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4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5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6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notesSlides/notesSlide7.xml" ContentType="application/vnd.openxmlformats-officedocument.presentationml.notesSlide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notesSlides/notesSlide10.xml" ContentType="application/vnd.openxmlformats-officedocument.presentationml.notesSlide+xml"/>
  <Override PartName="/ppt/ink/ink1309.xml" ContentType="application/inkml+xml"/>
  <Override PartName="/ppt/ink/ink1310.xml" ContentType="application/inkml+xml"/>
  <Override PartName="/ppt/notesSlides/notesSlide11.xml" ContentType="application/vnd.openxmlformats-officedocument.presentationml.notesSlide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notesSlides/notesSlide12.xml" ContentType="application/vnd.openxmlformats-officedocument.presentationml.notesSlide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notesSlides/notesSlide13.xml" ContentType="application/vnd.openxmlformats-officedocument.presentationml.notesSlide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notesSlides/notesSlide14.xml" ContentType="application/vnd.openxmlformats-officedocument.presentationml.notesSlide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372" r:id="rId2"/>
    <p:sldId id="830" r:id="rId3"/>
    <p:sldId id="833" r:id="rId4"/>
    <p:sldId id="453" r:id="rId5"/>
    <p:sldId id="1203" r:id="rId6"/>
    <p:sldId id="1204" r:id="rId7"/>
    <p:sldId id="1362" r:id="rId8"/>
    <p:sldId id="1429" r:id="rId9"/>
    <p:sldId id="1206" r:id="rId10"/>
    <p:sldId id="1207" r:id="rId11"/>
    <p:sldId id="1208" r:id="rId12"/>
    <p:sldId id="1364" r:id="rId13"/>
    <p:sldId id="1211" r:id="rId14"/>
    <p:sldId id="1212" r:id="rId15"/>
    <p:sldId id="1213" r:id="rId16"/>
    <p:sldId id="1214" r:id="rId17"/>
    <p:sldId id="1215" r:id="rId18"/>
    <p:sldId id="1361" r:id="rId19"/>
    <p:sldId id="1223" r:id="rId20"/>
    <p:sldId id="1216" r:id="rId21"/>
    <p:sldId id="1255" r:id="rId22"/>
    <p:sldId id="1218" r:id="rId23"/>
    <p:sldId id="1219" r:id="rId24"/>
    <p:sldId id="1222" r:id="rId25"/>
    <p:sldId id="1224" r:id="rId26"/>
    <p:sldId id="1225" r:id="rId27"/>
    <p:sldId id="1253" r:id="rId28"/>
    <p:sldId id="1226" r:id="rId29"/>
    <p:sldId id="1228" r:id="rId30"/>
    <p:sldId id="1229" r:id="rId31"/>
    <p:sldId id="1232" r:id="rId32"/>
    <p:sldId id="1233" r:id="rId33"/>
    <p:sldId id="1234" r:id="rId34"/>
    <p:sldId id="1235" r:id="rId35"/>
    <p:sldId id="1236" r:id="rId36"/>
    <p:sldId id="1237" r:id="rId37"/>
    <p:sldId id="1238" r:id="rId38"/>
    <p:sldId id="1239" r:id="rId39"/>
    <p:sldId id="1240" r:id="rId40"/>
    <p:sldId id="1241" r:id="rId41"/>
    <p:sldId id="1242" r:id="rId42"/>
    <p:sldId id="1431" r:id="rId43"/>
    <p:sldId id="1434" r:id="rId4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19300,'-4'0'1136,"-5"2"-1072,-4 3-40,5 1 40,0 2-296,5 0 200,1 0-8,7-32-96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9554,'0'0'40,"0"0"0,-1 1 0,1-1 0,0 1 0,0-1 0,0 0 0,-1 1 0,1-1 0,0 1 0,0-1 0,0 1 0,0-1 0,0 1-1,0-1 1,0 1 0,0-1 0,0 1 0,0-1 0,1 0 0,-1 1 0,0-1 0,0 1 0,0-1 0,0 1 0,1-1 0,-1 0 0,0 1 0,0-1 0,1 0 0,-1 1 0,0-1 0,1 0 0,-1 1 0,0-1 0,1 0 0,-1 1 0,1-1 0,-1 0-1,0 0 1,1 0 0,-1 1 0,1-1 0,-1 0 0,1 0 0,-1 0 0,0 0 0,1 0 0,0 0 0,28 6 1134,-28-6-1027,62 5 972,0-2-1,126-13 0,-103 3-884,506-45 215,-146 11-224,-176 19-148,342-25-15,2 26-60,-80 28 74,12 0 139,-2-23 49,-345 0-205,225-5-36,-399 22-29,44 7-1,-61-6 1,0-1 1,0 2-1,0-1 1,0 1 0,-1 0-1,1 1 1,-1 0-1,0 0 1,9 8-1,-15-12-28,1 1 0,-1-1 0,0 1 0,0-1-1,0 1 1,1-1 0,-1 0 0,0 0 0,0 1-1,1-1 1,-1 0 0,0 0 0,1 0 0,-1 0-1,0-1 1,0 1 0,1 0 0,0-1 0,28-9-209,-21 6 219,30-9-136,13-7-54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16592,'0'0'8488,"35"57"-10923,-19-39-1568,2-1-3428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2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54 10890,'0'0'11211,"10"-8"-9289,-3 3-1638,-1 0 1,1 0-1,0 1 1,0 0-1,0 0 0,0 1 1,1 0-1,-1 0 1,1 1-1,0 0 1,0 0-1,0 0 1,12 1-1,-19 0-275,0 1-1,0 0 1,0 0 0,-1 0-1,1 0 1,0 0 0,0 0-1,0 1 1,0-1-1,0 0 1,-1 0 0,1 1-1,0-1 1,0 0 0,-1 1-1,1-1 1,0 1-1,0-1 1,-1 1 0,1-1-1,0 1 1,-1 0 0,1-1-1,-1 1 1,1 0 0,-1-1-1,1 1 1,-1 0-1,1 0 1,-1 0 0,1 1 5,-1 0-1,0 0 1,0 1 0,0-1 0,0 0 0,0 0 0,-1 0 0,1 0 0,-1 0 0,1 0 0,-1 0 0,-1 2-1,-1 4 57,-1 0-1,0-1 1,0 1-1,-1-1 1,-7 8-1,2-4 95,-1 0-1,0-1 1,0 0 0,-1-1 0,-18 11-1,39-21-321,-1 0 1,1 1-1,-1 0 0,1 1 0,-1 0 0,10 2 0,-14-3 30,10 2-326,-1 1 1,1 0-1,21 9 0,-33-11 414,0 0 0,0-1 0,0 1 0,0 0 0,0 1 0,0-1 0,-1 0 0,1 0 0,-1 1 0,1-1 0,-1 1 0,1 0 0,-1-1 0,2 4 0,-3-4 68,1 1-1,-1-1 0,0 0 1,0 0-1,0 1 0,0-1 1,0 0-1,-1 0 0,1 1 1,0-1-1,-1 0 0,1 0 1,0 1-1,-1-1 0,1 0 1,-1 0-1,0 0 0,1 0 1,-1 0-1,0 0 0,0 0 1,0 0-1,0 0 0,0 0 0,0-1 1,0 1-1,-2 1 1,-6 5 212,-1-1 0,0 1 0,-1-2 0,1 0 1,-1 0-1,0-1 0,0 0 0,0 0 1,-1-2-1,1 1 0,-1-2 0,0 1 0,0-2 1,-17 0-1,28-1-519,0 0 1,1 1-1,-1-1 1,1 0-1,-1 0 1,1 0-1,0 0 1,-1 0-1,1 0 0,0 0 1,-1 0-1,1 0 1,0 1-1,0-1 1,0 0-1,0 0 1,0 0-1,0 0 0,0 0 1,0 0-1,1 0 1,-1 0-1,0 0 1,0 0-1,1 0 1,-1 0-1,1-1 1,11-13-7025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3171,'0'0'21071,"7"3"-19753,4 1-1069,-1-1 0,0-1 0,1 0 0,0 0 0,-1-1 0,22-1 0,78-9 678,2 0-1392,-111 8 308,0 1 0,0 0 0,0 0 0,0 0 0,0 0 0,0 0 1,0 0-1,0 0 0,0 0 0,0 0 0,0 0 0,0 0 0,0 1 0,-1-1 0,1 0 0,0 1 0,0-1 1,0 1-1,0-1 0,-1 1 0,1-1 0,0 1 0,0 0 0,-1-1 0,1 1 0,0 0 0,-1 0 0,1-1 1,0 2-1,-2-1-290,1 0 0,0 0 0,-1 0 0,1 0 0,-1 0 0,1 0 0,-1 0 0,0 0 0,0 0 0,1 0 0,-1 0 0,0-1 0,0 1 0,0 0 0,0 0 0,1-1 0,-1 1 0,0-1 0,0 1 0,-1-1 0,1 1 0,0-1 0,0 0 0,-2 1 0,-19 6-8105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3587,'0'0'20340,"75"6"-18675,-30-9-672,2-3-480,2-3-417,-8 3-64,-6-2-833,-3 0-1249,-12-1-833,-9 1-1185,-6-5-2274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1 5894,'0'0'13773,"-50"61"-11531,31-31-160,-4 4-449,-4 4-608,-2-2-288,0 2-257,2-3-255,8 0-161,-1 1-64,7-5-289,6-3-2113,3-4-2979,3-7-7399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0 350 13485,'5'2'4044,"18"-8"-2365,3-6-493,-1 0 0,40-27 0,-28 13-791,-1-2 1,-1-2-1,-1-1 1,57-69-1,-44 33 897,-70 111-1121,2 1 0,2 1 0,-13 50 0,23-70-574,-7 22 374,11-19-9004,5-37 2349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12620,'0'0'12983,"-3"11"-12497,-12 36-102,-2-1 0,-2 0 1,-28 47-1,47-93-361,-1 1 0,1 0 0,0-1 0,-1 1 0,1-1 0,0 1 0,-1-1 0,1 1 0,0 0 0,-1-1 0,1 1 0,0 0 0,0-1 0,0 1 0,0 0 0,0-1 0,0 1 0,0 0 0,0-1 0,0 1 0,0 0 0,0 0 0,0-1 0,0 1 0,0 0 0,1-1 0,-1 1 0,0-1 1,1 1-1,-1 0 0,0-1 0,1 1 0,-1-1 0,1 1 0,-1-1 0,1 1 0,1 0-12,0 0 1,0 0 0,0 0 0,1-1-1,-1 1 1,0-1 0,0 0-1,0 0 1,1 0 0,-1 0 0,4 0-1,3-1-401,1 0-1,-1-1 1,1 0-1,-1-1 1,11-4 0,6-7-1492,12-16-5335,-34 26 6424,-1 0 0,1 0 0,-1 0-1,0 0 1,-1 0 0,1-1-1,1-5 1,2-20 457,-10 32 8450,-15 15-5823,-29 51 1251,43-59-3427,0 0 0,0 1 0,1 0 0,0 0 0,1 0 0,0 0 0,0 1 0,1-1 0,-1 18 0,3-28-188,1 1 0,-1 0 0,0-1 0,0 1 0,1-1 0,-1 1 0,0-1 0,1 1-1,-1-1 1,1 1 0,-1-1 0,0 1 0,1-1 0,-1 0 0,1 1 0,-1-1 0,1 1 0,0-1 0,-1 0-1,1 0 1,-1 1 0,1-1 0,-1 0 0,1 0 0,0 0 0,-1 0 0,1 0 0,0 0 0,-1 0 0,1 0 0,0 0-1,22-3-5658,-11-7-1475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27 3619,'0'0'17852,"9"-4"-16299,-6 2-1450,3-1 237,1-1-1,-1 1 1,1 1 0,0-1-1,10-1 1,-16 4-312,1-1-1,-1 1 1,0 0 0,0 0-1,0 0 1,1 0-1,-1 0 1,0 0 0,0 0-1,1 1 1,-1-1 0,0 0-1,0 1 1,0-1-1,0 1 1,1-1 0,-1 1-1,0-1 1,0 1-1,0 0 1,0-1 0,0 1-1,0 0 1,-1 0 0,1 0-1,0 0 1,0 0-1,-1 0 1,1 0 0,0 0-1,-1 0 1,1 0 0,-1 0-1,1 1 1,-1-1-1,0 0 1,1 0 0,-1 0-1,0 1 1,0-1 0,0 0-1,0 0 1,0 1-1,0-1 1,-1 2 0,1 3 83,0 1 1,-1 0 0,0 0 0,0-1-1,-1 1 1,0-1 0,0 1 0,0-1-1,-1 0 1,0 0 0,0 0-1,-1 0 1,-5 7 0,-4 2 226,-1 0 0,0-1-1,-19 14 1,-28 28 158,61-56-495,-1 0-1,1 1 1,0-1 0,0 0-1,-1 0 1,1 0 0,0 1-1,0-1 1,0 0 0,-1 0-1,1 1 1,0-1 0,0 0 0,0 0-1,0 1 1,0-1 0,0 0-1,-1 1 1,1-1 0,0 0-1,0 0 1,0 1 0,0-1-1,0 0 1,0 1 0,0-1-1,0 0 1,0 1 0,0-1-1,1 0 1,-1 1 0,0-1 0,0 0-1,0 0 1,0 1 0,0-1-1,0 0 1,1 0 0,-1 1-1,0-1 1,0 0 0,0 0-1,1 1 1,-1-1 0,0 0-1,0 0 1,1 0 0,-1 0-1,1 1 1,22 4-37,32-6-860,-53 0 716,70-8-5404,-31 3-4405,-27 4 4961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6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17 1473,'0'0'13416,"2"-4"-10379,4-8-411,-7 25 286,-12 32-501,-1-16-1355,-18 61 0,27-64-4447,3 0-3813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7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4068,'0'0'4698,"8"-7"-1965,2-1-1832,0 0 0,1 1 0,-1 0 0,20-9 0,-25 14-608,-1 0 1,1 0 0,0 1-1,-1-1 1,1 1 0,0 0-1,0 0 1,0 1 0,0-1-1,0 1 1,0 0 0,0 1-1,0-1 1,0 1 0,0 0-1,0 0 1,7 3-1,-10-3-233,-1-1 0,0 1 0,1 0-1,-1 0 1,0 0 0,0 0-1,0 0 1,0 1 0,0-1-1,0 0 1,0 0 0,0 1 0,0-1-1,0 1 1,-1-1 0,1 0-1,-1 1 1,1-1 0,-1 1 0,1 0-1,-1-1 1,0 1 0,0-1-1,0 1 1,0-1 0,0 1-1,0 0 1,0-1 0,0 1 0,-1-1-1,1 1 1,-2 2 0,1 0 64,-1 1 0,1-1 1,-1 1-1,-1-1 0,1 1 1,-1-1-1,1 0 0,-1 0 1,-4 4-1,-112 86 2588,118-94-2704,1 0-1,-1 1 0,1-1 1,-1 0-1,1 1 1,0-1-1,-1 1 1,1-1-1,-1 0 1,1 1-1,0-1 1,-1 1-1,1-1 1,0 1-1,-1 0 1,1-1-1,0 1 0,0-1 1,0 1-1,0-1 1,0 1-1,-1 0 1,1-1-1,0 1 1,0-1-1,0 1 1,1 0-1,-1-1 1,0 1-1,0-1 0,0 1 1,0 0-1,1 0 1,18 13 75,28-2-174,22-6-2822,-35-11-997,-4-10-3537,-10-1-971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7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4708,'0'0'13256,"-7"10"-11004,-6 7-1462,-35 52 2099,44-63-2684,0 0 1,1 1-1,0-1 1,0 1-1,1 0 1,0 0-1,0 0 1,0 0-1,0 13 1,2-19-199,0 0 1,0 0 0,0 1-1,0-1 1,0 0-1,0 0 1,0 0-1,1 0 1,-1 1 0,1-1-1,-1 0 1,1 0-1,-1 0 1,1 0-1,-1 0 1,1 0 0,0 0-1,0 0 1,-1 0-1,1 0 1,0-1-1,0 1 1,0 0-1,0 0 1,0-1 0,2 2-1,0-1-19,-1-1 0,1 1 0,0-1-1,0 1 1,0-1 0,0 0 0,-1 0 0,1 0 0,0 0-1,0 0 1,3-2 0,35-11-2130,-12-6-3643,-16 3 505,-2-1-827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16624,'0'0'2098,"-14"2"-230,1 1-1490,-1 1 1,0 0-1,1 1 0,0 0 0,0 1 0,0 1 1,1 0-1,0 0 0,0 1 0,1 1 0,0 0 1,-18 20-1,25-24-363,0-1 0,0 0 0,0 1 0,1 0 0,0 0-1,0 0 1,0 0 0,1 1 0,0-1 0,0 1 0,0-1 0,1 1 0,-1 0 0,1 0 0,1 0 0,-1-1 0,1 1 0,0 0 0,1 9 0,1-13-11,-1 0 1,0 0 0,0 0 0,1 0-1,0 0 1,-1 0 0,1-1 0,0 1-1,-1-1 1,1 1 0,0-1-1,0 0 1,0 0 0,1 0 0,-1 0-1,0 0 1,0 0 0,0 0 0,1-1-1,-1 1 1,0-1 0,4 0 0,54 5-407,-57-5 353,9 0-1040,0-1-1,1 0 1,-1 0-1,15-4 1,22-16-6426,-19 2 202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8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3107,'0'0'16880,"-42"65"-14670,31-40-448,1 0-481,4-1-641,6 1-415,0-2-161,2-3-160,9 0-1570,5-6-1537,0-2-4612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8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47 3171,'0'0'18519,"8"-6"-18215,-3 1-259,1 1 1,0 0-1,0 0 0,1 0 0,-1 1 0,1 0 1,-1 0-1,1 1 0,0 0 0,0 0 0,0 0 1,0 1-1,1 0 0,11 1 0,-14 0-51,1 0 0,0 1-1,-1 0 1,1 0 0,-1 0 0,1 1 0,-1-1-1,0 1 1,10 5 0,-14-6 35,1 0 1,0 1-1,0-1 1,-1 0-1,1 1 0,-1-1 1,1 0-1,-1 1 0,1 0 1,-1-1-1,0 1 1,0 0-1,0 0 0,0-1 1,0 1-1,0 0 1,-1 0-1,1 0 0,-1 0 1,1 0-1,-1 0 0,0 0 1,1 1-1,-1-1 1,0 0-1,-1 0 0,1 0 1,0 0-1,0 0 1,-2 2-1,-1 1 149,0-1-1,-1 0 1,0 0-1,0 0 1,0 0 0,-1-1-1,1 0 1,-1 0-1,0 0 1,0 0 0,0-1-1,-7 3 1,-6 4 91,7-3-89,8-5-130,0 0-1,0 0 0,0 0 0,0 1 1,0 0-1,0-1 0,1 1 0,-1 0 0,1 0 1,-1 0-1,1 1 0,0-1 0,0 1 0,-3 3 1,36-1-29,-7-3-67,-13-2-110,0 0 1,-1 1-1,0 1 0,1-1 1,-1 2-1,0-1 1,0 2-1,16 6 0,-26-10 161,1 0-1,-1 0 1,1 0-1,-1 1 1,1-1-1,-1 0 1,1 0-1,-1 1 1,1-1-1,-1 0 0,0 1 1,1-1-1,-1 1 1,1-1-1,-1 1 1,0-1-1,1 0 1,-1 1-1,0-1 1,0 1-1,1-1 1,-1 1-1,0 0 1,0-1-1,0 1 1,0-1-1,0 1 1,1-1-1,-1 1 1,0-1-1,0 1 1,-1 0-1,1-1 0,0 1 1,0-1-1,0 1 1,0-1-1,-1 1 1,-21 12 717,-33-1 853,11-8-448,-50-3 0,62-1-995,32 0-180,29 0-2792,9-2-4628,-19-2-294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4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55 1473,'0'0'1196,"8"-2"336,-7 2-1388,49-11 464,-22-4 1574,-27 14-1837,0 0 0,0 0-1,0 0 1,0 0-1,0 0 1,-1 0-1,1 0 1,0 0 0,-1 0-1,1 0 1,0-1-1,-1 1 1,0 0-1,1 0 1,-1-1 0,0 1-1,1 0 1,-1-2-1,-9-1 3462,-31 9-1836,33 1-1776,-1-1-1,1 1 1,0 0-1,0 1 1,1 0-1,0 0 0,0 0 1,-7 13-1,-36 72 801,38-70-873,-2 3-32,1 0-1,2 0 1,0 1-1,2 0 0,1 0 1,1 1-1,1 0 0,-2 48 1,8-68-50,0 0 1,1 1-1,0-1 0,1 0 0,-1 0 1,1 0-1,1-1 0,-1 1 1,1-1-1,0 0 0,1 0 1,6 8-1,20 15-3716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4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157 241 2594,'0'0'1036,"-8"0"1927,3 0-2577,0 0 0,0 0 0,0-1 0,0 0 1,1 0-1,-1 0 0,0-1 0,0 1 0,1-1 0,-1 0 0,-4-3 1,7 4-172,0 1 0,-1-1 0,1 1 0,0 0 0,-1 0 0,1 0 0,0 0 0,0 0 0,-1 0 0,1 1 0,0-1 0,0 1 0,-1-1 0,1 1 0,0 0 0,0 0 0,0 0 0,0 0 1,0 0-1,0 1 0,0-1 0,0 1 0,-2 3 0,1-3 20,0 0 0,0 0 0,1 1 0,-1-1 0,1 1 0,0 0 0,0 0-1,0 0 1,0 0 0,0 0 0,1 0 0,-1 0 0,1 0 0,-1 6 0,2-8-198,0-1-1,1 1 0,-1-1 1,1 0-1,-1 1 0,1-1 1,-1 1-1,1-1 1,0 0-1,-1 1 0,1-1 1,-1 0-1,1 0 0,0 1 1,-1-1-1,1 0 1,0 0-1,-1 0 0,1 0 1,0 0-1,-1 0 0,1 0 1,0 0-1,-1 0 1,1 0-1,0 0 0,-1-1 1,1 1-1,-1 0 1,1 0-1,0-1 0,-1 1 1,1 0-1,-1-1 0,1 1 1,0-1-1,27-11 220,24-18 85,-11 6-135,52-23 0,-77 41-206,0 0 0,0 1 0,0 1 0,1 1 0,0 0-1,0 1 1,18 0 0,207 17 64,-71-17 11,317 15 1254,-430-6-1279,1-3 0,-1-2-1,0-3 1,1-3-1,-1-2 1,108-25-1,-88 8-43,-32 9-4,0 1 0,0 2 0,1 3 0,70-4 0,-115 11 4,0 1 0,0 0 0,0 0 0,-1 0 0,1 0 0,0 0 0,0 0 0,-1 0 0,1 0 0,0 1 0,0-1 0,-1 1 0,1 0 0,0-1-1,-1 1 1,1 0 0,-1 0 0,1 0 0,-1 0 0,1 0 0,-1 0 0,0 0 0,1 1 0,-1-1 0,0 0 0,0 1 0,0-1 0,0 1-1,0-1 1,0 1 0,-1 0 0,1-1 0,0 1 0,-1 0 0,1 2 0,-6-2-37,-1-1 0,0 0 0,1 0 0,-1-1 0,0 1 0,-10-2 0,7 1-142,-60 6-114,0 3-1,-94 25 1,95-18 243,0-2 1,-101 6-1,-217-27-65,220 0 17,-189 16 0,233 2 94,-339 48-4,450-57-10,7-2-10,-1 1-1,1-1 0,0 1 1,0 0-1,-1 1 1,1-1-1,0 1 0,0-1 1,0 1-1,0 1 0,-4 2 1,12-3-24,1-1 0,-1 1 1,1-1-1,0 0 0,-1-1 1,1 1-1,0-1 0,5 0 1,139-2 78,292-44 1,143-70 3,-100 17-45,-250 72-1619,-78 24-3857,-92 6-377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2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48 6118,'0'0'2247,"-9"-5"-352,-5-3-605,-1 0 0,-28-9-1,37 15-990,0 0 0,-1 1 1,0-1-1,1 1 0,-1 0 0,0 1 0,1-1 0,-1 1 0,0 1 0,1-1 0,-1 1 0,-7 2 0,13-3-302,0 1 0,-1-1 0,1 0 0,0 1-1,0-1 1,0 1 0,-1-1 0,1 1 0,0 0 0,0-1 0,0 1 0,0 0-1,0 0 1,0 0 0,0 0 0,0 0 0,0 0 0,1 0 0,-1 0 0,0 0-1,1 0 1,-1 1 0,1-1 0,-1 0 0,1 0 0,-1 1 0,1-1 0,0 0-1,0 0 1,-1 1 0,1-1 0,0 0 0,0 1 0,0-1 0,1 0 0,-1 3-1,1-2-5,0 0 0,0 0-1,0-1 1,0 1-1,1 0 1,-1-1 0,0 1-1,1-1 1,-1 1-1,1-1 1,-1 0-1,1 1 1,0-1 0,-1 0-1,1 0 1,0 0-1,0 0 1,0-1-1,0 1 1,0 0 0,0-1-1,0 1 1,3-1-1,63 7 267,-9-2 781,60 13 0,-47-4-534,1-4 0,0-3 0,146-5 0,216-47-568,-329 32 285,250-14 2056,-292 25-6086,-11 1-4316,-59 1-1388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8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1437 283 3011,'1'-1'-7,"10"-5"530,0-1 0,-1 0 0,0-1 0,-1 0 0,10-9 0,-18 16-391,0-1 0,1 1 0,-1 0 0,0-1 0,0 1 0,0-1 0,0 0 0,-1 1 0,1-1 0,0 0 0,0 1 0,-1-1 0,1 0 0,-1 1 0,0-1 0,0 0 0,1 0 0,-1 0 0,0 0 0,0 1 0,-1-1 0,1 0 0,0 0 0,-1 0-1,1 1 1,-1-1 0,1 0 0,-1 1 0,0-1 0,0 0 0,0 1 0,0-1 0,0 1 0,0-1 0,0 1 0,0 0 0,0-1 0,-1 1 0,1 0 0,-1 0 0,1 0 0,-1 0 0,1 0 0,-4-1 0,-31-19 151,-1 1 1,-1 2 0,-1 2-1,0 1 1,-1 2-1,-1 2 1,0 2 0,-43-5-1,-45 1-326,-163 5 0,275 9 55,-1 1-1,1 1 1,0 1-1,0 0 1,0 1-1,0 1 1,1 0 0,-1 1-1,2 1 1,-1 1-1,1 0 1,1 1-1,-1 0 1,2 2-1,-13 12 1,-18 19 10,3 3 0,-68 95 0,72-88 222,3 1-1,-55 114 1,78-142-167,1 0 1,1 1-1,1 1 1,2 0-1,1 0 1,1 0-1,1 0 1,1 1-1,3 30 0,1-45-14,1 0 0,0 0-1,1-1 1,1 1 0,0-1-1,1 0 1,1-1-1,0 1 1,0-1 0,1 0-1,13 14 1,15 16-161,64 55 0,-87-85-4,10 10 7,1-2-1,1-1 1,43 26 0,-50-36 106,-1 0 1,1-2 0,1 0-1,-1-1 1,1-1 0,0-1-1,20 2 1,9-1 43,0-2 0,-1-2 0,1-3 0,0-1 0,-1-2 0,0-3 0,0-2 0,78-26 0,-97 26 108,-1-1 0,-1-2 0,1-1 0,-2-1 0,0-1 0,-1-1 0,-1-1-1,0-1 1,-1-1 0,-2-1 0,0-1 0,-1 0 0,-1-2 0,-1 0 0,18-34 0,7-36-58,-4-2-1,47-183 1,-78 254-103,-1-1 1,-2 1-1,0-1 0,-2 0 0,0 0 0,-2 0 0,-3-28 0,2 47-5,0-1-1,-1 0 1,0 0 0,0 0 0,-1 1 0,0-1 0,0 1 0,-1 0 0,1 0 0,-2 0 0,1 1 0,-1-1 0,0 1 0,0 0 0,-1 0 0,0 1 0,0 0 0,0 0 0,0 0 0,-1 1-1,0 0 1,0 0 0,0 0 0,-1 1 0,1 0 0,-1 1 0,-7-2 0,-75-9-3139,53 10-309,-5-3-2821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55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1697 87 7271,'0'0'2146,"-10"0"-1223,-1 0-802,4 1-36,-1-1-1,0 0 1,0 0 0,0-1 0,0 0 0,1 0 0,-1-1-1,0 0 1,1-1 0,0 1 0,-1-1 0,1-1 0,-7-4-1,3 1-92,0 1 0,0 0-1,0 0 1,-1 1-1,1 0 1,-1 1 0,-1 1-1,1 0 1,0 0-1,-1 1 1,1 1 0,-21 0-1,-13 3-50,-1 2-1,-51 10 0,-21 3 12,83-16 64,0-1 0,1-2 0,-1-1 0,1-2 0,-36-10 0,30 7-14,0 2-1,0 2 0,0 1 1,0 3-1,-1 1 1,1 2-1,0 2 1,1 1-1,-1 3 0,1 1 1,1 2-1,0 1 1,0 2-1,-59 34 0,86-41 7,1 0 0,0 1 0,0 0 0,1 1 0,1 0 0,-1 1 0,2-1 0,-1 2 0,2-1 0,-1 1 0,2 1-1,0-1 1,0 1 0,-7 25 0,5-11 36,2 0 0,1 0 0,1 0 0,1 1 0,1-1 0,4 45 1,-1-62-35,1 0 1,0-1 0,1 1 0,0-1-1,1 0 1,0 1 0,0-2 0,1 1 0,0 0-1,0-1 1,1 0 0,0-1 0,1 1-1,-1-1 1,1 0 0,1-1 0,0 1 0,-1-1-1,2-1 1,11 7 0,12 5 1,1-1 1,0-2-1,1-1 0,43 10 1,7 0 81,1-4 1,1-4 0,0-3-1,1-4 1,0-4 0,0-4-1,0-4 1,0-3 0,0-4-1,92-25 1,-54 2-40,-2-6 1,-2-5-1,-2-6 1,165-95-1,-267 136 44,-2 0 0,1-1 0,-1 0-1,23-24 1,-36 33-30,0 0-1,1-1 0,-1 1 1,0 0-1,-1-1 0,1 0 0,0 1 1,-1-1-1,1 0 0,-1 0 1,0 0-1,0 0 0,0 0 1,0 0-1,-1 0 0,1-1 1,-1 1-1,0 0 0,0 0 1,0 0-1,0 0 0,-1-1 1,1 1-1,-1 0 0,1 0 0,-1 0 1,0 0-1,-1 0 0,1 0 1,0 0-1,-1 1 0,0-1 1,1 0-1,-1 1 0,0-1 1,-3-2-1,-9-8 24,0 1-1,-1 1 1,0 0 0,-1 1 0,0 1-1,-1 0 1,1 1 0,-2 1-1,-32-10 1,-14 1-166,-92-12 0,-149-18-6039,188 23 449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43 217 3587,'-11'10'1251,"-5"2"5625,0 0-610,16-12-6204,0 0 1,1 0-1,-1 0 1,0 0-1,0 0 1,0 0 0,0 0-1,0-1 1,0 1-1,0 0 1,0 0-1,0 0 1,1 0-1,-1 0 1,0 0 0,0 0-1,0 0 1,0 0-1,0 0 1,0 0-1,1 0 1,-1 0-1,0 0 1,0 0 0,0 0-1,0 0 1,0 0-1,0 0 1,0 0-1,1 0 1,-1 0-1,0 0 1,0 0 0,0 0-1,0 0 1,0 1-1,0-1 1,0 0-1,0 0 1,1 0-1,-1 0 1,0 0 0,0 0-1,0 0 1,0 0-1,0 0 1,0 1-1,0-1 1,0 0-1,0 0 1,0 0 0,0 0-1,0 0 1,0 0-1,0 0 1,0 1-1,0-1 1,0 0-1,0 0 1,0 0 0,0 0-1,0 0 1,0 0-1,0 0 1,0 1-1,0-1 1,0 0-1,14-4 340,29-29 162,-2-2 0,71-77-1,-44 42-562,-142 220 426,68-140-366,1-1-1,0 1 1,0 1-1,1-1 1,1 0-1,0 1 1,0 0-1,1 0 1,0 0-1,1 0 1,0 14-1,1-24-286,1-1-1,-1 1 1,0-1-1,0 0 1,1 1 0,-1-1-1,0 1 1,1-1-1,-1 0 1,1 1 0,-1-1-1,0 0 1,1 0-1,-1 1 1,1-1 0,-1 0-1,1 0 1,-1 0-1,1 1 1,-1-1 0,1 0-1,-1 0 1,1 0-1,-1 0 1,1 0 0,-1 0-1,1 0 1,-1 0-1,1 0 1,-1 0 0,2-1-1,0 1-2420,4 0-4357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71 3523,'0'0'6892,"2"-9"-4345,1-2-1564,2-11 158,-4-2 3402,-2 23-4433,1 1 0,-1 0 0,1-1 0,-1 1 0,1 0 0,-1-1 0,1 1 0,-1 0-1,1 0 1,-1 0 0,0-1 0,1 1 0,-1 0 0,1 0 0,-1 0 0,0 0 0,1 0 0,-1 0 0,1 0-1,-1 0 1,0 0 0,1 0 0,-1 0 0,1 1 0,-1-1 0,1 0 0,-1 0 0,0 1 0,0-1 0,-20 7-61,11 0 39,0 1 0,0 0 0,1 0-1,0 1 1,1 0 0,0 1-1,0 0 1,1 0 0,0 1-1,1-1 1,0 2 0,1-1 0,0 1-1,0-1 1,2 1 0,-1 0-1,2 1 1,-1-1 0,2 0-1,-1 24 1,2-34-62,0-1 0,0 1 0,1-1 0,-1 1 0,0-1 0,1 0 0,-1 1 0,1-1 0,0 0 0,-1 1 0,1-1 0,0 0 0,0 0 0,0 0 0,0 0 0,0 1 0,0-1 0,0-1-1,0 1 1,0 0 0,0 0 0,1 0 0,1 0 0,0 1 30,1-1-1,0 0 1,-1 0-1,1 0 1,0-1-1,0 0 0,-1 1 1,1-1-1,4-1 1,2 0 35,-1 0 0,0-1 0,0 0 0,0 0 0,0-1 0,16-8 0,-16 6-56,0-1 0,0-1 0,0 1-1,-1-1 1,0-1 0,-1 0 0,0 0 0,8-11-1,-11 13 38,-1 1 0,1-1 0,-2 1 0,1-1 0,-1 0-1,1 0 1,-2 0 0,1-1 0,-1 1 0,0 0 0,0-1 0,0 1-1,-1 0 1,0-1 0,-1-7 0,0 13-60,0-1 0,1 0 0,-1 1 0,0-1 0,0 0 0,0 1 0,0-1 0,0 1 0,-1 0 0,1-1 0,0 1 0,-1 0 0,1 0 0,-1 0 0,1 0 0,-1 0 0,1 0 0,-1 0 0,0 0 0,1 1-1,-1-1 1,0 1 0,0-1 0,0 1 0,1 0 0,-1-1 0,0 1 0,0 0 0,0 0 0,0 0 0,0 1 0,1-1 0,-1 0 0,-3 2 0,-1-2-92,1 1 0,-1 0-1,1 1 1,-1-1 0,1 1-1,-1 0 1,1 1-1,0-1 1,0 1 0,-6 4-1,10-6-154,-1 1-1,1-1 0,-1 1 1,1-1-1,0 1 0,0 0 1,0-1-1,0 1 0,0 0 1,0 0-1,0 0 0,0 0 1,0 3-1,1-4-102,0-1 0,0 1 0,0 0 0,1-1-1,-1 1 1,0 0 0,0-1 0,1 1 0,-1-1 0,0 1 0,1 0 0,-1-1-1,1 1 1,-1-1 0,1 1 0,-1-1 0,1 0 0,-1 1 0,1-1-1,-1 1 1,1-1 0,0 0 0,-1 1 0,1-1 0,-1 0 0,1 0-1,0 0 1,-1 1 0,1-1 0,0 0 0,-1 0 0,1 0 0,0 0 0,-1 0-1,1 0 1,0 0 0,0 0 0,-1-1 0,1 1 0,0 0 0,12-1-8177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7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22 3972,'0'0'16906,"-6"9"-16868,-1 5 232,0 0 0,0 0 1,1 0-1,1 1 0,1 0 1,0 0-1,0 0 0,2 0 1,0 1-1,0 16 0,2-31-232,1 1-1,-1-1 1,0 1-1,1-1 1,-1 1-1,1-1 0,0 1 1,-1-1-1,1 1 1,0-1-1,0 0 1,0 0-1,0 1 1,0-1-1,0 0 0,0 0 1,0 0-1,0 0 1,1 0-1,-1 0 1,0 0-1,1-1 1,-1 1-1,1 0 0,-1-1 1,1 1-1,-1-1 1,1 1-1,-1-1 1,1 0-1,-1 0 1,1 0-1,0 0 1,-1 0-1,1 0 0,2 0 1,0 0 39,1-1 1,-1 1-1,1-1 0,-1 1 1,1-1-1,-1-1 1,0 1-1,1 0 0,-1-1 1,0 0-1,0 0 0,6-5 1,-4 2 5,-1-1 0,0 0 0,0 0 0,-1 0 0,1-1 1,-2 1-1,1-1 0,-1 0 0,0 0 0,0-1 0,-1 1 0,1 0 1,-2-1-1,1 0 0,-1 1 0,-1-1 0,1 0 0,-1 0 0,0 1 0,-2-10 1,2 15-63,-1-1 1,0 0 0,1 0 0,-1 0 0,0 1 0,0-1 0,0 0 0,-1 1 0,1-1 0,-1 1 0,1 0 0,-1-1 0,0 1 0,0 0 0,0 0 0,0 0 0,0 0 0,0 0 0,-1 1 0,-3-3 0,1 1-160,1 1 1,0 0 0,-1 1 0,1-1 0,-1 1-1,1 0 1,-1 0 0,0 0 0,1 1 0,-1-1 0,-8 2-1,12-1 34,0 0-1,1 0 1,-1 0-1,0 0 0,0 1 1,0-1-1,1 0 1,-1 1-1,0-1 0,0 1 1,1-1-1,-1 1 1,0-1-1,1 1 0,-1 0 1,1-1-1,-1 1 1,1 0-1,-1-1 0,1 1 1,-1 0-1,1-1 1,0 1-1,-1 0 0,1 0 1,0 0-1,0-1 1,-1 1-1,1 0 0,0 0 1,0 1-1,1 27-5884,2-16-562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59 168 11915,'0'0'9076,"12"2"-8276,-5-2-643,21 4 99,-1-2 0,47-2 1,-64-1-205,-1 0 1,0-1-1,0 0 1,-1 0-1,17-7 1,-22 8-16,0-1 1,1 0 0,-1 0-1,0 0 1,0 0-1,0 0 1,0-1-1,-1 1 1,1-1 0,-1 0-1,1 0 1,-1 0-1,0 0 1,0 0-1,1-4 1,-2 6-24,0-1 0,-1 1-1,1 0 1,-1-1 0,1 1 0,-1 0 0,0-1 0,0 1-1,0-1 1,1 1 0,-1 0 0,-1-1 0,1 1-1,0-1 1,0 1 0,0 0 0,-1-1 0,1 1 0,-1 0-1,1-1 1,-1 1 0,1 0 0,-1 0 0,0-1-1,0 1 1,1 0 0,-1 0 0,0 0 0,0 0-1,0 0 1,0 0 0,0 0 0,-1 0 0,1 1 0,0-1-1,0 0 1,-1 1 0,1-1 0,0 1 0,0-1-1,-1 1 1,1 0 0,-1-1 0,1 1 0,-3 0-1,-7-2-20,0 1-1,0 0 1,0 0-1,-15 2 1,13 1 3,0 0 1,1 1-1,0 0 1,0 1-1,0 1 1,0 0-1,0 0 0,1 1 1,-17 12-1,21-14 36,1 0-1,-1 1 0,1 0 1,1 0-1,-1 0 0,1 1 0,-1 0 1,2 0-1,-1 0 0,1 1 1,0 0-1,0-1 0,0 1 0,1 1 1,1-1-1,-5 15 0,7-20-35,0 0-1,0 0 0,0 0 0,0 0 0,0 0 1,1 0-1,-1 0 0,0 0 0,1 0 0,0 0 1,-1 0-1,1 0 0,0 0 0,0-1 1,0 1-1,0 0 0,1-1 0,-1 1 0,0 0 1,1-1-1,-1 0 0,1 1 0,-1-1 0,1 0 1,0 0-1,0 0 0,-1 0 0,1 0 0,0 0 1,0 0-1,0-1 0,0 1 0,0 0 0,4-1 1,7 3-289,1-2 0,-1 0 0,1 0 1,15-2-1,-20 1-131,13-2-1237,-1-1 0,1 0 0,-1-2 0,0 0 0,0-1 0,35-17 0,8-6-5893</inkml:trace>
  <inkml:trace contextRef="#ctx0" brushRef="#br0" timeOffset="1">618 4 10154,'0'0'7217,"-11"-2"-4751,0 1-2149,1 1 0,0 0 0,0 1 0,-1-1 0,1 2 0,0 0 0,-16 5 0,21-6-187,-1 0 1,1 1-1,0 0 0,0 1 0,0-1 1,0 1-1,1 0 0,-1 0 0,1 0 1,0 0-1,-1 1 0,2 0 0,-1 0 1,0 0-1,1 0 0,0 1 1,0-1-1,0 1 0,-2 5 0,4-8-148,0 0-1,1-1 0,0 1 1,-1 0-1,1 0 0,0-1 1,0 1-1,0 0 0,0 0 1,0 0-1,0 0 0,0-1 1,1 1-1,-1 0 1,1 0-1,-1-1 0,1 1 1,0 0-1,0-1 0,-1 1 1,1-1-1,2 3 0,0-1-107,0 0-1,1 1 1,-1-1 0,1-1-1,0 1 1,0 0-1,0-1 1,7 4 0,10 1-585,-1 0 0,43 8 0,-53-13 625,19 3-117,-21-4 245,1 0 0,0 1 0,-1-1 1,1 2-1,-1-1 0,0 1 0,9 5 0,-16-8 24,-1 1-1,1-1 1,-1 1 0,1-1 0,-1 1 0,1-1-1,-1 1 1,1-1 0,-1 1 0,1 0 0,-1-1 0,0 1-1,1 0 1,-1-1 0,0 1 0,1 0 0,-1-1-1,0 1 1,0 0 0,0-1 0,0 1 0,0 0-1,0 0 1,0-1 0,0 1 0,0 0 0,0 0-1,0-1 1,0 1 0,0 0 0,0-1 0,-1 1-1,1 0 1,0-1 0,-1 1 0,1 0 0,0-1 0,-1 1-1,1-1 1,-1 1 0,1 0 0,-1-1 0,1 1-1,-1-1 1,0 0 0,1 1 0,-1-1 0,1 1-1,-2-1 1,-33 22 2120,35-22-2174,-169 71 3814,128-57-3892,0-2 1,-54 8 0,60-18-6352,29-2 70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8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7976,'0'0'14477,"-9"6"-13633,2-1-630,0-1 0,1 2 0,-1-1 0,1 1 0,0 0 0,0 0 0,1 0 0,0 1 0,0 0 0,1 0-1,-7 14 1,-2 7 116,2 1 0,1 0 0,1 1 0,1 0-1,2 0 1,1 1 0,2 0 0,0 57 0,3-85-369,0-1 0,1 1 0,-1-1 0,1 0 0,0 1 0,0-1 0,-1 0 0,1 1 0,1-1 0,-1 0 0,0 0 0,0 0 0,1 0 0,0 0 0,-1 0 0,1 0 0,0-1 0,0 1 0,-1-1 0,1 1 0,1-1 0,-1 0 0,0 1 0,0-1 0,0 0 0,4 1 0,2 0-908,0 0 0,0-1 0,0 0 0,0 0 0,1-1 0,14 0 0,4-3-4445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8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66 123 3587,'0'0'7778,"-8"6"-5418,2-2-1961,2-2 13,1 0 0,-1 0-1,1 0 1,0 0 0,-1 1-1,1 0 1,0 0 0,0-1-1,1 2 1,-1-1 0,1 0-1,0 0 1,-1 1 0,1 0-1,1-1 1,-1 1 0,0 0-1,0 4 1,4-7-272,-1 0 0,1-1 0,0 1 0,0-1-1,0 1 1,0-1 0,0 0 0,0 0 0,0 0 0,0 0 0,0 0-1,0 0 1,0-1 0,3 0 0,8-4 30,1 0 0,-1-2 1,0 1-1,-1-2 0,0 1 0,0-2 0,-1 1 0,20-21 0,-5 7-121,7-8-21,-22 19-48,0 1 1,1 0 0,0 1-1,17-10 1,-29 19 14,0 0 0,1 0 1,-1 0-1,0 0 0,0 0 0,1 0 0,-1 0 1,0 0-1,0 0 0,1 0 0,-1 1 1,0-1-1,0 0 0,1 0 0,-1 0 0,0 0 1,0 1-1,1-1 0,-1 0 0,0 0 1,0 0-1,0 1 0,0-1 0,1 0 0,-1 0 1,0 1-1,0-1 0,0 0 0,0 0 1,0 1-1,0-1 0,0 0 0,0 0 0,0 1 1,0-1-1,0 0 0,0 1 0,0-1 1,0 0-1,0 0 0,0 1 0,0-1 1,0 0-1,0 0 0,0 1 0,0-1 0,0 0 1,-1 0-1,1 1 0,0-1 0,0 0 1,0 0-1,0 1 0,-1-1 0,1 0 0,0 0 1,-6 20-2,-59 149 214,64-151-1465,1-18 1022,0 1 1,0-1-1,0 0 1,0 1-1,1-1 1,-1 0-1,0 0 0,0 1 1,0-1-1,1 0 1,-1 0-1,0 1 0,1-1 1,-1 0-1,0 0 1,0 0-1,1 1 1,-1-1-1,0 0 0,1 0 1,-1 0-1,0 0 1,1 0-1,-1 0 0,0 0 1,1 0-1,-1 0 1,0 0-1,1 0 1,-1 0-1,0 0 0,1 0 1,-1 0-1,0 0 1,1 0-1,-1 0 1,0 0-1,1 0 0,-1-1 1,0 1-1,0 0 1,1 0-1,0-1 0,13-9-11845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9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5509,'0'0'18471,"-1"10"-18370,-10 67 65,-3 24-689,10-38-8061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9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3844,'0'0'20147,"56"-4"-19058,-25 4-481,3 0-383,0 0-193,0 0 32,-3 0-321,-6 0-1280,-1-5-1154,1 1-2498,-11-4-3331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0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4452,'0'0'16213,"-1"8"-15001,0-2-1090,1 0 0,0 0 0,1 0 0,0 0 1,0 0-1,0 0 0,0-1 0,1 1 0,0 0 1,0-1-1,0 1 0,1-1 0,0 0 0,0 0 1,0 0-1,1 0 0,6 6 0,57 65 246,-35-50-3811,-30-23 1382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0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1 196 3267,'0'0'20975,"11"-6"-19844,42-26-573,75-47 461,-51 22-5446,-68 47 781,-3-2-2451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1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46 3972,'-2'-1'356,"1"1"1,0-1-1,1 1 1,-1-1-1,0 0 1,0 1-1,0-1 1,0 0 0,0 0-1,1 0 1,-1 1-1,0-1 1,1 0-1,-1 0 1,0 0-1,1 0 1,-1 0-1,1 0 1,0 0-1,-1 0 1,1-1-1,0 1 1,0 0 0,0 0-1,-1 0 1,1 0-1,0 0 1,0 0-1,1 0 1,-1-1-1,0 1 1,0 0-1,1 0 1,-1 0-1,0 0 1,1 0-1,-1 0 1,1 0 0,-1 0-1,1 0 1,1-1-1,-1 1-268,0 1 1,1-1-1,-1 1 0,0-1 1,1 1-1,-1-1 0,1 1 1,-1 0-1,1 0 0,-1 0 1,1 0-1,-1 0 0,1 0 1,-1 0-1,1 0 0,-1 1 1,0-1-1,1 1 0,-1-1 1,1 1-1,-1-1 0,0 1 1,1 0-1,-1 0 0,0-1 0,0 1 1,0 0-1,0 0 0,1 0 1,-1 0-1,-1 1 0,2 0 1,5 6-58,-1 0-1,0 1 1,-1 0 0,0 0 0,0 0 0,-1 0 0,0 1 0,0 0 0,-2 0 0,4 12 0,-2 4-4,-1 1 0,1 47 0,-5-68 83,1 1-1,-1-1 0,0 1 0,-1-1 1,0 0-1,0 1 0,0-1 0,-1 0 1,1 0-1,-1-1 0,-1 1 0,1 0 1,-6 6-1,-7 6 5,-1 0-1,-24 20 1,-10 10-7035,45-40-157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6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4548,'0'0'13341,"10"0"-11868,92-3 603,76 2-1792,-151 6-1535,-16 2-1641,-6 4-4822,-5-9 3999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6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3171,'0'0'3555,"-45"25"-1313,30-16-416,4 0 288,8-1-480,3-3-193,3 1-192,15-3-96,6-3-96,5 0-352,5 0-160,5 0-225,-4-1-192,4-3-224,-10 2-1602,0 0-3779,-7-1-5157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0 240 4100,'0'0'15294,"9"0"-14141,3 0-1050,1-2-1,-1 0 1,0 0-1,0-1 0,0-1 1,0 0-1,0 0 1,-1-1-1,1-1 0,-1 0 1,-1 0-1,1-1 1,-1-1-1,14-12 0,7-8-76,-1-1 0,-1-1 0,29-43-1,-57 72-99,-2 33 234,-2-16 190,-1 1-1,0-2 1,-2 1 0,0-1 0,-13 25 0,-15 42 225,33-81-622,1 0 0,-1 0-1,1 0 1,-1 0 0,1 0 0,0 0-1,0 0 1,-1 0 0,1 0-1,0 0 1,0 0 0,0 0 0,0 0-1,0 0 1,0 0 0,0 0 0,1 0-1,-1 0 1,0 0 0,1 0-1,-1 0 1,0 0 0,1 0 0,-1 0-1,1 0 1,0 0 0,-1-1-1,1 1 1,0 0 0,-1 0 0,1-1-1,0 1 1,0 0 0,0-1-1,-1 1 1,1 0 0,0-1 0,0 0-1,0 1 1,0-1 0,0 1 0,0-1-1,0 0 1,0 0 0,2 1-1,0-1-638,0 0-1,0-1 0,0 1 0,0 0 0,0-1 0,0 0 0,-1 1 1,1-1-1,0 0 0,0-1 0,-1 1 0,1 0 0,0-1 1,-1 1-1,3-3 0,12-13-7251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2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3940,'0'0'8306,"-3"-8"-7697,-9-28-145,12 35-447,0 1-1,-1-1 0,1 0 0,0 0 0,0 0 1,0 1-1,0-1 0,0 0 0,0 0 1,0 0-1,0 0 0,0 1 0,1-1 1,-1 0-1,0 0 0,0 1 0,1-1 1,-1 0-1,1 0 0,-1 1 0,1-1 1,-1 0-1,1 1 0,-1-1 0,1 0 1,-1 1-1,1-1 0,0 1 0,-1-1 1,1 1-1,0-1 0,-1 1 0,1 0 1,0-1-1,0 1 0,-1 0 0,1 0 1,0-1-1,0 1 0,0 0 0,0 0 1,35-3 601,-33 3-600,-1 1-1,0-1 0,0 0 0,0 1 0,0 0 0,-1-1 0,1 1 0,0 0 0,0 0 0,-1 0 0,1 0 0,-1 0 0,1 0 0,-1 1 0,1-1 0,-1 1 0,0-1 0,1 1 0,-1-1 0,0 1 0,1 3 0,22 45 602,-14-26-405,11 13 96,1-2 0,2 0-1,1-2 1,2-1-1,1-1 1,58 50 0,-33-41-193,1-1 0,88 45 0,-37-23 28,111 62 1080,64 40-667,-208-113-468,104 95 0,53 77 35,-162-155-115,334 385 119,-253-274-108,190 177 0,28-48 45,-53-49-20,193 191 824,-357-294-413,-85-85-396,-63-68-131,1 0 0,-1 0-1,1 0 1,0-1 0,0 1 0,0 0 0,0-1-1,0 1 1,0-1 0,0 0 0,0 0 0,0 0-1,1 0 1,-1 0 0,1 0 0,-1-1 0,0 1-1,1-1 1,2 1 0,-5-2-133,1 1-1,-1-1 1,1 1-1,-1 0 1,1-1-1,-1 1 1,1-1 0,-1 1-1,0-1 1,1 1-1,-1-1 1,0 0-1,1 1 1,-1-1 0,0 1-1,0-1 1,0 0-1,1 1 1,-1-1-1,0 1 1,0-1-1,0 0 1,0 1 0,0-1-1,0 0 1,0 1-1,0-1 1,-1 1-1,1-1 1,0 0 0,0 1-1,0-1 1,-1 1-1,1-1 1,0 0-1,-1 0 1,-12-27-9283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4036,'0'0'17713,"-3"12"-16817,-15 34 268,-1-1 0,-32 54 0,49-97-1146,1 0 1,-1 0 0,1 1 0,0-1 0,-1 1-1,1-1 1,0 1 0,1 0 0,-1-1-1,0 1 1,1 0 0,0 0 0,-1-1-1,1 1 1,0 0 0,1 5 0,0-7-16,0 1 1,1-1-1,-1 0 0,0 0 1,1 1-1,-1-1 0,1 0 1,0 0-1,-1-1 1,1 1-1,0 0 0,-1 0 1,1-1-1,0 1 1,0-1-1,-1 0 0,1 1 1,0-1-1,0 0 1,0 0-1,0 0 0,-1 0 1,5-1-1,3 1-689,1 0 1,-1-1-1,1 0 0,-1-1 0,18-5 0,-21 5-850,-1-1 0,0 1 0,1-1 0,-1 0 0,0 0 0,7-7 0,4-5-6322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3651,'0'0'13101,"-42"54"-10667,32-33-544,-1 1-513,0-1-352,6 1-320,3-1-385,2-3-256,0-2 0,2-2-128,8-5-1313,3-6-1474,-2-3-3202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8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55 3011,'0'0'14542,"9"-8"-12786,32-25-475,-39 32-1213,0-1-1,1 1 1,-1-1-1,1 1 1,-1 0-1,1 0 1,0 0-1,0 0 1,-1 0 0,1 1-1,0-1 1,0 1-1,0 0 1,0 0-1,0 0 1,-1 0-1,1 0 1,0 1-1,0 0 1,0-1 0,0 1-1,-1 0 1,1 0-1,0 0 1,-1 0-1,1 1 1,-1-1-1,0 1 1,1 0-1,-1-1 1,0 1 0,0 0-1,0 0 1,0 1-1,0-1 1,0 0-1,-1 1 1,1-1-1,-1 1 1,0-1-1,0 1 1,1 0-1,-2-1 1,1 1 0,1 4-1,-3-2-27,0 1 0,0-1 0,-1 1-1,0-1 1,0 1 0,0-1 0,0 0 0,-1 0 0,0 0-1,0 0 1,0 0 0,-1-1 0,0 1 0,0-1 0,-6 6-1,-12 10 159,-42 29 0,44-34-163,8-7 1,-23 19 110,34-26-136,-1 1 0,0-1 0,1 1 0,0-1 0,-1 1 0,1 0 0,0-1 0,0 1 0,0 0 0,0 0 0,0 0 0,0 0 0,0 0 0,1 0-1,-1 4 1,1-5-6,0-1 0,0 1 0,1 0 0,-1-1 0,0 1-1,1-1 1,-1 1 0,0 0 0,1-1 0,-1 1-1,1-1 1,-1 1 0,1-1 0,-1 0 0,1 1 0,0-1-1,-1 0 1,1 1 0,-1-1 0,1 0 0,0 1 0,-1-1-1,1 0 1,0 0 0,-1 0 0,1 0 0,0 0-1,-1 0 1,1 0 0,0 0 0,0 0 0,30 0 90,-23 0-60,68 0-1146,-25 0-3958,-22 0-1645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8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5573,'0'0'15983,"-12"53"-15919,12-34 1,0 0-1,0 2-64,0-4-321,0 0-640,2-4-800,1-5-1538,1-3-1986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9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83 2659,'0'0'11845,"-1"-7"-11482,-2-24 422,4 29-410,1 1-1,-1-1 1,0 1 0,0 0-1,1-1 1,-1 1 0,1 0-1,-1 0 1,1 0-1,0 0 1,-1 0 0,1 0-1,0 0 1,0 1 0,0-1-1,0 0 1,-1 1-1,1 0 1,0-1 0,0 1-1,4 0 1,6-3 544,-2-1-880,-1 1 1,1-1 0,0 2-1,0-1 1,1 1-1,-1 1 1,16-1 0,-23 2-42,-1 0 0,1 0 0,-1 0 0,0 0 0,1 1 0,-1-1 0,0 1 0,0-1 0,1 1 0,-1 0 0,0 0 0,0 0 0,0 0 0,0 0 0,0 1 0,0-1 0,0 0 0,0 1 0,0 0 0,-1-1 0,1 1 0,-1 0 0,1 0 1,-1 0-1,0 0 0,0 0 0,0 0 0,0 0 0,0 0 0,0 1 0,0-1 0,-1 0 0,1 0 0,-1 1 0,0-1 0,1 0 0,-1 1 0,-1 2 0,1-1 18,-1-1 0,0 1 0,0-1 0,0 1 0,0-1 0,-1 0 0,1 0 0,-1 1 0,0-1 0,0 0 0,0-1 0,0 1 0,0 0 0,-1 0 0,1-1 0,-5 3 0,-52 39 242,42-33-185,-10 8-21,3-3 2,-35 30 0,59-46-53,-1 1-1,1-1 0,-1 0 1,1 0-1,-1 1 0,1-1 0,0 0 1,-1 0-1,1 1 0,-1-1 1,1 1-1,0-1 0,-1 0 0,1 1 1,0-1-1,-1 1 0,1-1 0,0 1 1,0-1-1,0 1 0,-1-1 1,1 1-1,0-1 0,0 1 0,0-1 1,0 1-1,0-1 0,0 1 1,0-1-1,0 1 0,0-1 0,0 1 1,0-1-1,0 1 0,0-1 1,1 1-1,-1-1 0,0 1 0,0-1 1,1 1-1,-1-1 0,0 0 1,0 1-1,1-1 0,-1 1 0,0-1 1,1 0-1,-1 1 0,1-1 0,-1 0 1,0 1-1,1-1 0,-1 0 1,1 0-1,-1 1 0,1-1 0,-1 0 1,1 0-1,-1 0 0,1 0 1,-1 0-1,1 0 0,-1 0 0,1 0 1,-1 0-1,1 0 0,-1 0 1,2 0-1,43 1 36,-39-1-28,49 1-46,16 0-2497,-25-4-7293,-32 0 3268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00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10025,'0'0'12386,"-4"11"-11265,-7 13-522,-21 52 935,30-70-1470,0 0-1,0 0 1,0 0 0,1 0 0,0 1-1,0-1 1,1 0 0,0 1 0,0-1 0,1 8-1,0-12-80,0-1 1,1 0-1,-1 1 0,0-1 0,1 0 0,-1 1 0,1-1 0,-1 0 1,1 0-1,-1 0 0,1 0 0,0 0 0,0-1 0,-1 1 0,1-1 0,0 1 1,0-1-1,0 1 0,0-1 0,0 0 0,-1 0 0,1 0 0,0 0 1,3-1-1,1 2-801,1-2 1,-1 1-1,1-1 0,-1 0 1,1 0-1,7-3 1,4-8-3609,-2-4-1473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00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10314,'0'0'9321,"-53"65"-7336,41-43-479,3-1-225,0 1-512,3-1-481,3 0-192,3 3-96,0 0-576,0 1-1795,0 2-2561,0-3-7624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2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53 1922,'6'-15'5525,"16"0"-3979,-4 3 1849,-13 1 6083,-40 39-8213,0 0-1055,0 1-1,2 1 1,-58 70-1,88-95-843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3427,'0'0'17644,"5"-1"-16683,-2 0-847,0 1 1,0-1 0,1 1 0,-1 0 0,0 1 0,0-1 0,1 0 0,-1 1 0,0 0 0,0 0-1,0 0 1,0 0 0,0 0 0,0 1 0,0-1 0,3 3 0,56 39 457,-25-16-503,-15-12-435,28 16-138,-17-22-9575,-26-9 1303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2851,'0'0'7799,"-7"4"-8055,-23 12-390,20-7-1065,16-8 5187,15-6 2847,-20 5-6558,16-5 1675,1 1 1,0 1 0,26-1 0,54 4-1893,-45 1-1357,-49 4-5402,-4-4 5069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2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4010 5605,'9'-6'9308,"6"-15"-9639,-9 13 803,204-201 255,-113 118-498,183-180 81,1366-1267 1248,-241 294-1641,-1282 1134 38,299-246 72,-298 251-2216,-75 54-2989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4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3651,'0'0'18610,"69"4"-17937,-40-4-481,1 0-128,-1 0 0,0 6-1025,-4 1-1505,-5-2-2147,-6-5-2529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7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84 3491,'0'0'12994,"-4"8"-11126,-2-2-1252,4-4-389,1 0 0,-1 1 0,0-1 1,1 0-1,-1 1 0,1-1 0,-1 1 0,1-1 0,0 1 0,0-1 0,1 1 0,-1 0 0,0-1 1,1 1-1,-1 3 0,35-7 2138,-14-6-2300,-1-1 0,0-1 0,0 0 1,-1-2-1,0 0 0,-1-1 0,0-1 1,24-24-1,-22 14-263,-30 38-15,4-4 271,0 0 0,1 1 0,0-1 1,1 1-1,0 0 0,1 0 0,0 1 1,1 0-1,1-1 0,-2 16 0,7-26-309,0-1-1,-1-1 0,1 1 1,0 0-1,0-1 0,0 1 1,0-1-1,0 0 0,0 0 1,0 0-1,0-1 0,0 1 1,5-2-1,13-8-3928,0-5-2498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7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39 8584,'0'0'10095,"3"-8"-7714,8-18-670,-6 22-390,-7 23-595,-1-12-491,1 0 0,-1 1 0,-1-1 0,1 0-1,-1 0 1,-1-1 0,1 1 0,-7 5 0,7-7-127,0 0 1,0 0-1,0 0 1,1 0-1,0 1 0,0-1 1,0 1-1,1 0 1,-1 0-1,1 0 1,1 0-1,-2 11 0,3-16-177,1 0 0,0 0-1,0 0 1,0 0-1,0 0 1,0-1 0,0 1-1,0 0 1,1-1-1,-1 1 1,0 0-1,0-1 1,0 1 0,1-1-1,-1 0 1,0 1-1,1-1 1,-1 0 0,0 0-1,0 0 1,1 0-1,-1 0 1,0 0-1,3-1 1,37-1-6443,-22-6 533,-2-2-1538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8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10410,'0'0'11691,"-49"22"-9961,44-7-65,-4 0-544,4 2-416,5 0-353,0 0-224,0 0-96,9 1-64,1-1-704,-1-1-802,6-2-1024,-4-5-1346,3-5-3171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8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27 8040,'0'0'12999,"1"-5"-12535,1-12-127,-4 12 380,-3 15 1277,5-10-1841,0 1 0,1 0 0,-1-1-1,1 1 1,-1-1 0,1 1 0,-1 0-1,1-1 1,-1 1 0,1-1 0,-1 1-1,1-1 1,0 1 0,-1-1 0,1 0 0,-1 1-1,1-1 1,0 0 0,0 0 0,-1 1-1,1-1 1,0 0 0,0 0 0,-1 0-1,1 0 1,0 0 0,1 0 0,41 8-143,-1 0-27,-41-8 21,0 0 0,0 1 0,0-1-1,-1 0 1,1 1 0,0-1 0,0 1 0,0-1 0,0 1 0,0-1-1,0 1 1,-1-1 0,1 1 0,0 0 0,0 0 0,-1-1 0,1 1-1,0 0 1,-1 0 0,1 0 0,-1 0 0,1 0 0,-1 0 0,0-1 0,1 1-1,-1 0 1,0 0 0,0 0 0,0 0 0,1 0 0,-1 2 0,-1-1 24,0 1 1,0-1 0,0 0-1,0 1 1,0-1 0,-1 0 0,1 0-1,-1 0 1,1 0 0,-1 0 0,0 0-1,-2 2 1,-8 6 74,0-1-1,0-1 1,-17 10-1,-5-3 8,24-11-69,1 0 0,0 1 0,0-1 0,-11 9 0,73-11 184,-3 0-4521,23 9-8801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9001,'0'0'11840,"0"8"-10607,-13 77 645,7-60-2216,2 0 1,-2 36-1,6-61 194,0 0-1,0 1 1,0-1-1,0 0 1,0 0-1,0 0 1,0 0 0,0 1-1,0-1 1,0 0-1,0 0 1,1 0-1,-1 0 1,0 0 0,0 1-1,0-1 1,0 0-1,0 0 1,0 0-1,1 0 1,-1 0-1,0 0 1,0 0 0,0 1-1,0-1 1,1 0-1,-1 0 1,0 0-1,0 0 1,0 0 0,0 0-1,1 0 1,-1 0-1,0 0 1,0 0-1,0 0 1,0 0 0,1 0-1,-1 0 1,0 0-1,0 0 1,0 0-1,0 0 1,1 0 0,-1-1-1,0 1 1,0 0-1,0 0 1,0 0-1,0 0 1,1 0 0,-1 0-1,0-1 1,5-4-5259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12204,'0'0'4793,"10"-4"-2695,-9 3-2026,59-24 2592,-55 24-2481,-1-1 0,0 1 0,1 0-1,0 0 1,-1 1 0,1-1 0,-1 1-1,1 0 1,0 1 0,-1-1 0,1 1-1,-1-1 1,1 1 0,5 3 0,-8-4-157,-1 1 0,0 0 0,0-1 0,0 1 0,0 0 0,0 0 0,0 0 0,0 0 0,0 0 0,0 0 0,0 0 0,-1 0 1,1 0-1,0 0 0,-1 0 0,1 1 0,-1-1 0,1 0 0,-1 0 0,0 1 0,1-1 0,-1 0 0,0 1 0,0-1 0,0 0 0,0 1 1,0-1-1,0 0 0,0 1 0,-1-1 0,1 0 0,0 1 0,-1-1 0,1 0 0,-1 0 0,1 1 0,-1-1 0,0 0 0,1 0 0,-2 2 0,-2 3-1,0 0 0,0-1 0,-1 1 0,0-1 0,0 0 0,-7 6 0,-28 14 44,31-21 152,0 1 0,1 1 0,0-1 1,-12 12-1,19-17-212,1 0 0,0 1 0,0-1-1,-1 0 1,1 0 0,0 1 0,0-1 0,0 0 0,0 0 0,0 1 0,-1-1 0,1 0 0,0 1-1,0-1 1,0 0 0,0 1 0,0-1 0,0 0 0,0 1 0,0-1 0,0 0 0,0 1-1,0-1 1,0 0 0,0 1 0,0-1 0,1 0 0,-1 1 0,0-1 0,0 0 0,0 0 0,0 1-1,1-1 1,-1 0 0,0 0 0,0 1 0,0-1 0,1 0 0,-1 0 0,0 1 0,0-1 0,1 0-1,-1 0 1,0 0 0,1 0 0,-1 0 0,0 1 0,1-1 0,-1 0 0,0 0 0,1 0-1,-1 0 1,0 0 0,1 0 0,-1 0 0,0 0 0,0 0 0,1 0 0,-1 0 0,0 0 0,1 0-1,-1 0 1,0-1 0,1 1 0,31 1-158,-25-2 72,18 2-875,8 0-2340,0-4-3477,-14-2 785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10602,'0'0'16853,"-9"10"-16522,-27 33-85,34-40-237,0-1 1,1 0 0,-1 1-1,1 0 1,-1-1-1,1 1 1,0 0 0,0 0-1,0 0 1,0-1 0,1 1-1,-1 0 1,1 0-1,-1 3 1,1-4 37,1 0 1,-1-1-1,0 1 1,1 0-1,-1-1 0,1 1 1,0-1-1,-1 1 0,1-1 1,0 1-1,0-1 1,0 1-1,0-1 0,0 0 1,0 0-1,0 1 1,1-1-1,1 1 0,0 0-323,-1 0-1,1-1 0,1 1 1,-1-1-1,0 1 1,0-1-1,0 0 0,7 1 1,27-3-9751,-30-4 4224,-1-5-918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0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9513,'0'0'17040,"-45"56"-16816,45-40-160,0 2-64,0 0-800,2 0-1378,-2-3-1282,0-3-3170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0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18 4740,'0'0'4917,"-8"0"-3171,5 0-1704,-35-2 3141,37 2-2963,0 0 1,0 0-1,0 0 1,0 0 0,0 0-1,0 1 1,0-1-1,0 0 1,0 0 0,0 1-1,0-1 1,0 0-1,0 1 1,0-1 0,0 1-1,0 0 1,1-1-1,-1 1 1,0 0-1,0-1 1,1 1 0,-1 0-1,0 0 1,1-1-1,-1 1 1,0 0 0,1 0-1,-1 0 1,1 0-1,0 0 1,-1 0-1,1 0 1,0 2 0,0-2-153,1 0 1,0 0 0,0 0-1,-1 0 1,1 0 0,0 0-1,0 0 1,0 0 0,1 0-1,-1 0 1,0 0 0,0 0-1,0-1 1,1 1-1,-1-1 1,0 1 0,0-1-1,1 1 1,-1-1 0,1 0-1,-1 1 1,0-1 0,3 0-1,40 6 856,-42-6-858,144 7 606,246-19 1,-215-14-615,-119 15-36,0 3-1,66-2 1,50 20-65,-113-6 27,-35-4 109,-40 1-58,-6 4-205,5 0-2602,4-4-3852,4-1-599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12827,'-8'-6'2578,"13"9"4,1 1-2396,0 0 1,0 0-1,0 0 1,0-1 0,1 0-1,0-1 1,-1 1-1,14 2 1,59 7 357,-57-10-367,255 13 672,1-23-746,0 1-32,166 17-55,210-3-1272,-442-27 431,-139 11 599,-331 14-427,206-6 616,-679-5-472,384-1 486,-173 3 189,302 17-43,-202 0 423,379-17-347,84 1 1,313 24-269,14 0-450,103-33-134,-1-24 563,78-5-41,-522 39-5,-18 0 23,0 1 0,0 1 0,1-1-1,-1 2 1,0 0 0,1 0 0,-1 1-1,12 3 1,-11 7-441,-11-11 544,0-1 1,0 0 0,1 1 0,-1-1-1,0 0 1,0 1 0,0-1 0,0 1 0,0-1-1,1 0 1,-1 1 0,0-1 0,0 0 0,0 1-1,0-1 1,0 1 0,0-1 0,0 0 0,0 1-1,-1-1 1,1 1 0,0-1 0,0 0-1,0 1 1,0-1 0,0 0 0,-1 1 0,1-1-1,0 0 1,0 1 0,-1-1 0,1 0 0,0 0-1,0 1 1,-1-1 0,1 0 0,0 0 0,-1 1-1,1-1 1,0 0 0,-1 0 0,-6 3-41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1 176 10090,'0'0'14141,"11"-3"-13153,15-9-879,1 0 1,-2-2 0,0-1-1,0-1 1,-2-1 0,0-1 0,-1-1-1,29-31 1,-57 57-148,-50 67 63,51-67-88,1 0 0,0 1 1,0-1-1,1 1 1,-1 0-1,2-1 1,-1 2-1,-2 14 1,5-22-85,0 0 1,0-1 0,0 1-1,0-1 1,0 1 0,0 0-1,1-1 1,-1 1 0,0-1 0,0 1-1,0-1 1,0 1 0,1-1-1,-1 1 1,0-1 0,1 1-1,-1-1 1,0 1 0,1-1 0,-1 1-1,1-1 1,-1 0 0,1 1-1,-1-1 1,1 1 0,-1-1 0,1 0-1,-1 0 1,1 1 0,-1-1-1,1 0 1,-1 0 0,1 0-1,-1 0 1,1 0 0,0 0 0,-1 0-1,1 0 1,-1 0 0,1 0-1,0 0 1,0 0 0,28-6-6755,1-8-3615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16752,'0'0'2205,"-8"2"-278,4-1-1795,0 1 1,0-1 0,1 1-1,-1-1 1,1 1 0,-1 0-1,1 0 1,0 0 0,0 1-1,0-1 1,0 1 0,0 0 0,0 0-1,1 0 1,-1 0 0,1 0-1,0 1 1,0-1 0,0 1-1,1-1 1,-1 1 0,1 0-1,0 0 1,0-1 0,0 1-1,0 0 1,1 0 0,-1 0-1,1 0 1,0 0 0,0 0-1,1 0 1,1 7 0,-1-8-124,1 0 0,0 0 0,0 0 0,1-1 0,-1 1 0,0 0 0,1-1 1,0 0-1,-1 1 0,1-1 0,0 0 0,0-1 0,0 1 0,0 0 0,1-1 0,-1 0 1,0 1-1,1-1 0,-1-1 0,1 1 0,-1 0 0,1-1 0,-1 0 0,1 0 0,4 0 1,-3 0 5,-1 1 0,1-1 1,-1-1-1,1 1 0,-1-1 1,1 1-1,-1-1 1,1 0-1,-1-1 0,0 1 1,0-1-1,0 0 1,1 0-1,-2 0 0,1-1 1,0 1-1,0-1 0,-1 0 1,5-4-1,-6 5 54,-1 0-1,1 0 0,-1-1 1,1 1-1,-1 0 1,0 0-1,0-1 1,0 1-1,0-1 0,-1 1 1,1-1-1,0 1 1,-1-1-1,0 1 1,0-1-1,0 1 0,0-1 1,0 0-1,0 1 1,-1-1-1,1 1 1,-1-1-1,0 1 0,1-1 1,-1 1-1,0 0 1,-1-1-1,1 1 1,0 0-1,-1 0 0,1 0 1,-1 0-1,0 0 1,1 0-1,-1 0 1,0 0-1,0 1 0,0-1 1,0 1-1,-1 0 1,1-1-1,-4 0 1,-1-2-414,-1 1 1,0 1 0,0-1 0,0 1 0,0 1-1,0-1 1,0 1 0,-1 1 0,1 0 0,0 0-1,-1 0 1,-8 3 0,15-3 38,1 0-1,-1 1 1,1-1 0,0 1-1,-1 0 1,1-1-1,0 1 1,0 0 0,-1 0-1,1 0 1,0-1-1,0 1 1,0 1 0,0-1-1,0 0 1,0 0-1,1 0 1,-1 0 0,0 1-1,1-1 1,-1 0-1,0 1 1,1-1 0,-1 0-1,1 1 1,0-1-1,0 1 1,-1-1 0,1 1-1,0-1 1,0 0-1,0 1 1,1-1 0,-1 1-1,0-1 1,0 1-1,2 1 1,5 7-3137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2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7399,'0'0'15423,"-10"11"-15311,7-7-115,-40 50 272,40-49-140,0-1 0,1 1 0,0-1 1,0 1-1,0 0 0,0 0 0,1 0 1,-1 0-1,1 1 0,1-1 0,-1 0 1,1 0-1,0 1 0,1 6 0,0-10-71,-1 0-1,1 0 1,0-1 0,1 1-1,-1-1 1,0 1-1,0-1 1,1 1-1,-1-1 1,1 0-1,-1 1 1,1-1-1,-1 0 1,1 0-1,0 0 1,0-1-1,-1 1 1,1 0-1,0-1 1,0 1-1,0-1 1,0 1-1,0-1 1,0 0-1,0 0 1,0 0 0,0 0-1,0 0 1,0 0-1,3-1 1,2 0 40,1 0 0,0 0 1,0 0-1,0-1 0,-1 0 1,11-5-1,-13 5-10,0-1-1,-1-1 1,1 1 0,-1-1-1,1 0 1,-1 0 0,-1 0-1,1 0 1,0-1 0,-1 1-1,0-1 1,0 0 0,-1 0-1,1 0 1,2-9 0,-4 12-91,-1 0 0,1 0 0,-1 0 0,0 0 0,0 0 0,0-1 1,0 1-1,0 0 0,0 0 0,0 0 0,-1 0 0,1 0 0,-1 0 0,1 0 1,-1 0-1,0 0 0,0 0 0,0 0 0,0 0 0,0 1 0,0-1 0,0 0 1,-1 1-1,1-1 0,-1 0 0,1 1 0,-1 0 0,0-1 0,1 1 0,-1 0 0,0 0 1,0 0-1,0 0 0,0 0 0,0 1 0,0-1 0,0 1 0,0-1 0,0 1 1,0-1-1,0 1 0,0 0 0,-3 0 0,-21-2-2675,8 4-4328,6 3-1786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35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19 4484,'0'0'11494,"-9"-3"-10261,-28-11-443,36 14-720,-1-1 1,0 1-1,0 0 0,0-1 0,0 1 0,0 0 1,1 0-1,-1 1 0,0-1 0,0 0 1,0 1-1,0-1 0,1 1 0,-1-1 1,0 1-1,0 0 0,1 0 0,-1 0 1,1 0-1,-3 2 0,-25 27 629,21-22-492,-6 11-110,0 0 0,2 1 0,0 0 0,1 1 0,1 1 0,1-1 0,0 1 0,2 1 0,1 0 0,1 0 0,1 0 0,0 0 0,2 1 0,1-1 0,1 1 0,1-1 0,7 44 0,-5-55-86,1-1 0,0 0 0,1 0 1,0 0-1,0 0 0,1-1 0,1 0 1,-1-1-1,2 1 0,-1-1 0,17 15 1,43 29-1748,2-13-4014,-31-22-379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36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0 2755,'0'0'17616,"2"12"-16890,11 49-68,11 77 749,-22-121-1262,-1 0-1,-1 0 0,-1 0 0,0 0 1,-1-1-1,-6 26 0,-10 7 105,-1-1-1,-2-1 0,-3-1 1,-45 68-1,23-39-3953,3 2-5272,37-66-968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0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37 131 3908,'0'0'16479,"-7"7"-15165,-21 23-209,27-23 969,12-9-1432,15-7-353,-7-2-245,0-2 0,-1-1 0,0 0 0,-2-1 0,1-1-1,-2 0 1,0-1 0,20-31 0,-45 67-84,1 0 1,1 0-1,0 1 0,2 0 0,0 0 1,1 1-1,1-1 0,-2 39 0,6-58-129,0-1 0,0 0 0,0 0-1,0 0 1,0 1 0,0-1 0,0 0-1,0 0 1,0 0 0,0 1 0,0-1-1,0 0 1,0 0 0,0 0-1,0 1 1,0-1 0,0 0 0,1 0-1,-1 0 1,0 0 0,0 1 0,0-1-1,0 0 1,0 0 0,0 0 0,1 0-1,-1 0 1,0 0 0,0 1 0,0-1-1,0 0 1,1 0 0,-1 0-1,0 0 1,0 0 0,0 0 0,1 0-1,-1 0 1,0 0 0,0 0 0,0 0-1,1 0 1,-1 0 0,0 0 0,0 0-1,0 0 1,0 0 0,1 0 0,-1 0-1,0 0 1,0 0 0,0 0-1,1 0 1,-1 0 0,0-1 0,1 1-95,6-1-5881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1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31 3491,'0'0'5771,"8"-5"-4346,28-18 230,-28 21 5724,-13 10-5323,-11 11-1065,-37 34 1165,14-16-1753,2 1-1,-37 52 0,74-90-582,-7 12 149,6-7-3092,17-12-14069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1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54 12172,'0'0'9609,"9"-8"-9044,26-24-228,-34 31-322,1-1 1,-1 1-1,1 0 0,0 0 1,-1 0-1,1 0 1,0 0-1,0 0 1,0 0-1,0 1 0,0-1 1,0 1-1,0-1 1,0 1-1,3-1 0,-4 2-4,0-1 0,0 0-1,-1 0 1,1 1-1,0-1 1,-1 0-1,1 1 1,0-1-1,-1 1 1,1-1-1,-1 1 1,1-1-1,0 1 1,-1-1-1,1 1 1,-1 0 0,0-1-1,1 1 1,-1 0-1,1-1 1,-1 1-1,0 0 1,0-1-1,1 1 1,-1 0-1,0 1 1,1 1 85,-1 0 0,0 0 1,0 0-1,0 0 0,0 0 0,0 0 1,-1 0-1,1 0 0,-1 0 0,0 0 1,0 0-1,0 0 0,0 0 0,-1-1 1,1 1-1,-3 2 0,-6 6 637,0 0-1,-1-1 0,0 0 1,-22 13-1,90-21-1506,-56-2 737,1 0 0,-1 0 0,1 0 0,-1 0 0,1 0-1,-1 0 1,1 1 0,-1-1 0,1 0 0,-1 1 0,0 0-1,1-1 1,-1 1 0,1 0 0,-1-1 0,0 1 0,0 0 0,1 0-1,-1 0 1,0 0 0,0 0 0,1 3 0,-1-3 35,-1 0-1,0 1 1,1-1 0,-1 1 0,0-1-1,0 1 1,0-1 0,0 0 0,-1 1-1,1-1 1,0 1 0,-1-1 0,1 0-1,0 1 1,-1-1 0,0 0 0,1 1 0,-1-1-1,-1 2 1,-1 2 118,-1 0-1,0 0 1,0 0-1,-1 0 1,1 0-1,-1-1 1,0 0-1,0 0 1,-10 5-1,7-6-68,-1 0-1,0-1 0,0 1 0,0-2 0,0 0 0,0 0 0,-14 0 0,23-19-10899,7 6-1532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9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3683,'0'0'15855,"10"0"-14397,223-7 2430,-71 0-9575,-147 6 893,-5-4-2050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3235,'0'0'19058,"1"6"-18300,-1-5-736,0 0-1,0-1 1,1 1 0,-1 0-1,0 0 1,0 0-1,0-1 1,1 1 0,-1 0-1,0 0 1,1-1-1,-1 1 1,0 0 0,1-1-1,-1 1 1,1 0-1,-1-1 1,1 1 0,0-1-1,-1 1 1,1-1-1,-1 1 1,1-1 0,0 1-1,0-1 1,-1 0-1,1 1 1,0-1 0,0 0-1,-1 0 1,1 1-1,0-1 1,0 0 0,-1 0-1,1 0 1,1 0-1,36-15 293,-26 9-284,11-6-111,0-1 0,-1 0 0,-1-2 1,0-1-1,-1 0 0,0-2 0,21-24 1,-37 35-27,-10 11 86,-13 15 207,12-8-20,1-1-1,1 1 1,-1 0 0,2 0-1,-1 1 1,2-1-1,0 1 1,-4 22 0,5-3-57,1 1 1,4 34 0,-2-40-184,0 9-3396,-1-21-1463,0-3-3432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12179,'-13'-3'653,"-23"-7"95,34 9-594,0 0 1,0 0-1,0 1 0,0-2 0,0 1 0,0 0 1,0 0-1,1-1 0,-1 1 0,0-1 0,1 1 0,-4-4 1,5 5-105,0-1 0,0 1 0,0 0 0,-1-1 0,1 1 0,0 0 0,0 0 0,0-1 0,0 1-1,0 0 1,-1-1 0,1 1 0,0 0 0,0-1 0,0 1 0,0-1 0,0 1 0,0 0 0,0-1 0,0 1 0,0 0 0,0-1 0,1 1 0,-1 0 0,0-1 0,0 1 0,0 0 0,0-1 0,0 1 0,1 0 0,-1 0 0,0-1 0,0 1 0,0 0 0,1-1 0,13-2 930,18 8-331,-13 3-551,130 53 184,-116-50-277,1-1 1,57 9-1,4-8 7,130-3-1,96-21 8,142 3-8,218 60 536,-160-8 286,-217-27-837,0-12 0,407-50 0,-308 3-209,102-14-76,-277 12-20,8 0 208,-232 45 100,0 1 0,1 0 0,-1 0 0,1 0 0,-1 1 0,1-1 0,-1 1 0,0 0 1,1 0-1,-1 1 0,0-1 0,0 1 0,0 0 0,0 0 0,6 4 0,10 5 29,-6-6-95,-15-14-112,-1-6 160,4 1-123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58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5 3427,'4'-4'13394,"-16"49"-11681,-37 113-586,49-158-1225,0 0-1,0 0 1,0 0-1,0 0 1,0 0-1,1 0 1,-1 0-1,0 0 1,0 0-1,0 0 1,0 0-1,0 0 1,0 0-1,0 0 1,0 0-1,0 0 1,0 0-1,1 0 1,-1 0-1,0 0 1,0 0-1,0 1 1,0-1-1,0 0 1,0 0-1,0 0 1,0 0-1,0 0 1,0 0-1,0 0 1,0 0-1,0 0 1,0 0-1,0 0 1,0 0-1,0 1 1,0-1-1,0 0 1,0 0-1,0 0 1,0 0-1,0 0 1,0 0-1,0 0 0,0 0 1,0 0-1,0 1 1,0-1-1,0 0 1,0 0-1,0 0 1,0 0-1,0 0 1,0 0-1,0 0 1,0 0-1,6-5-4616,0-10-2406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58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34 169 7399,'0'0'3182,"-8"-1"-2152,-12-3-923,14 2 3873,28-1-605,-17 2-3257,7-3 22,1-1 0,-1 0 0,0-1 0,0 0 0,-1-1-1,0-1 1,0 1 0,-1-2 0,13-11 0,0 1-49,-8 7-127,-2-1 1,22-23-1,-40 43 109,1 0 0,0 1-1,1-1 1,0 1 0,0 0 0,1 0 0,0 1-1,0-1 1,1 0 0,-1 15 0,2-19-128,0 1 0,0 0 0,0 0 0,1 0 1,0 0-1,0-1 0,0 1 0,0 0 0,3 5 0,-3-8-155,0 0 0,0 0-1,1-1 1,-1 1 0,0 0 0,1 0-1,-1-1 1,1 1 0,0-1-1,-1 0 1,1 1 0,0-1 0,0 0-1,0 0 1,0 0 0,0 0-1,0 0 1,0-1 0,0 1-1,4 0 1,23 1-8192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7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54 151 929,'0'0'14520,"-8"5"-12737,0-1-1332,5-3-303,0 0 0,1 0 0,-1 1 0,0-1 0,0 1 0,1 0 0,-1 0 0,1 0 1,-1 0-1,1 0 0,0 0 0,-4 5 0,6-7-89,0 0 1,0 1 0,0-1-1,0 0 1,0 0-1,0 0 1,0 0-1,0 0 1,-1 0 0,1 0-1,0 0 1,0 0-1,0 1 1,0-1-1,0 0 1,0 0-1,0 0 1,0 0 0,0 0-1,0 0 1,0 0-1,0 1 1,0-1-1,0 0 1,0 0 0,0 0-1,0 0 1,0 0-1,0 0 1,1 0-1,-1 0 1,0 1-1,0-1 1,0 0 0,0 0-1,0 0 1,0 0-1,0 0 1,0 0-1,0 0 1,0 0 0,0 0-1,0 0 1,1 0-1,-1 0 1,0 0-1,0 1 1,0-1-1,0 0 1,0 0 0,0 0-1,0 0 1,0 0-1,1 0 1,-1 0-1,0 0 1,0 0 0,0 0-1,0 0 1,0 0-1,0 0 1,0 0-1,1 0 1,-1-1-1,14-2 788,14-9-878,5-5-3,-1-1-1,-2-2 1,0-1 0,-1-1-1,-1-2 1,28-29 0,-67 70 232,0 1 0,2 0 0,0 1 0,1 0 0,0 1 0,2 0 0,1 0 0,0 0 0,-3 38 0,8-57-292,0-1-1,1 0 0,-1 1 0,0-1 0,1 1 1,-1-1-1,0 0 0,1 1 0,-1-1 0,1 0 1,-1 0-1,1 1 0,-1-1 0,1 0 0,-1 0 1,1 0-1,-1 1 0,0-1 0,1 0 1,-1 0-1,1 0 0,0 0 0,-1 0 0,1 0 1,-1 0-1,1 0 0,-1 0 0,1 0 0,-1-1 1,1 1-1,-1 0 0,0 0 0,1 0 1,-1-1-1,1 1 0,-1 0 0,1 0 0,0-1 1,20-10-7714,-8-6 292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8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42 7303,'0'0'10287,"8"-7"-8461,1-1-1281,-6 4-255,0 1-1,1 0 1,0 0-1,0 0 1,0 0-1,0 1 1,5-3 971,-16 32 201,-81 138 38,87-164-1481,0 0 0,1 0 0,-1 0 0,1 0 0,-1 0 0,1 0 0,-1 0 0,1 0 0,-1 0 0,1 0 0,0 1 0,0-1 0,0 0 0,-1 0 0,1 0 0,0 1 0,1-1 0,-1 0 0,0 0 0,0 0 0,0 0 0,1 1 0,-1-1-1,0 0 1,1 0 0,-1 0 0,1 0 0,0 0 0,-1 0 0,1 0 0,0 0 0,0 0 0,-1 0 0,1 0 0,0-1 0,0 1 0,0 0 0,0 0 0,0-1 0,0 1 0,0-1 0,0 1 0,0-1 0,0 1 0,1-1 0,-1 0 0,0 0-1,0 1 1,0-1 0,3 0 0,9 2-50,1-1 0,-1-1 0,26-2 0,-17 1-363,-15 1-63,-1 0 0,1-1 1,-1 0-1,0 0 0,1 0 1,7-4-1,8-8-3493,-10-10-3498,-8 12 3006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8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7944,'0'0'12267,"-49"43"-10890,40-24-416,2 0-416,2 3-321,1 2-128,2-1-32,2 1-64,0-4 32,0-4-256,2-4-481,13-4-864,-1-8-1538,-3-4-4228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43 8616,'0'0'11558,"12"-7"-10790,0 0-457,1 1 0,0 0 0,26-7 0,-35 12-244,0 0 0,0 1 0,0-1 0,0 1 0,0-1 0,0 1 0,0 0 0,0 1 0,0-1 0,5 2 0,-7-1-57,0 0 0,-1-1-1,1 1 1,-1 0 0,1 0 0,-1 0 0,1 0 0,-1 0 0,0 1-1,1-1 1,-1 0 0,0 1 0,0-1 0,0 0 0,0 1 0,0-1-1,0 1 1,-1 0 0,1-1 0,-1 1 0,1 0 0,-1-1 0,1 1 0,-1 0-1,0 2 1,0-1 14,0 0-1,0-1 0,0 1 0,-1 0 1,0 0-1,1-1 0,-1 1 0,0 0 1,0-1-1,-1 1 0,1-1 1,0 1-1,-1-1 0,0 0 0,1 1 1,-1-1-1,0 0 0,0 0 0,0 0 1,-5 2-1,-55 38 714,38-28-463,16-9-188,-30 23 238,36-27-271,0 1 1,1-1-1,-1 1 1,1-1-1,-1 1 1,1 0-1,0 0 1,0 0-1,0 0 1,0 0-1,0 0 0,0 0 1,0 0-1,1 0 1,-1 0-1,0 5 1,1-7-43,1 1-1,-1-1 1,1 1 0,-1 0-1,0-1 1,1 1 0,-1-1 0,1 1-1,-1-1 1,1 1 0,-1-1-1,1 1 1,0-1 0,-1 0-1,1 1 1,0-1 0,-1 0 0,1 0-1,0 1 1,-1-1 0,1 0-1,0 0 1,-1 0 0,1 0 0,0 0-1,-1 0 1,1 0 0,1 0-1,27 0 55,-24 0-29,30 1-538,34-2-1999,-26-4-7612,-35 2 2650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9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13293,'0'0'10121,"-40"64"-9897,35-40-128,5 0-64,0-1 1,0-4-322,0-2-672,0-3-608,0-3-513,7-10-6470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54 7527,'0'0'11275,"-2"-8"-9738,2 6-1437,-1 0 0,1 0 0,-1 0 0,1 0 0,0 0 1,-1 1-1,1-1 0,0 0 0,0 0 0,0 0 0,1 0 0,-1 0 0,0 0 0,1 0 0,0-2 0,1 3 4,-1-1 0,1 1 0,0 0 0,-1 0 0,1 0 0,0 0 0,0 0 0,-1 0 0,1 1 0,0-1 0,0 1 0,0-1 0,0 1 0,0-1 0,0 1 0,0 0 0,0 0 0,0 0 0,0 0 0,3 1 0,-2-1-31,1 0 0,0 1 0,0-1 0,0 1 1,0 0-1,0 0 0,-1 0 0,1 0 0,0 1 0,-1-1 0,5 3 0,-8-3-72,1-1 0,0 1 0,-1 0 0,1-1 0,-1 1 0,1-1 1,0 1-1,-1 0 0,1-1 0,-1 1 0,0 0 0,1 0 0,-1-1 0,0 1 0,1 0 0,-1 0 0,0 0 0,0-1 0,0 1 1,1 0-1,-1 0 0,0 1 0,-1 0 2,1-1 0,-1 1 1,0 0-1,1-1 1,-1 1-1,0 0 0,0-1 1,0 1-1,0-1 0,0 1 1,0-1-1,-1 0 1,1 1-1,0-1 0,-2 1 1,-55 40 68,45-35-31,0 1 1,1 1-1,1 0 0,-1 1 1,-17 21-1,28-31-34,1 0 0,-1 1-1,1-1 1,0 1 0,-1-1 0,1 1 0,0-1 0,-1 1-1,1-1 1,0 1 0,0-1 0,-1 1 0,1-1-1,0 1 1,0-1 0,0 1 0,0 0 0,0-1-1,0 1 1,0-1 0,0 1 0,0 0 0,0-1 0,0 1-1,0-1 1,0 1 0,1-1 0,-1 1 0,0-1-1,0 1 1,0-1 0,1 1 0,-1-1 0,0 1-1,1-1 1,-1 1 0,1-1 0,-1 1 0,0-1 0,1 0-1,-1 1 1,1-1 0,-1 0 0,1 1 0,-1-1-1,1 0 1,-1 0 0,1 1 0,0-1 0,-1 0-1,1 0 1,-1 0 0,1 0 0,-1 0 0,1 0 0,0 0-1,-1 0 1,1 0 0,-1 0 0,2 0 0,45-1 22,-39 1-74,4-1-589,0 0 0,-1-1 0,1-1 0,13-4 0,19-12-6280,-25 6 327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31 4228,'0'0'14339,"2"-6"-13074,0 2-818,0-13 522,-17 13 5238,13 12-6144,1-1 1,-1 0-1,0 1 0,-1-1 0,0 0 0,0 0 0,-8 12 0,-2 7 25,11-23-80,0 1 0,1-1 0,-1 0-1,1 1 1,0-1 0,0 1 0,0-1 0,1 1 0,-1-1 0,1 1 0,0 4 0,1-7-4,-1 0 1,1 0 0,0 0-1,0 0 1,0 0 0,0 0-1,0 0 1,0 0-1,0 0 1,1 0 0,-1 0-1,0-1 1,0 1 0,1-1-1,-1 1 1,0-1 0,1 1-1,-1-1 1,0 1 0,1-1-1,-1 0 1,1 0 0,-1 0-1,0 0 1,1 0-1,-1 0 1,1 0 0,2-1-1,11 1-271,0-1 0,0 0 0,0-1 0,17-4-1,-3-6-3225,-4-5-3310,-19 8 1742,-6 0-693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5926,'0'0'15694,"-53"53"-15053,46-29-321,-4 2-224,2 3-64,4 2-32,3 3-672,-1-1-1218,-1-2-2050,4 0-5316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11226,'19'-5'541,"0"0"-1,1 1 0,-1 2 0,1 0 0,0 1 0,-1 0 0,40 6 0,22 1 534,138 15-33,94 10-1037,-265-26 10,0-3-1,0-1 0,0-2 1,82-14-1,-45 6 35,157 4-1,-155 5-47,-25 0 2,286-7 49,-283 3-14,1 3-1,108 12 1,-119-5 0,0-2 1,1-3-1,-1-2 1,62-9 0,-102 6-12,-13 3-10,0 0 0,0 0 0,0 1 0,-1-1 0,1 1 0,0-1-1,0 1 1,0 0 0,0 0 0,0 0 0,0 0 0,0 0 0,0 0 0,0 0-1,0 1 1,0-1 0,0 1 0,0-1 0,0 1 0,3 1 0,-5-1 1,0-1-48,1-1-1,-1 1 1,0 0-1,0 0 1,1-1 0,-1 1-1,0 0 1,0 0 0,0-1-1,1 1 1,-1 0-1,0-1 1,0 1 0,0 0-1,0-1 1,0 1 0,0 0-1,1-1 1,-1 1-1,0 0 1,0-1 0,0 1-1,0 0 1,0-1 0,0 1-1,0 0 1,-1-1-1,1 1 1,0 0 0,0-1-1,0 1 1,0-2-55,-1-12-120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6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4965,'-1'1'77,"-38"9"9882,69-5-6270,11 6-3391,0-1 0,1-2 1,0-2-1,0-2 0,1-1 0,-1-3 1,81-8-1,281-2 539,-87 7-601,-271 6 427,-37-2-609,-1 0 0,1-1 0,-1 0 0,1 0 0,0-1 0,16-3 0,-10-8-1328,-14 0-3842,-8 6 199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6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7623,'0'0'13602,"11"-5"-13207,11-8-335,-1-1 0,0 0-1,-1-2 1,-1 0 0,28-31-1,-47 48-60,0-1 0,0 0 0,0 0 0,0 0-1,0 0 1,0 0 0,0 0 0,0 1 0,0-1 0,0 0-1,0 0 1,0 0 0,0 0 0,0 0 0,0 0 0,0 1 0,0-1-1,0 0 1,0 0 0,0 0 0,0 0 0,0 0 0,0 0 0,0 0-1,0 1 1,1-1 0,-1 0 0,0 0 0,0 0 0,0 0 0,0 0-1,0 0 1,0 0 0,0 0 0,0 0 0,1 0 0,-1 0-1,0 0 1,0 0 0,0 1 0,0-1 0,0 0 0,0 0 0,1 0-1,-1 0 1,0 0 0,0 0 0,0 0 0,0 0 0,0 0 0,0-1-1,1 1 1,-1 0 0,0 0 0,0 0 0,0 0 0,0 0 0,0 0-1,0 0 1,1 0 0,-4 23 49,-9 35 165,10-53-190,-4 22 80,0-4 32,1 0-1,1 0 0,-1 30 0,6-53-410,0 0 0,0 0 0,0 1 0,0-1 0,0 0 0,0 0 0,0 0 0,0-1 0,0 1 0,0 0-1,0 0 1,0 0 0,0-1 0,0 1 0,0 0 0,0-1 0,0 1 0,-1-1 0,1 1 0,1-2 0,9-9-5484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7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66 5221,'0'0'11787,"-3"-8"-10303,-1 1-1266,-4-20 1112,8 26-1262,1 0 1,-1 0-1,0 0 1,1 0-1,-1 0 0,1 0 1,0 0-1,-1 0 0,1 0 1,0 0-1,-1 1 1,1-1-1,0 0 0,0 0 1,0 1-1,0-1 0,-1 1 1,1-1-1,0 0 1,0 1-1,0 0 0,0-1 1,1 1-1,-1 0 0,0-1 1,0 1-1,0 0 1,0 0-1,0 0 0,2 0 1,12-2 262,-1 1 0,1 0 1,15 1-1,-27 0-311,1 1 0,-1-1-1,1 1 1,-1 0-1,0 0 1,1 0 0,-1 0-1,5 3 1,-7-3-16,0-1 1,0 1-1,0 0 0,0-1 0,-1 1 1,1 0-1,0 0 0,0 0 0,-1-1 1,1 1-1,-1 0 0,1 0 0,-1 0 1,1 0-1,-1 0 0,1 0 1,-1 0-1,0 0 0,0 1 0,1-1 1,-1 0-1,0 0 0,0 0 0,0 0 1,0 0-1,-1 2 0,0 0 18,0-1 1,0 1-1,0-1 0,0 1 1,0-1-1,-1 0 0,1 0 0,-1 1 1,0-1-1,0 0 0,0 0 1,0 0-1,-4 2 0,-37 25 255,22-15-124,15-10-134,-41 36 92,45-39-108,0 2-1,1-1 0,-1 0 1,0 0-1,1 0 0,-1 1 1,1-1-1,0 1 0,0-1 0,0 1 1,0-1-1,1 1 0,-1 0 1,0 0-1,1-1 0,0 1 0,0 0 1,0 0-1,0 3 0,1-5-22,0 1-1,0-1 0,0 0 0,0 1 0,0-1 1,0 0-1,0 0 0,0 0 0,1 0 0,-1 0 0,0 0 1,1 0-1,-1 0 0,1 0 0,-1-1 0,1 1 1,-1 0-1,1-1 0,-1 0 0,1 1 0,0-1 1,-1 0-1,1 0 0,2 0 0,47 3-1428,-45-3 1059,-1 0 0,45-6-7335,-22-5 1223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54 10410,'0'0'7426,"-5"-7"-7485,2 2 65,2 3 2,0 1 0,-1-1 0,1 0 0,0 1 0,0-1 0,-1 1 0,1-1 0,-1 1 0,1 0 0,-1-1 0,1 1 0,-4-1 0,3 1 73,0 1 0,0 0 0,0 0 0,1 1 0,-1-1 0,0 0 0,0 1 0,0-1 0,1 1 0,-1-1-1,0 1 1,0 0 0,1 0 0,-1 0 0,1 0 0,-1 0 0,1 0 0,-1 0 0,1 0 0,-2 2 0,-18 21 2286,21-24-2339,0 0 1,1 1-1,-1-1 0,0 0 1,0 1-1,1-1 1,-1 0-1,0 0 0,1 1 1,-1-1-1,0 0 0,1 0 1,-1 0-1,1 0 1,-1 1-1,0-1 0,1 0 1,-1 0-1,1 0 1,-1 0-1,0 0 0,1 0 1,-1 0-1,1 0 0,-1 0 1,0 0-1,1 0 1,-1 0-1,1 0 0,-1 0 1,0-1-1,1 1 1,-1 0-1,0 0 0,1 0 1,-1-1-1,10-1 27,-1-1 1,0-1-1,-1 1 0,13-8 1,-6 2-62,-9 6-82,-1 0-1,0 0 1,0 0-1,0-1 1,0 0 0,5-6-1,-23 27-153,9-13 267,-1 1 1,1 0-1,1 0 1,-1 1-1,1-1 0,0 1 1,0-1-1,1 1 1,-1 0-1,-1 10 0,3-13 51,0 1-1,0-1 1,1 1-1,-1-1 1,1 1-1,0 0 1,0-1-1,0 1 1,1-1-1,-1 1 1,1-1-1,0 1 0,0-1 1,0 0-1,2 5 1,-1-6-51,0 1-1,1-2 1,-1 1 0,0 0-1,1 0 1,0-1 0,-1 1-1,1-1 1,0 0 0,-1 0-1,1 0 1,0 0 0,0 0-1,0-1 1,0 1 0,0-1-1,0 0 1,4 0 0,-5 0-9,29 5-15,-24 1 107,-19 4 274,-4-2-58,-1-1 0,0-1-1,-1 0 1,1-1 0,-1-1 0,0 0 0,-1-2 0,-30 1 0,124-19-12330,-47 9 5573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8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10730,'0'0'13127,"-4"11"-12753,-3 36 162,2 1-1,1 82 1,5-130-672,0 0 1,0 0-1,0 0 0,0 0 1,0 0-1,0-1 1,0 1-1,0 0 0,0-1 1,0 1-1,0 0 1,0-1-1,0 1 0,0-1 1,0 0-1,-1 1 1,1-1-1,0 0 0,0 0 1,15-32-10254,-6 13-1451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9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8648,'0'2'4733,"0"6"1718,0 5-3316,0-6-2938,0 1-1,-1 0 0,0 0 0,0-1 0,-1 1 0,0 0 0,-1-1 1,-3 9-1,5-15-156,0 1-1,0-1 1,0 1 0,0 0 0,0 0 0,1 0 0,-1-1-1,0 1 1,1 0 0,0 0 0,-1 0 0,1 0 0,0 0-1,0 0 1,0 0 0,0 0 0,0 0 0,1 3 0,0-4-10,-1 0-1,1 0 1,0 0 0,0 0 0,0 0 0,0 0 0,0 0 0,0 0 0,0 0 0,0 0 0,0 0 0,0 0-1,0-1 1,1 1 0,-1 0 0,0-1 0,1 1 0,-1-1 0,3 1 0,5 0-267,0 0 1,0 0 0,0-1 0,0 0-1,0 0 1,15-4 0,-22 4-41,0-1 1,0 1 0,0-1-1,0 1 1,-1-1 0,1 0-1,0 0 1,0 0-1,-1 0 1,1 0 0,-1 0-1,1 0 1,-1-1 0,1 1-1,1-3 1,8-16-6876,-6 7 954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11115,'0'0'9096,"-38"53"-8327,36-33-321,-2 0-224,3 0-127,1 3-65,0-3 0,0-2-417,5-3-1152,2-5-1250,2-6-1569,-3-4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0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14 12716,'0'0'2178,"-9"-2"-865,-28-6-576,35 8-703,0 0 1,0 0-1,0 0 0,0 1 1,0-1-1,0 1 0,0-1 1,0 1-1,0 0 0,0-1 1,1 1-1,-1 0 0,0 0 1,0 1-1,1-1 0,-1 0 1,1 0-1,-1 1 0,1-1 1,-1 1-1,1 0 0,0-1 1,0 1-1,0 0 1,0 0-1,0-1 0,0 1 1,0 0-1,0 3 0,-2 2 341,0 0-1,1 0 1,0 1-1,0-1 1,1 0-1,-1 11 0,2-17-330,0-1-1,0 1 0,1 0 0,-1 0 0,0 0 0,1-1 0,-1 1 0,1 0 0,-1-1 0,0 1 1,1 0-1,0-1 0,-1 1 0,1-1 0,-1 1 0,1 0 0,0-1 0,-1 0 0,1 1 0,0-1 0,0 1 1,-1-1-1,1 0 0,0 1 0,0-1 0,0 0 0,-1 0 0,1 0 0,0 0 0,0 0 0,0 0 1,-1 0-1,1 0 0,0 0 0,0 0 0,0 0 0,0 0 0,-1-1 0,3 1 0,35-11 534,34-31-335,-66 38-257,-1-1 1,1 1-1,-1-1 1,0 0-1,0 0 1,-1 0-1,1-1 0,-1 1 1,6-13-1,-34 30-353,19-7 385,0 1 0,0 0 0,0 0-1,1 0 1,-1 1 0,2-1 0,-1 1 0,1 0-1,0 0 1,0 0 0,1 0 0,0 1 0,0-1-1,0 1 1,1-1 0,1 1 0,-1 0 0,1-1 0,1 9-1,-1-15-9,1 1 0,-1-1 1,1 1-1,-1-1 0,1 1 0,-1-1 0,1 0 0,0 1 0,0-1 0,0 0 0,0 0 0,0 0 0,0 1 0,0-1 0,0 0 0,0 0 0,0-1 0,0 1 0,1 0 0,-1 0 0,0 0 0,3 0 0,35 7 161,-10-3-65,-28-5-82,-1 1 1,0-1-1,0 0 1,1 0-1,-1 1 1,0-1-1,0 0 1,0 0-1,1 1 0,-1-1 1,0 0-1,0 1 1,0-1-1,0 0 1,0 1-1,0-1 1,1 0-1,-1 1 1,0-1-1,0 0 1,0 1-1,0-1 1,0 0-1,0 1 0,0-1 1,-1 0-1,1 1 1,0-1-1,0 0 1,0 1-1,0-1 1,0 0-1,0 0 1,-1 1-1,1-1 1,0 0-1,0 1 1,0-1-1,-1 0 0,1 0 1,0 0-1,0 1 1,-1-1-1,1 0 1,0 0-1,-1 0 1,1 1-1,0-1 1,-1 0-1,1 0 1,0 0-1,0 0 1,-1 0-1,-16 11 475,-4 0-169,-1-1 0,0-1 1,0-1-1,-43 8 0,31-11-4428,1-3-4527,43-2 342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2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71 3523,'0'0'16282,"19"-13"-15694,-17 8-548,0 1 0,0-1 0,0 1 0,-1-1 0,1 0 0,-1 1 0,-1-1 0,1 0 0,0-10 0,-1 15 61,-14 18 465,6-6-225,6-11-256,0 1 1,1 0-1,-1 0 1,1 0-1,-1 0 1,1 0-1,0 0 1,0 0-1,0 0 1,0 1-1,0-1 1,1 0-1,-1 0 0,1 1 1,-1-1-1,1 1 1,0-1-1,0 0 1,0 4-1,29-5 193,-22-3-5099,-7-4-1558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1794,'0'0'3550,"-8"0"-3080,4 0-537,1 0 0,-1 0 0,0 0 0,0 1 0,0-1 0,1 1 1,-1 0-1,0 0 0,1 0 0,-1 1 0,1-1 0,-1 1 0,1 0 1,0 0-1,0 0 0,0 0 0,0 1 0,0-1 0,0 1 0,-4 5 1,1 0-2486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14387,'0'0'48,"-1"0"1,1-1-1,0 1 0,-1 0 0,1 0 1,-1 0-1,1-1 0,0 1 0,0 0 1,-1-1-1,1 1 0,0 0 0,-1-1 1,1 1-1,0 0 0,0-1 0,0 1 1,-1 0-1,1-1 0,0 1 0,0-1 1,0 1-1,0 0 0,0-1 0,0 1 1,0-1-1,0 1 0,0-1 0,0 1 1,0 0-1,0-1 0,0 1 1,0-1-1,0 1 0,0 0 0,0-1 1,0 1-1,1-1 0,-1 1 0,0 0 1,0-1-1,1 1 0,-1 0 0,0-1 1,1 0-1,-1 0 27,1-1 1,0 1 0,0-1-1,0 1 1,-1 0-1,1-1 1,0 1 0,1 0-1,-1-1 1,0 1-1,0 0 1,0 0 0,2-1-1,25-4 40,-24 5-110,-1 1 0,1-1 1,0 0-1,-1 0 0,1 0 1,-1 0-1,1-1 0,-1 1 1,5-3-1,-4 0 19,42-23 312,-44 26-314,0 0 0,-1 0-1,1 1 1,0-1 0,0 0-1,0 1 1,0-1-1,1 1 1,-1 0 0,0 0-1,0 0 1,0 0 0,0 0-1,0 0 1,0 0 0,0 1-1,0-1 1,0 1-1,0-1 1,0 1 0,2 1-1,14 12 67,-15-11-78,1 0 1,0 0 0,0-1-1,0 1 1,6 2 0,-9-4-3,1-1 1,0 1-1,0-1 1,0 1-1,0-1 1,0 0-1,0 0 1,0 0-1,0 0 1,0 0-1,0 0 1,0-1-1,0 1 1,0-1-1,0 1 1,3-2-1,1 0 23,-1 0 0,1 1 0,0 0 0,0 0 0,1 0 0,-1 1 1,0 0-1,0 0 0,0 1 0,0 0 0,0 0 0,0 0 0,0 1 0,0 0 0,6 3 0,12 2-16,-9-5-7,0 0-1,1 0 1,-1-2-1,0 0 0,1-1 1,-1 0-1,1-1 0,16-5 1,-14 4-1,0 0 0,0 1 1,0 0-1,1 2 1,25 2-1,30 15-7,-57-12 0,1 0 1,-1-1-1,35 2 1,9-4 7,27-1-14,95 15 0,-87-5 11,111-3 1,-104-6 15,111 16-21,-126-8-3,138-3-1,-30-33-15,-138 15 28,-1 3 0,59 0 0,-50 9-10,0-3 0,115-19 0,-49-11-101,17-4-15,-100 30 100,-45 6 17,-1 0 0,0 0-1,1 1 1,-1-1 0,0 1 0,1-1 0,-1 1 0,0 1 0,0-1 0,0 0 0,6 4 0,-4-1 39,-9-3-120,-10 2-475,-10 3 284,5-6 103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5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11 134 2530,'0'0'11873,"-3"5"-10496,-4 10-285,8-10-213,22-15 315,36-34-552,-31 22-578,-13 10-25,1 0 1,-1-1-1,-1-1 1,14-17-1,-49 44 1600,12-2-1487,1 1 0,-1-1 0,2 2 1,0-1-1,0 1 0,1 0 0,1 0 0,0 0 0,1 1 0,0 0 1,1 0-1,0 0 0,2 0 0,-1 1 0,2 13 0,0-26-224,0-1 0,0 0 0,0 1 0,1-1 0,-1 0 0,0 0 0,1 1 0,-1-1-1,1 0 1,-1 0 0,1 0 0,-1 1 0,1-1 0,0 0 0,0 0 0,0 0 0,0 0 0,-1 0 0,1 0 0,1-1-1,-1 1 1,0 0 0,0 0 0,0-1 0,0 1 0,0-1 0,1 1 0,-1-1 0,2 1 0,25 0-7412,-12-7 160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11531,'0'0'8547,"12"-5"-8067,-7 3-406,48-18 293,-49 18-319,-1 1 0,0 1 0,0-1 0,1 0 0,-1 1-1,1 0 1,-1 0 0,0 0 0,1 0 0,-1 0 0,1 1 0,-1-1-1,0 1 1,0 0 0,1 0 0,-1 0 0,4 2 0,-6-1-18,0-1 0,1 0 0,-1 1 0,0-1 1,0 1-1,0-1 0,0 1 0,0 0 0,0 0 0,0-1 1,0 1-1,-1 0 0,1 0 0,-1 0 0,1 0 0,-1 0 1,0 0-1,0 0 0,0 0 0,0-1 0,0 1 0,0 0 1,0 0-1,-1 0 0,1 0 0,-1 0 0,1 0 1,-1 0-1,-1 2 0,-2 4 138,1-1 1,-1 0 0,0 0-1,-1 0 1,-8 10-1,-15 11 597,24-25-709,0 0 0,0 1 0,1-1 0,-1 0 0,1 1 0,0 0 0,0 0 0,0 0 0,1 0 0,-1 1 0,1-1 0,0 1 0,0-1 0,1 1 0,-1 0 0,1 0 0,0-1 0,0 1 0,0 6 0,1-10-61,0 0 1,1 0 0,-1 0 0,0 0 0,0 0-1,1 0 1,-1 0 0,0 0 0,1-1 0,-1 1 0,1 0-1,-1 0 1,1 0 0,-1-1 0,1 1 0,0 0-1,-1-1 1,1 1 0,0 0 0,0-1 0,-1 1-1,1-1 1,0 1 0,2 0 0,30 7-885,32-9-3365,-36-5-241,-1-6-1911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7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57 5637,'1'-1'534,"1"1"-1,0-1 1,-1 0 0,1 0-1,0 0 1,-1 0-1,1 0 1,-1 0 0,0 0-1,1-1 1,-1 1-1,0 0 1,0-1-1,0 1 1,0-1 0,0 1-1,0-1 1,0 0-1,0 1 1,0-3-1,0 3-271,-1 0 0,0 0-1,1 0 1,-1 0 0,0 0-1,0 1 1,0-1 0,1 0-1,-1 0 1,0 0 0,0 0-1,-1 0 1,1 0 0,0 0-1,0 0 1,0 0 0,0 0-1,-1 0 1,1 0 0,0 1-1,-1-1 1,0-2-1,-17-2-545,16 4 283,-1 1-1,1 0 1,-1 1-1,1-1 1,-1 0-1,1 1 1,-1-1-1,1 1 1,-1 0-1,1 0 1,0 0-1,0 0 1,-1 0-1,1 1 1,0-1-1,0 1 1,0-1-1,0 1 1,0 0-1,1-1 1,-1 1-1,0 0 1,1 0-1,0 0 1,-1 1-1,1-1 1,0 0 0,0 0-1,0 1 1,0-1-1,0 1 1,1-1-1,-1 1 1,1-1-1,0 5 1,0-7 3,0 1 0,1 0 0,-1-1 1,0 1-1,1-1 0,-1 1 0,1 0 1,-1-1-1,1 1 0,-1-1 0,1 1 1,-1-1-1,1 1 0,0-1 0,-1 0 1,1 1-1,0-1 0,-1 0 0,1 1 0,0-1 1,-1 0-1,1 0 0,0 0 0,0 0 1,-1 0-1,1 0 0,0 0 0,0 0 1,1 0-1,30 0 41,-25-1-68,0 1-16,0-1 0,0 0 0,0-1 0,0 0 0,0 0 0,0-1 1,0 1-1,-1-1 0,1-1 0,-1 0 0,0 1 0,0-2 0,0 1 0,7-8 0,-20 19 129,0 1 0,1-1 0,0 1 0,1 0 1,0 0-1,0 1 0,0-1 0,1 1 0,1 0 0,0 0 0,0 1 0,0-1 0,1 1 0,1-1 0,-1 1 0,2 0 1,0 19-1,-41-24 243,26-4-36,7-1-173,0 1-1,0 0 1,0 0-1,0 1 1,0 0-1,1 0 1,-1 1-1,1-1 1,-12 7-1,19-8-313,0 0-1,1-1 0,-1 0 0,1 1 0,-1-1 0,0 1 0,1-1 0,-1 1 1,1-1-1,-1 0 0,1 1 0,-1-1 0,1 0 0,-1 0 0,1 1 0,-1-1 1,1 0-1,0 0 0,-1 0 0,1 0 0,-1 0 0,1 0 0,-1 0 0,1 0 1,0 0-1,-1 0 0,1 0 0,-1 0 0,1 0 0,0 0 0,0-1 0,26 2-4525,-9-1-236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13132,'0'0'5766,"-60"54"-4261,46-33-512,-2 0-576,7 1-257,0-2-128,7-4 0,2-3-32,0-2 32,0-7-64,7-4-513,6 0-608,3-7-737,0-12-1985,2-7-1827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9865,'0'0'11654,"-2"6"-10917,-2 6-416,-1-1 1,-1 0-1,-9 15 1,9-17-163,0-1 1,1 1 0,0 0-1,1 0 1,0 1 0,1-1-1,0 1 1,0 0 0,-2 15-1,6-24-149,-1 0 0,0 0 0,1 0 0,-1 0 0,1 0 0,-1 0 0,1 0 0,-1 0 0,1 0 0,0 0 0,0 0 0,-1 0-1,1-1 1,0 1 0,0 0 0,0-1 0,0 1 0,0-1 0,0 1 0,0-1 0,0 1 0,0-1 0,0 1 0,0-1-1,0 0 1,0 0 0,0 1 0,0-1 0,0 0 0,0 0 0,2 0 0,44 0-668,-35 0-128,-8 0 303,0-1 0,0 1 0,0-1 0,0 0 0,-1 0 0,1 0 0,0 0 0,0-1 0,-1 1 0,1-1 0,5-4 0,-7 4-436,1 0 0,0 0 0,0-1 0,-1 1 0,0-1 0,1 1 0,-1-1 0,2-4 0,2-4-3293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2210,'0'0'11275,"-54"15"-8841,43 0-608,-3 2-417,6 2-288,1 1-352,-2-1-385,7 3-256,2-1-96,0-2-224,0-2-1409,2-7-1762,7-7-2115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9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45 8840,'0'0'10576,"-9"-7"-9637,-30-23-464,37 29-468,1 0 0,0 0 0,-1 1 0,1-1-1,-1 0 1,1 1 0,-1-1 0,0 1-1,1 0 1,-1-1 0,0 1 0,1 0 0,-1 0-1,1 0 1,-1 0 0,0 0 0,1 0 0,-1 1-1,0-1 1,1 0 0,-1 1 0,1 0 0,-1-1-1,1 1 1,-1 0 0,1-1 0,-1 1 0,1 0-1,0 0 1,-1 0 0,1 1 0,0-1-1,0 0 1,0 0 0,-1 2 0,-3 4 20,1-1 1,-1 1-1,2 0 1,-1 0-1,-2 8 1,6-14-21,-1 1 32,-1 0 0,1 0 0,1 0 0,-1 0 0,0 0 0,0 0 1,1 1-1,0-1 0,-1 0 0,1 0 0,0 1 0,0-1 0,0 0 0,0 0 1,0 1-1,1-1 0,-1 0 0,1 0 0,1 4 0,-1-5-9,1 1 0,0-1 0,0 1 0,0-1 0,-1 0 0,1 0 0,0 0 0,1 0 0,-1-1 0,0 1 0,0 0 0,0-1 0,0 1 0,0-1 0,1 0 0,-1 0 0,0 0 0,0 0 0,4 0 0,2-1-117,0 0-1,0-1 1,0 1-1,0-1 1,-1-1-1,1 0 1,0 0-1,-1 0 1,0-1 0,0 0-1,0 0 1,0-1-1,-1 0 1,0 0-1,0-1 1,0 1-1,8-11 1,-14 15 33,-3 4 67,0-1 0,0 1 0,0 0 0,0 0 0,0 0 1,0 0-1,1 1 0,0-1 0,-4 7 0,6-9 6,-28 55 1050,26-52-978,1 0 0,-1 0 0,1 0 0,0 0 0,1 0 0,-1 1 0,1-1 0,0 0 0,0 1 0,0-1 0,0 0 0,1 5 0,1-7-78,-1 0 0,0-1 0,1 1 0,-1-1-1,1 0 1,-1 1 0,1-1 0,0 0-1,-1 0 1,1 0 0,0 0 0,0 0 0,0-1-1,0 1 1,0 0 0,0-1 0,0 1-1,0-1 1,0 0 0,4 0 0,19 7 81,-25-6-84,0-1 0,0 1-1,1-1 1,-1 1 0,0-1-1,0 1 1,0 0-1,0-1 1,0 1 0,0-1-1,0 1 1,0-1 0,0 1-1,0 0 1,0-1-1,0 1 1,0-1 0,0 1-1,-1-1 1,1 1-1,0-1 1,0 1 0,-1-1-1,1 1 1,0-1 0,-1 1-1,1-1 1,0 1-1,-1-1 1,1 1 0,-1-1-1,1 0 1,-1 1 0,1-1-1,-1 0 1,1 1-1,-1-1 1,1 0 0,-1 0-1,0 1 1,-26 17 708,25-17-619,-11 8 86,-1 0-1,1-1 1,-1 0-1,-1-1 0,1-1 1,-1-1-1,-1 0 1,1-1-1,0 0 0,-26 2 1,75-24-14332,-19 9 4490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0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7335,'0'0'7415,"7"-2"-5515,19-3-1078,0 1-1,0 1 1,1 1-1,34 2 0,118 16-297,7 0-243,82-23 65,43 1-281,-292 8-35,1 1 0,32 9 0,-35-8 218,-1 0 1,1-1-1,32 2 0,-49-5-338,-7 0-7080,2-4 439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5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3171,'0'0'15951,"1"6"-15081,-1-5-843,0 0 0,0 0 0,0 0 0,0-1 0,0 1-1,1 0 1,-1 0 0,0 0 0,0 0 0,1 0 0,-1-1 0,0 1 0,1 0-1,-1 0 1,1 0 0,-1-1 0,1 1 0,-1 0 0,1-1 0,-1 1 0,1-1-1,0 1 1,0 0 0,-1-1 0,1 1 0,0-1 0,0 0 0,-1 1 0,1-1-1,0 0 1,0 1 0,0-1 0,-1 0 0,1 0 0,0 0 0,2 0 0,37-17 624,-29 11-653,12-6 57,-1-2-1,0-1 1,-1 0-1,33-33 1,-92 65 521,31-11-538,0 0 0,1 1-1,-1 0 1,2 0 0,-1 0-1,1 0 1,0 1 0,0 0-1,1 0 1,0 0 0,1 1-1,0-1 1,0 1 0,1 0-1,0 0 1,0 0 0,0 9-1,2-17-89,1 0 0,-1 0-1,0-1 1,1 1 0,-1 0 0,1 0-1,-1 0 1,1-1 0,-1 1-1,1 0 1,-1-1 0,1 1 0,0-1-1,-1 1 1,1 0 0,0-1-1,-1 1 1,1-1 0,0 0 0,0 1-1,0-1 1,-1 0 0,1 1-1,0-1 1,0 0 0,0 0 0,0 0-1,0 0 1,-1 0 0,1 0-1,0 0 1,0 0 0,0 0 0,0 0-1,0 0 1,0 0 0,-1-1-1,1 1 1,0 0 0,0-1 0,1 0-1,2 0-1048,0 0-1,1 0 1,-1-1-1,0 1 1,0-1-1,0 0 1,5-3 0,9-11-5290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5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29 10826,'0'0'7463,"-8"2"-6539,4-1-884,0 0 0,1 1 1,-1-1-1,1 0 0,-1 1 1,1 0-1,-1 0 0,1 0 1,0 0-1,0 0 0,0 1 0,0 0 1,1-1-1,-1 1 0,0 0 1,1 0-1,0 0 0,0 1 0,0-1 1,0 0-1,1 1 0,-1-1 1,1 1-1,0 0 0,0-1 1,0 1-1,0 0 0,1 0 0,0 0 1,0 4-1,-1-4 14,0-1 0,1 1 0,0-1 0,0 1 0,0-1 0,0 1 0,1-1 0,-1 1 0,1-1 0,0 0 0,0 1 0,0-1 0,0 0 0,1 0 0,-1 1 0,1-1 0,0 0 0,0 0 0,4 4 0,-2-4 14,-1-1 1,1 0 0,0 0-1,0-1 1,0 1 0,1-1-1,-1 0 1,0 0-1,0 0 1,1 0 0,-1-1-1,1 0 1,-1 0 0,0 0-1,8-1 1,-6-1-42,1 1 1,-1-1-1,0 0 0,0 0 1,1-1-1,-1 0 0,-1 0 1,1 0-1,0-1 0,-1 0 0,0 0 1,0 0-1,0-1 0,0 0 1,6-8-1,-8 9 4,0 0 0,0 0 0,0 0 0,0 0 0,-1 0 1,1 0-1,-1-1 0,-1 1 0,1-1 0,0 0 0,-1 0 0,0 1 0,0-1 0,-1 0 0,1 0 1,-1 0-1,0 0 0,0 0 0,-1 0 0,0 0 0,-2-9 0,2 12-9,-1-1 0,0 0 0,0 1 0,1-1 0,-2 1-1,1 0 1,0 0 0,0 0 0,-1 0 0,1 0 0,-1 0 0,0 0 0,0 1-1,1 0 1,-1-1 0,0 1 0,0 0 0,0 0 0,0 1 0,0-1 0,0 1 0,-1-1-1,1 1 1,0 0 0,-6 1 0,6-1-103,-1 0 0,1 0 0,0 0 0,0 1 0,-1-1 0,1 1 0,0 0 0,0 0 0,0 1 0,0-1-1,0 0 1,0 1 0,0 0 0,0 0 0,1-1 0,-1 2 0,1-1 0,-1 0 0,1 0 0,0 1 0,0-1 0,0 1 0,0 0 0,-2 4 0,3-4-349,0 0 1,0 1-1,0-1 0,1 0 1,-1 0-1,1 1 1,0-1-1,0 1 1,0-1-1,0 0 0,1 1 1,-1-1-1,1 0 1,0 0-1,0 1 0,2 5 1,10 5-4258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10594,'-15'1'1596,"13"1"-468,10 0-194,211 11 2900,-58-11-3085,184-23 0,-18 5 304,0 20-792,113-2-177,-289-8-27,295 2-96,-143 12 91,-50-3 2,-147-2 106,170-19 0,126-16 19,-293 24-156,141-28 0,-222 32-31,57-3 0,-78 8-89,-4-2-604,-7-8 278,3 7 439,-3-9-226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30 8680,'1'-2'328,"-1"1"-1,1-1 1,-1 1 0,1-1-1,-1 1 1,0-1 0,0 1-1,0-1 1,0 1-1,0-1 1,0 1 0,-1-1-1,1 1 1,0-1 0,-1 1-1,0-2 1,1 2-247,-1 1 1,1 0-1,-1 0 0,1-1 1,-1 1-1,1 0 1,-1 0-1,1 0 0,-1 0 1,1 0-1,-1 0 0,1 0 1,-1 0-1,1 0 1,-1 0-1,1 0 0,-1 0 1,1 0-1,-1 0 1,1 0-1,-1 0 0,1 1 1,-1-1-1,1 0 1,-1 0-1,1 1 0,0-1 1,-1 0-1,0 1 0,-36 33 941,29-24-755,0 1 0,0-1 0,1 1-1,1 1 1,0-1 0,0 1 0,1 0 0,1 0 0,0 1 0,0-1 0,2 1 0,-1 0 0,0 14 0,3-26-246,0 0 1,0 1 0,1-1-1,-1 1 1,0-1 0,0 0-1,1 1 1,-1-1 0,1 0 0,-1 1-1,1-1 1,0 0 0,-1 0-1,1 0 1,0 1 0,0-1-1,0 0 1,0 0 0,0 0-1,0 0 1,0 0 0,0-1 0,0 1-1,2 1 1,1-1 3,-1 1 0,0-1 0,0 0 0,1-1 0,-1 1 0,1-1 0,-1 1 0,1-1 0,-1 0 0,5 0 0,-3-1-10,0 1 0,0-1 1,1 0-1,-1 0 0,0 0 0,0-1 0,0 0 1,0 0-1,0 0 0,0 0 0,-1-1 0,1 0 1,7-6-1,-11 7 6,1 1 1,-1-1-1,1 0 0,-1 0 0,0 1 1,1-1-1,-1 0 0,0-1 1,0 1-1,-1 0 0,1 0 1,0 0-1,-1 0 0,1-1 1,-1 1-1,0 0 0,1 0 1,-1-1-1,0 1 0,-1 0 0,1-1 1,0 1-1,-1 0 0,1 0 1,-1-1-1,0 1 0,1 0 1,-1 0-1,0 0 0,0 0 1,-1 0-1,1 0 0,0 0 1,-1 0-1,1 1 0,-1-1 0,1 1 1,-1-1-1,0 1 0,-3-3 1,1 2 14,0-1 1,0 1-1,0 0 0,0 0 1,-1 1-1,1-1 0,0 1 1,-1 0-1,0 0 1,1 1-1,-1-1 0,1 1 1,-1 0-1,0 0 1,1 0-1,-1 1 0,1 0 1,-1 0-1,-6 2 0,9-2-61,1-1 0,-1 1 0,1 0-1,0 0 1,0 0 0,-1 0 0,1 0-1,0 0 1,0 1 0,0-1 0,0 0-1,0 1 1,0-1 0,0 0 0,1 1-1,-1-1 1,0 1 0,1-1 0,-1 1-1,1-1 1,0 1 0,-1 0 0,1-1-1,0 1 1,0-1 0,0 1 0,0 0-1,1 2 1,-1-2-109,0-1-1,1 0 0,-1 0 1,1 1-1,-1-1 1,1 0-1,-1 0 1,1 0-1,0 0 1,-1 0-1,1 0 1,0 0-1,0 0 1,0 0-1,0 0 1,0 0-1,0 0 1,0-1-1,0 1 0,0 0 1,0-1-1,0 1 1,2 0-1,41 4-6004,-21-5 1383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11787,'0'0'7880,"-40"53"-6695,37-35-481,3 4-383,0 0-257,0 1 0,3 0-320,5-3-1250,6-6-1377,-5-6-1729,2-8-321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7239,'0'0'12428,"-5"9"-11660,-1 2-630,1 0 0,0 1 0,1 0 0,0 0-1,0 0 1,2 0 0,-1 1 0,2-1 0,-1 1 0,2 21-1,0-33-245,1 0 0,-1 0 0,0-1 0,1 1 0,-1 0 0,0 0 0,1 0 0,-1 0 0,1-1 0,0 1-1,-1 0 1,1 0 0,0-1 0,-1 1 0,1 0 0,0-1 0,0 1 0,-1-1 0,1 1 0,0-1 0,0 1-1,0-1 1,0 0 0,0 0 0,0 1 0,-1-1 0,1 0 0,2 0 0,18-1-7322,-7-6 1104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10570,'0'0'5418,"6"-8"-3853,-4 5-1458,0 0 1,0 0 0,0 0-1,1 0 1,-1 1 0,1-1-1,0 1 1,-1-1 0,1 1-1,0 0 1,0 0-1,1 0 1,-1 1 0,0-1-1,0 1 1,1 0 0,-1 0-1,1 0 1,-1 0 0,1 0-1,0 1 1,-1 0 0,5 0-1,0 0 70,-1 0 0,1 0 0,0 1 0,0 0 0,-1 1 0,15 4 0,-20-5-149,-1-1 0,1 1 0,-1 0 1,1 0-1,-1 0 0,1 0 0,-1 0 1,0 0-1,1 0 0,-1 1 0,0-1 1,0 0-1,0 1 0,0-1 0,0 1 1,0-1-1,0 1 0,-1 0 0,1-1 1,0 1-1,-1 0 0,1-1 0,-1 1 1,0 0-1,0 0 0,0-1 0,1 1 0,-2 0 1,1 0-1,0-1 0,0 1 0,0 0 1,-1-1-1,1 1 0,-1 0 0,0-1 1,-1 4-1,-1 1 121,-1 0 0,0 0 0,0 0 0,-1-1 1,1 1-1,-1-1 0,0-1 0,-1 1 0,1 0 0,-1-1 0,0 0 0,0-1 1,0 1-1,-9 2 0,6-1 56,-1 1 0,1 0 0,0 0 0,-12 11 0,20-16-205,0-1 1,0 1-1,1 0 0,-1-1 1,0 1-1,1 0 1,-1 0-1,0 0 1,1 0-1,-1 0 0,1 0 1,-1-1-1,1 1 1,0 0-1,-1 0 1,1 0-1,0 1 1,0-1-1,0 0 0,0 0 1,0 0-1,0 0 1,0 0-1,0 0 1,0 0-1,0 0 1,0 0-1,1 0 0,-1 0 1,0 0-1,1 0 1,-1 0-1,1 0 1,-1 0-1,1 0 0,-1-1 1,1 1-1,0 0 1,-1 0-1,1 0 1,0-1-1,0 1 1,0 0-1,0-1 0,-1 1 1,1-1-1,0 1 1,2 0-1,6 3-57,0 0 1,0 0-1,1-1 0,11 3 0,-10-3-198,50 12-2265,-19-10-2514,-11-4-3283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9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8 3459,'0'0'15620,"2"6"-15080,-1-3-488,-1-1-27,0-1 1,1 0-1,-1 1 0,0-1 1,1 1-1,-1-1 0,1 0 1,-1 1-1,1-1 0,0 0 1,-1 1-1,1-1 0,0 0 0,0 0 1,0 0-1,0 0 0,0 0 1,0 0-1,0 0 0,1 0 1,-1 0-1,0-1 0,0 1 1,1 0-1,-1-1 0,0 1 0,1-1 1,-1 1-1,1-1 0,-1 0 1,0 0-1,1 1 0,-1-1 1,1 0-1,-1 0 0,1 0 1,1-1-1,-2 0-4,0 0 0,0 0-1,0 0 1,-1 0 0,1 0 0,0 0 0,-1 0 0,1-1-1,-1 1 1,1 0 0,-1 0 0,0-1 0,1 1 0,-1 0-1,0 0 1,0-1 0,0 1 0,0 0 0,0-1 0,0 1-1,0 0 1,-1-1 0,1 1 0,0 0 0,-1 0 0,1-1-1,-1 1 1,1 0 0,-1 0 0,1 0 0,-1 0 0,0 0-1,0 0 1,0 0 0,1 0 0,-1 0 0,0 0 0,0 0-1,0 0 1,-2 0 0,-26 2 31,28-1-123,0 0 0,1 1 0,-1-1-1,0 0 1,0 1 0,1-1 0,-1 1-1,0-1 1,0 1 0,1-1 0,-1 1-1,0-1 1,1 1 0,-1 0 0,1-1-1,-1 1 1,1 0 0,-1 0-1,1-1 1,0 1 0,-1 0 0,1 0-1,0 0 1,0-1 0,-1 1 0,1 0-1,0 0 1,0 0 0,0 0 0,0 1-1,1 2-3088,3-3-2216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0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1 219 9353,'0'0'10415,"10"-7"-10298,22-13-63,78-56 4,-101 69-47,1-1 1,-1 0-1,-1 0 0,0-1 1,0 0-1,0-1 0,-1 1 1,10-21-1,-14 13 394,-13 21-34,-16 24-170,22-21-172,0 1 0,1-1 0,0 1 1,0-1-1,1 1 0,0 0 0,0 0 0,1 0 0,0 0 1,0 0-1,1 0 0,0 0 0,0 1 0,1-1 0,0 0 1,0 0-1,1 0 0,0 0 0,1-1 0,5 13 0,-5-13-938,1 0-1,0 0 0,1-1 0,0 0 1,0 1-1,0-2 0,0 1 0,9 6 1,-4-6-3688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23 5349,'0'0'14825,"-10"-6"-14580,5 4-224,3 0-12,0 0 0,-1 1-1,1-1 1,0 1 0,-1 0 0,1 0 0,-1 0 0,1 0 0,-1 0 0,0 1 0,1-1 0,-1 1 0,0-1 0,1 1 0,-1 0 0,0 0-1,1 0 1,-1 1 0,0-1 0,1 0 0,-1 1 0,0 0 0,1 0 0,-1 0 0,1 0 0,-1 0 0,1 0 0,0 1 0,-1-1-1,1 1 1,0-1 0,0 1 0,0 0 0,0 0 0,-2 3 0,-1 1 114,-1 0 0,1 1-1,0-1 1,0 1 0,1 0 0,0 1-1,1-1 1,-1 1 0,1 0 0,1-1 0,-1 1-1,1 1 1,1-1 0,0 0 0,-1 16 0,2-23-107,0-1 0,0 1 0,0 0 0,0 0 0,1 0 1,-1-1-1,0 1 0,0 0 0,1 0 0,-1-1 0,0 1 1,1 0-1,-1 0 0,1-1 0,-1 1 0,1-1 1,-1 1-1,1 0 0,-1-1 0,1 1 0,0-1 0,-1 1 1,1-1-1,0 0 0,-1 1 0,2 0 0,27 2 327,-22-3-301,1-1 0,-1 0 0,0 0 0,0-1 0,0 0 0,7-3 0,-3-1-20,-1 0 0,0-1 0,0 0 0,13-12 1,-20 17-27,-1 0 0,0 0 0,0 0 0,0 0 0,0 0 0,0-1 0,0 1 0,0-1-1,-1 1 1,1-1 0,-1 1 0,0-1 0,0 0 0,0 0 0,0 0 0,0 0 0,-1 1 0,1-1 0,-1 0 0,0 0 0,0 0 0,0 0 0,0 0 0,-1-4 0,0 6-56,0 0 0,0 0-1,0 0 1,0 0 0,0 0-1,0 0 1,0 0 0,0 1-1,0-1 1,0 0 0,-1 1 0,1-1-1,0 1 1,-1 0 0,1-1-1,0 1 1,-1 0 0,1 0-1,-3 0 1,-8-1-4099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22 9321,'0'0'8765,"-2"-5"-8695,2 4-69,0 0 1,0 1 0,0-1-1,0 0 1,0 1-1,0-1 1,0 0 0,-1 1-1,1-1 1,0 1-1,0-1 1,-1 1 0,1-1-1,0 0 1,-1 1-1,1-1 1,0 1-1,-1-1 1,1 1 0,-1 0-1,1-1 1,-1 1-1,1-1 1,-1 1 0,1 0-1,-1-1 1,0 1-1,1 0 1,-1 0 0,1-1-1,-1 1 1,0 0-1,1 0 1,-1 0 0,1 0-1,-1 0 1,0 0-1,1 0 1,-1 0 0,0 0-1,1 0 1,-1 0-1,0 0 1,1 1-1,-1-1 1,1 0 0,-2 1-1,-28 33 433,27-30-352,-2 2 97,0 1-1,1-1 0,0 0 1,0 1-1,1 0 1,0 0-1,0 0 0,1 0 1,0 0-1,0 1 0,0-1 1,1 1-1,0-1 1,1 1-1,-1 0 0,2 10 1,1-16-156,-1 0 1,0 0 0,1 0-1,-1 0 1,1 0 0,-1 0 0,1 0-1,0 0 1,0-1 0,0 1-1,0-1 1,0 1 0,0-1-1,1 0 1,-1 0 0,0 0 0,1 0-1,-1 0 1,0-1 0,1 1-1,-1-1 1,1 1 0,-1-1-1,1 0 1,3 0 0,0 0 3,1 1 1,0-1 0,-1-1-1,1 1 1,-1-1 0,1 0-1,-1 0 1,12-5-1,-17 6-21,0 0 0,0-1-1,1 1 1,-1-1-1,0 1 1,0-1 0,0 0-1,0 1 1,0-1 0,0 0-1,0 0 1,0 0-1,0 0 1,0 0 0,0 0-1,-1 0 1,1 0-1,0 0 1,-1 0 0,1 0-1,-1 0 1,1 0-1,-1-1 1,1 1 0,-1 0-1,0 0 1,0 0-1,0-1 1,0 1 0,0 0-1,0-1 1,0 1-1,0-2 1,-1 1 1,0 1 0,0-1 0,0 1 1,-1-1-1,1 1 0,0-1 0,-1 1 0,1 0 0,-1 0 0,1-1 0,-1 1 0,0 0 0,1 1 1,-1-1-1,0 0 0,0 0 0,1 1 0,-1-1 0,0 1 0,0-1 0,-3 1 0,-57-2 138,33 11-865,29-8 609,-1-1 1,0 1-1,1 0 0,-1-1 1,1 1-1,-1 0 1,0-1-1,1 1 0,0 0 1,-1 0-1,1 0 0,-1 0 1,1-1-1,0 1 1,0 0-1,-1 0 0,1 0 1,0 0-1,0 0 1,0 0-1,0 0 0,0 0 1,0 0-1,0-1 0,1 1 1,-1 0-1,0 1 1,1 0-329,1-1 1,-1 0 0,0 1 0,0-1-1,0 0 1,1 0 0,-1 0 0,0 0-1,1 0 1,-1 0 0,1-1-1,-1 1 1,1 0 0,0-1 0,-1 1-1,1-1 1,0 1 0,-1-1 0,1 0-1,0 0 1,-1 0 0,4 0 0,-4 0 65,16 1-6092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10826,'0'0'8296,"-15"59"-7431,12-37-513,3-1-256,0 0-64,0-2 0,0-3-32,9-5-864,-2-4-1154,0-7-2114,-1-1-577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11275,'0'0'8269,"-7"10"-7602,5-7-632,-2 2 6,0 1-1,0 0 1,0 1 0,1-1 0,0 0 0,1 1 0,-1 0 0,1-1 0,1 1-1,-1 0 1,1 0 0,0 10 0,4 49-80,-2-61-466,0 0 1,0 0-1,0 0 0,1 0 0,-1 0 0,1-1 1,0 1-1,1 0 0,-1-1 0,1 0 0,3 5 1,0-6-2630,-1-2-181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46 168 11514,'-45'0'2561,"136"9"224,398-23-2154,-291 1-517,934-15 525,-546 20-346,362 6-34,1054-4-164,-1976 5-93,137-9-39,-131 6 30,-2-1 1,1-1-1,33-11 0,-61 15 11,1 1 1,-1 0-1,1-1 0,-1 0 0,0 0 0,1 0 0,-1 0 0,0-1 1,-1 1-1,1-1 0,2-3 0,-4 6-3,-1-1 1,1 0 0,-1 1-1,1-1 1,-1 0-1,0 1 1,1-1-1,-1 0 1,0 0-1,0 1 1,0-1 0,0 0-1,1 0 1,-1 0-1,0 1 1,0-1-1,-1 0 1,1 0-1,0 0 1,0 1-1,0-2 1,-1 1-3,0-1 1,0 1-1,0 0 1,0 0-1,0 0 1,0 0-1,0 0 1,0 0-1,0 0 1,0 0-1,-1 0 1,1 1-1,0-1 1,0 0-1,-1 1 1,-1-1-1,-17-1-865,17 5-415,14 2 410,12 2 368,11 1-149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2:2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12635,'11'16'3072,"-7"-11"-2994,0-1 0,0-1 0,0 1 0,0 0 0,0-1 0,1 0 0,0 0 0,-1 0 0,9 2 1,6 2-29,0-2 1,0-1 0,0 0-1,0-1 1,1-1-1,20-1 1,119-10 55,-156 9-102,308-34 356,21-3 89,1 25-262,-54 21-158,115 3-26,-126-9 39,355-13-20,-471-5-10,-38 2 2,141 3 0,-212 8 13,-1-1 0,0-3 0,0-1 0,66-20 0,-55 13-13,0 2-1,56-5 1,-92 15-11,90-3 173,-117 6-918,9-1 672,0 0 0,0 1 0,0-1 0,0 0-1,0 0 1,0 0 0,0 0 0,0 0 0,0-1-1,0 1 1,0 0 0,1 0 0,-1 0 0,0-1-1,0 1 1,0-1 0,0 1 0,0 0 0,1-1-1,-1 0 1,0 1 0,0-1 0,1 1 0,-1-1-1,0 0 1,0-1 0,-6-7-417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2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9225,'0'0'4073,"8"-8"-2322,-1 3-1330,-1 0 0,1 1 0,0 0-1,0 0 1,0 0 0,1 1 0,14-5 0,-19 7-327,0 0 1,0 1-1,0-1 0,0 1 1,0-1-1,0 1 0,0 0 0,1 0 1,-1 0-1,0 1 0,0-1 1,0 1-1,0 0 0,0-1 0,0 1 1,0 1-1,0-1 0,0 0 1,-1 1-1,1 0 0,0-1 1,-1 1-1,1 0 0,-1 0 0,0 0 1,0 1-1,0-1 0,3 4 1,-4-3-67,1-1 0,-1 1 0,0 0 0,0 0 0,0 0 0,-1-1 0,1 1 0,-1 0 0,1 0 0,-1 0 0,0 0 0,0 0 0,0 0 0,-1 0 0,1 0 1,-1 0-1,1 0 0,-1 0 0,0 0 0,0 0 0,-1 0 0,1-1 0,0 1 0,-1-1 0,0 1 0,1-1 0,-1 1 0,0-1 0,0 0 0,-1 0 0,-3 3 0,-7 7 467,-1 0 0,-1-1 0,-27 15 0,41-25-492,1-1 1,-1 0-1,1 0 0,-1 0 0,1 1 1,-1-1-1,1 0 0,0 1 0,-1-1 1,1 0-1,-1 1 0,1-1 0,0 0 1,-1 1-1,1-1 0,0 1 0,-1-1 1,1 1-1,0-1 0,0 1 0,-1-1 1,1 1-1,0-1 0,0 1 1,0-1-1,0 1 0,0 0 0,0-1 1,0 1-1,0-1 0,0 1 0,14 12 24,30 2-424,-39-13 204,36 5-4969,-30-7-1041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3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7815,'0'0'9268,"8"0"-7795,173 5 2199,-93 0-3560,-1-4 1,0-4-1,123-19 0,-137 3-77,-50 12-2,0 1-1,0 1 1,1 1-1,26-1 1,-64 24 306,9-13-8635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37 194 10602,'-15'6'2449,"-6"6"5496,23-14-6803,24-20-772,45-28 0,-49 36-270,-1 0 1,-1-2 0,0 0 0,32-36 0,-51 51-96,0 0 0,0 0 0,0 0 0,0 0 0,0 0 0,-1-1 0,1 1 0,0 0 0,-1 0 0,1-1 0,-1 1 0,0-1 0,1 1 0,-1 0 0,0-1 0,0 1 0,0-1 0,0-1 0,-5 3 62,-5 14-31,4 0 44,-1-1 0,2 1 0,0 0 0,1 1 0,0-1 0,1 1 0,0 0 0,2 0 0,-1 23 0,3-38-363,0 1 1,0 0-1,0 0 0,0-1 0,0 1 0,0 0 0,0-1 0,0 1 0,1-1 0,-1 0 0,0 1 0,0-1 0,0 0 0,1 0 0,-1 1 0,0-1 1,0 0-1,1 0 0,-1 0 0,0-1 0,0 1 0,1 0 0,-1 0 0,1-1 0,13-5-6390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9 14670,'0'0'4858,"-6"8"-4410,-1 1-50,1 0-1,0 0 1,-9 19-1,14-24-275,-1-1-1,0 1 1,1 0 0,0 0-1,0-1 1,0 1 0,0 0-1,1 0 1,-1 0 0,1 0-1,0 0 1,0 0 0,1 0-1,-1 0 1,1 0 0,0 0-1,2 5 1,-2-8-93,0 0 0,0 0 0,1 0 0,-1 0 0,0-1 0,1 1 0,-1-1 0,0 1 0,1-1 0,-1 1 0,1-1 0,-1 0 1,1 1-1,-1-1 0,1 0 0,-1 0 0,1 0 0,0 0 0,-1-1 0,1 1 0,-1 0 0,2-1 0,35-9 280,-30 5-292,0 0 0,-1 0 1,1 0-1,-1-1 0,0-1 1,10-11-1,-15 16-10,0 0 0,0 0 1,0 0-1,0 0 0,0-1 0,-1 1 1,1-1-1,-1 1 0,0-1 0,0 0 1,0 1-1,0-1 0,0 0 0,-1 0 1,1 1-1,-1-1 0,1 0 0,-1 0 1,0 0-1,0 0 0,-1 0 0,1 0 1,0 1-1,-1-1 0,-1-5 0,0 7-3,1-1 1,-1 0-1,0 1 0,0 0 0,1-1 0,-1 1 0,0 0 0,0 0 1,0 0-1,0 0 0,0 0 0,-1 0 0,1 1 0,0-1 0,0 1 1,0-1-1,-1 1 0,-2 0 0,-48-1-101,40 1-55,11 0 11,0 0 1,-1 0 0,1 0 0,0 0 0,0 1 0,0-1 0,0 1 0,0-1 0,0 1 0,0 0 0,0 0 0,0 0 0,1 0 0,-1 0 0,0 0 0,0 0 0,-1 2 0,3-2-16,-1 0 0,1 0 0,-1 0 0,1 0 0,-1 0 0,1 0 1,0 1-1,0-1 0,-1 0 0,1 0 0,0 0 0,0 0 1,0 0-1,0 0 0,0 1 0,1-1 0,-1 0 0,0 0 1,0 0-1,1 0 0,-1 0 0,1 0 0,-1 0 0,1 0 0,-1 0 1,1 0-1,0 0 0,-1 0 0,1 0 0,0 0 0,0-1 1,0 1-1,-1 0 0,3 0 0,1 3-479,0-1 0,0 0 0,1 0 1,-1 0-1,1 0 0,0-1 0,0 0 0,0 0 0,0 0 0,0-1 1,0 0-1,8 1 0,19 1-3684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64 10826,'0'0'7154,"-8"-5"-6268,7 5-876,-4-3 74,1 0 0,-1 1 0,0-1 0,0 1 0,-1 0 0,1 1 0,-10-3 0,12 4-76,1 0 0,0 1 0,-1-1-1,1 0 1,0 1 0,-1-1 0,1 1 0,0 0 0,0 0 0,0 0 0,-1 0 0,1 0 0,0 0 0,0 0 0,1 1 0,-1-1 0,0 1 0,0-1 0,1 1 0,-1 0 0,1 0 0,-1 0 0,1 0 0,0 0 0,0 0 0,-1 2 0,-2 4 160,0-1 0,1 1 1,0 0-1,0 0 0,1 0 0,0 0 1,-1 10-1,3-16-131,-1 0 0,1 0 0,0-1 0,0 1 0,0 0 0,0 0 0,0 0 1,1-1-1,-1 1 0,0 0 0,1 0 0,-1-1 0,1 1 0,0 0 0,0-1 0,0 1 0,-1-1 0,1 1 0,1-1 0,-1 1 0,0-1 1,0 1-1,0-1 0,1 0 0,-1 0 0,1 0 0,-1 0 0,1 0 0,-1 0 0,1 0 0,-1 0 0,1-1 0,0 1 0,0-1 0,-1 1 0,1-1 1,0 0-1,2 1 0,4-1-15,0 0-1,1 0 1,-1-1 0,0 0 0,0 0 0,0-1 0,0 0 0,0 0 0,-1-1 0,1 0 0,-1 0 0,1-1-1,11-8 1,-14 8-14,0 1 0,0-1-1,-1 0 1,1-1-1,-1 1 1,0-1 0,0 1-1,0-1 1,-1-1 0,0 1-1,0 0 1,0-1-1,-1 1 1,0-1 0,0 0-1,0 0 1,-1 0 0,1 0-1,-1-7 1,-1 11 8,0 0 1,0 0-1,0 1 0,0-1 1,0 0-1,-1 1 1,1-1-1,-1 0 0,1 1 1,-1-1-1,0 0 1,0 1-1,1-1 0,-1 1 1,0-1-1,0 1 1,-1 0-1,1-1 0,0 1 1,0 0-1,-1 0 1,-1-1-1,-1-1-1,1 1-1,-2 0 1,1 0 0,0 1-1,0-1 1,-1 1 0,1 0-1,-8-1 1,0 1-46,0 0 1,0 1-1,0 0 1,0 1-1,-24 4 0,34-4-26,0 0 0,-1-1 0,1 1 0,0 0 0,0 0 0,0 1 0,0-1 0,0 0 0,0 1 0,0-1 0,0 1 0,0-1-1,1 1 1,-1 0 0,1 0 0,-3 4 0,-3 22-4797,7-20-1354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0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2210,'0'0'11947,"7"0"-11237,-4 1-632,-1-1 0,1 0-1,0 1 1,0 0 0,0 0-1,0 0 1,-1 0-1,1 0 1,0 0 0,-1 1-1,1-1 1,-1 1 0,1 0-1,-1-1 1,0 1-1,0 0 1,0 1 0,0-1-1,0 0 1,0 0 0,-1 1-1,1-1 1,1 6-1,46 78 967,-26-48-762,25 56 1,-42-78-228,0 0-1,-2 0 1,1 1-1,-2-1 1,0 1-1,-1 0 1,0 19-1,-3-20 12,0 0 1,-2-1-1,0 1 1,0-1-1,-1 0 0,-1 1 1,-1-2-1,0 1 0,-1-1 1,0 0-1,-1 0 0,-12 14 1,-15 17 291,-3-1 0,-44 40 0,17-18-208,-51 64-6251,99-116 1910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2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22 10122,'-4'-21'7305,"-5"30"-4256,-7 33-1953,11-22-1198,1 1 0,2 0 0,0 0 0,1 0-1,1 0 1,4 34 0,5-36-2778,2-13-3032,-5-5 1246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3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3876,'20'-6'9201,"5"1"-4157,67 1-3573,-37 2-702,83-16-947,-80 5-3952,-51 12 2129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4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3 9065,'0'0'10810,"9"0"-10661,-5-1-124,39 0 144,-42 1-157,0 0 1,0 0 0,0 0-1,1 0 1,-1 0 0,0 0-1,0 1 1,0-1 0,1 0-1,-1 1 1,0-1 0,0 1-1,0-1 1,0 1 0,0-1 0,0 1-1,0 0 1,0 0 0,0 0-1,0-1 1,0 1 0,-1 0-1,1 0 1,0 0 0,0 0-1,-1 0 1,1 0 0,-1 0-1,1 1 1,-1-1 0,1 0 0,-1 0-1,0 2 1,0-2 8,0 0 1,-1 1 0,1-1-1,-1 0 1,0 0-1,1 0 1,-1 1-1,0-1 1,0 0 0,1 0-1,-1 0 1,0 0-1,0 0 1,0-1 0,0 1-1,0 0 1,-1 0-1,1-1 1,0 1-1,0 0 1,0-1 0,-1 1-1,-1 0 1,2-1-21,0 0 0,-1 1 0,1-1-1,0 0 1,0 1 0,0-1 0,0 1 0,0 0 0,0-1 0,1 1 0,-1 0 0,0-1 0,0 1 0,0 0 0,1 0 0,-1 0-1,0 0 1,1 0 0,-1 0 0,1 0 0,-1 0 0,0 1 0,39 0-204,-11-3 188,-17 0-50,-1 1 0,1 0 0,-1 0 0,0 1 0,15 3-1,-23-4 61,-1 0-1,1 0 0,-1 0 0,1 0 0,-1 0 0,1 1 0,-1-1 0,1 0 0,-1 0 1,0 0-1,1 1 0,-1-1 0,1 0 0,-1 1 0,0-1 0,1 0 0,-1 1 0,0-1 0,0 0 1,1 1-1,-1-1 0,0 0 0,0 1 0,1-1 0,-1 1 0,0-1 0,0 1 0,0-1 1,0 1-1,0-1 0,0 1 0,1-1 0,-1 1 0,-10 15 214,-21 8 639,16-18-439,0-1 1,0-1-1,0 0 1,0-1-1,0 0 1,-1-1 0,1-1-1,-1 0 1,1-2-1,-19-1 1,-11 1-302,44 1-187,26 0-2514,-18 0 1994,3 0-681,0 0 0,0-1 0,0 0 1,11-3-1,7-4-3769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4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 10090,'-6'1'3907,"-1"-1"-1537,3 1-544,3-1-352,1 4-257,0 0-609,12-1-159,6 0-193,4-1-192,1-1-32,6-1-192,-4 0-641,-5 0-416,2 0-417,-10 0-1440,-1-9-1571,-6-3-4612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13179,'-6'-1'535,"4"0"-390,-1 1 1,1 0 0,0-1-1,0 1 1,0-1 0,0 0 0,0 0-1,0 0 1,0 0 0,0 0-1,-3-2 1,8 2 86,-1 0 0,1 0 0,-1 0 0,1 1 0,0-1-1,-1 1 1,1 0 0,0 0 0,3 0 0,59 0 730,353-7 535,200-36-1286,50-2 10,0 22-9,-538 21-213,246 7-246,-328 3-1736,-37-8 1670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5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0 370 12876,'0'0'9962,"11"-11"-9760,127-140-126,-120 128-109,-1-2 0,0 1 0,-2-2 0,-1 0 0,15-40 0,-23 49 378,-7 22 323,-3 27-347,5 41-154,1-30-157,-2 1 1,-2-1-1,-13 74 0,8-73-1456,6-24-7886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6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1473,'-20'2'12497,"43"7"-9463,45 8-3201,-37-13 45,2-1-1,35-3 0,-39 0-1014,-28 0 982,13-2-1286,-12-4-2633,-5 1 594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9513,'0'0'8136,"49"9"-7560,-15-9-352,6 0-159,3 0-65,-2 0-801,-3-9-3267,-7-3-5317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34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4773,'0'0'9256,"16"-16"-8967,-26 16-1923,4-2-4644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37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1305 164 3587,'0'0'3310,"-5"-9"-3064,3 4-56,0 0 1,-1 0 0,0 1 0,0-1-1,0 1 1,0-1 0,-1 1 0,1 0-1,-1 0 1,0 1 0,-1-1-1,1 1 1,-1 0 0,1 0 0,-1 0-1,0 1 1,0 0 0,0 0 0,0 0-1,0 0 1,-11-1 0,-12-1-62,1-1 1,0-2-1,-46-17 1,45 15 28,0 2 0,-1 0 0,1 2 0,-36-1 0,-119 2 468,124 5-735,43-1 194,1 2 0,0-1-1,0 2 1,0 0-1,0 1 1,0 1-1,0 0 1,1 1 0,-20 10-1,-7 9 278,-64 51-1,-4 1 24,96-69-329,0 1-1,1 0 0,-1 1 1,2 0-1,-1 1 1,2 0-1,-1 0 0,2 1 1,0 1-1,0 0 1,1 0-1,0 0 0,1 1 1,1 1-1,-6 19 0,-1 2-151,7-18 261,0 0 0,1 1 0,-4 25 1,8-37-126,1 0 1,0-1-1,0 1 1,1 0-1,0-1 1,0 1-1,0-1 1,1 1 0,0-1-1,0 0 1,0 0-1,1 1 1,6 8-1,6 10 0,-1 1 0,-1 0 0,14 42 0,-24-61-25,1 0 1,-1 0-1,1-1 0,1 0 0,-1 0 0,1 0 0,0 0 0,0-1 0,1 0 1,-1 0-1,1 0 0,1 0 0,-1-1 0,11 5 0,13 6 44,64 22 0,-59-25-78,310 95 101,-303-95-100,39 8-68,0-3-1,1-4 1,1-3-1,143-3 1,-204-10 28,-1 0 1,1-2 0,-1-1-1,-1-1 1,1-1 0,31-16 0,-10 5-188,-36 17 259,-1-1 1,1 0 0,-1-1-1,0 1 1,0-1-1,0 0 1,-1 0 0,1-1-1,-1 1 1,0-1 0,0 0-1,0 0 1,-1 0-1,0-1 1,0 1 0,0-1-1,-1 0 1,3-8 0,1-10 85,-1-1 0,-1 0 0,2-35 0,7-39-154,-9 82 145,0 0-1,-2 0 0,1 0 0,-2-1 1,-1 1-1,0-1 0,-1 1 0,0 0 1,-2-1-1,-8-31 0,-2 8 234,7 17-227,-1 1 0,-1 0 0,-2 0 1,-13-23-1,18 39-101,0-1-1,0 1 1,-1 0 0,0 1 0,0-1-1,-1 1 1,0 1 0,0-1 0,0 1 0,-1 0-1,0 1 1,0 0 0,0 0 0,0 1-1,-10-3 1,-39-11-2590,34 7-1415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2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1070 236 3748,'0'0'928,"2"-9"-127,-2 7-863,10-38 1590,-9 38-1444,-1 1-1,0 0 1,1-1-1,-1 1 1,0 0 0,0-1-1,0 1 1,0-1-1,0 1 1,0 0 0,-1-1-1,1 1 1,0 0-1,-1-1 1,1 1 0,-1 0-1,1-1 1,-1 1-1,1 0 1,-1 0-1,0 0 1,0 0 0,0 0-1,0 0 1,0 0-1,0 0 1,0 0 0,0 0-1,0 0 1,-2-1-1,-74-22 2023,-112-53 0,168 68-2077,0 1-1,-1 2 0,0 0 1,0 0-1,0 2 0,-1 1 1,0 1-1,1 1 0,-1 1 1,0 1-1,0 1 0,1 1 1,-25 6-1,28-4 61,-1 0 0,1 2 0,1 0 0,-1 2 0,1 0 0,0 0 0,1 2 0,1 0 0,-1 1 0,2 1 0,0 0 0,0 1 0,1 1 0,1 0 0,-12 18 0,18-23 27,-18 25 135,1 2 0,1 0 0,3 1 0,1 1 0,-25 75 1,36-84-216,2 1 0,2-1 1,0 1-1,3 0 0,0-1 0,2 1 1,1 0-1,1 0 0,10 38 1,-9-56-23,1-1 0,0 1 0,1-1 0,0 0 0,1-1 0,0 1 0,1-1 0,0-1 0,14 15 0,11 6 42,54 40 1,-54-46-43,-7-5-33,1-1 1,1-1-1,46 23 1,-55-33 29,1-1 0,-1-1 1,1 0-1,0-1 0,1-1 1,37 2-1,540-12-379,-579 5 374,-1-1 0,1 0 0,-1-2 1,1 0-1,-1-1 0,23-9 0,-31 9 0,0 0 0,0-1 1,-1 0-1,0-1 0,0 0 0,-1 0 0,0-1 0,0 1 0,-1-2 0,0 1 0,0-1 0,5-10 0,10-18-22,-2 0-1,-2-1 0,20-57 1,-31 73 161,-1 0 0,-1 0 0,-1 0 0,0-1 0,-2 1 0,-1-1 0,-1 0 0,-3-26 0,-2 24 114,-1-1 1,-1 1-1,-1 0 1,-2 1-1,0 0 0,-2 0 1,0 2-1,-1-1 1,-31-37-1,30 45-217,0 0 1,-1 1-1,-1 1 0,0 1 0,-1 0 1,0 1-1,-32-15 0,-29-5-3684,61 23-485,4 1-2327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3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539 77 3331,'-19'-17'5077,"-15"-13"358,-1 8-3424,31 20-2005,0 1 0,0 0 0,0 0 0,0 0 1,0 1-1,0-1 0,0 1 0,0 0 0,0 0 0,0 0 1,0 1-1,0-1 0,0 1 0,0 0 0,0 0 0,0 0 0,0 1 1,0 0-1,1-1 0,-5 4 0,-16 10-3,0 0 0,1 2-1,1 1 1,1 1 0,-25 28-1,12-8 164,-58 88-1,81-108-160,1 0 0,1 2 0,0-1-1,2 1 1,0 0 0,2 0 0,-4 26 0,3-7 5,2 1 0,4 79 1,2-109-7,0 0 0,1 0 0,0 0 0,1 0 0,0 0 0,0-1 0,2 0 0,-1 0 0,1 0 0,0 0 0,13 13 0,3 2 12,0 0 0,45 36 0,-36-35-15,51 32 0,-69-51 51,0 0-1,1 0 1,-1-1 0,1-1 0,0-1-1,0 0 1,24 4 0,160 30 759,-177-36-776,-1 0-1,0-2 0,1 0 1,-1-2-1,0 0 0,1-1 1,-1-1-1,-1-1 0,1-1 1,-1 0-1,0-2 0,0 0 1,-1-1-1,0-1 0,29-21 1,-14 6 319,-1-1 1,-1-2 0,-2-1 0,-1-1-1,-1-2 1,41-63 0,-63 88-326,-1-1 0,0 0 0,0 0 0,0 0 0,-1 0 0,-1 0 0,1-1 0,-1 1 0,-1-1 0,0 0 0,0 0 0,0 0 0,-1 1 0,-2-17 0,-1 12 36,0 0-1,-1 0 1,0 1-1,-1 0 1,0 0-1,-1 0 1,0 0 0,-1 1-1,-9-12 1,-2 0 28,-2 2 0,0 0 1,-1 1-1,0 1 1,-2 1-1,0 1 1,-1 1-1,-39-18 0,31 20-1324,0 3 0,-1 0-1,-44-7 1,-6-2-2657,47 9-3570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0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3555,'0'0'14120,"10"10"-13677,13 11-39,1-2 0,1 0-1,0-1 1,31 15-1,-41-26-199,1 0 165,-1 1-1,0 0 0,0 1 0,0 0 0,-1 1 1,-1 1-1,20 19 0,-32-29-404,0 0-1,0 0 1,0 0-1,1 0 1,-1 0 0,0 0-1,0 0 1,1-1 0,-1 1-1,1 0 1,-1-1-1,0 1 1,1-1 0,-1 0-1,1 1 1,-1-1-1,1 0 1,-1 0 0,1 0-1,-1 0 1,2 0-1,19-9-6310,-14 2 683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0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0 263 4164,'0'0'9508,"8"-2"-8371,243-96 3189,35-13-3794,-241 96-517,52-21 375,-96 35-128,-8 12-823,-2 5-5679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0 448 5157,'0'0'4233,"10"-1"-2968,71-17 725,79-29 0,-67 19-1341,126-38-249,250-69 1295,8 29-534,-475 106-1162,7-1 129,1 0 1,0-1 0,-1-1 0,0 1 0,1-1 0,-1-1 0,0 0 0,15-9 0,-23 8-7286,-1 4 5260,0-6-5513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11 15483,'0'-1'81,"-1"1"-1,1-1 0,0 0 0,-1 1 0,1-1 1,0 1-1,-1-1 0,1 1 0,-1-1 1,1 1-1,-1-1 0,1 1 0,-1-1 1,1 1-1,-1 0 0,0-1 0,1 1 1,-1 0-1,1 0 0,-1-1 0,0 1 1,1 0-1,-1 0 0,0 0 0,1 0 0,-1 0 1,0 0-1,1 0 0,-1 0 0,0 0 1,1 0-1,-2 0 0,-27 2 713,27-1-622,-21 2 3,0 2 1,0 0 0,0 2-1,1 0 1,0 2-1,1 0 1,-33 19 0,43-21-109,1 0-1,-1 1 1,1 0 0,1 0 0,-1 1 0,2 1-1,-1-1 1,1 1 0,0 1 0,1-1 0,1 1-1,-1 0 1,2 1 0,-1 0 0,-4 16 0,9-22-41,0-1 1,0 1 0,0-1 0,0 1 0,1 0 0,0-1-1,0 1 1,1 0 0,0-1 0,0 1 0,0-1 0,0 1-1,3 6 1,-2-9-38,0 1-1,0-1 0,0 1 1,0-1-1,1 0 1,-1 0-1,1 0 0,0 0 1,0 0-1,0-1 1,0 1-1,0-1 0,1 0 1,-1 0-1,1 0 0,-1 0 1,1-1-1,0 1 1,7 1-1,-1-2-103,0 1 0,0-1 1,0-1-1,0 0 0,0-1 0,0 1 1,0-2-1,0 0 0,0 0 0,-1 0 0,13-6 1,2-2-51,0-1 1,-1-1-1,26-18 1,14-13-322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64 3972,'0'0'14606,"1"-8"-14174,2-24-112,-3 30-260,0 1 0,0 0-1,-1 0 1,1 0-1,-1 0 1,1 0 0,-1 0-1,1 0 1,-1 0 0,1 0-1,-1 0 1,0 1 0,0-1-1,1 0 1,-1 0 0,0 0-1,0 1 1,0-1-1,0 1 1,0-1 0,0 0-1,0 1 1,0 0 0,0-1-1,0 1 1,0 0 0,0-1-1,0 1 1,0 0 0,0 0-1,-1 0 1,0 0-1,-1-1 56,0 1-1,1 0 0,-1 0 0,0 0 0,0 0 1,0 0-1,1 0 0,-1 1 0,0-1 0,-3 2 1,-35 26 612,25-18-602,1 0 1,0 1-1,-19 19 0,31-27-105,1-1 1,-1 1-1,1 0 0,0 0 0,0 0 0,0 0 0,0 0 1,0 1-1,0-1 0,1 0 0,0 1 0,0-1 0,0 1 1,0 0-1,0-1 0,1 1 0,0 0 0,-1-1 0,2 1 0,-1 0 1,0 0-1,2 5 0,-1-8-12,-1 0 1,1 0-1,0 0 0,0 0 1,0 0-1,0 0 0,0 0 1,1 0-1,-1-1 0,0 1 1,0-1-1,0 1 0,1-1 1,-1 1-1,0-1 0,1 1 1,-1-1-1,0 0 0,1 0 1,-1 0-1,0 0 0,1 0 1,1 0-1,35-3 187,-29 0-181,-1 0-1,0-1 1,0 0 0,-1 0-1,1-1 1,-1 0 0,0 0 0,0 0-1,-1-1 1,0 0 0,6-8-1,-7 9-3,0-1 0,0 1 0,-1-1 0,0-1 0,0 1 0,0 0 0,-1-1 0,0 0 0,0 0 0,-1 0 0,0 0 0,0 0 0,1-11 0,-3 17-12,0 1-1,0 0 1,0 0-1,0 0 1,0 0-1,0 0 1,0-1-1,0 1 1,0 0-1,0 0 1,0 0-1,0 0 1,0-1-1,0 1 1,0 0-1,0 0 1,0 0-1,0 0 1,0 0-1,-1-1 1,1 1 0,0 0-1,0 0 1,0 0-1,0 0 1,0 0-1,0 0 1,0-1-1,0 1 1,-1 0-1,1 0 1,0 0-1,0 0 1,0 0-1,0 0 1,0 0-1,0 0 1,-1 0-1,1 0 1,0 0-1,0 0 1,0 0-1,0 0 1,-1 0-1,1 0 1,0 0-1,0 0 1,0 0-1,0 0 1,0 0-1,-1 0 1,1 0-1,0 0 1,0 0-1,0 0 1,-11 8-79,-7 14 24,15-11 67,0 1 0,0 0 0,1 0 1,1 0-1,0 0 0,1 0 1,0 1-1,2 14 0,-1 10-6,0-25 17,-2 1 1,0-1 0,0 1-1,-1-1 1,0 1-1,-1-1 1,-6 15-1,7-24 13,1 1 0,-1-1-1,0 1 1,0-1-1,-1 1 1,1-1-1,-1 0 1,1 0-1,-1 0 1,0-1-1,0 1 1,-1-1-1,1 1 1,0-1 0,-1 0-1,1-1 1,-1 1-1,0 0 1,1-1-1,-1 0 1,0 0-1,0 0 1,0 0-1,0-1 1,0 1 0,-7-1-1,5-1-12,1 1-1,-1-1 1,0 0-1,0 0 1,0-1-1,1 1 0,-1-1 1,1 0-1,-9-5 1,13 6-29,-1 0-1,1 0 1,0 1-1,-1-1 1,1 0 0,0-1-1,0 1 1,0 0 0,0 0-1,0 0 1,0-1 0,0 1-1,0 0 1,1-1-1,-1 1 1,0-1 0,1 1-1,-1-1 1,1 1 0,-1-1-1,1 1 1,0-1 0,0 1-1,0-1 1,0 0-1,0 1 1,0-1 0,0 1-1,0-1 1,1 1 0,-1-1-1,1 1 1,-1-1 0,1 1-1,-1-1 1,1 1-1,0-1 1,0 1 0,0 0-1,0-1 1,0 1 0,1-1-1,4-5-19,0 0-1,1 0 1,0 1 0,0 0-1,0 1 1,1-1-1,0 1 1,9-4 0,75-32-243,-49 24 221,-10 1 40,-23 10-1,0 1 1,1 0-1,-1 1 0,1 0 0,0 0 0,1 2 1,-1-1-1,15-1 0,-25 8-9,0 0 0,0 0 1,-1 0-1,0 0 0,1 1 0,-1-1 1,-1 0-1,1 0 0,-2 7 0,-4 11 184,-2 26 719,8-47-654,2-2-160,0 0 1,0 0-1,1 0 0,-1 1 0,0-2 0,0 1 0,-1 0 0,1 0 0,0-1 1,0 1-1,-1-1 0,1 1 0,-1-1 0,1 0 0,-1 0 0,0 1 0,1-1 1,-1 0-1,0 0 0,0 0 0,0-1 0,0-2 0,15-50-36,-10-1 29,-6 51-65,0 1 0,0 0 1,0-1-1,-1 1 0,1 0 1,-1-1-1,0 1 0,0 0 1,-1 0-1,-2-6 0,3 14-257,0-2 137,1 0-1,-1-1 1,1 1 0,-1 0-1,1 0 1,0 0-1,0 0 1,0 0 0,0-1-1,0 1 1,0 0-1,0 0 1,1 0 0,-1 0-1,1 0 1,-1-1 0,1 1-1,0 0 1,1 2-1,11 3-6442,-3-6 326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8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32 4484,'3'-5'10431,"-1"-5"-7346,-2 10-3056,0-1 0,0 1-1,0-1 1,0 1 0,0-1 0,0 1-1,0-1 1,0 1 0,0-1-1,0 1 1,0-1 0,-1 1 0,1-1-1,0 1 1,0-1 0,0 1-1,-1-1 1,1 1 0,0-1 0,-1 1-1,1 0 1,0-1 0,-1 1-1,1-1 1,0 1 0,-1 0 0,1-1-1,-1 1 1,1 0 0,-1 0-1,1-1 1,-1 1 0,1 0 0,-1 0-1,1 0 1,-1 0 0,1 0-1,-1 0 1,0 0 0,-7 0 116,-1 1 1,1 0 0,0 1-1,0 0 1,0 0-1,0 1 1,1 0 0,-1 0-1,1 1 1,-13 8-1,16-9 6,-1 0-1,1 0 0,0 0 0,0 1 1,1-1-1,-1 1 0,1 0 0,0 0 1,-1 0-1,2 0 0,-1 1 1,1-1-1,-1 1 0,1-1 0,0 1 1,1 0-1,-1 0 0,1 0 1,-1 5-1,2-8-128,0-1 1,0 1-1,0-1 1,0 1-1,1 0 1,-1-1 0,0 1-1,0-1 1,1 1-1,-1-1 1,1 1-1,0-1 1,-1 1-1,1-1 1,0 0-1,0 1 1,0-1-1,0 0 1,0 0-1,0 0 1,0 0 0,0 0-1,0 0 1,1 0-1,1 2 1,1-2 3,0 1 1,0-1 0,0 0 0,0 0 0,0 0-1,0-1 1,0 1 0,0-1 0,8 0 0,0-1 2,-1 0 1,0-1 0,0 0 0,-1-1 0,1 0-1,20-10 1,-24 10 14,-1-1 1,1-1-1,-1 1 0,0-1 1,0 0-1,-1 0 0,1-1 1,-1 0-1,0 0 0,-1 0 1,0-1-1,0 1 0,0-1 0,0 0 1,-1 0-1,0 0 0,-1-1 1,0 1-1,3-15 0,-5 21-42,0 1 0,0-1-1,-1 1 1,1-1-1,0 1 1,0 0 0,0-1-1,0 1 1,0-1 0,-1 1-1,1 0 1,0-1 0,0 1-1,-1 0 1,1-1-1,0 1 1,-1 0 0,1 0-1,0-1 1,-1 1 0,1 0-1,0 0 1,-1-1 0,1 1-1,-1 0 1,1 0-1,0 0 1,-1 0 0,1 0-1,-1-1 1,1 1 0,0 0-1,-1 0 1,1 0-1,-1 0 1,1 0 0,-1 0-1,1 1 1,0-1 0,-1 0-1,1 0 1,-1 0 0,1 0-1,0 0 1,-1 1-1,1-1 1,-1 0 0,1 0-1,0 1 1,-1-1 0,1 0-1,0 0 1,0 1-1,-1-1 1,1 0 0,0 1-1,-1 0 1,-21 17-43,19-13 48,0 0 0,0 0 1,0 0-1,1 0 0,0 0 0,0 0 1,0 1-1,1-1 0,0 1 1,-1 10-1,1-15-26,1 1 1,0 0-1,0 0 0,1 0 1,-1 0-1,0 0 1,1-1-1,-1 1 0,1 0 1,-1 0-1,1 0 1,0-1-1,0 1 0,0 0 1,0-1-1,0 1 0,0-1 1,0 1-1,1-1 1,-1 0-1,0 1 0,1-1 1,-1 0-1,1 0 1,-1 0-1,1 0 0,0 0 1,-1 0-1,1-1 1,0 1-1,0-1 0,0 1 1,-1-1-1,4 1 0,65 14-1224,-68-14 1265,0-1 1,1 1-1,-1-1 0,1 0 1,-1 1-1,0-1 1,1 0-1,-1 0 1,1-1-1,-1 1 1,1 0-1,-1-1 1,1 0-1,-1 1 0,0-1 1,0 0-1,1 0 1,-1 0-1,0-1 1,0 1-1,0 0 1,0-1-1,0 0 0,0 1 1,-1-1-1,1 0 1,0 0-1,-1 0 1,1 0-1,-1 0 1,0 0-1,1-3 1,1-4 21,0 0 1,-1 0 0,0-1 0,-1 1 0,0-1 0,0 1 0,-1-11-1,0 19-76,-9 46 262,9-43-229,-1 6-8,1 0 0,1-1 0,-1 1-1,1-1 1,0 1 0,5 13 0,-5-19 20,0 0 0,0-1 0,0 1 0,0 0 0,1 0 0,-1 0 0,1-1 0,0 1 0,-1-1 0,1 1 0,0-1 0,0 0 0,0 0 0,0 1 0,0-1 0,0-1 0,0 1 0,0 0 0,0 0 0,0-1 0,1 1 0,-1-1 0,0 0 0,0 0 0,1 0 0,-1 0 0,3 0 0,-2 0 4,0 0 0,0 0 0,0 0 0,0-1 0,0 1 1,0-1-1,0 0 0,0 0 0,0 0 0,0 0 0,0 0 0,0-1 0,-1 1 0,1-1 1,0 1-1,-1-1 0,0 0 0,1 0 0,-1-1 0,0 1 0,0 0 0,0-1 0,0 1 1,-1-1-1,1 1 0,-1-1 0,1 0 0,-1 0 0,1-3 0,1-7 59,0 0-1,-1 0 1,0 0-1,-1 0 0,-1-19 1,0 30-76,0 2-4,0-1 0,0 1 0,0-1 0,0 1 1,0-1-1,0 1 0,0 0 0,0-1 0,-1 1 0,1-1 0,0 1 0,0-1 0,0 1 0,0-1 0,-1 1 0,1 0 0,0-1 1,0 1-1,-1 0 0,1-1 0,0 1 0,-1 0 0,1-1 0,0 1 0,-1 0 0,1-1 0,-1 1 0,1 0 0,0 0 1,-1 0-1,1-1 0,-1 1 0,1 0 0,-1 0 0,1 0 0,0 0 0,-1 0 0,1 0 0,-1 0 0,1 0 0,-1 0 0,1 0 1,-1 0-1,1 0 0,-1 0 0,0 1 0,0-1-19,0 0-1,0 1 1,1-1-1,-1 0 1,0 1 0,0-1-1,0 1 1,1 0-1,-1-1 1,0 1 0,0 0-1,1-1 1,-1 1 0,1 0-1,-1 0 1,0-1-1,1 1 1,-1 0 0,1 0-1,0 0 1,-1 0 0,1 0-1,0 0 1,-1 1-1,1 0-406,-1 0 0,1 1 0,0-1-1,-1 0 1,1 1 0,0-1 0,0 0 0,0 0-1,1 1 1,-1-1 0,1 0 0,-1 0-1,1 1 1,0-1 0,0 0 0,0 0 0,0 0-1,0 0 1,0 0 0,0 0 0,3 2-1,9 3-4774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15 195 2146,'-7'-70'296,"2"37"3652,3 0 11613,5 60-13441,5 31-1741,0 89 0,1-177 539,-9-39-2263,41 68 1270,-19 1 118,-14 1-14,0-1 0,0 0 0,-1 0 1,1-1-1,0 0 0,-1 0 0,9-3 1,-13 2-16,0 0 1,0 1 0,0-1 0,-1 0-1,1 0 1,0-1 0,-1 1-1,0-1 1,1 1 0,-1-1 0,0 0-1,0 1 1,-1-1 0,1 0 0,0 0-1,-1-1 1,0 1 0,0 0-1,2-7 1,-1-1 61,1-1 1,-1 0-1,-1 1 0,0-1 0,-2-15 1,1 25-76,0 0 0,0-1 1,0 1-1,-1-1 0,0 1 1,1 0-1,-1-1 0,0 1 0,0 0 1,0 0-1,0 0 0,0 0 1,-1 0-1,-1-3 0,2 4-9,-1 1 0,1-1 0,0 0 0,-1 1-1,1-1 1,0 1 0,-1-1 0,1 1 0,-1 0 0,1-1-1,-1 1 1,1 0 0,0 0 0,-1 0 0,1 0-1,-1 0 1,1 0 0,-1 1 0,1-1 0,-1 0 0,1 1-1,0-1 1,-1 1 0,1 0 0,0-1 0,-2 2-1,-2 1 18,0 1 0,0-1 0,1 1 0,-1 0 0,1 0 0,0 1 0,0-1 0,1 1 0,-1 0-1,1 0 1,0 0 0,0 0 0,1 1 0,0-1 0,0 1 0,0-1 0,0 1 0,1 0-1,0 0 1,0 0 0,1-1 0,0 1 0,0 11 0,2-13-59,0-1 0,0 0 0,0 0 0,1 0 0,-1 0 0,1 0 0,0-1 0,0 1 0,0-1 1,0 0-1,0 1 0,0-1 0,1-1 0,-1 1 0,0 0 0,1-1 0,4 1 0,-3 0-14,0 0 0,-1 0 0,1 1 0,0-1 1,-1 1-1,0 0 0,0 0 0,0 0 0,0 1 0,5 5 0,-7-5 106,-1-1-1,1 1 0,-1 0 0,0 0 0,0 0 0,-1-1 1,1 1-1,0 5 0,-1-6-3,0 0-1,0 1 1,1-1 0,0 0-1,-1 1 1,1-1 0,1 0-1,-1 0 1,3 6 0,9-2-1494,-3-7-2379,-7 0 2464,14 0-7513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0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8 133 801,'-1'0'109,"1"0"0,0 0-1,-1 0 1,1 0 0,0 0 0,-1-1 0,1 1 0,0 0 0,-1 0 0,1 0 0,0 0-1,-1 0 1,1-1 0,0 1 0,0 0 0,-1 0 0,1-1 0,0 1 0,0 0 0,0 0-1,-1-1 1,1 1 0,0 0 0,0-1 0,0 1 0,0 0 0,0-1 0,-1 1 0,1 0 0,0-1-1,0 1 1,0 0 0,0-1 0,0 1 0,0 0 0,0-1 0,0 1 0,0 0 0,0-1-1,0 1 1,1 0 0,-1-1 0,0 1 0,0 0 0,0-1 0,0 1 0,0 0 0,1-1-1,-1 1 1,0 0 0,0 0 0,1-1 0,-1 1 0,0 0 0,0 0 0,1 0 0,-1-1-1,0 1 1,1 0 0,-1 0 0,19-19 1005,5 7-2036,37-21-268,-39 10 4459,-21 21-2526,0-1 1,0 1 0,0 0-1,0 0 1,0-1 0,-1 1 0,1 0-1,-1-1 1,1 1 0,-1-5-1,-1 7-641,1 0 0,-1 0-1,0 0 1,1 0-1,-1 1 1,1-1 0,-1 0-1,0 0 1,1 1 0,-1-1-1,1 0 1,-1 1-1,0-1 1,1 1 0,-1-1-1,1 1 1,0-1 0,-1 1-1,1-1 1,-1 1-1,1-1 1,0 1 0,-1 0-1,1-1 1,0 1 0,-1 0-1,-7 34 436,2 0 0,1 0 0,1 0 0,2 43 0,11-38-453,-9-39-23,0 1 0,1-1 0,-1 1 0,1-1-1,0 1 1,-1-1 0,1 1 0,0-1-1,0 0 1,0 0 0,0 1 0,0-1 0,0 0-1,0 0 1,0 0 0,0 0 0,1 0 0,-1 0-1,0 0 1,1-1 0,-1 1 0,1 0-1,1 0 1,-8-39 286,1 32-475,0-1 1,0 1-1,0 0 0,-1 0 0,0 0 1,0 1-1,-1-1 0,1 1 0,-9-5 1,8 6 2,0-1 1,0 0 0,1 0-1,0-1 1,0 0-1,0 0 1,0 0 0,-4-7-1,9 12 126,0 1 0,0 0-1,0-1 1,0 1 0,0 0-1,0-1 1,0 1 0,0 0-1,0-1 1,0 1 0,0 0-1,0-1 1,0 1 0,0 0-1,0-1 1,0 1 0,0 0 0,0-1-1,0 1 1,0 0 0,0-1-1,0 1 1,1 0 0,-1 0-1,0-1 1,0 1 0,0 0-1,1 0 1,-1-1 0,0 1-1,0 0 1,1 0 0,-1-1-1,0 1 1,1 0 0,-1 0-1,0 0 1,0 0 0,1-1-1,20-3 62,27 4 40,-46 0-101,62 10-3980,-15-1-2211,-21-6-3478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1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25 9449,'0'0'8702,"-8"-4"-8633,-29-12-64,35 16 13,1 0 0,-1 0 0,1 0 0,-1 0 0,1 0 0,-1 1 0,1-1 0,-1 0 0,1 1 0,-1-1 0,1 1 0,-1 0 0,1-1 0,0 1 0,-1 0 0,1 0 0,0 0 0,0 0 0,0 0 0,0 0 0,-1 0 0,1 0 0,1 0 0,-1 0 0,-1 3 0,0-2 271,0 1 0,0 0 0,1-1 0,-1 1 0,1 0 0,0 0 0,0 0 0,0 0 0,-1 6 0,2-8-260,1-1 0,-1 1 0,1 0 1,-1-1-1,1 1 0,-1 0 0,1-1 0,-1 1 0,1-1 0,0 1 1,-1-1-1,1 1 0,0-1 0,0 0 0,-1 1 0,1-1 0,0 0 1,0 1-1,0-1 0,-1 0 0,1 0 0,0 0 0,0 0 0,0 0 0,0 0 1,-1 0-1,1 0 0,1 0 0,32-1 54,-27 1-18,2-1-45,0 0-1,0-1 1,0 0 0,0 0-1,16-7 1,-21 7-14,1 1 0,-1-2 0,0 1 0,0 0 0,1-1 0,-2 0 0,1 1 1,0-2-1,-1 1 0,1 0 0,-1-1 0,0 1 0,3-5 0,-6 7-7,0 1 1,0 0 0,0 0-1,0-1 1,0 1-1,0 0 1,0 0-1,-1-1 1,1 1-1,0 0 1,0 0 0,0 0-1,0-1 1,0 1-1,0 0 1,0 0-1,-1 0 1,1-1-1,0 1 1,0 0 0,0 0-1,0 0 1,-1 0-1,1-1 1,0 1-1,0 0 1,-1 0-1,1 0 1,0 0-1,0 0 1,0 0 0,-1 0-1,1 0 1,0 0-1,0 0 1,-1 0-1,1 0 1,0 0-1,0 0 1,-1 0 0,1 0-1,0 0 1,0 0-1,-1 0 1,1 0-1,0 0 1,0 0-1,0 0 1,-1 0 0,1 0-1,0 1 1,0-1-1,0 0 1,-1 0-1,1 0 1,0 0-1,0 1 1,0-1 0,-1 0-1,-16 7-36,12-4 80,1 1 0,-1 0-1,1 0 1,-1 1 0,1-1 0,0 1 0,1 0 0,-1 0 0,1 0-1,0 0 1,0 1 0,1-1 0,-4 12 0,5-15-168,0 0 0,1 0 0,0 1 0,-1-1-1,1 0 1,0 1 0,0-1 0,0 0 0,0 0 0,1 1 0,-1-1 0,1 0 0,-1 0 0,1 1 0,0-1 0,1 3 0,-1-3-353,1-1 1,-1 1-1,1-1 1,-1 1-1,1-1 1,0 1 0,0-1-1,0 0 1,0 0-1,0 0 1,0 0-1,0 0 1,0 0 0,0-1-1,0 1 1,0-1-1,0 1 1,1-1-1,-1 0 1,3 0 0,13 1-9181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1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58 2883,'0'0'9956,"2"-8"-7778,2-1-1440,-3 6-435,0 0-1,1 0 1,-1 0-1,0 0 1,-1 0-1,1-1 1,0 1-1,-1 0 1,0-5-1,-3 7-74,0 0 0,0 1 0,0-1 0,-1 0-1,1 1 1,0 0 0,0 0 0,-1 0-1,1 0 1,0 0 0,-6 2 0,-2 0-112,0 1 0,1 0 0,-1 1 1,1 0-1,0 0 0,0 1 0,1 1 0,-1 0 1,1 0-1,0 1 0,1 0 0,-12 12 0,19-18-91,0 0-1,1-1 0,-1 1 0,0 0 0,1 0 0,-1 0 0,1 0 0,-1 0 0,1 0 1,0 0-1,-1 0 0,1 0 0,0 0 0,0 0 0,0 0 0,0 0 0,0 0 1,0 0-1,0 0 0,0 0 0,0 0 0,0 0 0,0 0 0,1 0 0,-1 0 0,1 2 1,0-2-6,1 0 0,-1 1 1,0-1-1,1 0 1,-1 0-1,1 0 1,-1-1-1,1 1 1,-1 0-1,1 0 1,0-1-1,-1 1 1,1-1-1,3 1 0,10 1-64,0-1-1,0 0 1,17-2-1,-18 0-127,19 2-828,28-1-2559,-22-6-3784,-17-1 249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2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3555,'0'0'12983,"-8"8"-11766,3-3-1011,-1 0 0,2 1 0,-1 0-1,1 0 1,0 0 0,0 0 0,0 1-1,1 0 1,0 0 0,1 0 0,-1 0-1,-2 14 1,-1 32 608,1 93 0,5-142-798,0-4 48,1-4-98,-1-1 0,0 1 0,0-1 0,0 1 0,-1-1 0,0 1-1,0 0 1,0-1 0,0 1 0,0 0 0,-1 0 0,0 0 0,0 0-1,0 0 1,-1 0 0,1 0 0,-6-6 0,4 6-16,1 0-1,0 0 1,1-1 0,-1 1 0,1-1 0,0 0-1,0 1 1,0-1 0,1 0 0,-1 0-1,0-7 1,41 23 285,-24-5-1663,0-1 0,1 0 0,18 2 0,-7-3-4183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2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90 5894,'0'0'11600,"1"-9"-10169,1-25-348,-2 33-1048,-1 0 0,0 0 0,1 1-1,-1-1 1,1 0 0,-1 0 0,0 0 0,1 1-1,-1-1 1,0 0 0,0 1 0,0-1-1,0 0 1,0 1 0,0-1 0,1 1 0,-1 0-1,0-1 1,0 1 0,0 0 0,-1-1-1,1 1 1,0 0 0,0 0 0,0 0 0,0 0-1,0 0 1,0 0 0,0 0 0,0 1 0,0-1-1,-1 1 1,-34 6 253,33-6-227,1 0-1,0 1 1,-1-1 0,1 1-1,0-1 1,0 1-1,-1 0 1,2 0-1,-1 0 1,0 0-1,0 0 1,1 1 0,-1-1-1,1 0 1,-1 1-1,1-1 1,-1 4-1,2-6-44,0 1 1,0 0-1,0-1 0,0 1 0,0 0 0,0 0 0,0-1 1,0 1-1,0 0 0,0-1 0,1 1 0,-1 0 0,0-1 0,0 1 1,1 0-1,-1-1 0,0 1 0,1-1 0,-1 1 0,1-1 1,-1 1-1,1-1 0,-1 1 0,2 0 0,0 0-9,0 0 0,0 0-1,0 0 1,0 0 0,0 0 0,0-1-1,0 1 1,1-1 0,-1 0 0,0 1-1,4-1 1,41-2-307,-36 1 26,0 0-1,0 1 1,1 0 0,-1 0-1,0 2 1,21 4-1,-31-6 355,0 1-1,0-1 1,0 1-1,0 0 1,0-1-1,0 1 1,0 0-1,0 0 0,-1-1 1,1 1-1,0 0 1,-1 0-1,1 0 1,0 0-1,-1 0 1,1 0-1,-1 0 0,1 0 1,-1 0-1,0 1 1,1-1-1,-1 0 1,0 0-1,0 2 1,0-1 1854,1-22-1701,1-81-388,-1 100 137,-1 0 0,0 1 0,1-1 0,-1 0 0,0 0 0,1 1 0,-1-1 0,1 1 0,-1-1 0,1 1-1,-1-1 1,1 1 0,0-1 0,-1 1 0,1-1 0,0 1 0,-1-1 0,1 1 0,0 0 0,0 0 0,-1-1 0,1 1 0,0 0 0,0 0 0,-1 0 0,1 0 0,0 0 0,0 0 0,0 0 0,-1 0 0,1 0 0,0 0 0,0 0 0,-1 1 0,2-1 0,30 10-1006,-31-10 978,4 2-156,13 5-1457,0 0 0,36 7 1,-19-10-2981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47 4324,'5'-4'-41,"12"-10"3646,-15 13-3035,-1 0 1,0 0 0,0-1 0,0 1-1,0 0 1,0-1 0,0 1 0,0 0-1,-1-1 1,1 1 0,0-1 0,-1 0-1,1 1 1,-1-1 0,0 1 0,1-1-1,-1-2 1,-5 4-333,0-1 0,0 1 0,0 0 0,0 1 0,0-1 0,-10 3 0,12-2-170,0 0 0,0 0 0,0 0 1,0 0-1,0 0 0,1 1 0,-1-1 0,0 1 1,1 0-1,-1 0 0,1 0 0,0 0 1,0 0-1,-1 1 0,1-1 0,1 1 0,-3 2 1,7-3-51,1 0 1,0 0-1,-1-1 1,1 0 0,0 0-1,0 0 1,0 0-1,0-1 1,0 1 0,4-1-1,9 2-14,29 15-116,-44-16 108,0 0 1,0 0-1,-1 0 1,1 0-1,-1 0 1,1 0-1,-1 0 1,1 1-1,-1-1 1,0 0-1,1 1 1,-1-1-1,0 1 1,0 0-1,0-1 1,0 1 0,0 0-1,-1 0 1,1-1-1,-1 1 1,1 0-1,0 4 1,-1-5 15,-1-1 0,1 1 0,-1 0 0,1 0 0,-1 0 0,1 0 0,-1 0 0,1-1 1,-1 1-1,0 0 0,1 0 0,-1-1 0,0 1 0,0 0 0,0-1 0,1 1 0,-1-1 1,0 1-1,0-1 0,0 0 0,0 1 0,0-1 0,0 0 0,0 0 0,0 1 0,-1-1 1,-33 5 621,30-4-464,-5 0 38,-6 1 100,0 0 0,-1-1 0,1 0 0,-1-2 0,-16-2 0,33 3-359,0 0 0,0 0 1,0 0-1,0 0 0,-1 0 1,1-1-1,0 1 0,0 0 1,0 0-1,0 0 0,0 0 1,0 0-1,-1-1 0,1 1 1,0 0-1,0 0 0,0 0 0,0-1 1,0 1-1,0 0 0,0 0 1,0 0-1,0-1 0,0 1 1,0 0-1,0 0 0,0 0 1,0 0-1,0-1 0,0 1 1,0 0-1,0 0 0,0 0 1,0-1-1,0 1 0,1 0 1,-1 0-1,0 0 0,0 0 1,0-1-1,0 1 0,0 0 1,0 0-1,1 0 0,-1 0 1,0 0-1,0 0 0,0-1 1,0 1-1,1 0 0,-1 0 1,0 0-1,0 0 0,0 0 1,0 0-1,1 0 0,-1 0 1,0 0-1,0 0 0,0 0 0,1 0 1,-1 0-1,0 0 1,13-7-3220,5 2-2239,6-3-2211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5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118 219 3876,'0'0'11253,"-8"-3"-9742,1 1-1315,0 0 1,0 0 0,0 1 0,-1 0-1,1 0 1,-13 1 0,18 0-101,0 1-1,0-1 1,0 0-1,-1 1 1,1 0 0,0-1-1,0 1 1,1 0-1,-1 0 1,0 0 0,0 0-1,0 1 1,1-1-1,-1 0 1,0 1 0,1-1-1,-1 1 1,1 0-1,0-1 1,0 1 0,-1 0-1,1 0 1,0 0 0,1 0-1,-1 0 1,0 0-1,0 0 1,1 0 0,-1 0-1,1 0 1,0 0-1,0 3 1,-1-3-44,1 0 1,0-1-1,0 1 1,0 0-1,0-1 1,0 1-1,0 0 0,0 0 1,1-1-1,-1 1 1,1 0-1,-1-1 1,1 1-1,0-1 0,-1 1 1,1-1-1,0 1 1,0-1-1,0 1 1,0-1-1,0 0 0,1 0 1,-1 1-1,3 1 1,-1-2-20,0 1 0,0-1 1,1 1-1,-1-1 1,0 0-1,1 0 0,-1-1 1,1 1-1,0-1 0,-1 0 1,7 0-1,-2 0-24,-1-1 0,1 0 0,0 0 0,0-1 0,0 0 0,-1 0 0,1-1 0,-1 0 0,1 0 0,12-9 0,-15 7 8,0 0 1,0 0-1,-1 0 1,1-1-1,-1 0 0,-1 0 1,1 0-1,-1 0 1,0-1-1,4-13 1,-6 19-20,-1-1 0,1 1 1,-1-1-1,1 1 0,-1-1 1,0 0-1,0 1 1,1-1-1,-1 0 0,-1 1 1,1-1-1,0 0 0,0 1 1,0-1-1,-1 0 1,1 1-1,-1-1 0,1 1 1,-1-1-1,0 1 0,0-1 1,0 1-1,1-1 1,-1 1-1,-1 0 0,1 0 1,0-1-1,0 1 0,0 0 1,-1 0-1,1 0 1,0 0-1,-1 0 0,1 1 1,-1-1-1,1 0 0,-1 1 1,1-1-1,-1 1 1,0-1-1,1 1 0,-1 0 1,1 0-1,-1-1 0,0 1 1,1 0-1,-1 1 1,-2-1-1,3 0 0,1 0 0,0 1 0,-1-1 0,1 0 0,-1 0-1,1 1 1,0-1 0,-1 0 0,1 1 0,0-1 0,-1 0 0,1 1 0,0-1 0,-1 0 0,1 1 0,0-1 0,0 1 0,0-1 0,-1 1 0,1-1 0,0 0 0,0 1-1,0-1 1,0 1 0,0-1 0,0 1 0,0-1 0,0 1 0,0-1 0,0 1 0,0-1 0,0 1 0,0-1 0,0 1 0,0-1 0,0 0 0,1 1 0,-1-1-1,0 1 1,0-1 0,1 0 0,-1 1 0,0-1 0,0 1 0,1-1 0,-1 0 0,0 1 0,1-1 0,16 22 12,-12-19-6,0-2-1,0 1 1,1 0-1,-1-1 1,0 0-1,1-1 1,-1 1-1,1-1 1,-1 0-1,1 0 1,-1-1-1,1 1 1,-1-1-1,1-1 1,-1 1-1,0-1 1,0 1-1,1-2 1,-1 1-1,-1 0 1,1-1-1,0 0 1,-1 0-1,8-7 1,-3 3-13,0-1 0,-1 0 0,0 0 0,0-1 0,-1 0 0,0 0 0,0-1 0,-1 0 0,0 0 0,7-19 0,-12 26 2,-1 1 0,1-1 0,0 1 0,-1-1 0,0 0 0,0 1 0,0-1 0,0 0 0,0 1 0,0-1 0,-2-4 0,2 6 5,0 0 0,-1 1 0,1-1-1,0 0 1,-1 1 0,1-1 0,-1 0 0,1 1 0,-1-1 0,1 1 0,-1-1 0,1 1-1,-1 0 1,0-1 0,1 1 0,-1-1 0,0 1 0,1 0 0,-1 0 0,0-1 0,0 1-1,1 0 1,-1 0 0,0 0 0,0 0 0,1 0 0,-1 0 0,0 0 0,0 0 0,1 0 0,-1 0-1,0 0 1,0 0 0,1 1 0,-1-1 0,0 0 0,1 1 0,-1-1 0,0 0 0,1 1-1,-1-1 1,1 1 0,-1-1 0,0 1 0,0 0 0,-2 2 13,-1 0 0,1 0 0,0 0 0,0 0-1,0 0 1,1 1 0,-1-1 0,1 1 0,0 0 0,0 0 0,0 0 0,0 0 0,1 0 0,0 0 0,-1 1 0,0 6-1,0 7 44,-1 0 0,1 30 0,12 49-103,-6-79 35,-2 0 0,0 0 0,-1 0 0,0 0 0,-2 1 1,0-1-1,-5 24 0,5-38 71,-1-1 0,1 1 0,-1 0 0,0-1 0,0 1 0,-1-1 0,1 0 0,-6 5 0,8-7-21,0 0 0,-1-1 0,1 1 0,-1-1 0,1 1 0,-1-1 0,1 0 0,-1 1 0,0-1 0,1 1 0,-1-1 0,1 0 0,-1 1 0,0-1 1,1 0-1,-1 0 0,0 0 0,0 0 0,1 1 0,-1-1 0,0 0 0,1 0 0,-1 0 0,0 0 0,1-1 0,-1 1 0,0 0 0,0 0 0,1 0 0,-1 0 0,0-1 0,1 1 0,-1 0 0,1-1 0,-1 1 0,0 0 0,1-1 0,-1 1 0,1-1 0,-1 1 0,1-1 0,-1 1 0,1-1 0,0 0 0,-1 1 0,1-1 0,-1 1 0,1-1 0,0 0 0,0 1 0,-1-1 0,1 0 0,0 1 0,0-1 0,0-1 0,-31-53-228,-2-6-1127,31 57 1268,0 0 0,1 0 1,0 0-1,0 0 0,0-1 0,0 1 0,1 0 0,-1 0 0,1-1 0,0 1 0,0 0 0,2-7 0,-1 9 52,-1 1 0,1-1 0,0 1 0,0 0-1,0-1 1,1 1 0,-1 0 0,0 0 0,0 0-1,1 0 1,-1 0 0,0 0 0,1 0 0,-1 0-1,1 1 1,-1-1 0,1 0 0,0 1 0,-1-1-1,1 1 1,-1 0 0,1 0 0,0-1 0,1 1-1,48-2 37,-43 3-35,33 0-733,-27 0-530,0 0-1,0-1 1,0-1-1,-1 0 1,1-1 0,27-6-1,-15-6-8747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16748,'-5'4'237,"0"0"1,1 0 0,-1 0 0,1 0 0,0 1 0,0-1-1,1 1 1,-6 8 0,-19 45 590,17-28-462,1 0 0,2 1 0,0-1 0,3 1 0,0 1 0,0 54 0,4-80-333,2 0 0,-1 0-1,0-1 1,1 1 0,0 0 0,1-1 0,-1 1-1,1-1 1,0 0 0,4 7 0,-5-10-27,0 0 1,1 0 0,0 0-1,-1 0 1,1-1 0,0 1-1,0 0 1,0-1-1,0 0 1,0 1 0,0-1-1,0 0 1,0 0 0,0 0-1,1-1 1,-1 1 0,0 0-1,1-1 1,-1 1 0,0-1-1,1 0 1,-1 0 0,1 0-1,-1 0 1,0 0 0,5-2-1,2 0-3,0 0-1,0-1 0,0 0 0,0-1 1,-1 0-1,1 0 0,14-10 1,53-46-25,-65 51 21,85-71-165,-96 80 163,0-1 1,0 1 0,0 0 0,0 0 0,1-1 0,-1 1-1,0 0 1,0 0 0,0 0 0,0 0 0,0-1 0,1 1-1,-1 0 1,0 0 0,0 0 0,0 0 0,1-1 0,-1 1-1,0 0 1,0 0 0,0 0 0,1 0 0,-1 0 0,0 0-1,0 0 1,1 0 0,-1 0 0,0 0 0,0 0 0,0 0-1,1 0 1,-1 0 0,0 0 0,0 0 0,1 0 0,-1 0 0,0 0-1,0 0 1,0 0 0,1 0 0,-1 1 0,0-1 0,0 0-1,0 0 1,1 0 0,-1 0 0,0 0 0,0 1 0,1-1-1,-5 16-25,-17 30 57,18-38-32,-10 16 29,9-16 5,-1 0 0,1 0 0,0 1 0,1 0 0,0 0 0,-3 14 0,6-23-39,0 1 0,0-1 0,0 0 0,0 0 0,-1 1-1,1-1 1,0 0 0,0 0 0,0 1 0,0-1 0,0 0 0,0 0 0,0 1 0,0-1 0,0 0 0,1 0 0,-1 1 0,0-1 0,0 0 0,0 0 0,0 1 0,0-1 0,0 0 0,0 0 0,1 1 0,-1-1 0,0 0 0,0 0 0,0 0 0,0 1 0,1-1 0,-1 0 0,0 0 0,0 0 0,1 0 0,-1 0 0,0 1 0,0-1 0,0 0 0,1 0 0,-1 0 0,0 0 0,1 0 0,-1 0 0,0 0 0,0 0 0,1 0 0,-1 0 0,0 0 0,0 0 0,1 0 0,-1 0 0,0 0 0,0 0 0,1 0 0,-1 0 0,0-1 0,0 1 0,1 0 0,-1 0 0,13-10-621,24-32 140,-8 15 160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6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3299,'0'3'10714,"1"4"-5652,3 42-3515,-5-25-817,-1-17-629,2 0 0,-1-1 0,1 1 0,0 0 0,0-1 0,1 1 0,0 0 0,0-1 0,4 13 0,-4-19-67,-1 1 0,1-1 0,0 1 0,-1-1 0,1 1 0,0-1-1,0 1 1,0-1 0,0 1 0,0-1 0,-1 0 0,1 0-1,0 1 1,0-1 0,0 0 0,0 0 0,0 0 0,0 0 0,0 0-1,0 0 1,0 0 0,0-1 0,0 1 0,-1 0 0,1 0-1,0-1 1,0 1 0,0-1 0,0 1 0,0 0 0,-1-1 0,1 0-1,0 1 1,0-1 0,0 0 0,30-26 366,-28 23-374,8-8 7,0 0 0,-1-2-1,0 1 1,-1-1 0,14-28 0,-23 119-172,-2-47-111,8-22-2956,9-7-4297,-6-4 291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7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13 8840,'0'0'10293,"-5"-4"-9989,5 3-258,-1 1 0,0-1-1,0 0 1,0 0 0,0 1-1,0-1 1,0 1 0,0-1 0,0 1-1,0-1 1,0 1 0,0 0 0,-1-1-1,1 1 1,0 0 0,0 0 0,0 0-1,0 0 1,-1 0 0,1 0-1,0 0 1,0 0 0,0 1 0,0-1-1,0 0 1,0 1 0,-3 0 0,0 2 235,0 1 1,0-1-1,0 1 1,1-1-1,-1 1 1,-4 8-1,5-9-197,1-1 1,-1 1-1,1 0 1,0 0-1,0 0 0,0 0 1,1 1-1,-1-1 0,1 0 1,0 1-1,-1-1 0,2 1 1,-1 0-1,0-1 0,1 1 1,0 0-1,-1-1 0,2 1 1,-1 4-1,1-7-76,0-1 0,0 1 0,-1 0 0,1-1 0,0 1 0,0-1 0,0 1-1,0-1 1,0 1 0,0-1 0,0 0 0,0 1 0,0-1 0,0 0 0,0 0 0,0 0 0,0 0 0,0 0 0,0 0 0,0 0 0,0 0 0,0 0-1,0-1 1,2 1 0,26-9 114,-18 1-119,0 1-1,0-2 0,-1 1 1,0-2-1,-1 1 1,0-1-1,0 0 0,13-22 1,-25 39 21,-1 1 1,2-1 0,-1 1-1,1-1 1,0 1 0,1 0 0,-1 11-1,31-19 291,-23-2-356,0 1 0,0-2 0,1 1 0,-1 0 0,10-7-1,-11 6-74,0 0 0,-1 1 0,1 0-1,0 0 1,0 0 0,0 0 0,0 1-1,0 0 1,7-1 0,-11 4 127,-1-1 0,0 1 0,0-1 0,-1 1 0,1-1 0,0 1 0,0-1 0,-1 1 0,1-1 0,-1 1 0,1-1 0,-1 0 0,0 1 0,1-1 0,-2 2 0,-3 3 175,3-5-36,1 2 0,-1-1 0,0 0 0,1 0 0,-1 0 0,1 1 0,0-1 0,0 1 0,0-1 0,-2 5 0,3-7 117,27-7 48,-12-1-352,-9 4-210,0 1 0,1-1 1,-1 1-1,1 0 0,0 1 0,-1 0 1,1 0-1,12-2 0,-18 4 226,-1 1 42,0 0-1,0 0 1,0 0 0,0-1 0,0 1 0,1 0-1,-1 0 1,0 0 0,0 0 0,1-1 0,-1 1-1,1 0 1,-1 0 0,1 0 0,-1-1 0,1 1-1,-1 0 1,1-1 0,-1 1 0,1-1 0,0 1-1,0 0 1,-1-1 0,1 1 0,0-1 0,0 0-1,-1 1 1,1-1 0,0 0 0,0 1 0,0-1-1,0 0 1,0 0 0,-1 0 0,1 0 0,0 0-1,0 0 1,0 0 0,0 0 0,0 0 0,0 0-1,-1 0 1,1-1 0,2 0 0,0 1-168,0-1 1,0 0-1,1 0 1,-1-1-1,0 1 1,0 0-1,0-1 1,0 0-1,0 0 1,-1 0-1,5-4 1,-7 7 163,-1-1 1,1 1 0,0 0-1,0 0 1,-1 0-1,1-1 1,0 1-1,0 0 1,0 0 0,0 0-1,0 0 1,0-1-1,0 1 1,0 0 0,0 0-1,0 0 1,0 0-1,0 0 1,1-1 0,-1 1-1,0 0 1,1 0-1,-1-1 1,1 1 0,-1 0-1,1 0 1,-1-1-1,1 1 1,-1 0 0,1-1-1,-1 1 1,1-1-1,0 1 1,0-1 0,-1 1-1,1-1 1,0 1-1,0-1 1,-1 0 0,1 1-1,0-1 1,0 0-1,0 0 1,0 0 0,-1 0-1,1 0 1,0 0-1,0 0 1,0 0 0,0 0-1,0 0 1,-1 0-1,2 0 1,47-25-1949,-46 23 1917,-1 1 0,0 0-1,0-1 1,0 0 0,0 1-1,0-1 1,0 0 0,0 0-1,0 0 1,-1 0 0,1-1-1,-1 1 1,0 0 0,1-1-1,-1 1 1,0-1 0,1-4-1,3 10 454,1 7-440,-4 10-37,-2-19 51,0 0 0,0 0-1,-1 0 1,1 0 0,0 0 0,0 0 0,0 0 0,0 0-1,0 0 1,0 0 0,1-1 0,-1 1 0,0 0 0,0 0 0,1 0-1,-1 0 1,1 0 0,-1 0 0,0 0 0,1-1 0,0 1-1,-1 0 1,1 0 0,-1-1 0,1 1 0,0 0 0,0-1 0,-1 1-1,1-1 1,0 1 0,0-1 0,0 1 0,-1-1 0,1 1-1,0-1 1,0 0 0,0 0 0,0 1 0,0-1 0,0 0 0,0 0-1,0 0 1,0 0 0,0 0 0,0 0 0,0 0 0,0-1 0,0 1-1,-1 0 1,1 0 0,2-1 0,47-16-124,-43 14-267,0 0-1,0 0 1,1 1-1,-1 0 1,1 0-1,12-1 1,-30 21 1733,8-11-7541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8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21 8264,'0'-8'6150,"-4"2"-3396,4 2-1024,0 1-129,2 3-3522,0 3-1218,3 2-2435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112 140 7751,'0'0'5163,"-7"0"-3087,1 1-1732,0-1 1,0 1-1,0 1 0,0-1 0,0 1 1,0 0-1,1 0 0,-1 1 0,-7 4 1,10-5-111,0-1 0,1 1 0,-1 1 0,1-1 1,-1 0-1,1 0 0,0 1 0,0 0 1,0-1-1,0 1 0,0 0 0,0 0 1,1 0-1,-1 0 0,1 0 0,0 0 0,0 0 1,0 1-1,1-1 0,-1 0 0,1 1 1,0 2-1,0-5-192,-1 1 0,2-1 0,-1 0 0,0 0 0,0 0 0,0 0 0,0 0 0,1 0 0,-1 0 0,0 0 0,1-1-1,-1 1 1,1 0 0,-1 0 0,1 0 0,-1 0 0,1 0 0,0-1 0,-1 1 0,1 0 0,0 0 0,0-1 0,0 1 0,-1-1 0,1 1 0,0-1 0,1 1 0,1 0-10,0 0 0,0-1 0,-1 1 0,1-1 0,0 1 0,0-1 0,0 0 0,0-1 0,-1 1 0,4-1 0,2 0-28,0-1 0,-1 0 0,1-1 0,-1 1 0,0-1 0,0-1 0,10-5 0,15-25-368,-31 33 318,1-1 0,-1 0 0,0 0 0,0 0 0,0 1 0,0-1 0,0 0 0,-1 0 0,1 0 0,0 0 0,-1 0 0,0-1 0,1 1 0,-1 0 0,0 0 0,0 0 0,0 0 0,0 0 0,-1 0 0,0-3 0,1 5 34,0-1 0,-1 1-1,1-1 1,-1 1 0,1-1-1,0 1 1,-1 0 0,1-1-1,-1 1 1,1 0 0,-1-1-1,1 1 1,-1 0 0,1 0-1,-1-1 1,0 1-1,1 0 1,-1 0 0,1 0-1,-1 0 1,1 0 0,-1 0-1,0 0 1,1 0 0,-1 0-1,1 0 1,-1 0 0,0 0-1,1 0 1,-1 1 0,1-1-1,-1 0 1,1 0 0,-1 1-1,1-1 1,-1 0-1,1 1 1,-1-1 0,1 0-1,-1 1 1,1-1 0,0 1-1,-1-1 1,1 1 0,-1-1-1,1 1 1,0-1 0,-1 1-1,-19 24 175,18-21-76,0 0-1,1 0 1,-1 0-1,1 0 1,0 0-1,0 1 1,0-1-1,1 0 1,-1 0-1,1 7 1,0-9-81,1-1 1,-1 1 0,1-1 0,0 0 0,-1 0 0,1 1 0,0-1 0,-1 0 0,1 0 0,0 0 0,0 0 0,0 0 0,0 0 0,0 0 0,1 0 0,-1 0 0,0 0 0,0-1 0,0 1-1,1 0 1,-1-1 0,0 1 0,1-1 0,-1 1 0,1-1 0,-1 0 0,0 0 0,1 0 0,-1 1 0,1-1 0,-1-1 0,1 1 0,1 0 0,6-1-34,-1-1 0,0 1 0,0-1 0,0-1 1,-1 0-1,1 0 0,-1 0 0,1-1 0,-1 0 0,0 0 1,-1-1-1,1 0 0,-1 0 0,0 0 0,8-10 0,7-7 200,-1-2 0,29-43-1,-45 61-73,17-27 138,-20 32-235,0-1-1,-1 1 1,1 0 0,0 0 0,-1 0 0,1 0 0,-1-1 0,1 1-1,-1 0 1,0 0 0,0-1 0,1 1 0,-1 0 0,0-1-1,0 1 1,0 0 0,0-1 0,-1 1 0,1 0 0,0-1 0,-1-1-1,0 2-4,0 1 0,0-1 0,0 1 0,0-1 0,0 1-1,0-1 1,0 1 0,0-1 0,0 1 0,0 0 0,0 0-1,0-1 1,-1 1 0,1 0 0,0 0 0,0 0 0,0 0-1,0 0 1,0 1 0,-1-1 0,1 0 0,0 0 0,0 1-1,0-1 1,0 1 0,0-1 0,0 1 0,0-1 0,0 1-1,0 0 1,0-1 0,0 1 0,1 0 0,-1 0 0,0 0-1,0 0 1,0 1 0,-28 34-24,23-24 41,1 0 1,0 0-1,1 0 1,0 0 0,1 1-1,0-1 1,1 1-1,0 0 1,1 0 0,1 19-1,0-30-169,0 0 0,1-1-1,-1 1 1,1 0 0,-1-1 0,1 1-1,-1 0 1,1-1 0,0 1 0,0-1 0,0 1-1,0-1 1,0 0 0,0 1 0,0-1-1,1 0 1,-1 0 0,0 1 0,1-1-1,-1 0 1,0-1 0,1 1 0,0 0-1,-1 0 1,1-1 0,-1 1 0,1 0-1,0-1 1,2 1 0,16 1-5044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9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17 11211,'0'0'6411,"-8"-4"-4890,2 2-1408,1 0-1,-1 0 0,1 0 1,-1 1-1,0 0 0,1 0 1,-1 0-1,0 1 0,0-1 1,1 1-1,-1 1 1,0-1-1,0 1 0,0 0 1,1 1-1,-1-1 0,1 1 1,-1 0-1,1 0 0,0 1 1,0 0-1,-8 5 0,-11 7 396,1 2 0,-38 34 0,56-47-445,1 0-1,-1 1 1,1 0 0,0 0 0,0 0 0,0 0 0,1 0 0,0 1 0,0 0 0,0-1-1,1 1 1,0 0 0,0 0 0,0 1 0,1-1 0,0 0 0,0 1 0,1-1 0,0 8 0,0-12-56,1 0-1,0-1 1,0 1 0,1 0 0,-1 0 0,0 0 0,1-1 0,-1 1 0,1-1 0,-1 1 0,1-1 0,0 0 0,-1 1 0,1-1 0,0 0 0,0 0 0,0 0 0,0 0 0,0-1 0,0 1 0,0 0 0,0-1 0,0 0 0,0 1 0,1-1 0,-1 0 0,0 0 0,4-1 0,2 2 12,-1-1 0,1-1-1,-1 0 1,1 0 0,-1 0-1,0 0 1,11-5 0,-12 3 25,1-1 0,-1 0 1,0 0-1,0 0 0,10-10 1,-14 12-19,-1 1 0,1-1 0,-1 1 0,0-1 0,1 1 0,-1-1 0,0 0 1,0 0-1,0 1 0,0-1 0,0 0 0,0 0 0,0 0 0,-1 0 0,1 0 1,-1 0-1,0 0 0,1 0 0,-1-1 0,0 1 0,0 0 0,0 0 0,-1 0 1,1 0-1,-1-2 0,0 3-28,-1 0 1,1 0 0,0 0 0,-1 0-1,1 0 1,-1 0 0,1 1 0,-1-1-1,1 1 1,-1-1 0,0 1 0,1-1-1,-1 1 1,0 0 0,1 0 0,-1 0-1,-2 0 1,3 0-5,-1 0-1,1 0 1,0-1-1,0 1 1,0 0 0,0 0-1,0 1 1,-1-1-1,1 0 1,0 0 0,0 0-1,0 1 1,0-1 0,0 1-1,0-1 1,0 1-1,0-1 1,0 1 0,0-1-1,0 1 1,0 0-1,0 0 1,-1 0 0,3 0-22,-1 0 0,1-1 1,-1 1-1,1-1 0,0 1 1,-1-1-1,1 1 0,0-1 0,-1 0 1,1 1-1,0-1 0,0 0 1,-1 1-1,1-1 0,0 0 1,0 0-1,0 0 0,-1 0 1,1 0-1,0 0 0,0 0 1,0 0-1,1 0 0,28 0-530,-22 0 323,1 0 78,1-1 0,-1 1-1,1-2 1,-1 1 0,0-1 0,0-1 0,0 1-1,0-2 1,0 1 0,10-6 0,-23 12 405,1 1 0,-1 1 0,1-1 0,0 0 0,0 1 0,1 0 0,-1-1 0,1 1 0,0 0 0,0 0 0,1 0 0,0 1 0,0-1 0,-1 10 0,2-15-311,0 1-1,1-1 1,-1 1-1,0-1 1,1 0-1,-1 1 1,0-1-1,1 0 1,-1 1-1,0-1 1,1 0 0,-1 1-1,1-1 1,-1 0-1,1 0 1,-1 0-1,1 1 1,-1-1-1,1 0 1,-1 0-1,1 0 1,-1 0-1,1 0 1,-1 0-1,1 0 1,-1 0-1,1 0 1,-1 0-1,2 0 1,9-3-4556,-2-6-2337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9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1986,'0'0'19378,"-10"51"-18993,2-23-193,-1 0-128,7-3-32,1-2 0,1-2 0,0-4-384,0-4-898,0-4-703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9545,'0'0'6182,"0"-8"-4468,0 6-1618,0 0 0,0 0 0,0 0 0,0 0 0,0 0 0,0 0 0,1 0 0,-1 0 0,1 0 0,0 1 0,-1-1 0,1 0 0,0 0 0,0 0 1,0 1-1,0-1 0,1 0 0,-1 1 0,0-1 0,3-2 0,1 2 81,-1 0-1,1 0 1,-1 0 0,1 0-1,0 1 1,0 0 0,-1 0-1,1 0 1,0 1 0,6 0 0,-1-1-156,0 1 1,-1 0 0,1 0 0,-1 1-1,1 1 1,-1-1 0,0 2 0,0-1-1,0 1 1,0 1 0,0-1 0,8 6-1,-12-6-34,-1 0-1,1 1 0,-1-1 1,0 1-1,0 0 0,-1 0 1,1 0-1,-1 0 0,0 1 1,0-1-1,0 1 0,-1 0 0,1 0 1,-1 0-1,0 0 0,-1 0 1,1 1-1,-1-1 0,0 1 1,-1-1-1,1 0 0,-1 9 1,-1-9 247,0 1 0,-1-1 1,1 1-1,-1-1 1,0 0-1,0 0 1,-1 0-1,0 0 1,0 0-1,0 0 1,0-1-1,-1 1 1,0-1-1,0 0 0,0 0 1,0 0-1,-1-1 1,1 1-1,-10 4 1,8-4-59,-1 0 1,1 0 0,-1-1 0,0 0-1,0 0 1,0 0 0,-1-1 0,1 0-1,0-1 1,-1 0 0,0 0 0,1 0-1,-1-1 1,-11-1 0,17 1-320,0-1 1,0 0 0,0 0-1,1 0 1,-1 0 0,0 0-1,1 0 1,-1-1 0,0 1-1,1 0 1,0-1 0,-1 0-1,1 1 1,0-1 0,0 0-1,0 1 1,0-1 0,0 0-1,0 0 1,0 0 0,0-2-1,-4-21-4498,7 3-3778,6 8-544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11851,'0'0'11681,"-2"8"-11398,-5 38-19,-4 69 0,10-78-4464,1-1-4487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10122,'0'0'4623,"10"-7"-2392,-2 2-1936,1-1-1,-1 2 1,1-1 0,0 1-1,1 1 1,-1-1 0,0 2-1,1-1 1,19-1 0,-29 4-287,21-2 13,-1 2 0,1 0 0,0 2-1,23 4 1,-39-5 21,-1 0-1,0 0 1,0 0-1,0 1 1,-1 0-1,1 0 1,0 0-1,0 0 1,-1 0-1,0 1 0,1-1 1,3 5-1,-5-5 76,-1 1-1,0-1 0,1 0 1,-1 1-1,0-1 0,0 0 0,0 1 1,-1-1-1,1 1 0,-1 0 0,1-1 1,-1 1-1,0-1 0,0 1 0,0 0 1,0-1-1,0 1 0,-1-1 1,1 1-1,-1-1 0,0 1 0,-1 2 1,1-2 5,-1-1 0,0 0 0,0 0 0,0 1 1,0-1-1,0 0 0,0 0 0,0-1 0,-1 1 1,1 0-1,0-1 0,-1 0 0,0 1 0,1-1 1,-1 0-1,0 0 0,0-1 0,1 1 0,-1 0 0,-4-1 1,-61 6 578,62-6-695,1 0-729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3043,'35'-20'14926,"-19"13"-14696,1 1-1,0 0 1,0 1-1,1 1 1,0 1-1,0 0 1,-1 1-1,1 1 1,35 3 0,-53-2-227,1 0 0,0 0 0,0 0 0,0 0 0,0 0 0,-1 0 0,1 0 0,0 0 0,0 1 0,0-1 0,-1 0 0,1 1 0,0-1 0,0 0 0,-1 1 0,1-1 0,0 1 0,-1-1 0,1 1 0,0 0 0,-1-1 0,1 1 0,-1 0 0,1-1 0,-1 1 0,1 0 0,-1 0 0,0-1 0,1 1 0,-1 0 0,0 1 0,0 0 24,0 0 1,0-1-1,-1 1 1,1 0 0,-1 0-1,1 0 1,-1 0 0,0-1-1,0 1 1,0 0 0,0-1-1,0 1 1,-1 1 0,-42 41 497,-66 38 394,110-82-910,0 0 0,-1 0 0,1 1 0,0-1 0,-1 0 0,1 0 0,0 1 1,-1-1-1,1 0 0,0 0 0,-1 1 0,1-1 0,0 0 0,0 1 0,0-1 1,-1 0-1,1 1 0,0-1 0,0 0 0,0 1 0,0-1 0,0 1 0,0-1 0,0 0 1,-1 1-1,1-1 0,0 1 0,0-1 0,0 0 0,1 1 0,-1-1 0,0 1 0,0-1 1,0 0-1,0 1 0,15 5 147,31-5-332,-39-1 28,5 0-172,35-1-2533,-1-5-4411,-12-6-2665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17980,'-1'-1'78,"0"0"0,0 0 1,0 0-1,0 0 0,0 1 1,0-1-1,0 0 0,0 0 1,-1 1-1,1-1 0,0 1 1,0-1-1,0 1 0,-1-1 0,1 1 1,0 0-1,-1 0 0,1 0 1,0-1-1,-1 1 0,1 0 1,0 1-1,-1-1 0,1 0 1,-2 1-1,0 0-6,1 0 0,-1 1 0,1-1 0,0 1 0,-1 0 0,1 0 0,0 0 0,0 0 0,0 0 0,1 0 0,-4 4 0,-2 6 28,0 0 1,1 1-1,-8 22 1,8-19 8,-5 30 0,10-40-80,0 0 0,0-1 0,1 1 0,0 0 1,0-1-1,0 1 0,1 0 0,0-1 0,2 7 0,-3-11-22,0 0-1,1 0 0,-1 0 1,0 0-1,1 0 1,-1 0-1,1 0 0,-1-1 1,1 1-1,0 0 0,-1 0 1,1 0-1,0 0 1,0-1-1,0 1 0,-1 0 1,1-1-1,0 1 0,0-1 1,0 1-1,0-1 1,0 1-1,0-1 0,0 0 1,2 1-1,-1-1 1,0 0-1,0 0 1,0 0 0,0-1-1,0 1 1,0-1 0,0 1 0,0-1-1,0 0 1,0 1 0,0-1-1,2-2 1,3-1 3,0-1-1,-1 0 1,1-1 0,-1 1-1,9-12 1,-7 6 4,0-1 0,-1 0-1,9-19 1,-13 26-5,-1-1 0,0 0-1,0 0 1,0 1 0,-1-1-1,0 0 1,0 0 0,0 0-1,-1-1 1,0-8 0,0 14-8,0 1 1,0-1-1,0 1 0,0-1 1,0 1-1,-1-1 1,1 1-1,0-1 0,0 1 1,0-1-1,-1 1 0,1-1 1,0 1-1,0-1 1,-1 1-1,1-1 0,0 1 1,-1 0-1,1-1 1,0 1-1,-1 0 0,0-1 1,-6 5 27,-6 19 6,10-14-27,0 1 0,1-1 1,0 1-1,0 0 0,0 17 1,2-26-7,0 1 1,0 0-1,0-1 0,0 1 1,0-1-1,0 1 0,1 0 1,-1-1-1,0 1 1,1-1-1,-1 1 0,1-1 1,0 1-1,0-1 0,-1 1 1,1-1-1,0 0 1,0 1-1,0-1 0,0 0 1,0 0-1,1 0 1,-1 0-1,0 0 0,0 0 1,1 0-1,-1 0 0,1-1 1,-1 1-1,1 0 1,-1-1-1,1 1 0,-1-1 1,1 1-1,-1-1 0,1 0 1,-1 0-1,1 0 1,0 0-1,-1 0 0,1 0 1,0 0-1,1-1 0,9-2-6,0 0-1,-1-1 1,1 0-1,-1-1 0,0-1 1,0 0-1,14-10 0,31-15-119,-38 27-3,-18 4 123,1 0 0,-1 0 0,0 0 1,1 0-1,-1 0 0,1 1 0,-1-1 0,1 0 0,-1 0 1,0 1-1,1-1 0,-1 0 0,0 0 0,1 1 0,-1-1 0,0 0 1,1 1-1,-1-1 0,0 1 0,1-1 0,-1 0 0,0 1 1,1 2-7,0 1 0,-1-1 1,1 0-1,-1 1 0,0-1 1,0 0-1,-1 6 0,1 21 26,0-29-13,0 0 0,1 0 0,-1 0-1,0 0 1,0 0 0,1 0 0,-1 0 0,0 0 0,1 0 0,-1 0 0,1-1 0,0 1 0,-1 0 0,1 0 0,0 0 0,-1-1 0,1 1 0,0 0 0,0 0 0,-1-1 0,2 1 0,1 0 7,-1 0-1,1 0 1,0-1 0,-1 0-1,1 1 1,-1-1 0,1 0 0,0 0-1,-1-1 1,1 1 0,0 0-1,-1-1 1,4 0 0,33-14 62,-36 14-68,105-55 150,-18 8-89,-86 46-64,-1 0 0,1 1 0,0 0 0,0 0 0,0 0 0,0 0 0,5 0 0,-8 1 2,0 0 0,0 0 0,0 0-1,0 0 1,0 0 0,-1 0 0,1 1 0,0-1 0,0 0 0,0 0 0,-1 1 0,1-1 0,0 1 0,0-1 0,-1 1 0,1-1 0,0 1 0,-1-1 0,1 1 0,0-1 0,-1 1-1,1 0 1,-1-1 0,1 1 0,-1 0 0,1-1 0,-1 1 0,0 0 0,1 0 0,-1 0 0,0-1 0,0 1 0,0 0 0,1 0 0,-1 0 0,0 0 0,0 0 0,0 0 0,-1 8 49,1-1 0,-1 1 1,-1-1-1,-4 15 0,4-15 11,0-1-1,0 0 0,1 1 0,0-1 1,0 0-1,1 15 0,0-21-89,0 0-1,1 0 1,-1-1-1,0 1 1,0 0-1,1-1 1,-1 1-1,0 0 1,1 0 0,-1-1-1,1 1 1,-1-1-1,1 1 1,-1 0-1,1-1 1,0 1-1,-1-1 1,1 1 0,0-1-1,-1 0 1,1 1-1,0-1 1,-1 0-1,1 1 1,0-1-1,0 0 1,-1 0 0,1 0-1,0 1 1,0-1-1,0 0 1,-1 0-1,1 0 1,0 0-1,0-1 1,-1 1 0,1 0-1,0 0 1,0 0-1,-1-1 1,1 1-1,0 0 1,0-1-1,-1 1 1,1 0 0,0-1-1,-1 1 1,1-1-1,-1 1 1,1-1-1,0 1 1,-1-1-1,1 0 1,-1 1 0,0-1-1,2-1 1,4-14-255,3-5-104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3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4 9513,'0'0'3283,"-9"-1"-1345,-32-1-401,38 2-1436,1 0-1,-1 1 1,0-1-1,0 1 0,0 0 1,1 0-1,-1 0 0,0 0 1,1 0-1,-1 0 1,1 1-1,0-1 0,-1 1 1,1 0-1,0 0 0,-3 2 1,-24 36 309,21-29-156,5-6-101,0 0 0,1 0 1,-1 0-1,1 0 0,0 1 1,0-1-1,1 1 0,-1-1 1,1 1-1,0 7 0,1-11-117,0-1 0,0 1-1,0 0 1,0 0 0,0-1-1,0 1 1,1 0 0,-1 0-1,0-1 1,1 1-1,0-1 1,-1 1 0,1 0-1,0-1 1,0 1 0,0-1-1,0 0 1,0 1 0,0-1-1,0 0 1,1 1 0,-1-1-1,0 0 1,1 0-1,-1 0 1,1 0 0,-1 0-1,1-1 1,-1 1 0,1 0-1,0-1 1,-1 1 0,1-1-1,0 0 1,0 1 0,2-1-1,4 0 4,-1 0 0,1 0 0,-1 0 0,1-1 0,-1 0 0,1-1 0,-1 0 0,0 0 1,0 0-1,0-1 0,0 0 0,0 0 0,12-9 0,-15 9 1,0 1 1,-1-1-1,1 0 1,-1 0-1,0-1 1,0 1-1,0-1 1,-1 0-1,1 1 1,-1-1-1,0 0 1,0 0-1,0-1 1,0 1-1,-1 0 1,0-1-1,0 1 1,0-1-1,0 1 1,-1-1-1,1 1 0,-1-1 1,0 1-1,-2-7 1,2 9-15,-1 0 0,0 0 0,0 0 0,0 0 0,0 0 1,0 1-1,0-1 0,0 0 0,-1 0 0,1 1 0,-1-1 0,1 1 0,-1 0 0,0-1 0,0 1 1,1 0-1,-1 0 0,0 0 0,0 0 0,0 0 0,0 0 0,0 1 0,-4-2 0,-24-4-990,4 5-3657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24 4068,'0'-24'10793,"0"43"-6270,0 40-3066,0-40-1611,-1-8 427,1 0 0,0 1 0,0-1 1,4 14-1,-4-23-427,0 0 1,1-1-1,-1 1 1,1 0 0,-1-1-1,1 1 1,-1-1-1,1 1 1,0-1-1,0 1 1,0-1-1,0 0 1,0 1-1,0-1 1,0 0-1,0 0 1,1 0-1,-1 0 1,0 0-1,1 0 1,-1 0-1,1 0 1,-1 0-1,1-1 1,-1 1-1,1-1 1,-1 1-1,1-1 1,0 0 0,-1 1-1,1-1 1,0 0-1,-1 0 1,1 0-1,2-1 1,4-2-4823,2-8-1739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5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1121,'0'0'17670,"4"-5"-17184,-1 3-454,0-1 0,0 1 0,1-1-1,-1 1 1,1 0 0,-1 0 0,1 1 0,0-1 0,0 1 0,0 0 0,0 0-1,0 0 1,0 0 0,0 1 0,0 0 0,0 0 0,0 0 0,0 0 0,8 2 0,3-2-19,-10 0-1,-1 0 1,0 0-1,0 0 0,0-1 0,1 0 0,-1 1 0,0-1 0,0-1 1,0 1-1,0-1 0,0 1 0,0-1 0,-1 0 0,1-1 1,-1 1-1,1 0 0,3-5 0,-6 5 9,-2 29 203,-2-1 0,-10 44-1,7-43-3,2-1-1,-3 47 1,7-72-274,0-1 1,0 1-1,0-1 1,0 1-1,0-1 1,0 1-1,0-1 1,0 1 0,0-1-1,1 1 1,-1-1-1,0 1 1,0-1-1,1 0 1,-1 1-1,0-1 1,0 1-1,1-1 1,-1 0-1,0 1 1,1-1 0,-1 0-1,1 1 1,-1-1-1,0 0 1,1 0-1,-1 1 1,1-1-1,-1 0 1,1 0-1,-1 0 1,1 0-1,0 0 1,6 1-8133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10282,'0'0'8424,"52"5"-8456,-25-1-673,-4 1-864,1-3-1218,-6-2-544,-2 0-1314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11659,'0'0'7970,"-1"9"-7580,-2 13-52,-1 0 1,-1 0-1,-8 22 0,6-26-422,1 1 0,1-1-1,1 1 1,1 0-1,1 0 1,0 0-1,2 29 1,0-47-318,0 0 1,0 0-1,0 0 1,0 0-1,1 0 1,-1 0-1,0 0 1,1 0-1,-1 0 1,1 0-1,-1 0 1,1-1-1,-1 1 1,1 0-1,0 0 1,0 0-1,-1-1 1,3 2-1,4 0-7701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30 5862,'0'0'12662,"9"-5"-11808,-7 4-837,6-3 190,1 0 1,0 0 0,0 1 0,11-2 0,-19 4-178,1 1-1,-1-1 1,0 1-1,0 0 1,0-1 0,0 1-1,0 0 1,1 0-1,-1 0 1,0 0 0,0 0-1,0 0 1,1 0-1,-1 0 1,0 1-1,0-1 1,0 0 0,0 1-1,0-1 1,0 1-1,0-1 1,0 1-1,0-1 1,0 1 0,0 0-1,0 0 1,0-1-1,0 1 1,0 0 0,-1 0-1,1 0 1,0 0-1,0 0 1,-1 0-1,1 0 1,-1 0 0,1 0-1,-1 0 1,0 0-1,1 1 1,-1-1 0,0 0-1,0 0 1,0 0-1,0 0 1,0 1-1,0-1 1,0 0 0,0 0-1,0 0 1,0 0-1,-1 1 1,0 1 0,0 0 45,0 0 0,0 1 0,-1-1 0,1 0 1,-1 0-1,0 0 0,1 0 0,-1 0 0,-1 0 1,1-1-1,0 1 0,-1-1 0,-3 3 0,-43 31 426,16-13-261,25-17-197,-19 21 120,29-16-93,18-3-15,4-4-553,1-2 0,29 0 0,13-7-6603,-38-2 893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22 8616,'0'0'6481,"-8"-4"-4709,3 1-1664,1 1 0,-1 0-1,1 0 1,-1 0 0,0 0 0,0 1-1,0 0 1,1 0 0,-1 0 0,0 1-1,0 0 1,-1 0 0,1 0-1,0 0 1,0 1 0,0 0 0,1 0-1,-1 0 1,0 1 0,0-1-1,0 1 1,1 0 0,-1 1 0,1-1-1,0 1 1,0 0 0,-5 4-1,2-2 107,1 1-1,0 1 0,1-1 0,-1 1 0,-4 8 0,9-13-125,0 0 0,-1 0-1,1 0 1,0 0 0,0 0 0,0 0-1,1 0 1,-1 1 0,0-1 0,1 0-1,-1 1 1,1-1 0,0 1 0,0-1-1,0 0 1,0 1 0,0-1 0,1 0-1,-1 1 1,1-1 0,0 0 0,-1 1-1,2 1 1,0-2-54,1 0 0,-1 0 0,0-1 1,1 1-1,-1-1 0,0 0 0,1 0 0,0 0 0,-1 0 0,1 0 0,0 0 1,-1-1-1,1 1 0,0-1 0,0 0 0,0 0 0,-1 0 0,5 0 0,3-1-1,0 1 0,0-1-1,0-1 1,11-2-1,-15 1-17,0 1 0,1-1-1,-2 0 1,1 0-1,0-1 1,-1 1 0,1-1-1,8-9 1,-12 11-8,1 0 0,-1-1 0,0 1 0,-1-1 0,1 1 1,0-1-1,-1 1 0,1-1 0,-1 0 0,0 0 0,0 0 0,0 0 1,0 0-1,-1 0 0,1 0 0,-1 0 0,0 0 0,0 0 0,0 0 0,0 0 1,-1-5-1,1 7-24,-1-1-1,1 1 1,-1 0 0,0 0 0,0 0 0,1 0-1,-1 0 1,0 0 0,0 0 0,0 0 0,0 0 0,0 0-1,0 0 1,-1 0 0,1 1 0,0-1 0,0 1-1,0-1 1,-1 1 0,1-1 0,0 1 0,-1-1 0,-1 1-1,-16-2-2463,2 4-4902,12 1 465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2851,'0'0'20643,"-6"6"-19837,1 0-726,1 0 0,-1 0 1,1 1-1,1-1 0,-1 1 0,1 0 0,0 0 0,1 0 0,-1 0 0,1 1 0,1-1 0,0 1 0,0-1 0,0 1 0,1 11 1,-1-8-309,0-1 0,2 1 0,-1 0 0,1 0 0,0 0 0,1 0 0,1 0 0,0-1 0,5 15 0,-1-19-2316,-1-12-6630,-6-4 24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8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34 13549,'0'0'7068,"-9"-7"-6246,-31-18-480,39 25-326,-1-1-1,1 1 1,0 0 0,-1 0 0,1 0 0,-1-1 0,1 1 0,-1 1 0,1-1 0,-1 0 0,1 0 0,-1 0 0,1 1 0,0-1 0,-1 1 0,1-1 0,0 1 0,-1 0-1,1-1 1,0 1 0,0 0 0,-1 0 0,1 0 0,0 0 0,0 0 0,0 0 0,0 0 0,-1 2 0,-20 32 250,22-35-263,-2 4-4,0-1 0,0 1-1,0 0 1,0 0 0,1 0 0,0 0 0,0 0-1,0 0 1,0 1 0,1-1 0,-1 0 0,1 0-1,0 0 1,0 1 0,1-1 0,-1 0 0,1 0-1,0 0 1,0 0 0,1 1 0,-1-2 0,1 1-1,0 0 1,0 0 0,0 0 0,0-1 0,1 1-1,-1-1 1,1 0 0,0 0 0,0 0 0,0 0-1,0 0 1,1-1 0,-1 1 0,1-1 0,-1 0-1,1 0 1,7 2 0,29 11-395,-32-13 311,0 1 1,-1-1 0,1 1-1,0 1 1,-1-1 0,0 1-1,0 0 1,0 1 0,-1 0-1,9 8 1,-14-13 99,-1 1 0,1 0-1,-1 0 1,0 0 0,0-1 0,1 1 0,-1 0-1,0 0 1,0 0 0,0 0 0,0 0 0,0-1-1,0 1 1,0 0 0,0 0 0,0 0 0,0 0-1,0 0 1,-1-1 0,1 1 0,0 0-1,-1 0 1,1 0 0,0-1 0,-1 1 0,1 0-1,-1-1 1,1 1 0,-1 0 0,0-1 0,1 1-1,-1 0 1,0-1 0,1 1 0,-1-1 0,0 1-1,0-1 1,1 0 0,-1 1 0,0-1 0,0 0-1,0 0 1,1 1 0,-2-1 0,-42 15 816,41-14-801,-11 2 1,1 0 0,-1 0 1,1-1-1,-1-1 0,0 0 0,-16-2 1,27 1-23,1 0 1,-1 0-1,0-1 1,0 1-1,0-1 1,1 0-1,-1 0 1,0 0-1,1 0 1,-1 0-1,0 0 1,1-1-1,0 1 1,-1-1-1,1 0 1,0 0-1,0 0 1,0 0-1,0 0 1,0 0-1,0 0 1,1-1-1,-1 1 0,1-1 1,-1 1-1,1-1 1,0 0-1,0 1 1,0-1-1,1 0 1,-1 0-1,1 1 1,-1-1-1,1 0 1,0-5-1,0 6-16,1-1 0,0 0 0,0 0-1,0 0 1,0 1 0,0-1 0,0 0-1,1 1 1,-1-1 0,1 1 0,0 0-1,-1-1 1,1 1 0,0 0 0,0 0-1,1 0 1,-1 1 0,0-1 0,1 0-1,-1 1 1,5-3 0,68-28-28,-51 24 58,-5 0-12,-2 2-14,-1 0-1,28-16 1,-42 21 9,0 0-1,1-1 1,-1 1-1,0 0 1,0-1-1,0 0 1,0 1-1,0-1 1,0 0-1,0 0 1,-1 0-1,1 0 1,-1-1-1,1 1 1,-1 0-1,0-1 1,0 1-1,0-1 1,0 1-1,0-1 1,-1 1 0,1-1-1,-1 1 1,0-1-1,0-4 1,0 5-18,-1 1 0,0-1 0,1 0 0,-1 1 0,0-1 0,0 0 0,0 1 0,0-1 1,-1 1-1,1 0 0,0-1 0,0 1 0,-1 0 0,1 0 0,-1 0 0,1 0 0,-1 0 1,0 0-1,1 0 0,-4 0 0,-16-2-3216,20 3 2739,0 1 0,0-1 1,0 0-1,0 1 0,0-1 0,0 0 1,1 1-1,-1-1 0,0 1 0,0-1 1,0 1-1,1 0 0,-1-1 0,0 1 1,1 0-1,-1-1 0,0 1 0,0 1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8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14926,'0'0'7111,"-9"72"-6727,5-42-160,-1 3-63,-1-1-97,6 5-32,-1-2 0,-3-1-32,4-2-385,0-3-63,0-3-161,0-5-800,4-10-2274,3-8-3332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22237,'-3'-9'1296,"0"-2"-2168,-2 0 904,13 7 160,0-1-72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9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46 3908,'0'0'14253,"-3"-8"-13537,2 7-683,0 0 1,0-1-1,1 1 1,-1-1-1,1 1 1,-1-1-1,1 0 1,-1 1-1,1-1 1,0 1-1,0-1 1,0 0-1,0 1 1,0-1-1,0 0 1,0-1-1,2 2-3,0 0 0,-1 0 1,1 0-1,0 0 0,-1 0 0,1 0 0,0 0 0,0 1 0,0-1 1,-1 1-1,1 0 0,0-1 0,0 1 0,0 0 0,0 0 0,0 0 1,0 0-1,3 1 0,2-1 12,-1 1 1,1 0-1,-1 0 1,1 1-1,-1-1 1,0 1-1,0 1 0,0-1 1,0 1-1,7 5 1,-11-8-37,-1 1 1,0 0 0,1 0 0,-1 0-1,0 0 1,0 0 0,0 0 0,0 0-1,0 0 1,0 0 0,0 1-1,0-1 1,0 0 0,0 0 0,-1 1-1,1-1 1,-1 1 0,1-1 0,-1 1-1,1-1 1,-1 1 0,0-1 0,0 1-1,1-1 1,-1 1 0,-1-1 0,1 1-1,0-1 1,0 1 0,0 0 0,-1-1-1,1 0 1,-1 1 0,1-1-1,-1 1 1,0-1 0,1 1 0,-1-1-1,0 0 1,0 0 0,0 1 0,0-1-1,0 0 1,0 0 0,0 0 0,-1 0-1,-1 1 1,-40 26 611,37-25-525,0 0-1,1 0 0,-1 0 1,1 1-1,0 0 1,0 0-1,0 0 1,0 0-1,-6 9 1,11-12-90,0-1 0,0 1 0,0-1 1,0 1-1,0-1 0,0 1 0,0-1 0,0 1 1,1-1-1,-1 1 0,0-1 0,0 1 0,0-1 1,1 1-1,-1-1 0,0 0 0,1 1 0,-1-1 1,0 1-1,1-1 0,-1 0 0,0 1 0,1-1 1,-1 0-1,1 1 0,-1-1 0,0 0 0,1 0 1,-1 0-1,1 1 0,-1-1 0,1 0 0,-1 0 1,1 0-1,-1 0 0,1 0 0,-1 0 0,1 0 1,-1 0-1,1 0 0,-1 0 0,1 0 0,-1 0 1,1 0-1,0-1 0,34 2-176,-31-1 7,14 0-705,30-1-6842,-27-6 1120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22 8520,'0'0'6529,"-10"-5"-4346,7 3-2116,-1 0-1,0 0 1,0 0-1,1 0 1,-1 1 0,0 0-1,0 0 1,-1 0-1,1 0 1,0 0-1,0 1 1,0 0-1,-1 0 1,1 0-1,0 0 1,0 1-1,0-1 1,0 1 0,-1 0-1,1 1 1,0-1-1,1 1 1,-1-1-1,0 1 1,0 0-1,1 1 1,-6 3-1,3-1 30,0 0 1,1 1-1,-1 0 0,1 0 0,1 0 0,-1 0 0,1 1 0,0 0 0,1-1 0,-1 1 0,1 1 0,1-1 1,-1 0-1,1 1 0,1-1 0,-1 1 0,1 0 0,0 8 0,2-14-82,0 0 0,-1 0 0,1 0 0,0 0 0,0 0 0,0 0 0,1-1 1,-1 1-1,0 0 0,1-1 0,-1 1 0,1-1 0,-1 1 0,1-1 0,0 0 0,-1 0 0,1 0 0,0 0 0,0 0 0,0 0 0,0 0 0,0 0 0,0-1 0,0 1 0,0-1 0,0 0 0,0 1 0,0-1 0,1 0 1,-1 0-1,3-1 0,3 2 4,1-2 0,0 1 0,0-1 0,0 0 0,-1-1 1,15-4-1,-14 2-9,-1 0 1,1 0-1,-1-1 0,0 0 1,0 0-1,12-12 1,-17 14 13,1 0-1,-1 0 1,0 0 0,-1-1 0,1 1 0,-1-1-1,1 0 1,-1 0 0,0 0 0,-1 0 0,1 0-1,-1 0 1,1-1 0,-1 1 0,-1 0 0,2-8-1,-3 10 3,1 0 0,-1 1-1,1-1 1,-1 0 0,0 1-1,1-1 1,-1 1 0,0-1 0,0 1-1,0-1 1,-1 1 0,1 0-1,0-1 1,0 1 0,-1 0-1,1 0 1,-1 0 0,1 0-1,-1 0 1,1 0 0,-1 1-1,1-1 1,-1 0 0,0 1-1,1-1 1,-1 1 0,0 0-1,0-1 1,1 1 0,-3 0-1,-61-4-979,60 4 676,4 0 156,1-1 1,-1 1 0,0 0-1,0 1 1,1-1 0,-1 0-1,0 0 1,1 0 0,-1 0-1,0 0 1,1 1 0,-1-1-1,0 0 1,1 1 0,-1-1-1,1 0 1,-1 1-1,0-1 1,1 1 0,-1-1-1,1 1 1,-1-1 0,0 2-1,0 16-8658,4-9 1804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11435,'0'0'8103,"-23"46"-7110,17-21-576,1 0-129,3 1-128,-1-1-96,3-2-32,0-2 0,0-5-384,0-5-513,0-7-480,5-4-1762,6-5-3972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48 11627,'0'0'5328,"-21"36"-2798,21-36-2498,1 1-1,0 0 1,-1 0-1,1-1 1,0 1 0,0 0-1,0-1 1,0 1-1,0-1 1,0 1 0,0-1-1,0 0 1,0 1-1,0-1 1,0 0 0,0 1-1,0-1 1,0 0-1,0 0 1,0 0 0,0 0-1,0 0 1,0 0-1,2-1 1,29 0 0,-25-1-21,-1 1 0,0-1 0,1-1 0,-1 1 0,0-1 0,0 0 0,-1 0 0,8-5-1,-10 6-2,-1 0 1,1 0-1,0 0 0,-1 0 0,1 0 0,-1 0 0,0-1 0,0 1 0,0-1 0,0 0 0,0 1 0,-1-1 0,1 0 0,-1 0 0,0 0 0,0 0 0,0 0 0,1-5 0,-3 7 1,1 0 0,-1 0-1,0 1 1,0-1 0,0 0 0,0 0-1,0 1 1,0-1 0,0 1 0,0-1-1,-1 1 1,1-1 0,0 1 0,0 0-1,0-1 1,0 1 0,-1 0 0,1 0-1,0 0 1,0 0 0,-1 0 0,1 0-1,0 0 1,0 0 0,-2 1 0,-36 4 180,33-3-88,0 1 0,1 0 0,-1 0 0,1 1 0,-1-1 1,1 1-1,0 1 0,1-1 0,-1 1 0,-4 6 0,6-9-16,0 1-1,1 0 0,0 0 0,0 1 0,0-1 0,0 0 1,0 1-1,1-1 0,0 1 0,-1 0 0,1-1 0,1 1 0,-1 0 1,0 0-1,1-1 0,0 1 0,0 0 0,0 6 0,1-9-77,0 0-1,-1 0 0,1 0 0,0 0 0,-1 0 0,1 0 1,0-1-1,0 1 0,0 0 0,0 0 0,0 0 0,0-1 1,0 1-1,0-1 0,0 1 0,0-1 0,0 1 0,0-1 1,0 1-1,1-1 0,-1 0 0,0 0 0,0 0 0,2 0 1,36 2-141,-30-3-47,-2 2-14,0-2 0,1 1 0,-1-1 0,0 0 0,0 0 0,0-1 0,0 0 0,0 0-1,0-1 1,12-6 0,-21 13 327,0-1 1,0 1-1,1 0 0,-1-1 0,1 1 0,0 0 0,0 0 0,0 0 1,0 6-1,-10 33 217,8-39-168,0 1 0,0-1 0,-1 1 0,1-1 0,-1 0 0,0-1 0,-1 1 0,1-1-1,-1 0 1,1 0 0,-1 0 0,0 0 0,0-1 0,0 0 0,0 0 0,0 0 0,-1-1 0,-8 2 0,-10 0 465,-1 0 0,-44-1 0,55-2-625,15 0-129,-1-1-1,0 1 1,0 0 0,0 0-1,1 0 1,-1 0-1,0 0 1,0-1 0,0 1-1,0 0 1,1 0-1,-1 0 1,0 0 0,0-1-1,0 1 1,0 0-1,0 0 1,0-1 0,0 1-1,0 0 1,0 0-1,0 0 1,1-1 0,-1 1-1,0 0 1,0 0-1,0-1 1,-1 1 0,1 0-1,0 0 1,0 0-1,0-1 1,0 1 0,0 0-1,0 0 1,0 0-1,0-1 1,0 1 0,0 0-1,-1 0 1,1 0-1,0-1 1,0 1 0,0 0-1,0 0 1,0 0-1,-1 0 1,1-1 0,0 1-1,0 0 1,0 0-1,-1 0 1,1 0-1,0 0 1,0 0 0,-1 0-1,1 0 1,0 0-1,0 0 1,0 0 0,-1 0-1,14-9-7941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3 7143,'8'-3'11195,"-13"20"-9300,4-14-2120,-21 47 757,-1-2 0,-3 0-1,-37 50 1,54-85-481,-1 1-170,7-15-2643,9-25-5160,-4 18 6324,5-16-6906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10 9961,'0'0'5851,"-2"8"-4783,0-3-978,1 1 1,0 0-1,0 0 1,1 0-1,-1 0 1,1 0-1,1-1 1,-1 1-1,1 0 1,0 0-1,0 0 0,1 0 1,0-1-1,0 1 1,0-1-1,1 1 1,4 7-1,75 116 983,-81-146-528,-9-17-599,-9 6-950,-1 0 0,-1 0 0,-1 2 0,-36-35 0,44 47 1012,-13-7 259,24 21 42,9 16 834,13 1-839,1-1 0,1-2 0,40 20 0,31 20-170,-94-55-187,-1 1 0,1 0 0,0 0 0,0 0 0,0 0 0,-1 0 0,1 1 0,0-1 0,0 0 0,0 0 0,-1 0 0,1 0-1,0 0 1,0 0 0,0 0 0,-1 0 0,1 0 0,0 0 0,0 1 0,0-1 0,0 0 0,-1 0 0,1 0 0,0 0 0,0 0 0,0 1 0,0-1 0,0 0 0,0 0 0,0 0 0,-1 1-1,1-1 1,0 0 0,0 0 0,0 0 0,0 1 0,0-1 0,0 0 0,0 0 0,0 0 0,0 1 0,0-1 0,0 0 0,0 0 0,0 1 0,0-1 0,0 0 0,1 0 0,-1 0-1,0 1 1,0-1 0,0 0 0,0 0 0,0 0 0,0 0 0,0 1 0,1-1 0,-22-1-4536,-3-2-1518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10794,'0'0'6759,"61"2"-5959,-32 3-511,0-1-225,5 1-64,0-3-1089,-3-2-2082,-2 0-1826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4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406 12 7015,'-9'-2'1937,"-7"-1"-1395,0 0 0,0 1 0,0 1 0,0 1 0,0 0-1,0 1 1,-29 5 0,34-3-379,-1 1 0,1-1 0,0 2 0,1-1 0,-1 2 0,1-1 0,0 1 0,0 1 0,1 0 0,0 0 0,0 1 1,-11 13-1,9-8 151,0 0 1,1 0-1,1 1 1,1 1-1,0-1 1,0 2 0,2-1-1,0 1 1,0 0-1,-3 20 1,8-28-276,-1 0 1,1-1 0,1 1-1,0 0 1,0 0-1,0-1 1,1 1-1,0 0 1,1-1-1,-1 1 1,2-1-1,-1 1 1,1-1 0,0 0-1,0 0 1,1 0-1,0 0 1,0-1-1,1 1 1,0-1-1,0 0 1,0-1 0,12 11-1,-4-8-31,0 1 0,1-2 0,-1 0 0,1 0 0,1-1-1,-1-1 1,1-1 0,0 0 0,0 0 0,0-2 0,1 0 0,-1-1 0,1 0 0,-1-1-1,0-1 1,1 0 0,-1-1 0,28-8 0,-21 4 79,0-1 0,0-1 1,0 0-1,-1-2 0,-1-1 0,0 0 0,0-1 0,-1-2 0,-1 0 1,0 0-1,31-35 0,-43 42 0,0-1-1,0 0 1,-1 0 0,0 0 0,0-1 0,-1 1-1,0-1 1,-1 0 0,1-1 0,-2 1-1,0 0 1,0-1 0,0 1 0,-1-14-1,-1 18-58,0 0-1,-1-1 0,0 1 1,0 0-1,-1 0 0,1 0 1,-1 0-1,0 0 0,0 0 0,-1 1 1,0-1-1,1 1 0,-1-1 1,-1 1-1,1 0 0,-1 0 1,1 1-1,-1-1 0,0 1 0,-1 0 1,1 0-1,0 0 0,-1 0 1,0 1-1,1 0 0,-1 0 1,-8-2-1,-2-1-77,-1 1 1,0 0 0,0 1-1,0 1 1,0 1 0,-1 0-1,1 1 1,0 1 0,0 0-1,-27 6 1,17-1-1099,-46 18 1,-23 19-4647,42-16-2662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09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1754 697 3748,'0'0'4420,"-8"-11"-4287,0 0-151,1 0-1,0 0 1,1-1-1,0 0 1,1 0 0,0 0-1,1-1 1,0 1-1,1-1 1,-2-21-1,3 5 15,2 8 223,-1 0 0,-2 1 1,0-1-1,-8-28 0,9 42-166,-1 1 1,0 0-1,0 0 1,0 0 0,-1 0-1,0 0 1,0 1-1,0-1 1,-1 1-1,0 0 1,0 1-1,0-1 1,0 1-1,-1 0 1,0 0 0,1 1-1,-12-5 1,-1 0 118,-1 2 1,0 0-1,-1 1 1,1 0 0,-28-1-1,-103 0 281,98 6-351,-74-9 0,48-4-56,18 2 189,-68-4 0,109 14-192,0 1 1,-1 1-1,1 1 1,0 0 0,0 2-1,0 0 1,-32 11 0,21-2-40,1 1 0,1 1 0,0 2 0,1 0 0,0 2 0,2 1 0,-44 45 0,38-31-20,1 2-1,2 2 1,2 0-1,-41 81 1,27-30 96,5 3 1,3 1-1,5 1 1,-25 159-1,40-165 81,4 0 1,3 114-1,34 176-68,-8-85-53,21 133 38,-33-378 4,2-1 0,2 0 0,2-1 1,2-1-1,2 0 0,46 76 1,-42-84-49,3-2 0,1-1 1,1-2-1,1 0 0,2-2 0,2-1 1,0-2-1,2-1 0,1-2 1,1-1-1,0-2 0,2-2 1,0-1-1,2-2 0,-1-2 1,2-1-1,0-3 0,0-1 1,1-2-1,46 1 0,-29-4-129,0-2 0,-1-3 0,1-3 1,-1-2-1,1-3 0,60-18 0,-82 16 86,-1-2 0,0-2 0,0-1 0,-2-2 0,0-2 0,-2-1 0,0-1 0,-1-2 0,-1-1 0,31-33 0,-17 8 87,-3-2 0,-1-2 0,-3-2 0,-3-1-1,-2-2 1,38-94 0,112-393 771,-163 477-759,142-558 37,-141 514-343,-5 0 0,-5-2 0,-5-188 0,-10 255 239,-2 0-1,-2 1 1,-2 0-1,-2 0 0,-3 1 1,-1 1-1,-2 0 1,-2 1-1,-2 2 1,-48-70-1,48 80-3,-2 1 1,-1 2-1,-1 0 1,-2 2-1,-1 1 0,0 2 1,-2 0-1,-1 2 0,-1 2 1,0 0-1,-2 3 0,0 1 1,-69-22-1,52 26-425,-1 1-1,0 4 1,-1 1-1,0 3 1,0 2-1,-85 10 1,74 0-341,0 3 1,1 3-1,1 2 1,0 3-1,-61 30 1,45-12-3162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5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8104,'0'0'11082,"4"11"-10393,7 11-561,1 0 1,1-1 0,1 0-1,0-1 1,2-1 0,0 0-1,2-1 1,0-1 0,35 26-1,-34-36-7900,-32-10 3896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14427,'3'-10'1864,"-3"13"-1071,-2 9-353,-7 14 2016,0 6-1600,-3 16-375,-2 5-129,2 10-288,0 4-16,2-4 16,4-5-16,3-6-192,2-7-208,1-16 1712,0-8-1288,0-19 64,1-4 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5189,'0'0'14638,"13"-9"-13106,135-72 1362,-125 69-2744,1 2 0,0 0 1,1 2-1,0 1 0,36-6 0,-60 13-393,1-1 0,0 1 0,-1 0 0,1 0 0,0 0 0,-1 0 0,1 0 0,0 1 0,0-1 0,-1 0 0,1 1 0,0-1 0,2 2 0,-6 4-3903,-13 1 1247,-8-1-1238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109 153 11243,'5'-10'694,"-4"7"-687,14-28-436,1 0-1,28-39 0,-33 63-220,-9 17 930,-2-8-96,-1 1 1,1-1-1,-1 0 1,1 0-1,-1 0 1,0 0 0,1 0-1,-1 0 1,0 0-1,-1 0 1,1 0-1,-2 3 1,0-3-54,0-1 0,0 1 0,0-1 0,0 1-1,0-1 1,0 0 0,0 0 0,-6 0 0,-24 12-156,24-5 251,0 1 0,0 0-1,1 0 1,0 1 0,0 0 0,1 0 0,1 0 0,0 1-1,0 0 1,-4 14 0,1-1 469,1 1 0,1 1 0,-7 43 0,14-69-707,0 1 0,0-1 0,0 0 1,0 0-1,0 1 0,0-1 0,0 0 1,0 0-1,-1 1 0,1-1 0,0 0 0,0 0 1,0 1-1,0-1 0,1 0 0,-1 0 1,0 1-1,0-1 0,0 0 0,0 0 0,0 1 1,0-1-1,0 0 0,0 0 0,1 1 1,-1-1-1,0 0 0,0 0 0,0 0 0,0 1 1,1-1-1,-1 0 0,0 0 0,0 0 1,0 0-1,1 1 0,-1-1 0,0 0 1,0 0-1,1 0 0,-1 0 0,0 0 0,0 0 1,1 0-1,-1 0 0,0 0 0,0 0 1,1 0-1,16-8-267,13-18-323,-21 14-227,0-2-1,-1 1 0,-1-1 1,0 0-1,0-1 0,-2 1 1,0-1-1,0 0 0,-2-1 1,0 1-1,1-18 0,-3 3-3558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38 5189,'0'0'1954,"-41"58"-1698,30-42-256,4-6-1217</inkml:trace>
  <inkml:trace contextRef="#ctx0" brushRef="#br0" timeOffset="1">0 89 7399,'0'0'12043,"54"-2"-11114,-23 2-256,12 0-417,2-1-160,7-7-192,0-1-929,1-3-865,-3 1-928,-8-1-674,-3-4 994,-5-2-1217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7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817 170 769,'-2'-8'2872,"1"3"-2602,0 0 1,0 0 0,-1 0-1,1 0 1,-1 0 0,-1 0-1,1 1 1,-1-1 0,1 1-1,-1 0 1,-1 0 0,1 0-1,-1 0 1,1 0 0,-1 1-1,0 0 1,0 0 0,0 0-1,-9-5 1,-5 0 74,0 1 0,-1 1 1,0 1-1,0 0 0,0 1 0,0 1 1,-1 1-1,1 1 0,-1 0 0,1 2 0,-1 0 1,-29 6-1,19-1-185,0 1-1,0 2 1,1 0 0,1 2-1,-1 2 1,2 0 0,-33 22-1,44-25-35,0 2-1,1-1 0,0 2 0,1 0 0,1 0 1,0 1-1,1 1 0,0 0 0,1 1 0,1 0 0,0 1 1,2 0-1,0 0 0,0 1 0,2 0 0,0 1 1,1-1-1,1 1 0,1 0 0,1 0 0,0 0 1,2 0-1,0 0 0,1 0 0,5 29 0,-4-38-137,1 0 0,1 0 0,0-1 0,0 1 0,1-1 0,0 0 0,1 0 0,0 0 0,0-1 0,1 0 0,0 0-1,1-1 1,-1 0 0,1 0 0,0-1 0,1 0 0,0 0 0,0-1 0,0 0 0,1-1 0,-1 0 0,11 3 0,7 1-78,0-1 0,1-1 1,0-1-1,0-2 0,0 0 1,0-2-1,31-3 0,-31-1 222,-1-1-1,1-1 1,-1-1-1,0-1 0,-1-2 1,0 0-1,0-2 1,-1-1-1,0-1 1,-1-1-1,-1-1 0,0-1 1,38-36-1,-46 38 90,0-1 0,-1-1 0,-1-1 0,0 0 0,-2 0 1,0-1-1,0-1 0,-2 1 0,0-2 0,-2 1 0,0-1 0,-1-1 0,-1 1 0,-1-1 0,0 0 0,-2 0 0,0 0 0,-3-39 0,0 50-205,-1 0 0,0 0 0,0 0 0,-1 1 0,-1-1 0,1 1-1,-1 0 1,-1 0 0,0 0 0,0 0 0,-1 1 0,0-1 0,0 2 0,-1-1 0,0 1 0,0 0 0,-1 0 0,0 1 0,0 0-1,0 0 1,-1 1 0,0 0 0,0 1 0,-10-4 0,-1 1-157,0 0 1,0 2-1,-1 0 0,0 2 0,0 0 0,0 1 1,0 1-1,0 1 0,0 1 0,-35 6 1,44-5-119,0 2 1,1-1-1,-1 1 1,1 1-1,0 0 1,0 0-1,0 1 1,-15 12-1,-11 19-6235,33-27-3145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5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61 5285,'0'0'14003,"2"-9"-12562,9-25-304,-11 33-1084,0 1 0,1-1 0,-1 1 0,0-1 0,0 0 1,0 1-1,0-1 0,0 1 0,0-1 0,0 1 0,-1-1 0,1 0 0,0 1 0,0-1 0,0 1 0,-1-1 1,1 1-1,0-1 0,0 1 0,-1-1 0,1 1 0,0-1 0,-1 1 0,1-1 0,-1 1 0,1 0 0,-1-1 0,1 1 1,-1 0-1,1-1 0,-1 1 0,1 0 0,-1 0 0,1-1 0,-1 1 0,1 0 0,-1 0 0,1 0 0,-1 0 1,0 0-1,1 0 0,-1 0 0,1 0 0,-2 0 0,-28 1 536,27-1-449,-4 2-70,-1 0 1,1 0-1,-1 1 1,1-1-1,0 2 1,0-1 0,1 1-1,-1 0 1,1 0-1,0 1 1,0 0-1,0 0 1,0 0-1,1 1 1,0 0 0,0 0-1,1 0 1,0 1-1,0-1 1,0 1-1,1 0 1,-4 10 0,7-16-69,0 0 1,0 0 0,0 0 0,0 0 0,0 0 0,0 0 0,0 1 0,0-1 0,1 0 0,-1 0-1,0 0 1,1 0 0,-1 0 0,1 0 0,-1 0 0,1-1 0,-1 1 0,1 0 0,0 0 0,-1 0-1,1 0 1,0-1 0,0 1 0,0 0 0,-1-1 0,1 1 0,0 0 0,0-1 0,0 1 0,0-1 0,0 0-1,0 1 1,0-1 0,0 0 0,0 0 0,0 1 0,1-1 0,-1 0 0,0 0 0,0 0 0,0 0-1,0-1 1,1 1 0,51-2 62,-42 0-74,-1-1 0,0 0 0,0-1 1,18-9-1,-21 9-9,1 0 0,0 1 0,0 0 0,0 0 0,0 0 1,0 1-1,17-2 0,-24 5 15,0-1 1,0 0-1,0 1 1,0-1-1,-1 1 1,1-1-1,0 1 1,0-1-1,-1 1 1,1 0-1,0-1 0,0 1 1,-1 0-1,1 0 1,-1-1-1,1 1 1,-1 0-1,1 0 1,-1 0-1,0 0 1,1 0-1,-1 0 1,0-1-1,1 1 1,-1 0-1,0 0 1,0 0-1,0 0 0,0 0 1,0 1-1,1 38 114,-1-32-84,0 6-24,0 14 91,-1 1 1,-7 49 0,7-72-7,0 0 0,0-1 0,-1 1 0,0-1 0,0 1 0,0-1 0,0 0 0,-1 0 0,0 0 0,0 0 0,0 0 0,-1-1 0,1 1 0,-1-1 0,0 0 0,0 0 0,-1 0 0,1-1 0,-1 0 0,-7 4 0,8-5-36,1-1 0,-1 0 1,1 0-1,-1 0 0,0 0 1,1-1-1,-1 1 0,0-1 0,0 0 1,1 0-1,-1 0 0,0-1 1,0 0-1,1 1 0,-1-1 0,0 0 1,1-1-1,-1 1 0,1-1 0,0 1 1,-1-1-1,1 0 0,0 0 1,0-1-1,0 1 0,0-1 0,1 1 1,-1-1-1,1 0 0,-1 0 1,-2-5-1,0 0-38,0 0 0,1 0 0,0-1 0,0 1 0,0-1 0,1 0 0,1 0 0,0-1 0,0 1 1,1 0-1,-1-13 0,2 19-9,0 1-1,1 0 1,-1-1 0,1 1 0,0 0 0,0 0 0,0-1 0,0 1 0,0 0-1,0 0 1,0 0 0,0 0 0,1 1 0,-1-1 0,1 0 0,0 0-1,-1 1 1,1-1 0,0 1 0,0 0 0,0-1 0,0 1 0,0 0 0,0 0-1,0 0 1,5-1 0,7-2-180,1 0 0,0 0 0,17-1-1,-7 2-776,61-17-4690,-30 1-3087,-27 8 572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5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74 7687,'0'0'13955,"8"1"-12567,10 0-980,0-1 0,0-1 0,22-3-1,-34 3-384,1 0 0,-1 0-1,1-1 1,-1 0-1,0 0 1,0 0-1,0-1 1,0 0-1,0 0 1,0-1-1,-1 0 1,0 0 0,0 0-1,5-5 1,-9 9 7,-1 0 1,1-1 0,-1 1 0,1 0 0,-1-1 0,1 1-1,-1-1 1,0 1 0,1 0 0,-1-1 0,0 1 0,1-1-1,-1 1 1,0-1 0,0 1 0,1-1 0,-1 1 0,0-1-1,0 1 1,0-1 0,1 1 0,-1-1 0,0 1 0,0-1-1,0 0 1,0 1 0,0-1 0,0 1 0,0-1 0,-1 1-1,1-1 1,0 1 0,0-1 0,0 1 0,0-1 0,-1 1-1,1-1 1,0 1 0,-1-1 0,1 1 0,0-1 0,-1 1-1,1-1 1,0 1 0,-1 0 0,1-1 0,-1 1 0,1 0-1,-1-1 1,1 1 0,-1 0 0,1 0 0,-1-1 0,1 1-1,-1 0 1,1 0 0,-1 0 0,0 0 0,-40-1 554,30 1-667,3 0 88,0 1 0,0 1 1,-1-1-1,1 1 0,0 0 0,0 1 1,0 0-1,1 0 0,-1 1 1,1 0-1,-8 6 0,11-8 39,-1 1-1,1 0 0,1 0 1,-1 0-1,0 1 1,1-1-1,0 1 1,0 0-1,0 0 1,0 0-1,1 0 1,-1 1-1,1-1 1,0 1-1,1-1 0,-1 1 1,1 0-1,0 0 1,0 0-1,0 5 1,1-8-62,0 0 0,1 0 1,-1 0-1,1-1 0,0 1 0,-1 0 1,1 0-1,0 0 0,0-1 0,0 1 1,1-1-1,-1 1 0,0-1 0,0 1 1,1-1-1,-1 0 0,1 1 0,-1-1 1,1 0-1,0 0 0,-1 0 0,1 0 1,0-1-1,0 1 0,0 0 0,-1-1 1,1 1-1,0-1 0,0 0 0,4 1 1,8 1-1418,1-1 0,28 0 1,-34-1 82,24 0-3710,-2 0-2301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6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9 7719,'0'0'14371,"-8"2"-14227,2-1 11,1 1 0,-1 1 0,1-1 0,-1 1-1,1 0 1,0 0 0,0 0 0,0 1 0,0-1 0,1 1-1,0 1 1,-1-1 0,2 0 0,-1 1 0,0 0-1,1 0 1,0 0 0,0 0 0,0 1 0,-2 8-1,3-11-7,0 1-1,1-1 1,-1 1-1,1 0 1,0 0-1,0 0 0,0-1 1,1 1-1,0 0 1,-1 0-1,2 8 1,-1-11-135,0-1 1,0 1 0,1 0 0,-1 0-1,0 0 1,1-1 0,-1 1 0,1 0-1,-1-1 1,1 1 0,-1 0 0,1-1-1,-1 1 1,1-1 0,0 1-1,-1-1 1,1 1 0,0-1 0,0 1-1,-1-1 1,1 0 0,1 1 0,0 0-2,1-1 1,-1 0-1,1 0 1,-1 1-1,1-2 1,-1 1-1,1 0 1,-1 0 0,1-1-1,-1 1 1,3-2-1,0 0 1,-1 0 0,1 0 0,-1 0 0,0-1 0,0 0 0,0 0 0,0 0 0,0 0 0,-1-1 0,1 1 0,-1-1 0,0 0 0,0 0 0,0 0 0,-1 0 0,0 0 0,4-8 0,-4 6 9,1-1 0,-1 0 0,1 0 0,-2 0 1,1 0-1,-1 0 0,0 0 0,-1 0 0,0-1 1,0 1-1,-1-11 0,0 17-18,1 1 0,0 0-1,-1 0 1,1-1 0,0 1 0,-1 0-1,1 0 1,0 0 0,-1-1 0,1 1 0,0 0-1,-1 0 1,1 0 0,0 0 0,-1 0 0,1 0-1,-1 0 1,1 0 0,0 0 0,-1 0 0,1 0-1,-1 0 1,1 0 0,0 0 0,-1 0-1,1 0 1,0 0 0,-1 1 0,1-1 0,0 0-1,-1 0 1,1 0 0,0 1 0,-1-1 0,1 0-1,0 0 1,-1 1 0,1-1 0,0 0-1,0 0 1,-1 1 0,1-1 0,0 0 0,0 1-1,0-1 1,0 1 0,-1-1 0,1 0 0,0 1-1,0-1 1,0 0 0,0 1 0,0 0-3,-1-1 1,1 1-1,-1-1 1,1 1-1,0-1 1,-1 1-1,1-1 1,0 1-1,-1-1 1,1 1-1,0 0 1,0-1 0,0 1-1,0-1 1,0 1-1,0 0 1,-1-1-1,1 1 1,0 0-1,1-1 1,-1 1-1,0-1 1,0 1-1,0 0 1,0-1-1,0 1 1,1-1-1,-1 1 1,0-1-1,0 1 1,1 0-1,-1-1 1,1 1 0,-1-1-1,0 1 1,1-1-1,-1 0 1,1 1-1,-1-1 1,1 1-1,-1-1 1,1 0-1,0 1 1,11 1-120,0 0 0,0-1 0,0 0 0,0-1 1,0 0-1,23-4 0,-17 2-240,-4 1 155,45-1-1284,-57 2 1471,-1 0 0,1 0 1,-1 0-1,0 1 1,1-1-1,-1 0 0,0 1 1,1-1-1,-1 1 1,0-1-1,1 1 0,-1-1 1,0 1-1,0 0 0,0 0 1,0 0-1,0 0 1,0 0-1,0 0 0,0 0 1,0 0-1,0 0 1,0 0-1,-1 0 0,1 1 1,0-1-1,-1 0 0,1 0 1,-1 1-1,1-1 1,-1 0-1,0 1 0,0-1 1,1 2-1,-1 55 1005,0-58-978,1 0 1,-1 1-1,1-1 1,0 1-1,-1-1 1,1 0-1,-1 1 1,1-1-1,0 0 1,-1 0-1,1 1 1,0-1-1,-1 0 1,1 0-1,0 0 1,0 0 0,-1 0-1,1 0 1,0 0-1,-1 0 1,1 0-1,0 0 1,-1 0-1,1-1 1,0 1-1,-1 0 1,1 0-1,0-1 1,0 1-1,20-8-74,11-10-1209,-23 13 991,-1 0 1,1 0 0,0 0 0,1 1 0,-1 1 0,1 0 0,0 0 0,0 1 0,12-2 0,-22 7 564,1 1 0,-1-1 0,0 1 0,0-1 0,-1 1 0,1-1 0,-1 1 1,1-1-1,-3 6 0,2-6 377,3-2-620,1-1 1,-1 1-1,0-1 0,0 1 0,0-1 0,1 0 1,-1 0-1,0 0 0,0 0 0,1 0 0,-1-1 1,0 1-1,0-1 0,3 0 0,49-24-1473,-46 20 1245,-1 1-1,0 1 1,1-1 0,-1 1 0,1 0 0,0 1 0,0 0-1,0 0 1,9-1 0,-16 4 222,-1-1-1,1 0 1,-1 0-1,1 0 1,-1 1 0,0-1-1,1 0 1,-1 1-1,1-1 1,-1 0-1,0 1 1,1-1 0,-1 1-1,0-1 1,0 0-1,1 1 1,-1-1-1,0 1 1,0-1-1,0 1 1,1-1 0,-1 1-1,0-1 1,0 1-1,0-1 1,0 1-1,0-1 1,0 1 0,0-1-1,0 1 1,0-1-1,0 1 1,0-1-1,0 1 1,-1-1-1,1 1 1,0-1 0,0 1-1,0-1 1,-1 1-1,1-1 1,0 0-1,-1 1 1,1-1 0,0 1-1,-1-1 1,1 0-1,-1 1 1,-14 24 1636,9-17-1184,3-6-324,1 1-1,0 0 1,-1-1-1,1 1 0,0 0 1,0 0-1,1 0 0,-1 0 1,1 1-1,0-1 0,-1 0 1,1 5-1,20-9-8286,-8-6 796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32,'0'0'21919,"8"1"-20749,-3-1-972,13 1 13,-1-1 1,0-1-1,1 0 0,19-5 0,-34 6-201,1 0 0,-1-1 0,0 0 0,0 0-1,1 0 1,-1 0 0,0 0 0,0-1 0,0 1 0,-1-1-1,1 0 1,0 0 0,-1 0 0,1 0 0,-1-1 0,1 1 0,-1 0-1,0-1 1,0 0 0,0 1 0,-1-1 0,1 0 0,0 0-1,-1 0 1,0 0 0,0-1 0,0 1 0,0 0 0,-1 0-1,1 0 1,0-5 0,-2 7 34,1 0 0,0 0 0,-1 0-1,1 1 1,-1-1 0,0 0 0,1 0 0,-1 0 0,1 0 0,-1 1-1,0-1 1,0 0 0,1 1 0,-1-1 0,0 0 0,0 1-1,0-1 1,0 1 0,0-1 0,0 1 0,0 0 0,0-1 0,0 1-1,0 0 1,0 0 0,0 0 0,0 0 0,0 0 0,0 0 0,0 0-1,0 0 1,0 0 0,0 0 0,0 0 0,0 1 0,-2 0 0,-40 10 442,34-5-289,0-1-1,0 2 1,1-1 0,0 1 0,1 1 0,-10 11 0,14-17-133,1 1 0,-1 0 0,1 0 0,0 0 0,0 1 0,0-1 0,0 1 0,0-1 0,1 1 0,0-1 0,-1 1 0,1 0 0,1-1 0,-1 1 0,1 0 0,-1 0 0,1 0 0,0 0 0,0 0 0,1-1 0,0 5 0,0-6-124,1 0 0,0 0 0,-1 0 0,1 0 0,0 0 0,0-1 0,0 1 0,0-1 0,0 1 0,0-1 0,0 0 0,0 0 0,0 0 0,1 0 0,-1 0 0,1-1 0,-1 1 0,0-1 0,1 1 0,-1-1 0,6 0 0,59 0-6495,-59-1 4522,26-2-6818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7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1089,'0'0'22416,"-3"9"-21268,-27 84 1253,17-58-1968,1 0 1,2 1-1,1 1 1,2 0-1,-3 43 1,10-79-430,0 0 0,0 0 0,0 0 0,0 0 0,0 0 0,0 0 0,0 0 0,0-1 0,1 1 0,-1 0 0,0 0 0,1 0 0,-1 0 0,0 0 0,1 0 0,-1 0 0,1-1 0,0 1 0,-1 0 0,1 0 0,-1-1 0,1 1 0,0 0 0,0-1 0,-1 1 0,1-1 0,2 2 0,-1-2-21,0 0-1,0 1 1,0-1-1,0 0 0,0 0 1,0 0-1,0 0 1,0-1-1,0 1 0,0 0 1,0-1-1,3-1 1,4-1-296,1-2-1,-1 1 1,0-1 0,9-7 0,7-9-1007,-19 16 1135,-1-1 0,1 1 0,0 0 0,1 1 0,-1 0 0,1 0 0,0 0 1,0 0-1,0 1 0,0 1 0,10-4 0,-22 28 660,-13 5 383,16-23-750,-1-1 1,0 0-1,1 1 1,0-1-1,0 1 1,0 0-1,0-1 1,1 1 0,-1 0-1,1 0 1,0 0-1,-1 6 1,3-9-112,-1-1 0,0 0 1,1 1-1,-1-1 0,0 1 1,1-1-1,-1 0 0,0 1 1,1-1-1,-1 0 0,1 0 1,-1 1-1,0-1 0,1 0 1,-1 0-1,1 0 0,-1 0 1,1 0-1,-1 1 0,1-1 1,-1 0-1,1 0 0,-1 0 0,1 0 1,-1 0-1,1 0 0,-1-1 1,1 1-1,-1 0 0,1 0 1,-1 0-1,1 0 0,-1-1 1,0 1-1,1 0 0,-1 0 1,1-1-1,-1 1 0,0 0 1,1-1-1,-1 1 0,1 0 1,-1-1-1,22-13-525,-16 9 585,-1 0 0,0 0 0,0-1 0,-1 0 0,1 0 0,-1 0 0,-1-1 0,1 1 0,-1-1 0,0 0 0,-1 0 0,1 0 0,-1 0 0,-1-1 0,0 1 0,0 0 0,0-1 0,-1-8 0,-1 21 640,1-4-690,0 0 1,-1 0-1,1-1 1,0 1-1,0 0 1,0 0 0,0 0-1,0-1 1,0 1-1,0 0 1,0 0-1,0 0 1,0-1 0,0 1-1,0 0 1,1 0-1,-1-1 1,0 1-1,1 0 1,-1 0-1,0-1 1,1 1 0,-1 0-1,1-1 1,-1 1-1,1-1 1,-1 1-1,1-1 1,0 1 0,-1-1-1,1 1 1,0-1-1,-1 1 1,2 0-1,5 2-36,0 1 0,0-2-1,1 1 1,-1-1-1,0 0 1,1 0-1,-1 0 1,1-1 0,0-1-1,-1 1 1,1-1-1,0-1 1,10-1-1,-15 2 11,1 0 0,-1 0-1,0-1 1,0 1 0,1-1-1,-1 0 1,0 0-1,0 0 1,0-1 0,0 1-1,0-1 1,0 1-1,0-1 1,-1 0 0,1 0-1,-1 0 1,1 0-1,-1-1 1,0 1 0,0-1-1,0 0 1,0 1 0,0-1-1,0 0 1,-1 0-1,1 0 1,-1 0 0,0 0-1,0 0 1,0 0-1,-1-1 1,1-4 0,-1 8 29,0-1 0,0 1 0,-1 0 0,1 0 0,0-1 0,-1 1 0,1 0 0,0 0 0,-1-1 0,1 1 0,-1 0 0,1 0 1,0 0-1,-1 0 0,1 0 0,-1 0 0,1 0 0,0-1 0,-1 1 0,1 0 0,-1 0 0,1 0 0,-1 1 0,1-1 0,0 0 0,-1 0 0,1 0 0,-1 0 0,1 0 1,0 0-1,-1 1 0,1-1 0,0 0 0,-1 0 0,1 0 0,0 1 0,-1-1 0,1 0 0,0 1 0,-1-1 0,1 0 0,0 1 0,-1-1 0,-16 13 380,13-8-293,0 0-1,0 1 0,0 0 0,1-1 0,0 1 0,0 1 0,1-1 0,0 0 0,0 1 0,0-1 0,1 1 1,-1-1-1,2 1 0,-1 0 0,1 0 0,0-1 0,1 8 0,0-13-187,-1 1 1,1-1-1,0 0 0,-1 1 0,1-1 0,0 0 1,0 0-1,0 1 0,0-1 0,0 0 0,0 0 1,0 0-1,1 0 0,-1 0 0,0-1 0,1 1 1,-1 0-1,0-1 0,1 1 0,-1 0 0,1-1 1,-1 0-1,1 1 0,-1-1 0,1 0 0,-1 0 1,3 0-1,20-2-3731,-5-7-3368,-6-7-1367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8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7911,'0'0'21685,"22"29"-36611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15987,'6'20'1425,"14"-13"-889,9-7-184,16-6 384,5-1-64,7-7-88,6-3-136,-7-4-392,-2-1-216,-13-4 905,-9-1-745,-18-1 32,-8-1-8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8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3 9321,'0'0'9662,"-10"0"-4345,-9-1-3666,9 0-1003,0 1 0,1 0 1,-1 0-1,0 1 0,-13 3 1,21-4-627,-1 1 1,1 0 0,-1 0 0,1 0-1,-1 0 1,1 0 0,0 1 0,-1-1 0,1 1-1,0-1 1,0 1 0,0 0 0,0 0-1,1 0 1,-1 0 0,0 0 0,1 0-1,0 1 1,-1-1 0,1 0 0,0 1 0,0-1-1,0 1 1,0-1 0,1 1 0,-1 4-1,0-2-5,1 0 0,0 0-1,0 1 1,1-1-1,0 0 1,-1 0-1,2 0 1,-1 0-1,1 0 1,-1 0-1,2 0 1,-1 0-1,0 0 1,1-1-1,0 1 1,0-1 0,0 0-1,0 0 1,1 0-1,0 0 1,0-1-1,0 0 1,7 5-1,-6-4-228,1-1 1,-1 0-1,1 0 0,0 0 0,0-1 0,0 0 0,1 0 1,9 2-1,-11-4-388,0 1 0,1-1 0,-1 0 1,0 0-1,0-1 0,0 1 0,0-1 1,0 0-1,0-1 0,0 1 0,6-4 1,13-9-6800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9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2594,'0'0'3951,"4"-9"533,-1-2-3093,10-27 1345,1 16 2960,-11 31-1382,-1 45-3295,-13 9-635,8-51-234,0 1 0,1 0 0,0 0 0,1 0 1,0 0-1,1 0 0,3 20 0,-2-32-144,-1-1 0,1 1 0,-1 0-1,1-1 1,-1 1 0,1-1 0,-1 1-1,1-1 1,0 1 0,-1-1 0,1 1-1,0-1 1,0 0 0,-1 1 0,1-1-1,0 0 1,0 0 0,-1 1 0,1-1-1,0 0 1,0 0 0,0 0 0,-1 0 0,1 0-1,0 0 1,0 0 0,0-1 0,-1 1-1,2 0 1,25-7 190,-9-2-148,1-1 1,-2-1 0,1-1 0,25-23-1,33-22 413,-76 57-457,0 0-1,1 0 1,-1 0-1,0 0 0,1 0 1,-1 0-1,1 0 1,-1 0-1,0 0 0,1 0 1,-1 0-1,0 0 1,1 0-1,-1 0 1,0 1-1,1-1 0,-1 0 1,0 0-1,1 0 1,-1 0-1,0 1 0,0-1 1,1 0-1,-1 0 1,0 1-1,1-1 1,-1 0-1,0 0 0,0 1 1,0-1-1,1 0 1,-1 1-1,0-1 0,0 0 1,0 1-1,0-1 1,0 0-1,0 1 1,0-1-1,0 0 0,0 1 1,1-1-1,-2 1 1,1-1-1,0 0 1,0 1-1,0-1 0,0 0 1,0 1-1,0-1 1,0 0-1,-1 1 0,1 18 57,-12 34 425,14-52-470,-1-1-1,1 1 1,0-1-1,0 1 1,0-1-1,0 1 0,-1-1 1,1 0-1,0 0 1,0 0-1,0 0 1,0 0-1,0-1 1,0 1-1,-1 0 0,3-1 1,64-27-270,-58 23 98,-1 1-1,1-1 1,0 2 0,0-1-1,1 1 1,-1 1 0,1 0-1,15-1 1,-26 3 152,1 0 0,0 0 1,-1 0-1,1 0 0,-1 0 0,1 0 0,-1 0 1,1 0-1,0 1 0,-1-1 0,1 0 0,-1 0 0,1 1 1,-1-1-1,1 0 0,-1 1 0,1-1 0,-1 1 1,1-1-1,-1 0 0,0 1 0,1-1 0,-1 1 1,0-1-1,1 1 0,-1 0 0,0-1 0,0 1 1,1-1-1,-1 1 0,0 0 0,0 25-167,-16 20-25,14-43 155,1 0-1,-1 0 1,0 0 0,1 0 0,0 0 0,0 0 0,0 1-1,0-1 1,0 6 0,13-12-6423,-1-7 81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93 6374,'0'0'14867,"8"0"-13697,5 1-764,0-1 1,1 0 0,24-4 0,-34 4-320,-1-1 0,1 0 0,0 0 0,0 0 0,-1 0 0,1-1 0,0 1 0,-1-1 0,0 0 0,1 0 0,-1 0 0,0-1 0,0 1 0,0-1 0,0 1 0,-1-1 0,1 0 0,-1 0 0,1-1-1,2-5 1,-4 8-49,0 0-1,-1 0 0,1 0 1,-1 0-1,0-1 0,1 1 1,-1 0-1,0 0 0,1 0 1,-1 0-1,0 0 0,0 0 1,0-1-1,0 1 0,0 0 1,0 0-1,-1 0 0,1 0 1,0 0-1,-1-1 0,1 1 1,0 0-1,-1 0 0,1 0 1,-1 0-1,0 0 0,1 0 1,-1 0-1,0 0 0,0 1 1,1-1-1,-1 0 0,0 0 1,0 1-1,0-1 0,0 0 1,0 1-1,0-1 0,0 1 1,0-1-1,0 1 0,0-1 1,0 1-1,-1 0 0,1 0 1,0 0-1,0-1 0,0 1 1,0 0-1,0 0 0,-3 1 1,-2-1-24,-1 0 1,1 0-1,-1 1 1,1 0-1,-1 0 0,1 1 1,0-1-1,-8 5 1,5-2 30,1 1 0,1 0 0,-1 1 1,1-1-1,0 2 0,0-1 0,0 1 1,-9 13-1,13-16 33,-1 1 1,1 0 0,0-1-1,1 2 1,-1-1 0,1 0-1,0 0 1,0 1 0,1-1-1,-1 1 1,1-1 0,1 1-1,-1 0 1,1-1 0,0 11-1,1-14-107,0 0-1,0 0 1,-1-1-1,1 1 1,1 0-1,-1-1 0,0 1 1,0-1-1,1 1 1,-1-1-1,1 0 1,-1 0-1,1 1 1,-1-1-1,1 0 0,0 0 1,-1-1-1,1 1 1,0 0-1,0-1 1,0 1-1,0-1 1,0 1-1,0-1 0,0 0 1,-1 0-1,5 0 1,61 0-4849,-59-1 3457,31-4-5423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0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41 8200,'0'0'8904,"-9"-5"-4985,8 5-3897,-10-6 787,-1 0 0,0 0 1,-1 2-1,-20-6 0,29 9-765,0 0-1,0 0 0,0 1 1,0-1-1,0 1 0,0 0 1,0 1-1,0-1 1,0 1-1,0 0 0,0 0 1,0 0-1,0 0 0,1 0 1,-1 1-1,0 0 0,1 0 1,-1 0-1,1 0 1,-1 1-1,1-1 0,-3 4 1,0 0 125,1 1 0,0-1 0,0 0 1,1 1-1,0 0 0,0 0 0,0 1 0,-4 14 1,8-20-147,-1 0 0,0 0 0,1 0 1,0-1-1,-1 1 0,1 0 0,0 0 1,0 0-1,0 0 0,1 0 1,-1 0-1,0 0 0,1 0 0,-1 0 1,1 0-1,-1-1 0,1 1 0,0 0 1,0 0-1,0-1 0,0 1 1,0 0-1,0-1 0,1 1 0,-1-1 1,0 1-1,1-1 0,-1 0 0,1 0 1,-1 0-1,1 0 0,0 0 1,0 0-1,-1 0 0,1 0 0,0-1 1,0 1-1,0 0 0,0-1 0,3 1 1,4 0-188,0 1 1,0-2-1,0 1 1,0-1 0,0 0-1,0-1 1,0 0-1,0-1 1,0 1-1,-1-2 1,1 1 0,0-1-1,-1-1 1,16-8-1,-19 9 151,0 0 0,1-1 0,-2 0 0,1 0-1,0 0 1,-1-1 0,0 1 0,0-1 0,0 0 0,0-1-1,-1 1 1,0 0 0,0-1 0,-1 0 0,1 1-1,-1-1 1,0 0 0,-1-1 0,0 1 0,0 0-1,0 0 1,0-8 0,-1 14 29,0-1 1,-1 1-1,1 0 1,0-1-1,0 1 0,0 0 1,-1-1-1,1 1 1,0 0-1,0 0 0,-1-1 1,1 1-1,0 0 1,0 0-1,-1 0 0,1-1 1,0 1-1,-1 0 1,1 0-1,0 0 0,-1 0 1,1 0-1,0 0 1,-1-1-1,1 1 0,0 0 1,-1 0-1,1 0 1,0 0-1,-1 0 0,1 0 1,-1 1-1,1-1 0,0 0 1,-1 0-1,1 0 1,0 0-1,-1 0 0,1 0 1,0 1-1,0-1 1,-1 0-1,1 0 0,-1 1 1,-16 8 425,12-4-310,-1 0 0,2 1 1,-1-1-1,0 1 0,1 0 1,0 0-1,1 0 0,-1 0 0,1 1 1,1 0-1,-1-1 0,1 1 0,0 0 1,0 0-1,1 0 0,0 1 1,0 11-1,2-17-127,0-1 0,-1 1 1,1-1-1,0 1 0,0 0 1,1-1-1,-1 0 1,0 1-1,0-1 0,1 0 1,-1 1-1,1-1 0,-1 0 1,1 0-1,-1 0 0,1-1 1,0 1-1,-1 0 0,1 0 1,0-1-1,-1 1 0,1-1 1,0 0-1,0 1 0,0-1 1,0 0-1,-1 0 0,1 0 1,0 0-1,2-1 0,4 1-111,0 0-1,0-1 0,-1 0 0,1 0 0,0 0 1,9-4-1,3-5-527,0-1 0,0 0 1,29-24-1,-40 28 649,1 2 644,-7 8-143,-9 21 220,5-22-678,0 0 0,0 0 0,0 0 0,0 0 0,0 1 0,1-1-1,-1 0 1,1 0 0,0 1 0,-1-1 0,1 0 0,0 0 0,0 1 0,0-1 0,1 0-1,-1 1 1,1-1 0,0 4 0,3-5-69,-1 1 0,0-1 0,1-1 0,-1 1-1,1 0 1,-1-1 0,1 1 0,-1-1 0,1 0 0,0-1 0,-1 1 0,5-1-1,43-11-1092,-28 4 363,-6 2 379,-1 1-1,0 0 1,1 1 0,0 0-1,21-1 1,-37 6 451,-1-1-1,0 0 1,1 1 0,-1-1-1,0 1 1,1-1 0,-1 1-1,0-1 1,1 0 0,-1 1-1,0-1 1,0 1-1,1-1 1,-1 1 0,0-1-1,0 1 1,0 0 0,0-1-1,0 1 1,0-1 0,0 1-1,0-1 1,0 1 0,0-1-1,0 1 1,0-1 0,0 1-1,-1-1 1,1 1-1,0 0 1,-6 25 738,5-19-366,1 3-781,0-10 86,0 0 1,0 1 0,0-1-1,0 0 1,1 0-1,-1 0 1,0 1 0,0-1-1,1 0 1,-1 0-1,0 0 1,0 1 0,1-1-1,-1 0 1,0 0 0,0 0-1,1 0 1,-1 0-1,0 0 1,1 0 0,-1 1-1,0-1 1,1 0-1,-1 0 1,0 0 0,1 0-1,-1 0 1,0-1 0,0 1-1,1 0 1,-1 0-1,0 0 1,1 0 0,-1 0-1,0 0 1,0 0-1,1-1 1,-1 1 0,13-5-12067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1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189 212 3043,'7'-17'12382,"-12"6"-5788,4 10-6282,-1 0 0,0 0 0,0 0 0,1 0 0,-1 0 1,0 1-1,0-1 0,0 1 0,0-1 0,0 1 0,0 0 0,0 0 0,-4 0 0,-1 0-365,1 0-1,-1 1 1,0 0-1,0 0 1,1 0-1,-1 1 1,1 0 0,-10 5-1,9-3 57,0 1 0,1-1 0,0 1 0,0 1 0,0-1 0,0 1 0,1 0 0,0 0 0,0 1 0,1-1-1,-1 1 1,1 0 0,1 0 0,0 1 0,0-1 0,0 1 0,1 0 0,0-1 0,-2 15 0,5-21 3,-1 0-1,0 0 1,1 0-1,-1 0 1,1 0 0,-1 0-1,1 0 1,0 0-1,-1 0 1,1 0 0,0 0-1,0 0 1,0-1 0,-1 1-1,1 0 1,0 0-1,0-1 1,0 1 0,0-1-1,0 1 1,0-1 0,0 1-1,1-1 1,-1 0-1,0 0 1,0 1 0,0-1-1,0 0 1,0 0-1,0 0 1,1 0 0,-1 0-1,2-1 1,43-5 289,-34 0-238,0 0 0,0-1 0,0-1-1,-1 0 1,0 0 0,0-1 0,-1-1 0,0 0 0,-1 0 0,0-1 0,0 0 0,-2 0 0,1-1 0,-1 0 0,-1-1 0,0 1 0,8-27 0,-17 36-843,-4 12 577,-7 13 211,13-20 2,1 0 0,-1-1 0,0 1 1,1 0-1,-1 0 0,1-1 0,0 1 1,0 0-1,-1 0 0,1 0 0,0 0 1,0-1-1,1 1 0,-1 0 0,0 0 1,1 0-1,-1-1 0,1 1 0,-1 0 1,1 0-1,0-1 0,0 1 0,0-1 0,0 1 1,1 1-1,0-2 7,0 0 1,0 0-1,0 0 0,0-1 1,0 1-1,0-1 0,0 1 0,0-1 1,0 0-1,1 0 0,-1 0 1,0 0-1,0 0 0,0 0 1,0-1-1,0 1 0,4-2 1,7-2 26,1-1 0,-2 0 1,1-1-1,0-1 1,15-11-1,-13 8-23,-1-2 1,-1 0-1,0-1 0,12-14 1,-21 21-48,1 1 0,-1-1 0,0 0 0,0 0 1,-1-1-1,0 1 0,0-1 0,-1 1 1,1-1-1,-1 0 0,-1 0 0,1 0 1,-1-7-1,-1 14 20,0-1 1,0 1-1,0 0 1,0 0 0,0 0-1,0 0 1,0-1-1,0 1 1,0 0-1,-1 0 1,1 0-1,0 0 1,0 0-1,0 0 1,0 0-1,0-1 1,0 1-1,-1 0 1,1 0-1,0 0 1,0 0 0,0 0-1,0 0 1,0 0-1,-1 0 1,1 0-1,0 0 1,0 0-1,0 0 1,0 0-1,-1 0 1,1 0-1,0 0 1,0 0-1,0 0 1,0 0-1,-1 0 1,1 0 0,0 0-1,0 0 1,0 0-1,0 0 1,0 0-1,-1 0 1,1 1-1,0-1 1,0 0-1,0 0 1,0 0-1,0 0 1,0 0-1,0 0 1,-1 1-1,1-1 1,0 0 0,0 0-1,0 0 1,0 0-1,0 0 1,0 1-1,0-1 1,0 0-1,0 0 1,0 0-1,0 1 1,-10 10-81,-2 9 159,0 1 0,1 1 0,1 0 0,1 0 0,0 1 0,-5 27 0,12-36 10,-1 0-1,1-1 1,1 1-1,1 0 0,0 0 1,1 0-1,0 0 1,1 0-1,0 0 1,1-1-1,1 1 0,6 15 1,5 3-111,-9-21-88,-1 0 0,0 0 0,-1 0 0,0 1 0,-1 0 0,0 0 0,-1 0 0,1 14 0,-3-25 141,0-1 1,0 1-1,0-1 1,0 1-1,-1-1 0,1 1 1,0-1-1,0 1 0,-1-1 1,1 1-1,0-1 0,-1 0 1,1 1-1,0-1 0,-1 0 1,1 1-1,-1-1 1,1 0-1,-1 0 0,1 1 1,-1-1-1,1 0 0,-1 0 1,1 0-1,-1 1 0,1-1 1,-1 0-1,1 0 1,-1 0-1,1 0 0,-1 0 1,1 0-1,-1 0 0,1 0 1,-1 0-1,1-1 0,-1 1 1,1 0-1,-1 0 1,1 0-1,-1 0 0,1-1 1,-1 1-1,1 0 0,-1-1 1,-25-13 787,13 1-625,0-2-1,1 0 1,1 0 0,0-1 0,-15-29 0,21 35-194,0 0 0,1 0-1,0-1 1,1 1 0,0-1 0,0 0 0,1 0-1,1-1 1,0 1 0,0 0 0,1-12 0,1 21 15,0 1 1,0-1 0,-1 0 0,1 0 0,0 1 0,0-1 0,1 1 0,-1-1 0,0 1 0,0-1-1,1 1 1,-1 0 0,1 0 0,-1 0 0,1-1 0,0 1 0,-1 1 0,1-1 0,0 0 0,0 0-1,-1 1 1,1-1 0,0 1 0,0-1 0,0 1 0,0 0 0,0 0 0,2 0 0,67-1-187,-52 1 18,18 1-727,57-2-5706,-51-1-1137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2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7783,'0'0'12962,"-2"10"-11611,-7 40-133,2 0 0,3 0 0,1 1 0,7 68 1,-4-117-1215,0-1-1,0 1 1,0-1 0,1 1 0,-1-1 0,1 0 0,-1 1-1,1-1 1,-1 0 0,1 1 0,0-1 0,-1 0 0,1 0-1,0 1 1,0-1 0,1 1 0,-2-2 2,1 0 0,-1 1-1,1-1 1,0 0 0,-1 0 0,1 0 0,-1 0-1,1 0 1,-1 0 0,1 0 0,0 0 0,-1 0-1,1 0 1,-1 0 0,1 0 0,-1 0 0,1 0-1,0 0 1,-1-1 0,1 1 0,-1 0 0,1 0-1,-1-1 1,1 1 0,-1 0 0,1-1 0,2-1 12,0-1 0,-1 0 0,1 1 0,-1-1 0,0 0 1,0 0-1,0 0 0,0-1 0,0 1 0,1-4 0,3-19-255,-2-1 0,0 1 0,-2-1 0,0 0 0,-2 0-1,-5-41 1,5 72 223,1 0 1,0 0-1,0-1 0,0 1 1,1 0-1,-1-1 0,1 1 0,0-1 1,0 0-1,0 1 0,0-1 1,1 0-1,-1 0 0,1-1 0,0 1 1,4 2-1,-1 1 24,1-2-1,0 1 1,0-1 0,0 0-1,1 0 1,0-1 0,-1 0 0,11 2-1,-13-3 3,1-1 1,-1 1-1,0-1 0,1-1 0,-1 1 0,1-1 0,-1 1 0,1-2 1,-1 1-1,1-1 0,-1 1 0,1-2 0,-1 1 0,0 0 1,1-1-1,-1 0 0,0 0 0,0-1 0,-1 0 0,1 1 1,0-2-1,-1 1 0,0 0 0,1-1 0,-2 0 0,1 0 1,0 0-1,-1 0 0,5-8 0,-4 6-2,-1-1 1,1 0-1,-2 0 0,1 0 1,-1 0-1,0 0 0,-1 0 1,1-1-1,-1 1 0,-1 0 1,1-1-1,-1 1 0,-1-1 1,-1-10-1,2 17-13,-1 1 1,1-1-1,-1 0 1,1 1-1,-1-1 0,1 1 1,-1-1-1,1 0 1,-1 1-1,1-1 0,-1 1 1,0-1-1,1 1 1,-1 0-1,0-1 1,0 1-1,1 0 0,-1-1 1,0 1-1,0 0 1,1 0-1,-1 0 0,0 0 1,0 0-1,1 0 1,-1 0-1,0 0 0,0 0 1,0 0-1,1 0 1,-1 0-1,0 0 1,0 1-1,1-1 0,-1 0 1,0 1-1,1-1 1,-1 0-1,0 1 0,1-1 1,-2 2-1,-27 21-11,21-12 103,0 1 0,0-1 0,1 1-1,0 1 1,1-1 0,1 1 0,0 0 0,-6 25-1,10-34-68,0 0 0,0 1 0,0-1 0,1 0 0,-1 1 0,1-1 0,0 1 0,0-1 0,1 0-1,-1 1 1,1-1 0,0 0 0,0 1 0,0-1 0,1 0 0,0 0 0,-1 0 0,1 0-1,1 0 1,-1-1 0,1 1 0,-1-1 0,1 1 0,0-1 0,0 0 0,0 0 0,1 0 0,-1 0-1,1-1 1,0 0 0,4 3 0,6 0-54,-1-1-1,1 0 1,-1-1 0,1 0-1,0-2 1,0 1 0,0-2-1,0 0 1,0 0 0,24-5-1,-31 4 49,0 0 0,0 0-1,0-1 1,-1 1 0,1-2 0,0 1-1,-1-1 1,0 0 0,0 0 0,0-1-1,0 0 1,0 0 0,-1 0 0,1-1-1,-1 0 1,0 0 0,-1 0 0,1-1-1,-1 1 1,0-1 0,0 0 0,-1 0-1,3-8 1,-5 13 20,0 0 0,-1-1 1,0 1-1,1-1 0,-1 0 0,0 1 0,1-1 0,-1 1 1,0-1-1,0 1 0,-1-1 0,1 1 0,0-1 0,0 0 1,-1 1-1,1-1 0,-1 1 0,1-1 0,-1 1 0,0 0 1,1-1-1,-1 1 0,0 0 0,0-1 0,0 1 0,0 0 1,0 0-1,0 0 0,0 0 0,-1 0 0,1 0 0,0 0 1,-1 0-1,1 0 0,0 1 0,-1-1 0,1 1 0,-1-1 1,1 1-1,-1-1 0,1 1 0,-1 0 0,-2-1 0,-1 1-14,-1-1-1,1 1 1,0 0-1,0 0 1,0 1-1,0-1 1,0 1-1,0 0 1,0 1-1,0-1 0,0 1 1,-8 4-1,9-4-11,0 1-1,0-1 1,1 1-1,-1 0 1,1 0-1,0 0 1,0 1-1,0-1 1,0 1-1,1 0 1,0 0-1,-1 0 1,1 0-1,0 0 1,-1 7-1,2-9-12,1 1-1,0-1 1,-1 1 0,1-1-1,1 1 1,-1-1-1,0 1 1,0-1 0,1 1-1,0-1 1,-1 1-1,1-1 1,0 1-1,0-1 1,0 0 0,1 1-1,-1-1 1,0 0-1,1 0 1,0 0-1,-1 0 1,1 0 0,0-1-1,0 1 1,0 0-1,0-1 1,0 1 0,0-1-1,4 2 1,3 1-450,0 1-1,1-1 1,-1 0 0,1-1 0,0 0 0,12 1 0,35 2-5990,-13-6-2918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3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67 3716,'42'-24'13500,"-40"22"-13070,1 1 1,-2-1-1,1 1 0,0-1 1,0 1-1,0-1 1,-1 0-1,1 0 0,-1 0 1,0 0-1,1 0 0,-1 0 1,0-1-1,0 1 0,0 0 1,-1 0-1,2-4 0,-6 5-380,1 0 0,0 0 0,-1 1 0,1-1-1,-1 1 1,1-1 0,-1 1 0,1 0 0,-1 1 0,1-1-1,-5 2 1,2-1-47,0 1 0,1 0 0,-1 0 1,0 0-1,1 1 0,0 0 0,-1 0 0,1 1 0,0-1 0,1 1 0,-1 0 0,1 0 0,-1 1 0,1-1 0,1 1 0,-1 0 1,1 0-1,-1 0 0,2 1 0,-1-1 0,0 1 0,1 0 0,0-1 0,1 1 0,-2 7 0,3-12 0,0 0-1,0 0 1,1 0-1,-1 0 0,0-1 1,1 1-1,-1 0 1,0 0-1,1 0 1,-1-1-1,1 1 0,0 0 1,-1-1-1,1 1 1,-1 0-1,1-1 1,0 1-1,0-1 1,-1 1-1,1-1 0,0 1 1,0-1-1,0 0 1,-1 1-1,1-1 1,0 0-1,0 0 0,0 0 1,0 1-1,0-1 1,0 0-1,-1 0 1,1 0-1,0-1 0,0 1 1,0 0-1,1 0 1,37-7 48,-29 2-91,0 1-1,0-1 0,0-1 0,-1 0 0,0 0 0,0-1 0,-1 0 0,11-11 0,20-16-71,-39 34 111,0 0 0,1 0 0,-1 0 0,0-1 0,0 1 1,0 0-1,0 0 0,0 0 0,1 0 0,-1 0 0,0 0 0,0 0 0,0 0 0,0 0 1,1 0-1,-1 0 0,0 0 0,0 0 0,0 0 0,1 0 0,-1 0 0,0 0 0,0 0 0,0 0 1,0 0-1,1 0 0,-1 0 0,0 0 0,0 0 0,0 0 0,0 1 0,0-1 0,1 0 1,-1 0-1,0 0 0,0 0 0,0 0 0,0 0 0,0 1 0,0-1 0,1 0 0,-1 0 0,0 0 1,0 0-1,0 1 0,0-1 0,0 0 0,0 0 0,0 0 0,0 0 0,0 1 0,0-1 1,0 0-1,0 0 0,0 1 0,1 18-105,-6 22-10,-9 49 523,8-46 110,-17 59 0,22-100-493,0 0 1,0 0-1,0 0 1,0 0-1,-1 0 0,1 0 1,-1 0-1,0-1 1,0 1-1,0-1 0,-3 4 1,4-5-13,0-1 0,0 1 0,-1 0 0,1 0 0,0-1 0,0 1 0,-1-1 0,1 1 0,0-1 0,0 1 0,-1-1 0,1 0 1,0 0-1,-1 1 0,1-1 0,-1 0 0,1 0 0,0 0 0,-3-1 0,2 0-5,-1 0 1,1-1-1,0 1 1,-1 0-1,1-1 0,0 0 1,0 1-1,0-1 0,0 0 1,0 0-1,0 0 1,1-1-1,-1 1 0,1 0 1,-1-1-1,1 1 1,0-1-1,0 1 0,0-1 1,0 1-1,0-1 1,1 0-1,-1 1 0,1-1 1,0-3-1,-2-3-65,2 0-1,-1 0 0,1 0 1,0 0-1,1 1 1,0-1-1,1 0 1,0 0-1,0 0 1,0 1-1,1 0 0,1-1 1,-1 1-1,1 0 1,1 0-1,6-8 1,-6 10 41,0 0 0,0 1 0,1-1 1,0 1-1,0 1 0,0-1 1,1 1-1,0 0 0,0 0 0,0 1 1,0 0-1,0 0 0,1 0 0,-1 1 1,1 1-1,0-1 0,-1 1 1,15 0-1,-15 0-39,1 1 1,0 0-1,0 1 1,-1 0 0,1 0-1,0 0 1,-1 1-1,11 4 1,-15-5 64,-1 1 0,1-1 0,-1 1 0,0-1 0,0 1 1,0 0-1,0 0 0,0 0 0,0 0 0,0 1 0,0-1 0,-1 0 1,1 1-1,-1-1 0,0 1 0,0-1 0,0 1 0,0 0 0,0-1 0,0 1 1,-1 0-1,0 0 0,1 0 0,-1-1 0,0 7 0,3 5 587,6-17 156,6-19-189,-14 18-476,1-1-1,0 1 1,-1-1-1,0 0 0,0 1 1,-1-1-1,1 0 1,-1 0-1,0 1 0,0-1 1,-1-7-1,-1 8-33,1 1-1,-1-1 0,0 1 0,0 0 0,0-1 1,0 1-1,0 0 0,-1 1 0,0-1 1,1 0-1,-1 1 0,0-1 0,0 1 1,-5-3-1,20 1-2588,25 3-1676,7 1-6283,-19 2 816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4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53 2883,'0'0'11018,"-8"-5"-6389,-1-1-3949,0 1-1,0 1 1,-1-1 0,1 2 0,-13-4 0,18 6-594,1 0 0,-1 0-1,1 0 1,-1 1-1,0 0 1,1 0 0,-1 0-1,0 0 1,1 1-1,-1-1 1,0 1 0,1 0-1,-1 0 1,1 0-1,-1 0 1,1 1 0,0-1-1,0 1 1,-1 0-1,1 0 1,-3 3 0,2-1 18,1-1 1,0 1-1,0-1 1,0 1-1,0 0 1,1 0-1,-1 0 1,1 1-1,0-1 1,1 0-1,-1 1 1,1 0-1,0-1 1,0 1-1,-1 6 1,2-9-79,0 0 0,0 0 1,0 0-1,1 0 0,-1 1 1,0-1-1,1 0 0,-1 0 1,1 0-1,0 0 0,0 0 1,0 0-1,0 0 1,0-1-1,0 1 0,0 0 1,1 0-1,-1-1 0,1 1 1,-1-1-1,1 1 0,0-1 1,-1 0-1,1 0 0,0 0 1,0 0-1,0 0 0,0 0 1,0 0-1,0 0 1,0-1-1,0 1 0,0-1 1,2 1-1,0 0-17,1 0 0,-1-1 1,0 1-1,0-1 0,1 0 1,-1 0-1,0 0 0,1-1 0,-1 1 1,0-1-1,0 0 0,0 0 0,0-1 1,0 1-1,0-1 0,0 0 0,0 0 1,0 0-1,-1 0 0,1-1 1,-1 0-1,4-3 0,-3 1 38,0 0 0,-1-1 0,0 1 0,0 0 0,-1-1 0,1 0 0,-1 0 0,0 0 0,-1 0 0,1 0 0,-1 0 0,-1 0 0,1 0 0,-1-11 0,0 17-4,5-1-76,0 0 0,1 1 0,-1-1-1,0 1 1,1 1 0,7 0 0,-3 0-98,-2-1 40,0 0-1,-1 1 1,1 0 0,0 0 0,-1 1-1,1 0 1,-1 0 0,0 1 0,1-1 0,-1 2-1,11 6 1,-16-8 76,1 0 0,-1 0 0,0 0 0,0 0 0,0 0 0,-1 0 1,1 0-1,0 1 0,-1-1 0,0 1 0,1-1 0,-1 1 0,0 0 0,0-1 0,-1 1 0,1 0 0,-1 0 0,1-1 0,-1 1 0,0 0 0,0 0 0,0 0 1,0 0-1,0-1 0,-1 1 0,1 0 0,-1 0 0,0-1 0,0 1 0,0 0 0,0-1 0,0 1 0,-1-1 0,-3 5 0,5-6 20,-1 0 1,0-1-1,1 1 0,-1 0 0,0-1 0,1 1 0,-1 0 1,1 0-1,0 0 0,-1-1 0,1 1 0,-1 0 0,1 0 0,0 0 1,0 0-1,0 0 0,-1 0 0,1-1 0,0 1 0,0 0 0,0 0 1,0 0-1,1 0 0,-1 0 0,0 0 0,0 0 0,0 0 0,1-1 1,0 3-1,0-3-5,1 0-1,0 0 1,-1-1 0,1 1 0,0 0 0,-1-1-1,1 1 1,-1-1 0,1 1 0,0-1 0,-1 0 0,0 1-1,1-1 1,1-1 0,57-41-632,-40 25-137,-13 10 508,0 1-1,1 1 0,0 0 1,9-6-1,-10 52 508,-6-37-225,0 0 0,0 0-1,0 1 1,1-1 0,-1 0 0,1-1 0,0 1 0,0 0 0,0 0-1,1-1 1,-1 1 0,0-1 0,1 0 0,0 0 0,-1 0 0,1 0-1,0 0 1,0 0 0,0-1 0,0 1 0,0-1 0,1 0 0,-1 0-1,0 0 1,0-1 0,1 1 0,-1-1 0,1 0 0,-1 0 0,0 0-1,1 0 1,-1 0 0,0-1 0,1 1 0,3-2 0,-3 1 86,-1 0 1,1 0 0,-1-1-1,1 1 1,-1 0-1,0-1 1,0 0 0,0 0-1,0 0 1,0 0-1,0-1 1,-1 1 0,1-1-1,-1 1 1,1-1-1,-1 0 1,0 0 0,0 0-1,0 0 1,-1 0-1,1-1 1,-1 1 0,0 0-1,0-1 1,0 1-1,0-1 1,0 0 0,-1 1-1,1-1 1,-1 1 0,0-1-1,-1 0 1,0-5-1,0 5 52,-1 0-1,0 1 1,0-1-1,0 1 1,-1-1-1,1 1 1,-1 0-1,0 0 1,0 0-1,0 0 1,0 1-1,-5-4 0,-14-7-3264,56 9-7101,-8-8-5360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5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40 5605,'10'-11'7055,"-5"11"-1491,-6 24 74,-1-5-6299,-14 220 5412,17-253-4734,5-59 83,-6 67-132,0 0 0,0 0 0,-1-1 0,1 1 0,-2 1 0,1-1 0,-1 0 0,1 0 0,-5-8 0,5 13-176,2 3 194,-1 0 0,1 0 1,0-1-1,0 1 0,0 0 1,0 0-1,0-1 0,0 1 0,1 0 1,-1-1-1,0 0 0,1 1 1,-1-1-1,1 0 0,0 1 1,-1-1-1,1 0 0,2 1 0,34 16-126,-32-16 159,0 0-1,1-1 0,-1 0 0,1 0 1,-1 0-1,1 0 0,0-1 1,-1 0-1,1-1 0,0 0 0,-1 0 1,1 0-1,-1 0 0,0-1 1,1 0-1,-1-1 0,0 0 0,0 0 1,0 0-1,0 0 0,-1-1 0,7-5 1,-7 4 2,0-1 1,0 0-1,0 0 0,-1 0 1,0 0-1,0-1 1,0 1-1,-1-1 1,0 0-1,0 0 0,-1 0 1,0-1-1,0 1 1,-1 0-1,0-1 0,0 1 1,-1-1-1,0 1 1,-1-11-1,1 17-27,0 0 0,0 0 0,0-1 0,0 1 0,-1 0 0,1 0 0,0 0 1,0 0-1,-1 0 0,1 0 0,-1 0 0,1 0 0,-1 0 0,0 0 0,1 0 0,-1 0 0,0 0 0,1 0 0,-1 0 0,0 0 0,0 1 0,0-1 0,0 0 0,0 1 0,0-1 0,0 1 0,0-1 0,0 1 0,0-1 1,0 1-1,0 0 0,-1-1 0,1 1 0,-2 0 0,1 0-7,0 0 0,0 0 0,0 1-1,0-1 1,0 1 0,0-1 0,0 1 0,0 0 0,1 0 0,-1 0 0,0 0 0,0 0 0,1 0 0,-1 0 0,1 0 0,-1 1 0,1-1 0,-1 1-1,-1 2 1,-5 9 72,0 0 0,0 1 0,1 0-1,1 1 1,1 0 0,0 0-1,1 0 1,0 0 0,1 0 0,-2 30-1,6-43-55,-1 0 0,0 0-1,1 0 1,-1 0 0,1-1 0,-1 1-1,1 0 1,0 0 0,0-1 0,0 1-1,0 0 1,0-1 0,0 1-1,1-1 1,-1 1 0,0-1 0,1 0-1,-1 0 1,1 1 0,-1-1 0,1 0-1,-1 0 1,1-1 0,0 1-1,0 0 1,0 0 0,-1-1 0,1 1-1,0-1 1,0 0 0,0 1 0,0-1-1,0 0 1,2 0 0,14 1-572,-1-1 0,1-1 1,18-3-1,-2 1-2344,-34 4 2906,1 0 1,0-1 0,0 1 0,-1 0 0,1 0 0,-1 0 0,1 0 0,-1-1-1,1 1 1,-1 0 0,1 0 0,-1 0 0,0 0 0,1 0 0,-1 0 0,0 0 0,0 0-1,0 0 1,0 0 0,0 0 0,0 0 0,0 0 0,0 0 0,0 0 0,-1 0-1,1 0 1,-1 1 0,-4 32 717,4-15-478,3-16-4064,7-11-3563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6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113 106 4164,'6'-5'1159,"-1"0"0,0 0-1,-1 0 1,1-1 0,-1 1 0,0-1-1,0 0 1,-1-1 0,0 1 0,0 0 0,0-1-1,-1 0 1,0 0 0,1-9 0,-3 16-1110,0-1 1,0 1-1,0 0 1,0-1-1,0 1 1,0 0-1,0 0 1,0-1 0,-1 1-1,1 0 1,0-1-1,0 1 1,0 0-1,-1 0 1,1-1-1,0 1 1,0 0-1,-1 0 1,1 0-1,0-1 1,0 1 0,-1 0-1,1 0 1,0 0-1,0 0 1,-1 0-1,1-1 1,0 1-1,-1 0 1,1 0-1,0 0 1,-1 0-1,1 0 1,0 0-1,-1 0 1,1 0 0,0 0-1,-1 0 1,1 0-1,0 0 1,-1 1-1,1-1 1,0 0-1,-1 0 1,1 0-1,0 0 1,0 0-1,-1 1 1,1-1 0,0 0-1,0 0 1,-1 1-1,1-1 1,0 0-1,0 0 1,0 1-1,-1-1 1,1 0-1,0 0 1,0 1-1,-18 16-59,6 5 233,0 0 0,2 1 1,1 0-1,0 1 1,2 0-1,1 1 0,1-1 1,1 1-1,1 0 0,1 1 1,1-1-1,4 41 1,9-28-156,-11-37-57,-1 1 1,1-1 0,0 1 0,0-1-1,0 1 1,0-1 0,0 0-1,0 0 1,0 1 0,0-1 0,0 0-1,1 0 1,-1 0 0,0 0-1,1 0 1,-1-1 0,1 1-1,-1 0 1,1-1 0,-1 1 0,3 0-1,-7-24 395,-5 6-237,0 0 0,0 1 0,-17-23 0,14 24-194,1-1 1,1-1-1,-8-18 0,17 35 18,0-1-1,0 1 1,0-1 0,1 1 0,-1 0 0,0-1 0,0 1 0,0-1 0,1 1 0,-1-1 0,0 1 0,1 0 0,-1-1 0,0 1 0,1 0 0,-1-1 0,0 1 0,1 0 0,-1-1 0,1 1 0,-1 0 0,0 0-1,1 0 1,-1-1 0,1 1 0,-1 0 0,1 0 0,-1 0 0,1 0 0,-1 0 0,1 0 0,-1 0 0,1 0 0,-1 0 0,1 0 0,-1 0 0,1 0 0,0 0 0,30 0-68,-23 1 24,115-1-4453,-40 0-6777,-49 0 1164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15771,'-17'-12'1793,"17"2"-1017,3 1-312,14-3 1152,11 0-655,8-1-209,6 3-224,8 2-616,2 2-288,8 3-552,0 1-105,-5 4 721,-3 4-200,-12 5-216</inkml:trace>
  <inkml:trace contextRef="#ctx0" brushRef="#br0" timeOffset="1">591 264 13771,'-11'47'1534,"6"-30"-1076,1 0 1,0 1-1,0 19 0,3-36-419,1 1 0,0-1 0,0 0 1,0 0-1,0 0 0,0 0 0,0 0 0,0 0 0,1 0 0,-1 0 0,0 1 0,1-1 0,-1 0 0,0 0 0,1 0 0,0 0 0,-1 0 0,1-1 0,-1 1 0,1 0 0,0 0 0,0 0 1,-1 0-1,1-1 0,0 1 0,0 0 0,0-1 0,0 1 0,0-1 0,0 1 0,0-1 0,0 1 0,0-1 0,0 0 0,0 1 0,0-1 0,0 0 0,0 0 0,0 0 0,1 0 0,-1 0 1,2 0-1,3-1 20,0 0 0,0 0 0,0-1 0,0 0 1,0 0-1,9-5 0,30-18-184,70-49 0,-5 2-309,-109 71 425,26-11-139,-26 11 151,-1 1-1,1 0 0,-1 0 0,1 0 0,-1 0 0,1 0 0,-1 0 0,1 0 0,-1 0 0,1 0 0,0 0 0,-1 0 0,1 0 0,-1 0 0,1 0 1,-1 0-1,1 0 0,-1 1 0,1-1 0,-1 0 0,1 1 0,-1-1 0,1 0 0,-1 0 0,1 1 0,-1-1 0,0 1 0,1-1 0,-1 0 0,0 1 1,1-1-1,-1 1 0,0-1 0,1 1 0,-1-1 0,0 1 0,0-1 0,0 1 0,0 0 0,1-1 0,-1 1 0,0-1 0,0 1 0,0-1 0,0 1 1,0-1-1,0 2 0,-1 12 157,-1 1 1,0-1 0,-1 0 0,0 1-1,-8 19 1,4-14 175,-5 32 0,12-51-349,0-1 1,-1 1-1,1 0 0,0 0 1,0 0-1,0 0 0,0 0 1,0 0-1,0 0 0,0 0 1,0 0-1,1 0 0,-1 0 0,0 0 1,1 1-1,-1-2 5,1 0 0,-1 0 0,0 0 0,0 0-1,1 0 1,-1 1 0,0-1 0,1 0 0,-1 0 0,0 0 0,0 0-1,1 0 1,-1-1 0,0 1 0,1 0 0,-1 0 0,0 0 0,0 0-1,1 0 1,-1 0 0,0 0 0,0 0 0,1-1 0,-1 1 0,0 0 0,0 0-1,0 0 1,1-1 0,-1 1 0,0-1 0,22-25-267,0-4 43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24 3716,'0'0'15139,"-8"-2"-12801,-4 0-1885,0 1 0,0 0 0,0 1 0,-12 0 0,22 0-409,-1 0 1,1 0-1,0 0 1,0 1-1,0-1 0,-1 0 1,1 1-1,0-1 0,0 1 1,0 0-1,0 0 0,0 0 1,0 0-1,0 0 0,0 0 1,0 0-1,0 1 0,0-1 1,1 1-1,-1-1 0,1 1 1,-1 0-1,1 0 0,0-1 1,-1 1-1,1 0 1,0 0-1,0 0 0,1 0 1,-1 1-1,0-1 0,1 0 1,-1 0-1,0 3 0,2-3-35,0-1-1,0 0 1,-1 0-1,1 0 1,0 0-1,0 0 1,0 0-1,0 0 1,0-1-1,1 1 1,-1 0-1,0 0 1,0-1-1,0 1 1,1-1-1,-1 1 1,0-1-1,0 0 1,1 1-1,-1-1 1,0 0-1,1 0 1,-1 0-1,1 0 1,-1 0-1,0 0 1,1 0-1,0-1 1,45-1-336,-41 0 224,0 0 1,1 0-1,-1 0 0,0 0 0,0-1 0,-1 0 0,1-1 1,0 1-1,-1-1 0,0 0 0,0 0 0,0-1 0,-1 1 1,1-1-1,-1 0 0,0 0 0,0-1 0,3-6 0,-7 11 360,-18 57 346,18-55-630,-1 1 1,1-1-1,0 1 0,-1-1 1,1 1-1,0 0 1,0-1-1,0 1 0,0 0 1,0-1-1,0 1 1,1-1-1,-1 1 0,1-1 1,-1 1-1,1-1 1,-1 1-1,2 2 0,0-3-306,-1 0 0,1 0 0,0 0 0,-1-1 0,1 1 0,0 0 0,0-1 0,0 1 0,-1-1 0,1 0-1,0 1 1,0-1 0,0 0 0,0 0 0,3-1 0,12 1-5112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7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3459,'0'0'13138,"-8"0"-11099,-6 0-1492,1 1 0,0 0 0,0 1 0,0 0 0,-18 6 0,29-7-498,-1 0 1,0 0-1,0 0 1,1 0 0,-1 0-1,0 0 1,1 1-1,0-1 1,-1 1-1,1 0 1,0-1 0,-1 1-1,1 0 1,0 1-1,1-1 1,-1 0-1,0 0 1,1 1 0,-1-1-1,1 1 1,0-1-1,-1 1 1,1 0 0,1-1-1,-1 1 1,0 0-1,1 0 1,-1 0-1,1 0 1,0 0 0,0-1-1,0 1 1,0 0-1,1 0 1,0 5-1,1-6-93,-1-1-1,0 1 1,1-1-1,-1 0 0,1 1 1,0-1-1,-1 0 1,1 0-1,0 0 0,0 0 1,-1-1-1,1 1 1,0 0-1,0-1 0,0 1 1,0-1-1,0 0 1,0 1-1,0-1 0,0 0 1,0 0-1,4-1 1,47-3-6356,-24-6-652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2883,'0'0'20627,"-8"11"-19826,2-3-631,1 0 1,-1 0-1,1 1 0,1 0 1,0 0-1,0 0 0,1 0 1,0 0-1,0 1 0,-2 17 1,4-9 182,-2-1-140,2 0 1,0 0-1,1 0 0,4 23 1,-1-32-279,0-10-335,-3-16-75,-5 5 465,0 0 0,-2 1-1,0-1 1,-9-11 0,-8-15 814,28 38-782,0 0 0,-1 0-1,1 0 1,0 0 0,0 1 0,0 0 0,0 0 0,0 0-1,0 0 1,3 1 0,36 3-5025,-14-3-2689,-2-1-5669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52 6790,'0'0'8184,"-9"0"-3566,-3 0-3548,-1-1-124,0 1 1,0 0-1,-1 1 1,-21 5-1,32-6-872,1 0 0,0 1 0,0-1 0,-1 1 0,1 0 1,0 0-1,0 0 0,0 0 0,0 0 0,0 0 0,0 0 0,1 1 0,-1-1 0,0 1 0,0-1 0,1 1 0,-1 0 0,1 0 0,0-1 0,0 1 0,-1 0 0,1 0 0,0 0 0,1 0 0,-1 1 0,0-1 0,0 0 1,1 0-1,0 0 0,-1 1 0,1-1 0,0 0 0,0 1 0,0-1 0,0 0 0,1 0 0,0 4 0,-1-5-70,1 0 1,-1 0-1,1 0 1,-1 0-1,1 0 1,-1-1-1,1 1 0,0 0 1,-1-1-1,1 1 1,0 0-1,0-1 1,-1 1-1,1-1 0,0 1 1,0-1-1,0 1 1,0-1-1,0 0 0,0 0 1,0 1-1,0-1 1,-1 0-1,1 0 1,2 0-1,30 1-261,-24-1 63,165-20-1605,-175 21 1887,1-1 1,-1 1 0,0-1 0,0 1-1,0-1 1,1 0 0,-1 1 0,0-1-1,0 0 1,0 0 0,0 0 0,0 0-1,1 1 1,-1-1 0,0 0-1,0-1 1,0 1 0,0 0 0,0 0-1,0 0 1,1 0 0,-1-1 0,0 1-1,0 0 1,0-1 0,0 1 0,1-1-1,-2 0 1,-17-16 776,14 9-896,0-1 0,1 0 0,0 0 0,1 0 0,0 0 1,0-1-1,1 1 0,-2-18 0,10 26-952,0 1 0,1 0 0,-1 0-1,0 1 1,13 2 0,10 3-3934,0 1-3250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12396,'0'0'9470,"-9"-1"-7351,6 1-1924,-5-1 193,0 1 0,-1 0 0,1 0 0,0 1 0,-11 2 0,17-3-359,1 0-1,0 0 1,-1 1 0,1-1-1,0 1 1,-1-1 0,1 1-1,0 0 1,0-1 0,-1 1-1,1 0 1,0 0 0,0 0-1,0 0 1,0 0 0,0 0-1,0 0 1,0 0 0,0 0-1,1 0 1,-1 0 0,0 1 0,1-1-1,-1 0 1,1 1 0,-1-1-1,1 0 1,0 1 0,-1-1-1,1 1 1,0-1 0,0 0-1,0 1 1,0-1 0,0 1-1,1-1 1,-1 0 0,0 1-1,0-1 1,1 0 0,-1 1-1,1-1 1,0 0 0,-1 1-1,1-1 1,1 2 0,-1-1-82,1 0 0,-1 0 1,1 0-1,0-1 1,0 1-1,0 0 0,0-1 1,0 1-1,0-1 0,0 1 1,1-1-1,-1 0 1,0 0-1,1 0 0,-1 0 1,1-1-1,-1 1 1,4 0-1,57 5-1687,-41-4 1213,-21-3 503,0 1 0,0 0 0,1 0 0,-1 0 0,0 0 0,0 0 0,0 1 1,1-1-1,-1 0 0,0 0 0,0 1 0,0-1 0,0 1 0,1-1 0,-1 1 1,0-1-1,0 1 0,0 0 0,0 0 0,0-1 0,1 3 0,-2-2 121,-1 0-1,0 0 0,1-1 1,-1 1-1,1 0 0,-1 0 1,0 0-1,0-1 0,1 1 1,-1 0-1,0-1 0,0 1 0,0-1 1,0 1-1,0-1 0,0 1 1,0-1-1,-1 1 0,-58 19 2964,60-20-3063,-134 37 2710,131-35-6977,10-1-1438,-6-1 5665,12 0-9229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3491,'0'0'18199,"10"0"-17500,218 3 1446,-70-6-3660,-142 2 595,-11 0-1600,-10 0-5779,-14 1 414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8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8616,'0'0'14771,"9"4"-14007,10 2-613,0-1-1,0-1 1,1 0 0,33 1 0,94-2-1769,-106-4-214,-39 2 1380,0-1 1,0 0 0,1 0-1,-1 0 1,0-1-1,1 1 1,-1-1-1,0 1 1,0-1-1,0 0 1,1 1-1,-1-1 1,3-3-1,8-7-4753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8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13965,'0'0'5734,"8"0"-4314,21 1-658,0 2 0,45 10 0,-62-10-816,0 0 1,0 0-1,-1 1 1,0 1-1,1-1 1,-2 2-1,1 0 1,-1 0-1,16 13 1,-24-18 46,-1 1 0,0 0 0,0-1 0,1 1 1,-1 0-1,0 0 0,0 0 0,-1-1 0,1 1 1,0 0-1,-1 0 0,1 0 0,-1 0 0,0 0 1,1 0-1,-1 1 0,0-1 0,0 0 0,0 0 1,-1 0-1,1 0 0,0 0 0,-1 0 1,1 0-1,-1 0 0,0 0 0,0 0 0,0-1 1,0 1-1,0 0 0,0 0 0,0-1 0,0 1 1,-1 0-1,1-1 0,-2 2 0,-8 8 44,0 0-1,-1-1 0,-23 16 1,20-16-27,-10 8-549,8-6 986,0 1 1,-17 17-1,9 2-2186,23-28 1134,1-1 0,0 0-1,-1 0 1,1 0 0,1 1 0,-1-1-1,0 0 1,1 1 0,-1 4 0,1-1-8038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0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52 6086,'2'-1'469,"-1"0"1,0 0 0,0 0-1,0 0 1,0 0-1,0 0 1,0-1 0,-1 1-1,1 0 1,0-1 0,0 1-1,-1 0 1,1-1-1,-1 1 1,0-1 0,1 1-1,-1-1 1,0 1 0,0-1-1,0 1 1,0-1-1,0 1 1,0-1 0,0 1-1,0-1 1,-1 1 0,0-2-1,0 2-279,-1-1-1,1 1 1,-1 0-1,1 0 1,-1 0-1,0 0 1,0 0 0,1 0-1,-1 1 1,0-1-1,0 1 1,0-1-1,0 1 1,0-1-1,0 1 1,0 0 0,-2 0-1,-6 0-230,-1 1 0,1-1 0,1 2 0,-1-1 1,0 1-1,0 1 0,-11 4 0,5 1 74,1 1 1,1 1-1,0 0 1,0 0-1,1 2 1,-12 12-1,21-20 33,0 0 0,0 1-1,0-1 1,1 1 0,0 0 0,0 0 0,0 0-1,0 0 1,1 0 0,0 1 0,0-1-1,1 1 1,-1 0 0,1-1 0,0 1 0,1 0-1,-1 0 1,1-1 0,0 1 0,1 0 0,1 10-1,0-13-32,-1 0 0,1 0 0,0 0 0,0 0 0,0 0 0,0-1 0,0 1 0,1-1 0,-1 1 0,1-1 0,0 0-1,-1 0 1,1 0 0,0 0 0,0-1 0,0 1 0,1-1 0,-1 0 0,0 1 0,0-2 0,1 1 0,-1 0 0,0-1 0,7 1 0,7 0 259,0 0 0,-1-1 0,31-4 0,-29 1-85,-1-1 1,0 0-1,1-2 1,-1 0 0,23-12-1,-30 14-68,-1-2 0,0 1 1,1-1-1,-2 0 0,1-1 0,-1 0 0,0-1 0,-1 1 0,1-2 0,7-11 1,-13 17-133,0 1 0,-1 0 0,1-1 0,-1 1 0,0-1 0,0 0 0,0 1 0,0-1 0,0 0 0,0 0 0,-1 0 0,1 0 0,-1 1 0,0-1 0,0 0 0,0 0 0,0 0 0,-1 0 0,1 0 0,-1 0 0,-1-2 0,1 2 64,-1 0 0,0 1 0,0 0 0,0-1 0,0 1 0,-1 0-1,1 0 1,0 0 0,-1 0 0,0 1 0,1-1 0,-1 1 0,0-1 0,0 1 0,0 0 0,-3-1 0,-6-1-905,0 0 1,-1 0-1,-18 0 1,-30 1-12632,52 2 5068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0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13100,'0'0'2328,"-2"12"-22,0 5-1610,1 1-1,0-1 1,1 0-1,1 0 1,0 0 0,1 0-1,2 0 1,-1 0-1,8 19 1,4-6-580,2 1 0,1-2-1,2 0 1,0-2 0,2 0 0,1-1 0,1-1-1,1-1 1,1-2 0,1 0 0,1-2 0,44 24-1,-43-32 284,-26-14-901,-17-6-1471,-17-5-6531,17 5-545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71 211 15843,'-16'18'1058,"-21"27"-117,35-43-842,0 2 1,0-1 0,0 0-1,0 0 1,1 0 0,0 1-1,0-1 1,0 1 0,0-1-1,0 1 1,1 0 0,-1 5-1,1-8-83,0-1-1,0 1 0,0 0 1,1 0-1,-1-1 0,0 1 1,0 0-1,1 0 0,-1-1 1,0 1-1,1 0 0,-1-1 1,1 1-1,-1 0 0,1-1 1,-1 1-1,1-1 0,-1 1 1,1-1-1,0 1 0,-1-1 1,1 1-1,0-1 0,-1 0 1,1 1-1,0-1 0,0 0 1,-1 0-1,1 0 0,0 1 1,0-1-1,-1 0 0,1 0 1,0 0-1,0 0 1,-1 0-1,2 0 0,28-6 61,-13 1-78,-1-2-1,0 0 0,0-1 1,0-1-1,-1 0 0,-1-1 1,16-13-1,1-5 84,53-59 1,-71 73 7,33-43 266,-42 53-260,-1-1 0,0 0 1,0 0-1,0-1 0,-1 1 1,0 0-1,0-1 0,0 0 1,1-6-1,-3 12-80,0-1 0,0 1 0,0-1 0,0 1 0,0 0 0,0-1 0,0 1 0,0 0 0,0-1 1,0 1-1,0 0 0,0-1 0,0 1 0,0 0 0,0-1 0,-1 1 0,1 0 0,0-1 0,0 1 0,0 0 0,0-1 0,-1 1 0,1 0 0,0 0 0,0-1 0,-1 1 0,1 0 0,0 0 0,-1-1 0,1 1 0,0 0 0,-1 0 0,1 0 0,0 0 0,-1 0 0,1 0 0,0-1 0,-1 1 0,1 0 0,0 0 0,-1 0 0,1 0 0,-1 0 0,1 0 1,0 0-1,-1 0 0,1 1 0,0-1 0,-1 0 0,1 0 0,0 0 0,-1 0 0,1 0 0,0 1 0,-1-1 0,1 0 0,0 0 0,0 0 0,-1 1 0,1-1 0,-1 1 0,-22 15 494,10-4-356,1 0 1,1 1-1,0 1 1,1 0-1,0 1 1,-12 25-1,18-32-121,0 0 0,1 0 0,0 0 0,0 1 0,1-1 0,0 1 0,0 0 0,1 0 0,1 0 0,-1 0 0,1 0-1,1-1 1,-1 1 0,5 16 0,-4-21-81,0-1 0,0 0 0,1 1 0,-1-1 0,1 0-1,0 0 1,0 0 0,0-1 0,0 1 0,1 0 0,-1-1 0,1 1-1,-1-1 1,1 0 0,0 0 0,0 0 0,0 0 0,0 0 0,7 2 0,-6-3-23,0 0 0,1 0 0,-1 0 0,1-1 0,0 1 0,-1-1 1,1 0-1,-1-1 0,1 1 0,-1-1 0,1 0 0,-1 0 0,1 0 1,7-3-1,23-13-352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2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45 4068,'0'0'15695,"3"-4"-14377,7-7 976,-26 17-611,15-6-1592,3-25 77,-3 15-169,0 22 80,-40-2 1367,32-4-1454,1 0 0,0 0 0,0 1 0,-13 15 0,18-18 4,0-1 0,0 1 0,1 0 0,-1 0 0,1 0 0,0 0 0,0 0 0,1 0 0,-1 1 0,1-1 0,0 0 0,0 1 0,0 7 0,1-12 4,1 1-1,-1-1 1,0 1-1,1-1 1,-1 0-1,1 1 1,-1-1-1,0 1 1,1-1-1,-1 0 0,1 1 1,-1-1-1,1 0 1,0 0-1,-1 1 1,1-1-1,-1 0 1,1 0-1,-1 0 1,1 0-1,0 0 1,-1 0-1,1 0 1,-1 0-1,1 0 1,0 0-1,-1 0 0,1 0 1,-1 0-1,1 0 1,-1 0-1,1-1 1,-1 1-1,2 0 1,23-9 50,-13-1-31,0-1-1,-1 0 1,0 0-1,13-19 1,11-13-122,-34 43 101,-1 0 0,0-1 0,0 1 0,0 0 0,1 0 0,-1-1 0,0 1 0,0 0 0,0 0 0,1-1 0,-1 1 1,0 0-1,1 0 0,-1 0 0,0 0 0,1-1 0,-1 1 0,0 0 0,1 0 0,-1 0 0,0 0 0,1 0 0,-1 0 0,0 0 1,1 0-1,-1 0 0,0 0 0,1 0 0,-1 0 0,0 0 0,1 0 0,-1 0 0,0 0 0,1 1 0,4 12-114,-4 25-91,-1-32 192,10 273 143,-10-277-113,0-1 0,0 1 0,-1 0 0,1 0 0,-1-1 0,1 1 0,-1 0 0,0-1 0,0 1 0,0-1 0,0 1 0,0-1 0,0 1 0,0-1 0,0 0 0,0 0 0,-1 1 0,1-1 0,-1 0 0,1 0 0,-1 0 0,1 0 0,-1-1 0,1 1 0,-1 0 0,0-1 0,1 1 0,-1-1 0,0 1 0,0-1 0,1 0 0,-1 0 0,0 0 0,0 0 0,0 0 0,1 0 0,-1 0 0,0-1 0,0 1 0,1 0 0,-1-1 0,0 0 0,1 1 0,-1-1 0,1 0 0,-1 0 0,0 0 0,1 0 0,0 0 0,-1 0 0,1 0 0,0-1 0,0 1 0,-1 0 0,1-1 0,0 1 0,0-2 0,-2-3-14,0 0 0,0 1-1,1-1 1,0 0 0,0 0 0,1 0-1,-1-1 1,1 1 0,1 0 0,-1-1-1,1 1 1,0 0 0,1 0 0,-1-1-1,1 1 1,0 0 0,1 0 0,0 0-1,0 0 1,0 0 0,1 0 0,-1 0-1,1 1 1,1-1 0,-1 1 0,1 0-1,0 0 1,0 0 0,0 1-1,1-1 1,0 1 0,0 0 0,0 0-1,0 1 1,10-6 0,6-2-19,1 0-1,31-10 1,-44 18-41,1 0 1,-1 1-1,0 0 1,1 1-1,-1 0 1,1 0-1,-1 1 1,19 1-1,-26 0 50,0 0 1,0 0-1,0 0 1,-1 0-1,1 0 0,0 0 1,-1 0-1,1 0 1,-1 0-1,1 1 0,-1-1 1,1 1-1,-1-1 1,0 1-1,0 0 0,0-1 1,0 1-1,0 0 1,0 0-1,-1 0 0,1-1 1,0 5-1,7 42 234,-8-47-33,-13-29 1110,2 6-1021,-16-45 0,23 55-266,4 11-16,0 1 0,0-1-1,0 0 1,1 0 0,-1 1 0,0-1-1,0 0 1,1 1 0,-1-1 0,1 0-1,-1 1 1,1-1 0,-1 1 0,1-1 0,-1 0-1,1 1 1,-1 0 0,1-1 0,0 1-1,-1-1 1,1 1 0,0 0 0,-1-1-1,1 1 1,0 0 0,0 0 0,-1-1 0,1 1-1,0 0 1,0 0 0,-1 0 0,1 0-1,1 0 1,37-6-81,-29 4 51,38-6-740,94-4-1,-141 12 772,0 0-1,0 0 0,0 0 0,0 0 0,0 0 0,1 0 0,-1 0 0,0 0 0,0 0 1,0 1-1,0-1 0,0 0 0,0 1 0,0-1 0,0 1 0,0-1 0,0 1 1,-1 0-1,1-1 0,0 1 0,0 0 0,0-1 0,-1 1 0,1 0 0,0 0 1,-1 0-1,1 0 0,-1 0 0,1 0 0,-1 0 0,1 0 0,-1 0 0,0 0 1,1 0-1,-1 0 0,0 0 0,0 0 0,0 0 0,0 0 0,0 0 0,0 0 0,0 1 1,0-1-1,0 0 0,-1 0 0,1 0 0,0 0 0,-1 0 0,1 0 0,0 0 1,-2 1-1,-1 5 5,0 0 0,0 0 0,-1 0 1,1-1-1,-2 0 0,-4 6 0,3-5-8,3-4 3,0 0-1,0 1 0,0-1 1,0 0-1,0 1 1,1 0-1,0 0 0,0 0 1,0 0-1,0 0 1,0 0-1,1 0 0,-2 8 1,5-12 9,0 0 0,-1 0 0,1 0 0,-1 0 1,1-1-1,-1 1 0,1-1 0,-1 1 0,1-1 1,-1 1-1,1-1 0,-1 0 0,1 0 0,1-2 0,3 0-480,-9 1-1968,-10 1-6130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3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138 105 4933,'7'-15'3930,"6"-21"-2565,-10 14 6691,-42 21-3087,36 1-4706,-2 1-170,0-1 0,0 1 1,0-1-1,1 2 0,-1-1 1,0 0-1,1 1 0,-1 0 1,1 0-1,-1 0 0,1 1 1,0-1-1,0 1 0,0 0 1,0 0-1,1 0 0,-1 1 0,1 0 1,0-1-1,-5 9 0,4-7-41,1 1-1,0 0 0,0-1 0,0 2 0,1-1 0,0 0 0,0 0 0,1 1 0,0-1 0,0 1 0,0-1 0,1 1 0,0-1 0,0 1 0,2 7 0,-1-11-49,0 0 1,0-1-1,1 1 1,0 0-1,-1-1 1,1 1 0,0-1-1,0 0 1,0 1-1,0-1 1,0 0 0,1 0-1,-1 0 1,1-1-1,-1 1 1,1-1-1,0 1 1,0-1 0,0 0-1,-1 0 1,1 0-1,0 0 1,0-1-1,0 1 1,0-1 0,0 0-1,5 0 1,3 1 10,0 0 0,-1-1 1,1-1-1,0 0 0,-1 0 1,19-5-1,-23 3 78,1 1 0,-1-1 0,0 0 0,-1-1 0,1 1 0,-1-1 0,1-1-1,-1 1 1,0 0 0,-1-1 0,1 0 0,-1 0 0,0-1 0,0 1 0,0-1 0,-1 0 0,0 0 0,0 0 0,-1 0 0,1-1-1,-1 1 1,-1 0 0,1-1 0,-1 0 0,0 1 0,-1-1 0,0 0 0,0 1 0,0-1 0,-2-10 0,1 15-84,-1 0 0,1 0 1,0 0-1,-1 0 1,1 1-1,-1-1 0,0 0 1,1 1-1,-1-1 1,0 1-1,0-1 0,0 1 1,0 0-1,0 0 1,-1 0-1,1 0 0,0 0 1,0 0-1,-1 1 1,1-1-1,0 1 0,-1 0 1,-2-1-1,3 1-14,1 0 0,0 0 0,-1-1 0,1 1-1,-1 0 1,1 0 0,-1 0 0,1 1 0,0-1 0,-1 0 0,1 0-1,-1 1 1,1-1 0,0 1 0,-1-1 0,1 1 0,0 0-1,0-1 1,-1 1 0,1 0 0,0 0 0,0 0 0,0 0 0,0 0-1,0 0 1,0 0 0,0 0 0,0 0 0,1 1 0,-1-1 0,0 0-1,1 1 1,-1-1 0,1 0 0,-1 1 0,1-1 0,0 0-1,-1 3 1,5-2-73,0-2 0,1 1 0,-1 0 0,0-1 0,0 0 0,0 0 0,0 0 0,1-1 0,-1 1 0,0-1-1,5-2 1,58-20-465,-55 17 498,1 1-1,0 0 1,0 1-1,0 0 1,0 1-1,1 1 1,-1 0 0,1 1-1,20 1 1,-32 0 44,-1 0 0,1 0 0,-1 1 0,0-1 0,1 1 0,-1-1 0,0 1 0,0-1 0,1 1 0,-1 0 0,0-1 0,0 1 0,0 0 0,0 0 0,0 0 0,0 0 0,0 0 0,0 0 0,0 0 0,-1 1 0,1-1 0,0 0 0,-1 0 0,1 1 1,-1-1-1,1 0 0,-1 0 0,0 1 0,1-1 0,-1 1 0,0-1 0,0 0 0,0 1 0,0-1 0,0 1 0,0-1 0,0 0 0,-1 1 0,1-1 0,-1 0 0,1 1 0,-1 1 0,-1 4 13,-1 1 0,0-1 0,0 1-1,0-1 1,-1 0 0,-4 7 0,3-8-11,1 0 59,-1-1 0,1 1 0,1-1 0,-1 1 0,1 0-1,0 0 1,0 1 0,1-1 0,0 1 0,0-1 0,-1 10 0,3-15-57,1-1 1,-1 1-1,1 0 1,-1-1-1,1 1 1,0-1-1,-1 1 0,1-1 1,-1 1-1,1-1 1,0 1-1,0-1 0,-1 0 1,1 1-1,0-1 1,0 0-1,-1 0 0,1 1 1,0-1-1,0 0 1,-1 0-1,1 0 1,0 0-1,0 0 0,0 0 1,-1 0-1,1-1 1,0 1-1,0 0 0,0 0 1,-1 0-1,1-1 1,0 1-1,0-1 1,32-9 44,-17 1-67,1-2-1,-1 0 1,24-22-1,-33 27 6,0-1-1,0 0 1,-1-1-1,0 1 1,0-1-1,-1 0 1,0-1-1,0 1 1,4-12-1,-8 14 7,-3 10-16,1 0 1,0 0 0,-1 0 0,0-1-1,0 1 1,0 0 0,-5 5 0,-4 10-8,8-12 30,0 0-1,0 0 1,1 0 0,0 0 0,1 1 0,-1-1 0,1 1 0,1-1 0,0 0-1,0 1 1,1 9 0,0-14 5,0 0 1,0 0-1,0 0 0,0 0 0,0 0 0,1 0 0,0-1 0,-1 1 0,1-1 1,0 1-1,0-1 0,0 1 0,1-1 0,-1 0 0,0 0 0,1 0 1,-1-1-1,1 1 0,0 0 0,0-1 0,0 0 0,0 0 0,0 0 1,0 0-1,0 0 0,0 0 0,0-1 0,0 1 0,3-1 0,6 1 20,0 0 0,-1-1-1,1-1 1,0 0 0,0 0 0,-1-1-1,1-1 1,-1 0 0,0 0 0,22-10-1,-29 11 33,0 0-1,0-1 1,0 1-1,0-1 0,0 0 1,0 0-1,0 0 1,-1 0-1,0-1 1,1 1-1,-1-1 0,-1 0 1,1 0-1,-1 0 1,1 0-1,-1-1 1,0 1-1,0 0 0,-1-1 1,0 0-1,0 1 1,0-1-1,0 0 1,0 1-1,-1-1 0,0 0 1,0 0-1,0 0 1,-2-5-1,1 5-14,-1 1-1,0 1 1,0-1-1,0 0 0,-1 0 1,1 1-1,-1-1 1,1 1-1,-1 0 1,0 0-1,-1 0 1,1 0-1,-5-3 1,6 4-58,-1 0-1,1 1 1,0-1 0,-1 1 0,1-1 0,-1 1 0,1 0 0,-1 0-1,0 0 1,1 0 0,-1 0 0,0 1 0,0-1 0,0 1 0,0 0-1,1 0 1,-1 0 0,0 0 0,0 0 0,0 1 0,-4 0-1,7-1-53,0 1 0,0-1 0,0 0-1,-1 1 1,1-1 0,0 0-1,0 1 1,0-1 0,0 0-1,0 1 1,0-1 0,0 0-1,0 1 1,0-1 0,0 0-1,1 1 1,-1-1 0,0 0-1,0 1 1,0-1 0,0 0-1,0 1 1,1-1 0,-1 0-1,0 0 1,0 1 0,0-1-1,1 0 1,-1 0 0,0 1-1,0-1 1,1 0 0,-1 0-1,0 0 1,1 1 0,-1-1-1,0 0 1,0 0 0,1 0-1,-1 0 1,0 0 0,1 0-1,-1 0 1,0 0 0,1 0-1,-1 0 1,0 0 0,1 0-1,-1 0 1,1 0 0,17 7-2487,26-3-7748,-16-4 352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4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14382,'0'0'10548,"-7"6"-9806,3-4-686,1 1-1,0-1 1,0 1-1,1 0 1,-1-1-1,1 1 1,-1 1-1,1-1 1,0 0-1,0 0 0,0 1 1,1-1-1,-1 1 1,1 0-1,0-1 1,0 1-1,0 0 1,0 0-1,1 0 1,-1-1-1,1 1 1,0 7-1,14 144 184,-6-79 766,-9-126-845,0 19-218,3-48-1,-1 79 52,-1-1 1,1 1 0,-1-1-1,1 1 1,-1 0 0,1-1-1,-1 1 1,1-1 0,-1 1-1,1 0 1,0-1-1,-1 1 1,1 0 0,-1 0-1,1 0 1,0-1 0,-1 1-1,1 0 1,0 0 0,-1 0-1,1 0 1,0 0 0,-1 0-1,1 0 1,0 0 0,-1 1-1,1-1 1,0 0-1,0 1 1,22 4-76,-7-1 78,-1 0 0,0-1 0,1 0 0,0-2 0,0 1 0,-1-2 0,1 0 0,0-1 0,0-1 0,21-5 0,-31 6 6,0-1 1,-1 0-1,1 0 1,-1 0-1,1-1 1,-1 0-1,0 0 1,0 0-1,0-1 1,-1 0-1,1 1 1,-1-2-1,0 1 1,0 0-1,0-1 0,-1 0 1,0 0-1,1 0 1,-2 0-1,1 0 1,-1-1-1,0 1 1,0-1-1,0 0 1,-1 1-1,1-1 1,-2 0-1,1 0 1,-1 0-1,0-8 0,1 12-7,-1 0-1,0 0 1,0 0-1,0 0 1,0 0-1,0 0 1,0 0-1,-1 0 1,1 0-1,-1 0 0,1 1 1,-1-1-1,0 0 1,0 0-1,0 0 1,0 1-1,0-1 1,0 0-1,0 1 1,0-1-1,-1 1 0,1 0 1,0-1-1,-1 1 1,1 0-1,-1 0 1,0 0-1,1 0 1,-1 0-1,0 0 1,0 0-1,0 1 0,0-1 1,1 1-1,-1-1 1,0 1-1,0 0 1,0-1-1,0 1 1,0 0-1,0 0 1,0 1-1,0-1 0,0 0 1,0 1-1,0-1 1,0 1-1,1-1 1,-1 1-1,-3 2 1,-3 1-7,-1 0 0,1 1 0,0 0 1,1 0-1,-1 1 0,1 0 0,0 0 1,0 1-1,-6 9 0,3-4 66,0 0-1,2 0 0,-1 1 1,2 0-1,-7 15 0,13-27-47,0 1 0,0-1 0,1 1 0,-1-1 0,1 1 0,-1 0 0,1-1 0,-1 1 0,1 0 0,0-1 0,0 1 0,0 0 0,0 0 0,0-1 0,0 1 0,1 0 0,-1-1 0,0 1 0,1 0 0,-1-1 0,1 1 0,0-1 0,-1 1 0,1-1 0,0 1 0,0-1 0,0 0 0,0 1 0,0-1 0,0 0 0,1 0 0,-1 1 0,0-1 0,1 0 0,-1 0 0,1-1 0,-1 1 0,1 0 0,-1 0 0,1-1 0,-1 1 0,1-1 0,0 1 0,1-1 0,11 3 2,1-1 0,-1-1 1,0 0-1,23-2 0,-2 1-174,-29 0 123,1 0 1,-1 1 0,1 0-1,0 1 1,-1-1 0,0 1 0,11 5-1,-15-6 42,0 0-1,0 1 1,0-1 0,-1 1-1,1-1 1,0 1-1,-1 0 1,1-1-1,-1 1 1,1 0 0,-1 0-1,0 0 1,0 0-1,0 0 1,0 1 0,0-1-1,0 0 1,0 0-1,-1 1 1,0-1 0,1 0-1,-1 1 1,0-1-1,0 4 1,0 3 15,-1 0-1,1 0 1,-2 0 0,1 0 0,-1 0 0,-4 9-1,-8 8-3979,13-37-13699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17104,'0'0'8307,"-2"8"-7224,-4 18-827,1-1-1,1 1 0,1 0 1,1 0-1,3 38 1,-1-63-223,0 0 0,0 0 1,0 0-1,0 0 1,0 0-1,0 0 0,0 0 1,0 0-1,0 0 1,1 0-1,-1 0 0,0 0 1,1 0-1,-1 0 1,0 0-1,1-1 0,-1 1 1,1 0-1,0 0 1,-1 0-1,1-1 0,0 1 1,-1 0-1,1-1 1,0 1-1,0 0 0,0-1 1,-1 1-1,1-1 1,0 1-1,0-1 0,0 0 1,0 1-1,0-1 1,0 0-1,0 0 0,0 1 1,0-1-1,0 0 1,0 0-1,0 0 0,0 0 1,0-1-1,0 1 1,0 0-1,0 0 0,0 0 1,0-1-1,0 1 1,-1-1-1,1 1 0,0 0 1,0-1-1,0 0 1,0 1-1,-1-1 1,1 1-1,0-1 0,0 0 1,-1 0-1,1 1 1,-1-1-1,1 0 0,-1 0 1,1 0-1,-1 0 1,1 0-1,-1 0 0,1-1 1,3-6-20,0 0 0,0-1 0,0 1 1,-1-1-1,-1 0 0,1 0 0,-1-1 1,-1 1-1,0 0 0,0-1 0,-1 1 1,0 0-1,-1-1 0,-2-14 0,2 23-33,1 0 0,-1-1 0,0 1 0,0 0 0,0-1 0,1 1 0,-1 0 0,-1 0 0,1 0 0,0 0 0,0 0 1,0 0-1,0 0 0,-1 0 0,1 0 0,0 1 0,-1-1 0,1 0 0,-1 1 0,1-1 0,-1 1 0,1 0 0,-1-1 0,1 1 0,-1 0 0,-2 0 0,6 14-2821,3-11 1769,0 0 1,1-1-1,-1 0 1,1 0-1,-1 0 0,1-1 1,0 1-1,0-2 1,0 1-1,0 0 1,0-1-1,6-1 1,17 1-5288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5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145 245 4612,'0'0'15482,"-10"-2"-13625,6 1-1710,-1 0-1,1 0 0,-1 0 0,1 1 0,-1 0 0,1 0 0,-1 0 0,1 0 0,-1 1 0,1 0 0,-1 0 0,1 0 0,-1 0 1,1 1-1,0 0 0,0-1 0,0 2 0,0-1 0,0 0 0,0 1 0,1 0 0,-1 0 0,1 0 0,0 0 0,0 0 0,0 1 1,0-1-1,0 1 0,1 0 0,0 0 0,0 0 0,-3 7 0,4-9-130,0 0-1,0 0 1,0 0-1,0 0 1,0 0 0,1 0-1,-1 0 1,1 1 0,0-1-1,-1 0 1,1 0-1,0 0 1,0 1 0,0-1-1,1 0 1,-1 0 0,1 1-1,-1-1 1,1 0-1,-1 0 1,1 0 0,0 0-1,0 0 1,0 0 0,0 0-1,1 0 1,-1 0-1,1-1 1,-1 1 0,1 0-1,-1-1 1,1 1 0,0-1-1,-1 0 1,1 0-1,0 1 1,0-1 0,0 0-1,0-1 1,0 1 0,0 0-1,1 0 1,-1-1-1,0 0 1,0 1 0,0-1-1,1 0 1,2 0 0,3 1-56,0-1 0,1 0 0,-1-1 0,0 1 0,0-2 0,0 1 0,0-1 0,0 0 0,-1-1 0,1 0 0,0 0 0,10-6 0,-12 5-12,0-1 1,0 1 0,0-1-1,-1-1 1,0 1 0,0-1-1,0 1 1,0-1 0,-1-1-1,0 1 1,0-1 0,-1 1 0,0-1-1,0 0 1,-1-1 0,1 1-1,1-14 1,-4 21 47,0 0 0,0-1 0,-1 1 0,1 0 0,0 0 0,0 0 1,0-1-1,-1 1 0,1 0 0,0 0 0,0 0 0,-1 0 0,1 0 0,0-1 0,0 1 0,-1 0 0,1 0 0,0 0 0,0 0 0,-1 0 0,1 0 1,0 0-1,0 0 0,-1 0 0,1 0 0,0 0 0,-1 0 0,1 0 0,0 0 0,0 1 0,-1-1 0,1 0 0,0 0 0,0 0 0,-1 0 0,1 0 1,0 1-1,0-1 0,0 0 0,-1 0 0,1 0 0,0 0 0,0 1 0,0-1 0,0 0 0,-1 1 0,-11 8 8,8-4 94,0 0 1,1 1 0,0 0 0,0 0 0,0 0 0,1 0 0,0 0 0,0 1 0,0-1 0,1 1 0,0-1 0,1 1 0,-1-1 0,1 11 0,0-16-89,0 0 0,1 0 0,-1 0 0,0 0 0,0 0 0,0 0 1,1 0-1,-1 0 0,0 0 0,1 0 0,-1 0 0,1 0 0,-1 0 0,1 0 1,0-1-1,-1 1 0,1 0 0,0 0 0,-1-1 0,1 1 0,0 0 1,0-1-1,0 1 0,0-1 0,-1 1 0,1-1 0,0 0 0,1 1 1,2 0 1,-1-1 1,0 1 0,0-1 0,0 0 0,1 0 0,-1 0 0,0 0 0,0-1 0,5 0-1,0-1 4,1 0-1,-1-1 0,0 0 0,0-1 0,0 1 0,10-8 0,-4-1-15,0-1-1,-1 0 1,-1-1 0,0-1-1,-1 0 1,0 0 0,-2-1-1,14-28 1,-11 17 3,-1-1-1,-1-1 1,-1 0 0,7-46 0,-30 101 400,-5 27-395,13-2 28,1-1 0,3 1 0,4 59 0,0-19-9,-1-65 101,-1-20 41,1-17 78,-1-11-144,0 1-1,-2 0 0,0 0 1,-1 0-1,-1 0 1,-1 0-1,-1 1 0,-1 0 1,-1 0-1,-18-34 1,31 59-146,0 0 1,0 0 0,0-1 0,1 1-1,-1-1 1,1 0 0,1-1 0,-1 1-1,0-1 1,1 0 0,-1-1 0,1 0-1,0 0 1,0 0 0,7 0 0,7 2-216,1-1 0,-1-1 0,1-1 1,22-2-1,-41 1 287,0 0-1,0-1 0,0 0 1,0 1-1,0-1 1,0 0-1,-1-1 1,1 1-1,0 0 1,-1-1-1,1 1 1,-1-1-1,0 0 1,1 0-1,-1 0 1,0 0-1,0 0 1,0-1-1,-1 1 0,1-1 1,0 1-1,-1-1 1,0 1-1,1-1 1,-1 0-1,0 0 1,-1 1-1,1-1 1,0 0-1,-1 0 1,1 0-1,-1-6 1,0 8-10,-1 0 0,1 0 0,0 0 0,-1 1 1,1-1-1,-1 0 0,1 0 0,-1 0 1,1 1-1,-1-1 0,1 0 0,-1 1 0,0-1 1,1 0-1,-1 1 0,0-1 0,0 1 0,1-1 1,-1 1-1,0-1 0,0 1 0,0 0 0,0-1 1,0 1-1,0 0 0,1 0 0,-1 0 1,0 0-1,0 0 0,0 0 0,0 0 0,0 0 1,0 0-1,0 0 0,0 0 0,0 0 0,-1 1 1,-38 10-51,34-7 86,0 0-1,0 0 1,0 1 0,0 0 0,1 0 0,0 1-1,0-1 1,0 1 0,1 0 0,0 0-1,0 1 1,0-1 0,1 1 0,0 0 0,1 0-1,-1 0 1,1 0 0,0 1 0,1-1-1,0 0 1,0 1 0,1 11 0,0-16-54,0 0 1,1-1-1,-1 1 0,1-1 1,0 1-1,0-1 1,0 1-1,0-1 0,0 0 1,0 0-1,1 1 1,-1-1-1,1 0 0,0 0 1,-1 0-1,1 0 0,0-1 1,0 1-1,0 0 1,0-1-1,1 1 0,-1-1 1,0 0-1,1 0 1,-1 0-1,0 0 0,1 0 1,-1-1-1,1 1 1,4 0-1,10 2-515,0-1 1,0 0-1,26-2 0,-34 0-53,0 1-681,0-2 0,0 1-1,0-1 1,0-1-1,0 0 1,13-4-1,17-10-7826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6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19442,'0'0'10602,"79"4"-10281,-39-4-257,3 4-32,-5-1-192,-4-1-1122,-7 2-1120,-3-3-1762,-8-1-2370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6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15471,'0'0'9096,"57"20"-7238,-24-20-1121,1 0-385,0 0-256,0 0-128,-1 0-993,-3-3-2851,-1-5-5348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64 244 4484,'0'0'9134,"-8"6"-6593,-3 0-1828,7-4-410,-1 0 1,1 1-1,0-1 1,0 1-1,1 0 0,-1 0 1,1 1-1,-4 4 1,0 3 4024,19-16-2568,18-17-802,18-24-620,-3-2 0,-1-3-1,46-69 1,-90 120-339,0 0 1,0-1-1,0 1 0,0 0 1,0 0-1,0 0 0,0 0 1,0-1-1,0 1 0,0 0 1,0 0-1,0 0 0,0 0 1,1 0-1,-1 0 0,0-1 1,0 1-1,0 0 1,0 0-1,0 0 0,0 0 1,0 0-1,0 0 0,1 0 1,-1-1-1,0 1 0,0 0 1,0 0-1,0 0 0,0 0 1,1 0-1,-1 0 0,0 0 1,0 0-1,0 0 0,0 0 1,0 0-1,1 0 1,-1 0-1,0 0 0,0 0 1,0 0-1,0 0 0,1 0 1,-1 0-1,0 0 0,0 0 1,0 0-1,0 0 0,0 0 1,0 1-1,1-1 0,-1 0 1,0 0-1,0 0 1,0 0-1,0 0 0,0 0 1,2 14-13,-7 19 53,-21 57 40,14-56-67,2 0 1,1 1-1,2 0 1,1 0-1,0 38 0,6-73-18,0 1-1,0-1 1,0 1 0,0-1-1,0 1 1,0 0-1,0-1 1,0 1-1,0-1 1,0 1 0,1-1-1,-1 1 1,0 0-1,0-1 1,1 1-1,-1-1 1,0 1 0,1-1-1,-1 0 1,0 1-1,1-1 1,-1 1-1,1-1 1,-1 0-1,1 1 1,-1-1 0,1 0-1,-1 1 1,1-1-1,-1 0 1,1 0-1,-1 1 1,2-1 0,24-4-1747,-20 1 439,0 0 1,0 0-1,0 0 0,0-1 1,9-7-1,2-8-5749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 4036,'0'0'8429,"-1"-8"-5802,1 3-2320,1 1 0,-1-1-1,1 1 1,0-1 0,0 1 0,0-1 0,1 1 0,-1 0 0,1-1 0,0 1 0,1 0 0,-1 0 0,0 0 0,1 1 0,0-1 0,0 1 0,0-1 0,1 1 0,-1 0 0,1 0 0,-1 1 0,1-1 0,0 1 0,0-1 0,0 1 0,1 0-1,7-2 1,-7 2-23,1 0 0,1 0 0,-1 0 0,0 1 0,0 0 0,1 0 0,-1 0 0,0 1 0,1 0 0,11 2 0,-16-2-250,0 1 1,1-1-1,-1 1 1,0 0 0,0 0-1,0 0 1,0 0-1,0 0 1,0 1 0,0-1-1,0 1 1,-1-1 0,1 1-1,0-1 1,-1 1-1,0 0 1,1 0 0,-1 0-1,0 0 1,0 0-1,0 0 1,0 0 0,0 0-1,0 0 1,-1 1 0,1-1-1,-1 0 1,1 0-1,-1 1 1,0-1 0,0 0-1,0 4 1,-1 4 59,1-1 0,-2 0 0,1 0-1,-1 0 1,0 0 0,-1 0 0,0 0 0,-1 0 0,0-1 0,-9 15 0,-3 2 132,-2-2 1,-23 24-1,23-28-71,1 2 1,-27 41-1,43-60-151,0-1 0,0 1 0,0 0 1,0 0-1,0-1 0,1 1 0,-1 0 0,1 0 1,-1 0-1,1 0 0,0 0 0,-1 0 0,1 0 0,0 0 1,1 3-1,-1-4-2,1-1 0,-1 1 0,0 0-1,1 0 1,-1-1 0,1 1 0,-1 0 0,1-1 0,0 1 0,-1 0 0,1-1 0,0 1 0,-1-1-1,1 1 1,0-1 0,0 1 0,0-1 0,-1 0 0,1 1 0,0-1 0,0 0 0,0 0 0,1 1-1,6-1 11,-1 0-1,0 0 0,1-1 1,-1 1-1,0-2 0,1 1 0,7-3 1,98-24-3306,-75 21-1241,0 2-3326,-19 2-760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13901,'0'0'12775,"0"10"-12001,-5 58 2,2-32-1050,1 1-1,4 53 0,5-77-2064,-7-13 2135,1 1 1,-1-1-1,1 0 0,-1 0 1,1 0-1,0 1 0,-1-1 1,1 0-1,-1 0 0,1 0 1,0 0-1,-1 0 0,1 0 1,-1 0-1,1 0 0,0 0 0,-1-1 1,1 1-1,-1 0 0,1 0 1,-1 0-1,1-1 0,-1 1 1,1 0-1,-1-1 0,1 1 1,-1 0-1,1-1 0,-1 1 1,1-1-1,-1 1 0,0-1 0,1 1 1,-1-1-1,0 1 0,1-1 1,-1 0-1,11-18-6421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11138,'5'-3'250,"1"1"-1,0 0 1,0 0-1,0 1 1,0 0-1,0 0 1,12-1-1,10-1 528,2-2-422,0 1 0,-1 1 0,1 2 0,0 1 0,0 1 0,49 8 0,9 3-332,1-4 1,110-3 0,-106-4-9,-6-4-20,128-20 1,-124 10 12,104 0 1,64 10 1,393 15 51,56 24-81,2-31 18,-653-5 8,724-46-7,-491 22-11,664-99 45,-692 83-14,150 0-40,-284 32 28,-40-3 14,-50 5-239,50 0 0,-88 6 190,1 0 0,-1 0-1,1 0 1,-1 0-1,0-1 1,1 1-1,-1 0 1,1 0-1,-1 0 1,0 0-1,1-1 1,-1 1-1,0 0 1,1 0 0,-1-1-1,0 1 1,1 0-1,-1-1 1,0 1-1,0 0 1,0-1-1,1 1 1,-1 0-1,0-1 1,0 1-1,0 0 1,1-1-1,-1 1 1,0-1 0,0 1-1,0 0 1,0-1-1,0 1 1,0-1-1,-2-8-239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21 231 14259,'1'0'78,"-1"1"0,1 0 0,-1-1 0,1 1 1,0-1-1,-1 1 0,1-1 0,0 1 0,-1-1 0,1 1 0,0-1 0,-1 0 0,1 1 0,0-1 1,0 0-1,0 1 0,-1-1 0,1 0 0,0 0 0,0 0 0,0 0 0,0 0 0,-1 0 1,1 0-1,1 0 0,21-6 144,-19 4-69,41-15 672,-1-1 0,57-35 0,-99 52-792,26-17 196,-27 17-205,0 1 0,0-1 0,0 0 0,0 0 0,0 0 0,0 1 0,-1-1 0,1 0 0,0 0 0,0 0 0,-1 0 0,1 0 0,-1-1 1,1 1-1,-1 0 0,1 0 0,-1 0 0,0 0 0,1-1 0,-1-1 0,0 3-5,-1-1 0,1 0 0,-1 1 0,0-1 1,1 1-1,-1-1 0,0 1 0,1-1 0,-1 1 0,0 0 0,1-1 1,-1 1-1,0 0 0,0-1 0,1 1 0,-1 0 0,0 0 0,0 0 1,1 0-1,-1 0 0,0 0 0,0 0 0,0 0 0,1 0 0,-1 0 1,0 0-1,0 0 0,0 1 0,1-1 0,-2 1 0,-28 7 329,11 0-146,0 1 0,0 1 0,1 1-1,1 1 1,-1 0 0,2 1-1,0 1 1,1 1 0,0 0 0,1 1-1,-22 32 1,32-42-129,0 1 1,1-1-1,-1 1 0,2 0 1,-1 0-1,-2 10 0,5-16-80,0 0 1,-1 0-1,1 1 0,0-1 1,0 0-1,-1 0 0,1 1 1,0-1-1,0 0 0,1 1 1,-1-1-1,0 0 0,0 0 0,1 1 1,-1-1-1,0 0 0,1 0 1,-1 0-1,1 0 0,0 1 1,-1-1-1,1 0 0,0 0 1,0 0-1,0 0 0,0 0 0,-1-1 1,1 1-1,0 0 0,1 0 1,-1-1-1,0 1 0,0 0 1,0-1-1,0 1 0,0-1 1,1 1-1,-1-1 0,0 0 0,0 0 1,1 1-1,-1-1 0,0 0 1,2 0-1,3 0-87,-1-1 0,1 1-1,0-1 1,-1 0 0,1-1 0,-1 1-1,1-1 1,-1 0 0,6-3 0,48-29-142,-41 22 99,43-25-272</inkml:trace>
  <inkml:trace contextRef="#ctx0" brushRef="#br0" timeOffset="1">726 1 16548,'-26'21'1960,"-4"7"-1264,-12 6-320,0 2 1064,-1 6-655,5-3-249,7-2-712,5-3-400,5-14 496,1-5-176,2-13-97</inkml:trace>
  <inkml:trace contextRef="#ctx0" brushRef="#br0" timeOffset="2">236 50 16508,'18'-3'2072,"8"6"-1312,15 8-360,5 1 1953,13 5-1737,2 3-256,0 4-640,-3 2-408,-1-4 584,-8-6-168,-13-6-104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65 13325,'0'0'3646,"3"-9"-609,8-27-496,-10 35-2391,-1 0 1,0 0-1,0 0 0,0 1 0,0-1 0,1 0 0,-1 0 0,0 0 0,1 0 0,-1 0 0,1 1 1,-1-1-1,1 0 0,-1 1 0,1-1 0,-1 0 0,1 1 0,0-1 0,-1 0 0,1 1 0,0-1 1,0 1-1,0-1 0,-1 1 0,1 0 0,0-1 0,0 1 0,1-1 0,-1 2-80,-1-1 0,1 0-1,0 1 1,-1-1 0,1 1 0,-1-1-1,1 0 1,-1 1 0,0-1-1,1 1 1,-1 0 0,1-1 0,-1 1-1,0-1 1,1 1 0,-1-1-1,0 1 1,0 0 0,0-1 0,1 1-1,-1 0 1,0-1 0,0 1-1,0 0 1,0-1 0,0 2 0,-2 18 245,0 0 0,-2 0 0,0-1 1,-1 1-1,-1-1 0,-8 19 1,6-19-291,1 0-1,2 0 1,-1 0 0,2 0 0,1 1 0,-1 20-1,4-39-28,0 0-1,1 0 0,-1 0 0,0 0 0,1 0 0,-1 0 0,1 0 0,-1 0 0,1 0 0,0 0 0,-1 0 0,1 0 0,0 0 0,0 0 0,-1-1 1,1 1-1,0 0 0,0-1 0,0 1 0,0-1 0,0 1 0,0-1 0,0 1 0,0-1 0,0 0 0,0 1 0,0-1 0,0 0 0,1 0 0,-1 0 1,0 0-1,0 0 0,0 0 0,0 0 0,0 0 0,0 0 0,0 0 0,0-1 0,1 1 0,0-1 0,4 0-250,0 0-1,1-1 1,-1 1-1,0-1 0,0-1 1,5-2-1,1-2-1822,-1-1-1,-1 0 0,0-1 0,11-11 0,-2 0-4722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11787,'0'0'10955,"-44"65"-9066,37-35-415,-2 0-545,4-1-193,3 2-191,2-2-257,0-3-224,0-3 0,0-2-64,2-4-352,3-4-545,1-5-929,3-7-1985,-2-1-2980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0 11435,'0'0'11440,"-9"8"-11008,-4 5-146,0 1 0,1 1 0,1 0 0,0 0 0,1 1 0,1 0 0,0 1 0,-9 26-1,10-22-22,1 1-1,0-1 0,2 1 0,1 0 1,0 1-1,2-1 0,0 27 0,1-48-257,1 1 0,0-1 0,0 1-1,1-1 1,-1 1 0,0-1 0,0 1-1,1-1 1,-1 1 0,1-1 0,-1 0-1,1 1 1,0-1 0,-1 0-1,1 1 1,0-1 0,0 0 0,0 0-1,0 0 1,0 1 0,0-1 0,0 0-1,0-1 1,1 1 0,-1 0-1,0 0 1,1 0 0,-1-1 0,0 1-1,1-1 1,-1 1 0,1-1 0,-1 1-1,1-1 1,-1 0 0,1 0-1,-1 0 1,1 0 0,-1 0 0,1 0-1,1 0 1,1-1 13,1 0 0,-1 0 0,1 0 0,-1-1 0,1 1 0,-1-1 0,0 0 0,0 0 0,0-1 0,0 1 0,0-1 0,4-4 0,4-6 80,-1 1-1,0-2 1,15-25 0,-23 34 32,0 0 1,0 0-1,-1 0 1,1 0 0,-1-1-1,-1 1 1,1-1-1,-1 1 1,0-1-1,0 0 1,0 1-1,-1-1 1,0 0-1,-1-10 1,0 15-121,1 0 0,-1 1 1,0-1-1,1 0 0,-1 1 1,0-1-1,0 0 0,0 1 1,0-1-1,0 1 0,1-1 0,-1 1 1,0 0-1,0-1 0,0 1 1,0 0-1,0 0 0,0-1 1,0 1-1,0 0 0,0 0 0,-1 0 1,1 0-1,0 1 0,0-1 1,0 0-1,0 0 0,0 1 1,-1 0-1,-31 9-52,29-7 17,-1 0-1,1 0 1,-1 0 0,1 1 0,0 0 0,0 0 0,1 0-1,-1 0 1,1 0 0,0 1 0,-3 5 0,-1 18-3698,7-27 3559,0-1 1,0 0 0,1 1-1,-1-1 1,0 0-1,0 0 1,0 0 0,0 1-1,1-1 1,-1 0 0,0 0-1,0 0 1,1 1 0,-1-1-1,0 0 1,0 0 0,0 0-1,1 0 1,-1 0 0,0 1-1,1-1 1,-1 0-1,0 0 1,0 0 0,1 0-1,-1 0 1,0 0 0,1 0-1,-1 0 1,0 0 0,0 0-1,1 0 1,-1 0 0,0 0-1,1 0 1,-1-1 0,3 1-1219,12 0-5158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9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0 10954,'0'0'17222,"-6"12"-16880,-111 165 70,25-43-371,90-132-107,0 2-74,-1-1 0,1 1-1,0 0 1,0 0 0,0 0 0,1 0 0,-1 0 0,1 0-1,-1 6 1,3-31-12047,2 1 5679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9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40 8488,'0'0'2103,"-11"-4"188,8 3-2176,-47-14 3322,48 14-3238,0 0 0,-1 1 0,1 0-1,0-1 1,0 1 0,-1 0 0,1 0-1,0 0 1,-1 0 0,1 1 0,0-1-1,0 1 1,0-1 0,-1 1-1,1 0 1,0 0 0,0 0 0,0 0-1,0 0 1,0 0 0,1 0 0,-1 1-1,-3 2 1,1 2 100,1 0-1,-1 0 1,1 0-1,1 0 1,-1 1-1,1-1 1,0 1-1,1 0 1,-1 0-1,2-1 1,-1 1-1,0 0 1,2 13-1,-1-17-228,1 1 0,-1-1 0,1 0 1,0 0-1,0 0 0,0 0 0,0 0 0,1 0 0,-1 0 0,1 0 0,0 0 0,0 0 1,0-1-1,0 1 0,0-1 0,1 0 0,-1 1 0,1-1 0,-1 0 0,1 0 1,0-1-1,0 1 0,-1-1 0,1 1 0,1-1 0,-1 0 0,0 0 0,0 0 0,0 0 1,5 0-1,-2 0-6,0 0 1,0-1-1,0 0 1,0 0-1,0 0 1,0 0-1,0-1 0,0 0 1,-1 0-1,1-1 1,0 0-1,-1 0 1,1 0-1,-1 0 1,1-1-1,-1 0 1,0 0-1,0-1 1,-1 1-1,1-1 0,-1 0 1,1 0-1,-1-1 1,-1 1-1,1-1 1,0 0-1,-1 0 1,0 0-1,0 0 1,-1-1-1,0 1 0,0-1 1,0 1-1,0-1 1,-1 0-1,0 0 1,0 0-1,-1 0 1,1-8-1,-1 12-67,0-1-1,0 1 1,0-1-1,0 0 1,-1 1 0,1-1-1,-1 1 1,1-1-1,-1 1 1,0-1-1,0 1 1,0-1 0,-1 1-1,1 0 1,0 0-1,-1 0 1,1 0-1,-1 0 1,0 0 0,0 0-1,0 0 1,0 0-1,0 1 1,0-1-1,0 1 1,0 0 0,-1-1-1,1 1 1,0 0-1,-1 0 1,1 1-1,-6-2 1,4 1-98,-1 0 1,1 1-1,-1 0 1,1 0-1,0 0 1,-1 0-1,1 0 0,-1 1 1,1 0-1,0 0 1,0 0-1,-1 1 0,1-1 1,0 1-1,0 0 1,0 0-1,1 1 1,-1-1-1,-4 5 0,1 0-162,0 0 0,1 0 0,0 1 0,0 0-1,1 1 1,0-1 0,1 1 0,0 0-1,0 0 1,-4 15 0,6-15-788,0 1-1,0 0 1,1 0-1,1 0 1,-1 0 0,2 12-1,4 4-4660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0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15182,'0'0'2381,"-6"8"-272,-5 9-1431,0 1 0,1 0-1,-8 20 1,14-28-576,0 0-1,1 1 1,0-1-1,0 1 1,1 0-1,0 0 1,1 0-1,1 20 1,0-29-22,1 0 0,0 0 1,0 0-1,0 0 1,0 1-1,0-1 0,1-1 1,-1 1-1,1 0 0,-1 0 1,1 0-1,-1-1 0,1 1 1,0-1-1,0 1 1,0-1-1,0 0 0,0 0 1,0 0-1,0 0 0,0 0 1,1 0-1,-1 0 1,0-1-1,0 1 0,1-1 1,-1 0-1,1 0 0,3 0 1,4 1 88,-1-1 1,0 0-1,1 0 1,-1-1 0,0 0-1,13-4 1,-14 2-29,0-1-1,0 0 1,-1 0 0,1 0 0,-1-1 0,0-1 0,0 1-1,-1-1 1,0 0 0,0 0 0,10-14 0,-12 15 20,0 0 0,-1 0-1,0 0 1,0 0 0,0-1 0,-1 0 0,0 1 0,0-1 0,0 0 0,-1 0-1,0 0 1,0 0 0,0 0 0,-1 0 0,0 0 0,0 0 0,-2-11-1,1 14-137,-1 0 0,1 0-1,-1 1 1,0-1-1,1 0 1,-1 1-1,-1 0 1,1-1-1,0 1 1,-1 0-1,1 0 1,-1 0-1,1 1 1,-1-1 0,0 0-1,0 1 1,0 0-1,0 0 1,0 0-1,0 0 1,-4-1-1,-7-1-39,-1 0 0,0 1 0,-17 0 0,8 1-181,0 1 0,0 1 1,-41 7-1,56-6-223,1 0 0,-1 0 0,1 1-1,0 1 1,-15 7 0,19-8-250,0 0 0,0 0 0,0 0 0,0 1-1,1-1 1,-1 1 0,1 0 0,0 0 0,0 0 0,0 0 0,-2 6 0,2 2-7054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1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57 4708,'-9'2'7672,"6"-1"-6830,-33 6 712,34-6-1353,0-1 1,0 1 0,0 0-1,0-1 1,0 1 0,0 0-1,0 0 1,0 0 0,1 0-1,-1 0 1,0 1 0,1-1-1,-1 1 1,1-1 0,-1 1-1,-1 1 1,3-2-132,0 0 0,0-1 0,0 1-1,0 0 1,0-1 0,0 1 0,0 0 0,1-1 0,-1 1 0,0-1-1,0 1 1,0 0 0,1-1 0,-1 1 0,0-1 0,1 1 0,-1-1 0,0 1-1,1-1 1,-1 1 0,1-1 0,-1 1 0,1-1 0,-1 1 0,1-1 0,-1 0-1,1 1 1,-1-1 0,1 0 0,-1 1 0,1-1 0,0 0 0,-1 0 0,1 0-1,0 0 1,-1 0 0,2 1 0,29 4 516,-28-4-464,103 6 1257,1-4 0,138-15 0,-118 5-1192,1191 16-1319,-957 0 2376,-537-23-1361,-641-8-2228,-411 57 3729,1224-35-1392,0 0 2,0 0 0,0 0 0,1 0 0,-1 0 0,0 1 0,1-1 0,-1 1 0,0 0 0,1 0 0,-1 1 0,-4 2 0,12-3-8,0 1 1,0-1-1,0 1 0,1-1 1,-1-1-1,1 1 0,-1 0 1,0-1-1,8 0 0,-10 0 7,137 0 247,209-26 0,-138 6-235,-125 13 305,1144-74-4629,-1212 80 4366,44-2 150,-51 4 560,-34 3 869,-480 25-930,312-25-597,-53 5-91,-675 9 48,908-18-53,7 0-1,1 0 0,0 0 0,0 0 0,0 0-1,-1 0 1,1-1 0,0 0 0,0 0 0,0 0 0,0 0-1,0-1 1,-4-2 0,36-2-226,402-1-2463,-260 10 927,123-1 171,214 0 641,-174-14-2809,-225 7 3559,-40 4 3284,-125 12-450,8-1-2186,-520 19 4235,428-26-4133,-336-6 321,161-13-4031,116 9-306,125 6-327,42-1 278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3395,'0'0'17339,"7"10"-16805,-3-5-476,0 1 0,-1 0 1,0 1-1,0-1 0,0 0 0,-1 1 0,1 0 0,-2 0 0,1-1 0,-1 1 1,0 0-1,0 0 0,-1 0 0,0 0 0,0 0 0,-1 0 0,-2 10 0,-11 56-1702,10-74-5018,-1-7 1590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4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10922,'0'0'7015,"-1"9"-5467,-1-2-1398,2 0 1,-1 0-1,1 0 1,0 0-1,1 1 0,-1-1 1,1 0-1,1 0 0,0 0 1,0 0-1,4 9 0,-5-12-83,1 0-1,-1-1 0,1 1 0,0 0 0,1-1 0,-1 0 0,0 1 0,1-1 0,0 0 0,0 0 1,0 0-1,0-1 0,0 1 0,1-1 0,6 4 0,-7-5 9,0-1 1,0 1-1,0-1 1,0 0-1,0 0 0,0 0 1,0 0-1,0-1 1,0 1-1,0-1 1,0 0-1,0 0 0,0 0 1,0 0-1,-1 0 1,1 0-1,0-1 0,-1 0 1,1 1-1,-1-1 1,1 0-1,2-4 0,41-40 167,-37 36-417,0 0-1,0 0 1,1 1-1,0 0 1,21-13-1,-27 20-227,-2 1-3764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4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39 11115,'0'0'9101,"-2"12"-8423,-4 42 502,0 59 0,6-112-1154,-1-1-1,1 1 1,0 0-1,0-1 1,0 1-1,0 0 1,0-1 0,1 1-1,-1 0 1,0-1-1,0 1 1,0 0-1,0-1 1,1 1 0,-1-1-1,0 1 1,1 0-1,-1-1 1,0 1-1,1-1 1,-1 1 0,1-1-1,-1 1 1,1-1-1,-1 1 1,1-1-1,-1 0 1,1 1 0,0-1-1,0 1 1,20-6 553,19-25 99,102-161-384,-142 190-300,0 1 0,0-1 0,0 1 1,0-1-1,0 1 0,1-1 0,-1 1 1,0 0-1,0-1 0,1 1 1,-1-1-1,0 1 0,1 0 0,-1-1 1,0 1-1,1 0 0,-1 0 0,0-1 1,1 1-1,-1 0 0,1 0 0,-1-1 1,0 1-1,1 0 0,-1 0 1,1 0-1,-1 0 0,1 0 0,-1 0 1,1 0-1,-1 0 0,1 0 0,-1 0 1,1 0-1,-1 0 0,0 0 1,1 0-1,-1 0 0,1 0 0,-1 0 1,1 1-1,-1-1 0,1 0 0,-1 0 1,0 0-1,1 1 0,0 0 0,3 28-121,-13 41 167,5-56-34,2-7 9,0 0-1,0 0 1,0 1-1,1-1 1,0 0-1,1 1 1,0 7-1,0-14-10,0-1 0,1 1 0,-1-1 0,0 0 0,1 1-1,-1-1 1,1 0 0,-1 0 0,0 1 0,1-1 0,-1 0-1,1 0 1,-1 1 0,1-1 0,-1 0 0,1 0 0,-1 0-1,1 0 1,-1 0 0,1 0 0,-1 0 0,1 0 0,-1 0 0,1 0-1,-1 0 1,1 0 0,-1 0 0,1 0 0,-1 0 0,1-1-1,-1 1 1,1 0 0,-1 0 0,1 0 0,-1-1 0,19-8 108,16-25-342,-31 29-84,1 0 0,0 0-1,0 0 1,0 0 0,0 1 0,0 0 0,13-7-1,-18 11 265,1 1 0,-1-1-1,0 1 1,1-1 0,-1 1-1,0-1 1,1 1-1,-1-1 1,0 1 0,1-1-1,-1 1 1,0 0 0,0-1-1,0 1 1,0-1 0,1 1-1,-1 0 1,0-1 0,0 1-1,0-1 1,0 1-1,0 0 1,0-1 0,-1 1-1,1 0 1,0-1 0,0 1-1,0-1 1,-1 1 0,1-1-1,0 1 1,0-1 0,-1 2-1,-6 23-799,-3-6-251,-2 2-315,8-10-2543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11915,'-23'-6'1398,"-6"-1"3340,104 15-2922,-14 0-1559,0-3 1,118-5-1,-294-3-172,-173 19 346,382-26-469,100-16-36,-185 22-428,-26 3 387,-27 3 155,7 5-138,-3 1-26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6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113 179 10025,'0'0'11948,"-10"-4"-11505,9 4-434,-1-2-1,0 1-1,0 0 1,0 0-1,0 0 1,0 0-1,0 1 1,0-1-1,0 0 1,0 1-1,0 0 0,0-1 1,-1 1-1,1 0 1,0 0-1,0 0 1,0 0-1,-1 0 1,1 1-1,0-1 1,0 1-1,0 0 1,0-1-1,0 1 1,0 0-1,0 0 1,0 0-1,0 0 1,1 0-1,-1 1 1,0-1-1,1 1 1,-1-1-1,1 1 1,-1-1-1,1 1 0,0 0 1,-1 0-1,1 0 1,0 0-1,0-1 1,0 1-1,0 4 1,-3 2 92,0 0 0,1 0-1,0 1 1,0-1 0,1 1 0,0 0 0,1 0-1,0 0 1,0 15 0,2-23-85,-1 0-1,1 1 1,-1-1 0,1 0-1,0 0 1,-1 0-1,1 0 1,0 0 0,0 0-1,0-1 1,0 1-1,0 0 1,0 0 0,0-1-1,0 1 1,0 0-1,0-1 1,1 1 0,-1-1-1,0 0 1,0 1-1,0-1 1,1 0 0,-1 0-1,0 1 1,1-1-1,-1 0 1,0 0 0,0-1-1,1 1 1,-1 0-1,0 0 1,0-1 0,3 0-1,3 0 28,0-1 0,-1 1 0,1-2 0,0 1 0,8-5 1,0-2-31,-1-1 0,0 0 0,0-1 0,23-24 0,-30 28-14,-1-1 1,1 0 0,-1 0 0,-1 0 0,1-1-1,-1 0 1,-1 0 0,0 0 0,5-18 0,-9 27-1,0 0 0,0 0 0,0 0 1,0 0-1,0 0 0,-1 0 1,1 0-1,0 0 0,0 0 0,0 0 1,0 0-1,0 0 0,0 0 1,-1 0-1,1 0 0,0 0 0,0 0 1,0 0-1,0 0 0,0 0 0,0 0 1,-1 0-1,1 0 0,0 0 1,0 0-1,0-1 0,0 1 0,0 0 1,0 0-1,0 0 0,0 0 1,-1 0-1,1 0 0,0 0 0,0-1 1,0 1-1,0 0 0,0 0 1,0 0-1,0 0 0,0 0 0,0 0 1,0-1-1,0 1 0,0 0 1,0 0-1,0 0 0,0 0 0,0 0 1,0-1-1,0 1 0,0 0 0,0 0 1,0 0-1,0 0 0,0 0 1,1 0-1,-1-1 0,0 1 0,0 0 1,0 0-1,0 0 0,0 0 1,0 0-1,-12 13-244,-11 21-112,13-16 370,7-13-24,0 0 1,0 0 0,1 0-1,-1 0 1,1 1 0,0-1 0,1 1-1,0-1 1,-2 11 0,3-16-26,0 1 0,1-1 0,-1 0 0,0 1 1,0-1-1,0 1 0,0-1 0,0 0 0,1 1 0,-1-1 0,0 0 1,0 1-1,1-1 0,-1 0 0,0 1 0,1-1 0,-1 0 1,0 0-1,1 1 0,-1-1 0,0 0 0,1 0 0,-1 0 0,1 0 1,-1 1-1,0-1 0,1 0 0,-1 0 0,1 0 0,-1 0 1,0 0-1,1 0 0,-1 0 0,1 0 0,-1 0 0,1 0 0,-1 0 1,0 0-1,1 0 0,0-1 0,18-4-940,-11 0 22,0 0 0,0 0 0,0-1-1,-1 0 1,0 0 0,0-1 0,-1 0 0,0 0-1,7-11 1,1-1-2183,-2-1-1,16-34 1,-27 51 3226,3-6 1062,0 1-1,0-1 1,-1 0 0,0-1-1,-1 1 1,3-19 0,-14 41 3457,1-4-3913,-10 22 1434,-27 62 0,39-78-1859,2 1 0,-1-1 0,2 1 0,0 0 0,0 0 0,1 26 0,2-42-279,0 1 0,-1-1 1,1 1-1,0-1 1,0 0-1,0 1 0,0-1 1,0 1-1,0-1 1,0 1-1,0-1 0,0 0 1,0 1-1,0-1 1,0 1-1,0-1 0,1 1 1,-1-1-1,0 0 0,0 1 1,0-1-1,1 1 1,-1-1-1,0 0 0,0 1 1,1-1-1,-1 0 1,0 1-1,1-1 0,-1 0 1,0 0-1,1 1 1,-1-1-1,1 0 0,-1 0 1,0 0-1,1 1 1,0-1-1,14-12-241,10-28 151,-24 37 80,8-22 340,8 17 371,-4 4-556,9-6-50,0-2 0,-1 0-1,0-1 1,-1-1 0,0-1 0,-1-1-1,27-29 1,-45 44-79,0 0-1,0 0 1,0 0 0,0 0 0,0 0-1,0 0 1,0 0 0,-1 0 0,1 0-1,0-1 1,0 1 0,-1 0 0,1 0-1,-1-1 1,0 1 0,1 0-1,-1-1 1,0 1 0,0 0 0,0-3-1,0 4-1,0-1-1,-1 0 0,1 1 0,-1-1 0,1 0 1,-1 1-1,1-1 0,-1 1 0,0-1 0,1 1 1,-1-1-1,0 1 0,1-1 0,-1 1 0,0 0 1,0-1-1,1 1 0,-1 0 0,0 0 0,0-1 1,0 1-1,1 0 0,-1 0 0,-1 0 1,-3 0-3,0 0 0,1 0 0,-1 0 0,0 1 0,0-1 1,0 1-1,1 1 0,-1-1 0,1 0 0,-7 4 1,0 2 18,0 1 1,0 0-1,1 0 1,-10 11 0,17-16 17,1-1-1,-1 0 1,1 1 0,0 0 0,0-1-1,0 1 1,0 0 0,0 0 0,1 0-1,0 0 1,-1 0 0,1 1 0,0-1 0,0 0-1,1 1 1,-1-1 0,1 0 0,0 1-1,-1-1 1,1 1 0,1 3 0,0-6-35,0 0 1,0 0-1,0 0 1,0 0-1,1-1 1,-1 1-1,0 0 1,0-1-1,1 1 1,-1 0-1,0-1 1,1 0-1,-1 1 1,0-1-1,1 0 1,-1 0-1,0 0 1,1 0-1,-1 0 1,1 0-1,-1 0 1,3-1-1,34-4-387,2-7-527,-32 8 629,1 1-1,-1 1 1,1-1-1,0 1 1,0 1-1,12-1 0,-21 2 259,1 0 0,0 0 0,0 1 0,-1-1 0,1 0 0,0 0 0,-1 1-1,1-1 1,0 0 0,-1 1 0,1-1 0,0 0 0,-1 1 0,1-1 0,-1 1 0,1-1-1,-1 1 1,1 0 0,-1-1 0,1 1 0,-1-1 0,0 1 0,1 0 0,-1-1-1,0 1 1,1 0 0,-1 0 0,0 0 0,4 31 2004,-6 9-804,-1-23-3811,5-28-14430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86 15375,'0'0'8840,"9"-3"-8269,-5 2-526,54-24 101,-56 24-150,1-1 0,0 1-1,-1-1 1,1 1 0,-1-1-1,0 0 1,0 1 0,1-1-1,-1-1 1,0 1 0,-1 0-1,1 0 1,0-1 0,-1 1-1,1-1 1,-1 1 0,0-1-1,0 0 1,0 1 0,0-1 0,1-3-1,-3 6-1,1-1 0,0 1-1,-1-1 1,1 1-1,-1-1 1,1 1 0,-1 0-1,1-1 1,-1 1 0,1 0-1,-1-1 1,1 1 0,-1 0-1,1-1 1,-1 1 0,1 0-1,-1 0 1,0 0-1,1 0 1,-1 0 0,1 0-1,-1 0 1,0 0 0,1 0-1,-1 0 1,1 0 0,-1 0-1,0 0 1,1 0 0,-2 1-1,-21 4-41,17-1 46,-1 1 1,1-1-1,0 1 1,0 0-1,0 1 1,1-1-1,-1 1 0,2 0 1,-1 1-1,-4 7 1,6-9 56,0 0 1,0 0 0,1 0-1,-1 0 1,1 0-1,1 1 1,-1-1-1,1 1 1,0-1 0,0 1-1,0 0 1,1 0-1,0-1 1,1 11-1,0-15-58,-1 0 0,1 0-1,0 0 1,0 0-1,0 0 1,0 0 0,0 0-1,0-1 1,0 1 0,1 0-1,-1 0 1,0-1-1,0 1 1,0-1 0,1 1-1,-1-1 1,0 0-1,1 1 1,-1-1 0,0 0-1,1 0 1,-1 0 0,0 0-1,3 0 1,36-4-2069,-14-8-1601,2-7-3043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17168,'0'0'4009,"-8"10"-2092,-29 31-209,34-36-1576,1 0 1,-1-1-1,1 1 0,0 0 0,0 0 0,0 0 1,1 0-1,0 1 0,0-1 0,0 0 0,1 0 1,-1 10-1,10 60-48,-8-68-40,2 33 130,-2 44-1,-14-141-1240,21 57-9215,-3 0 1842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7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 9289,'0'0'14798,"-3"4"-13901,-3 5-743,1 1 1,0 1-1,0-1 0,1 1 1,0 0-1,1 0 1,0 0-1,1 0 1,0 0-1,0 0 0,2 1 1,-1-1-1,3 20 1,-2-31-141,0 0-1,0 1 1,0-1 0,0 0 0,0 1 0,0-1 0,0 0 0,1 1 0,-1-1 0,0 0 0,0 1 0,0-1-1,0 0 1,1 1 0,-1-1 0,0 0 0,0 0 0,1 1 0,-1-1 0,0 0 0,1 0 0,-1 0-1,0 1 1,0-1 0,1 0 0,-1 0 0,0 0 0,1 0 0,-1 0 0,0 0 0,1 1 0,-1-1 0,0 0-1,1 0 1,-1 0 0,1 0 0,-1 0 0,0 0 0,1 0 0,-1-1 0,1 1 0,17-11 445,11-19-125,-7 2-254,-7 7-286,2 1 1,0 1-1,35-29 1,-52 47 194,1 0 1,0 1-1,0-1 1,0 0-1,0 1 1,0-1-1,0 0 1,0 1-1,0-1 1,0 1-1,0-1 1,0 1-1,0 0 1,0-1-1,0 1 1,0 0-1,0 0 1,1 0-1,-1 0 1,0 0-1,0 0 1,2 0-1,-2 1 5,-1 0-1,1-1 1,-1 1-1,1 0 0,-1 0 1,1 0-1,-1-1 0,0 1 1,1 0-1,-1 0 0,0 0 1,0 0-1,1 0 1,-1 0-1,0 0 0,0-1 1,0 1-1,0 0 0,0 0 1,0 0-1,-1 1 0,-14 59-12,13-54 63,-2 20 878,22-37-376,-2-2-920,-5 4 79,0 1 0,0 0 0,0 0-1,1 1 1,-1 0 0,2 1 0,-1 1 0,0 0-1,26-4 1,-37 13 451,1 0-1,-1 0 0,-1 1 1,1-1-1,-1 1 0,0-1 1,0 0-1,0 1 0,-2 6 1,2-6-143,7-4-12342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8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110 160 14253,'0'0'3236,"-10"1"-743,6-1-2341,0 0 0,0 0 0,-1 0 0,1 1 0,0-1 0,0 1 1,0 0-1,1 1 0,-1-1 0,0 0 0,0 1 0,1 0 0,-1 0 1,1 0-1,-1 1 0,1-1 0,0 1 0,0-1 0,0 1 0,0 0 1,1 0-1,-1 1 0,1-1 0,0 0 0,0 1 0,0-1 0,0 1 1,0 0-1,1 0 0,0 0 0,0 0 0,0-1 0,0 1 0,1 1 1,-1 5-1,1-9-151,0 0 0,1 0 0,-1 0 0,0 0 0,1 0 0,-1 0 0,0 0 0,1 0-1,-1 0 1,1 0 0,-1-1 0,1 1 0,0 0 0,-1 0 0,1-1 0,0 1 0,0 0 0,-1-1 0,1 1 0,0-1 0,0 1 0,0-1 0,0 1 0,0-1 0,0 0 0,0 1 0,0-1 0,0 0 0,0 0 0,0 0 0,0 0 0,0 1 0,0-1 0,0-1 0,0 1 0,0 0 0,0 0 0,0 0 0,0 0 0,1-1 0,2 0-71,0 1 0,0-1 1,0 0-1,0 0 0,1-1 1,-1 1-1,-1-1 0,7-3 1,0-3-335,0 0 0,0-1 1,-1 0-1,0-1 1,0 0-1,-1 0 0,-1-1 1,0 1-1,6-14 1,-11 18 285,-6 19 1089,0 9 800,10-18-1121,10-12-390,-2-3-262,-1-1 1,-1-1-1,1 0 0,-2-1 1,0 0-1,-1-1 1,0 0-1,-1 0 0,8-21 1,-12 19-886,-13 20 443,-15 24 504,16-13 220,0 0 1,0 0-1,2 1 0,0 0 0,0 0 1,2 1-1,0-1 0,0 1 1,2 0-1,0 0 0,1 18 0,0-32-284,0 0 0,0-1 0,1 1 0,-1 0 0,1-1 0,-1 1-1,1 0 1,-1-1 0,1 1 0,0 0 0,0-1 0,0 1 0,0-1-1,0 0 1,0 1 0,0-1 0,1 0 0,-1 0 0,0 0 0,1 0-1,-1 0 1,1 0 0,-1 0 0,1 0 0,-1 0 0,1-1 0,0 1-1,-1-1 1,1 1 0,0-1 0,0 1 0,-1-1 0,1 0 0,0 0-1,0 0 1,-1 0 0,1 0 0,0-1 0,0 1 0,-1 0 0,1-1-1,0 1 1,-1-1 0,1 0 0,-1 0 0,1 1 0,0-1 0,-1 0-1,0 0 1,1 0 0,-1-1 0,0 1 0,1 0 0,-1 0 0,0-1-1,0 1 1,1-3 0,2-4 9,0 0 1,-1 0-1,0-1 0,0 1 1,-1-1-1,0 0 0,-1 0 1,0 1-1,0-1 1,-1 0-1,0 0 0,-2-14 1,2 22 2,0 0 0,0 0 0,-1 0 1,1 0-1,0 0 0,0 0 0,-1 0 1,1 0-1,-1 0 0,1 0 0,-1 0 1,1 1-1,-1-1 0,1 0 0,-1 0 1,0 0-1,1 1 0,-1-1 0,0 0 1,0 1-1,0-1 0,0 0 0,-1 0 1,1 1-8,1 0 1,-1 0 0,1 0 0,-1 0 0,1 0 0,-1 0 0,1 0 0,0 0-1,-1 0 1,1 0 0,-1 0 0,1 0 0,-1 1 0,1-1 0,-1 0 0,1 0 0,-1 1-1,1-1 1,0 0 0,-1 0 0,1 1 0,-1-1 0,1 0 0,0 1 0,-1-1-1,1 1 1,0-1 0,0 0 0,-1 1 0,1-1 0,0 1 0,0-1 0,0 1-1,0-1 1,-1 1 0,1-1 0,0 1 0,0-1 0,0 1 0,0-1 0,0 1-1,0-1 1,0 1 0,0-1 0,0 1 0,1-1 0,-1 1 0,0 1 4,0 0 1,0 0 0,0 0-1,0 0 1,0 0 0,1 0-1,-1-1 1,1 1 0,-1 0 0,1 0-1,0-1 1,-1 1 0,1 0-1,0-1 1,0 1 0,0-1-1,0 1 1,1-1 0,-1 1-1,0-1 1,1 0 0,-1 1-1,1-1 1,-1 0 0,1 0-1,-1 0 1,1-1 0,0 1-1,0 0 1,2 0 0,3 1-9,0-1 1,0 0 0,-1-1 0,1 0 0,0 0 0,0 0-1,10-2 1,-11 0-62,1 0-1,-1-1 1,0 1-1,0-1 1,0 0-1,0-1 1,0 1-1,0-1 1,-1-1-1,0 1 1,0-1-1,0 1 1,-1-1-1,1-1 1,4-7-1,2 0 77,-10 12 3,-16 28 160,-15 36 604,28-59-721,1 0 0,-1 0 0,1 1 0,0-1 0,0 0 0,0 1 0,0-1 0,1 0 0,0 1 0,-1-1 1,2 1-1,-1-1 0,2 6 0,-2-9-117,0-1 0,1 1 0,-1-1 1,1 1-1,-1-1 0,1 0 0,-1 1 1,1-1-1,-1 0 0,1 1 0,-1-1 1,1 0-1,0 0 0,-1 0 0,1 1 1,-1-1-1,1 0 0,0 0 0,-1 0 1,1 0-1,-1 0 0,1 0 0,0 0 1,-1 0-1,1-1 0,0 1 0,17-7-5771,-7-5-1014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8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16720,'0'0'8168,"-2"51"-26938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6 12236,'0'0'10191,"-9"-2"-9316,8 2-872,-2-1 68,-1 0 1,0 1 0,1-1 0,-1 1 0,0-1 0,0 1 0,1 0 0,-1 0 0,0 1 0,0-1 0,1 1 0,-1 0 0,0 0 0,1 0 0,-1 1 0,1-1 0,0 1 0,-1 0 0,1 0 0,0 0 0,0 0 0,0 0 0,-5 6 0,1-1 155,1 1 0,0 0 0,0 0 1,1 1-1,0-1 0,0 1 0,-5 15 1,10-23-196,-1 1 0,1 0-1,-1 0 1,1 0 0,-1 0 0,1 0 0,0 0 0,0 0 0,0 0 0,0 0 0,1 0 0,-1 0 0,1 0 0,-1-1 0,1 1 0,-1 0-1,1 0 1,1 1 0,-1-1-41,1 0-1,0-1 0,-1 1 1,1-1-1,0 0 0,0 0 0,0 1 1,0-1-1,0-1 0,0 1 1,0 0-1,0 0 0,0-1 0,0 1 1,0-1-1,1 0 0,-1 1 1,0-1-1,0 0 0,3-1 0,1 2-782,1-1 0,-1 0 0,0-1 0,1 1-1,-1-1 1,0-1 0,0 1 0,1-1 0,9-4-1,10-8-6686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9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63 6342,'0'0'13362,"2"-9"-11024,7-27-827,-9 35-1480,0 1 1,0-1-1,0 1 1,0 0-1,0-1 1,0 1-1,0-1 1,0 1-1,0-1 1,0 1-1,-1-1 1,1 1-1,0-1 0,0 1 1,0 0-1,0-1 1,-1 1-1,1-1 1,0 1-1,0 0 1,-1-1-1,1 1 1,0 0-1,-1-1 1,1 1-1,0 0 0,-1 0 1,1-1-1,-1 1 1,1 0-1,0 0 1,-1 0-1,1-1 1,-1 1-1,1 0 1,-1 0-1,1 0 1,-1 0-1,1 0 1,-1 0-1,1 0 0,0 0 1,-1 0-1,1 0 1,-1 0-1,1 0 1,-1 0-1,1 1 1,-1-1-1,1 0 1,0 0-1,-1 0 1,1 1-1,-1-1 0,0 1 1,-22 8 10,15-3-10,2 0 0,-1 0 0,1 0 0,0 1 0,0 0 0,-6 11 0,9-15 34,1 1 0,-1 0 1,1 0-1,0 0 0,0 0 0,1 0 1,-1 1-1,1-1 0,0 0 0,0 1 1,1-1-1,-1 1 0,1-1 0,0 8 0,1-11-55,0 0-1,-1 0 1,1 0-1,-1 0 1,1-1-1,0 1 1,0 0-1,0 0 1,-1-1-1,1 1 1,0 0-1,0-1 1,0 1-1,0-1 1,0 0-1,0 1 1,0-1-1,0 0 1,0 1-1,0-1 1,0 0-1,1 0 1,-1 0-1,0 0 1,0 0-1,0 0 1,2 0-1,33-5 150,-21 1-124,0-2 0,0 0 0,-1 0-1,1-2 1,-2 0 0,14-10 0,-18 12-18,0 0 1,0-1 0,-1 0 0,-1-1-1,1 1 1,-1-1 0,0-1 0,-1 0-1,11-18 1,-17 27-26,-1 0 0,1 0 0,0 0 0,0 0 0,0 0 0,0 0 0,0 0 0,0 0 0,0 0 0,0 0 0,0 0 0,0 0 0,0 0 0,0 0 0,0 0-1,0 0 1,0 0 0,0 0 0,-1 0 0,1 0 0,0 0 0,0 0 0,0 0 0,0 0 0,0 0 0,0 0 0,0 0 0,0 0 0,0 0 0,0 0 0,0 0 0,0 0 0,0 0 0,0 0 0,0 0 0,0 0 0,0-1 0,0 1 0,-9 10-168,-11 17-27,19-25 191,-7 11-205,1 1 1,1-1 0,0 1-1,1 0 1,0 0 0,1 1 0,1-1-1,-3 25 1,7-38 58,-1 0-1,1-1 1,-1 1-1,1 0 0,-1-1 1,1 1-1,-1 0 1,1-1-1,0 1 1,-1-1-1,1 1 1,0-1-1,0 1 0,0-1 1,-1 0-1,1 1 1,0-1-1,0 0 1,0 1-1,0-1 1,-1 0-1,1 0 1,0 0-1,0 0 0,0 0 1,0 0-1,0 0 1,0 0-1,-1 0 1,1-1-1,0 1 1,0 0-1,0 0 0,0-1 1,-1 1-1,1-1 1,0 1-1,1-1 1,12-10-5401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0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33 9865,'0'0'7399,"0"9"-6470,0 6-455,0-1-1,0 1 0,-1-1 1,-1 1-1,-6 22 0,-10 8 1045,-10 31 78,26-69-1543,1-1-1,-1 1 1,1 0-1,0 0 1,1 0 0,0-1-1,0 1 1,1 12 0,0-18-62,-1 0 0,1-1 0,0 1 1,-1 0-1,1 0 0,0 0 0,-1-1 1,1 1-1,0 0 0,0-1 0,0 1 1,0-1-1,0 1 0,0-1 0,0 1 1,-1-1-1,1 0 0,0 1 0,0-1 1,1 0-1,-1 0 0,0 0 0,0 0 0,0 1 1,0-2-1,0 1 0,0 0 0,0 0 1,0 0-1,0 0 0,0-1 0,0 1 1,0 0-1,0-1 0,0 1 0,0-1 1,1 0-1,37-18-427,-25 7 187,0 0 1,-1-2-1,0 0 0,-1 0 0,-1-1 1,0-1-1,-1 0 0,11-23 1,4-14-19,24-77 1,-80 211 594,21-60 115,1 1-1,1 0 1,1 0 0,1 1 0,1 0 0,1 0 0,-1 25 0,5-47-434,0 0 0,0 0 0,0 1 0,0-1 0,0 0 0,1 0 1,-1 0-1,0 0 0,1 0 0,-1 0 0,0 0 0,1 0 0,-1 0 1,1 0-1,-1 0 0,1 0 0,0 0 0,0 0 0,-1 0 0,1-1 1,0 1-1,0 0 0,0-1 0,0 1 0,0 0 0,-1-1 0,1 1 1,2 0-1,0-1-19,0 1 1,0 0-1,0-1 1,0 0 0,0 1-1,0-1 1,0-1-1,0 1 1,0 0-1,4-2 1,3 0-383,0-1 1,-1 0-1,1 0 0,-1-1 1,15-9-1,-18 8-122,1 0 0,-1 0 0,-1-1 0,1 0 0,-1 0 0,0 0 0,0-1 0,-1 0 0,0 0 0,4-9 1,-7 15 251,-12 23 278,-1 16 614,12-37-605,0 0-1,0 0 1,-1-1 0,1 1-1,0 0 1,0 0 0,0 0 0,0-1-1,0 1 1,0 0 0,0 0-1,0 0 1,0-1 0,1 1-1,-1 0 1,0 0 0,0-1 0,1 1-1,-1 0 1,0 0 0,1-1-1,-1 1 1,1 0 0,-1-1 0,1 1-1,-1-1 1,1 1 0,-1-1-1,1 1 1,0-1 0,-1 1-1,1-1 1,0 1 0,-1-1 0,1 0-1,0 1 1,0-1 0,-1 0-1,1 0 1,0 0 0,0 1 0,1-1-1,5-1-52,-1 0 1,0 0-1,1 0 0,-1-1 0,0 0 0,0 0 0,0 0 1,0-1-1,0 0 0,-1 0 0,1-1 0,-1 0 0,0 0 1,5-4-1,13-9-67,-22 19 191,0 0 0,-1 1-1,1-1 1,0 0 0,-1 1 0,1-1 0,-1 0 0,0 1 0,0-1 0,0 0 0,0 4 0,0-6-78,-6 250 5432,5-245-5441,1-1 0,-1 1 0,0 0-1,-1-1 1,1 1 0,-1-1-1,0 1 1,0-1 0,-4 6 0,5-8 42,0-1 0,0 1 1,0-1-1,0 0 0,0 1 1,-1-1-1,1 0 0,0 1 1,-1-1-1,1 0 0,-1 0 1,1 0-1,-1-1 0,0 1 1,1 0-1,-1 0 0,0-1 1,0 1-1,1-1 0,-1 0 1,0 1-1,0-1 0,0 0 1,1 0-1,-1 0 0,-3-1 1,3 0 9,0 0-1,0 0 1,1 0 0,-1 0 0,1-1 0,-1 1 0,1 0 0,-1-1 0,1 0 0,0 1-1,0-1 1,-1 0 0,1 1 0,0-1 0,1 0 0,-1 0 0,0 0 0,1 0-1,-1 0 1,0-3 0,-7-44 123,6 34-218,0-1-1,2 0 0,0 1 1,1-1-1,0 0 0,5-17 1,-5 28-27,0 1 0,1-1 0,0 1 0,0 0 0,0-1 0,0 1 0,1 0 0,-1 0 0,1 1 0,0-1 0,0 0 0,1 1 0,-1 0 0,1 0 0,0 0 0,0 0 0,0 0 0,0 1 0,0 0 0,0 0 0,1 0 0,-1 0 0,1 1 0,5-2 0,64-7-5992,-32 6-1122,-12 0-3123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46 124 9961,'-2'1'591,"1"0"0,-1 0-1,1 0 1,-1 0-1,1 0 1,-1 0-1,1 0 1,0 1-1,0-1 1,0 0-1,0 1 1,0-1-1,-2 4 1,3-5-444,0 1 0,0-1 0,0 1 0,0-1 0,1 0 0,-1 1 0,0-1 0,0 0 0,0 1 0,1-1 0,-1 0 0,0 1 0,0-1 0,1 0 0,-1 0 0,0 1 0,1-1 0,-1 0 0,0 0 0,1 1 0,-1-1 0,0 0 0,1 0 0,-1 0 0,0 0 1,1 1-1,-1-1 0,1 0 0,-1 0 0,0 0 0,1 0 0,-1 0 0,0 0 0,1 0 0,0 0 0,4 0 132,-1 0 0,1-1 0,-1 1 0,1-1 0,0 0 0,-1 0 1,0 0-1,1 0 0,7-5 0,58-41 581,-65 43-820,0 0 0,0 0 0,-1-1 1,1 0-1,-1 0 0,0 0 0,0 0 1,-1-1-1,0 1 0,5-12 0,-7 16-37,-1 0 0,0 1-1,1-1 1,-1 0-1,0 0 1,0 0-1,0 1 1,0-1-1,0 0 1,0 0-1,0 0 1,0 1-1,0-1 1,0 0 0,0 0-1,0 1 1,0-1-1,-1 0 1,1 0-1,0 1 1,-1-1-1,1 0 1,-1 0-1,1 1 1,-1-1 0,1 1-1,-1-1 1,1 0-1,-1 1 1,0-2-1,-1 2-16,0-1-1,0 0 0,0 1 1,0-1-1,0 1 1,0 0-1,0 0 0,0 0 1,0 0-1,0 0 1,0 0-1,-2 1 0,-4 0-50,1 1 0,0 0 0,0 0 0,0 0 1,0 1-1,-7 4 0,2 1 41,0 1 0,1 0 0,0 1 0,1 1 0,-15 17 0,21-23 38,-1 1 0,1 1 1,1-1-1,-1 0 0,1 1 1,0 0-1,0 0 0,1 0 1,0 0-1,0 0 1,1 0-1,-1 13 0,2-19-13,0 0 1,0 0-1,0 0 0,1 0 0,-1 0 0,0 0 0,0 0 0,1 0 0,-1 0 0,1 0 1,-1 0-1,1 0 0,-1 0 0,1 0 0,0-1 0,-1 1 0,1 0 0,0 0 0,0-1 1,-1 1-1,1 0 0,0-1 0,0 1 0,0-1 0,2 1 0,33 6-609,-22-7-337,0-1-1,0 0 0,17-4 1,32-19-7346,-31 10 1090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11050,'-7'-12'1842,"4"17"-21,3-3-1732,0-1 0,0 1 0,0 0 0,0-1 0,0 1 0,0-1 0,1 1 0,-1 0-1,0-1 1,1 1 0,-1-1 0,1 1 0,1 1 0,0-1-65,0 0 1,0-1-1,0 1 0,0 0 1,0-1-1,1 1 0,-1-1 0,1 0 1,-1 0-1,1 0 0,4 1 1,34 6 80,-32-7-78,83 7 389,178-6 0,-197-4-242,340-14 630,182-2-449,-135 21-325,320-2 45,-758-2-76,-14 0-1,0 0 1,1 1-1,-1 0 1,0 1-1,12 2 0,-20-3-9,0 0 0,0 0 0,0 0 0,0 0-1,-1 0 1,1 0 0,0 0 0,0 0 0,0 1-1,0-1 1,-1 0 0,1 0 0,0 0 0,0 0 0,0 0-1,0 0 1,0 1 0,0-1 0,-1 0 0,1 0-1,0 0 1,0 0 0,0 0 0,0 1 0,0-1 0,0 0-1,0 0 1,0 0 0,0 1 0,0-1 0,0 0-1,0 0 1,0 0 0,0 1 0,0-1 0,0 0 0,0 0-1,0 0 1,0 0 0,0 1 0,0-1 0,0 0-1,0 0 1,0 0 0,0 0 0,0 1 0,1-1 0,-1 0-1,0 0 1,0 0 0,0 0 0,0 0 0,0 1-1,1-1 1,-1 0 0,0 0 0,0 0 0,0 0 0,0 0-1,1 0 1,-1 0 0,0 0 0,0 0 0,0 0-1,1 0 1,-16 6-754,14-6 471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0 10346,'0'0'14515,"-11"12"-14195,-188 176 305,194-184-448,1-2-4381,1-12-3781,3-3 2775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9993,'0'0'13197,"60"56"-12492,-40-41-65,1 0-191,3-2-289,-1 0-160,-1-2-897,-1-1-1057,-8-3-1249,0-2-2658,-3-1-3236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61 5509,'0'0'12919,"-9"-2"-11616,4 1-1205,0 0 0,0 0 1,0 0-1,0 0 1,-1 1-1,1 0 1,0 0-1,0 1 0,0-1 1,-1 1-1,1 0 1,0 1-1,0-1 0,0 1 1,1 0-1,-1 0 1,0 0-1,1 1 0,-1 0 1,1 0-1,0 0 1,-6 6-1,-16 27 1790,25-34-1793,0 0 0,0 0 0,0 0-1,0 0 1,0 0 0,1 0 0,-1 0 0,1 0-1,0 0 1,-1 0 0,1 0 0,0 1-1,0-1 1,0 0 0,0 0 0,1 0-1,-1 0 1,1 3 0,2-4-69,0 0-1,0 0 1,-1 0 0,1 0-1,0 0 1,0-1 0,0 1-1,0-1 1,0 0 0,0 0 0,0 0-1,0 0 1,0-1 0,0 1-1,5-2 1,3-2-18,0 0 1,-1-1-1,0 0 0,0-1 0,0 1 1,0-2-1,-1 0 0,0 0 0,-1 0 1,0-1-1,0-1 0,0 1 1,-1-1-1,0 0 0,-1-1 0,0 0 1,-1 0-1,0 0 0,7-20 1,-32 50-223,14-11 229,0 1 0,1-1 0,0 1 0,1 0 1,0 1-1,0-1 0,1 1 0,1-1 0,0 1 0,0 0 0,1 13 0,1-23-109,0-1-1,0 1 0,1-1 0,-1 1 0,0-1 0,1 1 1,-1-1-1,1 1 0,-1-1 0,1 1 0,-1-1 0,1 1 0,-1-1 1,1 0-1,-1 1 0,1-1 0,0 0 0,-1 0 0,1 1 0,-1-1 1,1 0-1,0 0 0,-1 0 0,1 0 0,0 0 0,-1 0 1,1 0-1,0 0 0,-1 0 0,2 0 0,22-3-5170,-8-5-650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3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9449,'0'0'13047,"-10"2"-12118,-3 2-471,0 1 1,0 0-1,1 1 0,-21 11 1,29-14-351,0-1 0,0 0 0,0 1 0,0 0 0,1 0-1,-1 0 1,1 0 0,0 1 0,0-1 0,0 1 0,0 0 0,1 0 0,-1 0 0,1 0 0,0 0 0,0 0 0,1 1 0,-1-1 0,1 1 0,-1 7 0,3-11-104,0 0-1,-1-1 1,1 1 0,0 0 0,0 0-1,0-1 1,0 1 0,0 0-1,0-1 1,0 1 0,0-1 0,0 1-1,0-1 1,0 0 0,1 1 0,-1-1-1,0 0 1,0 0 0,0 0 0,0 0-1,1 0 1,-1 0 0,0 0 0,0 0-1,1-1 1,37-2-678,-27 0-324,-1 0-1,0-1 0,21-11 0,30-21-7015,-52 30 6111,25-16-2880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3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9417,'0'0'12155,"-8"11"-11866,-3 4 250,1 1 0,0 1 0,1 0 0,1 0 1,-9 28-1,9-18 218,0 0 0,3 1 0,0 0 0,-2 53 0,15-55-671,-8-26-103,0 1 0,1-1-1,-1 1 1,0-1-1,1 1 1,-1-1-1,1 1 1,-1-1 0,1 1-1,-1-1 1,1 0-1,-1 1 1,1-1 0,-1 0-1,1 1 1,-1-1-1,1 0 1,0 0-1,-1 1 1,1-1 0,0 0-1,-1 0 1,1 0-1,-1 0 1,1 0 0,0 0-1,-1 0 1,1 0-1,0 0 1,-1 0-1,1 0 1,0-1 0,-1 1-1,1 0 1,-1 0-1,1-1 1,-1 1 0,2-1-1,-1 0-84,0-1 0,0 0 1,0 1-1,-1-1 0,1 1 0,0-1 0,-1 0 1,1 0-1,-1 1 0,0-1 0,0 0 0,0 0 1,1 0-1,-2 1 0,1-1 0,0 0 0,0 0 1,-1-3-1,-9-33-617,1 26 662,0 0 0,0 1 0,-1 0 0,-1 1 0,0 0 0,0 0 0,-1 2 0,-14-10 0,-6-5 2113,82 18 325,21 4-2186,3 0-2014,-26-4-4469,-24 1-2066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4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13581,'0'0'10410,"14"4"-9385,17 4-465,0-2 0,1-1 1,0-2-1,39-1 0,150-11 1094,-89 2-1412,132 7-367,87-4-6124,-310-5 3291,-39 8 2539,-1 1 0,1-1 1,0 0-1,-1-1 0,1 1 0,-1 0 1,0 0-1,1-1 0,-1 1 0,0 0 0,0-1 1,2-2-1,3-12-5389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18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25 1794,'0'0'5738,"-8"0"-4189,-40 3 864,47-3-2301,1-1 1,0 1 0,-1 0 0,1-1 0,0 1 0,0-1 0,-1 1 0,1-1 0,0 1 0,0 0 0,0-1 0,0 1 0,0-1 0,-1 1 0,1-1 0,0 1-1,0-1 1,0 1 0,0-1 0,1 1 0,-1-1 0,0 1 0,0-1 0,0 1 0,0-1 0,0 1 0,1-1 0,-1 1 0,0-1 0,0 1 0,1 0-1,-1-1 1,0 1 0,1-1 0,-1 1 0,0 0 0,1 0 0,-1-1 0,1 1 0,-1 0 0,0-1 0,1 1 0,-1 0 0,1 0 0,10-3 55,0 1 1,0 0-1,1 1 0,-1 0 1,0 1-1,0 0 1,13 2-1,81 18-59,-28-4 20,61-1 22,1-6 1,194-12-1,-202-3 151,233-43-1,-383 51-159,-1-2 0,-28-2 0,-14-1 41,-139 2-177,-451 15 25,617-11-52,-56 12-1,103-10-195,14-1 226,540 18 532,1-42-439,-210 5-51,-268 14 88,-215-11 304,-507 9-1336,614 3 916,-399 20-786,508-22-6060,-54-7 3358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24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93 2626,'-8'1'11528,"33"2"-8484,43-4-2113,22-14-577,149-7 0,96 19-182,-204 4-155,322 27-322,-3 0 1,-446-28 306,24-1 67,-28 0-66,1 1 0,0 0 0,-1 0 0,1 0-1,0 0 1,-1 0 0,1-1 0,0 1 0,-1 0 0,1-1 0,-1 1 0,1 0 0,0-1 0,-1 1 0,1-1 0,-1 1 0,1-1 0,-1 1 0,1-1 0,-1 1 0,0-1 0,1 1 0,-1-1 0,0 0 0,1 1 0,-1-1 0,0 0 0,0 1 0,1-1 0,-1 0 0,0 0 0,-2-1 1,0 0-1,-1 1 1,1-1-1,-1 1 1,1-1 0,-1 1-1,1 0 1,-1 0 0,0 0-1,1 0 1,-1 1 0,0-1-1,0 1 1,1 0 0,-5-1-1,1 0-2,-125-16-1,-251 1 0,151 11 0,-72-12-169,-290-6-340,660 39 199,465 17 353,-362-29-49,486 3 92,-637-7-86,-11 0 8,0 0-1,0 0 0,-1-1 1,1 0-1,0 0 0,0-1 0,9-3 1,-18 5-1,1-1 1,0 1-1,0-1 1,-1 1 0,1-1-1,-1 1 1,1-1-1,0 1 1,-1 0 0,1-1-1,-1 1 1,1-1-1,-1 1 1,1 0 0,-1 0-1,1-1 1,-1 1-1,1 0 1,-1 0 0,1-1-1,-1 1 1,1 0-1,-1 0 1,0 0 0,1 0-1,-1 0 1,1 0-1,-1 0 1,0 0 0,1 0-1,-1 0 1,0 1-1,-499-18 38,361 18-47,-797 18 2,1522-7-4121,-82 3 1404,-639-31 6144,-571-1-117,685 18-3403,-103 4 367,112-3-478,-1-1 0,1 2-1,0 0 1,0 0 0,0 1 0,0 1 0,-15 7 0,27-12-4,-1 1 0,0-1 0,1 0 1,-1 0-1,0 1 0,1-1 1,-1 0-1,0 1 0,1-1 0,-1 0 1,1 1-1,-1-1 0,0 1 1,1-1-1,-1 1 0,1 0 0,0-1 1,-1 1-1,1-1 0,-1 1 0,1 0 1,0-1-1,-1 1 0,1 0 1,0-1-1,0 1 0,0 0 0,0 0 1,-1-1-1,1 1 0,0 0 0,0-1 1,1 2-1,9 0-6102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2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3427,'0'0'7810,"8"-3"-7511,4 0-105,0 1-1,0 0 0,0 0 1,1 1-1,-1 1 0,1 0 1,-1 0-1,17 4 1,106 8 747,211-8 1,-179-6-738,526 2-1,-654 6-216,-38-6 12,-1 0 0,1 0 0,0 0 0,0 0 0,0 0 0,-1 0 0,1 0 1,0 0-1,0 1 0,-1-1 0,1 0 0,0 1 0,0-1 0,-1 0 0,1 1 0,0-1 0,-1 1 0,1-1 0,-1 1 1,1-1-1,-1 1 0,1 0 0,-1-1 0,1 1 0,-1 0 0,1-1 0,-1 1 0,0 0 0,1-1 0,-1 1 0,0 0 0,0 0 1,0 0-1,1-1 0,-1 1 0,0 0 0,0 0 0,0-1 0,0 1 0,0 0 0,-1 0 0,1 0 0,0 0 0,-3 1 17,0 0-1,1-1 0,-1 1 0,0-1 0,0 1 0,0-1 1,0 0-1,-1-1 0,1 1 0,0 0 0,0-1 0,0 0 1,-5 0-1,1 1 2,-72 4 11,0-3 0,0-3 0,-132-20 0,18-7-104,2-2-182,-234-6-1,561 48 241,-32-1 84,774-1 100,-802-14-106,-63 1-24,-50 1-20,-190-1-29,-529 8-91,719-4-75,-88 9-755,46 7-4157,78-16 2006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2146,'0'0'288,"-9"1"326,-23 0 1040,-18 2 4646,247 27-5192,21 2-961,478-19 98,-51-4-42,-628-9-203,-12 0-4,-1-1 1,1 1-1,-1 1 1,1-1-1,-1 1 1,1-1-1,-1 1 1,1 1-1,-1-1 1,0 0-1,6 4 1,-10-5 2,0 0 0,1 0 0,-1 0 0,0 1 0,0-1 0,0 0 1,0 0-1,0 0 0,0 1 0,0-1 0,0 0 0,0 0 0,1 0 1,-1 0-1,0 1 0,0-1 0,0 0 0,0 0 0,0 1 0,0-1 1,0 0-1,0 0 0,0 0 0,-1 1 0,1-1 0,0 0 0,0 0 1,0 0-1,0 0 0,0 1 0,0-1 0,0 0 0,0 0 0,0 0 1,-1 0-1,1 1 0,0-1 0,0 0 0,0 0 0,0 0 0,-1 0 1,1 0-1,0 0 0,0 1 0,0-1 0,-1 0 0,1 0 0,0 0 1,0 0-1,0 0 0,0 0 0,-1 0 0,-14 5 111,-94 9 11,-1-4-1,-151-7 1,122-3-168,-573 3-274,1548-12-1745,-790 0 2211,-95 4-42,-1 2 0,-65 5 0,25 0-92,-312 9 173,297-2-330,-186 39 1,247-35-1563,18-5-2088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14747,'-1'-7'423,"-4"-18"1703,3 23-1029,1 15-365,1 48-341,4 546-1162,-3-596 693,0 18 34,-1-28 20,0 0 1,0 0-1,0 0 0,0 0 1,-1 0-1,1-1 0,0 1 1,0 0-1,-1 0 0,1 0 1,0 0-1,-1 0 0,1-1 1,-1 1-1,1 0 0,-1 0 1,1-1-1,-1 1 1,1 0-1,-1 0 0,-1 0 1,-6 0-412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7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1249,'0'0'7180,"9"-5"-6699,11-3-215,0 1 0,0 0 0,0 2 0,1 0 1,-1 2-1,35-3 0,12 8 25,0 3 0,90 18-1,3 1-169,378 6 467,2-33 196,-492 2-750,1-1 1,0-3 0,58-14 0,-108 19-21,1 0 0,0 0 0,0 0 0,0 0 0,0-1 0,0 1 0,0 0 0,0 0 0,0 0 0,0 0 0,0 0 0,0 0 0,0 0 0,0 0 0,0-1 0,0 1 0,0 0 0,0 0 0,0 0 0,0 0 0,0 0 0,0 0 0,0 0 0,0 0 0,0-1 0,0 1 0,0 0 0,0 0 0,0 0 0,0 0 0,0 0 1,0 0-1,0 0 0,0 0 0,0 0 0,0-1 0,0 1 0,-24-2 126,-37 0-125,-308 29-206,98-4-93,254-22 286,-196 12-6,-311-20 1,507 6 4,-12-2 19,-1 0-1,1-2 1,-29-9 0,57 14-10,0 0 0,0 0 1,1 0-1,-1 0 0,0 0 0,0-1 0,1 1 1,-1 0-1,0 0 0,0-1 0,1 1 1,-1 0-1,0-1 0,1 1 0,-1-1 0,1 1 1,-1-1-1,0 1 0,1-1 0,-1 1 1,1-1-1,-1 1 0,1-1 0,0 0 0,-1 1 1,1-1-1,0 0 0,-1 0 0,18-9 90,36 1-117,110 8 55,265 32-1,-108-3 64,306-20-261,-589-10 139,1-1-1,-1-1 1,54-15-1,-75 9 65,-16 9-39,0 0 1,0 1-1,0-1 0,0 1 0,-1-1 1,1 0-1,0 1 0,0-1 1,-1 1-1,1-1 0,0 1 0,-1-1 1,1 1-1,-1-1 0,1 1 0,0-1 1,-1 1-1,1 0 0,-1-1 1,1 1-1,-1 0 0,0-1 0,1 1 1,-1 0-1,1 0 0,-1 0 0,1-1 1,-1 1-1,0 0 0,1 0 1,-1 0-1,1 0 0,-1 0 0,-1 0 1,-46-9 59,0 3 0,-1 1-1,-59 3 1,36 0-42,-828-7 149,712 23-26,111-5-2545,47-5 299,14-2-2741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2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23 139 13389,'-4'8'1067,"3"-4"-935,-15 41 1376,15-43-1466,1-1 0,0 1 0,-1 0 1,1 0-1,0 0 0,0-1 0,0 1 0,0 0 0,1 0 0,-1-1 0,0 1 0,1 0 0,-1 0 1,1-1-1,0 1 0,-1 0 0,1-1 0,0 1 0,0-1 0,0 1 0,0-1 0,0 0 1,1 1-1,-1-1 0,0 0 0,1 0 0,2 2 0,6 2 34,0-1 1,1-1-1,-1 0 0,1 0 1,-1-1-1,1-1 1,0 0-1,0 0 0,0-1 1,11-1-1,11-2 165,0-1 1,33-8-1,186-67 169,-19 4-318,-199 67-82,1 1-1,-1 2 1,1 1 0,65 1-1,-99 3-5,0 0 1,-1 0-1,1 0 1,0 0-1,-1-1 1,1 1-1,0 0 1,0 1-1,-1-1 1,1 0-1,0 0 0,0 0 1,-1 0-1,1 1 1,0-1-1,-1 0 1,1 1-1,0-1 1,-1 0-1,1 1 0,0-1 1,-1 1-1,1-1 1,-1 1-1,1-1 1,-1 1-1,1-1 1,-1 1-1,0 0 1,1-1-1,-1 1 0,1 0 1,-1-1-1,0 1 1,0 0-1,0-1 1,1 1-1,-1 0 1,0 0-1,0-1 1,0 1-1,0 0 0,0 0 1,0-1-1,0 2 1,-1 0 10,0-1 1,1 1 0,-1 0-1,0-1 1,0 1-1,0-1 1,0 1 0,0-1-1,-1 0 1,1 1 0,0-1-1,-1 0 1,1 0-1,-1 0 1,1 0 0,-1 0-1,-1 1 1,-23 7 15,1 0 1,-1-2-1,0-1 1,-37 3-1,-112 2-135,46-4-232,126-7 338,-180 22-144,155-17 528,1 1-1,0 1 1,0 2 0,-38 17-1,64-25-166,24-10-534,118-52 327,134-51 214,-231 97-713,0 2-1,1 3 1,1 1-1,60-4 1,-81 16 148,-25-3 339,1 0-1,-1 0 0,0 1 0,1-1 1,-1 0-1,0 0 0,0 0 0,0 1 1,1-1-1,-1 0 0,0 0 0,0 1 0,0-1 1,1 0-1,-1 0 0,0 1 0,0-1 1,0 0-1,0 1 0,0-1 0,0 0 1,0 1-1,1-1 0,-1 0 0,0 0 1,0 1-1,0-1 0,0 0 0,-1 1 1,1-1-1,0 0 0,0 1 0,0-1 1,0 0-1,0 1 0,-2 2 47,0-1-1,0 0 1,0 1-1,0-1 1,0 0 0,0 0-1,0 0 1,-1-1-1,1 1 1,-1 0 0,-4 1-1,-33 16 498,-1-2-1,0-2 1,-47 10-1,-132 20 66,103-24-941,109-19 141,-33 8-95,39-10 142,1 1 0,-1 0 1,0-1-1,0 1 0,0 0 0,1 0 0,-1 0 1,1 0-1,-1 0 0,1 1 0,-1-1 0,1 0 1,0 1-1,-1-1 0,1 1 0,0-1 0,-1 3 1,2 2-3903,4-5-1820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3995 1 1153,'-134'5'5467,"107"-3"-5128,1 2 0,0 2 0,-27 8 0,-373 162 585,209-78-674,-165 77-1008,8 16 0,-606 415 0,842-509 1525,5 6 1,4 6-1,-182 200 0,-24 105-771,283-339-31,4 1 0,2 3 0,-63 155 0,98-206 31,2 0-1,1 1 0,2 0 1,0 0-1,-2 54 0,7-69-4,2-1-1,-1 1 0,2-1 1,0 0-1,0 1 1,1-1-1,1 0 0,0-1 1,1 1-1,0-1 1,1 0-1,1 0 1,-1 0-1,2-1 0,9 11 1,2-1-6,2-2 1,0 0-1,1-1 1,1-1-1,0-2 1,1 0-1,1-1 1,1-2-1,0 0 1,0-2-1,1-1 1,40 9-1,3-5 158,1-3 1,0-3-1,127-4 0,-99-8-42,0-5 0,153-34 0,187-84 141,-270 64-211,-2-8 1,219-129-1,-167 66 34,221-180 0,-298 200-212,-5-7 1,199-227 0,-248 243 253,-5-5 0,-5-3 0,-5-3 0,66-143 0,-111 198 323,-3-1 0,23-86 0,-39 112-110,-2-1-1,-1 1 1,-2-1 0,-2 0 0,-3-63-1,-1 85-307,-1-1-1,0 1 0,-1 0 0,-1 0 1,0 1-1,-2-1 0,1 1 0,-2 1 0,0-1 1,-1 1-1,0 0 0,-1 1 0,0 0 1,-22-19-1,-8-4-741,-3 3 0,-1 1 0,-52-29 1,87 55 517,-39-25-1315,10-1-1174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7399,'0'0'256,"0"-69"-896,0 29-545,5-2-1026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1528 64 2530,'-12'-8'1778,"8"4"-1633,-4-2 20,0 1 1,-1-1-1,1 1 1,-1 0-1,0 1 0,0 0 1,0 1-1,-1 0 1,1 0-1,-15-2 1,-11 3-68,1 1 1,-1 2-1,1 2 1,0 0-1,-47 13 1,-166 57-1825,185-53 1595,-62 20 847,17-8 342,2 5 1,-132 65 0,217-91-1038,1 0-1,1 1 1,0 1-1,0 1 1,1 1-1,1 0 1,1 1-1,0 1 1,1 0-1,0 1 1,2 0-1,-15 30 1,19-31 51,1 0-1,1 0 1,1 1 0,0 0 0,1 0-1,1 1 1,1-1 0,1 1 0,0-1-1,1 1 1,1-1 0,1 1 0,1-1-1,0 1 1,8 22 0,4 2-156,2-1 0,2-1 1,1 0-1,2-2 0,2 0 0,2-2 1,41 48-1,-17-30-728,2-3 0,2-1 0,107 75-1,-120-98 671,2-1 0,1-3 0,1-1 0,1-3 0,0-1 0,2-2 0,0-3 1,54 10-1,-71-19 491,0-1 1,0-2-1,1-1 1,-1-1 0,0-2-1,1-1 1,-1-1-1,0-2 1,-1-1 0,0-1-1,0-2 1,0-1 0,-1-2-1,29-16 1,-13 0 257,-1-1 0,-2-2 0,-2-2 0,0-2 0,-3-1 0,51-65-1,-49 50-442,-3-1 0,-2-1 0,-3-2 0,-2-1 0,23-65-1,-42 95-140,-1-1 0,-1 0 0,-2 0-1,-1-1 1,-1 0 0,0-40 0,-4 56-113,0 0 0,-2 0 0,1 0 1,-2 0-1,0 0 0,0 1 0,-1-1 1,0 1-1,-1 0 0,-1 0 0,0 1 1,0 0-1,-1 0 0,-1 0 0,0 1 1,-12-13-1,0 6-575,-1 2 0,-1 0 0,0 1 0,0 1 0,-49-19 0,26 12-881,-6-6-1764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5701,'0'0'11862,"1"11"-11205,-9 423 277,-3-309-2215,11-125 1210,0 0 1,0 1-1,1-1 0,-1 0 1,0 0-1,0 1 0,0-1 1,0 0-1,0 0 0,0 1 1,0-1-1,0 0 1,0 0-1,0 1 0,0-1 1,0 0-1,0 0 0,0 1 1,0-1-1,0 0 0,0 0 1,0 1-1,-1-1 0,1 0 1,0 0-1,0 1 1,0-1-1,0 0 0,0 0 1,-1 1-1,1-1 0,0 0 1,0 0-1,0 0 0,-1 0 1,1 1-1,0-1 0,0 0 1,0 0-1,-1 0 1,1 0-1,0 0 0,-1 0 1,1 0-1,0 0 0,0 0 1,-1 0-1,1 0 0,0 0 1,0 0-1,-1 0 0,1 0 1,0 0-1,0 0 1,-1 0-1,1 0 0,0 0 1,0 0-1,-1 0 0,1 0 1,-8-17-4237,1-12-2516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7015,'0'0'4447,"2"10"-3214,5 14-572,0 0 0,2-1 0,0 0 0,2 0 1,22 35-1,-19-34-579,2-1 1,1-1 0,0 0-1,2-1 1,1-1 0,0-1 0,1-1-1,1-1 1,25 15 0,-45-30 6,1 0 0,0-1 0,0 1 0,0-1 0,0 0 0,0 0 0,0 0 0,0 0 0,0-1 0,0 1 0,0-1 0,0 0 0,0 1 0,1-2 0,-1 1 0,0 0 0,0-1 0,0 1 0,0-1 0,0 0 0,4-1 0,-3-1 89,-1 1 0,1-1 0,-1 1 0,0-1 1,0 0-1,0-1 0,0 1 0,0 0 1,-1-1-1,0 0 0,1 1 0,-1-1 1,2-7-1,3-9 414,0-1 1,-2-1-1,-1 1 0,4-43 1,-5 18-41,-4-86 0,0 115-535,-1-1 1,-1 1-1,-1 0 0,0 0 0,-2 0 1,1 0-1,-2 1 0,-9-16 0,16 30-41,-1 1 1,0-1-1,0 0 0,0 1 0,0-1 0,0 1 0,0-1 0,0 1 0,-1 0 0,1-1 0,0 1 0,-1 0 0,1 0 0,-1 0 0,0 0 0,-2-1 0,4 2-41,-1 0 0,0 0-1,1 0 1,-1 1 0,0-1-1,1 0 1,-1 0 0,0 1 0,1-1-1,-1 0 1,1 1 0,-1-1-1,1 0 1,-1 1 0,1-1 0,-1 1-1,1-1 1,-1 1 0,1-1-1,-1 1 1,1 0 0,0-1-1,0 1 1,-1-1 0,1 1 0,0 0-1,0-1 1,-1 2 0,-1 6-898,0 0 0,0 0 1,1 0-1,0 0 0,0 11 0,1 8-4727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99 8168,'0'0'4473,"3"-9"-1809,0 2-2423,-1 1 175,0 1-1,0 0 1,-1-1-1,0 1 1,0 0 0,0-1-1,-1-5 1,0 9-350,0 1 1,0-1-1,0 1 1,-1-1-1,1 1 1,-1-1-1,1 1 1,-1 0-1,0-1 1,0 1-1,1 0 1,-1-1-1,0 1 1,0 0-1,0 0 1,0 0-1,0 0 1,-1 0-1,1 0 1,0 0 0,0 0-1,-1 0 1,1 1-1,0-1 1,-1 0-1,1 1 1,-1-1-1,1 1 1,-1 0-1,1-1 1,-1 1-1,1 0 1,-1 0-1,-2 0 1,-2 0-66,-1 0 1,0 1-1,0 0 1,1 0-1,-1 1 1,0-1-1,1 1 1,-1 1-1,1-1 1,0 1-1,0 0 0,0 1 1,0-1-1,1 1 1,-1 0-1,1 1 1,0-1-1,0 1 1,1 0-1,-1 0 1,1 1-1,-7 10 1,5-6 13,0 1 0,0-1 0,1 1 0,0 0 0,1 0 0,0 0 0,1 1 0,0-1 0,1 1 0,0 0 0,1 0 0,0 18 0,1-28-8,1-1 0,-1 0 0,0 1 0,1-1 0,-1 1 0,1-1 0,0 0 0,-1 1 0,1-1 0,0 0 0,0 1 0,0-1 0,-1 0 0,1 0 0,1 0-1,-1 0 1,0 0 0,0 0 0,0 0 0,0-1 0,1 1 0,-1 0 0,0 0 0,1-1 0,-1 1 0,1-1 0,-1 0 0,0 1 0,1-1 0,-1 0 0,1 0 0,-1 0 0,1 0 0,-1 0 0,1 0 0,-1 0-1,1 0 1,-1-1 0,1 1 0,1-1 0,3 0 100,1-1-1,-1 1 1,1-1-1,-1-1 1,0 1-1,1-1 1,8-6-1,-3 0 137,-1 0-1,-1-1 0,0 0 1,0-1-1,-1 0 0,0 0 0,-1-1 1,-1 0-1,0-1 0,0 1 1,-1-1-1,-1-1 0,0 1 1,-1-1-1,0 0 0,-1 0 1,2-27-1,-7 35-285,-3 13-79,-3 12-12,5-8 121,0-4-2,1 1 0,0 0 0,1 0 0,-1 0 0,2-1 0,-1 9 0,1-14 12,0 0 1,1 0 0,-1-1-1,0 1 1,1-1 0,-1 1 0,1 0-1,0-1 1,0 1 0,-1-1 0,1 1-1,0-1 1,0 0 0,0 1 0,0-1-1,1 0 1,-1 0 0,0 0 0,1 1-1,-1-1 1,0-1 0,1 1-1,-1 0 1,1 0 0,-1 0 0,1-1-1,0 1 1,-1-1 0,1 0 0,0 1-1,-1-1 1,1 0 0,0 0 0,1 0-1,15 0 15,-1 0 0,0-2 0,0 0 0,0-1 0,0 0 0,0-2-1,24-9 1,-23 8-59,1 0 0,0 1 0,0 0 0,0 2 0,27-2 0,-45 5 31,0 0-1,0 1 0,0-1 0,0 0 1,0 1-1,0-1 0,0 0 0,0 1 1,0-1-1,-1 1 0,1-1 0,0 1 1,0 0-1,0-1 0,0 1 0,-1 0 0,1 0 1,0-1-1,-1 1 0,1 0 0,-1 0 1,1 0-1,-1 0 0,1 0 0,-1 0 1,1 0-1,-1 0 0,0 0 0,0 0 1,0 0-1,1 0 0,-1 0 0,0 1 1,-1 46 178,0-30-16,3-18-109,-1 0 1,0 1-1,1-1 0,-1 0 1,0 0-1,1 0 0,-1 0 1,1 0-1,-1-1 1,0 1-1,1 0 0,-1 0 1,0-1-1,0 1 0,3-2 1,52-29 346,-47 25-390,0 1 0,0-1-1,1 2 1,-1-1 0,1 1-1,0 1 1,0-1 0,0 2-1,1-1 1,13 0 0,-23 3-1,0 0 0,0 0-1,0 0 1,0 0 0,0 0 0,0 0 0,0 1 0,0-1 0,0 0 0,0 1-1,-1-1 1,1 1 0,0-1 0,0 1 0,0-1 0,0 1 0,-1-1 0,1 1 0,0 0-1,-1-1 1,1 1 0,-1 0 0,1 0 0,0 0 0,-1-1 0,0 1 0,1 0-1,-1 0 1,1 0 0,-1 0 0,0 0 0,0 0 0,1 1 0,-1 39 27,-1-37-11,1 0 0,0 0 0,0 1 0,0-1 0,0 0 0,0 0 0,2 6 0,-1-9 4,0-1 0,0 1 0,0 0 0,0-1 0,0 1 0,0-1 1,0 0-1,0 1 0,0-1 0,0 1 0,0-1 0,0 0 0,0 0 0,0 0 0,0 0 0,1 0 0,-1 0 0,0 0 0,0 0 0,0 0 0,0 0 0,0-1 0,0 1 0,2-1 0,27-9 291,5-10-177,-29 16-166,1-1 0,-1 1 0,1 1 0,0-1 0,0 1 0,0 0 1,1 0-1,-1 1 0,1 0 0,-1 1 0,1-1 0,10 1 0,-17 1 12,0 1-1,-1 0 1,1-1 0,-1 1-1,1-1 1,-1 1 0,1 0-1,-1 0 1,1-1-1,-1 1 1,1 0 0,-1 0-1,0 0 1,0-1-1,1 1 1,-1 0 0,0 0-1,0 0 1,0 0 0,0 0-1,0 0 1,0-1-1,0 2 1,-1 28-381,1-24-150,0-5 212,1 0 1,-1 1-1,1-1 0,-1 0 0,1 0 0,0 1 0,-1-1 1,1 0-1,0 0 0,0 0 0,0 0 0,0 0 0,0 0 0,0 0 1,0 0-1,0-1 0,0 1 0,0 0 0,1-1 0,-1 1 0,0 0 1,0-1-1,1 0 0,-1 1 0,0-1 0,1 0 0,-1 0 1,1 1-1,-1-1 0,0 0 0,1 0 0,-1-1 0,0 1 0,1 0 1,-1 0-1,0-1 0,1 1 0,-1 0 0,0-1 0,0 0 0,3-1 1,17-8-6563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 3908,'0'0'18834,"-4"8"-18189,-1 0-521,1 0 0,0 0 0,1 0 0,-1 1 0,-2 13 0,6-20-249,-1-1 0,1 1 0,-1-1 0,1 1-1,0 0 1,0-1 0,0 1 0,0 0 0,0-1 0,0 1 0,0 0 0,1-1 0,-1 1 0,1-1 0,-1 1 0,1-1 0,-1 1 0,1-1 0,0 1-1,0-1 1,0 1 0,0-1 0,0 0 0,0 0 0,0 1 0,0-1 0,0 0 0,0 0 0,1 0 0,-1 0 0,1 0 0,-1-1 0,0 1 0,1 0 0,-1-1-1,1 1 1,0-1 0,-1 1 0,1-1 0,-1 0 0,1 1 0,0-1 0,-1 0 0,3 0 0,0 0-808,-1 0 0,1-1 1,-1 1-1,1 0 0,-1-1 1,1 0-1,-1 0 0,1 0 1,4-2-1,25-22-4766,-6-9 4374,-4-3 5118,-4 6 4852,-30 47-5675,-28 46 2001,36-57-4773,1 0 1,0-1 0,0 1-1,1 0 1,-1 0 0,1 0-1,0 0 1,0 0-1,1 0 1,-1 0 0,2 8-1,-1-12-190,1 1 0,0-1 0,-1 0-1,1 0 1,0 0 0,0 0 0,0-1-1,0 1 1,0 0 0,0 0 0,0 0-1,0-1 1,0 1 0,0-1 0,0 1-1,1-1 1,-1 1 0,0-1 0,0 0 0,1 1-1,-1-1 1,0 0 0,0 0 0,1 0-1,-1 0 1,0 0 0,3-1 0,37-2 196,-26-1-349,-1-1 1,0 0-1,0-1 0,0-1 1,21-13-1,-23 12 86,1 0 0,0 1 0,0 1 0,1 0 0,0 1 0,16-4 0,-29 9 67,-1 0 1,0 0 0,1 0-1,-1 0 1,0 0 0,1 0-1,-1 0 1,1 1-1,-1-1 1,0 0 0,1 0-1,-1 0 1,0 0 0,1 1-1,-1-1 1,0 0-1,1 0 1,-1 0 0,0 1-1,0-1 1,1 0 0,-1 1-1,0-1 1,0 0-1,1 1 1,-1-1 0,0 0-1,0 1 1,0-1 0,0 0-1,0 1 1,1-1-1,-1 0 1,0 1 0,0 0-1,3 22 335,-4-20-325,1 0 0,0-1-1,1 1 1,-1-1 0,0 1 0,1 0-1,-1-1 1,1 1 0,0-1 0,0 1 0,0-1-1,0 0 1,3 5 0,30 8 92,-13-13-3088,-6-9-7265,-10-2-1603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13196,'0'0'8008,"67"44"-13677,-36-27-930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13747,'6'36'1416,"-6"-1"-776,0-3-224,6-4 697,-1-5-121,9-10-56,2-4-56,7-21-152,3-12-55,8-15-105,3-2-56,0-6-96,1-5-120,-5 0-552,0 0-376,-10 10 536,-7 7-104,-8-11-144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157 344 4901,'0'0'10260,"-12"-1"-7575,3 1-2246,-1 0-1,0 0 0,1 1 1,-1 0-1,1 1 0,-17 5 1,22-6-260,1 1 0,-1-1 0,1 1 0,-1 0 0,1 0 0,0 0 0,0 1 0,0-1 0,0 1 0,0-1 0,0 1 0,1 0 0,0 0 0,-1 0 0,1 0 0,0 1-1,0-1 1,1 1 0,-1-1 0,1 1 0,0-1 0,0 1 0,0 0 0,-1 4 0,2-7-163,0 0-1,0 1 0,0-1 0,0 0 1,0 0-1,0 1 0,0-1 0,1 0 1,-1 0-1,0 1 0,1-1 1,-1 0-1,0 0 0,1 0 0,0 1 1,-1-1-1,1 0 0,0 0 0,-1 0 1,1 0-1,0 0 0,0 0 0,0-1 1,1 2-1,1 0 3,0 0 0,0-1 0,0 1 0,1-1 1,-1 0-1,0 0 0,0 0 0,1 0 0,3 0 0,5 0 23,0 0 0,0-1 1,0-1-1,17-2 0,-21 1-26,0-1 0,0 1 0,0-2 0,0 1 1,-1-1-1,1 0 0,-1-1 0,0 0 0,0 0 0,10-11 0,-12 12-108,0 0 0,-1-1 0,0 1 0,0-1 0,-1 0-1,1 0 1,-1-1 0,0 1 0,0-1 0,-1 1 0,0-1 0,0 0 0,0 0-1,-1 0 1,2-9 0,-3 14-179,-2 5 259,1-1 1,0 1-1,-1-1 0,1 1 1,1 0-1,-1 0 0,0 7 0,1-10 55,0 1 0,0 0-1,0-1 1,1 1-1,-1-1 1,0 1-1,1-1 1,0 1 0,-1-1-1,1 0 1,0 1-1,-1-1 1,1 0-1,0 1 1,0-1-1,0 0 1,0 0 0,0 0-1,0 0 1,1 0-1,-1 0 1,0 0-1,2 1 1,1 0 7,1 0 0,-1 0-1,0-1 1,1 1 0,0-1 0,-1 0-1,10 0 1,0 0 3,0-1-1,0 0 0,0-1 0,23-5 1,-23 1-44,0 1 0,-1-2 0,0 0 1,0 0-1,0-1 0,-1-1 0,0 0 1,0 0-1,-1-1 0,0-1 0,-1 0 1,0-1-1,0 0 0,12-19 1,-12 15-76,-1 0 1,0 0-1,-1-1 1,-1 0 0,-1 0-1,0-1 1,-1 0 0,-1 0-1,0 0 1,-1-1-1,0-27 1,-2 44 62,-1 0 0,0 0 0,0 0 0,0-1 0,0 1-1,0 0 1,0 0 0,-1 0 0,1 0 0,0-1 0,0 1 0,-1 0 0,1 0 0,-1 0 0,1 0 0,-1 0-1,1 0 1,-1 0 0,0 0 0,0 0 0,1 0 0,-1 0 0,0 1 0,0-1 0,0 0 0,0 0-1,0 1 1,0-1 0,0 1 0,0-1 0,0 1 0,0-1 0,0 1 0,-1 0 0,1-1 0,0 1 0,0 0-1,0 0 1,0 0 0,-1 0 0,1 0 0,0 0 0,0 0 0,0 0 0,0 0 0,-1 1 0,1-1-1,0 1 1,0-1 0,0 0 0,0 1 0,0 0 0,-2 0 0,-4 3 27,-1-1 0,1 1 1,0 1-1,0-1 0,0 1 0,-9 9 0,6-4 163,1 0-1,1 0 0,0 1 1,0 0-1,1 1 1,1-1-1,-1 1 0,2 1 1,0-1-1,0 1 0,2 0 1,-1 0-1,-2 27 1,5-33-252,1 0 1,1 0 0,-1 0 0,1 0 0,0 1 0,1-1-1,0-1 1,0 1 0,0 0 0,1 0 0,6 11 0,-5-12-379,1 0 0,0 0 0,0 0 0,0 0 1,0-1-1,1 0 0,0-1 0,0 1 1,1-1-1,-1 0 0,1 0 0,13 5 1,19 4-6722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224 136 3299,'7'-8'6961,"-3"3"-6425,28-35 3518,-30 37-3685,-1 0 1,1 0 0,-1-1 0,1 1 0,-1 0-1,0-1 1,0 1 0,0-1 0,-1 1 0,1-1-1,-1 1 1,0-1 0,0 0 0,0 1 0,-1-5-1,0 6-290,0 1 0,0-1 0,0 1 0,0-1 0,0 1 0,0 0 0,0 0 0,0-1 0,0 1 0,-1 0 0,1 0 0,0 0 0,-1 0 0,1 0 0,-1 1 0,1-1 0,-1 0 0,0 1 0,1-1 0,-1 1 0,0 0 0,1-1 0,-1 1 0,0 0 0,1 0 0,-1 0 0,-2 0-1,-3 0-4,0 1 0,0-1-1,0 1 1,0 0 0,-12 4-1,11-1-70,0 0 0,-1 0-1,1 1 1,1 1-1,-1-1 1,1 1-1,0 1 1,0-1-1,1 1 1,-1 0-1,-6 12 1,6-10 0,1 1-1,0 0 1,0 0-1,2 1 1,-1-1-1,1 1 1,0 0-1,-3 23 1,6-32 0,1 0 0,0 0 0,0 0 1,0 0-1,0 1 0,0-1 0,1 0 0,-1 0 0,1 0 0,-1 0 1,1 0-1,0 0 0,-1 0 0,1 0 0,0 0 0,1 0 1,-1 0-1,0-1 0,0 1 0,1 0 0,-1-1 0,1 1 1,-1-1-1,1 1 0,0-1 0,0 0 0,-1 0 0,1 0 1,0 0-1,0 0 0,0 0 0,0 0 0,0-1 0,0 1 1,0-1-1,1 1 0,-1-1 0,0 0 0,0 0 0,0 0 1,4-1-1,5 1 37,0 0 0,0-1 0,0-1 0,-1 0 0,1 0 0,0-1 1,10-4-1,0-3 17,0-1 0,25-17 0,4-2 44,-50 30-125,1 0 1,0 1-1,-1-1 1,0 0-1,1 1 1,-1-1-1,1 1 1,-1-1-1,1 1 0,-1-1 1,0 0-1,1 1 1,-1-1-1,0 1 1,0 0-1,1-1 1,-1 1-1,0-1 1,0 1-1,0-1 1,1 1-1,-1 0 0,0-1 1,0 1-1,0-1 1,0 1-1,0 0 1,0-1-1,-1 1 1,1-1-1,0 1 1,0-1-1,-1 2 1,0 26-106,-17 59 383,-42 119-1,48-174 17,0-1-1,-2 0 1,-23 36-1,29-54-203,0-1 0,-1 1-1,0-2 1,-1 1 0,-1-1-1,0-1 1,0 0 0,-1 0-1,-19 12 1,30-21-57,0-1 0,-1 1 1,1 0-1,0 0 0,-1 0 0,1-1 0,0 1 0,-1 0 0,1-1 1,-1 0-1,1 1 0,-1-1 0,1 0 0,-1 0 0,1 1 1,-1-1-1,1 0 0,-1-1 0,1 1 0,-1 0 0,1 0 0,-1-1 1,1 1-1,0-1 0,-1 1 0,1-1 0,-1 1 0,1-1 0,0 0 1,0 0-1,-1 0 0,1 0 0,0 0 0,0 0 0,0 0 1,0 0-1,0 0 0,0 0 0,0-1 0,0 1 0,1 0 0,-1-1 1,0 1-1,1 0 0,-1-1 0,1 1 0,0-1 0,-1-2 1,-1-5-12,1 0 0,0 0 0,0 0 0,1 0 0,1 0 0,-1 0 0,3-10 0,1 0-35,1 1 0,1 0 0,1 0 0,1 0 1,0 1-1,1 0 0,1 0 0,15-18 0,1 1-11,2 0 0,51-45 0,-53 55 71,2 2 0,0 1-1,44-25 1,-58 38-218,1 1 0,0 0 0,1 1 1,0 0-1,-1 1 0,2 1 0,-1 1 0,0 0 0,24 0 1,-40 3 176,0 0 1,1 1-1,-1-1 1,1 1-1,-1-1 1,1 1-1,-1-1 1,0 1-1,1-1 1,-1 1-1,0-1 0,0 1 1,0-1-1,1 1 1,-1 0-1,0-1 1,0 1-1,0-1 1,0 1-1,0 0 1,0-1-1,0 1 1,0-1-1,0 1 1,0 0-1,0-1 1,0 1-1,-1-1 1,1 1-1,0 0 1,0-1-1,-1 1 1,1-1-1,0 1 1,0-1-1,-1 1 1,0 0-1,-10 24 64,-2-5-48,9-15 27,1-1 0,0 1 0,0 0 0,0 0 0,1 1 0,0-1 0,-1 0 0,2 1 0,-1-1 0,-1 9 0,4-13-19,-1-1 1,0 1-1,1-1 1,-1 1-1,0-1 1,1 1-1,-1-1 1,1 0 0,-1 1-1,0-1 1,1 1-1,-1-1 1,1 0-1,-1 1 1,1-1-1,-1 0 1,1 0 0,0 1-1,-1-1 1,1 0-1,-1 0 1,1 0-1,0 0 1,-1 0-1,1 0 1,-1 0-1,1 0 1,0 0 0,-1 0-1,1 0 1,-1 0-1,1 0 1,-1 0-1,1 0 1,0-1-1,-1 1 1,1 0-1,-1-1 1,1 1 0,-1 0-1,1-1 1,0 1-1,27-14 225,-21 7-127,0-1 1,0 0-1,-1 0 0,0 0 0,0-1 1,-1 0-1,0 0 0,-1-1 0,0 1 1,0-1-1,-1 0 0,0 0 0,-1 0 1,0 0-1,0 0 0,-1-1 0,-1 1 0,-1-19 1,1 28-139,0-1 0,0 1 0,0-1 0,-1 1 0,1 0 0,0-1 0,-1 1 0,1-1 0,-1 1 0,1 0 0,-1 0 0,0-1 0,1 1 0,-1 0 0,0 0 0,0 0 0,0 0 0,-2-2 0,3 6-1716,16 9 62,34 7-6902,-19-12-2636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188 116 7495,'5'-5'1106,"-1"1"-1,0-1 1,0 0-1,0-1 0,-1 1 1,0 0-1,0-1 1,0 0-1,-1 0 1,2-6-1,-3 10-985,-1 0-1,1 1 1,-1-1-1,0 0 1,0 1-1,0-1 0,0 0 1,0 1-1,-1-1 1,1 0-1,0 1 1,-1-1-1,1 1 1,-1-1-1,1 1 0,-1-1 1,0 1-1,0-1 1,0 1-1,0-1 1,0 1-1,0 0 1,0 0-1,0-1 0,0 1 1,0 0-1,-1 0 1,1 0-1,-1 0 1,1 1-1,0-1 1,-1 0-1,0 1 0,1-1 1,-1 0-1,1 1 1,-1 0-1,0-1 1,1 1-1,-1 0 1,0 0-1,-1 0 0,-4-1-108,1 1-1,-1-1 0,0 1 1,1 1-1,-1-1 1,1 1-1,-1 0 0,1 1 1,-1 0-1,1 0 0,0 0 1,0 1-1,0-1 0,0 1 1,0 1-1,0-1 0,1 1 1,0 0-1,0 1 0,-6 5 1,5-4-21,1 1 0,0 0 1,0 0-1,0 0 1,1 0-1,0 1 1,1 0-1,0 0 1,0 0-1,0 0 0,1 0 1,0 1-1,1-1 1,0 1-1,0 11 1,1-18 7,0-1 0,0 1 0,0 0 0,0-1 0,0 1 0,1-1 0,-1 1 0,1-1 0,-1 1 0,1 0 0,-1-1 0,1 0 0,0 1 0,0-1 0,0 1 0,0-1 0,0 0 0,0 0 1,0 1-1,0-1 0,0 0 0,1 0 0,-1 0 0,3 1 0,-1-1 10,1 1 1,-1-1-1,1 0 1,0 0-1,-1-1 1,1 1-1,0-1 1,0 0-1,-1 0 1,7-1-1,1 0 20,-1-1 0,1 0 0,0-1-1,-1 0 1,0 0 0,1-1 0,9-6-1,-5 1 52,-1-1 0,0 0 0,-1-1 0,17-18 0,-25 25-19,-1-1-1,0 0 1,0 0-1,0-1 1,0 1-1,-1-1 0,0 0 1,0 0-1,-1 0 1,0 0-1,0 0 1,0 0-1,-1-1 1,2-11-1,-3 18-63,-1 0 0,1 0-1,0 0 1,0-1 0,0 1 0,0 0-1,-1 0 1,1 0 0,0-1 0,0 1-1,0 0 1,-1 0 0,1 0 0,0 0-1,0 0 1,0 0 0,-1 0 0,1 0-1,0-1 1,0 1 0,-1 0 0,1 0-1,0 0 1,0 0 0,-1 0 0,1 0 0,0 0-1,0 0 1,-1 0 0,1 1 0,0-1-1,0 0 1,-1 0 0,1 0 0,0 0-1,0 0 1,-1 0 0,1 0 0,0 1-1,0-1 1,0 0 0,-1 0 0,1 0-1,0 0 1,0 1 0,0-1 0,0 0-1,0 0 1,-1 1 0,1-1 0,0 0 0,0 0-1,0 0 1,0 1 0,0-1 0,0 1-1,-13 12-153,6-4 142,1 2 0,0-1 0,0 1 0,1 0 0,0 0 0,1 0-1,1 0 1,-1 1 0,2 0 0,0 0 0,0 0 0,1 0 0,1 17 0,0-28 17,0 1 1,0-1-1,0 1 0,1-1 0,-1 1 0,1-1 0,-1 0 0,1 1 0,-1-1 0,1 1 0,0-1 0,0 0 0,-1 0 0,1 0 0,0 1 0,0-1 0,0 0 0,1 0 1,-1 0-1,0 0 0,0-1 0,2 2 0,1 0 14,0 0 0,0-1 0,0 1 0,0-1 0,1 0 0,-1 0 1,8 0-1,1 0 31,0-1 1,0-1 0,0 0 0,21-4-1,-24 2-29,1 0-1,0-1 0,-1 0 0,0-1 1,16-10-1,-22 13 1,-1 0 1,1-1-1,0 1 1,-1-1-1,0 0 1,0-1-1,1 1 1,-2 0-1,1-1 1,0 0-1,-1 1 1,0-1-1,0 0 1,0 0-1,0 0 1,1-7-1,-2 10-26,-1 0 0,0 0 0,0 1 0,0-1 0,0 0 0,0 1 0,0-1 0,0 0 0,-1 1 0,1-1 0,0 0 0,0 1 0,0-1 0,-1 0 0,1 1 0,0-1 0,-1 1 0,1-1 0,0 1 0,-1-1 0,1 0 0,-1 1 0,1-1 0,-1 1 0,1 0 0,-1-1 0,1 1 0,-1-1 0,-1 1 0,-24-5 901,-5 8-2766,10 4-6691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72 3267,'-2'-32'8329,"-8"10"-3301,8 20-4881,0 0 0,0 0 1,-1 1-1,1-1 0,0 1 0,-1 0 0,0-1 1,1 1-1,-1 0 0,0 1 0,1-1 1,-1 0-1,0 1 0,0 0 0,1-1 0,-1 1 1,0 0-1,-4 1 0,0 0-117,0 0 0,1 1 0,-1 0 0,1 0-1,-1 0 1,1 1 0,0 0 0,0 0 0,0 0 0,0 1 0,1 0-1,-1 0 1,1 1 0,0-1 0,0 1 0,1 0 0,-8 10 0,2-1 78,0 0 0,1 1-1,0 0 1,1 0 0,-12 33 0,18-43-71,0 1-1,1 0 0,0 0 1,0 0-1,0 0 0,1 0 1,0 0-1,1 9 0,-1-13-27,0 0 0,1 0 0,-1 0 0,1 0 0,0 0 1,-1 0-1,1-1 0,0 1 0,0 0 0,0-1 0,1 1 0,-1 0 0,0-1 0,1 1 0,-1-1 0,0 0 0,1 0 0,0 1 0,-1-1 0,1 0 0,0 0 0,-1 0 0,1-1 0,0 1 0,0 0 0,0-1 0,0 1 0,0-1 0,2 1 0,9 0 190,-1-1 0,1 0 1,-1 0-1,1-1 0,-1-1 0,0 0 0,1 0 0,-1-1 1,0-1-1,0 0 0,21-12 0,-23 11 10,0 0 0,-1-1 0,0 0 0,0-1 1,0 0-1,-1 0 0,0-1 0,0 0 0,-1 0 0,0-1 0,0 0 0,-1 0 0,9-19 0,-14 26-180,0-1 1,1 1-1,-1-1 0,0 1 1,-1-1-1,1 0 1,0 0-1,-1 1 0,1-1 1,-1 0-1,0 0 0,0 0 1,0 0-1,-1 1 0,1-1 1,-1 0-1,1 0 0,-1 0 1,0 1-1,0-1 0,0 1 1,0-1-1,0 0 0,-1 1 1,1 0-1,-1-1 0,0 1 1,0 0-1,-3-3 0,1 2-199,0 1-1,0 0 0,0 0 0,0 0 0,0 0 1,-1 1-1,1 0 0,-1 0 0,1 0 0,-1 0 1,1 1-1,-1 0 0,0 0 0,1 0 0,-1 0 1,1 1-1,-8 1 0,11-2 4,0 0 0,0 1 0,0-1 0,-1 1 0,1-1 0,0 1 0,0-1 0,0 1 1,0 0-1,0-1 0,0 1 0,0 0 0,1 0 0,-1 0 0,0 0 0,0 0 0,1 0 0,-1 0 0,0 0 0,1 0 0,-1 0 0,1 0 0,-1 0 0,1 0 1,-1 3-1,1 30-8636,5-19 2456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43 3491,'13'-26'9846,"-6"9"-2926,-14 39-6635,-7 18-180,8-24 199,0-1 0,2 1-1,0 0 1,0 0 0,-1 29-1,5-44-274,1 0 0,0 0 0,0-1 0,-1 1-1,1 0 1,0 0 0,0 0 0,0 0 0,0-1 0,0 1-1,0 0 1,0-1 0,0 1 0,0-1 0,0 1 0,0-1-1,1 0 1,-1 1 0,0-1 0,0 0 0,0 0 0,0 0-1,1 0 1,-1 0 0,0 0 0,0 0 0,0 0 0,1-1-1,-1 1 1,0 0 0,2-1 0,46-9 885,-29 3-844,0-1 0,-1-1 1,0 0-1,-1-2 0,1 0 0,-2-1 1,0 0-1,0-2 0,-2 0 1,1 0-1,13-19 0,-47 55 307,7-8-338,1 0-1,-16 26 0,24-36-33,0 0-1,0 0 1,0 1 0,0-1-1,1 0 1,0 0 0,0 1-1,0-1 1,1 1 0,-1-1-1,1 1 1,0-1 0,1 1-1,-1-1 1,1 1 0,1 6-1,-1-9 14,0-1-1,1 1 0,-1 0 0,1-1 0,-1 1 0,1-1 1,-1 0-1,1 1 0,0-1 0,0 0 0,-1 0 0,1 0 1,0 0-1,0-1 0,0 1 0,0 0 0,0-1 0,0 0 1,1 1-1,-1-1 0,0 0 0,0 0 0,0 0 0,3 0 1,3 0 109,0-1 1,0 1 0,0-1 0,0 0-1,10-4 1,-9 1-43,-1 0-1,0 0 0,1-1 1,-2 0-1,1 0 1,0-1-1,-1 0 1,0-1-1,6-7 1,-8 9-58,-1 0 1,0 0 0,0 0 0,-1-1-1,1 1 1,-1-1 0,-1 0 0,1 0-1,-1 0 1,0 0 0,0 0 0,0-1 0,0-12-1,-2 19-39,-1-1 0,0 0 0,1 1 0,-1-1 0,0 1 0,1-1 0,-1 1 0,0-1 0,0 1-1,0-1 1,1 1 0,-1 0 0,0-1 0,0 1 0,0 0 0,0 0 0,0 0 0,0 0 0,1 0 0,-1 0 0,0 0-1,0 0 1,0 0 0,0 0 0,0 0 0,0 1 0,0-1 0,1 0 0,-1 1 0,-2 0 0,-6 2-1277,23-7-1986,-5-2-83,-1-5-2113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51 15278,'0'0'3695,"0"-9"-2371,2-18-716,-2 21 69,-6 34-500,-22 81 961,18-77-721,1 1 0,1 0 0,2 1 1,2 0-1,0 46 0,3-79-410,1 0-1,1 0 1,-1 0-1,0 0 1,0 0-1,0 0 1,0 0-1,1 0 1,-1 0-1,0 0 1,1-1 0,-1 1-1,1 0 1,-1 0-1,1 0 1,0-1-1,-1 1 1,1 0-1,0 0 1,-1-1-1,1 1 1,0-1-1,0 1 1,-1 0 0,1-1-1,0 0 1,0 1-1,0-1 1,0 1-1,0-1 1,0 0-1,0 0 1,0 0-1,0 1 1,0-1-1,-1 0 1,1 0 0,0 0-1,0 0 1,1-1-1,1 1 17,0-1 0,-1 1-1,0-1 1,1 0 0,-1 1-1,1-1 1,-1 0 0,0-1-1,1 1 1,-1 0 0,0-1 0,0 1-1,0-1 1,3-3 0,1-4-91,0-1 0,-1 0 1,0-1-1,0 1 1,-1-1-1,-1 0 0,0 0 1,0 0-1,-1-1 0,-1 1 1,1-19-1,-2 30 46,0-1-1,0 1 0,0-1 1,0 1-1,0-1 1,0 1-1,0 0 1,1-1-1,-1 1 1,0-1-1,0 1 0,0 0 1,1-1-1,-1 1 1,0-1-1,0 1 1,1 0-1,-1-1 0,0 1 1,1 0-1,-1 0 1,0-1-1,1 1 1,-1 0-1,0 0 0,1-1 1,-1 1-1,0 0 1,1 0-1,-1 0 1,1 0-1,-1 0 1,1-1-1,-1 1 0,0 0 1,1 0-1,-1 0 1,1 0-1,-1 0 1,1 0-1,-1 1 0,0-1 1,1 0-1,-1 0 1,1 0-1,0 0 1,26 10-145,-12-4 364,-3-4-50,1 0 0,-1-1 0,1 0 0,-1-1 0,1-1 0,0 0 0,-1 0 0,0-1 0,1-1 0,-1 0 0,0-1 0,0 0 0,-1-1-1,20-10 1,-24 11-112,0 0 0,-1 0 0,1 0-1,-1-1 1,0 0 0,-1 0-1,1 0 1,-1-1 0,0 0 0,-1 0-1,1 0 1,-1-1 0,0 1-1,-1-1 1,0 0 0,0 0-1,0 0 1,-1-1 0,0 1 0,0 0-1,-1-1 1,0 1 0,0-1-1,-1 0 1,0-10 0,-1 15-67,1 1 1,0 0-1,-1 0 0,1-1 1,-1 1-1,0 0 0,0 0 1,0 0-1,0 0 1,0 0-1,0 0 0,0 0 1,-1 0-1,1 1 0,-1-1 1,1 0-1,-1 1 1,0-1-1,1 1 0,-1 0 1,0-1-1,0 1 0,0 0 1,0 0-1,0 0 1,0 1-1,0-1 0,-1 0 1,1 1-1,0-1 1,0 1-1,-1 0 0,1 0 1,0 0-1,0 0 0,-1 0 1,1 0-1,0 1 1,0-1-1,-4 2 0,-1-1 0,0 1-1,0 0 1,0 0-1,0 1 1,0 0-1,1 0 1,-1 1-1,1-1 0,0 2 1,0-1-1,-7 7 1,8-6 55,2 0 0,-1 0 0,0 0 0,1 1 0,0-1 0,1 1-1,-1 0 1,1 0 0,0 0 0,0 0 0,0 6 0,1-9-15,1 0 0,-1 0 0,1-1 1,0 1-1,0 0 0,0 0 0,0 0 0,1 0 0,-1 0 0,1-1 0,0 1 0,0 0 0,0-1 1,0 1-1,0 0 0,1-1 0,-1 1 0,1-1 0,-1 0 0,1 0 0,0 1 0,0-1 0,0 0 0,0 0 1,4 2-1,7 3-90,1 0-1,0-1 1,27 7 0,-29-9-437,-1-1 1,1 2-1,-1-1 0,1 2 1,14 9-1,-22-12 447,-1-1 0,0 1 0,0 0 1,-1 0-1,1 0 0,-1 0 0,1 1 0,-1-1 1,0 1-1,0 0 0,0-1 0,-1 1 0,1 0 1,-1 0-1,0 0 0,0 0 0,-1 0 0,1 0 1,-1 0-1,0 8 0,0-11 29,0 1 0,0 0-1,0-1 1,0 1 0,0 0 0,0-1 0,0 1-1,0 0 1,1-1 0,-1 1 0,1-1 0,-1 1-1,1-1 1,0 1 0,0-1 0,0 1 0,-1-1-1,1 0 1,0 1 0,1-1 0,1 2-1,-2-2-413,1-1-1,0 1 1,-1 0-1,1-1 1,0 0-1,0 1 1,0-1-1,-1 0 0,1 0 1,0 0-1,0 0 1,0 0-1,2-1 1,14-2-8955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81 169 12268,'0'0'7687,"-56"65"-4997,44-39-608,1-3-832,9 0-1026,2-5-128,2-1-737,12-4-928,-1-5-545,-6-3-1281,2-5-3556</inkml:trace>
  <inkml:trace contextRef="#ctx0" brushRef="#br0" timeOffset="1">47 1 11691,'0'0'9737,"23"62"-12011,1-46-2691,3 0-4419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20 8616,'0'0'10645,"-10"-2"-8958,5 0-1545,-10-2 479,1 1 0,-1 0 1,0 0-1,-17 1 1,28 2-535,0 0 0,1 0 1,-1 0-1,1 1 1,-1 0-1,1 0 1,-1 0-1,1 0 1,-1 0-1,1 1 0,-4 1 1,6-2-121,-1 0 0,1 1 0,-1-1 0,1 1 0,0-1 0,-1 1 0,1-1 0,0 1 0,0 0 0,0 0 0,0-1 0,0 1-1,1 0 1,-1 0 0,0 0 0,1 0 0,0 0 0,-1 0 0,1 0 0,0 0 0,0 3 0,1-3-36,-1 1-1,1-1 0,-1 0 1,1 0-1,0 0 0,0 0 1,0 0-1,1 0 1,-1 0-1,0 0 0,1-1 1,-1 1-1,1 0 0,-1-1 1,1 1-1,0-1 0,0 0 1,0 1-1,0-1 1,0 0-1,0 0 0,3 1 1,57 21-1064,-44-17 653,-7-2 348,36 15-751,-46-19 969,1 0 0,-1 1 0,0-1 0,0 1 0,0 0 0,0-1 0,0 1 0,0 0-1,0 0 1,0 0 0,0-1 0,0 1 0,0 0 0,-1 0 0,1 0 0,0 0 0,0 1 0,-1-1 0,1 0 0,-1 0 0,1 0 0,-1 0 0,0 1 0,1-1 0,-1 0 0,0 0 0,0 1 0,0-1 0,0 0 0,0 0 0,0 2-1,-2-1 35,1 0-1,-1-1 0,1 1 1,-1-1-1,0 1 1,0-1-1,1 1 0,-1-1 1,0 0-1,0 0 0,0 0 1,-1 0-1,1-1 0,0 1 1,0 0-1,0-1 0,0 1 1,-1-1-1,-2 0 0,-46 4-71,42-4-204,-25-1-4135,17-4-3957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17264,'0'0'2040,"-4"11"-1496,1-2-415,-22 68 1007,23-69-1015,0 1 1,1-1 0,0 0-1,0 1 1,1 0 0,0-1-1,0 1 1,3 10 0,-2-17-101,0 0 0,0 1 1,1-1-1,-1 0 0,1 0 1,0-1-1,0 1 0,-1 0 1,1 0-1,0-1 0,0 1 1,1-1-1,-1 0 0,0 0 1,0 0-1,1 0 0,-1 0 1,0 0-1,1 0 0,-1-1 1,1 1-1,-1-1 0,1 0 1,-1 0-1,1 0 0,-1 0 1,5-1-1,6 1 150,0-1 0,-1 0 0,1-1 0,15-4 0,2-6-119,1 0 0,-2-2 0,42-27 0,-54 31-9,-17 9-52,1 1 0,0-1 0,0 0 0,-1 1 0,1-1 0,0 0 0,0 1 1,0-1-1,0 1 0,0-1 0,0 1 0,0 0 0,0-1 0,0 1 1,0 0-1,0 0 0,0 0 0,0 0 0,0 0 0,1 0 0,-1 0 0,0 0 1,0 0-1,0 0 0,0 1 0,0-1 0,0 0 0,0 1 0,0-1 0,0 1 1,0-1-1,0 1 0,0-1 0,-1 1 0,1 0 0,1 1 0,0 2-21,0 0-1,-1 1 1,1-1-1,-1 1 1,0-1-1,-1 1 1,1 7-1,-1-8 36,1 0-1,-1 1 1,1-1-1,0 0 1,0 0-1,0 1 1,0-1-1,1 0 0,0 0 1,3 5-1,-3-7 14,1 0 0,0 0 0,0 0 0,-1 0-1,1-1 1,0 1 0,1-1 0,-1 0 0,0 0-1,0 0 1,0 0 0,1-1 0,-1 1 0,0-1 0,1 0-1,-1 0 1,0 0 0,1 0 0,-1-1 0,0 1-1,1-1 1,3-1 0,10-3 53,0 0 1,27-14-1,-41 18-75,6-3-35,35-15-296,-42 18 246,0 0-1,0 0 1,0 1-1,0-1 0,0 1 1,0-1-1,0 1 1,0 0-1,0 0 1,0 0-1,0 0 0,0 0 1,0 0-1,0 1 1,0-1-1,0 1 0,3 0 1,-4 0 54,-1 0 1,1 0 0,-1 0-1,1-1 1,-1 1-1,0 0 1,1 0 0,-1 0-1,0 0 1,0 0-1,1 0 1,-1 0 0,0 0-1,0 0 1,0 0-1,0 0 1,0 0 0,-1 0-1,1 0 1,0 0-1,0 0 1,-1 0 0,1 0-1,0 0 1,-1 0-1,1-1 1,-1 1 0,0 1-1,-19 23-5560,7-21-320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19058,'0'0'3587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10 7682,'-53'0'760,"-7"-2"-304,-6 1-104,-4-1 224,-4-1 24,-4 2 48,0 1-15,-6 0-97,-5 0-192,-7 0-336,-2 0-512,-3 0 496,-3 3-128,-14 0-80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99 5573,'0'0'5744,"2"-9"-2658,0 3-2904,0 0 364,0 1 1,-1 0 0,0-1 0,0 1 0,0-1 0,-1 1-1,1-8 1,-2 12-454,1-1 1,0 1-1,-1-1 1,1 0-1,-1 1 0,0-1 1,1 1-1,-1-1 0,0 1 1,0 0-1,0-1 0,0 1 1,0 0-1,0 0 0,0 0 1,-1 0-1,1-1 0,0 2 1,-1-1-1,1 0 0,0 0 1,-1 0-1,1 1 0,-1-1 1,1 0-1,-1 1 1,0 0-1,1-1 0,-1 1 1,1 0-1,-1 0 0,0 0 1,-2 0-1,-1 0-99,0 1-1,0 0 1,0 0-1,1 0 1,-1 0-1,0 1 1,1-1-1,-1 1 1,1 0 0,0 1-1,-1-1 1,1 1-1,0 0 1,1 0-1,-1 0 1,0 0 0,1 1-1,0 0 1,0-1-1,-4 7 1,3-5-5,1 0 0,0 0 0,0 0 0,0 0 0,1 1 0,-1-1 1,1 1-1,1 0 0,-1-1 0,1 1 0,0 0 0,0 0 0,1 0 0,-1 0 0,1 0 1,1 8-1,0-12 10,0-1 1,0 1 0,1-1 0,-1 1 0,0-1-1,0 0 1,1 0 0,-1 0 0,0 0 0,1 0-1,-1 0 1,1 0 0,0 0 0,-1-1 0,1 1-1,0 0 1,-1-1 0,1 0 0,0 1 0,0-1-1,-1 0 1,1 0 0,0 0 0,0 0 0,-1 0-1,4-1 1,49-5 27,-1-18-173,-46 19 119,0 1 1,0 1 0,1-1-1,0 1 1,-1 0-1,1 1 1,15-3-1,-22 6 7,0-1 0,-1 0-1,1 1 1,0-1 0,0 1-1,0-1 1,0 1-1,0-1 1,0 1 0,-1-1-1,1 1 1,0 0 0,-1 0-1,1-1 1,0 1 0,-1 0-1,1 0 1,-1 0-1,1 0 1,-1 0 0,0 0-1,1-1 1,-1 1 0,0 0-1,0 0 1,1 0 0,-1 0-1,0 0 1,0 0-1,0 2 1,3 42-105,-3-32 134,6 255 1360,-7-220-907,2-37-260,-2-1-1,0 1 1,0-1-1,0 1 1,-2-1-1,1 0 1,-1 1-1,-1-1 1,0-1-1,0 1 1,-1 0-1,0-1 1,0 0-1,-1 0 1,-13 13-1,19-21-182,-1 0-1,0 0 0,0 0 1,0 0-1,0 0 0,0 0 1,-1 0-1,1-1 0,0 1 1,0 0-1,0-1 0,-1 1 1,1-1-1,0 1 0,-1-1 1,1 0-1,0 0 0,-1 1 1,1-1-1,0 0 0,-1 0 0,1 0 1,-1-1-1,1 1 0,0 0 1,-1 0-1,1-1 0,0 1 1,-1-1-1,1 1 0,0-1 1,0 1-1,0-1 0,-1 0 1,1 0-1,0 0 0,0 1 1,0-1-1,0 0 0,0 0 1,0 0-1,1-1 0,-1 1 1,-1-2-1,-4-7 4,1 1 1,0-1-1,1-1 1,-6-15-1,6 14-72,-2-4-8,0-1 0,0 0 1,2 0-1,0 0 0,1 0 1,1 0-1,0-1 0,2 0 1,1-23-1,0 38 46,0 0 0,0 0 1,1 0-1,-1 0 0,1 0 0,0 0 1,0 0-1,0 1 0,0-1 0,0 1 1,0-1-1,1 1 0,-1 0 0,1 0 0,3-2 1,51-28-118,-34 20 83,16-9-274,-20 12-1292,0-2-1,-1 0 1,21-17 0,-16 9-3897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58 154 2947,'0'0'5877,"-8"7"-3416,-2-1-1807,6-3-359,0-1-1,0 1 1,0 0-1,1 0 1,0 0-1,-1 0 1,1 0-1,-4 7 1,7-10-198,-1 0 0,1 1 1,0-1-1,0 0 0,-1 1 1,1-1-1,0 1 0,0-1 1,-1 0-1,1 1 0,0-1 0,0 1 1,0-1-1,0 0 0,-1 1 1,1-1-1,0 1 0,0-1 1,0 1-1,0-1 0,0 1 0,0-1 1,0 0-1,0 1 0,0-1 1,1 1-1,-1-1 0,0 1 1,0-1-1,0 0 0,0 1 1,1-1-1,-1 1 0,0-1 0,1 1 1,17 3 1657,25-8-116,-26-2-1486,0 0 0,0-1 1,-1 0-1,0-2 0,0 0 0,-1 0 0,0-2 0,-1 0 1,0 0-1,0-1 0,-1-1 0,15-20 0,-26 31-133,0-1-1,-1 1 1,1 0-1,-1-1 0,1 1 1,-1-1-1,0 1 1,0-1-1,0 0 1,0 1-1,0-1 1,-1 0-1,1 0 0,-1 1 1,0-1-1,0-4 1,-1 6-15,1-1 1,-1 1-1,1 0 0,-1 0 1,0-1-1,0 1 0,1 0 1,-1 0-1,0 0 0,0 0 1,0 0-1,0 0 0,0 0 1,-1 0-1,1 1 0,0-1 1,0 0-1,0 1 0,-1-1 1,1 0-1,0 1 1,-1 0-1,1-1 0,-1 1 1,1 0-1,0 0 0,-1 0 1,1 0-1,-1 0 0,1 0 1,-3 0-1,-2 1-24,-1 0 1,0 0-1,0 0 1,1 1-1,-1 0 1,1 1-1,0-1 0,-1 1 1,1 0-1,1 1 1,-1-1-1,0 1 1,1 0-1,0 1 0,-9 8 1,8-7 23,0 1 1,1 0 0,-1-1-1,2 2 1,-1-1 0,1 0-1,0 1 1,0 0-1,1 0 1,0 0 0,1 0-1,-2 10 1,3-17-6,1 0 1,0 0-1,0 0 0,0 0 1,0 0-1,0 0 1,1 0-1,-1 0 1,0 0-1,0 0 0,1 0 1,-1 0-1,0 0 1,1 0-1,-1 0 0,1 0 1,-1 0-1,1 0 1,-1-1-1,1 1 1,0 0-1,0 0 0,-1-1 1,1 1-1,0 0 1,1 0-1,1 0 8,0 1 0,-1-1 0,1 0 0,0 0 0,0-1 0,1 1 0,-1 0 0,6-1 0,2 0 28,1 0-1,0-1 1,-1 0 0,12-4-1,1-2-44,0-2-1,-1-1 0,0-1 1,25-16-1,37-17-209,-84 43 210,0 1 0,0-1 0,-1 1-1,1-1 1,0 1 0,0-1 0,0 1-1,-1-1 1,1 1 0,0 0 0,0 0-1,0-1 1,0 1 0,0 0 0,0 0-1,0 0 1,0 0 0,0 0 0,0 0-1,0 0 1,-1 1 0,1-1 0,0 0-1,0 0 1,0 1 0,0-1 0,0 0-1,0 1 1,-1-1 0,1 1 0,0-1-1,0 1 1,-1-1 0,1 1 0,0 0-1,-1-1 1,1 1 0,0 0 0,-1 0-1,1 0 1,0 1 0,0 3-27,0 0 0,-1 0 1,1 0-1,-1 0 0,0 1 1,-2 7-1,1 7 189,1-18-126,0 0 0,0-1 0,0 1-1,0-1 1,0 1 0,0 0 0,0-1 0,0 1 0,1-1 0,-1 1 0,1-1 0,-1 1 0,1-1 0,0 1 0,-1-1 0,1 1 0,0-1 0,0 0 0,0 1 0,0-1 0,2 2-1,0-2 31,0 0-1,-1 0 0,1-1 0,0 1 0,0-1 0,0 1 0,0-1 0,0 0 0,0 0 0,0 0 0,5-1 0,2-1 3,0 0-1,0 0 1,0-1-1,0-1 1,-1 1 0,14-8-1,-15 6-171,0 1 0,1 0 0,-1 1-1,1 0 1,0 0 0,0 1 0,0 1 0,12-2-1,-20 3 104,0 1 0,0-1 0,0 1 0,-1-1 0,1 1 1,0-1-1,-1 1 0,1 0 0,0-1 0,-1 1 0,1 0 0,0 0 0,-1-1 0,1 1 0,-1 0 0,0 0 0,1 0 0,-1 0 0,0 0 0,1 0 0,-1-1 0,0 1 0,0 0 0,0 0 0,0 0 0,0 0 0,0 0 0,0 0 0,0 1 0,0 40 126,-1-31-120,0 7 194,0-15-3487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4292,'0'0'12428,"7"3"-10779,1-1-1332,1 0 0,-1 0 0,0 0-1,0-1 1,1-1 0,-1 0 0,0 0-1,1 0 1,-1-1 0,0 0 0,1-1-1,-1 0 1,0 0 0,11-5 0,-5 1-63,0-1 1,24-17 0,-35 22-232,0 0 0,-1 0 0,1 0 0,0 0 0,-1-1 0,1 1 0,-1-1 0,0 0 0,0 1 0,0-1 0,0 0 0,-1-1 0,1 1 0,-1 0 0,1 0 0,-1-1 0,0 1 0,0-7 0,-1 9-22,1 0 1,-1 1-1,-1-1 1,1 0 0,0 1-1,0-1 1,0 0-1,0 1 1,0-1 0,-1 1-1,1-1 1,0 0-1,0 1 1,-1-1 0,1 1-1,0-1 1,-1 0 0,1 1-1,-1-1 1,1 1-1,-1 0 1,1-1 0,-1 1-1,1-1 1,-1 1-1,1 0 1,-1-1 0,0 1-1,0-1 1,-24 2-122,-22 19-129,33-11 220,2 1 0,-24 23-1,32-28 27,-1 0-1,1 0 0,0 1 1,0-1-1,1 1 0,-1 0 1,1 0-1,1 0 1,-1 0-1,-1 7 0,4-12 6,0-1-1,0 1 0,0 0 1,-1 0-1,1-1 0,0 1 1,1 0-1,-1 0 0,0-1 0,0 1 1,0 0-1,0 0 0,1-1 1,-1 1-1,0 0 0,0 0 1,1-1-1,-1 1 0,1 0 1,-1-1-1,1 1 0,-1-1 1,1 1-1,-1 0 0,1-1 1,-1 1-1,1-1 0,0 0 1,-1 1-1,1-1 0,1 1 1,31 5 94,38-14 75,9-12-108,-61 14-209,0 1 0,0 0 0,1 2 0,0 0 0,-1 1 0,1 1 0,34 3 0,-52-2 131,1 0 0,-1 1 0,0-1 0,0 1 0,0 0 0,0-1 0,0 1 0,0 0 1,-1 0-1,1 0 0,0 1 0,0-1 0,-1 0 0,1 1 0,0-1 0,-1 1 0,0-1 0,1 1 0,-1 0 0,0-1 1,0 1-1,0 0 0,0 0 0,0 0 0,0 0 0,0 0 0,-1 0 0,1 0 0,-1 0 0,1 3 0,7 20 371,-8-25-327,0 1 0,1-1-1,-1 0 1,0 1 0,0-1 0,0 0-1,1 1 1,-1-1 0,0 0 0,0 0-1,1 1 1,-1-1 0,0 0-1,1 0 1,-1 0 0,0 1 0,1-1-1,-1 0 1,0 0 0,1 0 0,-1 0-1,0 0 1,1 0 0,-1 0 0,0 1-1,1-1 1,-1 0 0,0 0 0,1-1-1,-1 1 1,1 0 0,-1 0 0,0 0-1,1 0 1,-1 0 0,0 0 0,1 0-1,-1 0 1,0-1 0,1 1 0,-1 0-1,0 0 1,0-1 0,1 1 0,-1 0-1,0 0 1,0-1 0,1 1 0,-1 0-1,0 0 1,0-1 0,0 1 0,1 0-1,-1-1 1,0 1 0,0-1 0,0 1-1,0 0 1,0-1 0,0 1 0,0 0-1,0-1 1,0 1 0,0-1-1,10-24 688,-7 8-635,-1-1 0,-1 1 0,0-1 0,-3-23 0,0-6-4559,9 48-3671,3 6 5479,0-1 201,5 1-3931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 4100,'0'0'14163,"-11"-5"-12823,1 1-1106,-1 1 1,1 0-1,-1 1 1,1 0-1,-1 0 1,0 1-1,-19 1 1,27 0-158,-1 0 1,0 0-1,0 1 1,1 0-1,-1-1 1,1 1-1,-1 1 1,1-1-1,-1 0 1,1 1-1,0 0 1,-1 0-1,1 0 1,0 0-1,0 0 1,1 0-1,-1 1 1,0 0-1,1-1 1,-1 1-1,1 0 1,0 0-1,0 0 1,0 1-1,1-1 1,-1 0-1,1 1 1,-1-1-1,1 1 1,0-1-1,0 5 1,1-6-55,-1 0 0,1 0 0,0 0 0,0-1 0,0 1 0,0 0 0,0 0 0,0 0 0,1-1 1,-1 1-1,0 0 0,1 0 0,0-1 0,-1 1 0,1 0 0,0-1 0,0 1 0,0-1 0,0 1 1,0-1-1,0 1 0,0-1 0,1 0 0,-1 0 0,2 2 0,1-1 3,0 0-1,0 0 1,0 0-1,0 0 1,0-1-1,1 1 1,-1-1-1,1 0 1,-1 0-1,5-1 1,1 1 1,0 0 0,0-1 0,0-1 0,0 0 1,0 0-1,0-1 0,0 0 0,-1-1 1,12-4-1,-16 4-9,0 1 1,0-1 0,0 0-1,0 0 1,-1-1 0,1 1 0,-1-1-1,0 0 1,0 0 0,0-1-1,-1 1 1,0-1 0,1 0-1,-2 1 1,1-1 0,0-1-1,-1 1 1,0 0 0,0-1-1,-1 1 1,1-7 0,-1 12-23,-1 0 0,0-1 1,0 1-1,0 0 0,0 0 1,0 0-1,0-1 0,0 1 1,0 0-1,0 0 0,0-1 1,0 1-1,0 0 0,0 0 1,0-1-1,0 1 0,0 0 1,0 0-1,0 0 0,-1-1 1,1 1-1,0 0 0,0 0 1,0 0-1,0-1 0,0 1 1,0 0-1,-1 0 0,1 0 1,0 0-1,0-1 0,0 1 1,-1 0-1,1 0 0,0 0 0,0 0 1,0 0-1,-1 0 0,1 0 1,0-1-1,0 1 0,0 0 1,-1 0-1,-9 8-90,-7 16 99,14-19 47,1-1-1,0 1 1,0 0 0,0 0 0,1 0 0,0 0-1,0 0 1,0 1 0,1-1 0,-1 0-1,1 0 1,0 0 0,2 11 0,-1-15-171,0 1 1,-1 0 0,1 0-1,0-1 1,0 1-1,0 0 1,0-1-1,0 1 1,0-1 0,1 1-1,-1-1 1,1 0-1,-1 1 1,1-1 0,2 2-1,-1-2-676,1 1 0,-1-1 1,1 0-1,-1 0 0,1 0 0,-1 0 0,1-1 0,0 1 0,-1-1 0,7 0 1,18-2-13028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3587,'0'0'15887,"2"55"-14894,-2-17 321,0 6-353,-2 3 31,-1 1-31,3-4-384,0-2-353,0-3-128,5-5-96,6-4-448,3-4-1282,-5-5-1505,6-9-4580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9321,'0'0'8402,"-2"13"-7793,-12 272 2647,14-276-3147,0 0 0,1 1-1,0-1 1,0 0-1,1 0 1,1 1-1,-1-2 1,1 1-1,5 10 1,-6-16-91,0 1 1,1-1-1,-1 1 1,1-1-1,0 0 1,-1 0-1,1 0 1,1 0-1,-1 0 1,0-1-1,1 0 1,-1 1-1,1-1 1,0-1-1,-1 1 1,1 0-1,0-1 1,0 0-1,0 0 1,0 0-1,1 0 1,4 0-1,0-1-306,-1 1 0,0-1 0,1 0 0,-1-1 0,1 0 0,-1-1 0,10-2 0,-14 2-556,1 0 0,0 0 1,0 0-1,-1-1 0,1 0 1,-1 0-1,0 0 0,4-4 1,13-17-7811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4324,'-9'0'10645,"2"0"-10137,-1 1 1,1 0-1,0 1 1,0 0-1,0 0 1,0 0-1,-13 7 1,14-6-422,-1 1 0,0 0 0,1 0 1,0 1-1,0 0 0,1 0 1,-1 0-1,1 1 0,0-1 0,1 1 1,-1 1-1,1-1 0,0 0 0,1 1 1,-1 0-1,1 0 0,1 0 1,-1 0-1,1 1 0,1-1 0,-1 0 1,0 12-1,2-17-77,0 1 0,0-1-1,0 0 1,1 0 0,-1 0 0,0 0 0,1 0-1,-1 0 1,1 0 0,0 0 0,0 0 0,0 0-1,0 0 1,0 0 0,0 0 0,0 0 0,0-1 0,1 1-1,-1-1 1,1 1 0,-1-1 0,1 1 0,0-1-1,2 1 1,0 0 9,1 1-1,-1-2 0,1 1 0,0-1 1,0 0-1,0 0 0,0 0 0,0 0 1,0-1-1,6 0 0,1-1 13,1 0-1,-1 0 1,0-1-1,0-1 1,0 0-1,0-1 1,-1 0-1,16-8 1,-19 7-18,0 0 1,-1-1 0,1 0 0,-1-1 0,0 1 0,-1-1 0,1-1-1,6-10 1,-10 13 48,0 0 0,0 0 0,0 0 0,-1 0 0,0-1 0,0 1 0,-1-1 0,1 1 0,-1-1 0,0 0 0,-1 0 0,1 1-1,-1-1 1,-1 0 0,0-6 0,1 11-60,0 1 0,0-1-1,0 1 1,0-1-1,-1 1 1,1-1 0,0 1-1,0-1 1,-1 1 0,1-1-1,0 1 1,-1 0 0,1-1-1,0 1 1,-1-1-1,1 1 1,0 0 0,-1-1-1,1 1 1,-1 0 0,1-1-1,-1 1 1,1 0 0,-1 0-1,1 0 1,-1-1-1,1 1 1,-1 0 0,1 0-1,-1 0 1,0 0 0,1 0-1,-1 0 1,1 0 0,-1 0-1,1 0 1,-1 0-1,1 0 1,-1 1 0,1-1-1,-1 0 1,1 0 0,-1 0-1,1 1 1,-1-1 0,1 0-1,-1 1 1,1-1 0,-1 1-1,-23 18 3,20-13 26,-1 0-1,1 0 1,0 1 0,1-1 0,0 1 0,0-1 0,0 1-1,1 0 1,0 0 0,0 1 0,1-1 0,0 0 0,0 1-1,0-1 1,1 0 0,1 12 0,0-17-72,0 1 1,0-1-1,0 0 0,1 0 1,-1 0-1,0-1 0,1 1 1,-1 0-1,1 0 0,-1-1 1,1 1-1,0-1 0,0 0 1,0 1-1,0-1 1,0 0-1,0 0 0,0 0 1,0 0-1,0 0 0,0-1 1,1 1-1,-1-1 0,0 0 1,0 1-1,1-1 0,-1 0 1,0 0-1,3-1 1,1 2-764,-1-1 1,0-1 0,1 1-1,-1-1 1,1 0 0,-1 0-1,0 0 1,0-1 0,0 0 0,0 0-1,8-4 1,8-14-6963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7527,'0'0'9054,"-7"-2"-6598,3 1-2364,2 0 56,0 0 0,-1 0 0,1 0 0,-1 1 0,1-1-1,0 1 1,-1-1 0,1 1 0,-1 0 0,1 0 0,-1 0 0,1 0-1,-1 0 1,1 1 0,-1-1 0,1 1 0,-1-1 0,1 1-1,0 0 1,-1 0 0,1 0 0,0 0 0,0 1 0,0-1 0,0 1-1,0-1 1,0 1 0,0 0 0,0-1 0,1 1 0,-1 0-1,1 0 1,-3 5 0,2-4-48,1 0 0,0 0 0,0 0 1,0 0-1,0 0 0,0 0 0,1 1 0,-1-1 0,1 0 0,0 1 0,0 5 0,0-4-14,0-4 159,0-2-178,1 1-1,-1-1 1,0 0-1,0 1 1,0-1-1,0 1 1,0-1-1,0 0 1,0 1-1,0-1 1,0 1 0,0-1-1,0 0 1,0 1-1,0-1 1,0 1-1,0-1 1,-1 0-1,1 1 1,0-1-1,0 1 1,-1-1-1,1 1 1,0-1-1,-1 1 1,1-1-1,-1 1 1,0-1-1,-6-3-487,4 17 451,3-13-27,0 1 0,-1-1 0,1 0 1,0 1-1,0-1 0,0 0 0,0 0 0,0 1 1,0-1-1,0 0 0,0 1 0,0-1 1,0 0-1,0 0 0,0 1 0,0-1 0,1 0 1,-1 0-1,0 1 0,0-1 0,0 0 1,0 1-1,0-1 0,1 0 0,-1 0 0,0 0 1,0 1-1,0-1 0,1 0 0,-1 0 0,0 0 1,0 1-1,0-1 0,1 0 0,-1 0 1,0 0-1,1 0 0,-1 0 0,0 0 0,0 0 1,1 0-1,-1 1 0,0-1 0,1 0 1,-1 0-1,0 0 0,0 0 0,1 0 0,-1-1 1,17-11-39,12-22-540,-27 27 539,0 1 0,0-1 0,0 0 0,-1 1 0,0-1 0,0 0 0,0-8 0,-1 12 30,0 1 0,0-1 1,0 1-1,0-1 0,0 1 0,0-1 0,-1 1 0,1-1 1,-1 1-1,0-1 0,0 1 0,0-1 0,0 1 1,0 0-1,0 0 0,0 0 0,-1-1 0,1 1 0,-1 0 1,0 1-1,-3-5 0,4 7 8,0-1 1,0 0 0,1 0-1,-1 0 1,0 1-1,1-1 1,-1 0-1,0 1 1,1-1-1,-1 1 1,0-1-1,1 0 1,-1 1-1,1 0 1,-1-1 0,1 1-1,-1-1 1,1 1-1,-1 0 1,1-1-1,-1 1 1,1 0-1,0-1 1,0 1-1,-1 0 1,1-1-1,0 1 1,0 0 0,0 1-1,-9 24 188,9-25-173,-6 16 108,2-1 0,0 1 1,1 0-1,1 0 0,0 0 0,1 0 1,1 0-1,1 1 0,1-1 0,0 0 1,1 0-1,6 20 0,-9-37-125,0 1-1,0 0 0,0-1 1,0 1-1,1-1 1,-1 1-1,0 0 1,0-1-1,1 1 1,-1-1-1,0 1 1,1-1-1,-1 1 1,1-1-1,-1 1 1,0-1-1,1 1 0,-1-1 1,1 0-1,-1 1 1,1-1-1,0 0 1,-1 1-1,2-1 1,6-10-42,0-24-132,-7 12-109,1 5 29,-2 0 1,0 0-1,0 0 0,-2 0 1,-4-22-1,15 38-410,0 1 0,0 0-1,0 0 1,0 1 0,16 3 0,10 0-1944,14-3-4241,-25-1 2189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66 6086,'0'0'11168,"-10"-4"-9828,6 2-1240,0 0 0,0 0 0,0 1 0,-1-1 1,1 1-1,-1 0 0,1 0 0,-1 1 0,1-1 1,-1 1-1,1 0 0,-1 0 0,1 0 0,-1 1 1,1 0-1,-1 0 0,1 0 0,0 0 0,-1 1 1,1-1-1,0 1 0,0 0 0,0 1 0,0-1 1,-6 5-1,6-4 65,0 1 1,1 0-1,-1 0 1,1 0-1,0 0 1,-1 0-1,2 1 1,-1-1-1,1 1 1,-4 8 0,6-11-137,-1-1 1,1 0 0,0 0 0,0 0 0,-1 0-1,1 0 1,0 1 0,0-1 0,0 0 0,1 0 0,-1 0-1,0 1 1,0-1 0,1 0 0,-1 0 0,0 0 0,1 0-1,-1 0 1,1 0 0,1 2 0,-1-2-24,1 0 1,-1 0-1,1 0 1,-1 0-1,1 0 1,0 0-1,0 0 1,-1 0-1,1-1 1,0 1-1,0-1 0,0 1 1,0-1-1,0 0 1,0 0-1,3 0 1,11 0-51,-1-1 1,0-1-1,0 0 1,0-1-1,0 0 1,-1-2-1,1 1 0,-1-2 1,0 0-1,0-1 1,-1 0-1,0-1 1,0 0-1,-1-1 1,0-1-1,0 0 0,-1 0 1,15-19-1,-17 11-254,-21 21-28,-22 21 230,24-15 106,-39 42 910,45-46-671,1-1 0,-1 1 0,1 0 1,0 0-1,0 0 0,1 0 0,0 0 0,0 0 0,-3 10 1,6-14-230,0 0 1,0-1 0,-1 1 0,1-1 0,0 1 0,0-1 0,0 1 0,0-1 0,-1 0-1,1 1 1,0-1 0,0 0 0,0 1 0,0-1 0,0 0 0,0 0 0,0 0-1,0 0 1,0 0 0,0 0 0,0 0 0,0-1 0,0 1 0,0 0 0,0 0 0,0-1-1,1 0 1,29-5 8,-30 6-32,1-1 0,-1 0 0,0 1 0,0-1 0,1 1 0,-1 0 0,0 0-1,1-1 1,-1 1 0,0 0 0,1 0 0,-1 0 0,0 0 0,1 0 0,-1 0-1,0 1 1,0-1 0,1 0 0,-1 1 0,0-1 0,0 1 0,1-1 0,-1 1-1,0 0 1,0-1 0,0 1 0,0 0 0,0 0 0,0 0 0,0 0 0,0 0-1,1 2 1,0 1-8,-1 1-1,0-1 1,0 1-1,-1-1 1,1 1-1,-1 0 0,0 9 1,0-5 30,-1 32 310,-1 1 0,-2-1-1,-2-1 1,-1 1 0,-3-1-1,-18 51 1,28-89-310,-1 0-1,0 0 1,1 0-1,-1-1 1,0 1-1,0 0 1,0-1-1,0 1 1,0-1-1,-1 1 1,1-1-1,0 0 1,-1 1-1,1-1 1,-1 0-1,1 0 1,-1 0-1,1 0 1,-1 0-1,-3 1 1,4-2-8,0 0 1,-1-1-1,1 1 0,0 0 1,0-1-1,0 1 0,0-1 1,0 1-1,0-1 0,0 0 1,0 1-1,1-1 0,-1 0 1,0 0-1,0 0 0,0 1 1,1-1-1,-1 0 0,0 0 1,1 0-1,-1 0 0,1 0 1,0 0-1,-1 0 0,1 0 1,0-1-1,-1 1 0,1 0 1,0 0-1,0 0 0,0 0 1,0 0-1,0-2 0,-2-12-150,1 1-1,1 0 0,0-1 1,0 1-1,2-1 0,0 1 1,0 0-1,1 0 0,1 0 0,1 0 1,0 1-1,0-1 0,1 1 1,11-15-1,3-2-20,1 1 1,2 1-1,1 1 0,43-37 1,-34 36-275,-20 18 79,-2 1-1,1-2 1,-1 0 0,0 0 0,-1-1 0,13-20 0,-22 31 342,-1 1 1,0 0-1,0 0 1,0-1-1,0 1 0,1 0 1,-1-1-1,0 1 1,0 0-1,0-1 1,0 1-1,0 0 1,0-1-1,0 1 1,0 0-1,0-1 1,0 1-1,0-1 0,0 1 1,0 0-1,0-1 1,0 1-1,0 0 1,0-1-1,0 1 1,0 0-1,0-1 1,-1 1-1,1 0 0,0 0 1,0-1-1,0 1 1,-1 0-1,1-1 1,0 1-1,0 0 1,-1 0-1,1 0 1,-1-1-1,-17 0-148,-21 11 114,31-6 75,0 1 1,1 0 0,0 0-1,-13 13 1,19-17-17,-1 1 1,0-1-1,1 1 1,-1-1-1,1 1 1,0 0-1,0-1 1,0 1-1,-1 0 1,2 0-1,-1 0 1,0 0-1,0 0 1,0 0-1,1 0 1,-1 0-1,1 0 1,0 0-1,0 0 1,0 0-1,0 0 1,0 0-1,0 1 1,0-1-1,1 0 1,0 4-1,1-5-2,-1 1-1,1-1 0,0 1 1,0-1-1,-1 0 1,1 1-1,0-1 1,0 0-1,0 0 0,0-1 1,0 1-1,1 0 1,-1-1-1,0 1 0,0-1 1,4 1-1,47 2 62,-37-2-72,256 10 1277,-273-14-919,-1-1 1,1 1 0,0-1-1,-1 1 1,0-1 0,0 1-1,-3-5 1,-91-111 138,98 118-633,0 1 0,0-1-1,0 0 1,0 1 0,0 0-1,0-1 1,0 1-1,0 0 1,0 0 0,0 0-1,0 0 1,0 0 0,0 1-1,4 0 1,29 4-4927,56 1 1,-36-6-3185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9289,'0'0'188,"0"-1"-1,0 1 1,0-1 0,1 1-1,-1 0 1,0-1 0,0 1 0,0 0-1,0-1 1,1 1 0,-1 0 0,0-1-1,0 1 1,1 0 0,-1-1-1,0 1 1,1 0 0,-1 0 0,0-1-1,1 1 1,-1 0 0,0 0 0,1 0-1,-1-1 1,0 1 0,1 0-1,-1 0 1,1 0 0,-1 0 0,0 0-1,1 0 1,-1 0 0,1 0-1,-1 0 1,0 0 0,1 0 0,-1 0-1,1 0 1,-1 0 0,0 0 0,1 0-1,-1 1 1,1-1 0,-1 0-1,0 0 1,1 0 0,-1 1 0,0-1-1,1 0 1,-1 0 0,0 1 0,0-1-1,1 1 1,4 32 2433,-9 44-1563,-13 9 522,11-65-1177,2 1 0,0 0 0,-1 31 0,8-47-81,3-12-130,5-14-28,8-122-1718,13 216-298,-30-69 1880,1-1-1,0 1 1,0-1-1,0 0 1,0 0-1,0 0 1,1-1-1,0 1 1,0-1 0,0 0-1,0 0 1,1 0-1,-1 0 1,1-1-1,-1 0 1,1 0 0,0 0-1,0-1 1,0 1-1,0-1 1,0 0-1,0-1 1,0 1-1,0-1 1,0 0 0,0 0-1,1-1 1,-1 1-1,0-1 1,0 0-1,0-1 1,0 1 0,7-4-1,0 0 16,-1 0 1,1 0-1,-2-1 0,1-1 0,-1 1 1,1-2-1,-2 0 0,1 0 0,-1 0 1,-1-1-1,1 0 0,-2-1 0,9-12 1,-11 11-22,0 1 0,0-1 0,-2 0 0,1-1 0,-1 1 0,-1-1 1,0 1-1,0-1 0,-1 0 0,-1 1 0,0-1 0,0 0 0,-3-15 0,2 26-33,1 0 0,0 1-1,0-1 1,0 0 0,0 0-1,-1 0 1,1 1 0,0-1-1,-1 0 1,1 1-1,0-1 1,-1 0 0,1 1-1,-1-1 1,1 0 0,-1 1-1,1-1 1,-1 1 0,0-1-1,1 1 1,-1-1 0,0 1-1,1 0 1,-1-1-1,0 1 1,1 0 0,-1-1-1,0 1 1,0 0 0,1 0-1,-1 0 1,0 0 0,-1 0-1,0 0 0,0 1 0,-1-1-1,1 1 1,0 0 0,0 0 0,0 0-1,0 0 1,0 1 0,0-1-1,0 0 1,-2 3 0,-42 44 6,36-34 8,1 1 0,0 0 0,1 0 0,0 1 0,2 0 0,0 0 0,0 0-1,2 1 1,0 0 0,1 0 0,0 0 0,2 0 0,0 22 0,0-38 2,1 1 0,0-1 1,0 1-1,1-1 0,-1 0 0,0 1 1,0-1-1,1 1 0,-1-1 0,1 0 0,-1 1 1,1-1-1,-1 0 0,1 1 0,0-1 1,0 0-1,0 0 0,0 0 0,0 0 1,0 1-1,0-1 0,0-1 0,0 1 0,0 0 1,2 1-1,0-1 16,0 0-1,0 0 1,0 0 0,0-1-1,1 0 1,-1 1 0,0-1 0,0 0-1,0 0 1,0-1 0,5 0-1,5-2 3,0-1-1,0 0 1,0-1-1,18-9 1,-9 0-252,-18 10 184,1 1 0,-1 0 1,0 1-1,1-1 0,0 1 0,0 0 0,-1 0 0,1 0 0,10-2 0,-14 31-402,-6 26-1528,5-53 1732,0 1-1,0-1 1,1 1-1,-1-1 1,0 1-1,1-1 1,-1 0-1,0 1 0,1-1 1,-1 1-1,1-1 1,-1 0-1,1 1 1,-1-1-1,1 0 1,-1 1-1,1-1 1,-1 0-1,1 0 0,-1 0 1,1 1-1,-1-1 1,1 0-1,-1 0 1,1 0-1,-1 0 1,1 0-1,0 0 0,-1 0 1,1 0-1,-1 0 1,1 0-1,-1-1 1,1 1-1,-1 0 1,1 0-1,-1 0 1,1-1-1,-1 1 0,1 0 1,0-1-1,11-6-9908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14417 139 9298,'-648'60'2012,"-747"55"-961,769-77-1315,-1738 83 628,-1440-133 150,3800 12-518,-1299-39-963,-2 29 750,451 51 278,606-14 37,-348 83 0,492-83-11,1 4 0,2 5 0,-139 69 1,185-76-25,2 3 0,0 2 1,3 2-1,1 2 1,1 3-1,3 1 1,-55 66-1,54-50-39,-74 122 0,103-150-33,1 1 0,2 1-1,1 0 1,2 0-1,1 1 1,-8 47 0,16-61-5,1-1 1,0 1-1,1 0 1,1-1-1,1 1 1,1 0-1,0-1 1,2 0-1,0 0 1,14 33-1,-1-14-80,2-1 0,1-1 0,49 61-1,4-5-197,3-4-1,131 115 1,-150-154 258,1-3 0,2-3 0,1-2 0,3-3 0,74 31 0,-25-25 34,2-5 1,210 42 0,252 4 107,-458-69-57,171 23 140,430 51 92,5-27-343,590-11-132,-109-7 380,-31 6 582,-420-20-459,122 28-147,155 7 211,-933-62-347,483 18 72,0 26-7,49 14-12,4-53-64,-89-59-13,-2-28 43,334-37 24,512 31 37,-926 61-42,466-34 87,-527 32-49,139-19-16,-7-48-64,-235 6 4,-222 58-10,131-67 0,-139 56-10,-2-3 0,-2-3 0,94-84 1,-121 93-17,-1-2 1,-2-2 0,-2-1-1,-2-2 1,-2-1 0,30-59-1,-49 80-3,-1 1 0,-2-2 0,0 1 0,-2-1 0,0-1 0,-2 1 0,3-34 0,-7 37 7,-1 1-1,-1-1 0,-1 0 1,-1 1-1,0-1 0,-2 1 1,-1 0-1,0 0 0,-11-22 1,-4-2-8,-2 2 0,-2 1 0,-34-43 0,-101-110-62,93 123 34,-3 3 0,-125-95 0,88 88 41,-167-91 1,59 60 115,-404-139 1,-495-77 1073,889 275-1069,-2 9 0,-1 11 0,-346 1 0,222 35-397,53 0 135,96-8 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7 3619,'0'0'8152,"-10"-1"-5157,-9-1-2016,-1 0-1,1 1 1,-1 1 0,-32 4 0,47-4-859,0 1 1,1-1-1,-1 1 1,1 0 0,-1 1-1,1-1 1,-1 1 0,1 0-1,0 0 1,0 0-1,0 1 1,0-1 0,0 1-1,0 0 1,1 0 0,-1 0-1,1 1 1,0-1 0,0 1-1,0 0 1,1-1-1,-1 1 1,1 1 0,0-1-1,0 0 1,0 0 0,1 1-1,-2 4 1,3-8-109,0 1-1,0-1 1,0 0-1,0 0 1,0 0 0,0 0-1,0 1 1,0-1-1,0 0 1,1 0 0,-1 0-1,0 0 1,1 1-1,-1-1 1,1 0 0,-1 0-1,1 0 1,-1 0-1,1 0 1,0 0 0,0 0-1,0-1 1,-1 1 0,1 0-1,0 0 1,0-1-1,2 2 1,1 0 32,-1 0 1,1-1-1,0 0 1,0 0-1,0 0 0,0 0 1,0 0-1,7-1 1,0 1 31,1-2 1,0 1 0,-1-2 0,1 1-1,17-6 1,-13 0-90,-1-1 1,-1 0-1,0-1 0,0-1 1,0 0-1,-2-1 0,1 0 1,14-17-1,-19 19-92,-10 13 15,0 0 0,0 1 0,0-1 0,1 0 0,0 1-1,-1-1 1,1 6 0,-5 10 197,4-16-18,1-1 0,0 1 0,0-1 0,0 1-1,0 0 1,0-1 0,1 1 0,-1 0 0,1-1 0,0 1-1,0 0 1,0 0 0,2 4 0,-1-7-45,0 1 1,0 0-1,0-1 0,0 0 0,0 1 1,1-1-1,-1 0 0,1 1 1,-1-1-1,1 0 0,-1 0 0,1 0 1,0-1-1,-1 1 0,1 0 1,0-1-1,0 1 0,0-1 1,0 1-1,-1-1 0,1 0 0,0 0 1,0 0-1,0 0 0,0 0 1,3-1-1,23 0 167,-1-2 0,42-9-1,-41 7-824,-1 0-1,43-1 0,-70 6 615,0 1 0,1-1 0,-1 0 0,1 0 0,-1 1 0,0-1 0,1 0 0,-1 1 0,0-1 0,1 0 0,-1 1 0,0-1 0,0 1 0,1-1 0,-1 1 0,0-1 0,0 0 0,0 1 0,0-1 0,0 1 0,1-1 0,-1 1 0,0-1 0,0 1 0,0-1 0,0 1 0,0-1 0,-1 1 0,1-1 0,0 0 0,0 1 0,0-1 0,0 1 0,0-1 0,-1 1 0,1-1 0,0 0 0,0 1 0,-1 0 0,-9 25 465,8-22-428,2-3-15,0-1 1,0 1-1,-1-1 0,1 1 0,0 0 1,0-1-1,0 1 0,0-1 1,0 1-1,0-1 0,0 1 1,0 0-1,0-1 0,0 1 1,0-1-1,0 1 0,0 0 1,0-1-1,1 1 0,-1-1 1,0 1-1,0-1 0,1 1 1,-1-1-1,0 1 0,1-1 1,-1 1-1,1-1 0,-1 1 0,1-1 1,-1 0-1,0 1 0,1-1 1,-1 0-1,1 1 0,0-1 1,-1 0-1,1 0 0,-1 1 1,1-1-1,36 3 474,40-17-791,-58 7-37,-11 4-181,0 0 0,0 1-1,0 0 1,0 0 0,15-1-1,-23 4 498,1-1-1,-1 1 0,0-1 0,1 1 1,-1-1-1,0 1 0,1 0 0,-1-1 1,0 1-1,0-1 0,0 1 1,1 0-1,-1-1 0,0 1 0,0 0 1,0-1-1,0 1 0,0 0 0,0-1 1,0 1-1,0 0 0,-1-1 0,1 1 1,0-1-1,0 1 0,0 0 0,-1-1 1,1 1-1,0-1 0,-1 1 1,0 0-1,-7 22-328,7-22 111,-4 12-4844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1698,'0'0'16394,"1"13"-15481,-13 185 151,3-71 2537,11-200-2767,0 42-679,-1 0-1,-1 0 1,-10-58-1,10 87-303,0 6 125,1-1 0,0 1-1,0-1 1,0 1 0,0-1 0,0 1 0,1-1 0,0 0 0,-1 0-1,1 0 1,1 0 0,-1 0 0,0 0 0,1 0 0,-1-1-1,1 1 1,0-1 0,-1 0 0,1 0 0,0 0 0,5 2 0,0 1 36,1-1 0,-1 0 1,1-1-1,-1 0 0,1 0 1,0 0-1,12 0 1,-6-1 14,0-2 1,0 0 0,-1 0 0,1-2 0,0 1 0,-1-2 0,1 0-1,-1-1 1,21-8 0,-25 7-15,0 1 0,-1-1 0,0-1 0,0 0 0,0 0 0,-1 0-1,0-1 1,0-1 0,0 1 0,-1-1 0,0-1 0,-1 1 0,11-19 0,-16 24-11,1 0 1,-1 0 0,0 0 0,0 0 0,0 0-1,0-1 1,0 1 0,-1 0 0,1-1-1,-1 1 1,0 0 0,0-1 0,0 1 0,-1-1-1,1 1 1,-2-4 0,1 5-11,1 1-1,-1 0 1,0 0-1,0-1 1,0 1 0,0 0-1,0 0 1,0 0-1,0 0 1,0 0 0,0 1-1,-1-1 1,1 0-1,0 0 1,0 1 0,-1-1-1,1 1 1,-1-1 0,1 1-1,0 0 1,-1-1-1,1 1 1,-1 0 0,1 0-1,-1 0 1,1 0-1,-1 0 1,1 0 0,0 0-1,-1 1 1,1-1-1,-1 1 1,1-1 0,0 1-1,-1-1 1,1 1 0,0 0-1,0-1 1,-2 2-1,-5 3-5,0 0-1,0 0 0,0 1 0,1 0 0,0 1 0,0-1 0,1 1 1,0 0-1,0 1 0,-9 15 0,4-5 112,0 1 0,2 0 0,-13 36 0,20-49-48,0 0 0,1 0 0,-1 0 0,1 0 0,1 0 0,-1 0 1,1 0-1,1 9 0,-1-13-53,1-1 1,-1 1-1,1 0 0,-1 0 1,1-1-1,0 1 0,-1-1 1,1 1-1,0 0 0,0-1 1,1 1-1,-1-1 1,0 0-1,0 0 0,1 1 1,-1-1-1,0 0 0,1 0 1,-1 0-1,1 0 0,0 0 1,-1-1-1,1 1 0,0 0 1,-1-1-1,1 1 0,0-1 1,0 0-1,0 1 1,-1-1-1,4 0 0,6 1-649,0-1-1,1 0 0,-1 0 1,0-1-1,1-1 0,-1 0 1,0 0-1,19-7 0,12-10-4983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197 373 14253,'0'0'2750,"-12"-2"-455,9 2-2220,-3-1 102,-1-1-1,1 1 1,0 1-1,-1-1 0,1 1 1,-1 0-1,1 1 1,-1 0-1,1 0 0,0 0 1,-1 0-1,1 1 1,0 0-1,0 1 0,0-1 1,0 1-1,1 0 1,-1 1-1,1-1 0,-10 10 1,10-7 22,-1 0 1,1 1 0,1 0-1,-1 0 1,1 0-1,-6 16 1,9-22-187,1 1-1,-1-1 1,1 0-1,-1 1 1,1-1-1,-1 0 1,1 1-1,0-1 1,-1 1-1,1-1 1,0 0-1,0 1 1,0-1-1,0 1 1,1-1-1,-1 1 1,0-1 0,1 0-1,-1 1 1,0-1-1,1 1 1,0-1-1,-1 0 1,1 0-1,0 1 1,0-1-1,-1 0 1,1 0-1,0 0 1,0 0-1,0 0 1,1 0-1,-1 0 1,0 0-1,0 0 1,0-1-1,1 1 1,-1 0 0,0-1-1,1 1 1,-1-1-1,0 0 1,1 1-1,-1-1 1,1 0-1,2 0 1,5 1-5,0 0 1,0-1 0,0 0-1,-1-1 1,1 0-1,0 0 1,0-1 0,-1 0-1,1-1 1,-1 0-1,1 0 1,-1-1 0,0 0-1,0 0 1,-1-1-1,11-8 1,-9 6-126,-1-1 1,1-1-1,-1 0 0,-1 0 0,0 0 1,0-1-1,-1 0 0,0-1 0,0 1 1,-1-1-1,6-21 0,-13 39-378,-14 52-91,15-55 642,0 0 1,0 1 0,1-1 0,-1 1-1,1-1 1,0 1 0,0-1 0,1 1 0,-1-1-1,1 1 1,2 6 0,-1-9-18,-1-1 0,0 0 1,1 0-1,-1 0 0,1 0 1,0 0-1,-1 0 0,1 0 1,0-1-1,-1 1 0,1-1 0,0 1 1,0-1-1,0 1 0,0-1 1,-1 0-1,1 0 0,0 0 1,0 0-1,0 0 0,0-1 1,-1 1-1,4-1 0,43-12 1009,-30 5-1011,-1-2 0,0 0 0,0-1 0,-1 0 0,-1-2 0,0 1 0,-1-2 0,0 0 0,-1-1 0,0 0 0,16-28 0,-16 23-123,-2-1 0,0 0 0,-2-1 0,0 0 0,-2 0 0,0-1 0,-1 0 0,-2 0 0,3-31 0,-7 52 67,0 0 0,0 0 0,1 1 0,-2-1 0,1 0 1,0 0-1,0 1 0,-1-1 0,1 0 0,0 1 0,-1-1 0,0 0 1,1 1-1,-1-1 0,-1-1 0,1 2 10,0 0 1,1 1-1,-1-1 1,0 0-1,0 1 1,0-1-1,1 1 0,-1 0 1,0-1-1,0 1 1,0 0-1,0-1 1,0 1-1,0 0 1,0 0-1,1 0 0,-1 0 1,0 0-1,0 0 1,-2 0-1,-1 1-5,0 0 0,0 0 0,0 0 0,0 1-1,1 0 1,-1 0 0,0 0 0,1 0 0,0 0 0,-1 1 0,-3 3-1,-7 8 160,0 1-1,1 0 1,1 1-1,1 0 1,0 1-1,-16 34 1,21-39-30,1 1 0,0 0 1,1 0-1,0 1 0,1 0 0,1-1 1,0 1-1,1 0 0,1 0 1,1 24-1,0-33-110,1 1 1,-1-1-1,1 0 1,0 1-1,1-1 1,-1 0-1,1-1 1,0 1-1,0 0 1,0-1-1,1 1 1,0-1-1,-1 0 1,2 0-1,-1-1 1,0 1-1,1-1 1,-1 0-1,1 0 1,0-1 0,8 4-1,-2-1-436,1-1 1,0 0-1,18 4 1,34-2-4856,-20-6-1339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79 13741,'2'-4'466,"-1"0"0,-1-1 0,1 1 1,-1 0-1,1-1 0,-1 1 0,0 0 0,-1-1 0,1 1 1,-1 0-1,-1-5 0,1 7-354,0 0-1,-1 1 1,1-1 0,0 1-1,-1-1 1,1 1 0,-1 0 0,1-1-1,-1 1 1,0 0 0,1 0 0,-1 0-1,0 0 1,0 1 0,0-1-1,0 0 1,0 1 0,0-1 0,0 1-1,0 0 1,0 0 0,0-1 0,0 1-1,0 1 1,-3-1 0,-4 1-89,1 0 1,0 1 0,0 0-1,0 0 1,0 1 0,0 0 0,0 0-1,0 1 1,1 0 0,0 0-1,0 1 1,0 0 0,1 0-1,-9 8 1,4-3 0,2 0-1,-1 1 1,1 0 0,0 0-1,1 1 1,1 0 0,-11 24-1,17-34-11,0 0 0,0 0 1,0 1-1,0-1 0,0 1 0,1-1 0,-1 0 0,1 1 0,-1-1 0,1 1 0,0-1 0,0 1 1,1 0-1,-1-1 0,0 1 0,1-1 0,0 4 0,0-5-1,0 0-1,0 0 0,0 0 1,0 0-1,0 0 1,0 0-1,0 0 0,0 0 1,1 0-1,-1-1 1,0 1-1,0 0 0,1-1 1,-1 1-1,0-1 1,1 1-1,-1-1 1,0 0-1,1 0 0,-1 0 1,1 1-1,1-2 1,5 1 15,0-1 1,0 0 0,0-1 0,1 0 0,-2 0 0,1 0 0,0-1 0,0-1-1,6-3 1,135-89-310,-149 96 273,1-1-1,0 1 1,-1-1-1,1 1 1,0-1 0,-1 1-1,1 0 1,0-1-1,0 1 1,-1 0-1,1-1 1,0 1-1,0 0 1,-1 0-1,1 0 1,0 0-1,0 0 1,0 0 0,0 0-1,-1 0 1,1 0-1,0 0 1,0 0-1,-1 1 1,1-1-1,0 0 1,0 0-1,0 1 1,-1-1-1,1 1 1,0-1 0,-1 1-1,1-1 1,0 1-1,-1-1 1,1 1-1,-1-1 1,1 1-1,-1 0 1,1-1-1,-1 1 1,1 0 0,-1-1-1,0 1 1,1 0-1,-1 0 1,0-1-1,0 1 1,0 0-1,1 0 1,-1 0-1,0 1 1,-1 54-668,0-35 570,1 6 197,-2 0 0,-1 0-1,0-1 1,-2 1 0,-2-1 0,0 0-1,-1 0 1,-2-1 0,-1-1-1,0 1 1,-2-2 0,-16 24-1,6-11 157,11-16-81,-1 1 1,-1-2 0,-1 0-1,-26 26 1,41-45-160,0 0 0,0 0 0,0 1 0,0-1 0,0 0-1,0 0 1,0 0 0,0 0 0,0 1 0,0-1 0,0 0 0,-1 0 0,1 0-1,0 0 1,0 0 0,0 0 0,0 1 0,0-1 0,-1 0 0,1 0 0,0 0-1,0 0 1,0 0 0,0 0 0,-1 0 0,1 0 0,0 0 0,0 0 0,0 0-1,-1 0 1,1 0 0,0 0 0,0 0 0,0 0 0,0 0 0,-1 0 0,1 0-1,0 0 1,0 0 0,0 0 0,-1 0 0,1 0 0,0 0 0,0 0 0,0 0-1,0-1 1,0 1 0,-1 0 0,1 0 0,0 0 0,0 0 0,0 0 0,0 0-1,0-1 1,0 1 0,0 0 0,-1 0 0,1 0 0,0 0 0,0-1 0,0 1 0,0 0-1,0 0 1,0 0 0,0-1 0,0 1 0,4-22-25,13-27-447,14-11-677,3 2 0,66-87 0,-68 104 1264,2 2 0,2 1 0,79-64 0,-96 92-107,-24 24-48,-34 41-70,27-39 88,-15 29 434,26-42-387,0 0 0,-1 0-1,1 0 1,0 0 0,1 0-1,-1 0 1,1 0-1,-1 0 1,1 1 0,0-1-1,0 0 1,0 0-1,0 0 1,1 0 0,0 4-1,0-7-16,0 1-1,-1 0 1,1 0-1,0-1 1,0 1-1,0 0 1,-1-1-1,1 1 0,0-1 1,0 1-1,0-1 1,0 0-1,0 1 1,0-1-1,0 0 1,0 0-1,0 0 1,0 0-1,0 0 1,0 0-1,0 0 1,0 0-1,0 0 0,0 0 1,0 0-1,0 0 1,0-1-1,0 1 1,0-1-1,0 1 1,0 0-1,0-1 1,1-1-1,33-17 178,-24 9-15,-1 0 1,0-1-1,-1 0 0,0 0 1,0-1-1,-2 0 0,1-1 1,-2 0-1,0 0 0,0-1 1,-1 1-1,-1-1 0,0 0 1,-1 0-1,0-1 0,-2 1 1,1 0-1,-2-24 0,0 36-172,0 0 0,0 0-1,0 0 1,0 0-1,0 0 1,-1 0 0,1 0-1,0 0 1,-1 1-1,0-1 1,1 0 0,-1 0-1,0 0 1,0 1-1,0-1 1,0 0 0,0 1-1,-1-1 1,1 1-1,0-1 1,-1 1 0,1 0-1,-1 0 1,1 0-1,-1-1 1,0 1 0,0 1-1,1-1 1,-1 0-1,0 0 1,0 1 0,0-1-1,0 1 1,0-1-1,1 1 1,-1 0 0,0 0-1,-4 0 1,5 0-6,1 0-1,-1 0 1,1 1 0,-1-1 0,0 0 0,1 0 0,-1 1 0,1-1-1,-1 0 1,1 1 0,-1-1 0,1 0 0,-1 1 0,1-1-1,-1 1 1,1-1 0,0 1 0,-1-1 0,1 1 0,0-1 0,-1 1-1,1-1 1,0 1 0,0-1 0,-1 1 0,1 0 0,0-1 0,0 1-1,0 0 1,0-1 0,0 1 0,0-1 0,0 1 0,0 0-1,0-1 1,0 1 0,0-1 0,0 1 0,1 0 0,-1-1 0,0 1-1,0-1 1,1 2 0,12 23-141,-4-20-201,0 1 1,1-1-1,-1-1 0,1 0 1,0 0-1,0-1 0,21 3 1,23 1-2814,-2-4-3862,-15-3-427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30 14798,'0'0'2173,"-11"-1"-54,3 0-1848,-1-1-32,0 1-1,0 0 0,0 1 1,0 0-1,0 0 1,-1 1-1,1 0 0,0 0 1,1 1-1,-1 0 1,0 1-1,0 0 0,-10 6 1,9-3 39,0 2 1,1-1-1,0 1 1,0 0-1,-13 18 1,19-22-213,0-1 1,1 1-1,0 0 1,-1 0 0,1 0-1,0 0 1,1 0-1,-1 1 1,1-1 0,0 0-1,0 1 1,0-1-1,1 1 1,-1-1 0,1 1-1,0-1 1,1 1-1,0 8 1,1-10-47,-1-1-1,1 1 1,0-1 0,0 0-1,0 1 1,0-1 0,0 0-1,0 0 1,0 0-1,1-1 1,-1 1 0,1 0-1,-1-1 1,1 0 0,0 0-1,0 1 1,-1-1 0,1-1-1,0 1 1,0 0 0,0-1-1,0 0 1,0 1 0,0-1-1,0 0 1,6-1 0,0 1 11,0-1 0,1 0 0,-1 0 0,0 0 0,0-1 0,0-1 0,14-5 0,-17 6-27,-1-1-1,1 0 1,0 0 0,-1 0-1,0-1 1,0 0-1,0 0 1,0 0-1,-1-1 1,0 0-1,0 1 1,0-1 0,0-1-1,-1 1 1,0-1-1,0 1 1,0-1-1,-1 0 1,1 0-1,-2 0 1,1 0 0,-1 0-1,0 0 1,0-1-1,0 1 1,-1-8-1,0 12-10,0 1-1,-1 0 0,1 0 0,0 0 0,-1-1 0,1 1 0,0 0 0,-1 0 0,0 0 1,1 0-1,-1 0 0,1 0 0,-1 0 0,0 0 0,0 0 0,0 0 0,0 0 1,0 1-1,0-1 0,0 0 0,0 1 0,0-1 0,0 0 0,0 1 0,-2-1 1,-30-3-253,52 4 209,11-1-398,1 1-1,-1 2 0,1 0 0,-1 3 1,54 13-1,-82-17 443,0-1 0,0 1 0,0 0 1,0 0-1,0-1 0,0 2 0,0-1 1,0 0-1,0 0 0,0 0 0,0 1 1,-1-1-1,1 1 0,-1 0 0,1-1 0,-1 1 1,0 0-1,1 0 0,-1 0 0,0 0 1,0 0-1,0 0 0,-1 0 0,1 0 1,0 0-1,-1 0 0,1 0 0,-1 1 1,0-1-1,0 3 0,-1 2 46,-1 0-1,0 0 1,-1 0-1,0 0 1,0 0-1,0 0 1,-6 8-1,-10 23 723,19-37-751,0-1-1,0 1 0,0-1 0,0 1 1,1-1-1,-1 1 0,0 0 1,0-1-1,1 1 0,-1-1 1,0 1-1,1-1 0,-1 0 1,1 1-1,-1-1 0,0 1 1,1-1-1,-1 0 0,1 1 1,-1-1-1,1 0 0,-1 1 1,1-1-1,-1 0 0,1 0 0,0 1 1,-1-1-1,1 0 0,-1 0 1,1 0-1,0 0 0,-1 0 1,1 0-1,-1 0 0,1 0 1,-1 0-1,1 0 0,0 0 1,-1-1-1,1 1 0,-1 0 1,1 0-1,0-1 0,33-4 56,-13-4-275,-1 0 0,1-1 0,-2 0 0,0-2 0,0 0 0,-1-2 0,0 0 0,16-17 1,-33 30 438,-2 1-213,-1 1 0,1-1 0,0 1 0,0-1 0,0 1 0,0 0 0,0-1 1,0 1-1,0 0 0,0 0 0,0 0 0,0 0 0,0-1 0,0 1 0,1 1 0,-1-1 0,0 0 0,1 0 0,-1 0 0,0 2 0,-10 23 144,9-22-91,1-1 1,0 0 0,0 1 0,0 0 0,0-1-1,0 1 1,1 0 0,-1-1 0,1 1 0,0 0-1,0 0 1,1-1 0,-1 1 0,1 0 0,0-1-1,0 1 1,0-1 0,0 1 0,1-1 0,2 5-1,-2-5 15,1 0-1,0-1 1,0 0-1,0 0 1,0 0-1,0 0 1,0 0-1,1 0 1,-1-1-1,1 0 1,-1 0-1,1 0 1,-1 0-1,1 0 1,0-1-1,-1 1 1,1-1-1,0 0 1,-1 0-1,8-1 1,-7 0-28,1 0 1,0 0 0,0-1 0,-1 1 0,1-1 0,-1 0-1,1 0 1,-1-1 0,0 1 0,0-1 0,0 0 0,0 0-1,0 0 1,-1-1 0,1 1 0,-1-1 0,0 0 0,0 0-1,0 0 1,-1 0 0,3-5 0,-1 1 9,0 0-1,-1 0 1,0 0 0,0 0 0,-1-1-1,0 1 1,0-1 0,-1 1 0,0-1-1,-1 1 1,0-13 0,-1 17-61,1 0 1,-1 1-1,-1-1 1,1 1 0,0-1-1,-1 1 1,0 0-1,0 0 1,0 0-1,0 0 1,0 0-1,-1 0 1,1 0-1,-5-3 1,-18-26-1739,32 33-3451,11-2 1655,-12 1 439,15 0-7218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89 9353,'6'-20'4527,"0"0"-108,-7 29 232,-34 124-2902,21-91-1409,3 0 1,2 1 0,-8 79 0,17-120-321,-1 0 1,1-1-1,0 1 1,0 0-1,0 0 1,1 0-1,-1 0 1,0 0-1,1 0 1,-1-1-1,1 1 1,-1 0-1,1 0 0,0-1 1,0 1-1,2 2 1,-2-3-6,0-1 0,0 0 0,0 0 0,0 0 0,0 0 0,0 0 0,0 0 0,0 0 0,0 0 0,0-1 0,0 1 0,0 0 0,0-1 0,0 1 0,0 0 0,0-1 0,0 1 0,-1-1 0,1 0 0,0 1 0,0-1 0,0 0 0,-1 1 0,1-1 0,0 0 0,-1 0 0,1 1 0,-1-1 0,1 0 0,-1 0 0,1 0 0,0-2 0,9-15-4,0 0-1,-1-1 0,-1 0 1,11-40-1,-12 32-2789,-6 31 2791,0 0 0,0 0 1,1 0-1,-1-1 1,1 1-1,0 0 0,0-1 1,0 0-1,0 1 1,1-1-1,-1 0 0,1 0 1,0 0-1,0 0 1,0-1-1,0 1 0,0-1 1,1 0-1,-1 0 1,1 0-1,-1 0 0,1 0 1,0-1-1,0 0 1,0 0-1,0 0 0,0 0 1,0 0-1,0-1 1,5 0-1,1 0 112,-1 0 1,1-1-1,-1 0 1,1 0-1,-1-1 1,0-1-1,1 1 0,-1-1 1,0-1-1,-1 0 1,1 0-1,8-6 0,-5 2-67,0-1-1,-1-1 0,0 0 1,0 0-1,-1-1 0,0 0 1,-1-1-1,0 0 0,-1 0 0,-1-1 1,0 0-1,0 0 0,-1-1 1,-1 0-1,-1 0 0,0 0 0,0-1 1,-1 1-1,-1-1 0,-1 0 1,0-26-1,-1 40-86,0-1 0,0 1 0,0-1 1,0 1-1,0 0 0,0-1 0,0 1 0,-1-1 0,1 1 0,-1 0 1,1-1-1,-1 1 0,1 0 0,-1 0 0,1-1 0,-1 1 0,0 0 1,0 0-1,0 0 0,0 0 0,0 0 0,0 0 0,0 0 1,0 0-1,0 0 0,0 1 0,0-1 0,-1 0 0,1 1 0,0-1 1,0 1-1,-1-1 0,1 1 0,0 0 0,-1-1 0,1 1 0,-1 0 1,1 0-1,0 0 0,-1 0 0,1 0 0,0 0 0,-1 1 1,1-1-1,-3 1 0,-2 1-16,0-1 1,0 2-1,0-1 1,0 1-1,0 0 1,1 0-1,-1 0 0,-8 9 1,-11 9 33,2 2 0,-26 32 0,41-45 82,1 0-1,0 0 1,1 1 0,0 0 0,0 0 0,1 0-1,0 1 1,1-1 0,-2 15 0,5-24-69,1-1-1,0 1 1,0 0 0,0 0 0,0-1-1,1 1 1,-1 0 0,0-1-1,1 1 1,-1 0 0,1 0 0,-1-1-1,1 1 1,0-1 0,0 1 0,0-1-1,0 1 1,0-1 0,0 1-1,0-1 1,0 0 0,1 0 0,-1 0-1,0 0 1,1 0 0,-1 0 0,1 0-1,-1 0 1,1 0 0,-1 0-1,1-1 1,0 1 0,-1-1 0,1 1-1,0-1 1,0 0 0,-1 0 0,4 0-1,10 2-347,0-1 1,0-1-1,25-2 0,-20 1-483,20-2-332,-29 1 1023,-1 0 0,0 2 0,0-1 0,1 1 0,-1 1 0,0 0 0,15 3 0,-23-3 189,0 0 1,0 0-1,-1 0 0,1 1 0,0-1 1,-1 0-1,0 1 0,1-1 0,-1 1 1,0 0-1,1-1 0,-1 1 0,0 0 1,0 0-1,0 0 0,-1 0 0,1 0 1,0-1-1,-1 1 0,1 1 0,-1-1 1,0 0-1,0 0 0,0 0 0,0 0 1,0 0-1,0 0 0,0 0 1,-1 2-1,-1 9 370,0 0 0,-1 0 0,-6 15 1,7-18-482,-1 13 572,3-11-1533,5-8-4841,7-10-3596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47 4292,'-1'1'369,"0"0"0,0 0 1,0 0-1,0 0 0,0 0 0,0 0 0,0 1 1,0-1-1,1 0 0,-1 1 0,0-1 0,1 0 1,-1 1-1,1-1 0,0 1 0,-1-1 0,1 1 1,0-1-1,0 1 0,0-1 0,0 1 0,0-1 0,0 3 1,2-3-231,-1 1 1,1-1 0,-1 1-1,1-1 1,0 0 0,0 0 0,-1 0-1,1 0 1,0 0 0,0 0-1,0 0 1,0-1 0,0 1-1,0-1 1,0 1 0,0-1 0,0 0-1,3 0 1,44 5 1829,76-1 0,139-24-725,-255 19-1189,197-21-161,274-24 834,-159 34-5434,-332 7-6777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9897,'0'0'2904,"11"3"-2348,20 4 15,-1-2 1,1-1 0,-1-1-1,55-2 1,138-19 774,-121 7-1013,91-6-228,946-70 303,-1081 84-422,8-2-51,-1 3 0,118 12 1,-176-9 53,27 7 11,-33-8-7,0 0 0,0 1 0,0-1 1,-1 0-1,1 1 0,0-1 1,0 1-1,0 0 0,0-1 0,0 1 1,-1 0-1,1-1 0,0 1 1,-1 0-1,1 0 0,0 0 0,-1-1 1,1 1-1,-1 0 0,0 0 1,1 0-1,-1 0 0,0 0 0,1 0 1,-1 0-1,0 2 0,0-2-51,0-1-1,0 1 0,0-1 0,0 1 1,0-1-1,-1 1 0,1 0 1,0-1-1,0 1 0,-1-1 0,1 1 1,0-1-1,-1 1 0,1-1 1,-1 0-1,1 1 0,0-1 0,-1 1 1,1-1-1,-1 0 0,1 1 1,-1-1-1,1 0 0,-1 0 0,1 1 1,-1-1-1,0 0 0,1 0 1,-1 0-1,1 0 0,-1 0 0,0 0 1,-2 1-332,-11 3-3085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3267,'0'0'11061,"12"9"-10105,-2-3-773,0 1 0,1-2 0,0 1 0,0-1 0,0-1 0,0 0 0,1-1-1,-1 0 1,1-1 0,19 2 0,822 17 729,-702-21-937,918-38 356,-1004 32-377,122-13 888,235 8 0,-409 12-957,1 1 0,-1 0 0,0 1 0,0 0 0,13 6 0,2 0-4074,-22-8-2180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8968,'0'0'10346,"61"0"-9353,-19 0-64,8 1-256,8 1-161,3 1-256,2 0-127,-2 2-65,-3 3-353,-11-2-1825,-9-2-3811,-8-4-5190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11386,'0'3'134,"0"0"0,0-1 0,1 1 0,-1 0 0,1-1 1,0 1-1,-1-1 0,1 1 0,1-1 0,-1 1 0,0-1 0,1 0 0,-1 1 0,1-1 0,3 3 0,-1-1-50,0 0 0,1 0 1,0 0-1,0-1 1,0 0-1,11 5 0,0-2-24,1 0-1,0-1 0,0-1 0,22 3 1,-6-4 50,1-1 1,0-2-1,56-6 1,101-26 0,-52 7-72,442-29 10,-107 15-45,-108 6 2,0 21-1,423 65-4,-241-9 6,-400-36-8,732 37 12,3-34-33,-388-24 19,467-2 63,-688 21 23,328-1 107,-451-11-19,292-51 0,-441 57-168,10-2 9,1-1 0,-1 0 0,1 0 1,-1-1-1,0-1 0,-1 0 0,1 0 0,15-11 0,6-14 33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15086,'0'0'3988,"12"-2"-3449,5 1-303,-1 1-1,1 0 1,0 1-1,24 5 1,-29-4-184,-1 0 0,0 1-1,0 0 1,0 1 0,-1 0 0,1 1 0,-1 0 0,19 13-1,-27-16-36,0 0 0,-1 0-1,1 0 1,0 1 0,-1-1-1,1 0 1,-1 1-1,0-1 1,0 0 0,0 1-1,0 0 1,0-1 0,0 1-1,-1-1 1,1 1-1,-1 0 1,0 0 0,0-1-1,0 1 1,0 0 0,0-1-1,0 1 1,-1 0-1,0-1 1,1 1 0,-1 0-1,0-1 1,0 1 0,0-1-1,-2 3 1,-5 10 324,0-1 0,-1 0 0,-18 22-1,20-27-193,-64 75 582,-6 9-1182,33-29-6180,41-57-1116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12107,'0'0'8478,"1"10"-8430,1 35 75,-1 0 1,-2 0 0,-8 51-1,-12 5 2650,62-189-1924,-36 67-1073,-1-1 1,0 1 0,-2 0-1,-1-1 1,-1-25 0,0 56-10,0-3 157,0 0 1,0 0 0,0 1-1,1-1 1,0 0 0,3 10 0,-3-14 82,0 0 1,0 0 0,1 0-1,-1 0 1,0 0 0,1-1-1,-1 1 1,1 0 0,-1-1-1,1 0 1,0 1-1,0-1 1,0 0 0,0 1-1,0-1 1,0 0 0,0-1-1,0 1 1,0 0 0,0-1-1,0 1 1,0-1 0,3 1-1,4 0 81,0-1 0,-1 0 0,1 0 0,-1 0 0,1-1 0,-1-1 1,1 0-1,-1 0 0,0 0 0,0-1 0,0 0 0,0-1 0,0 1 0,-1-2 0,1 1 0,-1-1 0,0 0 0,-1 0 0,1-1 0,11-13 0,-10 10-35,-1 0 1,1-1-1,-2 0 0,1 0 0,-1-1 1,-1 0-1,0 0 0,0 0 0,-1-1 1,-1 1-1,0-1 0,0 0 1,-1 0-1,0-18 0,-2 31-57,0-1 0,-1 0 0,1 1 0,0-1 0,0 0-1,-1 1 1,1-1 0,0 0 0,-1 1 0,1-1 0,0 0 0,-1 0 0,1 1 0,-1-1-1,1 0 1,0 0 0,-1 0 0,1 0 0,-1 0 0,1 1 0,-1-1 0,1 0 0,-1 0-1,1 0 1,0 0 0,-1 0 0,1 0 0,-1 0 0,1-1 0,-1 1 0,1 0-1,0 0 1,-1 0 0,1 0 0,-1 0 0,1-1 0,0 1 0,-1 0 0,1 0 0,-1-1-1,1 1 1,0 0 0,0-1 0,-1 1 0,1 0 0,0-1 0,-1 1 0,1 0 0,0-1-1,0 1 1,0-1 0,-1 1 0,1 0 0,0-1 0,0 1 0,0-1 0,0 1 0,0-1-1,0 1 1,0 0 0,0-1 0,0 1 0,0-1 0,0 1 0,0-1 0,0 1 0,0-1-1,-23 31-286,-33 95 208,50-109 129,1 1-1,0 0 1,2 0 0,0 0 0,-1 33 0,4-47-30,0-1 0,0 1-1,0 0 1,1-1 0,-1 1-1,1 0 1,0-1 0,-1 1 0,1-1-1,1 1 1,-1-1 0,0 1 0,0-1-1,1 0 1,0 0 0,-1 0-1,1 0 1,0 0 0,0 0 0,0 0-1,0 0 1,0-1 0,0 1 0,1-1-1,-1 0 1,0 1 0,1-1-1,-1 0 1,1-1 0,0 1 0,-1 0-1,1-1 1,-1 1 0,1-1 0,0 0-1,-1 0 1,1 0 0,0 0-1,4-1 1,2 0 9,1 0 0,-1 0 0,0-1-1,0 0 1,-1-1 0,1 0 0,0 0 0,-1-1 0,0 0-1,14-9 1,-10 4-24,-1 0 0,0-1 0,0 0 0,-1-1 0,13-17 0,-23 28-3,0 0 0,0 0 0,0 0 0,0 0 0,0 0 0,0 0 0,0 0 0,1 1 0,-1-1 0,0 0 0,0 0 0,0 0 0,0 0 0,0 0 0,0 0 0,0 0 0,0 0 0,0 1 0,1-1 0,-1 0 0,0 0 0,0 0 0,0 0 0,0 0 1,0 0-1,0 0 0,0 0 0,1 0 0,-1 0 0,0 0 0,0 0 0,0 0 0,0 0 0,0 0 0,1 0 0,-1 0 0,0 0 0,0 0 0,0 0 0,0 0 0,0 0 0,0 0 0,0 0 0,1 0 0,-1 0 0,0-1 0,0 1 0,0 0 0,0 0 0,0 0 1,0 0-1,0 0 0,0 0 0,1 0 0,-1 0 0,0 0 0,0-1 0,0 1 0,0 22-252,-5 25-108,5-43 364,-2 5 45,1-1 0,0 1 0,0-1-1,1 0 1,2 15 0,-2-22-42,1 0-1,0-1 1,0 1-1,-1 0 1,1-1-1,0 1 1,0-1-1,0 1 1,-1-1-1,1 0 1,0 1-1,0-1 1,0 0-1,0 0 1,0 1-1,0-1 1,0 0-1,0 0 1,0 0-1,0 0 1,0 0-1,0 0 1,0-1-1,1 1 1,26-6-1639,-13-8-1820,-4-6-2557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17104,'0'0'4324,"-49"22"-2626,44-11-673,5 0-705,7-2-480,11-1-993,9-2-1281,2 0-2915,3-1-4485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12748,'0'0'4057,"-8"4"-1676,-13 3-1322,12-4-718,0 0 0,0 0 0,0 0 0,0 1-1,0 1 1,1 0 0,0 0 0,-15 12 0,23-17-401,0 1 1,0-1 0,0 1-1,0-1 1,0 1-1,1-1 1,-1 1 0,0-1-1,0 1 1,0-1 0,1 1-1,-1-1 1,0 1-1,0-1 1,1 0 0,-1 1-1,1-1 1,-1 0-1,0 1 1,1-1 0,-1 0-1,1 1 1,-1-1 0,0 0-1,1 0 1,-1 1-1,1-1 1,-1 0 0,1 0-1,-1 0 1,2 0-1,21 10-777,-16-8 420,-4-1 237,63 31-1688,-60-29 1867,-1 0-1,0 0 1,0 1 0,0 0 0,0 0-1,0 0 1,-1 0 0,0 1-1,5 6 1,-8-10 122,-1 0-1,1 0 1,-1-1 0,0 1-1,1 0 1,-1 0-1,0-1 1,1 1 0,-1 0-1,0 0 1,0 0-1,0 0 1,0-1 0,0 1-1,0 0 1,0 0-1,0 0 1,0 0 0,0-1-1,0 1 1,-1 0 0,1 0-1,0 0 1,-1-1-1,1 1 1,0 0 0,-2 1-1,-21 12 1761,-36-3-288,56-11-1488,-4 1-351,-28 2 478,20-6-2667,5-6-4063,5-6-8391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2851,'0'0'7906,"5"-10"-4036,24-52 1858,-27 74-1926,-4 49-2740,-5-28-704,4-20-285,0 1 0,0-1 1,1 1-1,1-1 0,1 1 1,0 0-1,3 24 0,-2-36-66,0-1 0,0 1-1,0-1 1,0 0 0,0 1 0,0-1-1,1 0 1,-1 0 0,0 1-1,1-1 1,-1 0 0,1-1-1,0 1 1,-1 0 0,1 0-1,0-1 1,-1 1 0,1-1-1,0 1 1,0-1 0,-1 0 0,1 0-1,0 0 1,0 0 0,0 0-1,-1 0 1,1 0 0,0 0-1,0-1 1,2 0 0,56-14 212,-29 1-232,-1-1-1,29-21 1,-31 19-114,0 0 0,39-15 0,-67 32 121,1-1 1,0 1-1,-1 0 0,1 0 1,-1-1-1,1 1 1,-1 0-1,1 0 1,0 0-1,-1 0 0,1 0 1,-1 0-1,1 0 1,0 0-1,-1 0 1,1 0-1,-1 0 0,1 0 1,0 0-1,-1 0 1,1 0-1,-1 1 1,1-1-1,-1 0 1,1 0-1,-1 1 0,1-1 1,-1 0-1,1 1 1,-1-1-1,1 1 1,-1-1-1,1 0 0,-1 1 1,0-1-1,1 1 1,-1-1-1,0 1 1,1 0-1,-1-1 0,0 1 1,0-1-1,0 1 1,1-1-1,-1 1 1,0 0-1,0-1 0,0 1 1,0-1-1,0 1 1,0 0-1,0-1 1,0 1-1,0-1 0,-1 1 1,1 0-1,0-1 1,0 1-1,-1 0 1,-14 55 182,6-24 22,10-32-189,-1 1 0,0-1 0,0 0-1,0 1 1,1-1 0,-1 0-1,0 0 1,1 1 0,-1-1 0,0 0-1,0 1 1,1-1 0,-1 0-1,1 0 1,-1 0 0,0 1 0,1-1-1,-1 0 1,0 0 0,1 0-1,-1 0 1,1 0 0,-1 0 0,0 0-1,1 0 1,-1 0 0,1 0-1,-1 0 1,0 0 0,1 0 0,-1 0-1,1 0 1,-1 0 0,0 0-1,1 0 1,0-1 0,17-4 170,-6-2-139,1 0 1,-1-1 0,15-12-1,-20 14-60,-1 0 0,1 0 0,1 1 0,-1 0 0,1 1 0,-1 0 0,1 0 0,1 0 0,-1 1 0,0 0 1,1 1-1,13-2 0,-22 4 16,1 0 0,-1 0 1,1 0-1,-1 0 0,1 1 1,-1-1-1,0 0 0,1 0 1,-1 0-1,1 1 1,-1-1-1,0 0 0,1 1 1,-1-1-1,0 0 0,1 1 1,-1-1-1,0 0 0,0 1 1,1-1-1,-1 0 1,0 1-1,0-1 0,0 1 1,0-1-1,1 1 0,-1-1 1,0 0-1,0 1 0,0-1 1,0 2-1,0 23-99,-12 20-21,9-38 103,1-4-123,0 1 1,0-1 0,0 1 0,1-1 0,0 1 0,-1 0 0,1 0 0,1 0 0,-1 4 0,7-8-6660,6-5-650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15855,'0'0'10164,"14"3"-10004,-7-1-159,1-1 0,-1 0 0,1 0 0,-1 0 0,1-1 0,-1 0 0,1-1 0,0 0 0,-1 0 0,1 0 0,-1-1 0,0 0 0,1-1 0,-1 1 0,0-1 0,11-7-1,-10 5-40,0-1 0,0 0 0,-1 0-1,9-10 1,-14 15 33,0-1 0,-1 1 0,1-1 0,-1 0-1,1 0 1,-1 0 0,0 0 0,0 0 0,0 0 0,0 0 0,0 0 0,0 0 0,-1 0 0,1 0-1,-1 0 1,1-1 0,-1 1 0,0 0 0,0 0 0,0-1 0,0 1 0,0 0 0,-1 0 0,0-4-1,0 4 3,0 1 1,0-1-1,-1 1 0,1 0 0,0-1 0,-1 1 0,1 0 0,-1 0 0,1 0 0,-1 0 0,1 0 0,-1 0 0,0 1 0,1-1 0,-1 0 0,0 1 0,0 0 1,1-1-1,-1 1 0,0 0 0,0 0 0,0 0 0,1 0 0,-1 0 0,0 0 0,0 0 0,0 1 0,1-1 0,-3 1 0,-2 0-12,1 1 0,-1-1-1,1 1 1,-1 0 0,1 1-1,0-1 1,0 1-1,-5 3 1,-4 6 66,1 0-1,1 0 1,-20 26-1,27-31 45,0-1-1,1 1 1,-1 1-1,2-1 1,-1 1-1,1-1 1,0 1-1,1 0 1,0 0-1,-2 10 1,4-16-89,0-1-1,0 0 1,0 1 0,0-1 0,0 1-1,0-1 1,1 0 0,-1 1 0,1-1-1,-1 0 1,1 1 0,-1-1 0,1 0-1,-1 0 1,1 1 0,0-1-1,0 0 1,0 0 0,0 0 0,0 0-1,0 0 1,0 0 0,0 0 0,2 1-1,1 0-122,0 0 0,0-1 0,0 1 0,0-1 0,0 0 0,1 0 0,-1 0 0,5 0 0,8 0-1797,-1 0 0,1-2-1,20-2 1,5-7-6876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15951,'-10'0'2520,"-2"-1"-2121,-1 1 1,1 1 0,0-1-1,-1 2 1,1 0 0,0 0-1,0 1 1,0 1-1,0 0 1,1 0 0,-1 1-1,1 1 1,-14 9-1,20-11-346,1 0-1,0 0 0,0 0 0,0 0 1,0 1-1,1 0 0,-1 0 0,1 0 1,1 0-1,-1 0 0,1 0 1,-2 7-1,3-10-41,1-1-1,0 1 1,0-1 0,-1 1 0,1-1 0,0 1 0,0-1-1,1 1 1,-1 0 0,0-1 0,0 1 0,1-1 0,-1 0-1,1 1 1,-1-1 0,1 1 0,0-1 0,0 0 0,1 2 0,-1-1-3,1 0 0,0-1 0,0 0 0,0 1 1,0-1-1,0 0 0,1 0 0,-1 0 0,0 0 1,0 0-1,1-1 0,-1 1 0,0-1 0,1 0 1,-1 1-1,4-1 0,7 0-162,0 0 0,0-1-1,0 0 1,0-1 0,0-1-1,0 0 1,0 0 0,-1-1 0,0-1-1,15-7 1,-20 8 65,0 0 0,0 0 0,-1 0 0,1-1 0,-1 0-1,0 0 1,-1-1 0,1 0 0,-1 0 0,0 0 0,0-1 0,-1 1 0,0-1 0,0 0 0,-1 0-1,1-1 1,-2 1 0,4-10 0,-6 17 93,0-1-1,0 1 0,0 0 0,0-1 1,0 1-1,0 0 0,0-1 1,0 1-1,0 0 0,0-1 1,0 1-1,0 0 0,0-1 1,0 1-1,0 0 0,0-1 1,0 1-1,0 0 0,0-1 1,0 1-1,-1 0 0,1-1 1,0 1-1,0 0 0,0 0 0,-1-1 1,1 1-1,0 0 0,0 0 1,-1-1-1,1 1 0,0 0 1,0 0-1,-1 0 0,1-1 1,0 1-1,-1 0 0,1 0 1,0 0-1,-1 0 0,1 0 1,0 0-1,-1 0 0,1 0 1,0 0-1,-1 0 0,1 0 0,0 0 1,-1 0-1,1 0 0,0 0 1,-1 0-1,1 0 0,0 0 1,-1 0-1,1 0 0,0 1 1,0-1-1,-1 0 0,1 0 1,0 0-1,-1 0 0,1 1 1,0-1-1,0 0 0,-1 0 1,1 1-1,0-1 0,-22 15 313,-28 39 504,48-51-724,0 0 0,0 0-1,-1 0 1,2 0-1,-1 0 1,0 0 0,1 0-1,0 1 1,-1-1-1,1 1 1,0-1 0,1 1-1,-1-1 1,1 1-1,0-1 1,0 1 0,0 0-1,0 3 1,1-6-84,-1 0 0,1-1 1,0 1-1,-1 0 0,1-1 1,0 1-1,-1-1 0,1 1 1,0-1-1,0 1 0,-1-1 1,1 0-1,0 1 0,0-1 1,0 0-1,0 1 0,-1-1 0,1 0 1,0 0-1,0 0 0,0 0 1,0 0-1,1 0 0,25-2 52,-24 2-65,15-4-307,-2 0 1,1-1-1,0-1 1,-1 0-1,0-1 1,19-12 0,-21 11 188,0 1 0,1 0 0,0 1 0,0 0 0,1 1 0,29-5 0,-44 10 151,-1 0-1,1 0 1,0 0-1,0 0 1,-1 1-1,1-1 0,-1 0 1,1 0-1,0 1 1,-1-1-1,1 0 1,0 1-1,-1-1 0,1 0 1,-1 1-1,1-1 1,-1 1-1,1-1 0,-1 1 1,1-1-1,-1 1 1,0-1-1,1 1 1,-1 0-1,0-1 0,1 1 1,-1 0-1,0-1 1,0 1-1,0 0 1,1-1-1,-1 1 0,0 0 1,0-1-1,0 1 1,0 0-1,0-1 1,0 1-1,-1 0 0,1-1 1,0 2-1,-8 42 926,4-19 749,4-25-1663,1 1 1,-1 0 0,1 0-1,0-1 1,-1 1 0,1-1-1,0 1 1,-1-1 0,1 1-1,0-1 1,0 1 0,0-1-1,-1 0 1,1 1-1,0-1 1,0 0 0,0 0-1,0 1 1,0-1 0,0 0-1,-1 0 1,1 0 0,0 0-1,0 0 1,0 0 0,0-1-1,1 1 1,30-4 58,-6-3-508,-1-2 0,43-21 0,-43 18 6,1 1 0,39-11-1,-65 22 410,0 0-1,0 0 1,1 0-1,-1 0 1,0 1-1,0-1 1,0 0-1,0 0 1,1 0-1,-1 1 1,0-1-1,0 0 1,0 0-1,0 0 1,0 1-1,0-1 1,0 0-1,1 0 1,-1 1-1,0-1 1,0 0-1,0 0 0,0 1 1,0-1-1,0 0 1,0 0-1,0 0 1,0 1-1,0-1 1,-1 0-1,1 0 1,0 1-1,0-1 1,0 0-1,0 0 1,0 1-1,0-1 1,0 0-1,-1 0 1,1 0-1,0 0 1,0 1-1,0-1 1,0 0-1,-1 0 0,1 0 1,0 0-1,0 1 1,0-1-1,-1 0 1,-8 14 583,0-6-373,5-5-61,0 0-1,0 0 1,1 0-1,0 1 1,-1 0-1,1-1 1,0 1-1,1 0 1,-1 0-1,1 1 1,-4 7-1,14 0-1157,-2-5-1775,-3 0-3454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8552,'0'0'14873,"-9"1"-14686,2 0-105,0 1 0,0-1 0,0 1 0,0 1 1,1-1-1,-1 1 0,-8 5 0,12-6 18,0-1 0,0 1 0,0 0-1,1 0 1,-1 0 0,1 0 0,-1 1-1,1-1 1,0 1 0,0-1 0,0 1-1,0 0 1,1 0 0,-1-1 0,1 1-1,-1 1 1,1-1 0,0 0 0,0 0-1,0 0 1,1 0 0,-1 5 0,2-8-97,-1 1 0,1 0 1,-1 0-1,1 0 0,0-1 0,-1 1 1,1 0-1,0 0 0,0-1 1,-1 1-1,1-1 0,0 1 0,0-1 1,0 1-1,0-1 0,0 0 0,0 1 1,0-1-1,0 0 0,0 0 0,0 1 1,0-1-1,0 0 0,0 0 1,0 0-1,0 0 0,1-1 0,40 1-549,-33 0 189,21-1-505,-20 0 682,0 0 1,-1 1-1,1 0 1,0 1-1,-1 0 1,15 3-1,-23-4 204,0 1 1,0-1-1,-1 0 0,1 0 1,0 1-1,0-1 0,-1 0 1,1 1-1,0-1 1,0 1-1,-1-1 0,1 1 1,-1-1-1,1 1 0,0 0 1,-1-1-1,1 1 0,-1 0 1,0-1-1,1 1 0,-1 0 1,1-1-1,-1 1 0,0 0 1,0 0-1,1 0 1,-1-1-1,0 1 0,0 0 1,0 0-1,0 0 0,0-1 1,0 1-1,0 0 0,0 0 1,0 0-1,0-1 0,-1 1 1,1 0-1,0 0 0,-1 0 1,1-1-1,0 1 1,-1 0-1,1-1 0,-1 1 1,1 0-1,-1-1 0,1 1 1,-1 0-1,1-1 0,-1 1 1,0 0-1,-35 28 866,20-19-695,0-1 1,0-1 0,0-1 0,-24 7-1,-7-7-3421,38-7-2203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7559,'0'0'14382,"0"52"-13453,-4-24-609,-1 1-192,0 1-96,5-3-288,0-1-641,0-5-897,5-7-1441,6-10-2210,1-4-3363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9801,'0'0'5942,"-8"6"-4554,0 1-1217,0 0 0,0 1 0,0-1 0,1 2 0,0-1 0,1 1 0,0 0 1,0 1-1,1-1 0,0 1 0,1 0 0,0 0 0,1 1 0,0-1 0,0 1 0,1-1 0,1 1 0,0 0 0,0 0 1,1 12-1,1-21-141,-1 0 1,1-1-1,0 1 1,-1 0-1,1 0 1,0-1-1,0 1 1,0-1 0,0 1-1,0-1 1,1 1-1,-1-1 1,0 0-1,1 0 1,-1 1-1,1-1 1,-1 0 0,1 0-1,0 0 1,-1-1-1,1 1 1,0 0-1,0-1 1,-1 1-1,1-1 1,0 0 0,0 1-1,0-1 1,0 0-1,0 0 1,1 0-1,10 0 57,-1 0-1,0 0 1,17-4 0,-6-2-51,-1-1 0,-1-1 0,1-1 0,-1-1 0,-1-1 0,0 0 0,33-26 0,-45 31-31,-8 6-16,0 0 0,0-1 0,1 1 1,-1 0-1,0 0 0,0 0 0,1-1 0,-1 1 0,0 0 0,1 0 0,-1 0 0,0 0 0,1 0 1,-1 0-1,0 0 0,1 0 0,-1-1 0,0 1 0,1 0 0,-1 0 0,0 0 0,1 1 0,-1-1 0,0 0 1,1 0-1,-1 0 0,0 0 0,1 0 0,-1 0 0,0 0 0,1 0 0,-1 1 0,0-1 0,0 0 1,1 0-1,-1 1 0,1-1 0,3 17-109,-8 35 400,2-32-42,3-19-193,-1 0-1,0 0 1,1 0 0,-1 0-1,1 0 1,-1 0 0,1 0-1,0 0 1,-1 0 0,1 0-1,0 0 1,0 0 0,-1-1-1,1 1 1,0 0-1,0-1 1,0 1 0,0 0-1,0-1 1,0 1 0,0-1-1,0 0 1,0 1 0,0-1-1,0 0 1,0 1 0,0-1-1,0 0 1,1 0 0,-1 0-1,0 0 1,0 0-1,0 0 1,0-1 0,0 1-1,0 0 1,0 0 0,0-1-1,2 0 1,46-12 513,6-17-438,-45 23-211,-1 1 0,1 1 0,0 0 0,0 0 0,1 1 0,-1 0-1,1 1 1,17-4 0,-27 7 70,-1 0 0,1 0 0,0 0 0,-1 0 0,1 0 0,-1 0 0,1 0 0,-1 0 0,1 0 0,0 1 0,-1-1 0,1 0 0,-1 0 0,1 1 0,-1-1 0,1 0 0,-1 0 0,1 1 0,-1-1 0,1 0 0,-1 1 0,0-1 0,1 1 0,-1-1 0,0 1 0,1-1 0,-1 1 0,0-1 0,1 1 0,-1-1 0,0 1 0,0-1 0,1 2 0,-3 24 5,-16 23 245,17-47-319,-1 1 1,1-1 0,-1 0 0,1 0 0,-1 0 0,0 0 0,0-1 0,1 1 0,-2 0-1,-2 1 1,-8-3-6020,8-4-1781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13731,'18'4'103,"1"-2"0,-1 0 0,1-1 0,0-1 0,-1-1 0,20-3 1,-4 1-47,452-46-92,-70 5 58,338 3-11,4 24-13,-229 6-16,1371-20 25,-1154 21 0,722-34 27,-6-84-64,-1331 110 22,-36 0-1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10954,'0'0'9161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175 113 9865,'0'0'8398,"0"-9"-5799,1 4-2358,-1 3-200,0 1 0,1-1 0,-1 1 0,0-1 0,0 1 0,0-1 0,1 1 0,-2-1 0,1 1 0,0-1 0,0 1 0,0-1 0,-1 1 0,1-1 0,-1 1 0,1-1 0,-1 1 0,0 0 0,1-1 0,-1 1 1,0 0-1,0 0 0,0-1 0,0 1 0,0 0 0,0 0 0,0 0 0,-1 0 0,1 0 0,0 0 0,0 1 0,-1-1 0,1 0 0,0 1 0,-1-1 0,1 1 0,-1-1 0,1 1 0,-1 0 0,1 0 0,-1-1 0,1 1 0,-1 0 0,1 0 0,-1 0 0,1 1 0,-2-1 0,-4 1-25,1 0 0,0 0 0,0 0 0,0 1 0,0 0 0,1 0 0,-1 1 0,1-1-1,-1 1 1,1 0 0,0 1 0,0-1 0,-7 7 0,8-7-26,1 1 0,-1 0 0,1-1 0,-1 1 0,1 0 0,0 0 0,0 1 0,1-1 0,0 1 0,-1-1 1,1 1-1,1 0 0,-1-1 0,1 1 0,0 0 0,-1 10 0,2-15 2,1 1 1,-1 0-1,1-1 0,-1 1 0,1-1 1,-1 1-1,1-1 0,0 1 1,-1-1-1,1 1 0,0-1 1,-1 0-1,1 1 0,0-1 1,-1 0-1,1 0 0,0 0 0,0 1 1,0-1-1,-1 0 0,1 0 1,0 0-1,0 0 0,-1 0 1,1 0-1,0 0 0,0-1 1,-1 1-1,1 0 0,0 0 0,0-1 1,-1 1-1,1 0 0,0-1 1,-1 1-1,2-1 0,29-11-1,-11-3-52,-17 11 38,0 1-1,1 0 1,-1 0-1,1 0 1,0 1-1,0-1 0,0 1 1,0 0-1,0 0 1,0 0-1,1 1 1,-1-1-1,1 1 1,-1 0-1,7 0 1,-9 1 0,-1 1 0,1 0 0,-1 0 0,0 0 0,0 0 0,1 0 0,-1 0 0,0 0 0,0 1 0,0-1 0,0 0 0,0 1 0,0-1 0,-1 1 0,1-1 0,0 1 0,-1-1 0,1 1 0,-1-1 0,0 1 0,1-1 0,-1 3 0,6 44-98,-6-41 98,3 27 128,-2 0 1,-2 1-1,-1-2 1,-9 50-1,9-71 65,-1 1 0,-1-1 0,0 1 0,0-1-1,-1 0 1,-1-1 0,0 1 0,-1-1 0,0 0 0,0-1-1,-1 0 1,0 0 0,-1 0 0,-19 15 0,25-23-152,0 0 0,0 0-1,0 0 1,0-1 0,0 1 0,0-1 0,-1 0 0,1 0-1,0 0 1,-4 0 0,6-1-14,0 0 0,0 0 1,0 0-1,0 0 0,0 0 0,0 0 0,0-1 0,0 1 0,0 0 1,1-1-1,-1 1 0,0 0 0,0-1 0,0 1 0,0-1 0,1 0 0,-1 1 1,0-1-1,1 0 0,-1 1 0,0-1 0,1 0 0,-1 0 0,1 1 1,-1-1-1,1 0 0,-1 0 0,1 0 0,0 0 0,-1 0 0,1 0 1,0 0-1,0 1 0,0-1 0,0 0 0,0 0 0,0 0 0,0-2 0,0-6-56,0 0 0,1 0-1,1 0 1,-1 0-1,1 0 1,1 0-1,-1 1 1,2-1-1,-1 1 1,1 0-1,0 0 1,1 0-1,0 0 1,0 1-1,1 0 1,9-11-1,14-11-112,2 1-1,47-34 1,-36 29 107,-4 2-26,70-58 23,-93 75-111,-1 0 0,-1-1 1,0 0-1,18-30 0,-29 42 113,0 1 1,-1 0-1,0-1 0,1 1 1,-1-1-1,0 0 0,0 1 1,-1-1-1,1 0 0,0 0 1,-1 1-1,0-1 0,1 0 1,-1 0-1,0 0 0,-1 0 0,0-4 1,0 5 41,0 1 1,0 0 0,0 0-1,0 0 1,0 0 0,-1 0-1,1 0 1,0 0-1,-1 0 1,1 0 0,-1 1-1,1-1 1,-1 0-1,1 1 1,-1-1 0,1 1-1,-1 0 1,0 0 0,1-1-1,-1 1 1,0 0-1,1 0 1,-1 1 0,1-1-1,-1 0 1,0 0 0,1 1-1,-1-1 1,1 1-1,-2 0 1,-7 2 30,1 1 1,0 0-1,0 0 1,0 0-1,1 1 1,0 1-1,-1 0 1,2 0-1,-11 10 1,-3 4 253,2 0 1,-18 25-1,33-41-200,1 0-1,-1 0 0,1 1 0,0-1 1,1 1-1,-1-1 0,1 1 0,0 0 1,0 0-1,0 0 0,1 0 0,0 0 1,0 0-1,-1 9 0,3-13-55,-1 0 0,1 0 0,0 0 0,0 0 0,0 0 0,-1 0 0,1-1 0,0 1 1,0 0-1,0 0 0,0-1 0,1 1 0,-1-1 0,0 1 0,0-1 0,0 1 0,0-1 0,0 0 0,1 0 0,-1 0 0,0 1 0,0-1 0,0 0 0,1 0 0,-1-1 0,0 1 0,2 0 0,40-3 164,-42 3-171,21-5 43,-1 0 0,1-2 0,-1 0 0,-1-2 1,1 0-1,32-20 0,-23 12 13,55-21 0,-85 37-59,1 0-1,0 1 1,0 0 0,0-1 0,0 1-1,0-1 1,0 1 0,0 0-1,0 0 1,0 0 0,1 0-1,-1-1 1,0 1 0,0 1-1,0-1 1,0 0 0,0 0 0,0 0-1,0 0 1,0 1 0,0-1-1,0 1 1,0-1 0,0 1-1,0-1 1,0 1 0,0-1-1,-1 1 1,1 0 0,0-1 0,0 1-1,-1 0 1,1 0 0,0-1-1,-1 1 1,1 0 0,-1 0-1,1 0 1,-1 0 0,1 0-1,-1 0 1,1 0 0,-1 0 0,0 0-1,0 0 1,0 0 0,0 0-1,0 0 1,0 3 0,0 8 48,0 0 1,-1 0-1,-6 23 0,2 0 102,7-34-104,0 0 1,1 0-1,-1-1 0,0 1 1,1-1-1,-1 1 1,0-1-1,1 0 0,-1 0 1,0 0-1,1 0 0,-1 0 1,0 0-1,1-1 1,2 0-1,8-4-23,-1 1 0,0-2 0,0 0 0,0 0 0,15-12 1,-18 12-140,0 0 1,0 0-1,1 1 1,-1 0-1,1 1 1,1 0 0,-1 0-1,19-3 1,-28 7 106,0 1 1,-1-1-1,1 0 1,0 1-1,-1-1 1,1 1-1,0-1 1,-1 1-1,1-1 1,-1 1-1,1-1 1,-1 1-1,1 0 1,-1-1-1,0 1 1,1 0-1,-1-1 1,0 1-1,1 0 1,-1 0 0,0-1-1,0 1 1,1 0-1,-1 0 1,0-1-1,0 1 1,0 0-1,0 0 1,0-1-1,0 1 1,-1 0-1,1 0 1,0-1-1,0 1 1,0 0-1,-1 0 1,0 0-1,-6 32 30,-6-12 44,11-18-90,0 0-1,0 0 0,0 0 1,0 0-1,1 1 0,0-1 1,-1 0-1,1 1 1,0-1-1,-1 7 0,2-9-1700,11-11-9054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5029,'0'0'17595,"10"5"-16597,-7-4-971,0 1-1,0-1 0,0 0 0,0 0 0,1 0 0,-1 0 1,0 0-1,0-1 0,1 1 0,-1-1 0,0 0 0,1 0 1,-1 0-1,0-1 0,1 1 0,-1-1 0,0 0 1,1 1-1,-1-2 0,0 1 0,0 0 0,0-1 0,0 1 1,0-1-1,0 0 0,-1 0 0,1 0 0,-1 0 0,1 0 1,3-6-1,-1 2-28,0 0 0,-1 0 0,0 0 1,0-1-1,-1 0 0,3-7 0,-5 14-12,-1-1 1,1 0-1,-1 0 0,1 0 0,-1 0 0,1 1 1,-1-1-1,0 0 0,0 0 0,1 0 0,-1 0 1,0 0-1,0 0 0,0 0 0,0 0 0,0 0 0,0 0 1,0 0-1,-1 0 0,1 1 0,0-1 0,0 0 1,-1 0-1,1 0 0,0 0 0,-1 0 0,1 0 1,-1 1-1,1-1 0,-1 0 0,0 0 0,1 1 0,-1-1 1,0 0-1,1 1 0,-1-1 0,0 1 0,0-1 1,0 1-1,1-1 0,-1 1 0,0 0 0,0-1 1,0 1-1,0 0 0,0 0 0,0 0 0,0-1 0,0 1 1,0 0-1,0 0 0,1 0 0,-1 0 0,0 1 1,0-1-1,0 0 0,0 0 0,-1 1 0,-2 0 4,0 1 0,1 0 0,-1-1 0,1 1-1,-1 0 1,1 1 0,0-1 0,0 1-1,0-1 1,0 1 0,1 0 0,-1 0 0,1 0-1,-1 1 1,1-1 0,-2 4 0,-29 59 146,31-63-57,1 1 1,0-1-1,0 0 1,0 0-1,0 0 1,1 1-1,-1-1 1,1 0-1,0 5 1,0-7-69,1 0 0,-1 0 1,1 0-1,-1 0 0,1 0 1,-1 0-1,1 0 1,0-1-1,-1 1 0,1 0 1,0 0-1,0-1 0,0 1 1,0 0-1,0-1 1,-1 1-1,1-1 0,0 0 1,0 1-1,0-1 0,0 0 1,0 1-1,1-1 0,-1 0 1,0 0-1,0 0 1,0 0-1,0 0 0,0 0 1,0 0-1,1 0 0,138-7-2980,-40 1 1484,-34 7 3772,-65 0-2089,0-1-132,-1 0 0,0 0 0,0 0 0,1 0 0,-1 0 0,0 0 0,0 0 0,1 0 0,-1 0 0,0 0 0,1 0 0,-1 0 0,0 0 0,0 0 1,1 0-1,-1 0 0,0 0 0,0 0 0,1 0 0,-1 0 0,0 0 0,0 0 0,1-1 0,-1 1 0,0 0 0,0 0 0,1 0 0,-1 0 0,0-1 0,0 1 0,0 0 0,0 0 0,1 0 0,-1-1 0,0 1 0,0 0 0,0 0 0,0-1 0,0 1 1,0 0-1,1 0 0,-1-1 0,0 1 0,0 0 0,0-1 0,0 1 0,0 0 0,0 0 0,0-1 0,0 1 0,0 0 0,0 0 0,-1-1 0,1 1 0,0 0 0,0 0 0,0-1 0,0 1 0,0 0 0,0 0 0,-1-1 0,1-8-226,-5-63 701,1 36-1760,2 1-3436,12 34-2270,12 4 3680,4 4 1030,4 0-2051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125 298 8968,'0'0'12434,"-9"-6"-11778,7 5-633,0-1 8,0 1 0,1 0 0,-1-1-1,0 1 1,0 0 0,0 0 0,1 0 0,-1 1 0,0-1 0,0 0-1,0 1 1,-1-1 0,1 1 0,0-1 0,0 1 0,0 0 0,0 0-1,0 0 1,0 0 0,0 1 0,-1-1 0,1 0 0,0 1 0,0 0-1,0-1 1,0 1 0,0 0 0,1 0 0,-1 0 0,0 0-1,0 0 1,0 1 0,1-1 0,-1 0 0,1 1 0,-1-1 0,1 1-1,0 0 1,-1-1 0,1 1 0,-2 3 0,-2 3 228,0 1 0,1-1 0,0 1 0,0 0-1,-4 14 1,7-21-239,1-1 0,-1 1-1,0 0 1,1-1 0,-1 1-1,1 0 1,0 0-1,0-1 1,-1 1 0,1 0-1,0 0 1,1 0-1,-1-1 1,0 1 0,0 0-1,1 0 1,-1-1 0,1 1-1,-1 0 1,1-1-1,0 1 1,0 0 0,0-1-1,0 1 1,0-1-1,0 1 1,0-1 0,0 0-1,1 0 1,-1 1 0,0-1-1,1 0 1,-1 0-1,1 0 1,-1 0 0,3 0-1,0 1-45,1-1-1,0 0 1,0-1-1,0 1 0,0-1 1,0 0-1,0 0 1,0 0-1,0-1 1,-1 1-1,1-1 1,0-1-1,0 1 0,0-1 1,-1 1-1,1-1 1,5-4-1,3-2-236,-1-2 0,0 1 0,0-2 0,11-12 0,27-24 150,-50 47 96,1 0-1,-1 0 0,0 0 0,0-1 0,0 1 0,1 0 0,-1 0 0,0 0 0,0 0 0,0-1 0,1 1 0,-1 0 0,0 0 0,1 0 0,-1 0 0,0 0 0,0 0 0,1 0 0,-1 0 1,0 0-1,0 0 0,1 0 0,-1 0 0,0 0 0,1 0 0,-1 0 0,0 0 0,0 0 0,1 0 0,-1 0 0,0 0 0,0 0 0,1 1 0,-1-1 0,0 0 0,0 0 0,1 0 0,-1 0 1,0 1-1,0-1 0,0 0 0,1 0 0,-1 0 0,0 1 0,0-1 0,0 0 0,0 0 0,0 1 0,0-1 0,1 0 0,-1 1 0,0-1 0,0 0 0,0 0 0,0 1 0,3 26 64,-3-24 73,0 0-1,0 0 1,0 0-1,0 0 0,0-1 1,1 1-1,0 0 1,-1 0-1,1 0 1,0 0-1,0-1 1,1 1-1,2 5 1,0-6-10,1 0 0,0 0 1,-1 0-1,1-1 0,0 0 1,0 0-1,0 0 0,-1 0 1,1-1-1,0 1 0,0-1 1,0-1-1,0 1 1,0-1-1,0 1 0,0-2 1,5 0-1,3-2-14,0-1 1,0 0-1,-1 0 1,1-1-1,12-9 1,-6 2-84,0-1 0,-1 0 0,0-2 0,-1 0 0,-1-1 0,18-24 0,-28 34-76,-1-1-1,0 0 1,0 0-1,0 0 0,-1 0 1,0-1-1,-1 0 1,0 0-1,0 0 1,-1 0-1,0 0 0,-1-1 1,0 1-1,0 0 1,-1-1-1,0 1 1,-1-1-1,-2-11 0,3 19 44,-1-1 0,0 1 0,1 0 0,-1 0-1,0 0 1,0 0 0,0 0 0,0 0 0,0 0-1,-1 0 1,1 1 0,-1-1 0,1 0 0,-1 1-1,1-1 1,-1 1 0,0 0 0,0-1 0,0 1-1,0 0 1,-3-1 0,2 1 2,-1 0 0,1 0 0,-1 1 0,1 0 0,-1 0 0,1 0 0,-1 0 0,1 0 1,-1 1-1,1-1 0,-1 1 0,-4 2 0,-1 0 50,1 0 0,-1 1 0,1 0 1,0 1-1,0 0 0,1 0 0,0 0 1,-1 1-1,-8 10 0,11-10 79,0 1 0,0 0 0,1 0 0,-1 0 0,2 0 0,-1 1 0,1 0 0,0 0 0,1-1 0,0 2 0,0-1-1,0 0 1,1 0 0,0 17 0,2-19-77,0 0-1,0 0 0,0 0 1,1 0-1,-1 0 0,1 0 0,1 0 1,-1-1-1,1 1 0,0-1 1,1 1-1,-1-1 0,1 0 1,0-1-1,0 1 0,0-1 0,1 1 1,0-1-1,0-1 0,6 5 1,0-1-285,1-1 1,0 0-1,-1-1 1,2 0 0,-1-1-1,16 3 1,44 2-6846,-27-8-1668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54 4004,'0'0'6160,"-8"1"-3288,-26 6-427,33-7-2375,1 0 0,0 0 0,-1 0 0,1 0-1,0 1 1,-1-1 0,1 0 0,0 0 0,-1 0 0,1 0 0,0 0-1,-1 0 1,1 0 0,0-1 0,-1 1 0,1 0 0,0 0-1,-1 0 1,1 0 0,0 0 0,0 0 0,-1-1 0,1 1-1,0 0 1,-1 0 0,1 0 0,0-1 0,0 1 0,-1 0-1,1 0 1,0-1 0,0 1 0,0 0 0,0 0 0,-1-1-1,1 1 1,0 0 0,0-1 0,0 1 0,0 0 0,0-1-1,0 1 1,0 0 0,0-1 0,0 1 0,0 0 0,0-1-1,0 1 1,0 0 0,0-1 0,0 1 0,0 0 0,0-1-1,0 1 1,0 0 0,0-1 0,1 1 0,-1 0 0,0 0-1,0-1 1,0 1 0,1 0 0,-1 0 0,0-1 0,0 1-1,1 0 1,-1 0 0,0-1 0,1 1 0,12-18 486,29-5 670,-18 19-936,-24 4-288,1 0 1,-1 0-1,1 0 1,0 0 0,-1 1-1,1-1 1,-1 0-1,1 0 1,-1 1 0,1-1-1,-1 0 1,1 1 0,-1-1-1,1 1 1,-1-1-1,1 1 1,-1-1 0,1 0-1,-1 1 1,0-1-1,1 1 1,-1 0 0,0-1-1,0 1 1,1-1 0,-1 1-1,0-1 1,0 1-1,0 0 1,0 0 0,1 16 30,-1-1 0,-1 1 1,0-1-1,-1 0 1,-1 1-1,-1-1 0,0 0 1,-7 15-1,5-13-252,1 0 0,0-1 0,1 2 0,1-1 0,1 0 0,0 32-1,2-48 204,0 0-1,0-1 1,1 1-1,-1 0 0,0 0 1,1 0-1,0-1 1,-1 1-1,1 0 0,0 0 1,0-1-1,0 1 0,0-1 1,0 1-1,0-1 1,0 1-1,0-1 0,1 0 1,-1 1-1,0-1 1,1 0-1,-1 0 0,1 0 1,2 1-1,-1-1 29,1 0 1,-1 0-1,1-1 0,0 1 0,-1-1 1,1 0-1,0 0 0,-1 0 0,1 0 0,0 0 1,5-2-1,3-2 82,0 1 0,0-1 0,-1-1 0,1 0 0,-1-1 0,15-10 0,-5-1 82,0-2-1,-2 0 1,0-2 0,-1 0-1,-1-1 1,-1 0 0,-1-2-1,-1 0 1,13-30 0,-32 70-220,0-1 0,2 1 0,0 0 0,0 1 0,2-1 0,0 0 0,1 0 0,2 19 0,-2-33 74,0 0 0,0-1 0,0 1 0,0-1 0,0 1 0,0 0 0,1-1 0,-1 1-1,0-1 1,1 1 0,0 0 0,-1-1 0,1 1 0,0-1 0,0 0 0,-1 1 0,1-1-1,0 0 1,1 1 0,-1-1 0,0 0 0,0 0 0,0 0 0,1 0 0,-1 0 0,0 0-1,1 0 1,-1-1 0,1 1 0,-1 0 0,1-1 0,-1 1 0,1-1 0,0 0 0,-1 0-1,1 1 1,0-1 0,-1 0 0,1 0 0,-1 0 0,1 0 0,0-1 0,-1 1 0,1 0 0,0-1-1,-1 1 1,1-1 0,1-1 0,4 0 144,0-1 1,0 0-1,0 0 1,-1-1-1,1 0 0,-1 0 1,0 0-1,0-1 0,8-8 1,-9 7-143,1 0 0,-2-1 0,1 1 0,-1-1 0,0 0 0,0 0 0,-1 0 0,1 0 0,-2-1 0,1 1 0,-1-1 0,0 0 0,-1 0 0,0 0 0,0 1 0,-1-1 0,0 0 0,0 0 0,-3-14 0,3 21-37,0-1 0,0 1-1,-1 0 1,1-1-1,-1 1 1,1 0 0,-1 0-1,1 0 1,-1 0-1,0-1 1,0 1 0,1 0-1,-1 0 1,0 0-1,0 0 1,0 1 0,0-1-1,0 0 1,0 0-1,0 0 1,-1 1 0,1-1-1,0 1 1,0-1-1,0 1 1,-1-1 0,1 1-1,0 0 1,-1-1-1,1 1 1,0 0 0,-1 0-1,1 0 1,0 0-1,-2 1 1,1-1-5,1 1-1,-1-1 1,1 1-1,-1 0 1,1 0 0,-1 0-1,1 0 1,-1 0-1,1 0 1,0 0 0,-1 0-1,1 0 1,0 1-1,0-1 1,0 0 0,0 1-1,0-1 1,0 1 0,1 0-1,-1-1 1,0 1-1,1-1 1,-1 1 0,1 0-1,0-1 1,-1 4-1,1-3 9,0 0 1,-1 0-1,1 0 0,0 0 0,1 0 0,-1 0 0,0 0 0,0 0 1,1 0-1,0 0 0,-1 0 0,1 0 0,0-1 0,0 1 0,0 0 1,0 0-1,0-1 0,0 1 0,0-1 0,0 1 0,1-1 0,-1 1 1,1-1-1,2 2 0,0-1 15,0 1 0,1-1-1,-1-1 1,1 1 0,0-1 0,0 0 0,-1 0-1,1 0 1,10 0 0,4-1 24,0-1 0,0-1 0,0-1 0,24-6 0,-24 4-22,63-20-288,-77 24 260,0-1 1,0-1-1,-1 1 0,1-1 1,-1 0-1,1 0 1,-1 0-1,0 0 1,0-1-1,0 0 1,-1 0-1,7-8 1,-9 11 33,0-1 0,0 0 1,0 0-1,-1 0 0,1 0 1,0 0-1,-1 0 0,1 0 1,-1 0-1,0 0 0,1 0 1,-1 0-1,0 0 0,0-1 1,-1 1-1,1 0 0,0 0 1,-1 0-1,1 0 0,-1 0 1,0 0-1,1 0 0,-1 0 1,0 0-1,-1-1 1,0 1-18,1 1 1,0 0-1,-1 0 1,1 0-1,0 0 1,-1 0-1,1 1 1,-1-1-1,1 0 1,-1 0-1,0 1 1,1 0-1,-1-1 1,0 1-1,1 0 1,-1-1-1,0 1 1,0 0-1,1 0 1,-1 0-1,0 1 1,1-1-1,-1 0 1,0 1-1,1-1 1,-1 1-1,1-1 1,-1 1-1,0 0 1,1 0-1,-3 1 1,-2 3 0,-1 0 0,1 0 0,0 1 0,1-1 0,-1 1 0,1 0 1,0 1-1,1-1 0,-1 1 0,1 0 0,-6 15 0,8-16 21,-1-1 1,1 1-1,0 0 0,0 0 0,0 0 0,1 0 1,0 1-1,1-1 0,-1 0 0,1 0 1,0 1-1,1-1 0,-1 0 0,1 0 1,0 1-1,3 6 0,-2-9-39,0-1 1,1 0 0,-1 0-1,1 1 1,0-2-1,0 1 1,0 0-1,0 0 1,1-1-1,-1 0 1,0 0-1,1 0 1,0 0-1,0 0 1,-1-1-1,1 0 1,0 1-1,0-1 1,5 0-1,6 1-889,0 0-1,0-1 1,0 0 0,16-2-1,18-5-4601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6598,'1'1'9130,"0"4"-4714,-4 28-3292,-2 1-361,-3 1-167,3 1 0,1 1 0,2-1 1,1 1-1,5 45 0,-4-80-583,0 0 0,1-1 0,-1 1 0,0 0-1,1 0 1,0-1 0,-1 1 0,1 0 0,0-1 0,0 1 0,0-1-1,0 1 1,0-1 0,0 0 0,0 1 0,1-1 0,-1 0 0,0 0-1,1 0 1,-1 0 0,1 0 0,-1 0 0,3 1 0,-1-1 14,0 0 1,1-1-1,-1 1 1,0-1 0,0 0-1,1 0 1,-1 0-1,0 0 1,0-1 0,1 1-1,5-3 1,3-1 0,0-1-1,1 0 1,-2-1 0,1 0 0,12-9-1,-9 3-79,-11 9 36,-1-1 0,1 2 1,0-1-1,0 0 1,0 1-1,0-1 0,0 1 1,0 0-1,1 1 0,-1-1 1,10-1-1,-14 3-2,1 1 1,0-1-1,0 1 1,0 0-1,0-1 0,-1 1 1,1 0-1,0 0 0,-1 0 1,1-1-1,0 1 0,-1 0 1,1 0-1,-1 0 0,1 0 1,-1 0-1,0 0 1,1 0-1,-1 0 0,0 0 1,0 0-1,0 0 0,0 0 1,0 0-1,0 0 0,0 0 1,0 2-1,-1 42 39,1-32-28,-7 61 28,8-74-429,0 0 1,1 0 0,-1 0-1,0-1 1,0 1-1,1 0 1,-1-1-1,0 1 1,0-1-1,0 1 1,0-1-1,1 0 1,-1 1-1,0-1 1,0 0-1,0 0 1,1-1-1,12-12-5865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121 175 16015,'0'0'2312,"-10"0"-33,3 1-1966,0 0-1,-1 0 1,1 1-1,0 0 1,0 0-1,1 0 1,-1 1-1,-8 5 1,12-7-225,1 1 0,-1-1 0,0 1 0,1 0 1,-1 0-1,1 1 0,0-1 0,0 0 1,0 1-1,0-1 0,0 1 0,1 0 0,-1-1 1,1 1-1,-1 0 0,1 0 0,0 0 0,0 0 1,0 0-1,1 0 0,-1 0 0,1 1 1,0-1-1,0 0 0,0 0 0,0 4 0,1-6-80,0 1 0,0-1 0,0 1 0,0-1-1,0 1 1,0-1 0,0 0 0,0 1 0,0-1 0,1 0-1,-1 0 1,1 0 0,-1 0 0,1 0 0,-1 0-1,1-1 1,-1 1 0,1 0 0,0-1 0,-1 1 0,1-1-1,0 0 1,-1 1 0,1-1 0,0 0 0,0 0-1,-1 0 1,1 0 0,2-1 0,55-4 120,-51 3-127,-1-1 0,0 0-1,0-1 1,0 1-1,0-1 1,-1-1 0,1 1-1,-1-1 1,0 0 0,-1-1-1,1 1 1,-1-1-1,0 0 1,0-1 0,-1 1-1,0-1 1,0 0-1,-1 0 1,1 0 0,-1 0-1,-1-1 1,0 1 0,0-1-1,0 1 1,0-15-1,-2 22 1,0 0-1,0 0 0,1 0 0,-1 0 0,0-1 0,0 1 0,0 0 0,0 0 0,0 0 0,0-1 0,0 1 0,0 0 0,0 0 0,0 0 1,0-1-1,-1 1 0,1 0 0,0 0 0,0 0 0,0 0 0,0-1 0,0 1 0,0 0 0,0 0 0,0 0 0,0 0 0,-1 0 1,1-1-1,0 1 0,0 0 0,0 0 0,0 0 0,0 0 0,-1 0 0,1 0 0,0 0 0,0 0 0,0-1 0,0 1 0,-1 0 0,1 0 1,0 0-1,0 0 0,0 0 0,-1 0 0,1 0 0,0 0 0,0 0 0,0 0 0,-1 0 0,1 0 0,0 0 0,0 1 0,-13 8 12,-9 17 36,18-21-51,-3 4 145,0-1 0,1 1 1,1 0-1,-1 1 0,1-1 0,1 1 0,0 0 0,-4 14 0,8-23-139,0 0-1,0 0 1,1 0-1,-1 0 1,0 0-1,1 0 0,-1 0 1,1-1-1,-1 1 1,1 0-1,0 0 1,-1-1-1,1 1 1,0 0-1,-1-1 0,1 1 1,0 0-1,0-1 1,0 1-1,-1-1 1,1 0-1,0 1 1,0-1-1,0 0 0,0 1 1,0-1-1,0 0 1,0 0-1,0 0 1,0 0-1,0 0 1,0 0-1,0 0 0,0 0 1,-1 0-1,1 0 1,0 0-1,1-1 1,43-6-318,-27 0-251,-1-1-1,0-1 0,0-1 1,-1-1-1,27-22 0,11-7 471,-53 39 123,0 0 0,1 0 1,-1 1-1,0-1 0,1 0 0,-1 0 1,0 1-1,1-1 0,-1 1 0,1-1 1,-1 1-1,1 0 0,-1-1 0,1 1 1,0 0-1,-1 0 0,1 0 0,2 1 0,-3-1-14,0 1-1,0-1 0,0 1 0,-1-1 0,1 1 0,0 0 0,0 0 0,0-1 0,-1 1 0,1 0 0,0 0 0,-1 0 0,1 0 0,-1 0 0,1 0 0,-1 0 1,0 0-1,1 0 0,-1 0 0,1 2 0,0 8 18,0 0 1,0 1 0,-1-1-1,-2 16 1,1 3 97,1-29-115,0 1 1,0-1 0,0 0 0,0 0 0,0 0 0,0 0 0,1 0 0,-1 1 0,0-1 0,1 0 0,-1 0 0,0 0 0,1 0 0,-1 0 0,1 0 0,0 0 0,-1 0-1,1 0 1,0 0 0,0 0 0,0-1 0,-1 1 0,1 0 0,0-1 0,0 1 0,0 0 0,0-1 0,2 1 0,-1 0 3,0-1 0,0 0 1,0 0-1,0 0 0,1 0 1,-1-1-1,0 1 0,0-1 0,0 1 1,0-1-1,0 0 0,0 0 1,4-2-1,2-1-18,0-1 0,0-1 0,0 1 0,0-2 0,12-12 0,-15 13 80,0 0 0,-1 0-1,0 0 1,0 0 0,-1-1 0,1 0-1,-1 1 1,-1-1 0,1 0 0,-1 0-1,0-1 1,-1 1 0,0 0 0,0-1-1,0-8 1,-1 16-78,0 0-1,0 0 1,0 0-1,0 0 1,0 1-1,0-1 1,0 0-1,-1 0 1,1 0-1,0 0 1,0 0-1,0 0 1,0 0 0,0 0-1,0 1 1,0-1-1,0 0 1,0 0-1,0 0 1,0 0-1,-1 0 1,1 0-1,0 0 1,0 0-1,0 0 1,0 0-1,0 0 1,0 0 0,0 0-1,-1 0 1,1 1-1,0-1 1,0 0-1,0 0 1,0 0-1,0 0 1,0 0-1,-1 0 1,1-1-1,0 1 1,0 0 0,0 0-1,0 0 1,0 0-1,0 0 1,0 0-1,-1 0 1,1 0-1,0 0 1,0 0-1,0 0 1,0 0-1,0 0 1,0 0 0,0-1-1,0 1 1,0 0-1,-1 0 1,1 0-1,-5 13 48,5-12-40,0 1 0,0-1 0,0 1 1,1 0-1,-1-1 0,0 1 0,1-1 0,-1 1 0,1-1 0,0 1 1,-1-1-1,1 0 0,0 1 0,0-1 0,0 0 0,0 0 0,0 1 1,0-1-1,0 0 0,1 0 0,-1 0 0,0 0 0,3 1 0,0 0 7,1 0 0,-1-1-1,1 1 1,-1-1-1,1 0 1,0 0-1,-1 0 1,7-1-1,1 0-9,0 0-1,0-1 1,-1 0-1,1-1 1,0 0-1,14-5 1,-11 0-9,0 0 1,0-1-1,-1 0 1,0-1 0,13-11-1,-21 16 12,-1-1 0,1 0 1,-1 0-1,0 0 0,-1 0 0,1-1 0,-1 0 0,0 0 0,-1 0 0,1 0 1,-1-1-1,-1 1 0,1-1 0,1-8 0,-4 15 6,0-1-1,0 1 1,0-1 0,0 1-1,0-1 1,0 1-1,0-1 1,0 1 0,0-1-1,0 1 1,0 0 0,-1-1-1,1 1 1,0-1-1,0 1 1,-1-1 0,1 1-1,0 0 1,0-1-1,-1 1 1,1 0 0,0-1-1,-1 1 1,1 0 0,-1-1-1,1 1 1,0 0-1,-1 0 1,1-1 0,-1 1-1,1 0 1,-1 0 0,-22-3 73,-23 11-143,37-5 65,1 1 1,-1 0-1,1 1 1,0 0-1,0 1 0,1-1 1,-1 2-1,1-1 1,-11 14-1,14-16 11,1 0 0,-1 1 0,1 0-1,0-1 1,1 1 0,-1 0 0,1 0-1,0 1 1,0-1 0,1 0-1,-1 1 1,1-1 0,0 1 0,1-1-1,-1 1 1,1 0 0,0-1 0,1 6-1,1-7-26,-1 0-1,1-1 0,-1 0 0,1 1 0,0-1 1,0 0-1,0 0 0,1 0 0,-1 0 0,1 0 1,0 0-1,-1-1 0,1 0 0,0 1 0,1-1 0,-1 0 1,0 0-1,1-1 0,-1 1 0,7 1 0,3 2-776,-1-1 1,1-1-1,0 0 0,21 1 0,13-2-4582,3-2-1771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40 12139,'0'-1'341,"-1"-1"-1,0 0 0,0 0 0,1 0 1,-1 0-1,0 1 0,-1-1 0,1 0 1,0 1-1,0-1 0,-1 1 0,1-1 1,-1 1-1,1 0 0,-1 0 0,0-1 0,0 1 1,1 0-1,-1 1 0,-2-2 0,0 1-41,0 0-1,0 0 1,1 1-1,-1-1 0,0 1 1,0 0-1,0 0 1,0 1-1,-7 0 1,1 2-138,1-1 0,-1 1 0,1 1 0,0-1 1,1 2-1,-1-1 0,-14 11 0,13-7-65,1 0-1,0 1 0,0 1 1,-12 16-1,18-23-77,1 1 1,0-1-1,0 0 0,0 0 0,0 1 1,0 0-1,1-1 0,0 1 0,0 0 0,0-1 1,0 1-1,0 0 0,1 0 0,0 0 0,-1 0 1,1 0-1,1 0 0,-1-1 0,1 1 1,0 4-1,1-6-1,-1 0 1,1 0-1,0-1 1,0 1 0,0 0-1,0-1 1,0 1-1,0-1 1,0 0-1,0 0 1,0 0 0,1 0-1,-1 0 1,0 0-1,1 0 1,-1-1-1,1 1 1,-1-1-1,1 0 1,-1 0 0,1 0-1,-1 0 1,4-1-1,6 1 121,1-1-1,-1 0 1,19-5-1,-16 1-50,-1 0-1,0-1 1,0-1-1,0 0 1,-1-1 0,0 0-1,-1-1 1,13-11-1,-17 12 46,0 1 1,0-1-1,0 0 0,-1-1 0,-1 0 0,1 0 0,-2 0 1,1-1-1,-1 0 0,0 0 0,5-19 0,-17 36-177,-5 15-17,9-12 75,1-1-1,0 1 1,0 0-1,1-1 0,0 1 1,0 0-1,1 0 1,1 0-1,0 0 0,3 15 1,-3-20-187,1-1 1,-1 1 0,1-1-1,0 0 1,1 1-1,-1-1 1,1 0 0,-1 0-1,1 0 1,1-1-1,-1 1 1,0-1 0,1 0-1,0 1 1,-1-2-1,1 1 1,1 0 0,-1-1-1,0 0 1,0 0 0,1 0-1,-1 0 1,9 1-1,26 2-5057,5-4-4544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35 2338,'0'0'16325,"-5"9"-15738,-1 9-386,1 0 0,1 0 0,0 1 0,1 0-1,1 0 1,1-1 0,2 33 0,0-11 458,-1 1 0,-3 0 0,-1-1 0,-2 1 0,-2-1 0,-21 67-1,40-142-288,-2 0-1,7-50 1,0 2-299,-14 73-67,39-141 20,-36 135-31,1 1 0,1 0 1,1 0-1,0 0 0,1 1 0,0 0 0,14-15 1,-18 24-34,-1 1 0,1 0 0,0 1 0,0-1 0,0 1 0,0 0 0,0 1 1,1-1-1,0 1 0,-1 0 0,11-2 0,-14 3 2,0 1 1,0-1-1,0 1 0,0 0 1,0 0-1,0 0 0,0 0 0,0 0 1,0 0-1,0 0 0,0 1 1,0-1-1,0 1 0,-1-1 0,1 1 1,0 0-1,0 0 0,0 0 1,-1 0-1,1 0 0,0 0 0,-1 0 1,1 1-1,-1-1 0,1 1 1,-1-1-1,0 1 0,0-1 0,0 1 1,1 0-1,-2-1 0,1 1 1,0 0-1,0 0 0,0 0 0,0 3 1,0-1 17,0 0 0,-1 1 1,0-1-1,1 0 0,-1 1 1,-1-1-1,1 0 0,0 1 0,-1-1 1,0 0-1,0 0 0,-1 0 1,1 0-1,-1 0 0,1 0 0,-4 5 1,0-2 74,0 0 1,0-1 0,-1 1-1,0-1 1,0-1 0,0 1-1,0-1 1,-10 6-1,5-4 81,-1 0 0,-1-1 0,1 0 0,-1 0 0,0-2 0,-1 0-1,1 0 1,-1-1 0,0-1 0,-15 1 0,29-3-168,-1 0 0,1 0 1,-1 0-1,1 1 0,0-1 0,-1 0 0,1-1 1,0 1-1,-1 0 0,1 0 0,-1 0 0,1 0 1,0 0-1,-1 0 0,1 0 0,0 0 0,-1-1 1,1 1-1,0 0 0,-1 0 0,1-1 0,0 1 1,-1 0-1,1 0 0,0-1 0,0 1 0,-1 0 0,1-1 1,0 1-1,0 0 0,0-1 0,0 1 0,-1 0 1,1-1-1,0 1 0,0 0 0,0-1 0,0 0 1,7-17-2175,19-14-4971,-4 17 295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83 12268,'0'0'2786,"-9"-3"-795,4 2-1840,1-1-1,-1 1 1,1 0-1,-1 0 1,1 0-1,-1 0 1,0 1-1,1 0 1,-1 0-1,0 0 1,1 1-1,-1-1 1,0 1-1,1 0 1,-1 1-1,1-1 1,-1 1-1,1 0 1,0 0-1,0 0 1,0 0-1,0 1 1,0 0-1,0-1 1,-3 6-1,2-4 22,1 0 0,0 0 0,1 1 0,-1 0 0,1 0 0,0 0 0,0 0 0,0 1 0,1-1-1,0 1 1,0-1 0,0 1 0,1 0 0,-1 0 0,1-1 0,1 1 0,-1 0 0,1 0 0,1 8-1,0-12-122,0-1 0,-1 1 0,1-1 0,0 1 0,1-1 0,-1 0 0,0 0 0,0 1 0,0-1 0,1 0 0,-1 0 0,1 0 0,-1 0 0,0 0 0,1-1 0,0 1 0,-1 0 0,1-1 0,0 1 0,-1-1 0,1 1 0,0-1 0,-1 0 0,1 0 0,0 0 0,-1 0 0,4 0 0,2 0 141,1 0-1,-1 0 1,0 0-1,0-1 1,14-3-1,-16 1-145,1-1-1,0 1 0,0-1 1,-1 0-1,0 0 0,0-1 1,0 1-1,-1-1 0,1 0 1,-1 0-1,0-1 0,0 1 1,-1-1-1,0 0 0,0 0 1,0 0-1,-1 0 0,4-13 1,-5 14-73,0 1 1,1 0 0,-2-1-1,1 1 1,0-1 0,-1 1-1,0-1 1,0 1 0,0-1-1,0 1 1,-1 0 0,0-1-1,0 1 1,0-1 0,0 1-1,-1 0 1,1 0 0,-1 0-1,0 0 1,-1 0 0,1 0-1,-1 0 1,1 1 0,-1-1-1,0 1 1,-1 0 0,1 0-1,0 0 1,-5-3 0,7 6-73,1-1 0,-1 1 0,0-1-1,1 1 1,-1-1 0,0 1 0,0-1 0,0 1 0,1-1 0,-1 1 0,0 0 0,0 0 0,0-1 0,0 1 0,0 0-1,0 0 1,1 0 0,-1 0 0,0 0 0,0 0 0,0 0 0,0 1 0,0-1 0,0 0 0,0 0 0,1 1 0,-1-1-1,0 0 1,0 1 0,0-1 0,1 1 0,-1-1 0,0 1 0,1-1 0,-1 1 0,0 0 0,1-1 0,-1 1 0,1 0-1,-1-1 1,1 1 0,-1 0 0,1 0 0,-1 0 0,1-1 0,0 1 0,-1 1 0,1 1-576,-1 0-1,1 1 1,-1-1 0,1 0 0,0 1 0,0-1-1,1 0 1,-1 0 0,1 1 0,-1-1 0,1 0-1,2 5 1,7 8-3513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8314,'-10'13'426,"-15"21"1812,24-32-2051,0-1-1,0 1 0,0 0 1,1 0-1,-1 0 0,0 0 0,1 0 1,0 0-1,-1 0 0,1 0 1,0 0-1,0 0 0,0 0 1,0 0-1,0 0 0,1 3 1,1-3-93,0 0 1,0 0-1,0-1 0,0 1 1,1-1-1,-1 0 1,0 1-1,1-1 0,-1 0 1,0 0-1,4 0 1,10 6 196,22 20 55,-27-18-325,2-1 0,-1 0 0,1 0 0,16 6 0,-11-6-15,-1 1-1,0 1 1,22 16 0,-20-13 2,35 19-1,-47-29-11,1 0 0,-1-1-1,0 0 1,1 0 0,0-1 0,-1 0-1,1 0 1,0 0 0,-1-1-1,12-2 1,8-2-39,44-12 0,-46 10 24,41-7-1,-32 12 43,0 2 0,0 1 0,62 11 0,-67-7-15,1-2 0,0-1 1,0-1-1,0-1 0,46-6 1,313-27 49,-223 24-46,140-36 10,-81 7-2,10 25 70,-196 17-26,-32-3 87,0-1-1,0 0 1,0 0 0,8-1 0,-15 0-115,-1 0 1,0-1-1,1 1 0,-1 0 0,1-1 1,-1 1-1,1 0 0,-1-1 1,1 1-1,-1-1 0,1 1 1,-1-1-1,1 1 0,0-1 0,-1 1 1,1-1-1,0 0 0,-1 1 1,1-1-1,0 1 0,0-1 0,-1 0 1,1 1-1,0-1 0,0 0 1,0 1-1,0-1 0,0 0 1,0 1-1,0-2 0,0-24 467,0 24-564,1-23 241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94 7527,'0'0'3321,"10"-9"138,-1 2-2499,33-31 1653,-39 35-1917,-1 0 0,1-1-1,0 1 1,-1-1 0,0 0 0,0 0-1,2-6 1,-4 10-627,0-1 0,-1 1 0,1 0 0,-1-1 0,1 1 0,0 0 0,-1-1 0,1 1 0,-1 0 0,1-1 0,-1 1 0,1 0 0,-1 0 0,1 0 0,-1 0 0,1-1 0,-1 1 0,1 0 0,-1 0 0,1 0 0,-1 0 0,1 0 0,-1 0 0,1 0 0,-1 0 0,1 0 0,-1 1 0,1-1 0,-1 0 0,0 0 0,-22 5-126,9 1 67,0 2 0,1 0 1,0 1-1,1 0 0,0 1 0,0 0 0,1 1 0,0 0 0,-17 25 1,27-36-18,0 1 0,0 0 1,1 0-1,-1 0 0,1 0 1,-1 0-1,1 0 1,-1 0-1,1 0 0,-1 0 1,1 0-1,0 0 0,0 0 1,0 0-1,-1 0 1,1 0-1,0 0 0,0 0 1,0 0-1,1 1 0,-1-1 1,0 0-1,0 0 1,1 0-1,-1 0 0,0 0 1,1 0-1,-1 0 0,1 0 1,-1 0-1,1 0 1,0 0-1,-1-1 0,1 1 1,0 0-1,0 0 0,-1-1 1,1 1-1,0 0 1,0-1-1,0 1 0,0-1 1,0 1-1,0-1 0,0 1 1,0-1-1,0 0 0,0 1 1,0-1-1,0 0 1,0 0-1,3 0 0,9 2-275,0-1-1,0-1 0,23-2 1,-15 1-249,14 0-436,-26-1 885,-1 2-1,1-1 0,-1 1 1,1 0-1,-1 1 0,1 0 0,-1 0 1,1 1-1,12 4 0,-20-6 113,-1 0 0,1 1 0,-1-1 0,1 0 0,-1 0 0,1 1 0,-1-1 0,0 1 0,1-1 0,-1 0-1,0 1 1,1-1 0,-1 1 0,0-1 0,1 1 0,-1-1 0,0 1 0,0-1 0,1 1 0,-1-1 0,0 1 0,0 0-1,0-1 1,0 1 0,0-1 0,0 1 0,0-1 0,0 1 0,0 0 0,0-1 0,0 1 0,0-1 0,0 1 0,-1-1-1,1 1 1,0-1 0,0 1 0,-1-1 0,1 1 0,0-1 0,-1 1 0,1-1 0,0 1 0,-1-1 0,1 1 0,-1-1 0,1 0-1,0 1 1,-1-1 0,1 0 0,-1 1 0,1-1 0,-1 0 0,0 0 0,1 0 0,-1 1 0,1-1 0,-2 0 0,-35 18 1134,34-17-1035,-20 7 182,1-1-1,-1-2 0,0 0 1,0-1-1,-1-1 1,-33-1-1,56-4-4301,9-5 1632,9-5-1760,6-4-2954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12780,'0'0'10058,"-2"50"-8585,-7-22-608,4 1-321,1-2-159,-1-2-193,5-6-160,0-2 64,0-6-512,0-4-737,0-4-897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59 2434,'0'0'6316,"4"-10"-2628,1-1-2579,2-7 302,2-1 2556,-10 40-455,1-6-3149,-44 270 1949,33-143-2184,11-142-123,0 1 1,0-1-1,0 1 1,0-1-1,0 0 1,0 1-1,0-1 1,0 1-1,0-1 1,0 1-1,0-1 1,0 1-1,0-1 0,0 0 1,0 1-1,0-1 1,1 1-1,-1-1 1,0 1-1,0-1 1,1 0-1,-1 1 1,0-1-1,0 0 1,1 1-1,-1-1 1,0 0-1,1 1 1,-1-1-1,0 0 0,1 0 1,-1 1-1,1-1 1,-1 0-1,0 0 1,1 0-1,-1 0 1,1 1-1,-1-1 1,1 0-1,-1 0 1,0 0-1,1 0 1,-1 0-1,1 0 1,-1 0-1,1 0 0,1-1 15,-1 1 0,0-1 0,0 0 0,1 1 0,-1-1 0,0 0 0,0 0-1,0 0 1,0 0 0,0 0 0,0 0 0,0 0 0,0 0 0,1-2-1,6-15 38,-1-1 0,-1 1 0,0-1 0,-2 0-1,0 0 1,-1 0 0,-1-1 0,-1 1-1,-1-1 1,-2-27 0,2 47-59,0 0 0,0-1 0,0 1 0,0-1 0,0 1 0,0-1 0,0 1 0,0-1 0,0 1 0,0-1 0,0 1 0,0-1 0,0 1 0,0-1 0,-1 1 0,1-1 0,0 1 0,0 0 0,0-1 0,-1 1 0,1-1 0,0 1 0,-1 0 0,1-1 0,0 1 0,-1 0 0,1-1 0,0 1 0,-1 0 0,0-1 0,-10 11-136,-5 24-78,14-24 211,0-1 0,0 1 0,1 0 0,0 0 0,1-1 0,0 1 1,1 0-1,0 0 0,1 0 0,2 9 0,-3-17 17,0-1-1,0 0 1,1 0-1,-1 1 0,0-1 1,1 0-1,-1 0 1,0-1-1,1 1 1,-1 0-1,1 0 0,0-1 1,-1 1-1,1-1 1,0 1-1,-1-1 1,1 0-1,0 1 0,-1-1 1,1 0-1,0 0 1,0 0-1,-1-1 1,1 1-1,0 0 0,-1-1 1,1 1-1,0-1 1,1 0-1,4-1 61,0-1 0,-1 0 0,1 0 0,-1 0-1,11-8 1,-1-2-45,1-1-1,26-29 0,-39 38-65,0 0-1,0 0 0,0 0 1,0-1-1,-1 1 1,0-1-1,0 0 1,-1 0-1,0 0 0,0 0 1,0-1-1,-1 1 1,2-11-1,-16 25-398,0 6 554,0 1 0,2 0 0,0 1 0,1 0 0,0 1-1,1 0 1,1 0 0,1 1 0,-8 28 0,15-45-106,-1 0-1,1 0 1,-1 0 0,1 0 0,0-1-1,-1 1 1,1 0 0,0 0-1,0 0 1,-1 0 0,1 0 0,0 0-1,0 0 1,0 0 0,0 0 0,0 0-1,0 0 1,1 0 0,-1 0-1,0 0 1,0 0 0,1 0 0,-1 0-1,1 0 1,-1 0 0,1-1 0,-1 1-1,1 0 1,-1 0 0,1 0-1,0-1 1,-1 1 0,1 0 0,0-1-1,0 1 1,-1-1 0,1 1 0,0-1-1,0 1 1,0-1 0,0 1 0,0-1-1,0 0 1,0 0 0,0 1-1,0-1 1,0 0 0,0 0 0,0 0-1,0 0 1,0 0 0,0 0 0,-1 0-1,1 0 1,0-1 0,0 1-1,0 0 1,0-1 0,0 1 0,0 0-1,1-1 1,7-2-16,0-1-1,0 1 1,0-1-1,15-10 1,21-21-622,24-16-708,-64 48 1259,1-1-1,-1 1 0,0 1 0,1-1 1,0 1-1,0 0 0,-1 0 1,1 1-1,0 0 0,9-1 0,-14 2 69,0 1 0,0-1 0,0 1 1,0-1-1,1 1 0,-1 0 0,0-1 0,0 1 0,0 0 0,0 0 0,-1-1 0,1 1 0,0 0 0,0 0 0,0 0 0,-1 0 0,1 0 0,-1 1 0,1-1 0,-1 0 0,1 0 0,-1 0 0,1 0 0,-1 1 0,0-1 0,0 0 0,0 0 0,1 1 0,-1-1 0,-1 2 0,2 51 43,-2-42-8,1-4-9,4 27 318,-3-34-306,-1 0 0,1-1 0,-1 1 0,1 0 0,0-1 0,-1 1 0,1-1 0,0 1 0,0 0 0,-1-1 1,1 0-1,0 1 0,0-1 0,0 1 0,-1-1 0,1 0 0,0 0 0,0 1 0,0-1 0,0 0 0,0 0 0,0 0 1,0 0-1,-1 0 0,1 0 0,0 0 0,0 0 0,0-1 0,0 1 0,0 0 0,0 0 0,0-1 0,-1 1 1,1-1-1,0 1 0,0-1 0,0 0 0,6-3-8,0 0 0,-1 0 1,0-1-1,0 0 0,0 0 0,-1 0 0,0-1 1,0 1-1,0-1 0,-1-1 0,1 1 0,-2-1 1,1 1-1,-1-1 0,4-10 0,0-3-21,0 0-1,-1 0 0,-2 0 1,4-29-1,-7 41-21,-1 11-5,0 2 26,1-1 0,-1 1-1,0-1 1,1 1-1,0-1 1,0 0-1,1 1 1,-1-1-1,1 0 1,0 0-1,0 0 1,0 0-1,3 4 1,-2-5 6,1-1 1,-1 1-1,1-1 1,0 0-1,0 0 0,0 0 1,0 0-1,0-1 1,0 0-1,0 1 1,1-2-1,-1 1 1,0 0-1,0-1 0,1 0 1,-1 0-1,1 0 1,-1 0-1,0-1 1,0 0-1,1 0 0,-1 0 1,0 0-1,0-1 1,0 1-1,0-1 1,0 0-1,4-3 1,-2 1-9,0 0 1,-1 0 0,0 0 0,1-1-1,-1 0 1,-1 0 0,1 0 0,-1 0-1,0-1 1,0 0 0,-1 1 0,1-2-1,-1 1 1,-1 0 0,1 0 0,-1-1 0,1-7-1,-2 12-1,0 0 0,-1 0 0,0 0-1,1 0 1,-1 0 0,0-1 0,0 1-1,0 0 1,-1 0 0,1 0 0,0 0-1,-1 0 1,1-1 0,-1 1 0,0 0-1,0 0 1,0 0 0,0 1 0,0-1-1,0 0 1,0 0 0,-1 0 0,1 1 0,-1-1-1,1 1 1,-1-1 0,-1 0 0,0 1-7,1 0-1,-1 0 1,1 1 0,-1 0 0,1-1 0,-1 1 0,1 0 0,-1 0 0,1 0 0,-1 1 0,1-1 0,-1 1 0,1-1 0,-1 1 0,1 0 0,0 0 0,-1 0 0,1 0 0,0 0-1,0 0 1,0 1 0,0-1 0,0 1 0,-3 2 0,-7 6 10,0 0 0,0 1-1,1 1 1,-11 14 0,18-21 15,0 1 0,1 0 0,0-1 0,0 1 0,0 0 0,1 1 0,0-1 0,0 0 0,0 1 0,1-1 0,0 1 0,0 10 0,1-14-5,1 0 1,-1-1-1,1 1 0,0 0 0,0-1 0,0 1 0,0-1 0,1 1 0,-1-1 0,1 0 0,0 1 0,-1-1 0,1 0 0,0 0 0,0 0 0,0 0 0,0-1 1,1 1-1,-1-1 0,0 1 0,1-1 0,-1 0 0,1 0 0,-1 0 0,1 0 0,0 0 0,-1 0 0,1-1 0,0 1 0,4-1 0,6 2-1027,1 0 0,-1-1 0,1 0 0,25-3 0,-31-2-1897,-6-6-2199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18321,'0'-2'1602,"0"-2"544,3 2-1570,8 2-544,-2 0 33,2 0-1315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9897,'0'0'4896,"-7"10"-2782,5-8-1998,-36 51 1664,36-51-1664,1 1 0,-1-1 0,1 1-1,-1 0 1,1 0 0,0-1 0,0 1 0,0 0 0,1 0-1,-1 0 1,1 0 0,0 0 0,-1 0 0,1 0 0,1 0-1,-1 0 1,0 0 0,1 0 0,-1 0 0,1 0 0,0 0-1,0-1 1,2 5 0,-2-6-69,0 0 0,1 0 0,0 0 0,-1 0 1,1 0-1,0 0 0,-1 0 0,1-1 0,0 1 0,0-1 0,-1 1 0,1-1 0,0 1 0,0-1 0,0 0 0,0 0 1,0 0-1,0 0 0,-1 0 0,1-1 0,0 1 0,0-1 0,3 0 0,1-1 28,1 0 0,-1 0 0,1-1 0,-1 1 0,8-6 0,6-7-20,-2 0-1,0-1 1,21-24-1,-6 6-90,-31 46-123,0-1 0,-1 1 0,-1 23 0,0-30 27,1 0 0,-1 0 0,1 0-1,0 0 1,0 0 0,0 0 0,1-1 0,-1 1-1,1 0 1,5 7 0,-6-10-31,0-1 0,0 0 0,0 1 0,0-1 1,1 0-1,-1 0 0,0 1 0,1-1 0,-1 0 1,1 0-1,-1-1 0,1 1 0,0 0 0,-1 0 0,1-1 1,0 1-1,-1-1 0,1 0 0,0 1 0,0-1 1,-1 0-1,1 0 0,0 0 0,0 0 0,0 0 0,-1-1 1,1 1-1,0 0 0,0-1 0,-1 1 0,1-1 0,0 0 1,-1 1-1,4-3 0,18-16-11229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13869,'0'0'9919,"-4"9"-9722,-1 4-118,1 0-1,1 0 0,0 0 1,0 0-1,1 1 0,1-1 0,1 1 1,1 25-1,-1-37-71,0 0 0,1-1 0,-1 1 0,1 0 0,-1 0 0,1-1 0,0 1 0,0 0 0,-1-1 0,1 1 0,0-1 0,0 1 0,1-1 0,-1 0 0,0 1 0,0-1 0,1 0 0,-1 0 0,1 0 0,-1 0 0,3 2 0,0-2 34,0 0-1,-1 1 0,1-1 1,0-1-1,0 1 1,-1-1-1,1 1 0,0-1 1,8-1-1,-3 0 61,1-1 0,-1 1 0,0-2 0,0 0 0,0 0 0,0 0 1,15-9-1,-14 6-8,0 0 0,-1-1 0,0 0 0,0-1 1,0 0-1,-1-1 0,0 0 0,-1 0 0,0 0 0,9-17 1,-41 57-404,21-22 150,0 0 1,1 0-1,0 0 1,0 0-1,-1 12 1,0 24-5578,4-37-760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4388,'0'0'14099,"-1"12"-13437,-3 228 2339,-3 55-1774,6-277-1240,0-3 235,1-21 169,1-47 125,0-22-272,9-77 1,-6 127-256,0-1 0,2 1-1,1 0 1,0 0 0,2 1 0,22-42 0,-30 62-25,2 1 1,-1-1 0,0 0 0,1 1-1,0-1 1,-1 1 0,1 0 0,1 0 0,-1 0-1,0 0 1,1 1 0,-1 0 0,1-1-1,0 1 1,0 0 0,0 1 0,0-1 0,0 1-1,0-1 1,8 0 0,-7 2-9,1 0 0,-1 1 1,0-1-1,1 1 0,-1 0 0,0 0 0,0 1 1,0 0-1,0 0 0,0 0 0,0 0 0,0 1 1,-1 0-1,1 0 0,-1 0 0,5 5 0,-4-4-1,-1 0 0,0-1-1,0 1 1,0 1-1,-1-1 1,1 1-1,-1-1 1,0 1-1,-1 0 1,1 0-1,-1 0 1,0 0-1,0 1 1,0-1-1,1 10 1,-3-11 65,0 0-1,0 0 1,-1 1 0,1-1-1,-1 0 1,0 0-1,0 0 1,-1 0 0,1 0-1,-1 0 1,0 0 0,0-1-1,0 1 1,0 0 0,-1-1-1,1 0 1,-1 1 0,0-1-1,0 0 1,-6 4 0,-1 1 291,-1 0 0,-1 0 0,1-1 0,-25 10 0,32-15-314,0 0 0,-1 0 0,1-1 0,-1 1 0,1-1 0,-1 0 0,0-1-1,1 1 1,-1-1 0,0 0 0,1 0 0,-1 0 0,0-1 0,1 1 0,-1-1 0,0-1 0,-6-2 0,9 3-235,0 0 1,0-1 0,1 0 0,-1 1-1,0-1 1,1 0 0,0 0 0,-1 0-1,1 0 1,0 0 0,0 0 0,0 0 0,1-1-1,-1 1 1,0 0 0,1 0 0,-1-1-1,1-3 1,3-26-7785,7 16 1584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12139,'0'0'7789,"1"9"-6908,-2 9-439,-1 0 0,0 1 0,-5 16 0,2-10-83,1 1 0,-1 26 0,5-51-198,7-11 810,-1-6-926,-1-1 0,-1 1-1,0-1 1,-1 0 0,0 0-1,-2 0 1,0-32 0,50 100-1385,-47-48 1355,1-1 0,-1 0 1,1 0-1,0 0 0,0-1 1,0 0-1,0 0 0,0 0 1,0 0-1,0-1 0,0 1 1,1-2-1,-1 1 0,0 0 0,0-1 1,0 0-1,0 0 0,0 0 1,0-1-1,0 0 0,0 0 1,-1 0-1,1-1 0,-1 1 1,0-1-1,1 0 0,-1 0 0,0 0 1,6-7-1,-4 3 13,1 0 1,-1 0-1,-1-1 1,1 1-1,-1-1 0,0 0 1,-1-1-1,0 1 0,0-1 1,-1 0-1,0 0 0,-1 0 1,0 0-1,0 0 0,1-14 1,-6 22-64,-4 7 3,-3 11 8,2 9 296,1 0 0,2 1 1,1 0-1,1 0 0,1 1 1,2 35-1,0-61-251,0-1 0,-1 1 0,2 0-1,-1 0 1,0 0 0,0 0 0,0 0 0,1 0 0,-1-1 0,1 1 0,0 0 0,-1 0 0,1-1 0,0 1 0,0 0-1,0-1 1,0 1 0,1-1 0,-1 1 0,0-1 0,0 0 0,1 1 0,-1-1 0,1 0 0,-1 0 0,1 0 0,0 0-1,-1 0 1,1 0 0,0-1 0,0 1 0,0-1 0,-1 1 0,1-1 0,0 1 0,0-1 0,0 0 0,0 0 0,0 0-1,0 0 1,-1 0 0,4-1 0,-1 0-183,0 0 0,0 0 0,-1 0-1,1 0 1,0-1 0,-1 1 0,1-1 0,-1 0-1,5-4 1,-5 4-279,-1 0-1,0 0 0,1 0 1,-1-1-1,0 1 1,0-1-1,0 1 0,0-1 1,-1 0-1,1 0 1,2-6-1,1-23-6695,-1-7-6236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13677,'0'0'7463,"-16"64"-7399,18-47-128,12 4-1570,-1-1-2465,3 0-3044</inkml:trace>
  <inkml:trace contextRef="#ctx0" brushRef="#br0" timeOffset="1">287 257 10730,'0'0'12033,"-11"1"-11499,3 1-355,0-1-1,1 1 1,-1 0 0,0 1 0,1 0 0,0 0 0,0 0-1,0 1 1,0 0 0,1 0 0,-1 1 0,1 0 0,-7 8-1,-30 35 1224,41-45-1362,0 0 1,1-1-1,-1 1 1,1 0-1,-1 0 1,1 0-1,0 0 1,0 0-1,0 0 1,0 1-1,1-1 1,-1 0-1,1 0 1,0 1-1,0-1 0,0 0 1,1 7-1,0-9-32,0 1-1,0-1 1,0 1-1,0-1 1,0 1-1,0-1 1,0 0-1,1 0 1,-1 0-1,0 1 1,1-1-1,-1 0 1,1-1-1,-1 1 1,1 0-1,-1 0 1,1-1-1,0 1 1,-1-1-1,1 1 1,0-1-1,0 0 1,2 1-1,49 1 121,-41-3-147,18 1-727,0-1 1,33-7-1,-48 5-1038,0-1-1,0 0 1,18-8-1,-3-3-5816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2370,'0'0'12284,"-4"4"-11937,2-3-165,0-1-103,1 0 0,0 1 1,-1-1-1,1 1 0,0 0 1,0-1-1,0 1 0,-1 0 0,1 0 1,0 0-1,0 0 0,0 0 1,0 0-1,1 0 0,-1 0 1,0 0-1,0 0 0,1 1 0,-1-1 1,0 2-1,1-2 189,0 0-1,1 0 1,0 0-1,-1 0 1,1 0-1,-1-1 1,1 1-1,0 0 1,0-1 0,-1 1-1,1 0 1,0-1-1,0 1 1,0-1-1,0 1 1,0-1-1,0 0 1,0 1 0,0-1-1,0 0 1,0 1-1,0-1 1,0 0-1,0 0 1,0 0 0,0 0-1,0 0 1,1-1-1,5 0 1784,-27 0-2503,-3 4-3692,8 1-1689,1 0-883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11642,'-12'4'1690,"12"-4"-1665,0 0-1,0 0 0,0 0 1,1 0-1,-1 1 1,0-1-1,0 0 1,0 0-1,0 0 1,0 0-1,1 1 1,-1-1-1,0 0 1,0 0-1,0 0 1,0 0-1,0 1 1,0-1-1,0 0 1,0 0-1,0 1 0,0-1 1,0 0-1,0 0 1,0 0-1,0 1 1,0-1-1,0 0 1,0 0-1,0 0 1,0 1-1,0-1 1,0 0-1,0 0 1,0 0-1,0 1 1,0-1-1,-1 0 0,1 0 1,0 0-1,0 0 1,0 1-1,0-1 1,0 0-1,-1 0 1,1 0-1,0 0 1,0 0-1,0 0 1,-1 1-1,1-1 1,0 0-1,0 0 1,0 0-1,-1 0 0,1 0 1,0 0-1,0 0 1,0 0-1,-1 0 1,1 0-1,0 0 1,0 0-1,0 0 1,-1 0-1,5 5-19,1-1 0,-1 1-1,1-1 1,0 0 0,0 0 0,0-1 0,0 0-1,1 1 1,0-2 0,-1 1 0,1-1-1,0 0 1,0 0 0,10 2 0,11 0-23,-1 0 0,28 0-1,-53-4 20,95 1-20,-47-1 7,63 8 1,42 20 19,-83-14-3,117 10 0,89-31-23,0-21 36,-92 8-4,2 4-23,0 8 0,1 8-1,240 31 1,-269-9 0,425 39-46,509-68 44,-623-19 14,278-1 2,94 45 10,-838-18-16,100 2-12,164-18-1,-242 12 152,356-63-4209,-325 52 3368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9226,'2'4'75,"-1"-1"-1,1 0 1,1 0-1,-1 0 1,0 0-1,1 0 1,-1 0-1,1-1 1,0 1-1,0-1 1,0 0 0,0 0-1,0 0 1,1 0-1,-1-1 1,6 3-1,3 1 127,1-1 0,1 0-1,16 3 1,30 0 73,0-3 1,99-5-1,-12-1-206,54 11 22,79 1-16,-14-15 144,286-44 1,-402 30 145,164 0 0,-300 19-197,0-2 0,25-5 0,-23 4 32,-16 3-202,1-1 0,0 1 0,-1 0-1,1 0 1,-1 0 0,1 0 0,-1 0-1,1-1 1,-1 1 0,1 0 0,-1 0-1,1-1 1,-1 1 0,0 0 0,1-1-1,-1 1 1,1 0 0,-1-1 0,0 1 0,1-1-1,-1 1 1,0-1 0,1 1 0,-1-1-1,0 1 1,0-1 0,1 0 0,-4-16-60,-6 0 27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7623,'0'0'13757,"9"3"-12839,-5-1-851,0-1 0,-1 0 0,1 0-1,0 0 1,0 0 0,-1-1 0,1 0-1,0 1 1,0-1 0,0 0-1,0-1 1,0 1 0,-1-1 0,1 0-1,0 0 1,0 0 0,-1 0 0,1-1-1,-1 1 1,1-1 0,-1 0 0,0 0-1,5-4 1,2-1 5,-1-2 1,1 0-1,-2 0 0,1 0 1,-1-1-1,-1 0 0,8-14 1,-11 18-53,0-1 1,-1-1 0,0 1 0,0 0 0,0-1-1,-1 0 1,-1 1 0,1-1 0,-1 0-1,-1 0 1,1 0 0,-2-11 0,1 18-23,0 0-1,0 0 1,-1-1 0,1 1 0,0 0 0,-1 0 0,1 0-1,-1 0 1,1 0 0,-1 0 0,1 0 0,-1 0-1,0 0 1,0 1 0,1-1 0,-1 0 0,0 0 0,0 1-1,0-1 1,0 0 0,0 1 0,0-1 0,0 1-1,0-1 1,0 1 0,0-1 0,0 1 0,0 0 0,0 0-1,0-1 1,-1 1 0,1 0 0,0 0 0,0 0 0,0 0-1,0 0 1,0 1 0,0-1 0,-1 0 0,1 0-1,0 1 1,0-1 0,0 1 0,0-1 0,0 1 0,0-1-1,-1 2 1,-3 0-23,-1 1 0,1-1 0,0 1 0,0 1 0,0-1 0,0 1 0,-7 6 0,7-3 22,0-1-1,1 1 0,0 0 0,0 0 0,0 1 0,1-1 0,0 1 1,1-1-1,-3 14 0,4-18 5,0-1 0,1 1 0,0 0 1,0 0-1,0-1 0,0 1 0,0 0 0,0-1 0,1 1 1,0 0-1,-1-1 0,1 1 0,0-1 0,0 1 0,0-1 1,0 1-1,1-1 0,-1 0 0,1 0 0,-1 0 0,1 1 1,0-1-1,0-1 0,0 1 0,0 0 0,0 0 0,0-1 1,0 1-1,1-1 0,-1 0 0,1 0 0,2 1 0,8 3-364,1-1-1,-1-1 0,21 2 1,43-1-5053,-32-4-467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7335,'0'0'13074,"10"4"-12332,-5-2-655,0-1 1,-1 1-1,1-1 1,0 0-1,0 0 1,0-1-1,0 1 1,0-1-1,0 0 1,0 0-1,0-1 1,0 0-1,0 0 1,0 0-1,0 0 1,-1-1-1,10-3 1,-1-2 51,1-1 1,-1 0 0,0-1 0,-1 0 0,0-1 0,-1 0 0,0-1 0,0 0 0,-1 0 0,-1-2 0,0 1 0,0-1 0,10-23 0,-18 35-130,0-1 0,0 0 0,0 0 0,-1 0 0,1 0 0,-1 0 0,1 0 0,-1 0 0,0 0 0,1 0 0,-1 0 0,0 0 0,0 0 0,-1 0 0,1 0 0,0 0 0,-1 0 0,1 0 0,-2-3 0,1 4-13,0 0 0,0 1 1,0-1-1,0 0 0,0 0 1,0 1-1,0-1 1,0 0-1,0 1 0,0-1 1,-1 1-1,1-1 0,0 1 1,0 0-1,-1 0 0,1-1 1,0 1-1,0 0 1,-1 0-1,1 0 0,0 0 1,-2 1-1,-4 0-31,0 0 0,0 1-1,0 0 1,0 1 0,1-1 0,-1 1-1,1 0 1,-1 1 0,-9 7 0,-1 3-5,1 1 0,0 1 0,-24 32 0,35-41 57,0-1-1,0 2 0,1-1 0,0 0 0,0 1 1,1 0-1,0 0 0,0 0 0,1 0 0,0 0 1,1 1-1,-1-1 0,1 9 0,2-16-11,-1 1 1,0-1-1,1 0 0,-1 1 0,1-1 0,0 0 1,-1 0-1,1 1 0,0-1 0,0 0 0,0 0 1,-1 0-1,1 0 0,0 0 0,1 0 0,-1 0 1,0-1-1,0 1 0,0 0 0,0 0 0,1-1 1,-1 1-1,0-1 0,1 1 0,-1-1 1,0 0-1,1 0 0,-1 1 0,0-1 0,1 0 1,-1 0-1,3 0 0,50-3 200,-40 0-186,0-1-1,0 0 0,0-1 1,-1-1-1,0 0 0,0 0 1,0-2-1,-1 1 0,0-2 1,-1 0-1,0 0 0,0-1 1,14-16-1,0-3 17,-1-2 1,-1 0-1,34-63 1,-48 78-22,0 1-1,-2-1 1,1 0 0,-2 0 0,0-1 0,-1 0-1,-1 0 1,3-27 0,-12 43-209,-7 12 104,-10 14 27,-13 30 95,2 1-1,3 2 0,2 0 1,3 2-1,2 1 1,3 1-1,3 1 1,-12 82-1,28-139-387,-8 47-727,-1-27-1665,-5-8-3896,8-17 275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9897,'0'0'8408,"11"0"-6267,0-1-1794,1 0 0,-1-1 0,0-1 0,0 1 0,0-2 0,-1 1 0,1-2 0,-1 1 0,0-2 0,18-11 0,-2-2-183,-1-1 0,0-1 0,-2-2 0,0 0 0,-2-1 0,0-1 0,-2-1 0,-1-1 0,-1-1 0,-1 0 0,-2-1 0,0-1 0,10-36-1,-24 66-165,0 0 0,-1 0 0,1 0-1,0 0 1,0 0 0,0 0-1,0 0 1,0 0 0,0 0 0,0 0-1,0 0 1,-1 0 0,1 0 0,0-1-1,0 1 1,0 0 0,0 0-1,0 0 1,0 0 0,0 0 0,0 0-1,0 0 1,0 0 0,0 0-1,-1-1 1,1 1 0,0 0 0,0 0-1,0 0 1,0 0 0,0 0-1,0 0 1,0 0 0,0-1 0,0 1-1,0 0 1,0 0 0,0 0-1,0 0 1,0 0 0,0-1 0,-12 20-228,-21 36-197,28-46 405,-51 83 181,12-18 393,-39 83 0,72-132-460,1 1-1,1 0 1,2 0 0,0 1 0,2 0-1,1 0 1,-2 44 0,7-56-115,0-11 11,-1 0-1,1 0 1,-1 0-1,0 0 1,-1 0-1,1 0 1,-2 6-1,-3-50-2421,6 28 1112,0 1 1,1-1-1,0 1 1,7-22-1,-4 16-1519,4-8-3197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11115,'0'0'8706,"10"-5"-7222,14-6-855,3 0-191,-1-1-1,-1-1 1,25-17-1,-44 26-377,0-1 1,-1 1-1,1-1 0,-1 0 1,1-1-1,-2 1 0,1-1 1,0 0-1,-1 0 0,0 0 1,-1-1-1,0 1 0,0-1 1,0 0-1,0 0 0,-1 0 1,2-12-1,-4 18-35,1 0 0,-1 0-1,0 0 1,0 0 0,1 1-1,-1-1 1,0 0 0,0 0-1,0 0 1,0 0 0,0 0 0,0 0-1,0 0 1,-1 0 0,1 0-1,0 0 1,0 0 0,-1 0-1,1 1 1,0-1 0,-1 0 0,1 0-1,-1 0 1,1 0 0,-1 1-1,0-1 1,1 0 0,-1 1-1,0-1 1,1 0 0,-1 1 0,0-1-1,0 1 1,0-1 0,1 1-1,-1 0 1,0-1 0,0 1-1,0 0 1,0-1 0,0 1 0,0 0-1,0 0 1,0 0 0,0 0-1,0 0 1,1 0 0,-1 0 0,0 0-1,0 0 1,0 0 0,0 1-1,0-1 1,0 0 0,0 1-1,0-1 1,1 1 0,-1-1 0,-1 2-1,-5 1-1,1 0-1,0 0 0,0 1 1,0 0-1,0 1 1,-9 8-1,0 5 101,0 0 1,-21 35-1,31-45-18,1 1 1,0-1 0,0 1-1,1-1 1,0 1-1,0 0 1,1 0-1,0 1 1,0 16-1,2-24-101,0-1 0,0 1 0,0-1 1,0 1-1,1-1 0,-1 1 0,0-1 0,1 1 0,-1-1 0,1 0 0,0 1 0,-1-1 0,1 0 0,0 1 0,0-1 0,0 0 0,0 0 0,0 0 0,0 0 0,0 0 0,0 0 0,0 0 0,3 1 0,0 0-125,0 0-1,-1-1 0,1 0 0,0 0 1,0 0-1,0 0 0,0-1 0,0 1 0,5-1 1,2-1-1050,1 1 0,-1-2 0,0 0 0,1 0 0,21-8 0,9-9-5294,0-3-2722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205 325 10730,'0'0'7602,"-10"1"-6396,-4 1-862,0 1 0,0 0-1,0 1 1,1 0 0,0 1-1,-19 10 1,26-12-189,1 0 0,-1 0 0,1 1 0,0-1 0,0 1 0,1 0-1,-1 1 1,1-1 0,0 1 0,0-1 0,0 1 0,1 1 0,0-1 0,0 0 0,0 1 0,0-1 0,1 1 0,0 0-1,-2 11 1,4-16-142,0 0-1,0 0 1,0 0-1,1 0 0,-1 0 1,0 0-1,1 0 1,-1 0-1,1 0 0,-1 0 1,1-1-1,-1 1 1,1 0-1,0 0 0,-1-1 1,1 1-1,0 0 0,0-1 1,0 1-1,-1-1 1,1 1-1,0-1 0,0 1 1,0-1-1,0 0 1,0 1-1,0-1 0,0 0 1,0 0-1,0 1 1,0-1-1,0 0 0,0 0 1,0 0-1,0 0 1,0-1-1,1 1 0,42-3-141,-29-2-99,-1 0 1,1-1-1,-1 0 1,-1-1-1,1-1 0,-1 0 1,0-1-1,-1 0 1,0-1-1,0-1 1,13-16-1,2-3 135,-1-2 1,-2-1-1,22-41 0,-30 48 150,3-6 110,-1 0 1,-1-2-1,14-40 0,-31 74-162,0 0 0,-1 0 0,1 0 0,0 0 0,0 0-1,0 0 1,0 0 0,0 0 0,0 0 0,0 0 0,0 0-1,-1 0 1,1 0 0,0 0 0,0 0 0,0 0 0,0 0-1,0 0 1,0 0 0,0 0 0,0 0 0,0 0 0,-1 0-1,1 0 1,0 0 0,0 0 0,0 0 0,0 0 0,0 0-1,0 0 1,0 0 0,0 0 0,0 0 0,0 0 0,-1 0 0,1 0-1,0-1 1,0 1 0,0 0 0,0 0 0,0 0 0,0 0-1,0 0 1,0 0 0,0 0 0,0 0 0,0 0 0,0-1-1,0 1 1,0 0 0,0 0 0,0 0 0,0 0 0,0 0-1,0 0 1,0 0 0,0 0 0,0-1 0,0 1 0,0 0-1,0 0 1,0 0 0,-13 10 374,-12 16 80,7-2-266,2 1 0,1 0 0,1 1 0,2 0 0,0 1 0,1 1-1,2-1 1,1 2 0,1-1 0,2 1 0,1 0 0,1 0 0,1 39 0,2-64-183,1 0 0,-1 0 0,1 0 0,0 0 0,0 0 0,1 0 0,-1-1 0,3 5 0,-4-7-10,1 0 0,-1 0-1,1 0 1,-1 0 0,1-1-1,0 1 1,0 0 0,-1 0 0,1 0-1,0-1 1,0 1 0,0 0-1,0-1 1,0 1 0,-1-1-1,1 1 1,0-1 0,0 1 0,1-1-1,-1 0 1,0 0 0,0 1-1,0-1 1,0 0 0,0 0-1,0 0 1,0 0 0,0 0 0,0 0-1,0-1 1,0 1 0,0 0-1,2-1 1,-2-1-53,0 1 0,0-1 0,0 0 0,0 0 0,0 0 0,0 0 0,-1 0-1,1 0 1,-1 0 0,0 0 0,1 0 0,-1 0 0,0 0 0,0 0 0,0 0 0,-1 0 0,1 0 0,-1-3 0,1-4-145,-1-8-146,-1 0 0,-1 0 0,0 0 1,-1 1-1,0 0 0,-2-1 0,0 2 0,-15-29 1,16 34 410,-1-1 1,0 1 0,0 1 0,-1-1-1,-1 1 1,0 1 0,0-1-1,0 1 1,-1 1 0,-1 0 0,1 0-1,-1 0 1,-19-8 0,21 12 571,-1-1 770,12 5-393,46 13 20,129 0-807,-61-12-6069,-85-2 811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48 276 11531,'0'0'1078,"-8"2"545,-23 7 5,30-9-1580,1 0 0,0 0-1,0 0 1,-1 0-1,1 0 1,0 0 0,-1 0-1,1 0 1,0 0-1,0 0 1,-1 0-1,1 0 1,0 0 0,-1 0-1,1 1 1,0-1-1,0 0 1,-1 0 0,1 0-1,0 0 1,0 0-1,0 1 1,-1-1 0,1 0-1,0 0 1,0 0-1,0 1 1,-1-1 0,1 0-1,0 0 1,0 1-1,0-1 1,0 0 0,0 0-1,0 1 1,0-1-1,-1 0 1,1 1 0,0-1-1,0 0 1,0 0-1,0 1 1,0-1-1,0 0 1,0 1 0,1-1-1,-1 0 1,0 0-1,0 1 1,0-1 0,0 0-1,0 0 1,0 1-1,0-1 1,1 0 0,-1 0-1,0 1 1,0-1-1,0 0 1,0 0 0,1 0-1,-1 1 1,0-1-1,0 0 1,1 0 0,-1 0-1,15 7 709,6-2-289,-1-2-1,1 0 0,0-1 1,0-1-1,25-2 0,108-17 692,555-108 937,-300 50-1355,-256 48-817,240-37-166,-325 60 824,-68 5-572,0 0 0,1 0-1,-1 0 1,1 0-1,-1 0 1,0 0-1,1 0 1,-1 0-1,1 0 1,-1 0 0,0 0-1,1 0 1,-1 0-1,1 0 1,-1 0-1,0 1 1,1-1 0,-1 0-1,0 0 1,1 0-1,-1 1 1,0-1-1,1 0 1,-1 1 0,0-1-1,1 0 1,-1 0-1,0 1 1,0-1-1,1 1 1,-1-1-1,0 0 1,0 1 0,0-1-1,1 1 1,-8 14-115,-17 10-1485,-4-12-4254,17-13-935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74 3812,'0'0'4815,"-2"-9"-4570,1-1-133,1 7-40,0-1 0,-1 0 0,1 1 0,-1-1 0,0 1 1,0 0-1,0-1 0,0 1 0,-4-5 0,5 7-14,0 0-1,-1 0 1,1 0-1,-1 0 1,1 0-1,-1 1 1,0-1-1,1 0 1,-1 0-1,0 1 1,0-1-1,1 0 1,-1 1-1,0-1 1,0 1-1,0-1 1,0 1-1,0 0 1,0-1-1,0 1 1,0 0-1,0-1 1,0 1-1,0 0 1,0 0-1,0 0 1,0 0-1,0 0 1,0 0-1,0 0 1,0 0-1,0 1 1,0-1-1,0 0 1,1 1-1,-1-1 1,0 0-1,0 1 1,0-1 0,0 1-1,0-1 1,0 1-1,1 0 1,-2 0-1,-2 2-48,1 0 0,0 1 0,0-1 0,0 0 0,0 1 0,0-1 0,1 1 0,-4 7 0,-53 118 386,24-54-163,3 0-1,-25 91 0,29-34 56,-19 246 0,18-106-81,10-85-188,9 355 1,51-134 24,-19-235-107,28 152 67,0 9 207,-28-194 42,56 187-1,-59-253-209,26 82-14,-18-66 9,27 163-1,33 328 12,-83-551-25,35 189 631,-33-194-579,2 0 0,1 0 0,1-1 0,1 0 0,0 0 0,22 30-1,7 5-115,-28-38 7,1 0 1,0-2-1,2 0 1,0 0-1,2-1 1,-1-1-1,34 25 1,-46-39 42,-1-1 0,1 0 0,-1 0 0,1-1 0,0 1 0,0-1 0,0 1 0,0-1 0,0 0-1,0-1 1,0 1 0,0-1 0,0 0 0,0 0 0,0 0 0,0 0 0,1-1 0,-1 0 0,0 0 0,4-1 0,-2-1-14,0 0 0,0-1 0,-1 1 0,1-1 0,-1 0 0,0-1 0,0 1 0,-1-1 0,1 0 0,-1 0 0,5-8 0,6-12-49,-2 0-1,0-1 1,-2 0-1,13-44 1,-2-11-182,-3-1 1,13-147-1,-12-173 211,-18 338-76,1-581 38,-4 562 73,-16-360 55,1 28 24,27-139 1002,-7-199 770,-13 538-1755,-34-328-185,36 508 176,-1 0-1,-2 1 1,-2 1-1,-1 0 1,-22-41-1,-100-147 718,84 144-979,31 45 3,-67-94-519,78 114 641,0 1 1,-1 1-1,0 0 0,-1 0 0,0 1 0,0 0 0,-1 1 1,-15-8-1,22 14 1,-1 0 1,1 0-1,-1 0 1,1 1-1,-1-1 1,0 1-1,0 1 1,1-1-1,-1 1 0,0 0 1,0 0-1,0 1 1,1 0-1,-1 0 1,0 0-1,1 1 1,-1 0-1,1 0 1,-1 0-1,1 0 1,0 1-1,-7 4 0,-4 5-518,1 1-1,-1 0 0,2 1 0,0 1 0,-12 16 1,-17 25-3469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0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49 3491,'0'0'4068,"-10"-2"-1975,-8 0-1293,-24-4 1751,12 1 2858,103 1-3268,61 6-1928,179 24 1,-287-21 15,-53-6 206,4 0-496,-390-8 622,425 8-601,0 0 1,1-1-1,17-6 1,15-2-118,239-20-3319,-364 36 2994,-21-1-5223,51-7-2425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69 6086,'-70'-8'6479,"55"6"-888,48 2-5157,678-23 904,-674 14-1327,-27 2 84,-25-1 98,-32 2-144,0 2 0,0 2 0,0 2 0,0 3 0,-90 15 0,-100 30 239,213-39-284,24-8-6,0-1 0,0 0 0,0 0 0,-1 0 0,1 0 0,0 0 0,0 0 0,0 0 0,0 0-1,0 0 1,0 1 0,0-1 0,0 0 0,0 0 0,0 0 0,0 0 0,0 0 0,0 0 0,-1 0 0,1 1 0,0-1 0,0 0 0,0 0 0,0 0 0,0 0 0,0 0-1,0 0 1,0 1 0,1-1 0,-1 0 0,0 0 0,0 0 0,0 0 0,0 0 0,0 0 0,0 1 0,0-1 0,0 0 0,0 0 0,0 0 0,0 0 0,0 0 0,0 0-1,1 0 1,-1 0 0,0 0 0,0 0 0,0 1 0,0-1 0,0 0 0,0 0 0,0 0 0,1 0 0,-1 0 0,0 0 0,0 0 0,0 0 0,0 0 0,0 0 0,0 0 0,1 0-1,-1 0 1,0 0 0,0 0 0,0 0 0,0 0 0,0 0 0,45 2-102,37-7-864,126-24 1,-63 7-1326,-124 17-1108,-31 4 454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6598,'0'0'2979,"11"4"-2910,29 4 25,1-2-1,0-2 1,49-1-1,351-12 260,314 8 421,-592 11-767,971 67 183,-216-30 987,0-50-907,690-53 2415,-1144 23-2301,-348 23-293,-114 10 101,-8 0-8167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2954 459 3491,'-36'-37'4897,"31"31"-4753,0 0 1,-1 1 0,1-1 0,-1 1 0,0 0 0,0 0-1,-1 1 1,0 0 0,1 0 0,-1 0 0,0 1 0,-1 0-1,-13-3 1,-45-11 59,-73-28-1,73 21 1022,-75-15-1,-155-31-564,-132-25 426,255 67-811,-308-9 0,409 38-279,0 3 0,0 3 0,1 4 0,0 2 1,-91 31-1,124-32 32,1 2 1,1 2 0,0 1-1,1 2 1,0 1-1,2 2 1,1 1 0,0 2-1,2 1 1,1 1-1,-31 38 1,51-53-29,1 0 0,0 1 1,1-1-1,0 1 0,1 1 0,1-1 0,0 1 1,1 0-1,0 0 0,-3 23 0,5-16-6,2 0-1,0 1 1,0-1-1,2 0 1,1-1-1,10 38 1,-3-24 27,2-1-1,1 0 1,2-1 0,1 0 0,2-1 0,1-1 0,1-1-1,37 41 1,-15-26 76,2-2 0,2-2 0,2-2 0,91 55 0,-46-41-75,186 73 0,-154-78 48,137 32 1,-185-62-41,0-3 0,1-3 0,93 0 0,-52-12 13,0-5 0,0-5-1,-1-6 1,-1-5 0,188-60-1,-247 64 54,-1-2-1,-1-3 0,-1-2 0,83-52 0,-121 65-44,-1-1 1,0 0-1,-1-1 0,0-1 0,-2 0 0,0-1 0,15-23 1,-20 25-20,-1 0 0,0 0 0,-1 0 0,-1-1 0,0 0 0,-1 0 0,0 0 1,-2 0-1,0-1 0,1-28 0,-4 20 55,-1 0 0,0 0 0,-2 0-1,-1 1 1,0-1 0,-2 1 0,-1 0 0,-1 1 0,0 0 0,-19-30 0,-1 5-17,-2 2 0,-1 1 0,-3 1 1,-75-71-1,44 55 204,-3 3 1,-97-59-1,118 85-409,-2 2 0,-1 2-1,-1 3 1,-1 2 0,0 2 0,-2 3-1,0 2 1,-1 3 0,0 1 0,-1 4-1,-76 0 1,39 6-2641,1 0-1868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0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1887 423 6118,'-9'-7'518,"-6"-6"-601,-1 1 1,0 0 0,-1 2 0,-1 0 0,1 0 0,-1 2 0,-1 0 0,0 1-1,0 1 1,0 1 0,0 1 0,-29-3 0,19 7 226,1 1 0,-1 1 0,1 1 0,0 2 1,0 1-1,0 1 0,1 2 0,0 0 0,0 2 0,2 1 0,-49 29 1,-7 8 155,2 4 1,2 4-1,3 2 1,2 4 0,3 3-1,3 3 1,3 2-1,4 4 1,2 1-1,4 4 1,4 1 0,-67 149-1,47-59-306,8 4-1,-77 353 0,115-393 2,6 1-1,6 1 0,6 1 1,21 229-1,77 202 90,-59-429-17,6-2 0,62 139-1,-63-187-6,5-2 0,4-2-1,106 146 1,-106-172-27,3-2 0,2-2 0,2-3 0,3-2 0,98 67 0,-96-80 168,2-1 1,1-4-1,1-3 0,2-2 1,0-3-1,2-3 0,119 21 1,-134-34-175,2-3 1,-1-3 0,0-2 0,1-2 0,-1-3-1,0-2 1,0-2 0,0-3 0,-1-2 0,84-32-1,-64 13-11,-2-4 0,-1-2 0,-2-3 0,-1-3 0,-3-3 0,-2-3 0,-2-3 0,-2-2-1,72-89 1,-65 60 44,-3-3 0,-5-2-1,-3-3 1,-5-3 0,-4-1-1,53-161 1,-57 116 20,-5-2 1,26-233-1,-43 153-160,-9-229-1,-17 315-136,-5 0 0,-7 1 1,-5 1-1,-6 1 0,-91-247 0,65 243 280,-7 2 0,-5 3 0,-6 3 0,-5 3 0,-122-146-1,139 199 276,-3 3 0,-3 3-1,-4 3 1,-2 3 0,-124-79-1,132 101-240,-2 3 0,-1 3 1,-2 4-1,-1 2 0,-1 3 0,-1 4 0,-108-17 0,75 26-576,0 4 0,0 5 0,-1 5 0,1 5 0,0 4-1,1 4 1,-106 31 0,-157 59-4955,199-54-1084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11723,'0'0'2317,"8"-1"-1826,1045-90 1424,-568 54-1823,838-42 4033,-1051 66-3055,-23 9 974,-245 7-2364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3107,'0'0'779,"-8"0"2302,-54 0 1355,69 0-3849,220 28 1751,389-23-422,-550-6-1734,572-21 527,247-2-494,-193 31 809,208-2-489,-882-4-356,-11-1-10,0 1 1,0-1 0,0 0 0,0-1-1,0 1 1,0-1 0,0-1-1,0 1 1,0-1 0,0 0-1,10-6 1,-14 3 309,-12 5-899,-14 8-4566,18-5-59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 288 4292,'-9'-12'2333,"-7"-9"-2057,-1 0 1,0 1 0,-2 1-1,-39-32 1,25 30-3,-1 2 0,-1 2 0,-1 1 0,0 2 0,-1 1 0,0 2 0,-1 1 1,0 2-1,-1 2 0,1 2 0,-48 0 0,39 4-138,0 2-1,0 2 1,1 2 0,-1 2 0,1 3-1,1 1 1,0 2 0,-83 39 0,100-38 31,2 2 1,0 0-1,0 1 1,2 2-1,0 1 1,1 0 0,2 2-1,0 1 1,1 0-1,2 1 1,0 1-1,2 1 1,-21 46 0,18-27-99,2 1 1,2 1 0,2 1 0,2 0-1,2 0 1,3 1 0,-1 89 0,8-112-164,0-1 1,2 1 0,1-1-1,1 0 1,1 0 0,1-1 0,1 0-1,2 0 1,0 0 0,26 42 0,-19-42 109,0-1 1,2-1 0,1 0-1,1-2 1,0 0-1,2-1 1,0-1 0,1-2-1,37 22 1,-24-20 176,0-1 1,1-1-1,0-2 0,1-2 0,1-2 1,0-2-1,1-1 0,0-2 0,0-1 1,0-3-1,0-1 0,56-7 0,-51 0 132,0-2-1,0-2 1,-1-2-1,-1-2 0,0-2 1,0-2-1,-2-1 0,0-3 1,-2-1-1,62-47 1,-61 37-280,-1-2 1,-2-1-1,-1-2 1,-2-2 0,56-84-1,-73 96-58,-1-2-1,-1 0 0,-2-1 0,-1-1 1,-1 0-1,-2 0 0,-1-1 0,-2 0 1,-1-1-1,2-40 0,-8 59-113,0 0-1,-1 0 1,-1 1 0,0-1-1,-1 0 1,-1 1-1,0-1 1,-1 1 0,0 0-1,-1 1 1,-9-15-1,4 10-1156,0 1 0,-2 1 0,0 0 0,-21-19 0,-8-5-3589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6662,'0'0'3102,"14"2"-2739,39 3 504,0-2 0,93-7 1,121-26 1424,-21 1-1816,240 16-329,0 31-91,-264-7-24,100-8 1180,330-39 0,-557 31-1131,-66 6-221,1-3 0,-1 0 0,0-2 0,0-1 1,32-9-1,-18-6-3101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4324,'0'0'8371,"13"0"-8030,378-2 3528,211 15-2432,150 0-1223,17-13 347,-753 0-527,-5 1 1,1-2 0,-1 1 1,0-1-1,0-1 0,21-5 0,-40-2-3889,0-4-1693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83 107 3171,'0'0'235,"-10"0"512,-61 0 2542,69 0-2350,13 0 545,861-30 2814,336-8-2357,-602 34-2025,-216-13 797,129-1 1073,404 52-1114,-127 22-546,2-42 74,-792-14-192,15 1 46,1-1-1,-1-2 1,0 0 0,0-1 0,0-1-1,0-1 1,37-13 0,-58 17-74,1 1 1,0-1-1,-1 1 1,1-1-1,0 1 1,-1-1-1,1 1 1,0-1-1,-1 1 1,1-1-1,-1 0 0,1 1 1,-1-1-1,1 0 1,-1 0-1,0 1 1,1-1-1,-1 0 1,0 0-1,1 0 1,-1 1-1,0-1 1,0 0-1,0 0 1,0 0-1,0 0 0,0-1 1,-5-14-5926,5 10 2283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3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17837 403 5093,'-11'0'-395,"-310"3"3692,-379-6-1774,108-67 497,50 2-548,-863 17-1382,-81 109-1050,1458-56 959,-713 6 429,176-54-23,137 7-373,94 12 21,-293-11 97,-255 57-347,256 2 482,-628-62 1,988 18-282,-693-34 24,870 62-26,1 5 1,0 3-1,-127 36 1,-86 15 30,286-62 52,1 0 1,-1 1-1,1 1 0,-17 7 1,25-8-119,0 0 1,0 0-1,1 1 1,-1-1-1,1 1 1,0 0-1,0 1 1,0-1-1,1 1 1,0 0-1,-7 10 1,7-10 158,0-1 0,-1 0 0,1 0 0,-1 0 0,0 0-1,0-1 1,0 0 0,-1 0 0,1 0 0,-1 0 0,0-1 0,0 0 0,1-1 0,-1 1 0,0-1 0,-9 1 0,-68-10-148,60 6 50,1 0 0,-32-7 0,32 4 3,-1 2 0,-33-2-1,-606 20 2,564-12-1,0-5 0,0-4 0,-113-21-1,-602-120-35,170 48-11,445 82-54,-253 10 1,337 14 48,0 5-1,0 4 1,2 6 0,0 5-1,-125 48 1,154-43-120,3 4-1,-95 57 1,133-67 67,1 1 1,2 3-1,0 1 1,2 2 0,-51 58-1,82-83 56,1-1-1,-1 2 1,1-1 0,0 0-1,1 1 1,0 0-1,1 0 1,-1 0-1,2 1 1,-1-1 0,0 13-1,2-16-15,1 0 0,-1-1 0,2 1 0,-1 0 0,1-1 0,-1 1 0,2 0 0,-1-1 1,1 1-1,-1-1 0,1 0 0,1 1 0,-1-1 0,1 0 0,0 0 0,0-1 0,1 1 0,-1-1 0,1 1 0,6 4 0,8 6 25,1-2 0,0-1 0,1 0 0,0-1 0,1-2 0,0 0 0,1-1 0,32 8 0,186 26 109,-229-40-119,517 39-289,3-35 304,-70-2 6,338 23-120,281 5-1002,2069 69 1257,-1825-51-98,-570-25-29,713 28 7,179 63-1562,-534-30-83,2-41 2382,617-61 1069,-1231-13-1603,716-132 1,-856 79-198,-275 57 8,-1-4 1,90-43-1,-148 59-25,-1-1-1,-1-1 1,0-1-1,-1-1 1,-1-1-1,0-1 1,35-41-1,-48 50 61,-1 0 0,-1-1 0,0 0 0,0 0 0,-1 0 0,-1-1-1,0 0 1,0 0 0,-2-1 0,1 1 0,-1-1 0,-1 0 0,0 0-1,-1 0 1,-1 0 0,0 0 0,0 0 0,-1 0 0,-5-19 0,3 22 0,-1 0 0,0 0 0,-1 0 0,0 1 0,0-1 0,-1 1 0,0 1 0,-1-1 0,0 1 0,0 0 0,-1 1 0,0-1 0,-13-8 0,-7-4-14,-1 2-1,-61-29 0,-12 4-55,-136-40 1,-117-11-70,228 62 30,-326-71-205,151 45-3294,201 38 1246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92 3267,'-6'-14'4442,"20"17"-2867,37 21-1909,-36-16 886,7 0-475,1 0-1,0-2 0,1 0 1,-1-2-1,30 3 0,125-3 633,-60-3-338,1049 8 1289,-882-11-1644,129-2 293,209-1 332,981-66-160,-1254 43-219,618-27 602,12 63-801,-2 43 8,-51-12-7,-548-17-49,27 0 2,657-19 95,-1063-3-181,1 0 1,-1 1 0,1-1-1,-1 0 1,1 0-1,-1 0 1,1 0 0,-1 0-1,1 1 1,-1-1-1,1 0 1,-1 0-1,1 1 1,-1-1 0,1 0-1,-1 1 1,1-1-1,-1 0 1,0 1 0,1-1-1,-1 1 1,0-1-1,1 0 1,-1 1 0,0-1-1,0 1 1,1-1-1,-1 1 1,0-1 0,0 1-1,0-1 1,0 1-1,0 0 1,0-1-1,0 1 1,0-1 0,0 1-1,0-1 1,0 1-1,0-1 1,0 1 0,0-1-1,0 1 1,-1-1-1,1 1 1,0-1 0,0 1-1,0-1 1,-1 1-1,1-1 1,0 1 0,-1-1-1,1 0 1,-1 1-1,1-1 1,0 1 0,-1-1-1,1 0 1,-1 0-1,1 1 1,-1-1-1,1 0 1,-1 0 0,1 1-1,-1-1 1,1 0-1,-1 0 1,1 0 0,-1 0-1,-12 1-3774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5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6342,'0'0'3918,"10"1"-3806,75 0-39,0-4 0,94-16 0,23-1-62,488 6 1613,-194 9-1171,790-69 230,-1198 66-359,383-24 2571,-469 32-3181,0 0 0,0 0 0,1 0 0,-1 0 0,0-1 0,0 1 0,0-1 0,0 1 0,0-1 0,0 0-1,0 1 1,0-1 0,0 0 0,0 0 0,0-1 0,0 1 0,-1 0 0,1-1 0,0 1 0,-1-1 0,1 1 0,-1-1 0,2-2 0,7-18-4497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2492 190 3459,'-15'0'2563,"-16"-1"-2191,0-1 1,-1-2 0,1-1 0,0-2 0,-47-15-1,32 2-104,-1 3 0,-1 2 0,0 1 0,-1 3 0,-78-7-1,-442-27 1207,502 39-1350,0 3 1,-1 4-1,1 2 1,-1 3 0,1 3-1,1 3 1,0 3-1,-90 32 1,128-37-117,0 2 0,1 1 1,0 0-1,1 2 0,1 1 0,1 1 1,0 2-1,1 0 0,1 1 0,-20 24 1,-6 9 27,-4 4 204,-64 92-1,102-129-199,2 2-1,0-1 0,1 2 1,1-1-1,1 1 1,1 1-1,1 0 0,-6 41 1,9-34-17,1-1 1,2 1-1,1 0 0,1 0 1,2 0-1,8 39 1,-8-56-11,1 0-1,1-1 1,0 1 0,1-1 0,0 0-1,1 0 1,1 0 0,0-1 0,1-1-1,0 1 1,0-1 0,1-1 0,1 0 0,0 0-1,17 11 1,0-4 22,0-2 1,1 0-1,1-3 0,-1 0 1,2-2-1,54 11 0,197 17 89,-271-36-105,148 11 154,1-7 0,-1-7 0,1-7 0,308-57 0,-239 16-5,415-147 0,-614 184-136,0-1 0,0-2-1,-2-1 1,0-1 0,0-1 0,-2-2 0,-1 0 0,26-27-1,-40 35 99,-1 1 1,-1-1-1,0-1 0,-1 0 0,0 0 0,-1 0 0,0-1 0,-1 0 0,-1-1 0,0 1 0,-1-1 0,-1 0 0,0 0 0,-1 0 1,-1 0-1,0-1 0,-1 1 0,0 0 0,-4-23 0,0 23-46,-1-1-1,0 1 1,0 0 0,-2 1-1,1-1 1,-2 1 0,0 0-1,-1 1 1,0 0 0,-1 0-1,-1 1 1,0 1 0,0-1-1,-19-13 1,-3 0 35,-2 1 1,0 1-1,-1 2 1,-54-22-1,42 24-17,0 2-1,-1 2 1,-79-13 0,-154-6-1618,202 27 31,14-4-1248,15-8-1362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0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4068,'-8'2'3934,"4"-1"-3428,-4-1-226,0 1 0,0 0-1,0 1 1,1-1 0,-1 2 0,1-1-1,-13 6 1,23-6-313,0 0 0,0-1 0,0 1 0,0-1 0,1 0 0,-1 0 0,0 0 0,0-1 0,1 1 0,5 0 0,94 5-9,1-4 0,176-20 0,-174 9 35,133-8 128,0 11 0,364 35 0,953 79 2180,-85-151-1570,-1167 10-709,466-32 79,-709 63-90,153 4 186,-177 5 77,-29-1-5491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11472 638 3651,'0'0'924,"0"-9"-545,0 5-319,-1-1-1,1 1 1,0 0-1,-1 0 1,0 0-1,0 0 1,0 0-1,-1 0 1,1 0-1,-1 0 1,0 0 0,0 0-1,-1 1 1,1-1-1,-1 1 1,1 0-1,-1 0 1,0 0-1,0 0 1,0 0-1,-1 1 1,1-1 0,-1 1-1,1 0 1,-6-2-1,-136-71 2413,-89-11-2940,-169-14-372,-114 4 2266,-880-49 1,-534 109-1392,568 105-125,8 107 100,91 107-261,924-176 179,-529 245 0,699-268 165,3 8 1,-252 185-1,319-200-97,3 5 1,4 4-1,4 5 0,-150 196 0,207-242 32,3 1 0,1 1 0,3 1 0,1 2-1,-33 102 1,50-128-12,2 1-1,0 0 1,1 0 0,2 0-1,0 0 1,2 0-1,0 0 1,2 0 0,1 1-1,1-2 1,1 1-1,1 0 1,1-1 0,2 0-1,12 26 1,-4-19-6,1 0 1,2-2 0,0 0-1,2-2 1,2 0-1,26 23 1,-12-15 3,3-3-1,1-1 1,70 39 0,-20-23 6,2-4-1,1-5 1,160 42 0,-67-36-24,296 32-1,201-24-316,-613-48 277,1564 75-208,299 18-1236,-501-19 1409,1-63 809,-1162-27-528,-1-11 0,-1-13 0,-2-11 0,-2-12 0,315-113 0,-487 137-21,-1-5 0,-2-4 0,-2-3 0,-2-5 0,-3-3-1,107-91 1,-133 95-268,-3-3 0,-3-2-1,-1-3 1,-4-2 0,-2-2 0,-2-1-1,-4-3 1,60-137 0,-68 123 73,-3-2 1,31-160 0,-51 189 169,-2-1 0,-3 0 0,-2 0 0,-2 0 0,-13-93 0,4 109 58,-1 0 0,-2 0-1,-2 1 1,-1 1-1,-2 0 1,-2 1-1,-1 1 1,-2 1 0,-1 1-1,-1 1 1,-42-42-1,-16-7-165,-3 4 0,-166-116 0,-134-60-3358,256 170 790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8 596 8456,'0'0'103,"0"0"0,0 0 0,-1 0-1,1 0 1,0 0 0,0 0 0,0 0 0,0 0 0,-1 0 0,1 0-1,0 0 1,0 0 0,0 0 0,-1 0 0,1 0 0,0 0 0,0 0 0,0 0-1,-1 0 1,1 0 0,0 0 0,0 0 0,0 0 0,0 0 0,-1 0-1,1 0 1,0 0 0,0 0 0,0 0 0,0-1 0,-1 1 0,1 0-1,0 0 1,0 0 0,0 0 0,0 0 0,0 0 0,0-1 0,-1 1 0,1 0-1,0 0 1,0 0 0,0-1 0,0 1 0,0 0 0,0 0 0,0 0-1,0 0 1,0-1 0,0 1 0,0 0 0,0 0 0,0 0 0,0-1-1,10-12 1250,19-12-989,536-378 2403,-544 388-2950,45-35-470,-62 47 235,0-1 0,-1 1 0,1-1 0,-1 1 0,0-1 0,0 0-1,-1 0 1,1-1 0,-1 1 0,0 0 0,0-1 0,-1 0 0,3-6 0,-6 0-1695,-10 0-358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9993,'-11'7'935,"-10"8"-337,1 2-1,0 0 1,1 1 0,1 0 0,-21 30 0,12-8-471,2 2 1,2 0-1,1 2 0,3 0 1,1 2-1,-13 55 1,30-99-106,1-1 1,0 1-1,0-1 0,0 1 1,0 0-1,0-1 1,0 1-1,0-1 1,0 1-1,1-1 1,-1 1-1,1-1 1,-1 1-1,1-1 1,-1 1-1,1-1 1,0 1-1,0-1 1,0 0-1,0 0 1,0 1-1,0-1 0,0 0 1,0 0-1,0 0 1,1 0-1,-1 0 1,0 0-1,1-1 1,-1 1-1,0 0 1,1-1-1,-1 1 1,1-1-1,-1 1 1,1-1-1,-1 0 1,1 1-1,0-1 1,-1 0-1,3 0 1,12 1 583,1 0 0,-1-1 0,23-2 0,-11 1-179,75-5 162,132-24-1,-143 16-1316,-1-1-2262,-7-4-2781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198 115 3812,'4'-10'4761,"-3"5"-4267,14-50 2650,-9 10 2886,-14 61-3238,-1-1-2813,-5 29 502,2 0 0,1 1 0,3 0 0,-3 51 0,4 186 2248,7-217-2114,0-64-369,-1-19 960,-12-16-1200,0 1-1,-2 0 0,-2 1 1,-1 1-1,-1 0 0,-28-33 1,53 62-154,0 1 1,1 0-1,-1 1 1,0-1-1,0 1 1,1 1-1,6 0 1,182 8-5276,-159-10 255,58-9 0,-61 3-218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109 104 9737,'0'0'8777,"-6"-8"-6994,-21-26-593,26 33-1153,0 0-1,0 0 1,-1 0-1,1 0 1,0 1-1,-1-1 1,1 0 0,-1 1-1,1-1 1,-1 1-1,1-1 1,-1 1-1,1 0 1,-1-1 0,1 1-1,-1 0 1,1 0-1,-1 0 1,1 0-1,-1 1 1,1-1 0,-1 0-1,1 1 1,-1-1-1,1 1 1,-1-1-1,1 1 1,-1 0 0,1-1-1,0 1 1,0 0-1,-1 0 1,1 0-1,0 0 1,0 0 0,0 0-1,0 1 1,0-1-1,-2 3 1,1-2-22,1 0-1,-1 0 1,0 1 0,0-1-1,1 0 1,0 1 0,-1-1-1,1 1 1,0 0 0,0-1-1,0 1 1,1 0 0,-1 0-1,0 0 1,1-1 0,0 1-1,0 0 1,0 0 0,0 3-1,2-5 6,1 0 0,-1 0 0,0 0 0,0 0 0,1 0 0,-1-1 0,0 1 0,1-1 0,-1 0 0,0 0 0,1 1-1,-1-1 1,1-1 0,-1 1 0,4-1 0,1 1 46,28-1 107,59 4-138,-86-2-2,-1 0 0,1 0 0,-1 1 0,0 0 0,0 1 0,0 0 0,0 0 0,0 0 0,-1 1 0,8 5 0,-14-9 42,1 1-1,-1-1 1,0 0 0,0 0-1,1 1 1,-1-1 0,0 0 0,0 0-1,1 0 1,-1 0 0,0 1-1,0-1 1,1 0 0,-1 0 0,0 0-1,1 0 1,-1 0 0,0 0-1,1 0 1,-1 0 0,0 0 0,1 0-1,-1 0 1,0 0 0,1 0-1,-1 0 1,0 0 0,1 0 0,-1 0-1,0-1 1,0 1 0,1 0-1,-1 0 1,0 0 0,0 0 0,1-1-1,-1 1 1,0 0 0,0 0-1,1 0 1,-1-1 0,0 1 0,0 0-1,0-1 1,1 1 0,-1-1-1,5-22 966,-7-27-904,-1 38-177,0-1 0,0 1 0,-1 0 0,-9-18 0,10 23-138,5 6-205,1 0 1,0 0-1,-1 1 1,1-1 0,-1 1-1,1 0 1,0-1-1,-1 1 1,1 0-1,4 1 1,-5-1 100,73 2-6107,-29-2-299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435 105 10090,'0'0'3881,"0"-11"-1308,0-37-625,-1 46-1854,0 0 0,1-1 0,-1 1 0,0 0 0,0 0-1,0 0 1,-1-1 0,1 1 0,0 0 0,-1 0 0,0 1 0,1-1 0,-1 0-1,0 0 1,0 1 0,0-1 0,0 1 0,0 0 0,0 0 0,0 0-1,0 0 1,0 0 0,-1 0 0,1 0 0,0 0 0,-1 1 0,1 0 0,-1-1-1,-2 1 1,-4-1 4,0 0-1,0 1 0,0 0 0,0 1 0,0 0 1,-9 2-1,2 2-75,1 0 0,0 1 1,0 1-1,1 1 0,-1 0 1,2 0-1,-1 2 0,1-1 0,1 2 1,-20 20-1,17-14 58,-1 0 0,2 2 0,0-1 0,2 2 1,0 0-1,1 0 0,-8 23 0,15-34-50,0 1 0,1 0 0,0 0 0,1 1-1,0-1 1,1 0 0,0 1 0,1-1 0,0 1 0,0-1 0,4 20 0,-2-24-22,0-1 0,0 1 0,1-1 0,-1 1 0,1-1 0,0 0 0,1 0 0,-1 0 0,1-1 0,0 1 1,0-1-1,0 0 0,1 0 0,-1 0 0,1-1 0,0 1 0,0-1 0,1 0 0,-1-1 0,0 1 0,1-1 0,6 1 0,2 2 48,0-2-1,1 0 0,-1-1 0,1 0 0,-1-1 1,1-1-1,0-1 0,-1 0 0,28-5 0,-33 4 114,-1 1 0,0-2 1,0 1-1,0-1 0,-1-1 0,1 1 0,-1-1 0,0 0 0,0-1 0,0 0 0,0 0 0,-1 0 0,0-1 0,0 0 0,-1 0 0,1-1 0,-1 1 0,7-14 0,-11 18-142,1 0 0,-1-1-1,0 1 1,0 0 0,-1-1 0,1 1-1,0-1 1,-1 1 0,0-1 0,1 1-1,-1-1 1,0 1 0,0-1 0,0 1-1,-1-1 1,1 1 0,-1-1 0,1 1-1,-1-1 1,0 1 0,0 0 0,0-1-1,0 1 1,0 0 0,0 0 0,-1 0-1,1 0 1,-1 0 0,0 0 0,1 0 0,-1 0-1,0 1 1,0-1 0,0 1 0,0-1-1,0 1 1,-1 0 0,1 0 0,-4-2-1,1 1-47,0 1-1,0-1 0,0 1 0,0 0 0,0 0 1,0 0-1,0 1 0,0-1 0,0 1 1,-1 1-1,1-1 0,0 1 0,0 0 1,0 0-1,0 0 0,0 1 0,0 0 0,-8 4 1,12-6 13,-1 1 0,1 0 0,0-1 1,0 1-1,0 0 0,0 0 0,0 0 1,0 0-1,0 0 0,0 0 0,0 0 1,0 0-1,1 0 0,-1 0 0,0 0 1,1 1-1,-1-1 0,1 0 0,-1 0 1,1 1-1,-1-1 0,1 0 0,0 1 1,0-1-1,0 3 0,0-3-7,1 0-1,-1 0 1,1 0 0,0 0-1,0 0 1,-1 0 0,1 0-1,0 0 1,0 0 0,0-1-1,0 1 1,0 0 0,0 0 0,0-1-1,0 1 1,0-1 0,1 1-1,-1-1 1,0 1 0,0-1-1,0 0 1,1 0 0,-1 1-1,0-1 1,0 0 0,1 0-1,-1 0 1,2-1 0,22 1-30,1-2 0,-1-1 1,0-1-1,0-1 0,0-1 0,0-2 1,32-14-1,-56 22 31,0 0-1,-1-1 1,1 1 0,-1 0 0,1 0-1,-1 0 1,1-1 0,0 1 0,-1 0-1,1 0 1,0 0 0,-1 0-1,1 0 1,-1 0 0,1 0 0,0 0-1,-1 1 1,1-1 0,-1 0-1,1 0 1,0 0 0,-1 1 0,1-1-1,-1 0 1,1 0 0,-1 1-1,1-1 1,-1 1 0,1-1 0,-1 0-1,0 1 1,1-1 0,0 2-1,2 24 65,-17 44 463,10-53-558,4-16 93,-1 4-188,-1 1 0,2-1 0,-1 0-1,0 1 1,1-1 0,1 10 0,-1-14-116,1 0 1,-1 0-1,0 0 1,1 0-1,-1 0 1,1-1-1,0 1 1,-1 0-1,1 0 1,0 0-1,-1-1 1,1 1-1,0 0 1,0-1 0,-1 1-1,1-1 1,0 1-1,0-1 1,0 1-1,0-1 1,0 1-1,0-1 1,0 0-1,0 0 1,0 1-1,0-1 1,0 0-1,0 0 1,0 0-1,0 0 1,0 0-1,0 0 1,0-1-1,0 1 1,0 0-1,0 0 1,0-1-1,0 1 1,0-1-1,2 0 1,15-7-7165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10186,'0'0'7345,"10"2"-5594,0 0-1477,1-1 0,-1 0 0,0 0 0,0-1 0,1 0 0,-1-1 1,0 0-1,0-1 0,0 0 0,0-1 0,0 0 0,0 0 0,-1-1 0,16-8 0,-19 8-184,0-1 1,0 0 0,0 0 0,0 0-1,-1 0 1,10-13 0,-13 15-41,-1 0 0,1 0 0,0-1 1,-1 1-1,1-1 0,-1 1 0,0-1 1,0 1-1,-1-1 0,1 1 1,-1-1-1,0 0 0,0 1 0,0-1 1,0 0-1,-1-5 0,0 8-53,1 0 0,-1 0-1,1-1 1,-1 1 0,1 0 0,-1 0-1,0 0 1,0 0 0,1 0 0,-1 0-1,0 0 1,0 0 0,0 1 0,0-1-1,0 0 1,0 0 0,0 1 0,0-1-1,-1 1 1,1-1 0,0 1 0,0-1-1,0 1 1,-1 0 0,1-1 0,0 1-1,0 0 1,-1 0 0,1 0 0,0 0-1,-1 0 1,1 0 0,0 1 0,0-1-1,-1 0 1,1 1 0,-2 0-1,-2 0-21,-1 1-1,1-1 0,0 1 0,0 0 0,0 1 0,0-1 0,-6 6 0,-3 4 23,0 1-1,1 1 1,1 0-1,-14 20 1,22-28 40,-1 0 1,1 1-1,0-1 1,1 1-1,0 0 0,0 1 1,0-1-1,1 0 1,0 1-1,1-1 1,-1 1-1,2 0 1,-1 7-1,1-13-31,0-1-1,0 0 1,1 0-1,-1 0 0,0 1 1,1-1-1,-1 0 1,1 0-1,0 0 1,-1 0-1,1 0 0,0 0 1,-1 0-1,1 0 1,0 0-1,0 0 1,0 0-1,0-1 0,0 1 1,0 0-1,0-1 1,0 1-1,0 0 0,2-1 1,1 2 16,0-1 0,0 0 0,1 0 1,-1 0-1,0-1 0,1 1 0,4-1 0,5-1 38,0 0-1,0-1 0,23-6 0,-9-3-240,0-1 0,0-1-1,-1-1 1,25-18 0,34-18 137,-84 48 32,1 1 1,-1 0-1,1 0 1,-1 0-1,1 0 0,-1 0 1,1 1-1,0-1 1,-1 1-1,1-1 0,0 1 1,3 0-1,-5 1 1,0-1-1,0 0 1,0 1-1,0-1 1,0 1-1,-1 0 1,1-1 0,0 1-1,0 0 1,0-1-1,-1 1 1,1 0-1,0 0 1,-1 0-1,1-1 1,-1 1 0,1 0-1,-1 0 1,1 0-1,-1 0 1,0 0-1,1 0 1,-1 0-1,0 0 1,0 0 0,0 0-1,0 0 1,0 0-1,0 0 1,0 0-1,0 0 1,0 2 0,-1 9 78,0 0 0,-1 0 0,0 0 0,-1 0 0,-8 20 0,-5 23 646,16-54-701,-1 1 0,1-1 0,-1 1 0,1 0 0,0 0 0,-1-1 0,1 1 0,0 0 0,0-1 0,0 1 0,0 0 0,1 0-1,-1-1 1,0 1 0,1 0 0,1 2 0,-2-4 6,1 0-1,-1 0 0,1 1 1,-1-1-1,1 0 0,-1 0 1,1 0-1,0 0 1,-1 0-1,1 0 0,-1 0 1,1 0-1,0 0 0,-1 0 1,1 0-1,-1 0 1,1 0-1,-1-1 0,1 1 1,0 0-1,-1 0 0,1-1 1,-1 1-1,1 0 0,-1 0 1,1-1-1,-1 1 1,0-1-1,1 0 0,5-4 76,0 0-1,-1 0 1,0 0 0,0-1-1,0 0 1,3-6-1,-2 1 42,0-1 0,-1 1 0,-1-1 0,0 0 0,0 0 0,-2 0 0,1 0 0,-1 0 0,-1-1 0,0-13 0,-5 18-66,4 8-64,-1-1-1,1 1 0,0 0 0,0-1 1,-1 1-1,1 0 0,0-1 0,0 1 1,0 0-1,-1-1 0,1 1 0,0-1 1,0 1-1,0-1 0,0 1 0,0 0 1,0-1-1,0 1 0,0-1 1,0 1-1,0-1 0,0 1 0,0-1 1,0 1-1,0 0 0,0-1 0,1 1 1,-1-1-1,0 1 0,0 0 0,0-1 1,1 1-1,-1 0 0,0-1 0,1 1 1,-1 0-1,0-1 0,0 1 0,1 0 1,-1-1-1,1 1 0,-1 0 0,0 0 1,1 0-1,-1-1 0,0 1 0,1 0 1,-1 0-1,1 0 0,0 0 0,5-4-47,1 1 0,-1 0 0,1 0 0,0 0-1,0 1 1,0 0 0,0 0 0,0 1-1,10-1 1,70-1-434,-74 3 470,-9 0-25,0 0 0,0-1 0,0 2 0,0-1 0,0 0 0,0 1 0,0 0 0,-1 0 1,1 0-1,0 0 0,5 3 0,-8-2 17,1-1 1,-1 1-1,0 0 1,1 0-1,-1 1 1,0-1-1,0 0 1,0 0-1,-1 0 1,1 1-1,0-1 1,-1 1-1,1-1 1,-1 0-1,0 1 1,0-1-1,0 1 1,0-1-1,-1 3 1,0 0 32,1 0-1,-1 0 1,-1 0 0,1 0 0,-1 0 0,0 0-1,0-1 1,0 1 0,-1-1 0,-2 5-1,2-4-4,0-1 0,0 1 0,1 0 0,0-1 0,0 1 0,0 0-1,1 0 1,-1 1 0,1-1 0,0 6 0,3-10 9,1-1 1,-1 1-1,1-1 0,-1 1 1,1-1-1,0 0 0,-1 0 1,1 0-1,-1 0 0,6-2 1,5-1-68,-1-2 1,0 1 0,0-2 0,0 1-1,-1-2 1,17-11 0,-20 12-5,0 0 0,1 0 0,0 1-1,1 0 1,-1 1 0,1 0 0,0 1 0,0-1 0,0 2 0,0 0 0,11-2 0,-20 6 39,0-1 1,0 0-1,0 0 1,-1 0-1,1 1 1,-1-1-1,1 0 1,-1 0-1,1 1 1,-1-1-1,0 1 1,0-1-1,1 0 1,-1 1 0,0-1-1,0 1 1,0-1-1,-1 0 1,1 1-1,-1 1 1,-2 33 438,3-36-412,-1 1 1,1-1-1,0 1 1,0 0-1,0-1 1,0 1-1,0-1 1,0 1-1,0-1 1,1 1-1,-1 0 1,0-1-1,0 1 1,0-1-1,0 1 0,1-1 1,-1 1-1,0-1 1,1 1-1,-1-1 1,0 1-1,1-1 1,-1 1-1,0-1 1,1 0-1,-1 1 1,1-1-1,-1 0 1,1 1-1,-1-1 1,1 0-1,-1 0 1,1 1-1,-1-1 1,1 0-1,0 0 1,0 0-1,31-1 312,31-17-125,-63 18-202,58-24-121,-41 16 75,1 0 1,1 1-1,0 1 1,-1 0-1,2 2 0,31-5 1,-50 10 53,-1-1 0,1 1 1,-1-1-1,1 1 0,-1-1 1,1 1-1,-1-1 0,1 1 1,-1-1-1,0 1 0,0 0 1,1-1-1,-1 1 0,0 0 1,0-1-1,1 1 0,-1 0 0,0-1 1,0 1-1,0 0 0,0-1 1,0 1-1,0 0 0,0-1 1,0 1-1,-1 0 0,1-1 1,0 1-1,0 0 0,0-1 1,-1 1-1,1-1 0,0 1 0,-1 1 1,-9 24-208,8-23-291,-1 3-853,0-3-3714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81 4484,'2'-1'546,"1"0"-1,-1-1 1,0 1 0,0-1-1,0 1 1,0-1-1,0 0 1,0 0 0,0 0-1,-1 0 1,1 0-1,-1-1 1,0 1 0,1 0-1,-1-1 1,0 1-1,0-1 1,0 1 0,-1-1-1,2-4 1,-2 6-292,0 0 0,0-1 1,-1 1-1,1 0 0,0 0 0,0-1 0,-1 1 1,1 0-1,0 0 0,-1 0 0,1 0 0,-1 0 1,0-1-1,1 1 0,-1 0 0,0 0 1,-1-1-1,0 0-180,0 1 0,1 0 0,-1 0 1,0 0-1,0 0 0,0 0 0,0 0 0,0 1 0,0-1 1,0 1-1,0-1 0,0 1 0,-4-1 0,-2 1-49,0 1 0,0-1-1,0 1 1,0 0-1,1 1 1,-1 0 0,0 0-1,1 0 1,-1 1-1,1 0 1,0 1-1,0 0 1,0 0 0,0 0-1,-9 9 1,5-3-20,1 0 0,0 1-1,0 0 1,1 0 0,1 1 0,0 1 0,-11 21 0,18-33-1,0 1 1,0-1-1,0 1 0,1 0 1,-1-1-1,1 1 0,-1 0 1,1 0-1,-1-1 0,1 1 1,0 0-1,0 0 0,0 0 1,0-1-1,0 1 0,0 0 1,0 0-1,2 3 0,-2-4 14,1 0-1,0 0 1,0-1-1,0 1 0,-1 0 1,1 0-1,0 0 0,0-1 1,0 1-1,0-1 1,0 1-1,0 0 0,1-1 1,-1 0-1,0 1 0,0-1 1,0 0-1,0 0 1,0 1-1,1-1 0,0 0 1,6 0 120,0-1 0,-1 0 0,1 0 0,-1 0 0,0-1 0,1 0 0,12-6 0,26-16 182,65-42 1,-44 23 127,-67 43-457,1 0 0,-1 0 0,0-1 0,1 1-1,-1 0 1,1 0 0,-1-1 0,0 1 0,1 0 0,-1 0-1,0 0 1,1 0 0,-1 0 0,1 0 0,-1 0-1,1 0 1,-1 0 0,0 0 0,1 0 0,-1 0 0,1 0-1,-1 0 1,0 0 0,1 0 0,-1 0 0,1 0-1,-1 1 1,0-1 0,1 0 0,-1 0 0,0 0 0,1 1-1,-1-1 1,0 0 0,1 1 0,-1-1 0,0 0-1,0 0 1,1 1 0,-1-1 0,0 1 0,0-1 0,1 1-1,3 26-86,-11 31 244,6-56-124,0 0-1,1 0 1,-1 0 0,1 0 0,-1 0-1,1 0 1,0 0 0,-1 1 0,1-1 0,0 0-1,1 0 1,-1 0 0,0 0 0,1 1-1,-1-1 1,1 0 0,-1 0 0,1 0-1,0 0 1,0 0 0,0 0 0,0-1-1,0 1 1,1 0 0,-1 0 0,3 2-1,-1-3 31,0 0-1,1 0 0,-1 0 1,1 0-1,-1-1 0,1 1 1,-1-1-1,1 0 0,-1 0 1,1-1-1,-1 1 0,1-1 1,-1 1-1,1-1 0,-1 0 1,5-2-1,3-1-15,0-1 0,0 0-1,0-1 1,13-10 0,-16 10-39,0 1 1,0 0 0,0 0 0,1 1 0,-1 0 0,1 1-1,0 0 1,10-3 0,-17 7-25,-1 0 0,0-1-1,1 1 1,-1 0 0,0 0 0,0 0 0,0 0 0,0 0 0,0 0-1,0 0 1,0 0 0,0 0 0,0 1 0,0-1 0,0 0-1,-1 1 1,1-1 0,-1 0 0,1 1 0,-1-1 0,1 1 0,-1-1-1,0 2 1,1 0 33,0 0-1,0 0 1,1-1-1,-1 1 1,0 0-1,1-1 1,0 1-1,-1-1 1,4 4-1,-2-5 19,1 1-1,-1-1 1,1 0-1,-1 0 1,1 0-1,-1 0 1,1-1-1,0 0 1,-1 1-1,1-1 1,0 0-1,-1-1 1,1 1-1,0-1 1,-1 0-1,1 1 1,5-3-1,60-26 174,-68 29-200,37-23 22,-31 17-166,1 1 0,1 0-1,-1 0 1,1 1-1,-1 0 1,1 0-1,19-4 1,-28 8 110,1 1 1,-1-1 0,1 1-1,-1-1 1,1 0 0,-1 1-1,0-1 1,1 1 0,-1 0-1,1-1 1,-1 1 0,0-1-1,0 1 1,1-1 0,-1 1-1,0 0 1,0-1 0,0 1-1,1 0 1,-1-1 0,0 1-1,0 0 1,0-1 0,0 1-1,0 0 1,-1-1 0,1 1-1,0-1 1,0 1 0,0 0-1,0-1 1,-1 2 0,-6 35 176,4-24-182,3-12 45,-1 1 0,1 0-1,0-1 1,0 1 0,0-1-1,1 1 1,-1-1 0,0 1-1,1 0 1,-1-1 0,1 1-1,-1-1 1,1 1 0,-1-1-1,1 0 1,0 1 0,0-1 0,0 0-1,0 1 1,0-1 0,0 0-1,0 0 1,0 0 0,1 0-1,-1 0 1,0 0 0,1 0-1,-1-1 1,0 1 0,1 0-1,-1-1 1,1 1 0,-1-1-1,1 1 1,0-1 0,1 0-1,9 2-116,0-1-1,0 0 1,0-1 0,13-1-1,8 1-1403,-31 0 1425,-1 1 1,1-1 0,-1 1 0,1 0 0,-1-1 0,1 1 0,-1 0 0,1 0 0,-1 0 0,0 0 0,1 0 0,-1 0 0,0 1 0,0-1-1,0 0 1,0 1 0,0-1 0,0 1 0,0-1 0,-1 1 0,1-1 0,-1 1 0,1-1 0,-1 1 0,1 0 0,-1-1 0,0 1 0,0 0-1,0 2 1,3 59 113,-4-49-39,1 13 100,-4 106 1676,3-118-1439,-2 0 0,0 0-1,0 0 1,-1-1 0,-1 1-1,-11 22 1,16-36-280,-1 1 0,1-1 1,-1 1-1,1-1 0,-1 1 1,0-1-1,0 0 0,1 1 1,-1-1-1,0 0 0,0 0 0,0 0 1,-1 0-1,1 0 0,0 0 1,0 0-1,-1 0 0,1 0 1,0 0-1,-1-1 0,1 1 0,-1 0 1,1-1-1,-1 1 0,1-1 1,-1 0-1,1 0 0,-1 1 1,1-1-1,-1 0 0,0 0 0,1 0 1,-1-1-1,1 1 0,-1 0 1,1-1-1,-1 1 0,1 0 1,-1-1-1,1 0 0,-1 1 0,1-1 1,0 0-1,-1 0 0,1 0 1,0 0-1,0 0 0,0 0 1,-1 0-1,1 0 0,-1-3 0,-5-4 52,0 0 0,1-1 0,0 0 0,0 0 0,1-1-1,-5-13 1,4 7-250,0 0-1,1 0 1,1-1-1,0 0 1,-1-20-1,5 33 129,-1-1-1,1 1 1,0 0-1,0 0 1,1 0-1,-1-1 1,1 1 0,0 0-1,0 0 1,0 0-1,1 0 1,-1 0-1,1 1 1,0-1-1,0 0 1,0 1-1,1-1 1,-1 1 0,1 0-1,0 0 1,0 0-1,0 0 1,0 0-1,0 1 1,1-1-1,6-3 1,8-1-860,1 1 0,0 0 0,27-4 0,-17 4-1353,29-8-3710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49 2947,'0'0'3950,"8"-1"-2444,-7 1-1482,47-10 2856,-45 9-2402,0 1-1,0-1 0,-1 0 0,1 0 1,0-1-1,0 1 0,-1 0 1,1-1-1,-1 0 0,1 0 0,-1 1 1,0-1-1,0 0 0,0-1 0,0 1 1,3-5-1,-5 7-311,-1-1-1,1 1 1,-1-1 0,1 1-1,-1-1 1,1 1 0,-1-1 0,0 1-1,1-1 1,-1 1 0,1 0-1,-1-1 1,0 1 0,0 0-1,1 0 1,-1 0 0,0 0-1,1-1 1,-1 1 0,0 0-1,0 0 1,1 0 0,-1 0 0,0 1-1,1-1 1,-1 0 0,0 0-1,-1 1 1,-27 1-246,21 2 84,0-1 0,-1 1 0,1 0 0,1 1 0,-1 0 1,1 0-1,0 1 0,0 0 0,0 0 0,1 0 1,-7 9-1,9-10 15,0 0 0,0 0 0,0 1 1,1 0-1,-1 0 0,2 0 0,-1 0 0,0 0 1,1 1-1,0-1 0,1 1 0,0-1 1,0 1-1,0-1 0,0 12 0,2-15-13,0-1 0,-1 1 1,1-1-1,0 1 0,0-1 0,1 0 0,-1 1 0,0-1 0,1 0 1,-1 0-1,1 0 0,0 0 0,0 0 0,0 0 0,0-1 0,0 1 1,0-1-1,0 1 0,0-1 0,1 0 0,-1 0 0,1 0 0,-1 0 1,0 0-1,1 0 0,0-1 0,-1 1 0,1-1 0,4 0 0,10 2-82,0-2-1,0 0 0,23-3 0,-35 3 19,15-3-678,-1-1 1,1 0 0,0-2 0,-1 0-1,33-16 1,-26 9-4319,39-27-1,-30 17-2536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0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2433 509 416,'0'0'374,"8"-7"-155,11-8 91,-4 4-189,-1-1-1,0-1 0,-1 0 0,0-1 1,13-18-1,-24 30 49,0-1 0,0 0 0,0 0 0,-1 0 0,1-1 0,-1 1 0,0 0 0,0 0 0,0-1 0,0 1 0,0-1 0,-1 1 0,0-1 0,1 1 0,-1-1 0,-1 1 0,1-1 0,0 1 0,-1 0 0,0-1 0,0 1 0,0-1 0,0 1 0,0 0 0,-1 0 0,1 0 0,-1 0 0,0 0 0,0 0 0,0 0 0,0 0 0,-1 1 0,1-1 0,-1 1 0,-5-4 0,-15-12 3,-2 1 0,0 1 0,-1 2 0,0 0 0,-1 2 1,-47-15-1,-181-35 737,78 23 420,99 21-685,-2 3 1,-148-8-1,-163 24-810,301 5 150,-1 3-1,-161 37 1,194-30 11,2 2 0,-1 2 0,2 3-1,1 2 1,-66 42 0,95-50 0,1 1-1,0 1 1,2 1-1,0 1 0,2 1 1,0 0-1,-29 45 1,41-54-10,0 0 0,1 0 1,0 0-1,1 1 0,1 0 0,0 0 1,1 1-1,0-1 0,1 1 0,1 0 1,0 0-1,1-1 0,1 1 1,0 0-1,1 0 0,1 0 0,5 21 1,-3-24 15,1-1-1,0 1 1,1-1 0,1 0 0,0 0 0,0-1 0,1 0 0,0-1 0,1 1 0,0-2 0,0 1 0,19 12 0,0-2 30,1-1 1,1-1 0,48 19-1,328 107 316,-328-117-325,67 16-1,2-6 0,1-6 1,217 14-1,-263-40-38,-1-4 0,1-4 0,-1-5 0,161-36 0,-157 23 94,132-47 0,-201 56-29,-1-2 0,-1-1 0,0-1 0,-1-2 1,-1-2-1,-1 0 0,37-35 0,-57 45-12,0 0 1,-1-1-1,-1 0 1,0 0-1,0-1 1,-2 0-1,1-1 1,-2 0-1,0 0 1,0 0-1,-1-1 1,-1 1-1,-1-1 1,0 0-1,-1-1 1,0 1-1,-1-22 1,-2 30 11,1 0 1,-1 0-1,-1 1 1,1-1-1,-1 0 1,0 1-1,-1-1 1,1 1 0,-1 0-1,0 0 1,-1 0-1,0 0 1,0 1-1,0-1 1,0 1 0,-11-9-1,-6-4-50,-1 1 1,-47-28-1,26 17 100,-16-10 3,-2 2 1,-1 3-1,-1 2 0,-2 3 1,-1 3-1,0 3 1,-75-14-1,99 30-276,0 2 0,0 1 0,-55 5-1,-50 11-3773,63-2 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1922,'0'0'12305,"-9"1"-10421,-2 2-1644,1-1 0,-1 2 0,1-1 0,-1 1 0,1 1 0,0 0 0,1 0 0,-1 1 1,-12 10-1,17-12-52,0 0 1,1 0 0,-1 0 0,1 1 0,0 0-1,0 0 1,0 0 0,1 0 0,-1 1 0,1-1-1,1 1 1,-1 0 0,1-1 0,0 1 0,0 1 0,1-1-1,0 0 1,0 0 0,0 11 0,1-15-162,0-1 0,0 0 1,0 1-1,1-1 1,-1 0-1,1 1 0,-1-1 1,1 0-1,-1 0 0,1 1 1,0-1-1,-1 0 0,1 0 1,0 0-1,0 0 0,0 0 1,0 0-1,0 0 0,0 0 1,0 0-1,0 0 1,1-1-1,0 2 0,2-1 80,0 1 1,0-1-1,0 1 0,1-1 0,-1-1 0,0 1 1,8 0-1,-2-1 104,0 0 1,0-1-1,0 0 1,-1-1 0,1 0-1,13-4 1,-16 4-163,-1-1 0,0 1 1,-1-1-1,1 0 0,0-1 1,-1 1-1,0-1 1,1 0-1,-2-1 0,1 1 1,0-1-1,-1 0 1,0 0-1,0 0 0,-1-1 1,1 1-1,-1-1 0,0 0 1,0 0-1,-1 0 1,0 0-1,0 0 0,-1 0 1,1-1-1,-1 1 0,-1-1 1,1-7-1,-2 12-44,1 0 0,-1 0 0,0 0 0,0 0 0,1 0 0,-2 0 0,1 0 0,0 0 0,0 0 0,0 0 0,-1 1 0,1-1 0,-1 0 0,0 1 0,1 0 0,-1-1 0,0 1 0,0 0 0,0 0 0,0 0 0,0 0 0,-2-1 0,1 1-30,1 0 0,-1 0-1,0 0 1,0 0 0,0 0 0,0 0 0,0 1-1,-1 0 1,1-1 0,0 1 0,0 0 0,0 1 0,0-1-1,0 0 1,-5 2 0,8-2 21,0 0 1,-1 0-1,1 0 0,0 1 1,-1-1-1,1 0 0,0 0 1,-1 0-1,1 0 1,0 0-1,0 1 0,-1-1 1,1 0-1,0 0 0,0 0 1,-1 1-1,1-1 0,0 0 1,0 0-1,0 1 0,-1-1 1,1 0-1,0 0 0,0 1 1,0-1-1,0 0 1,0 1-1,0-1 0,0 0 1,0 1-1,0-1 0,0 0 1,0 1-1,0-1 0,0 0 1,0 1-1,0-1 0,0 0 1,0 0-1,0 1 1,0-1-1,0 0 0,0 1 1,0-1-1,1 0 0,-1 0 1,0 1-1,0-1 0,1 1 1,15 6-173,22-6-336,54-6-1,20 0-1889,-111 5 2401,0 0-1,1 1 1,-1-1 0,0 1 0,1-1-1,-1 1 1,0-1 0,0 1 0,1 0-1,-1 0 1,0 0 0,0-1-1,0 1 1,0 0 0,0 0 0,0 0-1,0 1 1,-1-1 0,1 0-1,0 0 1,0 0 0,-1 1 0,1-1-1,-1 0 1,1 1 0,-1-1 0,0 0-1,1 1 1,-1-1 0,0 0-1,0 1 1,0-1 0,0 3 0,-4 62 1227,2-41-343,1-24-856,1 0-1,1-1 1,-1 1 0,0 0 0,0 0-1,0-1 1,0 1 0,0 0 0,1 0-1,-1-1 1,0 1 0,1 0 0,-1 0-1,1-1 1,-1 1 0,1 0-1,-1-1 1,1 1 0,-1-1 0,1 1-1,-1-1 1,1 1 0,0-1 0,-1 1-1,1-1 1,0 0 0,-1 1 0,1-1-1,0 0 1,0 1 0,-1-1-1,1 0 1,0 0 0,0 0 0,0 0-1,-1 0 1,1 0 0,0 0 0,0 0-1,-1 0 1,1 0 0,0 0 0,0 0-1,0-1 1,-1 1 0,1 0-1,0-1 1,-1 1 0,1 0 0,1-1-1,55-26-164,-25 10-793,-31 17 873,1-1 1,0 1-1,-1 0 1,1-1-1,0 1 1,0 0-1,-1 0 1,1 0-1,0 0 1,0 0-1,-1 1 1,1-1-1,0 1 1,-1-1-1,1 1 1,0-1-1,-1 1 1,1 0-1,-1 0 1,1-1-1,-1 1 1,0 0-1,1 1 1,-1-1-1,0 0 1,1 0-1,-1 0 1,0 1-1,0-1 1,0 1-1,0 1 1,1-1-289,-1 0 1,1 0-1,0 0 1,0 0-1,0 0 1,0 0-1,0-1 1,0 1-1,0 0 1,0-1-1,1 0 1,-1 0-1,0 0 1,1 0-1,-1 0 1,1 0-1,0 0 1,-1-1-1,5 1 1,14-1-5138,5-4-4724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9033,'-8'1'4676,"-3"0"-3968,-1 1 0,1 0 0,0 0 1,0 2-1,-14 4 0,21-6-468,0-1 0,0 1 1,0 0-1,1 0 0,-1 0 0,0 0 1,1 1-1,-1-1 0,1 1 0,0 0 1,0 0-1,0 0 0,0 0 0,1 1 1,-1-1-1,1 1 0,0 0 0,0-1 1,-3 9-1,5-11-238,0-1 0,0 1 0,1 0 0,-1 0 1,0-1-1,0 1 0,1 0 0,-1 0 0,0-1 0,1 1 1,-1 0-1,1-1 0,-1 1 0,1-1 0,-1 1 0,1 0 1,-1-1-1,1 1 0,-1-1 0,1 1 0,0-1 0,-1 0 0,1 1 1,0-1-1,0 0 0,-1 1 0,1-1 0,0 0 0,0 0 1,-1 0-1,1 0 0,0 0 0,0 0 0,0 0 0,35 4-76,-28-4-71,11 2-268,2-1 26,0 0-1,0 2 0,-1 0 1,1 2-1,20 7 0,-40-12 417,0 0 0,0 0 0,-1 1 0,1-1 0,0 0 0,-1 1-1,1-1 1,-1 1 0,1-1 0,0 1 0,-1-1 0,1 1 0,-1-1 0,1 1 0,-1 0-1,1-1 1,-1 1 0,0-1 0,1 1 0,-1 0 0,0 0 0,0-1 0,1 1 0,-1 0-1,0-1 1,0 1 0,0 0 0,0 0 0,0 0 0,0-1 0,0 1 0,0 0 0,0 0 0,0-1-1,0 1 1,-1 0 0,1-1 0,0 1 0,0 0 0,-1 0 0,1-1 0,-1 1 0,1-1-1,0 1 1,-1 0 0,1-1 0,-1 1 0,1-1 0,-1 1 0,0-1 0,1 1 0,-1-1 0,0 1-1,-37 28 1453,36-28-1436,-3 3 146,-4 2-6,-1 1 1,0-1 0,0 0 0,0-1 0,-1-1-1,0 1 1,1-2 0,-23 5 0,34-10-833,-1 0 0,1-1 0,0 1 0,0 0 1,0-1-1,0 1 0,0 0 0,0 0 0,0 0 0,1 0 1,2-3-1,17-20-4446,2-5-859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 15759,'0'0'4660,"-7"12"-4249,6-11-406,-6 9 211,1 2 0,-1-1 0,2 1 0,0 0 0,0 0 0,1 0 0,1 1 0,-4 24 0,6-15 50,1 0 1,1 0-1,2 0 0,0-1 1,1 1-1,1-1 0,0 0 0,13 29 1,-17-55-153,-1 1 1,1-1-1,-1 1 1,0-1-1,-1 1 1,1-1 0,-1 1-1,0-1 1,0 1-1,-2-6 1,-2 1-167,0 1 0,-1 0 0,1 0 0,-2 0 0,1 1 0,-1 0 0,0 0 0,0 1 0,-1-1 0,0 2 0,0-1 0,0 1 0,-1 1 0,-12-6 0,80 22-2001,84 5-1,-107-16-1,-1-1 1,36-4-1,-66 4 2105,0-1-1,1 0 0,-1 0 1,0 0-1,0 0 1,0-1-1,0 0 0,0 0 1,-1 0-1,1-1 0,7-4 1,-23 9 3453,0 1-3115,3 1-3,0 1-1,1 1 1,0-1-1,0 1 1,1 0-1,-1 1 0,-4 7 1,7-10-139,0 1 0,1-1 0,0 1 0,0 0 0,0 0 0,0 0-1,1 1 1,0-1 0,0 0 0,1 1 0,-1-1 0,0 8 0,3-12-227,-1 0 1,1 0-1,0 0 1,-1-1-1,1 1 1,0 0-1,0-1 0,-1 1 1,1 0-1,0-1 1,0 1-1,0-1 0,0 1 1,0-1-1,0 0 1,0 1-1,0-1 0,0 0 1,0 0-1,0 0 1,0 0-1,0 0 0,0 0 1,0 0-1,0 0 1,0 0-1,1 0 0,34-3 308,-26 0-347,0 0 1,-1-1-1,1 0 0,-1-1 0,0 0 0,0-1 0,11-8 0,-9 6-57,0 1-1,0 0 0,18-8 0,-29 16 79,1-1-1,0 1 0,-1-1 0,1 1 0,-1-1 0,0 1 0,1-1 1,-1 1-1,1-1 0,-1 1 0,0 0 0,1-1 0,-1 1 0,0 0 0,0-1 1,0 1-1,1 0 0,-1-1 0,0 1 0,0 0 0,0-1 0,0 1 0,0 0 1,0-1-1,0 1 0,-1 0 0,1 0 0,0 31 520,0-27-392,6-3-85,0-1 0,0 0 1,0-1-1,0 1 0,1-1 1,-1 0-1,0-1 0,8-1 0,4-2-642,-1-1 0,0-2-1,-1 1 1,25-15 0,-24 12-52,1 1 0,0 0 0,22-6 0,-40 14 677,0 0-1,1 0 0,-1 0 1,0 0-1,0 0 0,0 0 1,0 0-1,1 0 0,-1 0 0,0 0 1,0 1-1,0-1 0,0 0 1,0 0-1,1 0 0,-1 0 1,0 0-1,0 0 0,0 0 0,0 0 1,0 1-1,0-1 0,1 0 1,-1 0-1,0 0 0,0 0 1,0 0-1,0 1 0,0-1 0,0 0 1,0 0-1,0 0 0,0 0 1,0 1-1,0-1 0,0 0 0,0 0 1,0 0-1,0 0 0,0 1 1,0-1-1,0 0 0,0 0 1,0 0-1,0 0 0,0 1 0,0-1 1,0 0-1,0 0 0,-4 18 452,3-16-436,0-1 1,0 1-1,1-1 0,-1 1 1,1 0-1,-1 0 0,1-1 0,0 1 1,0 0-1,0 0 0,0-1 1,0 1-1,0 0 0,0 0 1,0-1-1,1 1 0,-1 0 1,1-1-1,0 4 0,3-4-32,-1 0-1,1 0 1,-1-1 0,1 1-1,0-1 1,-1 1 0,1-1-1,-1 0 1,1-1-1,0 1 1,-1-1 0,1 1-1,-1-1 1,1 0 0,-1 0-1,0-1 1,1 1 0,-1-1-1,0 1 1,6-5-1,6-4-430,1-1 0,21-22 0,-32 29 359,25-24-772,-1 0-1,-2-2 0,35-50 1,-52 64 1675,0-1 0,14-31 0,-24 46 490,-2 4-866,-3 4-448,0-1 0,1 1 0,-1 0 0,1 0-1,1 1 1,-1-1 0,1 1 0,0 0 0,1-1 0,-1 1 0,2 1 0,-1-1 0,1 0-1,0 0 1,-1 9 0,1 10-157,0 0 0,2 0 0,3 28 0,-1-30 71,-3-10 69,2 0 0,-1-1 0,2 1 0,0-1 0,0 1 0,2-1-1,-1 0 1,8 14 0,0-18 82,-7-16 182,-5 4-254,0 1 0,0 0 0,0-1 0,0 1 1,0 0-1,0-1 0,-1 1 0,1 0 0,-1 0 1,1-1-1,-3-2 0,-10-14-191,-1 1-1,0 0 1,-2 1 0,0 0-1,-1 2 1,-1 0-1,-24-16 1,-50-46 1187,137 77-172,60 12-557,-63-7-708,52 2-1,-80-7-1007,1-1 0,-1-1 0,0 0 0,17-4 0,13-12-10688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10154,'0'0'13805,"-5"10"-13490,-1-1-273,1 1 0,0 0 0,1 0 0,-6 20 0,9-27-34,0-1-1,1 0 1,-1 1 0,1-1-1,-1 0 1,1 1 0,0-1-1,0 0 1,0 1-1,0-1 1,1 0 0,-1 1-1,0-1 1,1 0 0,0 1-1,0-1 1,0 0 0,0 0-1,0 0 1,0 0 0,0 0-1,0 0 1,1 0 0,-1 0-1,1 0 1,0-1 0,-1 1-1,1-1 1,0 1 0,0-1-1,0 1 1,0-1-1,0 0 1,0 0 0,4 1-1,5 1 84,0-1 0,0 0-1,0-1 1,1 0-1,-1-1 1,0 0-1,1-1 1,-1 0-1,0-1 1,0 0-1,0-1 1,0 0 0,0 0-1,-1-1 1,1-1-1,-1 0 1,0 0-1,0-1 1,-1 0-1,0-1 1,0 0-1,0-1 1,-1 1 0,0-2-1,7-8 1,-11 11 26,6-6 83,-12 18-365,-9 23 2,7-20 156,1 0 1,1 1-1,0-1 1,0 1-1,1 0 1,0 18-1,1-26 18,0 0 1,1 0-1,-1 0 0,0 0 0,1 0 1,0-1-1,-1 1 0,1 0 1,0 0-1,0-1 0,0 1 0,0 0 1,0-1-1,1 1 0,-1-1 1,0 1-1,1-1 0,-1 0 0,1 0 1,-1 1-1,1-1 0,0 0 0,0-1 1,-1 1-1,1 0 0,0 0 1,0-1-1,0 1 0,0-1 0,0 1 1,-1-1-1,1 0 0,0 0 0,0 0 1,0 0-1,0 0 0,0 0 1,0-1-1,0 1 0,3-2 0,0 1 83,-1 0 0,1 0-1,-1-1 1,1 0-1,-1 0 1,0 0-1,0 0 1,0-1-1,0 0 1,-1 0 0,1 0-1,-1 0 1,1 0-1,-1-1 1,0 1-1,0-1 1,-1 0 0,1 0-1,-1 0 1,0 0-1,0 0 1,0-1-1,0 1 1,0-6-1,2-3-152,0-1-1,-1 1 1,-1-1-1,0 0 0,-1 0 1,-1-27-1,-1 39-82,1 0-1,0 0 1,-1 0 0,0 0-1,1 0 1,-1 0-1,0 0 1,0 0-1,0 1 1,0-1 0,0 0-1,-2-1 1,2 2-1,1 0 0,-1 1 0,1-1 0,-1 1 0,1-1 0,-1 1 0,0-1 0,1 1 0,-1 0 0,0-1 0,1 1 0,-1 0 0,0-1 0,0 1 0,1 0 0,-1 0 0,0 0 0,0 0 0,1-1 0,-1 1 0,0 0 0,0 0 0,1 1 0,-1-1 0,0 0 0,0 0 0,1 0 0,-1 0 0,0 1 0,1-1 0,-1 0 0,0 1 0,1-1 1,-1 0-1,-1 2 0,1 0-515,1 0 1,-1-1-1,0 1 1,1 0-1,0 0 1,-1 0 0,1 1-1,0-1 1,0 0-1,0 0 1,0 0-1,0 0 1,1 0 0,-1 0-1,1 0 1,-1 0-1,1 0 1,0 0 0,1 2-1,16 12-3767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 16015,'0'0'4575,"-12"-2"-3721,6 1-802,0 0 0,0 1 0,0 0 0,0 0 1,0 0-1,0 1 0,0-1 0,0 2 0,0-1 0,0 1 0,1-1 0,-1 2 0,0-1 0,1 0 0,0 1 0,-1 0 0,1 1 0,0-1 0,-7 7 0,8-6 24,-1-1-1,1 1 0,-1 0 0,1 1 1,0-1-1,0 1 0,1 0 1,0 0-1,0 0 0,0 0 1,0 0-1,1 1 0,-1-1 0,2 1 1,-1 0-1,0 0 0,1-1 1,0 11-1,1-15-64,1 1 0,-1 0 0,1-1 0,0 1 0,0 0 0,0-1-1,0 1 1,0-1 0,1 1 0,-1-1 0,0 0 0,1 1 0,-1-1 0,1 0 0,-1 0 0,1 0 0,-1 0 0,1 0 0,0 0 0,-1-1-1,1 1 1,0-1 0,0 1 0,0-1 0,0 1 0,-1-1 0,1 0 0,0 0 0,0 0 0,0 0 0,2-1 0,8 2 65,0-1 1,-1-1 0,23-3 0,-23 0 16,-1 0 1,1 0-1,-1-1 1,0 0-1,0 0 1,-1-1 0,0-1-1,0 0 1,0 0-1,-1 0 1,0-1 0,0-1-1,-1 1 1,0-1-1,0 0 1,7-15-1,-24 42-735,3-8 678,1 1 0,0 0 1,1 1-1,-5 13 1,10-23-119,-1 0 0,0 0 0,1 0 0,0-1 0,-1 1 0,1 0 0,0 0 0,0 0 0,0 0 0,0 0 0,0 0 0,0 0 0,0-1 0,1 1 0,-1 0 0,1 0 0,-1 0 0,1-1 0,0 1 1,0 0-1,0 0 0,0-1 0,0 1 0,0-1 0,0 1 0,1-1 0,-1 0 0,0 1 0,1-1 0,-1 0 0,1 0 0,-1 0 0,1 0 0,0 0 0,2 1 0,3 1-320,1-1 0,-1-1 0,1 1 0,-1-1 0,1 0 0,10-1 0,-10 0-779,1 0-1,-1-1 1,1-1-1,-1 1 1,16-6-1,14-10-6190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 11915,'0'0'2984,"-8"-1"113,1 0-2847,-1 1 0,0 0 1,1 0-1,-1 1 0,1 0 0,-1 1 1,1-1-1,0 2 0,-1-1 1,1 1-1,0 0 0,0 0 1,1 1-1,-7 4 0,4-3-32,0 0-1,1 1 0,0 0 1,0 0-1,1 1 1,0 0-1,0 1 0,0 0 1,1 0-1,0 0 1,-6 12-1,12-19-234,-1 0 0,1 1 0,-1-1-1,1 0 1,0 0 0,-1 1 0,1-1 0,0 0 0,0 1 0,0-1-1,0 0 1,0 1 0,0-1 0,0 0 0,1 1 0,-1-1 0,0 0-1,1 1 1,-1-1 0,1 0 0,-1 0 0,1 0 0,0 1 0,0-1-1,-1 0 1,1 0 0,0 0 0,0 0 0,0 0 0,0 0 0,0-1 0,0 1-1,0 0 1,0 0 0,1-1 0,-1 1 0,0-1 0,0 1 0,1-1-1,-1 1 1,0-1 0,1 0 0,0 1 0,11 2-368,-1-1 0,0 0 0,23 0 0,-23-1-6,15 0-168,-16-1 448,0 0-1,0 1 0,-1 0 1,1 1-1,0 0 1,16 6-1,-26-8 139,-1 1 0,1-1 0,-1 0 0,1 0 0,-1 1 0,0-1 0,1 1 0,-1-1 0,0 0 0,1 1 0,-1-1 0,0 1 0,1-1 0,-1 1 0,0-1 0,0 0 0,1 1 0,-1-1 0,0 1 0,0 0 0,0-1 0,0 1 0,0-1 0,0 1 0,0-1 0,0 1 0,0-1 0,0 1 0,0-1 0,0 1 0,0-1 0,0 1 0,0-1 0,0 1 0,-1-1 1,1 1-1,0-1 0,0 1 0,-1-1 0,1 1 0,0-1 0,-1 1 0,1-1 0,0 0 0,-1 1 0,1-1 0,-1 0 0,1 1 0,-1-1 0,1 0 0,-1 0 0,1 1 0,-1-1 0,1 0 0,-1 0 0,1 0 0,-1 1 0,-34 17 571,32-16-590,-10 4-22,-1-1 1,0 0 0,-17 4 0,-20-2-4723,22-6-4270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12364,'0'0'4254,"-4"-8"-1040,2 3-2907,-1 1-1,1 0 1,-1 0 0,1 0-1,-1 0 1,0 0 0,0 1 0,-6-5-1,7 7-252,1 0 1,-1 0-1,0 0 0,0 0 0,1 0 1,-1 1-1,0-1 0,0 0 0,0 1 0,0 0 1,0 0-1,1-1 0,-1 1 0,0 0 0,0 0 1,0 1-1,0-1 0,0 0 0,0 1 0,0-1 1,1 1-1,-1-1 0,0 1 0,0 0 1,1 0-1,-1 0 0,0 0 0,1 0 0,-1 0 1,1 0-1,-2 2 0,-5 4-31,2 0 1,-1 0-1,1 0 1,0 1-1,1-1 1,0 2-1,0-1 1,-5 11-1,8-14 9,0 0-1,0 0 1,0 0-1,1 0 1,-1 0-1,1 0 1,0 0-1,1 0 1,-1 0 0,1 1-1,0-1 1,0 0-1,1 0 1,0 0-1,0 1 1,2 8-1,-1-12-3,0 0 0,0 0 0,0 0 0,1 0 0,-1-1 0,0 1 0,1 0 0,-1-1 0,1 0 0,0 0 0,-1 1 0,1-2 0,0 1 0,-1 0 0,1 0 0,0-1 0,0 0 0,0 1 0,0-1-1,0 0 1,4-1 0,6 1 130,-1-1-1,1 0 0,20-6 0,-19 3-96,-1-1 0,-1-1 0,1 0-1,-1-1 1,0 0 0,0-1 0,0 0 0,11-12-1,-1-1 0,-1 0 0,31-42-1,-61 81-227,1 0 0,0 1 0,2 0 0,0 1-1,1-1 1,0 1 0,2 0 0,1 0 0,-1 28 0,4-46 34,-1 0 1,0 0 0,1 0 0,-1 0-1,1 0 1,-1 0 0,1 0-1,0 0 1,0 0 0,0 0 0,0-1-1,0 1 1,0 0 0,1-1 0,-1 1-1,1-1 1,-1 1 0,1-1 0,-1 0-1,1 1 1,0-1 0,-1 0-1,1 0 1,2 1 0,1 0-613,1-1 0,-1 1 0,1-1 0,0 0 0,-1-1 0,1 1 0,7-1 0,16 0-4587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7815,'0'0'12332,"-27"82"-10859,6-32 289,1 4-160,0 3-129,6-2-384,5-3-544,9-6-417,0-7-64,12-5-449,8-8-864,-2-10-1473,0-10-1699,-2-6-5796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6566,'0'0'15877,"-2"12"-15365,-5 21 162,3 0 1,-2 67-1,6-98-662,0 0 0,0 0 1,1-1-1,-1 1 0,1 0 0,-1 0 0,1 0 0,0-1 0,-1 1 0,1 0 0,0-1 0,0 1 0,0 0 0,0-1 0,1 0 1,-1 1-1,0-1 0,1 0 0,-1 1 0,0-1 0,4 2 0,-2-2 42,1 1 1,0-1-1,0 1 0,-1-1 1,1 0-1,0-1 0,0 1 1,0-1-1,8 1 0,-2-2 67,0 0-1,0 0 1,0-1-1,-1 0 0,1 0 1,0-1-1,13-7 1,-12 4-68,0-1 1,-1-1 0,18-16 0,19-13 8,-46 36-75,-1 1-1,0-1 1,1 1-1,-1 0 1,1 0-1,-1-1 1,1 1-1,-1 0 1,1 0-1,-1-1 1,1 1-1,-1 0 1,1 0-1,-1 0 1,1 0-1,0 0 1,-1 0-1,1 0 0,-1 0 1,1 0-1,-1 0 1,1 0-1,-1 0 1,1 0-1,-1 1 1,1-1-1,-1 0 1,1 0-1,-1 1 1,1-1-1,-1 0 1,1 0-1,-1 1 1,1-1-1,-1 1 1,0-1-1,1 1 1,9 24-131,-10-23 149,1 0-1,-1 0 1,0 0-1,1 0 1,0 0-1,-1 0 0,1 0 1,0 0-1,0 0 1,0 0-1,0-1 0,0 1 1,1 0-1,-1 0 1,0-1-1,1 1 1,-1-1-1,1 0 0,0 1 1,-1-1-1,1 0 1,3 2-1,0-2 29,-1-1 0,1 0 0,-1 0 0,1 0-1,-1 0 1,1-1 0,-1 1 0,1-1 0,-1 0 0,0-1 0,1 1 0,-1-1 0,4-2-1,47-35 102,-46 31-125,0 1 0,0 0-1,1 1 1,-1 0-1,13-5 1,-21 10-21,-1 1-1,1-1 1,0 1 0,0 0-1,-1-1 1,1 1 0,0 0-1,0 0 1,0-1 0,-1 1-1,1 0 1,0 0 0,0 0-1,0 0 1,-1 0 0,1 0-1,0 0 1,0 1 0,0-1-1,0 0 1,-1 0 0,1 0-1,0 1 1,0-1 0,-1 1-1,1-1 1,0 0 0,-1 1-1,1-1 1,0 1 0,-1 0-1,1-1 1,-1 1 0,1-1-1,-1 1 1,1 0 0,-1-1-1,1 1 1,-1 0 0,0 0-1,1-1 1,-1 1-1,0 0 1,1 1 0,1 46-306,-1-13-896,0-34 741,0 0 0,1 1 0,-1-1 0,0-1 0,1 1 0,-1 0 0,1 0 0,-1 0 0,1-1-1,-1 1 1,1-1 0,0 1 0,-1-1 0,1 0 0,0 0 0,-1 0 0,1 0 0,0 0 0,-1 0 0,1 0 0,0 0 0,-1 0 0,1-1 0,-1 1 0,1-1 0,0 1 0,1-2 0,20-9-9200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60 16496,'0'0'1756,"-8"0"-155,0 1-1305,1 1 0,-1 0-1,1 0 1,-1 0-1,1 1 1,0 0 0,0 0-1,0 1 1,0 0-1,1 0 1,-9 7 0,12-8-233,-1 0 1,1 0-1,-1 0 1,1 0-1,0 1 1,0-1-1,0 1 0,1 0 1,0 0-1,-1 0 1,1 0-1,1 0 1,-1 1-1,1-1 1,-1 1-1,1-1 1,0 1-1,1-1 1,-1 1-1,1-1 1,0 1-1,1 8 1,-1-12-52,1 1 0,-1 0 0,1 0 0,0-1 0,0 1 0,-1-1 0,1 1-1,0 0 1,1-1 0,-1 0 0,0 1 0,0-1 0,0 0 0,1 1 0,-1-1 0,1 0 0,-1 0 0,1 0 0,-1 0 0,1 0 0,0-1 0,-1 1 0,1 0 0,0-1 0,0 1 0,0-1 0,-1 0 0,1 0 0,0 0 0,3 0-1,-1 1 28,0-1 0,-1-1-1,1 1 1,-1 0 0,1-1-1,-1 0 1,0 0 0,1 0-1,-1 0 1,0 0 0,1-1-1,-1 0 1,0 1-1,5-5 1,-1 0 41,0-1 1,-1 0-1,0 0 0,0-1 1,0 1-1,-1-1 0,0 0 1,-1-1-1,1 1 0,-2-1 1,1 0-1,-1 0 0,-1 0 1,0 0-1,0-1 0,0 1 1,-2-1-1,1 1 0,-1-1 1,-2-16-1,2 25-137,0 0-1,0 0 1,0 0 0,0 1 0,0-1-1,0 0 1,-1 0 0,1 0 0,0 0-1,-1 0 1,1 0 0,0 1 0,-1-1-1,1 0 1,-1 0 0,0 1-1,1-1 1,-1 0 0,1 1 0,-1-1-1,0 1 1,0-1 0,1 0 0,-1 1-1,0 0 1,0-1 0,0 1 0,1-1-1,-1 1 1,0 0 0,0 0-1,0-1 1,0 1 0,0 0 0,0 0-1,0 0 1,-1 0 0,1 1-350,0-1 1,0 1-1,0 0 1,0 0-1,0-1 0,0 1 1,0 0-1,0 0 1,0 0-1,0 0 0,0 0 1,1 0-1,-1 0 1,0 0-1,1 0 1,-1 0-1,1 1 0,-1-1 1,1 0-1,0 0 1,-1 1-1,1-1 1,0 0-1,0 0 0,0 1 1,0 1-1,1 12-4520,5-1-2024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2887 220 3523,'0'0'5536,"-6"-9"-5317,-3-3-144,0-1-5,0 1 0,-1 0 0,0 0 0,-1 1 0,0 0 0,-1 1 0,-20-14 0,-4 7 238,0 2-1,-1 1 1,0 2-1,-2 2 0,1 2 1,-1 1-1,0 2 1,-44-1-1,-45 7-263,-149 19 0,-19 1 1025,-133-41-781,346 12-297,1 4-1,-1 3 0,-89 12 1,120-5 4,1 3-1,-1 2 1,2 3 0,-1 1 0,-93 44 0,-69 59 78,190-103-82,1 0 0,1 1 0,1 2-1,1 0 1,0 1 0,1 1 0,-17 24 0,29-35-4,1 1 1,-1-1-1,2 1 0,-1 1 0,1-1 1,1 1-1,0-1 0,0 1 1,1 0-1,1 0 0,0 0 0,0 20 1,3-16 3,0 0 0,1 0 0,0 0 1,1 0-1,1-1 0,0 1 0,1-1 0,11 19 1,2-3 3,1 0 0,2-2 0,1 0 0,1-1 0,1-2 1,1-1-1,36 26 0,-29-28 32,0-1 0,2-2-1,1-1 1,0-2 0,1-1 0,0-2-1,1-2 1,49 8 0,12-3 104,1-4 1,109-2-1,91-14-269,0-12-1,493-92 0,-688 89 138,-1-5-1,-1-5 1,145-60 0,-225 79 55,-1-2-1,0 0 1,-1-1 0,-1-1 0,0-1 0,24-24 0,-35 30-11,-1 0 0,0-1 0,0 0-1,-1 0 1,-1-1 0,0 0 0,0 0 0,-1 0-1,0-1 1,-1 0 0,0 0 0,-1 0 0,-1 0-1,2-18 1,-3 15 106,-1 1 0,0 0 0,-1 0 1,-1-1-1,0 1 0,-1 0 0,0 0 0,-1 0 0,-1 1 0,0 0 0,-1 0 0,-1 0 0,-9-14 1,2 7-79,-1 1 0,0 1 1,-2 0-1,0 1 1,-1 1-1,-1 1 0,-23-14 1,9 7-76,-1 3 0,-1 1 0,0 1 0,-2 2 0,0 2 0,0 1 0,-40-7 0,23 9-1032,-2 3 0,1 2 1,0 3-1,-78 6 0,56 4-2514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17 12396,'0'0'2770,"-10"-2"215,6 1-2816,-76-11 3426,77 12-3522,0-1-1,-1 1 0,1 0 1,0 0-1,0 0 0,0 0 1,0 1-1,0-1 0,-1 1 1,1 0-1,0-1 0,0 2 1,0-1-1,1 0 0,-1 0 1,0 1-1,0 0 0,1-1 1,-1 1-1,1 0 0,-1 0 1,1 1-1,0-1 0,-4 5 1,6-6-79,0 0 0,0 0 0,0 0 0,0 0 0,0 0 0,0 0 0,0-1 0,0 1 0,1 0 0,-1 0 0,0 0 0,1 0 0,-1 0 0,0 0 0,1-1 0,-1 1 0,1 0 0,-1 0 0,1-1 0,0 1 0,-1 0 0,1-1 1,0 1-1,-1 0 0,1-1 0,0 1 0,0-1 0,0 1 0,-1-1 0,1 0 0,0 1 0,0-1 0,0 0 0,0 1 0,0-1 0,0 0 0,0 0 0,-1 0 0,2 0 0,50 9-315,-40-8 0,28 5-408,-19-4 614,-1 1 1,0 1-1,0 1 0,25 9 0,-45-14 148,1 0 0,0 0 0,0 1-1,-1-1 1,1 0 0,0 0 0,-1 1-1,1-1 1,0 0 0,-1 1 0,1-1 0,0 1-1,-1-1 1,1 1 0,-1-1 0,1 1-1,-1-1 1,1 1 0,-1 0 0,1-1-1,-1 1 1,0-1 0,1 1 0,-1 0-1,0 0 1,1-1 0,-1 1 0,0 0-1,0 0 1,0-1 0,0 1 0,0 0 0,0 0-1,0 0 1,-1 1 82,0 0 1,0-1-1,0 1 1,0-1-1,-1 1 1,1-1-1,0 0 0,-1 1 1,0-1-1,1 0 1,-1 0-1,-3 2 1,-53 20 1694,35-16-1762,1-2 0,-1-1 0,0 0 0,-1-2 0,-40 0 0,64-2-140,-1 0 1,0 0-1,1 0 0,-1 0 0,1 0 0,-1 0 1,1 0-1,-1 0 0,1 0 0,-1 0 0,1 0 0,-1-1 1,1 1-1,-1 0 0,1 0 0,0 0 0,-1-1 1,1 1-1,-1 0 0,1 0 0,-1-1 0,1 1 1,0 0-1,-1-1 0,1 1 0,0-1 0,-1 1 1,1 0-1,0-1 0,0 1 0,-1-1 0,1 1 0,0-1 1,0 1-1,-1-1 0,11-18-3410,30-19-3186,-37 35 5951,30-26-4495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13453,'0'0'8173,"-8"6"-7725,0 1-326,1-1 0,0 2 1,0-1-1,1 1 0,0 0 0,0 1 0,1-1 0,0 1 0,1 0 0,0 0 0,0 1 1,1-1-1,0 1 0,1 0 0,-2 13 0,-4 34 20,4 0 0,3 89 1,2-67-5236,-2-87 4595,-1 1 0,0-1 0,0 1 0,0 0 0,-1 0-1,-6-12 1,-5-14 526,-10-34 380,14 44 666,2-1 0,0-1-1,1 1 1,-5-47-1,12 71-957,0-1 0,0 0 0,0 0 1,0 0-1,0 0 0,0 0 0,1 0 0,-1 0 0,0 0 0,1 1 0,-1-1 0,0 0 0,1 0 1,-1 0-1,1 1 0,-1-1 0,1 0 0,0 1 0,-1-1 0,1 0 0,0 1 0,-1-1 0,1 1 1,0-1-1,0 1 0,0-1 0,0 1 0,-1 0 0,3-1 0,37-3 504,37 16-1418,4 7-2395,1-10-3608,-22-8-918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9033,'-3'10'8616,"-4"9"-5474,1-3-3133,0 0 1,-6 28 0,11-38 37,0 1 1,1-1 0,-1 1-1,1 0 1,1-1-1,-1 1 1,1-1 0,0 1-1,4 11 1,-4-15-29,1-1 0,0 0 0,-1 1 0,1-1 0,0 0 0,0 0 0,0 0 0,0 0 0,0-1 0,1 1 0,-1-1 0,0 1 1,1-1-1,-1 0 0,1 0 0,-1 0 0,1 0 0,0 0 0,0 0 0,-1-1 0,1 0 0,0 1 0,0-1 0,-1 0 0,5-1 0,6 0 91,0 0 0,0-2 0,0 1 0,0-2-1,-1 0 1,1 0 0,-1-1 0,0-1 0,0 0-1,-1 0 1,0-1 0,14-11 0,1 1-43,-7 9 66,-9 14-247,-8 27-185,-2-18 387,-3 9 52,2 18-105,2-41-25,-1 0 0,0 0 0,1 0 0,-1 0 1,1 0-1,0 0 0,-1 0 0,1 0 1,0 0-1,-1 0 0,1 0 0,0 0 0,0-1 1,0 1-1,0 0 0,0-1 0,0 1 1,0 0-1,0-1 0,0 1 0,0-1 0,0 0 1,0 1-1,0-1 0,1 0 0,-1 0 1,0 0-1,0 1 0,0-1 0,0 0 0,3-1 1,9 0 63,0-1 0,0 0 0,0-1 0,0-1 0,0 0 0,-1-1 0,0 0 0,0-1 0,0 0 0,13-10 0,38-17-24,-37 27-583,-26 6 519,1 0 1,-1 0 0,1 0-1,-1 0 1,1 0-1,0 0 1,-1 0 0,1 1-1,-1-1 1,1 0 0,-1 0-1,1 1 1,-1-1 0,0 0-1,1 1 1,-1-1 0,1 0-1,-1 1 1,0-1 0,1 1-1,-1-1 1,0 1-1,1-1 1,-1 2 0,1 1-43,0 1 0,-1 0 0,0 0 0,0 0 0,0 0 0,0 0 1,0 0-1,-2 6 0,1-7-44,0 1 1,0-1-1,1 0 0,-1 1 1,1-1-1,0 0 0,0 1 1,1-1-1,-1 0 1,0 1-1,1-1 0,0 0 1,2 6-1,-2-8 41,-1-1 0,1 1 0,0-1-1,0 0 1,0 1 0,-1-1 0,1 1 0,0-1 0,0 0-1,0 0 1,0 1 0,0-1 0,0 0 0,0 0-1,0 0 1,-1 0 0,1 0 0,0 0 0,0 0 0,0-1-1,0 1 1,0 0 0,0 0 0,0-1 0,-1 1-1,1-1 1,0 1 0,0 0 0,0-1 0,-1 0 0,1 1-1,0-1 1,-1 1 0,2-2 0,27-26-2575,-26 25 1846,34-50-7188,-18 21-250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9001,'0'0'9037,"-5"11"-8935,-7 22 302,2-1 1,1 1 0,1 1-1,-5 55 1,2 152 1143,11-305 2742,1 10-4286,-8-80 0,7 137-52,1 0 0,0 0 0,0 0 0,0 0 0,0 0 0,0 0 0,0 0 0,1 0 0,-1-1 0,1 1 1,0-1-1,0 1 0,0-1 0,0 0 0,0 1 0,5 2 0,-1-1 48,-1-1 0,1 0 0,0 0 0,1 0 0,-1 0 1,0-1-1,10 2 0,11 0 148,-1 0 0,1-2 0,28-2 0,-47 0-151,2 0 27,-1-1-1,1 0 0,-1-1 0,1 0 1,-1 0-1,0-1 0,0-1 0,13-5 0,-18 7 12,-1 1-1,0-1 1,1 0-1,-1 0 1,0-1-1,0 1 1,0-1-1,0 1 0,0-1 1,-1 0-1,1 0 1,-1 0-1,0 0 1,0-1-1,0 1 1,0-1-1,-1 1 0,1-1 1,-1 1-1,0-1 1,0 0-1,0 0 1,0-5-1,-1 8-36,0 1 1,0-1-1,0 1 0,-1-1 1,1 1-1,0-1 1,0 1-1,-1 0 0,1-1 1,0 1-1,0-1 0,-1 1 1,1-1-1,-1 1 0,1 0 1,0-1-1,-1 1 1,1 0-1,-1 0 0,1-1 1,-1 1-1,1 0 0,-1 0 1,1-1-1,-1 1 0,1 0 1,-1 0-1,1 0 0,-1 0 1,1 0-1,-1 0 1,1 0-1,-1 0 0,1 0 1,-1 0-1,1 0 0,-1 0 1,1 0-1,-1 1 0,1-1 1,-1 0-1,1 0 0,-1 0 1,1 1-1,-1-1 1,1 0-1,-1 1 0,-26 13-26,18-6 66,1 0 1,0 1-1,0 0 0,0 0 0,-11 20 0,17-26-8,0 0 0,0 1-1,0-1 1,1 1 0,-1-1 0,1 1-1,0 0 1,0-1 0,0 1 0,1 0-1,-1 0 1,1 0 0,0 0 0,0-1-1,0 1 1,0 0 0,1 0-1,-1 0 1,1 0 0,0-1 0,1 1-1,1 4 1,-1-5-42,-1-1 0,1 0 0,0 0 0,0 0 0,0 0 0,0 0 0,1 0 0,-1 0 0,1-1 0,-1 0-1,1 1 1,-1-1 0,1 0 0,0 0 0,-1 0 0,1 0 0,0-1 0,0 1 0,0-1 0,0 0 0,-1 1 0,1-1 0,0-1 0,0 1 0,4-1 0,-4 0-374,1 1 1,-1-1 0,0 0 0,1 0 0,-1 0 0,0-1-1,0 1 1,0-1 0,0 0 0,0 0 0,0 0 0,0 0 0,-1 0-1,1 0 1,-1-1 0,1 0 0,-1 1 0,0-1 0,0 0-1,-1 0 1,3-4 0,7-26-5642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19378,'0'0'4132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11851,'0'0'9252,"-1"13"-8628,-3 13 37,-1 1 0,-2-1 0,0 1 1,-2-2-1,-20 43 0,18-45-374,-61 142 1000,65-143-1431,0 0 0,2 1 0,0 0 0,2 0 0,-2 41 0,5-56-499,0 16-659,8-14-3544,2-9-2051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209 148 2050,'0'0'3182,"-9"-4"-2600,-134-37 6982,138 39-7126,1-1 1,0 1-1,-1-1 0,1 0 1,1 0-1,-1-1 1,0 1-1,1-1 0,0 0 1,0 0-1,-3-5 0,5 8-365,0 0-1,0 0 0,0 0 1,1 0-1,-1 0 0,0 0 1,1 0-1,-1-1 0,1 1 1,-1 0-1,1 0 0,0-1 1,-1 1-1,1 0 0,0-1 0,0 1 1,0 0-1,0 0 0,0-1 1,0 1-1,1 0 0,-1-1 1,0 1-1,1 0 0,-1 0 1,1-1-1,-1 1 0,1 0 1,-1 0-1,1 0 0,0 0 1,0 0-1,-1 0 0,1 0 1,0 0-1,0 0 0,0 0 0,0 0 1,0 0-1,0 1 0,0-1 1,1 0-1,-1 1 0,2-1 1,3-1-30,1 0 0,-1 0 0,1 1 0,0 0 1,-1 0-1,1 1 0,0 0 0,-1 0 0,1 1 1,0 0-1,-1 0 0,1 0 0,-1 1 0,1 0 1,-1 0-1,0 0 0,0 1 0,0 0 0,10 7 1,-13-8-35,0 0 1,0 1-1,0 0 1,0-1 0,0 1-1,0 0 1,-1 0 0,0 1-1,1-1 1,-1 1 0,0-1-1,-1 1 1,1-1-1,-1 1 1,1 0 0,-1 0-1,0 0 1,-1 0 0,1 0-1,-1 0 1,0 0 0,0 0-1,0 0 1,0 0-1,0-1 1,-1 1 0,0 0-1,0 0 1,0 0 0,0 0-1,-1 0 1,0-1 0,1 1-1,-4 3 1,-6 10 62,0-1-1,-2 0 1,0-1 0,-29 27 0,6-7 231,35-34-302,1-1 1,-1 1 0,0-1 0,1 1-1,-1-1 1,1 1 0,-1 0-1,1-1 1,-1 1 0,1 0-1,-1-1 1,1 1 0,0 0-1,-1-1 1,1 1 0,0 0-1,0 0 1,0 0 0,-1-1-1,1 1 1,0 0 0,0 0-1,0-1 1,0 1 0,0 0-1,0 0 1,1 0 0,-1-1-1,0 2 1,1-1-5,0 0 1,0 0-1,0 0 0,0 0 0,1-1 1,-1 1-1,0 0 0,0-1 1,0 1-1,1 0 0,-1-1 1,0 0-1,1 1 0,-1-1 0,2 1 1,61 2-1579,-56-3 843,72-4-8839,-39-7 1201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 13965,'0'0'2910,"-12"-4"-1138,6 2-1604,1 0-102,0 0 1,0 0-1,0 1 0,0 0 1,0-1-1,0 2 1,0-1-1,0 1 0,-1 0 1,1 0-1,0 0 0,0 1 1,0-1-1,0 1 1,-1 0-1,1 1 0,1 0 1,-1-1-1,0 1 0,0 1 1,-5 3-1,3 0 61,1 1 1,0 0-1,0 0 0,0 0 1,1 1-1,0 0 0,1 0 0,0 1 1,0-1-1,-3 12 0,6-17-93,0-1-1,0 1 1,0 0 0,0 0-1,1 0 1,-1 0 0,1 0-1,0 0 1,0 0-1,0 0 1,0 0 0,1-1-1,-1 1 1,1 0 0,0 0-1,-1 0 1,1 0-1,0-1 1,1 1 0,-1 0-1,1-1 1,-1 1 0,1-1-1,0 1 1,-1-1-1,1 0 1,1 0 0,-1 0-1,0 0 1,0 0 0,1 0-1,-1-1 1,1 1-1,-1-1 1,5 2 0,3 0 65,0 0 1,0-1 0,1 0-1,-1 0 1,1-1 0,-1-1-1,1 0 1,-1 0 0,1-1-1,-1 0 1,1-1-1,-1 0 1,13-5 0,-18 6 13,1-1-1,-1 0 1,0 0 0,-1 0 0,1-1 0,0 1-1,-1-1 1,1 0 0,-1-1 0,0 1 0,0-1-1,0 1 1,-1-1 0,1-1 0,-1 1 0,0 0-1,0-1 1,0 1 0,-1-1 0,0 0 0,0 0-1,0 0 1,0 0 0,-1 0 0,0-1 0,0 1-1,0-10 1,0 12-79,-1 0-1,0 0 0,0 0 0,-1 0 1,1 0-1,0 0 0,-1 0 1,0 0-1,0 0 0,0 0 0,0 0 1,0 1-1,-1-1 0,1 0 1,-1 1-1,0-1 0,-2-2 0,1 3-180,0 0-1,0 0 0,0 1 0,0-1 0,0 1 0,-1 0 0,1-1 0,0 1 0,-1 1 1,1-1-1,-1 0 0,1 1 0,-1 0 0,1 0 0,-5 0 0,-20 5-3312,13 8-2048,10-3-594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9961,'0'0'13848,"1"9"-13458,6 183 1227,-8-155-1547,2-36-56,-1 0 0,0 0 0,1 1 1,-1-1-1,1 0 0,-1 0 0,1 0 0,-1 0 1,1 0-1,0 0 0,0 0 0,-1 0 0,1 0 0,0-1 1,0 1-1,0 0 0,0 0 0,0-1 0,1 2 1,9 1-1882,-3-10-4515,-7-7-2218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55 2274,'0'0'12519,"0"-9"-10341,0-36 875,1 96-1800,0-22-683,-1 0 0,-5 41 0,3-59-453,0-3 33,1 0-1,0 0 1,1-1-1,-1 1 0,1 0 1,2 9-1,-2-15-102,0 0 0,1 0 1,0-1-1,-1 1 0,1 0 0,0-1 1,0 1-1,0 0 0,0-1 0,0 0 0,0 1 1,1-1-1,-1 0 0,0 1 0,1-1 0,-1 0 1,1 0-1,-1 0 0,1 0 0,0 0 0,-1-1 1,1 1-1,0 0 0,-1-1 0,1 1 1,0-1-1,0 0 0,0 1 0,-1-1 0,5 0 1,6 0 156,0 0 0,1 0 0,-1-1 1,0 0-1,0-1 0,0-1 1,15-5-1,-19 5-443,1 0 0,-1-1 0,0 0 1,0-1-1,-1 0 0,10-7 0,-16 11-216,0 0-1,0-1 1,0 1 0,0 0-1,0-1 1,0 1 0,0-1-1,0 1 1,0-1 0,-1 0-1,1 1 1,-1-1-1,1 0 1,-1 1 0,0-1-1,0 0 1,0 1 0,0-1-1,0-3 1,0-9-5924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1794,'0'0'1537,"-50"17"-1569,43-13 2723,-6 0-2659,-2-3-961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14189,'0'0'3620,"-8"50"-2371,5-19-96,-3 7-224,5 0-128,-1 2-417,2-5-224,0-1-96,0-3-32,9-6-256,5-6-1698,-3-4-3267,2-10-5413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2626,'0'0'16854,"6"0"-16272,25 2-475,-1-1 1,0-2 0,0-1 0,0-2 0,0 0 0,0-2-1,-1-2 1,0 0 0,28-14 0,-73 22-229,-15 8-9,9 3 212,-1-1 0,0-1 0,-1-1 0,1-1 0,-2-1 1,1-1-1,-41 3 0,66-9-79,-1 0 0,0 0 0,0 0-1,1 0 1,-1 0 0,0 0 0,1 0 0,-1 0 0,1 0 0,-1 0 0,1 0 0,0 0 0,-1 0 0,1 0 0,0 1 0,0-1 0,-1 0 0,1 1-1,1-2 1,3 0-57,0 0 0,0 1 0,0-1 0,0 1 0,0 0 0,0 0-1,0 1 1,6 0 0,22 1-6185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 5830,'0'0'11920,"0"9"-11295,-1 311 2612,-2-224-2935,3-80-218,0-8 107,0 0 1,0 0 0,-1 0-1,0 0 1,0 0 0,-3 8-1,-1-14 1207,3-13-550,0-13-195,3-7-608,2 1 0,1-1 0,1 1 0,12-38 0,3 7-440,27-59-1,-42 107 327,1 1 0,1 0-1,0 0 1,0 0-1,2 1 1,12-14 0,-20 23 49,1 0 0,0 0 1,0 0-1,0 1 0,0-1 1,0 0-1,0 1 0,0 0 1,1-1-1,-1 1 0,1 0 1,-1 0-1,0 1 0,1-1 1,-1 0-1,1 1 0,0 0 1,-1-1-1,1 1 0,-1 0 1,1 0-1,0 0 0,-1 1 1,1-1-1,-1 1 0,1-1 1,-1 1-1,1 0 0,-1 0 1,0 0-1,1 0 0,-1 1 1,0-1-1,0 0 0,0 1 1,0 0-1,0-1 0,0 1 1,0 0-1,1 2 0,4 3-87,-1 0 0,-1 1 0,1 0 0,-1-1 0,-1 2 0,1-1 0,-1 0 0,4 17 0,-6-22 99,-1 0 1,-1 0 0,1 1 0,0-1 0,-1 0 0,0 1 0,0-1-1,0 1 1,0-1 0,0 0 0,-1 1 0,0-1 0,1 0 0,-1 1-1,0-1 1,-1 0 0,1 0 0,0 0 0,-1 0 0,0 0 0,0 0-1,0 0 1,0-1 0,0 1 0,0-1 0,-1 1 0,-2 1 0,-3 1 240,-1 0 1,0 0 0,0-1 0,0 0 0,0-1 0,0 0-1,-1 0 1,0-1 0,1-1 0,-1 1 0,-16-1 0,22-1-283,-1 0 0,0-1 0,0 1 0,1-1 0,-1 0 0,1 0 0,-1-1 0,1 1 0,-1-1 0,1 0 0,-6-4 1,7 4-276,1 0 0,0 0 0,-1 0 0,1 0 0,0-1 0,0 1 1,1 0-1,-1-1 0,0 0 0,1 1 0,0-1 0,-1 0 0,1 0 1,0 0-1,1 0 0,-1 0 0,0 0 0,0-6 0,1 0-3946,2 3-1197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88 11179,'0'0'5669,"0"-8"-3427,0 5-2141,0 2-29,0-1 0,0 1 0,0-1 0,0 0 1,0 1-1,0-1 0,0 1 0,0-1 1,0 1-1,-1-1 0,1 0 0,-1 1 0,1-1 1,-1 1-1,0 0 0,1-1 0,-1 1 0,0 0 1,0-1-1,0 1 0,0 0 0,0 0 1,0 0-1,-1 0 0,1 0 0,0 0 0,0 0 1,-1 0-1,1 0 0,-1 0 0,1 1 1,0-1-1,-1 1 0,1-1 0,-1 1 0,0 0 1,1-1-1,-1 1 0,1 0 0,-1 0 0,-2 0 1,-4 1-68,-1 0 0,1 0 1,0 1-1,0 0 0,0 0 0,1 1 1,-1 0-1,0 0 0,1 0 1,0 1-1,0 1 0,0-1 1,-11 11-1,13-11 28,1-1 0,-1 1 0,1 0 0,0 1 0,1-1 0,-1 1 0,1 0 0,0 0 1,0 0-1,0 0 0,1 0 0,0 1 0,0-1 0,0 1 0,1-1 0,-1 1 0,2 0 0,-1 0 0,0-1 0,1 9 0,1-12-5,-1-1-1,1 1 0,0-1 0,0 1 0,0 0 0,0-1 0,0 0 0,0 1 0,0-1 0,0 1 0,0-1 0,1 0 1,-1 0-1,1 0 0,-1 0 0,1 0 0,-1 0 0,1 0 0,-1 0 0,1-1 0,0 1 0,-1-1 0,1 1 1,0-1-1,0 0 0,-1 1 0,1-1 0,0 0 0,2 0 0,57-3 527,-53 1-488,-1 0-1,1 0 1,-1 0 0,1-1-1,-1 0 1,0-1 0,0 1-1,0-1 1,0-1 0,-1 1-1,0-1 1,0 0 0,0-1-1,-1 1 1,1-1 0,-1 0-1,-1-1 1,1 1 0,-1-1-1,0 0 1,-1 0 0,1 0-1,-1 0 1,-1-1 0,1 1-1,-1-1 1,-1 0 0,0 1-1,1-14 1,-2 19-68,0 0 0,0 0 0,-1 0 0,1 0 1,0 0-1,-1 0 0,0 0 0,1 0 0,-1 1 0,0-1 0,0 0 0,0 0 0,0 1 1,0-1-1,-1 0 0,1 1 0,0-1 0,-1 1 0,1 0 0,-1-1 0,1 1 1,-1 0-1,0 0 0,1 0 0,-1 0 0,0 0 0,0 1 0,0-1 0,0 0 1,0 1-1,-4-1 0,4 1-103,0-1 0,0 1 1,0 0-1,0 0 0,0 0 0,0 0 1,0 1-1,0-1 0,0 0 1,0 1-1,0 0 0,0-1 0,1 1 1,-1 0-1,0 0 0,0 0 1,1 0-1,-1 0 0,0 0 0,1 1 1,-1-1-1,1 1 0,-1-1 0,1 1 1,0-1-1,0 1 0,0 0 1,0-1-1,0 1 0,0 0 0,-1 2 1,1 0-693,0 1 1,0-1-1,0 0 1,1 1-1,0-1 1,0 0-1,0 1 1,0-1-1,1 5 1,4 2-3939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6406,'0'0'14478,"-2"12"-14083,-14 75 358,5-36-350,-4 61 0,13-16-315,3-61 729,-1 1 1,-2-1-1,-8 39 0,11-131 2300,-1-12-3063,4 34-205,2 1-1,1 0 1,2 1 0,1 0-1,2 0 1,1 1-1,33-57 1,-43 83 28,0 1 0,1 0 0,0 0 1,0 1-1,0-1 0,1 1 0,-1 0 0,1 0 1,0 0-1,1 1 0,-1-1 0,0 1 0,1 1 1,0-1-1,-1 1 0,1 0 0,0 0 1,0 1-1,1-1 0,9 1 0,-15 1 107,0 0 0,0 0 0,0 0 0,0 0 0,0 0 0,0 0 0,0 1 0,0-1 0,0 0 0,0 1 0,0-1 0,0 1 1,0-1-1,0 1 0,-1-1 0,1 1 0,0 0 0,0-1 0,-1 1 0,1 0 0,0 0 0,-1 0 0,1 0 0,0-1 0,-1 1 0,1 0 0,-1 0 0,0 0 0,1 0 0,-1 0 0,0 0 0,0 0 0,1 0 0,-1 0 0,0 0 0,0 0 0,0 0 0,0 0 0,0 0 0,-1 2 0,1 0-5,-1 0 1,1 0-1,-1-1 0,0 1 0,1 0 0,-1-1 1,0 1-1,-1-1 0,1 1 0,0-1 1,-1 1-1,1-1 0,-1 0 0,0 0 0,-2 2 1,-7 3 288,1-1 0,-1-1 0,-1 0 0,1-1 1,-1 0-1,-19 4 0,-23 2-1826,38-8-5595,38-5 2877,-1-2-747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11691,'0'0'8435,"-6"10"-7779,1-1-426,0 0 0,1 1 0,0-1-1,1 1 1,0 0 0,-2 12 0,4-20-209,1 0-1,0 0 1,-1 1 0,1-1 0,0 0 0,0 0 0,0 0-1,0 0 1,1 0 0,-1 0 0,1 0 0,-1 1 0,1-1-1,0 0 1,-1 0 0,1-1 0,0 1 0,0 0 0,1 0-1,-1 0 1,0-1 0,0 1 0,1 0 0,-1-1 0,1 1-1,0-1 1,-1 0 0,1 0 0,0 1 0,0-1 0,0 0-1,0-1 1,0 1 0,0 0 0,0 0 0,0-1 0,0 1-1,0-1 1,0 0 0,0 0 0,0 0 0,0 0 0,3 0-1,1 0-17,0 0 0,0 0 0,0-1-1,0 0 1,-1 0 0,1-1 0,0 1-1,-1-1 1,1-1 0,-1 1 0,0-1-1,1 1 1,-1-2 0,0 1 0,-1 0-1,1-1 1,-1 0 0,0 0-1,1 0 1,-2-1 0,1 0 0,0 1-1,-1-1 1,0 0 0,0-1 0,-1 1-1,1 0 1,-1-1 0,-1 1 0,1-1-1,-1 0 1,1 0 0,-2 1 0,1-1-1,-1 0 1,0-9 0,0 15 9,0 0 0,0 1 0,-1-1 1,1 0-1,0 1 0,0-1 0,0 0 1,-1 1-1,1-1 0,0 0 0,0 0 0,-1 0 1,1 1-1,0-1 0,-1 0 0,1 0 1,0 0-1,-1 1 0,1-1 0,0 0 0,-1 0 1,1 0-1,0 0 0,-1 0 0,1 0 0,0 0 1,-1 0-1,1 0 0,0 0 0,-1 0 1,1 0-1,-1 0 0,1 0 0,0 0 0,-1 0 1,1-1-1,0 1 0,-1 0 0,1 0 1,0 0-1,0 0 0,-1-1 0,1 1 0,0 0 1,-1 0-1,1-1 0,0 1 0,0 0 1,0 0-1,-1-1 0,1 1 0,0 0 0,0-1 1,0 1-1,0 0 0,-1-1 0,1 1 0,0 0 1,0-1-1,0 1 0,0-1 0,0 1 1,0 0-1,0-1 0,0 1 0,0 0 0,0-1 1,0 1-1,-18 23 554,15-17-421,1 1 0,0-1 1,0 0-1,0 0 0,1 1 0,0-1 0,0 1 0,1 9 0,0-14-126,0 0-1,1 0 1,-1 0-1,1 0 0,0-1 1,-1 1-1,1 0 1,0 0-1,0 0 0,0-1 1,1 1-1,-1-1 1,0 1-1,0-1 0,1 1 1,-1-1-1,1 0 1,-1 1-1,1-1 0,0 0 1,0 0-1,-1 0 1,1-1-1,0 1 0,0 0 1,0-1-1,0 1 1,0-1-1,0 1 0,0-1 1,2 0-1,47 6-1371,-18-9-5819,-22-3 131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15214,'0'0'7090,"1"12"-6450,-6 170 1473,-1-25-1588,6-154-548,0 1 1,1-1 0,-1 0 0,1 0 0,0 0 0,0 1 0,0-1 0,0 0 0,1 0 0,-1 0 0,1 0 0,0-1 0,0 1 0,0 0 0,0-1 0,0 1 0,1-1 0,-1 0 0,1 0 0,0 0 0,-1 0-1,1 0 1,0-1 0,0 1 0,0-1 0,0 0 0,0 0 0,0 0 0,1 0 0,-1 0 0,0-1 0,0 1 0,6-1 0,0 1-660,-1-1-1,0 1 1,1-2 0,-1 1 0,15-4 0,-17 3-490,0-1 0,0 0 1,0 0-1,-1 0 0,1-1 1,0 1-1,6-6 0,9-11-5741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98 290 4420,'0'0'11099,"-11"6"-9140,2-1-1607,-1 1 0,1 0 0,1 0 0,-14 13 1,20-17-250,-1 1 1,1-1 0,-1 1 0,1 0 0,0 0-1,0 0 1,0 0 0,0 0 0,1 0 0,-1 0-1,1 1 1,0-1 0,0 0 0,0 1-1,1-1 1,-1 1 0,1-1 0,-1 1 0,1 0-1,0-1 1,1 1 0,0 5 0,0-8-84,0 1 0,0-1 0,1 1 0,-1-1 0,0 0 1,1 0-1,-1 1 0,1-1 0,-1 0 0,1 0 0,-1-1 0,1 1 0,0 0 0,-1 0 1,1-1-1,0 1 0,0-1 0,0 0 0,-1 1 0,1-1 0,0 0 0,0 0 1,0 0-1,0 0 0,-1-1 0,1 1 0,3-1 0,2 0 21,-1 1 0,1-2-1,0 1 1,-1-1 0,1 0 0,8-4 0,-8 1-132,-1 0 1,0 0 0,0-1 0,0 1 0,-1-2 0,1 1-1,-2 0 1,1-1 0,-1 0 0,0 0 0,0 0 0,-1-1 0,0 0-1,0 1 1,0-1 0,-1 0 0,1-9 0,-4 31 29,4 25 24,-2-38 43,-1 0 0,1 1 0,0-1 0,0 0 0,-1 0 0,1 0 0,0 0 0,0 0 0,0 0 0,0 0 0,0 0-1,0-1 1,0 1 0,0 0 0,1-1 0,-1 1 0,0 0 0,0-1 0,1 1 0,-1-1 0,0 0 0,1 0 0,-1 1 0,0-1 0,1 0 0,-1 0 0,0 0 0,2 0-1,6-1 74,1 0-1,-1 0 0,0-1 0,0 0 0,-1-1 0,1 1 0,0-2 1,-1 1-1,0-1 0,0-1 0,0 1 0,0-1 0,-1-1 0,1 1 0,-2-1 1,1-1-1,0 1 0,-1-1 0,-1 0 0,1 0 0,-1-1 0,5-9 0,-1 1-99,0-1 0,-2 0 0,0 0 0,-1-1 0,0 0 0,-2 0-1,0 0 1,-1 0 0,1-38 0,-3 55-4,-1-1 0,0 1 0,0-1 0,0 1 0,0-1 1,0 1-1,0 0 0,0-1 0,0 1 0,-1-1 0,1 1 0,0-1 0,-1 1 0,1-1 0,-1 1 1,0 0-1,1-1 0,-1 1 0,0 0 0,0 0 0,0 0 0,0 0 0,0 0 0,0-1 0,0 2 1,-3-3-1,3 3 17,-1 1 0,0-1 1,1 1-1,-1-1 0,1 1 0,-1 0 1,1-1-1,-1 1 0,1 0 1,-1 0-1,1 0 0,0 0 1,-1 0-1,1 0 0,0 1 0,0-1 1,0 0-1,0 1 0,0-1 1,0 1-1,0-1 0,1 1 1,-1-1-1,0 4 0,-11 22 172,2 0 0,1 1 0,1 1 0,1-1 0,2 1-1,1 0 1,1 0 0,1 1 0,4 47 0,2-47-113,-4-28-51,0-1-1,0 0 1,1 0 0,-1 0 0,1 0 0,-1 0 0,0 0 0,1 0 0,0 0 0,-1 0-1,1 0 1,0 0 0,-1-1 0,1 1 0,0 0 0,0 0 0,0-1 0,0 1 0,-1 0-1,1-1 1,0 1 0,2 0 0,-2-2 15,0 1 0,0-1 0,-1 0 0,1 0 0,0 0 0,-1 0 0,1 0-1,-1 0 1,1 0 0,-1 0 0,1 0 0,-1 0 0,0 0 0,1 0 0,-1 0 0,0 0 0,0 0 0,0 0 0,0-1 0,0 1 0,0 0-1,-1-1 1,1 0-6,1-5 15,-2-76-7,0 78-24,1 0 0,-1 1-1,0-1 1,0 0 0,0 1-1,-1-1 1,0 1-1,1-1 1,-2 1 0,1 0-1,0 0 1,-1 0 0,0 0-1,-6-7 1,9 11-2,0 1 1,-1-1-1,1 0 1,0 0-1,0 0 0,-1 0 1,1 0-1,0 0 0,0 0 1,-1 0-1,1 0 1,0 0-1,0 1 0,-1-1 1,1 0-1,0 0 0,0 0 1,0 1-1,-1-1 1,1 0-1,0 0 0,0 0 1,0 1-1,0-1 0,0 0 1,-1 0-1,1 1 1,0-1-1,0 0 0,0 0 1,0 1-1,0-1 0,0 0 1,0 1-1,0-1 1,0 0-1,0 0 0,0 1 1,0-1-1,0 0 0,0 0 1,0 1-1,0-1 1,0 0-1,0 0 0,1 1 1,-1-1-1,0 0 0,0 1 1,2 18-41,1-15 49,-1 0-1,1 0 1,-1-1 0,1 1 0,0 0 0,0-1 0,1 0 0,-1 0 0,1 0 0,0 0 0,0 0 0,0-1 0,0 0 0,0 0 0,0 0 0,0 0 0,1-1 0,-1 1 0,1-1 0,7 1-1,9 1 37,1 0 0,41 0 0,-52-4-53,0 0 0,-1 0-1,1-1 1,0 0 0,-1-1 0,1-1-1,-1 1 1,13-7 0,-19 8 21,0 0 0,0 0 0,-1 0 0,1 0 0,-1-1 0,1 0 0,-1 1 0,0-1 0,0 0 0,0-1 0,0 1 0,0 0 0,-1-1 0,0 1 0,0-1 0,0 0 0,0 0 0,0 0 0,-1 0 0,1 0 0,-1 0 1,0 0-1,0-7 0,-11 13-15,3 8 191,0 1-1,1-1 1,0 1-1,1 0 1,0 0 0,1 1-1,0-1 1,1 1-1,0 0 1,0 0 0,2 0-1,-1 1 1,2 22-1,0-33-155,1-1-1,-1 1 1,1-1-1,-1 1 1,1-1-1,0 1 0,0-1 1,0 1-1,0-1 1,0 0-1,0 1 1,0-1-1,0 0 1,0 0-1,1 0 0,-1 0 1,0 0-1,1 0 1,-1 0-1,1 0 1,-1 0-1,1-1 0,-1 1 1,1-1-1,0 1 1,-1-1-1,1 0 1,0 1-1,2-1 1,-2 0-160,0 0 1,1 1 0,-1-1 0,0 0 0,1-1 0,-1 1 0,0 0 0,0-1 0,1 1 0,-1-1 0,0 1-1,0-1 1,0 0 0,0 0 0,0 0 0,0 0 0,0-1 0,0 1 0,0 0 0,-1-1 0,4-2-1,-3-1-1032,1 0 0,-1 0-1,1-1 1,-1 1-1,-1 0 1,1-1-1,0-9 1,1-22-7074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13164,'0'0'5702,"-18"61"-5542,30-37-96,6-2-1345,4 0-2146,5 0-1218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2018,'0'0'17633,"-11"10"-16112,5-4-1301,-33 33 1342,36-36-1343,0 0 1,0 1 0,1 0 0,-1 0 0,1 0 0,0 0 0,0 0 0,1 0 0,-1 0-1,1 1 1,-2 6 0,3-10-212,1 0 1,-1 0-1,0 0 0,1 0 0,-1 0 1,1 0-1,-1 0 0,1 0 0,0-1 0,-1 1 1,1 0-1,0 0 0,-1-1 0,1 1 0,0 0 1,0-1-1,0 1 0,0-1 0,-1 1 1,1-1-1,0 1 0,0-1 0,0 0 0,0 1 1,0-1-1,0 0 0,0 0 0,0 0 1,0 0-1,0 0 0,0 0 0,0 0 0,2 0 1,45-2 135,-41 1-167,56-12-652,-55 10 561,1 1 0,0 0 0,0 0 0,0 0 0,-1 1 0,1 1 0,0-1 0,0 2 0,17 1 0,-24-1 132,-1 0 1,1 0 0,0 0 0,-1 0 0,1 0 0,-1 0 0,1 0 0,-1 1 0,0-1-1,0 0 1,1 1 0,-1-1 0,0 1 0,0 0 0,-1-1 0,1 1 0,1 2 0,-1-2 51,0 0 1,0 1 0,0-1 0,0 0 0,0-1 0,1 1-1,-1 0 1,0 0 0,1 0 0,0-1 0,-1 1 0,1-1-1,0 0 1,0 1 0,2 0 0,3 0 18,1-1 1,0 1-1,-1-1 0,1-1 1,0 0-1,-1 0 1,1 0-1,0-1 0,-1 0 1,1-1-1,9-2 0,-9 2-630,0 0 1,0 0-1,0 1 0,0 0 0,1 1 0,-1 0 0,0 0 0,16 3 0,-23-3 450,0 1-1,0 0 1,0-1-1,0 1 1,-1 0-1,1-1 1,0 1-1,-1 0 1,1 0-1,0 0 1,-1-1-1,1 1 0,-1 0 1,0 0-1,1 0 1,-1 0-1,1 0 1,-1 0-1,0 0 1,0 0-1,0 0 1,0 0-1,0 0 1,0 0-1,0 0 1,0 2-1,-7 26-4964,4-24-1841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9097,'0'0'2744,"3"-2"-1986,1-1-599,0 1 0,0 0 0,1 0 0,-1 0 0,1 0 0,0 1 0,-1 0 0,1 0 0,0 0 0,0 0 0,5 1 0,67 1 399,-36 0-542,629 29 753,-635-28-764,271 10 472,47 4 210,-129-6 957,-240-8-2097,33-4-7742,-1-3 2184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40 9321,'0'0'10661,"-11"-7"-9722,-38-20-421,46 26-509,0 0 1,0 0-1,-1 0 1,1 1-1,0-1 1,0 1-1,-1 0 1,1 0-1,0 0 1,-1 0-1,1 1 1,0-1-1,-1 1 1,1 0-1,0 0 1,0 0-1,0 0 1,0 1-1,0-1 1,0 1-1,0 0 1,0 0-1,-3 3 1,-1 1-11,0 0 1,1 1-1,0 0 1,0 0-1,0 0 1,-6 13-1,10-17 11,0 1 0,0 0 0,1-1 0,-1 1 0,1 0 0,0 0 1,0 0-1,0 0 0,1 0 0,-1 0 0,1 4 0,0-6-5,0-1 0,1 0 0,-1 1 0,0-1 0,1 0 0,-1 1 1,1-1-1,0 0 0,-1 0 0,1 0 0,0 0 0,-1 1 0,1-1 0,0 0 0,0 0 0,0 0 1,0-1-1,0 1 0,0 0 0,0 0 0,1-1 0,-1 1 0,0 0 0,0-1 0,1 1 0,-1-1 1,0 1-1,1-1 0,-1 0 0,0 0 0,1 0 0,-1 0 0,0 0 0,1 0 0,0 0 0,10 0 21,-1-1-1,0-1 1,1 0-1,-1 0 1,0-1-1,0 0 0,-1-1 1,1-1-1,-1 1 1,0-2-1,0 1 1,0-1-1,-1-1 0,0 0 1,0 0-1,-1-1 1,0 0-1,0 0 0,-1-1 1,9-12-1,-29 52 342,13-30-344,-1 0 0,1-1 0,-1 1 0,1 0 0,-1 0 0,1 0-1,0 0 1,0-1 0,-1 1 0,1 0 0,0 0 0,0 0 0,0 0 0,0 0-1,0 0 1,0 0 0,0 0 0,0 0 0,0 0 0,1-1 0,-1 1 0,0 0-1,0 0 1,1 0 0,-1 0 0,1-1 0,-1 1 0,1 0 0,-1 0-1,1 0 1,-1-1 0,1 1 0,0-1 0,-1 1 0,2 0 0,8 0 159,0-1 0,0-1 0,0 0 0,0-1 0,-1 1 0,1-2 0,-1 0-1,1 0 1,-1 0 0,0-1 0,0-1 0,9-5 0,-8 5-230,0-1-1,0 2 0,1-1 0,0 1 1,0 1-1,0 0 0,1 1 1,17-2-1,-27 5 17,-1 1-1,0 0 1,1 0 0,-1 1 0,0-1-1,0 0 1,0 0 0,0 0-1,0 1 1,-1-1 0,1 0 0,-1 1-1,1-1 1,-1 1 0,0-1 0,0 1-1,-1 4 1,2-2 47,-1 0 0,0-1 0,1 1 0,0 0 1,0 0-1,4 8 0,-3-12 37,0 1-1,0 0 1,1-1 0,-1 1 0,0-1 0,1 0 0,-1 0-1,1 0 1,-1 0 0,1 0 0,0-1 0,-1 1 0,1-1-1,0 1 1,-1-1 0,1 0 0,0 0 0,-1 0-1,1-1 1,3 0 0,28-6-963,-9-4-5533,-21 8 635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90 15791,'0'0'6000,"-9"1"-5781,5-1-220,1 0 0,0 1 0,0-1 0,0 1 0,0 0 1,0-1-1,0 1 0,0 1 0,1-1 0,-1 0 0,0 1 0,1-1 0,-1 1 0,1 0 0,-1 0 0,1 0 0,0 0 0,-1 0 0,1 0 0,0 1 0,1-1 0,-1 1 1,0 0-1,1-1 0,0 1 0,-1 0 0,1 0 0,0 0 0,0 0 0,1 0 0,-1 0 0,1 0 0,-1 6 0,0-8 3,1 1 0,0 0 0,0 0 1,-1 0-1,1 0 0,0 0 0,0-1 0,1 1 0,-1 0 0,0 0 0,1 0 1,-1 0-1,1 0 0,-1-1 0,1 1 0,0 0 0,0-1 0,0 1 0,0 0 0,1 1 1,0-2 12,-1 0 1,1 0 0,-1 0-1,0-1 1,1 1 0,-1-1-1,1 1 1,0-1 0,-1 1-1,1-1 1,-1 0 0,1 0-1,0 0 1,-1 0 0,1 0-1,-1 0 1,1 0 0,2-1-1,5-1-44,-1-1 1,0 0-1,-1 0 0,1-1 0,0 0 1,-1 0-1,13-10 0,-12 8 54,-1-1-1,0-1 1,0 1 0,0-1-1,-1 0 1,0-1 0,0 0-1,-1 0 1,0 0-1,-1 0 1,0-1 0,0 1-1,-1-1 1,-1 0-1,1 0 1,-2-1 0,2-9-1,-13 24 558,4 3-562,1 1 0,0 0-1,0 0 1,1 1 0,0-1-1,0 1 1,1 0 0,0 0-1,0 0 1,1 1 0,1-1-1,-1 1 1,2-1 0,-1 0-1,1 1 1,1-1 0,-1 1-1,5 16 1,-4-23-288,1-1 1,-1 1-1,1-1 1,0 1-1,0-1 1,0 0-1,0 0 1,0 0-1,0 0 0,0 0 1,1 0-1,-1-1 1,1 1-1,-1-1 1,1 0-1,5 2 1,21 6-6535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12940,'0'0'10842,"-2"11"-10553,-5 34-135,1-10 33,1 1 0,1 0 0,2 0 0,5 60 0,-3-96-170,0 1 1,0-1-1,0 1 0,0-1 1,0 1-1,0-1 1,1 0-1,-1 1 0,0-1 1,0 0-1,1 1 1,-1-1-1,0 0 0,0 1 1,1-1-1,-1 0 1,0 1-1,1-1 0,-1 0 1,0 0-1,1 1 1,-1-1-1,1 0 1,-1 0-1,0 0 0,1 0 1,-1 0-1,1 1 1,-1-1-1,0 0 0,1 0 1,-1 0-1,1 0 1,-1 0-1,1 0 0,-1 0 1,0 0-1,1-1 1,-1 1-1,1 0 0,-1 0 1,0 0-1,1 0 1,-1 0-1,1-1 0,-1 1 1,0 0-1,1 0 1,-1-1-1,0 1 0,1 0 1,-1-1-1,0 1 1,0 0-1,1-1 1,18-18 582,-14 9-557,0-1-1,-1 1 1,0-1 0,-1 0 0,0 0 0,-1-1 0,0 1 0,1-13 0,0-59-1370,-3 81 906,0 5 420,0 1-1,0-1 1,0 0-1,0 0 1,1 1 0,0-1-1,-1 0 1,1 0-1,0 0 1,0 0-1,1 0 1,-1 0-1,1 0 1,-1 0-1,1 0 1,0-1-1,0 1 1,0-1-1,1 1 1,-1-1-1,0 0 1,1 0 0,0 0-1,-1 0 1,1-1-1,0 1 1,0-1-1,0 1 1,0-1-1,0 0 1,0 0-1,0 0 1,0-1-1,1 1 1,-1-1-1,0 0 1,0 1 0,1-2-1,4 1 1,-2 0 45,1-1-1,-1 0 1,1 0 0,-1 0 0,0 0 0,0-1 0,1 0 0,-1-1 0,0 1 0,-1-1 0,1 0-1,0-1 1,-1 1 0,0-1 0,0 0 0,0 0 0,0-1 0,7-9 0,-6 7-23,-1 0 0,-1-1-1,1 0 1,-1 0 0,-1 0 0,1 0 0,-1 0 0,-1-1 0,1 1 0,-2-1-1,1 0 1,-1 0 0,0-12 0,-1 21-28,0 0 1,0-1-1,0 1 0,0 0 1,0-1-1,0 1 1,0 0-1,0 0 0,0-1 1,0 1-1,0 0 0,0-1 1,0 1-1,0 0 1,0-1-1,0 1 0,0 0 1,0 0-1,0-1 0,-1 1 1,1 0-1,0 0 0,0-1 1,0 1-1,-1 0 1,1 0-1,0-1 0,0 1 1,0 0-1,-1 0 0,1 0 1,0 0-1,-1-1 1,1 1-1,0 0 0,0 0 1,-1 0-1,1 0 0,0 0 1,-1 0-1,1 0 1,-14 8-274,-11 18 59,15-12 225,1 0 0,1 1 0,0 0 0,1 0 0,1 1 0,0 0 0,1 0 0,0 1 0,2-1 0,0 1 0,-1 21 0,4-36 3,0 0 1,0 0-1,0 0 1,1 0 0,-1 0-1,1 0 1,-1-1-1,1 1 1,0 0 0,-1 0-1,1 0 1,0 0-1,0-1 1,0 1 0,1 0-1,-1-1 1,0 1-1,1-1 1,-1 1-1,1-1 1,2 2 0,0-1 10,0 0 1,0 0-1,-1-1 1,1 1-1,0-1 1,0 0-1,1 0 1,-1 0-1,0-1 1,6 1 0,-3-1-28,-1 0 0,1-1 0,0 1 0,0-1 0,-1-1 0,1 1 0,-1-1 0,1 0 0,-1-1 0,0 1 0,0-1 0,0 0 0,10-7 0,-11 5 8,0 0-1,0 0 1,0-1 0,-1 1-1,1-1 1,-1 0-1,-1 0 1,1-1-1,-1 1 1,0-1 0,0 0-1,-1 1 1,0-1-1,1-8 1,-3 15-53,-14-2 13,-11-1-67,24 3 103,1 0-1,-1 0 1,1 0 0,-1 0 0,1 0 0,-1 0-1,1 0 1,-1 0 0,1 0 0,-1 1 0,1-1 0,-1 0-1,1 0 1,-1 0 0,1 1 0,-1-1 0,1 0-1,0 1 1,-1-1 0,1 0 0,0 1 0,-1-1-1,1 1 1,0-1 0,-1 0 0,1 1 0,0-1-1,0 1 1,-1-1 0,1 1 0,0-1 0,0 1-1,0-1 1,0 1 0,0-1 0,0 1 0,0 0-1,-2 4 76,1 0 0,-1 0 0,0 0 0,0-1 0,0 1 0,-1-1 0,0 1 0,0-1 0,0 0 0,-4 5 0,-11 16-113,13-17 46,3-6 18,0 0 0,0 1 0,1-1 0,-1 1 0,1 0 0,0-1 0,0 1 0,0 0 0,0 0 0,-1 4 0,2-6 75,45 4 294,-27 3-395,-18-8 32,35 20 261,11-53-486,-34 28-147,-1 0-1,0-2 1,0 1 0,0-1-1,14-13 1,11-7-92,-35 26 440,1 0-1,-1 0 1,0 0-1,0 0 1,1 0-1,-1 0 1,1 1-1,-1-1 1,1 0-1,-1 1 1,1-1-1,-1 1 1,1 0-1,-1-1 1,1 1-1,0 0 1,-1 0-1,1 0 1,1 0-1,-1 1-18,-1 1 1,0-1-1,0 0 0,-1 0 0,1 1 0,0-1 0,0 1 1,-1-1-1,1 0 0,-1 1 0,1-1 0,-1 1 0,1 0 0,-1-1 1,0 1-1,0-1 0,0 1 0,0-1 0,0 3 0,1 101 1741,7-142-1508,-3 17-252,0 0 1,-2-1 0,2-33 0,-5 53-137,19 26-721,-15-22 851,1 0 0,-1-1 0,1 1-1,0-1 1,0 0 0,0 0-1,0-1 1,0 1 0,0-1 0,0 0-1,0 0 1,1-1 0,8 0-1,-2 0 53,1 0 0,-1-1 0,0 0 0,23-6 0,-32 6 1,0 0 0,1-1-1,-1 0 1,0 0 0,0 0 0,0 0-1,0 0 1,0-1 0,-1 1 0,1-1-1,-1 0 1,1 0 0,1-3-1,-3 4 6,1 0-1,-1 0 0,0 0 1,0 0-1,0 0 0,-1 0 1,1 0-1,0 0 0,-1 0 0,1 0 1,-1-1-1,0 1 0,0 0 1,0 0-1,0-1 0,0 1 1,0 0-1,0 0 0,-1-1 0,1 1 1,-1 0-1,-1-3 0,1 4-14,0 0-1,0 0 0,0 0 0,0 0 1,0 0-1,0 0 0,0 0 1,0 0-1,0 0 0,0 1 0,-1-1 1,1 1-1,0-1 0,0 1 1,-1-1-1,1 1 0,-1 0 0,1-1 1,0 1-1,-1 0 0,1 0 0,0 0 1,-1 0-1,1 0 0,-1 0 1,1 1-1,0-1 0,-1 0 0,1 1 1,0-1-1,-1 1 0,1-1 1,-2 2-1,-1 0-7,0 0 0,-1 0 0,1 0 0,0 1 0,0 0 0,1-1 0,-1 2 0,-6 5 0,5-2 78,-1 1-1,1 0 1,0 0 0,0 1 0,-4 12 0,8-19-66,0-1 0,1 1 1,-1 0-1,1 0 1,-1 0-1,1 0 1,-1 0-1,1-1 1,0 1-1,0 0 1,0 0-1,0 0 1,1 0-1,-1 0 1,0 0-1,1 0 1,-1 0-1,1-1 1,0 1-1,-1 0 1,1 0-1,0-1 1,0 1-1,0 0 1,0-1-1,1 1 1,-1-1-1,0 1 1,1-1-1,-1 0 1,1 0-1,-1 1 1,4 0-1,3 2-475,1 0 1,-1-1-1,1 0 1,0-1-1,12 3 1,26-1-6512,-9-4-8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12300,'3'7'8607,"-1"23"-7014,-3 39-1544,-9 364 3555,12-412-3190,1-32 519,1-36-257,-6 20-760,-1-1-1,-2 0 1,-1 1-1,-1 0 1,-1 0 0,-14-30-1,15 37-151,7 19 171,0 1 1,0 0-1,1-1 1,-1 1-1,0 0 1,0-1-1,1 1 1,-1 0 0,0 0-1,1 0 1,-1-1-1,0 1 1,1 0-1,-1 0 1,0 0-1,1 0 1,-1-1 0,1 1-1,-1 0 1,0 0-1,1 0 1,-1 0-1,0 0 1,1 0-1,-1 0 1,1 0 0,-1 0-1,0 0 1,1 1-1,-1-1 1,0 0-1,1 0 1,-1 0-1,0 0 1,1 1 0,20 3-538,-19-4 427,32 6-2786,52 4-1,-5-8-5422,-40-2 1226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46 10250,'0'0'7404,"-9"-3"-4996,5 0-2277,-1 1 0,0 0 1,0 0-1,0 1 1,0-1-1,-1 1 0,1 0 1,0 1-1,0-1 0,-1 1 1,1 0-1,0 1 0,0-1 1,-1 1-1,1 0 1,0 0-1,0 0 0,0 1 1,0 0-1,0 0 0,0 0 1,-7 5-1,7-3-53,0-1 35,0 1 1,0-1-1,0 1 1,1 0-1,-1 1 1,1-1-1,0 1 1,0 0-1,0 0 1,1 0 0,0 0-1,-3 7 1,6-12-109,0 1 1,0-1-1,0 1 1,0-1-1,0 0 1,0 1 0,0-1-1,0 0 1,0 1-1,0-1 1,0 0 0,0 1-1,0-1 1,1 1-1,-1-1 1,0 0-1,0 0 1,0 1 0,1-1-1,-1 0 1,0 1-1,0-1 1,1 0-1,-1 0 1,0 1 0,1-1-1,-1 0 1,0 0-1,1 0 1,-1 1-1,0-1 1,1 0 0,-1 0-1,0 0 1,1 0-1,21 3 246,25-6 93,-45 2-339,24-3 45,-8 1-141,-1 1-1,31-1 1,-45 3 52,0-1 0,-1 1 0,1 1 0,0-1 0,0 0 1,-1 1-1,1-1 0,0 1 0,-1 0 0,1 0 0,-1 0 1,1 0-1,-1 0 0,0 1 0,1-1 0,-1 1 0,0 0 0,0-1 1,0 1-1,0 0 0,0 0 0,0 0 0,-1 0 0,3 4 1,-1 9-32,-1-6 1974,1-22-247,-1-44-1096,-3 47-611,0-1 1,1 1-1,1 0 0,0 0 1,0-1-1,4-11 0,-4 20-106,1 1 0,-1 0 0,0 0 0,1 0 0,-1 0 0,1 0 0,-1 0 0,1 0-1,-1 1 1,1-1 0,-1 0 0,1 1 0,0-1 0,-1 1 0,1 0 0,0 0 0,-1-1-1,1 1 1,0 0 0,0 1 0,2-1 0,47 3-5344,-43-2 3299,24 3-5481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8968,'0'0'7560,"11"3"-5751,-9-2-1779,5 2 272,1-1 1,0 0-1,0 0 1,0 0 0,0-1-1,0 0 1,0-1-1,0 0 1,0 0-1,0-1 1,0 0 0,0 0-1,12-4 1,-3-3-22,0 0 0,0-1 0,-1-1 0,0 0 0,-1-1 1,0-1-1,-1 0 0,0-1 0,-1-1 0,-1 0 0,15-20 1,-26 33-257,-1 0 1,1-1-1,0 1 1,0 0 0,-1 0-1,1 0 1,-1-1 0,1 1-1,-1 0 1,1-1 0,-1 1-1,0 0 1,0-1 0,0 1-1,1 0 1,-2-1-1,1 1 1,0-1 0,0-1-1,-1 2-15,1 0-1,-1 0 0,0 0 1,1 1-1,-1-1 0,0 0 1,1 1-1,-1-1 1,0 1-1,0-1 0,0 1 1,0-1-1,1 1 0,-1-1 1,0 1-1,0 0 0,0-1 1,0 1-1,0 0 1,0 0-1,-1 0 0,-3-1-21,-1 1 0,1 0 0,0 1-1,-1-1 1,1 1 0,0 0 0,0 0-1,-10 5 1,6-2-10,0 1 1,1 1-1,0 0 0,0 0 0,1 1 1,0 0-1,0 0 0,0 0 0,1 1 1,0 0-1,1 0 0,-1 1 0,2-1 1,-1 1-1,1 1 0,1-1 0,-1 0 1,2 1-1,-1-1 0,1 1 0,1 0 1,0 0-1,0 0 0,1 0 0,0 0 1,2 13-1,-1-19-12,1 0 1,-1-1-1,1 1 1,0-1 0,0 1-1,0-1 1,0 1-1,1-1 1,-1 0-1,1 0 1,0 0-1,0-1 1,0 1-1,0-1 1,1 1-1,-1-1 1,0 0-1,1 0 1,0-1-1,-1 1 1,1-1-1,0 0 1,0 0-1,0 0 1,7 1-1,11 1-972,0-1-1,0 0 1,28-3-1,-44 1 459,39-2-5175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71 8456,'3'-10'737,"6"-25"3617,-7 29-1489,-4 21-37,-60 261-85,59-258-2580,1-12-35,1-1 0,0 1 0,0 0-1,1 0 1,0 0 0,0 0 0,1 9 0,2-17 48,0 0 0,0 1 0,0-1 0,0 0 0,0 0 1,-1-1-1,1 1 0,-1-1 0,5-4 0,1-11-369,0 0 1,-1-1-1,-1 0 0,0 0 0,-2 0 1,0-1-1,-1 1 0,0-35 0,-3 58 185,0 0 0,1 0 0,0 0 0,-1 0 0,1 0 0,1 0 0,-1 0 0,1 0-1,-1 0 1,1 0 0,0-1 0,1 1 0,-1-1 0,0 1 0,1-1 0,0 0 0,0 0 0,0 0 0,0-1 0,0 1-1,1-1 1,-1 1 0,1-1 0,0 0 0,-1 0 0,1-1 0,0 1 0,4 0 0,-2 0 69,0 0 0,0-1 0,1 0 1,-1 0-1,0-1 0,0 0 0,1 0 1,-1 0-1,0 0 0,1-1 0,-1 0 1,0-1-1,0 1 0,0-1 0,0-1 0,0 1 1,-1-1-1,9-4 0,-6 1-4,1 0-1,-1-1 1,0 0 0,-1 0-1,0-1 1,0 0-1,0 0 1,-1-1-1,-1 0 1,1 0 0,-1 0-1,-1-1 1,0 1-1,0-1 1,-1 0 0,0 0-1,-1 0 1,0-1-1,1-17 1,-2 26-63,-1 1 1,0 0 0,0-1-1,0 1 1,0 0-1,0-1 1,0 1-1,0 0 1,-1-1 0,1 1-1,0 0 1,-1-1-1,1 1 1,-1 0-1,1 0 1,-1-1 0,1 1-1,-1 0 1,0 0-1,0 0 1,0 0-1,0 0 1,0 0-1,0 0 1,0 0 0,0 0-1,0 1 1,0-1-1,0 0 1,0 1-1,0-1 1,-1 1 0,1-1-1,0 1 1,-1-1-1,1 1 1,0 0-1,-1 0 1,1 0 0,0 0-1,-1 0 1,1 0-1,-3 0 1,0 1-15,0 0-1,0 0 1,-1 1 0,1-1 0,0 1 0,0 0-1,1 0 1,-1 0 0,0 1 0,1 0 0,-1-1-1,-4 6 1,-6 7 65,1 2 0,0 0 0,-16 29 0,26-40 10,-1 0 1,1 0-1,0 1 0,1-1 0,-1 0 1,1 1-1,1 0 0,-1-1 0,1 1 1,0 0-1,1 0 0,-1 0 1,1 0-1,2 13 0,0-19-37,-1 1 1,0 0-1,1-1 1,-1 1-1,1-1 0,0 1 1,0-1-1,-1 0 1,1 0-1,0 0 0,0 0 1,0 0-1,0 0 1,0 0-1,0-1 0,0 1 1,1-1-1,-1 1 1,0-1-1,0 0 0,0 0 1,1 0-1,2-1 1,55-2 2,-59 3-36,25-4-263,-20 2 190,0 1-1,1 0 1,-1 0 0,1 1-1,-1 0 1,13 1-1,-17 0 96,-1-1 0,1 1-1,-1-1 1,1 1 0,-1 0-1,1 0 1,-1 0 0,1 0 0,-1 0-1,0 0 1,1 0 0,-1 0-1,0 1 1,0-1 0,0 0-1,0 1 1,0-1 0,0 1-1,-1-1 1,1 1 0,0-1-1,-1 1 1,1 0 0,-1-1-1,1 1 1,-1 0 0,0-1-1,0 1 1,0 0 0,0 0-1,0 1 1,0 72 1157,0-75-1105,6-39-12754,-1 19 913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83 165 13901,'0'0'8739,"9"-5"-7314,1 1-1102,0-2-1,-1 1 0,0-2 0,16-12 0,-22 16-291,0 1-1,-1-1 0,1 0 1,-1 0-1,0 0 0,0-1 1,0 1-1,0 0 0,0-1 0,-1 1 1,1-1-1,-1 1 0,0-1 1,0 0-1,0 0 0,-1 1 1,1-1-1,-1 0 0,0 0 1,-1-6-1,1 9-35,-1 0-1,0 0 1,1-1 0,-1 1 0,0 0-1,0 0 1,0 0 0,0 0 0,0 0-1,0 0 1,0 0 0,-1 1 0,1-1-1,0 0 1,0 1 0,-1-1 0,1 1-1,0-1 1,-1 1 0,1-1 0,0 1 0,-1 0-1,1 0 1,-1 0 0,1 0 0,-1 0-1,1 0 1,0 0 0,-1 0 0,1 0-1,-1 1 1,1-1 0,-2 1 0,-3 0-5,0 0 0,0 1 1,0 0-1,0 0 1,0 0-1,-9 5 0,6-1-3,0 1 0,0 1-1,1 0 1,0 0 0,-11 15-1,16-18 35,-1 0-1,1 0 1,0 0-1,0 1 1,1-1-1,-1 1 1,1 0-1,1-1 1,-1 1 0,1 0-1,0 0 1,0 7-1,1-12-13,0 0 1,0 0-1,0-1 0,0 1 1,0 0-1,1 0 0,-1 0 0,0-1 1,1 1-1,-1 0 0,0-1 1,1 1-1,-1 0 0,1-1 0,-1 1 1,1 0-1,0-1 0,-1 1 1,1-1-1,-1 1 0,1-1 0,0 1 1,0-1-1,-1 0 0,1 1 1,1-1-1,29 6 176,34-9 13,-63 3-195,46-7-71,-27 3-63,1 2-1,29-1 1,-50 3 126,1 0-1,-1 0 1,0 1 0,1-1-1,-1 0 1,0 1 0,1 0 0,-1-1-1,0 1 1,0 0 0,0-1-1,1 1 1,-1 0 0,0 0-1,0 0 1,0 0 0,0 0 0,0 0-1,-1 0 1,1 0 0,0 1-1,0-1 1,-1 0 0,1 0-1,-1 1 1,1-1 0,-1 0 0,0 1-1,1-1 1,-1 0 0,0 1-1,0-1 1,0 1 0,0 1-1,10 25 179,-10-27-139,0-1 1,1 0 0,-1 1 0,0-1 0,1 1 0,-1-1 0,0 1 0,1-1 0,-1 0 0,1 1 0,-1-1 0,1 0 0,-1 0 0,1 1-1,-1-1 1,1 0 0,-1 0 0,1 0 0,-1 1 0,1-1 0,-1 0 0,1 0 0,-1 0 0,1 0 0,-1 0 0,1 0 0,-1 0 0,1 0-1,0 0 1,-1 0 0,1-1 0,0 1 0,12-16 676,-1-23-246,-9-26-334,-3 61-140,-1 1 1,1 0-1,-1-1 0,1 1 0,-1-1 1,0 1-1,0 0 0,-1 0 0,1 0 1,-1 0-1,1 0 0,-1 0 0,0 0 1,0 0-1,0 1 0,-4-5 0,12 11-55,0 0 0,0-1 0,0 0 0,1 0 0,-1-1 0,1 0 0,0 0 0,-1 0 0,1-1 0,0 0 0,0-1 0,0 1 0,0-1 0,0-1 0,0 1 0,0-1 0,0 0 0,9-3 0,5-4 79,44-20-41,-62 27 36,-1 0 0,0 0-1,0 0 1,0-1 0,0 1 0,0 0-1,0-1 1,0 0 0,0 1-1,-1-1 1,1 0 0,-1 0-1,1 0 1,-1 0 0,0 0-1,1 0 1,-1-1 0,0 1 0,0 0-1,-1-1 1,2-3 0,-2 6-10,-1-1 1,1 0-1,0 0 1,0 0-1,-1 0 1,1 0-1,0 0 1,-1 1-1,1-1 1,-1 0-1,1 0 1,-1 0-1,1 1 1,-1-1-1,0 0 1,1 1-1,-1-1 1,0 1-1,0-1 1,1 1-1,-1-1 1,0 1-1,0-1 1,0 1-1,0 0 1,0-1-1,1 1 1,-1 0-1,0 0 1,0 0-1,0 0 1,0 0-1,0 0 1,0 0-1,0 0 1,0 0-1,0 0 1,0 0-1,1 0 1,-1 1-1,0-1 1,0 0-1,-1 2 1,-2-2-9,1 1 0,-1 0 0,1 0 0,-1 1 0,1-1-1,0 1 1,0 0 0,-1 0 0,2 0 0,-5 3 0,3-1 30,1 1 0,0-1-1,0 1 1,0-1-1,1 1 1,0 0 0,0 0-1,0 0 1,0 0-1,1 0 1,0 0 0,0 1-1,0-1 1,1 0-1,-1 1 1,1-1 0,1 6-1,0-7-10,0-1 1,0 1-1,0-1 1,1 1-1,-1-1 0,1 0 1,0 0-1,0 1 1,0-1-1,1-1 0,-1 1 1,1 0-1,-1 0 0,1-1 1,0 0-1,0 1 1,0-1-1,0 0 0,0-1 1,0 1-1,1 0 0,-1-1 1,1 0-1,6 2 1,5 1-529,-1-1 1,1-1-1,26 2 1,-33-4-953,0 0 0,0-1 1,0 0-1,16-4 0,14-12-8341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 11179,'-3'-1'8570,"-3"9"-7011,-7 9-2085,9-10 598,1 1-1,-1-1 1,1 1-1,1 0 1,0 0-1,0 0 0,0 0 1,1 0-1,0 0 1,0 0-1,1 0 1,2 17-1,-1-24-41,-1 0 0,1 1-1,0-1 1,1 1 0,-1-1-1,0 0 1,0 0 0,1 0-1,-1 1 1,0-1 0,1-1-1,-1 1 1,1 0 0,0 0-1,-1 0 1,1-1 0,-1 1-1,1-1 1,0 1 0,-1-1-1,1 0 1,0 0 0,0 0 0,-1 0-1,1 0 1,2 0 0,49-4 620,-40 1-587,0-1 0,0 0 0,-1-1 0,0-1 0,0 0 0,13-8 0,-19 10-39,1 0 1,-1 0-1,0-1 1,0 0-1,0 0 0,-1-1 1,1 1-1,-1-1 1,-1 0-1,1-1 0,-1 1 1,3-8-1,-8 18-166,-2 4 58,0 0 0,0 0 1,1 1-1,1-1 1,-2 13-1,3-19 110,-1 0-1,1 1 1,0-1-1,1 0 1,-1 1 0,0-1-1,0 0 1,1 0 0,0 1-1,-1-1 1,1 0 0,0 0-1,0 0 1,0 0 0,0 0-1,1 0 1,-1 0-1,0 0 1,1 0 0,-1-1-1,1 1 1,0 0 0,0-1-1,-1 1 1,1-1 0,0 0-1,0 0 1,0 0 0,1 0-1,-1 0 1,3 1-1,1-1 146,0 0 0,0 0 0,0 0 0,0-1-1,0 0 1,0 0 0,0 0 0,0-1-1,0 0 1,0 0 0,0-1 0,0 1-1,0-1 1,-1-1 0,1 1 0,-1-1-1,1 0 1,7-6 0,-9 7-125,-1-1 0,0 0 0,1 0 0,-1 0 0,0 0-1,-1-1 1,1 1 0,0-1 0,-1 0 0,0 0 0,0 0 0,0 0 0,-1 0 0,1 0 0,-1 0 0,0 0 0,0-1-1,0 1 1,-1 0 0,1-1 0,-1 1 0,0-1 0,-1 1 0,1 0 0,-1-1 0,-1-5 0,-8-9 923,-7 4-8208,37 26-291,-9-6 6738,-1 0 0,1-1 0,0-1-1,0 1 1,21 2 0,-27-5 870,0-1 1,0 1-1,-1-1 0,1 0 1,0 0-1,0 0 0,0 0 0,0-1 1,-1 0-1,1 0 0,0 0 1,-1-1-1,1 0 0,-1 1 1,1-2-1,4-2 0,-8 4 239,0 1 1,-1-1-1,1 1 1,0-1-1,0 0 0,-1 0 1,1 0-1,0 1 1,-1-1-1,1 0 0,-1 0 1,1 0-1,-1 0 0,1 0 1,-1 0-1,0 0 1,0 0-1,1-2 0,-1 3-194,0-1-1,-1 1 1,1-1-1,0 1 0,0-1 1,0 1-1,-1-1 0,1 1 1,0 0-1,-1-1 1,1 1-1,0-1 0,-1 1 1,1 0-1,-1-1 1,1 1-1,-1 0 0,1-1 1,0 1-1,-1 0 0,1 0 1,-1 0-1,1-1 1,-1 1-1,0 0 0,-2-1-42,1 1-1,0 0 0,-1 0 0,1-1 0,-1 1 0,1 1 1,0-1-1,-1 0 0,1 1 0,-1-1 0,1 1 1,0-1-1,0 1 0,-1 0 0,-2 2 0,0 0 28,1 1 0,0 0 0,0 0 0,1 0 0,-1 0 0,1 1 0,0-1 0,0 1 0,0 0 0,0 0 0,1 0 0,0 0 0,0 0 0,1 1 0,-1-1 0,1 0 0,0 1 0,1-1 0,-1 1 0,1-1 0,0 1 0,0 0 0,3 9 0,-2-13-82,1 0 0,-1 0 0,1-1 0,0 1 0,-1-1-1,1 0 1,0 1 0,0-1 0,0 0 0,0 0 0,0 0 0,0 0 0,1 0 0,-1-1 0,0 1-1,0-1 1,1 1 0,-1-1 0,0 0 0,0 0 0,1 0 0,-1 0 0,3-1 0,3 1 36,-1-1 1,1 1-1,0-2 0,-1 1 1,15-5-1,-15 2-42,0 0 0,0 0-1,0 0 1,0-1 0,-1 0-1,11-11 1,-14 13-53,0 0 0,0 0 0,-1 0 0,1-1 0,-1 1 0,0-1 0,0 1 0,0-1 0,0 0 0,-1 0 0,0 0 0,1 0 0,-1 0 0,0-7 0,-1 11 14,0-1 1,0 1-1,0 0 0,0 0 0,-1-1 0,1 1 0,0 0 0,0 0 0,0 0 1,-1 0-1,1-1 0,0 1 0,0 0 0,-1 0 0,1 0 0,0 0 0,0 0 1,-1 0-1,1 0 0,0 0 0,-1 0 0,1 0 0,0 0 0,0 0 0,-1 0 0,1 0 1,0 0-1,0 0 0,-1 0 0,1 0 0,0 0 0,0 0 0,-1 0 0,1 0 1,0 0-1,0 1 0,-1-1 0,1 0 0,0 0 0,0 0 0,0 0 0,-1 1 1,1-1-1,0 0 0,0 0 0,0 0 0,0 1 0,-1-1 0,1 0 0,0 0 1,0 1-1,-12 9-20,9-7-45,1 0 0,0 1 0,0-1 0,1 0 0,-1 1 0,1-1-1,0 1 1,0-1 0,0 1 0,0 0 0,0-1 0,0 8 0,2-10-93,-1 1 1,0-1-1,0 0 0,0 1 1,1-1-1,-1 1 0,1-1 1,-1 0-1,1 0 1,0 1-1,-1-1 0,1 0 1,0 0-1,0 0 1,0 0-1,0 0 0,0 0 1,0 0-1,0 0 1,0 0-1,0 0 0,0 0 1,1-1-1,-1 1 1,0-1-1,0 1 0,1-1 1,-1 1-1,1-1 1,-1 1-1,0-1 0,1 0 1,-1 0-1,0 0 0,3 0 1,57-1-6341,-26-8 5231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 9289,'0'0'5701,"-9"-2"-3918,7 2-1730,-47-5 1648,47 5-1610,1 0 1,-1 0-1,0 0 0,1 0 0,-1 0 0,0 1 1,1-1-1,-1 0 0,0 1 0,1-1 0,-1 1 0,1-1 1,-1 1-1,1 0 0,-1 0 0,1 0 0,0 0 0,-1 0 1,1 0-1,0 0 0,0 0 0,0 0 0,0 1 0,0-1 1,0 0-1,0 1 0,0-1 0,0 1 0,1-1 0,-2 4 1,2-4-92,1 1 1,-1-1 0,1 0 0,0 0-1,-1 1 1,1-1 0,0 0 0,0 0 0,0 0-1,0 0 1,0 0 0,0 0 0,0 0 0,0 0-1,0 0 1,0-1 0,1 1 0,-1 0-1,0-1 1,1 1 0,-1-1 0,0 1 0,3 0-1,39 13-942,-37-13 616,18 5-536,-17-5 798,0 1 0,0-1 0,0 1 1,0 1-1,-1-1 0,1 1 0,-1 0 1,1 1-1,8 6 0,-15-10 149,1 0 1,-1 1-1,1-1 0,-1 1 0,0-1 0,1 1 0,-1-1 1,0 1-1,1-1 0,-1 1 0,0 0 0,0-1 0,0 1 1,1-1-1,-1 1 0,0 0 0,0-1 0,0 1 0,0-1 0,0 1 1,0 0-1,0-1 0,0 1 0,0 0 0,-1-1 0,1 1 1,0-1-1,0 1 0,0-1 0,-1 2 0,-18 13 1656,-31 5 225,45-18-1693,-6 2-234,0-1 1,0-1-1,-1 1 1,-21 0-1,33-3-165,0 0-1,0 0 0,0 0 1,-1 1-1,1-1 0,0 0 1,0 0-1,-1 0 1,1 0-1,0 0 0,0 0 1,0 0-1,-1 0 0,1 0 1,0 0-1,0-1 0,-1 1 1,1 0-1,0 0 0,0 0 1,0 0-1,-1 0 0,1 0 1,0 0-1,0 0 1,0-1-1,0 1 0,-1 0 1,1 0-1,0 0 0,0 0 1,0-1-1,0 1 0,0 0 1,0 0-1,-1 0 0,1-1 1,0 1-1,0 0 0,0 0 1,0-1-1,0 1 1,0 0-1,0 0 0,0 0 1,0-1-1,0 1 0,0 0 1,0 0-1,0-1 0,0 1 1,0 0-1,0 0 0,0-1 1,0 1-452,0-13-9613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3555,'-27'-2'4613,"27"2"-4539,-1 0 1,1 0 0,0 0-1,-1 0 1,1 0-1,-1 0 1,1 0-1,0 0 1,-1 0 0,1 0-1,0 0 1,-1 0-1,1 0 1,0 0 0,-1 0-1,1 0 1,-1 0-1,1-1 1,0 1-1,-1 0 1,1 0 0,0 0-1,0-1 1,-1 1-1,1 0 1,0 0-1,0-1 1,-1 1 0,1 0-1,0-1 1,0 1-1,-1 0 1,1-1 0,0 1-1,0 0 1,0-1-1,0 1 1,0 0-1,0-1 1,0 1 0,0 0-1,0-1 1,0 1-1,0-1 1,0 1 0,0 0-1,0-1 1,0 1-1,0 0 1,0-1-1,0 1 1,0 0 0,0-1-1,0 1 1,1 0-1,-1-1 1,0 1 0,0 0-1,1-1 1,-1 1-1,0 0 1,0 0-1,1-1 1,-1 1 0,0 0-1,0 0 1,1-1-1,0 1 1,5-3 82,1 1 0,-1 0 0,1 0 0,0 1-1,-1 0 1,1 0 0,0 0 0,0 1 0,0 0 0,7 1 0,5-1 12,755-3 1067,-398 5-1132,462-20 1311,-816 16-1034,-40 3-192,-36 1-6247,46-2 1622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9385,'0'0'11830,"0"8"-10864,-4 102 721,4-109-1674,1 0 1,-1 0-1,0 0 0,0 0 0,0 0 1,1 0-1,-1 0 0,1 0 1,-1 0-1,0 0 0,1 0 0,0-1 1,-1 1-1,1 0 0,-1 0 1,1-1-1,0 1 0,0 0 0,-1-1 1,1 1-1,0-1 0,0 1 1,0-1-1,0 1 0,-1-1 1,1 1-1,0-1 0,0 0 0,0 0 1,0 1-1,0-1 0,0 0 1,0 0-1,0 0 0,0 0 0,0 0 1,0 0-1,0 0 0,0-1 1,0 1-1,0 0 0,0 0 0,0-1 1,0 1-1,1-1 0,46-18 460,17-28-312,-53 38-155,0-1 1,0 2-1,1-1 0,27-12 0,-40 21-9,1 0 1,-1 0-1,1 0 1,-1 0-1,1-1 1,-1 1-1,1 0 1,-1 0-1,1 0 1,-1 0-1,1 0 1,-1 0-1,1 0 1,-1 1-1,1-1 1,-1 0-1,1 0 1,-1 0 0,1 0-1,-1 1 1,1-1-1,-1 0 1,1 0-1,-1 1 1,1-1-1,-1 0 1,0 1-1,1-1 1,-1 0-1,0 1 1,1 0-1,6 21-143,-6 35-127,-1-46 249,0 1-183,3 21-2727,-2-32 2828,-1 0 1,1-1-1,0 1 0,-1 0 1,1-1-1,0 1 1,0-1-1,0 1 0,-1-1 1,1 1-1,0-1 0,0 0 1,0 1-1,0-1 1,0 0-1,0 1 0,0-1 1,0 0-1,0 0 1,0 0-1,0 0 0,0 0 1,0 0-1,0 0 0,0-1 1,-1 1-1,1 0 1,0 0-1,0-1 0,0 1 1,0-1-1,0 1 1,1-2-1,40-22-8478,-16 7 1713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 12043,'0'0'5905,"-8"-1"-4597,2 0-1144,0 1 0,0-1 0,0 2 0,0-1 0,0 1 0,0 0 0,0 0 0,1 0 0,-1 1 0,0 0 0,1 0 0,-1 0 0,1 1 0,-1 0 0,1 0 0,0 0 0,1 1 1,-1 0-1,0 0 0,1 0 0,0 0 0,0 1 0,0-1 0,1 1 0,-4 5 0,6-8-127,0-1 0,0 1 0,0-1 0,0 1 0,0-1 0,1 1 0,-1 0 0,1 0 0,-1-1 0,1 1 0,-1 0 0,1 0 0,0-1 0,0 1 0,0 0 0,0 0 0,0-1 0,0 1 0,1 0 0,-1 0 0,1-1 0,-1 1 1,1 0-1,1 3 0,0-3-8,-1-1 1,1 1 0,0 0-1,0-1 1,0 1 0,1-1-1,-1 1 1,0-1 0,0 0-1,1 0 1,-1 0 0,1 0-1,-1-1 1,1 1 0,3 0-1,2 0 12,0 0-1,0-1 0,1 1 0,-1-2 0,0 1 0,1-1 0,-1 0 0,0-1 0,0 0 1,11-4-1,-13 2-3,0-1 0,0 1-1,0-1 1,-1 0 0,1 0 0,-1-1 0,0 1 0,-1-1 0,0 0 0,7-11 0,-10 15-82,0 0 0,0 0 0,0 1 0,0-1 0,0 0 0,0 0 1,0 0-1,-1 0 0,1 0 0,-1 0 0,1 0 0,-1-1 0,0 1 0,0 0 1,0 0-1,0 0 0,0 0 0,0 0 0,-1 0 0,1 0 0,-1 0 0,1 0 1,-1 0-1,0 0 0,0 0 0,0 0 0,0 0 0,0 0 0,0 0 0,0 1 1,-1-1-1,1 1 0,-1-1 0,1 1 0,-1-1 0,0 1 0,1 0 0,-1 0 1,0 0-1,0 0 0,-2-1 0,1 1-308,1 0 0,-1 0 1,0 0-1,0 1 0,0-1 0,1 1 0,-1-1 1,0 1-1,-5 1 0,6-1 48,1 0-1,0 0 1,0 1 0,0-1 0,0 0 0,0 1-1,0-1 1,0 1 0,0-1 0,0 1-1,0-1 1,0 1 0,0 0 0,1 0-1,-1-1 1,0 1 0,0 0 0,1 0 0,-1 0-1,0 0 1,1 0 0,-1 0 0,1 0-1,-1 0 1,1 0 0,0 0 0,-1 0-1,1 2 1,-1 12-3448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173 258 8808,'0'0'1196,"3"-8"1292,-2 5-2205,0 0 0,0 0 0,0 0 0,-1 0 0,1 0 0,-1 0 0,0-1 0,0 1 0,0 0 0,-1-5 0,0 6-180,1 0 1,-1 1-1,0-1 1,0 1 0,0-1-1,0 1 1,-1-1-1,1 1 1,0 0 0,-1 0-1,1-1 1,0 1-1,-1 0 1,0 0-1,1 1 1,-1-1 0,1 0-1,-1 0 1,0 1-1,0-1 1,1 1-1,-1 0 1,0-1 0,0 1-1,0 0 1,-2 0-1,-3 0 131,0-1 1,0 2-1,1-1 0,-1 1 0,0 0 0,1 0 0,-1 1 0,1 0 0,0 0 0,-1 0 0,1 1 0,-10 6 0,12-7-144,1 0-1,0 0 0,1 0 1,-1 0-1,0 1 0,1-1 1,-1 1-1,1 0 0,0 0 1,0-1-1,0 1 0,0 1 0,0-1 1,1 0-1,-1 0 0,1 1 1,0-1-1,0 0 0,0 1 1,1-1-1,-1 1 0,1 0 1,0-1-1,0 1 0,0 6 0,1-8-58,0 0 0,0 0 0,1 0 0,-1-1 0,0 1 0,1 0 0,-1 0 0,1-1 0,-1 1 0,1-1-1,0 0 1,0 1 0,-1-1 0,1 0 0,0 0 0,0 0 0,0 0 0,0-1 0,1 1 0,-1 0 0,0-1-1,0 1 1,0-1 0,0 0 0,1 0 0,3 0 0,5 1 34,-1-1 0,1 0-1,-1-1 1,16-3 0,-14 1-45,-1-1 0,0-1 0,-1 0-1,1 0 1,-1-1 0,0 0 0,0-1 0,-1 0 0,1-1 0,-2 0-1,1 0 1,-1-1 0,11-16 0,-8 11-52,-2 0 0,0-1 0,-1 0 0,0 0 0,-1 0-1,-1-1 1,0 0 0,6-32 0,-12 45 15,1 1 0,-1-1 0,0 1 0,0-1 0,0 0-1,0 1 1,0-1 0,0 0 0,-1 1 0,-1-6 0,2 7 7,-1 1 1,1-1-1,0 1 0,-1-1 1,1 0-1,-1 1 1,1-1-1,0 1 1,-1-1-1,1 1 0,-1-1 1,0 1-1,1 0 1,-1-1-1,1 1 0,-1 0 1,0-1-1,1 1 1,-1 0-1,0 0 1,1-1-1,-1 1 0,0 0 1,1 0-1,-1 0 1,-1 0-1,-1 1-9,0-1 0,1 1-1,-1 0 1,0 0 0,0 1 0,0-1 0,1 1-1,-1-1 1,1 1 0,-1 0 0,1 0-1,0 0 1,0 0 0,0 0 0,0 0-1,-3 5 1,-2 3 126,0 0-1,1 1 0,0 0 1,0 0-1,1 0 1,1 0-1,0 1 0,1 0 1,0 0-1,1 0 1,0 0-1,1 0 1,0 0-1,1 21 0,1-31-93,-1 0-1,1 0 1,-1 1-1,1-1 1,0 0 0,-1 0-1,1 0 1,0 0-1,1 0 1,-1 0-1,0 0 1,1 0-1,-1-1 1,1 1-1,-1 0 1,1-1-1,0 1 1,-1-1 0,1 0-1,0 1 1,3 0-1,-1-1 9,-1 0-1,1 0 1,-1 0-1,1 0 1,0-1-1,-1 0 1,1 0 0,0 0-1,-1 0 1,1 0-1,-1-1 1,6-1-1,-1 0-32,-1 0 0,1-1-1,-1 0 1,1 0 0,-1-1-1,0 0 1,0 0 0,0-1-1,-1 0 1,0 0 0,9-8-1,-11 8 7,0-1-1,0 1 0,0-1 1,-1 1-1,1-1 0,-1 0 1,-1 0-1,1-1 0,-1 1 1,0 0-1,1-13 0,-10 23 247,-2 9-175,4 0 27,0 0 0,1 0 1,1 1-1,0 0 0,-1 26 0,4-38-135,0 1 1,0-1-1,0 1 0,0-1 0,0 1 0,1-1 0,-1 1 0,1-1 0,0 0 0,0 1 0,0-1 0,0 0 0,0 1 0,0-1 0,1 0 0,-1 0 0,1 0 1,-1 0-1,1 0 0,0 0 0,0-1 0,0 1 0,0-1 0,0 1 0,0-1 0,0 0 0,1 0 0,-1 1 0,0-2 0,1 1 0,-1 0 0,0 0 0,1-1 0,-1 1 1,1-1-1,-1 0 0,1 0 0,0 0 0,3 0 0,32-3-4334,-34 2 3519,-1 0-1,1 0 1,0 0-1,-1-1 1,0 1 0,1-1-1,-1 0 1,4-3 0,17-15-7588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48 9513,'0'0'10058,"-9"13"-9397,-1 2-285,1 0-1,1 0 0,0 1 0,1 0 0,1 0 0,0 1 0,-6 32 0,10-34-116,-4 20 51,2-1 0,2 1 0,1 0 0,6 61 0,-5-94-301,0 0 0,0-1-1,0 1 1,1 0 0,-1-1-1,0 1 1,1 0 0,-1-1-1,1 1 1,-1-1 0,1 1-1,0-1 1,0 1 0,0-1-1,0 1 1,0-1 0,0 0-1,0 0 1,0 1 0,0-1-1,1 0 1,-1 0 0,0 0-1,1 0 1,-1-1 0,3 2-1,-2-2-9,-1-1 0,1 1-1,-1-1 1,1 0 0,-1 0-1,1 0 1,-1 1 0,0-1-1,0 0 1,1-1 0,-1 1-1,0 0 1,0 0-1,0 0 1,0-1 0,0 1-1,-1 0 1,1-1 0,0 1-1,-1-1 1,1 1 0,-1-1-1,1 1 1,-1-1 0,0 0-1,1-2 1,3-18-508,-1 0 0,0 0 0,-2-31 0,-1 36-51,0 1 0,1-1 1,1 0-1,0 0 1,2 1-1,0-1 1,7-18-1,-5 23 120,1 1 1,0 0-1,1 0 0,14-16 0,-16 21 529,0 1-1,-1-1 0,0-1 1,0 1-1,0-1 1,-1 0-1,0 0 0,-1 0 1,1 0-1,-1-1 0,-1 1 1,1-1-1,-1 0 1,-1 0-1,2-10 0,-3 18-59,0 0 0,0 0 0,0-1 0,0 1 0,0 0 0,0 0-1,0-1 1,0 1 0,0 0 0,0 0 0,0-1 0,0 1 0,0 0 0,0 0-1,0-1 1,0 1 0,0 0 0,0 0 0,0-1 0,0 1 0,0 0 0,0 0-1,0-1 1,0 1 0,-1 0 0,1 0 0,0 0 0,0-1 0,0 1 0,0 0-1,-1 0 1,1 0 0,0 0 0,0-1 0,0 1 0,-1 0 0,1 0 0,0 0-1,0 0 1,-1 0 0,1 0 0,0 0 0,0 0 0,-1 0 0,-10 9 467,-7 21-162,11-6 65,1 0 1,1 1-1,1 0 0,2 0 0,0 0 0,2 26 0,-2 21 987,-5 122 387,7-193-1762,0-1 0,0 1 1,0-1-1,0 1 1,0-1-1,-1 1 0,1-1 1,0 1-1,1-1 0,-1 1 1,0-1-1,0 1 1,0-1-1,0 1 0,0 0 1,0-1-1,1 0 1,-1 1-1,0-1 0,0 1 1,1-1-1,-1 1 1,0-1-1,1 1 0,-1-1 1,0 0-1,1 1 0,-1-1 1,1 0-1,-1 1 1,0-1-1,1 0 0,-1 0 1,1 1-1,-1-1 1,1 0-1,-1 0 0,1 0 1,-1 0-1,1 0 0,-1 1 1,1-1-1,0 0 1,0-1 25,0 1 1,0-1 0,0 1-1,0-1 1,0 1 0,0-1-1,0 1 1,0-1 0,0 0-1,0 0 1,-1 1 0,1-1-1,0 0 1,0 0 0,-1 0-1,1 0 1,-1 0 0,1 0-1,0-2 1,5-20-150,0-1 0,-2 0 0,-1 0 0,-1 0 0,-1 0 0,-1 0-1,-4-34 1,6 41-250,10 18-241,9 3 479,-13-4 92,0 0 0,0 0 0,1-1-1,-1 0 1,0-1 0,0 0 0,0 0-1,0-1 1,-1 1 0,1-2 0,8-4-1,-12 6-3,-1-1-1,1 1 0,-1-1 0,0 0 0,0 0 1,0-1-1,0 1 0,0-1 0,-1 1 0,1-1 1,-1 0-1,0 0 0,0 0 0,0 0 0,-1 0 1,0 0-1,1-1 0,-1 1 0,-1 0 0,1-1 1,-1 1-1,0-7 0,1 10 36,-1 0 0,0 0 0,0 0-1,0 0 1,0 0 0,0 0 0,0 0 0,0 0 0,0 0-1,0 0 1,-1 0 0,1 1 0,0-1 0,-1 0 0,1 0-1,-1 0 1,1 0 0,-1 0 0,1 0 0,-1 0 0,1 1-1,-1-1 1,0 0 0,1 1 0,-1-1 0,0 0 0,0 1-1,0-1 1,1 1 0,-1-1 0,0 1 0,0-1 0,0 1-1,0 0 1,0-1 0,0 1 0,0 0 0,0 0 0,0 0-1,0 0 1,0 0 0,0 0 0,0 0 0,0 0 0,0 0-1,0 0 1,0 0 0,0 1 0,-2 0 0,0 0 10,-1 1 0,0-1-1,1 1 1,-1 0 0,1 0 0,0 0 0,-1 0 0,1 1 0,0 0-1,1-1 1,-6 6 0,7-6 7,-1 0 1,1 0-1,-1 0 0,1 0 1,0 0-1,0 0 0,0 0 1,0 0-1,0 1 0,0-1 0,0 0 1,1 0-1,-1 1 0,1-1 1,0 1-1,0-1 0,0 0 1,0 1-1,0-1 0,0 1 0,0-1 1,1 0-1,0 1 0,-1-1 1,1 0-1,0 0 0,0 1 1,0-1-1,0 0 0,0 0 1,1 0-1,-1 0 0,1 0 0,-1-1 1,1 1-1,0 0 0,-1-1 1,1 1-1,0-1 0,4 3 1,2 0 99,0 0 0,1 0 0,-1-1 1,1 0-1,-1-1 0,1 0 0,0 0 1,0-1-1,18 1 0,-26-2-113,0 1 0,0 0 0,0 0 0,0-1 0,0 1 0,0 0 0,0 0 0,0 0 0,0 0-1,0 0 1,0 1 0,-1-1 0,1 0 0,0 0 0,-1 1 0,1-1 0,-1 0 0,1 0 0,-1 3 0,8 9 737,0-35-380,-6 2-284,0 0 0,-3-38 0,0 17-150,34 46-230,-17 0-401,-12-3 171,0 0 0,0 0-1,0 0 1,1-1 0,-1 0 0,0 0 0,1 0-1,-1-1 1,1 1 0,-1-1 0,1 0 0,0 0 0,8-2-1,-9-5-4653,-3-8-3359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10826,'-7'-4'3652,"1"-1"-1026,6 1-480,6 3-1537,6 1-545,10 0-128,7 1-1794,0 5-3395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9033,'0'0'13073,"10"4"-11792,-4-2-1176,0 0-1,0 0 0,0 0 0,0 0 0,0-1 0,0 0 0,1-1 0,-1 1 0,0-1 0,0 0 1,0-1-1,1 1 0,-1-1 0,0-1 0,0 1 0,0-1 0,0 0 0,0 0 0,0-1 0,-1 1 1,10-8-1,33-31 21,-45 39-119,-2 0-1,1 0 1,0-1 0,0 1 0,-1-1-1,1 1 1,-1-1 0,0 1 0,1-1 0,-1 0-1,-1 0 1,1 0 0,0 0 0,-1 1-1,1-1 1,-1 0 0,0 0 0,0-5 0,0 7-22,-1 0 0,1 0 1,0 0-1,-1 0 1,1 0-1,0 1 0,-1-1 1,1 0-1,-1 0 1,0 0-1,1 0 0,-1 1 1,0-1-1,1 0 1,-1 1-1,0-1 0,0 1 1,1-1-1,-1 1 1,0-1-1,0 1 0,0-1 1,0 1-1,0 0 1,-1-1-1,-33 1-534,27 2 388,0-1 0,0 2 0,0-1 0,0 1 0,-13 7 0,15-5 145,0-1 0,0 1 0,1 0 0,-1 0 0,1 1 0,1-1-1,-1 1 1,1 0 0,0 0 0,0 1 0,0-1 0,1 1 0,0 0 0,1 0-1,-1 0 1,1 0 0,1 1 0,-1-1 0,1 0 0,1 1 0,-1-1 0,1 1-1,1 8 1,0-14 23,-1 0 0,1 0-1,0 1 1,0-1-1,0 0 1,0 0 0,0 0-1,0 0 1,0-1 0,1 1-1,-1 0 1,1 0-1,-1-1 1,1 1 0,0-1-1,0 0 1,-1 1 0,1-1-1,0 0 1,0 0 0,0 0-1,0 0 1,0 0-1,1-1 1,-1 1 0,0-1-1,0 1 1,0-1 0,1 0-1,3 0 1,10 1 49,-1 0 1,1-1 0,17-3-1,-30 2-51,13-1 14,-1-1 1,1-1-1,0-1 1,-1 0-1,0-1 1,0 0 0,15-10-1,93-65 60,-110 72-75,-13 9-16,0 1 0,1-1 0,-1 1 0,0-1-1,1 1 1,-1-1 0,0 1 0,0-1 0,0 1 0,0-1-1,1 1 1,-1-1 0,0 1 0,0-1 0,0 1 0,0-1-1,0 1 1,0-1 0,0 1 0,0-1 0,-1 1 0,1 0-1,0-1 1,0 1 0,0-1 0,-1 1 0,1-1 0,0 1-1,0-1 1,-1 0 0,1 1 0,-1 0 0,-8 26 106,-6 23 212,14-49-279,1 0 0,-1 0-1,1 0 1,0 0 0,0 0-1,0 1 1,0-1-1,0 0 1,0 0 0,0 0-1,0 0 1,0 0 0,0 0-1,0 0 1,1 1 0,-1-1-1,0 0 1,1 0 0,-1 0-1,1 0 1,-1 0-1,1 0 1,0 0 0,-1-1-1,1 1 1,0 0 0,0 0-1,0 0 1,0-1 0,-1 1-1,1 0 1,0-1-1,0 1 1,0-1 0,0 1-1,0-1 1,0 1 0,1-1-1,-1 0 1,0 0 0,2 1-1,6-1 58,-1-1-1,1 0 1,0 0-1,-1-1 1,1 0-1,-1 0 1,1-1-1,-1 0 1,11-6-1,72-46-341,-42 23-13,-49 32 269,0 0 0,1-1 0,-1 1 0,0 0 0,0 0 0,1-1 0,-1 1 0,1 0 0,-1 0 0,0 0 0,1-1 0,-1 1 1,0 0-1,1 0 0,-1 0 0,1 0 0,-1 0 0,0 0 0,1 0 0,-1 0 0,1 0 0,-1 0 0,1 0 0,-1 0 0,0 0 0,1 0 0,-1 0 0,1 0 0,-1 1 0,0-1 0,1 0 1,-1 0-1,0 0 0,1 1 0,-1-1 0,0 0 0,1 0 0,-1 1 0,0-1 0,0 0 0,1 1 0,-1-1 0,0 0 0,0 1 0,1 0 0,-1 26-214,-13 33-81,12-60 298,0 3-218,1-1 1,-1 1-1,0-1 1,1 1-1,0 0 1,-1-1 0,1 1-1,0 0 1,0-1-1,1 1 1,0 4-1,8 0-2451,12-15-386,-4-6-4210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10250,'-8'0'4302,"-5"0"-3340,-1 1-1,1 1 1,0-1-1,1 2 0,-1 0 1,0 0-1,-12 6 0,21-7-851,0-1 0,0 1 0,0 0 0,0 1-1,1-1 1,-1 1 0,0-1 0,1 1 0,0 0-1,0 0 1,0 1 0,0-1 0,0 1 0,0-1-1,1 1 1,0 0 0,0 0 0,0 0 0,0 0-1,1 0 1,-1 0 0,1 1 0,0-1-1,0 0 1,1 1 0,-1 5 0,1-8-105,0 0 0,1 1 0,-1-1 0,0 0 1,1 1-1,0-1 0,-1 0 0,1 0 0,0 0 0,0 0 1,0 1-1,0-1 0,1 0 0,-1-1 0,0 1 0,1 0 1,-1 0-1,1-1 0,2 3 0,1-1-170,-1 0 0,0-1 0,1 1 1,0-1-1,-1 0 0,1 0 0,0-1 0,9 2 1,-3-1-1008,0 0 0,0-2 0,0 1 1,0-1-1,0-1 0,0 0 0,0 0 1,10-4-1,9-7-3974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42 9001,'0'0'2498,"-8"7"230,-25 21-598,32-27-2029,0-1 1,0 1 0,0 0-1,0 0 1,0 0 0,0 0-1,0 0 1,1 0-1,-1 0 1,0 0 0,1 0-1,-1 0 1,1 0 0,-1 0-1,1 0 1,0 0-1,-1 1 1,1-1 0,0 0-1,0 0 1,0 0 0,0 1-1,0-1 1,0 0 0,0 0-1,0 2 1,1-2-40,0 0 0,0 1 0,0-1 1,1 0-1,-1 0 0,0 0 0,0 0 1,1 0-1,-1 0 0,0 0 0,1-1 0,-1 1 1,1 0-1,-1-1 0,1 1 0,2-1 0,6 3 124,1-1-1,0-1 0,19 0 1,-10-1 9,1-1-1,0-2 1,-1 0 0,25-7 0,-35 8-51,0-2 1,0 1-1,0-2 0,0 1 1,0-1-1,-1-1 1,0 1-1,0-2 1,14-12-1,-22 18-131,0 0 1,1 0-1,-1 0 1,0 0-1,-1 0 0,1 0 1,0 0-1,0 0 0,0 0 1,0 0-1,-1-1 0,1 1 1,-1 0-1,1 0 0,-1-1 1,1 1-1,-1 0 1,0-1-1,0 1 0,1-1 1,-1 1-1,0 0 0,0-1 1,-1-2-1,0 3-5,0 0 0,0 0-1,0 0 1,0 0 0,0 0 0,0 0-1,-1 0 1,1 0 0,0 0 0,-1 0 0,1 1-1,0-1 1,-1 0 0,1 1 0,-1 0-1,1-1 1,-1 1 0,-1-1 0,-12 0 0,0-1 1,-1 2 0,-18 1-1,30-1-6,-11 1 94,1 1-1,0 0 1,-1 2-1,1-1 1,-15 7 0,21-7 53,1 0 0,0 0 0,0 1 1,0 0-1,1 0 0,-1 1 0,1-1 1,0 1-1,0 1 0,1-1 1,-7 9-1,10-12-133,1 0 1,0 0-1,0 0 0,-1 0 1,1 0-1,1 0 0,-1 0 1,0 1-1,0-1 0,1 0 1,-1 0-1,1 1 0,0-1 1,0 1-1,0-1 1,0 0-1,0 1 0,0-1 1,1 0-1,-1 1 0,1-1 1,1 4-1,0-2 11,1 0 0,-1-1 0,1 1 0,-1-1 0,1 0-1,0 0 1,1 0 0,-1-1 0,0 1 0,1-1 0,6 4 0,5 2-290,0-2-1,0 0 1,1-1 0,-1 0-1,27 3 1,-20-5-1835,0-2 0,33-2 0,0-4-3283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 8520,'0'0'7452,"-9"-4"-5813,7 3-1542,-2-1 0,1 0 0,0 1 0,0-1 0,0 1 0,-1 0 0,1 0 0,0 0 0,-1 1 0,1-1 0,-1 1 0,1 0 0,-1 0 0,1 0 0,-1 0 0,1 1 0,-1-1 0,1 1 0,-1 0 0,1 0 0,0 0 0,0 0 0,-1 1 0,1-1 0,0 1 0,0 0 0,0 0 0,1 0 0,-5 4 0,2-1 70,0-1 1,1 1-1,-1 0 0,1 0 1,1 0-1,-1 1 1,1-1-1,-1 1 0,2 0 1,-1 0-1,1 0 1,0 0-1,-3 12 0,6-17-141,-1 0 0,0 0 0,1 0 0,-1 0 0,1-1-1,-1 1 1,1 0 0,-1 0 0,1-1 0,0 1 0,-1 0 0,1-1-1,0 1 1,-1 0 0,1-1 0,0 1 0,0-1 0,0 1 0,0-1 0,-1 0-1,1 1 1,0-1 0,0 0 0,0 0 0,0 0 0,0 1 0,0-1-1,0 0 1,0 0 0,0 0 0,0-1 0,1 1 0,37-4 610,-27 0-581,0-1-1,0-1 1,0 0 0,-1-1 0,0 0 0,0 0-1,0-2 1,-1 1 0,-1-1 0,1 0 0,-1-1-1,-1 0 1,0-1 0,7-12 0,-23 39-233,3-8 140,1 1 0,0-1 0,0 1 0,1 0 0,0 0-1,1 0 1,0 0 0,0 0 0,1 0 0,0 1 0,0 14 0,2-23-76,-1 0 1,1 1 0,-1-1-1,1 0 1,-1 0 0,1 0-1,0 0 1,0 0 0,-1 0-1,1 0 1,0 0 0,0 0-1,0 0 1,0 0 0,0-1-1,0 1 1,0 0 0,1-1-1,-1 1 1,0-1 0,0 1-1,0-1 1,1 1 0,-1-1-1,0 0 1,0 0 0,1 1-1,-1-1 1,0 0 0,1 0-1,-1-1 1,0 1 0,1 0-1,-1 0 1,2-1 0,2 0-574,0 1 0,-1-1 1,1-1-1,0 1 0,-1-1 0,1 1 1,-1-1-1,8-5 0,11-14-3792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11018,'0'0'9353,"-6"11"-8648,-57 111 2358,58-110-3083,-1 1 0,2 0-1,0-1 1,0 2 0,1-1 0,1 0 0,0 1 0,1-1-1,1 21 1,0-34-236,0 1 0,0-1-1,0 1 1,0-1-1,1 1 1,-1-1 0,0 0-1,0 1 1,0-1-1,1 1 1,-1-1 0,0 0-1,1 1 1,-1-1-1,0 0 1,1 1 0,-1-1-1,0 0 1,1 1-1,-1-1 1,1 0 0,-1 0-1,0 1 1,1-1-1,-1 0 1,1 0 0,-1 0-1,1 0 1,-1 0-1,1 0 1,-1 0 0,1 0-1,0 0 1,4 0-4586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90 3844,'-2'0'184,"1"0"1,-1 0-1,1 0 1,-1-1-1,1 1 1,-1 0 0,1-1-1,-1 1 1,1-1-1,-1 1 1,1-1-1,0 0 1,-1 0-1,1 0 1,0 1 0,0-1-1,0 0 1,-1-1-1,1 1 1,0 0-1,0 0 1,1 0-1,-1 0 1,0-1 0,0 1-1,1-1 1,-1 1-1,0 0 1,1-1-1,0 1 1,-1-1-1,1 1 1,0-1 0,0 1-1,-1-1 1,1 1-1,1-1 1,-1 1-1,0-1 1,0 1-1,1-2 1,34 3 680,29 7-537,0-3 0,73-5 1,129-22 133,-43 3-121,-167 17-264,154-6 268,-209 9-342,-1 0 0,0 0 0,1 0-1,-1 0 1,0 0 0,1 0 0,-1 0 0,0 0 0,1 0 0,-1 0 0,0 0-1,1 0 1,-1 1 0,0-1 0,0 0 0,1 0 0,-1 0 0,0 0 0,1 1-1,-1-1 1,0 0 0,0 0 0,0 1 0,1-1 0,-1 0 0,0 1 0,0-1-1,0 0 1,0 0 0,1 1 0,-1-1 0,0 0 0,0 1 0,0-1 0,0 0-1,0 1 1,0-1 0,0 0 0,0 1 0,0-1 0,0 0 0,0 1 0,0-1 0,0 0-1,0 1 1,0-1 0,-1 0 0,1 1 0,0-1 0,0 0 0,0 1 0,0-1-1,-1 0 1,1 0 0,0 1 0,0-1 0,-1 0 0,1 0 0,0 1 0,0-1-1,-1 0 1,1 0 0,-1 0 0,-17 18 197,8-15-180,0-1 0,-1-1-1,1 0 1,0 0 0,0-1 0,-1 0-1,-16-3 1,-11 1 9,-23 2 0,-297 8-84,289-3-49,0 4 0,0 2-1,-74 24 1,113-24 107,21-5-60,20-3-215,55-7 310,0-2 0,71-17 0,41-5-18,371 2 65,-583 27-226,-1 2 0,1 1 0,0 2 0,0 1-1,1 1 1,0 2 0,0 2 0,-32 16 0,48-21-2139,8-5-1238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13453,'0'0'6278,"-1"9"-5622,-5 24 57,1-8 626,-4 48-1,9-72-1299,0 0 1,1-1-1,-1 0 0,0 1 0,1-1 0,-1 1 0,1-1 1,-1 1-1,1-1 0,-1 0 0,1 1 0,-1-1 0,1 0 1,-1 0-1,1 1 0,-1-1 0,1 0 0,0 0 1,-1 0-1,1 0 0,-1 1 0,1-1 0,0 0 0,-1 0 1,1 0-1,-1-1 0,1 1 0,0 0 0,-1 0 1,1 0-1,-1 0 0,1 0 0,-1-1 0,1 1 0,0 0 1,-1-1-1,1 1 0,-1 0 0,1-1 0,0 1 0,26-13 458,-1-4-374,11-8-173,53-26-1,-89 51 42,-1 0 1,0 0-1,1-1 0,-1 1 1,0 0-1,1 0 0,-1 0 1,1-1-1,-1 1 0,1 0 1,-1 0-1,0 0 0,1 0 1,-1 0-1,1 0 1,-1 0-1,1 0 0,-1 0 1,1 0-1,-1 0 0,1 0 1,-1 0-1,0 0 0,1 0 1,-1 0-1,1 1 0,-1-1 1,1 0-1,-1 0 0,0 1 1,1-1-1,-1 0 1,0 0-1,1 1 0,-1-1 1,0 0-1,1 1 0,-1-1 1,0 0-1,0 1 0,1-1 1,-1 1-1,0-1 0,0 1 1,0-1-1,0 0 0,1 1 1,-1-1-1,0 1 1,0-1-1,0 1 0,0-1 1,0 1-1,0-1 0,0 0 1,0 1-1,0-1 0,-1 1 1,-5 39 118,2-19 23,6-21-58,1 0-1,0-1 1,-1 1 0,1-1 0,0 0-1,-1 0 1,1 0 0,-1 0 0,3-2-1,26-19-12,-26 18-139,0 0 1,0 0-1,0 1 0,1-1 0,-1 1 1,1 0-1,0 1 0,0-1 0,0 1 0,0 0 1,13-2-1,-18 7 39,0 0 1,0 0 0,0 0-1,-1 0 1,1 0 0,-1 0-1,1 0 1,-1 0-1,0 0 1,0 0 0,-1 0-1,0 6 1,-11 42 464,35-61-4788,-7-2-49,3 0-2033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 12172,'0'0'5108,"-8"-1"-3608,3 1-1293,0 0-1,1 0 0,-1 0 0,0 0 1,1 1-1,-1 0 0,1 0 0,-1 0 0,1 0 1,-6 3-1,8-3-144,-1 1 0,1-1-1,0 1 1,0-1 0,0 1 0,1-1 0,-1 1-1,0 0 1,1 0 0,-1 0 0,1 0 0,-1 0 0,1 1-1,0-1 1,0 0 0,0 0 0,0 1 0,0-1-1,1 1 1,-1-1 0,1 1 0,0-1 0,-1 1-1,1-1 1,0 3 0,3-4 17,0 0-1,0 0 1,-1-1 0,1 1-1,0-1 1,0 0 0,-1 0-1,1 0 1,0 0 0,0 0-1,0 0 1,0-1 0,-1 0-1,5-1 1,43-23-351,-48 24 258,1-1-1,-1 1 0,0-1 1,0 1-1,0-1 0,0 0 1,-1 0-1,1 0 0,0 0 1,-1 0-1,0 0 1,1 0-1,-1-1 0,0 1 1,0 0-1,0-1 0,0 1 1,1-6-1,-4 8 41,1-1 1,-1 1-1,1 0 1,-1-1-1,0 1 0,1 0 1,-1 0-1,1 0 0,-1 0 1,1 0-1,-1 0 1,1 1-1,-1-1 0,1 0 1,-1 1-1,-2 0 0,-32 26 221,34-25-231,0 0 0,0 0 0,0-1 0,0 2 0,0-1 0,1 0 0,-1 0 0,1 1 0,-1-1 0,1 0 0,0 1-1,0 0 1,0-1 0,-1 4 0,3-5-205,0 0-1,0 0 0,0-1 0,-1 1 1,1 0-1,0-1 0,0 1 1,0-1-1,0 1 0,0-1 0,0 1 1,0-1-1,1 0 0,-1 1 1,0-1-1,0 0 0,0 0 0,0 0 1,0 0-1,0 0 0,1 0 1,-1 0-1,0 0 0,2-1 0,1 1-1489,11 0-4108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15407,'0'0'4185,"-10"-1"-2952,10 1-1229,-43-5 880,42 5-867,-1-1-1,1 1 1,0 0 0,-1 0 0,1-1-1,0 1 1,-1 0 0,1 1 0,-1-1 0,1 0-1,0 0 1,-1 0 0,1 1 0,0-1-1,-1 1 1,1-1 0,0 1 0,0-1 0,0 1-1,-1 0 1,1 0 0,0 0 0,0-1-1,0 1 1,0 0 0,0 0 0,0 0 0,1 0-1,-1 1 1,0-1 0,0 0 0,0 2-1,3-1-9,0 0-1,0 0 0,0 0 1,0-1-1,0 1 0,1-1 1,-1 0-1,0 1 0,1-1 1,-1 0-1,1-1 0,0 1 1,-1 0-1,1-1 0,4 1 1,4 2 14,-2-1 102,5 2-253,0 0-1,0 1 0,15 8 1,-27-12 119,-1 0 1,0-1 0,1 1 0,-1 0 0,0 0-1,0 0 1,0 0 0,1 0 0,-1 0 0,0 0-1,0 0 1,-1 0 0,1 1 0,0-1 0,0 0-1,-1 1 1,2 1 0,-2-2 26,-1 0 1,1 0-1,0 1 1,0-1-1,-1 0 1,1 0-1,-1 0 1,1 0-1,-1 0 1,1 0-1,-1 0 1,0 0-1,1 0 1,-1 0-1,0 0 1,0 0-1,0 0 1,0-1-1,0 1 1,0 0-1,0-1 0,0 1 1,0 0-1,0-1 1,-2 1-1,-11 8 274,-1-2-1,-1 0 1,0 0-1,0-2 1,0 0-1,0 0 1,-1-2-1,-21 3 1,37-7-318,1 1 0,0 0 1,0 0-1,0 0 1,-1 0-1,1 0 0,0 0 1,0-1-1,0 1 1,0 0-1,-1 0 0,1 0 1,0-1-1,0 1 1,0 0-1,0 0 0,0 0 1,0-1-1,0 1 1,0 0-1,0 0 0,0 0 1,0-1-1,0 1 1,0 0-1,0 0 0,0-1 1,0 1-1,0 0 1,0 0-1,0 0 0,0-1 1,0 1-1,0 0 1,0 0-1,0-1 0,0 1 1,0 0-1,0 0 1,1 0-1,-1 0 0,0-1 1,0 1-1,0 0 1,0 0-1,1 0 0,-1 0 1,0 0-1,0-1 1,0 1-1,1 0 0,8-11-1307,79-77-10874,-62 60 8114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3812,'0'0'14776,"-2"10"-14536,-5 22 182,-4 45 0,10-68-404,0 1 0,1-1 1,0 0-1,0 1 0,1-1 0,0 0 1,0 1-1,2-1 0,-1 0 0,1 0 1,4 11-1,-6-21-87,-1 1-1,0 0 1,0-1 0,0 1 0,0 0-1,0 0 1,0-1 0,0 1 0,1 0-1,-1 0 1,0-1 0,0 1 0,0 0-1,1 0 1,-1 0 0,0-1 0,0 1-1,0 0 1,1 0 0,-1 0 0,0 0-1,1 0 1,-1-1 0,0 1 0,0 0-1,1 0 1,-1 0 0,0 0 0,1 0-1,-1 0 1,0 0 0,0 0 0,1 0 0,-1 0-1,0 0 1,1 0 0,-1 0 0,0 0-1,0 0 1,1 1 0,-1-1 0,0 0-1,0 0 1,1 0 0,-1 0 0,0 0-1,0 1 1,1-1 0,-1 0 0,0 0-1,0 0 1,0 1 0,1-1 0,-1 0-1,0 0 1,0 1 0,0-1 0,0 0-1,0 0 1,1 1 0,-1-1 0,-1-26-2840,-2 14 2902,-2 0-1,0 1 0,0-1 0,-8-10 1,8 15 760,1-1 0,-1 0 1,1-1-1,1 1 0,0-1 1,0 1-1,0-1 1,1 0-1,-2-18 0,5 27-667,-1-1-1,0 0 1,0 1 0,0-1-1,0 1 1,0-1-1,1 1 1,-1-1-1,0 0 1,1 1-1,-1-1 1,0 1-1,1 0 1,-1-1-1,1 1 1,-1-1-1,0 1 1,1-1-1,-1 1 1,1 0-1,-1-1 1,1 1-1,-1 0 1,1 0-1,0-1 1,-1 1-1,1 0 1,-1 0 0,1 0-1,1 0 1,28-1 498,26 10-1423,18 2-5433,-30-10 1142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10954,'0'0'10410,"-3"12"-9673,-7 22-212,-1-1-20,2 1 1,1-1-1,-5 61 0,13-92-488,0 0 0,0-1 1,0 1-1,1-1 0,-1 1 0,0 0 0,1-1 0,0 1 0,-1-1 0,1 1 0,0-1 0,-1 0 0,1 1 0,0-1 1,0 0-1,0 1 0,0-1 0,0 0 0,1 0 0,-1 0 0,0 0 0,0 0 0,1 0 0,-1 0 0,1 0 0,-1-1 1,1 1-1,-1-1 0,1 1 0,-1-1 0,1 1 0,-1-1 0,1 0 0,0 0 0,-1 0 0,4 0 0,10 0-180,-1-1 0,1 0 0,23-5 0,15-1-1119,-53 8 1296,1 0 0,0 0 1,0 0-1,-1 0 0,1 0 1,-1 0-1,1 0 0,-1 0 1,1 0-1,-1 0 0,1 0 1,-1 0-1,0 0 0,0 0 1,1 0-1,-1 0 0,0 1 1,0-1-1,0 0 0,0 0 0,-1 2 1,-2 28 1314,1-26-1211,-1-1 0,0 1 0,0-1 1,0 1-1,0-1 0,-1 0 0,1 0 0,-1-1 0,0 1 1,0-1-1,-1 0 0,1 0 0,-1 0 0,1 0 0,-1-1 0,0 0 1,0 0-1,0 0 0,0-1 0,0 1 0,-1-1 0,1-1 1,0 1-1,0-1 0,-1 1 0,1-2 0,0 1 0,-1-1 1,-7-1-1,10 1-195,0-1 0,1 1 0,-1-1 0,1 0 1,0 1-1,-1-1 0,1 0 0,0 0 0,0-1 0,0 1 1,1 0-1,-1-1 0,0 1 0,1-1 0,0 1 0,-1-1 1,0-3-1,1 4-216,1 1 0,-1 0 0,1-1 0,-1 1 0,1 0 0,-1-1 0,1 1 0,0-1 0,-1 1 0,1-1 0,0 1 0,0-1 0,0 1 0,0-1 0,1 1 0,-1-1 0,0 1 0,1-1 0,-1 1 0,1 0 0,-1-1 0,1 1 0,-1 0 0,1-1 0,0 1 0,0 0 0,0 0 0,0-1 0,0 1 0,0 0 0,0 0 0,0 0 0,0 0 0,2-1 0,14-4-5168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13485,'0'0'9481,"11"-1"-8739,-1-1-634,0-1 0,0 1 0,0-2 0,16-6 1,-22 8-100,1-1 0,0 1 1,-1-1-1,0 0 1,0 0-1,0 0 0,0-1 1,0 1-1,0-1 1,-1 0-1,0 0 1,0-1-1,5-7 0,-8 12-6,0 0-1,0 0 1,0-1-1,0 1 1,0 0-1,1 0 1,-1 0-1,0 0 1,0 0-1,0-1 1,0 1-1,0 0 1,0 0-1,0 0 1,0 0-1,0-1 1,0 1 0,0 0-1,0 0 1,0 0-1,0 0 1,0-1-1,0 1 1,0 0-1,0 0 1,0 0-1,0 0 1,0-1-1,0 1 1,0 0-1,0 0 1,0 0-1,0 0 1,0-1-1,0 1 1,-1 0-1,1 0 1,0 0-1,0 0 1,0 0-1,0 0 1,0-1-1,0 1 1,-1 0-1,1 0 1,0 0-1,0 0 1,0 0-1,0 0 1,-1 0-1,1 0 1,0 0-1,-13 3 259,-14 13 109,20-9-345,0 0 0,0 0 0,1 0 0,0 1 0,0 0 0,1 1 0,-6 10 0,8-14-10,1 0 1,0 0 0,0 0-1,1 0 1,-1 0-1,1 0 1,0 0-1,1 1 1,-1-1-1,1 0 1,0 1-1,0-1 1,1 0-1,0 1 1,2 7-1,-3-12-3,1 1 0,0-1 0,0 0 0,1 1 1,-1-1-1,0 0 0,0 0 0,1 0 0,-1 0 0,0 0 0,1-1 0,-1 1 0,1 0 0,-1-1 0,1 1 0,0 0 0,-1-1 0,1 0 0,-1 1 0,1-1 0,0 0 0,-1 0 1,1 0-1,0 0 0,1-1 0,43-5-102,-36 2-324,-1 0 0,1-1-1,-1 0 1,0 0-1,0-1 1,12-11-1,-5 4-1479,-2-2-1,0 0 0,0-1 1,19-29-1,-4-4-2643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13549,'0'0'4415,"-11"11"-3535,2-1-626,1 0 0,-1 0 0,2 1 0,-1 0-1,2 1 1,-1-1 0,1 1 0,1 0 0,0 1-1,1-1 1,1 1 0,-3 15 0,3 11 2,2 0 1,7 57 0,-1 13 942,-5-109-900,-1-10 32,0 0 0,0 0 0,1 0-1,1 0 1,1-11 0,0-14-298,-3 14-31,1-28 53,0 48-61,0-1 1,0 1-1,1-1 0,-1 1 1,1 0-1,-1-1 0,1 1 1,-1-1-1,1 1 0,0 0 1,0 0-1,-1-1 0,1 1 1,0 0-1,0 0 0,0 0 1,1 0-1,-1 0 1,0 0-1,0 0 0,0 1 1,1-1-1,-1 0 0,0 1 1,1-1-1,1 0 0,21-4-207,-1 2-1,1 1 1,0 0-1,0 2 1,43 5-1,-66-6 192,1 2 0,0-1 1,-1 0-1,1 0 0,-1 0 0,1 1 1,0-1-1,-1 1 0,1-1 0,-1 1 0,0 0 1,1-1-1,-1 1 0,1 0 0,-1 0 1,0 0-1,0 0 0,0 0 0,1 0 0,-1 1 1,0-1-1,0 0 0,0 1 0,-1-1 0,1 0 1,0 1-1,-1-1 0,1 1 0,0-1 1,-1 1-1,0-1 0,1 1 0,-1-1 0,0 1 1,0 0-1,0-1 0,0 3 0,-1 5 113,-1 0 1,-1 0-1,1 0 0,-2 0 0,-6 13 1,7-16 43,0 1 1,1-1 0,-1 1-1,1-1 1,-2 14 0,4-20-128,1 0 0,-1 1-1,0-1 1,1 0 0,-1 1 0,1-1 0,-1 0 0,1 1-1,-1-1 1,1 0 0,-1 0 0,1 0 0,-1 1 0,1-1-1,-1 0 1,1 0 0,-1 0 0,1 0 0,-1 0 0,1 0-1,-1 0 1,1 0 0,-1 0 0,1 0 0,-1 0 0,1 0-1,-1-1 1,1 1 0,0 0 0,19-5 147,-7-1-344,0-1 0,-1 0 0,0-1 0,0 0-1,16-16 1,51-52-769,-79 76 954,0 0 1,0 0-1,0 0 1,0 0-1,0-1 1,0 1-1,0 0 1,0 0-1,0 0 1,0 0-1,1 0 1,-1 0-1,0 0 1,0 0-1,0 0 1,0 0-1,0 0 1,0 0-1,0-1 1,0 1-1,0 0 1,1 0-1,-1 0 1,0 0-1,0 0 1,0 0-1,0 0 1,0 0-1,0 0 1,0 0-1,1 0 1,-1 0-1,0 0 1,0 0-1,0 0 1,0 0-1,0 1 1,0-1-1,0 0 1,0 0-1,1 0 1,-1 0-1,0 0 1,0 0-1,0 0 1,0 0-1,0 0 1,0 0-1,0 0 1,0 0-1,0 0 1,0 1-1,0-1 1,0 0-1,0 0 0,1 0 1,-1 0-1,0 0 1,0 0-1,0 0 1,0 1-1,0-1 1,0 14 41,-5 36 467,1-5 6,4-43-496,0-1 0,0 1 0,0 0 0,0-1 0,0 1 0,0 0 0,0-1 0,1 1 0,-1 0 0,1-1 0,-1 1 0,1-1 0,0 1 0,-1-1 0,1 1 0,0-1 0,0 1 0,0-1 0,0 0 0,1 0 1,-1 1-1,0-1 0,3 2 0,-2-2 11,1-1 1,-1 1 0,0 0 0,1-1 0,-1 0 0,0 1 0,1-1-1,-1 0 1,1 0 0,-1 0 0,0-1 0,1 1 0,-1 0-1,5-2 1,0-1-4,0 1-1,0-1 0,0-1 1,0 1-1,0-1 1,0 0-1,-1-1 1,0 0-1,9-8 0,-11 9-17,0-1 0,0 1 1,-1-1-1,1 0 0,-1-1 0,0 1 0,-1 0 0,1-1 0,-1 0 0,0 1 0,0-1 0,-1 0 0,0 0 0,0 0 0,0 0 0,-1-1 1,0 1-1,0 0 0,-1-8 0,1 14-5,-1-1 0,1 0 0,-1 1 0,1-1 0,0 0 0,-1 1 0,1-1 0,-1 1 1,0-1-1,1 0 0,-1 1 0,1-1 0,-1 1 0,0 0 0,1-1 0,-1 1 0,0 0 0,0-1 0,1 1 1,-1 0-1,0 0 0,0-1 0,1 1 0,-1 0 0,0 0 0,0 0 0,0 0 0,1 0 0,-1 0 0,0 0 1,0 0-1,0 1 0,1-1 0,-1 0 0,0 0 0,0 1 0,1-1 0,-1 0 0,0 1 0,1-1 0,-1 1 1,0-1-1,1 1 0,-1-1 0,1 1 0,-1-1 0,1 1 0,-1 0 0,1-1 0,-1 1 0,1 0 0,0-1 1,-1 1-1,1 0 0,0 0 0,-1-1 0,1 1 0,0 0 0,0 1 0,0-1 14,0 1-1,0-1 1,0 1 0,1-1-1,-1 1 1,0-1-1,1 1 1,-1-1 0,1 1-1,0-1 1,0 0-1,-1 0 1,1 1 0,0-1-1,0 0 1,0 0-1,0 0 1,0 0 0,0 0-1,1 0 1,-1 0-1,0 0 1,2 1 0,1 0 10,1 0 1,0 0 0,0-1 0,-1 1-1,1-1 1,0 0 0,7 0 0,1 0 9,1 0 1,-1-1-1,0-1 0,0 0 1,14-4-1,-2-4-7,0 0-1,0-2 1,-1-1-1,41-28 1,-58 36-15,-7 4 5,1 0 0,-1 0 0,0 0 0,0 0 0,0 0 0,0 0 0,1 0 0,-1 0 0,0 0 0,0-1 0,0 1 1,0 0-1,1 0 0,-1 0 0,0 0 0,0 0 0,0 0 0,0 0 0,0 0 0,1 0 0,-1-1 0,0 1 0,0 0 0,0 0 1,0 0-1,0 0 0,0 0 0,0-1 0,0 1 0,0 0 0,0 0 0,1 0 0,-1 0 0,0-1 0,0 1 0,0 0 0,0 0 1,0 0-1,0 0 0,0-1 0,0 1 0,0 0 0,0 0 0,0 0 0,-1-1 0,1 1 0,0 0 0,0 0 0,0 0 0,0 0 1,0 0-1,0-1 0,0 1 0,0 0 0,0 0 0,-1 0 0,1 0 0,0 0 0,0 0 0,0-1 0,0 1 0,0 0 0,-1 0 1,1 0-1,-19-3 140,14 3-170,-1 1 0,1-1 0,0 0 0,0 1 0,0 0 0,0 1 0,-7 2 0,4 1 9,1 0-1,0 1 0,0 0 1,0 1-1,1-1 0,-10 14 1,14-18 19,0 1 1,0-1 0,0 0-1,1 1 1,0-1-1,-1 1 1,1-1 0,0 1-1,0 0 1,0-1 0,0 1-1,1 0 1,-1 0-1,1 0 1,0 0 0,0-1-1,0 1 1,0 0 0,0 0-1,0 0 1,1 0 0,0-1-1,-1 1 1,1 0-1,2 4 1,0-4-3,-1-1 1,1-1-1,0 1 0,-1 0 0,1-1 1,0 1-1,0-1 0,0 0 0,0 0 1,0 0-1,0 0 0,1 0 1,-1-1-1,0 1 0,0-1 0,0 0 1,6-1-1,58-5 202,-53 2-298,0 0 0,0-1 1,0-1-1,0 0 0,-1-1 0,0 0 1,-1-1-1,1 0 0,-1-1 0,-1-1 1,0 0-1,0 0 0,13-18 0,-23 26 103,0 1 0,0 0-1,0-1 1,0 0 0,0 1-1,0-1 1,0 0 0,-1 1-1,1-1 1,0 0 0,-1 1-1,0-1 1,1 0 0,-1 0-1,0 0 1,0 0 0,0 1-1,0-1 1,-1-4 0,0 6-13,1-1 0,-1 0 0,0 0 0,1 0 0,-1 1 0,0-1 0,0 0 0,0 1 1,0-1-1,0 1 0,0-1 0,0 1 0,0 0 0,0-1 0,0 1 0,0 0 0,0 0 0,0-1 0,0 1 1,0 0-1,0 0 0,0 0 0,0 0 0,-2 1 0,-2-1-14,0 1-1,-1 0 1,1 0 0,0 1-1,-1 0 1,1-1 0,0 2-1,0-1 1,1 1 0,-1-1-1,0 1 1,-5 5-1,6-3 25,0 0-1,0 0 0,0 0 0,0 1 1,1-1-1,0 1 0,0 0 0,1 0 1,-1 0-1,0 7 0,2-11-11,1 0 0,-1-1 0,1 1 0,0 0 0,-1-1 0,1 1 0,0 0 0,0-1 0,0 1 0,1 0 0,-1 0 0,0-1 0,1 1 0,-1 0 0,1-1 1,-1 1-1,1-1 0,0 1 0,0-1 0,-1 1 0,1-1 0,0 1 0,0-1 0,1 0 0,-1 1 0,0-1 0,0 0 0,1 0 0,-1 0 0,1 0 0,-1 0 0,0 0 0,1-1 0,0 1 0,-1 0 0,1-1 0,-1 1 0,1-1 0,0 1 0,0-1 0,2 0 0,5 1-56,1 0-1,-1-1 1,0 0-1,1-1 1,-1 0-1,0 0 1,0-1-1,0 0 1,0-1-1,0 0 1,16-8-1,0-3-167,0-1 0,34-28-1,-56 42 258,-4 6 63,-13 20 221,9-15-209,-1 0 0,1 0-1,1 0 1,0 0 0,-5 18-1,10-27-104,-1-1-1,1 1 0,-1 0 1,1 0-1,-1-1 0,1 1 1,0 0-1,-1-1 0,1 1 0,0 0 1,0-1-1,-1 1 0,1-1 1,0 0-1,0 1 0,0-1 1,0 1-1,0-1 0,0 0 0,0 0 1,-1 0-1,1 0 0,0 1 1,0-1-1,0 0 0,0-1 1,0 1-1,0 0 0,1 0 0,34-3-263,-20-2-354,1 0 1,-1-1-1,26-14 0,-31 14 473,0 0 0,-1 1-1,2 1 1,-1 0 0,0 0 0,1 1-1,0 0 1,0 1 0,21-1-1,-32 6 413,0 1 0,0-1 0,-1 0-1,1 1 1,-1-1 0,0 1-1,0-1 1,0 1 0,-1 3 0,1-3 63,-1 8-256,-2 10 1988,4-16-5331,13-23-22247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45 12556,'-4'29'7359,"-4"11"-5161,2-12-2094,1 0 1,-3 39 0,8-65 135,17-21 950,-12 7-1187,-1 0-1,0-1 0,-1 1 0,0-1 1,-1 0-1,0-22 0,-2 37 6,1 1-1,-1-1 0,1 0 1,0 0-1,0 0 1,0 1-1,0-1 1,0 0-1,0 0 0,1 0 1,-1-1-1,0 1 1,1 0-1,0 0 0,-1-1 1,1 1-1,0-1 1,0 0-1,0 1 0,0-1 1,0 0-1,0 0 1,0 0-1,0 0 1,0-1-1,1 1 0,-1-1 1,0 1-1,0-1 1,1 0-1,3 0 0,6 2 169,1-1 0,-1-1 0,1 0-1,19-2 1,-21-1-112,-1 1 1,1-2-1,-1 1 1,0-2-1,0 1 0,0-1 1,0-1-1,15-11 1,-20 14-52,0-1 1,-1 1 0,0-1 0,1 0 0,-1 0 0,-1 0 0,1-1 0,-1 1 0,0-1-1,0 0 1,0 0 0,0 0 0,-1 0 0,0 0 0,0-1 0,0 1 0,-1-1 0,1-7-1,-2 12-19,0 1 0,0-1-1,0 1 1,0-1 0,0 1-1,0-1 1,-1 1-1,1-1 1,0 1 0,0-1-1,-1 1 1,1-1-1,0 1 1,0 0 0,-1-1-1,1 1 1,-1-1 0,1 1-1,0 0 1,-1-1-1,1 1 1,-1 0 0,1 0-1,-1-1 1,1 1 0,-1 0-1,1 0 1,-1 0-1,1 0 1,-1 0 0,1-1-1,-1 1 1,1 0 0,-1 0-1,1 0 1,-1 0-1,1 1 1,-1-1 0,1 0-1,-1 0 1,1 0-1,-1 0 1,1 0 0,-1 1-1,1-1 1,-1 0 0,1 0-1,0 1 1,-1-1-1,1 0 1,-1 1 0,1-1-1,0 0 1,-1 1 0,1 0-1,-27 18-153,26-19 160,-6 7 67,1 0-1,-1 0 1,1 0 0,1 0 0,-1 1 0,1 0 0,0 1 0,1-1 0,0 1 0,-5 15 0,9-23-63,0 0-1,1 0 0,-1-1 1,0 1-1,0 0 1,1-1-1,-1 1 0,0-1 1,1 1-1,-1 0 0,0-1 1,1 1-1,-1-1 1,1 1-1,-1-1 0,1 1 1,-1-1-1,1 1 0,0-1 1,-1 1-1,1-1 1,-1 0-1,1 1 0,0-1 1,-1 0-1,1 0 1,0 0-1,-1 1 0,1-1 1,0 0-1,0 0 0,-1 0 1,1 0-1,1 0 0,34 0-532,-25-1-63,52-4-4512,-22-8-1297,-9-1-672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107 241 14253,'0'0'6780,"-9"1"-6006,2-1-658,1 2-1,-1-1 0,0 1 1,1 0-1,-1 0 0,-12 6 0,17-6-60,-1-1 0,1 1-1,-1-1 1,1 1 0,0 0-1,0-1 1,0 1 0,0 1 0,0-1-1,0 0 1,0 0 0,0 1-1,1-1 1,0 1 0,-1-1-1,1 1 1,0 0 0,0-1-1,0 1 1,0 0 0,1 0-1,-1 0 1,1 4 0,0-6-41,1 0-1,0 0 1,0 0 0,-1 0 0,1-1 0,0 1 0,0 0 0,0 0 0,0 0 0,0-1 0,0 1-1,0 0 1,0-1 0,0 1 0,0-1 0,1 1 0,-1-1 0,0 0 0,0 0 0,0 1-1,1-1 1,-1 0 0,0 0 0,0 0 0,0 0 0,1 0 0,-1 0 0,0-1 0,2 1 0,41-6 321,-35 2-340,0 0-1,0 0 0,0-1 0,-1 0 1,0-1-1,0 0 0,0 0 1,-1 0-1,0-1 0,0-1 0,-1 1 1,0-1-1,8-11 0,-22 34 13,5-10-1,0 0-1,0 0 1,0 0-1,1 1 1,0-1 0,0 0-1,1 1 1,-1 0-1,1-1 1,0 1 0,1 0-1,-1-1 1,1 1-1,1 8 1,0-13 3,0 0 0,0 0 0,0 0-1,0 0 1,0 0 0,0 0 0,0 0 0,0-1 0,0 1 0,0 0 0,1-1-1,-1 1 1,0-1 0,0 0 0,1 1 0,-1-1 0,0 0 0,1 0 0,-1 1-1,0-1 1,1 0 0,-1-1 0,0 1 0,1 0 0,-1 0 0,0 0 0,1-1-1,-1 1 1,0-1 0,0 1 0,2-2 0,41-17-320,-25 3-34,-2 0-1,0-1 1,-1-1-1,-1-1 1,25-39-1,-14 12 350,34-80-1,-60 126 18,0 0 1,0 0-1,-1 0 0,1 0 0,0 0 0,0 0 0,0 0 0,0 0 0,-1 0 0,1 0 0,0 0 0,0 0 0,0 0 0,-1 0 1,1 0-1,0 0 0,0 0 0,0 0 0,0-1 0,-1 1 0,1 0 0,0 0 0,0 0 0,0 0 0,0 0 0,-1 0 1,1-1-1,0 1 0,0 0 0,0 0 0,0 0 0,0 0 0,0 0 0,0-1 0,0 1 0,-1 0 0,1 0 0,0 0 0,0-1 1,0 1-1,0 0 0,0 0 0,0 0 0,0-1 0,0 1 0,0 0 0,0 0 0,0 0 0,0 0 0,0-1 0,0 1 1,1 0-1,-1 0 0,0 0 0,0-1 0,0 1 0,0 0 0,0 0 0,0 0 0,1-1 0,-26 18 199,-27 30-258,45-38 114,-1 0-1,1 0 1,0 1-1,1-1 0,0 2 1,0-1-1,1 1 1,1 0-1,0 0 1,0 0-1,1 0 0,-3 24 1,5-31-93,1 1 0,0 0 1,0-1-1,0 1 0,0 0 1,1-1-1,0 1 0,0-1 0,0 1 1,1-1-1,-1 0 0,1 1 1,0-1-1,0 0 0,1 0 0,-1 0 1,1-1-1,0 1 0,0 0 1,0-1-1,0 0 0,0 0 1,1 0-1,0 0 0,-1 0 0,1-1 1,0 0-1,1 1 0,-1-2 1,0 1-1,0 0 0,1-1 1,-1 0-1,1 0 0,7 1 0,34-2-4152,-20-6-1148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184 153 8520,'6'-9'2264,"0"0"-1894,2-1 851,-1 0 0,0-1 0,-1 1-1,0-1 1,-1-1 0,0 1 0,5-18 0,-10 28-1131,0 0 0,0-1 0,0 1 0,0 0-1,0 0 1,-1 0 0,1 0 0,0 0 0,0-1 0,-1 1 0,1 0-1,-1 0 1,1 0 0,-1 0 0,1 0 0,-1 0 0,0 0 0,1 0-1,-1 1 1,0-1 0,0 0 0,0 0 0,0 0 0,0 1 0,1-1-1,-1 0 1,0 1 0,-1-1 0,1 1 0,0 0 0,0-1 0,0 1-1,0 0 1,0-1 0,0 1 0,0 0 0,-1 0 0,1 0 0,0 0-1,0 0 1,0 0 0,0 0 0,-1 1 0,1-1 0,-1 1 0,-5-1-82,1 1 0,0 0 1,0 1-1,0-1 1,0 1-1,0 0 1,-8 5-1,2 1-19,1 1 0,1 0 0,-1 0-1,2 1 1,-1 0 0,1 1-1,1 0 1,0 1 0,-11 22 0,10-18 12,2 1 1,0 0-1,0 0 1,2 1 0,0 0-1,-4 35 1,9-50 1,0-1 0,-1 0-1,1 0 1,0 1 0,1-1 0,-1 0-1,0 0 1,1 0 0,-1 1 0,1-1 0,0 0-1,0 0 1,-1 0 0,2 0 0,-1 0-1,0 0 1,0 0 0,0-1 0,1 1 0,-1 0-1,4 2 1,-2-2 13,0 0-1,0 0 1,0-1 0,1 1-1,-1-1 1,1 0 0,-1 0-1,1 0 1,-1 0 0,1-1-1,-1 1 1,6-1 0,-1 0 10,-1 0 1,0 0-1,0-1 1,0 0-1,1-1 1,-1 0-1,0 0 0,0 0 1,-1-1-1,1 0 1,-1 0-1,1-1 1,6-4-1,-11 6-7,0 0 1,0 0-1,0 0 0,0-1 0,0 1 0,0-1 0,-1 1 1,1-1-1,-1 0 0,0 0 0,0 1 0,0-1 0,0 0 0,1-6 1,-2 8-22,0 0 1,0 1 0,0-1-1,-1 0 1,1 0 0,0 0-1,0 0 1,-1 0 0,1 0-1,-1 0 1,1 0 0,-1 1-1,1-1 1,-1 0-1,1 0 1,-1 1 0,0-1-1,1 0 1,-1 1 0,0-1-1,0 0 1,1 1 0,-1-1-1,0 1 1,0 0 0,0-1-1,0 1 1,1 0 0,-1-1-1,0 1 1,0 0 0,0 0-1,0 0 1,0 0 0,0 0-1,0 0 1,0 0 0,0 0-1,0 0 1,0 0 0,0 0-1,0 1 1,0-1 0,1 0-1,-1 1 1,-1 0-1,0-1-6,0 1 0,0 0 0,0 0-1,0 0 1,0 0 0,0 0-1,1 0 1,-1 1 0,0-1-1,1 1 1,-1-1 0,1 1 0,-1-1-1,1 1 1,0 0 0,0 0-1,0 0 1,0 0 0,0 0-1,0 0 1,0 0 0,1 0-1,-1 0 1,1 0 0,-1 0 0,1 3-1,3-4 26,0 0 0,0 0 0,0-1 0,0 1-1,1-1 1,-1 1 0,0-1 0,0 0 0,0 0 0,0-1-1,1 1 1,4-2 0,16-5-72,0-2-1,0 0 1,-2-2 0,1 0-1,-1-2 1,-1 0-1,36-30 1,-43 37-2563,-12 18 1681,-16 38 164,5-20-3270,11-27 1139,7-3-1228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 3908,'-74'-22'6475,"73"22"-4873,4 0-1325,250 14 1416,-45-1-1277,540-6-179,-594-7-239,-261 5 474,-149 26 0,72-5-1288,2-15-3823,137-11-972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4901,'0'0'14317,"-9"64"-12331,3-35-352,-5 0-97,2 1-704,0-3-353,4-5-320,5-4-95,0-6-33,0-3-64,0-2-801,0-6-1217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11275,'0'0'9353,"11"-6"-8366,-3 0-805,-5 4-138,0 0 0,0-1 0,0 1 0,0 1 0,0-1 0,0 0 0,1 1 0,-1-1 0,1 1-1,-1 0 1,1 1 0,-1-1 0,1 0 0,0 1 0,-1 0 0,1 0 0,0 0 0,-1 0 0,1 0 0,4 2 0,13 4 32,1 2 0,-1 0 0,0 1 0,0 1 0,-1 1 0,-1 1 0,0 1 0,29 24-1,-47-35-70,1-1-1,-1 1 1,1-1-1,-1 1 1,0 0-1,0-1 0,0 1 1,0 0-1,0 0 1,0 0-1,0 0 1,-1 0-1,1 0 0,-1 0 1,1 0-1,-1 0 1,0 0-1,0 0 0,0 0 1,0 0-1,0 0 1,0 3-1,-2-2 101,1 1 1,0-1-1,-1 0 0,0 0 1,0 0-1,0 0 0,0-1 1,0 1-1,0-1 0,-1 1 1,1-1-1,-5 3 0,-5 4 314,-1-1 0,0 0 0,-1-1 0,-27 10 1,19-10-476,0 0 0,-1-2 0,0 0 1,0-2-1,0-1 0,-27 0 1,49-2-1579,5-3-2401,7-2 2332,-8 4 523,22-11-4949,4-3-1702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12204,'0'0'8381,"-5"10"-7757,-6 15-396,1 0 0,1 0 0,1 1 0,1 1 0,2-1 0,0 1 0,2 0 0,1 0 0,2 39 0,6-47-500,-1-13-2537,-4-12-5796,-1-9-2493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14350,'0'0'5322,"1"-9"-3267,-1 6-1978,0 0 1,0 0-1,0 1 1,0-1-1,0 0 1,0 1 0,1-1-1,0 0 1,-1 1-1,1-1 1,0 1 0,0-1-1,0 1 1,1-1-1,-1 1 1,0 0 0,1 0-1,0-1 1,-1 1-1,1 0 1,0 1 0,0-1-1,0 0 1,0 0-1,1 1 1,-1-1 0,0 1-1,1 0 1,-1 0-1,1 0 1,3-1 0,8-2-53,0 1 0,0 0 1,0 1-1,1 1 0,-1 0 1,1 1-1,28 4 1,-35-3-48,1 0 1,-1 1 0,0 0-1,0 0 1,0 1-1,0 0 1,0 1 0,-1-1-1,1 2 1,-1-1 0,0 1-1,-1 0 1,1 0-1,-1 0 1,7 9 0,-11-12 30,0 0 1,-1 0-1,1 0 1,-1 0-1,1 0 1,-1 1-1,0-1 1,0 0-1,0 1 1,0-1-1,0 1 1,-1 0-1,1-1 1,-1 1-1,0-1 1,1 1-1,-1 0 1,-1-1-1,1 1 1,0 0-1,0-1 1,-2 5-1,0-4 60,0 0 0,1 0 0,-2 0-1,1 0 1,0 0 0,0 0 0,-1-1 0,0 1-1,1-1 1,-1 0 0,0 0 0,0 0 0,0 0-1,-6 3 1,1-2-170,0 1 0,-1-1 0,1-1 0,-1 1 0,0-1-1,0-1 1,1 0 0,-1 0 0,0-1 0,0 0 0,0 0 0,-15-3 0,23 2-276,0 1 1,0-1 0,0 1-1,0-1 1,0 1 0,0-1-1,0 1 1,0-1 0,1 0-1,-1 0 1,0 1-1,0-1 1,1 0 0,-1 0-1,1 0 1,-1 0 0,1 0-1,-1 0 1,1 0 0,-1 0-1,1 0 1,0 0 0,-1-2-1,0-12-11810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83 4548,'0'0'14958,"-12"-3"-14269,5 1-631,4 0-40,-1 1 0,0 0 0,0 0 0,1 0-1,-1 0 1,0 1 0,0 0 0,0-1 0,0 1-1,0 1 1,0-1 0,0 1 0,0-1 0,0 1 0,0 0-1,1 1 1,-1-1 0,0 0 0,1 1 0,-7 4 0,8-5-14,-59 51 319,57-48-295,0 1 0,0-1 0,0 1 0,0 0 0,1 0 0,0 0 0,0 0 0,1 1 0,-1-1 0,-3 12 0,6-16-22,0-1 0,0 1 1,1 0-1,-1-1 0,0 1 1,0 0-1,0-1 0,0 1 0,0 0 1,1-1-1,-1 1 0,0 0 1,1-1-1,-1 1 0,0-1 0,1 1 1,-1-1-1,1 1 0,-1-1 1,1 1-1,-1-1 0,1 1 0,-1-1 1,1 0-1,0 1 0,-1-1 1,1 0-1,-1 1 0,1-1 0,0 0 1,-1 0-1,1 0 0,0 0 1,-1 0-1,1 1 0,0-1 0,-1 0 1,1 0-1,0-1 0,-1 1 1,1 0-1,0 0 0,0 0 0,34-6 332,-25 2-361,0-1 0,0 0 0,0-1 0,0 0 0,-1 0 0,0-1 0,-1 0-1,13-13 1,11-9 444,-33 57-698,-8 5 372,-2 0 0,-1-1 0,-2 0 0,-1 0 1,-35 54-1,73-114-2837,2 1 0,48-39 0,-29 26 1215,-2 0 2520,-25 22 675,2 0-1,0 1 1,1 1-1,26-16 1,-46 32-1682,0 0-1,0-1 1,1 1 0,-1 0-1,0 0 1,0 0 0,1-1-1,-1 1 1,0 0 0,0 0-1,1 0 1,-1 0 0,0 0-1,1 0 1,-1-1 0,0 1-1,1 0 1,-1 0 0,0 0-1,1 0 1,-1 0 0,0 0-1,1 0 1,-1 0 0,0 1-1,1-1 1,-1 0 0,0 0-1,0 0 1,1 0 0,-1 0-1,0 0 1,1 1 0,-1-1-1,0 0 1,0 0 0,1 0-1,-1 1 1,0-1 0,0 0-1,0 0 1,1 1 0,-1-1-1,0 1 1,-1 18-170,-12 21 570,1-14 1372,25-36-634,25-40-664,-34 41-278,1 0 0,-1-1 0,-1 0 0,0 0 0,0 0 0,-1 0 0,0-1 0,-1 1 0,0-21 0,-1 31-235,2 28-2413,0-26 2209,1 0 0,-1 1 0,0-1 0,1-1 1,-1 1-1,1 0 0,-1-1 0,1 1 0,0-1 1,-1 0-1,1 1 0,0-1 0,0-1 0,0 1 1,6 0-1,47 3-8137,-27-4 1443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 5701,'0'0'13533,"-8"-2"-12529,2 1-877,1 0 1,-1 1-1,1 0 0,-1 0 1,0 0-1,1 1 0,-1 0 1,1 0-1,0 0 0,-1 1 1,1-1-1,0 1 0,0 1 1,0-1-1,0 1 1,0 0-1,1 0 0,-1 0 1,1 0-1,-8 9 0,7-9-44,0 1 0,1 0 0,-1 0 1,1 1-1,0-1 0,0 1 0,1 0 0,-1 0 0,1 0 0,0 0 0,0 1 0,1-1 0,0 1 0,0 0 0,0 0 0,0 0 0,0 10 0,2-15-73,1 0 1,-1 0-1,1 0 1,0 0-1,-1 0 0,1 0 1,0 0-1,0 0 0,-1-1 1,1 1-1,0 0 0,0-1 1,0 1-1,0 0 0,0-1 1,0 0-1,0 1 0,0-1 1,0 1-1,0-1 1,1 0-1,-1 0 0,0 0 1,0 0-1,0 0 0,0 0 1,0 0-1,3 0 0,36-2 330,-40 2-334,7-1 8,-1 0 0,0-1 0,0 1 0,0-1 0,0 0 0,0-1 0,-1 1 0,1-1 0,-1-1 0,1 1 0,7-7 0,1-3-15,-1 0 0,18-24-1,19-19-226,-49 55 213,1 0 0,-1 1 0,0-1 0,0 0-1,1 1 1,-1-1 0,1 1 0,-1-1 0,1 1 0,-1-1 0,1 1 0,-1 0 0,0 0-1,1 0 1,-1 0 0,1 0 0,-1 0 0,1 0 0,-1 1 0,1-1 0,-1 0-1,1 1 1,-1-1 0,1 1 0,0 1 0,41 23-464,-16-7-389,-25-18 859,-1 1 0,1-1 0,0 1 0,0-1 0,-1 1 0,1 0 0,0 0 0,-1 0 1,1 0-1,-1 0 0,1 0 0,-1 0 0,1 0 0,-1 0 0,0 1 0,0-1 0,1 1 0,-1-1 0,0 1 1,-1-1-1,1 1 0,0 0 0,0-1 0,-1 1 0,1 0 0,-1 0 0,1 0 0,-1-1 0,0 1 1,1 0-1,-1 0 0,0 0 0,0 0 0,-1-1 0,1 1 0,0 0 0,-1 0 0,0 2 0,-1 25-28,2-28 44,0 0 0,0 0 0,0-1 0,0 1 0,1 0 0,-1 0 0,0-1 0,0 1 0,1 0 0,-1 0 0,0-1 0,1 1 0,-1 0 0,1-1 0,-1 1 0,1-1 0,-1 1 0,1-1 0,0 1 0,-1-1 0,1 1-1,0-1 1,-1 1 0,1-1 0,0 0 0,-1 1 0,1-1 0,1 0 0,30 4 289,-24-5-245,0 0 0,-1 0-1,1 0 1,0-1 0,-1 0 0,8-3 0,-13 4-48,37-24 47,-38 24-44,1 0 0,0-1 0,-1 1 1,1-1-1,-1 1 0,1-1 0,-1 0 1,0 0-1,0 1 0,0-1 0,0 0 1,0 0-1,0 0 0,0 0 0,-1 0 1,1 0-1,-1 0 0,1-3 0,-1 5-8,0-1-1,0 1 0,0 0 0,0-1 1,-1 1-1,1 0 0,0 0 0,0-1 1,0 1-1,0 0 0,-1 0 0,1-1 1,0 1-1,0 0 0,-1 0 0,1-1 1,0 1-1,0 0 0,-1 0 0,1 0 1,0 0-1,0 0 0,-1-1 0,1 1 1,0 0-1,-1 0 0,1 0 0,0 0 1,-1 0-1,1 0 0,0 0 0,-1 0 1,1 0-1,0 0 0,-1 0 0,1 0 1,0 0-1,-1 0 0,1 1 0,0-1 1,0 0-1,-1 0 0,1 0 0,0 0 1,-1 0-1,1 1 0,0-1 0,0 0 1,-1 0-1,1 1 0,-15 9-129,14-8 145,0-1-1,0 0 1,0 0 0,0 0 0,1 0-1,-1 1 1,1-1 0,-1 0 0,1 0-1,-1 1 1,1-1 0,0 0 0,-1 1-1,1-1 1,0 1 0,0-1-1,0 0 1,0 1 0,0-1 0,0 1-1,1-1 1,-1 0 0,1 2 0,0-1 22,0-1 1,0 0 0,0 0-1,0 0 1,0-1 0,0 1-1,0 0 1,1 0 0,-1-1-1,0 1 1,1 0 0,-1-1 0,0 1-1,1-1 1,-1 0 0,0 0-1,1 1 1,1-1 0,3 0 58,0 0 1,0 0-1,-1 0 1,1-1-1,0 1 1,-1-1-1,1-1 1,0 1-1,-1-1 1,8-4-1,-6 2-66,-1 0 0,1-1 0,-1 0 0,0 0 0,0 0 0,-1-1 0,8-10 0,-11 14-33,0-1 0,0 0-1,-1 0 1,1 1 0,-1-1 0,0 0 0,0 0 0,0 0 0,0 0 0,0 0 0,-1-1 0,0 1 0,1 0 0,-1 0 0,0 0 0,0 0-1,-1-1 1,1 1 0,-1 0 0,0 0 0,1 0 0,-3-4 0,2 6-98,1 0 0,-1-1 1,0 1-1,0 0 0,0-1 0,0 1 0,0 0 0,-1 0 1,1 0-1,0 0 0,0 0 0,-1 0 0,1 0 1,-1 0-1,1 1 0,-1-1 0,1 1 0,-1-1 0,1 1 1,-1-1-1,1 1 0,-3 0 0,4 0-207,0 1 1,0 0-1,0 0 1,0-1-1,0 1 0,0 0 1,0 0-1,0-1 0,1 1 1,-1 0-1,0-1 1,0 1-1,1 0 0,-1-1 1,1 1-1,-1 0 0,0-1 1,1 1-1,-1-1 1,1 1-1,0-1 0,-1 1 1,1-1-1,-1 1 0,1-1 1,0 1-1,-1-1 1,2 1-1,15 1-3731,4-2-1260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10698,'0'0'4682,"-10"7"-3700,3-1-751,0 0-1,0 1 1,0-1 0,1 2-1,0-1 1,0 1-1,1 0 1,0 0 0,1 0-1,-1 0 1,1 1 0,1 0-1,0 0 1,-3 13-1,1 6 204,1 1 0,2-1 0,1 37-1,1-65-426,0 0 0,0 1 0,0-1 0,-1 1-1,1-1 1,0 1 0,0-1 0,1 1 0,-1-1-1,0 1 1,0-1 0,0 1 0,0-1 0,0 1-1,0-1 1,1 1 0,-1-1 0,0 0 0,0 1-1,1-1 1,-1 1 0,0-1 0,1 0 0,-1 1-1,0-1 1,1 0 0,-1 1 0,1-1 0,-1 0-1,0 0 1,1 1 0,-1-1 0,1 0-1,-1 0 1,1 0 0,19-6 199,15-23-85,40-75-303,-72 104 238,-1-1 1,0 1-1,1 0 1,-1-1-1,1 1 0,-1 0 1,0 1-1,1-1 0,-1 0 1,0 1-1,1-1 0,3 2 1,12 2 38,-7-5-115,-1 1 0,0-2 0,1 1 0,-1-2 0,0 1 0,0-1 0,18-8 0,-25 10-2,0-1-1,0 1 0,0-1 1,0 0-1,0 0 0,-1 0 1,1 0-1,0 0 0,-1 0 1,0-1-1,1 1 0,-1-1 1,0 0-1,0 1 0,-1-1 1,1 0-1,0 0 0,-1 0 1,0-1-1,0 1 0,0 0 1,0 0-1,0-1 0,-1 1 0,1 0 1,-1-1-1,0 1 0,-1-5 1,1 6 8,0 1 0,-1 0 0,0-1 0,1 1 0,-1-1-1,0 1 1,0 0 0,0-1 0,0 1 0,0 0 0,0 0 0,0 0 0,0 0 0,0 0 0,-1 0 0,1 0 0,0 0 0,-1 0 0,1 1 0,0-1 0,-1 0 0,1 1 0,-1-1-1,1 1 1,-1 0 0,0-1 0,1 1 0,-1 0 0,1 0 0,-1 0 0,-2 1 0,0-1 6,0 0 0,0 0 0,0 0 0,1 1-1,-1 0 1,0 0 0,0 0 0,1 0 0,-1 0 0,1 1 0,-1 0 0,-3 2 0,1 0 110,1 1 0,0 0 0,1 0 0,-1 0 0,1 0 0,0 1 0,0 0 0,1 0 0,0 0 0,0 0 0,0 0 0,1 1 0,0-1 0,0 1 0,0-1 0,1 1 0,-1 11 0,3-17-88,-1 0 0,0 1 1,1-1-1,0 0 0,-1 0 0,1 0 1,0 1-1,-1-1 0,1 0 0,0 0 0,0 0 1,0 0-1,0-1 0,0 1 0,0 0 0,0 0 1,0 0-1,0-1 0,0 1 0,0-1 1,1 1-1,-1-1 0,0 1 0,2-1 0,44 12-184,-8-3-698,-37-7 881,0-1 0,0 1 0,0 0 0,0 0 0,0 0 0,0 0 0,0 0 0,0 0 1,-1 0-1,0 1 0,1-1 0,-1 1 0,0-1 0,0 1 0,0-1 0,0 1 0,0 0 0,-1-1 1,1 1-1,-1 0 0,0 0 0,0-1 0,0 1 0,0 0 0,0 0 0,-2 5 0,2 5-99,2-12-1719,8 0-3261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80 12460,'0'0'2776,"1"-10"10,0 5-2457,0 3-219,-1 0 0,1 0-1,-1 0 1,1 0 0,-1 0 0,0 0 0,0 0-1,0 0 1,0 0 0,0 0 0,0 0-1,-1 0 1,1 0 0,-1 0 0,1 0 0,-1 0-1,0 0 1,1 0 0,-1 0 0,0 0-1,0 1 1,-1-1 0,1 0 0,0 1 0,-1-1-1,1 1 1,0-1 0,-1 1 0,0 0-1,1-1 1,-1 1 0,0 0 0,0 0 0,0 0-1,1 0 1,-1 1 0,-2-1 0,-5 0-99,0 0 1,1 1-1,-1 1 1,1-1-1,-1 1 1,1 1 0,-1 0-1,1 0 1,0 1-1,-1 0 1,2 0-1,-1 0 1,0 1 0,1 1-1,-1-1 1,1 1-1,0 0 1,1 1-1,-1 0 1,1 0 0,0 0-1,1 1 1,0 0-1,0 0 1,0 0-1,1 0 1,0 1-1,0 0 1,-4 13 0,7-20-10,1 0 0,0 0 0,0 1 1,-1-1-1,1 0 0,0 0 0,0 0 1,0 0-1,0 1 0,0-1 0,0 0 1,0 0-1,1 0 0,-1 0 0,0 0 1,1 0-1,-1 1 0,1-1 0,-1 0 1,1 0-1,-1 0 0,1 0 0,0 0 1,-1-1-1,1 1 0,0 0 0,0 0 1,0 0-1,0-1 0,1 2 0,1-1 13,0 0-1,1 0 0,-1 0 0,0 0 0,1 0 0,-1-1 1,0 0-1,1 0 0,-1 0 0,6 0 0,6-2 36,-1-1 0,0 0 0,0 0 0,17-8 0,-11 2-31,0 0 0,0-2 0,-1 0 1,-1-2-1,0 0 0,0 0 0,-1-2 0,-1 0 1,17-21-1,-37 46-33,1 0 0,0 0 0,0 1 0,1-1 0,0 1 0,1-1 0,0 19 0,2-28 56,0 1 0,0-1 0,0 1 0,0-1 0,0 1 0,0-1 1,0 0-1,0 1 0,1-1 0,-1 0 0,1 0 0,-1 0 0,1 0 0,-1 0 0,1 0 0,-1 0 1,1-1-1,0 1 0,0-1 0,-1 1 0,1-1 0,0 1 0,0-1 0,-1 0 0,1 0 0,0 0 1,0 0-1,0 0 0,-1 0 0,3-1 0,59-8 569,-45 3-575,1-1-1,25-15 1,20-7-105,-63 29 42,-1-1 0,1 1 0,-1 0 0,1 0 0,-1-1 0,1 1 1,0 0-1,-1 0 0,1-1 0,0 1 0,-1 0 0,1 0 0,-1 0 1,1 0-1,0 0 0,-1 0 0,1 0 0,0 0 0,-1 0 0,1 0 1,-1 1-1,1-1 0,0 0 0,-1 0 0,1 1 0,-1-1 0,1 0 0,-1 1 1,1-1-1,0 0 0,-1 1 0,0-1 0,1 1 0,-1-1 0,1 1 1,-1-1-1,0 1 0,1-1 0,-1 1 0,0-1 0,1 1 0,-1-1 1,0 1-1,0 0 0,1-1 0,-1 2 0,-3 36 9,0-11-586,5-26 469,0 0 0,0 0-1,0-1 1,0 1 0,0 0-1,0-1 1,0 0 0,0 1 0,0-1-1,0 0 1,1 0 0,-1 0-1,0 0 1,0-1 0,3 0 0,-1 1-151,14-3-1276,0 0 1,0-1-1,0-1 1,-1-1 0,20-9-1,-22 9-312,27-11-3987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143 108 9577,'0'0'1778,"-10"1"-65,2 0-1228,-1 0 1,1 1-1,0 0 0,0 1 0,0 0 0,0 0 0,-14 8 0,18-9-194,0 0 0,1 1-1,-1-1 1,1 1 0,0 0-1,-1 0 1,1 0 0,0 1-1,1-1 1,-1 1 0,1-1-1,-1 1 1,1 0 0,0 0-1,1 0 1,-1 0 0,1 0 0,-1 0-1,0 9 1,2-12-265,0 0 1,0 0 0,0 0-1,0 0 1,0 1 0,0-1-1,0 0 1,0 0-1,1 0 1,-1 0 0,0 0-1,1 0 1,-1 0 0,1 0-1,-1 0 1,1-1-1,-1 1 1,1 0 0,0 0-1,0 0 1,-1-1 0,1 1-1,0 0 1,0 0-1,0-1 1,1 1 0,1 1 19,0-1 1,0 0-1,0 0 0,0 0 1,0 0-1,0-1 1,1 1-1,5-1 1,0 0-4,1 0-1,-1-1 1,1 0 0,-1-1-1,15-3 1,-12-1-35,-1 1-1,1-2 1,-1 1-1,0-2 1,0 1-1,-1-1 1,0-1-1,12-13 1,64-85-103,-67 82 53,-2 1-202,-27 33-100,-28 43 190,33-42 213,1 1-1,-1 0 1,2 0 0,0 0 0,0 0 0,1 1 0,-1 20-1,3-28-129,0 1 0,0-1 0,1 0 0,0 1 0,-1-1 0,2 0 0,-1 1 0,0-1 0,1 0 0,2 5 0,-2-6-211,0-1 0,0 1 0,1 0 1,-1 0-1,1-1 0,-1 0 0,1 1 1,0-1-1,0 0 0,0 0 0,0 0 0,0-1 1,0 1-1,5 1 0,28 5-5296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5669,'4'-12'2230,"1"-2"6175,-3 25-5117,-2 212 716,0-223-3947,1 0 0,0 0 0,-1 0 0,1 0 0,-1 0 1,1-1-1,0 1 0,-1 0 0,1 0 0,-1 0 0,1 0 1,0-1-1,-1 1 0,1 0 0,-1-1 0,1 1 0,-1 0 1,1-1-1,-1 1 0,1-1 0,-1 1 0,0-1 0,1 0 1,4-10-39,0-1 0,-1 0 0,0 0 0,-1-1 0,-1 1 0,0-1 0,0 1 0,-1-1 0,-1 1 0,-2-18 0,2 13-143,1 17 113,-1 0 1,0-1-1,0 1 0,0 0 0,0-1 1,0 1-1,0 0 0,0-1 1,1 1-1,-1 0 0,0-1 0,0 1 1,0 0-1,0-1 0,0 1 1,-1 0-1,1 0 0,0-1 0,0 1 1,0 0-1,0-1 0,0 1 1,0 0-1,0-1 0,-1 1 1,1 0-1,0 0 0,0-1 0,0 1 1,-1 0-1,1 0 0,0-1 1,0 1-1,-1 0 0,1 0 0,0 0 1,0 0-1,-1-1 0,1 1 1,0 0-1,-1 0 0,1 0 0,0 0 1,0 0-1,-1 0 0,1 0 1,-1 0-1,-5 15-393,6-12 394,0-1 0,0 1 0,0 0-1,0-1 1,1 1 0,-1 0 0,1-1 0,0 1 0,-1-1 0,1 1 0,1-1 0,-1 1-1,0-1 1,0 0 0,1 0 0,0 1 0,-1-1 0,1 0 0,0 0 0,0-1 0,4 4-1,-3-3 44,1 0 1,0 0-1,0-1 0,1 1 0,-1-1 0,0 0 0,0 0 0,1 0 0,-1-1 0,1 0 0,-1 0 0,6 0 0,1-1-283,0-1 0,-1 1 0,1-2 1,-1 0-1,0 0 0,0 0 0,0-2 0,0 1 0,0-1 1,13-10-1,-5-3-2046,-14 1-6539,-4 12 1607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1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12011,'-22'-10'2496,"22"10"-2475,0 0 0,0 0-1,0 0 1,-1 0 0,1 0 0,0 0-1,0 0 1,0 0 0,0 0-1,0 0 1,0 0 0,0 0-1,-1 0 1,1 0 0,0 0-1,0 0 1,0 0 0,0 0 0,0 0-1,0 0 1,0 0 0,0 0-1,-1 0 1,1 1 0,0-1-1,0 0 1,0 0 0,0 0-1,0 0 1,0 0 0,0 0-1,0 0 1,0 0 0,0 0 0,0 1-1,0-1 1,0 0 0,0 0-1,0 0 1,0 0 0,0 0-1,0 0 1,0 0 0,0 1-1,0-1 1,0 0 0,0 0 0,0 0-1,0 0 1,0 0 0,7 14 242,-5-12-249,0 1 1,1-1-1,-1 0 0,0-1 0,1 1 1,-1 0-1,1-1 0,0 1 0,-1-1 1,1 0-1,0 0 0,0 0 0,0 0 1,0 0-1,0-1 0,6 1 0,7 1 146,33-3 0,-28 0-48,6 0 21,55-1 238,150 14 1,119 29-342,1-16 1,588-34 0,-257-28-4,140-9 10,-161 6-61,326 27 123,-718 16 196,159 3 326,455-5-119,-18-46-483,-518 20-26,894-39-65,-751 55-10,-469 10-44,-21-1 105,-1 0-1,0 0 1,1 0-1,-1 0 1,0 0-1,1 0 1,-1 0-1,1 0 1,-1 0-1,0 0 1,1 0-1,-1 0 1,0 1-1,1-1 1,-1 0-1,0 0 1,0 0-1,1 1 1,-1-1-1,0 0 1,1 1-1,-1-1 1,0 0-1,0 0 1,0 1-1,1-1 1,-1 0-1,0 1 1,0-1-1,0 0 1,0 1-1,0-1 1,1 0-1,-1 1 1,0-1 0,0 1-1,0-1 1,0 0-1,0 1 1,0-1-1,0 0 1,-1 1-1,1 0 8,-1 0-1,0-1 1,1 1 0,-1 0-1,0-1 1,0 1 0,1-1-1,-1 0 1,0 1-1,0-1 1,0 0 0,0 1-1,0-1 1,1 0 0,-1 0-1,0 0 1,0 0 0,0 0-1,0 0 1,0 0-1,0 0 1,0 0 0,0 0-1,0 0 1,0 0 0,-1-1-1,-3 0-57,-23-2-209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3301 265 3972,'-45'-7'5101,"-22"-19"-3858,4 2-461,-272-47 1163,171 41-617,-409-48 16,489 69-926,-511-10-59,469 19-254,25 3-14,1 4 0,0 4-1,-190 48 1,254-49-64,1 3 0,1 0-1,0 3 1,1 0 0,1 3 0,1 0 0,-52 43-1,46-29-43,2 1 0,1 2 0,1 1 0,3 1 0,-36 59 0,50-69-1,1 1 0,2 0 0,1 1-1,1 0 1,2 1 0,1 0 0,1 0-1,2 1 1,1 0 0,1 0 0,2 0 0,1 0-1,2 0 1,1 0 0,1 0 0,9 31 0,7 23 19,56 154 1,-65-213 39,2 0 0,1 0 1,2-1-1,0-1 0,1 0 1,2-2-1,0 0 0,2-1 1,29 25-1,-16-22 5,1-1-1,1-2 1,0-2 0,2-1-1,0-2 1,1-1-1,1-3 1,0-1 0,1-2-1,57 7 1,33-2-62,260-7 0,-293-14-10,0-3 1,165-39-1,185-77-31,-283 73 5,259-122 0,-331 127 62,-3-4 0,-1-3 0,-3-5 1,82-73-1,-142 110 14,-2-2 0,0 0 0,-2-1 0,-1-2 0,-1 0 0,-1-1 0,-2-1 0,0-1 0,-2 0 0,-2-1 0,-1-1 0,-1 0 0,-1 0 0,-2-1 0,-2 0 0,-1-1 0,2-66 0,-8 86-5,0 0 0,-1 0 1,-1 0-1,0 1 0,-1-1 0,-1 1 0,0 0 0,0 0 0,-2 0 0,1 1 0,-2 0 0,1 0 0,-2 0 0,0 1 1,0 1-1,0 0 0,-2 0 0,1 1 0,-13-9 0,-1 1 18,0 1 0,0 1 0,-1 1 0,-1 2 0,0 0 0,-1 2 0,0 1 1,-43-9-1,1 9-1544,0 3 1,0 3-1,-73 7 1,83-2 26,-11-2-4307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91 12492,'0'0'10815,"11"2"-10654,-2-1-124,0 0 1,1-1-1,-1 0 1,0 0-1,1-1 1,9-2-1,-17 2-21,1 1-1,-1-1 0,1 0 1,-1 0-1,1 0 0,-1 0 1,0 0-1,1-1 0,-1 1 0,0-1 1,0 1-1,0-1 0,0 0 1,0 0-1,0 1 0,-1-2 1,1 1-1,0 0 0,-1 0 1,0 0-1,0-1 0,1 1 0,-1-1 1,-1 1-1,1-1 0,0 1 1,-1-1-1,1 1 0,-1-1 1,0 0-1,0-4 0,0 6-10,0 0 1,0 0-1,0 0 0,0 0 0,0 0 0,0 0 1,0 0-1,-1 0 0,1 0 0,-1 1 0,1-1 1,0 0-1,-1 0 0,1 0 0,-1 0 0,0 0 1,1 1-1,-1-1 0,0 0 0,1 0 0,-1 1 0,0-1 1,0 1-1,0-1 0,0 1 0,0-1 0,-1 0 1,0 0-7,-1 0 1,0 1-1,0-1 1,0 1-1,-1 0 1,1-1-1,0 1 1,0 1-1,-4 0 1,0 0-15,0 0 0,0 0 0,0 1 0,0 1 0,1-1 0,-1 1 0,1 0 0,-7 4 0,4 1 20,1-1 1,0 1-1,0 0 1,1 1 0,0-1-1,-8 15 1,12-18 43,0 0-1,1 0 1,-1 0 0,1 1-1,0-1 1,1 1 0,-1-1-1,1 1 1,0 0 0,0-1-1,1 1 1,-1 0 0,2 11-1,0-15-40,-1-1 0,1 0 0,0 0 0,0 0 0,-1 0 0,1 0-1,0 0 1,0 0 0,0 0 0,0 0 0,0 0 0,0 0 0,0 0-1,0 0 1,1-1 0,-1 1 0,0-1 0,0 1 0,1-1 0,-1 1 0,0-1-1,0 0 1,1 1 0,-1-1 0,0 0 0,2 0 0,44 1 103,-36-1-136,61-3-2077,-1-5-4439,-41 2 957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67 7687,'0'0'6700,"1"-9"-4394,4-41 1527,-6 50-3773,1-1 0,0 1 0,-1-1 0,1 1 0,0-1 0,-1 1 0,1-1-1,-1 1 1,1 0 0,-1-1 0,1 1 0,-1 0 0,1-1 0,-1 1 0,1 0 0,-1 0 0,0-1 0,1 1 0,-1 0 0,1 0-1,-1 0 1,0 0 0,1 0 0,-1 0 0,0 0 0,1 0 0,-1 0 0,1 0 0,-1 0 0,0 0 0,1 0 0,-1 1 0,1-1-1,-1 0 1,0 0 0,1 1 0,-1-1 0,1 0 0,-1 1 0,0 0 0,-26 12 3,19-5-55,1-1 0,0 2 0,1-1 0,0 1 0,0 0 0,-7 16 0,10-20 16,0 0-1,1 1 0,0 0 1,0-1-1,1 1 1,0 0-1,0 0 1,0 0-1,0 0 0,1 0 1,0 0-1,0 0 1,2 7-1,-2-13-8,1 1-1,-1 0 1,1-1 0,0 1-1,-1 0 1,1-1-1,0 1 1,0-1-1,-1 1 1,1-1 0,0 0-1,0 1 1,-1-1-1,1 0 1,0 1 0,0-1-1,0 0 1,0 0-1,0 0 1,0 0-1,-1 0 1,1 0 0,0 0-1,0 0 1,1 0-1,25-5 451,-16 0-426,0-1 0,-1-1 0,0 1 0,0-2 0,0 1 0,-1-2 0,0 1 0,-1-1 0,0 0 0,0-1 0,-1 0 0,0 0 0,-1 0 0,0-1 0,7-20 0,-16 46-122,0 1 0,0-1 0,2 0 0,0 1 0,0-1-1,4 25 1,-3-39-46,0 0-1,0 0 1,1 1-1,-1-1 1,1 0-1,-1 0 1,0 0-1,1 0 1,0 0-1,-1 0 1,1 0-1,0 0 1,0 0-1,-1 0 1,1 0-1,0 0 1,0-1-1,0 1 1,0 0-1,0-1 1,0 1-1,0-1 1,0 1-1,0-1 1,3 1-1,19 0-7302,-7-4 705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12204,'0'0'180,"0"-1"0,0 1 0,-1-1 0,1 0 0,0 1 0,0-1 0,-1 1 0,1-1 0,0 1 0,-1-1 0,1 1 0,-1-1 0,1 1 0,0 0 0,-1-1 0,1 1 0,-1 0 0,1-1 0,-1 1 0,0 0 0,1-1 0,-1 1 0,1 0 0,-1 0 0,1 0 1,-1 0-1,0-1 0,1 1 0,-1 0 0,1 0 0,-1 0 0,-1 0 0,-4 22 999,4-16-1290,-19 85 2584,12-59-1181,1 0-1,2 1 1,-3 58-1,9-88-1267,0-1 0,0 0 0,1 0 0,-1 0 1,1 0-1,0 0 0,0 0 0,-1 0 0,1 0 0,0 0 0,1 0 0,-1 0 0,0-1 0,0 1 0,1 0 0,-1-1 1,1 1-1,0-1 0,-1 0 0,1 1 0,0-1 0,0 0 0,0 0 0,0 0 0,0 0 0,0-1 0,0 1 0,0 0 1,0-1-1,0 1 0,0-1 0,3 0 0,10 2-80,1 0 1,-1-1-1,24-3 1,-17 2-641,-18 0 223,0 0 0,0 0 0,-1 0 0,1 0 0,0-1 0,0 1 0,-1-1 0,1 0 0,-1 0 0,1-1 1,-1 1-1,1-1 0,-1 1 0,5-4 0,8-10-5549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62 9833,'0'0'2707,"1"-8"229,5-25-406,-6 32-2437,1 1-1,-1-1 1,0 0-1,0 0 0,0 1 1,0-1-1,0 0 0,-1 1 1,1-1-1,0 0 1,0 0-1,0 1 0,-1-1 1,1 0-1,0 1 1,-1-1-1,1 0 0,0 1 1,-1-1-1,1 1 0,-1-1 1,1 1-1,-1-1 1,1 1-1,-1-1 0,0 1 1,1-1-1,-1 1 1,1 0-1,-1-1 0,0 1 1,1 0-1,-1-1 0,0 1 1,0 0-1,1 0 1,-1 0-1,0 0 0,1 0 1,-1 0-1,0 0 0,0 0 1,-1 0-1,-30 7 733,23-3-791,1 2 0,-1-1 0,1 2 0,1-1 1,-1 1-1,1 0 0,0 0 0,1 1 0,-6 8 0,0 1 198,1 0 1,1 1-1,-12 27 1,19-40-190,1 0 0,0 0-1,1 1 1,-1-1 0,1 0 0,0 1 0,1-1 0,-1 1 0,1-1-1,0 1 1,0-1 0,1 1 0,-1-1 0,1 1 0,2 4 0,-2-7-28,1 0 0,0 0 1,0 0-1,0 0 0,0-1 0,0 1 1,0-1-1,1 1 0,-1-1 1,1 0-1,-1 0 0,1 0 1,0-1-1,0 1 0,0 0 0,0-1 1,0 0-1,0 0 0,0 0 1,1 0-1,-1 0 0,0-1 1,0 1-1,1-1 0,4 0 1,-1 0 22,1 0 0,0 0 0,-1 0 0,1-1 0,-1-1 0,0 1 1,13-5-1,-17 5-24,0 0 0,-1 0 0,1 0 0,-1-1 0,1 1 0,-1-1 1,1 0-1,-1 0 0,0 0 0,0 0 0,0 0 0,0 0 0,0 0 0,0-1 1,-1 1-1,1-1 0,-1 1 0,1-1 0,-1 0 0,0 1 0,0-1 0,1-6 0,-2 8-11,-1 0 0,1 0 0,-1 0 0,1-1 0,0 1 0,-1 0 0,0 0 0,1 0-1,-1 0 1,0 0 0,0 0 0,1 0 0,-1 0 0,0 0 0,0 0 0,0 0-1,0 0 1,0 1 0,0-1 0,0 0 0,-1 1 0,1-1 0,0 1 0,0-1 0,0 1-1,-1 0 1,1 0 0,0-1 0,0 1 0,-1 0 0,1 0 0,0 0 0,-1 0 0,1 0-1,0 0 1,-2 1 0,2-1-15,-1-1 0,0 1 0,1 0-1,-1 0 1,1 0 0,-1 0 0,1 0 0,-1 0-1,0 1 1,1-1 0,-1 0 0,1 1 0,-1-1-1,1 1 1,-1 0 0,1-1 0,0 1 0,-1 0-1,1 0 1,0 0 0,-1 0 0,1 0 0,0 0-1,0 0 1,0 0 0,0 1 0,-1 1 0,7-2 24,1 0 0,-1-1 0,1 1 0,0-1 1,-1-1-1,10 0 0,-3-2-40,0 0 0,0-1 0,0 0 0,-1-1 0,1-1 1,11-7-1,-9 6 8,-1 0 1,2 0 0,16-4 0,-30 11-2,-1 0-1,1 1 1,0-1 0,-1 1 0,1-1-1,-1 1 1,1-1 0,-1 1 0,0-1 0,1 1-1,-1 0 1,0-1 0,1 1 0,-1 0-1,0-1 1,1 1 0,-1 0 0,0-1 0,0 1-1,0 0 1,0 0 0,0-1 0,0 1-1,0 0 1,0-1 0,0 1 0,0 0 0,0 0-1,0-1 1,-1 1 0,1 0 0,0-1-1,0 1 1,-1 1 0,-6 30 38,4-23-368,0-1 0,0 2 0,1-1 0,0 0 1,1 0-1,-1 19 0,2-27 208,1-1-1,-1 1 0,0 0 1,0-1-1,0 1 1,0-1-1,1 1 1,-1-1-1,0 1 0,1-1 1,-1 0-1,0 1 1,1-1-1,-1 1 1,0-1-1,1 0 1,-1 1-1,1-1 0,-1 0 1,1 1-1,-1-1 1,1 0-1,-1 0 1,1 1-1,-1-1 0,1 0 1,-1 0-1,1 0 1,-1 0-1,1 0 1,0 0-1,-1 0 1,2 0-1,20-4-6100,1-11-3915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13164,'0'0'833,"-34"52"1634,12-18-642,8-2-223,-1 1-353,10-3-512,5-2-545,0-7-128,0-1-96,5-7-929,-1-2-769,-2-8-1825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12460,'0'0'5968,"-1"-10"-3464,1 6-2337,-1 2-109,1 0 0,-1 1 0,1-1 0,0 0 0,-1 1 0,1-1 0,0 0 1,0 1-1,0-1 0,0 0 0,0 0 0,1 1 0,-1-1 0,0 0 0,1 1 0,-1-1 0,1 1 0,0-1 0,0 0 0,-1 1 1,1-1-1,0 1 0,0 0 0,0-1 0,1 1 0,-1 0 0,0 0 0,0-1 0,1 1 0,-1 0 0,0 0 0,1 1 1,-1-1-1,1 0 0,0 0 0,-1 1 0,1-1 0,-1 1 0,1-1 0,0 1 0,0 0 0,-1 0 0,3-1 0,17 0-24,-1 1-1,1 1 0,-1 1 0,0 0 1,0 1-1,31 10 0,-43-11-51,0 1 0,0-1 0,-1 2 0,1-1 0,-1 1 0,1 0 0,-1 0 0,-1 1 0,1 0 0,-1 1 0,0-1 0,0 1 0,0 0 0,-1 0 0,0 1-1,0 0 1,0 0 0,-1 0 0,3 8 0,-5-10 73,-1-1 0,0 1-1,-1 0 1,1-1 0,-1 1-1,0 0 1,0-1 0,0 1-1,-1 0 1,1-1 0,-1 1-1,0-1 1,-1 1 0,1-1-1,-1 1 1,0-1 0,0 0-1,0 0 1,0 0 0,-1 0-1,0 0 1,0 0 0,0-1-1,0 1 1,-1-1 0,1 0-1,-1 0 1,-7 5 0,-7 4 343,0-1 0,-1 0 0,0-2 1,-40 14-1,42-17-509,0-1 1,0-1-1,-1-1 1,0 0-1,0-1 0,-29-1 1,47-1-3,1 0-1,-1 0 1,0-1-1,1 1 1,-1 0 0,0 0-1,0 0 1,1-1-1,-1 1 1,0 0 0,0 0-1,1-1 1,-1 1-1,0 0 1,0-1 0,0 1-1,0 0 1,1 0-1,-1-1 1,0 1 0,0 0-1,0-1 1,0 1-1,0 0 1,0-1 0,0 1-1,0 0 1,0-1-1,0 1 1,0-1 0,0 1-1,0 0 1,0-1-1,0 1 1,0 0 0,-1 0-1,1-1 1,0 1 0,0 0-1,0-1 1,0 1-1,-1 0 1,1 0 0,0-1-1,0 1 1,-1 0-1,1 0 1,0-1 0,0 1-1,-1 0 1,1 0-1,0 0 1,-1 0 0,1-1-1,0 1 1,-1 0-1,1 0 1,0 0 0,-1 0-1,1 0 1,0 0-1,-1 0 1,1 0 0,0 0-1,-1 0 1,26-18-7041,9 0-533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86 12940,'0'0'7437,"-9"9"-7037,-1 3-160,1 0-1,0 1 1,1 0 0,1 0 0,0 1-1,0-1 1,2 2 0,0-1 0,0 1-1,-4 29 1,7-32-215,0-4-110,1 1 0,0-1 0,0 1-1,1-1 1,0 1 0,2 15 0,-2-24-202,1 1-1,-1 0 1,1-1 0,-1 0-1,0 1 1,1-1 0,-1 1-1,1-1 1,-1 1 0,1-1-1,0 0 1,-1 1 0,1-1 0,-1 0-1,1 0 1,-1 1 0,1-1-1,0 0 1,-1 0 0,1 0-1,0 0 1,-1 0 0,1 0-1,-1 0 1,1 0 0,0 0-1,-1 0 1,1 0 0,0 0-1,-1 0 1,1-1 0,-1 1 0,1 0-1,0 0 1,-1-1 0,1 1-1,-1 0 1,1-1 0,9-13-9237</inkml:trace>
  <inkml:trace contextRef="#ctx0" brushRef="#br0" timeOffset="1">0 41 12844,'0'0'8002,"11"-6"-7585,3 0-308,1 0 0,0 1 0,0 0 0,0 2 0,1-1 1,0 2-1,-1 0 0,21 1 0,-26 0-107,-1 2 0,1-1 0,-1 1 0,1 1 1,-1-1-1,0 2 0,0-1 0,17 8 0,-23-8 70,0-1 1,-1 1-1,1 0 0,-1 0 1,1 0-1,-1 0 0,0 1 1,0-1-1,0 1 0,0-1 1,0 1-1,0 0 0,-1 0 1,1 0-1,-1 0 0,0 0 1,0 0-1,0 0 0,0 0 1,-1 0-1,1 0 0,-1 1 1,0-1-1,1 0 0,-2 0 0,1 1 1,0-1-1,-1 0 0,0 4 1,-1-3 27,1-1 0,0 0 0,-1 0 0,0 1 0,0-1 0,0 0 0,0 0 0,0 0 0,-1-1 0,1 1 0,-1-1 1,0 1-1,0-1 0,0 0 0,0 0 0,0 0 0,0 0 0,-5 1 0,-31 9-759,37-12 292,-1 1 0,0-1 0,0 0-1,1 0 1,-1 0 0,0-1-1,0 1 1,1-1 0,-1 1 0,-3-3-1,0-5-5418,5-5-6348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10570,'0'0'8573,"-9"8"-8242,-24 24 297,2 2-1,2 1 0,1 2 0,1 0 1,3 2-1,1 0 0,-22 53 1,42-86-711,0 1 0,1-1 0,0 0 1,0 1-1,0-1 0,1 1 0,0-1 1,0 1-1,1 0 0,-1-1 0,2 12 1,0-18-98,-1 1 1,0-1 0,0 1 0,1-1 0,-1 1 0,0-1-1,1 1 1,-1-1 0,1 1 0,-1-1 0,1 1-1,-1-1 1,0 0 0,1 1 0,0-1 0,-1 0 0,1 1-1,-1-1 1,1 0 0,-1 0 0,1 0 0,-1 1-1,1-1 1,0 0 0,0 0 0,9-2-6133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9513,'0'0'8968,"-6"0"-8839,-6 3 294,0 0 1,0 0 0,1 1 0,-1 0 0,1 1-1,0 1 1,0 0 0,-16 12 0,10-7 193,1 2 1,0 0 0,1 1-1,-23 27 1,37-40-611,0 0 0,0 0 0,0 1 0,0-1 0,0 0 0,0 0 0,1 1 0,-1-1 0,0 0-1,1 1 1,-1-1 0,1 1 0,-1-1 0,1 1 0,0-1 0,0 0 0,0 1 0,0-1 0,0 1 0,0 2 0,1-3-26,-1 0 0,1 0 1,0 0-1,-1 0 0,1 0 0,0 0 1,0 0-1,0-1 0,0 1 1,0 0-1,0-1 0,0 1 1,0 0-1,0-1 0,0 1 0,0-1 1,0 0-1,1 1 0,-1-1 1,1 0-1,11 2-659,-1-1 0,1 0 0,25-2 0,-20 0-847,47-1-5591,-34-2 1340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9 11851,'0'0'8435,"-10"-2"-7421,8 2-991,-3-2 58,-1 1-1,0 0 1,1 0-1,-1 1 1,0 0 0,1 0-1,-1 0 1,0 1 0,1 0-1,-1 0 1,1 0-1,-1 0 1,1 1 0,-1 0-1,1 1 1,-6 2-1,-49 38 623,57-41-630,0 1-1,0-1 0,0 1 0,0 0 0,0 0 0,1 0 1,-1 0-1,1 1 0,0-1 0,0 1 0,0-1 1,0 1-1,1 0 0,0-1 0,-2 9 0,3-11-43,1-1 0,0 1 0,0 0-1,0-1 1,0 1 0,0-1 0,0 1 0,0-1 0,0 0-1,1 1 1,-1-1 0,0 0 0,0 0 0,0 0-1,0 1 1,0-1 0,1-1 0,-1 1 0,0 0-1,1 0 1,30-2 284,-23 1-330,1-1 0,0-1 0,0 0-1,-1 0 1,1-1 0,-1 0 0,0-1-1,0 0 1,-1 0 0,0-1-1,0 0 1,0-1 0,0 1 0,-1-2-1,0 1 1,8-11 0,-15 17 3,1 1 1,-1 0-1,1-1 1,-1 1-1,1-1 1,-1 1-1,1-1 1,-1 1-1,0-1 0,1 1 1,-1-1-1,0 1 1,1-1-1,-1 1 1,0-1-1,1 0 1,-1 1-1,0-1 1,0 0-1,0 1 1,0-1-1,0 0 1,0 1-1,0-1 0,0 0 1,0 1-1,0-1 1,0 1-1,0-1 1,0 0-1,0 1 1,-1-1-1,1 0 1,0 1-1,0-1 1,-1 1-1,1-1 1,-1 1-1,1-1 1,0 0-1,-1 1 0,1 0 1,-1-1-1,1 1 1,-1-1-1,1 1 1,-1 0-1,1-1 1,-1 1-1,0 0 1,0-1-1,-37-2-6432,33 3 3432,-2 0-4087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0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1481 3267,'0'0'6198,"-1"9"-6001,-5 25 150,6-33-310,0 0-1,1 0 0,-1 0 0,0-1 0,0 1 0,1 0 0,-1-1 1,0 1-1,1 0 0,-1 0 0,0-1 0,1 1 0,-1-1 0,1 1 1,-1 0-1,1-1 0,0 1 0,-1-1 0,1 1 0,0-1 0,-1 0 1,1 1-1,0-1 0,-1 0 0,1 1 0,0-1 0,0 0 0,-1 0 1,1 0-1,0 1 0,0-1 0,-1 0 0,1 0 0,0 0 0,0 0 1,-1 0-1,1-1 0,1 1 0,29-4 882,-15-3-664,0 0 0,26-16 0,-29 15-118,0 1 0,1 0 0,0 1 0,22-7-1,142-17 1154,-42 9-464,-69 11-485,1 4 0,133 4-1,-127 4 10,1-3 0,84-12 0,-57 3-129,1 4 0,177 12-1,-47 2-189,85 14 366,3 1-253,724-18 12,-206 23 139,-538-14 116,-17-1-345,-104 10 66,-95-10-98,120 2 0,-6-13-19,219-4 4,-372-2-10,0-2 0,-1-2 0,67-21 0,127-61 24,-200 72-36,0-2 0,-2-2 0,67-51 0,-80 54-3,-2-1 1,0-1-1,-1-2 0,-1 0 0,-2 0 0,24-40 0,-36 52 1,-1-1-1,0-1 1,-1 1 0,0-1-1,-1 0 1,0 0-1,-1 0 1,-1 0 0,0 0-1,-1 0 1,0 0-1,-1-1 1,-1 1 0,0 0-1,0 0 1,-1 1-1,-1-1 1,0 0 0,-9-17-1,1 5-4,-1 0 1,-1 0-1,-2 2 0,0 0 1,-1 0-1,-1 2 0,-1 0 1,-27-22-1,24 25-23,-2 2 0,0 0 1,0 2-1,-1 0 0,-45-16 0,-142-37-242,151 50 253,-48-12 2,-195-24 0,-117 23-54,-220-47 34,480 51 92,-588-37 86,144 20-183,-183-11 110,-1193 127-411,1853-61 354,1 7-1,-129 35 0,183-34-30,1 4 0,2 3 0,0 2 0,-120 72 0,179-95 11,0 1 0,1 1-1,-1-1 1,1 1 0,1 1 0,-1 0 0,1 0 0,1 1 0,0 0 0,0 1-1,1 0 1,1 0 0,0 0 0,0 1 0,1 0 0,0 0 0,1 0 0,1 0 0,0 1-1,0 0 1,2-1 0,-1 1 0,1 15 0,2-13-22,0 1 0,1 0 0,1 0 0,0-1-1,1 1 1,0-1 0,2 0 0,0 0 0,0-1 0,1 0 0,1 0 0,0 0 0,16 18 0,4 6-3,44 64-576,151 165 1,-182-230 623,1-2 1,1-2 0,2-2-1,1-2 1,1-2 0,2-2-1,0-2 1,2-3 0,88 25 0,24-7-4,304 31 1,-25-39-2118,-147-30-3253,-177-6 120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35 10570,'0'0'10367,"-5"12"-9748,-30 81 1000,-41 119 286,73-202-1872,0 0 0,1 1 1,-2 20-1,4-30 85,3-5-21,-1 0 1,1 0-1,-1-1 1,0 1-1,0-1 1,0 0-1,1-7 1,-1 6-24,13-31-50,2-13 0,3 1 0,2 2 0,3 0 0,32-48 0,-55 92-50,0 0 0,1 0 0,0 0-1,-1 0 1,1 0 0,1 0 0,-1 1 0,0 0 0,0 0 0,1 0-1,0 0 1,-1 0 0,1 1 0,0-1 0,-1 1 0,1 0 0,0 0 0,6 0-1,-7 1 12,-1 0 0,0 1 0,0-1 0,0 1 0,0-1 0,0 1 0,0 0 0,0 0 0,0 0-1,0 0 1,0 0 0,0 0 0,0 1 0,0-1 0,-1 1 0,1-1 0,-1 1 0,1-1 0,-1 1-1,0 0 1,0 0 0,1 0 0,-1 0 0,0 0 0,-1 0 0,1 0 0,0 0 0,-1 0 0,1 0-1,-1 0 1,1 1 0,-1-1 0,0 0 0,0 4 0,-1-2 35,1 0 0,-1 0 1,1 1-1,-1-1 0,0 0 1,-1 0-1,1 0 0,-1-1 0,0 1 1,0 0-1,0 0 0,0-1 0,-1 0 1,1 1-1,-1-1 0,0 0 0,0 0 1,0 0-1,0-1 0,-1 1 1,1-1-1,-1 0 0,-5 3 0,1 0 50,-1 0 0,1-1 0,-1 0 0,0-1 0,-1 0 0,1 0-1,0-1 1,-1 0 0,-13 1 0,21-3-165,1 0 0,0 0 0,0 0 0,0 0-1,0-1 1,0 1 0,0 0 0,0 0 0,0-1 0,0 1 0,0 0 0,0-1 0,0 1-1,0-1 1,0 1 0,1-1 0,-1 0 0,0 1 0,0-1 0,0 0 0,1 0 0,-1 1-1,0-1 1,1 0 0,-1 0 0,1 0 0,-1 0 0,1 0 0,-1 0 0,1 0-1,0 0 1,-1 0 0,1 0 0,0 0 0,0 0 0,0 0 0,0 0 0,0-2 0,0 1-449,0 0 0,0 0 0,1-1 1,-1 1-1,1 0 0,0 0 1,-1 0-1,1 0 0,0 0 0,0 0 1,0 1-1,0-1 0,1 0 1,-1 0-1,0 1 0,1-1 1,-1 1-1,4-4 0,17-7-4410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10954,'0'0'12556,"-9"10"-12582,2-4 53,0 1 0,0 0 0,1 0 0,0 1 0,1-1 0,-1 1 0,2 1 0,-1-1 0,1 1 0,0 0 0,1 0 0,0 0 0,0 0 0,1 0 0,-1 13 0,3-21-16,0-1 0,0 1 0,0 0 1,0-1-1,0 1 0,0-1 0,0 1 0,1 0 0,-1-1 0,0 1 0,0-1 1,1 1-1,-1 0 0,0-1 0,1 1 0,-1-1 0,1 1 0,-1-1 1,1 0-1,-1 1 0,1-1 0,-1 1 0,1-1 0,-1 0 0,1 1 1,-1-1-1,1 0 0,1 1 0,24 1 292,23-14-64,-39 7-637,0 0 0,0-1 0,0 0 1,16-12-1,-22 14-553,0 0-1,0 0 1,-1 0 0,1 0 0,-1-1 0,0 1 0,3-8-1,3-8-5069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12268,'0'0'7420,"-2"9"-7052,-8 37 503,-2-1-1,-22 51 0,-14 52 651,51-161-1526,-1-1-1,0 0 0,0-19 1,-2 26 22,0 1 0,-1-1 0,1 0 0,-1 0 0,-1 0 0,1 0 0,-1 0 0,-1 1 0,1-1 0,-1 1 0,-4-7 0,7 12 57,13 19-143,-2-12-481,0 0 1,1-1-1,-1 0 0,1 0 1,0-1-1,0-1 1,1 0-1,-1-1 0,26 2 1,-27-4-185,1 0 0,0 0 0,0-1 0,-1-1 0,24-5 0,-30 5 766,1 0-1,0 0 1,0-1 0,-1 0-1,0 0 1,10-7 0,-4-2 1255,-13 6 1612,1 6-2783,-1 0 0,1 0-1,0 0 1,0 0 0,-1 1-1,1-1 1,0 0 0,0 1-1,0-1 1,-1 1 0,1-1-1,0 1 1,0-1 0,0 1 0,0 0-1,0 0 1,0-1 0,-2 3-1,-6 4 183,0 1 0,1 1-1,0-1 1,0 1 0,1 1 0,0-1-1,0 1 1,1 1 0,0-1-1,1 1 1,1 0 0,-7 21 0,11-31-286,0 0 1,0-1-1,0 1 0,0 0 1,0 0-1,0 0 1,0 0-1,1 0 1,-1 0-1,0 0 1,1 0-1,-1 0 1,1 0-1,-1-1 0,1 1 1,-1 0-1,1 0 1,-1 0-1,1-1 1,0 1-1,-1 0 1,1-1-1,0 1 1,0-1-1,0 1 1,-1-1-1,1 1 0,0-1 1,0 1-1,0-1 1,0 0-1,0 0 1,0 1-1,0-1 1,0 0-1,0 0 1,0 0-1,0 0 0,0 0 1,-1 0-1,1 0 1,0 0-1,0-1 1,0 1-1,0 0 1,2-1-1,3 0 18,1 0-1,0-1 1,0 0 0,-1 0-1,9-4 1,0-3-143,-1 0 0,-1-1-1,0-1 1,0 0 0,-1-1 0,-1 0 0,0-1 0,0 0-1,11-21 1,-11 19 21,-14 20-118,-19 38 75,20-39 139,1 1 1,-1-1 0,1 1 0,0-1 0,0 1 0,0 0 0,1 0-1,0-1 1,0 1 0,0 0 0,0 0 0,1-1 0,0 1 0,0 0 0,1 4-1,-1-7-156,0 0 0,0-1 0,0 1 0,1-1 0,-1 1 0,0-1 1,1 1-1,-1-1 0,1 0 0,-1 0 0,1 0 0,-1 0 0,1 0 0,0 0 0,2 1 0,0-1-650,0 1 1,1-1-1,-1-1 1,0 1 0,1-1-1,-1 1 1,1-1 0,7-1-1,22-5-13713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50 14894,'0'-2'195,"1"1"0,0 0 1,-1-1-1,1 1 0,-1-1 0,0 1 0,1 0 1,-1-1-1,0 1 0,0-1 0,0 1 0,0-1 0,0 1 1,0-1-1,0 1 0,0 0 0,-1-1 0,1 1 1,0-1-1,-1 1 0,0 0 0,1-1 0,-1 1 0,0 0 1,1 0-1,-1-1 0,0 1 0,0 0 0,0 0 1,0 0-1,0 0 0,0 0 0,-3-1 0,1 1-129,0 0 0,-1 0 0,1 1-1,0 0 1,-1 0 0,1 0 0,0 0 0,-1 0-1,1 0 1,0 1 0,-1 0 0,1 0 0,0 0-1,-6 2 1,-1 2-60,0 0-1,1 0 0,-1 1 1,1 1-1,0-1 0,1 1 1,-1 1-1,1 0 0,1 0 1,0 0-1,0 1 0,0 0 1,1 0-1,1 1 0,0 0 1,0 0-1,-5 15 0,10-24-1,0-1-1,-1 1 0,1 0 0,0 0 1,0 0-1,0 0 0,0 0 0,0 0 0,0 0 1,0 0-1,0 0 0,0 0 0,0-1 1,1 1-1,-1 0 0,0 0 0,1 0 1,-1 0-1,0 0 0,1-1 0,-1 1 0,1 0 1,-1 0-1,1-1 0,0 1 0,-1 0 1,2 0-1,0 0 13,-1 0-1,1-1 1,0 1 0,0 0-1,0-1 1,0 1 0,-1-1 0,1 0-1,0 0 1,0 0 0,0 0 0,3 0-1,4-1 44,-1-1-1,0 0 1,1 0-1,-1-1 1,9-3-1,-1-3-20,0-1 0,24-18 0,-27 17-72,1 1 0,0 1 1,23-11-1,-37 21-39,1 0-1,0 0 1,-1 0-1,1 0 1,-1 0-1,1 1 1,-1-1-1,0 0 1,1 0-1,-1 0 1,0 0-1,0 1 1,0-1-1,0 0 1,0 0-1,0 1 1,0-1-1,0 0 1,0 0-1,-1 2 1,1-2 30,-4 25 45,-1-2 0,-1 1 0,-11 31 0,1-7 23,14-39-17,-12 36 181,-21 51 1,31-86-156,-1 0-1,-1-1 1,0 1 0,0-1-1,-1 0 1,-1-1 0,1 0-1,-1 0 1,-1 0 0,-11 8 0,20-16-38,-1-1 1,1 1 0,-1-1 0,1 1-1,0-1 1,-1 0 0,1 1 0,-1-1-1,1 0 1,-1 1 0,1-1 0,-1 0-1,0 1 1,1-1 0,-1 0 0,1 0-1,-1 0 1,0 0 0,1 0 0,-1 1-1,1-1 1,-1 0 0,0 0 0,1 0 0,-1-1-1,1 1 1,-1 0 0,0 0 0,1 0-1,-1 0 1,1-1 0,-1 1 0,0 0-1,1 0 1,-1-1 0,1 1 0,-1 0-1,1-1 1,-1 1 0,1-1 0,0 1-1,-1-1 1,1 1 0,-1-1 0,1 1-1,0-1 1,0 1 0,-1-1 0,1 1-1,0-1 1,0 1 0,-1-1 0,1 0-1,0 1 1,0-1 0,0 1 0,0-1 0,0 0-1,0 0 1,3-42-133,1 26-38,1 0 1,1 1-1,0 0 1,1 0 0,1 0-1,1 1 1,19-27-1,-1 7-31,60-61-1,-73 83 351,1 0 1,0 0 0,28-16-1,-37 25-133,1 0-1,0 1 0,1-1 0,-1 1 0,1 1 0,-1 0 0,1 0 0,0 0 0,0 1 0,-1 0 0,16 0 0,-23 1-25,1 0-1,-1 0 1,1 0 0,-1 0 0,0 1-1,1-1 1,-1 0 0,1 0 0,-1 0-1,0 0 1,1 0 0,-1 0 0,1 1-1,-1-1 1,0 0 0,1 0 0,-1 1-1,0-1 1,1 0 0,-1 0 0,0 1-1,0-1 1,1 0 0,-1 1 0,0-1-1,0 0 1,0 1 0,1-1-1,-1 1 1,0-1 0,0 0 0,0 1-1,0-1 1,0 1 0,-5 18-314,-17 12 274,7-19 120,12-10 27,-1 1 1,1-1-1,0 1 1,1-1-1,-1 1 1,0 0-1,1 0 1,-4 6 0,9-10 54,1 1 0,0-1 0,0 0 0,0 0 0,-1 0 0,1 0 1,6-4-1,0-2 32,-1 1-1,0-2 1,0 1 0,-1-1 0,0-1 0,0 1-1,-1-1 1,0 0 0,-1-1 0,0 0 0,0 0 0,-1 0-1,0-1 1,-1 0 0,0 0 0,-1 0 0,0 0-1,2-19 1,-5 29-180,0 0-1,0 1 1,0-1 0,0 1-1,-1-1 1,1 1-1,0-1 1,0 1-1,0-1 1,0 1 0,-1-1-1,1 0 1,0 1-1,-1 0 1,1-1-1,0 1 1,-1-1 0,1 1-1,-1-1 1,1 1-1,0 0 1,-1-1-1,1 1 1,-1 0 0,1 0-1,-1-1 1,1 1-1,-1 0 1,1 0-1,-1 0 1,0-1 0,1 1-1,-1 0 1,1 0-1,-1 0 1,1 0-1,-1 0 1,0 0 0,1 0-1,-1 0 1,0 1-1,0-1-44,0 0 0,0 0 0,0 0 0,0 1 0,0-1 0,0 0 0,0 1 0,0-1 0,0 1 0,0-1 0,0 1 0,0-1 0,0 1 0,0 0 0,1-1 0,-1 1 0,0 0-1,1 0 1,-1 0 0,0 0 0,0 1 0,0 0-302,0 0-1,1 0 0,-1 0 0,0 1 1,1-1-1,0 0 0,0 0 0,0 1 1,0-1-1,0 0 0,0 0 0,0 1 0,1-1 1,-1 0-1,1 0 0,-1 1 0,1-1 1,0 0-1,0 0 0,0 0 0,0 0 1,0 0-1,1 0 0,-1-1 0,0 1 1,1 0-1,0-1 0,-1 1 0,1-1 1,0 1-1,0-1 0,0 0 0,0 0 1,4 2-1,16 6-3512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9385,'0'0'10073,"-1"-8"-8172,1 6-1831,0 0-1,0 0 1,-1 0 0,1 0-1,0 0 1,-1 0 0,1 1-1,-1-1 1,0 0 0,0 0-1,0 1 1,1-1 0,-2 0-1,1 1 1,0-1-1,0 1 1,0-1 0,-1 1-1,1 0 1,-1 0 0,-2-2 0,2 2-41,0 0 1,-1 1-1,1-1 1,-1 1-1,1 0 1,-1 0 0,1 0-1,-1 0 1,1 0-1,-1 0 1,1 1-1,-1-1 1,1 1 0,-1 0-1,1 0 1,0 0-1,-1 0 1,1 0 0,0 0-1,0 1 1,-3 2-1,-4 2 38,0 0-1,1 1 1,0 0 0,0 1-1,-13 16 1,17-19 7,1 0 0,-1 0 0,1 0 0,0 0 0,1 0 0,-1 1 0,1-1 0,0 1 0,1 0 0,-1-1 0,1 1 0,-1 8 0,2-13-60,0 0 0,0-1 1,0 1-1,0 0 1,1 0-1,-1-1 1,0 1-1,0 0 1,0 0-1,0-1 1,1 1-1,-1 0 1,0-1-1,1 1 1,-1 0-1,1-1 0,-1 1 1,0-1-1,1 1 1,0 0-1,-1-1 1,1 1-1,-1-1 1,1 0-1,-1 1 1,1-1-1,0 1 1,-1-1-1,1 0 1,1 1-1,26-3 348,-21 0-324,0 0-1,0-1 1,0 0-1,-1 0 1,1-1-1,6-4 1,-7 3-32,0 0 0,0 0 0,0 0 0,-1 0 0,1-1 1,-1 0-1,-1 0 0,1 0 0,-1-1 0,0 0 1,0 1-1,-1-1 0,0-1 0,0 1 0,-1 0 0,0-1 1,0 1-1,0-11 0,-2 17-15,0 1 0,0-1 0,0 1 0,0-1 0,0 1 1,0-1-1,0 1 0,0-1 0,0 0 0,-1 1 0,1-1 0,0 1 0,0-1 0,-1 1 0,1 0 0,0-1 1,-1 1-1,1-1 0,0 1 0,-1-1 0,1 1 0,-1 0 0,1-1 0,-1 1 0,1 0 0,-1 0 1,1-1-1,-1 1 0,1 0 0,-1 0 0,1 0 0,-1 0 0,1-1 0,-1 1 0,1 0 0,-1 0 0,1 0 1,-1 0-1,0 0 0,1 0 0,-1 1 0,1-1 0,-1 0 0,1 0 0,-1 0 0,1 0 0,-1 1 0,1-1 1,-1 0-1,-1 1 4,1-1 0,0 1-1,0 0 1,0-1 0,0 1 0,0 0 0,0-1 0,0 1 0,0 0 0,0 0 0,0 0 0,0 0 0,0 0 0,1 0 0,-1 0 0,0 0 0,1 0 0,-1 0 0,1 0 0,-1 1 0,1-1 0,-1 0 0,1 0 0,0 3 0,0-4-2,0 1 0,0 0 0,0 0 0,1 0 0,-1-1-1,0 1 1,1 0 0,-1 0 0,1-1 0,-1 1 0,0 0 0,1-1 0,0 1 0,-1-1 0,1 1 0,-1 0 0,1-1 0,0 1 0,-1-1 0,1 0 0,0 1-1,-1-1 1,1 0 0,0 1 0,0-1 0,0 0 0,0 1 0,36 4-541,36-8-383,-72 3 926,41-4-127,-20 1 67,0 0 1,1 2 0,37 3 0,-59-2 59,0 1 0,0-1 1,0 1-1,-1-1 0,1 1 1,0-1-1,-1 1 0,1-1 1,0 1-1,-1-1 1,1 1-1,-1 0 0,1 0 1,-1-1-1,1 1 0,-1 0 1,0 0-1,1-1 1,-1 1-1,0 0 0,0 0 1,1 0-1,-1 0 0,0-1 1,0 1-1,0 0 1,0 0-1,0 0 0,0 0 1,0 0-1,0-1 0,-1 1 1,1 0-1,0 0 0,0 0 1,-1 0-1,0 1 1,-12 31 110,1-16 125,10-14-107,-1 0-1,1 0 1,0 0 0,0 0-1,0 0 1,1 0-1,-1 1 1,1-1 0,-1 0-1,0 5 1,3-8-106,-1 1-1,1-1 1,-1 1-1,1-1 1,0 1 0,-1-1-1,1 0 1,-1 1-1,1-1 1,0 0 0,-1 0-1,1 1 1,0-1-1,-1 0 1,1 0 0,0 0-1,-1 0 1,1 0 0,0 0-1,-1 0 1,1 0-1,0 0 1,0 0 0,-1 0-1,1 0 1,0 0-1,-1-1 1,1 1 0,0 0-1,-1 0 1,2-1-1,26-7 61,56-33-799,-76 36 664,0 0 0,0-1 1,0 0-1,0 0 0,-1-1 1,0 1-1,9-14 0,-23 24-253,-9 16 311,14-16 44,0-1 0,1 1 0,-1 0 1,1-1-1,0 1 0,0 0 1,0 0-1,1 0 0,-1 0 0,1 0 1,0 0-1,0 0 0,0 0 1,1 0-1,0 0 0,-1 0 1,1 0-1,1 0 0,1 6 0,-1-8 35,0 1 0,0-1 0,0 0-1,0 0 1,1 0 0,-1 0 0,0 0-1,1 0 1,0-1 0,-1 1-1,1-1 1,0 1 0,0-1 0,0 0-1,-1 0 1,1-1 0,0 1-1,0 0 1,1-1 0,-1 0 0,0 0-1,0 0 1,0 0 0,0 0 0,5-2-1,-3 1-19,0 0 0,0-1 0,0 1 0,0-1 0,-1-1 0,1 1 0,-1-1 0,1 1-1,-1-1 1,0-1 0,0 1 0,0 0 0,0-1 0,-1 0 0,1 0 0,-1 0 0,5-8 0,-5 7 18,0 0 0,0 0 0,-1-1 0,1 1 0,-1 0 0,0-1 0,-1 1 0,1-1 0,-1 0 0,0 0 0,-1 1 1,1-1-1,-1 0 0,0 0 0,-2-8 0,1 11-114,0 1 1,0-1-1,0 1 1,0-1-1,-1 1 1,1 0-1,-1 0 1,0 0-1,0 0 1,0 0-1,1 0 1,-2 1-1,1-1 1,0 0-1,0 1 1,0 0-1,-1-1 0,1 1 1,-1 0-1,1 0 1,-1 1-1,1-1 1,-1 0-1,0 1 1,-3-1-1,2 6-2746,10 5 801,9 6-826,20-4-5237,-14-11 1136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11115,'0'0'9993,"-4"8"-9593,-19 44 477,2 0 0,3 2 0,-16 76 0,33-130-863,1 1-1,0-1 1,0 1 0,0-1 0,0 1 0,-1-1 0,1 1 0,0-1-1,0 1 1,0-1 0,0 1 0,0-1 0,0 1 0,0-1 0,0 1-1,1-1 1,-1 1 0,0-1 0,0 1 0,0-1 0,1 1 0,-1-1 0,0 1-1,0-1 1,1 1 0,-1-1 0,0 0 0,1 1 0,0 0 0,13-6 231,23-25-280,-31 25-106,13-12 14,-15 12 171,0 1 0,0 0 0,0 1 1,1-1-1,-1 1 0,1 0 0,0 0 0,0 0 0,0 0 1,0 1-1,0 0 0,1 0 0,-1 1 0,1-1 0,-1 1 0,1 0 1,10 0-1,6 0 15,0 0 0,0-2-1,0 0 1,-1-2 0,1 0 0,26-11 0,-37 12-82,-1 0 0,-1 0 0,1-1 1,0-1-1,-1 0 0,0 0 0,-1 0 0,1-1 0,-1-1 0,0 1 1,-1-1-1,0 0 0,0-1 0,9-16 0,-14 22 22,-1 0 0,1 0 0,-1 0 0,0-1 0,0 1 0,0 0 0,0-1 0,0 1 0,-1-1 0,1 1 0,-1-1 0,0 1 0,0-1 0,-1 1 0,1-1 0,-2-4-1,2 6-8,-1 1-1,0-1 0,0 0 1,0 0-1,-1 1 0,1-1 0,0 1 1,-1-1-1,1 1 0,0-1 0,-1 1 1,0 0-1,1 0 0,-1 0 0,0 0 1,0 0-1,0 0 0,1 0 0,-1 1 1,-4-2-1,0 1-9,0 1 0,-1-1 0,1 1 0,0 0 0,0 1 0,-1-1 0,1 1 0,0 0 0,0 1 0,0 0 0,0 0 0,0 0 0,1 0 0,-1 1 0,1 0 0,-1 0 0,-4 5 0,-5 4 64,0 1 0,1 0 0,-13 18 0,23-27 8,0 0-1,1 0 1,0 1 0,0 0 0,0-1-1,1 1 1,-1 0 0,1 0-1,0 1 1,1-1 0,-1 0 0,1 1-1,0-1 1,0 1 0,1 7 0,0-11-47,1-1 0,-1 0 1,1 1-1,-1-1 1,1 0-1,0 0 1,0 0-1,-1 1 1,1-1-1,0 0 1,0 0-1,0 0 1,0 0-1,1-1 1,-1 1-1,0 0 1,0 0-1,0-1 1,1 1-1,-1-1 1,0 1-1,1-1 0,-1 1 1,0-1-1,3 1 1,42 4-138,-38-4-23,7 0-86,-1-1-116,0 1 1,0 1-1,0 0 1,-1 1-1,24 8 1,-35-10 366,1 0 1,-1 1 0,1-1-1,-1 1 1,0-1 0,1 1-1,-1 0 1,0 0 0,0 0-1,0 0 1,-1 0 0,1 0-1,0 0 1,-1 1 0,1-1-1,-1 1 1,0-1 0,0 1-1,0-1 1,0 1 0,0 0-1,-1-1 1,1 1 0,-1 0-1,0 0 1,0 0 0,0-1-1,0 1 1,0 0 0,0 0-1,-1-1 1,0 1 0,1 0-1,-3 4 1,-4 11 276,-1 0-908,6-6-4757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7399,'0'0'10693,"0"10"-9631,-3 28 653,-11 61-1,7-57-490,-4 71 1,11-112-1219,0-1 1,0 1-1,0-1 1,0 1-1,0-1 1,0 1-1,0-1 1,1 1-1,-1-1 1,0 0-1,0 1 1,0-1-1,0 1 1,1-1-1,-1 1 1,0-1-1,0 0 1,1 1-1,-1-1 1,0 1-1,1-1 1,-1 0-1,0 0 1,1 1-1,-1-1 1,1 0-1,-1 1 1,0-1-1,1 0 1,-1 0-1,1 0 1,-1 0 0,1 1-1,-1-1 1,1 0-1,-1 0 1,1 0-1,0 0 1,24-6 272,21-20 47,-27 13-309,42-25-297,-58 36 242,0 1 1,1-1 0,0 1 0,-1 0-1,1 0 1,0 0 0,0 0 0,-1 1-1,1-1 1,0 1 0,0 0 0,0 0-1,0 0 1,0 1 0,3 0 0,-5 1 28,-1-1 1,0 0 0,0 1-1,0-1 1,0 0 0,0 1-1,0-1 1,0 1 0,0 0-1,0-1 1,-1 1 0,1 0-1,-1-1 1,1 1 0,-1 0-1,0 0 1,0-1 0,0 1-1,0 0 1,0 0 0,0 2-1,-3 40 235,1-39-132,0 0-1,0 0 0,-1 0 1,1 0-1,-1-1 0,0 1 0,0-1 1,-1 0-1,1 0 0,-1 0 0,0 0 1,0 0-1,-1-1 0,1 0 1,-1 0-1,1 0 0,-1 0 0,0-1 1,0 0-1,-10 3 0,9-2-33,0-1 1,0-1-1,0 1 0,1-1 0,-2 0 0,1 0 0,0 0 0,0-1 1,0 0-1,0 0 0,0-1 0,0 0 0,0 0 0,0 0 0,0-1 1,0 0-1,0 0 0,-6-3 0,9 3-255,0 0 0,1-1 0,-1 1 0,0-1 0,1 0 0,0 1 0,0-1 0,-3-5 0,-1-14-4269,15 18-3618,18 4 4246,-21 0 1901,16 0-3510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40 319 12556,'0'0'11328,"-7"10"-11323,7-10-3,-28 56 13,27-53-7,0 0-1,0 0 0,0 0 1,1 0-1,0 0 0,-1-1 0,1 1 1,0 0-1,0 0 0,1 4 1,-1-5 0,1-1 0,-1 0-1,1 0 1,-1 0 0,1 0 0,0 0 0,-1 0 0,1 0 0,0 0 0,0 0 0,-1 0 0,1 0 0,0 0 0,0 0 0,0 0 0,0-1 0,0 1 0,1 0 0,-1-1 0,0 1 0,0-1 0,0 0 0,0 1 0,1-1 0,1 1 0,2-1 37,0 1 1,0-1 0,0 0 0,0 0 0,-1 0 0,1-1 0,0 0 0,0 0 0,0 0 0,0 0-1,-1-1 1,1 0 0,-1 0 0,1 0 0,-1-1 0,0 1 0,0-1 0,0 0 0,0 0-1,0-1 1,3-3 0,0-1-21,1 0-1,-2-1 0,1 0 0,-1 0 0,-1-1 1,0 1-1,0-1 0,5-17 0,-11 68-993,1-39 972,0 0 0,-1 0-1,1 0 1,1 1 0,-1-1 0,0 0 0,0 0 0,1 0-1,-1 0 1,1 0 0,0 0 0,-1 0 0,1 0-1,0 0 1,0 0 0,0 0 0,0-1 0,1 1-1,-1 0 1,1-1 0,1 3 0,4-3 32,-1-1 0,1 0 0,0 0 0,0 0 0,-1-1 0,1 0 0,0 0 0,-1-1 0,1 1 0,-1-2 0,0 1 0,1-1 0,-1 0 0,0 0 0,-1 0 0,1-1 0,-1 0 0,6-5 0,9-7-51,-1-1 1,0-2-1,21-26 1,-28 30-67,0 0 1,-1-2-1,-1 1 0,0-1 1,-2 0-1,0-1 0,-1 0 0,0-1 1,-2 1-1,0-1 0,-1 0 0,3-30 1,-29 92-218,13-19 445,1 0 0,1 0 0,1 1-1,1 0 1,1 0 0,-1 33 0,5-48-161,0 0-1,1 0 0,0-1 1,1 1-1,0 0 1,0-1-1,1 1 1,0-1-1,1 0 0,0 0 1,1 0-1,-1-1 1,2 1-1,-1-1 1,1 0-1,0-1 0,1 1 1,0-1-1,10 8 1,-41-37-1192,-28-34 0,-5-5 1261,-50-38 1174,107 99-1218,0 0 1,0 0-1,0 0 0,0 0 0,0 0 1,0-1-1,-1 1 0,1 0 0,0 0 1,0 0-1,0 0 0,0 0 0,0-1 1,0 1-1,0 0 0,0 0 0,0 0 1,0 0-1,0-1 0,0 1 0,0 0 1,0 0-1,0 0 0,0 0 0,1 0 1,-1-1-1,0 1 0,0 0 0,0 0 1,0 0-1,0 0 0,0 0 0,0-1 1,0 1-1,0 0 0,1 0 0,-1 0 0,0 0 1,0 0-1,0 0 0,0 0 0,0 0 1,1 0-1,-1 0 0,0-1 0,0 1 1,0 0-1,0 0 0,0 0 0,1 0 1,-1 0-1,0 0 0,0 0 0,0 0 1,0 0-1,1 0 0,-1 0 0,0 0 1,0 0-1,0 1 0,0-1 0,1 0 1,21-1 836,25 5 206,43 5-3492,1-9-5606,-43-5-7351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74 12332,'0'7'6485,"0"28"-5689,-5 10 527,1-6-441,1 0 0,1-1 0,3 1 1,6 47-1,-7-85-853,0 0 0,0 0 0,0 0 0,0 1 0,0-1 0,0 0 0,1 0 0,-1 0 0,0 0 0,1 0 0,-1 0 0,1 0 0,-1 0 0,1 0 0,-1 0 0,1 0 0,0 0 0,-1 0 0,1-1 0,0 1 0,0 0 1,0 0-1,1 0 0,-1-1 18,0 0 0,0-1 1,0 1-1,0-1 0,-1 1 1,1-1-1,0 1 1,0-1-1,0 0 0,-1 1 1,1-1-1,0 0 1,-1 0-1,1 1 0,-1-1 1,1 0-1,-1 0 0,1 0 1,0-1-1,19-54 508,-16 27-619,-2 0 0,0-41 0,-3 51-219,1 28-329,-1-6 599,0 1 1,0-1-1,1 0 1,0 1-1,-1-1 0,1 1 1,1-1-1,-1 1 1,0-1-1,1 0 0,0 1 1,0-1-1,0 0 1,0 0-1,0 1 0,0-1 1,1 0-1,0 0 1,0 0-1,0-1 0,0 1 1,0 0-1,0-1 1,1 1-1,3 2 0,0-1 20,0-1 1,0 0-1,0-1 0,0 1 0,1-1 0,-1 0 0,1-1 0,-1 1 0,1-1 0,0-1 0,-1 1 0,1-1 1,0 0-1,0-1 0,-1 0 0,1 0 0,0 0 0,-1-1 0,1 0 0,-1 0 0,0-1 0,0 1 0,0-1 1,0-1-1,0 1 0,0-1 0,-1 0 0,7-7 0,-3 4 6,-1-1 0,-1 0 0,1 0 0,-1-1 0,-1 0 0,0-1 0,0 1 0,0-1 0,-2 0 0,1 0 0,-1-1 0,-1 0 0,0 1 0,0-1 0,-1 0 0,1-17 0,-2 15 16,-2-47 49,1 59-82,0-1 0,0 1 0,0 0 0,0 0 0,0 0 0,0 0 0,0 0 0,-1 0-1,1 0 1,0 0 0,-1 0 0,1 0 0,-1 0 0,0 0 0,1 0 0,-1 0 0,1 0 0,-1 0 0,0 0 0,0 1 0,0-1 0,0 0 0,1 0 0,-1 1-1,0-1 1,0 1 0,0-1 0,0 1 0,0-1 0,0 1 0,0 0 0,-1-1 0,1 1 0,0 0 0,0 0 0,0 0 0,0 0 0,0 0 0,0 0 0,0 0-1,-2 1 1,0 0-8,0 0-1,0 1 1,0-1-1,1 1 1,-1 0-1,1 0 1,0 0-1,-1 0 1,1 0-1,0 1 1,0-1 0,0 1-1,1-1 1,-4 6-1,-21 49-17,17-36 29,1-7 113,2 0 0,0 0 0,1 1 0,0 0 0,1 0 0,1 0 0,-3 29 0,6-42-106,0-1-1,0 0 1,0 1-1,0-1 0,1 0 1,-1 1-1,0-1 1,1 0-1,-1 1 1,1-1-1,-1 0 0,1 0 1,0 0-1,0 1 1,-1-1-1,1 0 1,0 0-1,0 0 0,0 0 1,0-1-1,0 1 1,0 0-1,2 1 1,0-1 6,0 1 0,1-1 0,-1 0 0,1 0 0,-1 0 1,1 0-1,0 0 0,6-1 0,9 0-639,0-1-1,33-6 1,-36 5-645,-14 1 1155,-1 1 0,1-1 0,0 1 0,-1-1 0,1 1 0,0 0 0,0 0 0,-1 0 0,1 0 0,0 0 0,0 0 0,-1 1 0,1-1 0,0 1 0,-1-1 0,1 1 0,0-1 0,-1 1 0,1 0 0,-1 0 0,1 0 0,-1 0 0,1 0 0,-1 0 0,2 2 0,-2 0 50,0 0-1,0 0 1,-1 0-1,1 0 1,-1 0-1,0 1 1,0-1-1,0 0 1,0 0-1,-1 7 0,-1 17 511,2-26-898,0 7 807,9-5-12229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54 154 2370,'0'0'16085,"8"-3"-15840,33-7 1122,-18 5 326,0-1 1,32-13-1,-51 17-1625,0 0 0,1 0 0,-1 0-1,0-1 1,0 1 0,0-1 0,0 0 0,-1 0 0,1 0-1,-1-1 1,1 1 0,-1-1 0,-1 0 0,1 0-1,0 0 1,-1 0 0,0 0 0,3-6 0,-5 9-67,0 0 0,1-1 1,-1 1-1,0 0 1,0 0-1,0 0 0,0 0 1,0-1-1,0 1 0,0 0 1,0 0-1,0 0 1,0-1-1,-1 1 0,1 0 1,0 0-1,-1 0 0,1 0 1,-1 0-1,0 0 1,1 0-1,-1 0 0,0 0 1,1 0-1,-2-1 0,-1 0 5,1 1-1,0-1 0,-1 1 0,1 0 1,0 0-1,-1 0 0,0 0 0,1 0 1,-1 0-1,-5 0 0,-2 0 11,-1 1-1,1-1 1,-1 2-1,-20 3 1,22-2-19,0 1 0,0 0 0,1 1 0,-1 0 0,1 0 0,0 1 0,0 0 0,0 0 0,1 1 0,-12 11 0,13-12 8,1 1 0,0-1-1,0 1 1,1 0-1,-1 0 1,1 1-1,1-1 1,-1 1 0,1 0-1,0 0 1,1 0-1,0 0 1,-3 14 0,5-19 6,0 0 0,0 0 0,1 0 0,-1-1 0,0 1 0,1 0 0,-1 0 0,1 0 0,-1 0 0,1 0 1,0 0-1,0-1 0,0 1 0,0 0 0,0 0 0,0-1 0,1 1 0,-1-1 0,0 1 0,1-1 0,-1 0 0,1 0 1,-1 0-1,1 1 0,0-1 0,0-1 0,-1 1 0,1 0 0,0 0 0,0-1 0,0 1 0,0-1 0,0 1 1,2-1-1,10 2-12,-1 0 1,1-1 0,25-2 0,-25 1-62,-6 0-93,-1-1 0,1 0-1,-1 0 1,0-1 0,1 0-1,-1 0 1,0 0 0,0-1-1,0 0 1,0-1 0,-1 1-1,9-7 1,-4 1-114,-1 0 1,0 0-1,0-1 1,-1-1 0,13-18-1,-15 22 762,-3 9-90,-3 20 204,-2-20-560,1 0-1,0 1 1,0-1 0,-1 0 0,2 1 0,-1-1-1,0 1 1,0-1 0,1 0 0,-1 1-1,1-1 1,0 0 0,0 0 0,-1 0 0,2 1-1,-1-1 1,0 0 0,2 2 0,8-2-96,0 0 0,0 0 1,0-2-1,1 1 0,-1-1 1,0-1-1,1 0 0,-1 0 1,0-1-1,0-1 0,0 0 1,14-6-1,-9 4-240,2 0 1,-1 2-1,0 0 0,21-1 0,-37 4 301,-1 0 1,1 0-1,0 0 0,-1 0 0,1 1 1,-1-1-1,1 0 0,0 0 0,-1 1 1,1-1-1,-1 0 0,1 1 0,-1-1 0,1 1 1,-1-1-1,1 0 0,-1 1 0,0-1 1,1 1-1,-1-1 0,0 1 0,1-1 1,-1 1-1,0 0 0,0-1 0,1 1 1,-1-1-1,0 1 0,0 0 0,0-1 1,0 1-1,0 0 0,0-1 0,0 1 1,0-1-1,0 1 0,0 0 0,0-1 1,0 1-1,0 0 0,-1-1 0,1 1 1,0-1-1,-1 1 0,-13 42 1518,5-13-232,9-30-1367,1 1-1,-1-1 1,1 1 0,-1-1-1,0 0 1,1 0 0,-1 1-1,1-1 1,-1 0 0,1 0-1,-1 1 1,1-1-1,-1 0 1,1 0 0,-1 0-1,1 0 1,-1 0 0,1 1-1,-1-1 1,1 0 0,-1 0-1,1-1 1,-1 1-1,1 0 1,-1 0 0,1 0-1,-1 0 1,1 0 0,-1 0-1,1-1 1,-1 1 0,19-6-6226,-2-5-4820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1175 106 6726,'0'0'2995,"-9"-2"-2867,-105-47-48,108 47-32,0 0 1,0 1-1,0-1 0,0 1 0,0 0 0,0 1 0,0 0 0,-1 0 0,1 0 0,0 0 0,0 1 0,0 0 0,0 1 0,0-1 0,0 1 0,0 0 0,0 0 1,-6 5-1,-10 5 228,1 1 0,1 1 0,-25 23 0,-4 2 34,-99 58-251,91-63-33,2 4 1,-93 80 0,67-38 149,-135 175 0,207-243-47,0 1-1,1 0 1,1 0-1,0 1 1,1 0-1,0 0 1,-6 25-1,11-32-119,-1 0 0,2 1-1,-1-1 1,1 0 0,0 1-1,1-1 1,-1 0 0,1 0 0,1 0-1,0 1 1,0-1 0,0 0 0,1-1-1,0 1 1,0 0 0,0-1-1,9 11 1,6 8-15,2-1-1,2-1 1,0-1 0,0-1-1,2-1 1,32 21-1,-8-12 1,1-2 0,83 34-1,-6-8 18,219 81 86,-290-117-79,1-2 0,0-3 0,1-2 0,83 3 0,338-29 339,-140-1-271,-236 16-70,134 17 0,-95 1 139,0-7-1,0-6 1,1-6 0,171-25 0,476-55 64,-92 27-187,-526 35-16,0 6 0,1 8 0,261 24 0,490 10 502,-662-30-385,-207 2-48,-1-3 0,-1-2 0,1-3 0,63-16 0,-92 17-81,-1 0 1,0-2-1,0 0 0,0-2 0,-2 0 0,1-2 0,-1 0 1,-1-1-1,-1-1 0,0-1 0,21-24 0,-32 31 13,-1 0 0,-1 0 0,0-1 0,0 0 0,-1-1 0,0 1 0,0-1 0,-2 0 0,1 0 0,-1 0 0,-1 0 0,0-1 0,-1 1 0,0-1 0,0 1 0,-1-1 0,-1 0 0,0 1 0,-1-1 0,-3-12 0,1 9-17,0 1 1,-1-1 0,-1 1 0,-1 0 0,0 0-1,0 1 1,-1 0 0,-1 1 0,0-1 0,-1 2-1,0-1 1,-1 1 0,-1 1 0,-20-16 0,-42-19-34,-155-68 1,44 25 38,183 86-6,-313-157 37,228 120-96,-156-46 1,-560-76-658,351 101 682,-637-4-1,953 64 14,-1164 36-305,327 25 326,652-30 7,266-21-48,1 2 1,0 3 0,-88 37-1,118-40-273,19-8-86,0-1-1,-1 0 1,0-1-1,0 1 1,1-1-1,-1 0 1,0-1-1,-1 0 1,1 1 0,-8-1-1,1-4-3758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107 200 9545,'20'-37'5210,"-19"36"-4869,0-1 0,0 0 0,-1 0-1,1 0 1,0 1 0,-1-1 0,1 0 0,-1 0 0,0 0-1,0 0 1,0 0 0,0 0 0,0 0 0,0 0-1,0 0 1,0 0 0,-1 0 0,0-3 0,0 4-313,0 1 0,0-1 0,0 1 0,0-1 0,0 1 0,1-1 0,-1 1 0,0 0 0,0-1 0,0 1-1,0 0 1,0 0 0,0 0 0,0 0 0,0 0 0,0 0 0,0 0 0,0 0 0,0 0 0,0 0 0,0 1 0,0-1 0,0 0 0,0 1 0,-1 0 0,-24 11 179,20-8-205,0 0 0,0 1-1,0 0 1,1 0 0,0 1 0,0-1-1,0 1 1,0 1 0,1-1 0,0 0 0,0 1-1,1 0 1,0 0 0,0 0 0,1 0-1,0 0 1,-2 11 0,4-17 8,0 0 0,0 0 0,0 0 0,0 1 0,1-1 0,-1 0 1,0 0-1,1 0 0,-1 0 0,1 0 0,-1 0 0,1 0 0,-1 0 0,1 0 0,0 0 0,-1-1 0,1 1 0,0 0 1,0 0-1,0 0 0,-1-1 0,1 1 0,0-1 0,0 1 0,0 0 0,0-1 0,0 0 0,0 1 0,0-1 0,1 0 1,-1 1-1,0-1 0,0 0 0,0 0 0,0 0 0,0 0 0,0 0 0,0 0 0,1 0 0,0-1 0,51-6 447,-34 1-418,-1-2 0,0 0 1,0-1-1,-1 0 0,0-2 0,-1 0 0,0-1 0,0 0 0,-1-2 1,-1 1-1,-1-2 0,0 0 0,0 0 0,11-21 0,-21 31-9,1-1-1,-1 0 0,0 0 1,-1 0-1,1 0 1,-1 0-1,-1-1 0,1 1 1,0-12-1,-2 18-32,0-1 0,0 1 0,0 0 0,0 0 0,0 0 0,0 0 0,0-1 0,0 1 0,0 0 0,0 0 0,0 0 0,0 0 0,0 0 0,0-1 0,0 1 0,0 0 0,0 0 0,-1 0 0,1 0 0,0 0 0,0 0 0,0 0 0,0-1 0,0 1 0,0 0 0,0 0 0,-1 0 0,1 0 0,0 0 0,0 0 0,0 0 0,0 0 0,-1 0 0,1 0 0,0 0 0,0 0 0,0 0 0,0 0 0,0 0 0,-1 0 0,1 0 0,0 0 0,0 0 0,0 0 0,0 0 0,0 0 0,-1 0 0,1 0 0,0 0 0,0 1 0,-11 6-92,-7 13 23,9-7 98,0 0 1,1 1 0,0 0-1,1 1 1,1 0 0,1 0 0,0 0-1,0 1 1,2-1 0,0 1-1,1 0 1,0 0 0,2 19-1,0-32-10,0-1 0,0 1 0,1-1 0,0 0 0,-1 1 0,1-1 0,0 0 0,0 1 0,0-1 0,0 0 0,1 0 0,-1 0 0,1 0 0,-1 0 0,1 0 0,0 0 0,-1-1 0,1 1-1,4 2 1,-2-2 4,0 0-1,0 0 0,1 0 0,-1 0 1,1-1-1,-1 0 0,1 0 0,0 0 0,-1-1 1,6 1-1,-2-1 0,1 0 0,0-1 0,-1 0 0,1 0 0,0 0 0,-1-2 0,0 1 0,1-1 0,-1 0-1,0 0 1,8-6 0,-7 2 1,0 0 0,0-2-1,-1 1 1,0-1-1,0 0 1,-1 0-1,0-1 1,9-17 0,-15 26-74,-22 49 236,21-47-173,-1 1 0,1-1 0,-1 1 0,1-1 0,0 0 0,0 1 0,0-1 0,-1 1 0,1 0 0,1-1 0,-1 1 0,0-1 0,0 1 0,0-1 0,1 0 0,-1 1 0,1-1 0,-1 1 0,1-1 0,0 0 0,-1 1 0,1-1 0,0 0 0,0 1 0,2 1 0,-1-2 19,0 0-1,0 0 1,0-1 0,0 1-1,0 0 1,1-1-1,-1 1 1,0-1 0,0 0-1,0 0 1,1 1 0,-1-2-1,0 1 1,1 0 0,2-1-1,5-1 62,0 0 0,0-1-1,0-1 1,-1 0 0,1 0-1,13-8 1,16-22-142,-32 27 21,0 0 0,1 0 0,-1 1 0,15-9-1,-27 38-394,1-13 419,0 0 0,1 1 0,1-1 0,-1 1 0,2 0 0,-1 0 0,1 12 0,1-22-80,0 0 0,0-1-1,0 1 1,0 0-1,0-1 1,0 1 0,1 0-1,-1-1 1,0 1 0,0 0-1,0-1 1,1 1 0,-1 0-1,0-1 1,1 1 0,-1-1-1,0 1 1,1 0-1,-1-1 1,1 1 0,-1-1-1,1 1 1,-1-1 0,1 0-1,-1 1 1,1-1 0,-1 0-1,1 1 1,0-1 0,0 1-1,16 1-6733,1-2-3604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3908,'0'0'18454,"11"6"-17509,-4-3-841,0 1 1,0-2-1,0 1 0,0-1 0,1 0 0,-1 0 0,1-1 0,-1 0 0,1 0 0,-1-1 0,1 0 1,0 0-1,-1-1 0,1 0 0,0 0 0,-1-1 0,14-5 0,-3 2-45,-1-1 0,0-1-1,-1-1 1,0 0 0,0-1-1,0-1 1,21-18 0,-36 28-55,0-1 0,0 1 1,-1-1-1,1 0 0,0 1 0,0-1 0,-1 0 1,1 0-1,0 1 0,-1-1 0,1 0 0,0 0 1,-1 0-1,0 0 0,1 0 0,-1 0 0,1 0 1,-1 0-1,0 0 0,0 0 0,0 0 1,0 0-1,1 0 0,-1 0 0,-1 0 0,1 0 1,0 0-1,0 0 0,0 0 0,-1-2 0,0 2 7,-1 0 0,1 0 0,-1 0 0,1 1-1,-1-1 1,1 0 0,-1 1 0,0-1-1,1 1 1,-1-1 0,0 1 0,1 0 0,-1 0-1,0-1 1,-3 2 0,-8-1 43,1 1-1,-1 0 1,-22 6 0,21-2-51,0 0 1,0 2 0,0 0-1,1 0 1,0 1-1,-21 18 1,29-22 0,0 0-1,0 0 0,0 1 1,1-1-1,-1 1 1,1 0-1,1 0 1,-1 1-1,1-1 1,0 1-1,0 0 0,0 0 1,1 0-1,0 0 1,0 0-1,1 0 1,0 1-1,-1 8 1,2-13 1,1 0 1,-1-1 0,1 1 0,-1 0 0,1 0 0,0 0 0,0-1 0,0 1 0,0 0 0,0-1 0,0 1 0,1-1 0,-1 1 0,0-1 0,1 0 0,-1 1 0,1-1 0,-1 0 0,1 0 0,0 0 0,-1 0 0,1 0 0,0 0 0,0-1 0,0 1 0,-1-1 0,1 1 0,0-1 0,3 1 0,65 4 16,-60-5-37,3 0-60,90-1-2029,-37-8-2827,-12-6-3547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11147,'0'-1'3426,"0"5"-2326,-4 91 3277,2-61-3376,0 0 1,2 1-1,8 56 0,3-60-431,-11-30-552,1 1 0,-1-1 1,1 0-1,0 0 1,-1 0-1,1 0 0,0 0 1,0 0-1,0-1 1,0 1-1,0 0 0,0 0 1,0-1-1,0 1 1,0 0-1,0-1 0,0 1 1,0-1-1,0 1 1,0-1-1,1 0 0,1 1 1,-2-1-22,-1 0-1,0-1 1,0 1 0,1 0 0,-1 0 0,0 0-1,0 0 1,1 0 0,-1-1 0,0 1 0,0 0-1,0 0 1,1 0 0,-1-1 0,0 1 0,0 0 0,0 0-1,0-1 1,0 1 0,0 0 0,1 0 0,-1-1-1,0 1 1,0 0 0,0 0 0,0-1 0,0 1 0,0 0-1,0-1 1,0 1 0,0 0 0,0 0 0,0-1-1,0 1 1,0 0 0,0 0 0,-1-1 0,1 1-1,0 0 1,0-1 0,0 1 0,0 0 0,-1 0 0,-4-12-252,-5 0 15,-1 1 0,-1 0 0,0 1 1,0 0-1,-1 1 0,0 0 0,-1 1 0,0 1 1,0 0-1,-1 1 0,-17-5 0,74 30 2071,-6-13-1573,-1-2 0,39 0 0,25-4-3770,-49 0-1736,-20 0-154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 9641,'0'0'8163,"-11"-2"-5937,6 1-2087,0-1 0,0 1 0,-1 1 1,1-1-1,-1 1 0,1-1 0,0 2 1,-1-1-1,1 1 0,-1-1 0,1 1 1,0 1-1,0-1 0,0 1 0,0 0 0,0 0 1,0 0-1,0 1 0,0 0 0,1 0 1,-1 0-1,1 0 0,-4 5 0,3-3 31,1 1 0,-1-1 0,1 1 0,1 0 0,-1 0-1,1 0 1,0 0 0,-4 13 0,6-18-144,1 1 1,0-1 0,0 1-1,-1-1 1,1 1 0,0-1-1,0 1 1,0 0 0,0-1-1,1 1 1,-1-1 0,0 1-1,1-1 1,-1 0 0,1 1-1,-1-1 1,1 1 0,0-1-1,-1 0 1,1 1 0,0-1-1,0 0 1,0 0 0,0 0-1,0 0 1,0 0-1,0 0 1,1 0 0,-1 0-1,0 0 1,0 0 0,1-1-1,-1 1 1,1 0 0,-1-1-1,0 1 1,1-1 0,-1 0-1,1 1 1,-1-1 0,1 0-1,-1 0 1,1 0 0,2 0-1,8 1 42,0 0 1,0-1-1,1 0 0,-1 0 0,0-2 0,0 1 0,0-1 0,0-1 1,0-1-1,0 1 0,-1-2 0,0 1 0,0-2 0,0 0 0,0 0 1,14-11-1,-23 15-66,0 1 0,-1-1 0,1 1 0,-1-1 0,1 0 1,-1 0-1,1 1 0,-1-1 0,0 0 0,0 0 0,0 0 0,0 0 0,0 0 0,-1-1 1,1 1-1,0-3 0,-1 4-8,0 0 0,0 0 0,0 0 0,-1-1 0,1 1 0,0 0 0,-1 0 0,1 0 0,-1 0 0,1 0 0,-1-1 0,0 1 0,1 0 0,-1 0 0,0 0 0,0 1 0,0-1 0,0 0 0,1 0 0,-1 0 0,-2 0 0,-2-2-360,0 0 1,0 1-1,0 0 0,-1 0 0,1 0 0,0 1 0,-1 0 0,0 0 0,1 0 0,-10 0 0,-16 2-7503,26 4 1377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6919,'-1'4'10119,"1"12"-5068,-1 20-4287,5 46 0,-3-80-726,-1-1 0,1 0-1,-1 0 1,1 0 0,-1 0 0,1 1 0,0-1 0,-1 0-1,1 0 1,0 0 0,0 0 0,0 0 0,0-1 0,0 1-1,0 0 1,0 0 0,0-1 0,0 1 0,0 0-1,0-1 1,1 1 0,-1-1 0,0 1 0,0-1 0,1 0-1,-1 0 1,0 0 0,1 1 0,-1-1 0,0 0-1,0 0 1,1-1 0,-1 1 0,0 0 0,1 0 0,-1-1-1,1 0 1,5 0 94,-1 0 0,0-1 0,0 0-1,0 0 1,0-1 0,6-4 0,41-32 146,-40 28-253,0 0 0,1 2 0,23-14 1,-37 23-32,1 0 1,0-1 0,-1 1-1,1 0 1,0 0 0,-1-1-1,1 1 1,0 0 0,-1 0-1,1 0 1,0 0 0,0 0 0,-1 0-1,1 0 1,0 0 0,-1 0-1,1 0 1,0 0 0,0 0-1,-1 0 1,1 1 0,0-1-1,-1 0 1,1 1 0,-1-1-1,1 0 1,0 1 0,-1-1 0,1 1-1,-1-1 1,1 1 0,-1-1-1,1 1 1,-1-1 0,1 1-1,-1-1 1,0 1 0,1 0-1,-1-1 1,0 1 0,1 0-1,-1-1 1,0 1 0,0 0 0,0-1-1,0 1 1,0 0 0,0-1-1,0 2 1,2 48 62,-3-24-9,1-25-44,0 1 0,0 0-1,1-1 1,-1 1-1,0-1 1,1 1-1,-1-1 1,1 1-1,-1-1 1,1 1 0,0-1-1,0 1 1,0-1-1,-1 0 1,1 1-1,0-1 1,1 0-1,-1 0 1,0 0 0,0 0-1,0 0 1,1 0-1,-1 0 1,0 0-1,1 0 1,-1-1-1,1 1 1,-1 0 0,1-1-1,-1 0 1,1 1-1,0-1 1,-1 0-1,1 0 1,-1 1-1,1-1 1,0-1 0,-1 1-1,1 0 1,-1 0-1,1-1 1,0 1-1,-1 0 1,1-1-1,-1 0 1,3-1 0,6-2 11,-1 0 0,0-1 0,-1 0 0,1 0 0,-1-1 0,9-8 0,28-36-139,-34 35 96,1 1 0,22-21 0,-38 71-501,0-25 644,1 0 0,0 0-1,1 0 1,0 0 0,0 18 0,3-28-94,-1 0 0,0 0 0,0 0 0,1 0 0,-1 0 1,1 0-1,-1-1 0,1 1 0,-1 0 0,1 0 0,0-1 0,-1 1 1,1 0-1,0-1 0,-1 1 0,1-1 0,0 1 0,0-1 1,0 1-1,-1-1 0,1 1 0,0-1 0,0 0 0,0 1 0,0-1 1,0 0-1,0 0 0,0 0 0,0 0 0,0 0 0,0 0 1,0 0-1,0 0 0,0 0 0,-1 0 0,3-1 0,37-6 360,-25-1-358,0 0-1,-1-1 0,0 0 0,-1-1 0,0-1 0,0 0 0,-1-1 0,-1 0 0,0 0 0,14-21 0,-1 3-19,-22 28-99,-3 12 31,-1 0 0,1 0 1,-1-1-1,-1 1 0,0-1 1,-8 17-1,8-19 56,0 1 0,0-1 0,0 1 0,1-1 0,0 1 0,0 0 0,1 0 0,0 0 0,0 0 0,1 0 0,1 11 0,-1-19-62,0 1-1,0-1 0,0 1 1,0-1-1,0 1 1,1-1-1,-1 1 0,0-1 1,0 0-1,0 1 0,1-1 1,-1 0-1,0 1 1,0-1-1,1 1 0,-1-1 1,0 0-1,1 0 0,-1 1 1,0-1-1,1 0 0,-1 1 1,0-1-1,1 0 1,-1 0-1,1 0 0,-1 0 1,1 1-1,-1-1 0,0 0 1,1 0-1,-1 0 1,1 0-1,-1 0 0,1 0 1,-1 0-1,1 0 0,-1 0 1,0 0-1,1 0 0,-1 0 1,1-1-1,-1 1 1,1 0-1,-1 0 0,0 0 1,1-1-1,-1 1 0,0 0 1,1-1-1,0 1-307,1-1-1,-1 0 0,0 0 1,0 0-1,0 0 1,0 0-1,0 0 1,0 0-1,0 0 1,-1 0-1,1 0 1,0 0-1,0-1 0,-1 1 1,1 0-1,0-3 1,0-20-5307,2-4-955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11018,'0'0'9802,"0"48"-18547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158 334 12684,'0'0'8376,"-10"1"-7234,6-2-1103,0 1-1,1 1 0,-1-1 0,0 0 1,0 1-1,0 0 0,0 0 0,1 0 1,-1 0-1,0 1 0,1 0 0,-1-1 1,1 1-1,0 0 0,-1 1 0,1-1 1,0 1-1,0-1 0,1 1 1,-1 0-1,0 0 0,1 0 0,0 0 1,0 0-1,0 1 0,0-1 0,0 1 1,1-1-1,-3 8 0,3-5-28,-1 0 1,0 0-1,1 1 0,0-1 0,1 0 0,0 1 1,-1-1-1,2 0 0,-1 0 0,1 1 1,0-1-1,0 0 0,1 0 0,0 0 1,0 0-1,0 0 0,1 0 0,0 0 0,0-1 1,0 0-1,1 1 0,0-1 0,8 9 1,-7-8 0,0 0 1,-1 0 0,0 1 0,0 0-1,-1 0 1,0 0 0,0 0-1,0 1 1,-1-1 0,0 1 0,-1-1-1,0 1 1,0 0 0,0 0-1,-2 10 1,1-13 1,-1-1 0,0 0-1,0 0 1,0 0 0,0 0 0,-1 0 0,0 0-1,1 0 1,-1 0 0,-1-1 0,1 1 0,-1-1-1,1 1 1,-1-1 0,0 0 0,0 0 0,0 0-1,-1-1 1,1 1 0,-1-1 0,1 0 0,-1 0-1,0 0 1,0 0 0,0 0 0,0-1-1,0 0 1,0 0 0,-7 1 0,9-2 20,1 1 0,0-1-1,-1 0 1,1 0 0,0 0 0,-1 0 0,1 0 0,-1 0-1,1 0 1,0 0 0,-1-1 0,1 1 0,0 0 0,-1-1 0,1 1-1,0-1 1,0 0 0,-1 1 0,1-1 0,0 0 0,0 0-1,0 0 1,0 0 0,-1-1 0,0 0-10,1-1 1,-1 1-1,1-1 0,0 0 1,0 1-1,0-1 0,1 0 1,-1 1-1,1-1 0,-1 0 1,1-4-1,0-6-170,1 0-1,0 0 0,1 1 1,5-20-1,-2 16-137,1 0-1,0 0 1,1 1 0,1 0 0,0 1-1,1-1 1,1 2 0,0-1 0,1 1 0,21-20-1,-22 25 322,0 0 1,0 0-1,0 0 0,1 1 0,0 1 1,0 0-1,1 0 0,-1 1 0,1 1 0,1 0 1,-1 1-1,0 0 0,1 1 0,23-2 0,-36 4-29,1 0 0,0 0-1,0 0 1,0 0-1,0 1 1,0-1 0,0 0-1,0 0 1,-1 1-1,1-1 1,0 0 0,0 1-1,0-1 1,-1 1-1,1-1 1,0 1 0,-1 0-1,1-1 1,0 1-1,-1 0 1,1-1 0,-1 1-1,1 0 1,-1 0-1,1-1 1,-1 1 0,1 0-1,-1 0 1,0 0-1,0 0 1,1-1 0,-1 1-1,0 0 1,0 0-1,0 0 1,0 0 0,0 0-1,0 0 1,0 0-1,0 0 1,0-1 0,-1 1-1,1 0 1,0 0-1,0 0 1,-1 0-1,1 0 1,-1 0 0,-22 53 1263,16-40-317,4 7-90,3-20-842,0-1-1,0 0 1,0 1 0,0-1-1,1 0 1,-1 1-1,0-1 1,0 0-1,1 0 1,-1 1 0,0-1-1,0 0 1,1 0-1,-1 1 1,0-1-1,0 0 1,1 0-1,-1 0 1,0 0 0,1 1-1,-1-1 1,0 0-1,1 0 1,-1 0-1,1 0 1,-1 0 0,0 0-1,1 0 1,-1 0-1,0 0 1,1 0-1,1-1 14,0 1 0,0-1 0,0 0 0,0 0 0,-1 0 0,1 0 0,0 0 0,0 0 0,-1 0-1,1 0 1,-1-1 0,1 1 0,-1-1 0,0 1 0,1-1 0,1-2 0,2-6 57,-1-1 0,1 0 1,-2 1-1,1-2 0,-2 1 1,1 0-1,-2 0 0,1-1 0,-2 1 1,1-1-1,-3-15 0,2 23-92,0 1 94,2-9-1341,8 14-862,4 4 1804,11 2-1303,1-1 1,0-2 0,1 0-1,-1-2 1,1-1 0,49-2-1,-40-9 2182,-35 9-450,-1 0-1,1 0 0,0-1 0,-1 1 1,1 0-1,0 0 0,-1 0 0,1-1 1,-1 1-1,1 0 0,0-1 0,-1 1 1,1 0-1,-1-1 0,1 1 0,-1-1 1,1 1-1,-1-1 0,0 1 0,1-1 0,-1 1 1,1-1-1,-1 0 0,0 1 0,0-1 1,1 1-1,-1-1 0,0 0 0,0 1 1,0-1-1,1 0 0,-1 1 0,0-1 1,0 0-1,0 1 0,0-1 0,0 0 1,-1 1-1,1-1 0,0 0 0,0 1 1,0-1-1,-1 1 0,1-1 0,0 0 0,0 1 1,-1-1-1,1 1 0,-1-1 0,1 1 1,0-1-1,-2 0 0,-2-1 61,-1 1 1,0-1-1,0 1 0,0 0 1,-1 1-1,1-1 0,0 1 0,0 0 1,0 0-1,0 1 0,0 0 1,0 0-1,-1 0 0,-7 3 0,4 0 4,1 0 0,0 0 0,0 1-1,1 0 1,0 0 0,-12 11 0,16-14-107,1 0-1,0 0 1,-1 0 0,1 0 0,0 1 0,1-1 0,-1 1 0,0-1 0,1 1-1,-1 0 1,1 0 0,0 0 0,0-1 0,0 1 0,0 0 0,0 0 0,1 0 0,-1 0-1,1 1 1,0-1 0,0 0 0,0 0 0,1 4 0,0-5-64,1-1 1,-1 1 0,1-1-1,-1 1 1,1-1 0,-1 1-1,1-1 1,0 0 0,-1 0-1,1 0 1,0 0 0,0 0-1,0 0 1,0-1 0,0 1-1,0 0 1,0-1 0,0 0-1,0 1 1,0-1 0,1 0-1,-1 0 1,0 0 0,0-1-1,0 1 1,3-1 0,5 0 15,0 0 1,0-1 0,0 0 0,11-4 0,2-6-39,-1 0 1,0-1 0,0-2-1,-2 0 1,0-1 0,31-33-1,-49 48-261,-8 14-154,4-8 408,-2 3 6,0 0-1,0 0 1,1 0 0,0 1 0,1-1 0,-1 1 0,0 16 0,3-24-26,0-1-1,0 1 0,0-1 0,0 1 0,0-1 1,0 1-1,0-1 0,0 1 0,0-1 0,0 1 1,0-1-1,1 1 0,-1-1 0,0 0 0,0 1 1,0-1-1,1 1 0,-1-1 0,0 0 0,1 1 1,-1-1-1,0 0 0,1 1 0,-1-1 0,1 0 1,-1 1-1,0-1 0,1 0 0,-1 0 0,1 0 1,-1 1-1,1-1 0,0 0 0,20-3-988,17-19-949,-17-1-69,-1 0 0,-2-2 0,0 0 0,-2-2 1,0 1-1,12-34 0,-10 18 2149,19-71-1,-32 86 5216,-12 37-551,-14 41-1636,5 4-2217,1 1 0,4 0 0,-9 96-1,15-107-856,8-56 21,5-13 111,-1 0 1,-1-1-1,5-42 0,-11 11-115,0 57-78,0-1 0,-1 0 0,1 0 0,0 0 0,0 0 0,0 0 0,0 1 0,0-1 0,0 0-1,0 0 1,0 0 0,0 0 0,-1 0 0,1 0 0,0 0 0,0 1 0,0-1 0,0 0 0,0 0 0,-1 0-1,1 0 1,0 0 0,0 0 0,0 0 0,0 0 0,-1 0 0,1 0 0,0 0 0,0 0 0,0 0 0,0 0-1,-1 0 1,1 0 0,0 0 0,0 0 0,0 0 0,0 0 0,0 0 0,-1 0 0,1 0 0,0-1 0,0 1-1,0 0 1,0 0 0,0 0 0,-1 0 0,1 0 0,0 0 0,0 0 0,0-1 0,0 1 0,-6 17-38,6-12 49,0-1-1,1 0 0,-1 1 0,1-1 0,-1 0 0,1 0 0,1 1 1,-1-1-1,1 0 0,-1 0 0,1 0 0,0 0 0,1-1 0,-1 1 0,1 0 1,-1-1-1,1 0 0,0 1 0,0-1 0,1 0 0,-1-1 0,0 1 1,1-1-1,0 1 0,0-1 0,0 0 0,0 0 0,0-1 0,0 1 1,0-1-1,0 0 0,0 0 0,1-1 0,-1 1 0,0-1 0,6 0 0,1 1 36,1-1 0,-1-1-1,0 0 1,0-1 0,0 0-1,0 0 1,0-1-1,0-1 1,-1 1 0,0-2-1,1 0 1,-1 0 0,12-9-1,-19 11-41,53-44 94,-53 44-106,0 0 0,0-1 0,0 1-1,0-1 1,0 0 0,-1 1 0,0-1 0,1 0 0,-1-1 0,-1 1 0,1 0 0,1-9 0,-3 12 1,0 1 1,0 0-1,1 0 1,-1-1-1,0 1 1,0 0-1,0-1 1,0 1-1,-1 0 1,1-1-1,0 1 0,0 0 1,0 0-1,0-1 1,0 1-1,0 0 1,0-1-1,-1 1 1,1 0-1,0 0 1,0-1-1,0 1 1,0 0-1,-1 0 1,1 0-1,0-1 1,0 1-1,-1 0 0,1 0 1,0 0-1,0 0 1,-1-1-1,1 1 1,0 0-1,-1 0 1,1 0-1,0 0 1,-1 0-1,-15 3-59,-14 14 75,23-12 92,1 1 0,-1 0 0,1 0 0,0 1 0,1-1 0,0 2 0,0-1 0,0 0 0,1 1-1,0 0 1,0 0 0,1 0 0,0 0 0,1 1 0,-1-1 0,2 1 0,-2 10 0,3-18-97,0 0-1,0 0 1,0-1 0,0 1 0,0 0 0,0 0 0,0-1 0,0 1-1,1 0 1,-1 0 0,0 0 0,0-1 0,1 1 0,-1 0 0,0-1 0,1 1-1,-1 0 1,1-1 0,-1 1 0,1 0 0,-1-1 0,1 1 0,0-1-1,-1 1 1,1-1 0,-1 1 0,1-1 0,0 0 0,1 1 0,0 0 11,0-1 0,0 0 0,0 0 0,0 0 0,0 0 0,0 0 0,0 0 0,0-1 0,0 1 0,0-1 0,3-1 0,1 0-117,0-1 1,0 0 0,0 0 0,0-1-1,0 1 1,7-8 0,-5 3-677,-1-1-1,0-1 1,-1 1 0,1-1 0,-2 0 0,0-1-1,0 1 1,-1-1 0,0 0 0,3-13 0,-2-2-844,-2 0 0,0 0 1,-1-36-1,-2 61 1826,0 0-1,0 0 1,0 0-1,0 0 1,0 0 0,0 0-1,0-1 1,-1 1 0,1 0-1,0 0 1,-1 0 0,1 0-1,-1 0 1,1 0 0,-1 0-1,1 0 1,-2-1 0,-10 3 2995,9 1-2945,1 0 0,-1 0-1,1 0 1,0 1 0,0-1-1,0 0 1,0 1 0,0 0-1,0-1 1,-1 4 0,-8 44 1385,12-21-2772,-1-29 857,1 1 1,-1 0 0,0 0 0,0-1-1,0 1 1,1 0 0,-1 0 0,0-1-1,1 1 1,-1 0 0,1-1 0,-1 1-1,1-1 1,-1 1 0,1 0-1,-1-1 1,1 1 0,-1-1 0,1 1-1,0-1 1,-1 0 0,1 1 0,1 0-1,8-1-6174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14798,'-63'3'6519,"52"-2"-5844,0 0 0,0 1 1,-20 7-1,27-7-572,0-1 1,1 1-1,-1-1 1,0 1-1,1 0 1,-1 1-1,1-1 0,-1 1 1,1-1-1,0 1 1,0 0-1,0 0 1,1 0-1,-1 1 0,1-1 1,0 1-1,0-1 1,0 1-1,0 0 1,0 0-1,1 0 1,0 0-1,0 0 0,0 0 1,0 0-1,1 0 1,-1 0-1,1 6 1,0-8-96,0-1 1,0 1-1,0 0 1,1-1-1,-1 1 1,0-1-1,1 1 1,-1-1-1,1 1 1,-1-1 0,1 0-1,0 1 1,0-1-1,-1 0 1,1 1-1,0-1 1,0 0-1,0 0 1,0 0-1,1 0 1,-1 0 0,0 0-1,0 0 1,3 1-1,0 0 6,0-1-1,0 0 1,0 1-1,0-2 1,0 1 0,0 0-1,0-1 1,0 0-1,6 0 1,1-1-47,-1 0 0,0 0 0,1-1 0,-1-1 0,0 0 0,0 0 0,10-6 0,-1-4-95,-16 10 122,1 0 0,-1 1 0,1-1 0,-1 1 0,1 0 0,0 0 0,0 0 0,6-1 0,-23 47 1357,12-43-1316,1 0-1,0 0 0,0-1 1,0 1-1,0 0 1,0 0-1,1 0 1,-1 0-1,0 0 1,0 0-1,1 0 1,-1 0-1,0 0 1,1-1-1,-1 1 1,1 0-1,-1 0 1,1 0-1,-1-1 0,1 1 1,0 0-1,-1-1 1,1 1-1,0-1 1,1 2-1,28 8 467,49-9-274,-59-2-276,123-15-2102,-142 19 2202,-1 0 0,0 0 1,0 0-1,0 1 1,0-1-1,0 0 1,-1 0-1,1 0 1,-1 1-1,-1 2 0,2 15-511,5-17-5891,5-4-3760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191 133 2723,'0'0'9539,"6"-10"-7110,-2 3-1917,0-1-1,0 0 1,-1 0-1,0 0 1,0-1 0,2-11-1,-5 19-399,1-1-1,-1 0 1,0 0-1,0 0 1,0 0-1,0 0 1,0 0-1,0 0 1,0 1-1,-1-1 1,1 0-1,-1 0 1,1 0-1,-1 0 1,0 1-1,0-1 1,0 0-1,0 1 1,0-1-1,0 1 1,0-1-1,0 1 1,-1-1-1,1 1 1,0 0-1,-1-1 1,1 1-1,-1 0 1,0 0-1,1 0 1,-1 1-1,0-1 1,1 0 0,-1 0-1,0 1 1,0 0-1,0-1 1,0 1-1,0 0 1,0 0-1,1-1 1,-4 2-1,-1-1-95,0 1-1,-1 0 1,1 0-1,0 0 0,0 1 1,0 0-1,1 0 1,-1 0-1,0 1 1,1 0-1,-1 0 1,1 0-1,0 1 1,0 0-1,0 0 1,1 0-1,0 1 0,-1-1 1,1 1-1,-4 8 1,0-2-31,0 0 0,1 1 1,1-1-1,0 2 0,0-1 0,1 1 1,1-1-1,-4 21 0,7-31 15,1 0 0,0 0 0,-1 0 0,1 0-1,0 0 1,0 1 0,1-1 0,-1 0 0,0 0-1,1 0 1,-1 0 0,1 0 0,-1 0 0,1 0 0,0 0-1,0 0 1,0 0 0,0 0 0,0-1 0,1 1-1,-1 0 1,1-1 0,-1 1 0,1-1 0,-1 1 0,1-1-1,0 0 1,-1 0 0,1 1 0,0-1 0,0 0-1,0-1 1,0 1 0,0 0 0,0-1 0,0 1-1,0-1 1,1 1 0,-1-1 0,0 0 0,0 0 0,0 0-1,2-1 1,6 1 15,-1 0-1,1-1 1,-1 0-1,1-1 1,-1 0-1,0 0 1,0-1 0,14-6-1,-5-1-133,-1 0 0,0-1-1,23-19 1,-34 24 117,0 1 0,0-1 0,0 0 0,-1 0 0,0-1 0,0 1 0,-1-1 0,1 0-1,-2 0 1,1-1 0,2-8 0,-17 51-212,-11 40 354,21-70-23,0 1 0,0 0 0,0-1 0,1 1 0,0 0 0,0-1-1,1 1 1,-1 0 0,1-1 0,3 11 0,-2-13-69,0-1 0,0 0 0,0 0 0,0 0 0,0 0 1,0 0-1,0 0 0,0-1 0,1 1 0,-1-1 0,1 1 0,-1-1 0,1 0 0,0 0 0,-1 0 0,1 0 0,0-1 0,0 1 0,-1-1 0,1 0 1,0 1-1,0-1 0,0-1 0,0 1 0,-1 0 0,5-2 0,6 1 21,-1-1 0,0 0 1,0-1-1,20-7 0,-9-2-62,0 0-1,-1-2 1,29-22 0,-1 1-397,-50 35 375,0 0-1,1-1 1,-1 1-1,1 0 0,-1 0 1,0 0-1,1 0 0,-1 0 1,0 0-1,1 0 1,-1 0-1,0 0 0,1 0 1,-1 0-1,1 1 1,-1-1-1,0 0 0,1 0 1,-1 0-1,0 0 1,1 0-1,-1 1 0,0-1 1,0 0-1,1 0 1,-1 1-1,0-1 0,1 0 1,-1 0-1,0 1 1,0-1-1,0 0 0,1 1 1,-1-1-1,0 0 1,0 1-1,0-1 0,0 0 1,0 1-1,0-1 1,0 0-1,1 1 0,-1-1 1,0 1-1,0-1 1,0 0-1,-1 1 0,1-1 1,0 1-1,5 33 40,0 0-4,-4-32-15,0-1 1,0 0-1,0 1 1,0-1-1,0 0 1,1 0-1,-1 0 1,0 0-1,1 0 1,-1 0-1,1-1 0,-1 1 1,1 0-1,-1-1 1,1 1-1,0-1 1,-1 1-1,1-1 1,0 0-1,-1 0 1,1 0-1,0 0 1,-1 0-1,1 0 1,0 0-1,-1 0 1,1-1-1,0 1 1,-1-1-1,1 1 1,-1-1-1,4-1 1,52-27-522,-52 26 290,2-2 10,-3 3-5,0-1-1,0 0 1,1 1-1,-1 0 0,0 0 1,1 0-1,-1 1 1,1 0-1,0-1 1,6 0-1,-3 15-1269,-6-10 989,0 0 0,-1 0 0,1 0-1,0 0 1,0 0 0,1 0-1,-1-1 1,4 4 0,-3-5 48,0 0 1,1 0-1,-1 0 0,1 0 0,-1-1 1,1 1-1,-1-1 0,8 0 1,-9 0 196,26 0-3896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96 114 11979,'0'0'5899,"-10"3"-4724,3-1-1029,1 1 0,-1 1 0,1-1 1,0 1-1,0 0 0,0 1 0,1-1 1,-8 8-1,11-10-29,0 1 0,0-1 1,0 0-1,0 1 0,0-1 1,0 1-1,1 0 1,-1-1-1,1 1 0,0 0 1,0 0-1,0 0 0,0 0 1,0 0-1,1 0 0,-1 0 1,1 0-1,0 0 0,0 0 1,0 1-1,0-1 0,1 0 1,-1 0-1,1 0 0,0 0 1,0 0-1,1 3 0,0-4-95,-1-1 0,1 1-1,0-1 1,-1 0 0,1 1-1,0-1 1,0 0 0,0 0-1,0 0 1,0 0 0,0-1 0,0 1-1,0 0 1,1-1 0,-1 0-1,0 1 1,0-1 0,0 0-1,1 0 1,-1 0 0,0 0-1,4-1 1,0 0 13,1 1 0,-1-1-1,1-1 1,-1 1 0,0-1 0,10-4-1,-7 0-37,-1 0 0,1-1-1,-2 0 1,1-1-1,-1 1 1,0-1 0,0-1-1,-1 1 1,0-1-1,-1 0 1,7-15 0,-2 0-7,0 0 0,-1 0 0,7-39 0,-16 63 13,0 0-1,0 0 0,0 0 1,0 0-1,0 0 0,0 0 1,0 0-1,0 0 0,0 0 0,0 0 1,0 0-1,0 0 0,0 0 1,0 0-1,0 0 0,0 0 1,-1 0-1,1 0 0,0 0 1,0 0-1,0 0 0,0 0 0,0 0 1,0 0-1,0 0 0,0 0 1,0 0-1,0 0 0,0 0 1,0 0-1,0 0 0,0 0 1,0 0-1,0 0 0,-1 0 0,1 0 1,0 0-1,0 0 0,0-1 1,0 1-1,0 0 0,0 0 1,-8 12-12,-7 19-28,11-17 93,0 0 1,1 0 0,0 0-1,2 1 1,-1 22 0,2-32-166,0-1 0,1 1 0,0-1 0,0 1 0,0-1 0,0 0 0,1 1 0,0-1 0,3 6 0,-3-7-230,0-1 1,0 1 0,0-1 0,0 0 0,0 1 0,0-1 0,1 0-1,-1-1 1,1 1 0,0 0 0,-1-1 0,1 1 0,0-1 0,0 0-1,4 1 1,26 4-6244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5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75 3844,'-20'14'2722,"17"-13"-2596,14-6 437,19-9-161,-14 6-325,-1 1 0,1 0-1,0 1 1,0 1 0,1 1 0,32-5-1,45 1 955,-19-1-737,0 4-1,0 2 1,128 14-1,-54 5 309,277-7-1,-63-5-357,-131 22-207,-51-4-31,48-3 295,254-13 1,-320-27-671,-122 5-3666,-17 3 463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3716,'0'0'16292,"2"8"-15021,2 12-647,-2 0 0,1 29 0,2 21-190,-5-68-415,1 0-1,-1 0 1,0 0 0,1-1 0,-1 1-1,1 0 1,-1 0 0,1 0 0,0 0-1,0-1 1,0 1 0,0 0 0,1 1-1,-1-3 32,-1 1-1,1-1 1,-1 0-1,1 1 0,-1-1 1,1 0-1,-1 0 0,1 1 1,0-1-1,-1 0 0,1 0 1,-1 0-1,1 0 1,-1 0-1,1 0 0,0 0 1,-1 0-1,1 0 0,-1 0 1,1 0-1,0 0 0,-1 0 1,1 0-1,-1-1 1,1 1-1,0-1 0,2 0 54,0-1-1,0 0 0,-1-1 1,1 1-1,-1-1 0,0 1 1,1-1-1,-1 1 0,0-1 0,-1 0 1,1 0-1,2-5 0,0-4-96,0-1-1,0 0 1,-1 0-1,-1 0 0,0-1 1,-1 1-1,-1-1 1,-1-17-1,1 13-139,-1 9-103,1 15-119,0-5 332,0 1 0,0-1-1,1 1 1,-1-1-1,1 1 1,-1-1-1,1 1 1,-1-1-1,1 1 1,0-1 0,0 0-1,0 1 1,0-1-1,0 0 1,0 0-1,0 0 1,0 0-1,3 2 1,4 1 42,0 0-1,0-1 1,1 0 0,0-1 0,0 0-1,-1 0 1,1-1 0,0 0-1,0 0 1,17-2 0,-14 1 8,0-1 1,0-1-1,0 0 0,0 0 1,-1-1-1,1-1 0,19-8 1,-20 6-14,-1 0 1,0-1-1,0 0 1,-1-1-1,10-10 0,-15 15-3,-1-1-1,0 1 0,0-1 1,0 0-1,-1 0 0,1 0 1,-1 0-1,0-1 0,0 1 0,0-1 1,-1 1-1,0-1 0,0 0 1,0 1-1,0-8 0,0 11-10,-1 1-1,0-1 0,0 1 1,0-1-1,0 1 0,-1-1 0,1 0 1,0 1-1,0-1 0,0 1 1,0-1-1,0 1 0,-1-1 1,1 1-1,0-1 0,-1 1 1,1-1-1,0 1 0,-1-1 0,1 1 1,0-1-1,-1 1 0,1 0 1,-1-1-1,1 1 0,-1 0 1,1-1-1,-1 1 0,1 0 1,-1-1-1,1 1 0,-1 0 1,1 0-1,-2 0 0,-23 5-111,19-3 94,0 1-1,0 1 1,0-1 0,0 1-1,-9 8 1,9-5 59,-1 0 0,1 1 0,0 0 0,0 1 0,1-1 0,1 1 0,-1 0 0,1 0 0,1 0 0,0 0 0,0 1 0,0 0 0,2-1 1,-1 1-1,1 0 0,0 0 0,2 12 0,-1-20-18,1 1 0,0-1-1,0 0 1,1 0 0,-1 0 0,0 0 0,1 0 0,-1 0 0,1-1 0,0 1 0,-1 0 0,1-1 0,0 1-1,0-1 1,0 0 0,0 1 0,0-1 0,1 0 0,-1 0 0,0-1 0,0 1 0,1 0 0,-1-1 0,0 1 0,1-1-1,2 0 1,35 3-1361,-8-6-3999,-9-6-3289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12492,'0'0'5936,"-4"12"-5365,-12 49 1053,3 0-1,-8 90 1,9 140 1315,14-281-2875,3-14 78,4-16 53,-2-13-221,-3 0 0,-1-1 1,-1 1-1,-5-68 0,2 89-64,-1 0-393,10 31 240,-5-14 241,1-1 0,-1 1 1,1-1-1,1 0 0,-1 0 1,0 0-1,1-1 0,0 0 1,0 0-1,0 0 0,0 0 1,1-1-1,-1 0 0,1 0 1,-1 0-1,1 0 0,-1-1 1,1 0-1,0-1 0,0 1 1,0-1-1,0 0 0,-1 0 0,1-1 1,0 0-1,0 0 0,-1 0 1,9-4-1,-5 2 16,-1 0 0,1 0 0,-1-1 0,0 0 0,-1-1 0,1 0 0,-1 0 0,0-1 0,0 1 0,0-2 0,-1 1 0,0-1 0,0 0 0,-1 0 0,1 0 0,-2-1 0,8-14 0,-10 15 2,1 1 17,0-1 0,-1 1 0,0-1-1,0 0 1,-1 1 0,1-9-1,-2 15-34,0 0 0,0 0 0,0 0 1,0 1-1,0-1 0,0 0 0,0 0 0,0 0 0,0 0 0,0 0 0,0 1 0,-1-1 0,1 0 0,0 0 0,0 0 0,0 0 0,0 0 1,0 0-1,0 0 0,0 1 0,-1-1 0,1 0 0,0 0 0,0 0 0,0 0 0,0 0 0,-1 0 0,1 0 0,0 0 0,0 0 0,0 0 0,0 0 1,0 0-1,-1 0 0,1 0 0,0 0 0,0 0 0,0 0 0,0 0 0,-1 0 0,1 0 0,0 0 0,0 0 0,0 0 0,0 0 0,0 0 0,-1-1 1,1 1-1,0 0 0,0 0 0,0 0 0,0 0 0,0 0 0,0 0 0,0 0 0,-1-1 0,1 1 0,0 0 0,0 0 0,0 0 0,0 0 1,0-1-1,0 1 0,0 0 0,0 0 0,-9 12-79,3 1 99,0-1 0,1 2-1,0-1 1,1 0 0,0 1 0,2 0 0,-1 0-1,2 0 1,0 0 0,0 0 0,2 15 0,-1-27 1,1-1 1,-1 1 0,1-1 0,-1 0-1,1 1 1,0-1 0,0 0 0,-1 1-1,1-1 1,0 0 0,0 0 0,0 1-1,0-1 1,0 0 0,1 0 0,-1 0-1,0-1 1,0 1 0,1 0 0,-1 0-1,0-1 1,1 1 0,-1 0 0,1-1-1,-1 0 1,1 1 0,-1-1 0,1 0-1,-1 0 1,1 0 0,-1 0 0,1 0-1,-1 0 1,1 0 0,1-1 0,3 1 19,-1-1 0,1 0 1,-1 0-1,0-1 1,1 1-1,-1-1 0,0 0 1,0-1-1,4-2 1,3-5-60,-1 0 1,0-1-1,-1 0 0,0-1 1,-1 0-1,0-1 1,-1 1-1,0-2 0,-1 1 1,-1-1-1,0 0 1,-1 0-1,0-1 1,3-22-1,-13 63-114,1-14 63,2 0 0,-1 0-1,1 0 1,1 0 0,0 0-1,1 0 1,0 0 0,1 0 0,0 0-1,5 18 1,-5-29-271,0 1 0,0 0 0,0-1-1,0 1 1,0 0 0,0-1 0,1 1 0,-1-1 0,0 0 0,1 1 0,0-1 0,-1 0 0,1 0-1,0 0 1,-1 0 0,1 0 0,0 0 0,0-1 0,0 1 0,0-1 0,0 1 0,0-1 0,2 1-1,13-1-5758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 12107,'0'0'6519,"-8"-2"-4955,3 1-1398,0 0-1,1 1 1,-1 0 0,0 0 0,1 0-1,-1 0 1,0 1 0,1 0 0,-1 0 0,1 0-1,-1 1 1,-4 1 0,6-1-107,0-1-1,1 1 1,-1-1-1,1 1 1,0 0-1,-1-1 1,1 1 0,0 1-1,0-1 1,0 0-1,1 0 1,-1 1-1,0-1 1,1 1 0,0-1-1,-1 1 1,1 0-1,0-1 1,0 1-1,1 0 1,-1 0 0,1 0-1,-1 0 1,1 0-1,0 4 1,0 1-40,1 0-1,0-1 1,0 1 0,1 0 0,0-1-1,1 0 1,-1 1 0,1-1 0,5 8-1,43 63-701,-39-63 367,-1 0 0,-1 1-1,-1 0 1,14 33 0,-20-39 390,-1-1 1,0 1-1,-1 0 0,0 0 0,-1-1 0,0 1 1,0 0-1,-1 0 0,0-1 0,-1 1 0,0 0 1,-1-1-1,0 1 0,-6 13 0,6-17 110,1-1-1,-1 0 1,0 0 0,0 0-1,-1 0 1,1 0 0,-1-1-1,0 0 1,0 1 0,-1-1-1,1-1 1,-1 1 0,0-1-1,0 0 1,0 0 0,0 0-1,-1-1 1,1 1 0,-1-1 0,1-1-1,-1 1 1,0-1 0,0 0-1,1 0 1,-10-1 0,13 0-135,-1-1 1,0 0 0,1 1 0,-1-1-1,1 0 1,-1-1 0,1 1 0,0 0 0,-1-1-1,1 1 1,0-1 0,0 0 0,0 0-1,0 0 1,0 0 0,0 0 0,1 0-1,-1-1 1,1 1 0,-1 0 0,1-1 0,0 1-1,0-1 1,0 1 0,-1-6 0,-2-7-75,0 0 1,1 0-1,-2-19 0,3 22-242,1 1 0,1-1 1,0 0-1,0 0 0,1 0 0,0 0 0,1 1 0,4-13 0,-3 17-302,0 1 1,0-1-1,0 1 0,1 0 0,0 0 1,0 0-1,1 0 0,-1 1 1,1 0-1,0 0 0,1 0 0,-1 1 1,1-1-1,11-5 0,15-8-5506,4-1-3101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88 13261,'0'0'8835,"5"8"-7640,-2-4-1134,0-1 0,0 1 0,0-1 0,0 0 0,1 0 0,-1 0 0,1-1 0,0 1 0,0-1 0,0 0 0,0 0 0,0 0 0,0-1 0,1 1 0,-1-1 0,1 0 0,-1 0 0,1-1 0,-1 1 0,1-1 0,-1 0 0,1 0-1,-1-1 1,1 1 0,-1-1 0,1 0 0,-1 0 0,0-1 0,1 1 0,5-4 0,-5 3-58,-1 0 0,1-1-1,-1 1 1,0-1 0,0 0 0,0 0 0,0-1-1,-1 1 1,1-1 0,-1 0 0,0 0-1,0 0 1,0 0 0,-1 0 0,1-1 0,-1 1-1,0-1 1,-1 1 0,1-1 0,-1 0-1,1 0 1,-2 0 0,1 0 0,0-6 0,-1 9-11,-1 1 0,1 0 0,-1 0 0,1-1 0,-1 1 0,1 0 0,-1 0 0,0 0 0,1 0 1,-1 0-1,0 0 0,0 0 0,0 0 0,0 0 0,0 1 0,0-1 0,0 0 0,0 0 0,0 1 0,0-1 1,0 1-1,0-1 0,-1 1 0,1-1 0,0 1 0,0 0 0,-1 0 0,1 0 0,0-1 0,0 1 1,-1 0-1,1 0 0,0 1 0,0-1 0,-1 0 0,1 0 0,-2 1 0,-4 0-10,1 0 0,0 0 0,-1 1 0,1-1 0,0 1 0,-11 5-1,4 2 15,1-1-1,0 2 0,0 0 0,1 0 0,-13 15 0,20-21 60,0 1-1,0 0 0,0 0 0,1 0 0,0 0 1,0 1-1,0-1 0,1 1 0,-1 0 0,1 0 1,1 0-1,-1 0 0,1 0 0,0 0 0,0 10 1,1-14-47,0 0 1,1-1 0,-1 1 0,1 0 0,0 0 0,-1 0-1,1-1 1,0 1 0,0 0 0,0-1 0,0 1-1,0-1 1,0 0 0,1 1 0,-1-1 0,0 0 0,1 1-1,-1-1 1,4 2 0,0-1-25,0 1 0,0-1 0,1 0 0,-1 0 0,0 0 0,10 1 0,-2-2-1006,0 1 1,-1-2-1,1 1 1,0-2 0,18-2-1,-5-7-4781,4-6-2898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11819,'0'0'10939,"11"1"-9931,-2 0-938,1-1 0,-1 0 0,1-1-1,-1 0 1,1-1 0,-1 1 0,0-2-1,0 1 1,0-1 0,0-1 0,-1 0-1,1 0 1,-1 0 0,0-1-1,12-9 1,34-36 43,-51 48-132,-1-1 0,0 0 0,0 1 0,0-1-1,0 0 1,0 0 0,-1 0 0,1 0 0,-1-1 0,0 1 0,0 0-1,0-1 1,0 1 0,-1-1 0,1 1 0,-1 0 0,0-1-1,0-4 1,-1 8-19,1-1 0,-1 0 0,0 1 0,1-1-1,-1 0 1,0 1 0,0-1 0,1 1 0,-1-1 0,0 1-1,0-1 1,0 1 0,0 0 0,0-1 0,0 1-1,0 0 1,0 0 0,0 0 0,1-1 0,-1 1 0,0 0-1,0 0 1,0 1 0,0-1 0,-1 0 0,-26 3-283,19-1 301,1 1 1,0 0-1,0 1 1,1 0-1,-1 0 0,1 0 1,0 1-1,0 0 0,0 0 1,1 1-1,-7 6 1,1 2 88,0 0 1,0 0-1,1 1 1,-9 18-1,17-28 25,1 0 0,-1 0 0,1 0 0,0 0 0,0 0 0,1 1 0,-1-1 0,1 1 0,0 0 0,1-1 0,0 10 0,0-13-87,0 0 0,1 0 1,-1 1-1,1-1 0,0 0 1,0 0-1,0 0 0,0 0 0,0 0 1,0 0-1,0 0 0,1-1 1,-1 1-1,1 0 0,-1-1 1,1 1-1,0-1 0,-1 1 0,1-1 1,0 0-1,0 0 0,0 0 1,0 0-1,0 0 0,0 0 1,0-1-1,1 1 0,-1-1 1,0 1-1,0-1 0,3 0 0,66 3-2878,-62-4 1501,0 0-1,1 0 1,-1-1 0,0 0 0,12-6-1,15-9-7106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15375,'-9'0'2578,"-9"-1"-1784,-1 1-1,1 1 1,0 0 0,-22 6 0,35-7-715,1 1 0,-1 0 0,1 0 0,0 1 1,-1-1-1,1 1 0,0 0 0,0 0 0,0 0 0,0 1 1,0-1-1,1 1 0,-1 0 0,1 0 0,0 0 0,0 1 1,0-1-1,0 1 0,0 0 0,1-1 0,0 1 0,0 0 1,0 0-1,0 1 0,-2 5 0,4-8-94,0 0-1,1 1 1,-1-1 0,0 0-1,0 0 1,1 0 0,0 0-1,-1 0 1,1 0 0,0 0-1,0-1 1,0 1-1,0 0 1,0 0 0,0-1-1,1 1 1,-1 0 0,0-1-1,1 1 1,0-1 0,-1 0-1,1 0 1,0 1 0,-1-1-1,1 0 1,0 0 0,0-1-1,0 1 1,0 0 0,3 0-1,10 4-554,0 0 0,30 4 0,-36-7 268,48 3-1026,-45-5 1335,-1 1 0,0 0 0,0 0 0,1 1 0,15 5 0,-27-7 31,0 0-1,0 0 1,0 0 0,0 0 0,0 0 0,1 0 0,-1 0 0,0 0-1,0 0 1,0 0 0,0 1 0,0-1 0,0 0 0,0 0 0,1 0-1,-1 0 1,0 0 0,0 0 0,0 0 0,0 0 0,0 0 0,0 1-1,0-1 1,0 0 0,0 0 0,0 0 0,0 0 0,1 0 0,-1 0-1,0 1 1,0-1 0,0 0 0,0 0 0,0 0 0,0 0 0,0 0-1,0 0 1,0 1 0,0-1 0,0 0 0,0 0 0,-1 0 0,1 0-1,0 0 1,0 1 0,0-1 0,0 0 0,0 0 0,0 0 0,0 0-1,0 0 1,0 0 0,0 0 0,0 0 0,-1 1 0,1-1 0,-11 6 886,-14 3-40,-30 9 519,-53 16 417,40-25-8700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10154,'0'0'7196,"12"6"-5739,-4-1-1169,1-1 0,0 0 0,0 0 0,0-1 0,0 0 0,1 0 0,-1-1 0,1-1 0,-1 0 0,1 0-1,0-1 1,0 0 0,-1 0 0,1-1 0,15-3 0,-13 0-165,1-1 1,-1 0-1,0-1 0,0 0 0,-1 0 0,0-2 0,12-8 1,-18 12-105,0 0 1,0 0 0,-1-1 0,0 1 0,1-1 0,-2 0 0,1 0 0,0 0 0,-1-1 0,0 1 0,-1-1 0,1 0-1,-1 0 1,0 0 0,0 0 0,1-12 0,-3 17-14,1-1 1,-2 1-1,1-1 1,0 1-1,0 0 0,0-1 1,-1 1-1,1-1 1,0 1-1,-1 0 0,1 0 1,-1-1-1,0 1 0,1 0 1,-1 0-1,0 0 1,0-1-1,0 1 0,0 0 1,0 0-1,0 0 0,-2-1 1,0 0 15,0 1 0,0-1 0,0 1-1,-1 0 1,1 0 0,0 0 0,0 0 0,-1 1 0,-4-1 0,-2 1 19,1 0-1,0 0 1,0 1 0,0 1 0,0-1 0,-16 6-1,17-3-28,-1 0 0,1 1 0,0-1 0,0 2 0,1-1 0,-1 1 0,1 0 0,1 1 0,-1 0 0,1 0 0,-10 16 0,12-18-2,0 1 0,1 0 0,0 0 0,0 0-1,1 0 1,-1 0 0,2 1 0,-1-1 0,0 1-1,1-1 1,1 1 0,-1 0 0,1 0 0,0-1-1,0 1 1,1 0 0,2 9 0,-2-12-8,1-1 1,-1 0-1,1 0 0,0 0 1,0 0-1,0-1 1,0 1-1,1 0 1,-1-1-1,1 0 0,-1 1 1,1-1-1,0 0 1,0 0-1,0-1 1,0 1-1,0 0 0,1-1 1,-1 0-1,0 0 1,1 0-1,-1 0 1,5 0-1,10 2-289,1-1 0,-1-1 1,21-1-1,-27 0-114,1-1-821,0 1-1,0-2 1,0 0-1,25-6 1,2-6-6252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53 13645,'0'0'6705,"0"-9"-3929,0 8-2733,0-1 126,0-1 0,0 1 0,-1 0 0,1-1 0,0 1 0,-1-1 0,1 1 0,-1-1 0,0 1 0,0 0 0,-1-4 0,0 5-118,1 0 0,-1 0 1,1 0-1,0 0 0,-1 0 0,0 0 0,1 1 0,-1-1 1,1 0-1,-1 1 0,0-1 0,0 1 0,1 0 0,-1-1 1,0 1-1,0 0 0,1 0 0,-1 0 0,0 0 0,0 1 1,1-1-1,-1 0 0,-3 2 0,-6 1-35,0 0 0,-1 1 0,2 1 0,-1-1 0,0 2 0,1 0 0,-10 7 0,-2 3 48,-40 36 0,61-51-65,0-1-1,0 1 1,0 0-1,0 0 0,0 0 1,1 0-1,-1 0 1,0 0-1,0 0 1,1 0-1,-1 0 1,1 0-1,-1 1 0,1-1 1,-1 0-1,1 0 1,0 1-1,-1-1 1,1 1-1,0-1-12,1 0-1,-1-1 1,1 1-1,-1 0 1,0-1-1,1 1 1,-1-1 0,1 1-1,-1-1 1,1 1-1,0-1 1,-1 1 0,1-1-1,-1 0 1,1 1-1,0-1 1,-1 0-1,1 0 1,0 1 0,-1-1-1,1 0 1,0 0-1,0 0 1,0 0-1,62 0-1311,-44-1 679,-7 1 236,-2-1 284,1 0 0,-1 1 0,0 0 0,1 1 0,-1 0 0,0 1 0,1 0 0,-1 1 0,0 0 0,-1 0 0,1 1 0,0 0 1,16 11-1,-25-14 124,1 0 1,-1 0 0,1 0-1,-1 0 1,0 0 0,0 0 0,0 0-1,0 1 1,0-1 0,0 0-1,0 1 1,0-1 0,0 1 0,0-1-1,-1 1 1,1-1 0,-1 1-1,1 0 1,-1-1 0,0 1 0,1 0-1,-1-1 1,0 1 0,0 0-1,0-1 1,0 1 0,-1 0 0,1-1-1,0 1 1,-1 0 0,1-1-1,-1 1 1,0-1 0,1 1-1,-1-1 1,0 1 0,-1 1 0,-2 1 144,1 0 0,0-1 0,-1 1 0,0-1 0,0 0 0,0 0 0,0-1 0,0 1 0,0-1 0,-1 0 0,-6 2 0,-4 0 77,0 0 0,0-2 0,-1 1 0,1-2-1,0 0 1,-20-2 0,34 1-390,0 0-1,0-1 1,1 1 0,-1 0-1,0 0 1,1-1 0,-1 1-1,1 0 1,-1-1-1,0 1 1,1 0 0,-1-1-1,1 1 1,-1-1-1,1 1 1,-1-1 0,1 1-1,-1-1 1,1 0 0,-1 1-1,1-1 1,0 1-1,0-1 1,-1 0 0,1 1-1,0-1 1,0 0 0,-1 1-1,1-1 1,0 0-1,0 0 1,0 1 0,0-1-1,0 0 1,0 1-1,0-1 1,1 0 0,-1 1-1,0-1 1,0 0 0,0 1-1,1-1 1,-1 0-1,0 1 1,1-1 0,-1 0-1,1 0 1,10-15-6951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13773,'0'0'4927,"-7"12"-3613,-18 39-411,2 1 0,2 1 0,3 0 1,-23 113-1,37-141-868,2-6-2,-1 0-1,-1 0 0,0-1 1,-1 1-1,-11 21 0,23-94 1079,21-23-1170,4 2 0,63-109 1,-89 172 11,2-3-120,0 0 0,2 0-1,14-18 1,-22 30 83,0 0-1,0 1 1,1-1-1,-1 1 0,0 0 1,1 0-1,0 0 1,-1 0-1,1 1 0,0-1 1,0 0-1,0 1 1,0 0-1,0 0 0,0 0 1,0 0-1,0 0 1,1 1-1,-1 0 0,0-1 1,0 1-1,1 0 1,-1 0-1,0 1 1,4 0-1,-5 0 54,0 1 0,1-1 0,-1 1 0,0 0 0,0 0 0,0 0 1,0 0-1,-1 0 0,1 0 0,0 0 0,-1 0 0,0 1 0,1-1 0,-1 1 0,0-1 0,0 1 0,-1-1 1,1 1-1,0 0 0,-1-1 0,1 1 0,-1 0 0,0-1 0,0 1 0,0 0 0,-1-1 0,0 5 0,1 0 19,0 0-1,-1-1 1,0 1-1,-1 0 1,1-1-1,-1 1 1,-1-1-1,1 0 0,-1 0 1,-5 9-1,-1-4 365,-1-1 0,0-1-1,-1 0 1,-18 13 0,25-19-291,0 0 1,0-1-1,0 0 1,0 1-1,0-1 0,0 0 1,-1-1-1,1 1 1,-1-1-1,0 0 0,1 0 1,-1 0-1,0-1 1,1 0-1,-1 0 0,-9-1 1,13 1-246,1-1-1,-1 0 1,1 1 0,0-1-1,-1 0 1,1 0 0,-1 1-1,1-1 1,0 0 0,0 0-1,-1 0 1,1 1 0,0-1-1,0 0 1,0 0 0,0 0-1,0 1 1,0-1 0,0 0-1,0 0 1,1 0 0,-1 0-1,0 1 1,1-2 0,-1 0-749,4-20-5868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90 9545,'0'0'12305,"9"6"-10885,33 17-593,-39-22-803,1 0 0,-1 0 0,0-1 0,0 0 0,1 1 0,-1-1-1,0 0 1,0-1 0,1 1 0,-1 0 0,0-1 0,0 0-1,1 0 1,-1 0 0,0 0 0,0 0 0,0-1 0,0 1-1,-1-1 1,5-3 0,0 0-7,0 0 0,0-1 0,0 0 1,-1-1-1,8-9 0,-12 15 1,-1-1 0,0 1 0,0-1 0,0 1 0,0-1 0,0 1-1,0-1 1,0 0 0,0 0 0,0 1 0,-1-1 0,1 0 0,-1 0 0,0 0 0,1 1 0,-1-1 0,0 0 0,0 0 0,0 0 0,0 0 0,0 0 0,-1-2 0,0 3-4,0 0 0,0-1-1,0 1 1,0 0 0,0 0 0,0 0 0,-1 0 0,1 0-1,0 0 1,-1 0 0,1 0 0,-1 0 0,1 1 0,0-1-1,-1 1 1,0-1 0,1 1 0,-1-1 0,1 1 0,-3 0-1,-2-1-7,-1 0-1,1 1 1,-1 0-1,0 0 0,1 1 1,-1 0-1,1 0 1,-1 1-1,1-1 1,0 1-1,-9 4 0,2 2 3,0 1 0,0 0 0,1 1 0,1 0-1,-17 19 1,23-24 7,0 1 0,1 1 0,-1-1 0,1 1 0,0 0 0,1 0 0,0 0 0,0 0 0,0 0 0,1 1 0,0-1 0,1 1 0,-1 8 0,2-14-72,0 0 1,0 0 0,1 0 0,-1 0 0,1 0-1,-1 0 1,1 0 0,0 0 0,-1-1-1,1 1 1,0 0 0,0 0 0,1-1-1,-1 1 1,0 0 0,1-1 0,-1 0 0,0 1-1,1-1 1,0 0 0,-1 1 0,1-1-1,0 0 1,0 0 0,-1-1 0,1 1-1,0 0 1,0 0 0,0-1 0,0 1 0,0-1-1,0 0 1,3 0 0,6 2-1759,0-1 0,1-1 0,-1 0 0,21-3 0,-1-4-6390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0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4100,'0'0'3769,"5"-9"-2787,-2 4-971,0 1 0,0-1 0,0 1 0,0 0 0,1 0-1,0 0 1,-1 0 0,2 1 0,-1-1 0,0 1 0,1 0 0,-1 0 0,1 1 0,0-1 0,0 1 0,0 0-1,0 0 1,0 1 0,0 0 0,0 0 0,1 0 0,9 0 0,28 3 36,0 2 1,63 15-1,45 4-306,-56-20 241,-1-5 0,121-17 1,-133 8 143,1 5 1,0 2 0,135 13-1,422 53 694,-473-57-565,308-31 0,-292 2 10,681-50 2689,-781 74-4269,-1-3 0,89-15-1,-93 1-2127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14638,'-7'-1'2167,"-3"1"-1803,0 0 0,0 1 0,0 0 0,0 0-1,0 1 1,1 1 0,-1-1 0,1 1 0,0 1 0,-1 0 0,1 0-1,1 1 1,-1 0 0,1 1 0,0-1 0,0 2 0,1-1 0,-10 11-1,13-14-240,1 1-1,0-1 1,1 1-1,-1-1 1,1 1-1,-1 0 1,1-1-1,0 1 1,1 1-1,-1-1 1,1 0-1,-1 0 1,1 0-1,1 1 1,-1-1-1,1 1 1,-1 8-1,2-11-96,0 1 0,0-1 0,0 1 0,0-1-1,0 0 1,1 1 0,-1-1 0,1 0 0,0 0-1,-1 0 1,1 0 0,0 0 0,0 0 0,0-1-1,0 1 1,1-1 0,-1 1 0,0-1 0,1 0-1,-1 0 1,1 0 0,-1 0 0,1 0-1,-1-1 1,1 1 0,0-1 0,-1 1 0,1-1-1,5 0 1,8 1-743,1 0 0,0 0 0,32-5 0,-4-11-4697,-40 13 4092,0-1-1,0 0 0,-1-1 0,1 1 0,-1-1 0,7-7 0,1-5-5462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80 209 9705,'0'0'12044,"-36"59"-10539,25-34-128,0-1-160,0 0-352,6-3-320,0-6-225,5-3-160,0-5-96,0-6-192,10-4-4740,-1-11-1026,-5-7-3939</inkml:trace>
  <inkml:trace contextRef="#ctx0" brushRef="#br0" timeOffset="1">74 0 15599,'0'0'7943,"-10"66"-7654,10-44-257,0-3-705,5-2-1633,4-6-2659,-2-1-4868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15919,'0'0'2530,"-10"3"-213,-2 1-1800,-1 1-1,1 0 0,0 1 0,1 1 1,-17 11-1,24-16-419,0 1 0,1-1 0,-1 1 1,1 1-1,0-1 0,0 0 0,0 1 0,0-1 1,1 1-1,-1 0 0,1 0 0,0 0 0,0 0 1,0 0-1,1 1 0,-1-1 0,1 0 0,0 1 1,1-1-1,-1 1 0,1-1 0,0 8 0,0-11-89,1 0 0,-1 1-1,1-1 1,0 0-1,-1 0 1,1 0-1,0 0 1,0 0 0,0 0-1,0 0 1,0 0-1,0 0 1,0 0-1,0 0 1,0-1 0,1 1-1,-1 0 1,0-1-1,0 1 1,1-1-1,-1 0 1,0 1 0,1-1-1,-1 0 1,0 0-1,1 1 1,-1-1 0,0 0-1,1-1 1,-1 1-1,0 0 1,1 0-1,2-1 1,1 0 1,0 1-1,0-1 1,0 0 0,0-1 0,0 1-1,0-1 1,0 0 0,4-3 0,3-5-24,-1 0 0,0-1 0,-1 0-1,0-1 1,-1 0 0,0-1 0,-1 0 0,0 0 0,-1 0 0,9-26 0,-15 38 69,-7 15-70,5-10 14,-5 6 4,2 1 1,-1 0-1,2 0 0,-1 0 1,2 1-1,-1-1 0,2 1 0,-1-1 1,2 23-1,0-33-37,0 0 0,0 0 1,0 0-1,0 0 0,0 0 0,1 0 1,-1 0-1,0 0 0,1 0 0,-1-1 0,1 1 1,-1 0-1,1 0 0,0 0 0,-1 0 1,1-1-1,0 1 0,-1 0 0,1-1 0,0 1 1,0 0-1,-1-1 0,1 1 0,0-1 1,0 1-1,0-1 0,1 1 0,1-1-177,0 1 0,-1-1 0,1 0-1,-1 0 1,1 0 0,0-1-1,-1 1 1,1 0 0,-1-1 0,5-1-1,1-1-660,0 0 0,0-1 0,0 0 0,0 0 0,10-8 0,11-16-3777,0-4-955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15150,'0'0'2467,"-9"8"-295,-4 4-1719,1 1 0,0 1 0,1 0-1,1 0 1,0 1 0,1 1 0,1 0-1,0 0 1,1 0 0,1 1 0,0 0 0,2 0-1,-1 0 1,2 1 0,-1 21 0,4-38-452,-1 1 0,1-1 0,0 1 0,0-1 0,0 1 0,1-1 0,-1 1 0,0-1 0,0 1 0,1-1 0,-1 1 0,1-1 0,0 0 0,-1 1 0,1-1 0,0 0 0,0 1 0,-1-1 0,1 0 0,0 0 0,0 0 0,1 0 0,-1 0 0,0 0 0,0 0 0,0 0 0,1 0 0,-1-1 0,0 1 0,1 0 0,-1-1 0,1 1 0,-1-1 0,0 1 0,1-1 0,-1 0 0,1 0 0,-1 0 0,1 0 0,2 0 0,0 0-38,0-1 1,0 0-1,1 0 1,-1 0-1,0 0 1,0-1-1,0 0 1,0 0-1,0 0 1,-1 0-1,1 0 1,0-1-1,3-3 1,11-15-271,-1 0 1,-1-1 0,-1-1-1,-1 0 1,-1-1-1,-1 0 1,-1-1-1,-1 0 1,9-38 0,-53 109 455,18-20 549,-23 55 0,35-73-588,1 1 0,0-1 0,0 1 0,1 0 0,1 0 1,-1 0-1,1 0 0,1 0 0,0 0 0,0 1 0,2 10 0,-2-19-104,1 0 0,-1 1 1,0-1-1,1 0 0,-1 0 0,1 0 0,-1 0 0,1 0 0,0 0 0,-1 0 0,1 0 0,0 0 0,0 0 0,0 0 0,-1 0 0,1 0 1,0-1-1,0 1 0,0 0 0,0-1 0,1 1 0,-1-1 0,0 1 0,1 0 0,1-1-24,0 1 0,0-1 0,0 0 0,0 0 0,0 0 1,1 0-1,-1 0 0,0-1 0,4-1 0,3 0-212,-1-1 1,0-1 0,-1 0-1,1 0 1,11-8-1,-11 7 70,-1-1-1,1 0 0,-1-1 1,-1 0-1,1 0 0,-1 0 0,0-1 1,-1 0-1,11-18 0,-17 25 119,-3 5 59,0-1 1,0 1 0,1-1-1,-1 1 1,1 0-1,0 0 1,0 0 0,0 0-1,1 0 1,-1 0 0,1 1-1,0-1 1,0 1-1,1-1 1,-1 1 0,1-1-1,0 1 1,0-1-1,2 9 1,-1-12-33,0 0 0,0 0 0,1 0 1,-1 0-1,0 0 0,1 0 0,-1 0 0,1-1 0,-1 1 0,1 0 0,0-1 0,-1 1 1,1-1-1,-1 0 0,1 0 0,0 1 0,-1-1 0,1 0 0,0 0 0,-1-1 0,1 1 1,0 0-1,-1 0 0,3-1 0,39-12-921,-37 9 888,0 0-1,0 0 1,-1 0-1,1-1 1,-1 1-1,0-1 0,-1-1 1,1 1-1,-1-1 1,4-6-1,-7 11 145,-11 11 182,-5 13 71,0 0 0,2 1 0,1 1 0,0 0 0,2 1 0,1 0 0,-6 28 0,1 37 65,12-66 23,-2 1 0,-11 39-1,13-60-294,0 0-1,-1 0 1,0 0 0,0 0-1,0 0 1,0 0-1,-1-1 1,-6 7-1,9-10-90,0 0 1,0 0-1,0 0 0,0 0 0,0 0 0,-1 0 0,1 0 0,0 0 0,0-1 0,-1 1 0,1 0 0,-1-1 0,1 1 0,0-1 0,-1 0 0,1 1 0,-1-1 0,1 0 0,-1 0 0,1 0 0,-1 0 0,1 0 0,-1 0 0,1 0 0,-1-1 1,1 1-1,-1 0 0,1-1 0,0 1 0,-1-1 0,1 0 0,0 1 0,-1-1 0,1 0 0,0 0 0,0 0 0,-2-1 0,1-1 2,0-1 0,0 1 0,1-1-1,-1 0 1,1 1 0,0-1 0,0 0 0,0 0 0,0 0 0,1 0 0,0 0-1,-1 1 1,2-6 0,3-53-115,0 48-13,0 1 1,1-1-1,0 1 1,1 0-1,1 1 1,0-1-1,1 1 1,0 0-1,0 1 1,1 0-1,1 1 1,0 0-1,0 0 1,1 1-1,1 0 1,-1 1-1,1 0 1,0 1-1,1 0 1,0 1-1,0 1 1,27-8-1,34-9-6021,-35 6-1004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 16335,'-1'-1'224,"1"0"-1,-1 1 0,1-1 1,-1 0-1,1 0 0,-1 1 1,0-1-1,1 0 0,-1 1 0,0-1 1,0 1-1,1-1 0,-1 1 1,0-1-1,0 1 0,0-1 0,1 1 1,-1 0-1,0 0 0,0-1 1,0 1-1,0 0 0,0 0 1,0 0-1,0 0 0,0 0 0,-1 0 1,0 1-51,0 0 1,0-1-1,1 1 1,-1 0-1,0 0 0,1 0 1,-1 1-1,1-1 1,-1 0-1,1 1 1,0-1-1,-3 3 0,1 1-71,0-1-1,0 1 0,0-1 0,1 1 0,0 0 0,0 0 0,0 0 1,1 0-1,-2 8 0,2-10-55,1 0 0,0 0 0,0-1 0,0 1 1,0 0-1,0 0 0,1-1 0,-1 1 0,1 0 0,0-1 1,0 1-1,0-1 0,0 1 0,0-1 0,1 1 1,-1-1-1,3 3 0,-1-3-3,-1 0 1,1 0-1,0-1 1,-1 0-1,1 1 1,0-1-1,0 0 1,0 0-1,0-1 1,0 1-1,0-1 1,0 1-1,1-1 1,-1 0-1,4-1 1,6 0 14,0 0 0,0-1 1,-1-1-1,1 0 1,-1-1-1,1 0 0,-1-1 1,0 0-1,-1-1 0,1 0 1,14-11-1,23-12 96,-49 29-160,0 0-1,1 0 1,-1-1 0,0 1 0,1 0 0,-1 0-1,1 0 1,-1-1 0,0 1 0,1 0 0,-1 0-1,1 0 1,-1 0 0,0 0 0,1 0 0,-1 0 0,1 0-1,-1 0 1,1 0 0,-1 0 0,1 0 0,-1 0-1,0 0 1,1 1 0,-1-1 0,1 0 0,-1 0-1,0 0 1,1 0 0,-1 1 0,0-1 0,1 0-1,-1 1 1,0-1 0,1 0 0,-1 0 0,0 1 0,0-1-1,1 1 1,-1-1 0,0 0 0,0 1 0,1-1-1,-1 0 1,0 1 0,0-1 0,0 1 0,0-1-1,0 1 1,2 33-59,-2-31 70,0 0 1,0 0-1,0 1 0,0-1 1,0 0-1,0 0 1,1 0-1,0 0 1,0 0-1,-1 0 1,4 6-1,-2-8 12,1 0 0,-1 1 0,1-1 0,0 0 0,0 0-1,-1-1 1,1 1 0,0 0 0,0-1 0,0 0 0,0 0 0,0 0 0,-1 0 0,4 0 0,42-6 322,-27-1-321,0 0 0,0-1 0,22-12 0,-22 10-446,0 1 0,35-11 0,-55 20 412,-1 0-1,0-1 1,1 1 0,-1 0 0,1 0 0,-1 0 0,0 0-1,1 0 1,-1 0 0,1 0 0,-1 0 0,0 0 0,1 0-1,-1 0 1,1 0 0,-1 0 0,1 0 0,-1 0-1,0 1 1,1-1 0,-1 0 0,1 0 0,-1 0 0,0 1-1,1-1 1,-1 0 0,0 0 0,1 1 0,-1-1-1,0 0 1,0 1 0,1-1 0,-1 0 0,0 1 0,0-1-1,0 1 1,1-1 0,-1 0 0,0 1 0,0-1-1,0 1 1,-3 24-83,-16 22 29,11-36-1955,1-10-3701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8840,'0'0'14350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18 110 9417,'0'0'5114,"7"-10"-3016,3-3-1546,1 1 0,0 1 0,1 0 0,13-11 0,-21 19-451,0 0-1,0 0 1,0 0 0,0 0-1,0 1 1,1 0 0,-1 0-1,1 0 1,0 0 0,0 1-1,-1-1 1,1 1 0,0 1-1,0-1 1,0 1 0,0-1-1,0 2 1,0-1 0,0 0-1,8 3 1,-11-2-103,-1-1 1,0 1-1,0 0 0,0 0 1,0 0-1,0 0 0,0 0 1,-1 1-1,1-1 0,0 0 1,0 0-1,-1 0 0,1 1 1,-1-1-1,1 0 0,-1 1 1,0-1-1,1 0 0,-1 1 1,0-1-1,0 1 0,0-1 0,0 0 1,0 1-1,0-1 0,-1 3 1,-8 39 110,-1-22-24,0-1 0,-1 0-1,-1-1 1,0 0 0,-2-1-1,-18 19 1,16-19-73,1 0-1,1 1 1,1 1-1,0 0 1,-14 33-1,26-52-11,1 0 1,-1 0-1,1 0 0,-1 0 1,1 0-1,0 0 0,-1 0 1,1 0-1,0 0 0,0 0 0,0 0 1,0 0-1,0 0 0,0 1 1,0-1-1,0 0 0,0 0 1,1 0-1,-1 0 0,0 0 1,1 0-1,-1 0 0,1 0 1,-1 0-1,1 0 0,-1 0 0,1 0 1,0 0-1,-1 0 0,1-1 1,0 1-1,0 0 0,0 0 1,-1-1-1,1 1 0,0 0 1,0-1-1,0 1 0,0-1 1,0 0-1,0 1 0,0-1 0,1 0 1,-1 1-1,0-1 0,0 0 1,0 0-1,0 0 0,2 0 1,8 0 23,0 0 0,0-1 1,0 0-1,12-3 1,-20 4-24,27-7-544,0-1 1,0-1 0,35-17-1,32-21-4772,-36 13-215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 11659,'0'0'2520,"-9"-2"-588,5 0-1863,0 2 1,0-1-1,0 0 0,1 1 0,-1-1 1,0 1-1,0 0 0,0 0 0,0 1 0,0-1 1,0 1-1,1 0 0,-1 0 0,0 0 0,1 0 1,-1 1-1,0 0 0,1-1 0,0 1 1,-1 1-1,1-1 0,0 0 0,0 1 0,0-1 1,1 1-1,-1 0 0,1 0 0,-4 5 0,-1 2 171,0 0-1,1 0 0,0 0 1,1 1-1,0 0 0,1 0 0,0 0 1,1 1-1,0-1 0,0 1 1,2 0-1,-1 0 0,1-1 0,1 1 1,0 0-1,4 19 0,-4-28-185,1 0 0,1 0 0,-1 0 0,0 0 0,1 0 0,0 0 0,0 0 0,-1 0 0,2-1 0,-1 1 0,0-1-1,0 1 1,1-1 0,-1 0 0,1 0 0,0 0 0,0-1 0,0 1 0,0 0 0,0-1 0,0 0 0,0 0 0,0 0 0,0 0-1,0 0 1,1-1 0,-1 1 0,0-1 0,1 0 0,-1 0 0,4-1 0,1 1 77,0-1 0,0 0 0,0 0 0,0-1 1,0 0-1,0-1 0,0 1 0,-1-2 0,1 1 0,-1-1 0,11-7 0,-8 3-56,-1-1-1,1 1 0,-2-2 1,1 1-1,-1-1 0,-1 0 0,8-15 1,-11 19-15,-1-1 1,0 0 0,0 1 0,0-1 0,-1 0 0,0-1 0,-1 1 0,0 0 0,0 0 0,0-1-1,-1 1 1,0-1 0,-2-13 0,1 18-121,0-1-1,-1 1 1,1 0 0,-1-1-1,0 1 1,0 0 0,0 0-1,-1 0 1,1 0-1,-1 0 1,1 1 0,-1-1-1,0 1 1,0 0 0,0-1-1,0 1 1,0 1-1,-1-1 1,1 0 0,-1 1-1,1 0 1,-1 0 0,1 0-1,-1 0 1,0 0-1,-6 0 1,6 1-266,1 0 0,-1 0-1,1 0 1,-1 0 0,1 1 0,-1-1 0,1 1-1,-1 0 1,1 0 0,0 0 0,-1 1 0,-4 2-1,6-3-165,0 1-1,0-1 0,0 1 0,0 0 0,1-1 1,-1 1-1,0 0 0,1 0 0,0 0 0,-1 0 1,1 0-1,0 0 0,0 1 0,0-1 0,0 0 0,1 1 1,-1-1-1,1 0 0,-1 5 0,0 10-5523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15951,'0'0'7431,"-47"53"-6790,36-20-65,6 2-31,-1 3-129,4-3-224,2-1-96,0-6-64,0-2 33,2-6-322,4-5-864,4-5-704,-1-6-834,4-4-2274,0 0-3074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0 993,'0'0'6854,"-5"9"-5418,4-7-838,-17 32 708,4-16 3263,-2-11 6164,16-8-9775,0 1-929,0-1-1,0 0 1,-1 1-1,1-1 1,0 0-1,0 1 1,0-1-1,0 0 1,0 1-1,0-1 1,0 0-1,0 0 1,1 1-1,-1-1 1,0 0-1,0 1 1,0-1-1,1 0 1,-1 1-1,0-1 1,1 1-1,-1-1 1,1 1-1,-1-1 1,1 1-1,-1-1 1,1 1-1,-1-1 1,1 1-1,0-1 1,18 3-157,-1 1 0,0 2-1,0-1 1,0 2 0,-1 0 0,0 2 0,0 0 0,21 13 0,-33-18 134,0 0 1,0 1 0,-1 0 0,1 0 0,-1 0-1,0 0 1,0 1 0,-1-1 0,1 1-1,-1 0 1,0 0 0,0 1 0,-1-1 0,1 0-1,-1 1 1,0 0 0,-1-1 0,1 1-1,-1 0 1,-1 0 0,1 0 0,-1 0 0,0 0-1,0 0 1,-1 7 0,0-9 18,0-1 0,0 0 1,0 1-1,0-1 0,-1 0 0,1 0 1,-1 0-1,0 0 0,0 0 0,0 0 1,0 0-1,0-1 0,-1 1 1,1-1-1,-1 1 0,0-1 0,1 0 1,-1 0-1,0-1 0,0 1 0,-1 0 1,1-1-1,0 0 0,0 0 0,-1 0 1,-5 1-1,-2 1 20,-1 0 1,1-2 0,0 1-1,0-1 1,-1-1-1,1 0 1,-12-1-1,20 0-177,-1 0-1,1 0 0,0 0 1,0 0-1,0 0 0,0-1 1,0 1-1,0-1 0,1 0 1,-1 0-1,0 0 0,1 0 1,0 0-1,-1-1 0,1 1 1,0-1-1,0 1 0,0-1 1,1 0-1,-1 0 0,1 0 1,-3-5-1,0-3-1934,1 0 0,0-1-1,1 1 1,0 0 0,0-14 0,0-18-10078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4444 228 3555,'-9'0'2632,"-39"4"-1903,33-2-297,1 0-1,-1-1 1,1-1-1,-1 0 1,1-1 0,-1 0-1,1-1 1,0-1-1,-17-5 1,6-1-323,-1 1-1,-1 0 1,0 2 0,1 1-1,-2 2 1,-49-2 0,12 1-53,33-1 30,-1-1 0,1-2 1,1-1-1,0-2 0,-33-15 1,22 8 38,-81-22 0,32 22 18,0 4-1,-2 4 1,1 3-1,-1 5 0,-139 14 1,-170 14 531,182-15-387,-189-7-144,72-3-121,240 6-12,-188 38 0,-88 50 541,341-87-449,-91 30 58,2 5 0,-164 84 0,275-122-165,0 0-1,0 1 1,1 1 0,-1-1 0,2 2-1,-1-1 1,1 1 0,0 0-1,1 1 1,0 0 0,0 0-1,1 0 1,0 1 0,-8 19 0,7-9-17,1 0-1,0 0 1,2 0 0,0 1 0,2 0 0,0-1 0,2 25 0,-1-22 14,2-1-1,1 0 1,0 0 0,2 0 0,8 30 0,-8-40-4,1 0 0,0-1 0,1 0 0,0 0 0,1 0 0,0-1 0,1 0 0,0 0 0,1-1 1,0 0-1,11 9 0,20 12-16,0-2 1,3-2 0,0-1-1,1-3 1,1-1 0,56 17-1,292 64 1,-391-101 27,773 173 37,-659-147-41,0-6 0,2-4 0,231 2 0,373-49 100,-356 12-68,395-38-24,394-105 34,-876 115-22,377-112 0,-546 125-9,182-82 0,-250 94 4,-1-1 0,-1-2-1,-1-2 1,-1-1 0,-2-2 0,-1-2 0,36-39 0,-65 63-1,0 0 1,-1 0-1,0-1 0,0 1 0,-1-1 0,0 0 1,0-1-1,-1 1 0,0-1 0,0 0 1,-1 1-1,0-1 0,-1 0 0,0 0 0,0 0 1,-1-14-1,-2 12 10,0-1 0,0 0 0,-1 1-1,0 0 1,-1-1 0,0 1 0,-1 1 0,0-1 0,-1 1 0,0-1 0,-1 2 0,-8-11 0,-4-1 37,0 1 0,-2 0 0,0 1 0,-1 2 0,-1 0 1,0 1-1,-1 2 0,-1 0 0,0 2 0,-1 1 0,0 0 1,-41-9-1,15 8 127,-1 2 0,-1 3 0,0 2 0,0 2 0,-86 7 0,92 1-175,0 2 0,1 2 0,-70 23 1,-131 61-2091,235-88 1850,-7 3-856,0 0-1,0-2 0,-41 8 1,12-12-2485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7527,'0'0'12140,"52"-25"-10122,-28 24-321,1 1-768,0 0-449,2 0-351,-2 4-129,2 3-1057,0-5-1922,-1-2-3940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13741,'0'0'5456,"-12"-5"-3849,6 2-1558,-1 0-1,1 1 1,-1 0 0,1 0 0,-1 0 0,0 1 0,0 0-1,1 0 1,-1 1 0,0 0 0,0 0 0,0 0 0,0 1 0,0 0-1,1 1 1,-1-1 0,0 1 0,1 1 0,-7 2 0,4 0-39,0 1 0,0 0 0,1 1 0,0 0 0,0 0 0,0 1 0,-6 8 0,11-12-6,0 0-1,1 0 0,-1 0 0,1 0 1,-1 0-1,1 1 0,1-1 0,-1 1 0,1-1 1,-1 1-1,1 0 0,0-1 0,1 1 1,-1 0-1,1 0 0,0 0 0,1 8 0,0-12 6,0 1-1,0-1 1,-1 0-1,1 0 1,0 1-1,0-1 1,1 0-1,-1 0 1,0 0-1,0 0 1,0 0-1,1 0 1,-1 0-1,0-1 1,1 1-1,-1 0 1,1-1-1,-1 1 1,1-1-1,-1 1 0,1-1 1,-1 0-1,1 0 1,-1 0-1,1 0 1,0 0-1,-1 0 1,1 0-1,-1 0 1,3-1-1,50-10 375,-30 0-333,-1-1-1,-1-1 1,0-1 0,-1-1-1,29-26 1,-13 12 117,-37 28-170,1 1 0,-1 0 0,0-1 0,1 1 0,-1 0 0,0 0 1,1-1-1,-1 1 0,0 0 0,1 0 0,-1 0 0,1-1 0,-1 1 0,0 0 0,1 0 0,-1 0 1,1 0-1,-1 0 0,0 0 0,1 0 0,-1 0 0,1 0 0,-1 0 0,1 0 0,-1 0 0,1 0 1,-1 0-1,0 0 0,1 1 0,-1-1 0,1 0 0,-1 0 0,0 0 0,1 1 0,-1-1 1,7 19 0,-5 47 230,-2-28 61,0-36-261,0 1 0,1 0 1,-1 0-1,1 0 0,0 0 0,-1 0 1,1 0-1,1-1 0,-1 1 0,0 0 1,1-1-1,-1 1 0,1-1 0,0 1 1,-1-1-1,1 0 0,1 0 0,-1 0 1,0 0-1,0 0 0,1 0 0,-1-1 1,1 1-1,-1-1 0,1 1 0,0-1 1,0 0-1,-1 0 0,1 0 0,0-1 1,0 1-1,0-1 0,0 0 0,0 1 1,0-1-1,0 0 0,0-1 0,0 1 1,5-2-1,3 0-470,-1 0 0,1-1 0,-1 0 0,12-5 0,34-21-6059,-22 8-647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155 243 11499,'0'0'7362,"-11"-6"-6434,-38-18-452,47 24-475,0-1 0,-1 0 1,1 0-1,0 1 1,-1-1-1,1 1 0,-1 0 1,1 0-1,-1 0 1,1 0-1,-1 0 1,1 0-1,-1 1 0,1-1 1,0 1-1,-1 0 1,1-1-1,-1 1 1,1 1-1,0-1 0,0 0 1,0 0-1,0 1 1,0-1-1,0 1 0,0-1 1,0 1-1,1 0 1,-1 0-1,0 0 1,1 0-1,0 0 0,-1 0 1,0 3-1,-1 1 101,0 0 0,0 1 0,1-1-1,0 1 1,0 0 0,0 0 0,1 0 0,0 0-1,0 13 1,1-19-61,0 0-1,1 0 1,-1 0-1,0 0 1,0 0-1,1-1 1,-1 1-1,0 0 1,1 0-1,-1 0 1,1 0-1,-1 0 1,1 0-1,-1-1 1,1 1-1,0 0 1,-1-1-1,1 1 1,0 0-1,0-1 1,-1 1-1,1-1 1,0 1-1,0-1 1,1 1-1,31 3 450,-23-5-439,-1-1 1,1 1 0,-1-2-1,0 1 1,9-5 0,4-3-37,-1-2 1,-1 0-1,0-1 1,-1-1-1,-1-1 1,32-33-1,-40 37 35,0 1 0,-1-1 0,-1-1 0,0 0 0,-1 0 0,0 0 0,-1-1 0,0 0 0,-1 0 0,0-1 0,-1 1 0,4-28 0,-8 41-45,0 0-1,1-1 1,-1 1 0,0-1 0,0 0 0,0 1 0,1-1 0,-1 1 0,0-1 0,0 1 0,0-1 0,0 1 0,0-1 0,0 0-1,0 1 1,0-1 0,0 1 0,-1-1 0,1 1 0,0-1 0,0 1 0,0-1 0,-1 1 0,1-1 0,0 1 0,0-1-1,-1 1 1,1-1 0,0 1 0,-1 0 0,1-1 0,-1 1 0,1-1 0,-1 1 0,1 0 0,-1-1 0,1 1 0,0 0-1,-1 0 1,0 0 0,1-1 0,-1 1 0,1 0 0,-1 0 0,1 0 0,-1 0 0,1 0 0,-1 0 0,1 0 0,-1 0-1,0 0 1,1 0 0,-1 0 0,1 0 0,-2 1 0,0 0 3,-1 0-1,1 0 1,-1 1-1,1 0 0,0-1 1,0 1-1,0 0 1,0 0-1,0 0 1,-2 3-1,-3 5 47,0 1 0,2-1-1,-1 1 1,1 0-1,1 1 1,0-1-1,0 1 1,1 0 0,1-1-1,0 1 1,0 23-1,2-28-154,0 1-1,1-1 0,0 0 0,0 1 0,1-1 0,0 0 0,0 0 0,0 0 0,1 0 0,1 0 0,3 7 0,-3-9-362,0 0 0,-1 0 0,2-1 0,-1 1 0,1-1 0,-1 0 0,1 0 0,11 6 0,13 4-5307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8616,'0'-2'372,"0"0"-1,0 0 1,1-1-1,-1 1 1,0 0-1,1 0 1,0 0-1,0 0 1,-1 0-1,1 0 1,0 0-1,1 0 1,-1 0-1,0 0 1,0 1-1,1-1 1,-1 0-1,1 1 1,0-1-1,2-1 1,1 0 29,-1 0 1,2 1-1,-1-1 0,0 1 1,0 0-1,1 0 1,9-1-1,5 0 266,0 1 1,1 0-1,28 3 0,-40 0-505,0 1-1,0 0 1,0 0-1,0 1 1,0 0-1,0 1 1,-1 0-1,0 0 1,14 10-1,-19-12-152,-1 0 0,1 0 0,-1 0 0,0 0 0,0 0 0,0 0 0,0 1 0,-1-1 0,1 1 0,0-1 0,-1 1-1,0 0 1,0-1 0,2 6 0,-3-6-3,0 0 0,0 0 0,0 1 0,0-1 0,0 0 0,-1 0 0,1 0 0,-1 1-1,0-1 1,1 0 0,-1 0 0,0 0 0,0 0 0,0 0 0,-1 0 0,1-1 0,0 1-1,-1 0 1,1 0 0,-1-1 0,1 1 0,-4 1 0,-8 7 55,0-1-1,-1-1 1,0 0 0,-1-1 0,0 0-1,0-1 1,-20 5 0,-8 4 115,33-8-153,16-1-120,17 1-299,92 6-3661,-37-10-2750,-22-3-522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50 16207,'0'0'2686,"-9"-4"-167,8 4-2506,-1-1 67,-1-1 0,0 1 0,0 0 0,1 0 0,-1 0 0,0 0 0,0 0 0,-1 0 0,1 1 0,0 0 0,0-1 0,0 1 0,0 0 0,0 1 0,0-1 0,0 0 0,0 1 0,0 0 0,0 0 0,0 0 0,0 0 0,0 0 0,0 0 0,0 1 0,1 0 0,-1-1 0,1 1 0,-1 0 0,1 0 0,-4 5 0,0 1 46,0 0-1,0 0 0,1 1 1,1 0-1,-1 0 0,2 0 0,-1 0 1,1 1-1,1 0 0,-1-1 1,0 11-1,3-17-105,-1 1 1,1-1 0,0 0-1,0 0 1,0 1-1,0-1 1,1 0-1,-1 0 1,1 0-1,0 0 1,0 1-1,0-1 1,0 0-1,0 0 1,1-1 0,-1 1-1,1 0 1,0 0-1,0-1 1,0 1-1,0-1 1,0 0-1,1 1 1,-1-1-1,1 0 1,-1-1-1,1 1 1,0 0-1,0-1 1,0 1 0,-1-1-1,2 0 1,-1 0-1,0 0 1,0 0-1,6 0 1,-3 0 2,-1 0 0,0-1 1,1 1-1,-1-1 1,1-1-1,-1 1 0,0-1 1,1 0-1,-1 0 0,0 0 1,0-1-1,1 0 1,-1 0-1,-1 0 0,1 0 1,0-1-1,0 0 0,-1 0 1,0 0-1,0-1 0,0 1 1,7-9-1,-6 5-7,0-1 1,0 0-1,-1 1 0,-1-2 0,1 1 0,-1 0 0,-1-1 0,1 1 0,-1-1 1,-1 0-1,0 0 0,0 0 0,-1-11 0,0 14-55,0 1 0,-1-1-1,0 0 1,0 1 0,-1-1 0,0 1-1,0 0 1,0 0 0,0-1-1,-6-6 1,7 10-72,0 0-1,0 0 1,-1 0-1,1 0 0,-1 0 1,1 1-1,-1-1 1,0 0-1,0 1 1,0 0-1,0-1 1,0 1-1,0 0 1,0 0-1,0 0 0,0 0 1,0 0-1,-1 1 1,1-1-1,0 1 1,-1-1-1,1 1 1,0 0-1,-1 0 0,1 0 1,0 0-1,-4 1 1,4 0-36,1-1 0,0 1 0,0 0 0,0 0 0,0 0 0,0 0 0,0 0 0,0 0 0,0 0 1,0 0-1,0 0 0,0 0 0,1 0 0,-1 1 0,0-1 0,1 0 0,-1 0 0,1 1 0,0-1 0,-1 1 0,1-1 0,0 0 1,0 1-1,0-1 0,0 1 0,0-1 0,0 0 0,0 1 0,1 1 0,-1 1-641,0-1 0,1 1 1,-1-1-1,1 1 0,0-1 0,0 0 0,0 1 1,1-1-1,-1 0 0,4 6 0,14 7-7561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47 13357,'0'0'6416,"4"-8"-4040,-3 5-2147,1 0 0,0 0 0,0 1 0,0-1-1,0 0 1,0 1 0,1-1 0,-1 1 0,1 0 0,0 0 0,0 0 0,-1 0 0,6-2 0,-7 3-151,1 1 0,-1 0 1,0-1-1,0 1 1,0 0-1,1 0 1,-1-1-1,0 1 1,1 0-1,-1 0 0,0 1 1,0-1-1,1 0 1,-1 0-1,0 1 1,0-1-1,1 0 1,1 2-1,-1-1-68,0 1 0,-1-1 1,1 1-1,0-1 0,-1 1 0,1 0 0,-1 0 0,1 0 0,-1 0 1,0 0-1,0 0 0,0 0 0,0 1 0,1 2 0,-1-2 1,0 1 0,0 0-1,-1-1 1,1 1 0,-1 0 0,0 0-1,0 0 1,0-1 0,-1 1 0,1 0-1,-1 0 1,0-1 0,0 1 0,0 0 0,-1-1-1,1 1 1,-1-1 0,0 0 0,0 1-1,0-1 1,0 0 0,-4 4 0,-8 8 158,0-1 0,0 0 0,-21 14 0,4-3 236,23-18-270,-28 27 380,35-33-504,0 0 0,-1 1 0,1-1-1,0 0 1,0 1 0,0-1 0,0 1-1,1-1 1,-1 1 0,0-1 0,1 1-1,-1 0 1,1-1 0,-1 1-1,1 0 1,0 0 0,0-1 0,0 1-1,0 0 1,0 0 0,0-1 0,0 3-1,1-3-4,0 0-1,0 0 1,-1 0-1,1 0 1,0-1-1,0 1 1,0 0 0,0 0-1,0-1 1,0 1-1,0 0 1,0-1-1,1 1 1,-1-1-1,0 0 1,0 1-1,0-1 1,0 0-1,1 0 1,-1 0-1,1 0 1,33 1 50,-26-1-63,11-1-548,0-1-1,0-1 1,-1 0-1,1-2 1,-1 0-1,0-1 1,26-12-1,-25 9-2371,-1-1-1,0-1 1,29-23-1,-18 8-7877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10730,'0'0'6769,"11"5"-4233,-10-4-2420,14 5 850,-2 1-1,1 1 1,-1 1-1,17 13 1,-27-20-801,-1 1 1,1-1-1,-1 0 1,0 1-1,0-1 1,0 1-1,0 0 1,-1 0-1,1 0 1,-1 0-1,1 0 1,-1 0-1,1 6 0,-2-7-127,0 0 1,0 1-1,0-1 0,0 0 0,-1 0 0,1 0 0,-1 1 0,0-1 0,0 0 0,0 0 0,0 0 0,0 0 0,0 0 0,0 0 0,-1 0 0,1-1 0,-1 1 0,1 0 0,-1-1 0,1 1 0,-1-1 0,0 1 0,-3 0 0,-12 10 267,-1-2 0,-30 13 0,34-17-167,-1 1 1,1 0-1,0 1 1,1 0-1,-22 18 1,34-25-136,1-1 0,-1 1 1,0 0-1,1-1 0,-1 1 1,1 0-1,-1-1 1,1 1-1,-1 0 0,1-1 1,-1 1-1,1 0 0,0 0 1,-1 0-1,1-1 0,0 1 1,0 0-1,-1 0 1,1 0-1,0 0 0,0 1 1,13 7 78,33-7 37,-38-3-111,36 2-471,8 0-2936,1-3-1,73-11 1,-81 4-4550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 13389,'0'0'2397,"-9"-3"-6,5 2-2206,-1 0 1,0 0-1,0 0 0,0 0 0,0 1 1,0 0-1,1 0 0,-1 0 0,0 1 1,0-1-1,0 1 0,0 0 0,0 1 1,1-1-1,-1 1 0,1 0 0,-1 0 1,1 0-1,-5 4 0,-107 74 446,101-69-628,1 1-1,0 1 1,1 0-1,1 1 1,-17 23-1,28-36-47,0 0 1,1 0-1,-1 0 0,1 0 1,-1 0-1,1 0 1,-1 0-1,1 0 0,0 0 1,0 0-1,-1 0 0,1 0 1,0 0-1,0 0 0,0 0 1,0 0-1,0 0 1,0 0-1,1 0 0,-1 1 1,0-1-1,1 0 0,-1 0 1,0 0-1,1 0 0,-1 0 1,1-1-1,-1 1 1,1 0-1,0 0 0,-1 0 1,1 0-1,0 0 0,0-1 1,-1 1-1,1 0 0,0-1 1,0 1-1,0-1 1,0 1-1,1 0 0,7 3-32,0 0 0,0-1 0,0 0 0,11 2 0,8 4 122,-20-5 26,1 0 0,-1 1 0,-1 0 0,1 1 0,-1 0 1,11 11-1,-16-16 39,-1 1 1,1-1 0,-1 1 0,1-1-1,-1 1 1,1 0 0,-1-1-1,0 1 1,0 0 0,0 0-1,0 0 1,-1 0 0,1 0-1,0 0 1,-1 0 0,1 0-1,-1 0 1,0 0 0,1 0-1,-1 0 1,0 1 0,-1-1-1,1 0 1,0 0 0,0 0 0,-1 0-1,1 0 1,-1 0 0,0 0-1,0 0 1,0 0 0,0 0-1,0 0 1,-2 3 0,0-3 24,0 0 0,1 0 0,-1 0 1,0 0-1,0 0 0,0 0 0,0-1 1,-1 0-1,1 1 0,0-1 0,-1 0 0,1-1 1,-1 1-1,1-1 0,-1 1 0,1-1 1,-1 0-1,1 0 0,-1-1 0,1 1 1,0-1-1,-1 0 0,1 1 0,-1-2 0,1 1 1,-4-2-1,4 2-299,1-1 1,0 1-1,-1 0 1,1-1-1,0 1 1,0-1-1,0 0 0,0 0 1,0 0-1,1 0 1,-1 0-1,1 0 1,-1 0-1,1-1 1,-2-2-1,3 2-313,-1 1 0,0-1 0,1 1 0,0-1 0,-1 1 0,1-1 0,0 1 0,0-1 0,1 0 0,-1 1 0,0-1 0,1 1 0,0-1 0,-1 1 0,1 0 0,0-1 0,0 1 0,3-4 0,12-13-7499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78 14253,'0'0'6476,"0"-10"-5045,-2-29-807,2 38-604,0 0-1,0 0 1,0 0-1,0 0 0,-1 0 1,1 0-1,0 1 1,0-1-1,-1 0 1,1 0-1,-1 0 1,1 0-1,-1 1 0,1-1 1,-1 0-1,1 0 1,-1 1-1,0-1 1,0 0-1,-11 4-32,-5 22-144,16-23 160,1 0 0,-1 0 0,0 1-1,1-1 1,0 0 0,0 1 0,0-1 0,0 0-1,0 1 1,0-1 0,0 0 0,1 0 0,-1 1-1,1-1 1,0 0 0,-1 0 0,1 0 0,0 1-1,0-1 1,1 0 0,-1 0 0,0-1 0,1 1-1,-1 0 1,1 0 0,-1-1 0,1 1 0,0-1-1,0 1 1,3 1 0,-1-1-1,1-1 1,0 0-1,0 0 1,0 0-1,0 0 0,-1-1 1,1 0-1,0 0 1,0 0-1,0-1 0,0 1 1,0-1-1,0 0 1,4-2-1,-7 2-57,0 0 0,0 0 0,0 0 0,0 1 0,0-1 0,0 1 1,0 0-1,1-1 0,-1 1 0,0 0 0,0 0 0,0 0 0,0 1 0,0-1 0,3 1 0,-4 1 36,0-1 0,-1 1-1,1 0 1,0-1-1,-1 1 1,1 0 0,-1-1-1,0 1 1,1 0 0,-1 0-1,0 0 1,0-1-1,0 1 1,0 0 0,-1 2-1,1 9 237,0 29 41,2-11 362,-2 1 1,-2-1-1,-5 35 0,6-59-530,0-1 0,-1 0 0,1 1 0,-1-1 0,-1 0 0,1 0 0,-1 0 0,0-1 0,0 1 0,0-1 0,-1 1 0,0-1 0,0 0 0,-1 0 0,1-1 0,-1 1 0,0-1 0,0 0 0,0-1 0,-1 1 0,-6 2 0,11-5-79,0 0-1,-1-1 1,1 1-1,-1 0 1,1-1-1,-1 1 1,1-1-1,-1 0 1,0 0-1,1 1 0,-1-1 1,1 0-1,-1 0 1,0 0-1,1-1 1,-1 1-1,1 0 1,-1-1-1,1 1 1,-4-2-1,4 1-3,0 0 0,0 0 0,0 0-1,1 0 1,-1 0 0,0 0 0,1 0 0,-1-1 0,0 1-1,1 0 1,-1 0 0,1-1 0,0 1 0,-1 0 0,1-1-1,0 1 1,0 0 0,0-1 0,0-1 0,0-4-69,1-1 0,0 0 0,1 1 0,0-1 0,0 1 0,0 0 1,5-10-1,9-13-360,1 2 1,1 0 0,1 1 0,2 1 0,0 1 0,2 1 0,1 0 0,30-21-1,-13 20 742,-40 24-319,1 0 0,0 0 0,-1 0-1,1 0 1,0 0 0,0 1 0,0-1-1,-1 1 1,1-1 0,0 1 0,0 0-1,0-1 1,0 1 0,0 0-1,0 0 1,0 1 0,0-1 0,0 0-1,0 1 1,-1-1 0,3 2 0,-3-2-5,0 1 0,-1 0 0,1 0 0,-1 0 0,1 1 0,-1-1 0,0 0 0,1 0 0,-1 0 0,0 0 0,0 0 0,1 0 0,-1 1 0,0-1 1,0 0-1,0 0 0,-1 0 0,1 0 0,0 0 0,0 1 0,-1-1 0,1 0 0,0 0 0,-1 0 0,0 2 0,-18 31 87,13-24 22,5-10-81,1 0 1,0 0-1,0 0 0,0 1 1,0-1-1,0 0 0,-1 0 1,1 0-1,0 0 1,0 0-1,0 0 0,0 0 1,0 0-1,0 0 0,-1 0 1,1 1-1,0-1 0,0 0 1,0 0-1,0 0 0,0 0 1,0 0-1,0 0 0,0 1 1,0-1-1,0 0 0,0 0 1,0 0-1,0 0 0,0 0 1,0 1-1,0-1 0,0 0 1,0 0-1,0 0 0,0 0 1,0 0-1,0 1 0,0-1 1,0 0-1,0 0 0,0 0 1,0 0-1,0 0 0,0 1 1,0-1-1,0 0 0,0 0 1,0 0-1,1 0 1,-1 0-1,0 0 0,0 0 1,0 1-1,0-1 0,0 0 1,0 0-1,0 0 0,1 0 1,-1 0-1,0 0 0,0 0 1,0 0-1,1 0 0,11-8 380,15-18-399,-22 18 3,0 0-1,0 0 0,-1-1 0,0 1 1,-1-1-1,1 0 0,-2 0 1,1 0-1,-1 0 0,1-13 0,-3 24-9,1-1 0,0 1 0,-1 0 0,1 0 0,0 0 0,0 0 0,0 0 0,1-1 0,-1 1 0,0-1 0,1 1 0,-1-1 0,1 1 0,-1-1 0,1 0 0,-1 1 0,1-1 0,0 0 0,0 0 0,0 0 0,0-1 0,0 1 0,0 0 0,0-1 0,2 1 0,5 2-10,0-1 0,0 0 0,0 0 0,17 0 0,-22-3 17,0 1 0,0-1-1,0 0 1,0 1-1,0-2 1,0 1 0,0-1-1,-1 1 1,1-1-1,0 0 1,-1 0 0,0 0-1,1-1 1,-1 1 0,0-1-1,0 0 1,-1 0-1,1 0 1,0 0 0,-1 0-1,0-1 1,3-3-1,8-10-3,-15 73-369,0-38 418,0-13-81,1 1 0,1-1 0,-1 1-1,1-1 1,-1 1 0,2-1 0,-1 1 0,1 0-1,1 6 1,-2-12-284,1 0 1,0 0-1,-1 0 0,1 0 0,0 0 0,-1 0 1,1 0-1,0 0 0,-1 0 0,1 0 0,0 0 0,-1 0 1,1 0-1,-1-1 0,1 1 0,0 0 0,-1 0 1,1-1-1,-1 1 0,1 0 0,-1-1 0,1 1 1,-1-1-1,1 1 0,-1-1 0,1 1 0,-1-1 1,1 1-1,-1-1 0,0 1 0,1-1 0,-1 0 1,14-17-10609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12172,'0'0'864,"-5"57"-704,15-32-640,5-7-1922,10 2-3588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28 3812,'0'0'-513,"-75"-11"1730,40 2-2210,-2 1-1249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31 13325,'0'0'3384,"-10"0"-1195,3 1-1940,-1 0 0,1 0-1,0 1 1,0-1 0,0 2 0,0-1 0,0 1 0,-12 7-1,16-9-150,1 0-1,0 0 1,0 1-1,0-1 1,-1 1 0,1 0-1,1 0 1,-1-1-1,0 1 1,0 0-1,1 1 1,-1-1-1,1 0 1,0 0-1,-1 1 1,1-1 0,0 0-1,0 1 1,1-1-1,-1 1 1,0 0-1,1-1 1,0 1-1,0-1 1,-1 1-1,1 0 1,1-1-1,-1 1 1,0 0 0,1-1-1,-1 1 1,1-1-1,0 1 1,1 3-1,0-5-93,-1 1-1,1 0 1,0-1 0,-1 1-1,1-1 1,0 0-1,0 1 1,0-1-1,0 0 1,0 0-1,0 0 1,0 0 0,1-1-1,-1 1 1,0 0-1,0-1 1,1 0-1,-1 1 1,0-1 0,0 0-1,1 0 1,-1-1-1,0 1 1,1 0-1,3-2 1,1 1-108,0 0-1,-1 0 1,1-1 0,0 0-1,0 0 1,-1-1 0,10-5-1,-6 1-41,0-2 0,0 0 0,0 0 0,11-15-1,-17 20 197,-1-1 0,1 0 1,-1 1-1,0-1 0,-1 0 0,1 0 0,-1-1 0,0 1 0,0 0 0,-1-1 0,0 1 0,2-10 0,-21 46 217,17-27-287,0 0 0,0-1 0,0 1 0,1 0 0,-1 0-1,1 0 1,0 0 0,0 0 0,1 0 0,-1 0 0,1 0 0,0 0 0,0 0 0,0-1-1,0 1 1,1 0 0,-1 0 0,1-1 0,4 6 0,-2-4-464,0 0 0,1-1 0,-1 0 0,1 0 0,-1-1 0,1 1 0,1-1 0,-1 0 0,0 0 0,1-1 0,-1 1 0,10 1 0,24 6-5960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 10570,'-1'-25'5746,"-9"33"-1933,-15 43-1546,23-45-2546,-11 21 402,2 1-1,0 0 1,2 0 0,2 1 0,0 0 0,2 0-1,-2 32 1,7-60-112,0 1 0,-1 0 1,1-1-1,1 1 0,-1-1 0,0 1 0,0 0 0,1-1 0,-1 1 0,0-1 0,1 1 1,0-1-1,-1 1 0,1-1 0,0 1 0,0-1 0,0 0 0,0 1 0,0-1 1,0 0-1,0 0 0,0 0 0,0 0 0,2 1 0,0-1 13,-1 0 0,0 0-1,0-1 1,1 0 0,-1 1 0,0-1-1,1 0 1,-1 0 0,0 0-1,1 0 1,-1-1 0,0 1 0,1-1-1,3-1 1,3-1 33,1-1 1,-1 0-1,-1-1 1,1 0-1,-1 0 0,16-13 1,-5-1 90,-1-1 0,-1 0 0,-1-1 0,0-1 1,-2-1-1,0 0 0,-2-1 0,-1 0 0,0-1 0,-2 0 0,9-40 1,-56 166-16,32-81-68,0 1-1,2 0 1,1 0 0,0 0 0,2 0-1,0 0 1,4 38 0,-2-56-94,0 0 0,1 0-1,-1 0 1,1 0 0,-1 0 0,1 0 0,0-1 0,0 1 0,0-1 0,0 1-1,0-1 1,1 1 0,-1-1 0,1 0 0,-1 0 0,1-1 0,0 1 0,0 0 0,0-1-1,0 0 1,0 1 0,0-1 0,0 0 0,0-1 0,5 2 0,-2-1-599,0-1 0,0 1 0,0-1 0,0 0 0,12-1 0,-14 0-358,0 0 0,0 0 0,0 0 0,0 0 0,-1-1 0,1 1 0,0-1-1,5-3 1,11-13-7790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7399,'0'0'15273,"-6"14"-14622,-17 46 362,2 1 0,3 0 0,-16 100 0,34-160-998,0 0 0,-1 0 0,1 0-1,0 1 1,0-1 0,0 0 0,0 0-1,0 0 1,0 0 0,0 1 0,0-1 0,0 0-1,1 0 1,-1 0 0,0 0 0,1 0 0,-1 1-1,1-1 1,-1 0 0,1 0 0,-1 0-1,1 0 1,0-1 0,0 1 0,-1 0 0,1 0-1,0 0 1,0 0 0,0-1 0,0 1-1,0-1 1,0 1 0,0 0 0,0-1 0,0 0-1,0 1 1,0-1 0,1 0 0,-1 1-1,0-1 1,0 0 0,0 0 0,0 0 0,1 0-1,-1 0 1,0 0 0,2-1 0,3 0 63,-1 0 1,0-1-1,1 1 1,-1-1-1,0-1 1,0 1-1,0-1 1,-1 1-1,6-5 1,16-17-12,0 0 0,-2-2 0,-1 0 0,0-2 0,-3 0 0,0-2 0,-2 0 0,26-59 0,-34 59-1370,-11 30 916,0 0-1,0 0 1,0 0-1,0 0 1,0 0-1,0 0 1,0 1-1,0-1 1,0 0-1,0 0 1,1 1-1,-1-1 1,0 0-1,0 1 1,0-1-1,0 1 1,1-1-1,-1 1 0,0 0 1,0-1-1,1 1 1,-1 0-1,0-1 1,1 1-1,-1 0 1,0 1-1,-16 11-7069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10922,'0'0'8905,"-3"52"-7304,3-41-608,3-3-640,6-2-257,2-5-224,4 1-1314,-3-2-960,6-3-1538,-5-9-1313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32 6726,'0'0'14740,"-3"9"-13523,-5 13-554,-1 2 220,1 1 1,1 0 0,1 0 0,-4 42 0,10-67-870,1 1-1,-1-1 1,0 0-1,0 0 1,1 0-1,-1 1 1,0-1 0,1 0-1,-1 0 1,0 0-1,0 0 1,1 0 0,-1 1-1,0-1 1,1 0-1,-1 0 1,0 0-1,1 0 1,-1 0 0,0 0-1,1 0 1,-1 0-1,0 0 1,1-1 0,-1 1-1,0 0 1,1 0-1,-1 0 1,0 0 0,1 0-1,-1 0 1,0-1-1,0 1 1,1 0-1,-1 0 1,0-1 0,0 1-1,1 0 1,-1 0-1,0-1 1,0 1 0,0 0-1,1 0 1,-1-1-1,0 1 1,0 0-1,0-1 1,0 1 0,14-14 153,-7 0-175,0-1 1,-1 0 0,-1 0 0,0 0-1,-2-1 1,1 0 0,-2 0-1,0 1 1,-1-2 0,-1-24 0,0 40-100,0 29-304,2-25 249,0 0 0,0 1 0,1-1 0,-1 0 0,1 0 0,0 0 1,0-1-1,0 1 0,0-1 0,0 1 0,1-1 0,-1 0 0,1 0 0,0-1 0,-1 1 1,1-1-1,0 0 0,0 0 0,0 0 0,5 0 0,12 3-1986,-1-2 0,33 0 0,-39-2-447,1-1 0,0 0 1,19-5-1,-29 5 1937,1-1 1,0 0-1,-1 0 0,1 0 0,-1-1 1,5-3-1,12-15 1403,-21 20-392,-1 1 0,1-1-1,-1 0 1,1 1 0,-1-1-1,1 1 1,-1-1 0,0 0-1,1 1 1,-1-1 0,0 0-1,1 0 1,-1 1-1,0-1 1,0 0 0,0 0-1,0 1 1,0-1 0,0 0-1,0 0 1,0 1 0,0-1-1,0 0 1,0 0 0,0 1-1,0-1 1,-1 0 0,1 0-1,0 1 1,-1-2 0,0 1-73,0 1 1,0-1-1,-1 0 0,1 1 1,0-1-1,0 1 1,-1-1-1,1 1 1,0 0-1,-1 0 1,1-1-1,0 1 1,-1 0-1,1 0 1,-2 0-1,-3 1-28,0-1 0,0 1 0,0 0 0,0 0 1,0 1-1,-10 4 0,8-1-34,1 1 0,0 0 0,0 0 1,0 1-1,0 0 0,1 0 0,-6 9 1,10-12-88,-1-1 1,1 0-1,0 1 0,0 0 1,0-1-1,1 1 1,-1 0-1,1 0 1,0 0-1,0 0 1,0 0-1,1 0 1,-1 0-1,1 0 1,0 0-1,0 0 1,0 1-1,2 7 1,-1-11-116,0 0 1,0 0-1,0 0 0,0 0 1,0 0-1,1-1 1,-1 1-1,0 0 1,0 0-1,1-1 0,-1 1 1,0-1-1,1 1 1,-1-1-1,0 0 1,1 1-1,-1-1 1,1 0-1,-1 0 0,0 0 1,1 0-1,-1 0 1,1 0-1,-1 0 1,1-1-1,-1 1 1,0 0-1,1-1 0,2-1 1,1 1 10,1-1 0,-1 0 0,1 0 0,-1 0 1,1-1-1,4-3 0,5-8-30,-1-1 1,0-1-1,-1 0 0,-1-1 0,-1 0 1,13-24-1,-14 24-74,-37 92-708,23-64 850,0 0 0,1 1 0,0-1-1,1 1 1,1 0 0,-1 17 0,2-28-57,0-1 0,1 1 0,-1 0 0,0 0 0,0 0 0,1 0 0,-1-1-1,0 1 1,1 0 0,-1-1 0,0 1 0,1 0 0,-1 0 0,1-1 0,0 1 0,-1-1 0,1 1 0,-1-1 0,1 1 0,0-1 0,-1 1 0,1-1 0,0 1 0,0-1 0,-1 0 0,1 1-1,0-1 1,0 0 0,0 0 0,-1 0 0,1 1 0,0-1 0,0 0 0,0 0 0,0 0 0,-1 0 0,1-1 0,0 1 0,0 0 0,0 0 0,0 0 0,-1-1 0,1 1 0,0 0 0,0-1-1,-1 1 1,2-1 0,38-19 166,-18 1-352,-1-1 1,-1-1-1,-1-1 0,-1-1 1,-1-1-1,15-27 0,-36 58-37,-1 1 380,0 1 0,1-1 0,-1 1-1,1 0 1,1 0 0,0 0-1,0 0 1,1 1 0,0-1-1,1 1 1,-1 17 0,3-27-155,-1 1 0,1 0-1,0-1 1,-1 1 0,1-1 0,0 1 0,0-1-1,-1 1 1,1-1 0,0 0 0,0 1 0,0-1 0,0 0-1,0 0 1,-1 1 0,1-1 0,0 0 0,0 0-1,0 0 1,0 0 0,0 0 0,0 0 0,0-1 0,-1 1-1,1 0 1,2-1 0,25-5-35,21-23-789,-43 25 710,0 0 1,0 0-1,0 0 0,0 0 1,1 1-1,-1 0 0,1 0 1,0 1-1,-1 0 0,1 0 0,1 1 1,6-1-1,-13 4 95,0 1 0,-1-1 0,1 1 0,-1 0 0,1-1 0,-1 1-1,0 0 1,0-1 0,0 1 0,-1 5 0,1-5 34,-2 24 161,2-21-78,-1 1 0,1 0-1,0 0 1,0-1 0,2 14 0,-1-19-94,0 1 1,1-1-1,-1 0 0,0 0 0,0 0 1,0-1-1,1 1 0,-1 0 0,0 0 0,1-1 1,-1 1-1,0 0 0,1-1 0,-1 0 1,1 1-1,-1-1 0,1 0 0,-1 0 1,1 0-1,-1 0 0,1 0 0,2 0 0,38-3 172,-30 0-386,0-1 1,1 0 0,-1-1-1,-1-1 1,1 1 0,12-10-1,32-14-993,-53 31 3083,-6 8-1109,-10 15-536,10-17 170,-2 3-498,-1 6 1244,3-14-3741,2-19-11538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16015,'-9'-7'8296,"18"7"-8168,6 9-32,1-1-320,2 1-2242,-2 2-3524,2 0-8135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11179,'0'0'6854,"9"2"-4740,1 0-1901,1-1 0,-1 0 1,1 0-1,-1-1 0,1 0 0,-1-1 0,1 0 0,-1-1 1,0 0-1,1 0 0,-1-1 0,0-1 0,0 0 1,12-6-1,22-20 107,-41 28-157,-1 0 1,0 0-1,0 0 0,1 0 1,-1 0-1,-1-1 0,1 1 1,0-1-1,0 0 1,-1 1-1,0-1 0,0 0 1,1 0-1,0-4 0,-3 6-109,1 0 0,0 0 0,-1 0-1,1 0 1,0 0 0,-1 0-1,0 0 1,1 0 0,-1 0 0,1 0-1,-1 0 1,0 0 0,0 1 0,1-1-1,-1 0 1,0 1 0,0-1-1,0 0 1,0 1 0,0-1 0,0 1-1,0-1 1,0 1 0,0 0 0,0 0-1,0-1 1,0 1 0,0 0 0,0 0-1,0 0 1,0 0 0,0 0-1,-1 0 1,1 0 0,-1 1 0,-44 2 264,38-1-291,1 1-1,-1 0 1,1 0-1,-1 1 1,1 0-1,0 0 1,1 1-1,-1 0 1,1 0-1,0 0 1,0 1-1,0 0 1,-5 8-1,8-11-17,1 0 0,-1 0 0,1 0 0,0 0 0,0 0 0,0 1 0,0-1 0,0 1 0,1 0 0,0-1 0,0 1 0,0 0 0,0 0 0,0 0 0,1 0 0,0 0 0,0-1 0,0 1 0,0 0 0,0 0 0,1 0 0,0 0 0,0 0 0,0 0 0,0-1 0,1 1 0,-1 0 0,1-1 0,2 4 0,-1-3-89,0-1 0,0 0 0,0-1 0,1 1 1,-1-1-1,1 1 0,-1-1 0,1 0 0,0 0 0,0 0 0,0-1 1,0 0-1,7 2 0,56 3-5384,-25-6-1717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15086,'0'0'5766,"2"49"-5094,-2-16-191,0 3-417,4 2-481,-3-4-1472,5-7-674,1-8-1729,4-12-2082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11787,'0'0'4335,"12"-8"-2637,0 0-1390,1 0 0,0 1 0,0 0 0,1 1 0,0 0 1,0 2-1,0-1 0,0 2 0,1 0 0,18-2 0,-25 5-251,-1-1-1,1 1 1,0 1-1,0 0 1,-1 0-1,12 3 1,-18-4-55,0 0 1,0 1-1,0-1 1,0 1-1,-1-1 1,1 1-1,0-1 1,0 1-1,0-1 1,-1 1-1,1 0 1,0 0-1,-1-1 0,1 1 1,-1 0-1,1 0 1,-1 0-1,1-1 1,-1 1-1,0 0 1,1 0-1,-1 2 1,0-1 12,0 1 1,0-1-1,0 0 0,-1 1 1,1-1-1,-1 0 0,0 0 1,1 1-1,-1-1 0,0 0 1,0 0-1,-1 0 0,-1 4 1,-30 33 320,27-34-328,1 1-1,0 0 0,0-1 0,0 1 1,1 1-1,0-1 0,0 1 0,1 0 1,0-1-1,-3 9 0,6-14-7,0 0 0,0-1 0,0 1-1,0 0 1,0-1 0,1 1 0,-1-1 0,0 1-1,0 0 1,1-1 0,-1 1 0,0-1 0,1 1-1,-1-1 1,0 1 0,1-1 0,-1 1 0,1-1-1,-1 1 1,1-1 0,-1 0 0,1 1 0,-1-1-1,1 0 1,-1 1 0,1-1 0,-1 0 0,1 0-1,0 1 1,-1-1 0,1 0 0,-1 0 0,1 0-1,0 0 1,-1 0 0,1 0 0,0 0 0,-1 0-1,1 0 1,0 0 0,0 0 0,31-3 120,-6-4-215,-1-1 0,0-1 1,0-1-1,-1-1 0,0-2 0,-1 0 0,-1-1 0,0-2 0,-1 0 1,0-1-1,-2-1 0,26-29 0,-34 36 573,-24 33-433,-5 9-2,18-30-40,-21 61-8,20-59 37,0 1-1,0-1 1,0 0-1,1 0 1,-1 1-1,1-1 1,0 0 0,0 1-1,0-1 1,0 0-1,1 1 1,0-1-1,-1 0 1,1 0-1,0 1 1,1-1-1,0 3 1,0-5 44,0 1-1,-1-1 1,1 0 0,0 1 0,0-1 0,0 0-1,0 0 1,0-1 0,0 1 0,0 0 0,1-1-1,-1 1 1,0-1 0,0 1 0,0-1 0,1 0-1,-1 0 1,0 0 0,0-1 0,0 1 0,1 0 0,-1-1-1,0 1 1,0-1 0,2-1 0,3 0 59,1-1 1,-1 0 0,-1 0-1,1 0 1,-1-1-1,7-5 1,-4 2-105,-1 0 1,0 0-1,-1-1 1,0-1-1,9-13 0,-13 19-24,-1-1-1,1 0 0,-1 0 0,0 0 0,-1 0 0,1 0 1,-1 0-1,0 0 0,0-1 0,0 1 0,0-1 1,-1 1-1,0 0 0,0-1 0,0 1 0,-1-6 0,1 10-8,0 0 0,0-1 0,0 1 0,0 0 0,0-1 0,0 1-1,0 0 1,0 0 0,-1-1 0,1 1 0,0 0 0,0-1 0,0 1-1,0 0 1,0 0 0,-1 0 0,1-1 0,0 1 0,0 0 0,0 0-1,-1-1 1,1 1 0,0 0 0,0 0 0,-1 0 0,1 0 0,0 0-1,-1-1 1,1 1 0,0 0 0,0 0 0,-1 0 0,1 0 0,0 0-1,-1 0 1,1 0 0,0 0 0,0 0 0,-1 0 0,1 0 0,0 0-1,-1 0 1,1 0 0,0 1 0,0-1 0,-1 0 0,1 0 0,0 0-1,-1 0 1,1 0 0,0 1 0,0-1 0,0 0 0,-1 0 0,1 0-1,0 1 1,0-1 0,0 0 0,-1 0 0,1 1 0,0-1 0,0 0-1,0 0 1,0 1 0,-1-1 0,-10 19-65,10-15 76,0 1 0,0-1 0,0 1 0,0 0 0,1-1 0,-1 1 0,1 0 0,0-1-1,1 1 1,-1 0 0,1 0 0,0-1 0,0 1 0,2 4 0,-1-6 19,-1-1 1,1 0 0,0 0-1,-1 1 1,1-1 0,0 0-1,1-1 1,-1 1-1,0 0 1,0 0 0,1-1-1,-1 0 1,1 1-1,0-1 1,-1 0 0,1 0-1,0 0 1,-1-1-1,1 1 1,0-1 0,0 1-1,0-1 1,-1 0-1,6-1 1,7 1 31,1-2-1,-1 0 0,0-1 1,0 0-1,0-1 1,0-1-1,-1-1 1,0 0-1,0 0 1,0-1-1,-1-1 0,0-1 1,0 0-1,-1 0 1,-1-1-1,1-1 1,-2 0-1,1 0 1,-1-1-1,-1 0 1,12-22-1,-19 31-55,0 0 0,0-1 0,-1 0 0,1 1-1,-1-1 1,0 0 0,0 0 0,0 0 0,-1 0 0,0 0 0,1 0 0,-1-4 0,-1 7-4,1 0 0,0 0-1,-1 0 1,1 0 0,-1-1 0,0 1 0,1 0 0,-1 0 0,0 0 0,1 0 0,-1 0 0,0 1 0,0-1 0,0 0 0,0 0 0,0 0 0,0 1-1,0-1 1,0 0 0,0 1 0,0-1 0,0 1 0,0 0 0,-1-1 0,1 1 0,0 0 0,0 0 0,0-1 0,-1 1 0,1 0 0,0 0 0,0 0 0,-1 1-1,1-1 1,0 0 0,0 0 0,0 1 0,0-1 0,-1 0 0,0 2 0,-5 0 0,0 1-1,1 0 1,-1 0-1,1 1 1,0 0 0,0 0-1,1 0 1,-1 1-1,1 0 1,0 0 0,0 0-1,-4 7 1,2-4 99,0 1-1,1 0 1,1 0 0,0 0 0,0 0-1,0 1 1,-4 16 0,8-22-73,0-1 0,0 0 0,1 1 0,-1-1 0,1 1-1,0-1 1,0 1 0,0-1 0,0 1 0,1-1 0,-1 1 0,1-1 0,0 0 0,0 1 0,0-1 0,1 0 0,-1 0 0,1 1 0,0-1 0,-1-1 0,1 1 0,1 0 0,-1 0 0,0-1-1,1 1 1,-1-1 0,1 0 0,0 0 0,3 2 0,4 1-269,0 0 0,0-1 0,1 0 0,-1-1 0,1 0 0,0-1 0,0 0 0,12 1-1,14-1-3183,-6-1-2450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9769,'0'0'7367,"-1"10"-6828,-5 77 953,-7 152 2472,13-237-3943,0-1 0,-1 1 0,1-1 0,0 1 0,0-1 0,0 1-1,0 0 1,0-1 0,1 1 0,-1-1 0,0 0 0,1 1 0,-1-1 0,1 1 0,-1-1-1,1 1 1,0-1 0,0 0 0,0 0 0,-1 1 0,1-1 0,0 0 0,0 0 0,1 0-1,-1 0 1,0 0 0,0 0 0,0 0 0,1 0 0,-1-1 0,0 1 0,1 0 0,-1-1-1,1 1 1,-1-1 0,1 0 0,-1 1 0,1-1 0,-1 0 0,1 0 0,-1 0 0,1 0-1,-1 0 1,1 0 0,-1 0 0,1-1 0,-1 1 0,3-2 0,5 0 42,-1-1 0,-1 0-1,1-1 1,0 0 0,-1 0 0,0-1 0,11-9 0,30-38 13,-38 40-66,0 1 1,0 0-1,1 1 1,14-11-1,-25 21-13,0-1-1,1 1 0,-1 0 1,1-1-1,-1 1 1,1 0-1,-1 0 1,1 0-1,-1-1 0,1 1 1,-1 0-1,1 0 1,-1 0-1,1 0 1,0 0-1,-1 0 0,1 0 1,-1 0-1,1 0 1,-1 0-1,1 0 0,-1 0 1,1 0-1,-1 0 1,1 1-1,0-1 1,-1 0-1,0 0 0,1 1 1,-1-1-1,1 0 1,0 1-1,9 20 79,-4 33 208,-5-48-267,1 89 75,-2-95-158,0 1 0,0-1-1,0 0 1,0 1 0,1-1 0,-1 0 0,0 0-1,0 1 1,0-1 0,1 0 0,-1 0-1,0 0 1,0 1 0,1-1 0,-1 0-1,0 0 1,1 0 0,-1 0 0,0 0 0,0 1-1,1-1 1,-1 0 0,0 0 0,1 0-1,-1 0 1,0 0 0,1 0 0,-1 0-1,0 0 1,1 0 0,-1 0 0,0 0 0,1 0-1,-1-1 1,0 1 0,0 0 0,1 0-1,-1 0 1,0 0 0,1 0 0,-1-1-1,1 1 1,15-7-2588,4-13-1205,0-6-1649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2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1374 463 448,'-10'-4'807,"-17"-6"-89,1 1 1,-1 1-1,0 1 1,-47-4-1,40 10 70,-1 2 1,1 2-1,0 1 0,0 2 0,-66 20 1,-158 75 448,151-55-1006,40-19 338,2 3 1,-65 40-1,110-58-509,1 2 0,0 0 1,1 1-1,1 0 0,0 2 0,1 0 0,1 1 1,1 0-1,0 1 0,-14 29 0,13-16-40,1 1 0,1 1-1,2 1 1,1-1-1,2 2 1,2-1 0,-4 65-1,9-50-22,3 1 0,1-1 0,3 0 0,2 0 0,15 50 0,5 12-31,-3-12-40,4-1 1,41 95-1,-57-164 73,2-1 0,1 0 0,1-1 0,1-1 0,1-1 0,2-1 0,1 0 0,0-1-1,2-2 1,41 31 0,-25-28 56,1-1 0,1-3 0,1-1 1,0-2-1,2-2 0,0-2 0,1-2 0,84 11 0,25-8 57,203-6 0,-328-9-127,125-4 41,-1-8 0,229-46 1,291-122 193,-206 4-114,-379 135-102,-1-4 0,-2-4 1,84-64-1,-147 95 86,0-1 0,-1-1 1,-2-1-1,0-2 0,-1 1 0,-1-2 1,-1-1-1,-1 0 0,-2-1 1,0 0-1,-2-1 0,0-1 1,-3 0-1,0 0 0,-1-1 1,-2 0-1,-1 0 0,-2-1 0,0 1 1,-2-1-1,-1 0 0,-2 1 1,-9-53-1,3 48-63,-2 1 0,-1 0 0,-2 0 0,-1 1 0,-2 1 0,0 1 0,-3 0 0,0 1 0,-27-30 0,-11-6 25,-2 2 1,-104-83-1,46 52-133,-3 4-1,-4 6 1,-221-111 0,266 158 52,-2 3 0,-2 4 0,0 3 1,-2 4-1,-1 4 0,0 4 1,-143-7-1,148 21-117,1 5 0,-1 3-1,-130 28 1,89-4-1878,-191 75-1,178-52-1018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4068,'0'0'12364,"-8"10"-10950,-22 20-689,12-12-209,1 0 0,0 1 0,1 1 0,-15 24 0,30-44-504,1 1-1,-1 0 1,1 0 0,-1 0 0,1 0 0,-1-1 0,1 1 0,-1 0-1,1 0 1,0 0 0,-1 0 0,1 0 0,0 0 0,0 0 0,0 0 0,0 0-1,0 0 1,0 0 0,0 0 0,0 0 0,0 0 0,0 0 0,1 0 0,-1 0-1,0 0 1,1-1 0,-1 1 0,0 0 0,1 0 0,-1 0 0,1 0-1,0 0 1,-1-1 0,1 1 0,0 0 0,-1-1 0,1 1 0,0 0 0,0-1-1,0 1 1,-1-1 0,1 1 0,0-1 0,0 1 0,0-1 0,0 0 0,0 0-1,0 1 1,0-1 0,0 0 0,0 0 0,0 0 0,0 0 0,0 0-1,0 0 1,0 0 0,0 0 0,1-1 0,7 1 61,-1-1 0,0 0-1,0-1 1,0 0 0,15-5 0,-12 2-67,-1-1 1,1 0 0,-1-1 0,0 0-1,0-1 1,13-13 0,-19 17 77,1-1 1,-1 1-1,0-1 0,-1 0 1,1 0-1,-1 0 1,0 0-1,0-1 1,0 1-1,-1-1 0,0 0 1,0 1-1,-1-1 1,2-12-1,-2 18-46,-1 0 1,0-1-1,0 1 0,0 0 1,0 0-1,0-1 0,0 1 1,0 0-1,0-1 0,0 1 1,0 0-1,0-1 0,0 1 1,0 0-1,0-1 0,0 1 1,0 0-1,-1 0 0,1-1 1,0 1-1,0 0 0,0-1 1,0 1-1,-1 0 0,1 0 1,0-1-1,0 1 0,0 0 1,-1 0-1,1 0 0,0-1 1,0 1-1,-1 0 0,1 0 1,0 0-1,-1 0 0,1 0 1,0 0-1,0-1 0,-1 1 1,0 0-1,-12 9 337,-11 21-406,20-22 40,0-1 1,0 1 0,1 1-1,0-1 1,1 0-1,0 1 1,0-1-1,-1 12 1,3-18-3,0 1 1,0-1-1,0 0 0,0 0 0,1 0 1,-1 1-1,1-1 0,-1 0 1,1 0-1,0 0 0,-1 0 0,1 0 1,0 0-1,1 0 0,-1 0 1,0-1-1,0 1 0,1 0 0,-1-1 1,1 1-1,0-1 0,-1 1 1,1-1-1,0 0 0,0 1 0,0-1 1,0 0-1,0 0 0,0-1 1,0 1-1,0 0 0,0-1 0,0 1 1,0-1-1,0 0 0,1 1 1,3-2-1,54 2-1389,-19-8-2745,-7-10-2829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195 285 12043,'0'0'2579,"-1"-8"-65,1 6-2345,-1-1 0,1 1 0,-1-1 0,1 1 0,-1-1 0,0 1 0,0-1 0,0 1 0,0 0 0,0 0 0,-1-1 0,1 1 0,-1 0 0,1 0 0,-1 0 0,0 1 0,0-1 0,-3-2 0,3 3-113,0 0-1,0 0 1,-1 1 0,1-1-1,0 1 1,-1-1-1,1 1 1,-1 0 0,1 0-1,0 0 1,-1 0 0,1 0-1,-1 1 1,1-1 0,0 1-1,-1-1 1,1 1-1,0 0 1,-1 0 0,1 0-1,0 0 1,0 0 0,0 1-1,-4 2 1,-3 3 79,1-1 1,-1 2-1,1-1 0,0 1 1,1 0-1,0 1 0,0 0 1,1 0-1,0 0 0,1 1 1,0 0-1,0 0 0,1 0 1,1 1-1,-1-1 0,-2 22 1,6-31-122,-1 0 0,1-1 0,0 1 0,0 0 0,1 0 0,-1 0 0,0-1 0,0 1 0,0 0 0,0 0 0,1-1 0,-1 1 0,0 0 0,1 0 0,-1-1 0,0 1 0,1 0 0,-1-1 0,1 1 0,-1-1 0,1 1 0,-1-1 0,1 1 0,0-1 0,-1 1 0,1-1 0,1 1 0,24 1 316,-17-4-198,-1 0 0,1-1 0,-1 0 0,13-6 0,2-3-73,-1-2 0,0-1 0,-1-1-1,-1-1 1,0 0 0,-1-1-1,-1-2 1,-1 0 0,-1 0 0,0-2-1,-2 0 1,-1 0 0,0-1-1,-2-1 1,13-38 0,-17 10 159,-11 32-180,3 20-46,0 0 1,1 0-1,-1 0 1,0 0-1,1 0 1,-1 0-1,0 0 1,1 0-1,-1 0 1,0 1-1,1-1 1,-1 0-1,1 0 1,-1 1-1,0-1 1,1 0-1,-1 1 1,1-1-1,-1 0 1,1 1-1,-1-1 1,1 1-1,-1-1 1,1 1-1,-1-1 1,1 1-1,0-1 1,-1 1-1,1 0 1,0-1-1,-1 2 1,-5 8-12,0-1 0,1 1 1,0 1-1,0-1 0,1 1 0,1 0 1,0 0-1,-2 12 0,0 6 27,2 0 1,-1 30-1,4-48 21,0 0 1,1 0-1,0 0 1,1-1-1,0 1 1,0 0-1,1-1 1,1 0-1,7 17 1,-9-23-274,1 1 0,0-1 0,0 0 0,1 1 0,-1-1 0,1-1 0,0 1 0,0-1 0,5 4 0,-4-4-589,0 0 0,0-1 1,-1 0-1,2 0 0,-1 0 0,0-1 0,0 1 0,0-1 0,1-1 0,6 1 0,22 0-12139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54 10570,'-2'-30'8118,"2"28"-7822,-1 1 0,0-1 0,1 1 0,-1-1 0,0 1 0,0 0-1,0 0 1,0-1 0,0 1 0,0 0 0,0 0 0,0 0-1,-3-2 1,2 3-241,0-1-1,0 0 0,0 1 0,0-1 1,-1 1-1,1-1 0,0 1 1,0 0-1,0 0 0,0 0 0,0 0 1,-1 1-1,1-1 0,0 0 0,0 1 1,0 0-1,0-1 0,0 1 1,0 0-1,0 0 0,0 0 0,0 0 1,1 0-1,-1 1 0,-2 2 1,-4 2-3,1 1 0,0 0 1,1 0-1,0 0 1,0 1-1,0 0 0,1 0 1,1 1-1,-1 0 0,1-1 1,1 1-1,-1 1 1,1-1-1,1 0 0,-3 19 1,5-27-34,0 0 1,0 0-1,0 0 1,0 0-1,0 1 0,0-1 1,0 0-1,0 0 1,1 0-1,-1 0 1,0 0-1,1 0 1,-1 1-1,1-1 0,-1 0 1,1 0-1,-1 0 1,1-1-1,0 1 1,-1 0-1,1 0 1,0 0-1,0 0 0,0-1 1,-1 1-1,1 0 1,0-1-1,0 1 1,2 0-1,0 0 13,0 0-1,0-1 1,0 0-1,0 0 1,0 0-1,0 0 1,0 0-1,0 0 1,0-1-1,0 0 1,4-1-1,7-2 33,-1-1 0,0-1 0,0-1 0,12-7 0,-13 6-62,0 0 0,-1 0-1,0-1 1,0-1 0,-1 0 0,0 0-1,-1-1 1,0 0 0,0 0 0,-2-1 0,10-18-1,-18 28-22,-4 5-24,-4 7-6,3 1 67,0 1-1,0 0 1,1 0-1,-5 19 1,8-26-11,1 0 0,0 0-1,0 0 1,0 1 0,1-1 0,-1 0-1,1 1 1,1-1 0,-1 0 0,1 0-1,0 1 1,0-1 0,0 0 0,2 5-1,-1-8-32,0 1-1,1-1 1,-1 0-1,0 0 1,1 0-1,-1-1 1,1 1-1,-1-1 1,1 1-1,0-1 1,0 0-1,-1 0 1,1 0-1,0 0 1,0-1-1,0 1 1,0-1-1,0 0 1,0 1-1,0-1 1,4-1-1,0 1-741,0 0 0,0-1-1,1 0 1,-1 0 0,0-1 0,0 1 0,-1-2-1,10-3 1,12-12-7803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11018,'0'0'10063,"-2"13"-9401,-11 53 134,0-10-348,3 0 1,3 0-1,-1 73 0,8-127-431,0 0-1,0-1 0,0 1 0,1-1 0,-1 1 1,1 0-1,-1-1 0,1 1 0,-1-1 0,1 0 1,0 1-1,0-1 0,0 1 0,0-1 0,0 0 1,0 0-1,0 0 0,0 0 0,1 0 0,-1 0 1,0 0-1,1 0 0,2 1 0,1 0 20,0 0 0,0 0 0,0-1 0,0 0 0,0 0 0,0 0 0,9 0-1,5-1-846,0-2 1,0 1-1,26-7 0,-10-1-3118,-8-1-2953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9 14542,'0'0'4228,"-10"-2"-2856,7 1-1331,-1 1 0,0-1 0,0 1 0,1 0 0,-1-1 0,0 2 0,0-1 0,1 0 0,-1 1 0,0 0 0,1-1 1,-1 2-1,0-1 0,1 0 0,-1 1 0,1-1 0,0 1 0,0 0 0,-1 0 0,1 1 0,1-1 0,-1 0 0,0 1 0,0 0 0,-3 4 0,-28 48 791,32-51-728,0 0 1,1 0-1,-1 0 0,1 0 1,0 1-1,0-1 1,0 0-1,1 1 0,0-1 1,-1 0-1,1 1 1,1 6-1,0-10-82,0 0 0,-1 0-1,1 0 1,0 0 0,0 0-1,0 0 1,0-1 0,0 1-1,0 0 1,0 0 0,0-1-1,0 1 1,0-1 0,0 1-1,0-1 1,0 1 0,1-1-1,-1 0 1,0 0 0,0 1 0,1-1-1,-1 0 1,0 0 0,0 0-1,0 0 1,1-1 0,-1 1-1,0 0 1,0 0 0,2-1-1,40-10 295,-31 5-297,-1-1 1,1 0-1,-1-1 0,0 0 1,18-19-1,-23 21-35,0 0-1,0 0 1,-1-1 0,1 0-1,-2 0 1,1-1-1,-1 1 1,0-1-1,-1 0 1,4-12 0,-9 16 279,-6 14-191,-9 20 30,10-12 6,1-1-1,0 2 1,2-1 0,0 1-1,1-1 1,0 30-1,3-47-112,0 1 0,0-1 0,0 1 0,1 0 1,-1-1-1,0 1 0,1-1 0,-1 1 0,1-1 0,0 1 0,-1-1 0,1 0 0,0 1 0,0-1 0,0 0 0,0 1 1,0-1-1,0 0 0,0 0 0,1 0 0,-1 0 0,0 0 0,1 0 0,-1 0 0,0-1 0,1 1 0,-1 0 0,1-1 1,-1 1-1,1-1 0,-1 0 0,1 1 0,2-1 0,-1 0-347,0 1 0,0-1 0,0 0 0,0-1 0,0 1 0,0 0 0,0-1 0,0 1 0,0-1 1,0 0-1,0 0 0,0 0 0,0-1 0,-1 1 0,1-1 0,-1 1 0,4-4 0,12-12-6134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11147,'0'0'12475,"-5"9"-11914,-3 8-266,1-1 0,0 1 1,1 0-1,1 0 0,1 1 0,0 0 0,2-1 1,0 1-1,0 33 0,2-50-287,0 0 0,0-1 0,0 1 0,0 0 0,0 0 0,0 0 0,0 0 0,0 0 0,0 0 0,0 0 0,1 0 0,-1 0 0,0 0 0,1-1 0,-1 1 0,0 0 0,1 0 0,-1 0 0,1 0-1,-1-1 1,1 1 0,0 0 0,-1-1 0,1 1 0,0 0 0,0-1 0,-1 1 0,1-1 0,0 1 0,0-1 0,0 0 0,-1 1 0,1-1 0,0 0 0,0 1 0,0-1 0,0 0 0,0 0 0,0 0 0,0 0 0,0 0 0,0 0 0,0 0 0,0 0 0,-1 0 0,1 0 0,0-1 0,0 1 0,0 0 0,2-1 0,0-1 7,0 1 1,1-1-1,-1 0 1,0 0-1,0 0 1,0-1-1,-1 1 1,1 0-1,0-1 1,-1 0 0,0 0-1,4-4 1,-2-3-137,0 1 0,0-1 0,-1 0 1,-1-1-1,0 1 0,0 0 0,0-1 1,-2 1-1,1-1 0,-1 1 1,-1-1-1,-2-11 0,3 21 101,0 0 1,0 0-1,0 0 0,0 0 0,0 0 0,0 0 1,0 0-1,0 1 0,-1-1 0,1 0 0,0 0 1,-1 0-1,1 0 0,-1 1 0,1-1 1,-1 0-1,1 1 0,-1-1 0,1 0 0,-1 1 1,0-1-1,0 0 0,1 1 0,-1-1 0,0 1 1,0-1-1,1 1 0,-1 0 0,0-1 1,0 1-1,0 0 0,0 0 0,1-1 0,-3 1 1,2 1-44,0-1-1,0 1 1,0 0 0,0-1 0,0 1 0,1 0 0,-1 0 0,0 0 0,0 0-1,1-1 1,-1 1 0,0 0 0,1 0 0,-1 0 0,1 1 0,0-1-1,-1 0 1,1 0 0,0 0 0,-1 0 0,1 0 0,0 0 0,0 1 0,0-1-1,0 0 1,0 2 0,1-1-274,-1 1 0,1-1-1,-1 0 1,1 0 0,0 0 0,-1 1-1,1-1 1,0 0 0,1 0 0,-1 0 0,0-1-1,0 1 1,1 0 0,-1 0 0,1-1-1,0 1 1,0-1 0,-1 1 0,1-1-1,0 0 1,0 1 0,0-1 0,0 0-1,0 0 1,0-1 0,1 1 0,-1 0-1,4 0 1,20 3-5012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55 8072,'0'0'10532,"-4"-8"-8396,2 5-1976,1 0 0,-1 0 0,0 0 0,-1 0 0,1 0 0,0 0 0,-1 0 0,1 1 0,-1-1 1,-4-2-1,6 4-114,0 1 0,-1-1 0,0 0 0,1 1 0,-1-1 0,1 1 1,-1 0-1,1 0 0,-1-1 0,0 1 0,1 0 0,-1 0 0,0 1 0,1-1 0,-1 0 1,1 0-1,-1 1 0,1-1 0,-1 1 0,1-1 0,-1 1 0,1 0 0,-1 0 1,1-1-1,-1 1 0,1 0 0,0 0 0,0 0 0,0 1 0,-1-1 0,1 0 1,-1 3-1,-2 0 157,0 1 1,0 0 0,1 1 0,0-1 0,0 0-1,-2 8 1,4-11-155,0 1 0,0-1 0,0 1 0,0-1 0,1 1-1,-1-1 1,1 1 0,0 0 0,0-1 0,0 1 0,0 0 0,0-1 0,0 1-1,1-1 1,-1 1 0,1-1 0,1 4 0,-1-5-51,1 1 1,0-1-1,0 0 1,-1 0-1,1 0 1,0 0 0,0 0-1,0 0 1,0 0-1,0-1 1,0 1-1,0-1 1,1 1-1,-1-1 1,0 0-1,0 0 1,0 0-1,0 0 1,0 0-1,4-1 1,44-9-1329,-29-4 299,8-4 12,-28 49 645,-19 279 4853,17-303-4390,0 0 0,-1-1 0,0 1 0,0 0 0,0-1 0,-1 0 0,0 1 0,0-1 0,-1 0 0,0-1 0,-4 7 1,6-9-71,0-1 0,0 0 1,0 0-1,0 1 1,-1-1-1,1-1 0,-1 1 1,1 0-1,-1-1 1,1 1-1,-1-1 0,0 0 1,0 1-1,0-1 1,0-1-1,0 1 1,1 0-1,-2-1 0,1 0 1,0 1-1,0-1 1,0 0-1,0-1 0,0 1 1,0 0-1,0-1 1,-5-1-1,6 0 12,0 0 1,0 1-1,0-1 0,0 0 0,0 0 0,0 0 1,1-1-1,-1 1 0,0 0 0,1-1 0,0 1 1,0-1-1,0 1 0,0-1 0,0 0 0,0 1 1,0-1-1,1 0 0,0 0 0,-1 1 0,1-1 1,0 0-1,0 0 0,1-5 0,0-2-84,0 0-1,0 0 1,0 0-1,2 0 1,5-17-1,-1 12-87,0 1 1,1 0-1,1 0 0,1 0 0,0 1 0,20-20 0,80-62-169,-79 71 212,-1-1-1,43-47 1,-72 70 94,1 1 0,-1-1 0,1 0-1,-1 0 1,0 0 0,1 0 0,-1-1-1,0 1 1,-1 0 0,1 0-1,0-1 1,-1 1 0,1 0 0,-1-1-1,0 1 1,1 0 0,-1-1 0,0 1-1,-1-5 1,1 7 4,-1-1 0,1 0 0,0 0 0,-1 1 0,1-1 0,-1 0 0,1 1-1,0-1 1,-1 1 0,0-1 0,1 0 0,-1 1 0,1-1 0,-1 1 0,0 0 0,1-1 0,-1 1 0,0-1 0,1 1 0,-1 0-1,0 0 1,-1-1 0,0 1-2,0 0-1,0 0 0,0 0 0,-1 0 1,1 0-1,0 0 0,0 1 0,0-1 1,0 1-1,0 0 0,0-1 0,-2 2 1,0 0 18,0 1 0,0-1 0,0 1 1,0 0-1,0-1 0,1 2 0,0-1 1,0 0-1,0 1 0,0-1 0,0 1 1,0 0-1,1 0 0,0 0 1,0 0-1,0 1 0,0-1 0,1 0 1,0 1-1,0-1 0,0 1 0,-1 8 1,2-10-13,0 1 0,0-1-1,0 1 1,1 0 0,-1-1 0,1 1 0,-1-1 0,1 1 0,0-1 0,1 0 0,-1 1 0,1-1 0,-1 0 0,1 0 0,0 0 0,0 0 0,0 0 0,1-1 0,-1 1 0,1 0 0,-1-1 0,1 0-1,0 0 1,0 0 0,0 0 0,0 0 0,0 0 0,0-1 0,1 1 0,3 0 0,5 1-1339,0-1 1,1 0-1,-1-1 1,25 0-1,17-2-6128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155 219 11371,'1'-1'326,"0"-1"1,-1 0-1,1 0 0,-1 1 1,1-1-1,-1 0 1,0 0-1,1 0 0,-1 1 1,0-1-1,0 0 1,-1 0-1,1 0 0,0 1 1,-1-1-1,1 0 1,-1 0-1,1 0 0,-1 1 1,0-1-1,1 1 1,-1-1-1,0 0 0,0 1 1,-1-1-1,1 1 1,0 0-1,0-1 0,-1 1 1,1 0-1,0 0 1,-4-2-1,3 2-252,-1 1 1,0 0-1,1-1 0,-1 1 1,0 0-1,1 0 0,-1 1 1,0-1-1,1 0 0,-1 1 1,1 0-1,-1-1 0,0 1 1,1 0-1,0 0 1,-1 1-1,1-1 0,0 0 1,-1 1-1,1 0 0,0-1 1,-2 3-1,-3 3-26,0 0-1,0 0 1,0 0 0,1 1-1,0 0 1,1 0 0,0 1-1,0-1 1,1 1 0,0 0-1,1 0 1,-1 0 0,2 1 0,-4 18-1,6-27-32,0 0 0,0 0-1,0 0 1,-1 0 0,1 0-1,1 0 1,-1 1 0,0-1-1,0 0 1,0 0 0,1 0 0,-1 0-1,0 0 1,1 0 0,-1 0-1,1 0 1,-1 0 0,1 0-1,-1 0 1,1 0 0,0 0-1,0-1 1,-1 1 0,1 0 0,0 0-1,0-1 1,1 2 0,1-1 10,-1 0 1,1 0 0,-1-1 0,1 1-1,0-1 1,-1 1 0,1-1-1,0 0 1,-1 0 0,1 0 0,3-1-1,3 0 33,0-1-1,1 0 0,-1 0 1,0-1-1,-1 0 0,10-5 0,6-6-71,-1-1-1,-1 0 1,0-2-1,-1-1 1,-1 0 0,18-22-1,-29 30 54,0-1 0,-1 1-1,-1-2 1,0 1 0,0-1 0,-2 0 0,1 0-1,-1-1 1,-1 0 0,0 0 0,-1 0-1,0 0 1,-1 0 0,0-17 0,-25 68-7,15-23 3,2 1 1,0 0 0,0 0-1,2 1 1,0 0-1,1-1 1,0 1-1,2 0 1,0 0 0,1 1-1,3 26 1,-3-42-28,1 1 0,0-1 1,0 0-1,0 0 0,0 1 1,0-1-1,0 0 0,1 0 1,-1 0-1,1 0 0,-1 0 1,1-1-1,0 1 0,-1 0 1,1-1-1,0 1 0,0-1 1,1 0-1,-1 0 0,0 1 0,0-1 1,0-1-1,1 1 0,-1 0 1,1-1-1,-1 1 0,0-1 1,1 1-1,-1-1 0,1 0 1,-1 0-1,1 0 0,-1-1 1,0 1-1,1-1 0,-1 1 1,1-1-1,2-1 0,2 0-40,0 0 0,1 0 0,-1-1 0,0 0 1,0-1-1,0 0 0,-1 0 0,0 0 0,1-1 0,-1 0 0,6-7 0,-6 6 15,0-1 1,-1-1-1,-1 1 0,1 0 0,-1-1 0,0 0 1,-1 0-1,0 0 0,0-1 0,0 1 1,-1-1-1,-1 1 0,1-11 0,-17 47 263,10-15-223,0 0 0,1 1 1,1-1-1,0 1 0,1 0 1,0 0-1,1 0 0,1 0 0,0 0 1,2 15-1,-1-28-71,-1 0-1,1 0 0,-1 1 1,1-1-1,0 0 1,-1 0-1,1 0 1,0 0-1,0 0 1,0-1-1,0 1 0,0 0 1,0 0-1,0 0 1,0-1-1,0 1 1,0-1-1,0 1 1,0-1-1,0 1 1,1-1-1,-1 0 0,0 1 1,3-1-1,30-2-6846,-12-8-2992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45 8296,'0'0'2738,"1"-8"503,0 4-3310,4-24 4337,-4 24-1910,-3 18-1345,-34 159 1740,5-27-547,18-74-1266,-5 144-1,18-215-837,0-31 127,-14-235-2786,14 262 2535,0-1 0,0 1 0,0-1 0,1 1-1,0 0 1,-1-1 0,1 1 0,0 0 0,1 0 0,-1 0 0,1 0 0,-1 0-1,1 0 1,0 0 0,0 0 0,0 0 0,1 1 0,-1-1 0,0 1 0,1 0 0,0 0-1,-1 0 1,6-3 0,5-1 41,0 0 0,0 1-1,1 1 1,22-5 0,33-13-164,-55 16-230,-1-1 0,-1-1-1,1 0 1,-1 0 0,-1-1 0,16-16-1,-22 19 345,0 1 0,-1 0-1,0-1 1,0 0 0,0 0-1,-1 0 1,0-1 0,0 1-1,-1-1 1,0 0 0,0 1-1,0-1 1,-1 0 0,0 0-1,0-11 1,-1 18 32,1-1 1,-1 1 0,0-1-1,0 0 1,0 1 0,0-1-1,0 1 1,1-1 0,-1 1-1,0-1 1,0 0 0,-1 1-1,1-1 1,0 1 0,0-1-1,0 1 1,0-1-1,0 0 1,-1 1 0,1-1-1,0 1 1,0-1 0,-1 1-1,1-1 1,0 1 0,-1 0-1,1-1 1,-1 1 0,1-1-1,0 1 1,-1 0 0,1-1-1,-1 1 1,1 0-1,-1-1 1,1 1 0,-1 0-1,1 0 1,-1 0 0,0-1-1,1 1 1,-1 0 0,1 0-1,-1 0 1,1 0 0,-1 0-1,0 0 1,1 0 0,-1 0-1,1 0 1,-1 0-1,1 1 1,-1-1 0,1 0-1,-1 0 1,0 0 0,1 1-1,-1-1 1,1 0 0,-1 1-1,1-1 1,0 0 0,-1 1-1,1-1 1,-1 1 0,0 0-1,-2 2 21,-1 0 1,0 0-1,1 1 0,0-1 0,0 1 1,0 0-1,-3 5 0,-12 33 632,1 2 1,3 0-1,1 0 0,2 1 1,3 1-1,-6 78 0,13-107-514,0-3-73,0 1 0,0-1 0,2 1 0,2 20 1,-3-35-68,0 1 1,0-1 0,1 1 0,-1-1-1,0 0 1,0 1 0,0-1 0,0 0-1,0 1 1,1-1 0,-1 1 0,0-1-1,0 0 1,0 1 0,1-1 0,-1 0-1,0 0 1,1 1 0,-1-1 0,0 0-1,1 0 1,-1 1 0,0-1 0,1 0-1,-1 0 1,0 0 0,1 1 0,-1-1-1,0 0 1,1 0 0,-1 0 0,1 0-1,-1 0 1,0 0 0,1 0 0,-1 0-1,1 0 1,-1 0 0,0 0 0,1 0-1,-1 0 1,1 0 0,-1-1 0,0 1-1,1 0 1,-1 0 0,0 0 0,1-1-1,-1 1 1,0 0 0,1 0 0,-1-1-1,0 1 1,1 0 0,-1 0 0,0-1-1,0 1 1,1 0 0,-1-1 0,15-20-201,-10 4-10,-1 1 0,-1-1 0,0 1 0,-1-1 1,-1 0-1,0 0 0,-2 0 0,0 0 0,0 1 0,-2-1 1,0 0-1,-8-24 0,7 35 35,5 12 183,10 13 121,-5-16-108,0 1 0,0-1 0,0 0 0,0-1 0,1 1 0,-1-1 0,1-1 0,0 1 0,-1-1 0,1 0 0,0-1 0,0 1-1,-1-1 1,1-1 0,0 1 0,0-1 0,0-1 0,-1 1 0,1-1 0,10-4 0,-12 4-5,0 1-1,0-2 1,0 1 0,0 0 0,0-1-1,-1 0 1,1 0 0,-1 0 0,0-1-1,0 1 1,0-1 0,0 0 0,0 0-1,-1 0 1,0-1 0,0 1 0,0-1-1,0 0 1,-1 0 0,0 0 0,0 0-1,0 0 1,-1 0 0,0-1 0,2-10-1,-3 16-8,0-1-1,0 0 0,0 0 0,0 1 1,0-1-1,0 0 0,0 0 0,0 1 1,-1-1-1,1 0 0,0 0 0,0 1 1,-1-1-1,1 0 0,0 1 1,-1-1-1,1 0 0,0 1 0,-1-1 1,1 1-1,-1-1 0,1 1 0,-1-1 1,0 1-1,1-1 0,-1 1 0,1-1 1,-2 0-1,-21 5-12,17-2 0,1 1 0,0 0 0,-1 0 0,1 1 0,1 0 0,-8 6 0,9-6 60,-1 1 0,1-1 0,0 1 0,1 0 0,-1 0 0,1 0 0,0 1 0,0-1 0,-1 7-1,2-11-46,1 1 0,0-1 0,-1 0 0,1 1 0,0-1 0,0 1-1,0-1 1,0 0 0,0 1 0,0-1 0,0 0 0,1 1 0,-1-1-1,1 0 1,-1 1 0,1-1 0,-1 0 0,1 0 0,-1 1-1,1-1 1,0 0 0,0 0 0,0 0 0,0 0 0,0 0 0,0 0-1,0 0 1,0 0 0,0-1 0,0 1 0,0 0 0,0-1 0,1 1-1,-1 0 1,0-1 0,1 0 0,-1 1 0,0-1 0,1 0-1,-1 1 1,2-1 0,94 1-1901,-19-1 975,-77 0 947,0 0 0,-1 0 0,1 0 0,0 0 0,0 0 0,-1 0 0,1 0 0,0 0 0,-1 1 0,1-1 1,0 0-1,-1 0 0,1 1 0,0-1 0,-1 1 0,1-1 0,-1 0 0,1 1 0,0-1 0,-1 1 0,1-1 0,-1 1 0,0 0 0,1-1 0,-1 1 0,1-1 0,-1 1 1,0 0-1,1-1 0,-1 1 0,0 0 0,0-1 0,0 1 0,0 0 0,1 0 0,-1-1 0,0 1 0,0 0 0,0 0 0,0-1 0,-1 1 0,1 0 0,0-1 0,0 2 1,0 0 1030,0-45-66,0-47-1126,29 98-81,-13 0 215,1-1-1,0-1 1,-1-1 0,2 0 0,-1-1-1,20 2 1,-30-5 4,-1 0-1,1 0 1,-1-1-1,1 0 1,-1 0-1,1-1 1,-1 0 0,1 0-1,-1 0 1,1-1-1,-1 0 1,0 0-1,0 0 1,0-1-1,0 0 1,0 0-1,-1-1 1,1 1 0,7-8-1,-11 9 3,0 0 0,-1 0 0,1-1 0,-1 1 0,1 0 0,-1 0 0,0-1 0,0 1 0,0-1 0,0 1-1,0-1 1,-1 1 0,1-1 0,-1 1 0,1-1 0,-1 0 0,0 1 0,0-1 0,0 1 0,-2-6 0,2 6-6,-1 1 1,0 0-1,1-1 0,-1 1 1,0 0-1,0-1 0,0 1 1,0 0-1,0 0 0,-1 0 0,1 0 1,0 0-1,0 0 0,-1 0 1,1 1-1,0-1 0,-1 0 1,1 1-1,-1-1 0,1 1 1,-1-1-1,1 1 0,-1 0 1,1 0-1,-1-1 0,0 1 1,1 0-1,-1 1 0,1-1 1,-1 0-1,1 0 0,-1 1 1,1-1-1,-3 1 0,0 1-5,0-1-1,0 1 1,1 0-1,-1 0 1,0 0 0,1 0-1,-1 1 1,1-1-1,0 1 1,0 0-1,0 0 1,0 0-1,1 0 1,-1 1-1,1-1 1,0 1-1,0-1 1,-2 6 0,0-1 37,1 0 1,0 0 0,0 0-1,1 0 1,0 0 0,0 1 0,1-1-1,0 10 1,1-17-29,1 0 0,-1 1 0,1-1-1,-1 1 1,1-1 0,0 0 0,-1 0 0,1 1-1,0-1 1,0 0 0,0 0 0,0 0-1,0 0 1,0 0 0,0 0 0,0 0 0,1 0-1,-1-1 1,0 1 0,0 0 0,1-1 0,-1 1-1,1-1 1,-1 1 0,0-1 0,1 0 0,-1 0-1,1 1 1,-1-1 0,1 0 0,-1 0 0,1 0-1,-1-1 1,0 1 0,4-1 0,3 1-127,1-1-1,-1 0 1,1-1 0,-1 0 0,10-3 0,29-17-915,-34 15 1021,1 0 0,-1 1 1,1 1-1,21-6 0,-34 12 75,0-1 1,-1 0 0,1 1-1,0-1 1,-1 1 0,1-1-1,-1 1 1,1-1-1,-1 1 1,1-1 0,-1 1-1,1 0 1,-1-1-1,1 1 1,-1 0 0,0-1-1,1 1 1,-1 0-1,0 0 1,1-1 0,-1 1-1,0 0 1,0 0-1,0-1 1,0 1 0,0 0-1,0 0 1,0-1-1,0 1 1,0 0 0,0 0-1,-1 0 1,1 0-1,0 1-14,0 0 0,0 0 0,0-1-1,0 1 1,0 0 0,1 0-1,-1 0 1,0-1 0,1 1 0,0 0-1,-1 0 1,1-1 0,0 1-1,0 0 1,0-1 0,1 2 0,3-1-9,-1 0 0,0-1 1,1 1-1,-1-1 0,1 0 0,0-1 1,-1 1-1,1-1 0,-1 0 1,9 0-1,48-9-377,-48 5 147,0 0 0,0 0-1,-1-1 1,1 0 0,-1-1-1,0-1 1,-1 0 0,1-1-1,10-9 1,-23 18 339,-25 32 1263,25-31-1549,-1-1 1,1 1-1,0 0 0,0-1 1,0 1-1,0 0 0,1-1 1,-1 1-1,0 0 1,1 0-1,-1 0 0,1 0 1,0 0-1,0 0 0,0 0 1,0-1-1,0 1 1,0 0-1,0 0 0,0 0 1,1 0-1,0 3 1,4-4-4681,9 0-3758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 6438,'-4'-17'10417,"-7"5"-5480,9 11-4879,1 0 1,0 0-1,0 1 0,-1-1 1,1 1-1,0-1 0,-1 1 1,1-1-1,-1 1 1,1 0-1,-1 0 0,1-1 1,-1 1-1,1 0 0,-1 0 1,1 1-1,-1-1 1,1 0-1,0 0 0,-1 1 1,1-1-1,-1 1 0,1-1 1,0 1-1,-1 0 0,1-1 1,0 1-1,0 0 1,-1 0-1,1 0 0,-2 2 1,-23 21 819,-16 17 1985,41-39-2775,-1-1 0,1 1 0,-1 0 0,1 0 0,0 0-1,0 0 1,0 0 0,0 0 0,0 1 0,1-1 0,-1 0 0,1 0-1,-1 0 1,1 1 0,0-1 0,-1 0 0,1 1 0,1-1-1,-1 4 1,1-5-83,-1 0 0,1 0 0,0 0 0,0 0 0,0 0 1,-1 0-1,1 0 0,0 0 0,0-1 0,0 1 0,0 0 0,1-1 0,-1 1 0,0 0 0,0-1 0,0 1 0,0-1 0,1 0 0,-1 1 0,0-1 0,0 0 0,1 0 0,1 0 0,37 2-325,-32-2 65,8-1-1055,0 0-1,0-1 1,0 0-1,20-6 1,-23 4-563,0-1 0,0 0 0,-1 0 0,1-1 0,-1-1 0,-1 0 0,1-1 0,-1 0 0,11-10 0,-11 7 437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2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1973 262 9065,'-9'1'1612,"2"0"-1443,0 0-110,-1 0-1,1 0 1,-1 0-1,0-1 1,1 0-1,-1-1 0,1 0 1,-1 0-1,1-1 1,0 0-1,-1 0 1,1 0-1,0-1 1,-12-7-1,9 2-59,-1 1 0,0 0 0,1 1 0,-2 0-1,1 1 1,-1 0 0,0 0 0,0 2 0,0-1 0,0 2 0,-1-1 0,1 2-1,-1 0 1,0 0 0,1 1 0,-1 1 0,0 0 0,-21 5 0,-114 37 7,104-28 487,-1-2-1,-55 9 1,23-15 134,0-4-1,-125-11 1,116 2-585,-145 9 0,204 1-36,-1 1-1,1 1 1,0 2 0,0 0-1,1 2 1,0 1-1,1 1 1,0 1-1,1 1 1,1 1 0,0 1-1,1 1 1,1 1-1,0 1 1,1 1-1,2 1 1,0 0-1,1 2 1,1 0 0,1 0-1,1 2 1,1-1-1,-10 30 1,13-29-11,1-1 0,2 1 0,0 1 1,1-1-1,2 1 0,1 0 0,1 1 0,0-1 1,6 49-1,-2-66-6,0-1 1,1 1 0,0-1 0,0 0-1,1 0 1,0 0 0,1 0 0,0 0-1,0-1 1,0 0 0,1 0 0,12 10-1,8 7-10,58 37 0,-36-27 47,166 140-18,117 81 11,-283-227-45,2-2 0,1-2 0,0-2 0,2-2 0,0-3 1,2-2-1,-1-3 0,75 8 0,19-8 68,285-12-1,-295-11-38,-1-5-1,256-66 1,-193 23 100,238-105 0,-131 16-70,-238 109-19,-3-3 0,81-67 0,-116 82 14,-1-1 1,-1-1 0,-2-2 0,-1 0-1,39-64 1,-52 72-10,-1 0 0,-1-1-1,-1 0 1,-1 0 0,-1-1 0,-1 0 0,-1-1-1,-2 1 1,0-1 0,-1-30 0,-3 38-9,-1-1 0,-1 1 1,-1 0-1,0 0 0,-1 0 0,-1 1 1,-1-1-1,-1 1 0,0 1 0,-1-1 1,-1 1-1,-14-19 0,5 8-22,-1 1-1,-2 1 0,0 1 1,-2 1-1,0 1 1,-2 1-1,0 1 1,-1 1-1,-1 1 0,-1 2 1,-55-24-1,27 19-23,-1 2 0,-1 3 0,-1 3-1,0 2 1,-88-5 0,-98 2 28,0 11 0,-485 58 0,512-19-466,1 8-1,2 11 1,-313 122-1,209-19-4420,251-119 1633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95 3555,'0'0'17516,"-1"6"-16539,1-5-946,-1 0 1,1 0 0,0 0 0,-1 0-1,1 0 1,0 0 0,0 0 0,0 0 0,0 0-1,0 0 1,0 0 0,0 0 0,0 0 0,0 0-1,1 0 1,-1 0 0,0 0 0,0 0-1,1 0 1,-1 0 0,1 0 0,-1 0 0,1 0-1,-1-1 1,1 1 0,0 0 0,1 1 0,1-1-1,0 0 0,0 0 0,1-1 0,-1 1 0,0-1 1,1 0-1,-1 0 0,0 0 0,1 0 0,4-2 1,0 1 55,0-1-1,0 0 1,-1-1 0,1 0 0,0 0 0,-1 0 0,0-1 0,0 0 0,9-7 0,-12 8 125,0 1 0,-1-1 0,1 0 0,-1 0 1,0 0-1,0 0 0,0-1 0,0 1 0,-1-1 1,1 0-1,-1 0 0,0 0 0,0 0 0,0 0 1,-1 0-1,0 0 0,1-1 0,0-6 0,-2 11-168,-1-1 0,1 0-1,0 0 1,0 1-1,0-1 1,0 0 0,-1 1-1,1-1 1,0 0-1,-1 1 1,1-1 0,-1 0-1,1 1 1,0-1 0,-1 1-1,1-1 1,-1 1-1,0-1 1,1 1 0,-1-1-1,1 1 1,-1 0-1,0-1 1,1 1 0,-1 0-1,0-1 1,0 1 0,-30-4 254,-27 12-350,50-5 47,1 1 1,0 0-1,0 0 0,0 0 0,1 1 0,-1 0 0,1 0 0,0 1 0,1-1 0,-1 1 0,-3 7 0,6-9 16,0 0-1,0 0 0,1 0 1,-1 0-1,1 0 1,0 0-1,1 1 1,-1-1-1,1 1 1,0-1-1,0 1 0,0-1 1,0 1-1,1 0 1,0 0-1,0-1 1,0 1-1,1 0 1,0-1-1,1 6 1,-1-8-35,1 1 1,-1 0 0,1-1-1,0 0 1,0 1 0,0-1 0,0 0-1,0 0 1,1 0 0,-1-1-1,1 1 1,-1 0 0,1-1-1,0 0 1,-1 1 0,1-1 0,0 0-1,0-1 1,0 1 0,0 0-1,0-1 1,5 1 0,8 0-1918,1 0 0,27-2 1,-5-3-5881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31 10954,'-57'-11'1700,"-1"2"0,-84-2 0,-119 15-1515,160 2-200,1 4-1,-1 5 1,-143 41-1,177-36 215,1 3 0,1 2 0,1 4 0,1 2 0,-110 76 0,152-93-42,2 2 1,0 0-1,1 2 0,0 0 1,2 0-1,0 2 0,1 0 1,1 1-1,-18 37 0,27-48-137,1 0 0,0 0 0,1 1 0,0 0 0,1-1 0,0 1 0,0 0 0,1 0 0,1 0 0,0 0-1,0 0 1,1 0 0,1 0 0,0 0 0,0-1 0,1 1 0,0-1 0,1 1 0,0-1 0,1 0 0,0 0 0,1-1 0,0 0-1,8 10 1,1 0 11,1-2-1,0 0 1,2-1-1,0 0 1,1-2-1,0 0 1,26 14-1,-12-11-11,1-2-1,0-1 1,1-2 0,38 9-1,11-4 154,1-4 0,0-4 0,106-2 0,-124-8 259,1-2-1,-1-4 0,-1-2 1,1-4-1,101-32 0,-126 31-238,-1-2 0,0-2 0,-1-2 0,-1-1-1,-1-3 1,0 0 0,-2-3 0,-2-1 0,45-45 0,-65 57-211,-1 0 0,-1-1 0,0 0 0,-1 0 0,-1-2 0,0 1 1,-2-1-1,0 0 0,8-34 0,-13 44-100,-2 0-1,1 0 1,-1-1-1,0 1 1,-1 0 0,0-1-1,0 1 1,-1 0 0,0-1-1,-1 1 1,0 0 0,-1 0-1,0 0 1,0 0-1,-1 1 1,0-1 0,0 1-1,-1 0 1,0 0 0,0 0-1,-1 1 1,0 0-1,-10-10 1,2 7-521,0 0 0,-1 0 0,-1 2 0,1-1-1,-1 2 1,0 0 0,-1 1 0,0 1 0,0 1 0,-34-5 0,-27-2-5393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715 363 2402,'0'-11'2904,"1"-8"-2287,0 0-1,-2 0 0,0 0 1,-1 1-1,-1-1 0,-1 1 0,0-1 1,-13-30-1,11 39-199,-1-1 1,0 1-1,-1 0 1,0 1-1,0-1 1,-1 2-1,0-1 0,-1 1 1,0 1-1,0 0 1,-1 0-1,-20-9 1,24 13-307,0 0 1,0 0 0,0 1 0,-1 0-1,1 0 1,-1 1 0,0 0 0,1 0-1,-1 0 1,0 1 0,1 1-1,-1-1 1,0 1 0,1 1 0,-1-1-1,1 1 1,-1 1 0,1-1 0,0 1-1,0 0 1,-13 9 0,-5 7-155,1 1 1,1 2-1,0 0 0,2 1 1,1 2-1,0 0 1,-18 34-1,9-11-22,3 2-1,2 1 0,-22 67 0,32-70 100,1 1-1,3 0 0,2 0 0,1 1 0,4 0 0,3 91 1,3-106-21,1 0 0,1 0 1,2 0-1,1-1 0,2 0 1,2-1-1,1 0 0,1-1 1,2-1-1,29 45 1,-34-61 6,0 0 1,1 0 0,1-1 0,1-1 0,0 0 0,0-1 0,1-1 0,1 0 0,0-1-1,0 0 1,1-2 0,0 0 0,0-1 0,1 0 0,0-2 0,1 0 0,-1-1 0,1 0-1,-1-2 1,1 0 0,0-2 0,38-2 0,-48 0 129,-1-1 1,1 0-1,-1 0 0,1 0 1,-1-1-1,0-1 0,0 1 0,-1-1 1,1 0-1,-1-1 0,0 0 1,-1 0-1,1-1 0,-1 1 1,0-1-1,9-15 0,7-13 402,-2 0-1,23-54 1,-32 65-443,27-63 197,-4-1 1,43-176-1,-62 192-305,-4 0 0,-2-1 0,-4 0-1,-5-98 1,-2 144 9,-1 0-1,-2 0 1,0 0-1,-2 1 1,0-1-1,-2 2 1,-17-35-1,22 51-125,0 1-1,-1-1 1,-1 1-1,1 0 0,-1 0 1,0 0-1,-1 1 1,0 0-1,0 0 0,-1 1 1,1 0-1,-1 0 0,-1 1 1,1 0-1,-1 0 1,0 1-1,0 0 0,0 1 1,-1 0-1,1 0 1,-1 1-1,1 0 0,-14 0 1,15 2-311,1 0 1,-1 1-1,1 0 1,-1 0 0,1 1-1,0 0 1,0 0-1,-1 0 1,1 1-1,-11 6 1,-35 28-6243,13-3-1563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4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569 178 5093,'-9'-8'1548,"-10"-13"-656,2 3-190,-1 0 0,0 1 0,-38-26 0,51 40-582,1-1 0,-1 2 0,0-1 1,1 1-1,-1-1 0,0 1 0,-1 1 0,1-1 1,0 1-1,0 0 0,-1 0 0,1 0 0,0 1 1,-1 0-1,1 0 0,-1 0 0,1 1 1,-1-1-1,1 1 0,0 1 0,0-1 0,0 1 1,-1 0-1,-8 5 0,-1 4 108,0 1-1,0 0 1,1 1-1,1 1 1,0 0-1,1 1 1,-13 19 0,1 4 172,-38 81 0,44-75-321,3 1-1,1 0 1,2 0-1,3 2 0,1-1 1,3 1-1,1 0 1,3 0-1,8 89 1,-3-109-29,2 0 0,0 1 0,2-2-1,0 1 1,2-1 0,1-1 0,1 0 0,1 0 0,25 33 0,-30-47 20,0-1 0,1 0 0,0-1 0,0 0 0,1 0 0,1-1 0,-1 0 0,1-1 0,22 10 0,-25-13 29,1-1 0,0-1 0,0 1 0,0-2-1,0 1 1,0-1 0,0 0 0,0-1 0,0 0 0,0-1 0,0 0 0,0 0 0,0-1-1,0 0 1,12-5 0,-6 1 75,0-2-1,-1 0 1,0 0 0,0-1-1,-1-1 1,0 0 0,-1-1-1,0-1 1,0 0 0,18-26-1,7-14 299,42-79 0,-77 128-454,25-46 54,-2-1-1,-2-1 1,-3-1 0,-1-1-1,-3-1 1,-3 0 0,-1-1-1,-4 0 1,-1-1-1,-3 1 1,-4-72 0,-2 111-39,0 0 0,-1 0 0,-1 0 0,0 1 0,-1-1 0,-1 1 0,0 0 0,-1 1 0,-15-23 0,19 31-107,-1 1 0,-1 0 0,1 0 0,-1 0 0,0 1 0,0-1 0,0 1 1,0 0-1,-1 1 0,0-1 0,-8-3 0,10 6-160,-1-1 0,0 1 0,1 0 0,-1 0 0,0 1 0,0 0 1,0 0-1,1 0 0,-1 0 0,0 0 0,0 1 0,0 0 0,1 0 0,-1 1 0,0-1 0,1 1 0,-6 3 1,-5 2-2896,5-4-1894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1680 7175,'0'0'1067,"-8"-5"-42,3 2-855,-1-1-1,1 0 1,0 1-1,1-2 1,-1 1-1,1-1 1,-4-4-1,6 6-83,1 1 0,-1-1 0,1 0 0,0 1 0,0-1-1,0 0 1,0 0 0,1 1 0,-1-1 0,1 0 0,-1 0 0,1 0 0,0 0 0,0 0 0,0 0 0,1 1 0,-1-1-1,1 0 1,0 0 0,-1 0 0,3-4 0,6-8-26,0 0 1,1 1-1,1 1 0,0 0 1,0 0-1,1 1 0,27-20 0,-18 14-8,156-135 321,7 8 0,7 8-1,5 8 1,5 10 0,298-130 0,-196 124-256,349-93-1,-483 174-87,1 7-1,3 8 0,314-13 1,10 57-279,-373-2 121,241 57 1,-113 5 250,-3 11 1,271 134 0,-384-150 98,-4 6-1,-2 5 1,-5 7 0,-3 4-1,115 114 1,56 35-141,-102-91-32,-179-138-32,1 1 0,-2 0 1,0 0-1,0 1 0,-1 1 0,9 18 0,16 23 37,-13-25 121,-3 0 1,0 2 0,19 45 0,-34-70-93,1 0 0,0-1 1,0 1-1,1-1 0,0 0 0,1 0 1,-1-1-1,1 1 0,1-2 0,-1 1 1,1-1-1,0 0 0,17 7 1,-11-4 54,-1 0 1,0 1 0,21 17 0,-16-7-101,-2 1 1,0 0-1,25 45 1,4 5-60,-42-66-292,4 5 119,-2-6-3615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8 138 6919,'-1'0'137,"0"-1"0,1 0 0,-1 1 0,1-1 0,-1 1 0,1-1 1,-1 0-1,1 0 0,-1 1 0,1-1 0,0 0 0,-1 0 0,1 0 1,0 1-1,0-1 0,0 0 0,-1 0 0,1 0 0,0 0 0,0 1 1,0-1-1,0 0 0,0 0 0,1 0 0,-1 0 0,0 0 0,0 1 1,1-1-1,-1-1 0,2 1-63,-1-1-1,0 1 1,1 0 0,-1-1 0,1 1-1,-1 0 1,1 0 0,0 0 0,-1 0-1,1 0 1,0 1 0,3-2 0,63-10-850,-60 11 1123,215-29-256,-40 4 344,230-4 0,-240 34-73,294 43 0,-341-25-349,-1 7-1,-1 4 1,118 51-1,-132-42 326,3-4-1,0-6 1,184 29 0,-257-55-232,477 63 622,5-33-580,-21-34 26,319 10 164,-704-6-304,1-5-1,-1-6 0,201-33 1,268-86 2389,-578 122-2499,28-7 392,-34 9-353,0 0 1,0 0-1,0-1 1,0 1-1,0-1 1,0 1-1,0-1 1,0 1 0,0-1-1,0 1 1,0-1-1,0 0 1,0 1-1,-1-1 1,1 0-1,0 0 1,0 0-1,-1 0 1,1 0-1,-1 0 1,1 0-1,-1 0 1,1 0-1,-1-1 1,-11-6-8070,9 7 6976,-6-3-3114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61 257 10378,'0'0'1431,"-9"0"533,-29 0-667,24-3-480,18-3-714,13-3-227,-12 7 90,569-205-658,-555 202 709,59-15 594,-71 18-435,0 1 1,0 0-1,0 1 0,0 0 1,-1 0-1,1 0 0,0 1 1,12 3-1,-17-4-146,-1 1 0,1 0 0,0 0 0,0-1 0,-1 1 0,1 0 0,-1 1 0,1-1 0,-1 0 0,1 0 0,-1 1 0,0-1 0,0 0 0,1 1-1,-1-1 1,0 1 0,0 0 0,-1-1 0,1 1 0,1 3 0,-1-1 2,0 1 0,0-1-1,-1 0 1,0 1 0,1-1-1,-2 1 1,1-1 0,-2 8-1,0-1 0,-1 1-1,0-1 0,-1 0 1,0 0-1,-1-1 0,-7 12 0,-24 33-92,-59 67-1,-5-17-6511,58-68-3863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211 112 2466,'-10'-1'321,"-29"-4"560,3 2 1965,1-2-1,-47-13 0,73 13 1412,23 2-3632,23 5-1103,42 15 493,122 18 34,452 6 1349,-134-11-786,797-55-1,-434-33 583,155-13-93,-619 43-2334,-413 28 640,13-2-1600,-9-3-3471,-8-3-3134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4100,'0'-3'6522,"4"-12"-5287,5 7-1057,1 1 1,-1 0-1,2 1 1,-1 0 0,1 1-1,-1 0 1,21-7-1,-13 5-64,59-21 673,1 3-1,127-24 1,166-4 713,351 22-627,3 62-324,87 1 949,253-71-678,-778 23-284,-136 12-190,59-4-2971,-171 2-2666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4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8 134 1698,'0'0'8461,"-4"0"-8183,1 3 562,13 0-205,38 5 176,68 5 74,750 10-138,-511-51 68,-78 2-707,624 11 385,-5 1-94,392-37 1405,-886 47-1848,310-10-77,282-18 118,0 45 17,613 15-1536,-1600-28 881,10 1-306,-10-5-2739,-6-3-932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3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5349,'0'0'3918,"-7"9"-3047,-2 1-820,2-3 38,1-1 0,0 1 1,1 1-1,0-1 0,-9 16 1,14-22 438,51-2 1151,-35 0-1527,0 0 0,1 1-1,-1 1 1,1 1 0,-1 0 0,0 1 0,31 10 0,-5 1-89,2-2 0,-1-1 0,51 5 1,138 5 505,-170-17-265,-16-1-193,877 42 776,-773-45-833,225 28-1,-350-24-47,426 59 532,3-35-68,-97-56-362,-136 4-13,-4 20 491,-173 4-2869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4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8872,'240'-17'376,"-98"4"-335,10 3 132,350-20 1863,4 37-439,335 26-418,3-34-43,-332-1-686,438-50 1200,-651 36-1480,-171 20-5855,-109-4 288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1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 242 4676,'0'0'3887,"-2"-9"-3209,0-3-121,-2-1 1,1 1 0,-1 0-1,-10-20 1,12 28-456,-1 0-1,1 0 1,-1 0 0,1 0 0,-1 1 0,0-1 0,-1 1 0,1 0 0,-1-1 0,1 2 0,-1-1-1,0 0 1,0 1 0,0 0 0,0 0 0,0 0 0,-1 0 0,1 1 0,-8-2 0,-38-2 39,0 2 0,-63 4 0,58 1 120,-87-8 0,-520-55 64,557 54 25,-155-7 426,202 14-720,-1 3-1,-83 14 0,127-14-52,-250 53 52,219-44-47,2 3 0,-1 1 1,-73 39-1,100-44-6,0 2 0,0 1 0,1 0 0,1 1 0,0 1 0,1 0 0,1 1 0,1 1 0,0 0 0,1 1-1,1 0 1,1 1 0,-11 29 0,12-25-14,1 0-1,1 1 1,1 0-1,1 0 1,1 0-1,1 1 1,2-1-1,0 1 1,2 0-1,1-1 1,7 36-1,-2-35 21,1-1-1,1-1 1,1 0 0,1 0-1,1-1 1,1 0 0,2-1-1,0-1 1,1 0 0,25 25-1,-19-24 8,2 0-1,0-2 0,1-1 1,0-1-1,2-1 0,0-2 1,1 0-1,38 14 1,-27-17 33,1-1 1,-1-2 0,2-2 0,54 3 0,167-7 48,-151-4-75,750-35 100,-784 29-106,-1-3 0,0-4 0,140-45 0,-168 42 22,0-3-1,-1-2 0,-1-1 1,-2-3-1,0-1 1,72-62-1,-96 70 115,0 0-1,-2-2 1,-1 0-1,0-1 1,-2-1-1,0 0 1,-2-1-1,0-1 1,15-45-1,-21 48-96,-1 1-1,0-1 0,-2 0 0,-1 0 1,0-1-1,-2 1 0,0-1 0,-2 1 1,0 0-1,-2-1 0,0 1 1,-9-30-1,7 39-37,0 1 0,0-1 1,-1 0-1,-1 1 0,0 1 1,0-1-1,-1 1 0,-1 0 0,0 1 1,0 0-1,-15-13 0,7 11 43,1 0 0,-1 2 0,-1 0 0,0 0 0,0 2 0,-39-13 1,1 8-584,0 2 0,-1 2 0,0 3 1,-84 1-1,139 5 454,-11 0-1267,1 0 0,0-1 0,-18-4 0,9-2-2460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1707 360 4805,'0'0'3405,"-10"-8"-2604,-20-19 332,-2 2 0,-1 1 0,0 2-1,-58-28 1,63 37-1127,-58-17-1,-71-20 398,88 25-26,-101-20 1,81 28-379,-95-4 0,154 19 2,1 2 1,-1 1 0,1 1-1,0 2 1,0 0 0,0 2-1,-38 14 1,42-11-13,0 2-1,1 1 1,0 1-1,1 0 1,0 2-1,1 1 1,1 1-1,1 1 1,0 0-1,1 2 1,1 0-1,1 1 1,1 0-1,1 2 1,1 0-1,1 0 1,1 2-1,1-1 1,-11 36-1,12-23-1,1 1-1,2 0 1,1 0-1,2 0 0,2 0 1,2 1-1,1-1 0,8 50 1,-5-65-11,0-1 0,2 0 0,1-1 1,0 0-1,2 0 0,0 0 0,1-1 0,1 0 1,1-1-1,1 0 0,1-1 0,0-1 1,1 0-1,1-1 0,1-1 0,0 0 1,1-1-1,23 13 0,-8-7 31,1-2 1,1-2-1,1-1 0,1-2 0,-1-1 1,2-2-1,0-1 0,0-2 0,72 3 1,-7-9 54,0-4 0,0-5 0,0-4 1,-2-5-1,191-56 0,-249 59 59,0-2 1,-1-2-1,0-2 0,-2-1 0,0-3 0,-2-1 0,-1-1 0,52-48 0,-71 56-85,0 0 0,-1-2 0,-1 1-1,-1-2 1,-1 0 0,0-1 0,-2 0-1,-1-1 1,-1-1 0,0 1-1,-2-1 1,-1-1 0,-1 0 0,-1 0-1,-1 0 1,1-44 0,-5 60-47,0 0-1,-1 0 1,0 0-1,-1 0 1,0 0 0,0 0-1,-1 0 1,0 1-1,-1-1 1,0 1 0,0 0-1,0 0 1,-1 0 0,-11-12-1,6 9 26,0 1 0,-1 1 0,0 0-1,-1 1 1,0 0 0,0 0 0,-1 1 0,-22-8-1,-4 1-131,-1 3-1,0 1 1,0 2-1,-1 2 0,-70-2 1,4 9-1316,55 0-1292,-66-6-1,80-4-1314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4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3748,'-24'9'6079,"38"-10"-5062,36 0-1195,-22 7 189,-1 1 0,47 19 0,4 2 15,21-3 2,154 19 0,106-11-11,-161-18-21,1135 67 257,-494-37-20,475 14 300,-247-14 471,-1005-41-984,1088 20 179,-842-52-27,103-2 1519,-267 34-1668,72-2-72,-167-7 55,49-11 0,26-3 3,606-99 530,-554 83-639,2 7 0,1 7 0,272 5 0,-407 20 98,-1 1-1,0 3 1,53 15 0,-56-12 24,0-1 0,1-3 1,76 5-1,59-16-4139,-88-1 1836,1 5 0,111 13 0,-150-7 466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0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74 5317,'-75'6'3849,"45"-6"-1173,25 0-1484,11 0-223,127 1-930,405-17 765,263-31 1075,-487 48-1839,1100-10 139,-1044 10-153,-136 1 140,-222-4 50,-12 2-302,0-1-1,0 1 1,0 0 0,0 0-1,0 0 1,0 0 0,0 0-1,1-1 1,-1 1-1,0 0 1,0 0 0,0 0-1,0 0 1,0 0 0,0-1-1,0 1 1,0 0-1,0 0 1,0 0 0,0 0-1,0-1 1,0 1 0,0 0-1,0 0 1,0 0-1,0 0 1,0 0 0,-1-1-1,1 1 1,0 0 0,0 0-1,0 0 1,0 0-1,0 0 1,0-1 0,0 1-1,0 0 1,-1 0 0,1 0-1,0 0 1,0 0-1,0 0 1,0 0 0,0 0-1,-1 0 1,1-1 0,0 1-1,0 0 1,0 0-1,0 0 1,0 0 0,-1 0-1,1 0 1,0 0-1,0 0 1,0 0 0,-1 0-1,-4-4-2934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1698,'0'0'5712,"-7"-4"-5173,-43-17 1863,67 29-2214,1-1 1,0-1-1,0-1 0,0 0 0,1-2 1,28 3-1,120-3 59,-105-4 9,706 15 1297,-286-33-170,-188 4-305,271 29-789,-128 1-242,797-16-1034,-951-11 582,29-1 388,-297 11 431,-11 1-1439,-10 1-4258,-8 0 580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62 3043,'0'0'1046,"-9"-1"1148,7 1-1906,-5 1-112,0-1 1,-1 0-1,1 0 0,0-1 0,-1 1 0,1-2 1,0 1-1,0-1 0,-8-3 0,45 9 2317,5 8-2329,0-2-1,1-1 0,0-2 1,0-1-1,0-2 0,46-1 1,221-21 593,-300 17-747,207-22 206,295-17 1939,-201 51-624,-69 0-1066,696-12-139,-888 1-105,108-3 194,182 19 0,188 36 899,21-45 150,-264-9-756,474-31-478,-710 28-225,959-71 22,-925 75-38,0 4 1,130 22-1,-90-7-1065,171 7 1,-252-25-1926,0-4-2513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4388,'0'0'3342,"-8"1"-2200,5-1-1074,-2-1 304,-1 0 1,1 1 0,0 0-1,-1 1 1,1-1-1,0 1 1,-1 0 0,1 0-1,0 1 1,0-1-1,0 1 1,-5 3 0,9-5-317,1 1 0,-1 0 1,1 0-1,0 0 0,-1-1 1,1 1-1,0 0 0,0 0 0,-1 0 1,1 0-1,0-1 0,0 1 1,0 0-1,0 0 0,0 0 1,0 0-1,0 0 0,0 0 1,1-1-1,-1 1 0,0 0 0,0 0 1,1 0-1,-1 0 0,1-1 1,-1 1-1,0 0 0,1-1 1,0 1-1,-1 0 0,1-1 1,-1 1-1,1 0 0,0-1 0,-1 1 1,1-1-1,0 1 0,0-1 1,-1 1-1,1-1 0,0 0 1,0 1-1,1-1 0,40 17 591,-39-16-547,50 14 146,2-3 0,-1-2-1,88 4 1,172-11-196,-174-4 33,772-16 77,-700 4-84,0 0 67,-211 13-245,-1-7-6581,0-2 2684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60 4516,'0'0'12647,"4"-8"-11136,1 2-1042,-3 4-293,-1 0 0,1 0 0,-1-1 0,1 1-1,-1 0 1,0-1 0,0 1 0,0 0 0,0-1-1,0 1 1,0-1 0,-1 0 0,1 1 0,-1-5 0,-4 6 43,-1 0 1,1 0 0,-1 0 0,1 0 0,-1 1 0,1 0 0,-1 0-1,0 0 1,1 0 0,-7 2 0,3 1-121,0-1-1,1 1 1,-1 1 0,1 0 0,0 0-1,0 0 1,0 1 0,-10 9-1,-46 49 402,48-46-456,2 1-1,0 0 1,1 0 0,0 1-1,2 1 1,-14 34 0,19-40-37,1 0 0,0 0 0,1 0 0,0 1 0,2-1 0,-1 1 0,2-1 0,0 1 0,0-1 0,1 1 0,4 16 0,-2-24 6,0 1 0,0 0 0,0-1 0,1 0 0,0 0 0,1 0 1,-1 0-1,2-1 0,-1 0 0,0 0 0,1 0 0,0-1 1,1 1-1,11 7 0,-12-10-287,0 1 0,0-1 0,0-1 0,0 1-1,1-1 1,-1 0 0,1 0 0,8 1 0,-11-3-290,1 0-1,-1 0 0,0 0 0,1 0 1,-1-1-1,0 1 0,1-1 1,-1 0-1,0 0 0,0-1 1,1 1-1,-1-1 0,5-3 1,12-11-5341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3844,'0'0'19554,"1"12"-18273,-1 48-510,-2 0 0,-16 100 0,1 13 2047,18-192-2703,2 0 1,0 0-1,1 1 1,1-1-1,9-21 1,5-20-105,-10 26-52,1-2-163,-1 0-1,-1-1 0,4-73 1,-13 115 133,0-1 0,0 1 0,0-1 0,0 1 0,-1-1 0,0 0 0,0 1 0,-3 5 0,-8 16 42,-3 23-2,-1-7 92,2 1-1,3 1 0,1 0 1,2 1-1,-5 72 0,16-117 3,-1 0 1,1-1-1,-1 1 0,1-1 0,-1 0 0,1 1 0,-1-1 0,0 0 0,1 1 0,-1-1 0,0 0 0,0 0 0,0 0 0,0 0 0,2-2 0,9-14 43,0 0-1,-1 0 0,-1-1 1,0-1-1,-2 0 0,12-34 1,-11 22-387,-1-1 1,-1 0-1,3-50 1,-9 9-457,-20 96 91,8 1 663,1 1 0,1 1 0,1 0 0,2 0 0,0 1 0,-3 46-1,5 71 9,6-48-3232,0 22-7240,-2-93-2552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4881 502 9482,'-35'-21'530,"-1"1"-1,-1 3 1,0 0-1,-67-18 1,-30-13 396,86 28-647,-22-11 33,-2 3 0,-131-32 0,-153 0-277,49 9 18,-243-31-58,400 70-43,-256 12 1,219 15-3,1 7-1,2 8 1,-280 84 0,325-66-52,-184 89 0,229-88 7,1 4 0,-142 107-1,199-130 44,1 2-1,1 2 0,1 1 1,3 1-1,1 2 0,-42 70 1,44-59 9,2 1 1,3 2 0,1 0-1,3 2 1,-16 75-1,28-87 32,1 1 0,1-1-1,3 1 1,2 0-1,1 0 1,3 0 0,1-1-1,19 69 1,16 20-56,78 169 0,-113-286 71,29 64 62,4-1 0,2-2-1,4-2 1,3-2-1,4-2 1,2-2 0,3-3-1,2-2 1,108 85 0,-91-90-68,2-3 1,2-3 0,3-4 0,1-4 0,3-3 0,175 54 0,-60-43 96,347 40 1,220-41 111,1150-106 91,-181-110 447,-1397 120-658,401-109-1,-530 96-27,-3-10 0,-4-9-1,196-105 1,-274 115 30,188-134 0,-247 150-46,-1-2 0,-4-4 0,-1-3 0,53-68 1,-90 97-13,-2-1 0,-1-1 0,-1-1 1,-2-1-1,20-56 0,-30 66-2,-1 1 0,-1-1 0,-2 0 1,0-1-1,-2 1 0,-1-1 0,-1 1 0,-2-1 0,-4-37 0,-3 26 25,-1 1 0,-2 0 0,-1 0 0,-2 2-1,-2-1 1,-1 2 0,-1 0 0,-2 2 0,-2 0-1,-39-46 1,10 21 44,-4 3 1,-1 1-1,-3 4 0,-85-56 0,50 44-50,-3 5 1,-126-53-1,81 52-158,-164-43 0,18 30-276,-358-40 0,-527 12-468,-5 75 231,814 22 472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9218,'-24'0'1851,"24"0"-1732,-1 0 0,0 0 0,0 0 0,0 0 0,1 0 0,-1 0 0,0 0 0,0 0 0,0 0 0,1 0 0,-1-1 0,0 1 0,0 0 0,1 0 0,-1-1 0,0 1 0,1-1 0,-1 1 0,0-1 0,1 1 0,-1-1 0,1 1 0,-1-1 0,0 0 0,20 1 573,53 6-189,113-4 0,72-21 166,116-1-316,17 50-289,-34-1-34,474-8 78,-233-53 198,-91-1 28,-343 29-103,106 1 85,-1 20-201,67 0-757,-329-23-1725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5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77 2466,'-14'3'1392,"0"0"0,-29 2 0,34-4 370,15-1-786,459-8 1463,-418 10-2115,61 11-1,31 2-89,127-4 734,-64 0-737,285-21 1,161-34 367,-228 18-472,-157 4-66,145-9 310,-354 35-172,-20 0-5112,-28-4-281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13741,'0'0'6758,"51"9"-6694,-49-5-992,-15-3-9194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17264,'0'0'5093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57 152 7335,'-3'-37'7331,"-2"23"-4055,5 14-3224,-1 0 0,1 0 0,-1 0 0,1 0 0,0 0 0,-1 0 0,1 0 0,-1 0 1,1 0-1,0 0 0,-1 1 0,1-1 0,-1 0 0,1 0 0,0 0 0,-1 1 0,1-1 0,0 0 1,0 0-1,-1 1 0,1-1 0,0 0 0,-1 1 0,1-1 0,0 0 0,0 1 0,0-1 1,-1 0-1,1 1 0,0-1 0,0 1 0,0-1 0,0 0 0,0 1 0,0-1 0,0 1 0,-9 22-30,2 0-1,1 0 1,0 1-1,2-1 0,1 1 1,0 0-1,2 0 0,1 1 1,4 31-1,-4-53-6,0 0 0,0 0 0,0 0 0,1 0 0,-1 0 0,1 0 1,0 0-1,0 0 0,0 0 0,0 0 0,1-1 0,-1 1 0,1 0 0,-1-1 0,1 1 0,0-1 0,0 1 0,0-1 0,1 0 1,-1 0-1,5 3 0,-4-4 34,1 1 1,0-1-1,-1 0 1,1 0 0,0 0-1,0-1 1,0 1-1,0-1 1,0 0 0,0 0-1,0-1 1,0 1-1,0-1 1,6-1 0,6-3 124,-1-1 0,0 0 0,0-1 1,0-1-1,-1 0 0,25-19 1,-18 10-105,0-2 1,-1 0 0,-1-2-1,16-22 1,-26 31-14,0-2 1,-1 1-1,0-1 1,-1 0-1,-1-1 0,0 0 1,-1 0-1,5-21 1,-13 54-52,-12 82-121,14-89 101,1 0 0,-1 0 0,2-1 1,0 1-1,0 0 0,1 0 1,4 14-1,-5-22 52,1 0 0,-1 0 1,1 0-1,0 0 0,0 0 1,0 0-1,1-1 0,-1 1 1,0-1-1,1 1 0,0-1 1,0 0-1,-1 0 0,1 0 1,1-1-1,-1 1 0,0-1 0,0 1 1,0-1-1,1 0 0,-1-1 1,0 1-1,1 0 0,-1-1 1,1 0-1,-1 0 0,1 0 1,-1 0-1,1 0 0,6-2 1,0 0 110,1 0 0,-1-1 0,0 0 0,0 0 1,0-1-1,-1 0 0,1-1 0,-1 0 0,9-7 1,-9 4 6,0 0 1,0-1-1,-1-1 0,0 1 1,0-1-1,-1-1 1,-1 1-1,0-1 1,0 0-1,-1 0 0,-1-1 1,1 0-1,-2 0 1,0 0-1,0 0 1,-1 0-1,-1-1 1,0 1-1,-1-1 0,0 1 1,-1 0-1,-2-17 1,2 25-177,0 0 1,0 0 0,0 0-1,-1 0 1,1 0-1,-1 0 1,0 1 0,0-1-1,0 1 1,-1-1-1,-2-2 1,4 4-50,0 1 0,-1 0 0,1 0 1,-1-1-1,1 1 0,-1 0 0,1 0 0,-1 1 0,1-1 0,-1 0 0,0 0 0,1 1 1,-1-1-1,0 1 0,0 0 0,0-1 0,1 1 0,-1 0 0,0 0 0,0 0 0,0 0 1,0 0-1,1 1 0,-1-1 0,0 1 0,-3 0 0,4 0-49,0-1-1,0 1 0,0 0 1,0 0-1,0-1 1,0 1-1,0 0 1,1 0-1,-1 0 1,0 0-1,0 0 0,1 0 1,-1 0-1,0 0 1,1 0-1,0 0 1,-1 0-1,1 1 1,-1-1-1,1 0 0,0 0 1,0 2-1,-1 31-4604,1-23 1998,0 8-3072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42 8072,'0'0'8637,"-1"-8"-6368,-3-26-507,-14 92 378,4-5-1268,2-11 9,2 1 1,1 0 0,-4 79 0,12-120-870,1-1-1,0 1 1,0-1 0,0 1-1,0-1 1,0 1-1,0-1 1,1 1 0,-1 0-1,0-1 1,1 1-1,-1-1 1,1 0 0,0 1-1,0-1 1,-1 1-1,1-1 1,0 0 0,0 0-1,0 1 1,0-1-1,0 0 1,0 0 0,1 0-1,-1 0 1,0 0-1,0 0 1,1-1 0,-1 1-1,1 0 1,-1-1-1,1 1 1,-1-1 0,1 1-1,-1-1 1,1 0-1,-1 0 1,1 1 0,-1-1-1,1 0 1,-1 0-1,1-1 1,0 1 0,-1 0-1,1 0 1,-1-1-1,1 1 1,-1-1 0,1 1-1,-1-1 1,3-1-1,8-4 27,1-1-1,-1-1 0,-1 1 0,1-2 0,-1 0 0,0 0 1,-1-1-1,17-21 0,15-12 18,-42 43-56,0-1 0,1 1 0,-1 0 0,0-1 0,0 1 0,1 0-1,-1-1 1,0 1 0,1 0 0,-1 0 0,0-1 0,1 1 0,-1 0 0,1 0 0,-1 0 0,0 0-1,1-1 1,-1 1 0,0 0 0,1 0 0,-1 0 0,1 0 0,-1 0 0,1 0 0,-1 0 0,0 0 0,1 0-1,-1 0 1,1 0 0,-1 0 0,0 1 0,1-1 0,-1 0 0,1 0 0,-1 0 0,0 0 0,1 1-1,-1-1 1,1 0 0,4 21-101,-6 42-101,0-49 184,0-9 28,1-1 0,0 0 0,0 0 0,0 1 0,1-1 0,-1 0 0,1 0 0,0 0 0,0 1 0,0-1 1,1 0-1,-1 0 0,5 6 0,-4-8 1,1 0 0,-1 0 0,1 0 1,-1-1-1,1 1 0,0-1 0,0 0 0,-1 0 1,1 0-1,0 0 0,0 0 0,0-1 1,0 1-1,0-1 0,0 0 0,0 0 0,0 0 1,0 0-1,0-1 0,4 0 0,-1 0-117,0 0-1,1 0 0,-1-1 1,0 0-1,-1 0 0,1 0 0,0-1 1,0 0-1,-1 0 0,0 0 1,0-1-1,0 1 0,0-1 0,0 0 1,7-9-1,2-5-1663,0 0 1,-2-1-1,12-22 0,6-9-6666,-30 50 8576,-1 1-1,1 0 0,0 0 0,0 0 0,-1-1 1,1 1-1,0 0 0,0 0 0,0 0 1,0 0-1,0-1 0,0 1 0,0 0 0,0 0 1,1 0-1,-1 0 0,0 0 0,0-1 1,1 1-1,-1 0 0,0 0 0,1-1 0,-1 1 1,1 0-1,-1-1 0,1 1 0,-1 0 0,1-1 1,0 1-1,-1 0 0,1-1 0,0 1 1,-1-1-1,1 0 0,0 1 0,0-1 0,-1 1 1,1-1-1,0 0 0,0 0 0,0 0 1,0 1-1,-1-1 0,1 0 0,1 0 0,0-1-151,-1 0 0,0 1-1,1-1 1,-1 1 0,0-1-1,1 1 1,-1 0 0,1-1-1,-1 1 1,0 0 0,1 0-1,-1 0 1,1 0 0,-1 0-1,1 1 1,-1-1 0,0 0-1,1 1 1,-1-1 0,1 0-1,-1 1 1,2 1 0,-2 0 37,0 0 0,1 1 0,-1-1 1,0 1-1,-1 0 0,1-1 0,-1 1 0,1 0 1,-1 0-1,0-1 0,0 5 0,4 27 649,0-1 0,3-1-1,0 1 1,2-1 0,2 0-1,20 44 1,-24-62-557,0 1 1,-2 0-1,0 0 1,0 1-1,-2-1 1,0 1-1,0 0 1,-2 0-1,0 0 1,-2 26-1,1-40 21,0 0 0,0 1 0,-1-1 0,0 0 0,1 1 0,-1-1 0,0 0 0,0 0 0,0 1 0,0-1 0,0 0 0,-1 0 0,1 0 0,-1 0 0,1-1 0,-1 1 0,0 0 0,0-1 1,1 1-1,-1-1 0,0 1 0,0-1 0,-1 0 0,1 0 0,0 0 0,0 0 0,0 0 0,-1-1 0,1 1 0,0-1 0,-4 1 0,2-1-48,0 0 1,1 0 0,-1 0-1,0-1 1,1 1-1,-1-1 1,1 0 0,-1 0-1,1 0 1,-1-1-1,1 1 1,-1-1-1,1 1 1,0-1 0,0 0-1,0-1 1,0 1-1,0 0 1,-4-6 0,-2-4-98,1 1 0,0-2 0,1 1 0,0-1 0,1 0 0,1 0 0,0-1 0,-5-21 0,8 29-18,1 1 0,0 0 0,0 0 0,1-1-1,-1 1 1,1-1 0,1 1 0,-1 0-1,1-1 1,0 1 0,0 0 0,0 0 0,1 0-1,0-1 1,0 1 0,0 1 0,0-1 0,1 0-1,0 1 1,0-1 0,0 1 0,0 0 0,1 0-1,0 0 1,7-6 0,8-1-492,0 1 1,1 0-1,0 2 0,37-11 1,23-10-6082,-24 2-3555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14670,'-3'34'5568,"-9"19"-3600,-1 14-1272,-2 53 1538,4 242 0,11-361-2221,0-1-1,0 0 1,0 1 0,0-1 0,0 1-1,0-1 1,0 1 0,0-1 0,0 0-1,1 1 1,-1-1 0,0 1 0,0-1-1,0 0 1,0 1 0,1-1 0,-1 1-1,0-1 1,1 0 0,-1 1 0,0-1-1,0 0 1,1 0 0,-1 1 0,0-1-1,1 0 1,-1 0 0,1 1 0,-1-1-1,0 0 1,1 0 0,-1 0 0,1 0-1,-1 0 1,1 0 0,-1 1 0,0-1-1,1 0 1,-1 0 0,1 0 0,-1-1-1,1 1 1,-1 0 0,0 0 0,1 0-1,-1 0 1,1 0 0,-1 0 0,0-1-1,1 1 1,-1 0 0,1 0 0,-1 0-1,0-1 1,1 1 0,-1 0 0,0-1-1,1 1 1,-1 0 0,0-1 0,0 1-1,1 0 1,-1-1 0,0 1-1,0-1 1,1 0 0,6-15 102,0 0 1,-1 0-1,-1-1 0,0 0 0,-1 0 1,2-23-1,4-14-89,3-9-17,-6 26-188,0 0 1,3 1-1,1 0 1,1 0-1,25-47 0,-34 78 102,0 1-1,1 0 0,0-1 0,0 1 1,0 0-1,1 1 0,-1-1 0,1 1 0,0 0 1,0 0-1,0 0 0,8-2 0,-11 4 45,0 0 0,0 0-1,1 0 1,-1 1-1,0-1 1,1 1 0,-1-1-1,1 1 1,-1 0 0,1 0-1,-1 0 1,1 0-1,-1 1 1,0-1 0,1 0-1,-1 1 1,1 0-1,-1 0 1,0 0 0,0 0-1,1 0 1,-1 0 0,0 0-1,0 1 1,0-1-1,0 1 1,-1-1 0,1 1-1,3 4 1,-3-4 24,-1 0 0,1 1 0,-1-1 1,0 1-1,0 0 0,0-1 0,0 1 0,0 0 0,0 0 1,-1 0-1,1 0 0,-1-1 0,0 1 0,0 0 0,0 0 1,0 0-1,0 0 0,-1 0 0,0 3 0,-1-1 5,0 0-1,-1 0 0,1 0 0,-1-1 1,0 1-1,0-1 0,0 0 0,-1 0 1,-7 7-1,-1 0 15,-1-1 1,0-1 0,-1 0-1,0-1 1,-28 12 0,36-17-23,0 0 1,0-1-1,-1 0 1,1 0 0,0 0-1,-1-1 1,1 0-1,-1 0 1,0 0-1,1-1 1,-1 0-1,1-1 1,-8 0 0,14 0-76,-1 1-1,0 0 1,1-1 0,-1 1 0,1-1 0,-1 1 0,1-1 0,0 1 0,-1-1 0,1 1 0,-1-1 0,1 1-1,0-1 1,-1 0 0,1 1 0,0-1 0,0 0 0,0 1 0,-1-1 0,1 1 0,0-1 0,0 0 0,0 0-1,0 1 1,0-1 0,0 0 0,0 1 0,0-1 0,1 0 0,-1 1 0,0-1 0,0 1 0,0-1 0,1 0-1,-1 1 1,0-1 0,1 1 0,-1-1 0,1 0 0,-1 1 0,0-1 0,1 1 0,-1 0 0,1-1 0,-1 1-1,1-1 1,0 1 0,-1 0 0,1-1 0,0 1 0,30-24-4915,0 5 395,7 1-214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5862,'0'0'17963,"1"9"-17365,-2 101-101,1-109-499,0 1 1,0-1-1,0 0 0,0 1 1,0-1-1,1 0 1,-1 1-1,0-1 1,1 0-1,-1 1 1,0-1-1,1 0 1,0 0-1,-1 0 1,1 0-1,0 1 1,0-1-1,-1 0 0,1 0 1,0 0-1,0-1 1,0 1-1,0 0 1,0 0-1,0 0 1,1-1-1,-1 1 1,0 0-1,0-1 1,0 0-1,1 1 1,-1-1-1,0 1 0,1-1 1,-1 0-1,0 0 1,0 0-1,1 0 1,-1 0-1,0 0 1,1 0-1,-1 0 1,0-1-1,1 1 1,1-1-1,2 0-14,-1 0-1,1-1 1,-1 1 0,0-1-1,0 0 1,0 0 0,0-1-1,0 1 1,0-1 0,0 0-1,-1 1 1,5-6 0,-2-1-3,0 1 0,0-1 1,-1 0-1,-1-1 0,0 1 1,0-1-1,-1 0 0,0 0 0,0 0 1,-1 0-1,1-20 0,-18 111-93,15-76 133,0 1 0,1-1 0,-1 0 0,1 1 0,0-1 0,0 0 0,0 0 0,1 0 0,0 0 0,4 7 0,-5-11-13,0 1 0,0-1-1,0 0 1,1 1 0,-1-1-1,1 0 1,-1 0 0,1 0-1,-1 0 1,1 0 0,-1-1-1,1 1 1,0 0 0,-1-1-1,1 1 1,0-1 0,0 0-1,-1 1 1,1-1 0,0 0-1,0 0 1,0 0 0,-1-1-1,1 1 1,0 0 0,0 0-1,-1-1 1,1 0 0,0 1-1,0-1 1,-1 0 0,1 1-1,-1-1 1,1 0 0,2-2-1,0 0-58,1 0-1,-1-1 1,1 1-1,-1-1 1,0 0-1,0 0 1,-1-1-1,1 1 1,-1-1-1,0 1 1,0-1-1,-1 0 1,1 0-1,-1 0 1,0-1-1,-1 1 1,1 0-1,1-11 1,0-9-922,0 0-1,-2-47 1,-1 50-125,-5-1-100,5 23 1196,-1 0 0,1-1 0,0 1 0,0 0 0,-1 0 0,1-1 1,0 1-1,-1 0 0,1 0 0,0 0 0,-1-1 0,1 1 0,0 0 0,-1 0 1,1 0-1,0 0 0,-1 0 0,1 0 0,-1-1 0,1 1 0,0 0 0,-1 0 1,1 0-1,-1 1 0,1-1 0,0 0 0,-1 0 0,1 0 0,-1 0 0,1 0 1,-2 1 69,0 0 1,1 1 0,-1-1 0,0 0 0,1 0 0,0 1 0,-1-1 0,1 1-1,0-1 1,-1 1 0,1 0 0,0 0 0,0-1 0,1 1 0,-1 0-1,-1 3 1,0 4-10,0 1-1,0-1 0,1 1 0,-1 16 0,6-1-5431,0-18-750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7495,'0'0'12930,"-11"2"-12418,2-1-467,0 0 0,0 1 1,0 1-1,1-1 0,-1 2 0,1-1 0,-1 1 1,1 0-1,0 1 0,1-1 0,-1 2 0,-8 7 0,10-8-29,-12 12 761,-32 35-1,47-48-635,-1 0-1,1 1 1,0-1-1,0 1 1,0-1-1,1 1 1,0 0-1,0 0 1,0 0-1,0 0 1,1 1-1,0-1 1,0 0-1,1 1 1,-1 6-1,2-10-124,-1-1-1,1 1 0,-1-1 1,1 1-1,0-1 1,0 1-1,0-1 0,0 0 1,0 1-1,0-1 1,0 0-1,0 0 0,1 1 1,-1-1-1,0 0 1,1 0-1,-1-1 0,1 1 1,-1 0-1,1 0 0,-1-1 1,1 1-1,-1-1 1,1 1-1,0-1 0,-1 0 1,1 0-1,3 1 1,58 0 27,-46-1-202,-5-1-711,1 1-1,-1-2 0,0 0 1,24-6-1,18-15-8816,-30 8 1066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65 12716,'0'0'6929,"-8"9"-5562,-23 30-139,31-38-1189,-1 0 0,0 0 0,1 0 1,-1 0-1,1 0 0,0 0 0,-1 0 1,1 0-1,0 0 0,0 0 0,-1 0 1,1 0-1,0 0 0,0 1 0,0-1 1,0 0-1,1 0 0,-1 0 0,0 0 0,0 0 1,1 0-1,-1 0 0,0 0 0,1 0 1,-1 0-1,1 0 0,-1 0 0,1 0 1,0-1-1,-1 1 0,1 0 0,0 0 1,0-1-1,-1 1 0,1 0 0,0-1 0,0 1 1,0 0-1,0-1 0,0 1 0,1-1 1,38 13 431,-34-11-444,0-2-1,0 1 0,0-1 1,0 0-1,0 0 1,1 0-1,-1-1 1,0 0-1,0 0 1,0-1-1,0 0 1,-1 0-1,1 0 1,0 0-1,-1-1 1,7-5-1,-8 5 0,0 0-1,0-1 1,-1 0 0,1 1-1,-1-1 1,0-1-1,0 1 1,-1 0 0,1-1-1,-1 1 1,0-1-1,0 0 1,0 0 0,-1 1-1,0-1 1,0 0-1,0-1 1,-1 1-1,1 0 1,-1-5 0,0 8-25,0 0 0,0 0 1,0 1-1,-1-1 0,1 0 1,0 0-1,-1 1 1,1-1-1,-1 0 0,1 0 1,-1 1-1,0-1 0,0 1 1,0-1-1,0 1 0,0-1 1,0 1-1,0 0 1,0-1-1,-1 1 0,1 0 1,-1 0-1,1 0 0,0 0 1,-1 0-1,0 0 0,1 0 1,-1 0-1,0 1 1,1-1-1,-1 1 0,0-1 1,1 1-1,-1 0 0,0 0 1,0-1-1,0 1 1,1 0-1,-1 1 0,0-1 1,-3 1-1,-2 0-10,0 0-1,0 0 1,0 1-1,0 0 1,0 1-1,0 0 1,0 0-1,1 0 1,-8 5-1,1 2 80,0 1-1,1 0 0,0 1 1,1 0-1,-13 19 1,19-25 37,1 0 0,0 1 0,0-1 0,1 1 0,0 0 0,0 0 1,1 0-1,-1 0 0,2 0 0,-1 1 0,1-1 0,0 0 0,0 1 0,1 7 1,1-12-92,-1-1-1,1 1 1,0-1 0,0 1 0,0-1 0,0 0 0,0 0 0,1 1 0,-1-1 0,1 0 0,-1 0 0,1 0 0,0 0 0,0-1 0,0 1 0,0 0 0,0-1 0,0 1 0,0-1 0,1 0 0,-1 0 0,0 0 0,1 0 0,-1 0 0,1 0 0,-1-1 0,6 1 0,7 2 15,1-1 0,0-1 0,21-1 0,-25 0-26,-3 0-226,1 0 0,-1-1-1,0 0 1,0 0 0,0-1 0,0 0-1,0-1 1,13-5 0,-18 6-225,1-1 1,-1 0 0,1 0 0,-1 0-1,0-1 1,0 1 0,-1-1 0,1 0-1,-1 0 1,0 0 0,0-1-1,0 1 1,0-1 0,-1 1 0,1-1-1,1-7 1,8-34-6020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50 14061,'0'0'3460,"-58"-35"-578,40 24-608,9 8 417,24 7-3364,4 5-1729,1-2-3139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15059,'7'-23'1376,"1"1"0,19-35 0,-21 50-425,-3 11-122,-3 19-3,-10 70-255,-13 185 35,20-210-608,4 0-1,10 75 0,-9-133-103,-2-7-12,1-1 0,-1 1 0,0 0 0,1-1 0,-1 1 0,0 0-1,-1 4 1,-3-9 1,1 0 1,0-1-1,0 0 0,0 1 0,1-1 0,-1-1 0,-3-4 0,-13-15-303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5381,'0'0'12182,"9"7"-10884,-5-4-1160,0 0 1,0 1 0,-1 0 0,1 0 0,-1 0 0,0 1-1,0-1 1,0 1 0,-1-1 0,1 1 0,2 7-1,0 4 340,-1 0 0,0 1 0,1 18-1,4 66 1367,-4 102-1,0 4-1323,-6-206-606,1-1 1,0 1-1,0-1 1,0 1-1,0-1 1,0 1-1,0-1 1,0 1-1,0-1 0,0 1 1,1-1-1,-1 0 1,0 1-1,0-1 1,0 1-1,0-1 1,1 1-1,-1-1 1,0 1-1,1-1 1,-1 0-1,0 1 0,0-1 1,1 0-1,-1 1 1,1-1-1,-1 0 1,0 1-1,1-1 1,-1 0-1,1 0 1,-1 0-1,1 1 1,-1-1-1,1 0 0,-1 0 1,0 0-1,1 0 1,-1 0-1,1 0 1,-1 0-1,1 0 1,-1 0-1,1 0 1,-1 0-1,1 0 1,-1 0-1,1 0 0,-1 0 1,1-1-1,-1 1 1,1 0-1,-1 0 1,0 0-1,1-1 1,21-18-7718,-11 1 126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5445,'0'0'12198,"9"6"-10212,-1 0-1646,1-1 0,-1 0 0,1 0 0,0-1 1,1-1-1,-1 1 0,1-2 0,0 1 0,16 1 0,-16-3-283,0-1 1,-1 0-1,1-1 1,-1 0-1,1-1 1,-1 0-1,0 0 1,1-1-1,-1 0 1,0-1-1,8-4 0,-13 6-28,0-1-1,0 0 0,-1 1 0,1-1 0,-1 0 0,0-1 0,0 1 0,0-1 0,-1 1 0,1-1 0,-1 0 1,0 0-1,0 0 0,0 0 0,0 0 0,-1 0 0,1-1 0,-1 1 0,0 0 0,-1-1 0,1 1 0,-1-1 1,0 1-1,0-1 0,-1-8 0,1 10-24,-1 0-1,1 1 1,-1-1 0,0 0 0,0 0 0,0 0 0,0 0-1,0 0 1,0 1 0,-1-1 0,0 1 0,1-1-1,-1 1 1,0-1 0,0 1 0,0 0 0,0 0 0,-1 0-1,1 0 1,-1 1 0,1-1 0,-1 0 0,1 1 0,-1 0-1,0 0 1,0 0 0,0 0 0,1 0 0,-1 0-1,0 1 1,0-1 0,0 1 0,0 0 0,-4 0 0,1 0-20,0 0 0,-1 1 0,1 0 1,0 0-1,0 0 0,0 1 1,0 0-1,0 0 0,1 0 0,-1 1 1,0 0-1,1 0 0,0 1 1,0-1-1,0 1 0,-5 4 0,-1 5 41,0 0-1,1 1 0,0 0 1,1 1-1,-12 25 0,18-33 10,-1 1 1,2-1-1,-1 1 0,1 0 0,1-1 0,-1 1 0,1 0 0,0 0 0,1 0 0,0 0 0,0 0 0,1 0 0,0 0 0,3 12 0,-2-17-71,0 1 1,0-1-1,0 1 1,0-1-1,1 0 1,-1 0-1,1 0 1,0 0-1,0 0 1,0-1-1,0 1 0,1-1 1,-1 0-1,0 0 1,1 0-1,0 0 1,-1-1-1,1 1 1,0-1-1,0 0 1,0 0-1,0-1 1,0 1-1,4-1 0,49 0-2889,-51-2 1867,1 1 0,-1 0-1,0-1 1,1 0-1,8-5 1,17-15-6864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11851,'0'0'10720,"5"11"-10395,-3-8-310,2 3 0,-1-1 1,0 1-1,-1 0 1,0-1-1,0 1 1,0 0-1,0 1 0,-1-1 1,0 0-1,0 0 1,-1 1-1,0-1 1,0 0-1,0 0 0,-2 8 1,-7 17 44,6-21-37,-1 0 1,1 0-1,1 1 0,0-1 0,1 1 0,0-1 0,0 1 0,1-1 1,0 1-1,3 16 0,-2-26 10,0 1 1,0 0-1,0-1 0,0 1 1,0 0-1,1-1 1,-1 1-1,1-1 0,-1 0 1,1 0-1,-1 1 1,1-1-1,0 0 0,-1 0 1,1 0-1,0-1 1,0 1-1,0 0 0,-1-1 1,1 1-1,0-1 1,0 0-1,0 1 0,0-1 1,0 0-1,0 0 1,0 0-1,0 0 0,0-1 1,3 0-1,3 0 89,-1 0-1,1-1 0,0 0 0,0 0 1,-1 0-1,11-6 0,0-2-62,-1-2 0,0 0 0,0 0-1,-2-2 1,0 0 0,19-21-1,-26 25-43,0 1 0,-1-2 0,0 1-1,0-1 1,-1 0 0,-1 0-1,0 0 1,0-1 0,-1 0-1,-1 0 1,4-21 0,-6 31-20,-1-1 1,0 1-1,1 0 1,-1 0 0,0 0-1,0 0 1,-1-1 0,1 1-1,0 0 1,-1 0-1,0 0 1,1 0 0,-1 0-1,0 0 1,0 0-1,0 0 1,0 0 0,0 0-1,0 0 1,-1 1 0,1-1-1,-1 0 1,1 1-1,-1-1 1,0 1 0,1 0-1,-1 0 1,0-1 0,0 1-1,0 0 1,0 0-1,0 1 1,0-1 0,0 0-1,0 1 1,0-1-1,0 1 1,-1 0 0,1 0-1,0 0 1,0 0 0,0 0-1,-1 0 1,-2 1-1,1 0 5,0-1-1,0 1 0,0 0 1,0 0-1,0 1 0,0-1 1,0 1-1,1 0 0,-1 0 1,1 0-1,-1 0 1,1 1-1,0-1 0,0 1 1,0 0-1,0 0 0,1 0 1,-1 0-1,1 0 0,0 1 1,0-1-1,0 1 0,0-1 1,-1 6-1,2-6 19,0 0 0,0 0 1,1 0-1,-1 0 0,1 0 0,0 0 0,0 0 0,0 0 1,0 1-1,1-1 0,-1 0 0,1 0 0,0 0 1,0 0-1,0 0 0,0-1 0,0 1 0,1 0 1,-1 0-1,1-1 0,0 1 0,2 3 0,0-3-2,0 0 0,1 0 0,-1 0 0,1 0 0,-1 0 0,1-1 0,0 0-1,0 0 1,0-1 0,0 1 0,0-1 0,7 1 0,4 0-1,0-1 0,0 0-1,0-2 1,0 0 0,0 0 0,0-1-1,-1-1 1,19-6 0,-12 0-1,-1 0 0,0-1 0,31-21 0,-41 24-9,-1 0-1,0-1 1,0 0-1,-1-1 0,0 0 1,0-1-1,-1 0 1,7-12-1,-14 21 3,0 0 0,0 0 0,-1 0 0,1 0 0,0 0 0,-1 0 0,1 0 0,-1-1 0,1 1 0,-1 0 0,0 0 0,0-1 0,0 1 0,1 0 0,-1 0 0,0-1 0,0 1 0,-1 0 0,1-1 0,0 1 0,-1-1 0,1 1 6,-1 0 0,1 1 0,-1-1 0,0 1 0,0-1 0,1 1 0,-1-1 0,0 1 1,0-1-1,0 1 0,1 0 0,-1-1 0,0 1 0,0 0 0,0 0 0,0 0 1,0 0-1,0-1 0,1 1 0,-1 0 0,-2 1 0,-3-1 8,0 1 0,0 0 0,0 1-1,0 0 1,0 0 0,0 0 0,-6 4 0,-3 3 6,1 1 0,0 0 0,0 1 0,1 1 0,0 0 0,-18 24 1,27-31 2,0 0 0,0 0 1,0 0-1,1 0 1,0 1-1,0 0 1,1 0-1,-1-1 0,1 1 1,0 1-1,1-1 1,-1 0-1,1 0 1,1 1-1,-1-1 1,1 0-1,0 1 0,0-1 1,1 0-1,0 1 1,3 9-1,-2-12-13,0 0 1,1 0-1,-1-1 0,1 1 1,0-1-1,0 0 0,0 1 0,1-1 1,-1-1-1,1 1 0,-1 0 1,1-1-1,0 0 0,0 0 0,0 0 1,0 0-1,1-1 0,-1 0 1,0 0-1,8 1 0,9 2 44,0-2 0,40 0-1,-57-2-55,15 0-33,1-1 0,-1-1 0,1-1 0,-1-1 0,19-6 0,-29 8-313,-1-1 1,1-1-1,-1 1 0,0-2 1,0 1-1,0-1 0,0 0 1,-1 0-1,0-1 1,0 0-1,-1-1 0,11-13 1,-15 17-204,0 0 1,0 0 0,-1 0-1,1 0 1,-1-1-1,0 1 1,0 0 0,0-1-1,0 1 1,-1-1 0,0 1-1,1-1 1,-2-4 0,1-19-6600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6854,'0'0'17900,"4"8"-17403,3 11-308,0 0 0,-1 0 1,-1 1-1,-1 0 0,0 0 1,-2 0-1,0 21 0,-7 158 1073,-1-60-478,5-102-780,0-25-322,0-1-1,1 1 0,0 0 1,1 0-1,0-1 1,4 16-1,-4-27 100,-1 1 0,0 0 0,0-1 0,0 1 0,1-1 0,-1 1 0,0 0 0,1-1 0,-1 1 0,1-1 0,-1 1 0,0-1 0,1 1 0,-1-1 0,1 0 0,-1 1 0,1-1 0,0 1 0,-1-1 0,1 0 0,-1 0 0,1 1 0,0-1 0,-1 0 0,1 0 0,-1 0 0,1 1 0,0-1 0,-1 0 0,1 0 0,0 0 0,-1 0 0,1 0 0,0 0 0,-1-1 0,1 1 0,0 0 0,0-1 0,14-6-10010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38 5221,'0'0'15294,"-12"-6"-13735,4 1-1454,0 1-1,0 0 0,0 1 1,-1-1-1,1 2 1,-1-1-1,0 1 0,0 1 1,0-1-1,0 2 1,0-1-1,0 1 0,0 0 1,0 1-1,0 0 1,0 1-1,-15 4 0,8 0-102,0 1-1,0 1 1,-19 14 0,30-20-3,1 1 1,-1 1-1,1-1 1,0 0 0,0 1-1,0 0 1,1 0-1,-1 0 1,1 1 0,0-1-1,0 1 1,1 0 0,-1-1-1,1 1 1,-2 6-1,4-10-1,1 0 0,-1 0 0,0 0 0,0 0 0,0 0 0,1 0 0,-1 1 0,1-1 0,-1 0-1,1 0 1,-1 0 0,1-1 0,-1 1 0,1 0 0,0 0 0,0 0 0,-1 0 0,1 0 0,0-1 0,0 1-1,0 0 1,0-1 0,0 1 0,0-1 0,0 1 0,0-1 0,0 1 0,0-1 0,0 0 0,0 0 0,0 1 0,0-1-1,0 0 1,0 0 0,1 0 0,0 0 0,54 2-45,-46-2-10,12-1-117,0 2 1,0 0-1,0 1 1,-1 1-1,1 1 1,-1 1-1,25 9 1,-45-13 190,1-1 0,0 1 0,-1-1 0,1 1 1,0 0-1,-1 0 0,1 0 0,-1 0 0,1 0 0,-1 0 1,0 0-1,1 1 0,-1-1 0,0 0 0,0 1 0,0-1 1,0 1-1,0-1 0,0 1 0,0 0 0,0-1 0,-1 1 1,1 0-1,-1-1 0,1 1 0,-1 0 0,0 0 0,0-1 0,0 1 1,0 0-1,0 0 0,0 0 0,0 0 0,0-1 0,-1 1 1,1 0-1,-1 0 0,1-1 0,-1 1 0,0 0 0,1-1 1,-1 1-1,0-1 0,0 1 0,0-1 0,-1 1 0,1-1 1,0 0-1,-2 2 0,-7 7 370,1-1 0,-1 0 1,-1 0-1,1-1 0,-16 9 1,15-10-332,0-1 1,0 0 0,-1 0 0,0-1-1,0 0 1,0-1 0,0-1 0,0 0 0,-1 0-1,-24 1 1,36-5-184,0 1 0,0 0 0,0 0 1,0-1-1,0 1 0,0-1 0,0 1 0,1 0 0,-1-1 0,0 0 0,0 1 1,0-1-1,1 1 0,-1-1 0,0 0 0,1 0 0,-1 1 0,0-1 0,1 0 1,-1 0-1,1 0 0,-1 0 0,1 0 0,0 0 0,-1 0 0,1 1 0,0-1 1,0 0-1,0 0 0,0 0 0,0 0 0,0 0 0,0 0 0,0 0 0,0 0 0,0 0 1,0 0-1,0 0 0,1 0 0,-1-1 0,2-4-872,-1 0 1,0 0-1,1 0 0,0 0 0,6-10 1,18-23-4229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9321,'0'0'10308,"-1"12"-8979,-6 39 4,2 1-1,3 82 0,4-107-1229,1-1 0,1 1 0,1-1 0,1 0 0,1 0 0,2-1 0,15 33 0,-25-63-125,0-1-1,0 1 1,1-1 0,0 1-1,0-1 1,1-7 0,1-18-308,-5 7-444,-1 0 0,0 1 0,-2 0 0,-1 0 0,-18-42 0,22 59 686,1 0-110,3 8 25,19 23-78,27 4 117,-31-21-1010,0 0 1,1-1 0,1-1-1,-1-1 1,1 0 0,23 2-1,24-2 297,-67-5 1002,1 0-1,-1-1 0,0 1 0,0-1 1,1 1-1,-1-1 0,0 1 1,1-1-1,-1 0 0,0 0 0,1 0 1,-1 0-1,1 0 0,-1 0 0,1 0 1,0 0-1,0-1 0,-1 1 1,1 0-1,0-1 0,0 1 0,0-1 1,0 0-1,1 1 0,-1-1 0,0 0 1,1 1-1,-1-1 0,1 0 1,-1 0-1,1 1 0,0-1 0,0 0 1,0 0-1,0 0 0,0 1 0,0-1 1,0 0-1,1 0 0,-1 0 0,1 1 1,-1-1-1,1 0 0,0 1 1,-1-1-1,1 0 0,0 1 0,0-1 1,0 1-1,1 0 0,-1-1 0,0 1 1,0 0-1,1-1 0,-1 1 1,1 0-1,-1 0 0,1 0 0,-1 0 1,1 1-1,-1-1 0,1 0 0,0 1 1,0-1-1,-1 1 0,1-1 1,0 1-1,2 0 0,-8 0-101,0 0 0,0 0 0,0 0-1,0 0 1,1 1 0,-1 0 0,0 0 0,0 0 0,0 0 0,0 1-1,1 0 1,-1-1 0,1 1 0,-1 0 0,1 1 0,0-1-1,0 1 1,0-1 0,0 1 0,0 0 0,0 0 0,1 0 0,-3 5-1,2-4 61,0 0-1,1 0 0,0 0 0,0 0 1,0 1-1,0-1 0,1 1 0,0-1 0,0 1 1,0-1-1,0 1 0,1 0 0,-1-1 0,1 1 1,0 0-1,1 0 0,-1-1 0,1 1 1,2 8-1,-1-12-95,-1 1 1,0 0-1,1 0 0,-1-1 1,1 1-1,0-1 0,0 0 1,-1 1-1,1-1 1,0 0-1,0 0 0,0 0 1,0 0-1,0 0 1,0-1-1,0 1 0,1-1 1,-1 1-1,0-1 0,0 0 1,0 0-1,1 0 1,-1 0-1,0 0 0,0 0 1,4-2-1,1 2 15,0-1-1,0-1 0,0 1 1,-1-1-1,1 0 1,-1-1-1,10-4 0,-5-1-317,0-1-1,-1 0 0,0 0 1,-1-1-1,0-1 0,0 1 1,-1-1-1,0-1 0,9-18 1,-16 28-478,-4 24-282,-4 5 954,3-17 4,1 0 1,1 0-1,0 0 1,0 0-1,1 0 1,0 1-1,1-1 1,0 0-1,1 1 1,0-1-1,3 14 1,-4-23-119,0 0 0,1 0 0,-1 0 0,1 0 0,-1 0 1,1 0-1,0 0 0,-1-1 0,1 1 0,0 0 1,0 0-1,-1-1 0,1 1 0,0 0 0,0-1 0,0 1 1,0 0-1,0-1 0,0 0 0,0 1 0,0-1 0,0 1 1,0-1-1,0 0 0,0 0 0,1 0 0,13 1-6114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12492,'0'0'3059,"-6"10"-956,-2 2-1372,1 0 1,1 1-1,0 0 0,0 0 1,2 0-1,0 1 1,0 0-1,1-1 0,-2 24 1,5-35-663,-1 15 317,1 0 1,3 29-1,-3-42-378,1 0 1,0-1-1,-1 1 0,1 0 1,1-1-1,-1 1 1,0-1-1,1 1 0,0-1 1,0 1-1,0-1 1,0 0-1,0 0 1,1 0-1,-1-1 0,1 1 1,0 0-1,4 3 1,-4-6-56,-1 1 1,0 0 0,0-1-1,1 1 1,-1-1 0,1 1-1,-1-1 1,0 0 0,1 0-1,-1 0 1,0-1 0,1 1-1,-1 0 1,1-1 0,-1 0-1,0 1 1,0-1 0,1 0-1,-1 0 1,0 0 0,0-1-1,0 1 1,2-2 0,-1 1-27,-1 0 1,1 1-1,0-1 0,0 1 1,0 0-1,0 0 1,0 0-1,0 0 1,0 1-1,0-1 0,0 1 1,6-1-1,-8 2 73,0 0-1,0 0 0,0 0 1,0 0-1,0 0 0,0 1 1,0-1-1,0 0 0,0 0 1,0 1-1,0-1 0,-1 0 1,1 1-1,-1-1 0,1 1 1,-1-1-1,1 1 0,-1-1 1,0 1-1,0-1 0,0 1 1,0-1-1,0 1 0,0-1 1,-1 3-1,-2 41 851,2-40-680,-1-1 1,1 1-1,-1-1 0,0 1 0,0-1 0,0 0 1,-1 0-1,0 0 0,0 0 0,0-1 0,0 1 1,0-1-1,-1 0 0,1 0 0,-1 0 0,0 0 1,-5 3-1,7-5-135,0 0 0,-1 0 0,1 0 0,0 0 0,-1-1-1,1 1 1,-1-1 0,1 1 0,-1-1 0,0 0 0,1 0 0,-1 0 0,1 0 0,-1-1 0,1 1 0,-1-1 0,1 1 0,-1-1 0,1 0 0,0 0 0,-1 0 0,1 0 0,0 0 0,0-1 0,-1 1 0,1-1 0,0 1 0,1-1 0,-1 0 0,0 0-1,0 1 1,-2-5 0,1 1-413,-1 0-1,1 0 1,0-1-1,0 1 1,1-1-1,0 1 0,-2-8 1,4 12 48,-1 0 0,1-1-1,0 1 1,0-1 0,0 1 0,0-1 0,0 1 0,0 0 0,0-1 0,0 1 0,1-1 0,-1 1 0,1-1-1,0-1 1,0 2-118,-1 0-1,1 0 0,0 0 0,0 0 1,0 1-1,0-1 0,0 0 1,0 0-1,0 1 0,0-1 0,0 1 1,0-1-1,0 1 0,0-1 1,0 1-1,1 0 0,-1-1 0,0 1 1,0 0-1,2 0 0,16-1-6053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10954,'0'0'16400,"-18"57"-16208,16-31-128,2 0 0,0-6-320,2-5-801,5-5-961,8-8-64,-5-2-1537,5-14-3044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5029,'0'0'9486,"-5"8"-6011,-2 2-2869,0 1-1,1-1 0,1 1 1,0 0-1,0 1 1,1-1-1,0 1 0,1-1 1,-2 20-1,-1 59 137,10 159 0,-5-248-731,1 1-1,0-1 1,0 1-1,0 0 1,0-1-1,1 1 1,-1-1 0,0 1-1,1 0 1,-1-1-1,1 1 1,-1-1-1,1 1 1,0-1-1,0 0 1,-1 1 0,1-1-1,0 0 1,0 1-1,1-1 1,-1 0-1,0 0 1,0 0-1,0 0 1,1 0 0,-1 0-1,0 0 1,1-1-1,-1 1 1,1 0-1,-1-1 1,1 1-1,-1-1 1,1 0-1,0 1 1,-1-1 0,1 0-1,-1 0 1,1 0-1,0 0 1,-1 0-1,1 0 1,-1-1-1,3 0 1,2 0 45,0-2 1,-1 1-1,1-1 0,0 1 1,-1-2-1,1 1 0,-1-1 1,0 1-1,0-1 0,4-6 1,5-4-118,-1 0 1,0-2 0,-1 1 0,-1-2 0,-1 1 0,0-2 0,14-35 0,-22 35-382,-12 23 135,-13 26 341,18-19 73,1 0 0,0 0 0,0 0 1,1 1-1,1 0 0,0-1 0,1 1 1,0 0-1,1 0 0,3 22 1,-3-33-97,0 0 1,1 0 0,-1 0 0,1 0 0,-1 0 0,1 1 0,0-1 0,0 0 0,0-1 0,0 1 0,0 0 0,0 0 0,1 0 0,-1-1 0,0 1 0,1 0 0,0-1 0,-1 1 0,1-1 0,0 0 0,0 0 0,-1 0 0,1 0 0,0 0 0,0 0-1,0 0 1,0 0 0,1-1 0,-1 1 0,0-1 0,0 0 0,0 1 0,4-1 0,-4 0-125,1-1 1,0 1-1,0-1 0,0 1 0,0-1 1,-1 0-1,1 0 0,0 0 0,-1 0 1,1-1-1,-1 1 0,1-1 0,-1 1 1,0-1-1,0 0 0,1 0 0,-1 0 1,0 0-1,-1 0 0,1-1 0,0 1 0,-1-1 1,1 1-1,-1-1 0,1-2 0,6-25-3266,-4-7-2493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10762,'0'0'-2050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14395,'-8'-9'1496,"14"9"-687,6 0-241,16 1 1136,6-4-568,11-3-208,9 0-95,7-3-513,5-2-408,-5-1 232,-1-1-80,-16 1-256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12812,'0'0'5472,"-6"13"-4607,-6 11-196,1 0 1,2 1-1,0 0 1,-7 40-1,2 53 1748,13-105-2192,1 1-1,0-1 0,1 0 1,1 1-1,0-1 0,6 22 1,-7-32-210,0 0 0,0 0-1,0 0 1,1 0 0,-1-1 0,1 1 0,-1 0 0,1-1 0,0 1 0,0-1 0,0 0 0,0 1 0,1-1 0,-1 0-1,1 0 1,-1-1 0,1 1 0,0 0 0,-1-1 0,1 0 0,0 1 0,0-1 0,0 0 0,0-1 0,0 1-1,0 0 1,0-1 0,0 0 0,0 0 0,1 0 0,-1 0 0,5-1 0,-1 0-2,-1-1 0,1 0 1,-1-1-1,1 1 0,-1-1 1,0 0-1,0-1 0,0 1 0,0-1 1,-1-1-1,1 1 0,-1-1 0,8-9 1,-5 4-269,-2 0 1,1-1 0,-1 0 0,-1 0-1,0 0 1,-1 0 0,5-18 0,-11 40 230,-1-2 116,1 0 0,0 1 0,0 0 0,1-1 0,1 1 0,1 17-1,-1-25-68,1 1-1,-1-1 0,1 0 1,0 1-1,0-1 0,0 0 1,1 0-1,-1 0 0,0 0 1,1 0-1,-1 0 0,1 0 1,0 0-1,0-1 0,-1 1 0,1 0 1,0-1-1,0 0 0,1 1 1,-1-1-1,0 0 0,0 0 1,1 0-1,-1-1 0,0 1 1,1 0-1,-1-1 0,1 0 0,-1 1 1,1-1-1,-1 0 0,4-1 1,5 2-51,0-2 1,0 1-1,0-2 0,-1 1 1,1-1-1,-1-1 1,1 0-1,-1-1 0,0 0 1,0 0-1,18-11 1,-28 14-26,0 1 0,1 0 0,-1-1 0,1 1 0,-1 0 0,1 0 0,-1 0 1,1-1-1,-1 1 0,1 0 0,-1 0 0,0 0 0,1 0 0,-1 0 0,1 0 0,-1 0 1,1 0-1,-1 0 0,1 0 0,-1 0 0,1 0 0,-1 0 0,1 0 0,-1 1 0,1-1 1,-1 0-1,1 0 0,-1 0 0,1 1 0,-1-1 0,0 0 0,1 1 0,-1-1 0,0 0 0,1 1 1,-1-1-1,1 1 0,3 23-499,-10 30 658,-63 225 3369,68-276-3399,0 0 1,0-1-1,0 1 0,0-1 0,0 1 0,0-1 0,0 1 0,-1-1 0,0 0 0,1 0 0,-1 0 0,0 0 1,0 0-1,0 0 0,0 0 0,0-1 0,0 1 0,-1-1 0,-3 3 0,3-4-42,1 0 0,0 0-1,0 0 1,0 0 0,0 0-1,-1 0 1,1 0-1,0-1 1,0 1 0,0-1-1,0 0 1,0 1 0,0-1-1,0 0 1,0 0 0,0 0-1,0-1 1,1 1 0,-1 0-1,0-1 1,1 1 0,-1-1-1,1 1 1,-1-1 0,-1-3-1,-7-8-95,1 0-1,1-1 1,0 0-1,0 0 0,2-1 1,-1 1-1,2-1 1,0-1-1,1 1 1,1-1-1,0 0 0,1 0 1,1 0-1,0 0 1,1 0-1,1 0 0,3-16 1,-4 30 21,1-1 0,-1 1 0,1 0 1,0-1-1,0 1 0,0 0 0,0 0 0,0 0 0,0 0 1,1 0-1,-1 0 0,1 0 0,-1 1 0,1-1 0,0 0 0,0 1 1,0-1-1,-1 1 0,6-2 0,-1 0-171,1 1-1,0 0 1,0 0 0,0 0-1,8 0 1,18-4-3565,-5-8-4176,-19 2-1512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8168,'0'0'7885,"0"9"-7224,0 129 4673,0-137-5310,1-1 1,-1 1 0,0-1 0,0 0-1,1 1 1,-1-1 0,0 1 0,1-1-1,-1 0 1,0 1 0,1-1 0,-1 0-1,1 0 1,-1 1 0,1-1 0,-1 0-1,1 0 1,-1 1 0,1-1 0,-1 0 0,0 0-1,1 0 1,-1 0 0,1 0 0,-1 0-1,1 0 1,0 0 0,-1 0 0,1 0-1,-1 0 1,1 0 0,-1 0 0,0 0-1,2-1 1,20-5 352,34-21 9,-46 21-469,0 1-1,0 0 1,0 0 0,1 1-1,0 0 1,0 1-1,0 0 1,0 1-1,17-1 1,-27 3 76,1 0 1,-1 0-1,1 1 0,-1-1 0,1 1 1,-1-1-1,0 1 0,1-1 1,-1 1-1,1 0 0,-1 0 1,0 0-1,0-1 0,1 1 0,-1 1 1,0-1-1,0 0 0,0 0 1,0 0-1,0 0 0,-1 1 1,1-1-1,0 0 0,-1 1 0,1-1 1,0 1-1,-1-1 0,0 1 1,1-1-1,-1 1 0,0-1 1,0 1-1,0-1 0,0 1 0,0-1 1,0 1-1,0-1 0,0 1 1,-1 1-1,0 4 95,1-1-1,-1 0 1,-1 0 0,1 0-1,-1 0 1,0-1 0,0 1-1,-1 0 1,-3 4 0,-2 1 286,-1-1 1,0 0 0,0 0 0,-1-1-1,0-1 1,-1 0 0,0 0 0,-17 8 0,22-12-240,-1 0 0,0-1 1,0 0-1,0-1 1,0 0-1,-1 0 0,1 0 1,-1-1-1,1 0 0,-1 0 1,1-1-1,-1 0 1,1-1-1,-1 1 0,0-1 1,-9-3-1,14 2-262,-1 1-1,0-1 0,1 0 1,-1 0-1,1 0 0,-1-1 1,1 1-1,0-1 1,0 1-1,0-1 0,1 0 1,-1-1-1,1 1 0,-1 0 1,1-1-1,0 1 0,1-1 1,-1 1-1,0-1 1,1 0-1,-1-5 0,2 8-41,0 0-1,0 1 1,1-1-1,-1 0 1,1 1-1,-1-1 1,0 0 0,1 1-1,-1-1 1,1 1-1,-1-1 1,1 1-1,0-1 1,-1 1-1,1 0 1,-1-1-1,1 1 1,0 0-1,-1-1 1,1 1-1,0 0 1,0 0 0,-1 0-1,1-1 1,0 1-1,1 0 1,28-4-3110,-18 3 1086,18-5-2979,-1-3-2404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12011,'0'0'8019,"10"5"-6792,34 18-276,-41-22-876,0 0 0,0-1 0,0 1 0,0-1 0,1 1 0,-1-1 0,0 0 1,0 0-1,0-1 0,0 1 0,1-1 0,-1 1 0,0-1 0,0 0 0,0 0 0,0-1 1,0 1-1,0 0 0,-1-1 0,1 0 0,0 0 0,-1 0 0,1 0 0,-1 0 0,0 0 0,4-5 1,-1 2 86,0-2 1,0 1-1,0-1 1,-1 1 0,0-1-1,-1 0 1,1-1-1,3-13 1,-6 20-125,-1 0-1,1-1 1,-1 1 0,1-1 0,-1 1-1,0-1 1,0 1 0,0-1-1,0 1 1,0-1 0,0 1-1,0-1 1,-1 1 0,1-1 0,0 1-1,-1-1 1,1 1 0,-1-1-1,0 1 1,1 0 0,-1-1 0,0 1-1,0 0 1,0 0 0,0-1-1,0 1 1,-1-1 0,0 1-43,1 1 0,-1-1 0,0 1 0,1 0-1,-1-1 1,0 1 0,0 0 0,1 0 0,-1 0 0,0 0 0,1 0 0,-1 1 0,0-1 0,1 0 0,-1 1 0,0-1-1,1 1 1,-1 0 0,1 0 0,-1-1 0,1 1 0,-1 0 0,1 0 0,-3 2 0,-2 3-8,0 0 0,0 0 0,0 0 0,1 1-1,0 0 1,0 0 0,1 0 0,0 1 0,0-1 0,0 1 0,-3 15 0,2-9-2,1 1 0,1 0 1,0 0-1,1 0 0,1 28 0,0-41-83,1 0-1,1 0 0,-1 0 0,0 0 1,0 0-1,1 1 0,-1-1 0,1 0 1,0-1-1,-1 1 0,1 0 1,0 0-1,0 0 0,0 0 0,1-1 1,-1 1-1,0 0 0,1-1 0,-1 1 1,3 1-1,-1-1-386,1 0 0,-1-1 1,0 0-1,1 0 0,-1 0 1,1 0-1,-1 0 0,1-1 0,-1 1 1,1-1-1,4-1 0,21 1-4971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15150,'0'0'4837,"-58"10"-3972,34 7-32,1 4 159,1-1-31,8 2-192,5-3-545,7-2-192,2 0-64,2-3-288,11-1-577,6-2-160,7-3-672,2-3-866,5-5-3074,3 0-3748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74 9513,'0'0'7255,"-12"0"-5509,8-1-1622,-1 1 0,0 0 1,1 0-1,-1 1 1,0-1-1,1 1 1,-1 0-1,1 0 1,-1 1-1,1-1 1,-1 1-1,1 0 1,0 0-1,0 0 0,0 1 1,0-1-1,0 1 1,1 0-1,-1 0 1,1 1-1,0-1 1,0 1-1,0-1 1,0 1-1,1 0 1,-1 0-1,1 0 0,0 1 1,0-1-1,1 0 1,-1 1-1,1-1 1,0 1-1,-1 5 1,2-8-102,-1 0 1,1 1 0,0-1 0,-1 1 0,1-1-1,0 0 1,1 1 0,-1-1 0,0 0-1,1 1 1,-1-1 0,1 0 0,0 1 0,-1-1-1,1 0 1,0 0 0,0 0 0,1 0 0,-1 0-1,0 0 1,1 0 0,-1 0 0,1-1-1,0 1 1,3 2 0,-1-2-3,0 0-1,1-1 1,-1 0-1,1 0 1,-1 0 0,1-1-1,-1 1 1,1-1-1,-1 0 1,1 0 0,0-1-1,7-1 1,-3 0-43,-1-1 0,1 0 1,-1 0-1,0-1 0,0 1 0,-1-2 0,1 1 1,-1-1-1,0-1 0,0 1 0,-1-1 1,11-11-1,-3 1-65,0-1 0,-2 0 1,22-37-1,-26 34-17,-8 21 101,0-1-1,0 0 1,0 0 0,0 0 0,0 0-1,0 0 1,0 0 0,0 0 0,-1 0-1,1 0 1,0 0 0,0 0 0,0 0-1,0 0 1,0 0 0,0 0 0,0 0-1,0 0 1,0 0 0,0 0 0,-1 0 0,1 0-1,0 0 1,0 0 0,0 0 0,0 0-1,0 0 1,0 0 0,0 0 0,0 0-1,0 0 1,0 0 0,-1 0 0,1 0-1,0 0 1,0 0 0,0-1 0,0 1-1,0 0 1,0 0 0,0 0 0,0 0 0,0 0-1,0 0 1,0 0 0,0 0 0,0 0-1,0 0 1,0 0 0,0-1 0,0 1-1,0 0 1,0 0 0,0 0 0,0 0-1,0 0 1,0 0 0,0 0 0,0 0-1,0 0 1,0-1 0,0 1 0,0 0 0,0 0-1,0 0 1,0 0 0,0 0 0,-2 2-21,0 0 0,0 0 1,0 1-1,0-1 0,0 1 1,1-1-1,-1 1 1,1 0-1,-2 3 0,0 3 188,0 1-1,0-1 1,1 1-1,0-1 1,0 16-1,1-24-135,1 1-1,0 0 1,0 0-1,0 0 0,0 0 1,0 0-1,0 0 0,0 0 1,1 0-1,-1 0 1,1 0-1,-1 0 0,1 0 1,0-1-1,0 1 0,0 0 1,0 0-1,0-1 1,0 1-1,0-1 0,0 1 1,1-1-1,-1 1 0,1-1 1,-1 0-1,1 0 1,-1 0-1,1 0 0,0 0 1,0 0-1,-1 0 0,4 1 1,4-2-50,0 1 0,0-1 0,0-1 0,0 0 1,0 0-1,-1-1 0,1 0 0,0 0 0,-1-1 0,0 0 1,1 0-1,-1-1 0,0 0 0,-1-1 0,1 0 0,-1 0 1,11-10-1,-3 2-207,-2 0 1,1 0-1,-2-1 1,0-1-1,-1 0 1,0-1 0,12-23-1,-29 49 422,-3 8 364,1-1 0,0 1 0,1 0 0,1 0 0,1 1 1,0 0-1,-3 35 0,8-53-572,0 0 1,1 1 0,-1-1-1,0 0 1,1 0 0,-1 1-1,0-1 1,1 0 0,0 0-1,-1 0 1,1 0 0,0 0-1,-1 1 1,1-1-1,0-1 1,0 1 0,0 0-1,0 0 1,0 0 0,0 0-1,0-1 1,0 1 0,0 0-1,0-1 1,1 1 0,-1-1-1,0 1 1,0-1 0,1 0-1,-1 0 1,0 1-1,0-1 1,1 0 0,-1 0-1,0 0 1,1 0 0,-1 0-1,0-1 1,0 1 0,1 0-1,1-1 1,1 0-624,0 0 0,1 0 0,-1 0 0,0 0 0,0 0 0,0-1 0,0 0 0,0 0 0,0 0 0,0 0 0,4-5 0,8-14-6707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9513,'0'0'7143,"-51"0"-7047,42 0-64,4 0-673,1 1-1249,4 2-832,0 2 512,0-1-833,0 1 513,0-1 608,0-1 1826,0-2 1697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15022,'0'0'7917,"-9"8"-6652,-9 12-642,1 0 0,0 2 0,-19 32 0,30-45-609,0 1-1,1 0 1,0 0 0,0 1-1,1 0 1,1-1 0,0 1-1,0 0 1,1 1 0,1-1-1,0 0 1,0 12-1,1-22-84,0 0 0,1-1 0,-1 1-1,0-1 1,1 1 0,-1-1-1,0 0 1,1 1 0,-1-1-1,1 1 1,-1-1 0,0 0-1,1 1 1,-1-1 0,1 0 0,-1 1-1,1-1 1,0 0 0,-1 0-1,1 0 1,-1 1 0,1-1-1,-1 0 1,1 0 0,0 0-1,-1 0 1,1 0 0,-1 0 0,1 0-1,-1 0 1,1 0 0,0-1-1,-1 1 1,1 0 0,-1 0-1,1 0 1,-1-1 0,1 1-1,-1 0 1,1 0 0,-1-1 0,1 1-1,0-1 1,24-14-4425,-8-5-1515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67 4869,'0'0'9534,"2"-8"-6085,2-1-2421,-3 5-588,1 1 0,-1-1 1,0 1-1,0-1 0,0 1 1,-1-1-1,1 0 1,-1-6-1,0 10-415,0-1 1,0 1-1,0 0 0,0-1 1,0 1-1,0 0 0,0-1 1,0 1-1,0 0 0,0-1 1,0 1-1,0 0 0,0-1 1,0 1-1,0 0 1,0-1-1,-1 1 0,1 0 1,0-1-1,0 1 0,0 0 1,-1 0-1,1-1 0,0 1 1,0 0-1,-1 0 0,1-1 1,0 1-1,0 0 0,-1 0 1,1 0-1,0-1 0,-1 1 1,1 0-1,0 0 1,-1 0-1,1 0 0,-1 0 1,-15 6 868,-12 17 4,19-13-892,0-1 11,0 1 0,0 0 0,1 1 0,-8 14 0,20-24-155,0 1 0,0-1-1,0 0 1,0-1 0,0 1 0,1-1 0,7 0-1,-8 1-106,71 11-1774,-70-11 1954,0 0 1,-1 1 0,1-1-1,0 1 1,-1 0 0,1 1-1,-1-1 1,1 1 0,-1 0-1,0 0 1,0 0 0,6 7-1,-9-9 114,0 0 0,0 0 0,0 0 0,-1 0 0,1 1 0,-1-1-1,1 0 1,-1 0 0,1 1 0,-1-1 0,0 0 0,1 0 0,-1 1-1,0-1 1,0 0 0,0 1 0,0-1 0,0 0 0,0 1 0,0-1 0,-1 0-1,1 0 1,0 1 0,-1-1 0,1 0 0,-1 0 0,-1 2 0,0 0 113,0 0 1,0-1 0,-1 0 0,1 0 0,-1 0 0,0 0-1,1 0 1,-1 0 0,0 0 0,-6 1 0,-4 2 390,0-1 0,0 0 0,0-1 1,-20 2-1,25-4-813,-40 0 1536,29-8-3022,18 7 1449,1-1 0,-1 0 0,0 1-1,1-1 1,-1 0 0,1 1 0,-1-1-1,1 0 1,-1 1 0,1-1 0,0 0-1,-1 0 1,1 0 0,0 1 0,0-1-1,-1 0 1,1 0 0,0 0 0,0 0-1,0-1 1,0-9-6969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5894,'0'0'10650,"8"4"-8675,-2-1-1740,0 0 0,0 0 0,1-1 1,-1 1-1,0-2 0,1 1 0,-1-1 0,1 0 0,0 0 1,-1-1-1,1 0 0,0 0 0,-1 0 0,1-1 0,0 0 1,-1 0-1,1-1 0,10-4 0,-4 0-147,0-1-1,-1 0 1,0 0 0,0-2-1,13-11 1,-22 17-73,1 1 1,-1-1-1,0 0 0,0 0 0,-1 0 0,1-1 1,-1 1-1,1-1 0,-1 1 0,0-1 0,0 0 0,-1 0 1,1 0-1,-1 0 0,0 0 0,0 0 0,0 0 1,0 0-1,-1 0 0,0-1 0,0 1 0,0-6 1,-2 7-7,1 1-1,-1-1 1,0 1 0,1-1 0,-1 1 0,0 0 0,-1-1 0,1 1 0,0 0 0,0 0 0,-1 1 0,0-1 0,1 0 0,-1 1 0,0 0 0,1-1 0,-1 1 0,0 0 0,0 1 0,0-1 0,0 0-1,0 1 1,0 0 0,-6-1 0,2 1 15,-1-1 0,0 1 0,0 0-1,0 0 1,0 1 0,0 1 0,1-1 0,-16 5-1,16-2-12,0 1 0,1-1 0,-1 1 0,1 0-1,0 0 1,0 1 0,1 0 0,-1 0 0,1 0-1,1 1 1,-1-1 0,-6 16 0,6-12 76,0 1 0,1 0 0,0 0 0,0 0 0,2 0 0,-1 1 0,2-1 0,-2 17 0,3-25-48,1 0 0,-1 0 0,1 0 0,0 0 1,-1 0-1,1 0 0,1 0 0,-1 0 0,0-1 0,1 1 0,-1-1 1,1 1-1,0-1 0,0 1 0,0-1 0,0 0 0,0 0 0,0 0 1,1 0-1,-1 0 0,1 0 0,-1-1 0,1 1 0,4 1 0,8 3-25,1 0-1,0 0 0,23 3 0,-5 0-41,-23-7 345,-21-7-223,10 5-140,-1-1 0,1 1 0,-1 0 0,0-1 0,1 1 0,-1-1 0,0 1 0,0 0 0,1 0 0,-1-1 0,0 1 0,0 0 0,1 0 0,-1 0 1,0 0-1,0 0 0,1 0 0,-1 0 0,0 0 0,0 0 0,1 0 0,-1 1 0,0-1 0,0 0 0,1 0 0,-1 1 0,0-1 0,1 1 0,-1-1 0,0 0 0,1 1 0,-1-1 0,1 1 1,-1-1-1,0 2 0,1-12-14913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5093,'0'0'11867,"2"-9"-8877,3-23-169,-3 22-147,-2 28-1753,-4 2-687,0 1-1,-1-1 0,-1 0 0,-1 0 1,-9 19-1,8-22-77,1 0 0,1 0 1,0 0-1,2 1 0,0 0 0,-3 33 0,7-50-149,-1 0 1,1 0-1,0 0 0,0 0 0,0 0 0,0 0 0,1 0 1,-1 0-1,0 0 0,0 0 0,1 0 0,-1 0 0,0 0 0,1 0 1,-1 0-1,1-1 0,-1 1 0,1 0 0,-1 0 0,1 0 1,0-1-1,-1 1 0,1 0 0,0-1 0,0 1 0,-1-1 0,1 1 1,0-1-1,0 1 0,0-1 0,1 1 0,1-1 9,0 1 0,-1-1 0,1 0 1,0-1-1,-1 1 0,1 0 0,0-1 0,-1 0 0,1 1 0,-1-1 0,5-2 0,4-2 19,0-1 1,0-1-1,-1 1 0,11-10 0,1-6 1,0-1 0,-2-1 0,31-47 0,24-29-137,-74 100 92,-1 1 0,1 0 1,-1-1-1,1 1 0,-1 0 1,0 0-1,1 0 0,-1-1 0,0 1 1,0 0-1,0 0 0,0 0 0,0-1 1,1 1-1,-1 0 0,-1 0 1,1 0-1,0 0 0,0-1 0,0 1 1,0 0-1,-1 0 0,1 0 0,0-1 1,-1 2-1,-4 34-202,0-12 273,0 0 1,-1 48-1,6-71-55,1 0 0,-1-1 0,0 1 1,1-1-1,-1 1 0,0 0 0,1-1 0,-1 1 0,1-1 0,-1 1 0,1-1 1,-1 1-1,1-1 0,0 1 0,-1-1 0,1 0 0,-1 1 0,1-1 0,0 0 1,-1 0-1,1 1 0,0-1 0,-1 0 0,1 0 0,0 0 0,0 0 0,-1 0 1,1 0-1,0 0 0,-1 0 0,1 0 0,0 0 0,-1 0 0,1-1 0,0 1 1,0 0-1,-1 0 0,2-1 0,30-10 227,-14-2-192,0 0-1,24-24 0,-28 24-140,1 0 0,0 1 0,28-17 0,-43 29 87,0 0 0,1-1-1,-1 1 1,0 0 0,1 0 0,-1 0-1,0 0 1,1 0 0,-1-1 0,1 1-1,-1 0 1,0 0 0,1 0 0,-1 0-1,1 0 1,-1 0 0,0 0-1,1 0 1,-1 1 0,0-1 0,1 0-1,-1 0 1,0 0 0,1 0 0,-1 0-1,1 1 1,-1-1 0,0 0 0,0 0-1,1 1 1,-1-1 0,0 0 0,1 0-1,-1 1 1,0-1 0,0 0-1,0 1 1,1-1 0,-1 0 0,0 1-1,5 23-146,-7 25 261,-6-14 119,-1 17 236,24-107-12255,-14 25 4591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 13667,'-2'-2'159,"0"-1"0,0 1 1,-1 0-1,1 0 0,-1 0 0,1 0 1,-1 0-1,0 1 0,0-1 0,0 1 1,0 0-1,0 0 0,0 0 0,0 0 1,0 0-1,0 1 0,0 0 0,-1-1 1,1 1-1,-3 0 0,-2 1 55,0-1-1,1 1 0,-1 1 1,1-1-1,-1 1 1,1 0-1,-9 5 1,-1 1 66,1 1 0,0 0 1,0 2-1,1 0 0,-16 15 1,22-18-154,2-1 0,-1 1-1,1 1 1,1-1 0,-1 1 0,2 0 0,-1 1 0,1-1 0,0 1 0,-3 13 0,7-21-101,0 0 1,0 0-1,1 1 1,-1-1 0,1 1-1,0-1 1,-1 1-1,1-1 1,0 0 0,0 1-1,1-1 1,-1 1-1,1-1 1,-1 0 0,1 1-1,0-1 1,-1 0-1,1 1 1,0-1 0,1 0-1,-1 0 1,0 0-1,1 0 1,-1 0 0,1 0-1,-1 0 1,1-1-1,0 1 1,0 0 0,0-1-1,0 0 1,0 1-1,0-1 1,0 0 0,0 0-1,4 1 1,5 1 37,0 0 0,0 0-1,1-2 1,-1 1 0,1-1 0,0-1 0,-1 0 0,1-1-1,0 0 1,16-4 0,-15 3 28,0-2 0,0 1 0,0-2 0,-1 0 0,1 0 0,-1-1 0,-1-1 0,21-14 0,-27 17-36,-1 0 0,0-1 1,0 1-1,0-1 1,0 0-1,-1-1 0,1 1 1,-1-1-1,-1 1 1,1-1-1,-1 0 1,0 0-1,0 0 0,-1 0 1,0 0-1,1-7 1,-2 10-38,0-1 0,0 0 0,0 1 1,0-1-1,0 0 0,-1 1 0,0-1 1,0 1-1,0-1 0,0 1 0,-1-1 1,1 1-1,-1 0 0,0 0 1,0 0-1,0 0 0,0 0 0,0 0 1,-1 0-1,1 1 0,-1-1 0,0 1 1,0 0-1,0-1 0,0 1 0,0 1 1,0-1-1,-5-2 0,5 4-74,1-1 0,0 0-1,-1 1 1,1 0 0,0-1 0,-1 1-1,1 0 1,-1 0 0,1 0 0,0 1-1,-1-1 1,1 0 0,0 1-1,-1 0 1,1-1 0,0 1 0,0 0-1,0 0 1,0 1 0,-3 0 0,4-1-72,1 0 1,-1-1 0,0 1-1,0 0 1,0 0 0,1 0-1,-1 0 1,0 0 0,1 0-1,-1 0 1,1 0 0,-1 0-1,1 0 1,-1 0 0,1 0 0,0 0-1,0 0 1,0 0 0,-1 0-1,1 1 1,0-1 0,0 0-1,0 0 1,1 0 0,-1 0-1,0 0 1,0 1 0,1-1-1,-1 0 1,0 0 0,1 0 0,-1 0-1,1 0 1,0 0 0,-1 0-1,1 0 1,0 0 0,-1-1-1,1 1 1,0 0 0,0 0-1,2 1 1,-1 0-73,1 0 1,0 0-1,0 0 0,0 0 1,0-1-1,0 1 0,0-1 0,0 0 1,0 0-1,1 0 0,6 1 1,22 4-1171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14318,'0'0'10025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75 7271,'0'0'4730,"-2"-8"-1874,2 6-2725,0-1 1,0 1-1,-1 0 0,1 0 1,-1 0-1,0 0 1,1 0-1,-1 0 1,0 0-1,0 0 1,-1 0-1,1 0 0,0 0 1,-1 1-1,1-1 1,0 0-1,-1 1 1,0-1-1,1 1 1,-1 0-1,0 0 0,0-1 1,0 1-1,0 0 1,0 1-1,0-1 1,0 0-1,0 0 1,0 1-1,0 0 0,-1-1 1,1 1-1,0 0 1,0 0-1,0 0 1,-1 0-1,1 0 1,0 1-1,0-1 0,0 1 1,0-1-1,0 1 1,0 0-1,-3 1 1,-1 1-43,-1 1 0,1 0 0,0 0 0,0 0 0,1 1 1,-1 0-1,1 0 0,0 0 0,0 1 0,1 0 0,-1 0 0,-3 7 1,3-4-22,0 0 0,0 0 0,1 0 0,1 1 0,-1 0 0,2-1 1,-1 1-1,-1 14 0,4-23-62,0-1 0,0 1 0,0 0 0,0-1 0,0 1 0,0-1 0,0 1 0,0-1 0,0 1 0,0-1 0,1 1 0,-1-1 0,0 1 0,0-1 0,0 0 0,1 1 0,-1-1 1,0 1-1,1-1 0,-1 1 0,0-1 0,1 0 0,-1 1 0,0-1 0,1 0 0,-1 1 0,1-1 0,-1 0 0,0 0 0,1 1 0,-1-1 0,1 0 0,-1 0 0,1 0 0,0 1 0,24-4 191,22-17-2,-36 13-192,0 1-1,1 1 1,0 0 0,0 0 0,20-4 0,-29 8-8,0 1-1,-1-1 0,1 1 0,0 0 1,-1 0-1,1 0 0,0 0 1,-1 1-1,1-1 0,0 1 1,-1-1-1,1 1 0,-1 0 0,1 0 1,-1 0-1,0 0 0,1 1 1,-1-1-1,0 1 0,0-1 1,0 1-1,0 0 0,0 0 0,0 0 1,0 0-1,-1 0 0,1 0 1,-1 0-1,1 1 0,-1-1 1,0 0-1,0 1 0,1 3 0,3 10 102,-1 0-1,-1 0 1,-1 1-1,0-1 1,-1 1-1,0-1 1,-2 1-1,0-1 1,-1 1-1,0-1 1,-1 1-1,-1-1 1,-1 0-1,0-1 1,-1 1-1,-1-1 1,-14 24-1,-34 38 1494,50-71-1531,0 0 1,-1 0-1,0-1 0,0 1 1,0-1-1,-1 0 1,0-1-1,1 0 1,-12 5-1,17-8-60,0-1 0,1 0 0,-1 1 0,0-1 0,0 0 0,0 0 0,1 0 0,-1 0 0,0 0 0,0 0 0,0 0 0,1 0 0,-1 0 1,0 0-1,0 0 0,1 0 0,-1 0 0,0-1 0,0 1 0,1 0 0,-1-1 0,0 1 0,0 0 0,1-1 0,-1 1 0,1-1 0,-1 1 0,0-1 0,0-1 0,-7-26-122,7 19 34,1 0 1,1-1 0,0 1-1,3-16 1,1 11-51,1 1-1,0-1 0,1 1 1,0 0-1,1 0 0,0 1 1,1 0-1,1 0 1,12-11-1,19-17 4,48-34 0,-52 44 120,-2 1 0,33-36 0,-59 57 20,-1-1 1,-1-1-1,1 1 1,-1-1-1,-1 0 0,0-1 1,-1 0-1,0 0 0,5-16 1,-9 25-2,0 0 0,-1 0 0,1 0 1,-1 0-1,1 0 0,-1 0 0,0 0 1,0 0-1,0 0 0,0 0 1,0 0-1,-1 0 0,1 0 0,0 0 1,-1 0-1,0 0 0,1 1 0,-1-1 1,0 0-1,-2-3 0,2 4-6,0 0-1,-1 1 0,1-1 1,0 0-1,-1 1 0,1-1 1,-1 1-1,1-1 0,-1 1 1,1 0-1,0-1 0,-1 1 1,1 0-1,-1 0 0,1 0 1,-1 0-1,1 1 0,-1-1 1,1 0-1,-4 1 0,-2 2-10,-1 0-1,1 0 0,-1 0 0,1 1 0,0 0 1,0 0-1,1 1 0,-11 9 0,-29 43 427,44-55-370,0 1-1,0 0 1,1 0-1,-1 0 0,1 0 1,-1 0-1,1 1 1,0-1-1,0 0 1,1 1-1,-1-1 1,1 1-1,-1-1 1,1 0-1,0 1 1,0-1-1,1 1 1,0 5-1,1-7-25,-1 0 0,1-1-1,0 1 1,-1 0 0,1 0 0,0-1-1,0 1 1,0-1 0,0 0 0,0 1-1,1-1 1,-1 0 0,0 0 0,5 1 0,40 11 134,-36-10-93,10 2 40,1 0 0,0-2 1,0 0-1,37-1 0,-56-4-83,-1 0 1,1 0-1,-1 0 1,0 0-1,0-1 1,0 1-1,0-1 1,0 1-1,0-1 1,-1 0-1,1 1 1,-1-1 0,0 0-1,0 0 1,0 0-1,1-4 1,8-16 1,-1 8-39,1 1 1,1-1-1,20-20 0,-28 31 15,1 0 0,1 1 1,-1-1-1,0 1 0,1-1 1,0 1-1,0 1 0,-1-1 0,2 1 1,-1 0-1,0 0 0,0 0 1,1 1-1,-1 0 0,9-1 0,-13 2 5,1 0-1,-1 0 1,0 1-1,1-1 1,-1 1 0,0-1-1,0 1 1,1-1-1,-1 1 1,0 0-1,0 0 1,0-1-1,0 1 1,0 0-1,0 0 1,0 0-1,0 0 1,0 0-1,-1 1 1,1-1-1,0 0 1,-1 0-1,1 0 1,-1 1 0,1-1-1,-1 0 1,1 0-1,-1 1 1,0-1-1,0 0 1,0 3-1,3 50-149,-4-42 142,1-3 196,-2 0 0,1 0 1,-2 0-1,1 0 0,-1 0 0,0 0 1,-1 0-1,0-1 0,-9 14 0,10-16-142,27-23 460,36-50-1078,-43 45 222,2 1 0,0 0 1,29-21-1,-41 38 295,-7 34 16,-16 21 514,12-39-350,0 0 0,0 0 0,1 0 0,1 1-1,-2 17 1,5-29-200,-1 0-1,1-1 1,0 1-1,-1-1 1,1 0-1,-1 1 1,1-1-1,0 0 1,0 1-1,-1-1 1,1 0-1,0 0 1,-1 1-1,1-1 1,0 0 0,0 0-1,-1 0 1,1 0-1,0 0 1,0 0-1,-1 0 1,1 0-1,0 0 1,0-1-1,-1 1 1,1 0-1,1-1 1,22-4-3653,-5-7-2344,4-3-3880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72 11851,'-2'1'467,"0"0"149,-1 1-1,1-1 0,-1 0 1,1 1-1,-1 0 1,1-1-1,0 1 0,0 0 1,0 0-1,0 0 1,0 0-1,0 1 0,1-1 1,-1 1-1,1-1 0,-1 1 1,1-1-1,0 1 1,-1 3-1,3-5-553,-1 0 0,1 0 0,0-1 0,0 1 1,0-1-1,-1 1 0,1-1 0,0 1 0,0-1 0,0 1 0,0-1 0,0 0 1,0 0-1,0 1 0,0-1 0,0 0 0,0 0 0,0 0 0,0 0 0,0 0 0,0 0 1,0 0-1,0-1 0,0 1 0,0 0 0,0-1 0,0 1 0,1-1 0,33-9 400,-32 8-452,0 0 0,0 0 1,0 0-1,0-1 0,-1 0 0,1 1 0,-1-1 0,1 0 0,-1 0 0,0 0 0,0 0 0,-1 0 0,1-1 0,0 1 0,-1-1 0,0 1 0,0-1 0,0 1 0,0-1 0,-1 0 0,1 1 0,-1-1 0,0 0 0,-1-6 0,1 10-23,0-1-1,0 1 0,0-1 1,0 1-1,0-1 0,-1 0 1,1 1-1,0-1 0,0 1 1,-1-1-1,1 1 0,0-1 1,-1 1-1,1-1 0,0 1 1,-1-1-1,1 1 0,-1 0 0,1-1 1,-1 1-1,1 0 0,-1-1 1,1 1-1,-1 0 0,1 0 1,-1-1-1,1 1 0,-1 0 1,0 0-1,1 0 0,-1 0 1,1 0-1,-1 0 0,1 0 1,-1 0-1,0 0 0,1 0 1,-1 0-1,1 0 0,-1 0 1,0 0-1,1 1 0,-1-1 1,1 0-1,-1 1 0,-25 12-173,21-9 207,1 1 1,0-1-1,0 1 1,1 0 0,-1 0-1,1 0 1,0 1 0,1-1-1,-1 1 1,1-1 0,0 1-1,1 0 1,-1 0 0,0 7-1,3-11-16,-1-1 0,1 1-1,-1-1 1,1 1 0,0-1 0,0 0 0,-1 1-1,1-1 1,0 0 0,0 0 0,0 0-1,0 0 1,1 0 0,-1 0 0,0 0-1,0 0 1,1 0 0,-1 0 0,0-1-1,1 1 1,-1-1 0,1 1 0,-1-1-1,1 1 1,-1-1 0,1 0 0,-1 0-1,1 0 1,1 0 0,57 5-732,-47-5 217,14 1-498,53 5-1007,-73-5 2073,0 0 0,0 1-1,0 0 1,-1 0 0,1 0-1,-1 1 1,1 0 0,10 7-1,-34-37 6075,3-17-4986,10 25-1638,0 0 1,-1-34-1,6 52 379,-1 0-1,1 0 1,0 0 0,-1 0-1,1 0 1,0 0 0,0 0-1,0 0 1,-1 0 0,1 0-1,0 0 1,0 0 0,0 0-1,1 1 1,-1-1 0,0 0-1,0 1 1,0-1 0,0 1-1,1 0 1,-1-1 0,0 1-1,0 0 1,1 0 0,-1-1-1,0 1 1,1 0 0,-1 0-1,0 0 1,0 1 0,1-1-1,1 1 1,48 4-4105,51 22-7851,-68-20 5296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179 292 6790,'0'0'9914,"-12"-2"-7384,6 2-2309,1-1 1,-1 1-1,1-1 0,-1 2 0,0-1 0,1 0 0,-1 1 0,1 0 1,-1 1-1,1-1 0,0 1 0,-1 0 0,1 0 0,0 1 1,0 0-1,0-1 0,1 2 0,-1-1 0,1 0 0,-6 7 1,-29 40 1377,37-48-1549,1 0 0,-1 0 0,1 0 0,0 0 0,0 0 0,0 1 0,0-1-1,0 0 1,1 1 0,-1-1 0,1 1 0,-1-1 0,1 1 0,0-1 0,0 1 0,0-1 0,0 1-1,1-1 1,-1 0 0,1 1 0,-1-1 0,1 1 0,1 2 0,0-3-35,0-1 0,0 1-1,0-1 1,0 0 0,0 0 0,0 0 0,0 0 0,0 0 0,0 0-1,1 0 1,-1-1 0,0 1 0,0-1 0,1 0 0,-1 0 0,0 0-1,1 0 1,-1 0 0,0 0 0,1 0 0,-1-1 0,0 1 0,0-1-1,4-1 1,2 0-33,-1-1 0,1 1-1,-1-2 1,1 1 0,12-9-1,-8 2-327,1 0-1,-1-1 1,-1-1-1,0 0 1,-1 0-1,0-1 1,-1-1-1,-1 0 1,0 0-1,7-16 1,-20 42 381,0-2 311,1 1 1,1-1 0,-1 1 0,2 0 0,-3 17 0,5-26-307,0 0 0,0 0 0,0 0 0,0 0 0,0 0 0,0 0 0,1 0 0,-1 0 0,1 0 0,-1 0 0,1 0 0,0-1 0,0 1 0,0 0 0,0 0 0,0-1 0,0 1 0,0 0 0,1-1 0,-1 1 0,1-1 0,-1 0 0,1 1 0,-1-1 0,1 0 0,0 0 0,-1 0 0,1 0 0,0 0 0,0-1 0,0 1 0,0-1-1,0 1 1,0-1 0,0 1 0,0-1 0,0 0 0,0 0 0,3 0 0,9-1-16,1 0-1,-1-1 0,-1 0 0,1-1 0,0-1 0,-1 0 1,1-1-1,-1 0 0,0-1 0,-1 0 0,0-1 1,0-1-1,0 0 0,-1 0 0,21-21 0,-20 17-61,1 0 0,-2-1 0,1-1 0,-2 0 0,0-1 0,-1 0 0,0 0 0,-1-1 1,-1 0-1,0 0 0,-1-1 0,5-25 0,-10 35 2,0-1 0,0 0 1,-1 0-1,0 0 0,0 0 1,-4-15-1,4 22 38,0-1-1,-1 1 1,1-1 0,-1 1-1,1 0 1,-1-1 0,0 1-1,0 0 1,1 0-1,-1-1 1,0 1 0,0 0-1,0 0 1,0 0 0,0 0-1,0 0 1,-1 0-1,1 0 1,0 1 0,0-1-1,-1 0 1,1 1 0,-1-1-1,1 1 1,0-1 0,-1 1-1,1 0 1,-1-1-1,1 1 1,-1 0 0,1 0-1,-1 0 1,1 0 0,-1 0-1,1 1 1,0-1-1,-1 0 1,1 1 0,-1-1-1,1 1 1,0-1 0,-1 1-1,1 0 1,-3 1-1,-3 2 47,0 0-1,0 1 1,1 0-1,-1 0 1,1 1-1,0 0 1,1 0-1,-1 0 1,1 1-1,0 0 1,1 0-1,0 0 0,-5 9 1,1 3 260,0-1 0,1 1 0,1 0 0,-6 28 0,10-38-256,1 0 0,0 0 0,0 0 0,1 0 0,0 0 0,1 0 0,0 0 0,0 0 0,1 0 0,0 0 0,1 0 0,0 0 0,0-1 0,7 11 0,-7-13-275,1-1 0,0 0 0,0 0 1,0-1-1,0 1 0,1-1 0,0 0 1,0 0-1,0-1 0,1 1 0,-1-1 1,1 0-1,-1-1 0,1 1 0,0-1 1,0 0-1,0-1 0,0 1 0,1-1 0,-1 0 1,11-1-1,18-2-5297,-1-12-3945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5894,'0'-2'633,"0"1"0,0-1 0,0 1 0,1-1 0,-1 0 0,0 1 0,1-1 0,-1 1 0,1-1 0,0 1 0,0 0 0,-1-1 0,1 1 0,0-1 0,2 0 0,3 2 4817,-2 16-4431,-17 138 481,0 0-2141,33-174-5893,-9 0 128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9673,'2'-7'658,"-1"0"-1,2 0 1,-1 0-1,1 0 1,0 0 0,0 0-1,0 1 1,1-1-1,0 1 1,1 0-1,-1 0 1,7-5 0,-7 7-386,0 0 1,0 0 0,0 0 0,1 0 0,-1 1 0,1 0-1,0 0 1,0 0 0,0 0 0,1 1 0,-1 0-1,0 0 1,1 0 0,0 1 0,10-2 0,-15 3-261,-1 0 1,1 1-1,0-1 1,0 0 0,0 0-1,0 0 1,-1 1-1,1-1 1,0 0 0,0 1-1,-1-1 1,1 1-1,0-1 1,-1 0 0,1 1-1,0 0 1,-1-1-1,1 1 1,-1-1 0,1 1-1,-1 0 1,1-1-1,-1 1 1,1 0 0,-1 0-1,0-1 1,1 1-1,-1 2 1,3 32 237,-4-24-161,-1 1 0,0 0 0,-6 19 0,-4-3-22,7-19-11,1 0 0,0 0 0,1 1 0,0-1 0,0 1 0,-2 20 0,6-30-46,-1 0-1,0 1 1,0-1-1,0 1 1,1-1-1,-1 0 1,0 1-1,0-1 0,1 0 1,-1 1-1,0-1 1,1 0-1,-1 1 1,0-1-1,1 0 1,-1 0-1,0 1 0,1-1 1,-1 0-1,1 0 1,-1 0-1,1 0 1,-1 0-1,0 0 1,1 1-1,-1-1 0,1 0 1,-1 0-1,1 0 1,-1 0-1,0 0 1,1-1-1,-1 1 1,1 0-1,-1 0 0,1 0 1,-1 0-1,0 0 1,1-1-1,20-5 259,-3-6-217,0 0-1,-1-1 0,0-1 1,-1 0-1,0-1 0,-2-1 1,1 0-1,-2-1 0,-1-1 1,0 0-1,-1-1 0,-1 0 1,9-23-1,-28 67 410,2-10-375,1-1 1,1 1 0,0 0 0,1 0 0,1 0 0,0 1 0,1-1-1,1 1 1,0-1 0,3 28 0,-1-41-69,-1 0 0,1 0 0,0 0-1,0 0 1,0 0 0,0 0 0,0 0 0,0-1 0,0 1-1,1 0 1,-1-1 0,1 1 0,-1-1 0,1 1 0,0-1-1,-1 0 1,1 0 0,0 0 0,0 0 0,0 0 0,0 0-1,0 0 1,0-1 0,0 1 0,0-1 0,0 1 0,0-1-1,0 0 1,0 0 0,0 0 0,1 0 0,-1 0 0,0 0-1,0-1 1,2 0 0,3 0 46,0 0-1,-1 0 1,1-1 0,0 0 0,-1-1-1,0 1 1,1-1 0,-1 0-1,9-7 1,-7 4-36,-1-1 0,1-1 0,-1 0 0,-1 0 0,1 0 1,-1-1-1,-1 1 0,5-11 0,-7 13-8,0 0 0,-1 1 0,0-1 0,0 0 0,-1 0 0,0-1 0,0 1 0,0 0 0,0 0 0,-1-1 0,0 1 0,-1 0 0,0 0 0,-2-10 0,3 15-18,0 0 0,0 0 0,0 0 0,0 0 0,-1 1 0,1-1 0,0 0 0,-1 0 1,1 0-1,-1 1 0,1-1 0,-1 0 0,1 0 0,-1 1 0,0-1 0,1 1 0,-1-1 0,0 0 0,1 1 1,-1-1-1,0 1 0,0 0 0,0-1 0,1 1 0,-1 0 0,0-1 0,0 1 0,0 0 0,0 0 0,0 0 1,0-1-1,1 1 0,-1 0 0,0 0 0,0 0 0,0 1 0,0-1 0,0 0 0,0 0 0,1 0 1,-1 1-1,0-1 0,0 0 0,0 1 0,0-1 0,1 1 0,-1-1 0,0 1 0,-1 0 0,-1 2 1,0-1-1,0 0 0,0 1 1,1-1-1,-1 1 0,1 0 1,-1 0-1,1 0 0,0 0 1,-3 5-1,4-6 0,0 0 0,0 0 0,1 0 0,-1 0 0,0 0 0,1 1 0,-1-1 0,1 0-1,0 0 1,-1 0 0,1 1 0,0-1 0,1 0 0,-1 0 0,0 1 0,1-1 0,-1 0 0,1 0 0,1 4 0,-1-6 0,0 1 1,0 0 0,0 0-1,0 0 1,0-1 0,0 1 0,1 0-1,-1-1 1,0 1 0,1-1-1,-1 0 1,0 1 0,1-1-1,-1 0 1,0 0 0,1 0-1,-1 0 1,0 0 0,1 0-1,-1 0 1,0 0 0,3-1-1,6-2 4,1 0 0,-1-1 0,0 0 0,-1 0-1,1-1 1,12-9 0,19-9-55,-35 21 43,0-1 1,-1 0-1,1 0 1,-1-1-1,1 0 0,-1 0 1,0 0-1,0 0 0,-1-1 1,6-7-1,28-24-363,-8 9 41,-29 26 324,0 0 1,0-1 0,-1 1 0,1 0 0,0-1-1,-1 1 1,1-1 0,-1 1 0,1-1-1,-1 1 1,0-1 0,1 1 0,-1-1 0,0 1-1,0-1 1,0 1 0,0-1 0,-1 1-1,1-1 1,0 0 0,-1 1 0,1-1-1,-1 1 1,1 0 0,-1-1 0,0 1 0,1-1-1,-1 1 1,0 0 0,0 0 0,0-1-1,0 1 1,0 0 0,0 0 0,0 0 0,-1 0-1,1 0 1,0 0 0,-1 1 0,1-1-1,0 0 1,-1 1 0,1-1 0,-1 1 0,1-1-1,-1 1 1,-1-1 0,0 1 12,-1 0-1,1 0 1,0 0 0,0 0-1,0 0 1,0 1 0,0-1-1,0 1 1,0 0 0,0 0-1,0 0 1,1 0 0,-1 1 0,0-1-1,0 1 1,1 0 0,-1-1-1,-2 4 1,1-1 44,0 1 1,0 0-1,0 0 0,0 0 1,1 0-1,0 1 1,0-1-1,-3 10 0,1 2 139,0 0 0,1 0-1,1 0 1,0 0 0,1 30 0,1-43-165,1-1 1,0 1 0,1-1-1,-1 1 1,1 0 0,-1-1 0,1 1-1,0-1 1,0 0 0,1 1-1,-1-1 1,1 0 0,0 0 0,-1 1-1,1-1 1,1-1 0,-1 1 0,0 0-1,5 3 1,-2-3-9,-1 0-1,1 0 1,0-1-1,0 0 1,0 0 0,0 0-1,1-1 1,-1 0-1,0 0 1,1 0 0,-1 0-1,9-1 1,9 1-487,55-1 513,-42-9-3722,-33 8 2745,0-1-1,-1 1 0,1-1 0,0 1 0,-1-1 0,1 0 0,-1 0 0,0 0 0,3-3 0,6-10-11142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2947,'0'0'1233,"3"-8"3630,0 2-4044,15-38 3614,-12 10 2620,-6 33-5617,0 4-507,-16 60-469,8-32-398,1-1 0,-4 44 0,10-70-45,1 1 1,0 0-1,0 0 0,0 0 0,0-1 0,1 1 1,0 0-1,0 0 0,0-1 0,0 1 1,1-1-1,0 1 0,0-1 0,0 1 0,1-1 1,-1 0-1,4 4 0,-3-5 12,0-1 0,1 0 0,-1 0 0,0 0 0,1 0 0,-1-1 0,1 1 0,-1-1 0,1 0 0,0 0 0,0 0 0,-1-1 0,1 1 0,0-1 0,0 0 0,0 0 0,0 0 0,0-1 0,-1 1 0,1-1 0,0 0 0,4-2 0,1 1 46,-1-1 1,0 0-1,0-1 1,0 0-1,0 0 1,-1-1 0,0 0-1,0 0 1,0-1-1,0 1 1,-1-2-1,0 1 1,0-1-1,8-12 1,-8 10 12,-1 0 0,0-1 0,0 1 0,0-1 0,-2 0 0,1-1 0,-1 1 0,0-1 0,-1 1 0,-1-1 0,1-15 0,-2 25-87,0 1 0,1-1 0,-1 1 0,0-1 1,0 1-1,0-1 0,0 1 0,0-1 0,0 1 0,0-1 1,-1 1-1,1-1 0,0 1 0,0-1 0,0 1 1,0-1-1,-1 1 0,1-1 0,0 1 0,0-1 0,-1 1 1,1-1-1,0 1 0,-1 0 0,1-1 0,-1 1 0,1 0 1,0-1-1,-1 1 0,1 0 0,-1-1 0,1 1 1,-1 0-1,1 0 0,-1 0 0,1-1 0,-1 1 0,1 0 1,-1 0-1,1 0 0,-1 0 0,1 0 0,-1 0 0,1 0 1,-1 0-1,1 0 0,-1 0 0,1 0 0,-1 1 1,1-1-1,-2 0 0,1 1-8,-1 0 1,1-1 0,0 1-1,-1 0 1,1 0-1,0 0 1,-1 0-1,1 0 1,0 0 0,0 0-1,0 0 1,0 0-1,0 1 1,0-1 0,0 0-1,-1 4 1,1-2 3,0 0 0,0 0 0,0 0 0,0 0 0,0 0 1,1 1-1,-1-1 0,1 0 0,0 0 0,0 1 0,0-1 1,1 0-1,-1 1 0,1-1 0,0 0 0,0 0 0,0 0 1,2 6-1,-1-7 12,0 0 1,0-1-1,1 1 1,-1 0-1,0-1 1,1 1-1,-1-1 1,0 0 0,1 0-1,0 0 1,-1 0-1,1 0 1,0-1-1,-1 1 1,1-1-1,0 0 1,0 1-1,-1-1 1,1-1 0,0 1-1,0 0 1,4-2-1,-4 2-25,0-1 1,0 1-1,0-1 0,-1 0 1,1 0-1,0 0 0,0-1 0,-1 1 1,1-1-1,-1 1 0,1-1 1,-1 0-1,0 0 0,0 0 0,0 0 1,0 0-1,0 0 0,0-1 1,0 1-1,-1-1 0,1 1 0,1-6 1,7-29-2402,-12 0-3912,-2 23 94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221 267 16400,'0'0'2685,"-11"-6"-198,8 3-2313,-7-2 191,0-1-1,0 1 1,0 0 0,-16-4-1,22 8-329,1 0 1,0 0-1,-1 1 0,1-1 0,-1 1 0,1 0 0,0 0 0,-1 0 0,1 0 0,-1 1 0,1-1 0,-1 1 0,1 0 0,0 0 0,0 0 0,-1 1 0,1-1 0,0 1 0,0-1 0,0 1 0,1 0 0,-5 3 0,1 1-29,0 0-1,1 1 1,0-1 0,0 1-1,0 0 1,1 0 0,0 0-1,0 1 1,1-1 0,0 1-1,0 0 1,1 0 0,0 0-1,0 0 1,0 10 0,2-16-4,1-1 0,-1 0 0,0 1 1,1-1-1,-1 0 0,1 0 0,-1 1 0,1-1 1,0 0-1,0 0 0,0 0 0,-1 0 0,1 0 0,0 0 1,0 0-1,0 0 0,1 0 0,-1 0 0,0 0 1,0-1-1,0 1 0,1 0 0,-1-1 0,0 1 1,0-1-1,1 0 0,-1 1 0,1-1 0,-1 0 0,0 0 1,1 0-1,-1 0 0,0 0 0,1 0 0,-1 0 1,1 0-1,-1-1 0,2 1 0,4-1 16,1 0 0,-1 0 0,1-1-1,-1 0 1,15-5 0,-4-4-431,-1 0 0,0 0 0,0-2 0,26-25-1,-19 16 622,-19 25 408,-3 11-191,-3 26 87,1-30-346,0-9-144,0 0-1,0 0 0,0 0 1,0 1-1,0-1 1,0 0-1,0 0 1,0 0-1,0 0 1,1 0-1,-1 0 0,0 0 1,1 0-1,-1 0 1,1 0-1,-1 0 1,1 0-1,-1 0 0,1 0 1,0 0-1,0 0 1,-1 0-1,1-1 1,0 1-1,0 0 1,0-1-1,0 1 0,0-1 1,0 1-1,0-1 1,0 1-1,1 0 1,0-1-5,1 0 1,-1 0-1,1 0 1,-1-1 0,0 1-1,1 0 1,-1-1-1,0 0 1,1 1 0,-1-1-1,0 0 1,0 0 0,0-1-1,4-1 1,-1-1-202,1-1 0,-1 1 1,0-1-1,-1 0 0,1 0 1,-1-1-1,5-7 0,20-23-2622,-27 42 2604,-1 0 0,0 0-1,-1 0 1,1 0 0,-1 0 0,-1 10 0,1-15 201,-1 0 0,1 0 0,0 0 0,0 0-1,0 0 1,-1 0 0,1 0 0,1 1 0,-1-1 0,0 0 0,0 0-1,0 0 1,0 0 0,1 0 0,-1 0 0,0 0 0,1 0 0,-1 0-1,1 0 1,0 0 0,-1 0 0,1 0 0,-1 0 0,1-1 0,0 1-1,0 0 1,0 0 0,-1-1 0,1 1 0,2 0 0,-1-1 0,0 0 0,0 0 0,0 0 0,0 0 0,-1-1 0,1 1 0,0-1 0,0 1 0,0-1 0,0 0 0,0 0 0,-1 0 0,1 0 0,0 0 0,1-1 0,9-7-362,-1 0 1,0-1 0,16-19 0,-12 10-407,-2 0-1,0 0 1,14-33 0,-19 34 770,0 0 1,-2 0 0,0-1-1,-1 1 1,-1-1-1,0-1 1,1-35 0,-8 56 3033,-10 17-2707,7-3-62,0 1 0,0-1 0,2 1 1,0 0-1,1 1 0,0-1 0,2 1 0,0-1 0,0 1 0,2-1 1,0 1-1,1-1 0,7 31 0,-5-35-591,0 0 0,0 0 0,1 0 1,1-1-1,0 0 0,12 18 0,0-6-4410,-21-28 3413,-28-39 3187,22 32-1469,-16-19 1169,-33-33-1,-13-16 2039,78 79-3227,-1 0 1,1 0-1,0 1 1,0 0-1,9 1 0,34 7-258,46 5-4224,-59-13-1841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40 4004,'0'13'14157,"-1"11"-7329,0 6-4583,-3 68-3889,1-61 3504,0-16-1720,1-6-85,1 0 0,0-1 1,1 1-1,3 28 0,-3-43-50,0 1-1,0-1 0,0 1 1,0-1-1,0 1 0,1-1 1,-1 1-1,0-1 0,0 1 1,1-1-1,-1 0 0,0 1 1,1-1-1,-1 1 0,0-1 1,1 0-1,-1 1 0,0-1 1,1 0-1,-1 0 0,1 1 1,-1-1-1,1 0 0,-1 0 1,1 0-1,-1 1 0,1-1 1,-1 0-1,1 0 0,-1 0 1,1 0-1,-1 0 0,1 0 1,-1 0-1,1 0 0,-1 0 1,1 0-1,-1 0 0,1-1 1,-1 1-1,1 0 0,-1 0 1,1 0-1,-1-1 0,0 1 1,1 0-1,-1 0 0,1-1 1,-1 1-1,0 0 0,1-1 1,-1 1-1,0-1 0,1 1 1,-1 0-1,0-1 1,1 0-1,20-23 262,-11 3-464,-1 0 0,0-1-1,-2 0 1,-1 0 0,0-1-1,3-41 1,-9 64 163,0-1 0,0 0 0,0 1 0,0-1 1,0 1-1,1-1 0,-1 0 0,0 1 0,0-1 0,0 1 0,1-1 0,-1 1 0,0-1 0,0 1 0,1-1 0,-1 1 0,1-1 0,-1 1 0,0-1 0,1 1 0,-1-1 1,1 1-1,-1 0 0,1-1 0,-1 1 0,1 0 0,-1 0 0,1-1 0,-1 1 0,1 0 0,0 0 0,-1 0 0,1-1 0,-1 1 0,1 0 0,0 0 0,-1 0 0,1 0 1,-1 0-1,1 0 0,0 1 0,-1-1 0,1 0 0,-1 0 0,1 0 0,0 0 0,-1 1 0,2-1 0,35 23 110,-10-6 78,-20-15-85,0 0 0,0 0 0,0-1 1,0 0-1,0 0 0,1-1 0,-1 1 0,0-2 0,0 1 0,1-1 0,-1 0 0,0-1 0,0 0 0,0 0 1,0 0-1,0-1 0,12-7 0,-15 8-54,1-1 1,-1 0 0,0 0-1,0-1 1,0 1 0,0-1-1,-1 0 1,0 0 0,1 0-1,-1 0 1,-1-1 0,1 1-1,-1-1 1,0 0 0,0 0-1,0 1 1,0-1 0,-1-1-1,0 1 1,0 0 0,0 0-1,-1 0 1,0 0 0,0-1-1,-1-7 1,1 11-22,0 0 1,-1 1-1,1-1 1,-1 0-1,1 0 1,-1 0-1,1 1 1,-1-1-1,0 0 0,0 1 1,0-1-1,0 0 1,0 1-1,0-1 1,-1 1-1,1 0 1,0-1-1,-1 1 0,1 0 1,-1 0-1,1 0 1,-1 0-1,0 0 1,1 0-1,-1 1 1,0-1-1,0 0 1,1 1-1,-1-1 0,0 1 1,0 0-1,-3 0 1,1 0-8,1 0 0,0 0-1,-1 0 1,1 1 0,0 0 0,0-1 0,-1 1 0,1 0 0,0 1 0,0-1 0,0 1 0,0-1 0,0 1 0,1 0-1,-1 0 1,0 0 0,-2 3 0,-3 6 111,0-1 0,2 1 0,-1 0-1,1 0 1,1 1 0,0-1 0,1 1 0,0 1-1,0-1 1,2 0 0,-1 1 0,2 0 0,0-1-1,0 21 1,2-32-88,-1 1-1,0 0 1,0 0-1,1-1 1,0 1-1,-1-1 1,1 1-1,0 0 1,-1-1-1,1 1 1,0-1-1,0 1 1,0-1-1,0 0 0,1 1 1,-1-1-1,0 0 1,1 0-1,-1 0 1,0 0-1,3 1 1,0 0 19,0-1 0,0 1 0,0-1 0,0 0 0,0 0 0,1-1 0,-1 1 0,8-1 1,7-1-369,0-1 1,1-1 0,19-5-1,-28 6-343,-11 1 621,44-5-3819,-42 6 3403,-1 0 0,1 0 1,0 1-1,0-1 0,0 0 0,-1 1 1,1-1-1,0 1 0,0-1 0,-1 1 0,1 0 1,0-1-1,-1 1 0,1 0 0,-1 0 1,1 0-1,-1 1 0,0-1 0,1 0 1,0 2-1,6 5-2666,0-3 170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69 210 11147,'0'0'7916,"-8"5"-6661,4-2-1046,-1-1 1,1 1 0,1-1-1,-1 1 1,0 1-1,1-1 1,-1 0 0,1 1-1,0 0 1,0-1-1,1 1 1,-1 0 0,1 1-1,0-1 1,0 0-1,0 1 1,0-1-1,1 1 1,0 0 0,0-1-1,0 1 1,0 8-1,1-10-158,0-1-1,0 0 0,0 0 0,0 0 1,0 0-1,0 0 0,1 0 0,-1 0 1,1 0-1,-1 0 0,1 0 0,0 0 0,0 0 1,0 0-1,0 0 0,0 0 0,0-1 1,3 4-1,-2-4-38,0 0 1,0 0-1,0 0 1,1-1-1,-1 1 1,0-1 0,0 1-1,1-1 1,-1 1-1,0-1 1,1 0-1,-1 0 1,0 0-1,1-1 1,-1 1-1,0 0 1,3-2-1,-1 1-69,1 0 0,-1-1 0,0 0-1,0 1 1,0-1 0,0-1 0,-1 1-1,1-1 1,0 1 0,-1-1 0,0 0 0,0 0-1,0-1 1,0 1 0,0-1 0,3-5-1,3-6-845,-1 0-1,11-29 1,-21 50 974,0 0 0,0-1 0,1 1-1,0 0 1,0 0 0,0 0 0,1 0 0,0 0 0,0 0 0,1 11 0,0-15-44,-1-1 1,1 1 0,-1 0-1,1-1 1,-1 1-1,1-1 1,0 1 0,0-1-1,0 1 1,0-1-1,0 1 1,0-1 0,0 0-1,1 0 1,-1 1-1,0-1 1,1 0-1,-1 0 1,1 0 0,-1-1-1,1 1 1,-1 0-1,1 0 1,-1-1 0,1 1-1,0-1 1,0 0-1,-1 1 1,1-1-1,0 0 1,-1 0 0,1 0-1,0 0 1,0 0-1,-1-1 1,1 1 0,0 0-1,-1-1 1,1 1-1,3-2 1,-1 0-3,0 0 0,-1 0 0,1 0 0,0-1 0,-1 1 0,0-1 0,1 0 0,-1 0 0,0 0 0,0 0 0,-1 0 0,1-1 0,-1 0 0,3-4 0,28-59-79,-30 61 48,7-17-35,-1 0 0,-1-1 1,-1 1-1,-1-1 0,-1-1 1,-1 1-1,0-28 0,-17 62 132,7-1-31,1 1 0,0-1 0,1 2-1,0-1 1,0 0 0,1 1 0,1 0 0,-3 16 0,3-3 175,0 0 0,4 45 0,-1-62-245,0 1 1,1-1-1,0 0 0,0 1 1,1-1-1,0 0 0,0 0 1,1-1-1,6 11 1,-7-14-183,-1 1 0,1-1 0,0 1 0,0-1 0,0 0 0,0 0 0,0 0 1,1 0-1,-1-1 0,1 1 0,0-1 0,0 0 0,0 0 0,0 0 0,0-1 1,0 0-1,8 2 0,-11-3 179,-1 0 0,0 0 0,1 0 0,-1 0 0,1 0 0,-1 0-1,0 0 1,1 0 0,-1 0 0,1 0 0,-1 0 0,1 0 0,-1 0 0,0 0 0,1 0 0,-1-1 0,1 1 0,-1 0 0,0 0 0,1 0 0,-1-1 0,0 1 0,1 0 0,-1-1 0,0 1 0,1 0 0,-1-1-1,0 1 1,0 0 0,0-1 0,1 1 0,-1 0 0,0-1 0,0 1 0,0-1 0,1 0 0,-5-20-69,-18-18 182,-7 10-10,-2 1-1,-43-30 1,48 38 143,129 23 280,-40-4-6060,-32-4-2840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193 266 18620,'-4'-1'135,"0"0"0,0 0 0,-1 0 0,1 1 0,0-1 1,-1 1-1,1 0 0,-1 0 0,1 0 0,0 1 0,-1 0 0,1-1 0,0 2 0,0-1 0,0 0 1,-1 1-1,1 0 0,1 0 0,-8 4 0,2 0 22,-1 1 1,2-1 0,-1 1-1,1 1 1,0 0-1,-12 15 1,17-18-122,-1 0 0,0 1 1,1 0-1,0-1 0,1 1 1,-1 1-1,1-1 0,-2 11 1,3-15-31,1 0 1,0 0-1,0-1 1,0 1-1,0 0 1,0 0-1,0-1 1,0 1-1,1 0 1,-1 0-1,0-1 1,1 1-1,0 0 1,-1-1 0,1 1-1,0 0 1,0-1-1,0 1 1,0-1-1,0 0 1,0 1-1,0-1 1,0 0-1,1 1 1,-1-1-1,1 0 1,-1 0-1,1 0 1,-1 0-1,1-1 1,-1 1-1,1 0 1,0-1-1,-1 1 1,1-1-1,3 1 1,2 0 4,0 0 0,-1-1 0,1 0 0,0 0 0,0-1 0,-1 0 0,1 0 0,-1-1 0,1 0 0,-1 0 0,1 0 0,-1-1 0,0 0 0,0 0 0,0 0 0,7-6 0,2-2 14,0-1-1,0 0 1,-2-1-1,20-22 0,-11 6 22,0 0 0,26-49-1,-38 60 0,-1-1 1,-1-1-1,0 0 0,-2 0 0,7-33 0,-12 50-31,0 1 0,-1-1 0,0 0 0,0 0 0,0 0 0,0 0 0,0 1 0,0-1 0,-1 0 0,1 0 0,-1 0 0,0 1-1,0-1 1,0 0 0,0 1 0,0-1 0,-2-2 0,2 5-5,1-1 0,-1 1-1,1-1 1,-1 1 0,0-1-1,1 1 1,-1 0 0,0-1-1,0 1 1,1 0 0,-1-1-1,0 1 1,0 0 0,1 0 0,-1 0-1,0 0 1,0-1 0,0 1-1,1 0 1,-1 1 0,0-1-1,-1 0 1,0 1 10,0-1-1,-1 1 0,1 0 1,0 0-1,0 1 1,0-1-1,0 0 1,0 1-1,0-1 0,-3 4 1,-7 8 89,0 1 1,1 0 0,0 0-1,1 2 1,-15 31-1,18-34-49,2 1-1,0 0 1,0 0-1,1 0 1,1 1-1,0-1 0,-1 27 1,4-34-91,1-1 1,-1 0 0,1 1-1,1-1 1,-1 0-1,1 0 1,0 0 0,0 0-1,1 0 1,-1 0 0,1-1-1,1 1 1,-1-1-1,1 0 1,0 0 0,0 0-1,0 0 1,1-1-1,9 8 1,-8-8-277,0-1 1,0 1-1,0-1 1,0 0-1,1-1 1,-1 1-1,1-1 1,0-1-1,0 1 1,-1-1-1,11 0 1,-12-1 83,-1-1 0,1 1 0,-1-1 0,1-1 0,-1 1 0,1-1 1,-1 1-1,0-1 0,0 0 0,0-1 0,0 1 0,0-1 1,-1 0-1,1 0 0,-1 0 0,1 0 0,-1 0 0,3-6 1,17-19-446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2114,'-1'59'12594,"-1"1"-5613,-2 63-2454,-3 54-5785,6-102 3211,1-86-680,-1-24-980,2 0-1,7-45 1,-1 43-504,1 1 0,2 0 0,2 0 0,27-57 1,-34 84 162,1 0 1,0 0 0,0 0 0,1 1-1,0 0 1,0 0 0,1 1 0,0 0-1,11-8 1,-13 12 1,1-1 0,0 1 0,0-1 1,0 2-1,0-1 0,1 1 0,-1 0 0,1 1 0,-1 0 0,1 0 0,0 1 0,-1-1 1,1 2-1,10 0 0,-16-1 27,0 1 1,-1-1-1,1 0 0,0 1 1,0-1-1,-1 1 1,1-1-1,0 1 0,-1 0 1,1-1-1,-1 1 1,1 0-1,-1 0 0,1 0 1,-1 0-1,0 1 1,1-1-1,-1 0 0,0 1 1,0-1-1,0 0 1,0 1-1,0-1 0,0 1 1,0 0-1,-1-1 1,1 1-1,-1 0 0,1-1 1,-1 1-1,1 0 1,-1 0-1,0-1 0,0 1 1,0 0-1,0 0 1,0-1-1,0 1 0,-1 2 1,0 1 4,0 0 0,-1 0 0,1 0 1,-1 0-1,0-1 0,0 1 0,0 0 0,-1-1 0,0 0 1,0 1-1,0-1 0,-7 7 0,-7 4 224,-1-1 0,-1 0 0,-23 12 0,34-21-100,-1-1-1,0 0 1,0 0-1,0-1 1,0 0-1,0 0 1,-1-1-1,1 0 1,-1-1-1,-10 0 1,19-1-147,1 0 0,-1 0 0,1 0 0,-1-1 0,1 1 0,-1 0 0,1-1 0,0 1 0,-1 0 0,1-1-1,0 1 1,-1 0 0,1-1 0,0 1 0,-1-1 0,1 1 0,0 0 0,-1-1 0,1 1 0,0-1 0,0 1 0,0-1 0,0 1 0,0-1 0,-1 1 0,1-1 0,0 1 0,0-1 0,0 1 0,0-1 0,0 1 0,0-1 0,1 1 0,-1-1 0,0 1 0,0-1 0,0 1 0,0-1 0,1 1 0,-1-1 0,0 1 0,0-1 0,1 1 0,-1-1 0,0 1 0,1-1-1,14-22-2828,-4 15 520,1 1 0,0 0 1,0 1-1,23-8 0,-1 1-4097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 16015,'0'0'7602,"-2"11"-7009,-6 40 314,-2 90 1,10-140-901,0-1 0,0 1 0,0 0 0,0-1 0,0 1 0,0 0 1,0-1-1,0 1 0,0 0 0,0-1 0,0 1 0,0 0 0,1-1 0,-1 1 1,0 0-1,1-1 0,-1 1 0,0-1 0,1 1 0,-1-1 0,1 1 0,-1-1 1,1 1-1,-1-1 0,1 1 0,-1-1 0,1 1 0,-1-1 0,1 0 0,-1 1 1,1-1-1,0 0 0,0 1 0,26-8 231,21-27-94,-41 28-184,-1-1 0,0 1 0,0-1 0,-1 0-1,1 0 1,-2 0 0,1-1 0,-1 0 0,0 0-1,-1 0 1,0 0 0,0 0 0,-1-1 0,0 0 0,0 1-1,-1-1 1,0 0 0,0-10 0,-2 37-160,1-12 198,-1 0 0,1 0 1,1-1-1,-1 1 0,1 0 1,0-1-1,2 10 0,-1-13 10,-1 0 0,0 0 0,0 0 0,1 0 0,0 0 0,-1-1 0,1 1-1,0 0 1,0-1 0,-1 1 0,1-1 0,1 1 0,-1-1 0,0 0 0,0 0 0,0 0-1,1 0 1,-1-1 0,0 1 0,1 0 0,-1-1 0,5 1 0,-4-1-2,1 1 0,-1 0 0,1-1 0,-1 0 0,0 0 0,1 0 0,-1 0 0,1 0 0,-1-1 1,1 0-1,-1 0 0,1 0 0,-1 0 0,0 0 0,0 0 0,0-1 0,1 0 0,-1 1 0,-1-1 0,1-1 0,0 1 0,0 0 0,-1 0 1,0-1-1,1 0 0,-1 1 0,0-1 0,0 0 0,0 0 0,2-5 0,0-3-18,0-1 0,-1 1 0,-1-1-1,0 1 1,0-1 0,-1 1 0,-1-20 0,-18 57-207,-2 62 739,19-82-478,0 1 0,1-1-1,0 1 1,0 0-1,0-1 1,1 1-1,0-1 1,0 1 0,0-1-1,1 1 1,4 9-1,-5-14-88,1 0-1,0 0 1,-1 0-1,1 0 1,0 0-1,0 0 1,0-1-1,0 1 1,0-1-1,0 1 0,0-1 1,1 0-1,-1 0 1,0 0-1,1 0 1,3 1-1,17-3-3087,-22 1 2726,1-1-1,-1 1 1,0-1-1,0 1 1,0-1-1,0 0 1,0 1-1,0-1 1,0 0-1,0 0 1,0 0-1,0 0 1,0 0-1,0 0 1,0-2-1,9-16-6327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9321,'0'0'13196,"-20"51"-20755,25-43 609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15150,'0'0'7495,"-10"4"-6192,1 0-1107,0 0-1,0 1 1,0 0-1,0 0 1,1 1-1,0 1 1,0-1-1,1 1 1,0 0-1,0 1 1,0 0-1,1 0 1,0 0-1,1 1 1,-7 13-1,9-13-78,0-1 0,0 1 0,1-1 0,0 1 1,0 0-1,1-1 0,0 1 0,1 12 0,0-19-117,0 1 1,1-1-1,-1 0 1,0 1 0,1-1-1,0 1 1,0-1-1,-1 0 1,1 0-1,1 1 1,-1-1-1,0 0 1,0 0 0,1 0-1,-1 0 1,1 0-1,0-1 1,0 1-1,-1 0 1,1-1-1,0 1 1,0-1 0,0 0-1,1 0 1,-1 0-1,0 0 1,0 0-1,1 0 1,-1 0 0,0-1-1,1 1 1,-1-1-1,1 0 1,2 0-1,3 1-414,0-1 0,0 0 0,0-1 0,0 0 0,-1 0 0,1 0 0,8-4 0,-9 3-1025,1-2-1,-1 1 1,1-1-1,-1 0 1,0 0-1,11-10 1,3-7-4546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9353,'0'0'12534,"1"8"-12080,0-6-442,-1 1 0,1-1 0,-1 0 0,1 0 1,0 0-1,0 0 0,0 0 0,0 0 0,0 0 0,0 0 0,0 0 0,1 0 0,-1-1 0,1 1 0,-1 0 0,1-1 0,0 1 1,0-1-1,2 2 0,0-2 18,0 1 0,1-1 1,-1 0-1,0-1 0,1 1 0,-1-1 1,0 0-1,1 0 0,-1 0 1,1 0-1,-1-1 0,7-1 0,-4 0 36,0 0 0,0-1 0,0 1-1,0-1 1,-1-1 0,0 1 0,0-1-1,0 0 1,0-1 0,7-6 0,-10 8-28,1 0-1,-1-1 1,1 1 0,-1-1 0,0 0 0,0 0 0,-1 0-1,1-1 1,-1 1 0,0-1 0,0 1 0,-1-1 0,1 0 0,-1 1-1,0-1 1,1-6 0,-3 10-31,1 0 1,-1 0-1,1 0 1,-1 0-1,1 0 1,-1 0-1,1 0 1,-1 0-1,0 0 0,1 0 1,-1 0-1,0 1 1,0-1-1,0 0 1,0 0-1,0 1 0,0-1 1,0 1-1,0-1 1,0 1-1,0-1 1,0 1-1,0 0 1,0-1-1,0 1 0,0 0 1,0 0-1,-1 0 1,1 0-1,0 0 1,0 0-1,0 0 1,0 0-1,0 0 0,-1 0 1,1 1-1,-1 0 1,-3-1-7,-1 1 0,1 0 1,0 0-1,0 1 1,0-1-1,0 1 0,-8 4 1,5 1 100,1-1 1,-1 1 0,2 0 0,-1 1 0,1-1 0,0 1-1,0 0 1,1 1 0,0 0 0,-4 9 0,7-12-30,-1 1 0,0-1 0,1 1 0,0-1 0,1 1 0,0 0 0,0 0 1,0-1-1,1 1 0,0 0 0,0 0 0,0 0 0,1 0 0,0 0 0,4 9 0,-4-13-109,0 0 0,1-1 0,-1 1 0,1-1 0,-1 0-1,1 1 1,0-1 0,0 0 0,0 0 0,0 0 0,1-1-1,-1 1 1,1 0 0,-1-1 0,1 1 0,-1-1 0,1 0-1,3 1 1,2 0-775,-1 0-1,1 0 0,0-1 1,0 0-1,11 0 0,19-1-5898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1602,'-8'1'12315,"-5"0"-10710,1 0 0,-1 2 0,-20 5 0,30-7-1425,-1 1 0,0-1 0,0 0 0,1 1 0,-1 0 0,1 0 0,-1 0 0,1 0 0,0 1-1,0-1 1,0 1 0,0 0 0,0 0 0,0 0 0,1 0 0,0 0 0,-1 1 0,-2 6 0,5-9-191,0 0 1,0 1 0,0-1-1,0 0 1,0 0-1,0 0 1,1 0 0,-1 1-1,0-1 1,1 0-1,-1 0 1,1 0-1,-1 0 1,1 0 0,0 0-1,-1 0 1,1 0-1,0 0 1,0 0 0,0 0-1,-1-1 1,1 1-1,0 0 1,0-1 0,0 1-1,0 0 1,0-1-1,1 1 1,-1-1 0,0 0-1,0 1 1,0-1-1,0 0 1,0 1-1,1-1 1,-1 0 0,2 0-1,57 8-1650,-49-8 1011,40 2-2719,-40-3 2456,0 1 0,0 0 0,0 1 1,0 0-1,0 1 0,-1 0 0,1 1 1,13 5-1,-24-8 1082,0 0 1,1 1-1,-1-1 1,0 1-1,1-1 1,-1 0-1,0 1 1,0-1-1,0 1 0,1-1 1,-1 1-1,0-1 1,0 1-1,0-1 1,0 1-1,0-1 1,0 1-1,0-1 1,0 1-1,0-1 0,0 1 1,0-1-1,0 1 1,0-1-1,0 1 1,-1-1-1,1 1 1,0-1-1,0 1 0,-1-1 1,1 0-1,0 1 1,0-1-1,-1 1 1,1-1-1,-1 0 1,1 1-1,0-1 1,-1 0-1,1 1 0,-1-1 1,1 0-1,0 0 1,-1 1-1,1-1 1,-1 0-1,1 0 1,-2 0-1,-21 15 2178,-8 1-415,0-1-1,-51 15 1,67-26-2111,0 0 0,-1-1 0,1 0 1,-24-1-1,27-2-3168,6-5-2467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14606,'0'0'7415,"-9"-3"-6486,4 1-837,0 1-1,0-1 1,-1 1 0,1 0 0,-1 0 0,1 0 0,-1 1 0,1 0 0,-1 0-1,1 0 1,-1 1 0,1-1 0,-1 2 0,1-1 0,0 0 0,0 1 0,-1 0-1,-6 4 1,-2 2 41,1 0-1,0 1 0,1 1 0,0 0 0,1 1 0,-16 18 0,21-22-2,0 1 0,0 0 0,1 0 0,0 0-1,1 0 1,0 1 0,0 0 0,1 0-1,0 0 1,1 0 0,-3 19 0,5-26-125,0 0 0,0 0 0,0 0 0,1 0 0,-1 0 0,0 0 1,1 0-1,0 0 0,-1 0 0,1 0 0,0-1 0,0 1 0,0 0 0,0 0 1,0-1-1,1 1 0,-1-1 0,0 1 0,1-1 0,-1 0 0,1 1 0,0-1 1,-1 0-1,1 0 0,0 0 0,0 0 0,-1 0 0,1-1 0,0 1 0,0 0 1,0-1-1,0 0 0,0 1 0,3-1 0,9 2-203,0-1-1,1 0 1,24-2 0,-29 0-106,3 0-452,-1 0 0,1-1 1,0-1-1,-1 0 1,15-6-1,29-17-6140,-16-1-3033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13453,'0'0'6150,"-9"2"-5841,2-1-229,1 1 0,-1 0 0,0 1-1,0 0 1,1 0 0,0 0 0,0 1-1,-1-1 1,2 1 0,-1 1 0,1-1 0,-1 1-1,1 0 1,0 1 0,1-1 0,-1 1-1,-3 6 1,5-7 220,-1 0-1,1 1 0,0-1 1,1 1-1,-1-1 1,1 1-1,0 0 0,1 0 1,0-1-1,-1 1 1,1 7-1,2-12-278,-1 0 0,1 0 0,-1 0 0,1 0 0,-1 0 0,1 0 1,0-1-1,0 1 0,-1 0 0,1 0 0,0-1 0,0 1 0,0 0 0,0-1 0,0 1 0,0-1 0,0 0 1,0 1-1,0-1 0,0 0 0,0 1 0,0-1 0,0 0 0,0 0 0,0 0 0,0 0 0,0 0 0,0 0 1,0 0-1,2-1 0,40-3 163,-32 0-239,1 1 0,-1-2-1,0 0 1,0 0 0,0-1 0,-1 0 0,0-1-1,0 0 1,12-13 0,8-9-229,35-44-1,-65 73 280,0-1 0,0 1 0,1 0 0,-1 0-1,0 0 1,0 0 0,0-1 0,0 1 0,0 0 0,0 0 0,0 0 0,0 0 0,0-1-1,0 1 1,0 0 0,1 0 0,-1 0 0,0 0 0,0 0 0,0 0 0,0-1 0,0 1-1,1 0 1,-1 0 0,0 0 0,0 0 0,0 0 0,0 0 0,1 0 0,-1 0 0,0 0-1,0 0 1,0 0 0,0 0 0,1 0 0,-1 0 0,0 0 0,0 0 0,0 0 0,0 0-1,1 0 1,-1 0 0,0 0 0,0 0 0,0 0 0,0 0 0,1 0 0,-1 0 0,0 1-1,0-1 1,0 0 0,0 0 0,0 0 0,1 0 0,-1 0 0,0 0 0,0 1 0,0-1-1,0 0 1,0 0 0,0 0 0,0 0 0,0 1 0,0-1 0,1 0 0,-1 20-58,-8 26 148,2-30-1,4-10 104,0 0 1,0 0-1,0 0 0,1 0 0,0 0 0,0 0 0,0 1 1,1 8-1,1-14-165,0-1 1,0 1-1,0 0 1,0 0-1,0-1 1,0 1-1,0-1 0,0 1 1,0-1-1,0 1 1,0-1-1,1 0 1,-1 1-1,0-1 1,0 0-1,0 0 1,1 0-1,-1 0 1,0 0-1,0 0 1,0 0-1,1-1 0,1 0 1,31-4 123,-21 0-254,0 0 1,-1-1-1,17-11 1,-21 11 18,0 1 1,0 1-1,1-1 0,0 1 1,-1 1-1,1 0 0,0 0 1,1 0-1,15-1 0,-24 4 94,-1 1 0,1 0 0,-1 0-1,1-1 1,-1 1 0,1 0 0,-1 0 0,0-1-1,1 1 1,-1 0 0,0 0 0,0 0 0,0-1-1,1 1 1,-1 0 0,0 0 0,0 0 0,0 0-1,-1 0 1,1-1 0,0 1 0,0 0 0,-1 1-1,-3 25 283,-8 23 1057,14-49-1291,1-1-1,-1 1 1,1-1-1,-1 0 0,0 0 1,1 0-1,-1 0 1,1 0-1,-1 0 0,3-1 1,8-3-67,-1-1 0,0 1 0,0-2 0,-1 0-1,16-10 1,-16 8-219,0 2 0,1-1 0,0 1 0,25-7 0,-37 13 231,0 0-1,1 0 0,-1 0 0,0 1 1,1-1-1,-1 0 0,0 0 1,0 1-1,1-1 0,-1 0 1,0 1-1,0-1 0,1 0 1,-1 1-1,0-1 0,0 0 1,0 1-1,0-1 0,0 0 1,0 1-1,1-1 0,-1 0 0,0 1 1,0-1-1,0 1 0,0-1 1,0 0-1,0 1 0,0-1 1,-1 1-1,1-1 0,0 0 1,0 1-1,0-1 0,0 0 1,0 1-1,-1-1 0,1 1 1,0-1 32,-1 1 1,1 0 0,0-1 0,-1 1-1,1 0 1,0-1 0,0 1 0,0 0 0,0-1-1,0 1 1,0 0 0,0 0 0,0-1 0,0 1-1,0 0 1,0-1 0,0 1 0,1 0-1,-1-1 1,0 1 0,0 0 0,1-1 0,-1 1-1,0 0 1,1-1 0,-1 1 0,1-1 0,-1 1-1,1-1 1,-1 1 0,1-1 0,-1 1-1,1-1 1,-1 0 0,1 1 0,1 0 0,7-2-59,-1 0-1,1 0 1,0-1 0,-1 0 0,1-1 0,8-3 0,-9 3-249,0 0 1,1 0-1,0 1 0,0 0 1,-1 1-1,11-1 0,-18 3 280,-1-1 0,1 1 0,-1-1 0,1 1-1,-1-1 1,1 1 0,-1 0 0,1-1 0,-1 1-1,0-1 1,1 1 0,-1 0 0,0 0 0,1-1 0,-1 1-1,0 0 1,0-1 0,0 1 0,0 0 0,0 0-1,0-1 1,0 1 0,0 0 0,0 0 0,0-1 0,0 1-1,0 0 1,-1 0 0,1-1 0,0 1 0,0 0 0,-1-1-1,1 1 1,-1 0 0,-10 34 256,10-33-253,-3 12-1935,2-2-3554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17873,'0'0'7591,"8"-2"-6432,27-9-555,49-18-379,-78 26-277,0 0 0,-1 0-1,1 0 1,-1 0 0,0-1 0,0 0-1,0 0 1,-1 0 0,1-1 0,-1 0 0,6-8-1,-9 12 41,0 0 0,0 0 0,-1 0 0,1 0 0,-1 0-1,1 0 1,-1 0 0,1 0 0,-1 0 0,1 0 0,-1 0-1,0 0 1,0 0 0,0 0 0,1 0 0,-1-1-1,0 1 1,0 0 0,-1 0 0,1 0 0,0 0 0,0 0-1,0 0 1,-1-2 0,0 2 7,0 0 1,0 1-1,0-1 0,0 1 1,0-1-1,0 1 0,0-1 1,-1 1-1,1 0 0,0 0 1,0-1-1,0 1 0,0 0 1,0 0-1,0 0 0,0 0 1,-1 0-1,1 1 0,-1-1 1,-5 1 2,1 1 0,0 0 1,0-1-1,0 2 0,0-1 1,0 1-1,-8 5 0,6-2 40,0 1 0,1-1 0,0 2 0,1-1 0,0 1 0,0 0 0,0 0 0,1 0 0,0 1 0,1 0 0,0 0-1,0 0 1,1 0 0,0 1 0,1-1 0,0 1 0,0 0 0,0 10 0,2-18-63,0 0 0,0 0 0,1 0 0,-1 0-1,0 0 1,1 0 0,-1 0 0,1 0 0,0 0 0,0-1 0,0 1 0,-1 0 0,2 0-1,-1-1 1,0 1 0,0 0 0,0-1 0,1 1 0,-1-1 0,1 0 0,-1 0 0,1 1-1,0-1 1,-1 0 0,1 0 0,0 0 0,0-1 0,3 2 0,1 0-947,1-1 1,-1 1 0,1-1 0,0-1-1,0 1 1,-1-1 0,13-1-1,17-5-9496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176 355 9097,'2'-8'3422,"-2"4"-2892,4-29 3343,-4 32-3709,0 0 0,0 0 0,-1-1 1,1 1-1,0 0 0,0-1 0,-1 1 0,1 0 1,-1 0-1,1 0 0,-1 0 0,0-1 0,1 1 1,-1 0-1,0 0 0,0 0 0,0 0 0,1 0 0,-1 1 1,0-1-1,0 0 0,-1 0 0,1 0 0,0 1 1,0-1-1,0 1 0,-2-1 0,-2 0-56,0 0 0,0 0 0,0 1-1,0 0 1,-1 0 0,1 0 0,0 0 0,0 1-1,0 0 1,0 0 0,0 1 0,0-1 0,0 1 0,1 0-1,-1 0 1,1 1 0,-1-1 0,1 1 0,0 0 0,0 0-1,0 0 1,0 1 0,0 0 0,-3 4 0,3-3-50,0 0 0,0 0 0,0 0 1,1 1-1,-1 0 0,2-1 0,-1 1 0,0 0 1,1 0-1,0 0 0,1 1 0,-1-1 0,1 0 1,1 1-1,-1-1 0,1 1 0,0-1 0,0 1 0,2 8 1,-1-13-33,0 0 1,0 0 0,0-1 0,1 1 0,-1 0-1,0-1 1,1 1 0,-1-1 0,1 0 0,-1 1-1,1-1 1,0 0 0,0 0 0,-1 0-1,1 0 1,0 0 0,0 0 0,0-1 0,0 1-1,0-1 1,0 1 0,0-1 0,0 0-1,1 0 1,-1 1 0,0-2 0,0 1 0,4-1-1,2 1 34,1-1 0,-1 0 0,0 0 0,0-1 0,0 0 0,10-4-1,-8 1-40,0-1-1,0 0 0,-1 0 0,0 0 0,0-1 1,0-1-1,12-14 0,-16 17-62,-1 0 1,0-1-1,0 1 1,-1-1-1,0 0 1,0 0-1,0 0 1,0-1-1,-1 1 1,0-1-1,-1 1 1,1-1-1,-1 0 1,0-7-1,-1 14 33,0 0-1,0-1 1,0 1-1,0 0 1,0-1-1,0 1 1,0-1-1,0 1 1,0 0-1,0-1 1,0 1-1,0-1 1,0 1-1,0 0 1,0-1-1,0 1 1,-1 0-1,1-1 1,0 1-1,0 0 1,0-1-1,-1 1 1,1 0-1,0 0 0,-1-1 1,1 1-1,0 0 1,0 0-1,-1-1 1,1 1-1,0 0 1,-1 0-1,1 0 1,0 0-1,-1-1 1,1 1-1,-1 0 1,1 0-1,0 0 1,-1 0-1,1 0 1,0 0-1,-1 0 1,1 0-1,-1 0 1,1 0-1,0 0 1,-1 0-1,1 1 1,0-1-1,-1 0 1,0 0-1,-16 15-130,14-11 159,1 1 1,0 0-1,0-1 1,0 1 0,1 0-1,0 0 1,0 0-1,0 0 1,0 0-1,1 0 1,0 0 0,0 1-1,0-1 1,2 5-1,-2-7 10,1 0 0,0-1 0,0 1 0,0-1-1,0 1 1,0-1 0,1 1 0,-1-1 0,1 0-1,-1 1 1,1-1 0,0 0 0,0 0 0,0 0-1,0-1 1,0 1 0,0 0 0,0-1 0,1 1-1,-1-1 1,1 0 0,-1 0 0,1 0 0,-1 0-1,1 0 1,0-1 0,4 2 0,3-2 30,1 1 0,-1-1 0,0-1 0,0 0 0,0 0 0,0-1 0,0-1-1,0 1 1,0-1 0,-1-1 0,1 0 0,16-10 0,-19 11-113,-1-2 1,1 1-1,-1-1 1,0 0-1,0 0 0,0-1 1,0 1-1,-1-1 0,0-1 1,-1 1-1,1-1 0,-1 1 1,0-1-1,-1 0 0,0-1 1,0 1-1,2-10 0,-4 17 9,-1-1-1,0 1 1,0-1-1,1 1 1,-1-1-1,0 0 1,0 1-1,1-1 1,-1 1-1,0-1 0,0 0 1,0 1-1,0-1 1,0 0-1,0 1 1,0-1-1,0 0 1,0 1-1,-1-1 1,1 1-1,0-1 1,0 0-1,0 1 0,-1-1 1,1 1-1,0-1 1,-1 0-1,1 1 1,0-1-1,-1 1 1,1-1-1,-2 0 1,-15 13-310,-17 32 622,8 14 433,24-54-606,0-1 1,1 1 0,0 0 0,0 0 0,0 0-1,0 0 1,1 0 0,0 0 0,0 1-1,0-1 1,0 0 0,0 0 0,2 4 0,-1-7-84,-1 0 0,1 0 1,0 0-1,0 0 0,0-1 0,0 1 1,0 0-1,0-1 0,0 1 1,0-1-1,0 1 0,1-1 0,-1 1 1,0-1-1,0 0 0,0 1 1,1-1-1,-1 0 0,0 0 0,0 0 1,0 0-1,1 0 0,-1 0 1,0 0-1,0-1 0,0 1 1,2-1-1,34-11 152,-29 7-239,0 0 0,-1-1 0,1 0 0,-1 0-1,0-1 1,-1 0 0,0 0 0,0 0 0,0-1-1,-1 0 1,0 0 0,-1-1 0,1 1-1,-2-1 1,1 0 0,-1 0 0,-1 0 0,1 0-1,0-10 1,-26 51-189,17-20 508,0 1-1,1-1 0,1 1 0,0-1 0,0 1 1,-2 22-1,46-33-304,-33-3-10,0 1 1,1-1-1,-1 0 0,0-1 1,0 0-1,-1 0 1,1-1-1,0 1 0,-1-2 1,0 1-1,1-1 0,-1 1 1,0-2-1,8-7 1,-1 0 98,-1-1 1,0 0 0,-1-1-1,-1 0 1,9-17 0,1-6 31,-2-1 0,15-45 1,13-29-924,-41 104 64,-6 16 607,-9 19 209,-6 1 202,2 1-1,1 0 1,1 1-1,1 0 1,2 0-1,1 1 1,2 0-1,1 1 1,1 0-1,1 47 1,16-44-111,-13-34-99,1 0 0,-1-1 0,0 1-1,0 0 1,1-1 0,-1 1 0,0 0 0,1-1 0,-1 1-1,1-1 1,-1 1 0,1-1 0,-1 1 0,1-1-1,-1 1 1,1-1 0,0 1 0,-1-1 0,1 0-1,-1 1 1,1-1 0,0 0 0,0 0 0,-1 1-1,1-1 1,0 0 0,-1 0 0,1 0 0,0 0-1,0 0 1,-1 0 0,1 0 0,0 0 0,-1 0-1,1 0 1,0 0 0,0-1 0,-1 1 0,1 0 0,0 0-1,-1-1 1,1 1 0,-1-1 0,1 1 0,0 0-1,-1-1 1,1 0 0,1-2-40,-1 0 1,1 1-1,-1-1 0,0 0 1,0 0-1,0 0 0,-1-1 0,1 1 1,-1 0-1,0 0 0,0 0 1,0 0-1,0-1 0,-1-5 1,-11-45-930,3 35 762,-1-1 0,-1 2-1,-1 0 1,-1 0 0,-18-19 0,-15-23 543,46 60-320,0 0-1,0 0 1,0 0 0,0 0-1,0 0 1,0 0 0,0 0-1,0-1 1,0 1 0,0 0-1,0 0 1,0 0-1,0 0 1,0 0 0,0 0-1,0-1 1,0 1 0,0 0-1,0 0 1,0 0 0,0 0-1,0 0 1,0-1 0,0 1-1,0 0 1,0 0-1,0 0 1,0 0 0,0 0-1,0 0 1,0-1 0,0 1-1,0 0 1,0 0 0,1 0-1,-1 0 1,0 0 0,0 0-1,0 0 1,0 0-1,0 0 1,0 0 0,1 0-1,-1 0 1,0-1 0,0 1-1,0 0 1,0 0 0,0 0-1,0 0 1,1 0 0,-1 0-1,0 0 1,0 0-1,0 0 1,1 0 0,14 1 252,20 4-282,55 13-550,-27-13-3929,-24-5-2570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15827,'-27'54'2166,"20"-44"-1807,2 0 0,-1 0 1,1 0-1,1 1 1,0 0-1,-4 19 0,8-28-314,-1-1-1,1 0 1,0 0-1,0 1 0,0-1 1,0 0-1,0 1 0,0-1 1,0 0-1,0 1 0,1-1 1,-1 0-1,0 1 1,1-1-1,-1 0 0,1 0 1,0 1-1,-1-1 0,1 0 1,0 0-1,0 0 1,-1 0-1,1 0 0,0 0 1,0 0-1,2 1 0,-1-1-3,1 0 0,-1-1 0,0 1-1,1 0 1,-1-1 0,1 1-1,-1-1 1,1 0 0,0 0-1,-1 0 1,1 0 0,4-1 0,6-2 16,-1 0 1,1-1-1,-1 0 1,17-9-1,-6 1-32,1-2 0,-2-1 0,0-1 0,-1 0-1,-1-2 1,25-26 0,-28 18-47,-14 14 18,-3 12 4,0-1 0,0 1 1,-1 0-1,1 0 1,0 0-1,0-1 0,0 1 1,-1 0-1,1 0 1,0 0-1,0 0 0,-1-1 1,1 1-1,0 0 1,-1 0-1,1 0 1,0 0-1,0 0 0,-1 0 1,1 0-1,0 0 1,-1 0-1,1 0 0,0 0 1,0 0-1,-1 0 1,1 0-1,0 0 0,-1 0 1,1 0-1,0 0 1,0 0-1,-1 1 1,1-1-1,0 0 0,0 0 1,-1 0-1,-6 4 61,1 0 0,0 1 0,0-1-1,0 1 1,0 0 0,1 0 0,0 1 0,0 0-1,-5 7 1,5-2 216,13-11-18,15-14-57,-21 13-200,-1 0-1,0 0 1,0 0 0,1 0 0,-1 0 0,0 0-1,0 0 1,0 0 0,0-1 0,0 1 0,-1 0-1,1-1 1,0 1 0,0-1 0,-1 1 0,1-1-1,-1 1 1,0-1 0,1 1 0,-1-1 0,0 1-1,0-1 1,0 0 0,0 1 0,0-3 0,-1 2-5,0 1 1,0-1-1,-1 1 1,1 0-1,0-1 1,0 1 0,-1 0-1,1 0 1,-1 0-1,1 0 1,-1 0-1,1 0 1,-1 0-1,0 1 1,1-1 0,-1 0-1,0 1 1,1-1-1,-1 1 1,0 0-1,0 0 1,-3 0-1,-3-1 24,1 1-1,-1 1 1,0-1-1,0 1 0,1 0 1,-1 1-1,0 0 0,1 0 1,0 1-1,-1 0 1,1 0-1,0 1 0,1 0 1,-1 0-1,1 0 0,-1 1 1,1 0-1,1 0 1,-8 8-1,1 1 2,-1 1 0,2 0-1,0 1 1,1 0 0,1 1 0,-14 31 0,22-44-9,-1 1 0,1-1 0,-1 0 1,1 0-1,0 1 0,1-1 0,-1 0 1,1 1-1,0-1 0,0 1 0,1 4 1,-1-8-7,0 1 1,1-1-1,-1 0 1,1 0 0,-1 0-1,1 0 1,-1 0-1,1 0 1,0 0 0,-1 0-1,1 0 1,0 0-1,0 0 1,0-1 0,0 1-1,0 0 1,1 1-1,1-1 2,-1-1-1,0 1 0,0 0 1,0-1-1,0 1 0,1-1 1,-1 0-1,0 0 0,0 0 1,1 0-1,-1 0 0,4-1 1,7-2 14,0 0 0,-1-1-1,1 0 1,-1-1 0,0-1 0,0 0 0,19-12 0,-6 0 12,-1-1 0,27-26 0,-43 38-29,0-1 0,0 0 1,-1 0-1,0-1 1,-1 1-1,0-2 0,0 1 1,6-16-1,-12 24-4,1 0-1,-1 0 1,1 0-1,-1 1 1,0-1-1,1 0 1,-1 0 0,0 0-1,0 0 1,0 0-1,0 0 1,0 0-1,0 0 1,0 0-1,0 0 1,0 0 0,0 0-1,0 0 1,-1 1-1,1-1 1,0 0-1,-1 0 1,1 0-1,-1-1 1,0 1-1,0 1 1,0 0-1,0 0 0,0-1 0,0 1 1,0 0-1,0 0 0,0 0 0,1 0 1,-1 0-1,0 0 0,0 0 1,0 0-1,0 1 0,0-1 0,0 0 1,0 1-1,0-1 0,-1 1 0,-5 2 3,1 1 0,-1-1-1,1 2 1,-10 6 0,10-5-2,1 0 0,0 0 1,0 1-1,0 0 0,0 0 0,-3 8 1,7-13-3,0 0 1,0 1-1,0 0 1,1-1-1,-1 1 1,0-1-1,1 1 1,0 0 0,0-1-1,0 5 1,0-6-1,0 0-1,0 0 1,1 0 0,-1 0 0,0 0 0,1 0 0,-1 0 0,1 0 0,-1 0-1,1 0 1,0 0 0,-1 0 0,1 0 0,0 0 0,0 0 0,0 0-1,0-1 1,0 1 0,0 0 0,0-1 0,0 1 0,0-1 0,0 1 0,1 0-1,4 0-22,0 1 0,0-1 0,0 0 0,0 0 0,1-1 0,-1 0 0,0 0 0,0 0 0,0-1-1,1 0 1,-1 0 0,0-1 0,6-2 0,1 0-100,1-2 0,-2 1 1,1-2-1,21-13 0,-23 13-22,-1-1-1,1 1 1,-1-2 0,-1 1 0,0-2 0,0 1-1,-1-1 1,14-20 0,-18 19-25,-8 14 186,-9 17 235,7-7-62,0 1 0,2-1 0,-1 1 0,2 0-1,0 0 1,-2 24 0,5-30-129,0-1 0,0 0 0,1 0 0,0 1 0,0-1 0,0 0-1,1 0 1,1 0 0,-1-1 0,1 1 0,0 0 0,0-1 0,1 0 0,0 0 0,5 6 0,38 42-47,-28-34-139,-1 1 1,18 27-1,-31-39 72,0-1-1,-1 1 1,0 0-1,0 1 1,-1-1-1,0 1 1,0-1 0,-1 1-1,1 18 1,-2-19 33,-2 0 1,1-1 0,-1 1-1,0 0 1,-1-1 0,0 1-1,-1-1 1,1 0 0,-2 1-1,1-1 1,-1 0 0,0-1-1,-7 10 1,9-13 34,-1-1 0,1 0 1,-1 0-1,0-1 0,1 1 0,-1 0 0,0-1 1,-1 0-1,1 0 0,0 0 0,-1 0 1,1 0-1,-1-1 0,1 1 0,-1-1 1,0 0-1,0 0 0,1 0 0,-1-1 1,0 0-1,0 1 0,0-1 0,0 0 0,0-1 1,1 1-1,-1-1 0,0 0 0,0 0 1,0 0-1,1 0 0,-7-3 0,3 0 8,0 0 0,1 0 0,-1-1 0,1 0 0,0 0 0,0 0 0,1-1 0,0 0 0,0 0 0,0 0 0,1-1 0,-1 0 0,2 1 0,-1-1 0,1-1 0,0 1 0,-4-15 0,6 16-29,-1 1-1,1-1 1,1 0-1,-1 1 0,1-1 1,0 0-1,0 0 1,0 1-1,1-1 1,0 0-1,0 0 0,1 1 1,-1-1-1,1 1 1,0-1-1,1 1 1,-1 0-1,1 0 0,0 0 1,1 0-1,-1 1 1,1-1-1,0 1 1,7-7-1,0 3-189,1 1 0,0 1 0,0 0 0,0 0 0,1 1 0,23-5 0,-19 5-10,-1 0 0,0-1 1,25-14-1,-2-10-178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113 198 7815,'0'-2'634,"0"0"-1,0 1 0,0-1 0,0 0 0,0 1 0,-1-1 0,1 0 0,-1 0 0,1 1 1,-1-1-1,0 1 0,0-1 0,0 1 0,0-1 0,0 1 0,-1-2 0,0 1-327,1 1-1,0 0 0,-1 0 0,1 0 0,0 1 0,-1-1 0,1 0 0,-1 0 0,0 1 0,1-1 0,-1 1 0,1 0 0,-1-1 0,-3 1 0,3 0-255,-1 0 0,1 0 0,-1 0 0,1 1-1,-1-1 1,1 1 0,-1-1 0,1 1 0,0 0 0,-1 0-1,1 0 1,0 0 0,-1 1 0,1-1 0,0 0 0,0 1-1,0 0 1,1-1 0,-1 1 0,0 0 0,0 0-1,-1 4 1,-1 2-20,0-1 0,1 2 0,0-1 0,1 0 0,-1 1 0,0 11 0,2-19-17,1 1 0,-1 0 0,1 0 0,0-1 0,-1 1 0,1 0 0,0 0 0,0-1 0,0 1 0,0 0 0,1 0 0,-1 0 0,0-1-1,1 1 1,0 0 0,-1-1 0,1 1 0,0 0 0,-1-1 0,1 1 0,0-1 0,0 1 0,1-1 0,-1 1 0,0-1 0,0 0 0,1 0 0,-1 0 0,0 1-1,1-1 1,-1-1 0,1 1 0,-1 0 0,1 0 0,0 0 0,2 0 0,3 0 5,0-1 1,0 0-1,1 0 1,-1-1-1,0 0 0,0 0 1,0 0-1,0-1 1,0 0-1,0-1 0,0 1 1,-1-1-1,9-6 1,-11 7-13,-1 0 1,0 0 0,0 0 0,0-1 0,0 0 0,0 1 0,-1-1 0,1 0-1,-1-1 1,0 1 0,0 0 0,0-1 0,0 1 0,0-1 0,-1 1-1,0-1 1,1 0 0,-2 0 0,1 1 0,0-1 0,-1 0 0,1 0 0,-1 0-1,0 0 1,-1 0 0,0-7 0,1 10-26,-1-1 0,0 1 0,1-1 0,-1 1 0,0-1-1,0 1 1,0-1 0,1 1 0,-2 0 0,1-1 0,0 1 0,0 0 0,0 0 0,0 0-1,-1 0 1,1 0 0,-1 0 0,-1-1 0,3 2 11,-1 0 1,1-1-1,-1 1 0,1 0 0,-1 0 0,1 0 1,-1 0-1,1-1 0,-1 1 0,1 0 1,-1 0-1,1 0 0,-1 0 0,1 0 1,-1 0-1,0 1 0,1-1 0,-1 0 1,1 0-1,-1 0 0,1 0 0,-1 1 0,1-1 1,-1 0-1,1 0 0,0 1 0,-1-1 1,1 0-1,-1 1 0,1-1 0,0 0 1,-1 1-1,1-1 0,0 1 0,-1-1 0,1 1 1,0-1-1,0 1 0,-1-1 0,1 0 1,0 1-1,0 0 0,0-1 0,0 1 1,0-1-1,0 1 0,0-1 0,0 1 1,0-1-1,0 1 0,0-1 0,0 1 0,0-1 1,0 2-1,0 0 5,0 1-1,0 0 1,1 0-1,-1 0 1,1-1 0,-1 1-1,1 0 1,0 0-1,0-1 1,0 1 0,0-1-1,0 1 1,1-1 0,-1 1-1,1-1 1,0 0-1,0 0 1,0 0 0,0 0-1,0 0 1,0 0-1,0 0 1,0-1 0,1 1-1,-1-1 1,1 0-1,-1 1 1,1-1 0,0-1-1,-1 1 1,1 0 0,0 0-1,0-1 1,-1 0-1,1 1 1,3-1 0,3 0 20,-1 0 0,0-1 0,1 0 0,-1 0 0,0 0 0,0-1 0,0 0 1,0-1-1,0 0 0,-1 0 0,14-8 0,-7 1 7,0 1 0,0-2 0,-1 0 0,-1 0 0,17-20 0,-24 24-9,0 0-1,0-1 0,0 1 1,-1-1-1,0 0 0,-1 0 1,0 0-1,0 0 1,0-1-1,-1 1 0,-1-1 1,2-12-1,-3 20-15,0 0 0,0 0 0,0 0 0,0 0-1,0 0 1,0 0 0,0 0 0,0 0 0,0 0 0,0 0 0,0 0 0,-1 0 0,1 0-1,0 0 1,-1 1 0,1-1 0,-1 0 0,1 0 0,-2-1 0,-10 6-156,9-1 135,0 1-1,0-1 1,1 0 0,-1 1-1,1 0 1,-1-1 0,-1 6-1,-5 23 92,1-1 0,1 2-1,2-1 1,2 0 0,0 1-1,5 59 1,-2-83-30,1 1 1,1-1-1,-1 1 0,2-1 1,-1 1-1,1-1 0,1 0 1,-1 0-1,2-1 1,-1 1-1,9 11 0,1-3-119,0 1-1,2-2 0,28 25 0,-33-29-19,-12-8 299,-23-18 519,8-5-576,1-1 0,1 0 0,1-1 0,0 0 0,2-1 0,0-1 0,2 0 0,0 0 0,-5-25 0,14 47-190,-1 0-1,1 0 1,0 0 0,0 0-1,0 0 1,0 0-1,-1 0 1,2 0 0,-1 0-1,0 0 1,0 0 0,0 0-1,0 0 1,1 0-1,-1 0 1,0 0 0,1 0-1,-1 0 1,1 0-1,-1 0 1,1 0 0,0 0-1,-1 1 1,1-1 0,0 0-1,-1 0 1,1 1-1,0-1 1,0 0 0,0 1-1,0-1 1,0 1-1,0-1 1,-1 1 0,1 0-1,0-1 1,0 1 0,0 0-1,1 0 1,-1-1-1,1 1 1,55 0-2457,-33 2 999,75-2-8535,-47 0-252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11915,'-8'0'4410,"-9"-1"-3540,0 2-1,0 0 1,0 1 0,-30 8 0,41-9-663,0 1-1,0 1 1,0-1 0,1 1-1,-1 0 1,1 0 0,0 0-1,-6 6 1,8-7-70,1 0-1,0 0 1,0 1 0,0-1-1,1 1 1,-1-1 0,0 1 0,1 0-1,0 0 1,0 0 0,0 0-1,0-1 1,0 1 0,0 0-1,1 1 1,-1-1 0,1 5-1,0-6-121,1-1 0,-1 1 0,1 0 0,-1 0 0,1-1 0,0 1 0,0-1 0,0 1 0,0-1 0,0 1 0,0-1 0,0 1 0,0-1 0,0 0 0,1 0 0,-1 1 0,1-1 0,-1 0 0,1 0 0,-1-1 0,1 1 0,-1 0 0,1 0 0,0-1 0,0 1-1,-1-1 1,1 0 0,0 1 0,0-1 0,-1 0 0,1 0 0,0 0 0,0 0 0,3-1 0,5 1 16,0 0 0,0-1 0,0 0 0,0-1 0,12-3 0,-14 2-74,1-1 0,-1 1 0,0-2 0,0 1 0,0-1 0,-1 0 0,13-13 0,-16 15 31,0 0-1,-1-1 1,0 1-1,0-1 1,0 0 0,0 0-1,0 0 1,-1-1-1,0 1 1,0-1 0,0 1-1,0-1 1,-1 1-1,0-1 1,0 0 0,1-5-1,-2 9 14,0 1 0,0 0 0,0-1 0,0 1 0,0-1 0,0 1 0,0 0 0,0-1 0,0 1 0,0-1 0,-1 1 0,1 0-1,0-1 1,0 1 0,0 0 0,0-1 0,-1 1 0,1 0 0,0-1 0,0 1 0,0 0 0,-1-1 0,1 1 0,0 0 0,-1 0 0,1-1 0,0 1 0,-1 0 0,1 0 0,0 0 0,-1-1 0,1 1 0,0 0-1,-1 0 1,1 0 0,-1 0 0,1 0 0,0 0 0,-1 0 0,1 0 0,-1 0 0,1 0 0,0 0 0,-1 0 0,1 0 0,0 0 0,-1 0 0,1 0 0,-1 1 0,1-1 0,0 0 0,-1 0 0,1 0-1,0 0 1,-1 1 0,1-1 0,0 0 0,0 0 0,-1 1 0,1-1 0,0 0 0,0 1 0,-1-1 0,1 0 0,0 1 0,0-1 0,-20 23 106,18-18-55,0 1 0,1-1 0,-1 1 0,1 0 0,0-1 1,1 1-1,0 0 0,0-1 0,0 1 0,0 0 0,1-1 0,0 1 0,0 0 0,1-1 1,-1 1-1,1-1 0,4 8 0,-4-10-127,0 1 1,0-1-1,1 0 1,-1 0-1,1 0 0,-1 0 1,1-1-1,0 1 1,0-1-1,1 1 0,3 1 1,-4-2-334,1-1 0,0 1 0,0-1 0,0 0 0,0 0 0,0 0 0,0 0 0,0-1 0,1 1 0,-1-1 0,7-1 0,18-3-6510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53 12075,'0'0'2611,"0"-8"186,-1-24-523,1 31-2220,1 1 1,-1-1-1,0 1 0,0-1 0,0 1 0,0 0 0,0-1 0,0 1 1,0-1-1,-1 1 0,1-1 0,0 1 0,0 0 0,0-1 0,0 1 0,0 0 1,-1-1-1,1 1 0,0-1 0,0 1 0,-1 0 0,1-1 0,0 1 1,-1 0-1,1 0 0,0-1 0,-1 1 0,1 0 0,0 0 0,-1-1 0,1 1 1,0 0-1,-1 0 0,1 0 0,-1 0 0,1 0 0,0-1 0,-1 1 0,1 0 1,-1 0-1,1 0 0,-1 0 0,1 0 0,0 0 0,-1 0 0,1 1 1,-1-1-1,1 0 0,-1 0 0,1 0 0,0 0 0,-1 0 0,1 1 0,0-1 1,-1 0-1,1 0 0,0 1 0,-1-1 0,1 0 0,0 1 0,-1-1 0,1 0 1,0 1-1,-1-1 0,-16 19 511,5 6-49,1 0-1,1 0 0,1 1 0,1 0 1,1 1-1,-5 43 0,7-11-180,2 117-1,23-60-382,-21-116 70,0 0 0,1 0 0,-1 0-1,0 0 1,1 0 0,-1 0 0,0 0 0,1 0 0,-1 0-1,0-1 1,1 1 0,-1 0 0,0 0 0,1-1-1,-1 1 1,1 0 0,-1-1 0,1 1 0,-1-1 0,1 1-1,-1-1 1,0 0 0,-3-4 30,1-1 1,0 1-1,0-1 1,0 0-1,0 0 1,1 0-1,0 0 1,1 0-1,-1 0 1,1-1-1,0-8 0,-1-77 493,2 82-534,0 0-16,1 1 1,0 0-1,0-1 0,1 1 0,0 0 0,1 0 1,0 0-1,0 0 0,1 1 0,0-1 1,7-9-1,-8 14-1,0-1-1,1 1 1,0 0 0,0 0 0,0 1 0,0-1 0,0 1-1,1 0 1,-1 0 0,1 0 0,0 0 0,0 1 0,0 0-1,0 0 1,0 0 0,1 1 0,-1 0 0,0 0 0,1 0-1,6 0 1,-3 1-127,0 0-1,0 1 1,0 0-1,0 1 1,0 0-1,0 0 1,-1 0-1,1 1 1,-1 1-1,0-1 0,14 10 1,-20-12 121,1 1 1,-1 0-1,1 0 0,-1 0 1,0 1-1,1-1 0,-1 1 1,-1-1-1,1 1 0,0 0 1,-1-1-1,1 1 0,-1 0 1,0 0-1,0 0 0,0 0 1,0 0-1,0 1 0,-1-1 1,1 0-1,-1 0 0,0 0 1,0 1-1,0-1 0,-1 0 1,1 0-1,-1 0 0,0 0 1,1 0-1,-1 0 0,-1 0 1,1 0-1,0 0 0,-1 0 1,0 0-1,-1 2 0,0 0 140,1-1 0,-1 0 0,0 0-1,0 0 1,-1 0 0,1-1 0,-1 1-1,1-1 1,-1 0 0,0 0 0,-1 0-1,1-1 1,-7 4 0,11-6-109,-1-1-1,1 1 1,0 0 0,-1-1 0,1 1 0,0-1 0,0 1 0,-1-1-1,1 1 1,0 0 0,0-1 0,0 1 0,-1-1 0,1 1 0,0-1-1,0 1 1,0-1 0,0 1 0,0-1 0,0 1 0,0-1 0,0 1-1,0-1 1,0 1 0,1-1 0,-1 1 0,0-1 0,0 1 0,0-1 0,1 1-1,-1-1 1,6-20-3,0 4-85,0-1 1,-1 0-1,-1-1 1,-1 1-1,2-27 1,-5 44-50,29 35-399,-21-30 517,0 1 1,1-2-1,-1 1 1,1-1 0,-1 0-1,1-1 1,0 0-1,0 0 1,0-1-1,1 0 1,8-1 0,-4 1-148,1-2 0,-1 1 1,0-2-1,0 0 0,0-1 1,20-6-1,-28 7 165,-1-1-1,1 0 1,-1 0-1,0 0 1,0 0 0,0-1-1,-1 0 1,1 0-1,-1 0 1,0 0 0,0-1-1,0 0 1,-1 0-1,1 0 1,-1 0 0,-1 0-1,1-1 1,-1 1-1,0-1 1,0 0 0,0 1-1,-1-1 1,0 0-1,0 0 1,0 0 0,-1-10-1,0 15-16,-1 0-1,1 0 0,-1 0 1,0 1-1,1-1 0,-1 0 1,0 1-1,1-1 0,-1 0 1,0 1-1,0-1 0,1 1 1,-1-1-1,0 1 0,0 0 1,0-1-1,0 1 0,0 0 1,0-1-1,0 1 0,1 0 1,-1 0-1,0 0 1,0 0-1,0 0 0,0 0 1,0 0-1,0 0 0,0 0 1,0 1-1,0-1 0,0 0 1,0 0-1,0 1 0,-1 0 1,-36 11-57,29-5 78,1 1 1,0-1-1,0 1 0,0 1 0,1-1 0,0 1 0,-7 13 0,11-18 2,1 0 1,-1 0-1,1 1 1,0-1 0,0 1-1,0-1 1,1 1-1,0 0 1,0-1-1,0 1 1,0 0-1,1 0 1,0 0-1,0 0 1,0 0 0,0 0-1,1-1 1,0 1-1,2 6 1,-2-9-21,0 0 0,1-1 0,-1 1 0,1 0 0,-1-1-1,1 1 1,0-1 0,-1 1 0,1-1 0,0 0 0,0 0 0,0 0 0,0 0 0,0 0 0,0 0 0,1 0 0,-1-1 0,0 1 0,0-1 0,5 1 0,52 0-89,-41-1-79,-4 0 144,0-1 1,-1 0-1,1-1 0,-1 0 0,1-1 0,-1-1 0,0 0 0,0-1 0,0 0 1,16-9-1,-23 10 1,-1 0 0,1 0 0,-1 0 0,0-1 1,0 1-1,0-1 0,0-1 0,-1 1 0,0 0 1,0-1-1,-1 0 0,1 0 0,-1 0 0,-1 0 0,1-1 1,-1 1-1,0-1 0,-1 0 0,1 1 0,-1-1 1,0 0-1,-1-10 0,-34 19-13,32 0 55,-1-1 0,0 1 0,0 0 0,0 0 0,1 0 0,-1 1 0,1-1 0,0 0 0,0 1 0,0 0 0,0-1 0,0 1 0,0 0 0,1 0 0,-1 0 0,1 0 0,0 0 0,0 0 0,0 1 0,1-1 0,-1 0 0,1 1 0,-1-1 0,1 0 0,0 1 0,0-1 0,1 0 0,-1 1 0,1-1 0,-1 0 0,1 0 0,0 0 0,0 1 0,1-1 0,-1 0 0,1 0 0,-1 0 1,1-1-1,0 1 0,0 0 0,0-1 0,1 1 0,-1-1 0,4 3 0,29 6-1499,-10-10-2648,-5-1-2240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9801,'13'48'8202,"-7"27"-3613,-6-57-3963,2 1 0,0-1 0,6 26 0,-7-41-574,0 0 0,0-1 0,0 1 0,0-1 0,0 1 0,1-1 0,-1 0 0,1 1 1,-1-1-1,1 0 0,0 0 0,0 0 0,0 0 0,0-1 0,0 1 0,1 0 0,-1-1 0,0 0 1,1 1-1,-1-1 0,1 0 0,0 0 0,-1 0 0,1-1 0,0 1 0,-1-1 0,1 1 0,0-1 0,0 0 1,-1 0-1,1 0 0,0-1 0,0 1 0,-1 0 0,1-1 0,0 0 0,-1 0 0,4-1 0,5-2 1,0 0-1,-1 0 0,1-1 1,-1 0-1,-1-1 0,1 0 1,17-15-1,53-74 71,-78 99-133,-1 1 0,0 0 0,0 0 0,0-1-1,-1 1 1,1 0 0,-1 0 0,-1 6 0,1-9 33,0 1 1,0 0-1,0 0 0,0 0 0,0-1 1,1 1-1,0 0 0,-1-1 1,1 1-1,0 0 0,0-1 0,0 1 1,0-1-1,1 1 0,-1-1 0,1 0 1,0 1-1,-1-1 0,1 0 1,0 0-1,3 2 0,-2-3 3,0 1 0,1-1 0,-1 0 0,0 0 1,1 0-1,-1 0 0,1-1 0,-1 1 0,1-1 0,0 0 0,-1 0 0,1 0 0,-1-1 0,1 1 0,-1-1 1,7-1-1,1-2-94,0-1 0,0 0 0,-1 0 1,1-1-1,-1-1 0,-1 1 0,1-1 1,13-14-1,35-24-967,-57 45 1018,-1 0 0,0 0-1,0 0 1,0-1 0,1 1-1,-1 0 1,0 0 0,0 0-1,1 0 1,-1 0 0,0 0-1,0-1 1,1 1 0,-1 0-1,0 0 1,1 0 0,-1 0-1,0 0 1,0 0-1,1 0 1,-1 0 0,0 0-1,0 0 1,1 0 0,-1 0-1,0 1 1,0-1 0,1 0-1,-1 0 1,0 0 0,0 0-1,1 0 1,-1 0 0,0 1-1,0-1 1,1 0 0,-1 0-1,0 0 1,0 1 0,2 13-136,-8 16 215,-9-1 118,0 0-696,11-11-4487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146 197 9257,'0'-8'2535,"1"-2"-1715,-1 1 381,1-1 1,-1 1-1,0 0 1,-4-18-1,4 26-1095,0 0 0,0 0 0,-1 0-1,1 0 1,0 0 0,-1-1 0,1 1-1,-1 0 1,0 0 0,1 0 0,-1 0-1,0 1 1,1-1 0,-1 0-1,0 0 1,0 0 0,0 1 0,0-1-1,0 0 1,0 1 0,0-1 0,0 0-1,0 1 1,0 0 0,0-1 0,0 1-1,0 0 1,0-1 0,0 1 0,-1 0-1,1 0 1,0 0 0,0 0 0,0 0-1,0 0 1,-1 0 0,1 0-1,0 1 1,0-1 0,0 0 0,0 1-1,0-1 1,0 1 0,0-1 0,0 1-1,0 0 1,0-1 0,0 1 0,0 0-1,-1 1 1,-7 5 170,0 0 0,1 1 1,0 0-1,1 1 0,0 0 0,0 0 0,1 0 0,0 1 1,0 0-1,1 0 0,1 0 0,0 1 0,0-1 0,-3 17 1,7-26-263,0 0 0,-1 1 0,1-1 0,0 0 0,0 0 0,0 0 0,0 0 0,0 0 0,1 0 0,-1 0 0,0 0 0,0 0 0,1 0 0,-1 0 0,0-1 0,1 1 0,-1 0 0,1 0 0,-1 0 0,1 0 0,0 0 0,-1-1 0,1 1 0,0 0 0,0 0 0,-1-1 0,2 1 0,0 0-3,0 0 0,0 0 0,0-1 1,0 1-1,1-1 0,-1 0 0,0 1 0,0-1 0,0 0 0,0 0 0,1 0 0,2-1 0,1 0 4,0-1-1,1 1 1,-1-1-1,0 0 1,0-1-1,0 1 1,0-1-1,6-4 1,-2-3-104,-1-1 0,0 0 0,0 0 0,-1 0 0,13-26 0,-23 47 60,0-3 37,1-1-1,0 1 1,0 0-1,0-1 1,1 1-1,0 0 1,2 12-1,-1-17-2,0 0-1,0 0 1,0 0 0,0-1 0,0 1-1,0 0 1,0-1 0,1 1-1,-1-1 1,1 1 0,-1-1-1,1 0 1,0 1 0,-1-1-1,1 0 1,0 0 0,0 0-1,0-1 1,0 1 0,0 0-1,0-1 1,0 1 0,0-1-1,0 0 1,0 1 0,0-1 0,0 0-1,0 0 1,0-1 0,3 1-1,5-1-168,0 0-1,-1 0 1,1-1-1,-1 0 1,1-1 0,-1 0-1,0 0 1,15-8-1,-20 9 132,-1 0 0,0 1 0,0-1 0,0 0-1,0 0 1,0-1 0,0 1 0,0-1 0,-1 1 0,1-1-1,-1 0 1,0 0 0,0 0 0,0 0 0,0 0 0,-1-1-1,1 1 1,-1 0 0,0-1 0,0 1 0,0-1 0,0 0-1,0 1 1,-1-1 0,0 0 0,0-4 0,0 8 47,0-1 0,-1 0-1,1 1 1,0-1 0,0 1 0,-1 0 0,1-1 0,-1 1 0,1-1 0,0 1 0,-1-1 0,1 1 0,-1 0 0,1-1 0,-1 1 0,1 0 0,-1 0 0,1-1-1,-1 1 1,1 0 0,-1 0 0,1 0 0,-1-1 0,0 1 0,1 0 0,-1 0 0,1 0 0,-1 0 0,1 0 0,-1 0 0,0 0 0,1 1 0,-1-1 0,1 0-1,-1 0 1,1 0 0,-1 0 0,1 1 0,-1-1 0,1 0 0,-1 1 0,1-1 0,-1 0 0,1 1 0,-1-1 0,1 0 0,0 1 0,-1 0 0,-4 9 394,5-9-397,1 0-1,0-1 1,-1 1-1,1-1 1,0 1 0,-1-1-1,1 0 1,0 1-1,0-1 1,-1 0-1,1 1 1,0-1 0,0 0-1,0 0 1,0 0-1,-1 0 1,1 0-1,0 0 1,0 0-1,0 0 1,1 0 0,3-1-98,0 0 0,-1 0 0,1-1-1,0 1 1,-1-1 0,1 0 0,-1-1 0,0 1 0,0-1 0,0 1 0,0-1 0,0-1 0,0 1 0,-1 0 0,0-1 0,1 0 0,3-6 0,6-8-2774,0-1 1,14-29-1,-5 5-4602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13453,'0'0'2482,"-1"11"139,-2 18-1413,-2 0-1,0-1 1,-2 1-1,-14 37 1,-1-16-449,13-34-374,2 1 0,0 0 0,0 1 0,2 0 0,0 0 0,1 0-1,-2 26 1,6-43-375,0-1 0,0 1 0,0-1 0,0 1 0,0-1 0,0 1 0,0-1 1,0 1-1,0-1 0,1 1 0,-1-1 0,0 1 0,0-1 0,0 1 0,1-1 0,-1 1 0,0-1 0,1 1 0,-1-1 0,0 0 0,1 1 0,-1-1 0,0 0 0,1 1 0,-1-1 0,1 0 0,-1 1 0,0-1 0,1 0 0,-1 0 0,1 0 0,-1 1 0,2-1 0,20-4 248,20-20-24,-19 0-177,-1-1-1,-1 0 1,29-46 0,41-90 303,-78 143-215,-10 28-795,-13 30-3804,-14-7-5070,11-19 2547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11179,'0'0'8904,"-11"55"-5957,9-31-161,-1 0-928,3-3-737,0 0-512,0-1-385,3-5-160,4-1-64,6-3-897,-2-3-1025,5-7-1761,-3-1-833,6 0-1602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6 226 14382,'0'0'6443,"-2"8"-4767,2-5-1556,-1-1-60,1-1 1,-1 0-1,1 1 0,-1-1 0,1 0 0,0 0 0,0 1 1,0-1-1,-1 1 0,1-1 0,0 0 0,1 1 0,-1-1 1,0 0-1,0 1 0,1-1 0,-1 0 0,1 1 1,-1-1-1,1 0 0,-1 0 0,1 0 0,0 1 0,-1-1 1,1 0-1,0 0 0,0 0 0,0 0 0,0 0 0,0 0 1,0-1-1,0 1 0,0 0 0,1 0 0,-1-1 1,0 1-1,0-1 0,0 1 0,1-1 0,-1 1 0,0-1 1,1 0-1,-1 0 0,0 0 0,3 0 0,7 1 12,-1-1 0,1 0-1,-1-1 1,1-1-1,-1 0 1,1 0 0,-1-1-1,0 0 1,0 0 0,12-7-1,-19 8-60,1 1 0,-1-1 0,0 0 0,0 0 1,1-1-1,-2 1 0,1 0 0,0-1 0,0 0 0,-1 1 0,0-1 0,1 0 0,-1-1 0,0 1 0,-1 0 0,1 0 0,0-1 0,-1 1 0,0-1 1,0 0-1,0 1 0,0-1 0,-1 0 0,1 1 0,-1-1 0,0 0 0,0 0 0,0 1 0,-1-1 0,1 0 0,-1 0 0,-1-4 0,1 6-8,0 1-1,0-1 0,1 1 1,-1 0-1,0-1 0,0 1 1,0 0-1,0 0 0,0 0 1,0 0-1,-1 0 0,1 0 1,0 0-1,-1 0 0,1 0 1,0 0-1,-1 1 0,1-1 1,-1 1-1,1-1 0,-1 1 1,1 0-1,-1-1 0,0 1 1,1 0-1,-1 0 0,1 0 1,-1 0-1,1 0 0,-1 0 1,0 1-1,-2 0 0,-1 0-1,0 0-1,0 0 0,0 1 1,0 0-1,0 0 0,0 0 1,0 1-1,-7 4 1,4 0 114,1 0 1,-1 1 0,1 0-1,1 0 1,-1 1 0,2 0-1,-1 0 1,1 0 0,0 0-1,1 1 1,0 0 0,1 0-1,0 0 1,0 0 0,1 1-1,1-1 1,-1 20-1,1-28-104,1 0-1,1 0 0,-1 0 1,0 0-1,0 0 0,1 0 1,-1 0-1,1 1 0,0-1 0,0-1 1,0 1-1,0 0 0,0 0 1,0 0-1,0 0 0,0-1 0,1 1 1,-1-1-1,1 1 0,-1-1 1,1 1-1,-1-1 0,4 2 0,-1-1 5,1 0 0,-1-1 0,1 1-1,0-1 1,-1 0 0,1 0 0,0 0-1,0-1 1,0 1 0,5-2 0,3 1-42,1-2 1,-1 0-1,1 0 1,-1-1 0,0-1-1,23-10 1,-16 4-13,-1-1-1,-1-2 1,0 1 0,-1-2 0,-1-1 0,0 0 0,0-1 0,-2 0-1,0-1 1,-1-1 0,0 0 0,-2-1 0,0 0 0,-2-1-1,0 0 1,-1 0 0,10-40 0,-18 36 84,-1 23-41,1 1-1,0 0 1,0-1-1,0 1 0,-1 0 1,1 0-1,0-1 1,0 1-1,-1 0 0,1 0 1,0-1-1,-1 1 1,1 0-1,0 0 0,0 0 1,-1-1-1,1 1 0,-1 0 1,1 0-1,0 0 1,-1 0-1,1 0 0,0 0 1,-1 0-1,1 0 1,0 0-1,-1 0 0,1 0 1,-1 0-1,1 0 1,0 0-1,-1 0 0,1 1 1,-3 0 7,1 0 0,-1 1 1,1-1-1,0 1 1,0 0-1,0-1 0,0 1 1,0 0-1,0 0 1,0 1-1,1-1 1,-1 0-1,-1 4 0,-3 6 30,1 0 1,0 0-1,1 0 0,0 1 0,1 0 0,-3 25 0,2 80 223,5-92-223,-1-19-26,0 1 1,1-1-1,0 1 1,0-1-1,1 1 1,0-1-1,0 0 1,7 13-1,-8-17-56,0-1 0,1 0 0,-1 1 1,1-1-1,-1 0 0,1 0 0,0 0 0,0 0 0,0-1 0,0 1 0,0 0 1,0-1-1,0 1 0,0-1 0,1 0 0,-1 0 0,0 0 0,1 0 0,-1 0 0,1 0 1,0-1-1,-1 1 0,1-1 0,-1 0 0,1 0 0,0 0 0,-1 0 0,4-1 1,-5 1-68,-1-1 1,1 1 0,0-1 0,0 1-1,-1-1 1,1 0 0,0 1 0,-1-1 0,1 0-1,-1 0 1,1 0 0,-1 1 0,1-1-1,-1 0 1,0 0 0,1 0 0,-1 0 0,0 0-1,0 0 1,1 0 0,-1 0 0,0 1-1,0-1 1,0 0 0,0 0 0,0 0-1,0 0 1,-1 0 0,1 0 0,0 0 0,-1-1-1,-8-33-1852,-4 15 1887,-1 0 1,0 1 0,-1 0-1,-1 1 1,-36-31 0,10 10 2775,53 36 73,50 2-2536,-14 6-715,16 1-3892,-24-6-1190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30 14830,'0'0'4708,"8"4"-3325,-6-3-1296,1 1 0,-1-1 0,0 0 0,0 1 0,0 0-1,0-1 1,0 1 0,0 0 0,0 0 0,0 0 0,-1 0 0,1 0 0,-1 0-1,0 1 1,1-1 0,-1 0 0,0 1 0,1 4 0,0 5 399,0 0-1,-1 0 1,-1 20 0,0-25-370,-3 28 369,0 0 0,-3 0-1,-1-1 1,-15 46 0,-13 69 620,35-111-803,0-37-297,0-1-1,0 0 1,0 0-1,1 1 1,-1-1-1,0 0 1,0 0-1,0 1 1,0-1-1,0 0 0,0 0 1,0 1-1,0-1 1,1 0-1,-1 0 1,0 0-1,0 1 1,0-1-1,1 0 1,-1 0-1,0 0 1,0 0-1,0 1 1,1-1-1,-1 0 1,0 0-1,0 0 1,1 0-1,-1 0 1,0 0-1,0 0 0,1 0 1,-1 0-1,0 0 1,0 0-1,1 0 1,-1 0-1,0 0 1,14-16 175,-1-12-133,-1-1 0,-1 0 0,-2-1 0,-1 0 0,8-59 1,-12 55-147,3 0 1,0 1 0,3 0 0,22-54-1,-28 79 47,0 1-1,1 0 1,0 0-1,0 0 0,0 1 1,1 0-1,0 0 1,10-8-1,-12 11-10,-1 1 1,1 0-1,0-1 0,-1 1 1,1 1-1,0-1 0,0 0 1,1 1-1,-1 0 0,0 0 1,0 0-1,0 1 0,1-1 1,-1 1-1,0 0 0,1 0 1,7 2-1,-11-2 57,0 1 1,0 0-1,0 0 1,0 0 0,0-1-1,0 1 1,-1 0-1,1 0 1,0 0-1,-1 0 1,1 0-1,-1 0 1,1 0-1,-1 1 1,1-1-1,-1 0 1,0 0 0,0 0-1,1 0 1,-1 1-1,0-1 1,0 0-1,0 0 1,0 0-1,0 0 1,-1 1-1,1 1 1,-9 36-2,4-30 33,0 0 1,-1-1-1,0 0 1,0 0-1,-1 0 0,0-1 1,-16 13-1,18-15 24,-1-1 0,0 0 0,0 0 0,0 0 0,0-1-1,0 0 1,-1 0 0,0-1 0,1 1 0,-1-2 0,0 1-1,-10 1 1,16-3-100,1-1 1,-1 1-1,1 0 0,0-1 0,-1 1 1,1 0-1,-1-1 0,1 1 0,0 0 0,0-1 1,-1 1-1,1 0 0,0-1 0,0 1 1,-1-1-1,1 1 0,0-1 0,0 1 0,0 0 1,0-1-1,-1 1 0,1-1 0,0 1 0,0-1 1,0 1-1,0-1 0,0 1 0,0-1 1,1 1-1,-1-1 0,0 1 0,0-1 0,0 1 1,0-1-1,0 1 0,1 0 0,-1-1 1,9-20-3953,-3 15 2442,1 0 1,-1 1-1,2 0 1,-1 0-1,0 1 1,1-1-1,8-2 1,13-6-3166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4420,'0'0'3497,"10"-6"-412,2-3-1944,10-5 345,2 4 2358,-20 17-164,-5 13-2968,1-19-449,-14 80 2452,10-67-2317,0 1-1,2 0 1,-1-1 0,2 1-1,0 0 1,2 27-1,-1-42-386,1 1 0,-1-1 0,0 0 0,0 0 0,0 1 0,1-1 0,-1 0 0,0 0 0,0 0 0,1 1 0,-1-1 0,0 0 0,0 0 0,1 0 0,-1 0 0,0 0 0,0 1 0,1-1 0,-1 0 0,0 0-1,1 0 1,-1 0 0,0 0 0,1 0 0,-1 0 0,0 0 0,0 0 0,1 0 0,-1 0 0,0 0 0,1 0 0,-1 0 0,0 0 0,1-1 0,-1 1 0,0 0 0,0 0 0,1 0 0,-1 0 0,0-1 0,0 1 0,1 0 0,-1 0 0,0-1 0,14-8 269,-8 0-366,0 0 0,0 0 0,-1-1 0,0 0 0,0 0 0,-1 0 0,-1 0 0,0-1 0,0 0 0,-1 1 0,0-1 0,-1 0 0,0 0 0,-1 0 0,0 0 0,0 0 0,-4-13 0,-1 14-495,-1 14 230,4 21 215,4-22 32,-1 0 0,1 0 0,0 0 0,1-1-1,-1 1 1,0 0 0,1-1 0,-1 0 0,1 1-1,0-1 1,0 0 0,0-1 0,0 1 0,0 0-1,0-1 1,0 0 0,1 1 0,-1-1 0,0-1-1,1 1 1,-1 0 0,1-1 0,-1 0 0,1 0-1,4 0 1,2 0-481,0 0-1,0 0 1,0-1-1,0 0 0,-1-1 1,1 0-1,17-7 1,-20 6 415,0-1 0,-1 1 1,1-1-1,-1-1 0,9-6 1,-13 9 399,-1 0 0,1 0 0,0 0 1,0 0-1,-1 0 0,0 0 1,1 0-1,-1 0 0,0-1 0,0 1 1,0 0-1,0-1 0,-1 1 0,1-1 1,0 1-1,-1-1 0,0 0 1,0 1-1,0-5 0,0 6-145,-1 0-1,1 0 1,0 0-1,-1 0 1,1 0-1,-1 1 1,1-1-1,-1 0 1,0 0-1,1 0 1,-1 1-1,0-1 1,0 0-1,1 1 1,-1-1-1,0 1 1,0-1-1,0 1 1,0-1-1,0 1 1,0 0-1,0-1 1,0 1-1,0 0 1,0 0-1,0-1 1,0 1-1,0 0 1,0 0-1,0 0 1,0 0-1,0 1 1,0-1-1,-2 1 1,0-1-52,-1 0 1,1 1 0,-1 0-1,1-1 1,0 2-1,-1-1 1,1 0 0,0 0-1,-4 3 1,2 0 109,1 1-1,-1 0 1,1-1-1,0 2 1,0-1 0,0 0-1,1 1 1,0 0-1,0-1 1,0 1 0,1 1-1,0-1 1,0 0-1,0 0 1,1 1 0,0-1-1,0 1 1,1-1 0,0 1-1,1 10 1,0-15-129,0 0 0,0-1 0,0 1-1,0-1 1,0 0 0,1 1 0,-1-1 0,1 0 0,-1 0 0,0 0 0,1 0 0,0 0 0,-1 0 0,1 0 0,0 0 0,-1-1 0,1 1 0,0 0 0,0-1-1,0 0 1,-1 1 0,1-1 0,0 0 0,0 0 0,0 0 0,3-1 0,3 1 10,0 0-1,-1-1 1,1 0-1,0 0 1,9-3 0,-11 1-47,-1 0 0,1-1 0,0 1 0,-1-1 0,1 0 0,-1 0 0,0-1 0,-1 1 0,1-1 0,-1 0 0,0-1 0,4-5 0,-6 8-7,0 0 1,0 0-1,-1 0 1,1 0-1,-1 0 1,1 0 0,-1-1-1,0 1 1,0 0-1,-1-1 1,1 1-1,-1-1 1,1 1-1,-1-1 1,0 1-1,0-1 1,-1 1-1,1-1 1,-1 1-1,0 0 1,0-1-1,0 1 1,0 0-1,-3-6 1,2 7-73,0 0 0,1 1 0,-1-1 0,-1 0 1,1 1-1,0-1 0,0 1 0,-1-1 0,1 1 0,0 0 0,-1 0 1,-3-1-1,-18 0-4329,23 3 3996,1 0 1,-1 0-1,1-1 0,-1 1 1,1 0-1,0 0 0,-1 0 0,1 0 1,0 0-1,0 0 0,0-1 0,0 1 1,0 0-1,0 0 0,0 0 1,0 0-1,0 0 0,0 1 0,1 1-1688,-1 4-4139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16163,'0'39'2398,"8"60"-1,-6-86-2171,0 0-1,2 0 1,-1 0-1,1-1 1,1 1-1,0-1 1,1 0-1,9 14 1,-12-22-202,-1-1 1,1 1 0,0-1-1,0 0 1,1 0 0,-1 0-1,1 0 1,-1-1 0,1 1 0,0-1-1,0 0 1,0 0 0,0-1-1,0 1 1,6 1 0,-3-2-61,0 0 0,-1-1 0,1 1 0,0-1 0,0-1 0,0 1 0,0-1 0,0 0 0,7-3 1,0 0-239,1-2 0,-1 0 0,0 0 1,0-1-1,-1-1 0,0-1 1,0 0-1,13-11 0,-16 11-139,0-1 0,-1 0 0,0 0-1,0 0 1,-1-1 0,-1-1 0,0 0 0,0 1-1,-1-2 1,-1 1 0,0-1 0,0 0-1,4-26 1,-7 22 1298,-5 27 895,-2 11-1121,-16 44 535,-3 0 1,-54 101 0,-86 109-397,146-247-1332,10-15-1155,20-35 538,0 2 584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24 14478,'0'0'8968,"-10"-5"-8167,4 2-729,-1 0 0,0 1-1,0-1 1,1 1 0,-2 1 0,1-1 0,0 1 0,0 0-1,0 1 1,0 0 0,-1 0 0,1 0 0,0 1 0,0 0-1,0 1 1,0-1 0,0 1 0,0 1 0,0-1-1,1 1 1,-9 5 0,11-6-16,0 1 1,0-1-1,1 1 1,-1 0-1,1 0 0,0 0 1,-1 0-1,2 1 0,-1-1 1,0 1-1,1 0 0,-1 0 1,1 0-1,0 0 0,1 0 1,-1 0-1,1 0 0,0 1 1,0-1-1,0 1 0,0-1 1,1 1-1,-1-1 0,1 1 1,1-1-1,0 8 1,0-10-76,0 0 0,0 0 1,0-1-1,1 1 0,-1 0 1,0-1-1,1 1 0,-1-1 0,1 0 1,0 1-1,-1-1 0,1 0 1,0 0-1,0 0 0,0 0 1,-1 0-1,1-1 0,0 1 1,0-1-1,0 1 0,0-1 1,0 0-1,3 1 0,55 1-2904,-47-2 1570,20-3-2741,-2-7-2585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10250,'0'0'12604,"3"5"-12247,-1-2-331,1 0-1,-1-1 1,0 1-1,1-1 1,0 1-1,0-1 1,-1 0 0,1 0-1,0 0 1,1-1-1,-1 1 1,0-1-1,0 1 1,1-1-1,-1 0 1,5 0-1,-1 1 42,1-1-1,-1-1 1,1 1-1,-1-1 0,1-1 1,-1 1-1,1-1 1,7-2-1,-10 2-47,0 0 0,-1 0 0,1 0 0,0-1-1,-1 1 1,1-1 0,-1 0 0,0-1 0,0 1 0,0-1 0,0 1 0,0-1 0,0-1 0,-1 1 0,1 0 0,-1-1-1,0 0 1,0 1 0,-1-1 0,1 0 0,-1-1 0,1 1 0,-2 0 0,1-1 0,0 1 0,-1-1 0,1 1 0,0-10-1,-2 12-15,0 0-1,-1 0 1,1 1-1,-1-1 0,1 0 1,-1 1-1,1-1 0,-1 1 1,0-1-1,0 1 0,0-1 1,0 1-1,0-1 0,0 1 1,0 0-1,0 0 0,-1-1 1,1 1-1,0 0 1,-1 0-1,1 0 0,-1 1 1,1-1-1,-1 0 0,1 0 1,-1 1-1,0-1 0,1 1 1,-1-1-1,0 1 0,1 0 1,-1 0-1,0 0 1,1 0-1,-1 0 0,-3 0 1,-2 0-9,1 1 1,-1-1-1,0 1 0,1 1 1,-1-1-1,1 1 1,-1 0-1,-10 5 1,9-3 141,0 1 0,0-1-1,1 1 1,0 1 0,0-1 0,1 1 0,-1 0 0,1 1 0,1 0-1,-1 0 1,1 0 0,0 0 0,1 1 0,-1 0 0,2 0 0,-1 0-1,1 0 1,0 1 0,-1 9 0,4-17-140,0 1-1,0-1 1,0 1-1,0-1 1,0 0-1,0 1 1,0-1-1,1 0 1,-1 1 0,1-1-1,-1 0 1,1 1-1,-1-1 1,1 0-1,0 0 1,0 1-1,-1-1 1,1 0-1,0 0 1,0 0 0,0 0-1,0 0 1,0-1-1,2 2 1,0 0-169,1 0 0,0 0 0,0-1 0,0 1 1,0-1-1,0 0 0,0 0 0,6 0 0,5 0-1811,1 0 0,0-2 0,23-2-1,2-6-5579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 10346,'-10'-1'6438,"1"1"-5649,-18-2 1196,0 1 0,-33 4 0,52-2-1760,0 0-1,0 0 1,0 1-1,1 0 0,-1 1 1,1-1-1,-1 1 1,1 1-1,0 0 1,0 0-1,1 0 1,-1 0-1,-8 9 1,15-13-218,-1 0 1,0 1 0,1-1-1,-1 1 1,1-1 0,-1 1-1,1 0 1,-1-1 0,1 1 0,-1-1-1,1 1 1,-1 0 0,1-1-1,0 1 1,-1 0 0,1 0-1,0-1 1,0 1 0,0 0-1,0 0 1,0-1 0,-1 1 0,1 0-1,0 0 1,1-1 0,-1 1-1,0 0 1,0 0 0,0-1-1,1 2 1,0 0-27,0-1 0,0-1 0,1 1 1,-1 0-1,0 0 0,1 0 0,-1-1 0,0 1 0,1 0 0,-1-1 0,1 0 0,-1 1 0,1-1 1,2 0-1,69 2-1778,-59-3 991,146 1-2403,-160 0 3233,1 0 0,-1 1 0,1-1 0,-1 0 0,0 0 0,1 0-1,-1 0 1,1 1 0,-1-1 0,0 0 0,1 0 0,-1 1 0,0-1 0,1 0 0,-1 0-1,0 1 1,1-1 0,-1 0 0,0 1 0,0-1 0,0 1 0,1-1 0,-1 0-1,0 1 1,0-1 0,0 1 0,0-1 0,0 0 0,1 1 0,-1-1 0,0 1-1,0-1 1,0 1 0,0-1 0,0 1 0,-1-1 0,1 0 0,0 1 0,0-1-1,0 1 1,0-1 0,0 0 0,-1 1 0,1-1 0,0 1 0,0-1 0,0 0-1,-1 1 1,-13 21 1460,3-13-637,-2 0 0,1-1 0,-1-1 0,0 0 1,-28 10-1,32-14-776,0 0-1,0-1 1,0 0 0,-1 0 0,1-1-1,0 0 1,-1 0 0,1-1 0,-1-1-1,-15-2 1,16-4-2643,9 5 2055,0 1 0,0 0 0,0 0-1,0 0 1,0-1 0,0 1 0,1 0 0,-1 0 0,0 0-1,1 0 1,-1-1 0,1 1 0,-1 0 0,1 0-1,0 0 1,-1 0 0,1 0 0,0 1 0,0-1 0,0 0-1,-1 0 1,3-1 0,17-9-7234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 17713,'0'0'1906,"-12"-1"-11,-5 0-1464,0 1 1,0 0-1,0 2 1,-18 3-1,31-5-361,0 1 0,-1 0 0,1 0 0,0 0 0,0 1 0,0-1 0,0 1 0,0 0 0,0 0 0,0 0 0,0 1 0,1-1 0,-1 1 0,1 0 0,0 0 0,0 0 0,0 1 0,0-1 0,1 1 0,-1-1 0,1 1 0,0 0 0,0 0 0,0 0 0,-1 5 0,3-7-81,0-1 1,0 0-1,0 0 1,0 1-1,0-1 1,0 0-1,0 0 0,1 1 1,-1-1-1,0 0 1,1 0-1,-1 0 1,1 1-1,-1-1 1,1 0-1,0 0 1,0 0-1,-1 0 0,1 0 1,0 0-1,0 0 1,0-1-1,0 1 1,0 0-1,0 0 1,0-1-1,0 1 1,0-1-1,0 1 1,1-1-1,-1 1 0,0-1 1,0 0-1,0 1 1,1-1-1,-1 0 1,2 0-1,57 5-2020,-49-5 1393,113 0-3138,-69 0 5401,-54 0-1553,-1 0 0,1 1 0,-1-1-1,1 0 1,-1 0 0,1 1 0,-1-1 0,0 0 0,1 1 0,-1-1 0,1 0 0,-1 1-1,0-1 1,1 0 0,-1 1 0,0-1 0,0 1 0,1-1 0,-1 1 0,0-1 0,0 1 0,0-1-1,0 1 1,1-1 0,-1 1 0,0-1 0,0 1 0,0-1 0,0 1 0,0-1 0,0 1-1,0-1 1,0 1 0,0-1 0,-1 1 0,1-1 0,0 1 0,0-1 0,0 1 0,-1-1 0,1 0-1,0 1 1,0-1 0,-1 1 0,1-1 0,-1 1 0,-13 24 2037,5-16-1617,-1 0 0,0 0 1,-1-2-1,1 1 0,-1-1 1,-1-1-1,0 0 0,1 0 1,-25 6-1,-15 0-2052,0-8-3843,36-4-1787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1 530 12172,'0'0'1708,"8"1"-448,26 4-260,0-2-1,1-1 1,63-5 0,116-23 506,-138 16-1283,1730-182-45,6 61 825,-1442 106-497,624-24-338,-61 4-2594,-593 14 1127,-101 7-2997,-220 22 4114,-11 1 11,0 0 1,0 1-1,0-1 0,0 1 0,0 1 0,10 1 1,-14 3-3113,-4 3-3108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12716,'0'0'5563,"0"10"-5403,-3 25 347,-2 1 1,-11 41 0,-5 28 1476,-6 233 1174,26-242-3062,5-1 1,4 1 0,26 122 0,80 358 1526,-108-545-1572,2 0 0,2 0 0,1-1 0,1 0 0,1-1 0,25 39 0,-37-66-62,0 0 0,0 0-1,0-1 1,0 1 0,0 0-1,1-1 1,-1 1 0,0-1-1,1 0 1,-1 1 0,1-1-1,0 0 1,-1 0 0,1 0-1,2 1 1,-3-2-85,0 0 1,-1 0-1,1 0 0,0 0 0,-1-1 0,1 1 1,-1 0-1,1 0 0,0-1 0,-1 1 0,1 0 1,-1-1-1,1 1 0,-1 0 0,1-1 1,-1 1-1,1-1 0,-1 1 0,0-1 0,1 1 1,-1-1-1,0 1 0,1-1 0,-1 1 0,0-1 1,1 0-1,-1 1 0,0-1 0,0 0 1,2-8-2385,0 0 0,0 0 0,-1-1 0,0-16 0,-1-2-6590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1 767 10378,'0'0'6000,"14"-4"-5183,1033-235 2028,-752 181-3133,472-67 1099,4 36 876,-700 82-1668,179-18-386,307-72 0,-552 95 280,126-35-781,-116 31 70,-1 1 1,0-2-1,0 0 0,0-1 0,-1 0 0,19-15 1,-14 4-3789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17168,'0'0'4522,"11"3"-3732,252 63 713,-165-44-1490,-89-20-30,-1 0 0,1 0-1,-1 1 1,0 0 0,0 0 0,10 7-1,-17-10 19,0 1-1,0 0 1,0 0-1,0 0 0,0 0 1,0 0-1,0-1 1,0 1-1,-1 1 1,1-1-1,-1 0 0,1 0 1,0 0-1,-1 0 1,0 0-1,1 1 1,-1-1-1,0 0 0,1 0 1,-1 2-1,-1-1 24,1 0 0,0 1 0,-1-1 0,0 0-1,0 0 1,1 0 0,-1 1 0,-1-1 0,1 0-1,0 0 1,0 0 0,-1-1 0,1 1 0,-4 3 0,-205 183 2430,112-106-3334,93-77 36,-3 2-448,2-6-4275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0 570 8072,'0'0'3603,"11"3"-1073,-7-1-2262,-2-1-75,1 1-1,0-1 1,0 0-1,0 0 0,0 0 1,0 0-1,0-1 0,0 1 1,0-1-1,0 0 0,1 0 1,-1 0-1,0 0 0,0-1 1,0 1-1,0-1 0,0 0 1,0 0-1,0 0 0,0 0 1,0 0-1,0-1 0,-1 1 1,1-1-1,3-2 0,47-41 2187,50-56 0,-53 45-1972,-2-1 0,51-83 0,-49 55-182,-46 77-224,0 0 0,0-1-1,-1 0 1,0 1-1,0-1 1,-1 0-1,2-14 1,-5 74-88,0-12 164,1 0-1,2-1 0,11 60 0,-10-86-68,0 0 0,1 0 0,0 0 0,1 0 0,1-1 0,-1 0 0,2 0 0,0 0 0,0-1 1,1 0-1,0-1 0,0 1 0,1-2 0,1 1 0,13 9 0,-14-12-300,0 0 0,1-1 0,-1 0 1,19 6-1,18-2-3667,-15-8-2784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16820,'0'2'116,"0"1"0,0-1 0,1 1 0,-1-1 0,1 1 0,-1-1 0,1 0 1,0 1-1,-1-1 0,1 0 0,1 0 0,-1 0 0,0 0 0,0 0 0,1 0 0,-1 0 1,1 0-1,0 0 0,-1 0 0,1-1 0,0 1 0,0-1 0,0 0 0,0 1 1,0-1-1,0 0 0,1 0 0,-1 0 0,0 0 0,3 0 0,3 1 25,-1 0-1,1 0 1,0 0 0,-1-1-1,1-1 1,0 1-1,0-1 1,11-1 0,-5-2-72,-1 0 1,0 0 0,0-1-1,0-1 1,0 0-1,0-1 1,-1 0 0,14-10-1,-20 12-43,-1 0 0,1 0 0,-1 0 0,0-1 0,-1 1 0,1-1 0,-1 0 0,0-1 0,0 1 0,0-1 0,-1 1 0,0-1 0,0 0 0,0 0 0,-1-1 0,0 1 0,0 0 0,1-14 0,-2 18-16,-1 0 1,0 1-1,0-1 0,0 0 1,0 0-1,0 0 0,0 0 1,0 1-1,-1-1 0,1 0 1,-1 0-1,1 0 1,-1 1-1,0-1 0,1 0 1,-1 1-1,0-1 0,0 1 1,0-1-1,-1 1 0,1-1 1,0 1-1,0 0 1,-1-1-1,1 1 0,-1 0 1,1 0-1,-1 0 0,1 0 1,-1 0-1,0 1 0,1-1 1,-1 0-1,0 1 1,0-1-1,0 1 0,1 0 1,-3-1-1,-1 1 2,1 0 1,0 1-1,0-1 1,-1 1-1,1 0 0,0 0 1,0 0-1,0 1 1,0-1-1,0 1 1,0 0-1,1 0 0,-1 0 1,0 1-1,-5 5 1,-1 2 0,0 0 0,1 1 1,0 1-1,1-1 0,-11 21 0,14-24-6,2 0-1,-1 1 0,1-1 0,0 1 0,1-1 1,0 1-1,0 0 0,1 0 0,0 0 0,1 10 1,0-17-40,0-1 0,0 1 1,0 0-1,1 0 0,-1 0 1,1 0-1,-1-1 0,1 1 1,0 0-1,0-1 0,0 1 1,0 0-1,0-1 1,0 1-1,0-1 0,0 1 1,1-1-1,-1 0 0,0 0 1,1 1-1,-1-1 0,2 1 1,1-1-21,0 1 1,0 0-1,0-1 1,0 0 0,0 0-1,0 0 1,0-1 0,0 1-1,7-1 1,4-1-63,0 0 0,0-2 0,-1 1 0,26-9 0,7-5-274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14189,'0'0'1591,"3"13"171,34 209 2882,15 69-1878,-36-449-727,-9 64-2126,26-222-1465,-33 314 1545,0 0 1,1 1-1,-1-1 1,0 0-1,0 1 1,1-1-1,-1 1 1,1-1-1,0 0 0,-1 1 1,1 0-1,0-1 1,0 1-1,0-1 1,0 1-1,0 0 1,0-1-1,0 1 0,1 0 1,-1 0-1,0 0 1,1 0-1,-1 0 1,1 0-1,-1 1 1,1-1-1,1 0 0,0 1-8,0 0 0,0 0-1,-1 0 1,1 1-1,0-1 1,-1 1-1,1 0 1,0-1-1,-1 1 1,1 0-1,-1 1 1,0-1-1,1 0 1,-1 1-1,3 2 1,1 1-13,1 0-1,-1 0 1,0 1 0,0 0 0,-1 0-1,0 1 1,0 0 0,0-1-1,-1 2 1,7 13 0,-11-16 8,0 0-1,1 0 1,-2 0 0,1 0-1,0 0 1,-1 0 0,0 0 0,0-1-1,-1 1 1,1 0 0,-1-1-1,0 1 1,0-1 0,-1 1-1,1-1 1,-1 0 0,0 0 0,0 0-1,0-1 1,-1 1 0,1-1-1,-1 1 1,-4 2 0,3-1-90,-1-1 0,1 0 0,-1 0 0,0 0 0,0-1 0,0 0 0,-1 0 0,1 0 0,-1-1 0,0 0 0,0 0 0,1-1 0,-1 0 0,0 0 0,-13 0-1,12-6-3551,7-8-2931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13325,'0'0'4900,"-36"53"-3554,18-27-418,-2 2 193,6 0-384,-2 3-160,0-2-65,-1 1-127,5-3-257,-5-5-96,5-4-64,-1-8-1153,-1-8-1506,1-2-1985,4-19-1442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13741,'0'0'5573,"12"53"-3427,1-26-736,12 3-289,4-1-321,5-4-351,10-7-321,1-4-96,0-6-609,3-8-2049,-10-9-4997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1340 11050,'9'-6'972,"64"-49"1391,122-123-1,-71 62-1423,652-530 748,-587 495-934,-187 149-714,19-13 556,-1-1 0,-1-1 0,-1-1 0,0-1-1,23-31 1,-40 48-544,0 0-1,0 0 0,1 0 0,-2 0 0,1-1 0,0 1 0,0 0 0,-1 0 0,1-1 0,-1 1 0,1 0 0,-1-1 0,0 1 1,0 0-1,0-1 0,0 1 0,-1 0 0,1-1 0,-1 1 0,0-3 0,1 5-226,5 4-7058,2-1 812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13196,'0'0'3358,"4"11"-2664,2 3-473,0 1 0,1-1-1,1 0 1,0-1 0,1 0-1,0 0 1,1-1 0,1 0-1,0-1 1,0 0 0,17 12-1,6-1 12,0-2 0,1-1 0,56 21 0,121 31-185,-69-25-8,488 190 1212,-423-156-302,118 72-709,-192-85 0,-134-67-238,90 39 824,-82-37-748,0 1 0,0-1 0,1-1 0,-1 1 0,0-2-1,0 1 1,1-1 0,-1 0 0,15-2 0,-21 1-102,-1 1-1,1-1 1,0 0-1,0 0 1,0 0-1,0 0 1,-1 0 0,1 0-1,0 0 1,-1 0-1,1-1 1,-1 1-1,0-1 1,1 1-1,-1-1 1,0 1-1,0-1 1,0 0 0,0 0-1,0 0 1,0 1-1,-1-1 1,1 0-1,-1 0 1,1 0-1,-1-3 1,1 1-384,0 0-1,-1 0 1,0 0 0,0 0-1,0 0 1,-1-1 0,1 1-1,-1 0 1,0 0 0,0 0-1,-1 0 1,-1-4 0,-14-17-5528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8 13677,'0'0'3694,"-9"-2"-2306,0 0-1087,-1 1 1,1-1-1,-1 2 1,0-1-1,1 1 1,-1 1-1,1 0 0,-1 0 1,1 1-1,-1 0 1,1 0-1,-18 8 0,10-2 85,1 1-1,-1 1 0,-28 22 0,39-28-347,1 1 0,0-1 0,0 1 0,1 0-1,-1 0 1,1 0 0,0 1 0,1-1 0,-1 1 0,1 0 0,0 0 0,1 0-1,-1 1 1,-1 10 0,4-16-36,0 1 0,0-1 1,1 0-1,-1 1 0,1-1 0,-1 0 0,1 1 0,-1-1 1,1 0-1,0 0 0,0 0 0,-1 0 0,1 0 0,0 0 0,0 0 1,0 0-1,0 0 0,0 0 0,1 0 0,-1 0 0,0-1 1,0 1-1,0-1 0,1 1 0,-1-1 0,0 1 0,3 0 1,47 12 78,-40-11-68,42 8-119,-35-7 23,1 0 0,-1 1-1,0 1 1,0 1 0,0 1 0,23 12-1,-39-19 85,0 1 0,-1 0 0,1 1-1,0-1 1,-1 0 0,1 0 0,0 1 0,-1-1-1,0 1 1,1-1 0,-1 1 0,0-1 0,0 1-1,0 0 1,0 0 0,0-1 0,0 1-1,-1 0 1,1 0 0,0 0 0,-1 0 0,0 0-1,1 3 1,-2-3 66,1 1 1,-1 0-1,0-1 0,0 1 0,0-1 1,0 1-1,0-1 0,0 1 0,-1-1 1,1 0-1,-1 0 0,0 0 0,0 0 1,0 0-1,-2 2 0,-7 5 282,0-1 0,-1 1-1,0-2 1,-1 0 0,-16 7-1,-40 10 131,63-22-552,0-1 1,0 0-1,0 0 0,1-1 1,-1 1-1,0-1 0,0-1 1,0 1-1,0-1 1,-8-1-1,14 1-111,-1 1 1,0 0-1,1-1 1,-1 1-1,1-1 1,-1 1-1,1 0 1,-1-1-1,1 1 1,-1-1-1,1 1 0,-1-1 1,1 0-1,-1 1 1,1-1-1,0 1 1,0-1-1,-1 0 1,1 1-1,0-1 1,0 0-1,0 1 0,-1-1 1,1 0-1,0 1 1,0-1-1,0 0 1,0 0-1,0 1 1,1-1-1,-1 0 1,0 1-1,0-2 0,3-16-6505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13229,'0'0'8552,"-11"59"-7784,11-37-447,0 2-161,0-4-96,4-3-32,3-3-64,-2-7-641,4-3-800,-3-4-1058,-12-14-10377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13965,'0'0'1933,"9"-4"-220,7-4-1067,0 1-1,0 1 0,1 0 0,0 1 1,1 1-1,-1 1 0,20-1 1,-23 3-567,0 1 0,0 1 0,0 0 1,0 1-1,-1 1 0,1 0 0,0 1 1,22 9-1,-30-10-74,1 0 0,-1 1 0,0-1 0,-1 1-1,1 0 1,-1 1 0,1-1 0,-1 1 0,-1 0 0,1 0 0,-1 1 0,0 0 0,0-1 0,0 1-1,-1 0 1,0 1 0,0-1 0,-1 0 0,4 13 0,-4-13 121,-1 1-1,0-1 1,1 1-1,-2-1 1,1 1 0,-1-1-1,0 1 1,-1-1-1,1 1 1,-1-1 0,0 0-1,-1 1 1,0-1-1,0 0 1,0 0 0,-1 0-1,0 0 1,0 0-1,0 0 1,-1-1 0,1 0-1,-1 0 1,-1 0-1,1 0 1,-1 0 0,0-1-1,0 0 1,0 0-1,0 0 1,-1-1 0,0 0-1,0 0 1,0 0-1,0-1 1,-10 3 0,-5 1 64,-1 0 0,0-2 1,-37 3-1,49-6-186,0 0 1,-1-1 0,1 0-1,0-1 1,0 0-1,0-1 1,0 0-1,0-1 1,1 0-1,-13-5 1,20 7-184,0 0-1,-1-1 1,1 1-1,0-1 1,0 0-1,0 1 1,1-1-1,-1 0 1,0 0-1,1 0 1,-1 0-1,1 0 1,0-1-1,-1 1 1,1 0-1,-1-5 1,2 5-216,-1 1-1,1-1 1,0 0 0,0 0 0,0 1 0,0-1-1,0 0 1,1 1 0,-1-1 0,1 0 0,-1 1 0,1-1-1,-1 0 1,1 1 0,0-1 0,1-2 0,14-14-7031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14542,'0'0'6694,"69"-12"-6021,-24 1-385,14-3-288,13-4-545,4-2-1601,14-3-1729,-3 1-1538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16784,'0'0'4901,"58"-1"-4293,-28 1-288,8-1-288,12-4-256,14-4-1634,8-5-2081,1 0-3268</inkml:trace>
  <inkml:trace contextRef="#ctx0" brushRef="#br0" timeOffset="1">639 93 12556,'0'0'15823,"46"-6"-15727,-6-8-160,5-3-1345,0-2-2147,2 0-2786,-7 1-8360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17132,'-5'-3'230,"0"0"1,0 1 0,0-1 0,-1 2 0,1-1-1,-1 0 1,1 1 0,-1 0 0,0 0 0,0 1 0,1-1-1,-1 1 1,0 1 0,0-1 0,1 1 0,-11 2-1,11-2-149,1 0 1,-1 0-1,1 1 0,0-1 0,0 1 0,-1 0 0,1 0 1,1 1-1,-1-1 0,0 1 0,0-1 0,1 1 0,0 1 1,-1-1-1,1 0 0,0 1 0,1-1 0,-1 1 0,1 0 1,-1 0-1,-2 8 0,5-11-77,-1 1 0,1 0 0,0 0 0,0 0 0,0 0 0,0 0 0,0 0 0,0 0 0,0 0 1,1 0-1,-1 0 0,1 0 0,0 0 0,-1 0 0,1-1 0,0 1 0,0 0 0,0 0 0,0-1 0,0 1 0,0-1 0,1 1 0,-1-1 1,1 1-1,-1-1 0,1 0 0,-1 0 0,1 0 0,0 0 0,-1 0 0,1 0 0,2 1 0,6 2-41,0 0-1,0 0 1,0-1-1,17 3 1,40 4-236,-43-7 111,0 1 1,0 0-1,29 11 1,-51-15 149,0 1 1,0 0-1,0 0 0,0 0 1,0 0-1,-1 0 1,1 0-1,0 0 1,0 1-1,-1-1 1,1 0-1,-1 1 1,0 0-1,1-1 0,-1 1 1,0 0-1,0 0 1,0-1-1,0 1 1,1 4-1,-1-4 27,-1 0 1,0 0-1,-1 0 1,1-1-1,0 1 0,0 0 1,-1 0-1,1 0 0,-1 0 1,1-1-1,-1 1 0,0 0 1,0-1-1,0 1 0,0 0 1,0-1-1,0 1 1,0-1-1,-1 0 0,1 1 1,0-1-1,-1 0 0,1 0 1,-3 2-1,-10 6 76,0 0-1,-1-1 1,0 0 0,0-1-1,-1-1 1,1 0 0,-1-1 0,-1-1-1,1-1 1,-1 0 0,-18 1-1,33-4-129,0 0-1,0-1 0,-1 1 0,1 0 1,0-1-1,0 1 0,0-1 1,0 1-1,0-1 0,0 0 0,-3-2 1,4 2 38,0 1-1,0-1 1,0 0 0,1 0 0,-1 1 0,0-1 0,0 0 0,1 0-1,-1 0 1,1 0 0,-1 0 0,1 0 0,-1 0 0,1 0 0,0 0-1,0 0 1,-1-2 0,1-1-13,1-1 1,-1 1-1,1 0 1,-1 0-1,1 0 1,1-1-1,-1 1 0,1 0 1,-1 0-1,1 1 1,3-6-1,26-40-267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14894,'0'0'1730,"0"62"160,0-21-33,0 6-832,0 2-544,0-3-417,0-3-32,13-2-801,6-7-1217,0-4-1313,-1-8-1121,-6 0-3844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13164,'0'10'1239,"-1"8"-689,0-8 179,1 1 1,0 0-1,1-1 1,2 12-1,-3-19-644,1 1 1,0-1-1,0 0 1,0 0-1,1 0 0,-1 0 1,1 0-1,-1 0 0,1 0 1,0-1-1,0 1 0,1-1 1,-1 1-1,0-1 0,1 0 1,-1 0-1,1 0 0,5 3 1,7 3-124,-9-6-259,-1 1 1,0 0-1,1 0 1,-1 0 0,0 1-1,6 6 1,-9-7 240,0-1 0,0 1-1,-1 0 1,1 0 0,-1 0 0,0-1 0,0 2 0,0-1 0,0 0 0,0 0 0,-1 0-1,1 0 1,-1 0 0,0 1 0,0 3 0,0 1-2,1-5-26,-1-1 0,0 1 1,0-1-1,0 1 0,0-1 1,0 1-1,0-1 0,-1 1 1,1-1-1,-1 1 0,-1 4 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5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50 105 1730,'0'0'11867,"1"9"-10180,3 34-291,0 12 132,13 63 0,-13-104-1207,-1 1 0,0-1 1,-1 1-1,-1-1 0,-1 18 0,0-32-298,0 1-1,0 0 1,0-1-1,0 1 1,-1-1 0,1 1-1,0-1 1,0 1-1,-1-1 1,1 1 0,0-1-1,-1 1 1,1-1-1,-1 0 1,1 1-1,0-1 1,-1 1 0,1-1-1,-1 0 1,1 0-1,-1 1 1,1-1 0,-1 0-1,0 0 1,1 1-1,-1-1 1,1 0-1,-1 0 1,1 0 0,-1 0-1,0 0 1,1 0-1,-1 0 1,1 0 0,-1 0-1,0 0 1,-1 0 23,1-1-1,-1 1 1,1 0 0,0-1 0,-1 1 0,1 0 0,0-1 0,-1 0 0,1 1-1,0-1 1,0 0 0,-1 0 0,1 1 0,0-1 0,-2-2 0,-1-4 16,-1-1 0,2 1 0,-1-1 0,1 0 0,0 0 1,0 0-1,1-1 0,0 1 0,-1-11 0,-3-82-186,5 83 96,-1-18-231,0-53-79,2 81 337,1 1 1,0 0-1,0-1 0,1 1 1,0 0-1,0 0 1,0 0-1,1 0 1,5-8-1,-7 13 5,1 1-1,-1-1 1,1 1-1,0-1 1,-1 1-1,1 0 1,0-1-1,0 1 0,0 0 1,0 0-1,0 0 1,0 1-1,1-1 1,-1 0-1,0 1 1,0-1-1,0 1 1,1 0-1,-1 0 1,0 0-1,0 0 1,1 0-1,-1 0 1,4 2-1,57 16 63,-52-15-59,1 2-4,0-1 0,0 2-1,0-1 1,17 13-1,-28-17 2,1-1 0,-1 1 0,0 0 0,1 0 0,-1 0 0,0 0 0,0 0 0,0 0 0,1 0 0,-1 0 0,-1 0 0,1 0 0,0 1 0,0-1 0,0 0 0,-1 1 0,1-1 0,0 1 0,-1-1 0,1 1 0,-1-1-1,0 1 1,0-1 0,1 1 0,-1-1 0,0 1 0,0-1 0,0 1 0,-1-1 0,1 1 0,0-1 0,0 1 0,-1-1 0,1 1 0,-1-1 0,0 1 0,1-1 0,-1 0 0,0 1 0,0-1 0,0 0 0,0 0 0,0 1 0,0-1-1,0 0 1,0 0 0,0 0 0,0 0 0,-1 0 0,1-1 0,-2 2 0,-13 8 88,-1 0 0,1-1 0,-2 0 0,1-2-1,-1 0 1,0-1 0,-1 0 0,0-2 0,-37 4-1,55-7-122,1-1-1,-1 0 1,0 0-1,0 0 1,1 0-1,-1 0 1,0 0-1,0 0 1,1 0-1,-1 0 1,0 0-1,1 0 1,-1 0-1,0-1 1,0 1-1,1 0 1,-1 0-1,0-1 1,1 1-1,-1-1 1,1 1-1,-1 0 1,0-1-1,1 1 1,-1-1-1,1 0 1,-1 1-1,1-1 1,-1-1-1,1 1-115,0 0-1,0 0 1,0-1 0,0 1-1,0 0 1,1-1 0,-1 1-1,1 0 1,-1 0 0,1-1-1,-1 1 1,1 0 0,0 0-1,-1 0 1,2-2 0,40-42-5933,-38 40 5122,30-29-4994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5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11531,'0'0'11824,"-4"7"-11610,-121 238 2653,133-258-3189,-1 0 1,1-1-1,-2 0 1,0 0-1,-1-1 0,0 0 1,-1 0-1,-1 0 1,-1 0-1,0 0 1,0-1-1,-2-23 1,0 38 302,0-1 1,0 0 0,0 1-1,0-1 1,-1 0 0,1 0-1,0 1 1,-1-1-1,1 1 1,-1-1 0,0 0-1,1 1 1,-1-1 0,0 1-1,0-1 1,0 1 0,0 0-1,0-1 1,-1 1-1,1 0 1,0 0 0,0 0-1,-1 0 1,-2-2 0,3 4 24,1-1 0,-1 0 0,1 1-1,-1-1 1,1 1 0,-1-1 0,1 1 0,-1-1 0,1 1 0,-1 0 0,1-1 0,-1 1 0,1-1 0,0 1 0,0 0 0,-1-1 0,1 1 0,0 0 0,0 0 0,0-1 0,-1 1 0,1 0 0,0-1 0,0 1 0,0 0 0,0 0 0,0-1 0,1 1 0,-1 0 0,0-1 0,0 1-1,1 1 1,2 28 86,0-22-15,1 0 0,0 0-1,0 0 1,0-1 0,1 1 0,0-1 0,0 0-1,1-1 1,0 1 0,0-1 0,1 0 0,14 9-1,-3-3 24,1 0-1,0-2 0,0 0 0,23 7 1,-80-34-51,0-1 0,-42-29 0,49 28-61,1 1-1,-2 2 1,0 0-1,-37-10 1,67 25 338,26 3-59,39 7-258,98 13-109,-51-15-3765,-48-6-2824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5:4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5541,'0'0'10789,"11"7"-9908,3 1-663,0-1 0,0 0 1,1-1-1,0-1 0,0 0 0,1-1 0,17 2 1,120 11 44,0-7 1,1-6 0,-1-8-1,252-37 1,-209 15-59,1 9-1,204 9 1,-356 12-197,0 2 1,-1 2-1,51 15 0,-54-13 55,-90-13 398,8 2-388,-83-14-8,-526-46-23,128 58-57,365 10 4,-204 36-1,344-40 12,2-1-10,0 1-1,1 0 0,-21 8 1,35-11 3,0 0 0,1 1 0,-1-1 0,0 0 0,1 0 1,-1 0-1,0 0 0,0 0 0,0 1 0,1-1 0,-1 0 0,0 0 1,0 0-1,0 1 0,1-1 0,-1 0 0,0 0 0,0 1 1,0-1-1,0 0 0,1 0 0,-1 1 0,0-1 0,0 0 0,0 0 1,0 1-1,0-1 0,0 0 0,0 1 0,0-1 0,0 0 0,0 0 1,0 1-1,0-1 0,0 0 0,0 1 0,0-1 0,0 0 0,-1 0 1,1 1-1,0-1 0,0 0 0,0 0 0,0 1 0,-1-1 0,1 0 1,0 0-1,0 1 0,0-1 0,-1 0 0,1 0 0,0 0 0,-1 1 1,29 3-158,367 2 318,-253-8-148,502-13-277,-443 1 102,237-48 0,-429 59 164,-12 1-8,-29-1-27,-52 2-19,-1551 71 529,1680-73-4215,-25 2 1920,-1-1 0,1 0 0,21-7 0,36-12-6028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6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6053 550 2883,'0'-2'323,"0"-1"0,0 1 0,-1-1 1,1 1-1,-1-1 0,0 1 1,0-1-1,0 1 0,0 0 0,0 0 1,-1-1-1,1 1 0,-1 0 0,1 0 1,-1 0-1,0 0 0,0 1 0,1-1 1,-1 0-1,-1 1 0,1-1 0,0 1 1,-3-2-1,-7-3 94,-1 0 1,-1 1-1,-16-4 1,-8-4-125,5 2 20,0 1 0,-54-9 0,-1 0 45,-91-25-233,-92-26 284,-690-125 878,94 116-1372,-5 67-7,689 15 190,0 7 0,0 9-1,2 8 1,1 7 0,2 9 0,2 7-1,2 7 1,2 9 0,-187 100-1,294-130-111,2 2 0,-83 68 0,111-78 3,2 3 1,1 0-1,1 2 0,2 2 0,-31 46 1,53-68 16,-1-1 0,1 1 1,1 1-1,0-1 1,1 1-1,1 0 1,0 0-1,0 0 1,2 0-1,0 1 1,0 19-1,2-24 19,1 0-1,0 0 1,1 0 0,0 0-1,1 0 1,0 0 0,0 0-1,1-1 1,0 0-1,1 1 1,0-2 0,1 1-1,-1-1 1,2 1 0,-1-2-1,15 15 1,5-1-7,0-1 0,1-1 0,1-1 0,0-2 0,2-1 0,0-1 0,37 12 0,230 56-376,920 108-37,42-126 469,-1053-59-57,668 1-313,-3-63 347,-829 52-6,418-54 275,-6-33-114,-399 77-81,0-2 0,-1-3 1,-1-3-1,0-2 0,-2-1 0,-2-4 1,0-1-1,-2-2 0,-2-3 0,-1-1 1,-1-2-1,71-87 0,-101 108-78,-1 0 0,0-1 0,-2-1 0,0 0 0,-1 0 0,-1-1 0,-2 0 0,1 0 0,-2 0 0,2-24 0,-5 29 23,-1-1 0,0 0 0,-2 1 1,0-1-1,0 1 0,-2-1 0,0 1 1,-1-1-1,-1 1 0,0 1 0,-1-1 1,-1 1-1,-16-28 0,6 19-50,-2 1 0,0 0-1,-2 2 1,0 0 0,-1 2-1,-2 0 1,1 1 0,-2 2-1,0 0 1,-39-17 0,-1 5-333,-2 1 0,0 4 0,-87-17-1,-189-21-4330,145 35 245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8:3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4132,'0'0'6080,"10"-7"-6128,-8 6 46,3-2-6,0-1 0,0 1-1,1 0 1,-1 0-1,1 0 1,0 1-1,0 0 1,-1 0 0,2 0-1,-1 1 1,0 0-1,0 0 1,0 1 0,8 0-1,142 8-78,0-7 0,249-30 0,-94-17 173,397-41 698,2349-45-624,-778 158 246,1258 13-214,-1843-13 64,474-22-256,-1270-58-278,-754 42-779,-17-8-1356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49 167 7591,'0'0'1159,"-7"-6"-529,-24-20-129,30 25-483,0 1-1,1 0 1,-1 0-1,1-1 1,-1 1-1,1 0 1,-1-1-1,1 1 1,-1 0 0,1-1-1,-1 1 1,1-1-1,-1 1 1,1-1-1,0 1 1,-1-1-1,1 1 1,0-1-1,-1 1 1,1-1-1,0 1 1,0-1-1,0 0 1,-1 1-1,1-1 1,0 0-1,0 1 1,0-1-1,0 1 1,0-1-1,0 0 1,0 1-1,0-1 1,0 1-1,1-1 1,-1 0 0,0 1-1,0-1 1,0 1-1,1-1 1,-1 0-1,0 1 1,1-1-1,-1 1 1,1-1-1,-1 1 1,0-1-1,1 1 1,-1 0-1,1-1 1,-1 1-1,1 0 1,-1-1-1,1 1 1,0 0-1,-1-1 1,1 1-1,-1 0 1,2 0-1,39-9-33,-35 8 108,84-8-34,0 3 1,106 8-1,-57 0-4,-33-2-87,655-17 1598,364-27 1590,-1032 44-3148,108-1-1215,-160-6-1359,-13-10-1485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6 299 6054,'-1'0'40,"1"0"0,0-1 1,-1 1-1,1 0 0,0 0 0,-1-1 1,1 1-1,0 0 0,0-1 0,-1 1 1,1 0-1,0 0 0,0-1 0,0 1 1,-1-1-1,1 1 0,0 0 0,0-1 1,0 1-1,0 0 0,0-1 1,0 1-1,0-1 0,0 1 0,0 0 1,0-1-1,0 1 0,0 0 0,0-1 1,0 1-1,0-1 0,0 1 0,0 0 1,0-1-1,1 1 0,-1 0 0,0-1 1,0 1-1,0 0 0,1-1 0,-1 1 1,0 0-1,0-1 0,1 1 1,-1 0-1,0 0 0,1-1 0,-1 1 1,0 0-1,1 0 0,-1 0 0,0 0 1,1-1-1,-1 1 0,0 0 0,1 0 1,-1 0-1,1 0 0,-1 0 0,31-8-60,-24 7 209,133-23 251,158-6 1,-40 6-196,161-35 149,377-36 504,-547 73-2425,-132 4-2525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2018,'0'0'8664,"12"3"-8365,61 16 180,0-4 0,1-3 0,84 2 0,244-6-580,-325-8 251,572-29 665,-132 2 222,1275 58 399,180 33 1057,-1254-63-2354,-626-6-2621,-34-8-3279,-19-3-1307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19356,'-31'63'2619,"-2"3"-1701,19-23-634,2 0 0,2 0 0,1 1 0,3 0 0,1 0 0,3 0 0,5 80 0,-22-169-322,-52-122-404,72 162 416,7 5 29,20 8 54,-3-1 4,-4-3-38,-1-2 1,1-1 0,-1-1-1,1 0 1,-1-2-1,1 0 1,-1-1-1,0-1 1,0-1-1,0-1 1,-1-1-1,0 0 1,19-11-1,-32 14-26,0 0 0,0-1-1,-1 1 1,1-1 0,7-9-1,-12 13 3,0 0 1,0-1-1,0 1 0,-1 0 0,1 0 0,0-1 0,-1 1 0,1 0 0,-1-1 0,1 1 0,-1 0 0,1-1 0,-1 1 1,0-3-1,0 3 0,0 0 1,-1 0 0,1 1 0,0-1-1,-1 0 1,1 0 0,-1 1 0,1-1 0,-1 0-1,1 1 1,-1-1 0,1 0 0,-1 1-1,0-1 1,1 1 0,-1-1 0,0 1 0,0-1-1,1 1 1,-1 0 0,0-1 0,0 1-1,0 0 1,1 0 0,-1-1 0,0 1 0,-1 0-1,-5-1 0,1 1-1,0 0 0,-1 0 0,1 0 1,0 1-1,-1 0 0,1 0 0,0 1 1,0 0-1,0 0 0,0 0 0,0 1 1,0 0-1,1 0 0,-1 0 0,1 0 1,-8 8-1,5-5 3,0 1-1,1 0 1,0 0 0,0 0 0,1 1 0,-1 0-1,2 1 1,-1-1 0,1 1 0,-6 15 0,10-22 1,0 0-1,1 0 1,-1 1 0,0-1 0,1 1 0,-1-1-1,1 1 1,0-1 0,-1 1 0,1-1 0,1 1-1,-1-1 1,0 1 0,1-1 0,-1 1 0,1-1 0,-1 0-1,1 1 1,0-1 0,0 0 0,0 1 0,1-1-1,-1 0 1,0 0 0,1 0 0,0 0 0,2 2-1,0-1 1,0 0 0,0-1-1,1 0 1,-1 1-1,1-2 1,0 1-1,0 0 1,0-1-1,-1 0 1,1 0-1,0-1 1,8 1-1,119-5-33,-101 1 16,1 1 1,-1 2-1,53 6 1,-79-5 57,-1 0-1,0 0 1,1 0 0,-1 1 0,0 0 0,0 0-1,0 0 1,0 0 0,0 0 0,4 5 0,-5-29 538,-8-165-165,6 186-478,1 1 1,-1 0 0,0 0 0,1-1 0,-1 1-1,0 0 1,1 0 0,-1 0 0,0 1 0,1-1-1,-1 0 1,0 0 0,1 1 0,-1-1 0,2 2-1,-2-2-18,18 5-449,1-2 0,-1 0 0,1 0-1,0-2 1,-1-1 0,1 0-1,33-5 1,1-5-201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2929 58 4388,'-15'0'2653,"-499"-15"-16,-174-8-1168,534 14-1181,0 8 0,-278 32 0,329-16-165,1 4 0,-159 52 0,230-60-95,0 2 0,2 0 1,-1 2-1,2 1 0,0 2 1,1 1-1,1 0 0,1 2 1,0 1-1,2 1 0,0 2 1,-27 38-1,32-36-45,1 0-1,2 1 1,1 0 0,1 1-1,1 1 1,2 0 0,1 0-1,-7 45 1,13-54 4,1 0 0,1 1 0,1-1 0,1 1 1,1-1-1,1 1 0,1-1 0,0 0 0,2 0 0,0-1 0,1 1 0,2-2 1,13 26-1,2-7 13,2-1 0,2-1 1,1-1-1,1-2 0,2-1 1,1-1-1,2-2 0,1-1 1,1-2-1,62 33 0,-18-18 21,2-4 0,1-3-1,1-4 1,116 25 0,-44-21 18,1-7 1,2-7-1,0-7 1,273-12-1,-303-13-58,-1-6 0,-1-5-1,-1-6 1,146-54 0,-235 69 176,0-2 0,-1-1-1,-1-2 1,-1-2 0,-1-1 0,0-1 0,37-35-1,-48 35-14,-1 0-1,0-2 1,-2 0-1,-1-2 1,-1 0-1,-1 0 1,-2-2-1,-1 0 1,17-51-1,-9 15-85,-2-1-1,-4-1 1,-3 0 0,-2-1-1,-4-1 1,-2-135 0,-7 185-14,0-1 0,-1 1 1,-1 0-1,0 0 0,-2 1 1,0 0-1,-1 0 0,-1 0 1,-1 0-1,0 2 0,-1-1 1,-1 1-1,-1 0 0,0 1 1,-1 1-1,0 0 0,-1 1 0,-1 0 1,0 1-1,0 0 0,-2 2 1,1 0-1,-1 0 0,-1 2 1,1 0-1,-31-8 0,-6 5-1691,1 2-1,-65-2 0,94 10 690,-65-7-3418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1665 74 4708,'-22'-4'5059,"-10"-13"-4159,4 2-762,1 6-23,1 1 1,-1 2-1,-1 1 1,1 1-1,-1 1 1,0 1-1,1 1 0,-1 2 1,0 1-1,0 1 1,-50 13-1,27-2-93,0 1 0,2 3 0,0 2-1,1 3 1,-61 38 0,54-25-62,3 3-1,1 2 1,-69 72 0,-113 162-552,193-219 649,3 2 0,2 1-1,2 1 1,3 2 0,4 1 0,-32 106-1,36-78-52,4 1 0,3 1 0,5 0 0,2 121 0,5 18 19,12 337-4,2-452 173,6-1 0,5-1-1,4 0 1,6-2 0,76 180-1,-66-200 61,5-2-1,4-2 0,3-2 1,5-3-1,3-2 0,127 130 1,-125-153 27,3-2 0,2-4 0,87 53 1,12-13-2411,-130-77-1286,-6-6-2445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12684,'0'0'566,"12"0"-166,46 5 1,108 24 1,-49-7-335,-60-14-179,63 12-345,-106-16 397,1 0 0,-1 0 0,1 2 0,-1-1 0,20 13 1,-31-16 88,0 0 0,0 0 1,0 0-1,0 0 0,0 1 1,-1-1-1,1 1 0,-1 0 1,0 0-1,0 0 0,0 0 1,0 0-1,-1 0 0,1 0 1,-1 1-1,1-1 0,-1 0 1,1 6-1,-2-4 60,0 0 1,0 1-1,0-1 1,-1 0-1,1 0 1,-1 0-1,0 0 0,-1 1 1,1-2-1,-1 1 1,-3 6-1,-6 8 265,0-1 0,-1-1 0,0 0 0,-30 29 0,-299 265 846,262-245-2176,20-19-1789,1-9-2173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40:0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937 69 2498,'0'0'144,"7"-8"177,36-51 1505,-51 58 2557,-30 1-3791,24 4-575,0 1 0,0 1 0,0 0 1,1 1-1,0 1 0,1 0 0,0 0 0,-20 18 0,-5 3-32,23-19 16,-187 141 91,157-114-48,1 2-1,-50 60 1,42-36-18,2 2 1,-62 110-1,88-131-9,2 0 0,2 2 0,2 0 0,2 1 0,-13 73 0,14-41-10,3 1-1,3 0 1,4 0-1,8 106 0,-3-178 7,1 1 0,-1 0 0,1 0-1,1-1 1,-1 1 0,2-1 0,-1 1-1,1-1 1,0 0 0,1-1-1,0 1 1,0-1 0,1 0 0,-1 0-1,1-1 1,1 1 0,0-1 0,-1-1-1,2 1 1,-1-1 0,1-1-1,-1 1 1,13 4 0,13 3 278,1-2 1,0-1-1,0-1 0,60 5 1,0 1-101,-56-8-377,-2 0 407,41 12 0,-69-16-524,0 1 0,-1 0 0,0 0 0,1 0 0,-1 1 1,-1 0-1,1 0 0,0 0 0,-1 1 0,0 0 0,7 9 0,-4-1-2238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4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35 8040,'0'0'85,"12"-4"102,9-4-73,1 2-1,0 1 1,1 1 0,44-3 0,-61 7-95,-1 0-1,1 0 1,-1 1 0,1-1 0,-1 1 0,1 1 0,-1-1 0,1 1-1,-1 0 1,0 0 0,0 0 0,8 5 0,-11-5 10,1 1 0,-1-1 0,0 1 0,0-1-1,0 1 1,-1-1 0,1 1 0,-1 0 0,1 0 0,-1 0 0,0 0 0,0 0 0,0 0 0,0 0 0,-1 0 0,1 0 0,-1 1 0,0-1 0,0 0 0,0 0 0,0 0-1,-1 1 1,1-1 0,-2 4 0,-1 4 190,0 0 0,-1-1-1,0 1 1,0-1 0,-1 0-1,-1 0 1,0 0 0,-9 11-1,-65 71 780,52-62-633,-59 63 594,-96 113-471,140-138-2446,41-64 1745,0-1-1,0 1 0,0 0 1,1 0-1,0 0 1,0 0-1,0 0 0,0 0 1,0 0-1,1 1 1,0-1-1,0 0 0,0 0 1,0 0-1,1 1 0,0 4 1,10 2-3892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7203 868 10258,'-25'-23'333,"0"2"-1,-2 1 1,0 1 0,-1 1-1,-1 1 1,0 2-1,-47-17 1,-229-59 354,225 71-401,-405-115 488,-179-45 117,-171 0-753,578 138-216,-335-11 0,308 51 30,1 12 0,-329 55 0,0 45 7,12 51 2,473-118 27,3 6 0,1 5 0,-139 84 0,199-99-8,2 2-1,1 3 1,3 2 0,2 3-1,2 3 1,2 1 0,-62 86 0,89-104-27,2 1 0,1 1 0,2 0 0,2 2 0,1 0-1,3 1 1,1 0 0,1 1 0,-8 74 0,16-81 5,2 0 0,1 0 0,1 0 0,2 0 0,2 0 0,1-1 0,1 0 0,2 0-1,2 0 1,0-1 0,2-1 0,27 47 0,-11-32 17,3-2 1,1-1-1,2-1 1,2-2-1,1-2 1,52 40-1,-13-20 9,2-3 0,141 73 0,-43-43 0,3-8 0,264 74 0,-233-96 1,357 47 0,232-34-6,992-57-121,-780-106 100,-717 46 136,401-122-1,-454 95 118,277-129 0,-416 156-94,-1-4 1,-4-5-1,-2-4 0,-3-5 0,91-83 1,-156 123-81,0-1 0,-2-1 1,-2-1-1,0-2 1,-2 0-1,-2-1 1,-1-1-1,-1-1 0,14-42 1,-22 49-35,-2-1 1,-1 0-1,-1 0 1,-2-1-1,0 1 0,-2-1 1,-2 0-1,-1 0 1,-1 1-1,-1-1 0,-2 0 1,-12-42-1,4 32-67,-2 0 1,-2 1-1,-2 1 0,-1 1 0,-1 1 0,-3 1 0,-1 1 0,-1 1 0,-2 1 1,-1 1-1,-40-33 0,13 20-62,-1 2 0,-2 3 0,-2 2 0,-1 4 0,-1 1 0,-70-22 0,-123-31-154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132 163 15747,'-18'12'765,"1"1"0,0 0 1,-18 18-1,31-27-580,0 0 1,0 1-1,0 0 1,0-1 0,1 1-1,0 0 1,0 1 0,0-1-1,1 1 1,0-1 0,0 1-1,0-1 1,1 1-1,-1 0 1,1 0 0,0 7-1,1-11-145,0 0 0,1 1 0,-1-1 0,0 0 0,1 0 0,0 0 0,-1 0 0,1 0 0,0 0 0,0 0 0,0-1 0,0 1 0,0 0 0,0 0 0,1-1 0,-1 1 0,1-1 0,-1 1 0,1-1 0,-1 1 0,1-1 0,0 0 0,0 0 0,0 0 0,-1 0 0,1 0 0,0 0 0,0-1 0,0 1 0,0-1 0,0 1 0,1-1 0,-1 0 0,2 0 0,3 1-8,1-1 1,-1 0-1,1-1 0,-1 1 0,0-2 0,0 1 1,0-1-1,14-5 0,-5 0-4,0-2-1,-1 0 1,0-1 0,0 0-1,-1-1 1,-1 0 0,0-2-1,-1 1 1,12-16-1,-3 2 87,-2-2 0,-1-1 0,27-55 0,-42 75-29,1 0-1,-1 0 0,-1 0 1,2-12-1,-4 20-68,1 0-1,-1 1 1,0-1-1,0 0 1,0 0-1,0 0 1,0 0 0,0 1-1,0-1 1,0 0-1,0 0 1,-1 0-1,1 1 1,0-1-1,0 0 1,-1 0-1,1 1 1,0-1-1,-1 0 1,1 0 0,-1 1-1,1-1 1,-2 0-1,1 1 5,0 0-1,0 0 1,-1 0 0,1 0-1,0 0 1,-1 0-1,1 1 1,0-1 0,0 1-1,-1-1 1,1 1 0,0-1-1,0 1 1,0 0-1,0-1 1,0 1 0,0 0-1,0 0 1,0 0-1,-2 2 1,-4 3 30,0 1 1,1 0-1,0 1 0,0 0 1,1 0-1,0 0 0,0 0 0,1 1 1,0 0-1,0 0 0,1 0 1,0 0-1,1 0 0,-2 13 1,3-17-135,0 1 1,1-1 0,-1 1-1,1-1 1,1 1 0,-1 0-1,1-1 1,0 0 0,0 1-1,0-1 1,1 1 0,0-1-1,0 0 1,0 0 0,1 0-1,0 0 1,0-1 0,0 1-1,0-1 1,1 1 0,0-1-1,-1 0 1,2-1 0,-1 1-1,9 5 1,-7-6-99,0 0 1,-1 0-1,2-1 1,-1 0-1,0 0 0,0 0 1,0-1-1,1 0 1,-1 0-1,1-1 0,-1 1 1,13-3-1,13-4-649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13963,'-2'0'344,"0"1"1,0-1-1,1 1 1,-1 0-1,0 0 0,1 0 1,-1 0-1,1 0 1,-1 0-1,1 1 1,-1-1-1,1 0 0,0 1 1,-2 1-1,-15 22 2469,17-22-2718,-1-1 0,1 0 0,0 0 0,0 0 0,0 1 0,0-1 0,0 1 0,1-1 0,-1 1 0,1-1 0,-1 1 0,1-1 0,0 1 0,0-1 0,0 1 0,0-1 0,1 1 0,-1-1 0,1 1 0,-1-1 0,2 4 1,0-4-94,-1 0 1,1 1 0,-1-1 0,1 0 0,0-1 0,0 1 0,0 0 0,0 0 0,0-1 0,0 1 0,1-1 0,-1 0 0,0 0 0,1 0 0,-1 0 0,1 0 0,-1 0 0,1-1 0,0 1 0,3-1-1,3 1-64,1 0 0,-1-1 0,0-1 0,0 1 0,1-2 0,-1 1 0,0-1 0,0 0 0,0-1 0,-1 0 0,1-1 0,10-5 0,-4 0-18,1-1 0,-1-1 0,0 0 0,-1-1 0,16-17 0,-30 29 86,18-21 54,-17 20-42,0 1 0,-1-1 0,1 1 0,-1-1 0,1 0 0,-1 1 0,1-1 0,-1 0 0,1 0 0,-1 1 1,0-1-1,1 0 0,-1 0 0,0 0 0,0 0 0,0 1 0,0-1 0,1 0 0,-1 0 0,0 0 0,0 0 0,-1 0 0,1 1 1,0-1-1,0-1 0,-2 2 39,0 1 1,1-1 0,-1 1-1,0 0 1,1 0 0,-1 0-1,1 0 1,-1 0-1,1 0 1,0 0 0,-1 0-1,1 0 1,-1 2 0,1-3-49,-7 9 208,0 0-1,0 1 1,0-1 0,2 1-1,-1 1 1,-6 14 0,10-20-157,0 1 1,1-1 0,0 1-1,1 0 1,-1 0 0,1 0-1,0 0 1,0 0 0,1 0 0,0 0-1,0 0 1,0 0 0,1 0-1,2 11 1,-2-15-59,0 1 0,0 0-1,0-1 1,1 1 0,-1 0 0,1-1-1,0 0 1,-1 1 0,1-1 0,0 0 0,0 0-1,1 0 1,-1 0 0,0 0 0,1-1 0,-1 1-1,1-1 1,-1 1 0,5 1 0,3 0-84,0-1 0,0 0 1,0 0-1,14 0 0,13 2-212,-36-3 294,1 0-1,-1 0 0,0 0 0,0-1 1,1 1-1,-1 1 0,0-1 1,0 0-1,0 0 0,0 0 1,0 1-1,0-1 0,0 0 1,0 1-1,-1-1 0,1 1 1,-1-1-1,1 1 0,-1-1 1,1 1-1,-1 1 0,6 31 143,-6-32-69,0-5 16,0 2-76,-2-23 124,1 20-365,1 0 1,-1 0-1,1 0 1,0 0-1,0 0 1,0 0-1,0 0 1,1 0-1,0 0 1,0 0-1,0 0 1,2-6-1,8-9-264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 15467,'-3'-3'269,"1"1"1,-1 0-1,1 0 0,-1 1 0,0-1 0,0 1 0,0-1 1,0 1-1,0 0 0,0 0 0,0 0 0,0 0 0,0 1 1,0-1-1,-1 1 0,1 0 0,0 0 0,0 0 0,-6 1 1,4 0-41,0 1 0,0 0 0,1 0 0,-1 0 0,0 1 0,1-1 0,-1 1 0,1 0 0,0 0 0,0 1 0,-4 4 0,-3 3 8,2 1 0,-1 1 0,2-1 0,0 1 1,0 1-1,1-1 0,-8 23 0,13-30-180,1-1 0,-1 1-1,1 0 1,0 0 0,0 0 0,1 10 0,0-15-50,0 1 0,0 0 0,0-1 1,1 1-1,-1 0 0,0-1 0,1 1 1,-1-1-1,1 1 0,0 0 0,-1-1 1,1 0-1,0 1 0,0-1 0,0 1 1,0-1-1,0 0 0,0 0 0,0 0 1,1 0-1,-1 1 0,0-2 0,1 1 0,-1 0 1,1 0-1,-1 0 0,1-1 0,-1 1 1,3 0-1,3 0-12,0 0 1,0-1 0,1 0-1,-1 0 1,0-1-1,0 1 1,0-2 0,0 1-1,0-1 1,0 0-1,0 0 1,0-1 0,-1 0-1,1 0 1,-1-1-1,0 0 1,8-6-1,3-3-85,0 0 0,-1-2 0,-1 0-1,22-27 1,-19 9-106,-15 24 93,-10 21 145,3-4-3,0 0 1,1 0 0,0 1-1,0 0 1,1-1 0,0 1-1,0 0 1,1 0 0,1 17-1,0-24-29,0 1 0,0 0-1,1-1 1,-1 1 0,1-1-1,0 1 1,-1-1 0,1 1-1,1-1 1,-1 0 0,0 0 0,0 1-1,1-1 1,-1 0 0,4 3-1,-2-3-3,-1-1-1,0 1 1,0-1-1,1 0 1,-1 0-1,1 0 1,-1 0-1,1-1 1,-1 1-1,1-1 1,0 1-1,-1-1 1,1 0-1,-1 0 1,1 0-1,0 0 1,-1-1-1,6 0 1,2-2 3,0 0-1,-1-1 1,1 1 0,0-2 0,-1 0-1,0 0 1,0 0 0,-1-1-1,1 0 1,12-13 0,-9 7-29,-1 0 1,0-1-1,0 0 1,-1 0-1,15-29 1,-20 20-159,-7 17 66,-6 12 61,1 2 70,0 1 0,1-1 0,0 1 0,1 0 0,0 1 0,1-1 0,0 1 0,0 0 0,1 0 0,0 0 0,1 1 0,1-1 0,-1 21 0,4 3 27,1 0 0,1 0-1,11 38 1,-1 0-146,-10-53 40,-2 0-1,0 0 1,-2 35 0,0-49 65,0 0 0,-1 0 0,0 0 0,-1 0 0,1 0 0,-1 0 0,0-1 0,-1 1 0,1-1 0,-1 1 0,0-1 0,-1 0 0,1 0 0,-1 0 0,0-1 0,-7 7 0,9-9 29,-1 0 0,1 0 0,-1 0 0,1-1 0,-1 1 0,0-1 0,0 1 0,0-1 0,0 0 0,0-1 0,0 1 0,0 0 0,0-1 0,0 1 0,0-1 0,0 0 0,0 0 0,0 0 0,0-1 0,0 1 0,0-1 0,0 0 0,0 0 1,0 0-1,0 0 0,0 0 0,0 0 0,0-1 0,1 0 0,-1 1 0,1-1 0,-1 0 0,1 0 0,-4-4 0,0-1 24,0 1 0,0-2 0,0 1 0,1-1 0,0 1-1,1-1 1,0-1 0,0 1 0,0-1 0,-3-13 0,6 14-72,-1 1 0,1-1 0,0 0 0,1 0 0,0 1 0,0-1 0,1 0 0,0 1 0,0-1 0,1 0 0,0 1 0,0 0 0,1-1 1,6-11-1,-4 11-23,0-1 0,1 2 1,0-1-1,0 1 0,0-1 0,1 2 1,1-1-1,-1 1 0,1 0 1,0 1-1,13-7 0,11-4-311,1 3 0,38-12-1,-36 15-621,-1-3 0,39-19 0,-11-4 386,3-5-196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11715,'8'4'381,"0"0"1,0-1-1,0 0 1,1-1-1,-1 0 1,14 2-1,57 0 654,-48-3-630,492 2 2392,-338-6-2050,1991-43 24,-479-2-505,-1433 41-205,401-24 247,-626 28-231,-8 1-460,43-9 0,-66 9 289,1 0 1,-1 0-1,0-1 0,0-1 1,0 1-1,0-1 0,-1-1 1,1 1-1,11-11 0,4-8-219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10794,'-1'0'158,"0"0"0,0 0-1,0 0 1,0 0 0,0 0-1,0 0 1,0 0 0,0 0-1,0 0 1,0 0 0,0 1-1,0-1 1,0 0 0,0 1-1,0-1 1,0 1 0,1-1-1,-1 1 1,0-1 0,0 1-1,0 0 1,0-1 0,1 1-1,-1 0 1,0 0 0,1-1-1,-1 1 1,1 0 0,-1 0-1,1 0 1,-1 0 0,1 0-1,0 0 1,-1 0 0,1 0-1,0 0 1,0 0 0,-1 0-1,1 2 1,28-27 3096,-26 21-3189,1 1 1,-1-1-1,1 1 0,0 0 1,0 0-1,0 0 0,0 0 1,0 0-1,0 1 0,0-1 1,0 1-1,1 0 1,-1 0-1,0 0 0,1 1 1,-1-1-1,1 1 0,-1 0 1,1-1-1,-1 2 0,1-1 1,0 0-1,-1 1 0,0 0 1,7 1-1,2 0-36,0 0 1,0-1-1,1 0 0,-1-1 0,1-1 1,-1 0-1,0 0 0,14-4 0,-8 1 26,1 2 0,26-1 0,73 11-23,66 0 17,-170-8-55,1 0-1,-1 2 0,1 0 1,-1 0-1,14 5 0,-16-4 9,21 3 16,0-2 1,0-1 0,39-2-1,38 3-22,-37 0 18,128-10-1,-118 1 33,330 3-59,-209 4 27,-147-2-22,0 2 0,-1 3 0,84 18 0,-46-4 31,186 15-1,98-24-5,-250-9-8,342-3-11,-389 0 13,-24 2-9,599-18 45,-562 9-103,-96 9-79,-1-1 0,1 1 0,0 0 0,0-1 1,0 1-1,0-1 0,0 0 0,0 1 0,1-1 0,-1 0 0,0 0 0,0 0 0,0-1 0,1 1 0,-1 0 0,-2-3 0,-5-11-285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1109 175 12099,'-1'-4'117,"0"1"0,0 0 0,0 0 0,-1 0 0,1 0 0,-1 0 0,0 0 0,0 0 0,0 0 0,0 1 0,0-1 0,0 1 1,-1 0-1,1-1 0,-1 1 0,0 0 0,0 0 0,0 1 0,-4-3 0,-8-3 267,0 1-1,-28-8 1,28 9-96,-230-53 1129,142 37-1027,83 17-293,-1 1 0,1 2-1,-1 0 1,1 1-1,-1 1 1,0 1 0,1 0-1,-1 2 1,1 0-1,0 2 1,1 0-1,-25 12 1,11-3 5,2 1 0,0 2 0,0 2 0,2 0 0,1 2 0,-33 32 0,52-45-95,0 1 1,0 0-1,1 0 0,0 1 0,1 0 0,0 1 1,0-1-1,2 1 0,-1 0 0,2 1 1,-1-1-1,2 1 0,-3 16 0,4-18-4,2 0 1,-1 0-1,2 0 0,-1-1 0,2 1 1,-1 0-1,1 0 0,1-1 0,0 0 1,0 1-1,1-1 0,1 0 0,-1-1 1,2 1-1,-1-1 0,13 16 0,-3-7 37,1-1 0,0 0-1,1-1 1,1-1 0,0-1 0,1 0-1,1-2 1,35 18 0,-29-19 76,0-1 0,1-1 0,0-1 1,1-1-1,0-2 0,45 3 0,-35-7 4,-1-1 1,1-2-1,-1-2 0,0-1 0,0-2 1,0-2-1,-1-1 0,-1-2 0,0-1 1,0-2-1,39-22 0,-26 8 270,-1-3 0,49-40 0,-75 53-251,-1 0 1,0-1-1,-1-1 1,-1-1-1,-1 0 0,15-29 1,-27 44-100,-2-1 0,1 0-1,-1 0 1,0 0 0,-1 0 0,0 0 0,0 0 0,0-1 0,0-15-1,-3 20-32,1 0 0,0 0-1,-1 0 1,0 0-1,0-1 1,0 2-1,0-1 1,-1 0-1,0 0 1,1 0 0,-1 1-1,-1-1 1,1 1-1,0-1 1,-1 1-1,0 0 1,0 0-1,0 0 1,0 1 0,0-1-1,-7-3 1,-3-2-19,-1 1 1,-1 1 0,1 1 0,-1 0 0,0 1-1,-1 0 1,-21-2 0,-112-4-482,147 10 482,-137 1-1088,120 0 919,-1 1 0,0 1 0,1 0 0,-34 12 0,25-1-257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783 182 8626,'2'-5'429,"0"0"1,0 0-1,-1 0 0,0 0 1,0 0-1,0 0 1,-1 0-1,0 0 0,0 0 1,0 0-1,0-1 0,-1 1 1,0 0-1,0 0 1,0 0-1,0 0 0,-1 0 1,0 1-1,0-1 1,-6-8-1,5 8-268,-1 1 0,0 0-1,0-1 1,0 2 0,-1-1 0,1 1 0,-1-1-1,0 1 1,0 0 0,0 1 0,0-1 0,-8-1 0,-6-2-72,-1 2 0,1 0 0,-1 1 1,0 0-1,0 2 0,0 1 0,-32 3 1,5 2-87,1 3 1,-52 15 0,77-17-4,0 1 0,0 1 0,1 1 0,0 0 0,-35 24-1,43-24 2,1 0-1,0 0 0,0 1 1,1 1-1,0 0 0,1 0 1,0 1-1,1 0 0,-12 25 1,9-14-27,2 1 0,0 1 0,2 0 0,0 0 0,2 0 0,1 0 0,1 1 0,1 0 0,2 0 0,0 0 0,7 43 0,-4-52-22,1 1 0,1-1-1,0 0 1,1 0 0,1-1 0,1 0 0,16 26 0,-16-31 15,1 1 0,0-1 0,1-1 0,0 0 0,0 0 0,1-1 0,1 0 1,-1-1-1,2 0 0,16 7 0,-12-7 32,0-1 1,0-1 0,1-1-1,0 0 1,0-2 0,0 0-1,29 1 1,-21-4 38,0-1-1,-1-1 1,1-2 0,44-11-1,-17-2 77,-2-2 0,-1-3-1,0-1 1,66-44-1,-63 34-15,-1-2-1,-2-2 0,-1-2 1,-3-3-1,53-59 0,-88 88-98,0-2 0,-1 0 0,0 0 0,-1 0 0,-1-1 0,-1-1 0,0 1 0,-1-1 0,-1 0 0,4-22 0,-8 31-46,1 0 0,-2 1 0,1-1-1,-1 0 1,-1 0 0,0 0 0,0 1 0,0-1 0,-1 0-1,0 1 1,0-1 0,-1 1 0,0 0 0,0 0 0,-1 0-1,1 0 1,-2 0 0,1 1 0,-1 0 0,0 0 0,0 0-1,-1 0 1,0 1 0,0 0 0,-9-6 0,2 3-231,0 1 0,-1 0 0,0 1 0,0 0 0,-1 1-1,0 1 1,-26-5 0,14 6-83,1 1 0,0 1-1,-46 4 1,-2 6-405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0 901 12603,'0'0'71,"1"-1"0,-1 0 0,0 0 0,1 0 0,-1 1 0,1-1 0,-1 0 0,1 0 0,-1 1 0,1-1 0,-1 0 1,1 1-1,-1-1 0,1 1 0,0-1 0,0 1 0,1-1 0,3-4 75,204-175 2083,417-341 411,-476 420-2821,-35 25-1530,-106 71 1296,-7 4 70,-5 3-213,-16 5 122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12443,'-14'11'268,"1"1"0,0 0 0,1 1 0,0 0 0,1 1 1,1 0-1,0 1 0,-8 17 0,-7 17 222,-21 66 0,25-59-295,-162 330 194,136-296-364,44-83-22,0-2 4,0 0 0,0 1 0,1-1 0,0 1 0,0 0 0,0-1 0,-2 13 0,4-18-5,1 1 1,-1-1 0,0 0 0,0 1 0,0-1 0,0 1 0,0-1 0,1 0 0,-1 1-1,0-1 1,0 0 0,1 1 0,-1-1 0,0 0 0,1 0 0,-1 1 0,0-1-1,1 0 1,-1 0 0,0 1 0,1-1 0,-1 0 0,0 0 0,1 0 0,-1 0 0,1 0-1,-1 1 1,0-1 0,1 0 0,-1 0 0,1 0 0,-1 0 0,1 0 0,-1 0 0,0 0-1,1-1 1,-1 1 0,1 0 0,-1 0 0,1 0 0,21-8 101,82-52 270,-22 11-133,192-92 346,89-50-830,-275 136 183,-13-1-81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109 225 13707,'-10'6'352,"0"0"1,0 1-1,1 0 1,0 0-1,0 1 1,1 1-1,0-1 0,0 1 1,1 0-1,-8 15 1,14-23-318,1-1 1,-1 1 0,1 0-1,-1-1 1,1 1 0,-1 0-1,1 0 1,0-1 0,0 1-1,-1 0 1,1 0 0,0-1 0,0 1-1,0 0 1,0 0 0,0 0-1,0 0 1,0-1 0,0 1-1,0 0 1,0 0 0,0 0-1,1-1 1,-1 1 0,0 0-1,1 0 1,-1-1 0,0 1-1,1 0 1,-1 0 0,1-1-1,-1 1 1,1-1 0,-1 1-1,1 0 1,0-1 0,-1 1-1,1-1 1,0 1 0,-1-1-1,1 0 1,0 1 0,-1-1-1,1 0 1,0 1 0,1-1-1,2 1 69,1-1-1,-1 1 0,1-1 1,-1 0-1,1-1 0,0 1 1,7-2-1,42-13 685,91-37 1,-87 29-452,473-192 1551,-499 202-1840,-12 5-66,-1-1 0,20-11 1,-64 33-64,1 0 1,-47 14 0,18-7 21,-59 24-9,-218 91 29,14 20-4,672-327-976,-257 127 806,227-95-378,-307 127 578,-19 13 13,0 0-1,0 0 1,1 0 0,-1 0 0,0-1 0,0 1 0,0 0 0,-1 0 0,1 0 0,0 0 0,0-1 0,0 1 0,0 0 0,0 0 0,0 0 0,0 0 0,0 0 0,0-1 0,0 1 0,0 0 0,0 0 0,0 0 0,-1 0 0,1 0 0,0-1-1,0 1 1,0 0 0,0 0 0,0 0 0,-1 0 0,1 0 0,0 0 0,0 0 0,0 0 0,0 0 0,0 0 0,-1 0 0,1 0 0,0 0 0,0 0 0,0 0 0,0 0 0,-1 0 0,1 0 0,0 0 0,0 0 0,0 0 0,0 0-1,-1 0 1,1 0 0,0 0 0,-38 4 2,-55 22 140,2 3 0,-102 49 1,25-10 689,130-55-603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6407 13419,'-3'21'1036,"1"-19"-969,1-15 49,14-210 149,-3 98-214,133-1573-30,214-1065-1213,-190 1367 907,-156 1239 70,-11 102 95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32 15331,'0'-2'95,"-1"1"-1,0-1 0,0 0 0,0 0 1,0 1-1,0-1 0,0 0 1,0 1-1,-1-1 0,1 1 0,0 0 1,-1-1-1,1 1 0,-1 0 1,0 0-1,1 0 0,-1 0 1,0 0-1,0 0 0,0 0 0,1 1 1,-1-1-1,0 1 0,0-1 1,0 1-1,0 0 0,0 0 0,0 0 1,-2 0-1,-7 1 98,1 0-1,0 1 1,0 0 0,-14 4-1,21-5-90,-21 8 74,0 0 0,1 1 0,0 1 0,1 1 0,1 1-1,0 1 1,0 1 0,2 1 0,-28 27 0,24-18-71,1 1 0,1 0 0,1 2 0,1 0 0,1 1-1,-21 50 1,32-60-65,0-1-1,1 1 0,1 0 0,0 1 1,2-1-1,0 1 0,0 28 0,4-41-28,-1 1 0,1-1 0,0 0-1,1 0 1,-1 0 0,1 0 0,1 0 0,0 0-1,-1 0 1,6 7 0,-5-10-1,0 0 0,1 1-1,-1-1 1,1-1 0,0 1-1,0 0 1,0-1 0,1 0 0,-1 0-1,1 0 1,-1-1 0,1 1 0,0-1-1,0 0 1,7 1 0,-3-1 37,0-1 0,-1 0 0,1 0 0,0-1 0,0 0 1,-1-1-1,1 0 0,0 0 0,-1-1 0,1 0 0,-1 0 0,1-1 0,-1 0 0,0-1 1,0 0-1,-1 0 0,1 0 0,-1-1 0,0-1 0,0 1 0,12-13 0,-11 10 38,-1 0-1,0 0 0,0-1 0,0 0 1,-1 0-1,0 0 0,-1-1 0,0 0 1,-1 0-1,0-1 0,0 1 0,-1-1 1,-1 0-1,0 0 0,0 0 0,0-22 1,-2 30-62,-1-1 0,1 0 0,-1 1 0,1-1 0,-1 0 0,0 1 0,0-1 0,-1 1 0,1 0 0,-1-1 0,0 1 0,0 0 1,0 0-1,-3-3 0,3 4-13,0 0 1,0 1-1,0-1 1,0 1-1,0 0 1,0 0 0,0-1-1,-1 2 1,1-1-1,0 0 1,-1 0-1,1 1 1,-1-1 0,1 1-1,-1 0 1,1 0-1,-1 0 1,1 0-1,-1 0 1,1 0-1,-5 2 1,1-1-10,1 1 0,0 0 0,-1 1 1,1-1-1,0 1 0,0 0 0,1 0 0,-1 0 0,1 1 0,-1 0 0,1 0 1,-5 5-1,6-5-2,0-1 0,1 1 0,-1 0 1,1-1-1,-1 1 0,1 0 0,0 1 1,0-1-1,1 0 0,0 0 0,-1 1 0,1-1 1,1 1-1,-1-1 0,0 9 0,2-11 1,-1-1 0,0 1-1,1 0 1,-1-1 0,1 1-1,0-1 1,-1 1 0,1 0-1,0-1 1,0 0-1,0 1 1,0-1 0,0 0-1,0 1 1,0-1 0,1 0-1,-1 0 1,0 0 0,1 0-1,-1 0 1,1 0-1,-1 0 1,1-1 0,-1 1-1,1 0 1,0-1 0,-1 1-1,1-1 1,0 0 0,-1 1-1,1-1 1,2 0 0,5 0-8,-1 0 1,0 0 0,0-1-1,0 0 1,14-4 0,4-4-68,0-1 0,-1-1 0,0-1 0,31-22 0,-9 7-102,-46 26 176,19-8-141,-20 9 139,1 0 0,-1 0 0,1 0 0,-1 0 0,0 0 0,1-1-1,-1 1 1,0 0 0,1 0 0,-1 0 0,0 0 0,1 1-1,-1-1 1,0 0 0,1 0 0,-1 0 0,0 0 0,1 0 0,-1 0-1,0 0 1,1 1 0,-1-1 0,0 0 0,1 0 0,-1 1-1,0-1 1,0 0 0,1 0 0,-1 1 0,0-1 0,0 0 0,0 0-1,1 1 1,-1-1 0,0 0 0,0 1 0,0-1 0,0 0-1,0 1 1,0-1 0,1 0 0,-1 1 0,0-1 0,0 1 0,0-1-1,0 0 1,0 1 0,0-1 0,-1 0 0,1 1 0,0-1-1,0 0 1,0 1 0,0-1 0,-1 1 0,-4 18-7,-1 1-1,0-1 1,-13 23 0,-1 5 49,5-6-215,15-41 193,0 0 0,0 0 1,0-1-1,1 1 1,-1 0-1,0 0 0,0 0 1,0 0-1,0 0 0,0 0 1,0 0-1,0 0 0,0 0 1,0 0-1,0 0 0,0 0 1,1 0-1,-1 0 0,0 0 1,0 0-1,0 0 0,0 0 1,0 0-1,0 0 0,0 0 1,0 0-1,0 0 1,0 0-1,0 0 0,1 0 1,-1 0-1,0 0 0,0 0 1,0 0-1,0 1 0,0-1 1,0 0-1,0 0 0,0 0 1,0 0-1,7-11 34,4-20 6,1-12 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17372,'-10'9'1800,"-7"10"-1104,-2 4-280,0 4 1281,7 5-969,1 3-248,7 4-272,4-3-768,0-2-432,4-6 800,-1-5-176,-4-10-153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16604,'0'-3'122,"0"1"0,0-1 1,0 1-1,1-1 0,0 0 1,-1 1-1,1-1 0,0 1 1,0 0-1,0-1 0,1 1 1,-1 0-1,0-1 1,1 1-1,0 0 0,3-3 1,-1 1 40,1 0 1,0 1 0,-1 0 0,1 0-1,1 0 1,-1 0 0,8-2 0,8-1 197,1 0 1,0 1 0,23-1 0,-37 5-242,39-5 329,74 2-1,-97 5-388,0 0 0,0 2 0,0 1 0,44 13 0,-62-15-67,1 1 1,-1-1-1,1 1 0,-1 1 0,0-1 0,0 1 1,-1 0-1,1 0 0,-1 1 0,0 0 1,0-1-1,0 2 0,4 5 0,-6-6 7,-1-1 0,1 1 0,-2-1 0,1 1 0,0 0 0,-1 0 0,0 0 0,0 0 0,0 0 0,0 0 0,-1 0 0,0 0-1,0 0 1,-1 0 0,1 0 0,-1 0 0,0 0 0,-3 7 0,-2 5 109,-1 0-1,0 0 1,-2-1 0,0 0-1,0 0 1,-2-1-1,0 0 1,-19 19 0,3-7 239,-1-2 1,-1 0 0,-35 21 0,43-32-103,-1-1 0,0 0 1,-28 10-1,43-20-280,-1 0-1,1-1 1,0 0 0,-1 0 0,1-1-1,-1 0 1,0 0 0,1 0-1,-1-1 1,0 0 0,1-1-1,-1 0 1,0 0 0,-11-4-1,16 4-25,1 0-1,0-1 0,-1 1 0,1-1 0,0 1 0,0-1 0,0 0 0,0 0 0,1 0 0,-1 0 0,0 0 0,1 0 0,0 0 0,-1-1 1,1 1-1,0 0 0,0-1 0,0 1 0,0-1 0,1 1 0,-1-1 0,1 0 0,-1 1 0,1-4 0,0-5-59,0-1-1,0 1 1,1-1-1,3-13 1,8-24-503</inkml:trace>
  <inkml:trace contextRef="#ctx0" brushRef="#br0" timeOffset="1">882 0 14427,'23'3'1720,"-20"20"-903,-10 9-313,-9 9 1784,-2 2-1472,-2 12-271,3 10-57,-1 2-152,-1-3-104,4-2-120,3-3 0,1-7-272,0-4-208,1-15-513,-1-8-151,-4-17 792,-2-8-224,-3-19-176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14683,'3'-12'497,"1"1"-1,0-1 1,1 0 0,0 1-1,13-21 1,-14 27-277,0-1-1,1 1 1,0 0 0,0 0 0,1 0 0,-1 0-1,1 1 1,0 0 0,0 1 0,1-1 0,12-4-1,-3 3 36,-1 0-1,1 2 0,0 0 0,0 1 0,0 0 1,0 2-1,1 0 0,-1 0 0,0 2 0,0 0 1,30 7-1,-8 2-179,0 2 0,0 2 0,58 30 1,-91-42-75,11 6-10,0 0 0,16 13 0,-29-21 10,0 1 1,-1 0 0,1 0-1,-1 0 1,0 0-1,0 1 1,0-1-1,0 1 1,0-1-1,0 1 1,0 0 0,-1-1-1,0 1 1,1 0-1,-1 0 1,0 0-1,0 0 1,-1 0-1,2 6 1,-3-7 5,1 0 0,-1 0 0,1-1 0,-1 1 0,1 0 0,-1-1 0,0 1 0,0 0 1,0-1-1,0 1 0,0-1 0,0 0 0,-1 1 0,1-1 0,0 0 0,-1 0 0,1 1 0,-1-1 0,1 0 0,-4 1 0,-39 15 121,37-15-103,-28 8-78,0-2-1,-1-1 0,0-1 1,0-3-1,0-1 0,-62-4 0,68-1-107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19092,'0'0'84,"1"-1"0,-1 1 0,0-1 0,1 0 0,-1 1 0,1-1 0,-1 1 0,1-1 1,-1 1-1,1-1 0,-1 1 0,1-1 0,-1 1 0,1 0 0,0-1 0,-1 1 0,1 0 0,0-1 0,-1 1 0,1 0 0,0 0 0,-1 0 0,1 0 0,0 0 0,0 0 0,-1-1 0,1 2 0,0-1 0,-1 0 1,1 0-1,0 0 0,0 0 0,-1 0 0,1 1 0,0-1 0,-1 0 0,1 0 0,-1 1 0,1-1 0,0 1 0,-1-1 0,1 0 0,-1 1 0,2 0 0,3 4 256,-1 0-1,1 0 0,-1 0 1,4 6-1,-2-2-53,0-2-234,0 0 0,0 0 0,1-1 0,0 0-1,0 0 1,1 0 0,-1-1 0,1 0 0,1-1 0,-1 1-1,0-2 1,17 6 0,-17-7-244,0-1-1,0 0 1,0 0-1,0-1 1,0 0-1,0 0 1,0-1-1,0 0 1,0-1-1,-1 1 1,1-2-1,0 1 1,-1-1-1,1 0 1,8-5-1,-4 1-361,-1-1-1,0 0 1,0 0-1,-1-1 0,0 0 1,11-13-1,3-6-714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15731,'-12'15'1953,"-4"5"-1201,-2 7-200,0 5 1144,-2 8-559,1 6-193,4 6-280,-2 2-136,7 2-176,-1 3-160,6-1-552,-1-3-368,3-8 624,0-2-120,3-13-120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11811,'-1'0'200,"0"1"1,0-1 0,0 1-1,0-1 1,0 1-1,0 0 1,0 0 0,1-1-1,-1 1 1,0 0 0,1 0-1,-1 0 1,0 0 0,1 0-1,-1 0 1,1 0 0,-1 0-1,1 0 1,0 0 0,-1 0-1,1 1 1,0-1 0,0 0-1,0 0 1,0 0 0,0 0-1,0 0 1,0 0 0,0 1-1,0-1 1,1 0 0,-1 0-1,1 2 1,0-2 8,0 1-1,1-1 1,-1 0 0,1 0-1,-1 1 1,1-1 0,0 0 0,-1 0-1,1 0 1,0-1 0,0 1-1,0 0 1,0-1 0,-1 1-1,1-1 1,0 0 0,0 1-1,4-1 1,3 0-8,0-1 0,0 0 0,0-1 0,0 1 0,-1-1 0,1-1 0,0 0 0,-1 0 0,0-1 0,16-9 0,-2-1-72,-1 0 1,29-27-1,-43 35-78,15-13 56,-21 18-81,0 0 0,0 0 0,0 0 0,0 0 0,-1 0 0,1 0 0,0 0 0,-1 0 0,1 0 0,-1-1 0,1 1 0,-1 0 0,1 0 0,-1 0 0,0-1 0,1 0 1,-2 1-13,0 1 0,1-1 0,-1 1 0,1-1 1,-1 1-1,0-1 0,1 1 0,-1 0 1,0-1-1,1 1 0,-1 0 0,0 0 1,0-1-1,1 1 0,-1 0 0,0 0 1,0 0-1,1 0 0,-1 0 0,0 0 1,0 0-1,1 0 0,-1 1 0,0-1 1,0 0-1,-22 4 154,10 0-148,1 0-1,0 0 0,1 2 1,-1-1-1,1 2 0,0-1 1,-19 16-1,25-18-26,0 0 0,1 0 0,0 0 0,0 1 0,0 0 0,0-1-1,1 1 1,-1 0 0,1 1 0,1-1 0,-1 1 0,1-1 0,0 1 0,0 0 0,0 0 0,1 0-1,0 0 1,0 10 0,1-14-56,0 0 0,0 0 0,0 0 0,0 0 0,1-1 0,-1 1 0,1 0 0,0 0 0,-1 0 0,1 0 0,0 0 0,0-1 0,0 1 0,0 0 0,0-1 0,0 1 0,1-1 0,-1 1 0,1-1 0,-1 1 0,1-1 0,-1 0 0,1 0 0,0 0 0,-1 0 0,1 0 0,0 0 0,0-1 0,0 1 0,0 0 0,0-1 0,-1 1 0,1-1 0,0 0 0,0 0 0,4 0 0,4 0-599,0-1 0,0 0 0,0 0 0,0-1-1,18-6 1,4-4-558,39-19 0,-15 4-357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16676,'-1'0'107,"1"-1"1,0 1 0,-1-1-1,1 1 1,-1-1 0,0 1-1,1-1 1,-1 1 0,1-1-1,-1 1 1,0 0 0,1-1-1,-1 1 1,0 0 0,1 0 0,-1-1-1,0 1 1,1 0 0,-1 0-1,0 0 1,1 0 0,-1 0-1,0 0 1,0 0 0,1 0-1,-1 0 1,-1 1 0,-24 3 711,7 1-223,0 1 0,0 1 0,0 1 0,1 0 0,0 1 0,0 1 0,1 1 0,-20 16 0,36-27-591,0 1 0,0 0 1,0 0-1,0 0 0,0 0 1,0 0-1,1 0 0,-1 0 1,0 0-1,1 0 0,-1 0 1,0 0-1,1 0 0,0 0 1,-1 1-1,1-1 0,0 0 0,-1 0 1,1 1-1,0-1 0,0 0 1,0 2-1,1-2-10,-1 0 1,1 0-1,-1 0 0,1 0 0,0 0 0,0 0 0,-1 0 1,1 0-1,0 0 0,0 0 0,0 0 0,0-1 1,0 1-1,0 0 0,0-1 0,0 1 0,0-1 1,2 1-1,8 3-87,1 0 0,-1-2 0,23 4-1,-19-4 40,1 1-26,9 1-52,-1 1 0,-1 1 0,1 1-1,29 14 1,-51-20 123,0-1 1,-1 1-1,1 0 1,-1 0-1,1 0 0,-1 0 1,1 0-1,-1 1 1,1-1-1,-1 0 0,0 1 1,0-1-1,0 1 1,0-1-1,0 1 0,0 0 1,0-1-1,0 1 1,0 0-1,-1 0 0,1 2 1,-1-3 5,0 1 1,0 0 0,-1 0 0,1-1-1,-1 1 1,1-1 0,-1 1-1,1 0 1,-1-1 0,0 1-1,0-1 1,0 1 0,0-1-1,0 0 1,0 1 0,0-1-1,0 0 1,0 0 0,-1 0 0,1 0-1,-1 0 1,-2 2 0,-14 8-55,-1 0 0,0-1 0,0-1 0,-1 0 0,0-2 0,-1-1-1,1 0 1,-25 3 0,43-9-7,0 1 0,1-1-1,-1 0 1,0 0-1,0 0 1,1 0 0,-1 0-1,0 0 1,0 0-1,1-1 1,-1 1 0,0-1-1,1 1 1,-1-1-1,1 0 1,-1 1 0,0-1-1,1 0 1,0 0-1,-1 0 1,1 0 0,0 0-1,-1-1 1,-1-2-1,2 2 15,0 0 0,1 0 0,-1 0 0,1-1 0,-1 1 0,1 0 0,0 0 0,0-1 0,0 1-1,0 0 1,0-1 0,1 1 0,-1 0 0,1-1 0,-1 1 0,1 0 0,0 0 0,2-4 0,16-31-532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 15787,'6'-9'893,"-5"7"-666,1 0-1,-1 0 0,0 1 0,1-1 0,-1 0 1,1 1-1,0-1 0,-1 1 0,1 0 0,0-1 1,3-1-1,-5 5 93,0-1 1,1 1 0,-1-1-1,0 0 1,0 1 0,0-1-1,0 0 1,-1 1-1,1-1 1,0 1 0,-1 1-1,-31 132 3536,18-69-3639,4 1 0,-4 122 0,14-214-289,-1-114-727,1 138 788,0 1-1,0-1 1,1 1-1,-1-1 0,0 0 1,1 1-1,-1-1 1,0 1-1,1-1 0,-1 1 1,1 0-1,-1-1 1,0 1-1,1-1 0,-1 1 1,1 0-1,-1-1 0,1 1 1,0 0-1,-1-1 1,1 1-1,-1 0 0,1 0 1,-1 0-1,1 0 1,0-1-1,-1 1 0,1 0 1,0 0-1,-1 0 1,1 0-1,-1 0 0,1 1 1,0-1-1,-1 0 1,1 0-1,0 1 0,35 7-153,-17-3 110,-7-4 46,-1 0 1,1-1-1,0 0 1,0-1-1,0 0 1,19-4-1,-24 3 42,0 0-1,-1 0 1,1-1 0,0 1 0,-1-1-1,1-1 1,-1 1 0,0-1-1,0 0 1,0-1 0,-1 1 0,7-8-1,-8 4 79,-9 8-3,-12 10-9,9-2-104,1 0 1,0 0-1,1 1 1,0 0-1,0 0 0,1 0 1,0 1-1,1 0 0,0 0 1,1 0-1,0 0 1,0 0-1,-1 17 0,3-25 5,1 0-1,0 0 1,0 0-1,0 0 1,1 0-1,-1 0 1,0 0-1,1 0 1,-1 0-1,1 0 1,0-1-1,-1 1 1,1 0-1,0 0 1,0-1-1,0 1 1,0 0-1,1-1 1,1 3-1,-1-3 1,1 1-1,-1 0 1,1-1 0,-1 1-1,1-1 1,0 0 0,0 0-1,-1 0 1,1 0 0,0-1-1,5 2 1,7-2-2,0 1 0,0-2 0,1 0 0,16-4 0,-19 4 0,56-7-13,37-5 307,-106 13-274,1-1 0,-1 1-1,1 0 1,-1 0 0,0 0 0,1 0-1,-1 0 1,1-1 0,-1 1 0,0 0-1,1 0 1,-1-1 0,0 1-1,1 0 1,-1-1 0,0 1 0,0 0-1,1-1 1,-1 1 0,0 0 0,0-1-1,0 1 1,1 0 0,-1-1 0,0 1-1,0-1 1,0 1 0,0 0 0,0-1-1,0 1 1,0-1 0,0 1 0,0-1-1,0 1 1,0 0 0,0-1 0,0 1-1,0-1 1,0 1 0,0 0 0,-1-1-1,1 1 1,0-1 0,0 1 0,0 0-1,-1-1 1,1 1 0,0 0 0,0-1-1,-1 1 1,1 0 0,0-1-1,-1 1 1,1 0 0,-21-24 430,17 20-356,-81-85 360,85 89-470,0 0 0,-1 0 0,1-1 0,0 1 0,0 0 0,0 0 0,0 0 0,-1-1 0,1 1 0,0 0 0,0 0 0,0-1 0,0 1 0,0 0 0,-1-1 0,1 1 1,0 0-1,0 0 0,0-1 0,0 1 0,0 0 0,0-1 0,0 1 0,0 0 0,0 0 0,0-1 0,0 1 0,1 0 0,-1-1 0,0 1 0,0 0 0,0 0 0,0-1 0,0 1 0,0 0 0,1 0 0,-1-1 0,0 1 0,0 0 0,16-5-769,27 4-738,-34 1 1095,205 2-4703,-153-2 3947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27486,'-4'8'272,"0"7"-168,1 0 0,3-2-64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28 484 11939,'-7'2'481,"-10"2"20,14-4-278,7-4 93,17-9-234,0-2 0,0 0 0,-2-1 0,0-2 0,19-21 0,-8 5-89,-2-2-1,24-40 1,-6-12-43,-35 64 12,1 0 1,1 1-1,20-26 1,-33 48 37,1-1 1,0 1-1,0 0 1,-1 0 0,1 0-1,0 0 1,0 0 0,0 1-1,0-1 1,0 0-1,1 0 1,-1 1 0,0-1-1,0 1 1,0-1 0,1 1-1,-1-1 1,0 1-1,0 0 1,1-1 0,-1 1-1,0 0 1,3 0 0,-3 1 6,1-1 0,-1 1 0,1 0 0,-1 0 0,0-1 1,1 1-1,-1 0 0,0 0 0,0 1 0,0-1 1,0 0-1,1 0 0,-2 0 0,1 1 0,0-1 0,1 3 1,3 7 64,0 0 1,-1 0-1,6 24 0,-9-31-56,53 296 936,-35-178-802,-9-59-36,1 111 0,-12-102-109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26622,'-3'-1'16,"1"-2"-56,1 1 72,1 1-136,1-5-184,1-1-1961,-2 4 1969,-3-1-200,-5 4-216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212 239 15827,'0'-1'125,"0"1"-1,0 0 1,1-1-1,-1 1 0,0 0 1,0-1-1,0 1 0,0 0 1,0-1-1,0 1 1,0 0-1,0-1 0,0 1 1,0-1-1,0 1 1,0 0-1,0-1 0,0 1 1,0 0-1,0-1 1,0 1-1,0 0 0,0-1 1,-1 1-1,1 0 0,0-1 1,0 1-1,0 0 1,-1-1-1,1 1 0,0 0 1,-1-1-1,-13-4 2461,-18 5-19,23 2-2424,0 0 0,0 0 1,0 1-1,1 0 1,-1 0-1,1 1 0,0 0 1,0 0-1,0 1 1,0 0-1,1 1 0,-11 10 1,14-13-138,0 1 1,0 0 0,0 0-1,1 0 1,0 1-1,0-1 1,0 1 0,0 0-1,0 0 1,1 0 0,0 0-1,0 0 1,1 0-1,-1 1 1,1-1 0,0 0-1,1 1 1,-1-1 0,1 1-1,0-1 1,0 1 0,2 6-1,-2-11-2,1 1 1,-1-1-1,1 0 0,0 0 0,-1 0 0,1 1 1,0-1-1,0 0 0,0 0 0,0 0 0,0 0 1,0 0-1,0 0 0,0 0 0,0-1 1,0 1-1,0 0 0,1 0 0,-1-1 0,0 1 1,0-1-1,1 1 0,-1-1 0,0 0 0,1 0 1,-1 1-1,1-1 0,-1 0 0,0 0 1,1 0-1,-1 0 0,1-1 0,-1 1 0,2-1 1,4 0 6,-1 0 1,1-1 0,-1 0 0,1 0 0,9-6-1,-1 0 41,0-1-1,-1-1 0,0 0 1,-1-1-1,0-1 0,-1 0 0,0 0 1,-1-1-1,-1-1 0,0 0 0,0 0 1,10-22-1,-19 34-22,-1-1 0,1 1 0,0 0 0,-1-1-1,1 1 1,-1-1 0,1 1 0,-1 0 0,0-1 0,0 1 0,-1-4 0,1 6-21,0-1 1,0 1-1,-1-1 1,1 0-1,0 1 1,-1-1-1,1 1 1,0-1-1,-1 0 1,1 1-1,-1-1 1,1 1-1,-1 0 0,1-1 1,-1 1-1,1-1 1,-1 1-1,1 0 1,-1-1-1,0 1 1,1 0-1,-1 0 1,0-1-1,1 1 1,-1 0-1,0 0 1,1 0-1,-1 0 1,0 0-1,1 0 1,-1 0-1,0 0 1,1 0-1,-1 0 1,0 0-1,1 1 1,-1-1-1,0 0 1,1 0-1,-1 1 1,1-1-1,-1 0 1,0 1-1,-2 0-13,1 1 1,-1-1-1,1 1 0,0-1 0,-1 1 1,1 0-1,0 0 0,0 0 0,1 0 1,-1 0-1,0 0 0,-2 5 0,-9 10-20,31-28-1748,26-22 1687,107-90 321,-119 94-127,-28 23-30,-7-3 50,3 7-90,-1-1 1,0 1-1,1-1 0,-1 1 0,0 0 1,0-1-1,-3-3 0,4 6-36,-3-1 26,-10 6 8,-39 26 76,48-29-100,1 0 0,0 1 1,0-1-1,0 1 0,0-1 0,0 1 1,0 0-1,1 0 0,-1 0 1,1 1-1,0-1 0,0 0 1,0 1-1,1-1 0,-3 6 1,-2 6 61,-54 122 542,54-120-533,1 1 1,1 0-1,0-1 1,1 1-1,1 1 1,0 20 0,2-37-93,0 1 1,0-1 0,0 1 0,1-1 0,-1 0-1,0 1 1,1-1 0,0 0 0,0 1 0,0-1 0,0 0-1,0 0 1,0 0 0,0 0 0,1 0 0,-1 0-1,4 3 1,-4-4-71,0 0 0,1-1 0,-1 1 0,1 0 0,-1-1 0,1 1-1,0-1 1,-1 0 0,1 0 0,-1 1 0,1-1 0,0 0 0,-1 0 0,1 0 0,-1-1-1,1 1 1,0 0 0,-1-1 0,1 1 0,-1-1 0,1 1 0,-1-1 0,1 0 0,-1 1-1,0-1 1,1 0 0,0-1 0,18-12-1502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29438,'39'-23'-27,"2"-1"-116,-36 20 118,144-124-663,-166 169 630,15-36 50,-2 2 3,1-1-1,0 1 0,1 1 1,0-1-1,0 0 0,0 0 1,1 1-1,0-1 0,0 14 1,1-20-9,0 0 0,0 0 0,1 0 1,-1 0-1,1 0 0,-1 0 0,1 0 0,-1 0 1,1 0-1,-1 0 0,1 0 0,0 0 1,-1 0-1,1 0 0,0 0 0,0-1 0,0 1 1,0 0-1,0-1 0,0 1 0,0 0 0,0-1 1,0 1-1,0-1 0,0 0 0,0 1 0,0-1 1,0 0-1,0 0 0,0 0 0,0 1 1,1-1-1,-1 0 0,0 0 0,0-1 0,0 1 1,0 0-1,0 0 0,0-1 0,1 1 0,1-1 1,4-1-151,0-1 1,0 0-1,-1 0 1,14-7-1,1-4-233,-1-1 0,0-1-1,-1-1 1,26-29-1,-51 54 718,-1 0 0,1 1 0,1 0-1,-1 0 1,2 1 0,-1-1-1,-4 18 1,8-26-317,1 0 0,0-1 1,0 1-1,0-1 0,0 1 0,0 0 0,0-1 0,0 1 0,0 0 0,0-1 0,0 1 0,0-1 0,1 1 1,-1 0-1,0-1 0,0 1 0,1-1 0,-1 1 0,0 0 0,1-1 0,-1 1 0,0-1 0,1 1 1,-1-1-1,1 0 0,-1 1 0,1-1 0,-1 1 0,1-1 0,-1 0 0,1 1 0,-1-1 0,1 0 0,0 0 1,-1 1-1,1-1 0,-1 0 0,1 0 0,0 0 0,-1 0 0,1 0 0,0 0 0,-1 0 0,1 0 1,-1 0-1,1 0 0,0 0 0,-1 0 0,1 0 0,0-1 0,-1 1 0,1 0 0,-1 0 0,1-1 1,5-1-140,0 0 1,0 0-1,0 0 1,7-5-1,44-30-1282,-51 33 1209,-1-1 1,1 0 0,-1 0 0,0 0-1,0-1 1,0 0 0,4-7 0,-9 13 215,0 0 0,0-1 0,0 1 0,0 0 0,1 0 0,-1-1 0,0 1 0,0 0 1,0-1-1,0 1 0,0 0 0,0-1 0,0 1 0,0 0 0,0 0 0,0-1 0,0 1 0,0 0 0,0-1 1,0 1-1,0 0 0,0-1 0,0 1 0,0 0 0,0-1 0,0 1 0,0 0 0,-1 0 0,1-1 0,0 1 1,0 0-1,0 0 0,-1-1 0,1 1 0,0 0 0,0 0 0,-1 0 0,1-1 0,-16 0 784,15 1-743,-1 0-1,1 0 1,0 1 0,-1-1 0,1 0-1,-1 1 1,1-1 0,0 1 0,-1 0-1,1-1 1,0 1 0,0 0 0,0 0-1,-1 0 1,1 0 0,0 0-1,0 0 1,0 0 0,1 0 0,-1 0-1,0 0 1,0 1 0,0-1 0,0 2-1,0 14-10,0 1-1,1-1 1,1 1-1,5 26 0,-1 8-4,-1 166 531,-7-177-275,-1 1-1,-3-1 1,-14 51-1,13-61-122,5-17-119,0-2 0,0 1 0,-2 0 0,1-1 1,-2 0-1,0 0 0,-12 19 0,18-30-39,-1 0 0,0 0-1,1 0 1,-1 0 0,0-1 0,0 1 0,1 0 0,-1-1 0,0 1 0,0 0 0,0-1-1,0 1 1,0-1 0,0 1 0,0-1 0,0 0 0,0 1 0,0-1 0,0 0 0,0 0-1,0 0 1,0 1 0,0-1 0,0 0 0,0-1 0,0 1 0,0 0 0,0 0 0,0 0 0,0-1-1,0 1 1,0 0 0,0-1 0,0 1 0,0-1 0,0 1 0,0-1 0,0 0 0,0 1-1,0-1 1,1 0 0,-1 1 0,-1-3 0,-2-1 16,1-1 1,0 1-1,0-1 0,0 0 0,1 0 1,-1 0-1,-1-8 0,-1-4-8,1-1 1,1 1-1,0 0 0,2-1 0,0 0 0,1 1 0,4-34 0,0 25-40,1 1-1,1-1 0,1 1 0,18-41 0,-17 49-55,1 0-1,1 0 1,1 1-1,0 1 1,1-1 0,0 2-1,16-15 1,-5 9-503,1 1 1,0 1 0,47-26 0,-37 25 74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12931,'4'-12'2474,"-8"32"-5,2-10-1824,-19 156 2675,13 81-2648,7-182-680,1-63 21,0 10-320,-1-1-1,0 0 1,-4 17 0,5-27 247,-1 1-1,1-1 1,0 1-1,-1-1 1,0 0 0,1 1-1,-1-1 1,0 0-1,1 0 1,-1 0-1,0 1 1,0-1 0,0 0-1,0 0 1,0 0-1,-2 0 1,2 0 28,0-1 0,0 0 0,0 0 1,0 0-1,0 0 0,0 0 0,0 0 0,0 0 0,0 0 1,0 0-1,0 0 0,0-1 0,0 1 0,0 0 0,0-1 1,0 1-1,0-1 0,0 1 0,0-1 0,1 1 0,-1-1 1,0 1-1,0-1 0,0 0 0,0-1 0,-19-20-620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16748,'0'-5'128,"1"0"0,-1 0 0,1 0 0,0 0 0,1 0 1,-1 0-1,1 1 0,0-1 0,0 0 0,1 1 1,-1 0-1,1-1 0,0 1 0,0 0 0,0 0 0,1 1 1,-1-1-1,1 1 0,0 0 0,0 0 0,0 0 0,1 0 1,-1 0-1,6-1 0,12-6 248,0 1 0,0 2 0,43-10 0,-57 15-286,33-6 183,1 1-1,53-2 1,-69 8-217,0 1 0,0 2 0,0 0 0,45 12 0,-62-12-56,-1 0 1,0 1-1,0 1 1,0-1 0,-1 1-1,1 0 1,-1 1 0,0 0-1,0 0 1,0 1 0,9 9-1,-14-12 10,0 0 0,0 0 0,0 0-1,0 0 1,0 1 0,0-1 0,-1 0-1,0 1 1,0-1 0,0 1 0,0-1-1,0 1 1,-1 0 0,1-1 0,-1 1-1,0 0 1,0-1 0,-1 1 0,1 0-1,-1-1 1,0 1 0,0 0 0,0-1-1,0 1 1,0-1 0,-1 0 0,0 1-1,-3 4 1,-4 5 85,0 0 0,-1-1 0,0 0 0,-1-1 0,-1 0-1,0 0 1,-21 13 0,-102 54 305,61-38-1553,66-33 505,23-11 123,8-5-13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 17300,'-43'67'3146,"29"-47"-2498,1 0 1,0 1 0,2 0-1,0 0 1,-8 28-1,15-17-436,8-19-197,-4-13-16,1 0 1,-1 0-1,0 1 0,1-1 1,-1 0-1,0 0 0,1 0 0,-1 0 1,1 0-1,-1 0 0,1 0 1,-1 0-1,0 0 0,1 0 1,-1 0-1,1 0 0,-1 0 1,0 0-1,1 0 0,-1 0 0,1 0 1,-1 0-1,0 0 0,1-1 1,-1 1-1,1 0 0,-1 0 1,0 0-1,1-1 0,-1 0 1,3-1-4,0 0 0,-1 0 1,0-1-1,0 0 1,0 1-1,0-1 0,0 0 1,0 0-1,-1 0 1,1 0-1,0-4 0,14-41-3,-12 34 8,3-9 21,-1-1 0,-1 1 0,-1-1 0,1-42 0,-4 69-18,0 0 1,0 0 0,0 0 0,0 0-1,0 0 1,1 0 0,-1 0 0,1 0-1,0-1 1,0 1 0,0 0 0,0-1-1,0 0 1,5 4 0,-3-2-5,0-1-1,0 0 1,1 0 0,-1 0 0,1 0-1,0-1 1,-1 0 0,1 0-1,0 0 1,0 0 0,10 1 0,-5-3 8,1 1 1,0-2-1,0 0 0,-1 0 1,1-1-1,0 0 1,-1-1-1,0 0 1,1 0-1,-1-1 1,-1-1-1,1 0 1,-1 0-1,1-1 1,-2 0-1,1 0 1,-1-1-1,0 0 0,0-1 1,-1 0-1,0 0 1,7-10-1,-22 29 27,1 1 0,1 0 0,0 0 0,1 0 0,0 1 0,0-1 1,2 1-1,-1 0 0,2 0 0,0 1 0,0-1 0,1 1 0,1-1 0,2 17 0,-2-27-88,0 0-1,1-1 1,0 1 0,0-1 0,-1 1-1,1-1 1,1 1 0,-1-1 0,0 1-1,1-1 1,-1 0 0,1 0 0,0 0 0,-1 0-1,1 0 1,0 0 0,3 1 0,-4-2 13,0-1 0,1 1 0,-1-1 1,0 1-1,1-1 0,-1 0 0,1 1 1,-1-1-1,0 0 0,1 0 0,-1 0 1,1 0-1,-1 0 0,1-1 0,-1 1 1,0 0-1,1-1 0,-1 1 0,1-1 0,-1 1 1,0-1-1,0 0 0,1 1 0,-1-1 1,0 0-1,0 0 0,0 0 0,0 0 1,0 0-1,0 0 0,0 0 0,0 0 1,1-2-1,13-20-404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21197,'-7'21'1728,"-3"-5"-1320,4-3-176,5 4 288,1-3-544,4-5-2592,4-1 2464,3-5-497,1-2-279</inkml:trace>
  <inkml:trace contextRef="#ctx0" brushRef="#br0" timeOffset="1">477 229 18252,'-100'29'4778,"77"-23"-4201,0 1 0,1 1 0,-30 15-1,44-19-531,0 0 0,0 1-1,0 0 1,1 1-1,0 0 1,0 0-1,0 0 1,1 1 0,0 0-1,0 0 1,-8 15-1,12-20-37,1 0 0,0 1 0,0-1 1,0 1-1,0-1 0,1 1 0,-1-1 0,1 1 0,-1 0 0,1-1 0,0 1 0,0 0 0,0-1 0,0 1 1,1 4-1,0-5-2,0 0 0,0-1 0,-1 1 1,1 0-1,1 0 0,-1 0 0,0-1 1,0 1-1,1-1 0,-1 1 0,1-1 0,-1 1 1,1-1-1,0 0 0,3 2 0,1 0-85,0 0 0,1-1 0,-1 0 0,1 0 0,0-1 0,-1 0 0,1 0-1,0 0 1,0-1 0,13-1 0,3-3-648,-1 0-1,0-2 1,0-1 0,0 0-1,-1-2 1,32-17 0,-11 5-374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94 15115,'0'1'264,"0"-1"1,0 1-1,1 0 0,-1 0 0,0 0 0,0 0 1,1 0-1,-1 0 0,0 0 0,1 0 1,-1-1-1,1 1 0,-1 0 0,1 0 0,-1-1 1,1 1-1,0 0 0,-1-1 0,1 1 0,0 0 1,0-1-1,-1 1 0,3 0 0,0 0 41,0 1 0,0-1 0,1 0 0,-1 0-1,0-1 1,1 1 0,2 0 0,8-1 106,-1 0 0,22-2 0,-19 0-200,1-1 1,26-9-1,-37 10-185,-1 0 0,1 0-1,0 0 1,-1-1 0,1 0 0,-1-1-1,0 1 1,0-1 0,0 0 0,6-6 0,-10 9-26,-1 0 1,1 0 0,0 0 0,0 0-1,-1 0 1,1 0 0,0 0 0,-1 0-1,1 0 1,-1 0 0,0 0 0,1 0 0,-1 0-1,0-1 1,1 1 0,-1 0 0,0 0-1,0 0 1,0-1 0,0 1 0,0 0-1,-1 0 1,1 0 0,0 0 0,0-1 0,-1 1-1,1 0 1,-1 0 0,1 0 0,-1 0-1,1 0 1,-1 0 0,0 0 0,1 0-1,-1 0 1,0 0 0,0 0 0,0 0 0,0 1-1,0-1 1,0 0 0,0 1 0,-2-2-1,-1 0 0,-1-1 0,0 1-1,0 0 1,0 0 0,0 1-1,-1 0 1,1-1 0,-7 1-1,-1 1-4,1 0-1,-1 1 1,1 0-1,-1 1 1,1 0-1,-1 1 1,1 1-1,-22 9 1,27-10 11,0 0 0,0 1 0,1 0 0,-1 0 1,1 0-1,0 1 0,1 0 0,-1 0 1,1 0-1,0 1 0,0-1 0,0 1 0,1 1 1,0-1-1,0 1 0,-3 6 0,6-10-9,0 0-1,0 0 1,1-1-1,-1 1 1,0 0-1,1 0 1,0 0-1,-1 0 1,1 0-1,1 0 1,-1 0-1,0 0 1,1-1-1,-1 1 1,1 0-1,0 0 1,0 0-1,0-1 1,0 1-1,0 0 1,1-1-1,-1 1 1,1-1-1,0 1 1,0-1-1,0 0 0,0 0 1,0 0-1,0 0 1,0 0-1,1 0 1,-1-1-1,6 3 1,1 1-100,2-1 0,-1 0-1,0-1 1,1 0 0,0 0 0,-1-1-1,1-1 1,11 1 0,13-1-144,57-7 1,-20-3-260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17220,'0'10'3953,"-2"14"-2669,-1-2-493,1-3-426,-1 0 0,2 34 0,1-52-352,1 1 1,-1 0 0,0-1 0,1 1-1,-1-1 1,1 1 0,0-1 0,-1 0-1,1 1 1,0-1 0,0 0 0,0 1-1,0-1 1,0 0 0,0 0 0,1 0-1,-1 0 1,0 0 0,0 0 0,1 0-1,-1 0 1,0-1 0,1 1 0,-1 0-1,1-1 1,-1 0 0,1 1 0,0-1-1,-1 0 1,1 1 0,-1-1 0,1 0-1,-1 0 1,4-1 0,5 1 34,1-1 1,0 0 0,18-4-1,-27 4-38,33-9 70,0-1 1,41-20-1,-42 16-22,67-19-1,-100 33-53,0 1-1,0-1 1,0 1-1,0 0 1,0 0-1,0 0 1,0 0-1,0 0 0,0 0 1,0 0-1,0 0 1,0 0-1,0 0 1,0 0-1,0 1 1,0-1-1,0 0 1,0 1-1,0-1 1,0 1-1,0-1 1,0 1-1,1 0 1,-1 1 12,0 0 1,0-1-1,0 1 1,0 0-1,0 0 0,-1-1 1,1 1-1,0 0 1,-1 3-1,1-4-5,-1 1 0,0 0 0,0-1-1,1 1 1,-1-1 0,1 1 0,-1-1-1,1 1 1,0-1 0,-1 1 0,1-1-1,0 0 1,0 1 0,0-1 0,0 0 0,0 0-1,1 0 1,-1 0 0,0 0 0,0 0-1,1 0 1,-1 0 0,1 0 0,1 0 0,5 0 0,0 0 1,0 0-1,-1-1 1,1-1-1,0 1 1,0-1-1,-1-1 1,1 1-1,0-1 1,9-5 0,-6 4-41,-1 0 0,1 1 1,0 0-1,14-1 1,-22 2 20,-1 1 0,0 0 0,0 0 0,0 0 0,1 0 0,-1 1 0,0-1 0,0 1 0,0-1 0,0 1 0,1 0 0,-1-1 0,0 1 0,0 0 0,-1 0 0,1 1 1,0-1-1,0 0 0,0 1 0,-1-1 0,1 1 0,-1-1 0,1 1 0,-1 0 0,0 0 0,0 0 0,1-1 0,-1 1 0,0 0 0,-1 0 0,1 1 0,0-1 0,-1 0 0,1 0 1,-1 0-1,0 0 0,1 1 0,-1-1 0,0 0 0,0 0 0,-1 0 0,1 1 0,0-1 0,-1 0 0,0 4 0,-3 1-271,0-9-106,-1-13 110,4-4 107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17388,'-6'25'1616,"4"-1"-1216,8-2-648,5-4 944,7-4-456,7-3-32,10-5-296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12995,'2'2'73,"-1"-1"0,0 0 0,1 0 0,-1 1 0,0-1 0,1 1 0,-1-1 0,0 1 0,0-1 0,0 1 0,-1 0 0,1 0 0,0-1 0,0 1 0,-1 0 0,1 0 1,-1 2-1,3 4 77,128 407 1334,-26 7-1262,-94-377-184,26 69 0,-36-110-36,0 0 0,1-1 0,0 1 0,0-1 0,0 1 0,0-1 0,1 0 0,-1 0 0,1 0 0,0 0-1,4 3 1,-5-5 0,0 0 0,-1 0-1,1 0 1,0 0 0,0-1-1,-1 1 1,1-1 0,0 0-1,0 1 1,0-1 0,0 0-1,0 0 1,0 0 0,0 0-1,-1 0 1,1-1 0,0 1-1,0-1 1,0 1 0,0-1-1,-1 0 1,1 1 0,0-1-1,-1 0 1,4-2 0,5-5 6,0 0 0,0-1 1,0-1-1,-1 1 0,-1-1 1,0-1-1,0 0 0,10-19 0,1 1 6,257-360-56,-191 278 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103 333 17220,'-2'1'128,"-14"8"907,-29 23 0,41-29-905,1 1 0,-1-1-1,1 0 1,0 1-1,0 0 1,0 0 0,0 0-1,1 0 1,-1 0-1,1 0 1,0 1 0,-2 8-1,4-12-109,-1 0-1,1 0 1,0 0 0,0 0-1,0 0 1,0 0-1,0 0 1,0 0-1,0 0 1,1 0 0,-1 0-1,0 0 1,0 0-1,1 0 1,-1-1 0,0 1-1,1 0 1,-1 0-1,1 0 1,0 0 0,-1-1-1,1 1 1,-1 0-1,1 0 1,0-1-1,0 1 1,-1-1 0,1 1-1,0 0 1,0-1-1,0 0 1,0 1 0,0-1-1,0 1 1,0-1-1,-1 0 1,1 0-1,2 1 1,2-1-16,0 1 0,0-1 0,1 0 0,-1 0 0,0 0 0,8-2 0,-1-1-2,0-1-1,0 0 1,0-1-1,0 0 1,-1-1-1,0 0 0,0-1 1,-1 0-1,0-1 1,0 0-1,0-1 1,-1 0-1,-1 0 0,1-1 1,10-16-1,3-8 96,-1-1 0,-2-1-1,23-60 1,-42 94-87,6-11 184,0-1-1,-1 0 0,-1 0 1,0 0-1,-1 0 1,2-27-1,-5 41-178,0 0 0,0-1 0,0 1 0,0 0 0,0 0 0,0-1 0,0 1 0,0 0-1,0-1 1,0 1 0,0 0 0,0 0 0,0-1 0,0 1 0,0 0 0,0 0 0,0-1 0,0 1 0,0 0 0,0 0 0,0-1 0,0 1 0,-1 0 0,1 0-1,0-1 1,0 1 0,0 0 0,0 0 0,-1 0 0,1 0 0,0-1 0,0 1 0,0 0 0,-1 0 0,1 0 0,0 0 0,0 0 0,-1-1 0,1 1-1,-10 9 376,-9 20 122,8-9-393,1 0-1,0 1 1,1 1-1,2 0 1,0 0-1,1 0 1,2 0 0,0 1-1,-1 24 1,5-41-115,0-1 1,1 0 0,-1 0-1,1 0 1,0 0 0,0 0-1,1 0 1,0 0 0,-1-1-1,2 1 1,-1 0-1,0-1 1,1 0 0,0 1-1,4 4 1,-2-4-10,1 0 0,-1-1 0,1 1-1,0-1 1,0-1 0,0 1 0,0-1 0,1 0 0,12 4-1,1-2-33,1 0-1,-1-2 0,0-1 1,1 0-1,0-1 1,34-4-1,-37 1 9,0-1 1,0 0 0,-1-1-1,31-12 1,-41 13 37,0 0 0,-1 0 0,1 0 0,-1-1 0,0 0 0,0 0 1,0 0-1,-1-1 0,1 0 0,-1 0 0,-1-1 0,1 1 0,-1-1 0,7-11 1,-10 15 0,0 1 0,0-1 0,0 0 0,-1 0 0,1 0 0,0 0 0,-1 0 0,0 0 0,1 0 1,-1 0-1,0 0 0,0 0 0,0 0 0,0 0 0,0 0 0,-1 0 0,1 0 0,-1 0 0,0-2 1,0 2 0,0 1 0,0-1 0,-1 1 0,1-1 0,0 1 0,0 0 0,-1 0 0,1-1 0,-1 1 0,1 0 0,-1 0 1,0 1-1,1-1 0,-1 0 0,0 0 0,-3 0 0,-2 0 9,0-1 0,1 2 1,-1-1-1,0 1 0,0 0 0,0 0 1,0 1-1,1 0 0,-14 4 0,9-2-14,1 1 0,1 1 0,-1 0 0,1 0 0,0 1 0,-15 11 0,20-13-6,-1 0 0,1 0-1,0 1 1,0-1-1,0 1 1,0 0 0,1 0-1,0 0 1,0 0 0,0 1-1,1-1 1,0 1-1,-2 6 1,3-10-1,1 0 0,0 0 1,0 0-1,0 0 0,0 0 0,0 0 0,0 0 0,0 0 0,1 0 1,-1 0-1,1 0 0,-1 0 0,1 0 0,0-1 0,-1 1 1,1 0-1,0 0 0,0-1 0,3 4 0,-2-3-17,1 1 0,0-1 0,0 0 0,0 1 0,0-2 0,0 1 0,0 0 0,1-1 0,-1 1 0,4 0 0,7 2-241,0-1 0,-1-1 0,1 0 0,21-1 0,-11-2-187,-1 0-1,0-2 1,1-1-1,-1-1 1,-1-1-1,1-1 1,-1 0-1,35-19 0,3-5-571</inkml:trace>
  <inkml:trace contextRef="#ctx0" brushRef="#br0" timeOffset="1">1150 175 15259,'0'0'44,"0"0"1,0 0-1,0-1 0,0 1 0,0 0 0,0 0 0,0 0 0,0 0 0,0 0 1,0 0-1,0-1 0,0 1 0,0 0 0,0 0 0,0 0 0,0 0 0,0 0 1,0 0-1,0 0 0,0 0 0,0-1 0,0 1 0,0 0 0,0 0 0,-1 0 1,1 0-1,0 0 0,0 0 0,0 0 0,0 0 0,0 0 0,0 0 0,0 0 1,0 0-1,-1-1 0,1 1 0,0 0 0,0 0 0,0 0 0,0 0 0,0 0 1,0 0-1,0 0 0,-1 0 0,1 0 0,0 0 0,0 0 0,0 0 0,0 0 1,0 1-1,0-1 0,0 0 0,-1 0 0,1 0 0,0 0 0,0 0 0,0 0 1,0 0-1,0 0 0,0 0 0,0 0 0,0 0 0,-11 10 947,-8 13 259,-100 159 2963,80-118-3623,37-62-673,1 1 0,-1 0 1,0-1-1,0 1 0,0-1 1,0 0-1,0 0 0,0 0 1,-1 0-1,1 0 1,-6 3-1,7-5 55,1 0 0,-1 1-1,0-1 1,1 0 0,-1 0 0,1 0 0,-1 0 0,0 0 0,1 0-1,-1 0 1,1 0 0,-1 0 0,0-1 0,1 1 0,-1 0 0,1 0-1,-1 0 1,1-1 0,-1 1 0,0 0 0,1-1 0,-1 0-1,-1 0 10,1-1 0,0 0 0,-1 1 0,1-1 0,0 0 0,0 0 0,0 1 0,0-1 0,1 0 0,-2-2 0,-3-19-394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19612,'5'8'1681,"7"7"-1065,5 5-216,9 6 744,3 0-256,9 3-376,2 1-56,-2-3-240,2-5-504,-8-3-1872,-3-1 1944,-12-4-280,-5-3-200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15859,'1'17'687,"0"0"-1,-1 0 0,-2 21 0,-1 10 117,15 664 5321,-14-735-5783,-2 0 0,-8-31 1,-23-67-223,10 36-3,18 61-69,4 17-17,1-1 0,-1 1 0,2 0 0,-1-1 0,0-11-1,2 19-25,0-1 0,0 1-1,0 0 1,0-1 0,0 1-1,0-1 1,1 1 0,-1 0 0,0-1-1,0 1 1,0 0 0,0-1-1,0 1 1,1 0 0,-1-1-1,0 1 1,0 0 0,0-1-1,1 1 1,-1 0 0,0 0-1,1-1 1,-1 1 0,0 0-1,1 0 1,-1-1 0,0 1-1,1 0 1,-1 0 0,16 0 2,21 12-269,-28-8 81,17 5-640,0-2 0,1-1 0,-1-1 0,1-1 0,0-1 0,0-2 0,41-2 0,-53-1 382,1 0 0,-1-1 0,1-1 0,-1 0 0,0-1 0,16-8 0,-21 9 408,-1-2 1,0 1 0,0-1 0,0 0 0,-1-1-1,0 0 1,0-1 0,-1 1 0,12-17 0,-17 21 221,0 1-1,0-1 1,-1 0 0,0 0 0,1 0 0,-1 0 0,0 0 0,-1 0 0,1 0 0,0 0 0,-1-1 0,1-5 0,-1 8-103,-1 1 1,1-1 0,0 0 0,0 0-1,0 0 1,-1 1 0,1-1 0,0 0-1,0 0 1,-1 1 0,1-1-1,-1 0 1,1 0 0,-1 1 0,1-1-1,-1 1 1,1-1 0,-1 0 0,0 1-1,0-1 1,0 0 5,-1 1-1,1 0 1,0-1 0,-1 1 0,1 0-1,0-1 1,-1 1 0,1 0-1,0 0 1,-1 0 0,1 0-1,-1 0 1,1 1 0,0-1-1,-3 1 1,-4 2 133,0 0 0,1 1 0,-1-1 0,1 1 0,0 1 0,0 0 0,1 0 0,-1 0 0,1 0-1,-7 9 1,4-4-126,0 1-1,1 0 1,0 0-1,1 0 1,-9 20-1,15-29-85,0 1-1,0-1 0,0 0 1,0 0-1,1 1 1,-1-1-1,1 1 1,-1-1-1,1 0 1,0 1-1,0-1 0,0 1 1,1-1-1,-1 0 1,0 1-1,2 4 1,-1-6-6,0 1 0,0-1 0,0 1 1,1-1-1,-1 1 0,0-1 0,1 0 0,-1 0 1,0 0-1,1 0 0,0 0 0,-1 0 0,1 0 1,0 0-1,-1 0 0,1-1 0,0 1 0,0-1 1,-1 1-1,1-1 0,0 0 0,3 0 1,39 3 43,0-3 0,1-1 0,-1-2 0,76-16 0,-119 19-37,0 0 1,0-1 0,0 1 0,-1 0 0,1 0 0,0 0-1,0-1 1,0 1 0,-1 0 0,1-1 0,0 1-1,-1-1 1,1 1 0,0 0 0,-1-1 0,1 0 0,0 1-1,-1-1 1,1 1 0,-1-1 0,1 0 0,-1 1 0,0-1-1,1 0 1,-1 0 0,0 1 0,1-1 0,-1 0-1,0 0 1,0 1 0,1-1 0,-1 0 0,0 0 0,0 0-1,0 0 1,0 1 0,0-1 0,0 0 0,-1 0-1,1 0 1,0 1 0,0-1 0,0 0 0,-1 0 0,1 1-1,-1-1 1,1 0 0,-1-1 0,-3-6 190,-1 1 1,0-1 0,-11-12-1,5 6 6,3 3-49,2 3-117,0 1-1,1-1 1,0 1 0,1-1-1,0-1 1,0 1-1,0-1 1,1 1 0,-2-13-1,5 20-76,0 0 0,0 0-1,0 0 1,1 0 0,-1 0 0,0 0-1,0 0 1,1 0 0,-1 1 0,1-1-1,-1 0 1,1 0 0,-1 0 0,1 1-1,0-1 1,-1 0 0,1 1 0,0-1-1,0 0 1,-1 1 0,1-1 0,0 1 0,0-1-1,0 1 1,0-1 0,0 1 0,-1 0-1,1 0 1,0-1 0,0 1 0,2 0-1,38-5-809,-25 5 814,37-6-309,25-2-88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13307,'-2'0'636,"-7"2"1967,7 10-948,6 169 3466,-1-102-4330,0 19 29,4 93 181,-7-182-959,0-7-32,0 0 0,0 1 0,0-1-1,0 0 1,0 0 0,1 0 0,-1 0 0,1 0 0,-1 0-1,1 0 1,0-1 0,0 1 0,-1 0 0,1 0 0,2 2 0,-3-4-8,0 0 0,1 0-1,-1 0 1,0 0 0,0 0 0,1 1 0,-1-1 0,0 0 0,0 0 0,1 0 0,-1 0 0,0 0 0,1 0 0,-1 0 0,0 0 0,0 0 0,1-1 0,-1 1 0,0 0 0,0 0 0,0 0 0,1 0 0,-1 0 0,0 0 0,0 0 0,1 0-1,-1-1 1,0 1 0,0 0 0,0 0 0,1 0 0,-1-1 0,0 1 0,0 0 0,0 0 0,0 0 0,0-1 0,1 1 0,-1 0 0,0 0 0,0-1 0,0 1 0,0 0 0,0-1 0,6-14 15,-6 13-12,9-38-126,-2-1 0,-2 0 0,0-76 0,-4 99 73,-1 11 23,1-29-357,-6-70 0,8 112 333,0 0 0,1-1 1,-1 1-1,1-1 1,0 1-1,9 7 1,-7-6 38,1-1 1,0 0 0,1 0 0,-1-1-1,1 1 1,0-2 0,1 1-1,-1-1 1,1-1 0,-1 1 0,1-2-1,0 1 1,0-1 0,1 0 0,-1-1-1,0 0 1,1-1 0,-1 0 0,0 0-1,1-1 1,16-3 0,-15 1 15,0 0 1,0 0 0,0-1-1,-1 0 1,1-1 0,-1-1-1,0 1 1,-1-2 0,1 1-1,-1-1 1,0-1 0,-1 1-1,0-1 1,0-1 0,-1 0-1,0 0 1,10-17 0,-10 12 31,0-2 0,10-30 1,-14 39-22,-2 0 1,1 0-1,-1-1 0,0 1 1,0 0-1,-1-1 1,0 1-1,-2-14 1,2 19-16,-1 1 1,1 0-1,0 0 1,0 0-1,-1 0 1,1 0-1,0 0 1,-1 0-1,1 0 1,-1 0-1,1 0 1,-1 0-1,0 0 1,1 0-1,-1 1 1,0-1-1,0 0 1,0 0-1,0 1 1,1-1-1,-1 0 1,0 1-1,0-1 1,0 1-1,0-1 1,0 1-1,0 0 1,0-1-1,-1 1 1,1 0-1,0 0 1,0 0-1,0-1 1,0 1-1,0 1 1,0-1-1,0 0 1,0 0-1,-1 0 1,1 0-1,0 1 1,0-1-1,0 1 1,-1 0-1,-4 1 2,0 1 0,1 0-1,-1 0 1,1 1-1,0 0 1,0 0-1,-4 4 1,-10 14 42,0 0 1,2 1-1,1 1 0,1 0 1,1 1-1,1 0 0,1 1 0,1 1 1,2 0-1,-8 32 0,15-49-12,1 0 0,-1 0 0,1 0 0,1 0-1,1 18 1,0-24-21,-1 0-1,1 0 0,0-1 1,0 1-1,0 0 0,1-1 1,-1 1-1,1-1 0,0 0 1,0 1-1,0-1 0,0 0 1,0 0-1,1 0 0,0-1 1,-1 1-1,1 0 1,4 2-1,0-2-24,-1 0 1,1 0-1,0 0 1,0-1-1,0 0 1,0-1 0,0 1-1,0-1 1,1-1-1,-1 1 1,0-1-1,0-1 1,1 1-1,13-4 1,1-1-140,1-1 0,-1-1 0,30-14 0,-15 3-194,0-2 1,48-37-1,-22 15-291,-62 42 713,-2 5 15,-9 13 120,-17 28 224,24-41-374,-5 7 43,-1 2 21,0 0-1,2 0 0,-1 1 1,-5 19-1,12-34-172,1 0 0,0 1 0,0-1 0,0 1 0,0-1 0,-1 0 0,1 1 0,0-1 0,0 1 0,0-1 0,0 0 0,0 1 0,0-1 0,0 1 0,0-1 0,0 1 0,0-1 0,0 0 0,0 1 0,1-1 0,-1 1 0,0-1 0,0 0 0,0 1 0,0-1 0,1 1 0,7-6-403,11-16 97,-2-3-106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17788,'2'1'154,"0"0"0,0 0 0,0 0 0,0 0 0,0 0 0,0 0 0,0-1 0,0 1 0,0-1 0,1 1 0,-1-1 0,0 0 0,0 0 0,0 0 0,1 0 0,-1 0 0,0-1 0,0 1 0,0 0 0,1-1 0,-1 0 0,0 1 0,0-1 0,4-3 0,7-2 410,1-1 0,17-13 0,-22 14-274,8-5 117,30-26 1,-43 34-384,0-1 0,0 1 0,-1-1 0,0 0 1,1 0-1,-1 0 0,-1-1 0,1 1 0,-1-1 1,0 1-1,0-1 0,0 0 0,1-6 0,-2 10-20,-1 0-1,0-1 0,0 1 1,0 0-1,-1 0 0,1 0 0,0 0 1,0-1-1,-1 1 0,1 0 1,0 0-1,-1 0 0,1 0 1,-1 0-1,1 0 0,-1 0 0,0 0 1,0 0-1,1 0 0,-1 0 1,0 1-1,0-1 0,0 0 1,0 0-1,0 1 0,0-1 1,0 1-1,0-1 0,0 1 0,0-1 1,0 1-1,0 0 0,0-1 1,0 1-1,-2 0 0,-2-1 6,0 0 0,0 0 0,0 1 0,0 0 0,-1 0 0,-9 2 0,2 1-2,0 1 1,1 0 0,-1 1-1,1 0 1,0 1 0,0 0-1,0 1 1,1 0-1,0 1 1,1 0 0,0 1-1,0 0 1,-12 16 0,15-18-4,1 1 0,0 0 1,0 1-1,1-1 1,0 1-1,0 0 0,1 0 1,1 1-1,-1-1 1,1 1-1,1 0 1,0 0-1,0 0 0,1 0 1,0 0-1,1 0 1,0 0-1,3 15 0,-2-20-31,0 0 1,1 0-1,-1 0 0,1 0 0,1 0 0,-1 0 0,1 0 0,0-1 0,0 1 0,0-1 0,0 0 0,1 0 1,0 0-1,0 0 0,0-1 0,0 1 0,0-1 0,1 0 0,-1-1 0,1 1 0,0-1 0,0 0 0,0 0 1,0 0-1,0-1 0,1 0 0,-1 0 0,0 0 0,1 0 0,-1-1 0,0 0 0,1 0 0,8-2 1,-1-1-31,-1 0 1,16-7 0,-27 10 55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 16620,'0'0'51,"0"0"1,0-1-1,0 1 1,0 0-1,0 0 1,0 0-1,0-1 0,0 1 1,0 0-1,0 0 1,0 0-1,0-1 1,-1 1-1,1 0 1,0 0-1,0 0 1,0 0-1,0-1 1,0 1-1,-1 0 1,1 0-1,0 0 1,0 0-1,0 0 1,-1 0-1,1-1 1,0 1-1,0 0 1,0 0-1,-1 0 1,1 0-1,0 0 1,0 0-1,-1 0 1,1 0-1,0 0 1,0 0-1,-9 6 674,-8 13 373,9-7-931,0 1-1,0 0 1,2 1-1,-1-1 1,2 1 0,0 1-1,0-1 1,2 1-1,-1-1 1,2 1 0,0 0-1,1 0 1,1 27 0,0-39-133,1-1 1,-1 0 0,0 1 0,1-1 0,0 0 0,0 1-1,-1-1 1,1 0 0,0 0 0,1 1 0,-1-1 0,0 0-1,1 0 1,-1-1 0,1 1 0,-1 0 0,1 0 0,0-1-1,3 3 1,-2-3 9,0 1 1,0-1-1,0 0 0,1 0 0,-1 0 1,0-1-1,0 1 0,1-1 0,-1 0 1,0 1-1,1-2 0,5 1 0,3-3 52,0 1-1,0-2 1,-1 1-1,1-2 1,-1 1-1,18-11 1,-1-2 92,33-26 0,-51 35-124,0 0-1,-1-1 1,0 0 0,-1 0-1,0-1 1,9-14-1,-11 12 68,-8 9 45,1 4-160,0 0 0,-1 0 0,1 0 0,0 0 0,0 0 1,0 1-1,0-1 0,1 0 0,-1 0 0,0 1 0,0 1 1,-3 5-3,1-1 1,1 1 0,0 0 0,0 0 0,0 1-1,1-1 1,0 0 0,1 0 0,0 13 0,0-17-13,0-1 0,1 0 0,-1 1 1,1-1-1,0 1 0,0-1 0,0 0 1,1 1-1,-1-1 0,1 0 0,0 0 1,-1 0-1,1 0 0,1-1 0,-1 1 1,0 0-1,1-1 0,-1 0 0,1 1 1,0-1-1,0 0 0,-1 0 0,2-1 1,-1 1-1,3 1 0,1-1 39,0-1 0,1 0-1,-1 0 1,0 0 0,1-1-1,-1 0 1,0 0 0,1-1-1,-1 0 1,0 0 0,1-1-1,-1 0 1,0 0 0,0-1-1,-1 0 1,1 0 0,0 0-1,-1-1 1,9-7 0,-11 8-1,0 0 0,0-1 0,0 1 0,0-1 0,-1 0 0,0 0 0,0 0 0,0-1 0,0 1 0,-1-1 0,0 1 0,3-9 0,-4 9-45,0 0 1,0 0-1,-1 0 0,1 0 0,-1 0 0,0 0 0,-1 0 1,1 0-1,-1 0 0,0 0 0,0 0 0,0 0 0,0 0 1,0 0-1,-1 0 0,0 1 0,-3-7 0,-16-13-1557,18 20 1370,0 0 0,0-1-1,0 1 1,0-1 0,1 1-1,-1-1 1,-1-4 0,1-8-550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20660,'-4'2'183,"1"0"0,0 0-1,0 0 1,0 1-1,0 0 1,1-1-1,-1 1 1,1 0 0,-1 0-1,1 0 1,0 1-1,-2 3 1,-17 47 429,16-39-226,-6 14-195,1 0-1,1 0 1,2 1 0,1 0-1,-3 35 1,9-62-181,0 0-1,0 0 1,0-1 0,0 1-1,1 0 1,-1 0-1,1-1 1,0 1 0,0 0-1,0-1 1,0 1-1,0 0 1,3 3 0,-3-5-7,0 0 0,0 0 0,1 1 0,-1-1 0,0 0 0,1 0 0,-1-1 0,1 1 0,-1 0 0,1 0 1,0-1-1,-1 1 0,1-1 0,0 0 0,-1 1 0,1-1 0,0 0 0,0 0 0,-1 0 0,1 0 0,0 0 0,2-1 0,7-1-4,0-1-1,-1 0 1,0 0-1,12-6 1,-14 5-1,1 0 1,1 1 0,-1 0-1,0 1 1,10-2-1,-17 4 3,-1 0 0,0 0 0,1 0 0,-1 1 0,0-1 0,0 0-1,1 0 1,-1 1 0,0-1 0,0 1 0,0-1 0,1 1 0,-1 0-1,0-1 1,0 1 0,0 0 0,0 0 0,0 0 0,0-1 0,0 1-1,-1 0 1,1 0 0,0 0 0,0 1 0,-1-1 0,1 0 0,-1 0 0,1 0-1,-1 0 1,1 1 0,-1-1 0,0 0 0,1 0 0,-1 1 0,0-1-1,0 0 1,0 1 0,0 1 0,0 8 24,-1 0 0,1 0-1,-5 17 1,4-19 10,-7 49 320,8-58-359,0 0-1,0 0 0,0 1 0,0-1 1,0 0-1,0 0 0,0 0 1,0 0-1,0 1 0,0-1 1,0 0-1,0 0 0,0 0 0,0 0 1,0 0-1,0 1 0,0-1 1,0 0-1,0 0 0,0 0 1,0 0-1,0 0 0,0 1 1,0-1-1,0 0 0,0 0 0,0 0 1,0 0-1,0 0 0,1 1 1,-1-1-1,0 0 0,0 0 1,0 0-1,0 0 0,0 0 0,0 0 1,1 0-1,-1 0 0,0 0 1,0 0-1,0 1 0,0-1 1,0 0-1,1 0 0,-1 0 1,0 0-1,0 0 0,0 0 0,0 0 1,0 0-1,1 0 0,-1 0 1,0 0-1,0 0 0,0 0 1,1-1-1,9-9-296,8-17 23,-6 3 70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67 308 19092,'-1'2'204,"-1"1"-1,0 0 1,0-1 0,0 1-1,-1-1 1,1 0-1,-1 1 1,1-1 0,-5 2-1,4-2-75,0 1-1,0-1 1,0 1-1,0 0 1,0-1-1,-3 6 1,3-3-68,1 0 0,0 0 0,0 0 0,0 0 0,1 0 0,0 0 0,0 0 0,0 0 0,0 1 0,1-1 0,0 0 0,0 0 0,0 1 0,1-1 0,0 0 0,1 6 0,-2-9-56,1 0 1,0 0 0,0 0 0,0 0-1,0 0 1,0 0 0,0 0-1,0 0 1,0-1 0,1 1 0,-1 0-1,1-1 1,-1 1 0,1-1 0,0 0-1,0 1 1,1 0 0,0-1 21,-1 0 1,0-1-1,1 1 0,-1-1 1,1 0-1,-1 1 0,0-1 1,1 0-1,-1 0 0,1-1 1,-1 1-1,1 0 0,-1-1 1,0 1-1,1-1 0,-1 0 1,0 0-1,4-2 0,0 0 37,0-1-1,0 0 0,0 0 1,-1 0-1,0-1 0,0 0 0,0 0 1,0 0-1,-1-1 0,0 1 1,0-1-1,0 0 0,-1 0 1,0-1-1,0 1 0,0 0 0,-1-1 1,0 0-1,-1 0 0,2-9 1,-3 15-51,1 0 0,-1 0 0,0 0 0,0-1 0,0 1 0,0 0 0,0 0 0,0 0 0,0-1 0,0 1 1,0 0-1,-1 0 0,1 0 0,0 0 0,-1 0 0,1 0 0,-1 0 0,1 0 0,-1 0 0,1 0 0,-1 0 0,0 0 0,0 0 1,1 0-1,-1 0 0,0 0 0,0 1 0,0-1 0,0 0 0,0 1 0,0-1 0,0 1 0,0-1 0,0 1 0,0-1 1,-1 1-1,1 0 0,0-1 0,0 1 0,0 0 0,0 0 0,-1 0 0,1 0 0,-1 0 0,-2 1 10,0 0 0,0-1 0,1 1 0,-1 1 0,0-1 0,1 0 0,0 1 0,-1 0 0,1 0 0,0 0 0,0 0 0,-6 5 0,7-4-18,-1-1 0,1 1 0,0 0 0,0 0 0,0 0 0,0 0 0,1 0 0,-1 0 0,1 0 0,0 1 0,0-1 0,0 1 0,0-1-1,0 5 1,1-7-4,0 1 0,0-1-1,0 0 1,0 1 0,1-1-1,-1 1 1,0-1 0,1 0-1,-1 1 1,1-1 0,-1 0-1,1 1 1,0-1 0,0 0-1,0 0 1,-1 0 0,1 0-1,0 0 1,0 0 0,0 0-1,1 0 1,-1 0 0,0 0-1,0 0 1,0-1 0,1 1-1,-1-1 1,0 1 0,1-1-1,-1 1 1,0-1 0,1 0-1,-1 1 1,1-1-1,-1 0 1,3 0 0,7 0-2,0 0 0,1-1 1,-1 0-1,0-1 0,0 0 0,-1-1 0,1 0 1,0 0-1,-1-1 0,0-1 0,0 0 1,15-9-1,2-4 12,-2-1 1,0 0-1,26-29 1,-26 24 8,36-48 1,-52 59 20,0 0 1,-1-1-1,0 1 0,-1-2 0,-1 1 1,6-18-1,-11 27-6,0-1 0,0 1 0,-1 0 1,0 0-1,0-1 0,0 1 0,-1-8 0,1 12-28,0 0-1,0 0 0,-1 0 1,1 1-1,0-1 0,0 0 1,0 0-1,-1 0 0,1 0 1,0 1-1,-1-1 0,1 0 1,-1 0-1,1 1 0,-1-1 1,1 0-1,-1 1 0,0-1 1,1 0-1,-1 1 0,0-1 1,1 1-1,-1-1 0,0 1 1,0 0-1,1-1 0,-1 1 1,0 0-1,0-1 0,0 1 1,0 0-1,1 0 0,-1 0 1,0 0-1,0 0 0,0 0 1,0 0-1,0 0 0,0 0 1,1 0-1,-1 0 0,0 0 1,0 1-1,0-1 0,0 0 1,1 1-1,-1-1 0,0 0 1,0 1-1,1-1 0,-1 1 1,-1 1-1,-15 12 12,16-12-15,0-1 0,-1 1 0,1-1 0,0 1 0,-1-1 0,0 0 0,1 0 0,-1 0 0,0 0 0,0 0 0,1 0 0,-1 0 0,0 0 0,0-1 0,0 1 0,-4 0 0,5-1 0,0 0 1,-1 1 0,1-1-1,0 0 1,0 1 0,0-1-1,-1 1 1,1-1 0,0 1-1,0 0 1,0-1-1,0 1 1,0 0 0,0 0-1,0 0 1,0 0 0,1 0-1,-1 0 1,0 0 0,0 0-1,1 0 1,-1 0 0,0 3-1,-12 34-7,10-27 4,-10 33 0,1 1 0,2 1 0,-6 89 0,15-131 5,1 1 0,0-1 0,1 1-1,-1 0 1,1-1 0,0 0 0,0 1 0,0-1 0,1 0-1,0 1 1,0-1 0,0 0 0,0 0 0,0 0 0,1-1-1,-1 1 1,6 5 0,-4-6 3,1 1 1,-1-1-1,1 0 0,0 0 0,0 0 1,0-1-1,1 0 0,-1 0 0,0 0 1,1-1-1,0 1 0,-1-1 0,10 0 1,-7-1 6,0 0 1,0 0-1,1-1 1,-1-1-1,0 1 1,0-1-1,0 0 1,0-1-1,-1 0 1,1 0-1,-1-1 1,0 0-1,0 0 1,9-7-1,-10 7 13,-1-1-1,0 1 0,1-1 1,-2 0-1,1 0 1,-1-1-1,1 1 0,-1-1 1,-1 0-1,1 0 0,-1 0 1,0 0-1,-1-1 0,0 1 1,0-1-1,0 0 1,1-8-1,-3 13-18,1 1-1,-1 0 1,0-1 0,0 1-1,0 0 1,0-1 0,0 1-1,0-1 1,0 1 0,-1 0-1,1-1 1,0 1 0,-1 0-1,1 0 1,-1-1 0,1 1-1,-1 0 1,0 0 0,1 0-1,-1-1 1,0 1 0,0 0-1,0 0 1,0 0 0,0 1-1,0-1 1,0 0 0,0 0-1,0 0 1,0 1 0,-1-1-1,1 1 1,0-1 0,0 1-1,-1-1 1,-1 0 0,0 1-2,0 0 1,1 1-1,-1-1 0,0 0 1,0 1-1,0-1 0,1 1 1,-1 0-1,0 0 1,1 0-1,-1 0 0,1 1 1,-1-1-1,1 0 1,0 1-1,0 0 0,-3 2 1,-1 2-7,0 0 1,1 0 0,0 1 0,0 0-1,0 0 1,1 0 0,0 1 0,1 0-1,-1-1 1,-3 15 0,7-19-39,-1 0 1,0-1-1,0 1 0,1 0 1,0 0-1,0 0 1,0 0-1,0 0 0,0 0 1,0 0-1,1 0 0,-1 0 1,1 0-1,0 0 0,0 0 1,0 0-1,0-1 1,1 1-1,-1 0 0,1-1 1,-1 1-1,1-1 0,0 0 1,0 1-1,0-1 0,0 0 1,1 0-1,-1 0 1,0-1-1,1 1 0,0 0 1,5 1-1,-2 0-30,1-1 0,0 0 1,0 0-1,0-1 0,1 0 0,9 1 0,27-4-210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16211,'0'0'98,"0"1"0,0-1 0,0 1 0,0-1 0,0 1 0,0-1 0,0 0 0,0 1 0,0-1 0,0 1 0,0-1 0,0 1 0,0-1 0,0 1 0,0-1 0,1 0 0,-1 1 0,0-1 0,0 1 0,0-1 0,1 0 0,-1 1 0,0-1 0,0 0 0,1 1 0,-1-1 0,0 0 0,1 0 0,-1 1 0,0-1 0,1 0 0,0 1 0,18 2 1680,22-9 92,-41 6-1862,14-3 339,0 0 0,-1-1 0,1-1 0,-1 0 0,0-1 0,0 0 0,-1-1 0,1 0 0,-2-1 0,1-1 0,18-17-1,-29 25-319,0 0-1,0-1 1,0 1-1,0 0 1,0 0-1,-1-1 1,1 1-1,0 0 1,-1-1-1,1 1 1,-1-1-1,1 1 1,-1 0-1,1-3 1,-2 3-11,1 0 0,0 0 1,0 1-1,0-1 1,0 0-1,0 1 1,-1-1-1,1 0 0,0 0 1,-1 1-1,1-1 1,-1 0-1,1 1 1,0-1-1,-1 1 0,0-1 1,1 1-1,-1-1 1,1 1-1,-2-2 1,0 1 5,-1 0 0,1 0 1,-1 0-1,1 0 1,-1 1-1,0-1 1,1 1-1,-1-1 1,0 1-1,1 0 1,-1 0-1,0 0 1,1 0-1,-1 1 1,-3 0-1,-7 3 0,0 0 1,0 1-1,1 0 1,0 1-1,0 1 1,0 0-1,1 0 0,-16 14 1,11-8-22,1 2-1,1-1 1,0 2 0,-22 33-1,33-44-31,0-1 0,0 1 0,0 0 0,1 0 0,0 0 0,0 0 0,1 0 0,-1 1 0,1-1 0,-1 7 0,2-10-11,0-1 0,1 1 0,-1-1 1,0 1-1,0-1 0,1 1 0,-1-1 0,1 1 0,-1-1 0,1 1 0,0-1 1,-1 0-1,1 1 0,0-1 0,0 0 0,2 2 0,-1-1-42,0-1 0,0 1 0,0-1 0,0 1-1,1-1 1,-1 0 0,1 0 0,-1 0 0,1 0 0,-1-1 0,1 1-1,4 0 1,11-1 31,1 0 0,-1-1 0,0-1 0,0 0 0,1-2-1,21-6 1,23-7-434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9 14675,'-7'-3'3773,"-12"-3"-2291,9 7-1235,1 0 0,0 1 1,0 0-1,-1 0 0,2 1 0,-1 0 1,0 0-1,-13 8 0,6-3 61,-20 8 498,-36 23-1,60-32-642,1 1 1,0 0-1,0 1 1,0 0 0,1 1-1,-15 18 1,24-27-152,0 1-1,0-1 1,0 1 0,0-1 0,0 1 0,0 0 0,1-1 0,-1 1-1,1 0 1,-1 0 0,1-1 0,-1 1 0,1 0 0,0 0 0,0 2-1,0-3-15,0 0 1,1 0-1,-1 0 0,1 0 0,0 1 0,-1-1 0,1 0 0,0 0 0,-1 0 0,1 0 0,0-1 1,0 1-1,0 0 0,0 0 0,0 0 0,0-1 0,0 1 0,0 0 0,0-1 0,0 1 0,0-1 0,1 1 1,-1-1-1,1 0 0,10 4-294,-1-2 1,0 0 0,1 0 0,-1-1-1,1-1 1,-1 1 0,16-3 0,80-16-1226,-53 6 765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18508,'-3'-1'1192,"4"-1"-1096,4 4-24,3 9 168,5 4-144,7 4-48,4 1 0,2 1 0,4 2-32,-4 1-16,1 2-136,-4 0-304,-2 2-176,-5 1-1408,-4-3 1720,-11 0-273,-1-3-223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497 10602,'-10'-3'95,"-239"-59"691,220 57-939,0 2 0,0 1-1,0 2 1,0 0 0,0 2-1,-52 10 1,30 1 93,0 3 0,0 1 0,2 3 1,0 2-1,2 2 0,0 2 0,2 2 0,1 2 0,-56 49 0,55-37 325,1 1 0,3 2 0,2 2 0,2 1 0,2 2 0,2 2 0,-51 109 0,56-93-279,3 0 1,2 1 0,4 2 0,3 0-1,3 0 1,-5 82 0,16-102-48,1 0 0,3 0 0,2 0 0,2 0 0,3 0 0,1-1 0,3 0 0,2-1 0,32 71 0,-17-63 29,1-1 0,4-2 0,1-1 0,3-2 0,2-2-1,2-2 1,2-1 0,2-3 0,89 64 0,-55-54 73,2-3 1,2-3-1,1-5 0,3-3 0,165 47 0,353 49 115,12-43-197,356 3 134,8-91 729,-14-97-60,-7-62-503,-12-53-160,-21-80-13,-775 229-39,199-106 1,-268 117-24,-2-3 0,-2-4-1,121-108 1,-178 141-15,0-2-1,-2-1 1,-1 0-1,-1-2 1,-1 0-1,-1-1 1,-1-1-1,-2 0 1,-1-1-1,-1-1 0,-2 0 1,-1-1-1,7-38 1,-12 32 12,-1 1 0,-2-1 0,-1 0 0,-2 0 0,-2 1 1,-1-1-1,-14-53 0,1 27 81,-3 1-1,-3 1 1,-43-83 0,37 91 2,-2 1 0,-3 2 0,-1 1 0,-3 2 0,-59-59 0,42 55-17,-3 1 0,-3 4 0,-116-71 0,80 64-40,-2 4-1,-111-38 1,-219-41-51,126 64-132,-586-47-1,-318 94-335,-94 118-774,968-62 1025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14635,'-11'-6'3390,"7"5"-3113,0 0-1,0 1 1,0 0 0,0 0-1,0 0 1,0 0-1,0 1 1,0-1-1,1 1 1,-1 0 0,0 0-1,0 1 1,0-1-1,1 1 1,-1 0-1,1-1 1,-1 2 0,1-1-1,0 0 1,0 1-1,-5 5 1,1-3-111,2 1 0,-1 0 0,1 0 0,0 1 0,0 0 0,0 0 0,1 0 0,0 0 0,-4 13 0,7-17-141,0-1 0,0 1 1,1 0-1,-1-1 0,1 1 1,-1 0-1,1-1 1,0 1-1,0 0 0,1-1 1,-1 1-1,0 0 0,1-1 1,-1 1-1,1-1 1,0 1-1,2 4 0,-2-6-22,0 0 0,1 0 0,-1 0-1,0 0 1,1 0 0,-1 0 0,0 0 0,1 0-1,-1-1 1,1 1 0,-1-1 0,1 1-1,0-1 1,-1 1 0,1-1 0,-1 0 0,1 0-1,0 0 1,-1 0 0,1 0 0,0 0-1,-1 0 1,1 0 0,-1-1 0,1 1 0,0-1-1,-1 1 1,1-1 0,1-1 0,10-4 7,-1 0 1,0-1-1,-1 0 1,0-1-1,0-1 1,10-10-1,-5 6 12,0 0 0,19-11 0,-30 21-23,0 0 1,0 0-1,0 1 1,1 0-1,-1 0 0,1 1 1,0-1-1,-1 1 1,1 0-1,0 1 0,10-1 1,-13 2-1,0-1 1,-1 1-1,1 0 1,0 0-1,0 0 0,0 0 1,-1 0-1,1 0 1,0 1-1,-1 0 1,1-1-1,-1 1 1,0 0-1,3 3 1,-2-2 2,-1-1 1,1 0 0,0 0 0,0 1 0,0-2-1,0 1 1,0 0 0,0-1 0,1 1 0,3 0-1,10 1-1,1-2 0,-1 0 0,1 0 0,25-4 0,-21 1 9,0 2 0,27 2 0,-47-2-4,0 0 0,-1 0 0,1 1 0,0-1 0,0 0 0,0 1 0,0 0 0,0 0 0,0-1 0,-1 1 0,1 0 0,0 0 0,-1 1 0,1-1 0,-1 0 0,1 0 0,-1 1 0,1-1 0,1 3 0,-1 0 45,0 1-1,-1-1 1,1 1-1,-1-1 1,0 1-1,2 8 0,-3-12-44,0-1-1,0 1 0,1-1 0,-1 1 1,0-1-1,1 0 0,-1 1 0,0-1 1,1 1-1,-1-1 0,1 0 0,-1 1 1,1-1-1,-1 0 0,1 1 0,-1-1 1,1 0-1,-1 0 0,1 1 0,-1-1 1,1 0-1,-1 0 0,1 0 0,-1 0 0,1 0 1,0 0-1,-1 0 0,1 0 0,-1 0 1,1 0-1,-1 0 0,1 0 0,0 0 1,-1 0-1,1-1 0,-1 1 0,1-1 1,24-7-178,-23 6 110,32-10-4002,60-14 1,-12 5-94,40-22 5340,-122 43-1108,0 0 0,0 0-1,0 0 1,0 0 0,0 0 0,0 0 0,0-1 0,0 1 0,-1 0 0,1 0 0,0 0 0,0 0-1,0 0 1,0 0 0,0 0 0,0-1 0,0 1 0,0 0 0,0 0 0,0 0 0,0 0 0,0 0-1,0 0 1,0-1 0,0 1 0,0 0 0,0 0 0,0 0 0,0 0 0,0 0 0,0 0 0,0-1-1,0 1 1,0 0 0,0 0 0,1 0 0,-1 0 0,0 0 0,0 0 0,0 0 0,0-1 0,0 1 0,0 0-1,0 0 1,0 0 0,0 0 0,1 0 0,-15 0 1129,4 2-781,0 1-1,1 0 0,-1 1 1,1 0-1,0 0 0,0 1 1,0 0-1,-14 12 0,18-13-306,0 0 0,0 1-1,0-1 1,0 1 0,1 0-1,0 1 1,0-1 0,1 1-1,-1 0 1,1 0 0,0 0-1,1 0 1,-1 0 0,-1 9-1,4-14-100,-1 1 0,1-1 0,0 0 0,0 1 0,0-1 0,0 1 0,0-1 0,0 1 0,0-1 0,0 0 0,0 1 0,1-1 0,-1 1 0,0-1 0,1 0 0,-1 1 0,1-1 0,0 0 0,-1 0 0,1 1 0,0-1 0,0 0 0,0 0 0,0 0 0,0 0 0,0 0 0,0 0 0,0 0 0,0 0 0,1-1 0,-1 1 0,0 0 0,0-1 0,1 1 0,-1-1 0,0 1 0,1-1 0,-1 0 0,1 1 0,-1-1 0,0 0 0,1 0 0,-1 0 0,1 0 0,-1 0 0,3-1 0,4 1-9,0-1-1,0-1 0,0 1 1,0-2-1,0 1 1,14-7-1,-10 3-18,0-1 0,-1 0 0,0 0 0,-1-1 0,1-1 0,-2 0 0,1 0 0,-1-1 0,-1 0 0,11-15 0,-13 9-31,-6 16 43,0-1 0,0 1-1,0 0 1,0 0 0,0-1-1,0 1 1,0 0 0,0 0-1,0-1 1,0 1 0,-1 0 0,1 0-1,0-1 1,0 1 0,0 0-1,0 0 1,0-1 0,0 1 0,-1 0-1,1 0 1,0 0 0,0 0-1,0-1 1,-1 1 0,1 0 0,0 0-1,0 0 1,0 0 0,-1 0-1,1 0 1,0-1 0,-1 1 0,0 0 0,-1 1 1,1-1-1,-1 0 1,1 0 0,-1 1-1,1-1 1,0 1 0,-1-1-1,1 1 1,-1 0 0,1-1-1,0 1 1,0 0-1,0 0 1,-1 0 0,1 0-1,-1 1 1,-4 4 15,1 0 1,0 1-1,0-1 1,-8 13-1,12-17-8,0 0-1,0 0 0,1 0 1,-1 0-1,0 0 0,1 0 1,-1 0-1,1 0 0,0 0 1,0 0-1,0 3 0,0-4-2,0 0 0,0 0-1,0-1 1,1 1 0,-1 0-1,1 0 1,-1 0-1,0 0 1,1 0 0,0-1-1,-1 1 1,1 0 0,-1 0-1,1-1 1,0 1 0,0 0-1,-1-1 1,1 1 0,0-1-1,0 1 1,0-1-1,-1 1 1,1-1 0,0 0-1,1 1 1,5 1-5,0-1 0,0 0-1,-1 0 1,1 0 0,0-1 0,0 0-1,0-1 1,13-2 0,59-16-308,-55 12 217,13-3-63,-18 4 40,0 1 1,0 0 0,1 1-1,0 2 1,24-2-1,-42 4 128,-1 0-1,1 1 1,0-1-1,-1 0 1,1 0-1,-1 1 0,1-1 1,-1 1-1,1-1 1,-1 1-1,0-1 1,1 1-1,-1 0 0,1 0 1,-1 0-1,0 0 1,0 0-1,0 0 1,0 0-1,0 0 0,0 0 1,0 1-1,0-1 1,0 0-1,0 1 1,0-1-1,-1 1 0,1-1 1,-1 1-1,1 1 1,4 8 172,-4-10-160,0 0 0,0 0 0,0 0 0,0 0 0,0 0 0,1 0 0,-1 0-1,0 0 1,0 0 0,1-1 0,-1 1 0,0 0 0,1-1 0,-1 1 0,1-1 0,-1 1 0,1-1-1,-1 0 1,1 0 0,-1 0 0,1 0 0,-1 0 0,4 0 0,40-7 197,-39 5-206,22-4-40,3-1-218,0 0 0,0 2 0,1 1 0,0 2 0,32 2 0,-59 1 232,0 0 1,-1 0-1,1 1 0,0 0 0,-1 0 1,1 0-1,-1 0 0,0 1 0,0-1 1,0 1-1,6 6 0,-4-5 104,-1 1 0,1-1-1,0-1 1,0 1 0,7 2 0,5 1-20,0 0 1,0 1 0,24 16-1,-35-19-89,0 0 0,-1 1-1,1 0 1,-1 0 0,0 0 0,-1 1-1,0 0 1,0 0 0,0 0 0,4 12-1,-2-4 29,-1 0-1,-1 1 1,-1 0-1,0 0 1,-1 0-1,-1 0 0,-1 0 1,0 1-1,-1-1 1,0 1-1,-2-1 1,0 0-1,0 0 1,-7 20-1,5-25 75,1 0-1,-2 0 1,0 0 0,0-1-1,-1 0 1,0 0 0,-1 0-1,0-1 1,-9 10 0,9-12 25,0-1 0,0-1 1,0 1-1,-1-1 1,0 0-1,0-1 1,0 1-1,0-2 1,-1 1-1,0-1 1,1-1-1,-16 3 0,21-4-73,-1 0-1,0-1 0,0 0 0,0 1 1,1-2-1,-1 1 0,0 0 0,0-1 0,1 1 1,-1-1-1,0 0 0,1 0 0,-1-1 1,1 1-1,-1-1 0,1 0 0,-1 0 0,1 0 1,0 0-1,0 0 0,0-1 0,1 0 0,-1 1 1,0-1-1,1 0 0,0 0 0,0 0 1,0-1-1,0 1 0,0 0 0,0-1 0,1 1 1,0-1-1,-2-7 0,-1-5-50,1-1 0,1-1 1,0 1-1,1 0 0,1-1 0,0 1 0,2 0 0,0 0 0,1-1 1,0 2-1,2-1 0,0 0 0,1 1 0,0 0 0,1 0 1,11-16-1,-14 25-11,1 0 1,0 1-1,0-1 1,1 1 0,0 1-1,0-1 1,1 1-1,-1 0 1,1 0-1,0 1 1,13-7-1,0 4-328,-1 0 0,1 1-1,31-4 1,28-10-232,-43 8 207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17884,'-7'13'998,"1"1"-1,-5 15 1,10-25-862,0 0 0,0 0 0,0 0 0,1 0-1,-1 0 1,1 0 0,0 0 0,0 0 0,0 0 0,1 0 0,-1 0 0,3 7 0,-2-10-107,0 1 0,-1-1 1,1 1-1,0-1 0,0 0 1,0 0-1,0 1 1,0-1-1,0 0 0,0 0 1,0 0-1,0 0 0,1 0 1,-1 0-1,0-1 1,1 1-1,-1 0 0,3 0 1,0 0-1,0 0 1,-1 0-1,1-1 1,0 1-1,-1-1 1,1 0-1,6-1 1,3-1 12,-1-1-1,0 0 1,21-8 0,13-10 120,-2-2 1,-1-3-1,62-45 1,-105 71-157,0 0 1,0 1 0,0-1 0,0 0 0,0 0-1,0 1 1,0-1 0,0 0 0,0 1 0,0-1-1,0 0 1,0 1 0,0-1 0,0 0 0,0 0-1,0 1 1,0-1 0,0 0 0,0 1 0,1-1-1,-1 0 1,0 0 0,0 1 0,0-1 0,1 0-1,-1 0 1,0 0 0,0 1 0,0-1 0,1 0-1,-1 0 1,0 0 0,0 0 0,1 0 0,-1 1-1,0-1 1,1 0 0,-1 0 0,0 0 0,0 0-1,1 0 1,-1 0 0,0 0 0,1 0 0,-1 0-1,0 0 1,1 0 0,-1 0 0,0 0 0,0 0-1,1 0 1,-1-1 0,0 1 0,1 0 0,-1 0-1,0 0 1,0 0 0,1 0 0,-1-1 0,0 1-1,0 0 1,0 0 0,1 0 0,-1-1 0,0 1-1,0 0 1,0 0 0,0-1 0,1 1 0,-6 23 183,4-21-152,-1 3-30,1 1 0,-1-1 0,1 1 0,0 0 0,1-1 0,-1 1 0,1-1 0,0 1 1,0 0-1,1-1 0,0 1 0,0 0 0,2 5 0,-3-10 17,1 0 1,-1 0-1,1-1 1,0 1-1,-1 0 1,1-1-1,0 1 0,-1-1 1,1 1-1,0 0 1,0-1-1,-1 0 0,1 1 1,0-1-1,0 1 1,0-1-1,0 0 1,0 0-1,-1 0 0,1 1 1,0-1-1,0 0 1,0 0-1,0 0 0,0 0 1,0 0-1,0-1 1,0 1-1,1 0 1,27-11 43,-1-6 25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17780,'0'2'211,"-1"0"1,1 0 0,0 0-1,0 0 1,0 0 0,0-1-1,0 1 1,0 0 0,0 0-1,1 0 1,-1 0 0,0 0-1,1-1 1,0 1 0,0 2-1,0-3-144,0 0-1,0 0 0,1 0 0,-1 0 0,0 0 0,0-1 0,0 1 0,1 0 0,-1-1 0,0 1 0,1-1 0,-1 1 1,1-1-1,-1 0 0,0 1 0,1-1 0,-1 0 0,1 0 0,-1 0 0,3 0 0,13-2 92,0 0 1,0-2-1,0 0 0,0 0 0,-1-2 0,0 0 1,27-14-1,-43 20-136,0 0 1,0 0 0,0 0 0,0 0-1,1 0 1,-1 0 0,0-1 0,0 1-1,0 0 1,1 0 0,-1 0-1,0 0 1,0 0 0,0 0 0,1 0-1,-1 0 1,0 0 0,0 0-1,1 0 1,-1 0 0,0 0 0,0 0-1,0 0 1,1 0 0,-1 0-1,0 0 1,0 0 0,0 0 0,1 0-1,-1 1 1,0-1 0,0 0-1,0 0 1,1 0 0,-1 0 0,0 0-1,0 1 1,0 8 498,-9 16 22,7-21-386,0 1-67,-7 23 332,9-27-474,-1 1 0,1-1 0,-1 0 0,1 1 0,0-1 0,0 1 0,0-1 0,0 0 0,0 1 0,0-1 0,0 1 0,0-1 0,1 0 0,-1 1 0,1 1 0,0-2 36,-1-1 0,1 0-1,-1 1 1,1-1 0,-1 0-1,1 1 1,-1-1 0,1 0 0,-1 0-1,1 1 1,-1-1 0,1 0-1,-1 0 1,1 0 0,0 0 0,-1 0-1,1 0 1,-1 0 0,1 0 0,0 0-1,-1 0 1,1 0 0,0 0-1,11-3-227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15475,'-1'1'79,"0"-1"0,1 1-1,-1 0 1,0 0 0,1 0-1,-1 0 1,1 0 0,0 0 0,-1 0-1,1 0 1,0 0 0,-1 0-1,1 0 1,0 0 0,0 0-1,0 0 1,0 1 0,0-1 0,0 0-1,0 0 1,1 0 0,-1 0-1,0 0 1,1 0 0,-1 0-1,0 0 1,1 0 0,-1 0 0,1 0-1,0 0 1,-1-1 0,1 1-1,0 0 1,-1 0 0,1 0-1,0-1 1,0 1 0,0 0-1,0-1 1,-1 1 0,3 0 0,4 2 113,0 0 0,0-1 0,0 0 0,0 0 0,9 0 0,-5 0-31,82 10 390,1-3 0,109-5 0,-86-3-315,1043 40 361,-326-9-492,435 80-2,-1248-109-283,0 0 1,0-1 0,0-1 0,23-2-1,-43 1 166,1 0 0,0 0 0,-1 0 0,1 0 0,-1-1 0,1 1 0,-1 0 0,1-1 0,-1 0 0,1 1 0,-1-1 0,0 0 0,1 1 0,-1-1 0,0 0 0,0 0 0,1 0 0,-1 0 0,0-1 0,0 1 0,0 0 0,0 0 0,0-1 0,-1 1 0,1 0 0,1-3 0,7-33-222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10906,'7'4'173,"1"0"-1,-1 0 1,1-1-1,0 0 1,0 0 0,0 0-1,0-1 1,1-1-1,-1 1 1,0-1-1,1-1 1,13 0-1,12-2 389,60-12-1,-80 12-434,-11 1-112,236-37 870,-174 31-740,115 3 1,-28 12-82,228 5 228,420-24 584,112-9-421,-566 17-317,-248 8-11,148 28-1,-208-26-38,-6-1 285,41 12-1,-68-17 886,-6-3-682,-8-5-296,8 7-207,-16-12 378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3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12421 432 6534,'-10'-1'48,"-26"-1"31,0-2 0,0-2 0,1-1 0,-62-21 0,28 4 185,0 3 0,-143-24 0,-150 5 65,-465 5 960,430 24-1280,-1041-68 903,-656-46-992,1016 121 454,-557 191 48,1104-82-315,-705 233-1,1047-274 14,3 9 1,3 7-1,4 8 0,3 8 0,5 8 0,5 7 0,-155 135 0,249-182-122,3 4-1,4 2 0,2 3 1,3 3-1,4 2 0,4 3 1,-51 103-1,83-141 77,1 1-1,3 1 1,2 0 0,1 1 0,-11 85-1,21-104-61,1 1-1,1-1 0,2 0 0,0 1 0,2-1 0,1 0 1,1 0-1,1-1 0,2 1 0,1-1 0,17 37 0,1-16-69,2-1 0,2-1 0,49 54 0,124 114-225,-107-116 345,-33-31-58,4-3 1,2-3-1,3-3 0,2-4 1,142 77-1,-29-46 76,230 69 0,-333-124-74,1022 269 186,28-132 0,921-30-117,-1145-130-83,-589-7 59,273-37-59,-2-45 236,-261 34-11,-301 44-167,773-113 653,-7-32-607,-163 0-82,-5-37 77,-432 115-108,208-108 0,-273 110-102,-4-5-1,164-127 0,-217 143 72,-3-3 1,-3-3-1,-2-3 1,-4-3-1,74-106 1,-108 132 51,-1 0 0,-3-2 0,-2-1 1,-2 0-1,-2-2 0,-2-1 0,-2 0 0,-3 0 1,-2-2-1,-2 1 0,1-60 0,-7 50 24,-3 1 1,-3 0-1,-2 0 1,-3 1-1,-21-78 1,10 77-16,-3 1 1,-2 1 0,-3 1-1,-2 1 1,-3 2-1,-2 1 1,-3 2 0,-2 2-1,-59-60 1,29 44 43,-2 3 1,-3 3-1,-2 4 0,-3 3 1,-137-67-1,-283-97 33,-14 31-335,138 52-2771,188 64-2103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5736 376 3171,'0'0'4676,"-2"-10"-4425,0-6-267,1 9 82,0 0-1,0-1 0,-1 1 1,0 1-1,-4-12 1,4 16-20,1 0 1,0-1 0,-1 1-1,0 0 1,1 0 0,-1-1-1,0 1 1,0 1 0,0-1-1,-1 0 1,1 0-1,0 1 1,-1-1 0,1 1-1,-1 0 1,1 0 0,-1 0-1,1 0 1,-1 0 0,-3 0-1,-97-12 612,69 11-10,-56-13 0,-166-42 273,-374-35 0,-227 53-305,306 21 81,-606-7-398,1009 31-342,0 6 1,-238 52-1,-277 122-85,584-161 104,1 3 0,1 4 1,-77 45-1,130-62 11,1 1 1,0 0-1,1 2 0,1 0 0,-27 32 1,37-37 6,1 2 0,0-1 0,0 1 0,2 0 0,0 1 1,0 0-1,2 0 0,0 1 0,-6 29 0,8-19-38,1 0 1,1 0-1,2 1 0,1-1 0,1 0 0,1 0 0,1-1 0,15 50 0,-8-41 20,2 0-1,1 0 0,2-1 0,2-1 0,39 58 0,-37-68 35,1 0 1,1-1-1,1 0 1,0-2 0,2-1-1,0-1 1,1-2-1,1 0 1,1-2-1,0 0 1,32 9-1,45 12 346,190 36-1,-249-62-343,311 55 142,502 25 0,369-66-164,-424-64 38,-3-44 51,-142-14-32,-531 71-33,0-5-1,-2-6 1,124-56 0,-220 82 3,-1-2 0,-1 0 1,-1-2-1,0-1 0,47-41 1,-64 49 49,0 0 0,-1 0-1,0-1 1,-1-1 0,0 0 0,-1 0 0,0 0 0,-1-1 0,0 0 0,-1 0 0,-1 0 0,0-1-1,0 0 1,-2 1 0,3-28 0,-6 21-11,0 0 0,-1 0 0,-1 0-1,-1 0 1,-1 0 0,0 0 0,-2 1 0,0 0 0,-1 0-1,-1 1 1,-1 0 0,0 1 0,-1 0 0,-1 1-1,-1 0 1,-19-19 0,-11-7 110,-1 3 0,-1 1-1,-3 3 1,-70-42 0,35 29-222,-1 3 0,-2 5 1,-2 3-1,-1 3 0,-1 5 0,-2 4 1,-1 4-1,-161-16 0,-122 13-5026,259 11 598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2338,'0'0'4981,"9"0"-4655,210-13 4094,-134 9-4024,-1-4 0,100-23 0,-99 15-364,0 3 1,103-1 0,308 5 137,551 22 253,28 9 366,-558-25-441,-2-15-273,-448 12 170,119 5 1,-179 3-276,11 0-2700,-13-14-1477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8121 387 4933,'0'0'-1207,"-3"-9"-1948,-16-44 5894,18 51-2590,0 1 0,0-1 0,0 1 0,0 0-1,-1-1 1,1 1 0,0 0 0,0 0 0,-1 0 0,1 0 0,-1 0 0,1 0 0,-1 0 0,0 0 0,1 1 0,-1-1 0,0 1-1,1-1 1,-1 1 0,0-1 0,0 1 0,1 0 0,-4 0 0,-51 0 1645,34 1-265,19-2-1468,1 0 0,0 1 1,-1-1-1,1 0 0,0 0 0,0 0 0,0-1 1,-1 1-1,1-1 0,1 1 0,-1-1 0,0 1 1,0-1-1,1 0 0,-1 0 0,1 0 0,-1 0 1,1 0-1,0 0 0,0-1 0,0 1 0,-2-4 1,2 2-53,-1 1 0,0 0 0,1-1 0,-1 1 0,-1 0 1,1 0-1,0 0 0,-1 0 0,0 1 0,0-1 0,0 1 1,-4-4-1,-9 2 26,1 0 0,-1 1 0,0 0 0,0 1 0,0 1 0,0 1 0,0 0 0,-21 3 0,-11-1 98,-15-1 66,0-3 1,-108-18-1,-105-25-56,-26-4 61,162 26-76,-209-9-1,-144 26 64,44 2 489,299-1-575,-864-20-44,-330 33-227,1183 0 160,1 6 0,0 8 0,1 6 0,2 7 0,1 8 0,-220 90 0,267-85 6,3 5 1,3 4 0,-168 123-1,-248 264-13,459-387-63,2 2 0,3 3 1,3 2-1,-51 82 0,94-132 67,-16 26-14,-23 52 0,42-77 13,0-1-1,1 1 1,1 0-1,0 1 1,1-1-1,1 1 1,-1 24-1,5-11-1,0-1 1,2 0-1,2-1 0,0 1 0,1-1 0,2 0 0,14 30 0,99 176-101,-70-151 73,3-2-1,3-2 1,91 93-1,-41-64-11,172 133-1,-168-158 48,3-4-1,4-6 1,187 85 0,-141-89-2,2-6 0,223 50-1,38-20 6,4-18 0,3-19 0,2-19 0,588-27 0,179-132-806,-12-85 398,-1142 199 389,849-195-14,-765 163 37,-2-5 0,-3-6-1,-2-6 1,189-116 0,-271 145 7,-1-3 1,-2-1-1,-1-2 1,-1-2-1,38-47 0,-61 63 39,-1-1-1,-1 0 1,-1-1-1,-1 0 0,0-2 1,-2 1-1,-1-1 0,-2-1 1,0 0-1,-1 0 0,-2 0 1,3-33-1,-6 1 0,-3-1 1,-3 1-1,-2 0 0,-2 0 0,-3 0 0,-3 1 1,-28-77-1,-3 21 49,-4 2 1,-98-162 0,100 200-118,-2 3 1,-4 1-1,-2 3 1,-4 2 0,-2 3-1,-3 3 1,-2 2-1,-2 4 1,-3 2 0,-105-54-1,71 51-63,-3 5 0,-1 5 0,-2 4 0,-2 5 0,-1 6 0,-1 4 0,-130-9 0,235 32-5,-199-26-3196,107 5-965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28 2883,'0'0'4863,"-9"0"-4938,-43 0-26,258-14-1587,-141 6 1763,1 4 0,0 2 0,68 7 0,-79 5 651,-1 3 0,102 37 0,45 11-224,-90-41-472,2-5 1,0-5 0,196-7 0,-272-4 66,0-2 0,0-1 1,0-2-1,-1-1 1,1-3-1,-2 0 0,51-23 1,-86 33-92,1 0 1,0 0-1,0 0 0,0-1 1,0 1-1,-1 0 0,1-1 1,0 1-1,0-1 0,-1 1 1,1-1-1,0 1 0,-1-1 1,1 0-1,0 1 0,-1-1 1,1 0-1,-1 1 0,1-1 1,-1 0-1,1 0 0,-1 1 1,0-1-1,1 0 0,-1 0 1,0 0-1,0 0 0,0 1 1,0-1-1,1 0 0,-1 0 1,-1-1-1,0 0 9,0 1 0,0-1 0,0 1 0,-1-1 0,1 1 0,-1 0 0,1 0 0,-1 0 0,1 0 0,-1 0 0,0 0 0,0 0 0,1 1 0,-3-2 0,-72-16 318,73 17-321,-99-11-169,0 4 0,-161 8 0,149 2-503,-2 3-433,-199 34 1,-108 54-663,308-65 831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2170 226 12011,'-702'-27'-4153,"653"29"4111,0 3-1,0 1 1,1 3-1,0 2 1,0 1 0,1 3-1,1 2 1,-58 30-1,20-2 755,2 3 0,2 3 0,-101 86 0,135-97-568,3 2-1,1 2 1,2 1-1,2 3 0,-53 88 1,44-54-127,5 1 1,-63 176-1,92-219-17,1 0-1,2 1 0,1 1 1,3 0-1,-2 61 0,8-81-15,1 0-1,1 0 1,1 0-1,1 0 1,1 0-1,1-1 1,0 0-1,2 0 1,1-1-1,0 0 0,1 0 1,15 19-1,13 12-99,2-3 0,3-1 0,1-2 0,2-2 0,99 70 0,282 149-490,264 77 286,-538-279 299,3-6-1,272 55 0,172-29 287,8-39 123,-151-11-256,476 5 34,-622-43 101,310-50 0,1395-340 32,-1426 234-156,-11-62 165,-455 165-213,-2-5 1,161-117 0,-202 122-79,-4-4 0,-2-3-1,-3-3 1,66-86 0,-115 129-83,-1-2 0,-2-1 1,-1 0-1,-1-2 0,-2 0 1,13-38-1,-24 57 63,0 0 1,-2 0-1,0 0 0,0-1 1,-2 1-1,0-1 1,0 0-1,-1 0 0,-1 1 1,0-1-1,-2 1 0,1-1 1,-2 1-1,0 0 0,0 0 1,-1 0-1,-14-25 0,-4 3 220,-2 2 0,-1 1 0,-2 1 0,-1 1 0,-1 2 0,-61-46 0,-221-127 624,154 115-750,-3 7-1,-273-94 1,-364-50 347,486 160-547,-2 15-1,-2 13 1,-412 7-1,-261 48-391,6 66-4667,761-54 1004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6500 382 2947,'-28'1'563,"22"0"-307,-1 0 0,0 0 1,0-1-1,0 0 1,0 0-1,0-1 1,1 0-1,-1 0 1,0-1-1,0 0 1,1 0-1,-1-1 1,-9-4-1,-1-4 245,0 1 0,-1 1 0,0 1 0,0 1 0,-1 0-1,0 1 1,-30-5 0,-31-10 414,-3-7-775,-1 3 0,-1 5 0,-1 3 0,-158-11-1,-81 9 46,-80-2 175,-337 3-43,312 4 572,-102-29-691,-72 0-6,482 43-181,-193 27-1,34 10 48,-124 22 50,347-48-116,1 3 1,0 2-1,1 2 0,1 3 1,1 3-1,1 1 0,1 3 1,1 3-1,2 1 0,1 2 0,2 3 1,2 1-1,1 3 0,2 1 1,-43 58-1,23-13-123,3 3-1,-63 137 1,-63 206 242,163-375-84,2 0-1,2 1 0,3 0 1,-7 75-1,17-88-26,2 0 1,3 0-1,1 0 0,2 0 0,2-1 0,16 58 1,-4-37-54,3-2 0,2 0 0,4-1 0,46 81 0,-50-106 16,1-2 1,3 0 0,0-2 0,3-1-1,0-1 1,2-2 0,66 49-1,-16-27 35,1-4 0,3-3-1,1-4 1,3-4-1,0-4 1,130 29-1,-20-20 44,402 32 0,357-54 7,1-59 0,-503 5-30,727-150 1,-971 134-24,259-96 1,-342 96 29,-2-6 0,-3-6 0,128-84 0,-207 115-18,-2-1 0,-2-3 0,-1-1 0,-1-2 0,49-62 0,-67 72 21,-1-2 1,-1 0-1,-2-2 0,-1 0 1,-2 0-1,-1-2 0,-1 0 1,-2 0-1,8-44 0,-12 44 13,-2 0 0,-1-1 0,-2 1 0,-2-1 0,-1 1 0,-1-1 0,-2 1 0,-1-1 0,-2 2 0,-2-1 0,-16-42 0,-9-4-56,-4 2 1,-3 2-1,-4 1 1,-2 3-1,-112-129 1,54 89 217,-5 4 0,-183-138 1,105 115 37,165 117-391,0 2-1,-1 1 1,-1 1 0,0 1-1,-1 1 1,-40-8-1,-28 1-3708,56 2-209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4356,'0'0'2611,"-9"5"-1752,-32 15-517,39-19-308,1-1 0,0 1 0,0-1 1,0 1-1,0-1 0,0 1 0,-1 0 0,1 0 1,0-1-1,1 1 0,-1 0 0,0 0 0,0 0 1,0 0-1,0 0 0,-1 3 0,3-4-26,-1 1 0,0-1 0,0 1 0,0-1 0,0 0 0,1 1 0,-1-1 0,0 1 0,0-1 0,1 1-1,-1-1 1,0 0 0,1 1 0,-1-1 0,0 0 0,1 1 0,-1-1 0,1 0 0,-1 0 0,1 1 0,-1-1 0,0 0 0,1 0 0,-1 0-1,1 0 1,-1 1 0,1-1 0,0 0 0,45 6 265,-40-5-97,131 17 422,-48-6-326,98 2 0,427-18 443,501 13 1474,-674 15-1749,728 21 759,-880-46-1014,629 10 319,-732-5-155,357-36 1,-468 22 395,76 0-1,-151 10 431,-40-4-33,-104-13 43,143 17-1265,1 3-2068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2594,'16'-1'6649,"26"2"-6467,-18-1 130,232 11 92,-104-2-370,85 2 543,243 7 36,563 5 1662,391-9-130,-1350-14-2128,780-39 733,22 1-331,-184 57-355,-585-12 51,0-6 0,0-4 1,0-6-1,159-32 0,-241 34-118,10-2 755,-42 8-1165,-7 1-464,-25 3-2719,1-1-910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3876,'0'0'11755,"16"-10"-10842,105-56-25,223-86 1,-196 91-867,491-250-2008,-620 296 1028,-20 14 818,0 1-1,0 0 1,0-1-1,0 1 1,0-1-1,0 1 1,0 0-1,0 0 1,0 0-1,0 0 1,0 0-1,0 0 1,0 0-1,0 0 1,-1 0-1,1 0 1,0 0 0,0 1-1,0-1 1,-1 1-1,-35 6-2891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3 8392,'-8'0'1084,"-4"0"-1214,7-1 450,1 0 1,-1 1 0,1 0-1,-1 0 1,1 0 0,-1 1 0,1-1-1,-1 1 1,1 0 0,0 0 0,-1 1-1,1-1 1,0 1 0,0 0 0,0 0-1,-6 5 1,-133 126 628,60-59-681,3 4-1,-126 157 0,199-226-266,1 1-1,0-1 1,1 1 0,-8 17-1,13-26 0,-1 1 0,0-1 0,1 1-1,-1-1 1,1 1 0,0 0 0,-1-1 0,1 1-1,0-1 1,0 1 0,0 0 0,0-1 0,0 1-1,1 0 1,-1-1 0,0 1 0,1-1-1,-1 1 1,1-1 0,0 1 0,-1-1 0,1 1-1,0-1 1,0 0 0,0 1 0,0-1 0,0 0-1,0 0 1,0 1 0,0-1 0,1 0 0,-1 0-1,0 0 1,1-1 0,-1 1 0,1 0-1,-1 0 1,1-1 0,-1 1 0,3 0 0,13 3 165,1-1 0,0 0 0,0-2 0,0 0 0,0 0 0,1-2 0,19-3 0,131-28 431,161-52-567,-114 12-3555,-93 24-1219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17681,'0'0'2002,"0"12"-1960,1 1-35,0 1 1,0 0-1,1-1 0,1 1 0,0-1 0,1 0 0,1 0 0,8 18 0,4 1-15,8 14 17,23 62-1,-42-92 8,-1-1 1,-1 1-1,0 0 0,-1 1 0,-1-1 1,-1 1-1,0-1 0,-2 22 0,-6-13 55,6-25-71,1 0 0,0 1-1,-1-1 1,1 0 0,-1 1 0,1-1-1,0 0 1,-1 0 0,1 1-1,-1-1 1,1 0 0,-1 0 0,1 0-1,-1 1 1,1-1 0,-1 0-1,1 0 1,-1 0 0,1 0-1,-1 0 1,1 0 0,-1 0 0,1 0-1,-1 0 1,1 0 0,-2-1-1,-2-1-3,1 0 0,-1 0-1,0 0 1,1-1-1,0 1 1,-1-1 0,-3-5-1,2 3 20,-5-4 213,0-1-1,1 0 1,0 0 0,0-1-1,-12-22 1,17 25-207,0-1 0,1 0 0,0 0-1,1 0 1,0-1 0,0 1 0,1 0 0,0-1 0,1-12 0,12 22-1191,-8 3-2027,-3 1-2019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1024 5990,'-9'2'1895,"-4"1"-1149,-36 8 1058,14-7 2543,35-7-4122,1 1-1,0 0 1,0 0 0,0-1-1,0 1 1,0 0 0,1 0 0,-1 0-1,0 0 1,3-2 0,53-45 314,1 2 1,125-76-1,-82 58-486,35-25-14,631-457 285,-743 527-334,40-31 70,-59 47-89,0 1-1,0 0 0,0 1 1,1-1-1,-1 1 1,1 0-1,-1 0 1,1 1-1,0 0 0,0 0 1,5 0-1,-10 1-35,0 0 0,0 1 0,0-1 0,0 1 0,0-1 0,-1 1 0,1-1 0,0 1 0,0-1 0,-1 1 0,1 0 0,0 0 0,-1-1 0,1 1 0,-1 0 0,1 0 0,-1 0-1,1-1 1,-1 1 0,1 0 0,-1 0 0,0 0 0,1 1 0,-1-1-145,0-1-1,0 1 1,0-1-1,1 1 0,-1 0 1,0-1-1,0 1 1,0-1-1,0 1 1,0 0-1,0-1 1,0 1-1,0-1 1,-1 1-1,1 0 0,0-1 1,0 1-1,0-1 1,-1 1-1,1-1 1,0 1-1,-1-1 1,0 2-1,-8 0-5175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24 286 1121,'0'0'747,"12"-12"-282,300-252 9379,-312 264-9779,1-1-1,-1 0 1,1 0 0,-1 1 0,1-1 0,0 0 0,-1 1-1,1-1 1,0 1 0,-1-1 0,1 1 0,0-1-1,0 1 1,-1 0 0,1-1 0,0 1 0,0 0 0,0 0-1,0-1 1,-1 1 0,1 0 0,0 0 0,0 0-1,0 0 1,0 0 0,0 0 0,0 0 0,1 1 0,-2 0-2,0 0 1,0 1-1,0-1 1,1 1-1,-1-1 1,0 0 0,0 1-1,-1-1 1,1 0-1,0 1 1,0-1-1,-1 0 1,1 1 0,-2 2-1,-24 55 835,-108 180-290,-38 77-506,165-303-111,2 0 0,-1 1 0,2 0 0,0 0 0,0 0-1,-1 25 1,4-38 4,1 1 0,0-1-1,0 0 1,1 1-1,-1-1 1,0 1 0,0-1-1,1 0 1,-1 1 0,1-1-1,-1 0 1,1 0-1,-1 1 1,1-1 0,0 0-1,0 0 1,-1 0 0,1 0-1,0 0 1,0 0-1,0 0 1,0 0 0,0 0-1,1 0 1,-1 0-1,0-1 1,0 1 0,0 0-1,1-1 1,-1 1 0,0-1-1,1 0 1,-1 1-1,0-1 1,1 0 0,-1 0-1,1 0 1,-1 0 0,2 0-1,6 0 50,0 0 0,0-1 0,-1 0 0,1-1 0,10-3-1,29-11 58,-2-3 0,0-2 0,60-36-1,-22 10-65,-5 7-93,119-66-4368,-128 62-2557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32 484 1826,'0'0'12358,"-6"-11"-10559,2 2-1435,1 4-245,0 0 0,0 0 0,1 0 0,0 0-1,0 0 1,0-1 0,1 1 0,0-1-1,0 1 1,0-1 0,1 1 0,-1-1 0,2 0-1,0-8 1,4-3 167,1 0 0,1-1 0,0 2-1,2-1 1,0 1 0,0 1 0,18-22 0,1 3 423,63-59 0,-76 79-507,1 1 0,0 1 1,35-21-1,-45 30-182,1 0-1,-1 0 1,1 0 0,-1 1 0,1 0-1,0 0 1,0 0 0,0 1 0,0 1-1,0-1 1,0 1 0,0 0 0,0 0-1,13 3 1,-17-2-7,-1 0 0,0 0 1,0 0-1,0 1 0,0-1 0,0 1 0,0-1 0,0 1 0,-1 0 1,1 0-1,-1-1 0,1 1 0,-1 0 0,1 0 0,-1 1 0,0-1 1,0 0-1,0 0 0,0 1 0,-1-1 0,1 0 0,-1 1 1,1-1-1,-1 0 0,0 1 0,0-1 0,0 1 0,0 2 0,0 6 160,-1 0-1,0 0 0,0 0 0,-1 0 1,-4 10-1,-6 11-2,-1-1 0,-2-1 0,-32 49 0,11-20-146,35-57-163,0 0-1,0-1 0,0 1 0,1-1 0,-1 1 1,0 0-1,1 0 0,-1-1 0,1 1 1,-1 0-1,1 0 0,0 0 0,0 0 1,0-1-1,0 5 0,1-6-118,-1 1-1,1-1 1,-1 1-1,1-1 1,0 0-1,-1 1 1,1-1 0,0 0-1,-1 1 1,1-1-1,0 0 1,0 1 0,-1-1-1,1 0 1,0 0-1,0 0 1,-1 0-1,1 0 1,0 0 0,0 0-1,-1 0 1,1 0-1,0 0 1,0-1 0,-1 1-1,1 0 1,0 0-1,-1-1 1,1 1-1,0 0 1,-1-1 0,1 1-1,0-1 1,-1 1-1,1-1 1,0 0 0,20-13-7109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78 105 17681,'0'0'1404,"-4"12"-710,-4 12-631,1 1 0,1 1 0,1-1 0,1 1 0,1 0 0,2 0 0,0 0 0,2 0 0,6 37 0,-6-61 673,0-8-136,2-20 242,-1-34-207,-1 31-557,-1 0 1,-2 0-1,-1 0 0,-1 1 0,-14-52 1,18 79-78,0 0 0,-1-1 0,1 1 0,-1 0-1,1 0 1,-1 0 0,1 0 0,-1 0 0,1 0 0,-1 0 0,0 0 0,0 0 0,1 0 0,-1 1 0,0-1 0,0 0 0,-1-1 0,1 2-6,1 1 0,-1-1 0,1 0 0,-1 0 0,1 0 0,-1 1 0,1-1 0,0 0 0,-1 0 0,1 1 1,0-1-1,-1 0 0,1 1 0,0-1 0,-1 1 0,1-1 0,0 0 0,0 1 0,-1-1 0,1 1 0,0-1 0,0 1 0,0-1 0,0 1 1,-1-1-1,1 1 0,0-1 0,-6 45-152,6-36 145,0 0 0,1 0 0,0 0 0,1 0-1,-1 0 1,2 0 0,-1 0 0,6 10 0,-7-17 26,0 0 0,0 0 1,0 0-1,1 0 0,-1 0 0,1-1 0,-1 1 1,1 0-1,0-1 0,0 1 0,-1-1 0,1 0 1,0 0-1,0 1 0,0-1 0,1 0 0,-1-1 1,0 1-1,0 0 0,0-1 0,1 1 0,-1-1 1,0 0-1,1 0 0,-1 0 0,0 0 1,1 0-1,-1 0 0,0 0 0,0-1 0,1 1 1,-1-1-1,0 0 0,0 0 0,0 0 0,0 0 1,0 0-1,0 0 0,3-2 0,2-2 79,0 0 0,0-1 0,0 1 0,-1-1 0,0 0 0,0-1 0,0 1 0,-1-1 0,0 0 0,-1-1 0,0 1 0,0-1 0,5-14 0,-1 1 78,-1 0 0,-1 0 0,-1-1 0,3-27 0,-8 47-292,0 9 41,0 31 16,1 108 105,0-141-54,-1 0 1,1 0-1,0 0 0,1 0 1,-1-1-1,1 1 0,0 0 1,0-1-1,0 1 1,1-1-1,-1 0 0,1 1 1,0-1-1,0-1 0,1 1 1,-1 0-1,1-1 1,0 0-1,0 0 0,0 0 1,0 0-1,0 0 1,1-1-1,-1 0 0,1 0 1,0 0-1,-1-1 0,1 1 1,0-1-1,0 0 1,0-1-1,0 1 0,0-1 1,0 0-1,0 0 0,0-1 1,0 1-1,0-1 1,0 0-1,0-1 0,0 1 1,-1-1-1,6-2 1,-7 3-480,0-1 0,0 1 0,0-1 0,-1 0 0,1 0 0,0 0 0,-1-1 0,0 1 1,1 0-1,-1-1 0,0 0 0,0 1 0,0-1 0,-1 0 0,1 0 0,-1 0 0,1 0 0,-1 0 1,0-1-1,1-3 0,1-26-5973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757 4805,'-133'41'6795,"43"-13"-6397,-150 29 0,227-55-404,1-1 0,0 0 0,-1 0 1,1-2-1,-1 1 0,1-1 0,-1-1 1,1-1-1,0 1 0,0-2 0,0 0 1,-20-9-1,25 9-51,0 0-1,0 1 1,0 0 0,-1 1 0,0-1-1,1 1 1,-1 1 0,0-1 0,0 1-1,0 1 1,0-1 0,0 2 0,0-1 0,0 1-1,0 0 1,0 0 0,0 1 0,0 0-1,1 1 1,-1 0 0,1 0 0,0 0-1,0 1 1,0 0 0,0 1 0,1-1-1,-1 1 1,-8 9 0,-15 17 82,2 1 0,1 2 0,2 0 0,1 2 0,-22 43 1,10-8 595,-49 141 0,70-159-603,2 0-1,3 1 1,1 0-1,4 1 1,1 0-1,3-1 1,2 1-1,3 0 1,2 0-1,3-1 1,2 0 0,2-1-1,24 62 1,-25-87-22,1 0 0,1-1-1,2 0 1,1-1 0,0-1 0,2-1 0,22 22 0,-9-15-6,1-2-1,2 0 1,0-3 0,48 27-1,29 6-14,4-6 0,171 56 0,-252-97 24,220 69-9,3-12-1,467 64 0,189-26 27,5-61 0,-143-57-200,1-51-16,289-139 120,-741 114 117,386-161 1,-532 173-40,179-105 1,-272 129 18,-2-4-1,-2-3 1,141-130 0,-196 161-4,-1-2 0,-1 0 0,-1-1 0,-2-2 0,-1 0 0,24-52 0,-37 68 10,-2-1 0,0 0 1,0 0-1,-2 0 0,0 0 0,-1-1 1,-1 0-1,-1 1 0,0-1 0,-1 0 0,-1 0 1,-1 0-1,0 1 0,-1-1 0,-1 1 0,-7-19 1,-7-4-37,0 1 0,-3 1 0,-1 1 0,-2 1 1,-2 1-1,0 1 0,-3 1 0,-1 1 0,-62-50 1,2 12-42,-4 5 1,-154-82-1,90 68 203,-4 7-1,-2 6 1,-280-70-1,-538-64 670,697 149-746,199 35-67,-691-116-75,-8 64-115,571 65-253,0 10 0,-397 65 0,406-26-465,3 9-1,1 9 1,-196 92-1,169-54-3409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15951,'0'0'4741,"26"50"-17361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7399,'0'0'8824,"-9"7"-7868,-1 2-780,0 1 0,1 0 0,0 1 1,1-1-1,0 2 0,0-1 0,1 1 0,1 1 0,0-1 1,0 1-1,2 0 0,-6 20 0,10-31-143,-3 14 297,1 0 1,0 1 0,2-1-1,0 20 1,0-33-302,0-1-1,1 1 1,-1 0 0,0-1-1,1 1 1,-1 0 0,1-1 0,0 1-1,0-1 1,0 1 0,0-1-1,1 0 1,-1 1 0,0-1-1,1 0 1,0 0 0,0 0 0,-1 0-1,1 0 1,0 0 0,0-1-1,1 1 1,-1-1 0,0 1 0,0-1-1,1 0 1,-1 0 0,1 0-1,-1 0 1,1 0 0,-1-1 0,1 1-1,0-1 1,2 1 0,4-1-83,0-1 1,-1 0 0,1 0 0,-1-1-1,1 0 1,-1 0 0,1-1 0,-1 0 0,0 0-1,14-9 1,41-31-4593,-26 15-655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136 131 4965,'0'0'5119,"-11"-1"-2839,-34 1-284,47 0-1883,-1 0-1,0 1 1,1-1 0,-1 1-1,1-1 1,-1 1-1,0-1 1,1 1 0,-1 0-1,0 0 1,0-1-1,0 1 1,0 0-1,1 0 1,-1 0 0,0 0-1,-1 1 1,1-1-1,0 0 1,0 0 0,0 0-1,-1 1 1,1-1-1,-1 0 1,1 1-1,-1-1 1,1 1 0,-1-1-1,0 0 1,0 1-1,0-1 1,1 1 0,-2-1-1,1 1 1,0-1-1,0 1 1,0-1-1,-1 0 1,1 1 0,0-1-1,-1 1 1,1-1-1,-1 0 1,0 1 0,0-1-1,1 0 1,-1 0-1,0 0 1,0 0-1,0 1 1,0-1 0,0 0-1,0-1 1,-1 1-1,1 0 1,0 0 0,0 0-1,-1-1 1,1 1-1,0-1 1,-1 1-1,1-1 1,0 1 0,-1-1-1,1 0 1,-3 1-1,12-1 143,1 1-1,-1-2 1,1 1-1,-1-1 0,1 0 1,-1-1-1,1 1 1,-1-2-1,0 1 0,0-1 1,0-1-1,0 1 1,-1-1-1,13-9 0,-14 9-188,-1 0 0,0-1 0,-1 1 0,1-1 0,-1 0 0,0 0 0,0-1 0,0 1 0,-1-1 0,0 0 0,0 0 0,-1 0 0,1 0 0,-1 0 0,0 0 0,-1-1 0,0 1 0,0-1 0,0-11 0,0 17-56,-1-1 1,0 1-1,0 0 1,-1-1-1,1 1 1,0 0-1,0-1 0,-1 1 1,1-1-1,-1 1 1,1 0-1,-1 0 1,1-1-1,-1 1 1,0 0-1,0 0 0,0 0 1,1 0-1,-1 0 1,0 0-1,0 0 1,-1 0-1,1 0 1,0 0-1,0 0 0,-3-1 1,1 1-10,0 1 1,-1-1 0,1 0-1,-1 1 1,1-1 0,0 1 0,-1 0-1,1 1 1,-1-1 0,-6 2-1,0 0-28,0 0-1,1 1 1,-1 1-1,1 0 1,-1 0-1,1 1 1,-9 6-1,4 0 8,0 1 0,1 1 0,1 0 0,0 1 0,-17 27 0,24-35 39,1 0 0,1 1 0,-1 0 0,1-1 0,0 1 0,1 0 0,0 0 0,0 1 0,0-1 0,1 0 0,0 1 0,0-1 0,1 1 0,0-1 0,0 1 0,3 12 0,-2-17-7,0-1 0,1 1-1,-1-1 1,1 1 0,-1-1 0,1 0 0,0 1-1,0-1 1,0 0 0,0 0 0,0 0 0,1-1 0,-1 1-1,0 0 1,1-1 0,-1 0 0,1 1 0,0-1 0,-1 0-1,1 0 1,0-1 0,0 1 0,0-1 0,4 1-1,9 1 22,0-1-1,0 0 0,18-2 0,-25 1-8,19-2-50,-1-1-1,0-1 0,39-12 0,27-17-4174,-50 13-2285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3 335 3587,'0'0'13288,"-2"9"-12061,2-6-1109,0 27 781,0-29-855,1-1-1,-1 1 0,1 0 0,-1 0 0,1-1 0,0 1 0,-1 0 0,1-1 0,0 1 0,-1 0 0,1-1 0,0 1 0,0-1 0,0 1 0,0-1 0,0 0 0,-1 1 1,1-1-1,0 0 0,0 0 0,0 0 0,0 1 0,0-1 0,0 0 0,0 0 0,0 0 0,0-1 0,0 1 0,0 0 0,0 0 0,0 0 0,0-1 0,0 1 0,-1 0 0,1-1 1,0 1-1,1-2 0,7-2 202,0 0 0,-1-1 1,1 0-1,-1 0 0,-1-1 1,1 0-1,-1-1 0,0 1 1,0-1-1,9-13 1,-1 0-20,-1-1 0,-1 0 0,11-23 0,-17 27-142,0 0-1,-1 0 1,4-18-1,-9 28-7,1 0 0,-1 0 0,0 0 0,-1 0 0,0 0 0,0 0 0,0 0 0,-1 0-1,0 0 1,-3-12 0,3 18-69,0-1 0,1 0 0,-1 1-1,0-1 1,0 1 0,0-1 0,0 1 0,-1-1 0,1 1-1,0 0 1,-1 0 0,1-1 0,0 1 0,-1 0-1,1 0 1,-1 1 0,0-1 0,1 0 0,-1 0 0,0 1-1,0-1 1,1 1 0,-1-1 0,0 1 0,0 0 0,0 0-1,1 0 1,-1 0 0,0 0 0,0 0 0,0 0-1,1 1 1,-4 0 0,0 0-27,1 1-1,0-1 1,-1 1 0,1 0 0,0 0-1,0 0 1,1 1 0,-1-1-1,0 1 1,1 0 0,-1 0-1,-4 6 1,-1 4 2,1 1 0,1 0-1,0 0 1,0 0 0,2 1 0,0 0-1,1 1 1,-5 27 0,6-18 34,0 1-1,2-1 1,1 1 0,5 43 0,-5-65 1,0 0-1,1 0 1,-1-1 0,1 1 0,0 0 0,1-1 0,-1 1-1,0 0 1,1-1 0,0 1 0,0-1 0,0 0 0,0 0 0,1 0-1,-1 0 1,1 0 0,0 0 0,-1-1 0,1 1 0,0-1-1,1 0 1,-1 0 0,0 0 0,1 0 0,6 2 0,-5-3 8,0 0-1,1-1 1,-1 0 0,0 0 0,0 0 0,0 0-1,0-1 1,0 0 0,0 0 0,0 0 0,0-1-1,0 1 1,-1-1 0,1 0 0,-1-1 0,1 1-1,-1-1 1,0 0 0,4-3 0,5-4-300,-1 0-1,-1-1 1,0 0-1,14-19 1,-20 23-1019,0 1 1,-1-2 0,-1 1-1,1 0 1,-1-1-1,3-9 1,1-16-11770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26 172 7335,'0'0'10799,"-4"8"-10558,0 3-160,0-1 1,1 1 0,0 0-1,1 0 1,0 0 0,0 1 0,1-1-1,1 0 1,0 1 0,0-1-1,1 0 1,4 17 0,5 19 1024,28 76 0,-28-94-718,179 445 3018,-185-472-3144,-3-13 19,-3-18 206,-11-24-553,-3 1-1,-1 0 1,-26-48 0,17 38-934,-2 2-196,18 41 924,1 0-1,1 0 1,0-1 0,-6-29 0,65 39-337,-39 6 627,0 0 0,0-2 1,0 1-1,-1-2 0,0 1 0,0-2 0,-1 1 0,0-1 0,0-1 0,0 0 0,-1 0 0,-1-1 1,0 0-1,0-1 0,-1 1 0,0-2 0,6-14 0,-5 8 148,-1 0-1,0 0 0,-2-1 1,0 0-1,-1-1 1,-1 1-1,-1 0 1,-1-1-1,0 0 1,-4-34-1,-6 18-21,9 35-143,0 0 0,0 0 0,0 1 0,-1-1 1,1 0-1,0 0 0,-1 0 0,1 0 0,-1 0 0,1 0 1,-1 1-1,1-1 0,-1 0 0,0 0 0,1 1 1,-1-1-1,0 0 0,0 1 0,1-1 0,-1 1 1,0-1-1,0 1 0,0-1 0,0 1 0,0-1 1,1 1-1,-1 0 0,0 0 0,0-1 0,0 1 1,-2 0-1,2 1-16,0 0 0,-1 1 0,1-1 0,0 0 0,0 1 0,0-1 0,1 0 0,-1 1 1,0-1-1,0 1 0,1 0 0,-1-1 0,1 1 0,-1-1 0,1 1 0,0 0 0,0-1 0,0 1 1,0 0-1,0-1 0,0 4 0,0 3-36,-6 54 228,3 0 0,3 0 0,11 92 0,-5-116 119,0-1 0,3 1 0,1-1 0,2-1 1,1 0-1,35 65 0,-43-92-277,20 33 33,-24-40-45,1-1 0,-1 1 1,0 0-1,0-1 1,1 1-1,-1 0 1,1-1-1,0 0 1,-1 1-1,1-1 1,0 0-1,0 0 1,0 0-1,0 0 1,0 0-1,3 1 1,-3-4 22,-1-1 1,0 1 0,-1 0 0,1-1-1,0 1 1,-1 0 0,1-1 0,-1 1-1,0-1 1,1 1 0,-1-1 0,0 1-1,-1 0 1,1-4 0,0 3-1,1-46-260,-2 0 1,-2 0-1,-2 1 0,-3 0 1,-1 0-1,-17-51 1,69 96-620,-34 2 905,0 0 0,0-1 1,-1 1-1,1-2 0,0 1 0,-1-1 1,15-8-1,-21 10-35,1 0-1,-1 0 1,1-1 0,-1 1 0,0-1-1,0 0 1,0 1 0,0-1 0,0 0-1,0 0 1,0-1 0,0 1 0,-1 0-1,1-1 1,-1 1 0,0 0 0,0-1-1,0 1 1,0-1 0,0 0 0,0 1-1,-1-1 1,0 0 0,1 0 0,-1 1-1,0-1 1,0 0 0,-1-5 0,1 7-11,0 0 1,-1-1 0,1 1 0,0 0-1,-1 0 1,1 0 0,-1 0-1,0 0 1,1-1 0,-1 1 0,0 0-1,1 0 1,-1 0 0,0 1-1,0-1 1,0 0 0,0 0 0,0 0-1,0 1 1,0-1 0,0 0 0,0 1-1,-1-1 1,1 1 0,0-1-1,0 1 1,0 0 0,-1 0 0,1-1-1,0 1 1,0 0 0,-1 0-1,1 0 1,0 0 0,0 0 0,-1 1-1,1-1 1,0 0 0,0 0 0,0 1-1,-1-1 1,0 2 0,-2-1-34,0 0 1,0 1-1,1 0 1,-1 0 0,1 0-1,-1 0 1,1 1-1,0-1 1,0 1 0,0 0-1,-5 6 1,1 3 12,1 0 0,1 0 0,0 1 0,0 0 0,1 0 0,-2 16 0,4-21 58,1 1 1,0-1-1,0 1 1,1 0 0,0-1-1,0 1 1,1 0-1,1-1 1,-1 1-1,1-1 1,3 9-1,-3-13-30,1-1-1,-1 0 0,1 1 0,0-1 0,-1 0 1,1 0-1,1-1 0,-1 1 0,0 0 0,1-1 1,-1 0-1,1 0 0,0 0 0,-1 0 0,1-1 1,0 0-1,0 1 0,0-1 0,0 0 0,0-1 1,1 1-1,-1-1 0,0 0 0,8-1 1,2 1-235,1-1 0,-1-1 0,1 0 1,-1-1-1,26-9 0,-20 4-2393,-1 0-1,35-22 1,-13 1-5905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152 103 3107,'2'-34'13503,"-7"-5"-7636,5 38-5812,0 0 0,0-1 0,-1 1 0,1-1-1,-1 1 1,1 0 0,-1-1 0,1 1 0,-1 0 0,0 0 0,0-1-1,0 1 1,1 0 0,-1 0 0,0 0 0,0 0 0,-1 0 0,1 0-1,0 0 1,0 1 0,0-1 0,-1 0 0,1 0 0,0 1 0,-1-1-1,1 1 1,0 0 0,-1-1 0,1 1 0,-1 0 0,1 0 0,0 0-1,-1-1 1,1 2 0,-1-1 0,1 0 0,-1 0 0,1 0 0,0 1-1,-1-1 1,1 1 0,0-1 0,-1 1 0,1-1 0,0 1 0,-1 0-1,1 0 1,-1 0 0,-4 4-74,0-1 0,0 1 0,1 0 0,-1 0 0,1 0 0,1 1-1,-1 0 1,1 0 0,0 0 0,0 0 0,0 1 0,1-1 0,-4 13 0,1-3 23,1 0 1,1 0-1,0 0 1,2 0-1,-2 18 1,3-30-1,1 0 0,0-1 0,0 1 0,1 0 0,-1-1 1,0 1-1,1 0 0,0-1 0,0 1 0,0-1 0,1 0 0,-1 1 0,1-1 0,0 0 1,-1 0-1,1 0 0,1 0 0,-1 0 0,5 5 0,-3-5 20,0-1-1,1 1 1,-1-1-1,0 0 1,1 0 0,-1 0-1,1-1 1,0 1 0,-1-1-1,1 0 1,0 0-1,0-1 1,6 0 0,1 0-376,1-1 0,-1 0 0,0-1 0,0 0 0,0-1-1,0 0 1,-1-1 0,1-1 0,-1 1 0,0-2 0,13-8 0,22-24-3881,-4-9-2365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4452,'0'0'10522,"-8"1"-6929,6 0-3484,0-1 0,-1 1 0,1-1 0,0 1 1,-1 0-1,1 0 0,0 0 0,0 0 0,0 0 0,0 1 0,0-1 1,0 1-1,0-1 0,0 1 0,-2 2 0,2-1-12,0 1 0,1-1 0,-1 1 0,0-1 0,1 1 0,0 0 0,0-1 0,0 1-1,1 0 1,-1 0 0,1 7 0,0 0 30,0 0-1,1 0 0,1 0 1,-1 0-1,2 0 0,0-1 1,0 1-1,1-1 1,9 20-1,7 4-93,35 47 0,-5-6 36,-30-39-56,-15-25-18,0-1 0,1 1 0,0-1 0,1 0 0,0 0 0,1-1 0,0 0 0,11 10 0,-18-18-26,-1-1 0,1 1 0,0 0 0,-1-1 0,1 1 0,0-1 1,-1 1-1,1-1 0,0 1 0,0-1 0,-1 0 0,1 1 0,0-1 0,0 0 0,0 0 0,-1 1 0,1-1 0,0 0 0,0 0 1,0 0-1,0 0 0,-1 0 0,1 0 0,0 0 0,0 0 0,0-1 0,0 1 0,-1 0 0,1 0 0,0-1 0,0 1 1,0 0-1,-1-1 0,1 1 0,0-1 0,-1 1 0,1-1 0,0 0 0,-1 1 0,1-1 0,-1 1 0,1-1 0,-1 0 1,1 0-1,-1 1 0,1-1 0,-1 0 0,0 0 0,1 1 0,-1-1 0,0 0 0,0 0 0,0 0 0,1 0 0,-1 1 0,0-1 1,0 0-1,0 0 0,0 0 0,-1 0 0,1-1 0,0-2-160,0 0-1,0 0 1,-1 0 0,1 0-1,-1 0 1,0 0 0,0 0-1,-1 1 1,1-1 0,-1 0-1,1 1 1,-6-7 0,-3-1-692,-2 2 1,1 0-1,-2 0 0,1 1 1,-1 0-1,-26-11 0,-92-26-290,48 18 8210,83 27-6939,0 0 1,-1 0 0,1 0-1,0 0 1,-1 0-1,1 0 1,0 0-1,0 0 1,-1 0-1,1 0 1,0 0 0,-1 0-1,1-1 1,0 1-1,0 0 1,-1 0-1,1 0 1,0 0 0,0-1-1,0 1 1,-1 0-1,1 0 1,0 0-1,0-1 1,0 1-1,0 0 1,-1 0 0,1-1-1,0 1 1,0 0-1,0-1 1,0 1-1,0 0 1,0 0 0,0-1-1,0 1 1,0 0-1,0-1 1,0 1-1,0 0 1,0 0-1,0-1 1,0 1 0,0-1-1,15-8 1500,32-6-1146,-41 13 61,90-19 928,-68 16-1798,0-1-1,-1-1 1,40-15-1,-49 9-3790,-7-2-3705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15855,'0'0'4132,"9"51"-3684,4-21 65,6 3-289,1-2-128,-2-6-64,2-6 0,2-6-640,-3-6-385,-5-7-1025,-12-3-2531,-2-16-3042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15855,'0'0'3940,"68"2"-7047,-22-2-1249,2-6-1922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4036,'0'0'12118,"-12"11"-10431,-6 3-1267,3-3-93,0 1-1,1 0 1,1 1 0,0 0-1,0 1 1,-17 26-1,30-40-329,-1 0-1,1 1 0,0-1 0,0 0 0,0 1 1,-1-1-1,1 0 0,0 1 0,0-1 1,0 0-1,0 1 0,0-1 0,0 0 0,0 1 1,0-1-1,0 0 0,0 1 0,0-1 0,0 0 1,0 1-1,0-1 0,0 1 0,0-1 1,0 0-1,0 1 0,1-1 0,-1 0 0,0 1 1,0-1-1,0 0 0,1 0 0,-1 1 0,0-1 1,0 0-1,0 0 0,1 1 0,-1-1 0,0 0 1,1 1-1,18-1-28,22-10 96,-39 9-62,10-2-8,0 0 0,1 1 0,-1 0 0,1 1 0,0 0 0,0 1-1,12 2 1,-19-2 3,-1 0-1,0 1 1,1 0-1,-1 0 0,0 0 1,0 1-1,0 0 0,0 0 1,0 0-1,0 1 1,0-1-1,-1 1 0,1 0 1,-1 1-1,0-1 0,0 1 1,0-1-1,5 8 1,-8-9 36,0-1 0,0 1 0,-1 0 0,1 0 0,-1 0 0,1 0 0,-1 0 0,0 0 0,0 0 0,0 0 0,0 0 0,0 0 1,0 0-1,0 0 0,-1 0 0,1 0 0,-1 0 0,1 0 0,-1 0 0,0-1 0,0 1 0,0 0 0,0 0 0,0-1 0,0 1 1,-1-1-1,1 1 0,0-1 0,-1 1 0,1-1 0,-1 0 0,1 0 0,-1 1 0,0-1 0,-2 0 0,-6 6 169,-1 0 0,0-2-1,0 1 1,-14 4 0,17-7-427,0 0 1,-1 0-1,1-1 0,-1 0 0,1 0 1,-1-1-1,0 0 0,1-1 1,-1 0-1,-15-2 0,12-6-4083,5-8-3320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7661 403 6150,'-1087'-252'3011,"905"216"-3267,-318-22 1,-190 38-1650,371 15 2068,-1807-26 2709,1889 35-2549,-468 72-1,523-41-21,1 9-1,3 7 1,-189 81-1,264-86-156,1 3 0,-114 77 0,162-90-88,2 3 1,1 2-1,2 2 0,2 2 0,-51 64 0,81-87-80,2 0 1,1 0-1,0 2 1,2 0-1,1 0 1,1 1-1,1 0 0,1 1 1,1-1-1,1 2 1,2-1-1,0 1 1,2-1-1,1 1 1,1 0-1,1 0 1,2 0-1,0-1 1,2 1-1,1-1 0,11 30 1,0-10-68,2-1 1,2-1-1,3-1 1,0-1-1,3-2 0,2 0 1,51 55-1,-33-48 50,2-2 0,1-2-1,3-3 1,110 64 0,-63-50 63,3-6 1,123 41 0,217 41 77,225 23 70,6-28 1,1172 62 0,349-138-139,-2119-48-31,1168-4 206,-845-15-100,437-78 0,-674 67-120,-1-8 0,159-59 0,-228 62-13,-1-4-1,-3-4 1,-1-4-1,140-99 1,-188 116 46,-2-1-1,-1-2 1,-2-2 0,-1-1-1,-1-2 1,-3-1 0,-1-1-1,24-45 1,-41 63 7,0-2-1,-2 0 1,-1 0 0,-1-1-1,0 0 1,-2 0-1,3-36 1,-7 40 4,-1 1 0,-1-1 0,-1 1 0,0-1 0,-2 1 0,0 0 0,-1 0 0,-1 0 0,0 1 0,-13-25 0,0 11 84,-1 0 0,-1 1 0,-2 1 0,-1 1 0,-1 2 0,-1 0-1,-2 1 1,-34-24 0,-17-7 428,-167-88 0,-536-191-141,494 225-345,-376-128 178,495 190-470,-2 8 0,-177-20 0,-533 20-7079,664 41 743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11371,'0'0'6886,"1"8"-6726,6 20 49,0-1-1,2 0 0,1-1 0,1 0 0,25 42 0,1 5-15,65 168 1392,-108-289 1213,-4 16-2718,-23-54 0,28 75-73,-1 0-1,0 0 1,0 1-1,-1 0 1,-1 0-1,1 0 1,-1 1-1,-11-9 0,6 13-82,10 13-148,11 18-57,-6-23 277,1 1 0,-1 0 1,1 0-1,0-1 1,-1 0-1,2 1 0,-1-1 1,0 0-1,1-1 1,-1 1-1,1-1 0,0 1 1,0-1-1,0 0 1,0 0-1,0-1 0,0 1 1,1-1-1,-1 0 1,0 0-1,1-1 0,-1 1 1,1-1-1,-1 0 1,1 0-1,4-1 0,-1-1 16,-1 0-1,1 0 1,-1-1-1,0 0 1,0 0-1,0-1 1,0 0-1,0 0 1,-1 0-1,0-1 1,0 0-1,0 0 0,-1-1 1,7-8-1,2-3 16,-1-2 0,-1 1 0,-1-2 0,-1 1 0,0-2 0,-2 1 0,0-1 0,-1 0 0,-1-1 0,-1 0 0,-2 0 0,0 0 0,-1 0 0,-1 0 0,-1 0 0,0-1 0,-2 1 0,-7-33 0,6 44-18,0 1 0,-1-1 1,0 1-1,0 0 0,-9-15 0,11 22-18,1 1 0,-1-1-1,0 1 1,0-1 0,1 1 0,-2-1-1,1 1 1,0 0 0,0 0 0,-1 0-1,1 0 1,-1 1 0,1-1 0,-1 1-1,0-1 1,0 1 0,0 0 0,1 0-1,-1 0 1,0 1 0,0-1-1,0 1 1,-1-1 0,-2 1 0,3 1-13,0 1 1,0-1 0,0 0-1,0 1 1,0 0 0,0 0 0,0 0-1,1 0 1,-1 0 0,0 0-1,1 1 1,0-1 0,0 1 0,0 0-1,0 0 1,0 0 0,0 0-1,1 0 1,-1 0 0,1 0-1,0 0 1,-1 5 0,-5 14-25,1 0 1,-3 25-1,8-39 27,-12 97-16,12-94 50,0 1 0,2-1 0,-1 1 0,1-1 0,1 0 0,0 0 0,5 14 0,-6-22-11,0 0-1,0-1 1,0 1-1,1-1 1,-1 1-1,1-1 1,-1 0 0,1 0-1,0 0 1,0 0-1,0 0 1,0 0-1,0 0 1,0 0-1,1-1 1,-1 1 0,0-1-1,1 0 1,-1 1-1,1-1 1,0-1-1,-1 1 1,1 0-1,0 0 1,0-1-1,-1 0 1,1 1 0,5-2-1,6 0 42,0-1-1,-1-1 1,1 0 0,25-11-1,-29 10-87,0 0 1,1 1-1,0 0 0,0 1 0,18-2 1,-27 4 32,1 0 0,-1 1 0,0-1-1,1 1 1,-1-1 0,0 1 0,0 0 0,0 0 0,1 0 0,-1 0 0,0 0 0,0 0 0,0 1 0,0-1 0,-1 1 0,1-1 0,0 1 0,-1 0 0,1 0 0,-1 0 0,1 0 0,-1 0 0,0 0 0,0 0 0,1 3 0,3 8 15,-1 0-1,-1 0 1,4 24-1,-7-29 1,1 0-1,0-1 1,1 1-1,0 0 1,0-1-1,1 1 1,0-1-1,0 1 1,6 8-1,-9-16-52,1 1 0,-1-1 1,1 1-1,-1-1 0,1 1 0,-1-1 1,1 0-1,-1 1 0,1-1 0,-1 0 1,1 0-1,0 1 0,-1-1 0,1 0 1,0 0-1,-1 0 0,1 0 0,-1 0 1,1 1-1,0-1 0,-1-1 0,1 1 1,1 0-1,9-10-5308,-5-4-1077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18 359 5445,'-1'0'273,"1"0"1,-1 1-1,1-1 0,0 1 1,-1-1-1,1 1 0,0-1 0,-1 1 1,1-1-1,0 1 0,0-1 1,-1 1-1,1-1 0,0 1 0,0-1 1,0 1-1,0-1 0,0 1 1,0-1-1,0 1 0,0-1 0,0 1 1,0 0-1,0-1 0,0 1 1,0-1-1,0 1 0,0-1 0,1 1 1,-1-1-1,0 1 0,0-1 1,1 1-1,18 1 2731,-13-2-2791,-1-2 0,1 1 1,-1-1-1,0 1 0,0-2 1,7-2-1,-2-5 32,0 0 1,-1 0-1,0-1 0,-1 0 1,0 0-1,-1-1 0,0 0 0,-1 0 1,0-1-1,-1 1 0,-1-1 1,0 0-1,0-1 0,-2 1 0,1-1 1,-2 0-1,0 1 0,-1-21 1,1 32-225,-1 0 1,0-1-1,0 1 1,-1 0-1,1 0 1,0-1-1,-1 1 1,0 0-1,1 0 1,-1 0-1,0 0 1,0 0-1,0 0 1,0 0-1,0 0 1,-1 0-1,1 1 1,0-1-1,-1 0 1,1 1-1,-1-1 1,0 1-1,0-1 1,1 1-1,-1 0 1,0 0-1,0 0 1,0 0-1,0 0 1,-1 0-1,1 1 1,0-1-1,0 1 1,0-1-1,0 1 1,-4 0-1,2 0-33,0 0 1,0 1-1,0-1 0,0 1 0,0 0 1,0 0-1,1 0 0,-1 1 0,0 0 1,1-1-1,-1 1 0,1 0 0,-1 1 1,1-1-1,0 1 0,0-1 0,0 1 1,0 0-1,-4 6 0,-2 7-7,1 1-1,1-1 1,0 1-1,1 1 1,1-1-1,1 1 1,0 0 0,2 0-1,0 1 1,0-1-1,2 0 1,0 0-1,5 31 1,-4-47 17,-1 0 0,0 1 0,1-1 0,0 0 0,-1 0 1,1 0-1,0-1 0,0 1 0,0 0 0,0 0 0,0 0 0,0-1 0,1 1 1,-1 0-1,1-1 0,-1 1 0,1-1 0,-1 0 0,1 1 0,0-1 0,0 0 1,-1 0-1,1 0 0,0 0 0,0-1 0,0 1 0,0 0 0,0-1 0,0 0 0,0 1 1,0-1-1,1 0 0,-1 0 0,0 0 0,0 0 0,0 0 0,0-1 0,0 1 1,4-2-1,2 0 22,-1 0 0,0-1 1,1-1-1,-1 1 0,-1-1 1,1 0-1,0 0 0,-1-1 1,9-8-1,15-20 60,-2-2 0,-1-1-1,38-65 1,-8 10 17,-57 90-102,0 1-1,0-1 0,1 1 0,-1-1 0,0 1 0,0-1 0,1 1 1,-1-1-1,0 1 0,0-1 0,1 1 0,-1-1 0,0 1 1,1 0-1,-1-1 0,1 1 0,-1-1 0,1 1 0,-1 0 1,1 0-1,-1-1 0,1 1 0,-1 0 0,1 0 0,-1 0 0,1-1 1,-1 1-1,1 0 0,-1 0 0,1 0 0,-1 0 0,1 0 1,0 0-1,-1 0 0,1 0 0,-1 0 0,1 0 0,-1 1 0,1-1 1,-1 0-1,1 0 0,-1 0 0,1 1 0,-1-1 0,1 0 1,-1 1-1,1-1 0,-1 0 0,0 1 0,1-1 0,-1 0 1,1 1-1,-1-1 0,0 1 0,1-1 0,-1 1 0,0-1 0,0 1 1,1-1-1,-1 1 0,0-1 0,0 1 0,0-1 0,0 1 1,0 0-1,12 46-50,-9-34 86,-2-7-8,15 36 2,-16-41-10,1 0 0,-1-1-1,1 1 1,-1 0 0,1 0 0,-1-1 0,1 1 0,0 0 0,-1-1 0,1 1 0,0-1-1,0 1 1,-1-1 0,1 1 0,0-1 0,0 0 0,0 1 0,0-1 0,-1 0 0,1 0-1,0 1 1,0-1 0,0 0 0,0 0 0,0 0 0,0 0 0,0 0 0,-1 0 0,1 0-1,0-1 1,0 1 0,0 0 0,0 0 0,0-1 0,0 1 0,-1 0 0,1-1 0,0 1-1,0-1 1,-1 1 0,1-1 0,0 0 0,0 0 0,7-7 202,0 0-1,-1-1 1,0 0 0,-1 0-1,0 0 1,0-1 0,8-18-1,-10 18-203,0 0 0,1 1 0,1 0-1,0 0 1,0 0 0,0 0 0,1 1-1,12-11 1,-19 19-19,1 0 0,-1-1 0,0 1 0,1-1 0,-1 1 0,1 0 0,-1 0 1,1-1-1,-1 1 0,1 0 0,-1 0 0,1 0 0,-1-1 0,1 1 0,-1 0 0,1 0 0,-1 0 0,1 0 0,0 0 0,-1 0 0,1 0 0,-1 0 0,1 0 1,-1 0-1,1 0 0,-1 1 0,1-1 0,-1 0 0,1 0 0,-1 0 0,1 1 0,-1-1 0,1 0 0,-1 1 0,1-1 0,-1 0 0,0 1 0,1-1 0,-1 1 1,0-1-1,1 1 0,-1-1 0,0 0 0,1 1 0,-1-1 0,0 1 0,0-1 0,0 1 0,1-1 0,-1 2 0,6 32-42,-5-27 68,3 27 21,-2-13-29,1 1 0,1-1 0,1 0 1,9 24-1,-14-44-10,0 1 1,1-1-1,0 0 1,-1 0-1,1 1 1,0-1-1,-1 0 1,1 0-1,0 0 0,0 0 1,0 0-1,0 0 1,0 0-1,0 0 1,0 0-1,0 0 1,0 0-1,3 0 1,-4-1-12,1 0 0,0 0 0,0 0 0,0 0-1,-1 0 1,1 0 0,0 0 0,0 0 0,-1-1 0,1 1 0,0 0 0,0-1 0,-1 1 0,1 0 0,0-1 0,-1 1 0,1-1 0,-1 1 0,1-1 0,0 1 0,-1-1 0,1 0 0,0 0 0,12-23-2215,-7 0-3697,-5-8-7718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140 179 6694,'4'-10'5461,"-3"8"-5271,21-65 4800,-20 60-4494,-1 1 1,1 0-1,-1-1 0,-1 1 1,1-1-1,-1 1 1,0-1-1,-1 1 0,0-1 1,-2-8-1,3 14-462,-1-1 1,1 1-1,-1 0 1,0 0-1,0 0 1,0 0-1,1 0 1,-1 0-1,0 0 1,0 0-1,0 0 1,0 0-1,-1 1 1,1-1-1,0 0 1,0 1-1,0-1 1,-1 1-1,1-1 0,0 1 1,-1-1-1,1 1 1,0 0-1,-1 0 1,1 0-1,0 0 1,-1 0-1,1 0 1,0 0-1,-1 0 1,1 0-1,0 1 1,-1-1-1,1 1 1,0-1-1,0 1 1,-1-1-1,0 2 1,-4 0-58,1 1 0,0-1 1,0 1-1,1 0 1,-1 0-1,0 1 0,-6 6 1,4-2-20,0 1 1,1 0-1,0 0 0,0 0 1,1 1-1,1 0 1,-1 0-1,2 0 1,-1 0-1,1 1 0,1-1 1,0 1-1,-1 15 1,3-26 33,0 1 0,0-1 0,0 1 0,0-1 1,0 1-1,1-1 0,-1 0 0,0 1 0,0-1 0,0 1 0,0-1 1,0 0-1,1 1 0,-1-1 0,0 0 0,0 1 0,1-1 1,-1 0-1,0 1 0,1-1 0,-1 0 0,0 1 0,0-1 0,1 0 1,-1 0-1,1 0 0,-1 1 0,0-1 0,1 0 0,-1 0 1,1 0-1,-1 0 0,0 0 0,1 0 0,-1 0 0,1 0 0,-1 0 1,0 0-1,1 0 0,-1 0 0,1 0 0,-1 0 0,1 0 1,-1 0-1,0 0 0,1 0 0,-1 0 0,1-1 0,-1 1 0,0 0 1,1 0-1,-1-1 0,0 1 0,1 0 0,-1 0 0,0-1 0,0 1 1,1 0-1,-1-1 0,1 0 0,21-17 38,10-22-55,-27 33-96,0-1 0,0 1 0,1 1-1,0-1 1,0 1 0,1 0 0,-1 0 0,9-5 0,-14 12 89,-1-1 0,1 0 0,-1 0 0,1 1 0,-1-1 1,1 0-1,-1 0 0,1 1 0,-1-1 0,0 1 1,1-1-1,-1 0 0,0 1 0,1-1 0,-1 1 0,0-1 1,1 1-1,-1-1 0,0 1 0,0-1 0,0 1 0,1-1 1,-1 1-1,0-1 0,0 1 0,0-1 0,0 1 0,0-1 1,0 1-1,0 0 0,0-1 0,0 1 0,3 27-173,-3-24 163,43 300 1240,-9-83 1149,-34-217-2307,4 16 163,-2-1 1,0 1-1,-1 0 0,-1 0 0,-1-1 1,-5 26-1,6-44-146,-1 1 0,1 0 1,-1-1-1,1 1 0,-1 0 1,0-1-1,0 1 0,0-1 1,0 1-1,0-1 0,0 0 1,0 1-1,0-1 0,-1 0 1,1 0-1,-1 0 0,1 0 1,0 0-1,-1 0 0,0 0 1,1 0-1,-1-1 0,1 1 1,-1-1-1,0 1 0,0-1 1,1 0-1,-1 1 0,0-1 1,1 0-1,-1 0 0,0 0 1,0 0-1,1-1 0,-1 1 0,0 0 1,0-1-1,1 1 0,-1-1 1,0 0-1,1 1 0,-3-3 1,-4 0 40,1-1 0,-1 0 1,1 0-1,0-1 0,0 0 0,1 0 1,-10-10-1,3 0-127,1-2 0,0 1-1,2-1 1,0-1 0,0 0 0,2-1 0,1 1-1,0-1 1,1-1 0,1 1 0,1-1 0,1 0 0,0 0-1,1-31 1,2 46-124,0 0 0,1 0-1,0 1 1,0-1 0,0 0 0,0 1-1,1-1 1,0 0 0,0 1-1,0 0 1,0-1 0,1 1 0,3-5-1,3-1-1261,0 1-1,1-1 0,16-11 1,-2 2-2153,8-7-3527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12524,'0'0'11942,"0"12"-11819,0-4-265,0 34 278,6 48 0,7-35-2663,-12-55 2294,-1 0 1,0 0 0,1 1 0,-1-1 0,0 0-1,1 0 1,-1 0 0,0 0 0,1 1-1,-1-1 1,0 0 0,1 0 0,-1 0 0,1 0-1,-1 0 1,0 0 0,1 0 0,-1 0-1,1 0 1,-1 0 0,0 0 0,1 0 0,-1 0-1,0 0 1,1 0 0,-1 0 0,1-1 0,-1 1-1,0 0 1,1 0 0,-1 0 0,0-1-1,1 1 1,-1 0 0,0 0 0,0-1 0,1 1-1,-1 0 1,0-1 0,0 1 0,1 0-1,-1-1 1,0 1 0,0 0 0,0-1 0,0 1-1,0 0 1,1-1 0,-1 0 0,9-17-6633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3267,'0'0'5744,"0"-6"-2973,0-15 608,0 6 5536,0 34-8589,4 38 585,2-1 0,20 84 0,-26-139-911,0 1 10,16 54 24,-16-54-32,1 0 1,-1-1 0,1 1 0,0 0-1,-1 0 1,1 0 0,0-1 0,0 1-1,1-1 1,-1 1 0,0-1 0,0 1-1,1-1 1,-1 1 0,1-1-1,-1 0 1,1 0 0,-1 0 0,1 0-1,0 0 1,0 0 0,-1 0 0,1-1-1,4 2 1,-4-3 26,0 0 0,-1 1 0,1-1-1,0 0 1,0 0 0,0-1 0,-1 1 0,1 0-1,-1 0 1,1-1 0,-1 1 0,1-1 0,-1 0 0,0 1-1,0-1 1,0 0 0,0 1 0,0-1 0,0 0-1,0 0 1,0-3 0,16-48 359,-17 52-385,2-7 26,10-35 32,-2-1 0,-1 0-1,3-69 1,-12 113-472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80 7495,'0'0'15086,"-11"-54"-14413,22 42-577,8 3-160,6 5-416,-1 4-2147,0 0-3138,2 0-6055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4292,'0'0'15860,"10"-1"-14103,4-4-1389,0 0 0,-1-1 1,0 0-1,0-1 0,0-1 1,-1 0-1,0 0 1,0-1-1,-1-1 0,0 0 1,12-15-1,-15 15-253,0 1 0,-1-1 0,0-1-1,7-14 1,-12 21-67,0 0 0,0 0 0,-1 1 0,1-1 0,-1 0-1,0 0 1,-1 0 0,1 0 0,-1-1 0,1 1 0,-1 0 0,0 0-1,-1 0 1,1 0 0,-1 0 0,-2-8 0,3 11-49,-1 0-1,1 1 1,-1-1 0,0 0 0,1 0-1,-1 0 1,0 0 0,0 1 0,1-1-1,-1 0 1,0 1 0,0-1 0,0 1-1,0-1 1,0 1 0,0-1 0,0 1-1,0 0 1,0-1 0,0 1 0,0 0-1,0 0 1,0 0 0,0 0 0,-1 0-1,1 0 1,0 0 0,0 0 0,0 0-1,0 1 1,0-1 0,0 0 0,0 1-1,0-1 1,0 1 0,0-1 0,-1 2-1,-3 0-36,1 0 0,0 1 0,-1-1 0,1 1 0,1 0 0,-1 0 0,-4 5 0,-5 7-28,0 1 1,2 1 0,0 0-1,0 0 1,2 1 0,0 0 0,1 1-1,1 0 1,1 0 0,1 1-1,0-1 1,-3 35 0,8-53 61,0 0 0,0 0 0,0 0 0,1 0 0,-1 0-1,0 0 1,0 0 0,0 0 0,1 0 0,-1 0 0,0 0 0,1-1 0,-1 1 0,1 0 0,-1 0 0,1 0 0,0-1 0,-1 1 0,1 0 0,0 0 0,-1-1 0,1 1 0,0-1 0,0 1 0,-1-1-1,1 1 1,0-1 0,0 1 0,0-1 0,1 1 0,2-1 0,0 1-1,-1-1 1,1 0 0,-1 0-1,1 0 1,0 0-1,-1 0 1,7-2-1,2-1-3,-1-1-1,0 1 1,-1-2-1,20-9 1,3-11-402,0-1 1,36-38 0,-40 37 473,-15 16-40,-6 15 77,-4 27 233,-2 7-16,-2-37-312,0 0 0,1 0 0,-1 0 1,0 0-1,0 0 0,1 0 0,-1 0 0,1 0 1,-1 0-1,1 0 0,-1 0 0,1-1 1,0 1-1,-1 0 0,1 0 0,0 0 0,-1-1 1,1 1-1,0 0 0,0-1 0,0 1 1,0-1-1,0 1 0,0-1 0,0 0 0,1 1 1,1 0 29,1-1 1,0 0-1,0 0 1,0 0-1,-1 0 1,1-1 0,0 1-1,0-1 1,-1 0-1,1 0 1,-1 0-1,1-1 1,-1 1 0,6-4-1,44-37 263,-46 36-357,0 0 0,-1 0 0,2 0 1,-1 1-1,1 0 0,0 0 0,12-4 0,-19 8 29,0 1-1,-1 0 1,1 1-1,0-1 1,0 0 0,0 0-1,-1 0 1,1 0-1,0 1 1,0-1-1,0 0 1,-1 1 0,1-1-1,0 0 1,-1 1-1,1-1 1,0 1 0,-1-1-1,1 1 1,-1 0-1,1-1 1,-1 1-1,1-1 1,-1 1 0,1 0-1,-1 0 1,1-1-1,-1 1 1,0 0 0,0 0-1,1-1 1,-1 1-1,0 0 1,0 0 0,0 0-1,0-1 1,0 1-1,0 0 1,0 0-1,0 0 1,0 1 0,0 47 186,-1-37-189,1 32 129,0-26-8955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14478,'0'0'6689,"3"10"-6353,41 167 806,-44-175-1130,0 0 0,0-1-1,1 1 1,-1 0-1,1 0 1,-1-1-1,1 1 1,0 0-1,0-1 1,0 1 0,0 0-1,0-1 1,0 1-1,0-1 1,0 0-1,0 1 1,1-1 0,-1 0-1,1 0 1,-1 0-1,1 0 1,-1 0-1,1 0 1,0 0-1,-1-1 1,1 1 0,3 0-1,0-1 28,-1 0 0,1-1 0,0 1 0,-1-1 0,1 0 0,-1-1 0,1 1 0,-1-1 0,1 0 0,3-3 0,-3 3-47,-1 0 0,1 0-1,0 0 1,0 0 0,0 0 0,0 1-1,0 0 1,0 0 0,0 1 0,0-1-1,1 1 1,-1 0 0,0 1 0,0-1-1,6 2 1,-8-1-1,-1 1 1,1-1-1,0 1 0,0 0 1,-1 0-1,1 0 0,-1 0 1,0 0-1,0 0 0,0 1 1,0-1-1,0 1 0,0 0 1,0-1-1,-1 1 0,0 0 1,1 0-1,-1 0 0,0 0 1,0 0-1,-1 0 0,1 0 1,-1 1-1,1-1 0,-1 3 0,1 2 113,0-1 0,-1 1 0,1 0-1,-2-1 1,1 1 0,-1-1-1,0 1 1,-1-1 0,1 0 0,-2 1-1,1-1 1,-1 0 0,-5 11-1,4-14 88,1 1-1,-1-1 0,0 0 0,0 0 0,0 0 1,0 0-1,-1-1 0,1 1 0,-1-1 1,0-1-1,0 1 0,0 0 0,-1-1 0,1 0 1,0-1-1,-1 1 0,1-1 0,-12 1 1,5 0-55,-1-2 1,0 1 0,1-1 0,-1-1-1,-14-3 1,23 4-196,-1-1-1,1 0 1,0 0-1,0 0 1,0-1-1,0 1 1,1-1 0,-1 0-1,0 0 1,1 0-1,-1-1 1,1 1-1,0-1 1,0 0-1,0 0 1,0 0 0,0 0-1,1-1 1,-3-3-1,4 7-64,1-1-1,0 0 0,-1 0 0,1 1 1,0-1-1,0 0 0,-1 0 1,1 1-1,0-1 0,0 0 1,0 0-1,0 0 0,0 1 1,0-1-1,0 0 0,0 0 0,0 0 1,1 1-1,-1-1 0,0 0 1,0 0-1,1 1 0,-1-1 1,0 0-1,1 0 0,-1 1 1,1-1-1,-1 1 0,1-1 0,-1 0 1,1 1-1,0-1 0,-1 1 1,1-1-1,0 1 0,-1-1 1,1 1-1,0 0 0,-1-1 1,1 1-1,0 0 0,0 0 0,0-1 1,-1 1-1,1 0 0,0 0 1,0 0-1,0 0 0,0 0 1,53-1-4582,-39 1 3101,27-1-2943,5-3-1869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13805,'0'0'5168,"-9"-3"-3279,7 2-1813,-1 0 0,0 0-1,0 0 1,1 0 0,-1 1-1,0 0 1,0-1 0,0 1-1,0 0 1,-5 1 0,7-1-58,-1 1 0,1 0 0,0 0 1,-1 0-1,1 0 0,0 0 0,0 0 1,0 0-1,0 0 0,0 1 0,0-1 1,0 0-1,0 0 0,0 1 0,0-1 1,1 1-1,-1-1 0,0 1 0,1-1 1,0 1-1,-1 0 0,1-1 0,0 1 0,0-1 1,0 1-1,0 0 0,0-1 0,0 3 1,0-3-10,0 1 1,0-1 0,-1 1 0,1-1-1,0 1 1,1-1 0,-1 0 0,0 1 0,0-1-1,1 1 1,-1-1 0,0 1 0,1-1-1,0 0 1,-1 0 0,1 1 0,0-1-1,-1 0 1,1 0 0,0 1 0,0-1-1,0 0 1,0 0 0,0 0 0,0 0-1,1-1 1,-1 1 0,0 0 0,0 0-1,1-1 1,-1 1 0,0-1 0,1 1-1,-1-1 1,1 1 0,-1-1 0,0 0-1,1 0 1,-1 0 0,1 0 0,-1 0 0,1 0-1,-1 0 1,0 0 0,1 0 0,-1-1-1,1 1 1,-1-1 0,2 0 0,4-1 19,1 0 1,-1-1 0,1 0 0,-1 0-1,0-1 1,0 0 0,12-9 0,4-11-13,-20 19-27,0 1 0,1 0-1,0-1 1,0 1 0,0 1-1,0-1 1,1 1 0,-1-1 0,7-2-1,-5 52-1270,4 86 1228,12 122 2807,-21-239-2600,4 19 159,-2 0-1,-1 1 1,-4 45-1,2-77-261,0 0 0,0 0-1,-1 0 1,1-1 0,-1 1-1,0 0 1,0-1 0,0 1-1,0-1 1,0 1 0,0-1-1,-1 1 1,1-1 0,-1 0-1,0 0 1,0 0-1,0 0 1,0 0 0,0 0-1,0 0 1,0 0 0,-1-1-1,1 0 1,0 1 0,-1-1-1,0 0 1,1 0 0,-1 0-1,0 0 1,1-1 0,-1 1-1,-5 0 1,4-1-4,0-1 0,-1 1 1,1-1-1,-1 1 0,1-1 0,0-1 1,0 1-1,-1-1 0,1 1 0,0-1 1,0 0-1,1-1 0,-1 1 0,0-1 1,1 1-1,0-1 0,-1 0 0,1 0 1,0-1-1,-3-4 0,0 0-82,1 0 0,-1-1-1,1 0 1,1-1 0,0 1 0,0-1-1,1 1 1,0-1 0,1 0 0,0 0-1,0-1 1,1 1 0,1 0 0,0 0-1,0-1 1,1 1 0,0 0 0,1 0-1,0 0 1,5-16 0,-1 11-4,1 1 0,0 0-1,1 0 1,0 1 0,1 0 0,0 0 0,1 1 0,1 0 0,0 1-1,1 0 1,0 1 0,25-17 0,60-34-4146,-50 27-956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5317,'-1'-13'14121,"4"45"-12478,7 12-1305,23 64 0,-6-25-144,47 247 1664,-79-392-739,4 42-1083,-1 0 1,-9-39-1,-1 16-56,1-1-88,-1 1-1,-3 0 1,-32-65-1,50 113 69,1 1-1,-1-1 1,2 0 0,-1 1-1,0-2 1,1 1 0,0 0-1,0-1 1,0 0-1,0 0 1,1-1 0,0 0-1,0 1 1,0-2 0,0 1-1,0-1 1,13 3-1,-14-4 45,0-1-1,0 1 0,0-1 0,0 0 1,0-1-1,0 1 0,0-1 0,-1 0 0,1 0 1,0-1-1,0 1 0,-1-1 0,1 0 1,-1 0-1,1-1 0,-1 1 0,0-1 1,0 0-1,0 0 0,0-1 0,-1 1 1,1-1-1,-1 0 0,4-4 0,7-14 55,-1 0 0,-1-1 0,-1 0 0,-1-1 0,-1 0 0,-1 0 0,-1-1 0,-1 0 0,-2-1 0,0 1 0,-1-1 0,-2 0 0,-3-38 0,-6 20 31,7 42-86,1 1-1,-1-1 1,0 0-1,0 1 1,1 0 0,-1-1-1,-1 1 1,1-1 0,0 1-1,0 0 1,0 0-1,-1 0 1,1 0 0,0 0-1,-1 0 1,1 0 0,-1 0-1,1 0 1,-1 1-1,1-1 1,-1 1 0,-3-1-1,4 1-9,0 0 0,0 0 0,-1 0 0,1 0 0,0 1-1,0-1 1,0 0 0,0 1 0,0-1 0,-1 1 0,1-1 0,0 1 0,0 0-1,0-1 1,0 1 0,1 0 0,-1 0 0,0 0 0,0-1 0,0 1-1,1 0 1,-1 0 0,0 0 0,1 0 0,-1 0 0,1 1 0,-1-1 0,1 0-1,-1 1 1,-12 43-116,10-32 108,-10 42 149,2 2 1,2 0-1,3 0 1,3 109 0,3-164-120,0 1 0,0-1 0,0 1 0,0-1 0,1 1 0,-1-1 1,1 1-1,0-1 0,0 0 0,0 0 0,0 1 0,0-1 0,0 0 1,1 0-1,-1 0 0,1 0 0,-1 0 0,1 0 0,0-1 1,0 1-1,0 0 0,0-1 0,2 2 0,-1-2-5,0 0-1,-1-1 1,1 1 0,0-1-1,0 0 1,0 1 0,-1-1-1,1 0 1,0-1-1,0 1 1,0-1 0,0 1-1,-1-1 1,1 0 0,0 0-1,-1 0 1,1 0 0,-1 0-1,1-1 1,3-2-1,10-7-6,-1-2 0,0 0 0,-1-1 0,-1 0 0,0-1 0,-1-1 0,14-21-1,-9 11-397,41-44-1,-57 69 389,0 0 0,0 0 0,0 0 1,0 0-1,0 0 0,1 0 0,-1 0 1,0 0-1,0 0 0,1 1 0,-1-1 1,0 0-1,1 1 0,-1-1 0,1 1 1,-1 0-1,0-1 0,1 1 0,-1 0 1,1 0-1,-1 0 0,4 0 0,-4 1 0,0-1 0,1 1 0,-1 0 0,0 0 1,0 0-1,0 0 0,0 0 0,0 0 0,0 0 0,0 0 0,0 1 0,0-1 0,0 0 0,0 1 0,-1-1 0,1 0 0,-1 1 0,1 1 0,3 9 7,-1 0 0,-1 0 0,0 0-1,0 13 1,-2-23 11,0 62 131,-1-48-152,0 0-1,2 1 1,0-1 0,6 31 0,0-41-2410,2-12-4828,-4-9-1539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3631 36 3876,'-72'-5'4796,"0"-8"-3988,38 7-1132,0 1 1,-44-1-1,-1 10 151,0 3 0,-102 24 0,5 0 922,55-14 193,-588 110 1292,535-76-2239,3 8 0,2 7-1,-310 171 1,345-157 98,-183 141 1,241-159-56,3 4 1,3 2 0,-93 118 0,143-160-40,2 1 0,1 2 1,1-1-1,1 2 1,2 0-1,1 0 0,2 1 1,-9 42-1,7-7 0,3 1 0,3 0-1,3 69 1,3-62 118,4 0-1,3 0 1,21 100 0,-19-137-63,2-1-1,1 0 1,2 0 0,2-1-1,1-1 1,1 0 0,2-2-1,34 44 1,-13-30 49,2-2 0,1-2 0,2-2-1,56 37 1,216 125 368,-306-195-474,208 120 73,374 154 1,-413-212-26,2-8 1,328 63 0,601 36-6,-972-142-11,1396 68 100,210-111-92,-769-33-460,-702 27 199,414-102 1,-507 84 234,346-145 0,-436 151-90,-2-3-1,-3-5 1,-1-3 0,-3-4-1,105-96 1,-162 129-82,-1 0-1,-1-2 1,-1-1-1,36-60 1,-47 68 141,-2-1 0,-1 0 0,0-1 0,-2 0 0,0 0 0,-2 0-1,0-1 1,2-40 0,-6 32 137,-1-1-1,-2 1 0,-2 0 0,0 1 0,-2-1 0,-1 1 1,-20-51-1,10 41-22,-2 0 1,-2 1 0,-1 2 0,-52-67 0,14 35-6,-4 3 1,-2 2 0,-3 3 0,-129-86 0,-397-208 258,-31 49 441,206 123-654,-484-140-1,540 220-111,-655-98 0,479 145 44,-562 13-1,1043 43-158,-584-19-5619,417-5-1271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6887,'0'0'16645,"13"0"-16138,-6-1-451,-1 2-34,-1-2-1,1 1 1,-1 0-1,1-1 1,-1 0-1,1 0 1,-1-1-1,0 1 1,0-1-1,0 0 1,0-1-1,0 1 1,0-1-1,-1 0 1,1 0-1,4-5 0,1-1 36,0-1-1,0 0 0,-1-1 0,0 0 1,-1 0-1,0-1 0,-1 0 0,-1-1 1,0 1-1,0-1 0,-1-1 0,-1 1 0,0 0 1,3-26-1,-6 38-41,-1 0 1,0 0 0,0 0-1,0 0 1,0 0-1,0 0 1,0 0-1,0 0 1,0 0-1,0 0 1,0-1-1,-1 1 1,1 0 0,0 0-1,-1 0 1,1 0-1,-1 0 1,1 0-1,-1 0 1,1 1-1,-1-1 1,0 0-1,1 0 1,-1 0 0,0 0-1,0 1 1,0-1-1,0 0 1,1 1-1,-1-1 1,0 1-1,0-1 1,0 1-1,0 0 1,0-1 0,0 1-1,-1 0 1,1-1-1,0 1 1,0 0-1,0 0 1,0 0-1,0 0 1,0 0-1,0 0 1,0 1 0,0-1-1,-2 1 1,-2 0-11,1 0 1,0 1-1,0-1 1,0 1-1,1 0 1,-1 1-1,0-1 0,1 0 1,0 1-1,-1 0 1,-4 6-1,-6 11-9,0 1 0,2 0 0,0 1-1,2 1 1,0 0 0,2 0-1,0 1 1,2-1 0,1 2 0,0-1-1,2 1 1,1-1 0,1 1 0,2 29-1,-1-51 5,1 0 1,-1 1-1,1-1 0,0 0 0,0 0 0,0 0 0,0 0 0,0 0 0,1 0 0,0 0 0,-1 0 0,1 0 0,0-1 1,0 1-1,0-1 0,1 1 0,-1-1 0,1 0 0,-1 0 0,1 0 0,0 0 0,-1 0 0,1-1 0,0 1 1,0-1-1,0 0 0,0 0 0,1 0 0,-1 0 0,0 0 0,0-1 0,1 0 0,-1 1 0,0-1 0,7-1 0,2 0-194,-1 0-1,1 0 1,0-1-1,-1-1 0,0 0 1,0-1-1,0 0 0,0 0 1,11-7-1,28-23-3355,-3-7-3091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6 636 2883,'0'-39'1286,"1"-4"7624,-7-59 0,10 167-5600,4 28-3433,46 207 326,-49-399 1227,-4 72-1398,-1 0-1,-2 0 0,0 0 0,-2 0 1,-1 1-1,-9-29 0,17 93-404,-1-33 368,0 0 0,1 0 0,-1 0 1,1-1-1,0 1 0,0-1 1,0 0-1,1 0 0,-1 0 1,1 0-1,0 0 0,0-1 1,1 0-1,-1 0 0,0 0 1,6 2-1,-6-3 7,-1-1 0,1 0 0,-1-1 0,1 1-1,0 0 1,-1-1 0,1 0 0,-1 0 0,1 0 0,0-1 0,-1 1 0,1-1 0,-1 1 0,1-1-1,-1 0 1,1-1 0,-1 1 0,0-1 0,1 1 0,-1-1 0,0 0 0,0 0 0,0 0 0,4-5 0,7-7 18,0-1 0,-1-1 0,-1 0 0,0 0 0,-1-1 0,-1-1 0,-1 0 0,0 0 0,-1-1 0,-1 0 1,-1 0-1,-1 0 0,-1-1 0,0 0 0,-2 0 0,1-22 0,-3 41-21,0 1 0,0 0-1,-1 0 1,1 0 0,0 0-1,0 0 1,0 0 0,-1 0-1,1 0 1,0 0 0,0 0-1,0 0 1,-1 0 0,1 0-1,0 0 1,0 0 0,0 0-1,-1 0 1,1 0 0,0 0-1,0 0 1,0 0 0,-1 0-1,1 0 1,0 0 0,0 0-1,0 0 1,-1 1 0,1-1-1,0 0 1,0 0 0,0 0-1,0 0 1,-1 0 0,1 1-1,0-1 1,0 0 0,0 0-1,0 0 1,0 1 0,0-1-1,0 0 1,0 0 0,0 0-1,-1 1 1,1-1 0,0 0-1,0 0 1,0 0 0,0 1-1,0-1 1,0 0 0,0 1-1,-10 14-97,-4 22 72,2 0-1,1 0 0,2 1 0,-8 67 1,17-100 31,-2 4-5,1 0 0,1-1 0,0 1 0,0 0 0,2 13 0,-1-20-2,-1 0 1,1-1-1,-1 1 1,1 0-1,-1-1 0,1 1 1,0-1-1,0 1 0,0-1 1,0 0-1,0 1 1,0-1-1,0 0 0,0 0 1,1 1-1,-1-1 0,0 0 1,1 0-1,-1 0 1,1-1-1,-1 1 0,1 0 1,-1-1-1,1 1 0,0-1 1,-1 1-1,1-1 1,0 1-1,-1-1 0,1 0 1,0 0-1,-1 0 0,1 0 1,0 0-1,1-1 0,4 0 8,0-1 0,1 0 0,-1 0 0,-1-1 0,1 0 0,0 0 0,-1-1 0,1 1 0,-1-1 0,0-1 0,0 1 0,-1-1 0,1 0 0,5-7 0,6-8-5,0-1 0,23-37 0,-21 23 24,-2-1 1,-1-1-1,-1 0 0,-3-1 1,-1-1-1,-1 1 0,-3-2 0,-1 1 1,-2-1-1,-2-76 0,-2 109-16,-1 1-1,0 0 1,0-1 0,0 1-1,-1 0 1,0 0-1,0 0 1,-1 0-1,-3-5 1,6 10-9,-1 0 1,0 0-1,1 0 0,-1 0 0,0 0 0,0 0 1,0 0-1,1 0 0,-1 0 0,0 1 0,0-1 1,0 0-1,-1 1 0,1-1 0,0 1 0,0-1 1,0 1-1,0-1 0,0 1 0,-3-1 0,2 2-8,0-1 0,1 1-1,-1-1 1,0 1 0,0 0 0,1-1-1,-1 1 1,0 0 0,1 0-1,-1 0 1,1 0 0,0 1-1,-1-1 1,1 0 0,0 1 0,-1-1-1,1 1 1,-2 2 0,-6 11-14,1 0-1,0 0 1,1 0 0,1 1 0,0 0 0,1 0 0,1 1 0,-3 17 0,-1 21 25,-1 64 1,9-111-43,-2 26 92,5 59 0,-2-84-146,0 0 0,1-1 0,0 1 0,0-1 0,1 1 0,0-1 0,0 0 0,1 0-1,0 0 1,0-1 0,1 1 0,6 7 0,-9-13-326,1 1 0,0-1-1,0 0 1,1 0 0,-1 0-1,0 0 1,1-1 0,-1 1-1,0-1 1,1 0 0,0 0-1,-1 0 1,1-1 0,0 1-1,-1-1 1,1 0 0,0 0-1,0 0 1,-1 0 0,1-1-1,0 1 1,5-3 0,21-13-6430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45 7431,'0'0'10170,"-10"-3"-8281,7 2-1786,0 0-55,0 0 1,1 0-1,-1 0 1,0 0-1,0 1 1,0-1-1,0 1 1,0-1-1,0 1 1,1 0-1,-1 0 1,0 1-1,0-1 1,0 0-1,0 1 1,0 0-1,0 0 1,1 0-1,-1 0 1,0 0-1,0 0 1,1 1-1,-1-1 1,1 1-1,0 0 1,-1 0-1,1 0 1,0 0-1,0 0 1,0 0-1,0 0 1,-2 4-1,-4 10 68,1-1 0,0 1-1,1 1 1,0-1 0,2 1-1,0 0 1,0 0 0,2 0-1,0 0 1,1 1 0,3 29-1,-2-46-97,-1 0 0,1 0 0,1 0-1,-1-1 1,0 1 0,0 0 0,0 0-1,0 0 1,1 0 0,-1-1 0,0 1-1,1 0 1,-1 0 0,1 0 0,-1-1-1,1 1 1,-1 0 0,1-1 0,-1 1-1,1 0 1,0-1 0,-1 1 0,1-1-1,0 1 1,-1-1 0,1 1 0,0-1-1,0 0 1,0 1 0,-1-1 0,1 0-1,0 0 1,0 0 0,0 1 0,0-1-1,-1 0 1,1 0 0,0 0 0,0 0-1,0 0 1,0-1 0,0 1 0,-1 0-1,1 0 1,0 0 0,0-1-1,0 1 1,0 0 0,-1-1 0,2 0-1,4-2 91,-1 0-1,0 1 0,0-2 0,0 1 0,0-1 0,6-5 0,0-4 46,0-1-1,-1 0 1,-1 0-1,0-1 1,0 0-1,-2-1 1,0 0-1,-1 0 1,0 0-1,-2-1 1,0 0-1,0 0 0,-2 0 1,0 0-1,-1-30 1,-1 47-151,0 0 0,0 0 0,-1 0 1,1 1-1,0-1 0,0 0 0,0 0 0,0 0 1,-1 0-1,1 0 0,0 0 0,0 0 0,0 0 0,-1 0 1,1 0-1,0 0 0,0 0 0,0 0 0,-1 0 0,1 0 1,0 0-1,0 0 0,0 0 0,0 0 0,-1 0 1,1 0-1,0 0 0,0 0 0,0 0 0,-1-1 0,1 1 1,0 0-1,0 0 0,0 0 0,0 0 0,0 0 1,0 0-1,-1-1 0,1 1 0,0 0 0,0 0 0,0 0 1,0 0-1,0-1 0,0 1 0,0 0 0,0 0 1,0 0-1,0 0 0,0-1 0,0 1 0,0 0 0,0 0 1,0 0-1,0-1 0,0 1 0,0 0 0,0 0 1,0 0-1,0-1 0,0 1 0,0 0 0,-9 14-91,5 5 80,0 0 0,1-1 0,1 1 0,1 0 0,1 0 1,0 0-1,1 0 0,6 25 0,-6-40-66,0 1 1,0-1-1,1 1 0,0-1 0,0 0 1,0 0-1,0 0 0,1 0 1,-1 0-1,1 0 0,0-1 1,0 1-1,1-1 0,-1 0 1,1 0-1,-1 0 0,1 0 1,5 2-1,-5-3-450,0-1 0,0 1 0,0-1 0,0 0 0,0 0 1,0 0-1,0 0 0,1-1 0,-1 1 0,0-1 0,1 0 0,6-2 0,17-5-6569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4132,'0'0'15796,"-2"10"-15459,-2 22-200,1-1 1,2 1 0,1-1-1,8 54 1,31 138 214,-26-157-154,-8-40-14,-3-11 182,1-1 1,1 1-1,7 21 1,-9-91 1827,-7 29-2168,0-1 0,-2 1-1,-1 1 1,-1 0 0,-1 0 0,-25-44 0,35 68-30,-1 0 0,1 1 0,0-1 0,-1 0 0,1 0 1,0 0-1,-1 1 0,1-1 0,-1 0 0,1 1 0,-1-1 0,1 0 0,-1 1 0,0-1 0,1 0 0,-1 1 0,0-1 0,0 1 0,1 0 0,-1-1 0,0 1 1,0-1-1,0 1 0,1 0 0,-1 0 0,0-1 0,0 1 0,-1 0 0,1 1-14,0 0-1,0 0 1,1 0 0,-1 0-1,0 0 1,1 0 0,-1 1-1,1-1 1,-1 0 0,1 0-1,0 1 1,-1-1 0,1 0 0,0 0-1,0 1 1,0 0 0,0 59-224,1-56 233,0 0 0,0 1 0,1-1 1,-1 0-1,1 0 0,0 0 0,1 0 0,-1 0 0,1 0 1,0-1-1,0 1 0,0-1 0,1 0 0,7 7 0,-10-9 7,1-1 0,0 1 0,0-1-1,0 1 1,1-1 0,-1 0 0,0 0-1,0 0 1,1 0 0,-1 0 0,0-1-1,1 1 1,-1-1 0,0 0 0,1 1-1,-1-1 1,1 0 0,-1 0 0,1-1-1,-1 1 1,1 0 0,-1-1 0,0 0-1,1 1 1,-1-1 0,0 0 0,0 0-1,1 0 1,-1 0 0,0-1 0,0 1-1,0-1 1,0 1 0,0-1 0,1-2-1,6-6 32,0-1 0,-1 0 0,0 0 0,0-1 0,-2 0 0,1-1 0,-2 1 0,9-27 0,-1-7 41,9-57 0,-16 71-14,-4 30-92,-2 6-28,-5 55-237,3-23 325,-2 233 585,4-267-600,0 0 0,0 1 0,0-1 0,0 0 1,0 0-1,1 0 0,-1 0 0,1 0 0,-1 0 0,1 0 0,0 0 0,0 0 1,0 0-1,0 0 0,0 0 0,0-1 0,0 1 0,1 0 0,-1-1 0,1 1 1,2 1-1,-2-2 3,0 0 1,0 0-1,0-1 0,0 1 1,0-1-1,0 0 1,0 1-1,0-1 1,1 0-1,-1 0 1,0 0-1,0-1 0,0 1 1,0 0-1,0-1 1,1 0-1,1 0 1,4-2 13,-1-1-1,1 1 1,-1-2 0,0 1 0,0-1 0,0 0 0,-1 0 0,0 0-1,10-12 1,-3-4-1,-1-1 0,-1 0 0,-1-1 0,0 0 0,-2 0-1,6-33 1,9-20-23,-19 63-17,8-21 9,-12 32 4,1 1-1,-1 0 1,1 0-1,0-1 1,-1 1-1,1 0 0,0 0 1,0 0-1,0 0 1,-1 0-1,1 0 1,0 0-1,1 0 1,-1 0-1,0 1 0,0-1 1,0 0-1,0 1 1,0-1-1,2 0 1,-2 2-10,0-1-1,0 1 1,0 0 0,0 0 0,0 0 0,0-1-1,0 1 1,0 0 0,-1 0 0,1 0 0,0 0-1,-1 0 1,1 1 0,0-1 0,-1 0 0,0 0-1,1 0 1,-1 0 0,0 1 0,1-1 0,-1 0 0,0 0-1,0 1 1,0 1 0,5 43 43,-4-39-35,3 54 10,-4-41-6,1 0 0,0-1 0,2 1 0,0 0 0,2-1-1,10 32 1,-14-50 3,-1 0 0,0 0 0,1 0 0,-1 0 0,1 0 0,0 0 0,-1 0 0,1 0 0,0 0 0,-1 0 0,1 0 0,0-1 0,0 1 0,0 0 0,-1 0 0,1-1 0,0 1 0,0-1 0,0 1 0,0-1 0,0 1 0,1-1 1,-1 0-1,0 1 0,0-1 0,0 0 0,2 0 0,-1 0 10,0-1 1,0 1 0,-1-1-1,1 0 1,0 0 0,0 0 0,0 0-1,-1 0 1,1 0 0,0 0 0,-1-1-1,1 1 1,2-3 0,3-5 55,-1 1 1,0-1 0,0 0-1,8-16 1,-1-7 139,-1 0 0,-1-1 0,7-41 1,-14 56-135,-2 1 1,0-1-1,-1 0 1,0 0-1,-2 0 1,0 0-1,-1 1 1,-5-20-1,4 28-67,0 0-1,-1 0 1,0 0-1,-6-11 1,8 18-11,1-1 0,0 1 0,-1 0 0,1 0 1,-1-1-1,0 1 0,1 0 0,-1 1 0,0-1 1,0 0-1,-1 1 0,1-1 0,0 1 0,0-1 1,-1 1-1,1 0 0,-1 0 0,1 0 0,-1 0 1,-2 0-1,4 2-11,0 0 0,1-1 0,-1 1 1,0 0-1,1 0 0,-1 0 0,1-1 0,-1 1 1,1 0-1,-1 0 0,1 0 0,0 0 0,0 0 1,-1 0-1,1 0 0,0 0 0,0 0 0,0 0 1,0 0-1,0 0 0,0 0 0,0 0 0,0 0 1,0 0-1,1 0 0,-1 0 0,0 0 0,1 1 1,9 34-46,-7-33 59,-1 1 0,2-1 0,-1 1 1,0-1-1,0 0 0,1 0 0,0 0 1,0-1-1,-1 1 0,2-1 0,-1 0 1,0 0-1,0 0 0,0-1 0,10 2 0,-4-1 23,0-1-1,0 0 0,0 0 1,0-1-1,0 0 1,14-3-1,-19 1-1,0 0 0,0 0 0,-1 0 0,1 0 1,-1-1-1,0 1 0,1-1 0,-1 0 0,0-1 0,-1 1 0,1-1 1,-1 1-1,1-1 0,2-5 0,39-63 25,-42 65-19,0 0 1,-1 0-1,0 0 1,0 0 0,-1 0-1,1-12 1,-1 18-24,-1-1 1,0 1-1,0 0 1,0 0-1,0 0 1,0-1 0,-1 1-1,1 0 1,0 0-1,-1 0 1,1 0-1,0 0 1,-1 0 0,1-1-1,-1 1 1,0 0-1,1 0 1,-1 0-1,-1-1 1,1 2-12,-1-1 1,1 1-1,0 0 1,0 0-1,-1 0 1,1-1-1,0 1 1,0 1-1,-1-1 1,1 0-1,0 0 1,0 0-1,-1 1 1,1-1-1,0 0 1,0 1-1,0-1 1,-1 1-1,1 0 1,0-1-1,0 1 1,0 0-1,-1 1 1,-4 3-17,1 0-1,0 0 1,0 0-1,1 1 1,-1-1-1,1 1 1,1 0 0,-1 0-1,1 1 1,0-1-1,-2 8 1,-22 77-48,24-80 67,1 0 0,0 0 1,1 1-1,0-1 0,1 0 0,1 16 1,0-25 2,-1 1 1,1 0 0,-1 0-1,1-1 1,0 1 0,0-1-1,0 1 1,1-1 0,-1 1-1,0-1 1,1 0-1,0 1 1,-1-1 0,1 0-1,0 0 1,0 0 0,0-1-1,1 1 1,-1 0 0,0-1-1,1 1 1,-1-1-1,1 0 1,-1 0 0,1 0-1,-1 0 1,1 0 0,0-1-1,-1 1 1,1-1 0,3 1-1,4-1 19,1 1 0,0-1 0,-1-1 0,1 0 0,0 0 0,-1-1 0,1 0 1,16-7-1,-22 7-330,1-1 0,-1 1 0,0-1 0,0-1 0,0 1 0,0-1 0,6-5 0,-8 6-372,-1 0 0,1 0 0,-1-1 0,0 1-1,1 0 1,-2-1 0,1 0 0,0 1 0,-1-1-1,1 0 1,0-8 0,0-20-9945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18834,'-19'-11'2306,"12"3"-480,7 3-833,2-1-1121,11 0-3204,-2-4-4291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11307,'0'0'4196,"0"-9"-1650,1-29-432,-1 37-2052,0 0 0,0 0 0,1 0 0,-1 0 0,0 1 0,0-1 0,-1 0-1,1 0 1,0 0 0,0 0 0,0 0 0,0 1 0,-1-1 0,1 0 0,0 0 0,-1 0 0,1 1 0,-1-1 0,1 0 0,-1 0 0,1 1-1,-1-1 1,0 0 0,1 1 0,-1-1 0,0 1 0,1-1 0,-1 1 0,0-1 0,0 1 0,1 0 0,-1-1 0,0 1 0,0 0 0,0-1-1,1 1 1,-1 0 0,0 0 0,0 0 0,0 0 0,0 0 0,0 0 0,0 0 0,1 0 0,-1 0 0,0 0 0,0 1 0,0-1 0,-1 1 0,-1 0-26,0 0 1,-1 0 0,1 1 0,0-1 0,0 1-1,0 0 1,0 0 0,0 0 0,-4 5 0,-2 6-37,1 1 1,0-1 0,1 2 0,1-1 0,0 1-1,1 0 1,1 0 0,0 0 0,1 1-1,1 0 1,0-1 0,1 1 0,1 21-1,0-35 2,0 1 0,-1-1 0,1 0 0,0 1 0,0-1 0,0 0 0,1 1 0,-1-1 0,1 0-1,-1 1 1,1-1 0,0 0 0,0 0 0,0 0 0,0 0 0,0 0 0,0 0 0,0 0 0,1 0-1,-1 0 1,1 0 0,-1-1 0,1 1 0,0-1 0,0 1 0,0-1 0,0 0 0,0 1 0,0-1-1,0 0 1,0 0 0,0-1 0,0 1 0,1 0 0,-1-1 0,0 1 0,1-1 0,-1 0 0,0 0 0,3 0-1,2 0-85,1-2 0,-1 1-1,0-1 1,0 0-1,0 0 1,0-1-1,-1 1 1,1-2-1,-1 1 1,1-1 0,-1 0-1,6-5 1,3-5-1505,0 0 0,-1-1 1,0 0-1,11-18 0,15-24-8602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3331,'0'0'14280,"-4"12"-13415,0-2-523,0 0 1,2 1-1,-1 0 0,1 0 1,1 0-1,0 0 0,1 18 1,-2 150 2646,-1-128-2395,2-1 0,3 1 0,14 95 0,-15-141-584,0-1 1,1 1-1,-1-1 1,1 0-1,0 1 1,0-1-1,0 0 1,1 0-1,-1-1 1,1 1-1,0 0 1,5 4-1,-7-7-1,0-1 0,0 1-1,1 0 1,-1-1 0,1 1 0,-1 0 0,0-1-1,1 0 1,-1 1 0,1-1 0,-1 0-1,1 0 1,-1 0 0,1 0 0,-1 0 0,1 0-1,-1 0 1,1 0 0,-1-1 0,1 1 0,-1-1-1,0 1 1,1-1 0,-1 1 0,0-1-1,1 0 1,-1 0 0,0 1 0,0-1 0,1 0-1,-1 0 1,0 0 0,0-1 0,0 1 0,0 0-1,-1 0 1,1 0 0,0-1 0,0 1 0,0-2-1,17-26 163,-2 0-1,-1-1 1,-1-1 0,12-40-1,18-41-115,-44 111-60,0 0 0,1-1 0,-1 1 0,1 0 0,-1 0 0,1 0 0,0-1 0,-1 1 0,1 0 0,0 0 0,0 0 0,-1 0 0,1 0 0,0 0 0,0 0 0,0 0 0,0 1 1,1-1-1,-1 0 0,0 0 0,0 1 0,2-1 0,-2 1-2,0 1 1,-1 0 0,1-1-1,0 1 1,0 0 0,-1 0-1,1-1 1,0 1 0,-1 0-1,1 0 1,-1 0 0,1 0 0,-1 0-1,1 0 1,-1 0 0,0 0-1,0 0 1,1 0 0,-1 0-1,0 2 1,7 70-39,-7-68 86,3 209 55,-3-213-100,0-1 0,0 0 0,0 0 0,0 1 0,0-1 0,0 0 0,0 1 0,0-1 0,0 0 0,0 1 0,0-1 0,0 0 0,0 1 0,0-1 0,0 0 0,0 0 0,0 1 0,0-1 0,0 0 0,1 1 0,-1-1 0,0 0 0,0 0-1,0 1 1,1-1 0,-1 0 0,0 0 0,0 0 0,0 1 0,1-1 0,-1 0 0,0 0 0,0 0 0,1 0 0,0 1 0,9-8-666,8-17-1590,15-39-5913,-16 24 593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112 157 5285,'0'0'19122,"-8"-4"-18663,6 3-448,0 0-1,-1 0 0,1-1 1,0 1-1,-1 1 1,0-1-1,1 0 0,-1 1 1,1-1-1,-1 1 1,-4 0-1,5 1-13,0-1-1,-1 1 1,1 0 0,0 0 0,0 0-1,1 0 1,-1 1 0,0-1-1,0 1 1,1-1 0,-1 1-1,0-1 1,1 1 0,0 0-1,-1 0 1,1 0 0,0 0 0,0 0-1,-2 4 1,-3 7 52,1 2 0,0-1 0,0 1 0,2-1 0,0 1 1,0 0-1,2 0 0,-1 1 0,2 15 0,0-30-40,0 0 0,-1 0-1,1 0 1,0 1 0,0-1 0,0 0-1,0 0 1,0 1 0,0-1 0,0 0 0,1 0-1,-1 1 1,0-1 0,1 0 0,-1 0 0,1 0-1,-1 0 1,1 1 0,-1-1 0,1 0-1,0 0 1,-1 0 0,1 0 0,0-1 0,0 1-1,0 0 1,0 0 0,0 0 0,0-1-1,0 1 1,0 0 0,0-1 0,0 1 0,1-1-1,-1 1 1,0-1 0,0 0 0,0 1-1,1-1 1,-1 0 0,0 0 0,0 0 0,1 0-1,-1 0 1,0 0 0,0 0 0,0-1-1,1 1 1,-1 0 0,0-1 0,0 1 0,0-1-1,0 1 1,3-2 0,2-1 30,1 0 1,-1-1-1,0 0 1,0 0-1,0-1 1,-1 1-1,0-1 1,7-8-1,1-3-34,-1 0 1,-1 0-1,-1-1 1,0-1-1,-2 1 0,1-2 1,-2 1-1,-1-1 0,0 0 1,-1-1-1,-2 1 0,3-30 1,-17 55-289,6 2 245,-1 0-1,2 1 1,-1 0 0,1 0 0,0 0 0,1 1 0,0-1 0,0 1 0,-1 11 0,1 2 106,1 0 0,1 44 0,1-66-64,0 0 0,0 0-1,0 0 1,0-1 0,0 1-1,0 0 1,0 0 0,0 0-1,1-1 1,-1 1 0,0 0-1,1 0 1,-1-1-1,0 1 1,1 0 0,-1-1-1,1 1 1,-1 0 0,1-1-1,-1 1 1,1-1 0,-1 1-1,1 0 1,0-1 0,-1 0-1,1 1 1,0-1-1,-1 1 1,1-1 0,2 1-1,-1-1 10,0 0 0,0 0 0,0 0 1,0 0-1,0-1 0,0 1 0,1-1 0,-1 1 0,0-1 0,0 0 0,3-1 0,3-2 34,-1 0-1,1-1 1,-1 0 0,0 0 0,8-8-1,11-18 15,38-59-1,7-10-21,-71 100-39,0 0-1,0 0 1,1-1-1,-1 1 1,0 0-1,0 0 1,0 0-1,0 0 1,0 0-1,0 0 1,0 0-1,0 0 0,1 0 1,-1 0-1,0 0 1,0 0-1,0 0 1,0 0-1,0 0 1,0 0-1,1 0 1,-1 0-1,0 0 0,0 0 1,0 0-1,0 0 1,0 0-1,0 0 1,0 0-1,0 0 1,1 0-1,-1 0 1,0 0-1,0 1 0,0-1 1,0 0-1,0 0 1,0 0-1,0 0 1,0 0-1,0 0 1,0 0-1,1 0 1,-1 0-1,0 1 0,0-1 1,0 0-1,0 0 1,0 0-1,0 0 1,0 0-1,0 0 1,0 0-1,0 1 1,0-1-1,0 0 1,0 0-1,0 0 0,0 0 1,0 0-1,0 0 1,0 0-1,0 1 1,2 15-71,-3 20 22,-9 42 1485,12-79-1391,-1 1 0,1 0 0,0 0 0,-1-1 0,1 1 0,0-1 0,-1 0 0,1 1 0,-1-1 0,1 0 0,-1 0 0,1 0 0,-1 0 0,0 0 0,2-1 0,12-13 109,-1 0 1,21-30-1,-25 32-186,0 0 0,0 0 1,1 1-1,1 1 0,16-14 1,-28 25 17,0 0 1,0 0-1,1 0 1,-1 0-1,0-1 1,0 1-1,1 0 1,-1 0 0,0 0-1,0 0 1,1 0-1,-1 0 1,0-1-1,0 1 1,1 0-1,-1 0 1,0 0 0,1 0-1,-1 0 1,0 0-1,0 0 1,1 0-1,-1 1 1,0-1-1,0 0 1,1 0 0,-1 0-1,0 0 1,1 0-1,-1 0 1,0 0-1,0 1 1,0-1-1,1 0 1,-1 0-1,0 0 1,0 0 0,1 1-1,3 14-183,-4 29 234,0-34-52,-4 32 27,2-34-161,1 0 0,0 0 0,1 0 0,0 1 0,0-1 0,0 0 0,4 14 1,-4-21 16,1-1 1,-1 1 0,1 0 0,0-1 0,-1 1 0,1-1 0,0 1 0,-1-1 0,1 1 0,0-1 0,0 0 0,0 1 0,-1-1 0,1 0 0,0 0 0,0 0 0,0 0 0,0 1 0,0-1 0,-1 0 0,1 0 0,0-1 0,0 1 0,0 0 0,0 0 0,0 0 0,-1 0 0,1-1 0,0 1 0,0 0 0,0-1 0,-1 1 0,1-1 0,0 1 0,-1-1 0,1 1 0,0-1 0,0-1-1,30-20-4260,-7-4-1581,3-5-2638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105 152 9897,'0'0'10805,"-10"5"-10047,1 1-488,1 0 0,-1 0 0,1 1 0,0 0 0,-10 11 0,15-13-142,-1-1-1,0 1 0,1-1 0,0 1 1,0 0-1,1 0 0,-1 1 0,1-1 1,0 0-1,1 1 0,-1-1 0,1 1 0,0 0 1,0 5-1,2-10-132,-1-1 0,0 1-1,1-1 1,-1 1 0,1-1 0,0 0-1,-1 1 1,1-1 0,-1 0 0,1 1 0,-1-1-1,1 0 1,0 0 0,-1 0 0,1 0-1,0 1 1,-1-1 0,1 0 0,0 0 0,-1 0-1,1 0 1,-1 0 0,1-1 0,0 1-1,-1 0 1,1 0 0,0 0 0,-1 0 0,1-1-1,-1 1 1,1 0 0,-1-1 0,2 0-1,20-7-409,4-14-591,-24 19 870,1 0 0,-1 1 0,1-1 0,0 1 0,0-1 0,0 1 0,0 0 0,1 0 0,-1 0 0,0 0 0,1 1 0,-1-1 0,1 1 0,0 0 0,-1 0 0,1 1 0,4-2 0,-6 4 127,-1-1-1,0 0 1,0 1-1,0-1 1,1 1-1,-1-1 1,-1 1-1,1-1 1,0 1-1,0 0 1,-1-1-1,1 1 1,0 0-1,-1 0 1,0 0-1,1-1 1,-1 1-1,0 0 1,0 0-1,0 0 1,-1 3-1,2 2 27,6 53 189,28 276 3827,-34-320-3855,1 13 330,-3 46 1,1-68-437,-1 0 0,0 0 0,0 1 0,-1-1 0,0-1 1,0 1-1,0 0 0,-1 0 0,0-1 0,-1 1 0,-7 9 1,11-15-60,-1 1 0,0-1 0,1 0 1,-1-1-1,0 1 0,0 0 0,0 0 0,0 0 1,0 0-1,0-1 0,0 1 0,0 0 1,0-1-1,0 1 0,0-1 0,0 1 1,0-1-1,0 1 0,-1-1 0,1 0 1,0 0-1,0 0 0,0 0 0,-1 0 0,1 0 1,-2 0-1,1-1 0,1 0 1,-1 0-1,1 0 1,-1 0-1,1 0 0,0-1 1,0 1-1,0 0 1,-1-1-1,1 1 0,0-1 1,1 1-1,-1-1 1,0 0-1,-1-3 1,-1-6-17,0 0 1,0 0 0,1-1-1,-1-16 1,2 1-98,2-1 0,1 1 0,1-1 1,1 1-1,2 0 0,1 0 0,1 1 0,19-45 0,12-8 120,68-104 1,-31 56-70,-73 123 63,1-2-104,0 0 1,0-1 0,-1 1-1,0-1 1,0 0-1,0 0 1,-1 0 0,0 0-1,0-1 1,-1 1 0,0 0-1,0-13 1,-1 19 81,-1 0 1,1 0-1,-1 0 0,1 0 1,-1 0-1,1 0 0,-1 1 1,0-1-1,0 0 0,1 0 1,-1 0-1,0 1 0,0-1 1,0 1-1,1-1 0,-1 0 1,0 1-1,0-1 1,0 1-1,0 0 0,0-1 1,0 1-1,0 0 0,0 0 1,-1 0-1,1-1 0,0 1 1,0 0-1,0 0 0,0 1 1,-2-1-1,-35 7-158,30-4 177,1 1-1,0 0 1,0 0 0,0 1 0,0 0 0,1 0 0,-1 1-1,2 0 1,-1 0 0,0 0 0,1 1 0,1-1 0,-1 1-1,-5 11 1,5-8 148,0 1-1,0 1 0,1-1 1,1 0-1,0 1 0,0 0 0,1 0 1,1 0-1,-1 17 0,3-25-136,-1 0 0,1-1 0,0 1 0,0 0 0,0 0 0,0-1 0,1 1 0,-1-1 0,1 1 0,0-1 0,0 0 0,0 1 0,1-1 0,-1 0-1,1 0 1,0-1 0,-1 1 0,1-1 0,1 1 0,-1-1 0,0 0 0,0 0 0,1 0 0,-1-1 0,1 1 0,0-1 0,-1 0 0,1 0 0,5 1-1,4 1-482,0-1 0,0 0 0,0-1-1,0-1 1,1 0 0,-1 0 0,23-5-1,10-10-5010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225 460 3011,'0'0'16180,"-12"-6"-14482,5 2-1418,5 1-232,-1 1 0,0 0-1,0 0 1,-1 1 0,1-1-1,0 1 1,0-1 0,-1 1-1,1 0 1,-1 0 0,1 0 0,-1 1-1,1-1 1,-1 1 0,0 0-1,1 0 1,-1 0 0,1 1-1,-1-1 1,1 1 0,-7 2-1,1 2-43,1 1-1,0 1 0,1-1 0,-1 1 0,1 1 1,1-1-1,-1 1 0,1 0 0,1 1 1,-1 0-1,1-1 0,-5 15 0,4-8 22,0 0 0,1 0 0,1 0-1,0 1 1,1 0 0,1-1 0,-1 20 0,3-34-4,0 0-1,0 0 1,0 0 0,-1 0 0,1 0 0,1 0 0,-1 0 0,0 0 0,0 0 0,0 0 0,0 0 0,1 0 0,-1-1 0,0 1 0,1 0 0,-1 0 0,1 0 0,-1 0-1,1 0 1,-1-1 0,1 1 0,-1 0 0,1-1 0,0 1 0,0 0 0,-1-1 0,1 1 0,0-1 0,0 1 0,0-1 0,-1 1 0,1-1 0,0 0 0,0 1 0,0-1-1,0 0 1,0 0 0,0 1 0,0-1 0,0 0 0,0 0 0,0 0 0,0 0 0,0-1 0,0 1 0,-1 0 0,1 0 0,0 0 0,0-1 0,0 1 0,0 0-1,0-1 1,0 1 0,0-1 0,1-1 0,4-1 215,1 0 0,-1-1 0,1-1 0,-1 1 0,0-1 0,5-5 0,-1-1-127,0-1 1,-1 0-1,-1 0 1,0-1 0,0 0-1,-1 0 1,-1-1-1,0 1 1,-1-1 0,-1-1-1,0 1 1,-1-1-1,0 0 1,-1 1-1,-1-1 1,-1-26 0,-7 20-85,7 21-35,-1-1 0,1 1 0,0 0 0,-1-1 0,1 1 0,-1 0 0,1 0 0,0-1 0,-1 1 0,1 0 0,-1 0 0,1 0 0,-1 0 0,1-1 0,-1 1 0,1 0 0,-1 0 0,1 0 0,-1 0 0,1 0 0,-1 0 0,1 1 0,-1-1 0,1 0 0,-1 0 0,0 0 0,0 1-13,-1 0 0,0 0 1,1 0-1,-1 1 1,1-1-1,-1 0 1,1 1-1,0-1 0,0 1 1,-1-1-1,1 1 1,0-1-1,0 1 1,0 0-1,1 0 1,-1 0-1,-1 2 0,1 2 17,-1-1 0,1 1-1,0-1 1,1 1 0,-1-1 0,1 1-1,0 0 1,0-1 0,1 1-1,0-1 1,0 1 0,0-1-1,1 1 1,2 5 0,-3-9 6,0 0 1,0 0-1,0 0 1,0-1-1,0 1 1,1-1 0,-1 1-1,1-1 1,-1 1-1,1-1 1,0 0-1,-1 0 1,1 0-1,0 0 1,0 0-1,3 1 1,-2-1 6,1 0 0,-1-1 1,0 0-1,1 0 0,-1 0 0,1 0 1,-1 0-1,0-1 0,0 1 0,1-1 1,-1 0-1,0 0 0,5-2 0,4-3 55,-1-1 0,1 0 0,-1 0 0,-1-1 0,1-1 0,-2 0 0,1 0 0,13-17 0,62-91 56,-81 111-116,17-26 40,-1-2 1,20-47-1,-32 64-102,-2-1 1,0 1 0,-1-1 0,-1 0 0,-1 0-1,3-37 1,-6 55 48,0-1 1,0 1-1,0-1 0,0 1 0,0-1 0,0 1 1,0-1-1,0 1 0,0-1 0,0 1 0,0-1 0,0 1 1,0-1-1,0 1 0,0-1 0,0 1 0,0-1 1,-1 1-1,1-1 0,0 1 0,0 0 0,-1-1 1,1 1-1,0-1 0,-1 1 0,1 0 0,0-1 1,-1 1-1,1 0 0,0-1 0,-2 1 0,-9 10-316,-9 25 71,9-6 328,1 0 0,2 1 0,1 0 0,1 0 0,2 1 0,-1 41 0,4-52 39,2 0 1,1 0-1,0 0 0,1 0 1,1 0-1,1-1 1,1 0-1,0 0 1,2 0-1,17 31 1,36 37-113,-45-67-7,-1 1 0,0 0-1,-2 1 1,0 0 0,-2 1-1,13 36 1,-22-48 30,0-1 1,-1 1-1,0-1 0,-2 15 0,1-10 11,0-15-23,0 0-1,0 1 0,0-1 1,0 0-1,0 1 0,0-1 1,0 0-1,0 0 1,0 1-1,0-1 0,0 0 1,0 1-1,-1-1 0,1 0 1,0 0-1,0 1 0,0-1 1,-1 0-1,1 0 1,0 0-1,0 1 0,0-1 1,-1 0-1,1 0 0,0 0 1,0 1-1,-1-1 1,1 0-1,0 0 0,-1 0 1,1 0-1,0 0 0,0 0 1,-1 0-1,1 0 0,0 0 1,-1 0-1,1 0 1,0 0-1,-1 0 0,-18-5 400,-13-14 37,19 7-448,1-2 0,0 1 1,1-1-1,1-1 0,0 0 1,0 0-1,2-1 0,-10-24 0,15 32-41,0 0 0,0-1 0,1 1-1,0-1 1,1 0 0,0 0 0,0 1-1,1-1 1,0 0 0,1 0-1,-1 0 1,2 0 0,-1 1 0,1-1-1,1 1 1,-1-1 0,2 1 0,-1 0-1,5-8 1,4 0 1,0 0-1,1 1 1,1 1-1,0 0 1,1 1 0,0 0-1,28-16 1,6-7-3243,-3-4-4521,-16 6-6858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3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1 751 2370,'0'0'7826,"12"3"-7890,29 1 83,0-1 0,0-1 0,0-3 0,0-1 0,0-2 0,0-2 0,-1-2 0,69-22 0,93-36 50,288-79-20,453-59 1648,-310 105-1275,7 41-412,-482 45-47,459-29-365,76-6 532,-682 47-136,489-32 910,-384 31-435,-1 5 1,154 24-1,71 36-289,-107-18-144,279 19-1,-325-57-82,1-8 1,189-27-1,-60-25-2477,-185 23-161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12 2626,'0'0'8318,"-8"-4"-5041,5 2-3177,1 1 0,-1 0 0,1 0 0,-1 1 0,1-1 0,-1 0 0,0 1 0,0-1 0,1 1 0,-1 0 0,0 0 0,1 0 0,-1 1-1,0-1 1,0 0 0,1 1 0,-1 0 0,0 0 0,1 0 0,-1 0 0,1 0 0,-1 0 0,1 1 0,-4 2 0,-3 3 86,1 1 0,-1 0 0,2 0 0,-1 1 0,1 0 0,-6 10 0,-9 16 280,2 1 0,1 1-1,3 0 1,0 2 0,3 0-1,1 0 1,2 1 0,2 1-1,1-1 1,2 1 0,2 0-1,4 75 1,1-105-372,0 1 1,0-1-1,1 0 1,0 0-1,1-1 0,0 1 1,1-1-1,0 1 0,1-1 1,0-1-1,12 16 1,-15-22-79,0 1 0,0-1 0,0 0 0,0 0 0,1 0 0,-1 0 0,1-1 0,-1 1-1,1-1 1,0 0 0,0 0 0,0 0 0,0-1 0,0 0 0,0 1 0,1-1 0,-1-1 0,0 1 0,1-1 0,-1 1 0,1-1 0,-1 0 0,0-1 0,1 1 0,-1-1 0,0 0 0,1 0 0,-1 0 0,0-1 0,0 0 0,0 1 0,0-1 0,4-3 0,0-1 59,-1 1 0,0-2-1,0 1 1,-1-1 0,0 0-1,0 0 1,0 0 0,-1-1-1,0 0 1,-1 0 0,6-13-1,-5 8-33,0 1-1,0-1 0,-2-1 0,0 1 0,0-1 0,-1 1 0,0-17 1,-2 27-28,0 0 0,-1 1 1,1-1-1,0 1 0,-1-1 1,0 0-1,1 1 1,-1 0-1,0-1 0,-1 1 1,1-1-1,0 1 1,0 0-1,-1 0 0,0 0 1,1 0-1,-1 0 1,0 0-1,0 0 0,0 1 1,0-1-1,0 1 1,0-1-1,-1 1 0,1 0 1,0 0-1,-1 0 1,1 0-1,-1 0 0,1 0 1,-1 1-1,1-1 1,-1 1-1,0 0 0,1 0 1,-1 0-1,1 0 0,-1 0 1,-2 1-1,-3-1-19,1 1-1,-1 0 0,1 0 0,-1 1 1,1 0-1,0 0 0,0 1 1,0 0-1,0 0 0,0 1 0,1-1 1,-12 10-1,14-10-2,0 1 0,1 0-1,-1 0 1,1 0 0,0 0 0,0 0 0,1 1 0,-1-1 0,1 1-1,0-1 1,0 1 0,1 0 0,-1 0 0,1 0 0,0 0 0,0 0-1,1 0 1,0 1 0,-1-1 0,2 7 0,0-11 6,-1 0 1,1 0-1,0 0 1,-1 0-1,1 0 1,0-1-1,0 1 1,-1 0-1,1 0 1,0 0-1,0-1 1,0 1-1,0-1 1,0 1-1,0-1 1,0 1-1,0-1 1,0 1-1,1-1 1,-1 0-1,0 0 1,0 1-1,0-1 1,0 0 0,0 0-1,1 0 1,-1 0-1,0-1 1,2 1-1,36-9 14,-24 2 2,-1 0 1,0-1-1,0-1 1,-1 0 0,0-1-1,-1-1 1,15-15-1,1-4 0,43-59-1,-58 71 18,0-2-1,-1 0 0,-1 0 1,-1-1-1,10-31 0,-21 64-70,-1 0 0,2 0 0,0 0 0,2 20 1,0 9 271,-4 27 405,0-40-251,1 0 1,1 0 0,6 35-1,-6-62-406,0-1-1,0 1 1,0-1-1,0 1 1,0 0-1,1-1 1,-1 0-1,0 1 1,0-1-1,1 1 1,-1-1-1,0 1 1,0-1-1,1 1 1,-1-1-1,1 0 1,-1 1 0,0-1-1,1 0 1,-1 1-1,1-1 1,-1 0-1,1 0 1,-1 1-1,1-1 1,-1 0-1,1 0 1,-1 0-1,1 0 1,-1 1-1,1-1 1,-1 0-1,1 0 1,-1 0-1,1 0 1,-1 0-1,1-1 1,-1 1 0,1 0-1,-1 0 1,1 0-1,-1 0 1,1 0-1,-1-1 1,1 1-1,-1 0 1,1 0-1,-1-1 1,0 1-1,1 0 1,-1-1-1,1 1 1,-1-1-1,0 1 1,1 0-1,-1-1 1,1 0-1,22-24-3088,-6-6-1481,-6-8-2013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8392,'0'0'13581,"0"66"-12812,9-27-97,-2 2-95,6 2-417,5 0-128,4-6 32,2 0-288,2-4-609,-2-3-288,-4-3-449,-4-2-928,-7-6-1538,-9-3-1057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37 422 9545,'-5'-9'4506,"1"4"-4159,0-1 0,0-1 0,1 1 0,0-1 0,0 1 0,1-1 0,0 0 0,0 0 0,1 0 0,0 0 0,0 0 0,0 0 0,1 0 0,0 0 0,0 0 0,1 0 0,0 0 0,0 0 0,1 0 0,4-11 0,3 0-92,1 0 1,1 1 0,0 0 0,2 1 0,0 0 0,0 1 0,2 1 0,-1 0-1,2 1 1,0 0 0,32-18 0,-33 22-235,1 1 0,0 1 0,0 0 0,0 1 0,1 1 0,0 0-1,0 2 1,1 0 0,-1 0 0,0 2 0,1 0 0,0 1 0,34 5 0,-45-4-28,1 1 0,-1 0 0,0 1 1,0-1-1,0 2 0,0-1 1,0 1-1,0 0 0,-1 0 0,0 1 1,0-1-1,0 1 0,8 10 0,-7-6 39,0 1 0,0-1 0,-1 2 0,0-1 0,-1 0 0,0 1-1,-1 0 1,5 16 0,-5-11 209,-1 1 1,0-1-1,-1 1 1,-1-1-1,-1 1 1,0-1-1,-1 1 1,-1 0-1,0-1 1,-1 0-1,-1 0 0,-11 30 1,5-24-82,-1 0-1,-1-1 1,-1 0 0,-1-1-1,-1-1 1,0 0 0,-2-1-1,0-1 1,-1 0 0,-24 17-1,40-32-230,-1 0-1,0 0 0,0 0 1,0-1-1,0 1 0,-1-1 1,1 0-1,0 0 0,-1 0 1,1 0-1,0 0 0,-1-1 1,1 1-1,-1-1 0,1 0 1,-1 0-1,1 0 0,-1-1 1,1 1-1,-6-3 0,6 2-263,1-1-1,0 0 1,-1 0-1,1 0 1,0 0 0,0 0-1,0 0 1,0-1-1,1 1 1,-1-1-1,1 1 1,-1-1-1,1 0 1,0 1 0,0-1-1,0 0 1,0 0-1,1 0 1,-1 0-1,1 0 1,0 0-1,0 0 1,0-5-1,2-26-4025,9 1-1741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5605,'0'0'17169,"-9"51"-16977,9-7 352,0 8 33,0 3-97,9-1-256,2-1-95,3-4-33,-1-5-64,0-5-32,4-8-737,-6-5-897,-10-11-1569,-1-7-3747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4 302 12684,'-1'-11'3988,"1"11"-3971,-1-8 288,0 1 1,1-1-1,-1 1 0,2-1 1,-1 1-1,1-1 0,0 1 0,1-1 1,0 1-1,0 0 0,0-1 0,1 1 1,0 0-1,8-12 0,0 5-217,2 1 1,-1 0-1,2 0 1,-1 2-1,2 0 0,0 0 1,0 2-1,0-1 0,1 2 1,1 0-1,0 1 0,21-5 1,-11 4-100,1 2 0,0 1 0,0 1 1,0 1-1,0 2 0,1 1 0,30 3 0,-49-2 50,1 1-1,0 0 0,-1 0 1,0 1-1,0 1 0,0-1 1,0 2-1,0-1 0,-1 1 1,0 1-1,0 0 0,10 8 1,-15-10 85,0 0-1,0 0 1,-1 1 0,1-1 0,-1 1-1,0 0 1,0 0 0,0 0 0,-1 0 0,1 0-1,-1 1 1,-1-1 0,1 1 0,-1-1-1,0 1 1,0 0 0,-1-1 0,1 1 0,-1 0-1,0 0 1,-1-1 0,0 1 0,0 0-1,-2 6 1,-1 0-65,-1 1 1,0-1-1,-1 0 0,0 0 1,-1 0-1,0-1 0,-16 18 0,-69 67-111,-52 29-3242,120-107 16,-2-2 1,-30 17-1,38-27-1292</inkml:trace>
  <inkml:trace contextRef="#ctx0" brushRef="#br0" timeOffset="1">871 339 8712,'0'0'18129,"75"7"-17296,-34-27-545,-1 0-159,4 0-97,-5 2-737,-8 2-2530,-9 1-3908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7303,'0'-5'5093,"4"5"-2243,-3 0-864,9 15-1729,2 10 159,5 10 128,-2 4-223,7 5-1,-6 0-160,1 0-160,-3-5 64,-3-2-320,-5-5-1025,-6-3-1346,0-8-1633,-6-4-2274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16 377 3844,'-3'-11'8835,"1"3"-7906,-1 1-523,1-1 1,0 1-1,1-1 1,0 1-1,0-1 0,0 0 1,1 1-1,0-1 1,1 0-1,0 0 1,0 1-1,0-1 1,6-14-1,2 7-172,1 1 0,0 0 0,1 0 1,0 1-1,1 1 0,1 0 0,0 0 0,1 2 0,22-15 0,-12 10-175,0 2 0,0 1 1,2 1-1,-1 1 0,39-10 0,-43 16-56,-1 0 0,0 1-1,1 1 1,0 1 0,-1 1-1,1 0 1,0 2 0,-1 0 0,0 2-1,34 9 1,-43-9 4,0 0 1,-1 0-1,1 2 1,-1-1-1,0 1 1,0 1-1,-1 0 1,0 0-1,0 0 1,-1 1-1,0 1 1,0 0-1,-1 0 1,0 0-1,0 1 1,-1 0-1,-1 0 1,1 0-1,-2 1 1,5 15-1,-5-12 124,-1-1 1,0 1-1,-2 0 1,1 0-1,-2 0 1,0 0-1,-1 0 0,0 0 1,-1 0-1,0 0 1,-1 0-1,-1 0 1,0-1-1,-1 0 0,0 0 1,-1 0-1,-14 21 1,2-7 302,-1-1-1,-1-1 1,-1-1 0,-1 0 0,-1-2 0,-44 33-1,57-48-384,0 0-1,-1 0 0,0-1 0,0 0 0,0-1 1,-1 0-1,0-1 0,0 0 0,-13 2 1,22-5-100,-1-1 0,1 0 1,0 0-1,0 0 1,-1 0-1,1 0 1,0 0-1,0-1 1,0 0-1,0 0 0,-1 0 1,1 0-1,0 0 1,0 0-1,1-1 1,-1 0-1,0 1 1,0-1-1,1 0 0,-1 0 1,1 0-1,0-1 1,0 1-1,0-1 1,0 1-1,0-1 1,0 0-1,0 1 1,1-1-1,0 0 0,-1 0 1,1 0-1,0 0 1,0-1-1,1 1 1,-1 0-1,1 0 1,-1-6-1,0 1-437,0 0 1,1 0-1,0 0 0,0 0 1,0 0-1,1 0 0,0 0 1,1 0-1,2-8 0,-1 9-556,0 0 0,0 0 0,1 0 0,0 0 0,7-10 0,12-12-4908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11883,'0'0'11590,"8"-1"-10773,2-1-597,0 0 1,-1-1-1,1 0 1,-1 0-1,0-1 1,0-1-1,0 1 1,0-1-1,-1-1 1,0 0-1,0 0 1,13-13-1,-5 3-37,-2 0 0,1-1 0,22-36-1,-33 45-158,0 0-1,0 0 1,0 0-1,-1-1 0,0 1 1,-1-1-1,0 1 1,-1-1-1,1 0 1,-2 0-1,1 0 1,-2-13-1,1 20-20,0 1 1,0-1-1,0 1 1,0 0-1,-1-1 1,1 1-1,0-1 1,-1 1-1,1 0 1,-1 0-1,0-1 1,1 1-1,-1 0 1,0 0-1,0-1 1,0 1-1,1 0 1,-1 0-1,-1 0 1,1 0-1,0 1 1,0-1-1,0 0 1,0 0-1,-3 0 1,2 0-6,-1 1 1,1-1-1,-1 1 1,0 0-1,1 0 1,-1 0-1,1 0 1,-1 1-1,0-1 1,1 1-1,-1-1 1,1 1-1,-3 1 1,-4 2-25,1 0 0,-1 0 0,1 1 0,0 0 0,0 1 0,-13 11 0,10-4 17,0-1 1,1 1-1,1 1 1,0 0-1,0 0 0,2 1 1,0 0-1,0 1 0,2-1 1,0 1-1,0 0 1,2 0-1,0 1 0,1-1 1,0 1-1,2-1 1,2 33-1,-2-47-4,1 0-1,-1 0 1,1 0-1,0 1 1,0-1-1,0 0 1,0 0-1,0-1 1,1 1-1,-1 0 1,0 0-1,1-1 1,0 1 0,-1-1-1,1 1 1,0-1-1,0 1 1,-1-1-1,1 0 1,0 0-1,0 0 1,0 0-1,1-1 1,-1 1-1,0 0 1,0-1-1,0 1 1,0-1-1,1 0 1,-1 0 0,0 0-1,0 0 1,5-1-1,4 1-363,-1-1 0,0-1 0,1 0 1,-1 0-1,0-1 0,10-4 0,3-3-2134,-1-1 0,33-23 0,-5-2-4792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129 537 3203,'57'-86'-310,"-7"-6"3775,-41 73-2057,-1 0-1,-1-1 0,0 0 0,-2-1 1,0 0-1,-1 1 0,2-37 1,-6 42-739,0 0 1,0-1-1,-2 1 1,0 0-1,-4-17 1,5 30-592,0-1-1,0 0 1,0 0 0,0 1-1,0-1 1,0 0 0,-1 1-1,1-1 1,-1 1 0,0 0 0,1 0-1,-1-1 1,0 1 0,-1 0-1,1 1 1,0-1 0,0 0 0,-1 1-1,1-1 1,-1 1 0,0-1-1,1 1 1,-1 0 0,0 1 0,0-1-1,1 0 1,-1 1 0,0-1-1,0 1 1,0 0 0,0 0 0,0 0-1,0 0 1,-5 2 0,4-2-81,0 1 0,0 1 0,0-1 0,0 1 1,0-1-1,0 1 0,0 0 0,1 1 0,-1-1 0,1 0 1,-1 1-1,1 0 0,0 0 0,-3 4 0,0 0-12,0 1 0,1 0-1,0 1 1,0-1-1,-6 18 1,3 0-17,0 0 1,2 1-1,-4 42 0,7-39 102,1-1 0,2 0 0,1 1 0,1-1 0,2 0 0,1 0 0,15 51 0,-7-44 85,2-1 1,1-1 0,1-1 0,2 0 0,38 50 0,-21-39-109,-25-33-4,0 1 0,-1 1 0,-1-1 0,0 2-1,-1-1 1,6 15 0,-13-27 5,0 0 1,-1 0-1,1 0 1,-1 1-1,0-1 0,1 0 1,-1 0-1,0 0 1,1 0-1,-1 0 1,0 0-1,0 1 1,0-1-1,0 0 0,0 0 1,0 0-1,-1 0 1,1 0-1,0 0 1,-1 2-1,0-2-34,0-1 0,1 0 0,-1 0-1,0 0 1,1 0 0,-1 1 0,0-1 0,0 0 0,1 0 0,-1 0-1,0 0 1,0-1 0,1 1 0,-1 0 0,0 0 0,1 0-1,-1-1 1,0 1 0,1 0 0,-1-1 0,0 1 0,1 0 0,-2-1-1,-45-33-369,42 29 260,-10-7-183,-215-180-3750,228 191 4049,0-1 1,0 1 0,0-1 0,0 0 0,0 0 0,0 0 0,1 0-1,-1 0 1,1 0 0,-1 0 0,1-1 0,0 1 0,0 0 0,0-1-1,0 1 1,0-1 0,1 1 0,-1-1 0,1 1 0,-1-1-1,1 0 1,0 1 0,0-5 0,2 3 38,0 0 0,1 0 1,-1 0-1,0 0 0,1 0 0,0 0 1,0 1-1,0-1 0,0 1 0,1 0 1,0 0-1,3-3 0,4-2 35,0 0 0,0 0 0,0 1 1,1 1-1,0 0 0,1 0 0,-1 1 0,1 1 0,23-5 0,34 3-2551,-47 5-1643,-1-5-2578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4773,'0'0'14835,"1"8"-14285,3 17 41,0 0 0,2 0 0,1 0 0,17 37 0,2 12 794,-2 2-372,-3-5-1084,58 130-1,-72-191-1795,-1-7-6307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12467,'28'3'3860,"32"11"-2433,27 4-1296,0-7 58,0-5 0,0-3-1,88-10 1,-109-1 85,124-32-1,-132 24-15,0 4 0,105-10-1,-151 22-230,0 0-1,-1 0 0,1 1 0,-1 1 1,13 2-1,-20-3-24,-1 0 0,1 0 1,-1 1-1,1-1 0,-1 1 0,0 0 0,1 0 0,-1 0 1,0 0-1,0 0 0,-1 1 0,1-1 0,0 1 1,-1 0-1,0 0 0,1 0 0,-1 0 0,0 0 0,2 6 1,-4-9-23,0 0 1,0 1 0,0-1 0,0 0-1,0 0 1,0 1 0,0-1-1,0 0 1,-1 0 0,1 0 0,0 1-1,0-1 1,0 0 0,0 0-1,0 0 1,0 1 0,-1-1 0,1 0-1,0 0 1,0 0 0,0 0-1,0 0 1,-1 1 0,1-1 0,0 0-1,0 0 1,-1 0 0,1 0-1,0 0 1,0 0 0,0 0 0,-1 0-1,1 0 1,0 0 0,0 0 0,-1 0-1,1 0 1,0 0 0,0 0-1,-1 0 1,1 0 0,0 0 0,-1 0-1,-14-1-63,13 1-6,-17 0-136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93 133 6118,'0'0'4580,"5"-11"-800,-1 2-2952,-1 3-264,0 0-1,0-1 1,-1 1 0,1-1-1,-2 0 1,1 0 0,-1 0-1,0 0 1,0-7-1,-1 13-531,0 1 0,0-1 0,0 1 0,0-1-1,0 1 1,0-1 0,0 1 0,-1 0-1,1-1 1,0 1 0,0-1 0,0 1-1,-1 0 1,1-1 0,0 1 0,-1 0-1,1-1 1,0 1 0,-1 0 0,1-1-1,0 1 1,-1 0 0,1 0 0,0-1-1,-1 1 1,1 0 0,-1 0 0,1 0-1,0 0 1,-1-1 0,1 1 0,-1 0 0,1 0-1,-1 0 1,1 0 0,-1 0 0,1 0-1,-1 0 1,1 0 0,0 0 0,-1 1-1,1-1 1,-1 0 0,1 0 0,-1 0-1,1 0 1,0 1 0,-1-1 0,1 0-1,0 0 1,-1 1 0,1-1 0,-1 0-1,1 1 1,-25 16-76,16-6 207,1 0 0,0 1 0,0 0 0,1 0 0,1 1-1,0 0 1,1 0 0,0 0 0,1 1 0,0 0-1,1-1 1,1 1 0,0 1 0,1-1 0,0 0 0,2 0-1,1 15 1,-2-28-149,0 1 0,0-1 0,1 0 0,-1 1 0,1-1 0,-1 0 0,1 0 0,-1 0 0,1 0 0,0 1 0,0-1 0,-1 0 0,1 0-1,0 0 1,0 0 0,0-1 0,0 1 0,0 0 0,0 0 0,0 0 0,0-1 0,1 1 0,-1-1 0,0 1 0,0-1 0,1 1 0,-1-1 0,0 0 0,0 0 0,1 1 0,-1-1 0,0 0 0,1 0-1,-1 0 1,0 0 0,1-1 0,-1 1 0,0 0 0,1-1 0,-1 1 0,0 0 0,0-1 0,0 0 0,1 1 0,-1-1 0,1-1 0,4 0 36,0-2 0,0 1 0,0-1 1,-1 0-1,1 0 0,-1 0 0,8-9 0,-4-1-28,0 0 0,-1 0-1,0-1 1,-1 0 0,-1 0-1,0-1 1,-1 1 0,-1-1 0,-1 0-1,0-1 1,-1 1 0,0-1-1,-2 1 1,-1-24 0,1 39-54,0 0 0,0-1 1,0 1-1,-1 0 0,1-1 0,0 1 1,-1 0-1,1-1 0,-1 1 0,1 0 1,-1 0-1,0 0 0,0 0 0,1-1 0,-1 1 1,0 0-1,0 0 0,-2-1 0,2 1 16,1 1 0,-1 0 0,1 0-1,-1 0 1,0 0 0,1 0 0,-1 0-1,1 0 1,-1 0 0,1 0 0,-1 0 0,0 0-1,1 0 1,-1 0 0,1 0 0,-1 1-1,1-1 1,-1 0 0,1 0 0,-1 1-1,1-1 1,-1 0 0,1 1 0,-1-1-1,1 0 1,-1 1 0,1-1 0,-1 1-1,1-1 1,0 0 0,-1 1 0,1-1-1,0 1 1,0 0 0,-1-1 0,1 1-1,0-1 1,0 1 0,0-1 0,0 1-1,0-1 1,-1 1 0,1 0 0,0-1-1,0 1 1,-3 13-16,0 0 1,1 0-1,0 0 0,1 0 0,0 0 1,2 17-1,-1-24 32,1 0 0,0-1-1,0 1 1,0-1 0,1 1 0,0-1 0,0 0 0,1 0 0,-1 0 0,1 0 0,1 0-1,-1 0 1,1-1 0,0 1 0,6 5 0,-7-9-93,-1 1 0,1-1 0,0 0 0,0 0 1,0 0-1,0-1 0,0 1 0,0-1 0,0 0 0,1 1 0,-1-2 0,0 1 1,1 0-1,-1-1 0,1 1 0,-1-1 0,1 0 0,-1 0 0,1 0 0,-1-1 0,1 1 1,-1-1-1,1 0 0,-1 0 0,0 0 0,0 0 0,1-1 0,3-2 0,-1 0-786,0 0 0,0-1 1,0 0-1,-1 0 0,0 0 0,0-1 0,0 0 0,-1 0 0,1 0 0,-2 0 0,1-1 0,4-9 0,5-21-5260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11915,'-4'10'3598,"-2"5"-2931,0 1 0,1 0-1,1 0 1,1 0-1,0 1 1,1-1 0,1 1-1,0-1 1,2 1 0,0 0-1,0-1 1,2 1-1,7 28 1,-4-27-500,0-1-1,1 1 1,1-2-1,1 1 1,0-1-1,1 0 1,0-1-1,14 14 1,98 99-776,-117-118-1403,-14-9-292,-14-10-127,-130-71-1416,14 8 7293,139 72-3372,-1-1 0,1 1 0,0 0 0,-1 0 1,1 0-1,0 0 0,0 0 0,-1-1 0,1 1 0,0 0 0,0 0 0,0 0 0,-1-1 0,1 1 0,0 0 0,0 0 0,0-1 0,0 1 0,-1 0 0,1-1 0,0 1 0,0 0 1,0 0-1,0-1 0,0 1 0,0 0 0,0-1 0,0 1 0,0 0 0,0-1 0,0 1 0,0 0 0,0 0 0,0-1 0,0 1 0,0 0 0,0-1 0,0 1 0,1 0 1,-1 0-1,0-1 0,0 1 0,0 0 0,0-1 0,1 1 0,-1 0 0,0 0 0,0 0 0,0-1 0,1 1 0,-1 0 0,0 0 0,0 0 0,1 0 0,-1-1 0,0 1 0,1 0 1,-1 0-1,0 0 0,0 0 0,1 0 0,22-10 521,-20 10-289,18-8 406,25-10-116,0 3-1,79-16 1,-121 31-882,13-4-1804,-8-2-2896,-3-5-6032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145 282 11435,'0'0'3411,"0"-10"-240,-4-32-881,4 41-2225,-1 0-1,1 0 1,-1 0 0,1 0-1,-1 0 1,0 1 0,1-1-1,-1 0 1,0 0-1,0 0 1,1 1 0,-1-1-1,0 1 1,0-1-1,0 0 1,0 1 0,0-1-1,0 1 1,0 0 0,0-1-1,0 1 1,0 0-1,0 0 1,0-1 0,0 1-1,0 0 1,0 0-1,0 0 1,-2 1 0,-28 6 596,26-3-645,-1 0-1,1 0 1,0 1 0,0 0 0,0 0-1,0 0 1,1 0 0,0 1 0,0 0-1,1 0 1,-1 0 0,1 0 0,1 0-1,-1 1 1,1 0 0,0-1 0,-1 10-1,-2 10 140,1 0 0,2 0-1,1 31 1,1-52-139,0-1 0,0 1 0,1-1 0,-1 1 0,1-1 0,0 0-1,1 1 1,-1-1 0,1 0 0,0 0 0,0 0 0,0 0 0,0 0 0,7 7 0,-8-10-7,1 1 1,0 0-1,0-1 1,0 0-1,0 1 1,0-1-1,0 0 1,1 0-1,-1 0 1,0 0-1,1-1 1,-1 1-1,0-1 1,1 1 0,-1-1-1,0 0 1,1 0-1,-1 0 1,1 0-1,-1 0 1,1-1-1,-1 1 1,0-1-1,1 0 1,-1 1-1,0-1 1,0 0-1,1 0 1,-1 0-1,2-2 1,1-1 50,0 1 0,0-1-1,0-1 1,-1 1 0,1-1 0,-1 0 0,0 0-1,-1 0 1,1 0 0,-1 0 0,0-1 0,0 0 0,-1 0-1,0 0 1,0 0 0,0 0 0,1-6 0,0-2 63,-1 0 0,0 0 0,-1 0 0,-1 0 0,0 0 0,-3-24 0,1 33-103,1-1 1,-1 1-1,0-1 1,0 1-1,0 0 0,-1 0 1,1 0-1,-1 0 1,-1 0-1,-5-6 0,8 9-26,-1 0 0,0 0 0,0 0 0,0 0 0,0 1 0,0-1 0,0 1 0,-1-1 0,1 1 0,0 0 0,-1 0 0,1 0 0,-1 0 0,1 0 0,-1 1 1,0-1-1,1 1 0,-1 0 0,1 0 0,-1-1 0,0 2 0,1-1 0,-1 0 0,-4 1 0,6 0-6,-1 0 0,1 0 1,0 0-1,-1 0 1,1 0-1,0 0 0,0 0 1,-1 0-1,1 0 1,0 0-1,0 1 0,0-1 1,1 0-1,-1 1 1,0-1-1,0 1 0,1-1 1,-1 1-1,1-1 1,-1 1-1,1 0 0,-1 2 1,1 37-11,0-40 23,1 0 0,-1-1 0,1 1-1,-1 0 1,1 0 0,0-1 0,-1 1 0,1 0-1,0-1 1,-1 1 0,1-1 0,0 1 0,0 0-1,-1-1 1,1 0 0,0 1 0,0-1 0,0 0-1,0 1 1,0-1 0,0 0 0,0 0 0,0 0-1,0 0 1,0 0 0,-1 0 0,1 0 0,0 0-1,0 0 1,0 0 0,1-1 0,32-6 101,40-33-1,5-2-102,-72 40-12,0-1 0,0 1 1,0 0-1,1 1 1,-1-1-1,1 1 1,-1 1-1,1 0 0,12 1 1,-16 0 4,-1 0 1,0 0-1,0 0 1,0 1-1,0-1 1,-1 1-1,1 0 1,0-1 0,-1 2-1,1-1 1,-1 0-1,1 0 1,-1 1-1,0-1 1,0 1-1,0 0 1,-1-1-1,1 1 1,0 0-1,-1 0 1,1 4-1,5 11 1,0 0 0,5 26 0,-9-31 6,24 74 70,-27-87-54,0 0 1,0 1-1,0-1 0,0 0 0,0 1 0,0-1 0,0 0 1,0 0-1,0 1 0,0-1 0,0 0 0,0 1 0,1-1 0,-1 0 1,0 0-1,0 1 0,0-1 0,1 0 0,-1 0 0,0 0 1,0 1-1,0-1 0,1 0 0,-1 0 0,0 0 0,0 0 0,1 1 1,-1-1-1,0 0 0,1 0 0,-1 0 0,0 0 0,0 0 1,1 0-1,-1 0 0,0 0 0,1 0 0,5-11 491,-1-19-34,-5 10-358,0 1 0,-2-1 1,0 1-1,-1 0 0,-1 0 0,-1 0 0,0 0 1,-2 0-1,0 1 0,-1 0 0,-1 1 1,0 0-1,-2 0 0,-22-28 0,32 45-114,1-1 0,0 1 0,0 0 0,-1-1 0,1 1 0,0 0-1,0-1 1,0 1 0,0-1 0,-1 1 0,1 0 0,0-1-1,0 1 1,0-1 0,0 1 0,0-1 0,0 1 0,0 0 0,0-1-1,0 1 1,0-1 0,0 1 0,0-1 0,1 1 0,-1 0 0,0-1-1,0 1 1,0-1 0,0 1 0,1 0 0,-1-1 0,0 1 0,0 0-1,1-1 1,-1 1 0,0 0 0,1-1 0,-1 1 0,1 0-1,25-14 7,46-3 14,-59 14-18,32-3-689,-37 6 120,1-1 1,-1 0 0,1 0-1,-1-1 1,0 0-1,1 0 1,-1-1 0,0 0-1,0 0 1,-1-1-1,1 0 1,7-6-1,1-11-9447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2606 17264,'-18'4'438,"14"-6"-200,9-3-194,11-7-59,611-346 195,22 31-107,-130 67 170,738-358 3708,669-219-2915,-1810 793-1059,-49 20-633,-2-2 0,64-37-1,-126 61 401,-2 2 103,0 0 1,0 0-1,0-1 1,-1 1 0,1 0-1,0-1 1,0 1 0,0-1-1,0 0 1,0 1-1,-1-1 1,1 1 0,0-1-1,0 0 1,-1 0-1,1 1 1,-1-1 0,1 0-1,-1 0 1,1 0-1,-1 0 1,1 0 0,-1 0-1,0 0 1,1 0 0,-1 0-1,0 0 1,0 0-1,0 0 1,0-1 0,-6-6-4541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5541,'0'0'10084,"10"-8"-8760,-2 2-1055,-4 2-161,0 0-1,0 1 0,1 0 1,-1 0-1,1 0 0,0 0 1,0 1-1,0 0 0,0 0 1,0 0-1,1 0 0,-1 1 1,1 0-1,6 0 0,248 6 1548,-67 1-1425,140-26-69,-235 11-82,-51 11 143,-40 1-830,-28 2-1814,11-4-711,-1-1-1854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11018,'0'0'5446,"9"-3"-4555,99-30 1220,175-28 0,129 5-1109,-74 12-573,-221 27 644,-117 17-1080,1 0-1,-1 0 0,0 0 0,0 0 0,1 0 0,-1 0 1,0 0-1,0 0 0,0 1 0,1-1 0,-1 0 0,0 0 0,0 0 1,0 0-1,1 0 0,-1 0 0,0 1 0,0-1 0,0 0 0,0 0 1,0 0-1,1 1 0,-1-1 0,0 0 0,0 0 0,0 0 1,0 1-1,0-1 0,0 0 0,0 0 0,0 0 0,0 1 0,0-1 1,0 0-1,0 0 0,0 1 0,0-1 0,0 0 0,0 0 0,0 0 1,0 1-1,0-1 0,0 0 0,0 0 0,0 0 0,0 1 1,-1-1-1,1 0 0,0 0 0,0 0 0,0 1 0,0-1 0,0 0 1,-1 0-1,1 0 0,0 0 0,0 1 0,-7 9-770,2-4-34,-8 9-1791,1-9-3900,2-6-3608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13787,'53'-33'5358,"-24"15"-3825,29-22 0,40-50-450,-29 26-860,-69 64-221,0-1 0,0 1 0,0-1 0,1 1 0,-1 0 0,0 0-1,0-1 1,1 1 0,-1 0 0,0-1 0,1 1 0,-1 0 0,0 0 0,1 0 0,-1-1 0,0 1 0,1 0-1,-1 0 1,1 0 0,-1 0 0,0 0 0,1 0 0,-1 0 0,1 0 0,-1 0 0,0 0 0,1 0 0,-1 0 0,1 0-1,-1 0 1,0 0 0,1 0 0,-1 0 0,0 0 0,2 1 0,-1 15 33,-12 33-2,9-42-19,-7 27-24,0-7-699,2 1 0,2 0 1,-5 57-1,12-77 233,5-7-171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26 12563,'-16'-6'437,"0"1"0,-1 1 1,-32-6-1,41 10-337,-1-1 1,1 1-1,-1 1 1,1-1-1,0 2 0,-1-1 1,1 1-1,0 0 1,0 1-1,-9 3 1,-2 4 55,0 1 0,1 1 1,0 0-1,1 2 1,1 0-1,0 0 0,1 2 1,0 0-1,1 0 0,1 2 1,1-1-1,-20 39 1,17-27 15,2 0 0,2 1 0,0 1 1,2-1-1,1 2 0,2-1 1,1 1-1,-1 35 0,5-53-135,1 0 0,1 1 1,1-1-1,0 0 0,0 1 0,2-1 0,-1-1 0,2 1 1,0 0-1,1-1 0,0 0 0,1-1 0,11 18 0,-12-23-22,0 0 1,0 0-1,0-1 0,1 0 0,0 0 0,1 0 0,-1-1 0,1 0 1,0-1-1,0 1 0,0-2 0,1 1 0,-1-1 0,1 0 1,0-1-1,0 0 0,0-1 0,0 1 0,0-2 0,0 1 0,18-3 1,-9 0 74,-1-1 0,1-1 0,-1-1 0,0 0 0,0-2 0,-1 0 0,1 0 0,18-13 0,-8 3 195,-1-2 1,0 0-1,40-41 1,-45 38-39,-1 0-1,-2-2 1,0 0-1,-1-1 1,-2-1 0,0-1-1,11-30 1,-19 40-164,-1 0 1,-1 0-1,0-1 0,-1 1 0,-1-1 1,-1 0-1,-1 0 0,0-1 1,-1 1-1,-1 0 0,-1 0 1,0 0-1,-6-18 0,6 28-153,0 0-1,-1 0 0,0 0 1,-1 1-1,0-1 0,0 1 1,0 0-1,-1 0 0,0 0 1,0 1-1,-1-1 0,0 1 0,0 1 1,0-1-1,-1 1 0,0 0 1,0 1-1,0-1 0,0 1 1,-1 1-1,0-1 0,0 1 1,0 1-1,0 0 0,0 0 1,0 0-1,0 1 0,-1 0 1,1 1-1,-1 0 0,1 0 1,0 1-1,-1 0 0,1 0 0,0 1 1,-10 3-1,-54 22-574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 18004,'-1'-1'97,"-1"0"0,0 0 0,1 0 0,-1 1 0,0-1 0,0 0 0,1 1 0,-1 0 0,0-1 0,0 1 0,0 0 0,0 0-1,1 0 1,-1 0 0,0 0 0,0 0 0,0 1 0,-2 0 0,1 0 11,-1 0 0,1 1 0,0 0 0,0-1 0,0 1-1,0 1 1,0-1 0,1 0 0,-4 3 0,-1 3 89,1 0-1,-1 0 1,2 1-1,-1 0 1,-7 16 0,7-10-79,0 0 0,1 1 0,-5 23-1,9-33-84,0 0 0,1-1-1,-1 1 1,1 0 0,0 0-1,0-1 1,1 1-1,0 0 1,0 0 0,0-1-1,0 1 1,1-1-1,2 6 1,-3-9-9,1 0 0,-1 0 0,0 0-1,0-1 1,1 1 0,-1 0 0,1-1 0,-1 1 0,1-1 0,0 0 0,0 0 0,0 1 0,-1-1-1,1 0 1,0 0 0,0-1 0,0 1 0,4 1 0,-2-2 23,0 1 0,0-1 0,0 0 0,0 0 0,0-1 0,0 1 0,0-1 0,0 0 0,7-2 0,-1-1 96,0-1 0,1 0-1,-1 0 1,-1-1 0,1-1 0,10-9 0,-9 7 68,-1-1 0,-1-1 0,0 1 0,0-1-1,-1-1 1,11-20 0,-17 28-152,1-1-1,-1 0 1,0 0-1,0 0 1,-1 0-1,1 0 1,-1-1-1,0 1 1,-1 0-1,1-1 1,-1 1-1,0 0 1,-1-1-1,1 1 1,-1 0-1,0-1 1,0 1-1,-1 0 1,1 0-1,-4-6 1,4 9-100,0 0 0,0 1 0,-1-1-1,1 0 1,0 1 0,-1-1 0,1 1 0,-1 0 0,0-1 0,1 1 0,-1 0 0,0 0 0,0 0-1,0 0 1,-2 0 0,3 0 13,0 1 0,0 0-1,0 0 1,0 0 0,0 0 0,0-1-1,0 1 1,0 1 0,0-1 0,0 0-1,1 0 1,-1 0 0,0 0-1,0 1 1,0-1 0,0 0 0,0 1-1,0-1 1,0 1 0,1-1 0,-1 1-1,0-1 1,0 1 0,1 0 0,-1-1-1,0 1 1,1 0 0,-1 0-1,0-1 1,1 1 0,-1 0 0,1 0-1,0 0 1,-1 1 0,-8 39-427,7-17 44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16476,'-3'5'2080,"1"5"-1072,2 2-416,-3 4 1641,0 1-937,0 6-488,3 1-232,0 2-480,-1-1-296,2-4-656,4-1-272,4-8 864,3-7-216,10-8-184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23 10786,'-45'-7'1369,"-68"-1"0,96 8-1130,1 0 0,-1 2 0,1 0 0,0 1 1,0 1-1,0 0 0,-24 10 0,11 0-131,1 2 0,0 0 0,1 2 0,1 1 1,-35 32-1,12-3-41,-65 81-1,88-96 15,1 0 0,2 2 0,2 1-1,-26 57 1,37-68 3,1 1 1,1-1-1,2 2 1,0-1-1,2 1 1,0 0-1,1 52 0,5-51-29,0-1 0,2 1 0,0-1 0,2 0 0,1-1 0,2 1 0,21 46 0,-21-56-50,0 0-1,2-1 0,0 0 1,0 0-1,2-2 1,0 1-1,0-2 1,2 0-1,-1 0 1,2-1-1,-1-1 0,19 9 1,-6-6-4,1-2 0,0 0 0,1-3 0,0 0 0,1-2 1,0-1-1,44 3 0,2-5-12,143-12-1,-155 2-151,1-3-1,99-28 1,-124 25 57,-1-3 0,0-1 0,-1-1 0,-1-3 0,36-24 0,-22 7 102,-1-1 0,-3-3 0,-1-2 0,-3-2 0,-1-2 0,59-84 0,-84 103 44,0 0 1,-2-1 0,-1 0 0,-1-2 0,-2 1 0,9-34-1,-18 50-4,0 0-1,-1-1 0,-1 1 1,0 0-1,-1-1 0,-1 1 0,-2-16 1,2 20-4,-2 0 0,0 0 1,0 0-1,-1 0 1,0 0-1,0 0 0,-1 1 1,-1 0-1,1 0 0,-13-13 1,2 5 30,-1 0 0,-1 2 0,0 0 1,-1 1-1,-1 1 0,-32-17 0,-8 1 97,-69-23 1,42 23-105,-1 4 1,-1 4-1,-1 3 1,-163-10-1,234 27-85,1 1 1,-35 4-1,26 3-62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18340,'-4'0'282,"0"1"1,1 0-1,-1-1 1,1 1-1,-1 1 1,1-1-1,0 0 1,-1 1 0,1 0-1,0 0 1,0 0-1,0 0 1,0 0-1,0 1 1,1-1-1,-1 1 1,1-1-1,0 1 1,-3 4-1,1-2-212,1 1-1,-1-1 0,1 1 1,0 0-1,1 0 0,-1 0 1,1 0-1,1 1 1,-3 10-1,4-16-66,0 0 0,0 0-1,-1 1 1,1-1 0,0 0 0,0 0 0,0 0-1,0 0 1,1 0 0,-1 0 0,0 0 0,0 0-1,1 0 1,-1 0 0,1 0 0,-1 0 0,1 0-1,-1 0 1,1 0 0,-1 0 0,1 0 0,0 0-1,-1-1 1,1 1 0,0 0 0,1 0 0,-1 0 1,1-1 0,0 1 1,-1-1-1,1 0 1,0 0-1,-1 1 0,1-1 1,0 0-1,-1-1 1,1 1-1,0 0 1,-1 0-1,1-1 0,3 0 1,3-3 8,1 1-1,-1-1 1,0 0 0,0-1 0,7-6 0,-1-1 6,-1 0 0,-1-1 0,0-1 0,16-24 1,-10 14-52,-25 41-2,0 1 0,1 0 1,2 1-1,-5 24 0,7-30 27,-1-3 5,2-1 0,-1 0 0,1 1 0,1-1 0,0 1 1,1 15-1,0-22 5,0 1 1,0-1-1,0 1 0,1-1 1,-1 1-1,1-1 0,0 0 1,-1 1-1,1-1 1,1 0-1,-1 0 0,0-1 1,1 1-1,0 0 0,-1-1 1,1 0-1,0 1 1,0-1-1,5 2 0,-4-2 7,-1 0-7,0-1 0,-1 1 0,1-1 0,0 1 0,-1 0 0,1 0 0,2 3 0,-5-4 3,1 0 0,-1-1 0,0 1 0,0 0 0,0-1 0,0 1 0,1-1 0,-1 1-1,0 0 1,0-1 0,0 1 0,0 0 0,0-1 0,-1 1 0,1 0 0,0-1 0,0 1 0,0 0 0,-1-1 0,1 1 0,0 0 0,-1-1 0,1 1 0,0-1 0,-1 1 0,1-1 0,-1 1 0,1-1 0,0 1 0,-1-1 0,0 1 0,1-1 0,-1 0 0,1 1 0,-1-1 0,1 0-1,-1 0 1,0 1 0,-1-1 0,-6 5 157,0-1 0,-1 0 0,0-1 0,0 1 0,0-2 0,0 1 0,-15 1 0,-68 2 778,83-6-886,0 1-134,7 0-91,-1-1-1,1 0 1,-1 0-1,1 0 1,-1 0-1,0 0 1,1 0-1,-1-1 1,-2 0-1,3-2-312,10 1 145,7 0-245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18668,'-3'3'3217,"0"7"-1913,-3 1-472,3-3-336,0-2 1585,1 0-1081,1 0-464,5-3-3489,4 2 2353,-2-1-280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6 279 13011,'-1'0'106,"1"1"1,-1-1-1,1 1 0,-1 0 1,1 0-1,0-1 0,-1 1 1,1 0-1,0-1 1,-1 1-1,1 0 0,0 0 1,0-1-1,0 1 0,0 0 1,0 0-1,0 0 1,0-1-1,0 1 0,0 0 1,0 0-1,1 1 1,-1-2-3,0 0 1,1 1 0,-1-1 0,1 1-1,-1-1 1,1 0 0,0 1-1,-1-1 1,1 0 0,-1 0 0,1 1-1,-1-1 1,1 0 0,0 0 0,-1 0-1,1 0 1,0 0 0,-1 0 0,1 0-1,0 0 1,0 0 0,3 0 253,0-1 1,0 0-1,0 0 1,0 0-1,0 0 1,-1 0-1,1-1 1,4-2-1,10-8 172,-1-1 0,0 0-1,-1-1 1,-1-1-1,15-19 1,59-87 414,-47 60-710,-37 56-217,-2 7-7,-5 19-6,-12 38-18,13-54 13,-5 17-19,0-3-88,1 0 0,1 1 0,1-1 0,0 1 0,1 23 0,2-42 69,0 0 0,0-1-1,0 1 1,0 0 0,0 0 0,0 0 0,0 0 0,0-1 0,0 1-1,0 0 1,1 0 0,-1 0 0,0 0 0,0-1 0,1 1-1,-1 0 1,1 0 0,-1-1 0,1 1 0,-1 0 0,1-1-1,-1 1 1,1 0 0,-1-1 0,1 1 0,0-1 0,-1 1 0,1-1-1,0 1 1,0-1 0,-1 0 0,1 1 0,0-1 0,0 0-1,0 0 1,-1 1 0,1-1 0,0 0 0,0 0 0,0 0 0,0 0-1,0 0 1,-1 0 0,1 0 0,0 0 0,0-1 0,0 1-1,1-1 1,3-1-120,0 0 0,0-1 0,0 1 0,0-1 0,0-1-1,6-4 1,25-24-426,8-6-85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17124,'-41'61'2212,"27"-42"-1563,1 1 1,1 0-1,0 1 1,-10 26 0,21-45-585,0 1 1,1-1 0,-1 0 0,0 0 0,1 1 0,0-1 0,-1 1 0,1-1 0,0 0 0,0 1 0,1-1 0,-1 1 0,0-1 0,2 4 0,-2-5-39,1 0-1,-1 0 1,1 0 0,0 0 0,0 0 0,-1 0 0,1 0 0,0 0-1,0 0 1,0-1 0,0 1 0,0 0 0,0-1 0,0 1 0,0 0-1,1-1 1,-1 1 0,0-1 0,0 0 0,2 1 0,3-1 10,0 1 0,1-1-1,-1 0 1,0-1 0,1 0 0,-1 0 0,0 0 0,11-4 0,-1 0-40,0-1-1,0-1 0,-1 0 1,0-1-1,-1 0 0,0-1 1,0-1-1,-1 0 0,0-1 1,-1 0-1,0-1 0,-1-1 1,0 0-1,11-17 1,-21 28 2,0 0 0,1 0 1,-1-1-1,0 1 1,0 0-1,-1-1 1,1 1-1,0-1 1,-1 1-1,1-1 1,-1 1-1,0-1 1,0 1-1,0-1 0,0 0 1,-1 1-1,1-1 1,0 1-1,-2-4 1,1 4 0,0 1 0,0-1 0,-1 1 1,1-1-1,0 1 0,-1-1 0,1 1 1,-1 0-1,1 0 0,-1-1 0,0 1 1,1 0-1,-1 1 0,0-1 1,0 0-1,0 0 0,1 1 0,-1-1 1,0 1-1,0 0 0,0-1 0,0 1 1,0 0-1,0 0 0,0 0 0,-2 1 1,-3-1-50,0 1 1,1 1 0,-1-1 0,1 1 0,-1 0-1,1 0 1,0 1 0,-1 0 0,-9 6 0,12-6-41,-1 0 1,1 0 0,0 0 0,0 0-1,1 1 1,-1 0 0,1-1-1,0 1 1,0 1 0,0-1 0,0 0-1,1 1 1,-4 7 0,6-11 75,0 0 0,0-1-1,-1 1 1,1 0 0,0-1 0,0 1 0,0 0-1,0 0 1,0-1 0,0 1 0,0 0 0,0-1 0,0 1-1,0 0 1,1-1 0,-1 1 0,0 0 0,0 0 0,1-1-1,-1 1 1,0-1 0,1 1 0,-1 0 0,1-1-1,-1 1 1,0-1 0,1 1 0,-1-1 0,1 1 0,0-1-1,-1 1 1,2-1 0,17 3-320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15003,'-3'-1'220,"0"0"0,1 0 0,-1 0 0,0 1 0,1-1 0,-1 1 0,0 0 0,0 0 0,1 0 1,-1 0-1,0 0 0,0 1 0,1-1 0,-1 1 0,0 0 0,1 0 0,-1 0 0,0 0 0,1 0 0,0 0 0,-1 1 0,-3 2 0,-5 4 165,0 1-1,1 0 1,-12 14 0,13-13 287,-2 1-208,1 1-1,0 0 0,1 1 0,-12 20 0,19-28-387,-1 0 0,1 0 1,0 0-1,0 0 0,0 0 0,0 0 0,1 1 0,0-1 0,0 0 1,1 1-1,0-1 0,0 1 0,0-1 0,0 1 0,3 9 1,-2-13-54,0 1 0,0-1 1,0 1-1,1-1 1,-1 0-1,1 0 0,0 0 1,-1 0-1,1 0 1,0 0-1,0 0 1,0 0-1,1-1 0,-1 1 1,0-1-1,1 0 1,-1 0-1,0 0 1,1 0-1,-1 0 0,1 0 1,3 0-1,3 1-2,0-1-1,0 0 1,1 0-1,-1-1 1,11-1-1,4-5-1,-17 2-9,0 0 1,0-1 0,12-9-1,101-101 158,-98 88-131,-22 27-37,0 0 0,0 0 0,0 0 0,1 0 0,-1 0 1,0-1-1,0 1 0,0 0 0,0 0 0,0 0 0,0 0 0,0 0 0,0 0 1,0-1-1,0 1 0,0 0 0,0 0 0,0 0 0,0 0 0,0 0 1,0-1-1,0 1 0,0 0 0,0 0 0,0 0 0,0 0 0,0-1 0,0 1 1,0 0-1,0 0 0,0 0 0,0 0 0,0 0 0,0 0 0,0-1 0,0 1 1,0 0-1,0 0 0,-1 0 0,1 0 0,0 0 0,0 0 0,0 0 1,0 0-1,0-1 0,0 1 0,-1 0 0,-5-2-101,0 0 1,0 0-1,0 1 1,-1-1-1,1 1 1,0 1-1,-1-1 0,1 1 1,-1 0-1,1 1 1,-10 1-1,-32 0-428,23-6 215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16900,'7'16'2120,"-5"5"-1160,-2 4-408,0 4 1697,-2 3-1025,2 4-488,2 3-232,3-6-504,-1-2-160,4-6-264,-2-7-160,2-3-392,-2-6-200,-5-9 728,1 0-201,-7-7-7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15523,'-3'0'2145,"3"1"-1249,3 2-232,4 2 1689,9 1-1081,4 0-224,7-1-472,7 1-216,6-5-688,-1-2-336,9-11 568,-7-8-176,-1-11-136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15763,'24'-13'2048,"0"1"-1,27-9 0,-43 19-1793,-1-1 0,1 1 0,0 1 0,0-1 0,0 1 0,0 0 0,0 1-1,0 0 1,0 1 0,0-1 0,10 3 0,-16-2-240,0-1 0,0 1 0,0 0 0,0 0 0,0 0 0,-1 0 0,1 0 0,0 0 0,-1 0 0,1 1 0,-1-1 0,1 0 0,-1 1 0,1 0-1,-1-1 1,0 1 0,0 0 0,0-1 0,0 1 0,0 0 0,0 0 0,-1 0 0,1 0 0,-1 0 0,1 0 0,-1 0 0,1 0 0,-1 0 0,0 0 0,0 0 0,-1 4 0,0 2-12,0-1 0,0 1 1,-1 0-1,0-1 0,-1 1 0,-6 13 1,-25 40-4,-69 93 0,65-100 9,34-49-5,1 1 0,-1-1 0,1 1 0,0 0 1,0 0-1,1 1 0,-3 8 0,5-13-3,-1-1 0,1 0 0,0 1 0,0-1 0,0 0 0,0 1 0,0-1 0,1 0 1,-1 1-1,0-1 0,1 0 0,-1 0 0,1 1 0,-1-1 0,1 0 0,-1 0 0,2 2 0,0-1-4,-1-1 0,1 0 0,-1 1 0,1-1-1,0 0 1,0 0 0,-1 0 0,1 0 0,0-1-1,0 1 1,0 0 0,0-1 0,0 0 0,0 1-1,3-1 1,7 1-155,0-1 0,1 0 0,-1 0 0,0-2 0,14-2 0,61-19-254,-32 4 157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15011,'-2'-4'5360,"6"6"-2850,1 1-1873,-1-1-521,-1 1 0,1-1 0,-1 1 0,0 0 0,0 0 0,0 0 0,0 0 0,0 0 0,-1 0 0,1 1 0,-1 0 0,0-1 0,0 1 0,-1 0 0,1 0 0,-1 0 0,1 0 0,0 7 0,-2-5-127,0 0-1,0 1 0,0-1 1,-1 0-1,0 0 0,0 0 1,0 0-1,-1 0 0,0-1 1,0 1-1,-1 0 0,-5 8 1,-4 5-8,-1-1 1,-1 0-1,-1-2 0,-24 24 1,16-19-6,-24 32-1,47-53 25,0 0-1,-1 1 1,1-1-1,0 0 0,0 0 1,0 0-1,-1 1 1,1-1-1,0 0 1,0 1-1,0-1 0,0 0 1,0 0-1,-1 1 1,1-1-1,0 0 0,0 1 1,0-1-1,0 0 1,0 1-1,0-1 0,0 0 1,0 0-1,0 1 1,0-1-1,0 0 1,0 1-1,0-1 0,1 0 1,-1 1-1,0-1 1,10 3-116,18-7-366,-27 4 430,29-7-453,37-14 0,-46 14 362,31-11-180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15835,'-5'-5'1521,"-1"-1"-345,-5 0-192,-1 4-256,-60 276 3561,75-563-1896,-12 290-2753,-9 6 32,2 2-209,7 0-39,1 2-304,5-2-8,-1 8-1184,-4-2 1431,10-1-223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5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15595,'-1'-1'489,"10"-1"603,146-25 789,-101 16-1686,1 2 0,57-2 0,777 16-134,-781-3-74,3-6-189,-17-1-263,-645 27-1158,381-4 1161,-101 7-61,196-21 439,-118-10 0,135-2 204,58 7-118,0 1 0,0 0 0,0 0 0,0 0 0,0-1-1,0 1 1,1 0 0,-1 0 0,0 0 0,0 0-1,0-1 1,0 1 0,0 0 0,0 0 0,0 0-1,0 0 1,0-1 0,0 1 0,1 0 0,-1 0-1,0 0 1,0 0 0,0 0 0,0 0 0,0 0-1,1-1 1,-1 1 0,0 0 0,0 0 0,0 0-1,0 0 1,1 0 0,-1 0 0,0 0 0,0 0-1,0 0 1,1 0 0,-1 0 0,0 0 0,10-2 16,-1 1 1,1 0 0,0 1 0,16 1-1,1 0 3,345 2 146,486-11 65,-132-51-366,-290 19 60,-211 37 547,-209 3-395,-8-5 22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17652,'-7'-3'1336,"-2"0"-448,89 10 5538,-86-14-6122,-5-4-88,-7-1-88,4 6-48,-5 4-32,3 4-24,-13 2 136,1-2-56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94 13667,'1'-1'280,"0"0"0,0 0 0,0 0 0,0 0-1,0 0 1,0 0 0,-1 0 0,1-1 0,0 1 0,-1 0 0,1-1 0,-1 1 0,1 0-1,-1-1 1,1 1 0,-1-1 0,0 1 0,0-1 0,0 1 0,0 0 0,0-1 0,0 1 0,0-1-1,-1 1 1,1-1 0,0 1 0,-1 0 0,1-1 0,-1 1 0,1 0 0,-2-2 0,1 2-135,0-1 0,0 1 1,0 0-1,-1 0 0,1 0 0,0 0 1,-1 0-1,1 0 0,0 1 1,-1-1-1,1 0 0,-1 1 1,1-1-1,-1 1 0,1-1 1,-1 1-1,0 0 0,1 0 1,-1 0-1,0 0 0,1 0 1,-1 0-1,1 0 0,-1 0 0,0 1 1,1-1-1,-1 0 0,-2 2 1,-2 1-94,-1 0 0,1 1 0,0 0 0,0 0 0,0 0 1,1 1-1,0-1 0,-1 1 0,2 1 0,-1-1 0,1 1 0,-1 0 1,-3 7-1,0 1-59,1 0 1,1 0-1,0 0 1,1 1-1,-4 16 1,7-22-2,0 0 1,0 0 0,1 1-1,0-1 1,1 1 0,0-1 0,1 0-1,0 1 1,3 13 0,-3-19 5,0-1 0,0 1 0,1-1 1,-1 0-1,1 1 0,0-1 0,0 0 1,0 0-1,1 0 0,-1-1 0,1 1 1,-1 0-1,1-1 0,0 0 0,0 1 1,0-1-1,0 0 0,0-1 0,1 1 1,-1-1-1,1 1 0,-1-1 1,1 0-1,-1 0 0,1 0 0,6 0 1,2-1 6,0 1 1,0-2-1,1 0 1,-1 0-1,0-1 1,0 0-1,0-1 1,0-1-1,-1 0 1,18-8-1,-8 1 43,-1 0-1,0-1 0,-1-1 1,29-25-1,-39 30 2,-1 0 1,0-1-1,0 0 1,-1 0-1,0-1 1,-1 1-1,0-2 1,0 1-1,-1-1 1,6-18-1,-10 25-27,0 0 0,0 0 0,0-1-1,0 1 1,-1 0 0,0-1 0,0 1-1,0-1 1,0 1 0,-1 0 0,0-1-1,0 1 1,0 0 0,0 0 0,-1-1-1,0 1 1,1 0 0,-1 0 0,-1 1 0,1-1-1,-1 0 1,1 1 0,-1 0 0,0-1-1,0 1 1,-1 0 0,1 0 0,0 1-1,-1-1 1,-7-3 0,3 2-14,-1 0 1,0 1-1,0 0 0,0 0 1,0 1-1,0 0 0,0 0 1,-1 1-1,1 0 0,0 1 1,-1 0-1,1 1 0,-1 0 1,-13 3-1,18-3-143,0 0 1,-1 1-1,1-1 0,0 1 0,0 0 0,1 1 1,-1-1-1,0 1 0,1 0 0,-1 0 0,1 0 1,0 0-1,0 1 0,0 0 0,1 0 0,-1 0 1,1 0-1,0 0 0,0 1 0,1 0 1,-1-1-1,1 1 0,0 0 0,0 0 0,1 0 1,-2 8-1,2-12 75,1 0-1,0 1 1,0-1 0,-1 1 0,1-1 0,0 0-1,0 1 1,1-1 0,-1 1 0,0-1 0,0 0-1,1 1 1,-1-1 0,0 0 0,1 1 0,0-1-1,-1 0 1,1 0 0,0 0 0,1 3-1,11 0-680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 17516,'-5'-1'3329,"3"0"-3205,1 1 0,0-1-1,-1 1 1,1 0 0,-1-1-1,1 1 1,0 0 0,-1 0-1,1 0 1,-1 0-1,1 0 1,-3 1 0,-1 1 64,0 0 0,0 1 1,0 0-1,0-1 0,0 2 1,1-1-1,0 1 0,-1-1 1,1 1-1,0 0 0,1 1 1,-1-1-1,1 1 0,-3 5 1,-5 7-163,1 0 0,-12 33 0,17-37 34,1 1 1,0 0-1,0 1 1,-2 25-1,6-35-23,-1 0 0,1 1-1,0-1 1,0 0 0,1 1 0,0-1 0,0 0 0,0 0 0,0 0-1,1 0 1,0 0 0,0 0 0,0 0 0,1 0 0,-1-1-1,6 7 1,-7-10-29,-1 0 0,1-1 0,-1 1 0,1-1 0,0 1 0,-1-1 0,1 0 0,0 1 0,-1-1 0,1 0 0,0 1 0,0-1 0,-1 0 0,1 0 0,0 0 0,0 0 0,0 0 0,-1 0 0,1 0 0,0 0 0,0 0 0,-1 0 0,1 0 0,0 0 0,0 0 0,-1-1 0,2 1 0,11-5 171,0-1 1,0 0-1,22-14 1,258-174 2687,-233 150-2228,-55 37-545,-6 5-63,1 2-31,-13-4 20,1 0-1,-1 0 0,1 1 1,-1 1-1,0 0 1,0 1-1,0 0 0,-16 2 1,-6 2-117,-63 13-1,41-1-348,53-14 221,0 1-1,0-1 1,0 1 0,0 0 0,0 0 0,0 1-1,1-1 1,-1 1 0,1 0 0,0 0 0,-4 4 0,7-7 200,0 0-1,0 0 1,0 0 0,0 0 0,0 0 0,0 0 0,0 0 0,0 0 0,0 0 0,0 0 0,0 1 0,0-1 0,0 0 0,0 0 0,0 0 0,0 0 0,0 0 0,0 0 0,0 0 0,0 0 0,0 0 0,0 0-1,0 1 1,0-1 0,1 0 0,-1 0 0,0 0 0,0 0 0,0 0 0,0 0 0,0 0 0,0 0 0,0 0 0,0 0 0,0 0 0,0 0 0,0 0 0,0 0 0,0 0 0,1 0 0,-1 0 0,0 0 0,0 1-1,0-1 1,0 0 0,0 0 0,0 0 0,0 0 0,0 0 0,0 0 0,1-1 0,-1 1 0,0 0 0,0 0 0,0 0 0,0 0 0,0 0 0,0 0 0,0 0 0,0 0 0,0 0 0,0 0 0,0 0 0,1 0-1,-1 0 1,13-3-569,13-5-76,7-5-288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19468,'1'3'249,"-1"-1"0,1 0 0,0 0 0,0 0 0,0 0 0,0-1 0,0 1 0,0 0 0,0 0 0,1-1 1,-1 1-1,1 0 0,-1-1 0,1 0 0,0 1 0,0-1 0,-1 0 0,1 0 0,0 0 0,0 0 0,0 0 0,0 0 0,0-1 0,0 1 0,0-1 0,5 1 0,-6 0-206,1-1 0,0 0 0,-1 0 0,1 0 0,0 0 0,-1 0 0,1 0 0,0 0 0,-1-1 0,1 1 0,0 0 0,-1-1 1,1 1-1,-1-1 0,1 0 0,-1 0 0,1 0 0,-1 1 0,1-1 0,-1-1 0,0 1 0,0 0 0,1 0 0,-1 0 0,0-1 0,0 1 0,0 0 0,0-1 0,0 1 0,-1-1 0,1 1 0,0-1 0,0-2 0,-1 3-24,1 0-1,-1 1 0,0-1 1,0 0-1,0 1 0,0-1 1,0 0-1,0 1 0,0-1 1,0 0-1,0 1 0,0-1 1,0 0-1,0 1 0,0-1 0,-1 0 1,1 1-1,0-1 0,-1 1 1,1-1-1,0 0 0,-1 1 1,1-1-1,0 1 0,-1-1 1,1 1-1,-1-1 0,1 1 1,-1 0-1,1-1 0,-1 1 1,1-1-1,-1 1 0,0 0 1,1 0-1,-1-1 0,0 1 1,1 0-1,-1 0 0,1 0 1,-1 0-1,0-1 0,1 1 1,-1 0-1,0 0 0,0 0 1,1 1-1,-1-1 0,1 0 1,-1 0-1,-1 0 0,0 1-5,-1-1-1,1 1 0,-1 0 1,1-1-1,-1 1 0,1 0 1,0 0-1,-1 1 0,1-1 1,0 0-1,0 1 0,-4 3 1,5-3-45,0 0 0,-1 0 0,1 0 0,0 0 0,0 0 0,0 1 0,1-1 0,-1 0 1,1 0-1,-1 1 0,1-1 0,0 1 0,-1-1 0,1 0 0,1 1 0,-1-1 0,0 0 0,2 5 0,-2-6 0,0 0 0,0-1-1,0 1 1,1-1 0,-1 1-1,0 0 1,1-1 0,-1 1-1,1-1 1,-1 1 0,0-1-1,1 1 1,-1-1 0,1 1-1,-1-1 1,1 0 0,0 1-1,-1-1 1,1 1 0,-1-1-1,1 0 1,0 0 0,-1 0-1,1 1 1,0-1 0,1 0 8,-1 0 1,1-1 0,-1 1 0,1 0 0,-1-1 0,1 1 0,-1-1 0,0 0-1,1 1 1,-1-1 0,0 0 0,1 0 0,-1 0 0,0 0 0,0 0 0,2-2-1,17-23-298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16428,'-6'7'2240,"5"3"-1264,7-1-272,7 2 1225,9-4-505,4 2-152,11-1-447,7 1-161,5-6-344,0 0-216,-5-1-656,-2-2-369,-13-2-1783,-8-2 2248,-18 1-360,-7-3-353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17364,'0'17'1808,"14"-5"-952,9-5-272,17-4 865,5-3-177,12 0-272,0-4-216,1-5-696,-5 0-440,-2-4 400,-11 4-112,-16 0-184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20316,'0'1'64,"0"-1"0,0 0 1,1 0-1,-1 0 0,0 0 0,0 0 0,0 0 0,0 0 0,0 0 0,0 0 0,0 0 0,0 1 0,0-1 0,0 0 0,0 0 0,1 0 0,-1 0 0,0 0 0,0 0 0,0 0 0,0 0 1,0 0-1,0 0 0,0 0 0,0 0 0,1 0 0,-1 0 0,0 0 0,0 0 0,0 0 0,0 0 0,0 0 0,0 0 0,0 0 0,1 0 0,-1 0 0,0 0 0,0 0 0,0 0 1,0 0-1,0 0 0,0 0 0,0-1 0,0 1 0,0 0 0,0 0 0,1 0 0,-1 0 0,0 0 0,0 0 0,0 0 0,0 0 0,0 0 0,0-1 0,0 1 0,0 0 0,0 0 1,0 0-1,0 0 0,0 0 0,0 0 0,0 0 0,0-1 0,0 16 1728,-6 18-649,-2-4-752,-17 86 83,24-104-469,0 0 0,0 0 0,1 1 0,0-1 0,1 0 0,0 0 0,1 0 0,3 12 0,-4-20-31,0 0 1,0-1-1,0 1 0,0 0 1,0-1-1,0 1 1,1-1-1,-1 0 0,1 1 1,0-1-1,0 0 1,-1 0-1,1 0 0,1 0 1,-1-1-1,0 1 1,0 0-1,1-1 0,-1 0 1,1 1-1,-1-1 1,1 0-1,-1 0 1,1 0-1,0-1 0,0 1 1,-1-1-1,1 1 1,0-1-1,0 0 0,0 0 1,-1 0-1,5-1 1,-1 0 3,0-1 1,-1 0 0,1 0 0,0 0 0,-1 0 0,1-1 0,-1 0 0,0 0 0,0 0-1,0-1 1,0 0 0,0 0 0,-1 0 0,5-6 0,16-24-207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18500,'-12'38'2064,"-2"0"-1375,4-1-305,0-2 1040,6 1-688,4-7-360,6-8-816,5-2-384,2-9 672,4-4-216,3-3-168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20 19092,'-3'-2'168,"-1"-1"0,1 1 0,-1 0 0,0 0 0,0 1 0,0-1 0,0 1 0,0 0 0,0 0 0,0 0 0,0 0 0,0 1 0,-1 0 0,1-1 0,0 2 0,0-1 0,0 0 0,-1 1 0,1 0 0,0 0 0,0 0 0,0 0 0,0 1 0,0 0 0,1 0-1,-1 0 1,0 0 0,1 0 0,0 1 0,-1-1 0,-4 7 0,1-3-115,1 0 0,1 1 0,-1 0 0,1 0 0,0 0-1,1 0 1,0 1 0,0 0 0,0 0 0,1 0 0,0 1 0,1-1-1,0 0 1,-2 16 0,4-22-50,0-1 0,-1 1 0,1 0 0,0 0 0,0-1 0,0 1 0,0 0 0,0 0 0,1-1 0,-1 1 0,0 0 1,1-1-1,0 1 0,-1 0 0,1-1 0,0 1 0,0-1 0,0 1 0,-1-1 0,2 1 0,-1-1 0,0 0 0,0 1 0,0-1 0,1 0 0,-1 0 0,0 0 0,1 0 0,-1 0 0,1 0 0,0 0 0,-1-1 0,1 1 0,-1-1 0,1 1 0,0-1 0,0 1 0,-1-1 1,1 0-1,0 0 0,0 0 0,1 0 0,4-1-29,0 0 0,-1 0 0,1 0 0,0-1 0,-1 0 0,1 0 1,-1-1-1,0 0 0,11-7 0,54-45-303,-65 51 249,0-1 0,0 0 0,-1-1 0,0 0 1,0 1-1,0-2 0,4-7 0,-40 144 592,28-111-314,0 1 0,2-1 0,0 1 0,3 36-1,7-19-23,-6-31-83,-1 0 1,-1 1-1,1 0 1,-1-1-1,0 1 1,-1 11 0,0-17-46,0 1 0,-1 0 1,1 0-1,-1 0 1,0 0-1,1 0 1,-1-1-1,0 1 1,0 0-1,0 0 1,0-1-1,0 1 1,-1-1-1,1 1 1,0-1-1,-1 0 0,1 1 1,-1-1-1,0 0 1,1 0-1,-1 0 1,0 0-1,0 0 1,1-1-1,-1 1 1,0 0-1,-3 0 1,-3 1 119,0-1 0,0 1 0,0-1 1,0-1-1,0 0 0,0 0 1,-14-2-1,18 2-211,0-1 0,0 0 0,0 0 0,0 0 0,0 0-1,0-1 1,0 1 0,0-1 0,1 0 0,-1-1 0,0 1 0,1 0 0,0-1 0,0 0 0,0 0 0,-4-4 0,6 6-74,0 0 1,1 0 0,-1 0-1,1 0 1,-1-1 0,1 1-1,-1 0 1,1 0 0,-1 0-1,1 0 1,0 0 0,0-1-1,0 1 1,0 0 0,0 0-1,0 0 1,0-1 0,0 1-1,0 0 1,0 0 0,1 0-1,-1-1 1,0 1 0,1 0-1,-1 0 1,1 0 0,0 0-1,-1 0 1,1 0 0,0 0-1,-1 0 1,2-1 0,2-1-159,0-1 0,0 1 0,0 0 0,0 1 0,1-1 0,8-3 0,23-9-819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17 20620,'-8'-3'192,"1"0"0,-1 0 0,0 1-1,0 1 1,1-1 0,-1 1 0,0 0-1,0 1 1,0 0 0,0 0 0,0 1-1,0 0 1,0 0 0,0 1 0,0 0-1,1 0 1,-1 1 0,1 0 0,-1 0-1,-11 8 1,5-2-70,0 0-1,1 0 1,0 2-1,1-1 1,0 2 0,0 0-1,1 0 1,1 1-1,-10 15 1,13-15-31,-1 0 1,1 1-1,1-1 1,1 2-1,0-1 1,-6 29 0,10-38-56,0 1 0,1-1 0,0 1 0,0-1 0,0 1 0,1-1 1,0 1-1,0-1 0,3 10 0,-3-12-16,1 0-1,0 1 1,0-1-1,0 0 1,0 0-1,0 0 1,0 0-1,1-1 1,-1 1 0,1-1-1,0 1 1,0-1-1,0 0 1,0 0-1,6 3 1,-1-2-4,-1 0 0,1-1 0,0 0-1,-1-1 1,1 1 0,0-2 0,0 1 0,0-1 0,0 0 0,0 0 0,0-1 0,0 0 0,-1-1-1,1 0 1,0 0 0,13-6 0,-5 1 6,-1 0-1,1-2 0,-2 0 1,1 0-1,-1-1 1,22-21-1,-28 22 15,0 1-1,0-1 1,-1-1 0,0 1 0,-1-1 0,0-1-1,-1 1 1,0-1 0,0 0 0,2-12 0,-5 18-30,-1 0 1,0 0 0,0 0 0,0 0 0,-1 0-1,0 0 1,0 0 0,0 0 0,0 0 0,-1 0 0,0 0-1,0 0 1,0 0 0,-1 0 0,0 0 0,0 1-1,0-1 1,0 1 0,-1-1 0,0 1 0,0 0-1,0 0 1,0 0 0,0 0 0,-7-5 0,4 5-91,0 1 0,0-1 1,0 1-1,0 0 0,0 1 1,0-1-1,-1 1 1,1 1-1,-1-1 0,0 1 1,1 0-1,-1 1 0,0-1 1,0 1-1,1 1 0,-8 0 1,0 1-93,0 1 0,0 0 1,0 1-1,1 0 1,-1 1-1,-20 12 0,-6 10-400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11058,'-4'2'628,"2"-1"-437,0 1 1,0-1-1,0 0 0,0 0 1,0-1-1,0 1 0,-1 0 0,1-1 1,0 1-1,0-1 0,-1 0 0,1 0 1,0 1-1,-4-2 0,8 1 42,0-1 0,0 1-1,0-1 1,0 1 0,0 0 0,0 0 0,0 0-1,0 0 1,0 0 0,3 1 0,4 3-154,0-1 1,0 0-1,1-1 1,-1 0-1,1-1 1,0 0-1,0 0 1,17-1 0,5-3-2,43-10 0,-45 7 5,52-4-1,-38 12-37,0 1 0,65 13 0,36 4-12,63-17-16,-12-2 4,120 6-29,-112-4 97,-85 5-5,-2 6 1,119 30-1,11-12-56,2-21-6,33 3-8,76 9 2,489-32 0,-327-10 10,30-2-5,503-58-28,-1039 78 13,9-1 17,0 1-1,0 1 1,45 5-1,-68-5-19,1 0 0,-1 0 0,0 0 0,0 0 0,1 1 0,-1-1 0,0 0 0,0 0 0,1 0 0,-1 0 0,0 0 0,0 1 0,0-1 0,1 0 0,-1 0 0,0 0 0,0 1 0,0-1 0,0 0 0,1 0 0,-1 1 0,0-1 0,0 0 0,0 0 0,0 1 0,0-1 0,0 0 0,0 0 0,0 1 0,0-1-1,0 0 1,0 1 0,0-1 0,0 0 0,0 0 0,0 1 0,0-1 0,0 0 0,0 0 0,0 1 0,0-1 0,0 0 0,0 1 0,-1-1 0,1 0 0,0 0 0,0 0 0,0 1 0,0-1 0,-1 0 0,1 0 0,0 0 0,0 1 0,0-1 0,-1 0 0,1 0 0,0 0 0,0 0 0,-1 0 0,1 0 0,0 1 0,-1-1 0,1 0 0,0 0-1,0 0 1,-1 0 0,1 0 0,-1 0-19,1 0 0,-1 1 0,1-1 0,-1 0-1,0 1 1,1-1 0,-1 0 0,1 0 0,-1 0-1,0 0 1,1 1 0,-1-1 0,0 0 0,1 0 0,-1 0-1,1 0 1,-1-1 0,0 1 0,1 0 0,-1 0-1,0 0 1,1 0 0,-1-1 0,1 1 0,-1 0-1,1-1 1,-1 1 0,0 0 0,1-1 0,-1 1 0,1 0-1,0-1 1,-1 1 0,1-1 0,-1 1 0,1-1-1,0 1 1,-1-2 0,-4-15-115,2-7-70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10410,'-11'3'1573,"14"3"-597,18 5 153,2-9-640,0 0 0,-1-2 0,1 0 0,0-2-1,43-8 1,3 0-225,504-19 399,-317 21-152,158 14-251,-369-4-183,1-1-1,56-7 1,-114 2-982,-13 0 297,11 1 296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12979,'1'-3'343,"0"1"-1,0 0 1,0 0 0,0 0 0,1 0 0,-1 0 0,1 0-1,0 0 1,-1 1 0,1-1 0,0 0 0,0 1 0,0-1-1,0 1 1,0 0 0,0 0 0,0 0 0,1 0-1,3-1 1,6-2 1023,0 0-1,18-2 1,-24 5-985,-5 1-262,41-5 1626,-23 9-1102,-19-4-632,1 1 0,-1-1 0,0 0 0,1 1-1,-1-1 1,0 1 0,1-1 0,-1 0 0,0 1-1,0-1 1,1 1 0,-1-1 0,0 1 0,0-1-1,0 1 1,1-1 0,-1 1 0,0-1-1,0 1 1,0-1 0,0 1 0,0-1 0,0 1-1,0-1 1,0 1 0,0-1 0,-1 1 0,1-1-1,0 1 1,0-1 0,0 1 0,-6 10 62,0 1 0,0-2 0,-1 1 0,0-1 0,-1 0 0,0 0 0,-16 14 0,5-4 30,-11 11 4,14-15-66,0 0 1,2 0-1,0 2 0,1 0 0,-20 35 0,32-51-38,0 0 0,0 0 0,0 0 0,1-1 0,-1 1 0,1 0 0,-1 0 0,1 0 0,-1 0 0,1 0 0,0 0 0,0 0 0,0 0 0,0 0 0,1 0 0,-1 0 0,0 0 0,1 0 0,-1 0 0,1 0 0,0 0 0,-1-1 0,1 1 1,0 0-1,0 0 0,1-1 0,-1 1 0,0-1 0,0 1 0,1-1 0,-1 1 0,1-1 0,-1 0 0,1 0 0,0 1 0,-1-1 0,1 0 0,0-1 0,0 1 0,0 0 0,-1 0 0,3 0 0,7 2-208,-1-1 1,1 0 0,0 0 0,0-1 0,-1 0-1,17-2 1,-15 1-157,-1-1 1,1 0-1,-1-1 1,0 0-1,0-1 0,0 0 1,0-1-1,0 0 0,-1-1 1,0 0-1,11-7 0,9-11-669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15675,'-15'5'255,"0"0"-1,1 1 1,-1 0-1,1 1 1,1 1 0,0 0-1,0 1 1,-14 12-1,11-6 13,0 0-1,2 1 1,0 1 0,1 0-1,-16 27 1,14-16-135,1-1 1,1 2 0,2 0-1,1 0 1,1 1-1,2 0 1,1 1-1,-3 42 1,7-54-133,2 0 0,0 0 0,1 1 1,1-1-1,1 0 0,0 0 0,1-1 0,9 24 0,-9-34 4,0 1 1,0-1-1,0-1 0,1 1 0,0 0 0,0-1 1,1 0-1,0-1 0,1 1 0,-1-1 1,1 0-1,0-1 0,0 1 0,1-1 0,0-1 1,0 0-1,0 0 0,0 0 0,15 3 0,-4-2 81,1-2 0,-1 0 0,1-1 0,-1-2-1,1 1 1,0-2 0,-1-1 0,1 0 0,33-10-1,-26 5 129,0-2-1,-1 0 0,0-2 0,-1-1 1,0-1-1,29-21 0,-40 24-46,0-1-1,-1-1 1,0-1-1,-1 0 0,0 0 1,-1-1-1,0 0 1,-2-1-1,1 0 0,10-26 1,-17 33-116,0 0 1,-1 0-1,0 0 1,0-1-1,0 1 1,-1 0 0,-1-1-1,0 1 1,0 0-1,-2-14 1,1 16-75,-1-1 1,0 1 0,0 0 0,0-1 0,-1 1-1,0 0 1,0 0 0,-1 1 0,0-1-1,0 1 1,0-1 0,0 1 0,-1 1 0,-8-8-1,4 6-192,1 0 0,-1 0 0,0 1-1,-1 0 1,1 1 0,-1 0 0,-18-5-1,8 4-31,-1 1 0,1 1-1,-21 0 1,-15 3-413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18516,'-1'0'31,"1"0"-1,0 0 1,0 0-1,0 1 1,0-1-1,0 0 1,0 0-1,0 0 1,0 0 0,0 0-1,0 0 1,0 0-1,0 0 1,0 0-1,0 0 1,0 0 0,0 0-1,0 0 1,0 1-1,0-1 1,0 0-1,0 0 1,-1 0-1,1 0 1,0 0 0,0 0-1,0 0 1,0 0-1,0 0 1,0 0-1,0 0 1,0 0 0,0 0-1,0 0 1,0 0-1,-1 0 1,1 0-1,0 0 1,0 0-1,0 0 1,0 0 0,0 0-1,0 0 1,0 0-1,0 0 1,0 0-1,0 0 1,0 0 0,-1 0-1,1-1 1,0 1-1,0 0 1,0 0-1,0 0 1,0 0 0,0 0-1,0 0 1,0 0-1,0 0 1,0 0-1,0 0 1,0 0-1,0 0 1,0-1 0,0 1-1,0 0 1,0 0-1,0 0 1,0 0-1,-5 11 649,-2 14 0,5-17-501,-16 59 275,4 0-1,-8 88 1,22-153-447,0 0 1,-1 0-1,1 0 0,0 0 0,1-1 0,-1 1 1,0 0-1,0 0 0,1 0 0,-1 0 1,1-1-1,0 1 0,-1 0 0,3 2 1,-2-3 0,-1-1 1,1 1-1,0-1 1,0 0-1,0 1 1,-1-1 0,1 0-1,0 1 1,0-1-1,0 0 1,0 0-1,0 0 1,0 0-1,0 0 1,0 0-1,0 0 1,-1 0 0,1 0-1,0 0 1,0 0-1,0-1 1,0 1-1,0 0 1,0-1-1,-1 1 1,1 0-1,0-1 1,0 1 0,0-2-1,6-1 37,-1-1 0,1 1 0,0 1 0,0-1 0,0 1 0,0 0 0,0 1 0,12-1 0,-16 2-34,0 0 1,0 0-1,0 0 1,0 1-1,0 0 1,0-1 0,0 1-1,0 0 1,-1 0-1,1 1 1,0-1 0,-1 1-1,1-1 1,-1 1-1,1 0 1,-1 0-1,0 0 1,1 0 0,-1 0-1,0 0 1,-1 1-1,1-1 1,2 5 0,0 0 50,-1 0 1,1 0-1,-1 1 1,-1 0-1,0-1 0,0 1 1,0 0-1,-1 0 1,0 0-1,0 13 1,-1-19-3,0 1 1,0-1 0,-1 1-1,1-1 1,0 1-1,-1-1 1,0 0-1,1 1 1,-1-1 0,0 0-1,0 0 1,0 1-1,-1-1 1,1 0-1,0 0 1,-1 0-1,1 0 1,-1-1 0,0 1-1,0 0 1,0-1-1,1 1 1,-1-1-1,-1 0 1,1 1 0,0-1-1,0 0 1,0 0-1,-1 0 1,1-1-1,0 1 1,-1-1 0,1 1-1,-1-1 1,1 0-1,0 0 1,-1 0-1,-3 0 1,-1-1 61,0 0 0,0 0 0,0-1 0,0 0 1,0-1-1,0 1 0,0-1 0,-8-5 0,11 5-200,-1 1-1,1-1 0,0 0 1,0 0-1,0 0 1,1 0-1,-1-1 0,1 0 1,-1 0-1,1 0 1,1 0-1,-1 0 0,-2-6 1,5 10 31,-1 0 0,1 0 1,0-1-1,0 1 0,0 0 0,0 0 0,0-1 1,0 1-1,0 0 0,0-1 0,0 1 0,0 0 1,0 0-1,0-1 0,0 1 0,0 0 0,0-1 1,1 1-1,-1 0 0,0 0 0,0-1 1,0 1-1,0 0 0,0 0 0,1-1 0,-1 1 1,0 0-1,0 0 0,0 0 0,1-1 0,-1 1 1,0 0-1,0 0 0,1 0 0,-1 0 0,0 0 1,0-1-1,1 1 0,-1 0 0,0 0 1,1 0-1,-1 0 0,0 0 0,0 0 0,1 0 1,-1 0-1,0 0 0,1 0 0,-1 0 0,0 0 1,0 0-1,1 0 0,20 3-865,-16-2 607,10 1-575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14347,'4'1'504,"-1"-1"-1,0 1 1,1-1-1,-1 0 1,0 0 0,1-1-1,-1 1 1,0-1 0,1 1-1,-1-1 1,0 0-1,0-1 1,0 1 0,0 0-1,0-1 1,3-2-1,8-4 465,23-20-1,-25 20-756,-2-2 0,1 1 0,-1-2 0,0 1 0,-1-1 0,8-14 0,-16 24-192,-1 1 0,1-1 0,0 0 0,-1 0 0,0 0 0,1 0 0,-1 0 0,1 0 0,-1 0 0,0 0 0,0 0 0,0 0 0,0 0 0,0 0 0,0 0 0,0 0 0,0 0 0,0-2 0,-1 3-7,1-1-1,0 1 1,-1-1 0,1 1-1,-1 0 1,1-1-1,0 1 1,-1 0-1,1 0 1,-1-1-1,1 1 1,-1 0-1,1 0 1,-1 0-1,1 0 1,-1-1 0,1 1-1,-1 0 1,1 0-1,-1 0 1,1 0-1,-1 0 1,0 0-1,1 1 1,-1-1-1,-3 0 20,1 1 0,0 0 0,-1 0 0,1 0 0,0 1 0,-1-1 0,1 1 0,0 0 0,-3 2 0,-7 7 5,0 1-1,1 0 1,0 1-1,1 0 1,-11 18 0,17-23-45,1 0 0,0 0 0,0 0 0,1 1 0,0-1 0,0 1 0,1 0 0,0 0 1,0 0-1,1 0 0,0 15 0,1-22-56,0 0 0,1 0-1,-1 0 1,0 0 0,1 0 0,-1 0 0,1-1-1,-1 1 1,1 0 0,0 0 0,0 0 0,0-1 0,0 1-1,0 0 1,0-1 0,1 1 0,-1-1 0,0 0-1,1 1 1,-1-1 0,1 0 0,-1 0 0,1 0 0,0 0-1,0 0 1,-1 0 0,1 0 0,3 0 0,2 1-85,-1-1 1,1 0 0,0 0-1,0-1 1,0 1 0,0-2 0,8 0-1,28-5-454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18428,'0'-1'81,"1"1"-1,-1-1 1,-1 0 0,1 0-1,0 1 1,0-1 0,0 0 0,0 1-1,0-1 1,-1 0 0,1 1-1,0-1 1,-1 0 0,1 1 0,0-1-1,-1 0 1,1 1 0,-1-1-1,1 1 1,-1-1 0,1 1 0,-1-1-1,1 1 1,-1-1 0,0 1-1,1 0 1,-1-1 0,0 1 0,1 0-1,-1-1 1,0 1 0,1 0-1,-1 0 1,0 0 0,0 0 0,1-1-1,-1 1 1,0 0 0,1 0-1,-1 1 1,0-1 0,0 0-1,1 0 1,-1 0 0,0 0 0,1 1-1,-1-1 1,0 0 0,0 1 0,-4 1 148,1-1 0,-1 1 1,1 0-1,0 0 0,0 1 1,-6 4-1,-3 5-78,0 1 0,1 0-1,0 1 1,1 0 0,0 1-1,2 0 1,0 1 0,0 0-1,1 0 1,1 1 0,1 0 0,1 0-1,-5 20 1,10-35-180,-1 0 0,1 0 0,0 0-1,-1 0 1,1 0 0,0 0 0,0 1 0,1-1 0,-1 0 0,0 0 0,1 0-1,-1 0 1,1 0 0,-1 0 0,1 0 0,0 0 0,0 0 0,0 0 0,0-1-1,0 1 1,1 0 0,-1-1 0,0 1 0,1 0 0,-1-1 0,4 3 0,-2-3-107,0 0 1,0 0 0,0-1 0,0 1-1,0 0 1,0-1 0,0 0 0,0 0-1,1 0 1,-1 0 0,0 0 0,0-1-1,0 1 1,0-1 0,0 0 0,0 0-1,5-3 1,6-2-563,1-2 0,-2 1 0,1-2 0,-1 0 0,0-1 0,-1 0 0,16-17 0,-5 2-145,-1-2 0,26-39 0,-45 60 1298,1 1 0,0-1 0,-1 0 0,-1 0 1,3-15 3020,-11 26-2320,-6 8-236,8-6-700,0 0 0,0 1 1,1-1-1,-1 1 0,2 0 1,-1-1-1,1 1 0,-2 15 0,4-21-217,-1 0-1,1-1 1,0 1-1,0 0 0,0 0 1,0 0-1,0 0 1,1 0-1,-1 0 1,1 0-1,-1 0 0,1 0 1,0 0-1,-1-1 1,1 1-1,0 0 1,0 0-1,0-1 0,0 1 1,1-1-1,-1 1 1,0-1-1,1 1 1,-1-1-1,1 0 0,-1 0 1,1 0-1,0 0 1,-1 0-1,1 0 1,0 0-1,0 0 0,0-1 1,-1 1-1,1-1 1,0 1-1,0-1 1,0 0-1,0 0 0,0 0 1,2 0-1,3 0 2,0-1-1,0 0 0,0 0 1,0 0-1,-1-1 0,1 0 1,0-1-1,-1 1 1,0-1-1,1 0 0,-1-1 1,6-4-1,9-8 127,34-32 0,-49 42-99,37-41 290,-43 47-318,1 0-1,-1 0 1,0 0-1,0 0 0,0 0 1,0 0-1,0 0 1,0 0-1,0 0 0,0 0 1,0 0-1,0 0 1,0 0-1,0 0 0,1 0 1,-1 0-1,0 0 1,0 0-1,0 0 0,0 0 1,0 0-1,0 0 1,0 0-1,0 0 0,0 0 1,0 0-1,0 0 1,0 0-1,1 0 0,-1 0 1,0 0-1,0 0 1,0 0-1,0 0 0,0 0 1,0 1-1,0-1 1,0 0-1,0 0 0,0 0 1,0 0-1,0 0 1,0 0-1,0 0 0,0 0 1,0 0-1,0 0 1,0 0-1,0 0 0,0 0 1,0 1-1,0-1 1,0 0-1,0 0 0,0 0 1,0 0-1,0 0 1,0 0-1,0 0 0,0 0 1,0 0-1,0 0 1,0 0-1,0 1 0,0-1 1,0 0-1,0 0 1,0 0-1,-1 12 54,-5 14-28,1-8-3,2-11-7,0 1 0,1 0 0,1 0 0,-1 0 1,1 0-1,0 11 0,1-18-16,0 0 0,0-1 1,0 1-1,0-1 0,0 1 1,0-1-1,0 1 0,1-1 0,-1 1 1,0-1-1,0 1 0,0-1 1,0 1-1,1-1 0,-1 1 1,0-1-1,1 1 0,-1-1 0,0 1 1,1-1-1,-1 1 0,0-1 1,1 0-1,-1 1 0,1-1 0,-1 0 1,1 1-1,-1-1 0,0 0 1,1 0-1,-1 0 0,1 1 1,0-1-1,-1 0 0,2 0 0,0 0 3,0 0 0,0-1 0,0 1-1,0-1 1,0 1 0,0-1 0,0 0-1,-1 0 1,1 1 0,2-3-1,5-3 9,0 0 0,14-14 0,44-56-209,-67 76 193,0 0 0,0 0 0,0 0 0,0 0 0,0 1 0,0-1 0,0 0 0,0 0 0,0 0 0,0 0 0,0 0 0,0 0 0,0 0-1,1 1 1,-1-1 0,0 0 0,0 0 0,0 0 0,0 0 0,0 0 0,0 0 0,0 0 0,0 0 0,0 0 0,0 1 0,0-1 0,0 0 0,1 0 0,-1 0 0,0 0 0,0 0 0,0 0 0,0 0-1,0 0 1,0 0 0,0 0 0,1 0 0,-1 0 0,0 0 0,0 0 0,0 0 0,0 0 0,0 0 0,0 0 0,0 0 0,1 0 0,-1 0 0,0 0 0,0 0 0,0 0 0,0 0 0,0 0-1,0 0 1,0 0 0,0-1 0,1 1 0,-1 0 0,0 0 0,0 0 0,0 0 0,0 0 0,0 0 0,0 0 0,0 0 0,0 0 0,0-1 0,0 1 0,0 9-71,-4 6-13,2-11 102,0 1 0,0 0-1,1-1 1,0 1 0,0 0 0,0 0-1,1 0 1,0 0 0,-1-1 0,2 1 0,-1 0-1,1 6 1,1-10-7,0 0-1,-1 1 1,1-1-1,0 0 1,0 0-1,0 0 1,0 0-1,0 0 1,0 0-1,0 0 1,0-1 0,0 1-1,0-1 1,0 0-1,1 0 1,-1 1-1,3-2 1,11 4-540,35 22-2627,-38-23 2391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18300,'-68'51'4160,"-4"4"-1660,12 2-1477,60-57-1020,-1 0 0,1 1 0,-1-1 0,1 1-1,-1-1 1,1 1 0,-1-1 0,1 1 0,0-1 0,-1 1 0,1-1 0,0 1 0,-1 0 0,1-1-1,0 1 1,0-1 0,0 1 0,0 0 0,-1-1 0,1 1 0,0 0 0,0-1 0,0 1 0,1 1 0,-1-2-5,0 0 1,1 1 0,-1-1 0,1 1 0,-1-1-1,1 0 1,-1 1 0,1-1 0,0 0 0,-1 0 0,1 1-1,-1-1 1,1 0 0,0 0 0,-1 0 0,1 0 0,-1 0-1,1 0 1,1 0 0,33-3-82,-34 3 84,49-11-137,-26 5-25,0 2 0,50-4 0,-73 8 148,1 0 1,-1 0-1,1 0 0,-1 0 1,1 0-1,-1 0 0,1 1 1,-1-1-1,1 0 1,-1 1-1,0-1 0,1 1 1,-1 0-1,0-1 1,1 1-1,-1 0 0,0 0 1,0 0-1,0 0 0,1 0 1,-1 0-1,0 0 1,1 2-1,-2-1 17,1-1 1,-1 1-1,1 0 1,-1-1-1,0 1 1,0 0-1,0-1 1,0 1-1,0 0 1,0-1-1,0 1 1,-1 0-1,1-1 1,-1 1-1,1 0 1,-1-1-1,1 1 1,-1-1-1,0 1 1,0-1-1,-1 3 1,-7 8 198,0 0 1,0 0-1,-1-1 1,0 0 0,-1-1-1,-16 12 1,19-16-151,1-1 0,-1 1 1,0-2-1,0 1 1,-1-1-1,1-1 0,-1 0 1,0 0-1,0 0 1,0-1-1,-12 1 0,20-3-129,0 0-1,0 0 0,-1 0 0,1 0 0,0 0 0,0 0 0,0 0 0,0 0 0,0 0 0,0-1 0,0 1 0,0-1 0,0 1 0,0 0 1,0-1-1,0 0 0,0 1 0,0-1 0,0 0 0,0 1 0,0-1 0,1 0 0,-2-1 0,1 1 8,1-1 1,-1 1-1,1-1 0,0 1 1,-1 0-1,1-1 0,0 1 0,0-1 1,0 1-1,0-1 0,0 1 0,1 0 1,-1-1-1,0 1 0,1-1 1,-1 1-1,2-3 0,8-16-707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26862,'-9'5'8,"-5"1"-24,-4 8 24,4 1 0,-2 7 24,6-6 16,-9 24 48,1-8-24,9 2 16,6-3-8,9-7-56,8-7-88,9-9-976,4-10 968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17580,'-1'3'1663,"-19"52"1093,14-40-2232,0 1 0,1 0 0,-5 24-1,10-39-522,0 0 0,0 0-1,0 0 1,0 0-1,0 0 1,1 0-1,-1 0 1,0 0-1,0 0 1,1 0-1,-1 0 1,0 0-1,1 0 1,-1 0-1,1 0 1,-1 0-1,1 0 1,0-1 0,-1 1-1,1 0 1,0 0-1,-1-1 1,1 1-1,0 0 1,0-1-1,0 1 1,0-1-1,0 1 1,-1-1-1,1 0 1,0 1-1,0-1 1,0 0-1,0 1 1,0-1 0,0 0-1,0 0 1,2 0-1,8 1-23,-1-1 0,0 0 1,14-3-1,-1 2 0,-14 1 28,0 0-1,0 1 1,0 0 0,-1 0-1,1 1 1,14 5-1,-21-6 19,0 0-1,0 0 1,0-1-1,0 2 1,0-1-1,0 0 0,0 0 1,-1 0-1,1 1 1,-1-1-1,1 1 1,-1 0-1,1-1 0,-1 1 1,0 0-1,0 0 1,0-1-1,0 1 1,0 0-1,0 0 0,0 0 1,-1 1-1,1-1 1,-1 0-1,1 0 1,-1 0-1,0 0 0,0 0 1,0 0-1,0 1 1,0-1-1,-1 0 1,0 4-1,-1-1 73,0 1 0,-1-1-1,1 0 1,-1 0 0,0 0 0,0 0 0,-1 0-1,0-1 1,1 1 0,-2-1 0,1 0 0,0 0-1,-1-1 1,0 1 0,1-1 0,-1 0 0,-11 5-1,9-5-89,-1 0 0,1 0 0,-1 0 0,0-1 0,1 0 0,-1 0 0,0-1 0,0 0 0,0-1 0,0 0 0,0 0 0,-14-2 0,18 1-70,1-1 1,-1 1-1,0-1 0,0 0 1,1 0-1,-1 0 0,1 0 1,0 0-1,-1-1 1,1 0-1,0 0 0,1 1 1,-1-2-1,0 1 0,1 0 1,0 0-1,-1-1 0,-1-5 1,-5-17-342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16972,'12'-5'2216,"2"1"-1144,0 1-456,3-2 1537,2 2-697,3-2-1056,2-1-688,2 0 344,2-3-160,1 3-232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14595,'5'2'1600,"10"-7"-1047,12-19-233,7-7 1408,14-12-1360,4-2-472,9-2 224,1 0 48,1 3-144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12539,'3'0'195,"-1"0"0,0 1 1,1-1-1,-1 0 1,1 0-1,-1-1 0,1 1 1,-1 0-1,0-1 1,1 1-1,2-2 0,11-2 405,51 0 181,1 3-1,119 13 1,68-1-696,-28-26 211,52-2 186,-213 17-360,0 2-1,82 15 0,50 27-50,13 3-23,-195-45-47,0 0 0,1-1 0,-1-1 0,1-1 0,24-3 0,-32 2-82,-1 0 1,1 0-1,0-1 0,-1 0 1,1 0-1,-1-1 0,0 0 1,0-1-1,-1 0 0,1 0 1,8-8-1,-15 12 66,0 0 1,0 0-1,0-1 0,0 1 0,0 0 0,0 0 0,0-1 0,-1 1 1,1 0-1,-1-1 0,1 1 0,-1-1 0,1 1 0,-1-1 0,0 1 1,1 0-1,-1-1 0,0 0 0,0 1 0,0-1 0,-1-1 0,-1-14-255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16988,'10'-2'883,"-1"1"0,1 0 0,0 0 1,0 1-1,-1 1 0,1-1 0,16 5 0,-23-5-816,-1 1 0,0-1-1,0 1 1,1 0-1,-1 0 1,0 0-1,0 0 1,0 0-1,0 1 1,0-1-1,0 1 1,-1-1-1,1 1 1,0-1-1,-1 1 1,1 0-1,-1 0 1,0 0-1,1 0 1,-1 0 0,0 0-1,0 0 1,0 1-1,-1-1 1,1 0-1,0 0 1,-1 1-1,0-1 1,1 0-1,-1 1 1,0-1-1,0 0 1,0 1-1,-1-1 1,1 0-1,-2 5 1,0 2-51,0 0 0,-1-1 0,-1 1 0,0 0 0,0-1 0,0 0 0,-7 9 0,-44 54 31,19-26-22,29-36-57,-13 17-71,19-24 42,0-1 0,0 1 0,1-1 0,-1 0 0,0 1 0,1-1 0,-1 1 0,1 0 0,-1-1 0,1 1 0,0-1 0,-1 1 0,1 0 0,0 1 0,1-2 41,-1 0-1,0-1 0,1 1 1,-1-1-1,1 1 0,-1-1 1,1 1-1,-1-1 0,1 1 1,0-1-1,-1 1 0,1-1 1,0 0-1,-1 1 0,1-1 1,0 0-1,-1 0 0,1 1 0,0-1 1,-1 0-1,1 0 0,0 0 1,0 0-1,-1 0 0,1 0 1,0 0-1,0 0 0,-1 0 1,1-1-1,0 1 0,-1 0 1,1 0-1,0 0 0,-1-1 1,2 0-1,25-9 93,2-6-384,7-5-100</inkml:trace>
  <inkml:trace contextRef="#ctx0" brushRef="#br0" timeOffset="1">359 65 19500,'-1'0'82,"1"-1"0,-1 1-1,0 0 1,0 0 0,0 0 0,1 0-1,-1 0 1,0 0 0,0 0 0,0 0-1,1 0 1,-1 0 0,0 0 0,0 0-1,0 1 1,1-1 0,-1 0 0,0 1-1,1-1 1,-1 0 0,0 1 0,1-1-1,-1 1 1,0-1 0,1 1 0,-1 0-1,1-1 1,-1 1 0,1-1 0,-1 1-1,1 0 1,-1-1 0,1 1 0,0 0-1,-1 1 1,-12 28 1289,12-26-1332,0-1 0,1 1-1,-1 0 1,1-1 0,0 1-1,1 0 1,-1-1 0,0 1-1,1 0 1,0-1 0,0 1-1,0-1 1,0 1 0,3 5-1,-2-7-21,-1 1-1,1-1 1,0 0-1,0 0 1,0 0-1,0 0 1,1 0-1,-1 0 1,0-1-1,1 1 1,-1 0-1,1-1 1,0 0-1,-1 0 1,1 0-1,0 0 1,0 0-1,-1-1 0,4 1 1,4 0 138,0 0 0,0-1 0,0 0 0,0-1 0,0 0 0,-1-1 0,1 0 0,0 0 0,14-6 0,-19 6-69,-1 1 0,0-1-1,0 0 1,0 0 0,-1 0 0,1-1 0,-1 1 0,1-1-1,-1 0 1,0 0 0,0 0 0,0 0 0,0-1-1,0 1 1,-1-1 0,0 1 0,1-1 0,-1 0 0,-1 0-1,1 0 1,-1 0 0,1 0 0,-1-1 0,0-3-1,0 4-111,-1 1-1,0 0 1,-1 0-1,1 0 0,0-1 1,-1 1-1,0 0 0,0 0 1,0 0-1,0 0 0,0 0 1,-1 0-1,1 0 1,-1 0-1,0 1 0,1-1 1,-1 1-1,-1-1 0,1 1 1,0 0-1,0-1 0,-1 1 1,0 1-1,1-1 1,-1 0-1,0 1 0,0-1 1,0 1-1,0 0 0,0 0 1,0 0-1,0 0 0,0 0 1,-5 0-1,2 0-237,-1 0 0,0 1 0,0-1 0,0 1 0,0 1 0,0-1 0,0 1 0,1 0 0,-1 1 0,0-1 1,1 2-1,-1-1 0,1 1 0,-1-1 0,-6 6 0,-12 15-819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13155,'2'1'207,"0"1"0,0 0 1,0-1-1,0 1 0,1-1 1,-1 1-1,0-1 0,1 0 0,-1 0 1,1 0-1,0-1 0,-1 1 1,1-1-1,0 1 0,-1-1 1,1 0-1,0 0 0,-1 0 0,4 0 1,11-2 977,30-6 1,-35 6-336,296-66 4266,145-24-5917,-349 79-2169,-104 14 2935,0-1 0,1 0 0,-1-1 0,1 1 0,-1 0 0,1 0 0,-1 0 0,0 0 0,1 0 1,-1 0-1,1 0 0,-1-1 0,0 1 0,1 0 0,-1 0 0,0-1 0,1 1 0,-1 0 0,0 0 0,1-1 0,-1 1 0,0 0 0,0-1 0,1 1 0,-1 0 0,0-1 0,0 1 0,0-1 0,1 1 0,-1 0 0,0-1 0,0 1 0,0-1 0,0 1 0,0 0 0,0-1 0,0 1 0,0-1 0,0 1 0,0-1 0,0 1 0,0 0 0,0-1 0,0 1 0,-1-1 0,1 1 0,0 0 0,0-1 0,0 1 0,0-1 0,-1 1 0,1 0 0,0-1 0,-1 1 0,1-1 0,-8-9-573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18932,'0'0'152,"0"0"0,1 0-1,-1 0 1,0 0 0,1 1-1,-1-1 1,0 0 0,1 0 0,-1 0-1,0 0 1,1 0 0,-1 0 0,0 0-1,0 1 1,1-1 0,-1 0-1,0 0 1,0 0 0,1 1 0,-1-1-1,0 0 1,0 0 0,1 1 0,-1-1-1,0 0 1,0 1 0,0-1 0,0 0-1,0 0 1,1 1 0,-1 14 2080,-12 23-1575,7-23-358,2-6-267,1 1 0,0-1 0,1 1 0,0 0 0,0 12 0,1-21-44,1 1 0,-1-1-1,0 1 1,0-1 0,1 1 0,-1-1 0,1 1 0,-1-1-1,1 0 1,-1 1 0,1-1 0,0 0 0,0 1 0,0-1-1,0 0 1,0 0 0,2 2 0,-2-2-39,1-1 1,-1 1-1,1-1 1,0 1-1,-1-1 1,1 1-1,0-1 1,-1 0-1,1 0 1,0 0-1,-1 0 1,1 0-1,0 0 1,0 0-1,-1-1 1,1 1-1,0-1 1,-1 1-1,3-2 1,5-2-695,1 0 1,-2-1-1,1 0 0,-1-1 1,0 0-1,0 0 1,14-15-1,43-54-6552,-63 73 7119,-11 33 2394,-21 79 3469,21-66-3646,-4 81 1,12-120-1997,1 26 315,0-30-393,0 0-1,1 0 1,-1 0-1,0 0 1,0 0 0,0 0-1,1 1 1,-1-1-1,0 0 1,1 0-1,-1-1 1,1 1-1,-1 0 1,1 0 0,0 0-1,-1 0 1,1 0-1,0 0 1,-1-1-1,1 1 1,0 0 0,2 0-1,-2 0-13,-1-1-1,1 0 1,0 0-1,0-1 1,0 1-1,0 0 1,0 0-1,-1 0 1,1-1 0,0 1-1,0 0 1,-1-1-1,1 1 1,0 0-1,0-1 1,-1 1-1,1-1 1,0 1-1,-1-1 1,1 0-1,-1 1 1,1-1 0,-1 0-1,1 1 1,0-3-1,15-23-259,-12 19 66,14-28-427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 14667,'0'0'70,"0"-1"0,1 1 0,-1 0 0,0-1 0,0 1 0,0 0 0,0-1 0,0 1 0,0 0 0,0-1 0,0 1 0,0 0 0,0 0 0,-1-1 0,1 1 0,0 0-1,0-1 1,0 1 0,0 0 0,0-1 0,-1 1 0,1 0 0,0 0 0,0-1 0,0 1 0,-1 0 0,1 0 0,0-1 0,0 1 0,-1 0 0,1 0 0,0 0 0,-1 0 0,1-1 0,-15 1 1549,-15 11 953,25-8-2291,0 1 1,0 0-1,0 0 0,0 0 0,1 1 1,-5 5-1,7-8-231,1 0 0,-1 0-1,1 0 1,-1 1 0,1-1 0,0 0-1,0 1 1,0-1 0,0 1 0,1-1-1,-1 1 1,0-1 0,1 1 0,0-1 0,0 1-1,0 0 1,0 3 0,0-5-36,1 0 1,0 1-1,-1-1 1,1 0-1,0 0 1,0 0-1,-1 0 1,1-1-1,0 1 1,0 0-1,0 0 1,0 0 0,0-1-1,0 1 1,0 0-1,1-1 1,-1 1-1,0-1 1,0 1-1,0-1 1,1 0-1,-1 0 1,0 1-1,0-1 1,1 0-1,-1 0 1,0 0-1,0 0 1,1-1-1,-1 1 1,0 0-1,2-1 1,41-10 94,-11-6-63,-27 14-43,-1 0-1,1 0 0,-1 1 1,1-1-1,0 1 0,9-2 1,-14 4-4,-1 0 0,1 0 1,-1 0-1,0 0 0,1 0 1,-1 0-1,0 1 0,1-1 0,-1 0 1,0 0-1,1 0 0,-1 1 1,0-1-1,0 0 0,1 0 1,-1 1-1,0-1 0,0 0 1,1 1-1,-1-1 0,0 0 1,0 1-1,0-1 0,0 0 0,1 1 1,-1-1-1,0 0 0,0 1 1,0-1-1,0 0 0,0 1 1,0-1-1,0 1 0,0-1 1,0 0-1,0 1 0,0-1 1,-2 19-23,2-16 17,-1 38 25,-2 28 542,2-65-471,0 0 0,1 1 0,-1-1 0,-1 0 0,1 0 0,0 0 0,-1 0 0,0 0 0,0-1 0,0 1 0,-1 0 0,-3 3 0,3-4-30,-1 0 0,0 0 0,0-1 0,0 0 0,0 0 0,0 0 0,0 0 0,0-1 0,-1 1 0,1-1 0,0 0 0,-1-1 0,1 1 0,-1-1 0,-4 0 0,-11 0 47,1-1 0,-21-4 0,35 4-76,-11-1-13,10 2-104,0-1-1,0 1 1,0-1 0,0-1-1,0 1 1,0-1-1,0 0 1,0 0 0,0-1-1,-9-6 1,14 9 18,1 0 1,0-1-1,-1 1 1,1 0-1,0-1 0,-1 1 1,1-1-1,0 1 1,0 0-1,0-1 1,0 1-1,-1-1 1,1 1-1,0-1 1,0 1-1,0-1 0,0 1 1,0-1-1,0 1 1,0-1-1,0 1 1,0-1-1,0 1 1,0 0-1,0-1 1,1 1-1,-1-1 0,0 1 1,0-1-1,0 1 1,1 0-1,-1-1 1,0 1-1,1-1 1,-1 1-1,0 0 1,0-1-1,1 1 0,-1 0 1,1-1-1,-1 1 1,1-1-1,21-11-1376,-18 10 1393,22-9-837,10-1-102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 20084,'-1'-1'91,"1"1"-1,0-1 1,-1 1 0,1-1-1,-1 1 1,1-1-1,0 1 1,-1-1-1,1 1 1,-1-1-1,1 1 1,-1 0 0,0-1-1,1 1 1,-1 0-1,1-1 1,-1 1-1,0 0 1,1 0-1,-1 0 1,0-1 0,1 1-1,-1 0 1,1 0-1,-1 0 1,0 0-1,1 0 1,-1 0 0,0 0-1,1 1 1,-1-1-1,0 0 1,0 0-1,-24 9 1136,18-4-1044,0 0-1,0 0 0,1 0 0,-1 1 1,1 0-1,1 0 0,-1 1 1,1-1-1,0 1 0,-7 14 1,9-15-176,-1 1 1,2 0 0,-1 0 0,1 0-1,0 0 1,0 0 0,1 0-1,0 0 1,0 0 0,1 1 0,-1-1-1,3 13 1,-2-18 0,1 0 0,-1 0 0,1 0-1,-1 1 1,1-1 0,0 0 0,0 0 0,0 0 0,0 0 0,1 0-1,-1-1 1,0 1 0,1 0 0,-1-1 0,1 1 0,0-1-1,-1 1 1,1-1 0,0 0 0,0 1 0,0-1 0,0 0 0,0 0-1,0-1 1,0 1 0,0 0 0,0-1 0,1 1 0,-1-1 0,0 0-1,0 1 1,0-1 0,1 0 0,-1-1 0,0 1 0,0 0 0,5-2-1,1 1 40,1-1 0,-1-1 0,1 1-1,-1-2 1,0 1 0,0-1 0,0 0-1,9-7 1,-8 4 28,0 0 0,0-1 0,-1 0 0,0-1 0,-1 0 0,7-9 0,-12 14-54,0 0 0,0 1-1,0-1 1,0 0-1,-1 0 1,1 0 0,-1-1-1,1-6 1,-2 9-30,0 0 1,0 0-1,0-1 1,0 1-1,-1 0 0,1-1 1,-1 1-1,1 0 1,-1 0-1,0 0 1,0-1-1,1 1 0,-2 0 1,1 0-1,0 0 1,-3-3-1,0 2-104,1 1 1,-1-1-1,0 1 0,0 0 0,0 0 1,0 0-1,0 0 0,0 1 0,0 0 0,-1 0 1,1 0-1,-1 0 0,1 1 0,-1-1 1,1 1-1,0 0 0,-1 1 0,-4 0 0,-13 4-394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16988,'12'16'2008,"6"-3"-1016,8-6-352,13-4 1441,5-1-665,10 1-496,1-3-183,1 3-409,-3-1-256,-9-1-737,-4 1-415,-17 1 856,-10-3-200,-6-5-168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15395,'34'14'2161,"4"-6"-985,0-8-472,5-2 1409,0-4-553,1-4-1000,-6-3-672,-1 4 296,-8-2-184,-6-2-304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18580,'3'-6'2168,"5"1"-1455,1 8-353,5 8 1296,1 9-728,5 4-208,5 8-640,4 2-224,4-3-384,0-1-176,-1-5-296,-2-4-200,-4-7-1833,-4-5 2257,-10-7-336,-10-1-225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17620,'17'0'2488,"6"-3"-1415,12-9-361,5-5 1440,12-6-696,3-2-199,0-5-705,0-1-376,-7 0 608,-1 5-648,-5 2-88,-4 1-16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13883,'-2'12'2072,"4"-1"-1103,11-5-289,4 0 2328,12-4-1751,8-2-145,14-2-312,7-1-104,14-4-112,6 0-128,0 0-456,-2 1-336,-2 4-784,-7 2 1944,-10 3-984,-8-6-104,-11-8-128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10898,'29'11'331,"1"-1"-1,0-2 0,0-1 0,1-1 1,-1-1-1,1-2 0,36-1 0,454-5 2919,-458 3-2899,0-4 1,0-2-1,-1-3 0,0-2 0,116-39 1,-152 41-228,-8 4-242,-1-1-1,0-1 0,0-1 1,27-16-1,-32 11-27,-12-2-78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7 159 15731,'-1'4'431,"-1"1"0,1-1 0,0 1 0,0 0 0,1-1 0,-1 1 0,1 0 0,0-1 0,2 10-1,-2-13-332,0 0-1,0 0 0,0-1 0,1 1 0,-1 0 0,0-1 0,1 1 0,-1 0 0,1 0 0,-1-1 1,1 1-1,-1-1 0,1 1 0,-1 0 0,1-1 0,0 1 0,-1-1 0,1 1 0,0-1 0,-1 0 1,1 1-1,0-1 0,1 1 0,0-1 33,0 0 0,0 0-1,0 0 1,0 0 0,0-1 0,0 1 0,0-1 0,0 1-1,0-1 1,0 0 0,0 1 0,0-1 0,0 0 0,1-2 0,11-5 246,-1-1 1,0 0 0,-1-1 0,0-1 0,11-12 0,50-65 746,-33 36-609,-29 43-381,-11 9-131,0 0 0,0 0 0,0-1 0,0 1 1,0 0-1,0 0 0,0 0 0,1 0 0,-1 0 0,0 0 0,0 0 0,0 0 0,0 0 0,0 0 0,0 0 0,0 1 0,0-1 0,0 0 1,1 0-1,-1 0 0,0 0 0,0 0 0,0 0 0,0 0 0,0 0 0,0 0 0,0 0 0,0 0 0,0 0 0,0 0 0,0 0 1,0 0-1,0 0 0,1 1 0,-1-1 0,0 0 0,0 0 0,0 0 0,0 0 0,0 0 0,0 0 0,0 0 0,0 0 0,0 0 1,0 1-1,0-1 0,0 0 0,0 0 0,0 0 0,0 0 0,0 0 0,0 0 0,0 0 0,0 0 0,-1 1 0,-5 23 51,5-19-93,-22 64-369,10-33-487,2 0 0,1 1-1,-5 42 1,15-71 304,7-12-12,8-15-64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14051,'-16'21'1511,"6"-8"-418,1 0-1,-12 23 1,20-33-894,-1 0 0,1 0 1,0 0-1,-1 0 0,2 0 1,-1 1-1,0-1 0,1 0 1,-1 1-1,1-1 0,0 0 1,0 1-1,0-1 0,1 0 1,-1 1-1,1-1 0,1 6 0,0-7-148,-1 0 0,0 0-1,1 0 1,-1-1 0,1 1-1,-1-1 1,1 1 0,0-1-1,0 1 1,-1-1 0,1 0-1,0 0 1,0 0 0,0 0-1,0 0 1,1 0 0,-1-1-1,0 1 1,0-1 0,0 0-1,5 1 1,4 0 104,0-1 0,-1 0-1,13-2 1,-13 1 68,0-1-1,0 0 1,0 0-1,-1-1 1,1-1-1,-1 1 1,1-2-1,-1 1 1,0-1-1,-1 0 1,1-1-1,-1 0 1,11-11-1,-18 16-185,0 0 0,0 0-1,0 0 1,0 0 0,-1 0-1,1-1 1,0 1-1,0 0 1,-1-1 0,1 1-1,-1 0 1,1-1 0,-1 1-1,0 0 1,0-1-1,0 1 1,1-1 0,-1 1-1,0-1 1,-1 1-1,1-1 1,0 1 0,0 0-1,-1-1 1,1 1 0,0 0-1,-1-1 1,0 1-1,1 0 1,-1-1 0,0 1-1,1 0 1,-1 0 0,0 0-1,0 0 1,0-1-1,0 1 1,0 1 0,0-1-1,-1 0 1,1 0-1,0 0 1,0 1 0,-2-2-1,-5-2-17,-1-1-1,1 2 1,-1-1-1,1 1 1,-16-3 0,5 1-710,1 1 0,-1 1 0,0 1 0,0 1 0,-27 1 1,39 2 76,7-2 599,0 0 1,1 0 0,-1 0 0,0 0 0,0 0-1,0 0 1,0 0 0,0 0 0,0 0 0,0 0-1,0 0 1,0-1 0,0 1 0,1 0 0,-1 0-1,0 0 1,0 0 0,0 0 0,0 0 0,0 0-1,0 0 1,0 0 0,0 1 0,0-1 0,1 0 0,-1 0-1,0 0 1,0 0 0,0 0 0,0 0 0,0 0-1,0 0 1,0 0 0,0 0 0,0 0 0,0 0-1,0 0 1,1 0 0,-1 0 0,0 0 0,0 1-1,0-1 1,0 0 0,0 0 0,0 0 0,0 0-1,0 0 1,0 0 0,0 0 0,0 0 0,0 0-1,0 0 1,0 1 0,0-1 0,0 0 0,0 0-1,0 0 1,0 0 0,0 0 0,0 0 0,0 0-1,0 0 1,0 0 0,0 1 0,0-1 0,18 1-865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18572,'-5'4'268,"1"-1"1,0 1 0,-1-1-1,2 1 1,-1 0-1,0 1 1,1-1-1,0 0 1,0 1-1,0 0 1,0 0-1,1 0 1,0 0-1,0 0 1,0 0-1,1 1 1,0-1-1,-1 9 1,1-10-221,1-1 0,0 1 0,0 0 0,0 0 0,0 0 0,1 0 0,-1 0 0,1-1 0,0 1 0,0 0 0,1 0 0,1 3 1,-2-5-21,0 0 0,1 0 1,-1 0-1,1 0 0,0 0 1,-1-1-1,1 1 1,0 0-1,0-1 0,0 0 1,0 1-1,0-1 1,0 0-1,1 0 0,-1 0 1,0 0-1,1 0 0,-1-1 1,0 1-1,4 0 1,0-1 86,0-1 0,-1 1 0,1-1 0,0 1 0,0-2 0,-1 1 0,1-1 0,-1 1 0,1-2 0,-1 1 0,0 0 0,1-1 0,4-4 0,-6 5-11,0-1-1,0 0 0,0 0 0,0 0 0,-1 0 0,1-1 1,-1 1-1,0-1 0,0 0 0,0 0 0,-1 0 1,0 0-1,1 0 0,-1-1 0,0 1 0,1-6 0,-3 7-75,0 0 0,0 0 0,-1 0 0,1 0 0,-1 0 0,1 0 0,-1 0 0,0 0 0,0 1 0,0-1 0,-1 0 0,1 1 0,-1-1-1,1 0 1,-1 1 0,0 0 0,0-1 0,0 1 0,0 0 0,0 0 0,-1 0 0,1 0 0,-1 1 0,1-1 0,-4-1 0,-5-3-289,1 1 0,-1 0-1,0 0 1,0 1 0,-13-3 0,22 7 211,0-1 0,0 1 0,0-1 0,-1 1 0,1-1 0,0 1-1,0 0 1,0 0 0,-1 0 0,1 1 0,0-1 0,0 0 0,-4 2 0,-3 8-422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17980,'-1'2'2546,"-15"23"2384,4-8-4628,2-1 0,1 2 0,-13 30 0,22-46-302,-1-1-1,1 0 1,0 0-1,0 0 0,0 0 1,0 0-1,1 0 0,-1 1 1,0-1-1,0 0 1,1 0-1,-1 0 0,0 0 1,1 0-1,-1 0 1,1 0-1,0 0 0,-1 0 1,1 0-1,0-1 1,-1 1-1,1 0 0,0 0 1,0 0-1,0-1 1,0 1-1,0-1 0,0 1 1,0 0-1,0-1 1,1 1-1,6 2-15,0 0 0,1 0 0,10 2-1,-1-1 4,-8 0 8,-1-1-1,1 2 1,-1-1-1,0 1 1,0 1-1,0 0 1,-1 0-1,0 0 1,13 14-1,-19-17 7,1 0 0,-1 0-1,0 0 1,1 0 0,-2 1 0,1-1-1,0 0 1,-1 1 0,1-1-1,-1 1 1,0 0 0,0 0 0,0-1-1,-1 1 1,1 0 0,-1 0-1,0 0 1,0-1 0,0 1 0,-1 0-1,0 0 1,1 0 0,-1-1-1,0 1 1,-1 0 0,1-1 0,-1 1-1,1-1 1,-4 5 0,1-2 32,0-1 0,-1 0-1,1 0 1,-1 0 0,0 0 0,0-1 0,-1 0 0,1 0 0,-1 0 0,0 0 0,0-1 0,0 0 0,0-1 0,-1 1 0,1-1 0,-10 1 0,11-2-53,1 0 0,0 0 0,0-1-1,0 0 1,0 0 0,0 0 0,-1-1 0,1 1 0,0-1 0,0 0 0,0 0 0,0 0 0,0-1 0,0 1 0,1-1 0,-1 0 0,0 0 0,1 0 0,-1-1 0,1 1 0,0-1 0,0 0 0,0 0 0,0 0-1,1 0 1,-1 0 0,-3-8 0,2 3-273,0 0 0,1 0 0,0 0 0,1-1 0,0 1 0,0-1 0,0-11 0,1-1-128,0 0-1,3-20 1,5-5-466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16780,'0'-3'2008,"1"2"-1024,1-1-360,2 1 1177,4-1-305,6 2-440,4-1-256,7-2-351,2-2-233,7 0-769,3 2-567,2 2 944,4 1-176,-3 1-168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16388,'19'-6'1473,"0"1"1,0 0 0,25-2 0,-36 7-1234,0-1 1,0 1 0,-1 0-1,1 1 1,0 0-1,0 0 1,0 0 0,-1 1-1,1 0 1,13 7-1,-19-9-222,-1 0 0,0 1 1,0-1-1,0 1 0,0-1 0,0 1 0,1 0 0,-1-1 0,0 1 0,0 0 0,-1 0 0,1 0 0,0 0 0,0 0 0,0 0 0,0 0 0,-1 0 0,1 0 0,-1 0 1,1 0-1,-1 0 0,1 1 0,-1-1 0,1 0 0,-1 0 0,0 0 0,0 1 0,0-1 0,0 0 0,0 1 0,0-1 0,0 0 0,0 0 0,0 1 0,0-1 0,-1 0 1,1 0-1,-1 0 0,1 1 0,-1-1 0,1 0 0,-1 0 0,0 0 0,1 0 0,-1 0 0,0 0 0,0 0 0,0 0 0,-1 1 0,-7 6 33,1-1-1,-1 0 0,0 0 0,-15 7 1,17-9 7,-20 11 57,13-8-31,0 0 1,0 1-1,1 1 0,0 0 1,-15 16-1,27-25-77,0 0 0,0 0-1,0 0 1,-1 1 0,1-1 0,0 1 0,0-1-1,1 0 1,-1 1 0,0 0 0,0-1-1,1 1 1,-1-1 0,1 1 0,0 0 0,-1-1-1,1 1 1,0 0 0,0 0 0,0-1 0,0 1-1,0 0 1,0-1 0,1 1 0,-1 0-1,0-1 1,1 1 0,0 0 0,-1-1 0,1 1-1,0-1 1,0 1 0,0-1 0,-1 1 0,2-1-1,-1 0 1,0 1 0,0-1 0,0 0-1,1 0 1,-1 0 0,0 0 0,1 0 0,2 1-1,3 2-175,1 0 0,-1-1 0,1 0 0,0 0 0,0-1 0,0 0 0,0 0 0,9 0 0,-8-2 91,0 0 0,1-1 0,-1 0 0,0 0 0,0-1 0,-1 0 0,1-1 0,0 0 0,9-5 0,24-9-412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35 17412,'-1'-2'162,"0"0"1,0 0-1,0 0 1,0 0-1,-1 0 1,1 0-1,-1 0 1,1 0-1,-1 1 1,1-1-1,-1 1 1,0-1-1,0 1 1,0 0-1,0-1 1,0 1-1,0 0 1,-1 0-1,1 1 1,0-1-1,0 0 0,-1 1 1,1-1-1,0 1 1,-1 0-1,1 0 1,0 0-1,-1 0 1,1 0-1,-5 1 1,1 0 23,1 0 0,-1 0 0,0 0 0,0 1 0,0 0-1,1 0 1,-1 1 0,1 0 0,0 0 0,0 0 0,-7 5 0,7-2-157,0-1 0,1 1 0,-1 1 0,1-1 1,0 1-1,0-1 0,1 1 0,0 0 0,0 0 0,1 1 0,0-1 0,0 0 0,1 1 0,0 0 1,0-1-1,1 11 0,-1-14-20,1-1 0,0 0 0,1 0 1,-1 0-1,1 0 0,-1 1 0,1-1 0,0 0 1,0 0-1,0 0 0,1-1 0,-1 1 0,1 0 1,-1 0-1,1-1 0,0 1 0,0-1 0,0 1 1,0-1-1,1 0 0,-1 0 0,1 0 0,-1 0 1,1 0-1,0 0 0,-1-1 0,1 0 1,0 1-1,0-1 0,0 0 0,0 0 0,0-1 1,0 1-1,1-1 0,-1 1 0,0-1 0,0 0 1,0 0-1,0 0 0,5-2 0,1 1 53,-1-1 1,1 0-1,-1-1 0,0 0 1,0-1-1,0 1 0,0-1 1,0-1-1,-1 0 0,13-11 1,-15 12-6,-1 0 1,1 0-1,-1-1 1,0 0-1,-1 0 1,1 0 0,3-8-1,-6 11-24,1-1 0,-1 0 0,0 0 0,0 0 0,-1 0 0,1 0 0,-1 0 0,1-1 0,-1 1 0,0 0 0,0 0 0,-1 0 0,1 0 0,-2-6-1,1 6-56,0 0 0,0 1 0,-1-1 0,1 1 0,-1-1-1,0 1 1,1 0 0,-1-1 0,0 1 0,-1 0 0,1 0-1,0 1 1,0-1 0,-1 0 0,1 1 0,-1-1-1,1 1 1,-1 0 0,0 0 0,-3-1 0,2 1 12,1 0 1,-1 0 0,0 0-1,0 1 1,0-1-1,1 1 1,-1 0 0,0 0-1,0 0 1,0 1-1,0 0 1,0-1-1,1 1 1,-7 3 0,-4 5-233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13955,'178'-9'5602,"-59"1"-4191,481 10 156,-407 2-1536,-137-2-76,127-2 134,-154-2-264,0-1 0,0-1 0,0-2 0,30-9 0,-38 4-409,-21 11 574,1-1 0,-1 1 0,0 0 0,1 0 0,-1-1 0,0 1 0,1 0 0,-1-1 0,0 1 0,0-1 0,1 1 0,-1 0 0,0-1 0,0 1 0,0-1 0,0 1 0,0-1 0,1 1 0,-1 0 0,0-1 0,0 1 0,0-1 0,0 1-1,0-1 1,0 1 0,0 0 0,-1-1 0,1 1 0,0-1 0,0 1 0,0-1 0,0 1 0,0 0 0,-1-1 0,1 1 0,0-1 0,0 1 0,-1 0 0,1-1 0,0 1 0,-1 0 0,1-1 0,0 1 0,-1 0 0,1 0 0,0-1 0,-1 1 0,1 0 0,-1 0 0,-21-10-348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16900,'1'0'120,"-1"0"0,1 0 0,-1 0 0,1 0 0,-1 0 0,1 0 0,0 0 0,-1 0 0,1 0 0,-1 0 0,1 1 0,-1-1 0,1 0 0,-1 0 0,1 0 0,-1 1 0,1-1 0,-1 0 0,1 0 0,-1 1 0,0-1 0,1 0 0,-1 1 0,1-1 0,-1 1 0,1 0 0,2 17 1964,-10 30-352,3-29-1563,-1 17 10,-4 45-19,8-72-151,1 1-1,0-1 0,1 1 1,0-1-1,1 1 0,2 9 1,-3-17-6,-1 0 1,1 0-1,0 0 0,0 0 1,0 0-1,0-1 1,0 1-1,0 0 1,0-1-1,1 1 1,-1-1-1,1 1 1,-1-1-1,1 0 1,-1 0-1,1 1 1,0-1-1,-1 0 1,4 1-1,-2-1-41,0-1 0,0 1 0,1 0 1,-1-1-1,0 0 0,0 0 0,1 0 0,-1 0 0,0 0 0,1-1 0,2 0 0,4-2-26,1 0 0,-1-1 0,0 0-1,0-1 1,-1 0 0,12-8 0,-5 1-3,-1-1 1,26-26 0,-9 3-122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15891,'-18'40'1713,"-2"7"-905,-1 2-288,4 2 928,3-2-319,6-8-329,4-6-232,7-12-656,5-6-352,5-11 1656,1-4-1208,1-7-40,5-4-8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12891,'-1'-1'60,"1"-1"0,0 1 0,0-1 0,0 1 0,0-1 0,0 1 0,0-1 0,0 1 0,0-1 0,1 1 0,-1-1 0,1 1 0,-1-1 0,1 1 0,0 0 0,-1-1 0,1 1 0,0 0 0,0 0 0,0-1 0,0 1 0,0 0 0,0 0 1,0 0-1,0 0 0,0 0 0,1 0 0,-1 1 0,0-1 0,1 0 0,-1 1 0,2-2 0,4-1 77,0 0 0,0 0 1,1 1-1,-1 0 0,9-1 0,4 1 43,-1 2-1,1 0 0,0 1 0,-1 1 0,22 5 0,18 1 131,364 2 404,-170-10-1139,-198 0 331,64-7 0,-27-5-19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60 16812,'3'-5'459,"0"-1"0,-1 0 1,0 1-1,2-12 1,-4 16-415,0 1 1,1-1 0,-1 0 0,0 1 0,0-1 0,0 0 0,0 1 0,0-1 0,0 0 0,0 1 0,0-1 0,0 0 0,0 1 0,-1-1 0,1 1 0,0-1 0,0 0 0,0 1 0,-1-1 0,1 1 0,0-1 0,-1 0-1,1 1 1,-1-1 0,1 1 0,-1 0 0,1-1 0,0 1 0,-1-1 0,0 1 0,1-1 0,-1 1 0,1 0 0,-1 0 0,1-1 0,-1 1 0,0 0 0,1 0 0,-1 0 0,0-1 0,1 1 0,-1 0 0,0 0 0,1 0 0,-1 0-1,1 0 1,-1 0 0,0 1 0,1-1 0,-1 0 0,0 0 0,1 0 0,-1 0 0,0 1 0,1-1 0,-1 0 0,0 1 0,-4 1 183,-1 1 1,1 0-1,0 0 0,0 0 0,0 0 1,0 1-1,1-1 0,0 1 1,-1 1-1,1-1 0,-6 10 1,-1 1-34,1 0 1,-12 26 0,16-28-135,0 0 0,-4 17 0,9-28-48,0 1-1,0 0 1,0 1 0,1-1-1,-1 0 1,1 0-1,0 0 1,0 0 0,0 0-1,0 0 1,1 0-1,-1 0 1,1 0 0,0 0-1,0 0 1,2 5-1,-2-7-4,0 0-1,0 0 0,0 0 1,0 0-1,0 0 0,0 0 1,0-1-1,0 1 0,1 0 1,-1-1-1,0 1 0,1-1 0,-1 1 1,0-1-1,1 0 0,-1 0 1,0 1-1,1-1 0,-1 0 1,1 0-1,-1 0 0,0-1 1,1 1-1,-1 0 0,1 0 1,-1-1-1,3 0 0,3-1 17,0-1 0,-1 0 0,14-7 0,-8 1 15,0 0 1,18-16 0,10-9-79,-40 34 34,0-1 0,1 1 0,-1 0 1,0 0-1,0 0 0,1-1 0,-1 1 1,0 0-1,1 0 0,-1 0 1,0 0-1,1 0 0,-1 0 0,0-1 1,1 1-1,-1 0 0,0 0 0,1 0 1,-1 0-1,1 0 0,-1 0 1,0 1-1,1-1 0,-1 0 0,0 0 1,1 0-1,-1 0 0,0 0 0,1 0 1,-1 1-1,0-1 0,0 0 1,1 0-1,-1 0 0,0 1 0,0-1 1,1 0-1,-1 0 0,0 1 0,0-1 1,0 0-1,1 1 0,-1-1 0,0 0 1,0 1-1,0-1 0,0 0 1,0 1-1,0-1 0,1 0 0,-1 1 1,0-1-1,0 0 0,0 1 0,0-1 1,0 0-1,0 1 0,-1-1 1,2 29-101,-1-22 79,0 6-8,-1 15 124,1 0 0,1-1 0,2 0 0,1 1 0,1-1 1,8 28-1,-8-42 2,10 30 251,-14-41-300,-1 0 0,1 1 0,-1-1 1,1 0-1,-1 1 0,0-1 1,0 0-1,0 1 0,0-1 1,0 1-1,-1-1 0,1 0 1,-1 1-1,0 1 0,0-3-15,0 0-1,0 0 0,0 0 1,-1 0-1,1 0 1,0 0-1,0-1 1,-1 1-1,1 0 0,0-1 1,-1 1-1,1-1 1,0 1-1,-1-1 1,1 0-1,-1 0 1,1 1-1,-1-1 0,1 0 1,0 0-1,-1-1 1,1 1-1,-1 0 1,1 0-1,-1-1 0,0 0 1,-40-12 455,-31-24 52,64 32-682,1 0-1,0-1 1,1 0-1,-1 0 1,1-1-1,-7-8 1,14 15 94,-1 0-1,1 0 1,0-1 0,0 1-1,0 0 1,0 0 0,-1-1 0,1 1-1,0 0 1,0 0 0,0-1-1,0 1 1,0 0 0,0 0-1,0-1 1,0 1 0,0 0-1,0 0 1,0-1 0,0 1 0,0 0-1,0 0 1,0-1 0,0 1-1,0 0 1,0-1 0,0 1-1,0 0 1,0 0 0,0-1-1,1 1 1,-1 0 0,0 0 0,0 0-1,0-1 1,0 1 0,1 0-1,-1 0 1,0 0 0,0-1-1,0 1 1,1 0 0,-1 0 0,12-4-1233,-11 3 1062,39-13-1475,-10 2 676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 17524,'-1'-2'183,"0"1"0,0 0 0,0 0 0,0 0 0,0 0 0,-1 0 0,1 0 0,0 1 0,-1-1 0,1 0 0,0 1 0,-1-1 0,1 0 0,-1 1 0,1 0 0,-1-1 0,0 1 0,1 0 0,-1 0 0,1 0 0,-1 0 0,-2 0 0,2 1 0,0 0 0,0 0 0,0 0 1,0 0-1,0 1 0,0-1 0,0 0 0,0 1 1,0-1-1,1 1 0,-1 0 0,1 0 0,-3 3 0,-2 5 109,0 0 0,1 1 0,0-1-1,-7 21 1,6-11-235,1 1 0,1-1 0,-1 23 0,4-33-58,0 0 1,1-1-1,0 1 1,1 0-1,0 0 1,1 0-1,0 0 0,5 13 1,-6-20 0,0 0 0,0 0 0,1 0 0,-1 0 1,1-1-1,0 1 0,0-1 0,0 1 0,0-1 0,0 0 0,1 0 0,-1 0 1,1 0-1,-1 0 0,1 0 0,0 0 0,0-1 0,-1 0 0,1 1 0,0-1 1,0 0-1,0-1 0,1 1 0,-1 0 0,0-1 0,0 0 0,0 0 0,4 0 1,-1 0 27,0-1 1,0 0 0,0-1 0,0 0 0,0 1-1,0-2 1,-1 1 0,1-1 0,-1 0-1,1 0 1,-1 0 0,0-1 0,7-6 0,-4 1 68,0 1 0,0-1 0,-1-1 1,-1 0-1,0 0 0,0 0 0,0 0 1,-2-1-1,1 0 0,-1 0 0,-1-1 1,0 1-1,-1-1 0,2-14 0,-3 19-111,0 0 1,-1 0-1,0 0 0,-1 0 0,1 1 1,-1-1-1,-1 0 0,1 0 0,-1 1 0,0-1 1,0 1-1,-1-1 0,0 1 0,0 0 0,-1 0 1,0 0-1,0 1 0,0-1 0,0 1 1,-1 0-1,0 0 0,0 0 0,0 1 0,-1 0 1,-9-6-1,13 9 14,0 0 0,0 0 0,1 0 0,-1 0 0,0 1 0,0-1 0,0 0 0,-1 1 0,1-1 0,0 1 0,0 0 0,0 0 0,0 0 0,0 0 0,0 0 0,-5 1 0,3 2-232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18628,'6'5'2376,"-1"-1"-1447,1 1-385,3-1 1344,0-1-696,2 0-191,1-3-713,-2-4-400,-1-5 888,-2-4-744,-7 0 0,-1 2-32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27 317 13859,'-8'14'1067,"5"-8"-476,0 1 0,0-1 0,1 0 0,-1 1 0,-1 9 0,4-16-546,0 0 0,0 1 0,0-1-1,0 0 1,0 0 0,0 0 0,0 0 0,0 1 0,0-1 0,0 0 0,0 0 0,0 0-1,0 0 1,0 1 0,0-1 0,0 0 0,0 0 0,0 0 0,0 0 0,0 0 0,0 1-1,1-1 1,-1 0 0,0 0 0,0 0 0,0 0 0,0 0 0,0 0 0,0 0 0,1 1-1,-1-1 1,0 0 0,0 0 0,0 0 0,0 0 0,1 0 0,-1 0 0,0 0-1,0 0 1,0 0 0,0 0 0,1 0 0,-1 0 0,0 0 0,0 0 0,0 0 0,0 0-1,1 0 1,-1 0 0,0 0 0,0 0 0,0 0 0,0 0 0,0 0 0,1 0 0,-1-1-1,0 1 1,0 0 0,0 0 0,0 0 0,0 0 0,1 0 0,-1 0 0,0 0-1,0-1 1,0 1 0,0 0 0,0 0 0,13-10 1024,21-27 501,41-55 0,-25 30-1074,96-119-79,-146 181-417,0 0-1,0 1 1,0-1-1,0 0 1,0 0-1,0 0 1,0 0-1,0 0 1,0 0 0,0 0-1,0 1 1,1-1-1,-1 0 1,0 0-1,0 0 1,0 0-1,0 0 1,0 0 0,0 0-1,0 0 1,0 0-1,1 0 1,-1 0-1,0 1 1,0-1-1,0 0 1,0 0 0,0 0-1,0 0 1,0 0-1,1 0 1,-1 0-1,0 0 1,0 0-1,0 0 1,0 0 0,0 0-1,0 0 1,1 0-1,-1 0 1,0 0-1,0-1 1,0 1-1,0 0 1,0 0 0,0 0-1,0 0 1,1 0-1,-5 13 0,-11 23-27,-3 5-22,1 0 1,-15 64-1,31-79-702,1-25 704,0-1 0,0 1 1,0 0-1,1 0 0,-1-1 1,0 1-1,1 0 0,-1-1 1,0 1-1,1 0 0,-1-1 1,1 1-1,-1-1 0,1 1 1,-1-1-1,1 1 0,0-1 1,-1 1-1,2-1 0,0 1 5,1 0-1,-1-1 0,0 0 0,1 0 1,-1 0-1,1 0 0,-1 0 0,1 0 0,-1-1 1,1 1-1,-1-1 0,0 1 0,1-1 1,-1 0-1,3-1 0,24-11-400,7-7-104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 16836,'0'-1'74,"0"0"0,0 1 0,0-1 0,0 1 1,0-1-1,0 0 0,0 1 0,0-1 0,0 1 1,0-1-1,0 0 0,0 1 0,0-1 0,-1 1 1,1-1-1,0 0 0,0 1 0,-1-1 0,1 1 0,0-1 1,-1 1-1,1-1 0,0 1 0,-1 0 0,1-1 1,-1 1-1,1-1 0,-1 1 0,1 0 0,-1-1 1,1 1-1,-1 0 0,1 0 0,-1-1 0,0 1 1,1 0-1,-1 0 0,1 0 0,-1 0 0,0 0 1,1 0-1,-1 0 0,1 0 0,-1 0 0,0 0 1,1 0-1,-1 0 0,1 0 0,-1 0 0,0 1 1,0-1-1,-2 1 105,0 1 1,1-1 0,-1 0-1,1 1 1,-1 0 0,1-1-1,0 1 1,-1 0 0,1 0-1,-2 4 1,-4 5-89,1 0 0,0 1 0,1 0 0,0 0 0,1 1 0,0 0 0,1 0 0,1 0 0,0 0 0,1 0 0,0 1 0,1-1 0,0 1 0,3 22-1,-2-33-77,1 0-1,-1 0 0,1-1 0,0 1 0,-1-1 0,1 1 0,1-1 1,-1 1-1,0-1 0,0 1 0,1-1 0,0 0 0,-1 0 0,1 0 1,4 4-1,-4-5 6,-1 0 0,1 0 1,0 0-1,0 0 0,0 0 1,0-1-1,0 1 0,0-1 0,1 1 1,-1-1-1,0 0 0,0 0 1,0 0-1,0 0 0,0 0 1,3-1-1,1 0 49,0-1-1,0 0 1,0 0 0,-1 0 0,1-1 0,-1 0-1,1 0 1,-1 0 0,0-1 0,0 0 0,-1 0-1,8-7 1,-2 0 121,-1-1-1,0 0 1,0 0 0,-2-1-1,8-14 1,-13 24-138,-1-1 0,1 1 0,-1-1 0,1 0 0,-1 0 0,0 0 0,-1 1 0,1-1-1,-1 0 1,0 0 0,0 0 0,0 0 0,0 0 0,0 0 0,-1 0 0,0 0 0,0 0 0,0 0 0,0 1 0,-1-1 0,1 0 0,-1 1 0,-4-7 0,3 8-65,1 0 0,0 0 0,-1 0 0,1 0 1,-1 1-1,1-1 0,-1 1 0,0 0 1,0-1-1,0 1 0,0 1 0,0-1 0,0 0 1,0 1-1,0-1 0,0 1 0,0 0 1,0 0-1,0 0 0,0 1 0,0-1 0,0 1 1,0-1-1,-3 2 0,1-1-212,0 1-1,1-1 1,-1 1-1,1 0 1,-1 0-1,1 0 0,0 1 1,0 0-1,0-1 1,0 1-1,0 1 1,1-1-1,-1 0 1,-3 6-1,5 0-449,9-5-159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25910,'1'2'1,"0"0"0,0-1 0,0 1 0,0-1 0,0 1 0,0-1 0,0 1 0,0-1 0,1 0 0,-1 0 1,0 0-1,1 1 0,-1-1 0,1-1 0,-1 1 0,1 0 0,0 0 0,-1 0 0,1-1 0,0 1 0,0-1 0,-1 0 1,1 1-1,0-1 0,0 0 0,1 0 0,4-1 25,0 0 1,0 0 0,0-1-1,0 0 1,9-4-1,-1 1 11,-3 0 37,0 0 0,0-1 0,0 0 0,-1-1 0,0-1 0,0 1 0,16-16 1,-20 16-4,1-1 1,-1 0 0,-1 0 0,1 0 0,-1-1 0,-1 1-1,0-2 1,0 1 0,-1 0 0,4-12 0,-7 19-85,0-1 0,-1 1 0,1 0-1,0 0 1,-1 0 0,0-1 0,0 1 0,1 0 0,-1 0 0,-1-1 0,1 1 0,0 0 0,0 0-1,-1-1 1,1 1 0,-1 0 0,0 0 0,0 0 0,0 0 0,0 0 0,0 0 0,0 0 0,0 0-1,-1 0 1,1 0 0,-1 1 0,1-1 0,-1 1 0,0-1 0,0 1 0,1 0 0,-1-1-1,0 1 1,0 0 0,0 0 0,0 0 0,-1 0 0,1 1 0,0-1 0,-3 0 0,-7-1-311,0 0-1,0 1 1,0 0 0,-1 1 0,-23 3 0,8 0-259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16275,'-1'1'135,"1"0"-1,-1-1 1,1 1-1,-1 0 0,1-1 1,0 1-1,-1 0 1,1 0-1,0-1 1,-1 1-1,1 0 0,0 0 1,0 0-1,0-1 1,0 1-1,0 0 0,0 0 1,0 0-1,0-1 1,0 1-1,0 0 0,0 0 1,1 0-1,-1-1 1,0 1-1,1 0 0,-1 0 1,0-1-1,1 1 1,-1 0-1,1-1 0,-1 1 1,1 0-1,-1-1 1,1 1-1,-1-1 0,1 1 1,0-1-1,-1 1 1,1-1-1,0 0 0,0 1 1,-1-1-1,1 0 1,0 1-1,0-1 0,1 0 1,7 4 463,-1-2 1,1 1-1,14 1 1,-14-2-364,48 6 213,0-3-1,0-2 1,72-6 0,-16 1-3649,-105 3 2067,-9 0 299,-15 2-215,12-2 885,-24 4-681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17020,'3'20'2312,"10"-4"-1312,14-2-207,8-5 1215,11-1-448,6-3-215,2-4-689,0-1-408,-4 0-952,-6 0 1560,-5 0-912,-7 0-160,-9 0-120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14379,'1'1'142,"1"0"0,-1 0 0,1 0-1,-1 0 1,1 0 0,0 0 0,-1-1 0,1 1-1,0-1 1,-1 1 0,1-1 0,0 1 0,0-1 0,0 0-1,0 0 1,-1 0 0,1 0 0,0 0 0,0 0-1,0-1 1,0 1 0,-1-1 0,1 1 0,0-1 0,-1 1-1,1-1 1,3-2 0,5-3 211,0 0 0,0 0 0,11-12 0,-9 9-31,22-19 341,-1-2 0,46-53 0,46-78 36,-78 87-450,-48 84-187,0 1 0,-4 19 1,-18 69 47,-23 128-92,44-219-28,1 17-748,6-20 315,6-8 221,5-8-52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18036,'-15'17'634,"1"0"-1,0 1 1,2 0 0,0 1-1,1 1 1,0 0 0,-9 29 0,8-18-690,2 1 1,2 1 0,1 0-1,-4 40 1,10-63 54,0 0 0,1-1 0,1 1 0,-1 0 1,2 0-1,-1 0 0,1-1 0,6 18 0,-7-25 8,0 1 0,1 0 0,-1 0 0,0-1 0,1 1-1,0-1 1,0 1 0,0-1 0,0 0 0,0 0 0,0 0 0,0 0 0,1 0-1,-1 0 1,1-1 0,-1 1 0,1-1 0,0 0 0,0 1 0,-1-1-1,1 0 1,0-1 0,0 1 0,0-1 0,0 1 0,0-1 0,0 0-1,0 0 1,0 0 0,0 0 0,6-2 0,0 0 41,0-1 1,0 0-1,0 0 1,0-1-1,0 0 1,-1-1-1,1 0 0,-1 0 1,0-1-1,9-8 1,2-5 215,0 0 1,24-31 0,-28 29-27,0 0 0,-2 0 0,0-1 0,11-29 0,-18 37-89,-1-1 1,-1 1-1,0-1 1,0 0-1,-2-1 1,0 1-1,0 0 1,-2-17-1,0 28-117,0 1 1,-1-1-1,1 1 0,-1 0 1,0-1-1,0 1 0,0 0 0,0-1 1,0 1-1,-1 0 0,1 0 1,-1 0-1,0 0 0,-2-2 1,2 3-40,1 1 0,-1 0 0,0 0 0,1 0 0,-1 0 0,0 0 0,1 0 0,-1 0 0,0 1 1,0-1-1,0 0 0,0 1 0,0 0 0,0-1 0,1 1 0,-1 0 0,0 0 0,0 0 1,0 0-1,0 0 0,0 1 0,0-1 0,0 1 0,-3 0 0,-1 2-145,0-1 0,1 1 0,-1 0 0,1 0 0,0 0-1,0 1 1,0 0 0,0 0 0,-6 7 0,-2 4-1166,-18 28 0,23-30 607,9-10-87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10266,'0'0'117,"0"0"0,1 1-1,-1-1 1,0 0 0,0 1-1,1-1 1,-1 0 0,0 0 0,1 1-1,-1-1 1,0 0 0,1 0-1,-1 0 1,0 0 0,1 1 0,-1-1-1,1 0 1,-1 0 0,0 0-1,1 0 1,-1 0 0,0 0 0,1 0-1,-1 0 1,1 0 0,-1 0-1,0 0 1,1 0 0,-1 0 0,1 0-1,-1 0 1,0-1 0,1 1-1,0 0 1,26-7 1338,2 0-533,17 4-517,-1-3 0,55-14 0,-76 16-377,0 1 1,47-1 0,-46 4-32,-1-1 1,0-1 0,25-6 0,107-25-28,-123 28 39,-1 2-1,64 2 1,-22 6-4,-3 0 6,104-5 1,187-12 3,-319 12-16,0-3 1,-1-1 0,46-11 0,121-40 1,-48 12 0,-129 36-1,1 1 0,0 2-1,39 1 1,98 11-12,-88-5-102,157-14 1,-79 0 98,518 13-370,-588 5 277,189 21 70,-253-27 9,-25-1 25,0 0 0,0 0 1,0-1-1,0 1 0,0 0 1,1 0-1,-1-1 0,0 1 1,0-1-1,0 1 0,0-1 1,-1 0-1,1 1 0,0-1 1,0 0-1,0 1 0,0-1 1,-1 0-1,1 0 0,0 0 1,-1 0-1,1 0 0,-1 0 1,1-1-1,0 1-43,-27 16-1205,16-9 1212,0 0 1,0-1-1,0 0 0,0-1 0,-1 0 1,0 0-1,0-1 0,0-1 0,0 0 1,0 0-1,0-1 0,0-1 0,-1 0 0,1 0 1,0-1-1,0-1 0,-1 0 0,1 0 1,0-1-1,-12-5 0,-2-1 43,0 2-1,0 0 1,-1 2 0,-42-4-1,-108 5-32,54 3 94,-55-3 41,0 7 0,1 8 0,-177 35 0,331-42-69,-76 11 190,87-14-153,1-1 1,-1 0 0,1 0-1,-1-1 1,1 0 0,-1-1-1,-9-3 1,17 4-51,1 0 0,0 1 0,0-1-1,0 0 1,0 0 0,0 0 0,0-1 0,0 1 0,0 0 0,0-1 0,1 1 0,-1-1 0,-2-3-1,4 5-22,0 0 0,0 0 0,0-1 0,0 1 0,0 0 0,-1-1 0,1 1 0,0 0 0,0 0 0,0-1 0,0 1 0,0 0-1,0-1 1,0 1 0,0 0 0,0-1 0,1 1 0,-1 0 0,0 0 0,0-1 0,0 1 0,0 0 0,0 0 0,0-1 0,1 1 0,-1 0-1,0 0 1,0-1 0,0 1 0,1 0 0,-1 0 0,0 0 0,0-1 0,1 1 0,20-5-114,131 5-152,33-2 212,-56-11 56,83-4-4,-104 19-15,0 5 1,184 34-1,-253-33 11,1-2 0,0-2 0,1-2 0,-1-1 0,0-2 0,0-2 0,77-15 0,-114 17-25,35-12-29,-37 13 65,1-1-1,0 0 1,-1 0-1,1 0 1,-1-1-1,1 1 1,-1 0 0,1-1-1,-1 1 1,0 0-1,0-1 1,1 0-1,-1 1 1,0-1-1,-1 0 1,1 1 0,1-5-1,1-9-19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15851,'8'-4'2192,"-21"12"-1068,-7 13-418,1 0 1,1 1-1,1 0 1,-23 42 0,16-24-578,-30 70 0,45-90-93,2 2 0,0-1-1,1 1 1,2 0 0,-4 34 0,7-52-24,1 1 0,0-1 0,1 1 0,-1-1 0,0 0 0,1 1 0,0-1 0,0 0 0,1 0 0,-1 1 0,1-1 0,0 0 0,0-1 0,0 1-1,3 4 1,-2-5 10,-1-1 0,1 1 0,0-1 0,0 0 0,0 1 0,0-1 0,0-1 0,0 1 0,0 0 0,1-1 0,-1 0 0,1 0-1,-1 0 1,1 0 0,-1 0 0,1-1 0,-1 1 0,8-1 0,-2-1 68,-1 0 0,1 0 0,0-1 0,0 0 0,0-1-1,-1 0 1,0 0 0,1 0 0,-1-1 0,0-1 0,-1 1 0,1-1 0,-1-1-1,0 1 1,0-1 0,-1 0 0,1-1 0,-1 0 0,8-13 0,-12 19-63,-1 0-1,0-1 1,0 0 0,0 1 0,0-1-1,-1 0 1,1 0 0,0 1 0,-1-1 0,1 0-1,-1 0 1,0 0 0,1 0 0,-1 1-1,0-1 1,0 0 0,0 0 0,-1 0-1,1 0 1,0 0 0,-1 0 0,1 1 0,-1-1-1,1 0 1,-1 0 0,0 1 0,0-1-1,0 0 1,0 1 0,0-1 0,0 1 0,0-1-1,-1 1 1,1 0 0,0-1 0,-1 1-1,1 0 1,-1 0 0,0 0 0,1 0-1,-1 0 1,-2 0 0,-3-2-14,0 0 0,0 1-1,0 0 1,-1 1 0,1 0 0,-1 0-1,1 0 1,-1 1 0,-9 1 0,8 0-169,-1 0 0,0 1 0,1 0 0,-1 1 0,-13 6 1,19-7 1,0 0 1,0-1 0,1 2 0,-1-1 0,1 0 0,-1 1 0,1 0 0,0 0 0,0 0 0,0 0-1,0 0 1,1 0 0,-1 1 0,1-1 0,-2 5 0,0 8-451,10-1-108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17796,'-6'3'2520,"-1"9"-1471,-3 5-513,-1 4 2784,0 5-2335,1 2-313,2 1-584,0 0-248,7-3-728,-1-5-497,2-8 1113,6-7-248,2-6-216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19148,'5'11'2049,"-4"7"-1433,-5 13-216,-7 6 1144,-1 12-704,0 1-184,-4 8-312,1-2-135,4-6-298,2-7-255,5-12-520,4-10-312,3-15 888,3-6-248,0-9-224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18116,'2'-2'193,"14"-14"1391,0 2-1,36-24 1,-48 35-1375,1 1 1,-1-1-1,1 1 1,-1 0-1,1 0 1,0 0-1,-1 1 1,1 0-1,0 0 1,0 0-1,0 0 1,0 1-1,1 0 1,-1 0-1,0 0 1,0 1-1,0-1 1,8 4-1,-11-4-178,0 1-1,0 0 1,0 0-1,-1 0 0,1 0 1,0 0-1,-1 1 0,1-1 1,-1 0-1,1 1 0,-1-1 1,0 1-1,1-1 1,-1 1-1,0 0 0,1 3 1,0-1-9,-1 0 1,0 0 0,0 0-1,0 0 1,0 1 0,-1-1-1,0 8 1,-1 2 8,0 0 0,-2 0 0,-7 26 0,-5 4 99,-2-2 0,-1 0 0,-3-1 0,-1-1 0,-2-1 0,-48 60-1,68-94-111,0-1-2,0 1 0,1 0 0,-1 0 0,1 0 0,-4 9 0,6-13-15,1 0 0,0-1 0,0 1-1,0 0 1,-1 0 0,1-1-1,0 1 1,0 0 0,0 0 0,0-1-1,0 1 1,0 0 0,1 0 0,-1 0-1,0-1 1,0 1 0,0 0 0,1-1-1,-1 1 1,1 1 0,0-1-3,0 0 1,0 0 0,1 0-1,-1-1 1,0 1 0,0 0-1,0-1 1,1 1 0,-1-1-1,0 1 1,1-1 0,-1 0-1,0 1 1,1-1 0,-1 0 0,2 0-1,27 1-455,1-1 1,-1-1-1,33-6 0,15 0-802,-55 5 696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14667,'1'0'281,"0"1"0,-1-1 0,1 0 0,0 0-1,0 0 1,0 0 0,-1 0 0,1 0 0,0 0 0,0 0-1,0 0 1,0 0 0,-1-1 0,1 1 0,0 0 0,0 0 0,0-1-1,-1 1 1,2-1 0,26-10 2097,-22 9-1824,12-5 474,0 1 1,36-7-1,-46 12-929,0 0 0,0 0 0,1 1-1,-1 0 1,0 0 0,1 1-1,-1 0 1,0 1 0,9 2-1,-14-3-92,-1 0-1,1 0 0,0 0 1,-1 0-1,1 1 0,-1-1 1,0 1-1,1-1 0,-1 1 1,0 0-1,0 0 0,0 0 0,0 0 1,0 0-1,-1 1 0,1-1 1,-1 1-1,1-1 0,1 5 1,-2-2-8,0-1 0,0 1 1,-1-1-1,1 0 0,-1 1 1,0-1-1,0 1 0,-1-1 1,0 1-1,1-1 0,-3 8 1,-1-1-5,0 0 0,-1 0 1,0-1-1,-1 1 0,0-1 0,-1 0 1,0 0-1,-15 15 0,17-19 13,-1-1 1,0 0-1,0 0 0,-1 0 0,1-1 1,-1 0-1,0 0 0,-11 4 1,16-8-68,5-3 25,9-1-12,-1 3-29,0 0-1,0 1 0,0 1 1,0-1-1,0 2 0,0 0 1,0 0-1,13 5 1,-17-5 28,0 1 0,-1-1 1,1 1-1,-1 1 0,0-1 1,0 1-1,0 0 0,0 0 1,-1 1-1,0-1 0,0 1 1,0 1-1,0-1 1,4 7-1,-8-10 51,0 1 1,0-1-1,-1 0 1,1 1-1,0-1 0,-1 1 1,1-1-1,-1 0 1,0 1-1,0-1 1,0 1-1,0-1 0,0 1 1,-1-1-1,1 1 1,-1-1-1,0 1 1,1-1-1,-1 0 0,0 0 1,0 1-1,-1-1 1,1 0-1,0 0 1,-1 0-1,1 0 0,-1 0 1,0 0-1,1-1 1,-1 1-1,-3 2 1,-4 3 101,0 0 1,0-1-1,-1 0 1,0 0-1,-17 6 1,6-4 196,-1-1 0,-43 9 0,55-14-316,0 0 0,0-1 0,0-1 0,-1 0 0,1 0 0,0-1 0,0 0 0,0-1 0,-11-3 1,20 5-48,0 0 1,0 0-1,1-1 1,-1 1-1,0 0 1,0-1 0,1 1-1,-1-1 1,0 1-1,1 0 1,-1-1 0,0 0-1,1 1 1,-1-1-1,1 1 1,-1-1-1,1 0 1,-1 1 0,1-1-1,-1 0 1,1 1-1,0-1 1,-1 0 0,1 0-1,0 1 1,0-1-1,0 0 1,-1 0-1,1 0 1,0 1 0,0-1-1,0 0 1,0 0-1,0 0 1,1 0 0,-1 1-1,0-1 1,0 0-1,0 0 1,1 1-1,-1-1 1,0 0 0,1 0-1,-1 1 1,1-1-1,-1 0 1,1 1 0,-1-1-1,1 0 1,-1 1-1,1-1 1,0 0-1,12-11-684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423 143 12403,'9'-12'796,"3"-3"287,-1-1 0,0-1-1,15-34 1,-25 51-1022,-1-1 0,1 0 0,-1 0 0,1 0 0,-1 1 0,0-1 0,0 0 0,1 0 0,-1 0 0,0 0 0,0 0 0,0 1 0,0-1 0,0 0 0,0 0 0,0 0 0,0 0 0,0 0 0,-1 0 0,1 1 0,0-1 0,-1 0 0,1 0 1,0 0-1,-1 1 0,1-1 0,-1 0 0,1 0 0,-1 1 0,1-1 0,-1 1 0,0-1 0,1 0 0,-1 1 0,0-1 0,1 1 0,-1-1 0,0 1 0,0 0 0,0-1 0,1 1 0,-1 0 0,0-1 0,0 1 0,0 0 0,0 0 0,0 0 0,1 0 0,-1 0 0,0 0 0,0 0 0,0 0 0,0 0 0,-1 0 0,-6 1 103,-1 0 1,0 0 0,0 1 0,-8 3 0,0 1-110,0 0 0,0 2 0,0 0-1,1 1 1,1 0 0,0 1 0,0 1 0,1 1 0,-19 18 0,8-3-82,1 1-1,1 0 1,-32 55 0,38-52 17,0 1-1,2 1 1,2 0 0,1 1-1,2 1 1,-9 45 0,14-50 12,2 0 0,1 0 1,1 1-1,1-1 1,2 0-1,1 1 0,12 52 1,-11-68-5,1 1 1,1-1 0,1 0 0,0 0 0,0-1-1,2 0 1,0 0 0,0-1 0,1 0-1,14 14 1,-14-18 2,0 0 0,1 0 1,0-1-1,0 0 0,1-1 0,0 0 0,1-1 0,-1 0 0,1-1 1,0-1-1,0 0 0,21 3 0,-16-5 53,1 0-1,-1-1 1,1-1-1,-1-1 1,1 0 0,-1-2-1,0 0 1,0-1 0,23-8-1,-18 3 147,-1 0-1,0-2 0,-1-1 1,0 0-1,0-2 1,28-24-1,-24 15 97,-1 0 0,-2-2-1,0-1 1,-2 0 0,0-1 0,-2-1-1,-1-1 1,-2-1 0,-1 0-1,17-52 1,-24 61-220,-2-2-1,0 1 1,-2 0 0,0-1-1,-1 0 1,-2 1 0,0-1-1,-4-25 1,2 35-190,-1 0 0,0 0 0,0 0 0,-2 0 0,1 1 0,-2 0 0,0 0 0,0 1 0,-1-1 0,0 1 0,-1 1 0,0-1 0,-1 1 0,0 1 0,-13-11 0,11 11-182,-1 1-1,0 1 1,-1 0-1,1 0 0,-1 1 1,0 1-1,-1 0 1,1 1-1,-1 0 0,0 1 1,-17-1-1,14 2 18,0 2 0,0 0-1,0 1 1,0 0 0,0 1-1,0 2 1,0-1 0,1 2 0,-17 6-1,-36 21-968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 18724,'-3'-2'270,"0"1"-1,0-1 1,-1 0 0,1 1 0,-1 0-1,1 0 1,-1 0 0,0 0-1,1 1 1,-1-1 0,0 1 0,1 0-1,-1 0 1,0 0 0,-6 2 0,2-1-9,0 1 1,0 0-1,0 0 1,0 1-1,1 0 1,-9 4 0,6 0-188,0 0 0,0 0 0,1 1 0,0 0 0,1 1 0,0 0 0,0 0 1,1 0-1,0 1 0,1 1 0,0-1 0,1 1 0,0 0 0,-7 21 0,7-14-67,0 0 0,1 0 0,1 0 0,1 1 0,1-1 0,0 1 0,1-1 0,1 1 0,4 17 0,-4-29-5,0 0 0,0 0 0,1-1-1,0 1 1,0-1 0,1 1 0,0-1 0,0 0-1,1 0 1,-1 0 0,1-1 0,0 1 0,1-1 0,-1 0-1,1 0 1,0 0 0,1-1 0,-1 0 0,1 0-1,-1 0 1,1-1 0,1 0 0,-1 0 0,0 0-1,1-1 1,-1 0 0,1 0 0,-1 0 0,1-1-1,12 1 1,-7-2 7,0 0-1,0-1 0,-1 0 1,1-1-1,0 0 1,12-4-1,-17 4 32,0 0 0,-1-1-1,0 0 1,1 0 0,-1 0 0,0 0-1,-1-1 1,1 0 0,-1-1 0,1 1 0,7-10-1,-12 13-20,0 0 0,-1 0 0,1 0 0,0 0 0,-1 0 0,1 0 0,0 0 0,-1 0 0,1 0-1,-1-1 1,0 1 0,1 0 0,-1 0 0,0-1 0,0 1 0,0 0 0,0-1 0,0 1 0,0 0-1,0 0 1,0-1 0,-1-1 0,0 1 6,0 0-1,0 1 1,0-1-1,0 1 1,0-1 0,-1 1-1,1 0 1,0 0-1,-1-1 1,1 1-1,-1 0 1,1 0 0,-1 0-1,-1 0 1,-6-3 66,1 1-1,-1 0 1,1 1 0,-1 0 0,-13-1 0,4 1-20,-1 1 1,1 1 0,-26 3-1,36-2-537,0 0-1,-1 1 1,1 0-1,0 1 1,-12 5-1,30-11-632,8-7 339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14451,'0'0'96,"0"0"-1,0 1 0,-1-1 1,1 0-1,0 0 1,0 1-1,0-1 0,0 0 1,0 0-1,0 1 1,0-1-1,0 0 1,-1 1-1,1-1 0,0 0 1,0 0-1,0 1 1,0-1-1,0 0 0,1 1 1,-1-1-1,0 0 1,0 0-1,0 1 1,0-1-1,0 0 0,0 0 1,0 1-1,1-1 1,-1 0-1,0 0 0,0 1 1,0-1-1,0 0 1,1 0-1,-1 0 1,0 1-1,0-1 0,1 0 1,-1 0-1,0 0 1,0 0-1,1 1 1,12-10 2236,15-20-253,40-62 544,-68 91-2616,0 0-1,0 0 1,0 1-1,0-1 1,0 0-1,0 0 1,0 0 0,0 1-1,0-1 1,0 0-1,0 0 1,0 0-1,0 1 1,0-1-1,0 0 1,0 0-1,0 0 1,0 1 0,0-1-1,0 0 1,0 0-1,1 0 1,-1 1-1,0-1 1,0 0-1,0 0 1,0 0-1,0 0 1,1 0-1,-1 1 1,0-1 0,0 0-1,0 0 1,1 0-1,-1 0 1,0 0-1,0 0 1,0 0-1,1 0 1,-1 0-1,0 0 1,0 0 0,0 0-1,1 0 1,-1 0-1,0 0 1,0 0-1,0 0 1,1 0-1,-1 0 1,0 0-1,0 0 1,0 0 0,1 0-1,-1 0 1,0 0-1,0-1 1,0 1-1,1 0 1,-1 0-1,0 0 1,0 0-1,0 0 1,0-1 0,0 1-1,1 0 1,-1 0-1,-1 22 193,-17 106 113,10-83-293,2-1 0,0 70-1,5-113-39,1 0 1,0 0-1,0 0 0,0 0 0,0 0 0,0 0 0,1 0 0,-1 0 0,0 0 0,0 0 0,1 0 0,-1 0 0,0 0 0,1-1 0,-1 1 0,1 0 1,0 0-1,-1 0 0,1 0 0,1 1 0,-2-2-28,1 0 0,0 0 0,-1 0 1,1 0-1,0 0 0,0 0 0,-1 0 0,1 0 1,0 0-1,-1 0 0,1 0 0,-1-1 0,1 1 1,0 0-1,-1 0 0,1-1 0,0 1 1,-1 0-1,1-1 0,-1 1 0,1-1 0,0 0 1,5-4-298,0-1 0,-1 0 0,8-10 1,-13 15 370,20-29-500,-1-7-158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19660,'-1'2'253,"1"0"1,-1-1-1,0 1 0,1-1 0,-1 0 0,0 1 1,0-1-1,0 1 0,0-1 0,-2 2 0,-5 6 199,4 0-114,0 0 1,0 0-1,1 0 0,0 1 1,1-1-1,0 1 0,0 0 1,1-1-1,0 11 0,1-14-310,0 0 0,0 0 0,0 0 0,1-1 0,0 1 0,0 0 0,0-1 0,1 1 0,0-1 0,0 1 0,0-1-1,1 0 1,-1 0 0,1 0 0,1 0 0,4 6 0,-4-8-18,0 0 1,0 0-1,1 0 1,-1-1-1,1 0 0,-1 0 1,1 0-1,0 0 0,0-1 1,-1 0-1,1 0 1,0 0-1,0-1 0,0 1 1,0-1-1,0 0 0,0-1 1,9-1-1,-1 0 49,0-1 0,0-1-1,0 0 1,0-1 0,22-12 0,-16 7 95,0-2 1,-1 0-1,19-17 1,-31 24-78,0-1 0,0 1 0,-1-1-1,0 0 1,0-1 0,0 1 0,-1-1 0,0 0 0,0 0 0,-1 0-1,0 0 1,3-10 0,-6 15-58,1 0 0,-1 0 1,1 0-1,-1 0 0,0 0 0,0 0 0,1 0 0,-1 0 0,-1 0 0,1 0 0,0 0 1,0 0-1,-1 0 0,0 0 0,1 0 0,-1 0 0,0 0 0,0 0 0,0 1 1,0-1-1,0 0 0,0 1 0,0-1 0,-1 0 0,1 1 0,0-1 0,-1 1 0,0 0 1,1 0-1,-1-1 0,0 1 0,0 0 0,1 0 0,-1 1 0,0-1 0,0 0 0,0 1 1,0-1-1,-3 0 0,-3 0-23,-1 0 1,0 0 0,0 1-1,0 0 1,0 1-1,0 0 1,-17 4 0,4 2-509,1 0 0,-1 1 1,1 2-1,1 0 0,-23 14 1,42-23 390,-3 2-141,0 0 1,0-1-1,0 1 0,-1-1 1,1 0-1,0-1 0,-1 1 1,1-1-1,-1 1 0,0-2 1,1 1-1,-10 0 1,0-4-842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17652,'2'2'178,"0"0"-1,0 0 1,1-1 0,-1 1 0,0-1-1,1 0 1,-1 1 0,1-1 0,0 0-1,-1-1 1,1 1 0,0 0 0,-1-1-1,1 1 1,5-1 0,47-2 682,-40 1-321,222-32 2328,-137 17-2293,-4 1-158,227-28 396,-253 37-735,-1 3 1,114 11-1,-178-8-154,3 1-137,0 0-1,0 0 0,0 0 1,0 1-1,0 1 1,10 3-1,-29-5-1858,4-2 1414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1894 10018,'3'0'304,"0"0"0,0 1 0,0-1 0,0 1-1,0-1 1,0 1 0,0 0 0,6 3 0,-4-3-105,15 5-109,0-2 0,0 0 0,0-1 0,0-1 1,1-1-1,-1-1 0,1-1 0,-1-1 0,0 0 0,22-6 0,145-21 297,-61 11-270,-103 14-109,0-2 0,-1-1 0,0 0 1,0-2-1,31-16 0,98-70 19,-32 19-20,25-1-65,3 5 1,4 7 0,172-49-1,18-16 28,-11-26 6,-21 10 29,184-25 73,-278 104-11,-89 27-27,136-47 9,-7-22-50,-99 35 37,196-64 0,-180 69-19,-105 39-1,141-39-1,-208 69-14,24-6 14,0 1 1,46-3-1,-70 8-15,-1 0 0,1 0-1,0 0 1,-1 0 0,1 0 0,0 0 0,-1 1-1,1-1 1,0 0 0,-1 0 0,1 0 0,0 1-1,-1-1 1,1 0 0,0 0 0,0 1-1,-1-1 1,1 0 0,0 0 0,0 1 0,0-1-1,-1 0 1,1 1 0,0-1 0,0 0-1,0 1 1,0-1 0,0 0 0,0 1 0,-1-1-1,1 1 1,0-1 0,0 0 0,0 1-1,0-1 1,0 0 0,1 1 0,-1-1 0,0 0-1,0 1 1,0-1 0,0 1 0,0-1 0,0 0-1,1 1 1,-1-1 0,0 0 0,0 0-1,0 1 1,1-1 0,-1 0 0,0 1 0,0-1-1,1 0 1,-1 0 0,0 0 0,1 1-1,-1-1 1,0 0 0,1 0 0,-1 0 0,0 0-1,1 0 1,-1 1 0,0-1 0,1 0-1,-19-1-13,1-1-29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20596,'0'0'76,"1"0"0,-1 0 0,0 0 0,1 0 0,-1 0 0,0 0-1,1 0 1,-1 0 0,1 0 0,-1 0 0,0 0 0,1 0-1,-1 0 1,0 0 0,1 0 0,-1 0 0,1 0 0,-1 0 0,0 0-1,1 1 1,-1-1 0,0 0 0,1 0 0,-1 0 0,0 1 0,0-1-1,1 0 1,-1 0 0,1 1 0,-2 12 1208,-14 23-133,8-22-511,-10 26-31,-42 108-91,56-141-517,1-2 1,0 0 1,1 0 0,-1 1-1,1-1 1,-1 9-1,2-13-1,0 0-1,0 0 1,0 0 0,0 0-1,0 0 1,1 0-1,-1 0 1,0-1 0,0 1-1,1 0 1,-1 0-1,1 0 1,-1 0 0,1-1-1,-1 1 1,1 0-1,-1 0 1,1-1-1,0 1 1,-1 0 0,1-1-1,0 1 1,-1 0-1,1-1 1,0 1 0,0-1-1,0 0 1,0 1-1,-1-1 1,1 0 0,0 1-1,0-1 1,0 0-1,0 0 1,0 0-1,0 0 1,0 0 0,0 0-1,1 0 1,19 0-59,41-6-1,-48 3 9,-1 1 0,1 1 0,-1 0 1,1 1-1,0 1 0,0 0 0,25 5 0,-37-5 38,0-1 0,0 1 0,0 0 0,0 0 0,0 0 1,0 0-1,0 0 0,0 0 0,0 0 0,-1 0 0,1 1 1,0-1-1,-1 1 0,1 0 0,-1-1 0,0 1 0,1 0 0,-1 0 1,0 0-1,0 0 0,0 0 0,0 0 0,0 0 0,0 3 1,-1-2 7,0 0 1,0 0 0,0 0 0,0 0 0,-1 0 0,1 0 0,-1 0 0,0 0 0,0 0-1,0 0 1,0 0 0,0-1 0,0 1 0,-1 0 0,0-1 0,1 1 0,-4 2 0,-6 7 105,0 0-1,-1-1 1,-1-1 0,1 0 0,-2 0 0,1-1 0,-1-1 0,0-1 0,-1 0 0,0 0 0,0-2-1,-1 0 1,1-1 0,-1 0 0,0-1 0,-19 1 0,32-4-143,-1 0-1,1 0 1,0 0-1,0 0 1,-1-1-1,1 1 1,0-1-1,0 0 1,0 0-1,0 0 1,0 0-1,0-1 1,0 1-1,0-1 1,1 0-1,-1 0 1,0 0 0,-3-4-1,3 3-113,1-1-1,0 0 0,0 1 1,0-1-1,0 0 1,1 0-1,-1 0 1,1 0-1,0 0 1,0 0-1,1-1 1,-1 1-1,1 0 1,0-6-1,1-11-424,6-37-1,2 13-278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17996,'3'0'2256,"4"-1"-1191,-1-1-441,7-2 1600,6 1-639,8-3-665,6 1-256,9-1-392,1-2-216,3 1-672,-1-1-360,-4-1 808,-3-2-177,-6-1-143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18748,'1'1'242,"0"-1"0,1 0 0,-1 1-1,1-1 1,-1 0 0,0 1 0,1-1 0,-1 0 0,1 0 0,-1 0-1,1 0 1,-1 0 0,1-1 0,-1 1 0,0 0 0,1-1-1,2 0 1,12-2 972,-15 3-1167,1 0 0,0 0 0,0 1 0,-1-1 0,1 0 0,-1 1 0,1-1 0,0 1 0,-1-1 0,1 1 0,-1 0 1,1 0-1,-1 0 0,1 0 0,-1 0 0,0 0 0,0 0 0,1 0 0,-1 0 0,0 1 0,0-1 0,1 3 0,0-1-23,-1 0 0,0 1 0,0-1 0,0 0 0,0 1 0,-1-1 0,1 1-1,-1-1 1,0 1 0,0 4 0,-2 6-16,0-1-1,-1 0 1,0 1-1,-9 20 0,0-6 148,-2-1-1,-2 0 0,-27 36 1,-1 2 306,42-61-423,-1-1 0,1 1-1,0 0 1,0 0-1,1 0 1,-1 0-1,1 1 1,0-1 0,0 0-1,-1 6 1,2-9-42,0 0-1,0 0 1,1 0 0,-1 0 0,0 0 0,0 0 0,1-1 0,-1 1-1,0 0 1,1 0 0,-1 0 0,1 0 0,-1 0 0,1-1 0,-1 1-1,1 0 1,0 0 0,-1-1 0,2 2 0,0-1-48,0 0 0,0 0 1,0 0-1,0-1 1,0 1-1,0 0 0,0-1 1,0 1-1,0-1 0,0 0 1,4 0-1,10-1-321,-1-1 1,0 0-1,0-1 1,-1-1-1,1-1 1,-1 0-1,0 0 1,17-11-1,18-7-412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18556,'-10'5'496,"1"1"0,0-1 0,1 2 0,0-1-1,0 1 1,0 0 0,-11 14 0,13-15-33,-6 7-4,1 1 1,0 0-1,-15 26 0,22-32-414,-1 0-1,2 1 1,-1-1 0,1 1-1,0 0 1,1 0 0,0 0 0,-1 17-1,3-23-38,0-1-1,0 1 0,0 0 1,0-1-1,1 1 0,-1 0 0,1-1 1,0 1-1,-1 0 0,1-1 1,1 0-1,-1 1 0,0-1 0,1 1 1,-1-1-1,1 0 0,-1 0 1,1 0-1,0 0 0,0 0 1,0 0-1,0-1 0,0 1 0,1-1 1,-1 1-1,0-1 0,1 0 1,-1 0-1,1 0 0,-1 0 0,1 0 1,4 0-1,-1 0 21,1 0-1,-1 0 1,1-1-1,-1 0 1,1 0-1,-1-1 1,1 0-1,-1 0 1,1-1 0,-1 1-1,0-1 1,10-5-1,-8 3 58,0 0-1,0-1 1,0-1 0,0 1-1,-1-1 1,0-1-1,0 1 1,-1-1-1,0 0 1,0-1 0,0 1-1,-1-1 1,0 0-1,4-10 1,-7 13-27,0-1 0,0 1 0,-1 0 0,0-1 0,0 1-1,0-1 1,-1 1 0,1-1 0,-1 1 0,-1-1 0,1 1 0,-1-1 0,0 1 0,0 0 0,0-1 0,-1 1 0,0 0-1,0 0 1,0 0 0,-1 0 0,0 0 0,0 0 0,0 1 0,0-1 0,-6-4 0,4 4-152,0 1 0,0-1 1,0 1-1,-1 0 0,1 1 0,-1-1 1,0 1-1,-1 0 0,1 1 1,0 0-1,-1 0 0,1 0 1,-1 1-1,0-1 0,1 2 0,-1-1 1,0 1-1,0 0 0,1 0 1,-1 1-1,0 0 0,1 0 0,-1 0 1,0 1-1,1 0 0,0 1 1,-1-1-1,1 1 0,-8 5 0,1 4-516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14499,'0'-1'267,"1"1"1,-1-1-1,1 1 0,0-1 1,-1 1-1,1-1 1,-1 1-1,1 0 0,0-1 1,-1 1-1,1 0 0,0-1 1,-1 1-1,1 0 0,0 0 1,-1 0-1,1 0 0,0 0 1,-1 0-1,1 0 0,0 0 1,0 0-1,-1 0 0,1 0 1,0 0-1,-1 0 0,1 1 1,0-1-1,-1 0 0,1 1 1,0-1-1,-1 0 0,1 1 1,-1-1-1,2 1 1,-1 0-229,-1-1 0,1 1 0,-1-1 0,1 1 0,0-1 0,-1 1 0,1-1 0,0 0 1,0 0-1,-1 1 0,1-1 0,0 0 0,0 0 0,-1 0 0,1 0 0,0 0 1,0 0-1,0 0 0,-1 0 0,1 0 0,0 0 0,0 0 0,-1 0 0,1 0 0,0-1 1,0 1-1,-1 0 0,1-1 0,0 1 0,-1 0 0,1-1 0,0 1 0,-1-1 0,1 1 1,-1-1-1,1 0 0,-1 1 0,1-1 0,-1 1 0,1-1 0,-1 0 0,1 1 1,-1-1-1,0 0 0,1-1 0,5-19 543,-5 21-573,-1-1 0,0 1 0,0-1 0,0 1 0,0 0 0,0-1 0,0 1 0,0 0 0,0-1 0,-1 1 0,1 0 0,0-1 0,0 1 0,0-1 0,0 1 0,0 0 0,-1-1 0,1 1 0,0 0 0,0 0 0,0-1 0,-1 1 0,1 0 0,0-1 0,-1 1 0,1 0 0,0 0 0,0 0 0,-1-1 0,1 1-1,0 0 1,-1 0 0,1 0 0,-1 0 0,1 0 0,0 0 0,-1-1 0,1 1 0,0 0 0,-1 0 0,1 0 0,-1 0 0,1 0 0,0 1 0,-1-1 0,1 0 0,0 0 0,-1 0 0,1 0 0,0 0 0,-1 0 0,1 0 0,0 1 0,-1-1 0,1 0 0,0 0 0,-1 1 0,-2 0 4,0 1 1,1 0-1,-1 0 1,1-1-1,-1 2 1,1-1 0,0 0-1,-1 0 1,1 1-1,0-1 1,-3 6-1,2-2-98,-1 1 0,1-1 0,0 1 0,-2 7 0,4-13-12,1-1 0,-1 1 0,1 0-1,0 0 1,-1 0 0,1 0 0,0-1 0,0 1-1,0 0 1,0 0 0,0 0 0,0 0 0,0 0 0,0-1-1,0 1 1,0 0 0,0 0 0,0 0 0,1 1 0,14-6-1755,-11 2 1948,15-6-803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9 342 15363,'-1'4'505,"-1"1"-1,1-1 0,-1 1 0,1-1 1,1 1-1,-2 9 0,2-14-423,0 1-1,1 0 1,-1-1 0,0 1 0,0-1-1,0 1 1,0 0 0,1-1-1,-1 1 1,0-1 0,0 1 0,1 0-1,-1-1 1,1 1 0,-1-1-1,0 1 1,1-1 0,-1 1 0,1-1-1,-1 0 1,1 1 0,0 0-1,1-1 57,-1 1-1,1-1 0,0 0 0,-1 0 0,1 0 0,-1 0 0,1 0 1,-1 0-1,1 0 0,0 0 0,-1 0 0,1-1 0,2 0 1,9-4 187,0 0 1,-1-1 0,1 0 0,-1-1 0,-1-1 0,0 0 0,15-12 0,68-73 740,-69 66-899,-1-2-1,-1-1 1,-1 0 0,-2-2-1,28-57 1,-58 117-292,-11 45 0,4-11-37,3-19 104,5-20-218,2 1 0,0 0-1,2 0 1,-4 32-1,9-55 272,0 0 0,-1 0-1,1 0 1,0 0 0,0-1-1,0 1 1,0 0 0,0 0-1,0 0 1,1 0 0,-1 0-1,0 0 1,0 0 0,1 0-1,-1 0 1,1 0 0,-1 0-1,0-1 1,1 1 0,0 0-1,-1 0 1,1-1-1,-1 1 1,1 0 0,0-1-1,0 1 1,-1 0 0,2 0-1,16 2-217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17620,'0'0'102,"-1"0"-1,1 0 1,-1 0 0,0 0 0,1 0 0,-1 0 0,1 0 0,-1 0-1,1 0 1,-1 0 0,0 1 0,1-1 0,-1 0 0,1 0-1,-1 1 1,1-1 0,-1 0 0,1 1 0,-1-1 0,1 0 0,-1 1-1,1-1 1,-1 1 0,-11 13 297,2 2-178,0 1-1,0 0 1,2 1-1,0 0 1,1 0-1,1 1 1,1 0 0,0 0-1,2 0 1,0 0-1,1 1 1,1 23-1,1-40-213,0 0 0,0 1 0,1-1 0,0 0 0,-1 0 0,1 0 0,0 1 0,1-1 0,1 3 0,-2-4 2,-1-1 1,1 0 0,0 0-1,0 0 1,0 0-1,0 0 1,0 0 0,1 0-1,-1 0 1,0 0-1,0-1 1,1 1 0,-1 0-1,0-1 1,1 1-1,-1-1 1,1 1 0,-1-1-1,0 0 1,1 0 0,-1 0-1,1 1 1,2-2-1,3 0 55,1 0-1,-1 0 0,1-1 1,-1 0-1,0-1 0,0 0 1,0 0-1,0 0 1,0-1-1,-1 0 0,9-7 1,0 0 184,0-2 0,-1 0 1,18-22-1,-24 25-87,0 0 0,-1 0 1,-1 0-1,0-1 0,0 0 0,6-19 0,-10 27-128,-1 0-1,0-1 1,0 1-1,-1-1 0,1 1 1,-1-1-1,1 1 1,-1-1-1,0 0 1,-1 1-1,1-1 0,-1 1 1,1-1-1,-1 1 1,0-1-1,0 1 1,-1 0-1,1-1 1,-1 1-1,1 0 0,-1 0 1,0 0-1,0 0 1,0 0-1,-1 1 1,1-1-1,-4-2 1,2 2-97,1 1 1,-1 0 0,1 0 0,-1 1-1,0-1 1,0 1 0,0 0 0,0 0 0,0 0-1,0 0 1,0 1 0,0 0 0,0 0 0,0 0-1,0 0 1,0 0 0,0 1 0,0 0-1,0 0 1,0 0 0,0 0 0,-4 2 0,2 0-124,1-1 1,0 1-1,-1-1 1,1 1-1,0 1 1,0-1-1,1 1 1,-1 0-1,1 0 1,0 0-1,0 1 0,0 0 1,0-1-1,-5 11 1,2 8-578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 17876,'1'-3'306,"-1"1"0,1-1 1,-1 0-1,0 0 0,1 1 0,-1-1 1,0 0-1,-1 0 0,1 0 0,-1-4 1,1 7-239,-1-1 0,1 0 0,0 1 1,0-1-1,-1 1 0,1-1 0,0 1 1,-1-1-1,1 1 0,-1-1 0,1 1 1,-1-1-1,1 1 0,-1 0 0,1-1 0,-1 1 1,1 0-1,-1-1 0,1 1 0,-2 0 1,1-1 33,0 1 1,-1 0 0,1 0-1,0 0 1,0 0-1,-1 1 1,1-1 0,0 0-1,0 0 1,-1 1 0,1-1-1,0 1 1,0-1 0,-2 2-1,-5 2 93,0 2 1,0-1-1,1 1 0,0 0 1,0 1-1,0 0 0,1 0 0,-7 10 1,-41 68-103,52-81-75,-13 22-24,-22 54-1,33-70 5,0 1 0,1 0 0,1 0 0,-1 0-1,2 0 1,0 1 0,0-1 0,1 14 0,0-23 2,0 1 0,0-1 0,1 0 1,-1 0-1,0 0 0,1 0 0,-1 0 1,1 0-1,0 0 0,0 0 0,0 0 1,0-1-1,0 1 0,0 0 0,0 0 1,1-1-1,-1 1 0,0-1 0,1 1 1,0-1-1,-1 0 0,1 1 0,0-1 1,-1 0-1,1 0 0,0 0 0,0 0 1,0-1-1,0 1 0,0 0 0,0-1 1,0 0-1,0 1 0,0-1 0,0 0 1,1 0-1,-1 0 0,2 0 0,4-1 8,0-1-1,0 0 1,0 0-1,0 0 1,0-1-1,-1 0 1,0-1-1,12-6 1,-12 6 29,0 0 0,0-1 1,0 0-1,-1 0 0,0 0 0,0-1 1,0 0-1,-1 0 0,1 0 0,-2-1 1,1 0-1,6-12 0,-11 18-24,0 0-1,1 0 1,-1 0-1,0 0 1,1 0 0,-1 0-1,0-1 1,0 1-1,0 0 1,0 0-1,0 0 1,0 0 0,0 0-1,-1 0 1,1 0-1,0-1 1,0 1 0,-1 0-1,1 0 1,-1 0-1,1 0 1,-1 0-1,1 0 1,-2-1 0,0 1 4,0-1 1,0 1 0,1 0 0,-1 0 0,0 0-1,0 0 1,0 0 0,0 1 0,0-1-1,0 1 1,0-1 0,-3 0 0,-4 1 5,-1-1 1,1 1 0,-1 1-1,-15 2 1,15-1-116,-1 1 1,1 0-1,-1 1 0,-10 4 1,17-5-150,-1-1 1,1 0-1,-1 1 1,1 0-1,0 0 1,0 0 0,1 1-1,-1-1 1,1 1-1,-6 8 1,8-11 163,1 0 0,-1 0 0,1 0 0,-1 0 0,1 0 1,-1 0-1,1 1 0,0-1 0,-1 0 0,1 0 0,0 1 0,0-1 0,0 0 0,0 0 1,0 1-1,0-1 0,1 0 0,-1 0 0,0 1 0,1-1 0,-1 0 0,1 0 1,-1 0-1,1 0 0,-1 0 0,1 1 0,0-1 0,-1 0 0,1-1 0,0 1 0,0 0 1,0 0-1,0 0 0,0 0 0,0-1 0,0 1 0,0 0 0,0-1 0,2 1 1,23 11-893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16964,'2'0'1912,"-4"6"-1136,-2 9-312,-6 11 1057,1 3-281,-1 6-472,-1 5-232,2 0-328,-1 1-48,3-6-112,2-4-248,2-11-824,2-3-1473,1-16 2137,3 1-344,1-13-264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19908,'6'6'2009,"-6"6"-1497,-6 11-248,3 8 1112,-6 7-712,-2 5-256,2 7-296,-1-1-48,1-3-296,3-6-320,3-11-496,2-9 880,4-12-168,1-8-112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4239 8986,'2'2'120,"0"-1"1,0 1 0,0 0-1,1-1 1,-1 0-1,1 1 1,-1-1-1,1 0 1,0 0-1,-1-1 1,1 1-1,0 0 1,0-1-1,-1 0 1,1 0-1,0 1 1,0-2-1,-1 1 1,1 0-1,0 0 1,0-1 0,-1 0-1,1 1 1,0-1-1,4-2 1,4-3 49,0 1 1,0-1 0,0-1 0,12-10-1,29-24 36,-2-3-1,-2-2 1,69-87-1,-39 46-2,3 3 0,92-72 0,2-1 190,-90 73-460,-31 28-705,2 4-1,104-76 0,-115 97 126,274-194-1549,-203 131 2201,164-128 1268,-186 153-825,112-59 0,-204 127-448,498-303 214,137-193 493,-230 148-362,29 34-241,-5 28-165,3 25 209,15 31 186,-446 229-324,71-38-878,-65 34 731,-1 0 0,1 0 1,-1-1-1,0 0 1,12-15-1,0-7-189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17628,'4'-5'459,"0"1"0,0 0 0,0-1 0,1 2 0,-1-1 0,1 0 0,0 1 0,0 0 0,0 0 0,1 0 0,9-3 0,-13 6-373,0-1 1,1 1-1,-1-1 1,0 1-1,0 0 1,1 0-1,-1 0 1,0 0-1,1 0 1,-1 1-1,0-1 0,0 1 1,1 0-1,-1-1 1,0 1-1,0 0 1,0 0-1,0 0 1,0 1-1,0-1 1,0 0-1,0 1 1,-1-1-1,1 1 1,0 0-1,-1-1 1,1 1-1,-1 0 1,0 0-1,0 0 1,1 0-1,0 4 1,2 3-52,-1 0 0,0 0 1,-1 1-1,0-1 1,-1 1-1,1 0 0,-2-1 1,1 1-1,-2 0 0,1-1 1,-1 1-1,-1 0 1,1-1-1,-7 17 0,0 0 70,-1-1 0,-2-1 0,0 1 0,-17 24-1,-33 40 410,61-88-515,0-1 0,0 0 0,0 0 0,0 0 0,-1 0 0,1 0 0,0 1 0,0-1 0,0 0 0,0 0 1,0 0-1,0 0 0,0 1 0,0-1 0,0 0 0,0 0 0,0 0 0,0 0 0,0 1 0,0-1 0,0 0 0,0 0 0,0 0 0,0 1 0,0-1 0,0 0 0,0 0 0,0 0 1,0 0-1,0 0 0,1 1 0,-1-1 0,0 0 0,0 0 0,0 0 0,0 0 0,0 0 0,0 1 0,0-1 0,1 0 0,-1 0 0,0 0 0,0 0 0,0 0 0,0 0 0,1 0 1,-1 0-1,0 0 0,0 0 0,0 0 0,0 0 0,1 0 0,-1 0 0,0 0 0,0 0 0,1 0 0,17-1-273,22-10-298,-34 9 643,12-5-51,-1 0 0,0-1 0,27-17-1,-8-5-149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17956,'14'18'2360,"3"-6"-1383,12-7-329,5-2 1280,7-3-624,5-3-191,3 0-561,-2-2-312,-5 4-664,-7 1-464,-11 0-457,-8 0 1009,-15 4-256,-4 1-264</inkml:trace>
  <inkml:trace contextRef="#ctx0" brushRef="#br0" timeOffset="1">78 190 16540,'22'13'1864,"11"-6"-952,6-1-352,7-3 841,3 0-185,0-3-896,0-3 1376,-11 0-1368,-4-1-8,-10-5-160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18020,'13'2'2560,"-12"-2"-2478,-1 0-1,1 0 1,0 0-1,0 0 1,0 0-1,0 1 1,0-2-1,0 1 1,-1 0-1,1 0 1,0 0-1,0 0 1,0 0-1,0-1 1,0 1-1,-1 0 1,1-1-1,0 1 1,0-1-1,-1 1 1,1-1-1,0 1 1,-1-1-1,1 1 1,0-1-1,0-1 1,16-13 555,-1-1 0,-1 0 0,0-1 0,-1-1 0,11-20 1,55-104 318,-64 111-718,31-70 53,-62 211-213,14-105-91,-10 113-86,10-98-154,1 1 1,1-1-1,6 36 0,2-27-568,-9-28 799,1 0 0,-1 0-1,1-1 1,-1 1 0,0 0-1,1 0 1,0-1 0,-1 1 0,1 0-1,-1-1 1,1 1 0,0-1 0,-1 1-1,1-1 1,0 1 0,0-1-1,-1 0 1,1 1 0,0-1 0,0 0-1,0 1 1,-1-1 0,1 0 0,0 0-1,0 0 1,0 0 0,0 0-1,0 0 1,0 0 0,-1 0 0,1 0-1,1-1 1,14-7-429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16476,'7'-14'858,"0"0"0,2 1 0,0 0 1,0 0-1,1 1 0,12-11 0,-19 19-729,0 1-1,0 1 1,0-1-1,1 0 0,-1 1 1,1 0-1,0-1 0,0 1 1,-1 1-1,1-1 1,1 1-1,-1-1 0,0 1 1,0 0-1,0 1 0,0-1 1,1 1-1,-1 0 1,0 0-1,1 0 0,-1 0 1,0 1-1,0 0 0,1 0 1,-1 0-1,8 3 1,-10-3-117,0 1 0,0-1 0,0 0 0,0 1 0,0-1 0,0 1 0,0 0 0,0 0 0,-1-1 0,1 1 0,0 0 0,-1 0 0,0 1 0,0-1 0,1 0 0,0 3 0,-1 0-4,0-1-1,0 1 1,0-1-1,-1 1 1,1 0-1,-1-1 1,0 1-1,-1 5 1,-2 6 10,0-1 1,-1 1-1,-1-1 0,-6 15 1,-16 28 268,-66 105 0,46-85 41,44-73-316,0 0 25,0-1-1,1 1 1,-1 0 0,1-1-1,-2 10 1,4-13-35,0-1 1,-1 1-1,1-1 0,0 1 1,0 0-1,0-1 0,0 1 1,0-1-1,1 1 0,-1 0 1,0-1-1,0 1 0,0-1 1,0 1-1,1-1 0,-1 1 1,0 0-1,1-1 0,-1 1 1,0-1-1,1 1 0,0-1 1,0 1-10,0 0 0,0-1 1,0 1-1,0-1 0,0 1 1,0-1-1,1 0 0,-1 1 1,0-1-1,0 0 0,1 0 1,-1 0-1,0 0 1,0 0-1,2-1 0,18-2-460,-1-2-1,1 0 1,-2-1-1,1-1 1,0-1 0,-1-1-1,26-17 1,3-2-248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18812,'1'-2'749,"-2"-7"3136,-7 20-2095,-17 34-1537,2 0-1,2 2 1,2 1-1,2 1 1,-15 69-1,31-112-250,0 0 0,0 0 0,0 0 0,1 0 0,0 0 0,1 0 0,-1 0 0,3 10 0,-2-15-1,-1 1 0,1-1 0,-1 1 0,1-1-1,0 0 1,0 1 0,0-1 0,0 0 0,0 0 0,0 0 0,0 1-1,0-1 1,1 0 0,-1 0 0,0-1 0,1 1 0,-1 0-1,1 0 1,-1-1 0,1 1 0,-1-1 0,1 1 0,-1-1-1,1 0 1,-1 1 0,1-1 0,-1 0 0,1 0 0,0 0 0,-1 0-1,1 0 1,-1-1 0,1 1 0,-1 0 0,1-1 0,2 0-1,14-5-241,0 0 0,0-2 0,-1 0 0,1-1 0,-2-1 0,1 0-1,-2-1 1,1-1 0,-2 0 0,18-19 0,-27 26 103,0 0-1,-1-1 1,1 0 0,-1 0-1,-1-1 1,7-11 0,1-8-565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17916,'-5'16'1928,"1"5"-1088,-1 5-319,0 6 1079,1 7-376,1 5-408,0 0-232,3 1-280,-3-1-55,3-10-313,0-4-297,0-8-775,1-10-1672,4-10 2352,-1-5-361,4-13-303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18028,'0'3'1992,"-3"9"-1200,-1 0-343,-2 11 1215,0 3-424,0 6-560,-2 2-256,4 0-232,1-1-56,1-3-232,1-3-208,1-5-576,0-6-320,0-10 952,0-4-232,-3 3-176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15235,'35'-28'7603,"-35"46"-6479,-25 125 370,16-102-1435,1 1 0,-2 49-1,10-88-45,0-1 0,0 1 0,0 0 0,0-1 0,1 1 0,-1 0 0,1-1 0,-1 1 0,3 5 0,-2-8-7,-1 1-1,1 0 1,-1 0-1,1-1 1,0 1 0,0 0-1,-1-1 1,1 1-1,0-1 1,0 1-1,0-1 1,0 1 0,-1-1-1,1 0 1,0 1-1,0-1 1,0 0-1,0 0 1,0 0 0,0 0-1,0 0 1,0 0-1,0 0 1,0 0-1,0 0 1,0 0 0,0 0-1,-1 0 1,1-1-1,1 0 1,8-1-16,-1-2 0,0 1 0,0-1-1,0-1 1,15-10 0,39-33-1064,-53 40 817,5-4 285,-2 0 0,0-1 1,23-29-1,-19 17-335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14923,'-4'10'1969,"-1"4"-1217,2 11-272,0 4 1232,1 9-728,-1 6-199,3 4-353,0 2-200,3-5-528,-1-4-400,2-12 592,1-7-97,4-19-87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17236,'-1'-1'108,"0"0"1,0 0-1,0 0 1,0 0 0,0 0-1,-1 1 1,1-1-1,0 0 1,0 1-1,0-1 1,-1 1 0,1-1-1,0 1 1,-1-1-1,1 1 1,0 0-1,-1 0 1,1 0 0,0-1-1,-1 1 1,1 1-1,0-1 1,-3 0-1,1 1 30,1 0-1,0 1 0,-1-1 0,1 0 0,0 1 0,0-1 0,0 1 0,0 0 1,0-1-1,0 1 0,-2 4 0,-2 3 17,0-1 1,1 2-1,0-1 0,0 0 0,-3 14 1,5-15-156,1 0 1,0 0-1,0 0 1,1 0-1,0 1 1,1-1-1,0 14 1,0-19-1,1-1 0,-1 0 0,0 0 1,1 0-1,-1 0 0,1 0 0,0 0 1,0 0-1,0-1 0,0 1 0,0 0 0,0 0 1,0-1-1,0 1 0,1 0 0,-1-1 1,1 1-1,-1-1 0,1 0 0,-1 1 0,1-1 1,0 0-1,0 0 0,0 0 0,0 0 1,0-1-1,-1 1 0,1 0 0,1-1 0,-1 1 1,0-1-1,0 0 0,0 0 0,0 0 1,2 0-1,6-1 12,-1 0 1,0 0-1,0-1 1,-1-1-1,1 1 1,0-1-1,-1-1 1,1 0-1,-1 0 1,0 0-1,10-8 0,1-2 37,-1-1 0,0-1 0,18-20 0,-22 19 140,17-30-1,-30 46-70,-5 14-118,0 0 0,2 0 1,-1 1-1,2-1 0,0 1 0,0-1 0,1 1 0,1 0 0,0-1 0,1 1 0,1-1 0,0 1 0,0-1 1,2 0-1,-1-1 0,2 1 0,0-1 0,0 0 0,1 0 0,0 0 0,14 15 0,8 5 20,-21-24 37,-1 0 0,0 0 1,0 1-1,-1-1 0,0 1 1,0 1-1,-1-1 0,6 16 1,-10-23-2,-1 0 0,1 0 1,-1 1-1,0-1 1,0 0-1,0 0 0,0 1 1,-1-1-1,1 0 0,-1 0 1,1 0-1,-1 1 1,0-1-1,1 0 0,-1 0 1,0 0-1,0 0 0,-1 0 1,1 0-1,0-1 0,-1 1 1,1 0-1,-1-1 1,1 1-1,-1 0 0,0-1 1,0 0-1,0 0 0,0 1 1,0-1-1,0 0 0,0-1 1,-4 2-1,-5 3 193,0-2 0,-1 0-1,1 0 1,-1-1 0,-13 0-1,-16 0-78,-1-1-1,1-3 0,-1-1 1,-42-9-1,84 12-265,-1 0 1,0 0-1,1 0 1,-1 0-1,0 0 1,1 0-1,-1 0 0,0 0 1,1-1-1,-1 1 1,0 0-1,1 0 1,-1-1-1,0 1 0,1-1 1,-1 1-1,1 0 1,-1-1-1,1 1 1,-1-1-1,1 1 0,-1-2 1,10-8-1906,-3 5 1939,14-12-964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11867,'3'2'82,"0"0"0,0 0 0,0 0 1,0-1-1,0 1 0,0-1 0,1 1 1,-1-1-1,0 0 0,1-1 0,-1 1 1,1 0-1,-1-1 0,1 0 0,-1 0 1,5 0-1,10-1 243,36-7-1,-26 3 32,-10 3-191,7-3 52,1 2-1,0 1 1,0 1-1,0 1 1,42 5-1,45 12-165,0-4 0,1-6 0,133-9 0,341-51-25,-431 35 4,356-40 7,315-34-37,-747 82-334,-109 4-128,-569 17 317,350 0 246,-917-8 70,943-15-139,-319-8 137,510 20-156,1 1-1,-42 6 1,68-4-58,9 1 27,13 2-5,92 13-151,212 7 0,-272-24 145,446 9 41,961-107 0,-1437 93-6,57-6 31,88-23 0,-164 32-36,0-1 0,1 1 0,-1-1 1,1 0-1,-1 0 0,0 0 0,0 0 0,0 0 0,1 0 0,1-3 1,-4 4-2,0 0 0,0-1 0,0 1 0,0 0 0,-1-1 0,1 1 0,0 0 0,0-1 0,0 1-1,-1 0 1,1-1 0,0 1 0,0 0 0,-1 0 0,1-1 0,0 1 0,-1 0 0,1 0 0,0-1 0,-1 1 0,1 0 0,0 0 0,-1 0 0,1 0 0,0 0 0,-1 0 0,1 0 0,-1-1 0,1 1 0,0 0 0,-1 0 0,1 0 0,0 1 0,-1-1 0,0 0 0,-54-3-21,-354 42-236,173-12 118,-432 23-68,-115 11-508,229-10-1427,372-36 1643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3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10946,'-1'0'62,"-28"3"1501,28-3-1489,-1 0 0,1 0 1,0 0-1,0 1 1,0-1-1,0 0 0,0 1 1,0-1-1,0 1 1,0 0-1,0-1 0,0 1 1,0 0-1,0-1 1,1 1-1,-1 0 0,0 0 1,0 0-1,1 0 1,-1-1-1,1 1 0,-2 2 1,2-2-35,0-1 1,0 1-1,0-1 1,1 0-1,-1 1 0,0-1 1,0 0-1,0 1 1,1-1-1,-1 0 1,0 1-1,0-1 1,1 0-1,-1 1 0,0-1 1,1 0-1,-1 0 1,0 1-1,1-1 1,-1 0-1,0 0 1,1 0-1,-1 0 1,0 1-1,1-1 0,-1 0 1,1 0-1,-1 0 1,0 0-1,1 0 1,-1 0-1,1 0 1,-1 0-1,0 0 0,1 0 1,20 0 462,-18 0-365,487 8 1570,-446-7-1360,0-3 1,75-11-1,-101 5-887,-9 6 374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12459,'12'3'445,"0"1"0,-1-2 0,1 0 1,0 0-1,1-1 0,-1 0 0,0-1 1,14-2-1,100-20 536,-54 8-464,90-6 38,280 2-1,-437 19-555,-10 2 7,-11 2 4,-70 7 230,-171 1 0,106-9 42,66-1-118,10-1-67,-123 20 0,196-20-250,6 0 85,8 0-11,383-19-1222,-247 5 1162,105-16-110,-241 25 225,-15 1-1,-23 2-5,-138 18 122,115-11 317,-1-1 0,1-3-1,-93-5 1,131 1-324,0-1 0,1 0 0,-1-1 0,1 0 0,-1 0 0,1-1 0,0-1 0,-16-9 0,-14-15 327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18460,'0'8'344,"0"-1"-1,-1 1 1,0-1 0,0 0-1,0 1 1,-1-1 0,-1 0 0,-3 9-1,-4 15 481,1 4-323,-18 80 995,23-94-937,2-1 0,0 1 0,1 33 0,1-51-489,0 0 0,0-1 1,1 1-1,-1 0 0,1-1 1,-1 1-1,1 0 0,0-1 1,0 1-1,0-1 0,0 0 1,1 1-1,-1-1 0,0 0 0,1 0 1,0 1-1,-1-1 0,5 3 1,-4-4-100,0 0 0,0 0 0,1-1 0,-1 1 0,0 0 0,0-1 0,1 1 0,-1-1 0,0 0 0,0 0 0,1 0 0,-1 0 0,0 0 0,1-1 0,-1 1 0,0-1 0,0 1 0,0-1 0,1 0 0,-1 0 0,0 0 0,2-1 0,9-6-338,-1 0 0,0 0 0,-1-1 0,0 0 0,0-1 0,-1 0 0,-1-1 0,13-17 0,3-8-492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17700,'-9'29'1992,"3"5"-1120,-5 1-335,3 5 1055,5-2-344,2-2-488,1-3-352,1-5-1008,4-8-368,-2-13 792,6-7-200,-1-13-168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31 15283,'-23'-7'490,"0"0"0,-1 2-1,0 1 1,0 0 0,0 2-1,0 1 1,0 0 0,-1 2-1,-26 5 1,38-4-384,1 0 0,-1 2 0,1-1-1,-1 2 1,1 0 0,1 0 0,-1 1-1,1 0 1,0 1 0,0 0 0,1 1 0,0 0-1,0 1 1,1 0 0,0 0 0,0 1-1,1 0 1,-10 18 0,6-5-66,1 1-1,0 0 1,2 1 0,2 0-1,0 0 1,1 1 0,1 0-1,2 0 1,1 0-1,0 0 1,4 29 0,1-13-94,2 0 0,2-1 1,2 0-1,2 0 0,1-1 1,20 45-1,-24-67 5,0-1-1,1 0 1,0-1-1,1 0 1,1-1-1,1 0 1,23 24-1,-30-34 51,0-1 0,1 0-1,-1 0 1,1 0 0,0-1 0,0 0-1,0 0 1,0 0 0,0-1 0,1 0-1,-1 0 1,1 0 0,-1-1-1,1 0 1,0-1 0,0 1 0,-1-1-1,1 0 1,0-1 0,0 0 0,-1 0-1,1 0 1,-1-1 0,13-5 0,-3 0 112,1-2 1,-1 0-1,-1-1 1,0 0 0,-1-2-1,0 1 1,0-2-1,-1 0 1,15-19 0,-7 5 200,0-2 0,-2 0 0,-2-2 0,15-31 0,-19 32-11,-2 1 1,-1-2 0,-1 1 0,-1-1 0,5-62 0,-11 75-333,-1 1 0,-1-1 1,-1 0-1,-1 0 0,0 0 1,-2 1-1,0-1 1,0 1-1,-2 0 0,0 0 1,-1 1-1,-10-18 1,13 27-83,0 1 1,0 0 0,-1 1 0,0-1-1,0 1 1,0-1 0,-1 2 0,-7-6-1,10 8 69,-1-1-1,0 1 0,1 1 0,-1-1 1,0 1-1,0-1 0,0 1 0,0 0 1,0 0-1,-1 1 0,1-1 0,0 1 1,0 0-1,0 0 0,-1 1 0,-3 0 1,-1 1-119,1 1 1,0 0-1,-16 8 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15667,'2'1'248,"0"-1"0,0 0 0,-1 0 0,1 0 0,0-1 0,0 1-1,0 0 1,-1-1 0,1 1 0,0-1 0,0 1 0,-1-1 0,1 0 0,-1 0-1,1 1 1,0-1 0,-1-1 0,0 1 0,1 0 0,1-1 0,28-34 2042,-17 19-1565,42-45 529,101-103-180,-154 161-1052,1 1 0,0-1-1,1 1 1,8-5-1,-13 8-17,1 0 0,-1-1-1,1 1 1,-1 0 0,1 0-1,-1 0 1,1 0 0,-1 0-1,1 0 1,-1 0-1,1 0 1,-1 0 0,1 0-1,-1 0 1,1 0 0,-1 0-1,1 0 1,-1 0 0,1 0-1,-1 0 1,1 1 0,0-1-1,0 1 0,-1 0 1,1-1-1,-1 1 0,1 0 1,-1 0-1,0 0 0,1-1 1,-1 1-1,0 0 0,1 0 1,-1 0-1,0 0 0,0 0 0,0 0 1,0-1-1,0 1 0,0 0 1,0 1-1,-2 41 98,-14 72-1,0 12-24,13-102-77,2-17-88,0 1-1,1-1 1,0 0 0,0 0-1,2 11 1,-2-19 59,0 1-1,0-1 1,0 1 0,0-1 0,0 1 0,1-1-1,-1 1 1,0-1 0,0 0 0,0 1-1,0-1 1,0 1 0,1-1 0,-1 0-1,0 1 1,0-1 0,1 1 0,-1-1 0,0 0-1,1 1 1,-1-1 0,0 0 0,1 0-1,-1 1 1,0-1 0,1 0 0,-1 0-1,1 0 1,-1 1 0,1-1 0,-1 0 0,0 0-1,1 0 1,-1 0 0,1 0 0,-1 0-1,1 0 1,-1 0 0,1 0 0,-1 0-1,0 0 1,1 0 0,-1 0 0,1 0 0,-1 0-1,1-1 1,-1 1 0,0 0 0,1 0-1,-1 0 1,1-1 0,-1 1 0,0 0-1,1 0 1,-1-1 0,0 1 0,1 0-1,-1-1 1,0 1 0,0-1 0,1 1 0,-1-1-1,21-26-703,-3 1 143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16404,'-15'14'2421,"6"1"-2087,1-1-1,1 2 1,0-1 0,1 1-1,0 0 1,-4 23-1,4-6-206,1-1 1,-1 46-1,5-68-49,1 0 0,1 0 1,0 0-1,0 1 0,1-1 0,4 14 0,-5-22-54,0 0-1,-1 0 1,1 0 0,0 0-1,0-1 1,0 1-1,0 0 1,0 0-1,0-1 1,1 1-1,-1-1 1,0 1 0,1-1-1,0 1 1,-1-1-1,1 0 1,0 0-1,-1 0 1,1 0-1,0 0 1,0 0 0,0-1-1,0 1 1,0 0-1,0-1 1,0 0-1,0 1 1,0-1-1,0 0 1,0 0 0,0 0-1,0 0 1,0 0-1,0-1 1,0 1-1,0-1 1,0 1-1,0-1 1,3-1 0,5-3 95,0 0 0,-1-1 1,1 1-1,-1-2 1,-1 1-1,1-2 0,-1 1 1,0-1-1,10-13 0,1-3 301,-1-1 0,18-34-1,-29 46-190,0-1 0,-1 1 1,5-18-1,-9 27-161,-1-1-1,0 1 1,0 0-1,-1 0 1,1-1 0,-1 1-1,0 0 1,0-1 0,0 1-1,-1 0 1,0-1 0,1 1-1,-1 0 1,-1 0 0,-2-7-1,3 9-45,0 0 1,0 0-1,-1 0 0,1 0 0,-1 1 0,1-1 1,-1 1-1,1-1 0,-1 1 0,0-1 0,1 1 1,-1 0-1,0 0 0,0 0 0,0 0 0,0 0 1,0 0-1,-3 0 0,1 0-14,0 1 1,0 0-1,0-1 1,0 1-1,0 1 1,1-1-1,-1 0 1,0 1-1,-6 2 0,2-1-128,-1 1-1,1 1 0,0 0 0,1 0 0,-1 0 0,1 1 0,0 0 1,-10 9-1,14-11-151,0 0 1,1-1 0,-1 1-1,1 0 1,0 0-1,-1 1 1,2-1 0,-1 0-1,0 1 1,1-1-1,-2 5 1,3-7 251,0-1 0,0 0 0,0 0 0,0 0 0,0 1 0,0-1 0,0 0 0,0 0 1,0 0-1,0 1 0,0-1 0,0 0 0,1 0 0,-1 0 0,0 1 0,0-1 0,0 0 0,0 0 0,0 0 0,0 0 0,1 1 0,-1-1 0,0 0 0,0 0 0,0 0 0,1 0 0,-1 0 1,0 0-1,0 0 0,0 0 0,1 0 0,-1 1 0,0-1 0,0 0 0,0 0 0,1 0 0,-1 0 0,0 0 0,0 0 0,0 0 0,1 0 0,-1 0 0,0-1 0,0 1 0,0 0 1,1 0-1,-1 0 0,0 0 0,0 0 0,0 0 0,1 0 0,-1 0 0,0-1 0,0 1 0,0 0 0,0 0 0,0 0 0,1 0 0,-1 0 0,0-1 0,2 0-127,11-4-737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18420,'-5'2'2460,"2"1"-2230,-1-1 0,0 1-1,1 0 1,-1 0-1,1 1 1,0-1-1,0 1 1,0-1-1,1 1 1,-1 0-1,1 0 1,0 0-1,0 0 1,0 1-1,-1 4 1,-2 8-120,1-1 1,-5 31-1,7-27-28,1 0 0,0 0 0,4 38 1,-1-47-44,0 1-1,0-1 1,1 0 0,0 0 0,1 0 0,1 0 0,-1-1 0,9 13 0,-12-21-33,0 0 1,0-1 0,0 1 0,0-1-1,0 1 1,1-1 0,-1 0-1,1 1 1,-1-1 0,0 0-1,1 0 1,0 0 0,-1 0-1,1 0 1,0 0 0,3 0 0,-4-1 6,0 1 1,0-1-1,1-1 1,-1 1-1,0 0 1,0 0-1,0 0 1,0-1-1,0 1 1,1 0-1,-1-1 1,0 1-1,0-1 1,0 0-1,0 1 1,0-1-1,0 0 1,-1 1-1,1-1 1,1-1-1,1-2 70,0 0-1,0-1 0,0 1 1,0-1-1,-1 1 0,0-1 0,0 0 1,0 0-1,-1 0 0,2-8 1,-1 3 131,-1-1 0,-1 1 0,1-1 0,-3-11 0,2 17-118,-1 0 1,1 0-1,-2 1 0,1-1 0,0 0 1,-1 1-1,0-1 0,0 1 1,0 0-1,0-1 0,-5-4 1,7 8-87,-1 0 1,0 0-1,0 0 1,1 1 0,-1-1-1,0 0 1,0 0 0,0 1-1,0-1 1,0 0 0,0 1-1,0-1 1,0 1-1,0-1 1,-1 1 0,1 0-1,0-1 1,0 1 0,0 0-1,0 0 1,-1 0 0,1 0-1,0 0 1,0 0 0,0 0-1,-2 0 1,1 1-102,0 0 0,0 0 1,1 0-1,-1 0 0,0 0 1,1 0-1,-1 1 0,1-1 1,-1 0-1,1 1 0,0-1 1,0 1-1,-1 0 0,0 2 0,0-1-123,1 0-1,0 0 0,0-1 1,0 1-1,0 0 0,0 0 1,0 0-1,1 0 0,-1 6 0,1-8 129,0 0 0,0 1-1,0-1 1,0 0 0,1 0-1,-1 1 1,0-1-1,1 0 1,-1 0 0,1 0-1,-1 0 1,1 0 0,-1 1-1,1-1 1,0 0-1,-1 0 1,1 0 0,0-1-1,0 1 1,0 0 0,0 0-1,0 0 1,1 0-1,11 2-802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21669,'3'19'1984,"-4"2"-1384,-1 3-288,-2 4 985,1 1-577,1 0-944,2-3-553,-1-7 625,-2-6-168,-3-8-152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18020,'-6'0'2000,"6"12"-1224,0 4-351,0 8 1447,0 4-832,0 8-528,0 3-144,2 1-344,1-2-128,-2-5-312,2-2-160,0-9-440,2-6-208,-1-14 848,3-7-273,0-13-143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9266,'20'3'319,"1"-1"0,0-1 0,-1-1 0,31-3 0,83-20 390,-35 5-414,-37 12-131,0 3 0,0 2 0,114 14 0,36 2 455,419-24 0,386-11 18,-889 21-606,70 6 10,-196-7-35,-1 0 0,1 0 0,-1 0 0,1 1 0,-1-1 0,0 0 0,1 0 0,-1 1 0,1-1 0,-1 1 0,0-1 0,1 1 0,-1 0 0,0 0 0,0-1 0,2 3 0,-3-3-2,0 1 0,0-1-1,0 1 1,0-1 0,0 1 0,-1-1-1,1 1 1,0-1 0,0 1 0,-1-1-1,1 1 1,0-1 0,-1 1 0,1-1-1,0 0 1,-1 1 0,1-1 0,-1 1 0,1-1-1,-1 0 1,1 0 0,0 1 0,-1-1-1,1 0 1,-1 0 0,0 1 0,0-1-1,-47 18 117,-15 0-162,-2-3 0,1-2 0,-2-4-1,1-2 1,-1-4 0,0-2 0,-89-10 0,-220-42-598,69 8 442,-1 21 304,192 22 36,-189 26 1,229-14-18,1 3 1,1 4 0,-111 43 0,179-60-122,-2 1 22,0-1 0,1 2 0,-1-1 0,1 1 0,-10 7 1,15-11-24,1 1 0,-1-1 0,1 1 0,-1-1 0,1 1 0,-1 0 0,1-1 1,-1 1-1,1 0 0,-1-1 0,1 1 0,0 0 0,0 0 0,-1 0 1,1-1-1,0 1 0,0 0 0,0 0 0,0 0 0,0-1 0,0 1 1,0 2-1,1-2-4,0 1 1,-1-1 0,1 1-1,0-1 1,0 0-1,0 1 1,1-1 0,-1 0-1,0 1 1,0-1-1,1 0 1,-1 0 0,1 0-1,-1 0 1,3 1-1,13 6-99,0 0-1,0-1 1,1 0-1,24 5 1,76 10-256,-19-11 225,10-8-25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19412,'11'-6'506,"1"0"-1,-1 1 0,1 0 1,0 1-1,0 0 1,0 1-1,1 0 1,-1 1-1,1 0 1,0 1-1,-1 1 0,1 0 1,14 2-1,-24-2-472,0 1 0,-1-1-1,1 1 1,0-1 0,-1 1-1,1 0 1,0 0 0,-1 0 0,1 0-1,-1 0 1,1 1 0,-1-1-1,0 1 1,0 0 0,1 0-1,1 2 1,-3-3-10,0 1 1,0 0-1,-1 0 1,1-1-1,0 1 1,-1 0-1,1 0 0,-1 0 1,0 0-1,1 0 1,-1 0-1,0 0 0,0 0 1,0 0-1,0 0 1,-1-1-1,1 1 0,-1 0 1,1 0-1,-1 0 1,1 0-1,-1 0 0,-2 2 1,-7 15 215,-1 0-1,-1-1 1,-1 0 0,-23 25 0,20-25-86,0 0 0,2 1 1,-17 29-1,30-46-150,0 0 0,0 0-1,0 0 1,0 0 0,1 0 0,-1 0 0,0 0-1,1 0 1,0 0 0,-1 0 0,1 0-1,0 0 1,0 0 0,0 0 0,0 0 0,0 0-1,1 1 1,0 1 0,0-2-11,0 0 0,1 0 0,-1 0 0,0-1 1,1 1-1,0-1 0,-1 1 0,1-1 0,0 1 0,0-1 0,-1 0 0,1 0 0,0 0 0,0 0 0,0 0 0,1 0 1,3 0-1,13 5-349,0-2-1,1 0 1,-1-1 0,1-1 0,0-1 0,0-1 0,24-2 0,3-5-184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17340,'-8'0'1872,"2"3"-1040,2 2-288,2 1 1153,4 0-361,10 0-344,3-1-192,11-2-287,2-2-65,7-1-144,2-3-216,1-1-816,0-1 1504,2-1-792,-3 1-48,-4 2-24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16692,'0'1'84,"0"-1"1,0 1 0,1-1-1,-1 1 1,0-1-1,0 1 1,1-1 0,-1 1-1,0-1 1,1 0 0,-1 1-1,1-1 1,-1 1 0,1-1-1,-1 0 1,1 0 0,-1 1-1,1-1 1,-1 0 0,1 0-1,-1 1 1,1-1 0,-1 0-1,1 0 1,-1 0 0,1 0-1,0 0 1,0 0 0,18-7 1369,15-23 421,-33 29-1800,22-24 1266,26-37-1,3-4-378,-52 66-962,0-1 0,1 1 0,-1 0 0,0 0 1,0-1-1,0 1 0,1 0 0,-1-1 0,0 1 1,0 0-1,0 0 0,1-1 0,-1 1 0,0 0 1,1 0-1,-1-1 0,0 1 0,1 0 0,-1 0 0,0 0 1,1 0-1,-1 0 0,0 0 0,1-1 0,-1 1 1,0 0-1,1 0 0,-1 0 0,0 0 0,1 0 1,-1 0-1,0 0 0,1 0 0,-1 1 0,0-1 1,1 0-1,-1 0 0,0 0 0,1 0 0,-1 0 1,1 1-1,3 17-77,-7 29-105,3-45 175,-10 57-143,6-38 30,-3 34 1,6-54 84,1 0 0,0-1 1,0 1-1,0 0 1,0-1-1,0 1 0,0-1 1,0 1-1,0 0 0,0-1 1,0 1-1,0 0 0,0-1 1,0 1-1,1 0 0,-1-1 1,0 1-1,0-1 0,1 1 1,-1-1-1,0 1 0,1 0 1,-1-1-1,1 1 1,-1-1-1,1 0 0,-1 1 1,1-1-1,-1 1 0,1-1 1,-1 0-1,1 1 0,-1-1 1,1 0-1,0 0 0,-1 1 1,1-1-1,-1 0 0,1 0 1,0 0-1,-1 0 1,1 0-1,0 0 0,-1 0 1,1 0-1,0 0 0,-1 0 1,1 0-1,0 0 0,-1 0 1,1-1-1,-1 1 0,1 0 1,0 0-1,-1-1 0,1 1 1,-1 0-1,1-1 0,8-4-212,-1 1-1,0-1 1,9-8-1,-11 9 234,28-22-567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18380,'-2'0'191,"0"1"-1,1-1 1,-1 1 0,0 0 0,1-1-1,-1 1 1,0 0 0,1 0 0,-1 0 0,1 0-1,-1 1 1,1-1 0,0 0 0,-2 3-1,-18 21 753,20-23-662,-3 4-145,0 1 0,0 0 1,0 0-1,1 0 0,0 0 1,1 1-1,-1-1 0,2 1 1,-1-1-1,1 1 0,0 0 1,0 12-1,1-17-146,0-1-1,0 1 1,0 0 0,1 0-1,-1-1 1,1 1-1,0-1 1,0 1 0,0-1-1,0 1 1,0-1 0,0 1-1,1-1 1,-1 0 0,1 1-1,-1-1 1,1 0 0,0 0-1,0 0 1,0-1 0,0 1-1,0 0 1,0-1-1,1 1 1,-1-1 0,1 0-1,-1 0 1,1 0 0,-1 0-1,1 0 1,-1-1 0,1 1-1,0-1 1,-1 1 0,1-1-1,0 0 1,-1 0-1,5-1 1,-3 1 82,1-1-1,-1 1 1,1-1 0,-1 0-1,0-1 1,0 1-1,1-1 1,-1 0 0,0 0-1,0 0 1,-1 0-1,1-1 1,0 0 0,-1 1-1,1-2 1,-1 1-1,0 0 1,0 0 0,0-1-1,-1 0 1,1 1-1,1-6 1,-2 7 25,-1-1 1,0 0-1,0 0 0,0 1 1,0-1-1,-1 0 0,1 0 1,-1 0-1,0 0 0,0 0 1,0 0-1,0 0 0,0 0 0,0 0 1,-1 0-1,0 1 0,1-1 1,-1 0-1,0 0 0,0 0 1,-1 1-1,1-1 0,-1 1 1,1-1-1,-1 1 0,0-1 1,0 1-1,0 0 0,0 0 1,0 0-1,0 0 0,0 0 1,-1 1-1,-2-2 0,2 1-111,-1 0 0,1 1 0,-1-1-1,1 1 1,-1 0 0,1 0 0,-1 1 0,0-1 0,1 1-1,-1 0 1,0 0 0,1 0 0,-8 1 0,9-1-107,1 0 1,-1 1-1,0-1 0,1 0 1,-1 1-1,0 0 1,1-1-1,-1 1 1,1 0-1,-1 0 1,1-1-1,-1 1 1,1 1-1,-1-1 0,1 0 1,0 0-1,0 0 1,0 1-1,0-1 1,0 0-1,0 1 1,0-1-1,0 1 0,0-1 1,0 1-1,1 0 1,-1-1-1,1 1 1,-1 0-1,1 1 1,2 8-626,8 0-118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 16604,'1'-1'93,"-1"1"1,1-1 0,-1 1 0,1 0-1,0-1 1,-1 1 0,0-1 0,1 1 0,-1-1-1,1 1 1,-1-1 0,0 0 0,1 1-1,-1-1 1,0 1 0,1-1 0,-1 0-1,0 1 1,0-1 0,0 0 0,0 1 0,0-1-1,0 0 1,0 0 0,0 1 0,-1-1-1,1 1 1,0-1 0,-1 1 0,1 0-1,-1-1 1,1 1 0,0 0 0,-1-1-1,1 1 1,-1 0 0,1 0 0,-1-1-1,1 1 1,-1 0 0,0 0 0,1 0-1,-1 0 1,1 0 0,-2 0 0,-1-1 275,-1 1 1,1 0 0,-1 0-1,1 1 1,-1-1 0,0 1-1,1 0 1,-6 1 0,2 2-236,1 0 1,-1 1-1,1-1 1,0 1-1,0 0 1,0 1-1,1-1 1,-1 1-1,1 0 1,1 1-1,0-1 1,-1 1-1,2 0 1,-7 14-1,9-17-142,-1 0-1,1 1 1,0-1 0,0 0-1,1 1 1,-1-1 0,1 1 0,0-1-1,0 1 1,0-1 0,1 1-1,1 4 1,-1-6 10,0 0 0,0 0 1,1 0-1,-1 0 0,1 0 0,0 0 0,-1-1 0,2 1 1,-1 0-1,0-1 0,0 0 0,1 1 0,-1-1 1,1 0-1,0 0 0,-1-1 0,7 4 0,-2-3 34,-1 1-1,1-1 1,0-1-1,0 1 1,0-1-1,0 0 1,0-1 0,0 0-1,0 0 1,0 0-1,0-1 1,0 0-1,0-1 1,0 1-1,0-1 1,9-5-1,-11 6 51,0-1-1,0 0 1,0-1-1,-1 1 1,0-1-1,1 0 1,-1 0-1,0 0 1,0-1-1,0 1 1,-1-1-1,1 0 0,-1 0 1,0 0-1,0-1 1,-1 1-1,1-1 1,-1 0-1,0 1 1,0-1-1,0 0 1,-1 0-1,1-6 0,-2 7-43,0 1-1,0-1 0,0 0 1,-1 1-1,0-1 0,0 1 1,0-1-1,0 1 0,0-1 1,-1 1-1,0 0 0,1-1 0,-1 1 1,0 0-1,-1 0 0,1 0 1,0 1-1,-1-1 0,0 1 1,0-1-1,1 1 0,-1 0 1,0 0-1,-1 0 0,1 0 0,-4-1 1,-2-2-405,-1 1 0,0 0 0,0 1-1,0 0 1,-1 1 0,1 0 0,-1 0 0,-11 1 0,15 1 161,-1 0-1,0 1 1,1 0 0,-1 0-1,0 1 1,-13 5 0,-7 7-760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7 342 13491,'-6'-1'4953,"15"6"-3428,19 7-806,-7-7-332,1-2 0,-1-1 0,0 0 0,30-3 0,86-11 300,-112 9-600,281-37 315,193-19-335,119 33-69,-255 15-1,1139-90-32,-1382 90 56,194-13 84,0 24 59,-236 10-662,-78-10 470,0 0 0,1 0 0,-1 0 0,0 0 0,1-1 0,-1 1 0,0 0-1,0 0 1,1 0 0,-1-1 0,0 1 0,0 0 0,1 0 0,-1-1 0,0 1-1,0 0 1,0 0 0,0-1 0,1 1 0,-1 0 0,0-1 0,0 1 0,0 0-1,0-1 1,0 1 0,0 0 0,0-1 0,0 1 0,0 0 0,0-1 0,0 1-1,0 0 1,0-1 0,0 1 0,0 0 0,-1-1 0,-1-12 187,-15-26-434,7 9 90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14523,'2'0'235,"0"0"-1,1 0 1,-1 0 0,0 0-1,0-1 1,0 1 0,0-1 0,-1 1-1,1-1 1,0 0 0,0 0-1,0 0 1,0 0 0,-1 0-1,1 0 1,0 0 0,-1-1-1,1 1 1,-1-1 0,0 1-1,2-3 1,30-42 1877,-23 31-1397,145-240 3370,-119 193-3788,-17 30-238,-10 23-70,-6 16-9,-5 18-12,-29 117-111,-9 61-201,39-197 80,0-1 0,0 1 0,1-1 0,1 11 0,-1-16 224,0 1 1,0-1-1,0 0 0,0 1 0,0-1 1,0 0-1,0 1 0,1-1 0,-1 0 1,0 1-1,0-1 0,0 0 0,0 0 1,1 1-1,-1-1 0,0 0 0,0 0 1,0 1-1,1-1 0,-1 0 0,0 0 0,0 0 1,1 0-1,-1 1 0,0-1 0,1 0 1,-1 0-1,0 0 0,1 0 0,-1 0 1,1 0-1,0 0-10,0 0 0,1-1 0,-1 1 0,0-1 0,0 1 0,0-1 0,1 0 0,-1 0 1,0 1-1,0-1 0,0 0 0,0 0 0,1-1 0,22-24-540,7-6-208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14707,'-3'9'548,"0"0"-1,0 0 1,-1 0 0,0-1-1,0 0 1,-9 13-1,7-13-112,1 1 1,0 0-1,1 0 0,0 0 0,-5 16 0,8-20-286,0 1 0,0 0-1,0 0 1,1 0 0,0-1 0,0 1-1,0 0 1,1 0 0,0 0 0,2 10-1,-2-14-121,0 0-1,1 1 1,-1-1-1,0 0 0,1 0 1,-1 0-1,1 0 0,-1 0 1,1 0-1,0 0 1,0-1-1,0 1 0,0-1 1,0 1-1,0-1 1,1 0-1,-1 0 0,0 0 1,1 0-1,-1 0 0,0 0 1,1-1-1,-1 1 1,1-1-1,-1 0 0,5 1 1,-1-2 56,1 1 1,0-1 0,-1 0 0,1 0 0,-1-1-1,1 0 1,-1 0 0,0 0 0,0-1 0,0 0-1,0 0 1,0 0 0,0-1 0,-1 0-1,0 0 1,7-8 0,-7 8 76,-1 0-1,0-1 0,0 1 1,0-1-1,-1 0 1,0 0-1,0 0 1,0-1-1,-1 1 1,0-1-1,0 0 1,0 1-1,0-1 1,-1 0-1,0 0 1,0 0-1,-1 0 0,0-10 1,-1 12-60,0 0 0,0 0 1,0-1-1,-1 1 0,1 0 0,-1 0 0,0 0 0,0 1 1,-1-1-1,1 0 0,-1 1 0,1 0 0,-1-1 0,0 1 1,-1 0-1,1 0 0,0 1 0,-5-3 0,4 2-131,-1 0 0,1 1-1,-1 0 1,0 0 0,0 0-1,0 0 1,0 1 0,0 0 0,0 0-1,0 0 1,0 1 0,0-1-1,0 1 1,-10 2 0,14-2-32,0 0 0,0 0-1,0 0 1,0 0 0,0 0 0,0 1 0,0-1 0,0 0 0,0 1 0,0-1 0,0 1 0,0-1 0,0 1 0,0 0 0,1-1 0,-1 1 0,0 0 0,0 0 0,1-1 0,-1 1 0,0 0 0,1 0 0,-1 0 0,1 0 0,-1 0 0,1 0 0,-1 0-1,1 0 1,0 0 0,-1 0 0,1 0 0,0 0 0,0 0 0,0 2 0,0-1 7,0 0 0,1 0 0,-1-1 0,1 1 0,-1 0 0,1-1 0,0 1 0,0-1 0,0 1 0,0-1 0,0 1 0,0-1 0,0 0 0,0 1 0,0-1 0,1 0 0,-1 0 0,0 0 1,1 0-1,1 1 0,21 9-657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18212,'-16'4'824,"-1"0"0,2 2 0,-1 0-1,1 1 1,0 0 0,-28 19 0,37-22-635,0 1 0,1 0 1,-1 0-1,1 1 0,0-1 0,1 1 0,-8 12 1,10-14-160,0 1 0,0-1 1,0 1-1,1-1 1,-1 1-1,1-1 1,1 1-1,-1 0 1,0 0-1,1 0 1,0-1-1,0 1 0,2 6 1,-2-8-19,1 0 0,0 0 0,0 0 0,0 0 0,1 0 0,-1 0 1,1 0-1,-1 0 0,1-1 0,0 1 0,0-1 0,0 1 0,1-1 0,-1 0 0,0 0 0,1 0 0,0 0 1,-1 0-1,1 0 0,0-1 0,0 1 0,0-1 0,0 0 0,0 0 0,0 0 0,0 0 0,0-1 0,4 1 1,3 1 27,-1-2 0,1 1 1,-1-1-1,1 0 1,0-1-1,-1 0 1,0-1-1,15-4 1,-17 4 48,0-1-1,0 0 1,0-1 0,0 1 0,-1-1 0,1 0 0,-1-1 0,0 0-1,0 0 1,-1 0 0,0 0 0,0-1 0,0 0 0,6-9 0,-9 11-29,0 0 1,0 0 0,-1 1 0,1-1-1,-1 0 1,0 0 0,0 0 0,-1-1-1,1 1 1,-1 0 0,0 0 0,0 0-1,0 0 1,0-1 0,-1 1 0,1 0-1,-1 0 1,0 0 0,-1 0 0,1 0-1,-1 0 1,1 1 0,-1-1 0,-1 0-1,1 1 1,0-1 0,-6-5 0,3 4-151,0 0 1,0 0 0,-1 1 0,1 0-1,-1 0 1,0 0 0,0 0 0,0 1-1,0 0 1,-1 1 0,-10-4-1,5 3-144,0 1 0,0 0 0,0 1 0,-1 0-1,-21 2 1,-6 4-359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19452,'0'4'1961,"8"-3"-1209,4 4-288,7-4 872,5-1-192,7-1-351,4-1-185,2 1-392,0-1-192,-1 1-472,-2-1-289,-8 2-623,-3 0-552,-12-3 1376,-10 3-385,-2-6-215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29 260 7922,'-3'-2'679,"-11"-5"263,14 6-863,0 1 0,-1 0 0,1 0 1,0 0-1,-1 0 0,1-1 0,0 1 0,-1 0 0,1 0 0,0 0 0,-1 0 1,1 0-1,0 0 0,-1 0 0,1 0 0,0 0 0,-1 0 0,1 0 0,-1 0 1,1 0-1,0 0 0,-1 1 0,1-1 0,0 0 0,0 0 0,-1 0 0,1 0 1,0 1-1,-1-1 0,1 0 0,0 0 0,0 1 0,-1-1 0,4 0 56,0 0 0,-1 0 0,1 0 0,0-1 0,0 1 0,-1-1 0,1 0 0,3-1 0,-3 1-71,40-7-38,0 2 1,0 1-1,1 2 0,53 4 0,30-2-1,577-72 106,-650 65-126,295-24 45,-293 31 20,0 2 0,0 3 0,0 2-1,67 17 1,-13 10 215,9 3 143,-100-31-369,1-2-1,0 0 1,0-1-1,21 0 1,-37-2-65,-1-1 1,1 1 0,-1-1 0,1 1 0,-1-1 0,1 0-1,-1 0 1,6-3 0,-9 4 3,0 0 0,0 0 0,0 0 0,1 0 0,-1 0 0,0 0 0,0-1-1,0 1 1,0 0 0,1 0 0,-1 0 0,0 0 0,0-1 0,0 1 0,0 0 0,0 0 0,1 0 0,-1 0 0,0-1 0,0 1-1,0 0 1,0 0 0,0 0 0,0-1 0,0 1 0,0 0 0,0 0 0,0-1 0,0 1 0,0 0 0,0 0 0,0 0 0,0-1-1,0 1 1,0 0 0,0 0 0,0 0 0,0-1 0,-1 1 0,1 0 0,0 0 0,0 0 0,0-1 0,-20-8-82,-79-15 94,0 4 0,-1 4 1,-1 5-1,-160 3 0,-215 59 160,285-23-200,16-8 26,-129 19 10,7 24 1,287-60-11,5-3-4,1 1 0,-1 1 0,1-1 0,-1 1 1,1-1-1,0 1 0,0 0 0,0 1 0,-6 3 1,10-6 5,0 0 1,0 1 0,0-1-1,0 0 1,0 0 0,0 0-1,0 0 1,0 1 0,0-1 0,0 0-1,0 0 1,0 0 0,0 0-1,0 0 1,0 1 0,0-1-1,0 0 1,0 0 0,0 0-1,0 0 1,0 0 0,1 0 0,-1 1-1,0-1 1,0 0 0,0 0-1,0 0 1,0 0 0,0 0-1,0 0 1,1 0 0,-1 0-1,0 1 1,0-1 0,0 0 0,0 0-1,0 0 1,0 0 0,1 0-1,-1 0 1,0 0 0,0 0-1,0 0 1,0 0 0,0 0 0,1 0-1,-1 0 1,0 0 0,0 0-1,0 0 1,12 1-34,40-2-60,99-13-1,-79 5 72,385-51-31,-5-37 26,-76-17-168,-344 103 143,5-2-108,1 2 0,61-11 0,-117 31-6,-115 31 591,-2-7 1,-2-5-1,-162 12 1,-425-17-827,629-28 252,10-7-41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19740,'4'20'2097,"11"-8"-1321,3-3-328,8-4 1096,3-2-375,8 0-641,1 0-496,1-3-1009,-4-6 881,-11-11-168,-5-3-136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58 17556,'3'-5'566,"-1"0"0,0-1 0,0 1 0,1-11 1,-2 16-501,-1-1 0,0 0 0,0 1 1,0-1-1,0 0 0,0 1 1,0-1-1,0 0 0,0 1 1,0-1-1,0 0 0,0 1 0,0-1 1,-1 0-1,1 1 0,0-1 1,0 0-1,-1 1 0,1-1 0,0 1 1,-1-1-1,1 1 0,-1-1 1,1 1-1,0-1 0,-1 1 0,1-1 1,-1 1-1,0-1 0,1 1 1,-1 0-1,1-1 0,-1 1 0,1 0 1,-1 0-1,0-1 0,1 1 1,-1 0-1,0 0 0,1 0 1,-1 0-1,0 0 0,1 0 0,-1 0 1,0 0-1,1 0 0,-1 0 1,0 0-1,1 0 0,-1 1 0,0-1 1,1 0-1,-1 0 0,1 1 1,-1-1-1,0 1 0,-4 1 125,0 0 0,0 0 1,1 1-1,-1 0 0,1 0 0,0 0 0,-1 1 0,1-1 0,-4 6 0,-35 42 244,36-41-344,-12 16-77,2 2 1,0 0 0,2 1-1,1 1 1,1 0 0,2 1-1,1 0 1,1 0 0,2 1-1,1 0 1,2 1 0,1-1-1,1 1 1,5 57 0,-1-73-24,1 0 1,8 32-1,-10-45 9,1 0 0,-1 0-1,0 0 1,1-1 0,0 1-1,0-1 1,0 1 0,0-1-1,0 0 1,1 0 0,-1 0-1,1 0 1,0 0-1,0-1 1,0 1 0,0-1-1,1 0 1,4 3 0,-7-5 7,1 1 1,0-1-1,0 0 1,0 1-1,-1-1 1,1 0-1,0 0 0,0-1 1,0 1-1,0 0 1,-1-1-1,1 1 1,0-1-1,0 1 1,-1-1-1,1 0 1,0 0-1,-1 1 1,1-1-1,-1 0 0,1-1 1,-1 1-1,1 0 1,-1 0-1,0-1 1,0 1-1,1-1 1,-1 1-1,1-3 1,3-3 71,-1-1 0,0 1 0,0-1 0,5-16 0,-5 12 30,-1 0 0,-1 0 0,0 0 0,0 0 0,-1-19 0,-1 24-39,-1-1 0,0 0 0,0 0 0,0 0 0,-1 1 0,0-1 0,-1 1-1,1-1 1,-7-10 0,8 16-100,0 1-1,0-1 1,0 1 0,0 0-1,0 0 1,0-1 0,0 1-1,0 0 1,0 0 0,-1 0-1,1 0 1,0 0 0,-1 1-1,1-1 1,0 0 0,-1 1-1,1-1 1,-1 0 0,1 1-1,-1 0 1,0-1 0,1 1-1,-1 0 1,1 0-1,-1 0 1,-3 0 0,4 1-68,0-1 1,0 1 0,-1-1-1,1 1 1,0 0 0,0-1-1,0 1 1,0 0-1,0 0 1,0 0 0,0 0-1,0 0 1,0 0-1,0 0 1,0 0 0,1 0-1,-1 0 1,0 0 0,1 0-1,-1 1 1,1-1-1,-1 0 1,1 1 0,0-1-1,-1 0 1,1 0 0,0 1-1,0-1 1,0 1-1,0-1 1,0 3 0,4 8-600,4-6-188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18052,'6'35'1976,"-8"0"-1184,-1 5-359,2 5 1127,1-1-488,3-4-744,0-5-416,-2-11-800,2-7-248,1-12 808,-1-5-240,0-17-273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19180,'-3'-9'2057,"3"11"-1249,-2 8-328,-1 16 1272,3 5-392,-3 9-463,-2 3-217,4 7-248,-2 1-64,3-2-32,0-3-72,0-8-424,1-7-392,2-13-824,1-6 1168,3-12-232,2-4-153</inkml:trace>
  <inkml:trace contextRef="#ctx0" brushRef="#br0" timeOffset="1">177 89 18924,'5'-8'481,"0"1"0,0 0 0,1 0 0,0 1 0,0 0 0,0 0 1,1 0-1,0 1 0,0 0 0,0 0 0,12-5 0,-15 8-344,1 0 0,0 1 0,0-1 1,0 1-1,0 0 0,0 1 0,0-1 0,0 1 1,0 0-1,0 0 0,0 0 0,0 1 0,0-1 1,0 1-1,0 1 0,0-1 0,-1 1 0,1 0 1,0 0-1,-1 0 0,6 4 0,-7-4-120,-1-1-1,1 1 0,-1 0 1,0 0-1,1 0 0,-1 1 1,0-1-1,-1 0 0,1 1 1,0-1-1,-1 1 0,1 0 1,-1 0-1,0-1 0,2 7 1,-2-4 1,0 0 0,-1 1 1,1-1-1,-1 1 0,0-1 0,-1 1 1,1-1-1,-3 7 0,-2 8 33,-1-1-1,-2 1 0,-15 29 1,22-45-43,-120 222 303,119-222-321,1 0 1,-1 0-1,0 0 0,1 0 1,0 1-1,0-1 0,0 0 0,0 9 1,1-12 1,0 0 0,0-1 1,0 1-1,0 0 0,1-1 1,-1 1-1,0 0 0,0-1 1,1 1-1,-1-1 0,0 1 1,1 0-1,-1-1 0,0 1 1,1-1-1,-1 1 1,1-1-1,-1 1 0,1-1 1,-1 1-1,1-1 0,0 0 1,0 1-1,1-1-22,-1 1 1,1-1-1,0 1 1,0-1-1,0 0 1,-1 0-1,1 0 1,0 0-1,0 0 1,0-1-1,0 1 1,3-1-1,12-5-459,-1 0-1,1-2 0,27-15 0,5-3 99,-1 4-85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19244,'0'13'1720,"-11"12"-1175,1 5-241,-4 9 816,-3 2-256,-1 6-472,-4-1-120,4-4-136,3-3-24,2-9-216,3-6-256,2-9 160,2-5 120,1-10-224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16420,'-5'1'158,"0"0"0,1 0 0,-1 0 0,0 0 0,1 1 0,-1 0 1,1 0-1,-1 0 0,1 0 0,0 1 0,0 0 0,0-1 1,0 2-1,0-1 0,1 0 0,0 1 0,-1 0 0,1-1 0,0 1 1,-4 9-1,-2 2 110,1 1 1,0 0-1,1 0 1,-7 25-1,11-29-101,0 0 0,-1 18 0,3-27-116,1-1 0,0 0 0,0 0 0,-1 1 0,2-1 0,-1 0 0,0 1 0,0-1 0,1 0 0,-1 0 0,1 1 0,0-1 0,-1 0 0,1 0 0,0 0-1,0 0 1,1 0 0,-1 0 0,0 0 0,3 2 0,-3-3 0,1-1 0,-1 1 0,1-1 0,-1 1 0,1-1 0,-1 0 1,1 0-1,0 1 0,-1-1 0,1 0 0,-1-1 0,1 1 0,-1 0 0,1 0 0,-1-1 0,1 1 0,-1-1 0,1 1 0,-1-1 0,1 0 0,-1 1 0,0-1 0,1 0 0,-1 0 0,0 0 0,0 0 1,0 0-1,2-2 0,4-3 202,-1-1 1,1 0 0,6-11-1,-4 6 108,-1-1-1,-1 0 1,8-21 0,-12 28-251,-1-1 1,0 1-1,0-1 1,0 0 0,-1 1-1,0-1 1,-1 0 0,1 0-1,-2-13 1,1 19-139,0-1 0,0 1 0,-1-1 0,1 1-1,0 0 1,-1-1 0,1 1 0,-1 0 0,1-1 0,-1 1 0,1 0 0,-1 0 0,0 0 0,0-1 0,0 1-1,1 0 1,-1 0 0,0 0 0,0 0 0,-1 1 0,1-1 0,0 0 0,0 0 0,0 0 0,0 1 0,-1-1-1,1 1 1,0-1 0,-1 1 0,1 0 0,0-1 0,-1 1 0,1 0 0,-1 0 0,1 0 0,0 0 0,-1 0-1,1 0 1,-3 1 0,0 0-281,0 0 0,0 0 0,1 1 0,-1-1 0,0 1 0,1 0 0,0 0 0,-1 0 0,1 1 0,0-1 0,0 1 0,-5 6 0,4-4-84,0 0-1,0 1 1,0-1 0,1 1 0,0 0 0,0 1 0,0-1-1,1 0 1,0 1 0,-2 8 0,4 17-883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19036,'-5'5'390,"0"0"1,0 0-1,0 0 0,0 0 0,1 1 1,0-1-1,0 1 0,1 0 0,-1 1 0,-3 9 1,6-11-179,-1-1-1,0 1 1,1 1 0,0-1 0,0 0 0,0 0 0,1 0 0,0 0 0,0 1 0,0-1-1,1 0 1,-1 0 0,1 0 0,3 8 0,-4-11-184,1-1 0,0 1 1,-1-1-1,1 1 0,0-1 0,0 0 1,0 1-1,0-1 0,0 0 0,0 0 1,0 0-1,0 0 0,0 0 0,1 0 0,-1 0 1,0 0-1,1 0 0,-1 0 0,1-1 1,-1 1-1,1-1 0,2 1 0,-1 0 0,0-1 1,0 0-1,0 0 0,0 0 0,0-1 0,0 1 1,0-1-1,-1 1 0,1-1 0,0 0 0,4-2 1,-1 0 47,0 0 0,0-1-1,0 1 1,0-1 0,0-1 0,-1 1 0,0-1 0,0 0 0,7-9 0,-10 12-23,0 0 0,-1-1 1,1 0-1,-1 1 0,1-1 0,-1 0 0,0 0 1,0 0-1,0 1 0,-1-1 0,1 0 0,-1 0 1,1 0-1,-1 0 0,0 0 0,0 0 0,-1 0 0,1 0 1,-2-6-1,1 7-17,-1-1 1,1 1 0,-1-1-1,0 1 1,0-1 0,0 1-1,0 0 1,-1 0-1,1 0 1,0 0 0,-1 0-1,0 1 1,1-1 0,-1 1-1,0 0 1,0 0 0,1 0-1,-1 0 1,-5-1-1,3 1-135,-1-1-1,0 1 0,0 1 0,-1-1 0,1 1 0,0 0 0,0 1 0,0-1 0,0 1 0,0 0 0,0 1 0,0-1 1,-10 5-1,2 1-419,1 1 1,-1 0 0,1 0 0,-14 13-1,5-4-232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17260,'1'-1'244,"9"-5"4650,-11 15-1195,-2 1-3948,-2 9 559,-55 256 443,59-266-747,-1-1-1,2 0 1,-1 0 0,1 1-1,2 14 1,-2-21-16,0-1-1,0 0 1,1 1 0,-1-1 0,1 0 0,0 1 0,-1-1-1,1 0 1,0 0 0,0 1 0,-1-1 0,1 0 0,0 0-1,0 0 1,0 0 0,3 1 0,-3-1-26,1 0-1,0-1 1,0 1 0,-1-1-1,1 1 1,0-1 0,0 0 0,0 0-1,0 0 1,0 0 0,0 0-1,0 0 1,-1 0 0,1 0-1,0-1 1,2 0 0,8-3-543,0 0 1,-1-1 0,0-1-1,0 0 1,0 0-1,19-15 1,-10 4-1234,-1 0-1,22-25 1,-8 2-915,-31 32 2273,-8 10 564,-9 8 519,-4 6 425,2 0-1,0 1 1,1 1 0,1 1 0,1 0-1,0 1 1,-15 32 0,27-49-946,0 1 1,1-1 0,0 0-1,0 1 1,0 0 0,0-1-1,1 1 1,-1-1 0,1 1-1,0 0 1,0 6 0,1-9-137,-1 1 0,1-1 0,-1 1 0,1-1 1,0 1-1,-1-1 0,1 0 0,0 1 0,0-1 1,0 0-1,0 0 0,0 1 0,0-1 0,0 0 1,1 0-1,-1 0 0,0 0 0,1 0 0,-1-1 1,1 1-1,-1 0 0,0-1 0,1 1 0,0-1 0,-1 1 1,1-1-1,-1 0 0,3 1 0,37-1-537,-18-2 149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18412,'-3'-1'165,"0"1"-1,0 0 1,0 1-1,-1-1 1,1 1-1,0-1 1,0 1-1,0 0 1,0 0 0,0 0-1,0 1 1,0-1-1,0 1 1,1-1-1,-1 1 1,0 0 0,1 0-1,-1 0 1,1 0-1,0 1 1,0-1-1,0 1 1,0-1 0,-2 5-1,-4 3-71,1 1-1,1 0 0,0 1 1,-6 16-1,9-21-83,1 0-1,0-1 0,0 1 1,1 0-1,0 0 0,0 0 1,1 0-1,0 0 0,1 10 1,-1-16 1,0 1 0,0 0 1,1 0-1,-1-1 0,1 1 1,-1 0-1,1-1 0,0 1 1,0-1-1,-1 1 0,1-1 1,0 1-1,1-1 1,-1 1-1,0-1 0,0 0 1,0 0-1,1 1 0,-1-1 1,1 0-1,-1 0 0,2 0 1,0 0 7,0 0 0,0 0 1,-1-1-1,1 1 0,0-1 0,0 0 1,0 1-1,0-1 0,0-1 0,0 1 1,0 0-1,3-2 0,4 0 33,-1-1 0,1-1 0,-1 0 1,0 0-1,0-1 0,14-9 0,-11 5-1,0 0 0,-1-1-1,14-16 1,-21 21-47,-1 1 0,1-1-1,-1 0 1,0 0 0,0 0 0,0-1-1,-1 1 1,0 0 0,0-1 0,0 0-1,1-9 1,-3 14-5,1 0-1,-1 1 0,0-1 1,0 0-1,0 1 0,0-1 1,0 0-1,0 1 1,0-1-1,0 0 0,0 1 1,-1-1-1,1 0 1,0 1-1,0-1 0,0 1 1,-1-1-1,1 0 1,0 1-1,-1-1 0,1 1 1,-1-1-1,0 0 1,1 1-1,-1 0 0,1 0 0,-1 0 0,1 0 0,-1-1 0,0 1 0,1 0 0,-1 0 0,1 1 0,-1-1 0,0 0 0,1 0 0,-1 0 0,1 0 0,-1 0 0,0 1 0,1-1 1,-1 0-1,0 1 0,-3 1-9,1 1 1,-1 0-1,1-1 0,-1 1 1,-4 7-1,-1 1 11,0 1 0,2 1-1,-1-1 1,1 1-1,1 0 1,1 1-1,-5 16 1,8-24 10,0 0 1,1 0-1,0 0 1,0 1-1,1-1 1,-1 0-1,1 1 0,1-1 1,-1 0-1,1 1 1,0-1-1,1 0 1,0 0-1,0 0 1,0 0-1,0 0 1,1 0-1,6 8 0,9 7 13,-15-19-8,0 1 1,0 0 0,0 0-1,0 0 1,-1 1-1,1-1 1,-1 1-1,0-1 1,0 1-1,2 5 1,-4-9-3,0 1 1,0-1-1,0 1 0,0-1 1,0 1-1,0-1 0,0 1 1,0-1-1,0 1 0,0-1 1,0 1-1,-1-1 1,1 1-1,0-1 0,0 1 1,0-1-1,-1 1 0,1-1 1,0 1-1,-1-1 0,1 0 1,0 1-1,-1-1 0,1 0 1,-1 1-1,0-1 1,-17 6 299,-23-4 226,38-2-479,-19-1 51,0 0 1,1-1 0,-1-2 0,0 0-1,1-1 1,-22-8 0,53 14-1082,-1-1 1,0 1 0,16-3-1,4 1 398,12 1-197,6-3-91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 16067,'0'-1'88,"0"0"1,0 0-1,0 1 0,0-1 0,0 0 0,0 0 0,-1 0 0,1 0 0,0 0 0,-1 1 0,1-1 0,-1 0 0,1 0 0,0 1 0,-1-1 0,0 0 0,1 0 0,-1 1 0,1-1 0,-1 1 0,0-1 0,0 1 0,1-1 0,-1 1 0,0-1 1,0 1-1,0-1 0,-2 1 56,1-1 1,0 1 0,0 0 0,-1 0 0,1 0 0,0 0 0,0 0 0,0 1 0,-1-1-1,-3 2 1,-3 1 310,-1 1 0,1 0-1,1 0 1,-13 9-1,10-6-210,1 1-1,0 0 0,0 1 1,1 1-1,-15 18 0,19-21-193,1-1-1,0 1 1,0 0-1,0 0 1,1 1-1,0-1 1,0 1-1,1-1 1,0 1-1,-1 14 1,3-19-37,-1-1 0,1 1 1,1 0-1,-1-1 0,0 1 0,1 0 1,-1-1-1,1 1 0,0 0 0,0-1 1,0 1-1,0-1 0,0 0 0,0 1 1,1-1-1,-1 0 0,1 0 0,2 3 0,-1-2 4,0-1-1,1 1 0,-1-1 1,1 1-1,-1-1 0,1 0 1,0-1-1,0 1 0,0-1 1,8 2-1,-5-1 20,1-1 1,0 0-1,0 0 0,0-1 0,0 0 0,0 0 0,0-1 1,0 0-1,0-1 0,0 0 0,0 0 0,8-4 0,-12 4 11,1 0 0,-1-1 0,0 0 0,0 0 0,0-1 0,0 1 0,0-1 0,-1 1 0,1-1 0,-1 0 0,0-1 0,0 1 0,-1 0 0,1-1 0,-1 0 0,2-6-1,-3 8-61,0 0 0,0 0 0,-1 0 0,1 0 0,-1 0 0,0 0 0,0 0 0,0 0 0,0 0 0,-1 0 0,1 1 0,-1-1 0,0 0 0,1 0 0,-1 0 0,-1 0 0,1 1 0,0-1 0,-1 0 0,1 1 0,-1-1-1,0 1 1,0 0 0,0 0 0,0-1 0,0 1 0,0 0 0,0 1 0,-4-3 0,1 1-69,0 0 1,0 1-1,-1 0 0,1 0 0,0 1 1,-1-1-1,1 1 0,-1 1 0,1-1 0,-1 1 1,1-1-1,-1 1 0,1 1 0,-1-1 1,-7 3-1,-27 11-383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14139,'-3'-8'311,"1"0"0,0 0 1,0 0-1,1-1 0,0 1 0,1 0 1,0-1-1,0 1 0,0 0 0,3-10 0,-3 18-297,0 0 0,0 0 0,0 0 0,0 0 0,0-1 0,0 1 0,0 0 0,0 0 0,1 0 0,-1 0 0,0 0 0,0 0 0,0 0 0,0 0 0,0 0 0,0 0 0,0 0 0,0 0 0,1 0 0,-1 0 0,0 0 0,0 0 0,0 0 0,0 0 0,0 0 0,0 0 0,1 0 0,-1 0 0,0 0 0,0 0 0,0 0 0,0 0 0,0 0 0,0 0 0,0 0 0,0 1 0,1-1 0,-1 0 0,0 0 0,0 0 0,0 0-1,0 0 1,0 0 0,0 0 0,0 0 0,0 0 0,0 1 0,0-1 0,0 0 0,0 0 0,0 0 0,0 0 0,0 0 0,0 0 0,0 0 0,0 1 0,0-1 0,0 0 0,0 0 0,0 0 0,0 0 0,0 0 0,0 0 0,0 1 0,4 9 215,8 35-25,-3 0 1,6 58-1,-5 94-86,-5 234 66,3-364-1536,-10-65 1069,-4-8-117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18036,'0'1'104,"1"-1"0,-1 1-1,0 0 1,1-1 0,-1 1 0,1 0 0,-1-1 0,0 1 0,1 0 0,-1 0-1,0-1 1,0 1 0,0 0 0,0 0 0,0-1 0,1 1 0,-1 0 0,-1 0-1,1 0 1,0-1 0,0 1 0,0 0 0,-1 1 0,-1 22 390,-6 18 938,-11 100 657,19-138-2093,0-1 0,0 0 0,0 1 0,0-1 0,0 0 0,1 0 0,0 1 1,-1-1-1,1 0 0,1 0 0,-1 0 0,0 0 0,1 0 0,-1 0 0,1 0 0,2 3 0,-1-4-58,-1 0 0,0-1-1,0 1 1,1 0-1,-1-1 1,1 1-1,0-1 1,-1 0 0,1 0-1,0 0 1,0 0-1,0-1 1,-1 1 0,1-1-1,0 1 1,0-1-1,0 0 1,5-1 0,8-1-317,0 0 1,0-2 0,0 0 0,21-8-1,-17 5-121,39-9-1,-58 16 520,1 0 0,-1-1-1,0 1 1,0 0 0,0 0 0,0 0 0,0 0 0,1 0-1,-1 0 1,0 0 0,0 0 0,0 1 0,0-1 0,0 0-1,0 1 1,0-1 0,2 1 0,-3 0 4,0-1 1,0 0 0,1 1-1,-1-1 1,0 1 0,0-1-1,0 1 1,0-1 0,0 1-1,0-1 1,0 0 0,0 1-1,0-1 1,0 1 0,0-1 0,0 1-1,0-1 1,0 1 0,0-1-1,0 1 1,0-1 0,-1 0-1,1 1 1,0-1 0,0 1-1,0-1 1,-1 1 0,-3 4 183,1 0 0,-1 0-1,0 0 1,-7 5 0,-34 31 1143,-54 36 0,72-58-932,-1-2 1,0 0-1,-50 19 0,74-34-425,-1 0 0,1-1 0,0 1 0,-1-1 0,0 0-1,1-1 1,-1 1 0,0-1 0,1 0 0,-1 0-1,-8-2 1,11 2-63,0-1-1,0 0 1,0 0-1,1 0 1,-1 0-1,1 0 1,-1 0-1,1 0 1,-1-1-1,1 1 1,-1-1-1,1 1 1,0-1-1,0 1 1,0-1-1,0 0 1,0 1-1,0-1 1,0 0-1,1 0 1,-1 1-1,1-1 1,-1 0 0,1 0-1,0 0 1,-1 0-1,1 0 1,0 0-1,0 0 1,1 0-1,-1-2 1,1-5-81,0 1 1,1-1 0,-1 1 0,2-1 0,-1 1 0,5-8 0,9-20-653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18860,'13'-2'2281,"3"2"-1489,7 6-344,8-1 1184,13 3-808,7-1-576,7-1 745,6-4-817,5-5-152,-3-11-24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17044,'3'-1'191,"-1"-1"0,1 1 0,0-1 1,-1 1-1,1-1 0,0 0 0,-1 0 1,0-1-1,0 1 0,0 0 0,0-1 1,3-4-1,4-3 141,223-227 2808,-153 159-2860,-136 182 110,50-90-406,0-1 0,1 1 1,1 0-1,0 0 0,1 1 1,1 0-1,-3 21 0,6-35 5,0 1-1,-1-1 1,1 0-1,0 0 1,0 0-1,0 0 1,0 0-1,0 0 0,1 1 1,-1-1-1,0 0 1,0 0-1,1 0 1,-1 0-1,1 0 1,-1 0-1,1 0 0,-1 0 1,1 0-1,0 0 1,-1 0-1,1 0 1,0-1-1,0 1 1,0 0-1,0 0 1,-1-1-1,1 1 0,0-1 1,0 1-1,0-1 1,0 1-1,0-1 1,1 1-1,-1-1 1,0 0-1,0 0 0,0 1 1,0-1-1,0 0 1,0 0-1,0 0 1,1 0-1,-1 0 1,0-1-1,0 1 0,1-1 1,8-1 85,0-1 0,0 0 0,-1-1 0,14-7 0,-13 6-267,41-18 37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14283,'-16'17'963,"1"-1"6,0 1-1,1 0 1,1 0-1,-17 31 0,28-44-909,0 0 0,0 0 0,0 0-1,1 0 1,0 0 0,-1 1 0,2-1 0,-1 0-1,0 1 1,1-1 0,0 0 0,0 1-1,0-1 1,0 0 0,1 1 0,0-1-1,0 0 1,0 0 0,0 1 0,1-1-1,-1 0 1,1 0 0,0 0 0,0-1 0,1 1-1,-1 0 1,1-1 0,0 0 0,4 5-1,-3-4-40,0-1-1,0 1 0,1-1 0,0 0 1,-1 0-1,1 0 0,0-1 0,0 0 1,0 0-1,1 0 0,-1 0 0,0-1 1,1 0-1,5 1 0,-3-2 46,0 0 0,0-1 0,0 1 0,-1-1 0,1-1 0,0 0 0,-1 0 0,1 0 0,8-5-1,-4 1 134,1-1-1,-1 0 1,0-1-1,0 0 1,-1-1-1,-1 0 1,1-1-1,-1 0 0,-1-1 1,14-19-1,-20 26-92,0-1 1,0 0-1,-1-1 0,0 1 0,0 0 0,0-1 0,-1 1 0,1-1 1,0-8-1,-2 12-67,0-1 0,0 1 1,0-1-1,0 0 0,-1 1 0,1-1 1,-1 1-1,0-1 0,1 1 1,-1 0-1,0-1 0,0 1 0,-1 0 1,1 0-1,0-1 0,-1 1 0,1 0 1,-1 0-1,0 0 0,0 1 1,1-1-1,-5-3 0,-2 2-81,1-1 0,0 1 0,-1 0-1,0 0 1,0 1 0,0 0 0,0 0 0,0 1 0,-10 0-1,6 0-232,0 1 0,0 0-1,0 1 1,0 0 0,-19 5-1,9 4-183,9 0-144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14523,'-13'-5'1411,"10"5"-969,0-1 0,0 0 0,1 0 0,-1-1 1,0 1-1,1 0 0,-5-4 0,6 5-336,1-1 1,0 0-1,-1 1 0,1-1 0,0 0 0,-1 1 1,1-1-1,0 0 0,0 1 0,0-1 0,-1 0 1,1 0-1,0 1 0,0-1 0,0 0 0,0 1 1,1-1-1,-1 0 0,0 0 0,0 1 0,0-1 1,0 0-1,1 1 0,-1-1 0,0 0 0,1 1 1,-1-1-1,0 1 0,1-1 0,-1 0 0,1 1 1,-1-1-1,1 1 0,-1-1 0,1 1 0,0 0 1,-1-1-1,2 0 0,4-4 201,1 0-1,-1 0 1,1 1-1,0 0 1,1 0-1,-1 0 1,1 1-1,-1 0 1,1 1-1,15-3 1,-10 2-192,-1 2 0,0-1 0,1 2 1,-1 0-1,0 0 0,20 3 0,-30-2-104,1-1-1,-1 1 1,0-1-1,1 1 0,-1 0 1,0 0-1,0 0 1,1 0-1,-1 0 0,0 0 1,0 0-1,0 1 1,0-1-1,-1 1 1,1 0-1,0-1 0,1 3 1,-2-2-7,-1 0 1,1-1 0,-1 1-1,1 0 1,-1-1-1,0 1 1,0 0 0,1 0-1,-2-1 1,1 1-1,0 0 1,0 0 0,0-1-1,-1 1 1,1 0 0,-1-1-1,1 1 1,-1-1-1,0 1 1,1 0 0,-1-1-1,0 1 1,0-1-1,-1 2 1,-17 21 64,0-1 0,-2-1 0,0-1 0,-28 21 1,-2 4 119,43-39-151,0 0 28,1 0 0,-1 0 0,1 1 0,0 0 0,1 1 0,-9 14 0,15-23-61,0 1 1,0 0-1,0-1 0,-1 1 0,1-1 1,0 1-1,0-1 0,0 1 1,0-1-1,0 1 0,0 0 1,1-1-1,-1 1 0,0-1 1,0 1-1,0-1 0,1 1 0,-1-1 1,0 1-1,0-1 0,1 1 1,-1-1-1,0 1 0,1-1 1,-1 1-1,1-1 0,-1 0 1,0 1-1,1-1 0,-1 0 0,1 1 1,-1-1-1,1 0 0,-1 0 1,1 1-1,-1-1 0,1 0 1,-1 0-1,1 0 0,0 0 1,-1 0-1,1 0 0,-1 0 0,1 0 1,0 0-1,33 2 87,-30-2-75,74-4 82,-51 2-320,0 0 1,47 5 0,-44 5-510,-29-9 722,-1 1-1,0 0 1,0 0-1,1 0 1,-1 0-1,0 0 1,0 0 0,0-1-1,1 1 1,-1 0-1,0 0 1,0 0-1,0 0 1,0-1 0,1 1-1,-1 0 1,0 0-1,0 0 1,0-1-1,0 1 1,0 0 0,0 0-1,0-1 1,0 1-1,0 0 1,0 0-1,0-1 1,0 1 0,0 0-1,0 0 1,0-1-1,0 1 1,0 0-1,0-1-35,2-11-297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52 17636,'1'-2'203,"0"0"-1,0 0 1,0 0 0,0 0 0,0 0-1,0 0 1,0 0 0,-1 0 0,1-1 0,-1 1-1,0 0 1,1 0 0,-1 0 0,0-4-1,-1 5-130,1 0 0,0 0-1,-1 0 1,1 1-1,0-1 1,-1 0-1,1 0 1,-1 0-1,0 1 1,1-1-1,-1 0 1,1 1-1,-1-1 1,0 0-1,0 1 1,1-1-1,-1 1 1,0-1-1,0 1 1,0-1-1,1 1 1,-1 0-1,0 0 1,0-1-1,0 1 1,0 0-1,0 0 1,0 0-1,0 0 1,0 0-1,0 0 1,0 0-1,1 0 1,-1 0-1,0 0 1,0 1-1,0-1 1,-1 1-1,-5 1 67,1 0-1,0 0 0,-1 1 1,1 0-1,0 0 0,1 1 0,-1 0 1,1-1-1,-1 2 0,1-1 1,1 1-1,-1 0 0,0 0 0,-5 9 1,-4 6 24,1 1 1,-18 37 0,21-37-80,1 1-1,0 0 1,2 0 0,0 1 0,2-1 0,1 2 0,0-1 0,2 0 0,0 28 0,2-45-54,1 0-1,0 0 1,0 0-1,0 0 1,1 0-1,0 0 1,0 0 0,0-1-1,1 1 1,4 7-1,-5-11-12,0 1 0,0-1 1,0 0-1,0 0 0,0 0 0,0 0 0,1 0 0,-1 0 0,1-1 0,-1 1 0,1-1 0,0 1 0,0-1 0,-1 0 1,1 0-1,0-1 0,0 1 0,0-1 0,0 1 0,0-1 0,0 0 0,6 0 0,-3-1 25,1-1-1,-1 1 1,0-1 0,0 0-1,0 0 1,0-1 0,0 0-1,0 0 1,0 0 0,-1-1-1,0 0 1,0 0-1,0 0 1,0 0 0,0-1-1,-1 0 1,0 0 0,0 0-1,0-1 1,-1 1 0,0-1-1,3-6 1,-4 7-13,0 0 0,0 0 1,0 0-1,-1 0 0,1 0 1,-1 0-1,0 0 0,-1 0 1,1 0-1,-1-1 0,0 1 0,-1 0 1,1 0-1,-1-1 0,0 1 1,0 0-1,-1 0 0,1 0 1,-1 0-1,0 1 0,-1-1 0,1 0 1,-1 1-1,0-1 0,0 1 1,0 0-1,-7-7 0,7 9-117,0 0 0,0 0 0,0 0-1,0 0 1,0 1 0,0 0 0,-1-1 0,1 1-1,0 0 1,-1 0 0,1 1 0,-1-1 0,1 1-1,-1 0 1,1 0 0,0 0 0,-1 0-1,1 0 1,-1 1 0,1 0 0,-1 0 0,1 0-1,0 0 1,-1 0 0,1 0 0,0 1 0,0 0-1,0 0 1,0 0 0,0 0 0,1 0 0,-1 0-1,1 1 1,-1-1 0,1 1 0,0 0-1,0-1 1,0 1 0,0 0 0,0 0 0,1 1-1,-1-1 1,1 0 0,0 0 0,0 1 0,0 3-1,2 5-587,9-9-102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19788,'0'1'2385,"0"7"-1513,-3 7-344,-3 8 1665,0 6-1057,-1 8-200,1 6-472,0 4-144,2 1-96,1-4-48,1-4-136,2-6-120,0-10-568,2-7-440,2-15 912,5-9-176,2-15-120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18260,'-5'0'241,"-1"0"-1,1 0 1,0 0 0,0 1 0,0-1-1,0 1 1,0 1 0,0-1-1,0 1 1,0-1 0,0 1 0,0 1-1,1-1 1,-1 1 0,1 0 0,0 0-1,0 0 1,0 0 0,0 1 0,0 0-1,1-1 1,-5 8 0,2-3-151,0 0 1,0 0 0,1 1-1,1 0 1,-1 0-1,1 1 1,1-1 0,-1 1-1,2 0 1,-3 15-1,4-21-62,1 1 1,0 0-1,0-1 0,0 1 0,0 0 0,1-1 0,0 1 0,0 0 0,0-1 1,0 1-1,1-1 0,0 0 0,0 1 0,0-1 0,0 0 0,1 0 0,5 7 0,-5-8 9,0-1 0,0 1-1,1-1 1,-1 0 0,1 0-1,-1 0 1,1 0 0,-1-1-1,1 1 1,0-1 0,0 0-1,0 0 1,0 0-1,0-1 1,0 1 0,0-1-1,0 0 1,0 0 0,0 0-1,0-1 1,5-1 0,0 0 57,-1 0 1,0-1 0,0-1 0,0 1 0,0-1-1,0-1 1,-1 1 0,1-1 0,-1-1 0,-1 1-1,1-1 1,7-9 0,-10 11-29,0-1 0,0 0 0,0 0 0,0 0 0,-1-1 1,0 1-1,0-1 0,-1 0 0,1 1 0,-1-1 0,0 0 0,-1-1 0,0 1 0,0 0 0,0 0 0,0-1 0,-1-9 0,-1 13-44,1-1 1,-1 1-1,0 0 0,0 0 0,0 0 0,0 0 0,-1 0 0,1 0 0,-1 0 0,0 0 0,0 0 0,0 1 0,0-1 0,0 1 0,0-1 0,-1 1 0,-4-4 0,3 4-59,-1-1 0,1 1 0,-1 0 0,1 1 0,-1-1 0,1 1 0,-1 0-1,0 0 1,0 0 0,0 1 0,-6-1 0,4 1-13,0 0-1,0 1 1,1 0-1,-1 0 1,0 0-1,1 1 1,-1 0 0,0 1-1,1-1 1,0 1-1,0 0 1,0 1-1,0-1 1,0 1 0,1 0-1,0 1 1,-7 6-1,-2 10-282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87 18916,'4'-8'536,"-1"1"-1,0-1 1,-1 1-1,4-17 1,-6 22-459,0 1-1,0-1 1,0 1 0,0-1-1,0 1 1,0-1 0,0 1-1,0-1 1,-1 1 0,1-1-1,0 1 1,-1-1 0,1 1-1,-1 0 1,-1-2 0,1 2 5,1 0 0,-1 1 1,0-1-1,0 0 0,0 1 1,0-1-1,0 1 0,0-1 1,0 1-1,0 0 0,0-1 1,0 1-1,0 0 0,0 0 0,0-1 1,0 1-1,0 0 0,-1 0 1,1 0-1,0 1 0,0-1 1,0 0-1,0 0 0,-2 1 1,-3 1 44,0 0 0,1 1 1,-1 0-1,0 0 0,1 0 1,0 1-1,-1-1 0,2 1 1,-1 1-1,0-1 1,-5 7-1,-5 7 36,-24 36 1,21-25-40,2 0-1,0 2 1,-15 45 0,25-59-61,1 0 0,0 0-1,2 0 1,0 1 0,1 0 0,0-1-1,2 1 1,1 23 0,-1-38-47,1 1 0,0 0 0,-1 0 0,1-1 0,0 1-1,1 0 1,-1-1 0,1 1 0,0-1 0,-1 0 0,1 1 0,1-1 0,-1 0 0,0 0 0,1-1 0,0 1 0,-1 0 0,6 2 0,-4-2-1,0-1 0,0 0 0,1 0 0,-1-1 0,1 1 1,0-1-1,-1 0 0,1 0 0,0-1 0,0 1 0,0-1 0,8-1 1,-2 0 22,0-1 0,0 0 1,-1 0-1,1-1 0,-1-1 0,0 0 1,0 0-1,0-1 0,0 0 1,-1-1-1,0 0 0,8-8 0,-13 12-9,-1-1-1,0 0 1,0-1-1,0 1 1,-1 0-1,1-1 1,-1 1-1,0-1 1,0 0-1,0 0 1,0 0-1,-1 0 1,0 0 0,0 0-1,0 0 1,0-1-1,0 1 1,-1 0-1,0-7 1,-1 7-10,1 1 0,-1-1 1,-1 1-1,1-1 1,0 1-1,-1 0 1,0-1-1,1 1 1,-1 0-1,-1 0 1,1 0-1,0 1 1,-1-1-1,1 0 1,-1 1-1,0 0 1,0-1-1,0 1 1,0 0-1,0 1 1,0-1-1,-1 0 1,-4-1-1,-2 0-97,0 0 0,-1 1 1,0 0-1,1 0 0,-1 1 0,0 0 1,0 1-1,0 0 0,0 1 0,1 1 1,-1-1-1,0 1 0,1 1 0,-1 0 0,1 1 1,0 0-1,0 0 0,-10 7 0,18-10-46,0 0 0,1 1 0,0-1 0,-1 0-1,1 1 1,0-1 0,-1 0 0,1 1 0,0-1-1,0 1 1,0 0 0,1-1 0,-1 1 0,-1 3 0,2-5 80,0 1 0,0 0 0,0 0 0,0-1 0,0 1 0,0 0 0,0 0 0,0-1 0,0 1 0,1 0 1,-1 0-1,0-1 0,1 1 0,-1 0 0,0-1 0,1 1 0,-1 0 0,0-1 0,1 1 0,-1-1 0,1 1 1,0-1-1,-1 1 0,1-1 0,-1 1 0,1-1 0,0 1 0,-1-1 0,1 0 0,0 0 0,-1 1 1,1-1-1,0 0 0,-1 0 0,1 1 0,1-1 0,18 2-687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31 16948,'1'-1'170,"0"0"0,-1 0 0,0 0 0,1-1 0,-1 1 0,1 0 0,-1 0 0,0-1 0,0 1 0,0 0 0,0 0 0,0-1 0,0 1 0,0 0 0,0-1 0,-1 1 0,1 0 0,0 0 0,-1 0 0,0-2 0,1 3-58,-1-1 0,0 1 0,1 0 0,-1-1 0,0 1 0,1 0 0,-1-1 0,0 1 0,0 0 0,1 0 0,-1 0 0,0 0 0,0 0 0,1 0 0,-1 0 0,0 0 0,0 0 0,1 0 0,-1 0 0,0 1 0,0-1 0,1 0 0,-2 1 0,-5 2 259,1 0-1,0 0 1,0 1-1,0 0 1,-10 9-1,1 2-64,0 1 0,1 0 0,1 1 0,-12 19 0,18-24-193,1-1-1,0 1 1,1 0-1,0 1 1,0-1-1,2 1 1,-5 22-1,8-32-89,-1-1 0,1 1 0,0-1-1,0 1 1,0-1 0,0 1 0,1-1 0,-1 1-1,0-1 1,1 1 0,0-1 0,0 0-1,0 1 1,0-1 0,0 0 0,2 4 0,-2-5-15,0 0-1,1 0 1,-1 0 0,1 0 0,-1 0 0,1 0 0,-1 0 0,1 0 0,-1 0 0,1-1 0,0 1 0,-1-1 0,1 1 0,0-1 0,0 1-1,-1-1 1,1 0 0,2 0 0,3-1-35,0 0-1,0 0 1,1 0-1,-1-1 1,0 0-1,0-1 1,-1 1-1,1-1 1,11-7-1,0-3-227,-1 0 0,0 0 0,25-28 0,-31 29-44,-12 36-185,-5 2 678,2 0 0,0 1 1,2-1-1,1 1 0,1 0 1,1 0-1,2-1 0,7 38 0,-8-57-123,0 0-1,-1 1 0,1-1 1,-2 1-1,1 14 0,-2-20-53,1 0-1,0 0 0,-1 0 1,1 0-1,-1 0 1,0 0-1,0 0 0,0-1 1,0 1-1,0 0 0,0 0 1,0-1-1,0 1 0,-1-1 1,1 1-1,-1-1 1,1 0-1,-1 0 0,1 1 1,-1-1-1,0 0 0,0-1 1,1 1-1,-1 0 0,0 0 1,0-1-1,-3 1 1,-8 2 112,0-1 1,-1 0 0,1-1 0,-1 0 0,0-2 0,1 1 0,-1-2 0,1 0 0,0 0 0,-1-1 0,1-1 0,-13-5 0,25 9-148,0-1 1,1 1-1,-1 0 0,0 0 0,1-1 1,-1 1-1,0 0 0,1-1 0,-1 1 1,0-1-1,1 1 0,-1-1 0,1 1 1,-1-1-1,1 0 0,-1 1 1,1-1-1,0 0 0,-1 0 0,1 0-26,0 1-1,0 0 0,0-1 1,0 1-1,0-1 0,0 1 1,0-1-1,1 1 0,-1 0 1,0-1-1,0 1 0,0-1 1,1 1-1,-1 0 1,0-1-1,1 1 0,-1 0 1,0-1-1,1 1 0,-1 0 1,0-1-1,1 1 0,0 0 1,31-15-2305,-26 13 2081,60-18-1275,-25 7 561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12299,'0'-3'2523,"6"1"-921,10 1-577,-9 3-910,0 1 0,-1-1 1,1 1-1,0 0 0,-1 1 0,1-1 0,-1 1 1,0 1-1,-1-1 0,7 6 0,8 11-51,22 26 0,-26-29-67,58 79-762,-16-18-1726,-48-69 1921,-3-9-58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13083,'21'95'1663,"-14"-60"-1257,1 1 0,2-1 0,1-1 0,24 52 0,-33-82-351,1 0 1,-1 0 0,1 0 0,0 0 0,0-1 0,0 1 0,0-1 0,1 0 0,5 5 0,-7-7-29,-1-1 0,1 1 1,0 0-1,0 0 1,0-1-1,-1 1 1,1-1-1,0 1 0,0-1 1,0 0-1,0 0 1,0 0-1,0 0 1,0 0-1,0 0 1,0-1-1,-1 1 0,1 0 1,0-1-1,0 0 1,0 1-1,0-1 1,-1 0-1,1 0 0,2-2 1,2-1 47,-1-1 0,0 1 0,0-1 0,0 0 0,0 0 0,-1-1 1,6-9-1,23-48 353,-24 43-302,33-69 155,58-183-1,-84 210-304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15051,'-5'-2'1060,"2"2"-774,1-1 0,0 1-1,-1-1 1,1 0 0,0 0-1,0 0 1,0 0 0,0 0-1,0-1 1,-2-1-1,6 2 1,-1 0 0,1 0 0,0 1 0,0-1 0,0 0-1,0 1 1,0-1 0,0 1 0,0 0 0,0 0-1,0 0 1,0 0 0,3 0 0,4 0 263,236-36 1612,-161 22-2174,-81 13 3,0 1 0,-1-1-1,1 1 1,-1 0 0,1 0-1,0 0 1,-1 0 0,1 0-1,0 0 1,4 2 0,-7-2 8,0 0 0,1 0 1,-1 1-1,0-1 1,1 0-1,-1 1 0,0-1 1,1 0-1,-1 1 0,0-1 1,0 0-1,0 1 0,1-1 1,-1 1-1,0-1 1,0 0-1,0 1 0,0-1 1,0 1-1,0-1 0,0 1 1,0-1-1,0 1 0,-5 19 18,-46 102 409,20-52 367,-34 113 1,43-89-1624,22-94 821,0 1 1,0-1-1,0 0 1,0 0 0,0 0-1,0 0 1,0 0-1,0 1 1,0-1-1,0 0 1,0 0-1,0 0 1,0 0 0,0 0-1,0 0 1,-1 0-1,1 1 1,0-1-1,0 0 1,0 0-1,0 0 1,0 0 0,0 0-1,0 0 1,0 0-1,0 0 1,-1 0-1,1 1 1,0-1-1,0 0 1,0 0 0,0 0-1,0 0 1,0 0-1,-1 0 1,1 0-1,0 0 1,0 0-1,0 0 1,0 0 0,0 0-1,-1 0 1,1 0-1,0 0 1,0 0-1,0 0 1,0 0-1,0 0 1,0 0 0,-1-1-1,1 1 1,0 0-1,0 0 1,0 0-1,0 0 1,0 0-1,0 0 1,0 0 0,0 0-1,-1-1 1,0-5-379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19100,'9'-3'2513,"9"2"-1537,7-2-440,4 1 1808,9-1-1287,5-1-321,0 1-848,0 1-648,-3 2 656,-10-2-184,-4-4-129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17740,'0'0'64,"0"1"1,0-1 0,0 0-1,0 1 1,0-1 0,0 1-1,1-1 1,-1 0 0,0 1-1,0-1 1,0 1 0,1-1 0,-1 0-1,0 1 1,0-1 0,1 0-1,-1 1 1,0-1 0,1 0-1,-1 0 1,0 1 0,1-1-1,-1 0 1,0 0 0,1 0-1,-1 1 1,0-1 0,1 0-1,-1 0 1,1 0 0,-1 0-1,1 0 1,-1 0 0,0 0-1,1 0 1,-1 0 0,1 0-1,-1 0 1,0 0 0,1 0-1,-1 0 1,1 0 0,-1 0-1,1 0 1,-1-1 0,0 1-1,1 0 1,-1 0 0,1-1-1,22-10 1202,-8 0-664,0 0 0,0 0-1,-1-2 1,24-27-1,41-62 244,-72 91-745,6-2 37,-13 13-135,0 0 1,0 0 0,1 0 0,-1 0 0,0 0-1,0 0 1,0 0 0,0 0 0,1 0 0,-1 0 0,0 0-1,0 1 1,0-1 0,0 0 0,0 0 0,1 0-1,-1 0 1,0 0 0,0 0 0,0 0 0,0 0-1,0 0 1,1 1 0,-1-1 0,0 0 0,0 0-1,0 0 1,0 0 0,0 0 0,0 1 0,0-1 0,0 0-1,0 0 1,0 0 0,0 0 0,0 1 0,0-1-1,0 0 1,0 0 0,0 0 0,0 0 0,0 1-1,0-1 1,0 0 0,0 0 0,-4 34 93,-7 11-147,-2 9-1284,-12 110 0,24-160 1049,1 0-1,0 0 1,1 0-1,-1-1 1,1 1-1,0 4 1,-1-7 240,1-1 0,-1 0-1,0 1 1,0-1 0,0 0 0,0 1 0,0-1 0,1 0 0,-1 1 0,0-1 0,0 0 0,1 1 0,-1-1 0,0 0 0,0 0 0,1 0 0,-1 1 0,0-1 0,1 0 0,-1 0 0,0 0 0,1 1 0,-1-1 0,0 0 0,1 0 0,0 0 0,-1 0-18,1 0 0,0-1 1,0 1-1,0 0 0,0-1 1,0 1-1,0-1 0,-1 1 0,1-1 1,0 1-1,0-1 0,-1 0 1,1 1-1,0-1 0,0-1 1,15-18-843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26 12387,'-2'-3'174,"-1"1"1,1-1-1,-1 1 0,0 0 1,0 0-1,0 0 1,0 1-1,0-1 1,-1 1-1,1 0 1,0 0-1,-1 0 1,1 0-1,-1 0 1,1 1-1,-1-1 0,1 1 1,-1 0-1,0 0 1,1 1-1,-1-1 1,1 1-1,-1-1 1,1 1-1,-5 2 1,-2 0-15,0 1 0,0 0 0,1 1 0,0 0 0,-1 1 0,1-1 0,-11 11 0,2 1-121,1 1 1,1 0 0,0 1-1,2 1 1,0 0 0,-18 36-1,14-20-19,2 2 0,2 0-1,-12 47 1,21-69-7,1 0 1,1 0-1,0 0 1,1 0-1,1 0 1,0 0-1,2 1 1,3 26-1,-4-40 14,1 0 1,0 1-1,0-1 0,1 0 1,-1 0-1,0 0 0,1 1 0,0-2 1,0 1-1,0 0 0,0 0 1,0-1-1,1 1 0,-1-1 1,1 1-1,0-1 0,-1 0 1,7 3-1,-3-3 61,0 1 1,0-1-1,0 0 1,0-1-1,0 1 1,1-1-1,-1-1 0,1 1 1,9-1-1,6-2 278,0-1 1,0-1-1,0 0 0,39-15 0,-24 5 296,0-2-1,-1-1 1,66-43-1,-80 45-424,0-2 0,-1 0 0,-2-1-1,1-1 1,-2-1 0,29-40 0,-41 51-169,0-1 0,-1 0 0,1-1 0,-2 0 0,0 1 0,6-23 0,-9 28-89,0 0 1,-1 0-1,0 1 0,1-1 1,-1 0-1,-1 0 0,1 1 0,-1-1 1,0 0-1,0 0 0,0 1 1,-1-1-1,1 1 0,-1-1 1,0 1-1,-1 0 0,1 0 1,-1 0-1,-4-5 0,-1 0-162,0 2-1,-1-1 1,0 1-1,-1 1 1,1-1-1,-1 2 1,0-1-1,-1 1 1,-12-4-1,-15-3-276,-47-10-1,11 6-218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13715,'13'-7'3501,"-1"0"-2798,-11 6-584,0 1 1,1-1-1,-1 0 1,0 0 0,0 1-1,1-1 1,-1 1 0,0-1-1,1 1 1,-1 0 0,0-1-1,1 1 1,-1 0 0,1 0-1,-1 0 1,0 0 0,1 0-1,-1 0 1,1 0 0,-1 1-1,0-1 1,1 0 0,1 2-1,-1-2-54,-1 1-1,1-1 0,-1 1 0,1-1 0,-1 0 0,1 0 0,-1 0 0,1 0 0,0 0 1,-1 0-1,1 0 0,1-1 0,-1 0-8,1 0 0,-1 0 0,0 0 1,0-1-1,0 1 0,0-1 0,0 0 0,0 1 0,0-1 1,-1 0-1,1 0 0,2-4 0,14-22 312,-9 14-149,1-1 0,0 1 0,1 1 0,18-18 0,28-21 339,52-45 247,-109 97-798,0-1 1,0 1-1,1 0 1,-1 0-1,0 0 1,0-1-1,0 1 0,0 0 1,1 0-1,-1 0 1,0 0-1,0-1 1,0 1-1,1 0 0,-1 0 1,0 0-1,0 0 1,1 0-1,-1 0 0,0 0 1,0 0-1,1 0 1,-1 0-1,0 0 1,0 0-1,1 0 0,-1 0 1,0 0-1,0 0 1,0 0-1,1 0 0,-1 0 1,0 0-1,0 0 1,1 0-1,-1 1 1,0-1-1,0 0 0,0 0 1,1 0-1,-1 0 1,0 0-1,0 1 1,0-1-1,0 0 0,1 0 1,-1 0-1,0 1 1,0-1-1,0 0 0,0 0 1,0 1-1,0-1 1,0 0-1,0 0 1,1 0-1,-1 1 0,0-1 1,-1 26 177,-10 33-85,11-58-96,-47 152 111,34-113-117,12-39-38,1-1 0,0 1 0,-1 0 0,1 0 0,0-1 0,0 1 0,-1 0 0,1 0 0,0 0 0,0-1 0,0 1 0,0 0 0,0 0 0,0 0 0,0 0 0,1-1 0,-1 2 0,0-1-2,1-1 1,-1 0 0,0 0-1,1 0 1,-1 0-1,1 0 1,-1 0-1,0 0 1,1 0 0,-1 0-1,0 0 1,1 0-1,-1 0 1,0 0 0,1-1-1,-1 1 1,0 0-1,1 0 1,-1 0 0,0 0-1,0 0 1,1-1-1,-1 1 1,0 0 0,1 0-1,-1-1 1,22-20-903,-6 1 476,4-3-169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16780,'0'-1'177,"0"0"1,0 0-1,0 0 1,0 0 0,1 0-1,-1 0 1,0 0 0,1 0-1,-1 0 1,1 0-1,-1 0 1,1 1 0,-1-1-1,1 0 1,0 0 0,-1 0-1,2 0 1,3 14 2386,-3 34-1123,-5-17-1170,-1 0-1,-2 0 0,-15 48 1,-6 35 436,26-112-698,1 0 0,0 0 0,0 0-1,-1 0 1,1 0 0,0 0 0,0 0 0,0-1 0,0 1 0,0 0 0,0 0 0,0 0-1,1 0 1,-1 0 0,0 0 0,0 0 0,1 0 0,-1-1 0,1 1 0,-1 0 0,0 0-1,1 0 1,0-1 0,-1 1 0,1 0 0,-1-1 0,2 2 0,-1-2-6,0 0 1,1 0-1,-1 0 1,0 0-1,0 0 0,0 0 1,1 0-1,-1 0 1,0-1-1,0 1 1,0 0-1,0-1 1,0 1-1,0-1 0,0 1 1,0-1-1,0 0 1,0 1-1,0-1 1,0 0-1,0 0 0,1-1 1,10-10-580,0 0 1,0-1-1,-2 0 1,1-1-1,10-19 1,-14 19-654,0 0 1,-1 0-1,0-1 1,-1 1 0,7-32-1,-13 72 5013,0 40-2171,-5-19-867,2-19-790,-1 32 1,5-59 31,0-1 5,0 0-1,0 1 1,0-1 0,0 0 0,0 1-1,0-1 1,0 0 0,0 1 0,0-1-1,0 0 1,0 1 0,0-1 0,0 0-1,0 1 1,0-1 0,0 0 0,0 1-1,0-1 1,0 0 0,1 0-1,-1 1 1,0-1 0,0 0 0,0 1-1,0-1 1,1 0 0,-1 0 0,0 1-1,0-1 1,1 0 0,-1 0 0,0 0-1,1 1 1,-1-1 0,0 0 0,0 0-1,1 0 1,6-4-232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 15395,'7'-4'927,"0"0"0,0 0-1,0 1 1,0 0-1,1 0 1,0 0 0,-1 1-1,12-2 1,-15 4-786,0-1 1,1 1-1,-1 0 0,0 0 1,0 1-1,1-1 1,-1 1-1,0 0 1,0 0-1,0 0 0,0 1 1,0-1-1,0 1 1,0 0-1,0 0 0,-1 0 1,5 4-1,-6-4-131,0-1-1,0 1 1,0 0-1,-1 0 1,1 0-1,-1 0 1,1 0-1,-1 0 1,0 1-1,0-1 1,0 0-1,0 1 1,0-1-1,0 0 1,-1 1-1,1-1 1,0 5-1,-2-3-4,1 0-1,0 0 0,-1 1 0,0-1 0,0 0 0,0 0 0,0 0 0,-1 0 0,-2 6 0,-5 5-5,0-1 0,-1 0-1,0-1 1,-13 14 0,21-26 3,-74 72 49,21-22 4,55-51-67,0 0 0,-1 0-1,1 0 1,0 0 0,0 0 0,0 0 0,-1 0 0,1 1 0,0-1 0,0 0 0,0 0 0,0 0 0,-1 0 0,1 0-1,0 1 1,0-1 0,0 0 0,0 0 0,0 0 0,0 0 0,0 1 0,-1-1 0,1 0 0,0 0 0,0 0 0,0 1 0,0-1-1,0 0 1,0 0 0,0 1 0,0-1 0,0 0 0,0 0 0,0 0 0,0 1 0,0-1 0,0 0 0,0 0 0,0 0-1,1 1 1,-1-1 0,0 0 0,0 0 0,0 0 0,0 1 0,0-1 0,0 0 0,1 0 0,-1 0 0,15 1-836,17-8-870,50-17-695,-51 14 1582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14731,'5'10'1769,"-5"5"-897,0 2-304,-2 4 1008,-1 5-264,-2 6-271,-1 2-209,2 0-336,-2-1-264,0-5-904,-1-5 728,7-14-176,3-7-88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17220,'0'0'75,"0"1"0,0-1 0,0 1 0,1-1 0,-1 0-1,0 1 1,1-1 0,-1 1 0,0-1 0,1 1 0,-1-1 0,0 0 0,1 1 0,-1-1 0,1 0 0,-1 1 0,1-1 0,-1 0 0,1 0 0,-1 0 0,1 1 0,-1-1 0,1 0 0,-1 0 0,1 0 0,-1 0 0,1 0 0,-1 0 0,1 0 0,-1 0 0,1 0 0,-1 0 0,1 0 0,-1 0 0,1 0 0,-1 0 0,1-1-1,-1 1 1,1 0 0,-1 0 0,1-1 0,34-10 1050,-21 6-385,7 0-103,35-4 0,-49 8-591,0 0 1,0 1-1,0 0 1,0 0-1,0 1 1,0 0-1,-1 0 1,1 1-1,8 3 1,-14-5-39,1 1 0,-1-1 1,0 1-1,1 0 0,-1 0 1,0-1-1,0 1 0,0 0 1,0 0-1,0 0 0,0 0 1,0 1-1,0-1 0,0 0 1,0 0-1,0 1 0,-1-1 1,1 0-1,0 1 0,-1-1 1,1 2-1,-1 0 4,0-1-1,0 1 1,0-1 0,0 1 0,0-1-1,-1 1 1,1-1 0,-1 1 0,0-1 0,0 0-1,-2 5 1,-3 4 44,-1 0 0,-1 0 0,-17 19 0,21-24-28,-29 27 274,-1 0 0,-69 49 0,93-74-236,9-7-56,0-1 0,0 1 0,0 0 1,0-1-1,0 1 0,0 0 0,0 0 0,0 0 0,0 0 0,1 0 0,-1 0 1,0 0-1,1 0 0,-1 0 0,1 0 0,-1 3 0,1-4-6,0 1 0,0-1 1,0 1-1,0-1 0,1 1 0,-1-1 0,0 0 0,0 1 0,1-1 0,-1 1 0,0-1 1,1 0-1,-1 1 0,0-1 0,1 0 0,-1 1 0,1-1 0,-1 0 0,0 0 0,1 1 1,-1-1-1,1 0 0,-1 0 0,1 0 0,-1 0 0,1 0 0,0 1 0,7 0-111,0 0-1,0-1 0,13 0 0,-21 0 100,39-2-915,-1-2-1,47-10 1,-37 2 306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15091,'-37'111'7571,"26"-85"-7315,2 1-1,1 0 0,0 1 0,-4 43 0,12-70-237,-1 1-1,1 0 1,0-1-1,0 1 1,0 0-1,0-1 1,1 1-1,-1 0 1,0-1-1,1 1 1,-1-1-1,1 1 1,0-1-1,-1 1 1,1-1-1,1 2 1,-1-2-51,-1 0 1,1-1-1,0 1 1,0-1-1,-1 1 0,1-1 1,0 0-1,0 1 1,-1-1-1,1 0 0,0 0 1,0 1-1,0-1 1,0 0-1,0 0 0,-1 0 1,1 0-1,0 0 1,0 0-1,0 0 0,1-1 1,3 0-102,-1 0 0,0-1-1,0 0 1,0 0 0,0 0 0,0 0 0,-1-1 0,1 1 0,-1-1 0,4-4-1,13-15-238,-1-6-148</inkml:trace>
  <inkml:trace contextRef="#ctx0" brushRef="#br0" timeOffset="1">147 151 14843,'-6'21'1849,"-3"8"-905,-2 3-344,2 4 1184,-2-3-447,4 2-401,-1 2-120,3-6-944,1-2-528,2-8 632,5-4-136,5-5-184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13419,'8'-9'117,"-1"0"1,2 0 0,-1 1-1,1 1 1,0-1-1,1 2 1,0-1-1,0 1 1,0 1 0,1 0-1,-1 0 1,17-4-1,20-4-108,0 2 0,70-8 0,102 3 61,-169 13-36,45-2 40,754-60 332,-806 61-334,-460 69 252,-240 1-222,310-36-2327,307-24 1306,37-6 378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88 10362,'-2'0'353,"1"0"0,-1 1-1,0-2 1,1 1 0,-1 0 0,0 0-1,1 0 1,-1-1 0,1 1-1,-1-1 1,1 1 0,-1-1 0,1 0-1,-1 0 1,1 0 0,-1 1-1,1-1 1,0-1 0,0 1 0,-3-2-1,4 2-191,0 0 0,-1 0 0,1 0 0,0 0 0,0-1 0,0 1 0,0 0 0,0 0 0,0 0 0,0 0 0,0 0 0,0 0 0,0 0 0,1-1 0,-1 1 0,1 0 0,-1 0 0,0 0 0,1 0 0,0 0 0,-1 0 0,1 0 0,-1 1 0,1-1 0,0 0 0,0 0 0,0 0 0,-1 1 0,1-1 0,1 0 0,5-5 283,-1 1 1,1 0 0,0 0 0,14-7 0,-18 10-364,1 1 0,-1-1 0,1 1 0,0 0 0,-1 0 0,1 0 0,0 1 0,0-1 0,0 1 0,-1 0 1,1 0-1,8 1 0,-12-1-79,1 0 1,-1 0 0,1 0 0,0 0 0,-1 1 0,1-1 0,-1 0-1,1 0 1,0 1 0,-1-1 0,1 0 0,-1 1 0,1-1 0,-1 0 0,1 1-1,-1-1 1,0 1 0,1-1 0,-1 1 0,0-1 0,1 1 0,-1-1-1,0 1 1,1-1 0,-1 1 0,0-1 0,0 1 0,0 0 0,1-1-1,-1 2 1,0-1 2,-1 1 0,1 0 0,0 0 0,-1-1 1,1 1-1,-1 0 0,1-1 0,-1 1 0,0 0 0,-1 2 0,-3 3 9,0 0 1,0-1 0,-9 9-1,-44 34 130,38-33 23,1 0-1,-20 21 0,38-36-149,0 0-1,0 0 1,0 0-1,0 0 1,1 0-1,-1 0 1,0 0-1,0 0 1,1 1-1,-1-1 1,0 0-1,1 0 1,-1 1-1,1-1 1,0 0-1,-1 1 1,1-1-1,0 1 1,0-1-1,0 0 1,0 1-1,0 2 1,1-3-9,0 0 1,0 0-1,0 0 0,0 0 0,1 0 1,-1 0-1,0 0 0,0 0 1,1-1-1,-1 1 0,0 0 1,1-1-1,-1 1 0,1-1 1,-1 0-1,1 1 0,-1-1 1,1 0-1,-1 0 0,1 0 1,1 0-1,12 0-361,0 0 1,-1-1-1,1 0 1,0-2-1,-1 1 0,1-2 1,19-7-1,-23 6-195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13787,'-8'1'179,"0"1"1,0 0-1,1 0 0,-1 1 0,0 0 1,1 0-1,0 0 0,-1 1 1,1 0-1,1 1 0,-1 0 0,1 0 1,0 0-1,0 1 0,0-1 1,1 2-1,-7 7 0,-2 7 94,0 0-1,1 0 1,1 1 0,-12 31-1,18-37-166,0-1 0,1 1-1,1 0 1,0 1 0,1-1-1,-1 34 1,4-45-87,0 0 0,0 0-1,1 1 1,-1-1 0,1 0 0,1 0 0,-1 0-1,1 0 1,-1 0 0,1 0 0,1-1-1,-1 1 1,1-1 0,0 1 0,0-1 0,0 0-1,0 0 1,1 0 0,-1 0 0,1-1-1,0 0 1,0 1 0,1-1 0,-1-1 0,1 1-1,6 2 1,2 0 48,0-2 0,0 0 0,0 0 1,0-1-1,1-1 0,-1 0 0,1-1 0,-1 0 0,1-1 0,18-4 0,0-1 242,0-1 1,-1-3-1,37-14 0,-37 10 174,1 0-1,37-26 1,-56 32-274,0-1 0,0-1 0,-1 0 0,-1-1 1,0-1-1,0 1 0,12-19 0,-20 25-186,0 0 0,0 0 0,0 1-1,-1-2 1,0 1 0,0 0 0,0 0 0,0-1 0,-1 1 0,0-1-1,0 1 1,-1-1 0,0 0 0,0 1 0,0-1 0,0 1 0,-1-1-1,0 0 1,0 1 0,0-1 0,-1 1 0,0 0 0,0 0 0,0-1 0,-1 1-1,0 1 1,0-1 0,0 0 0,0 1 0,-1-1 0,0 1 0,0 0-1,0 0 1,-8-5 0,0 0-307,0 2 0,-1-1 0,0 2 0,0 0-1,-1 0 1,1 1 0,-1 1 0,-25-5 0,19 6-70,-1 1 0,0 1 1,-1 0-1,1 2 0,-29 4 0,-2 6-626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28 329 14755,'-24'40'3260,"20"-29"-1081,20-28-63,33-44-1145,4 2-1,1 2 1,111-87-1,-156 136-948,26-16 22,-33 23-45,0 0 1,0-1-1,1 1 1,-1 0 0,0 0-1,1 1 1,-1-1-1,1 1 1,-1-1-1,1 1 1,0 0 0,3 0-1,-6 0 0,1 0 1,-1 0-1,1 0 0,-1 1 0,1-1 0,-1 0 0,1 0 0,-1 1 0,1-1 0,-1 0 1,1 1-1,-1-1 0,0 1 0,1-1 0,-1 0 0,0 1 0,1-1 0,-1 1 1,0-1-1,1 1 0,-1-1 0,0 1 0,0-1 0,0 1 0,0-1 0,1 1 1,-1 0-1,0-1 0,0 1 0,0-1 0,0 1 0,0-1 0,0 1 0,0 0 1,-1 0-1,-4 25-23,4-22 17,-46 132-34,2-10 103,38-89-467,10-34 207,3-7 378,6-10-37,0-12-208,1-4-19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16876,'-9'9'1566,"-32"34"2935,32-33-4136,1 0 0,0 1 0,0 0 0,-10 22 0,11-18-225,1 0 0,0 1 1,1-1-1,1 1 0,0 0 0,2 1 0,-1-1 0,1 31 1,2-45-126,0-1 0,0 0 0,0 0 1,1 0-1,-1 1 0,0-1 1,1 0-1,-1 0 0,1 0 0,-1 0 1,1 0-1,-1 0 0,1 0 1,0 0-1,1 2 0,-2-3 0,1 0 0,-1 1 0,1-1 0,-1 0 0,1 0 0,-1 1 0,1-1 0,0 0 0,-1 0 0,1 0 0,0 0 0,-1 1 0,1-1 0,0 0 0,-1 0-1,1 0 1,-1-1 0,1 1 0,0 0 0,1 0 0,1-2 27,0 1-1,0-1 1,0 1 0,0-1-1,-1 0 1,1 0 0,0 0-1,-1 0 1,4-5-1,13-15 124,-1-1-1,-1 0 1,15-28-1,-23 35-125,-1 0 0,-1 0-1,0-1 1,-1 0-1,-1 0 1,3-20 0,-7 35-40,-1 0 1,0 0 0,1 1-1,-1-1 1,0 0 0,0 0 0,0 0-1,-1 1 1,1-1 0,0 0-1,-1 0 1,1 1 0,-1-1-1,1 0 1,-1 1 0,-1-3 0,1 3-4,0 0 1,1 1-1,-1-1 1,0 0-1,0 1 1,1-1-1,-1 1 1,0 0-1,0-1 1,0 1-1,0 0 1,0-1-1,1 1 1,-1 0-1,0 0 1,0 0 0,0 0-1,0 0 1,0 0-1,0 0 1,0 0-1,-1 0 1,-2 1-139,1 0 0,0 0 0,-1 1 1,1-1-1,0 1 0,0-1 0,0 1 1,0 0-1,0 0 0,0 1 0,1-1 1,-1 1-1,1-1 0,-4 5 0,6-7 125,-9 15-1178,9-14 1141,-1-1 1,1 1-1,0-1 0,0 1 0,-1 0 0,1-1 0,0 1 0,0-1 1,0 1-1,-1 0 0,1-1 0,0 1 0,0 0 0,0-1 1,0 1-1,0 0 0,1-1 0,-1 1 0,0 0 0,0-1 0,0 1 1,0 0-1,1 0 0,6 2-766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16740,'-23'31'4033,"6"-10"-3376,8-8-520,2 1-1,-1 0 1,2 0 0,-1 0 0,2 1-1,0 0 1,1 0 0,0 0 0,2 0-1,-1 1 1,2-1 0,0 1 0,1-1-1,3 23 1,-3-36-107,0-1 1,0 1-1,0 0 0,1 0 1,-1-1-1,1 1 0,-1 0 1,1-1-1,0 1 0,-1-1 1,1 1-1,0-1 0,0 1 1,0-1-1,0 0 0,0 1 1,1-1-1,-1 0 0,0 0 1,1 0-1,-1 0 0,0 0 1,1 0-1,2 1 0,-2-2 3,0 1 0,0-1 1,0 0-1,0 0 0,0 0 0,0-1 0,0 1 0,0 0 0,0-1 0,-1 0 1,1 1-1,0-1 0,0 0 0,0 0 0,-1 0 0,1 0 0,0 0 0,-1 0 1,1 0-1,-1-1 0,3-2 0,2-1 68,-1-1 1,0 0-1,-1-1 1,1 1-1,-1-1 0,5-11 1,-7 15-65,-1-1-1,0 1 1,1-1 0,-1 1 0,0-1 0,-1 0 0,1 1-1,-1-1 1,1 0 0,-1 0 0,0 1 0,-1-1-1,1 0 1,-1 0 0,-1-6 0,2 9-27,-1 0 0,0-1-1,1 1 1,-1 0 0,0-1 0,0 1 0,1 0 0,-1 0 0,0 0-1,0 0 1,0 0 0,-1 0 0,1 0 0,0 0 0,0 0 0,0 0-1,-1 0 1,1 1 0,0-1 0,-1 1 0,-2-2 0,1 2 0,1 0 0,-1 0 0,1 0 0,-1 0 0,0 0 1,1 1-1,-1-1 0,1 1 0,-1 0 0,1-1 1,-5 3-1,0 0-4,0 1 0,1 0 0,-1 0 0,1 1 0,0 0 0,0 0 0,-8 9 0,11-10-114,0 0 1,1 1-1,-1-1 1,1 0-1,0 1 1,1-1-1,-1 1 1,1 0-1,0-1 1,-1 8-1,2-11 47,0 0-1,0 0 1,-1 0 0,2 0-1,-1 0 1,0 0-1,0 0 1,0 0 0,0 0-1,0 0 1,1 0-1,-1-1 1,1 1 0,-1 0-1,0 0 1,1 0-1,-1 0 1,1-1 0,0 1-1,-1 0 1,1 0 0,0 0-1,1 0 19,-1-1 0,1 0 0,-1 1 0,1-1 0,-1 0 0,1 0 0,-1 0 0,1 0 0,-1 0 0,1 0 0,-1 0 0,0 0 0,1 0 0,-1-1 1,1 1-1,-1-1 0,1 1 0,-1-1 0,2-1 0,20-9-592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31 271 17788,'-6'36'1992,"-6"-3"-1360,4-5-272,3-2 857,5-5-1065,0-2-432,5-7-312,0-6 432,2-6-257,2-5-207</inkml:trace>
  <inkml:trace contextRef="#ctx0" brushRef="#br0" timeOffset="1">297 8 17676,'3'-8'1896,"-3"10"-1176,-3 4-304,-4 9 1185,-4 4-473,0 8-544,-3 4-184,1 7-264,0 1-24,4-1-80,0-3-168,4-6-464,1-1-320,4-13 752,0-14-152,11-7-112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20340,'4'-4'392,"0"0"-1,1 1 1,0-1-1,-1 1 0,1 0 1,1 0-1,-1 0 1,0 1-1,1 0 0,-1 0 1,1 0-1,0 1 1,6-1-1,-9 1-341,0 0-1,-1 1 1,1 0-1,0 0 1,0 0 0,0 0-1,0 0 1,0 0-1,0 1 1,-1-1-1,1 1 1,0 0 0,0 0-1,-1 0 1,1 0-1,0 1 1,-1-1-1,1 1 1,-1-1 0,0 1-1,1 0 1,-1 0-1,0 0 1,0 0 0,0 0-1,-1 0 1,1 1-1,2 2 1,-4-2-41,1 0 1,0 0-1,0 0 1,-1-1-1,0 1 1,1 0-1,-1 0 1,0 0-1,0 0 1,-1 0-1,1 0 1,-1 0-1,1 0 1,-1-1-1,0 1 1,0 0-1,0 0 1,-3 4-1,-3 5 39,-1 1 0,-13 17-1,11-18-19,-130 161 465,187-184-457,-15 6-610,32-2 0,-41 6-52,0-1 1,0-2-1,43-11 1,-24 0-50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15491,'1'0'62,"-1"0"-1,0 1 0,0-1 1,0 0-1,1 0 0,-1 1 1,0-1-1,0 0 0,0 0 1,1 0-1,-1 0 0,0 1 1,1-1-1,-1 0 0,0 0 1,0 0-1,1 0 0,-1 0 0,0 0 1,1 0-1,-1 0 0,0 0 1,1 0-1,-1 0 0,0 0 1,0 0-1,1 0 0,-1 0 1,0 0-1,1 0 0,-1 0 1,0-1-1,0 1 0,1 0 1,-1 0-1,0 0 0,0 0 1,1 0-1,-1-1 0,0 1 1,0 0-1,1 0 0,-1-1 1,15-11 459,-14 11-387,25-21 1190,209-192 2563,-178 164-3744,-56 49-143,0 1 1,-1-1-1,1 0 1,0 1-1,-1-1 1,1 1-1,0-1 1,0 1-1,0-1 1,-1 1-1,1 0 1,0-1-1,0 1 1,0 0-1,0 0 1,0-1-1,0 1 1,0 0-1,0 0 1,0 0-1,0 0 1,-1 0 0,3 1-1,-2 0 1,-1 0 0,1 0-1,0 0 1,0 0 0,-1 0 0,1 0 0,0 0 0,-1 0-1,0 1 1,1-1 0,-1 0 0,0 0 0,1 0-1,-1 1 1,0-1 0,0 0 0,0 0 0,0 3 0,0 27 5,-2 0 0,-5 32 0,-1 18 17,5-54-44,2-20-108,0 1 1,0-1 0,1 1 0,0-1-1,2 14 1,-2-20 113,0-1 1,0 0-1,0 0 0,0 1 0,0-1 1,0 0-1,0 0 0,0 0 1,0 1-1,0-1 0,0 0 0,0 0 1,1 0-1,-1 1 0,0-1 1,0 0-1,0 0 0,0 0 0,0 0 1,0 1-1,1-1 0,-1 0 0,0 0 1,0 0-1,0 0 0,1 0 1,-1 1-1,0-1 0,0 0 0,0 0 1,1 0-1,-1 0 0,0 0 1,0 0-1,0 0 0,1 0 0,5-6 38,2-12 14,3-13-261,1-10-99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17596,'25'4'2383,"-21"-4"-2008,0 1 0,-1-1 0,1 1 0,0 0 0,-1 0 0,1 0 0,4 2-1,-6-2-314,-1 0-1,0 0 0,0 0 0,0 0 0,0 1 0,0-1 0,0 0 1,0 0-1,0 1 0,0-1 0,0 0 0,-1 1 0,1-1 0,-1 1 0,1-1 1,-1 1-1,1-1 0,-1 1 0,0 0 0,0-1 0,0 1 0,0 1 1,-1 14 0,-1-1 1,-1 1 0,0-1 0,-1 0 0,-1 0 0,-1 0 0,-10 20-1,-3 14-10,9-23-34,-12 36 8,20-57-14,1 1 1,-1-1-1,1 0 1,1 0-1,-1 1 1,1-1-1,1 11 1,-1-17-10,0 1 1,0-1 0,1 1 0,-1-1 0,0 0 0,0 1-1,0-1 1,0 1 0,0-1 0,1 0 0,-1 1 0,0-1-1,0 1 1,1-1 0,-1 0 0,0 1 0,1-1 0,-1 0-1,0 0 1,1 1 0,-1-1 0,0 0 0,1 0-1,-1 0 1,1 1 0,-1-1 0,0 0 0,1 0 0,-1 0-1,1 0 1,-1 0 0,1 0 0,-1 0 0,1 0 0,-1 0-1,0 0 1,1 0 0,-1 0 0,1 0 0,-1 0-1,1 0 1,-1 0 0,1-1 0,16-7-68,-17 8 65,22-16-547,-2-1 1,0-1-1,-1 0 1,-1-2-1,-1 0 1,26-39-1,-17 21-235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17772,'-3'1'284,"1"1"1,-1 0 0,0-1-1,1 1 1,0 0 0,-1 0-1,1 0 1,0 0 0,0 1-1,0-1 1,0 0 0,-1 4-1,-20 34 1628,22-37-1636,-10 18 759,-13 40 0,21-52-861,1-1-1,0 1 0,0 0 1,1 0-1,0 0 1,1 0-1,1 17 1,-1-25-156,0 0 0,0 0-1,0 0 1,0 0 0,0-1 0,1 1 0,-1 0 0,0 0 0,1 0 0,-1 0 0,0 0 0,1 0 0,-1 0-1,1-1 1,-1 1 0,1 0 0,0 0 0,-1-1 0,1 1 0,0 0 0,0-1 0,-1 1 0,1-1-1,0 1 1,0-1 0,1 1 0,0-1-55,0 1 0,0-1 0,-1 0 0,1 0 0,0-1 0,0 1-1,-1 0 1,1-1 0,0 1 0,-1-1 0,1 1 0,0-1 0,1-1 0,6-3-583,0 0 1,0-1-1,12-12 1,-3 1-890,-1-1 0,25-35 1,-8 10-6495,-39 56 10089,1 0 1,-4 26 0,4-20-594,-9 42 341,4 0 0,-4 77-1,16-102-2483,-3-35 620,-1-1-1,1 1 0,0-1 0,1 1 0,-1 0 0,0-1 1,0 1-1,0-1 0,0 1 0,0-1 0,0 1 1,1-1-1,-1 1 0,0-1 0,1 1 0,-1-1 0,0 1 1,1-1-1,-1 0 0,0 1 0,1-1 0,-1 1 0,1-1 1,-1 0-1,1 1 0,-1-1 0,0 0 0,1 0 0,0 1 1,-1-1-1,1 0 0,-1 0 0,1 0 0,-1 0 1,1 0-1,-1 0 0,1 1 0,-1-1 0,1 0 0,0-1 1,-1 1-1,1 0 0,-1 0 0,1 0 0,-1 0 0,1 0 1,-1 0-1,1-1 0,-1 1 0,1 0 0,-1-1 1,1 1-1,-1 0 0,1-1 0,-1 1 0,0 0 0,1-1 1,11-9-473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6226 423 13187,'-15'-2'198,"1"-1"0,0 0 1,-1-1-1,2-1 0,-1 0 1,0-1-1,1 0 0,0-1 1,1-1-1,0 0 0,0 0 0,-21-21 1,-1 2-368,-1 0 1,-1 3-1,-1 1 1,-1 1 0,-1 2-1,0 2 1,-2 2-1,0 1 1,-70-14-1,4 8-338,-149-10-1,-116 14 478,193 11 258,-864-27 165,0 48-1501,-329 82 1408,1280-87-182,-1 4 0,2 5 0,0 3 0,-110 43 0,149-45-101,2 3 0,0 2 0,2 2 0,1 2 1,1 2-1,1 2 0,2 2 0,-56 59 0,81-74-26,1 1-1,1 0 0,1 2 1,1 0-1,1 0 1,0 1-1,2 1 0,1 0 1,-11 44-1,17-51-7,0 0 0,2 0 1,0 0-1,2 0 0,0 1 0,0-1 0,2 0 0,0 0 1,1 0-1,1 0 0,1-1 0,0 1 0,2-1 1,0 0-1,10 18 0,-1-9-20,1-1 1,2-1 0,0 0-1,1-2 1,2 0-1,36 29 1,5-3-59,93 52 1,236 111-16,-284-160 110,1-5 0,2-5-1,217 51 1,-189-67 12,0-5-1,279 3 1,-162-32-638,325-53 0,251-98-902,-533 92 995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19604,'-2'18'1889,"-2"-2"-1265,-3-1-280,1 5 912,3 0-352,-3-2-800,3-1-384,2-5-824,-4-3 1248,7-4-768,5-5 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12707,'0'0'196,"0"-1"1,0 1 0,0-1-1,1 1 1,-1-1 0,0 1-1,0-1 1,1 1 0,-1-1-1,1 1 1,-1 0 0,0-1-1,1 1 1,-1-1 0,1 1-1,-1 0 1,1 0 0,-1-1-1,1 1 1,-1 0 0,1 0-1,-1 0 1,1-1 0,-1 1-1,2 0 1,-2 0-48,0 1 0,1-1-1,-1 0 1,1 0 0,-1 1 0,0-1 0,1 0 0,-1 1 0,0-1-1,1 0 1,-1 1 0,0-1 0,0 1 0,1-1 0,-1 0-1,0 1 1,0-1 0,0 1 0,0-1 0,0 1 0,1-1 0,-1 1-1,0-1 1,0 0 0,0 1 0,0-1 0,0 1 0,0-1-1,-1 1 1,1 0 0,-3 25 754,-1 0-1,-9 29 0,-2 9-715,11-39-151,0-8-16,0 1 0,2 0 0,0-1 0,1 1 0,2 22 0,-1-39-16,0 0 1,0 0-1,0 0 0,1 0 1,-1-1-1,0 1 0,0 0 1,1 0-1,-1 0 0,1 0 1,-1-1-1,1 1 0,-1 0 1,1 0-1,-1-1 0,1 1 1,0 0-1,-1-1 0,1 1 0,0 0 1,-1-1-1,1 1 0,0-1 1,0 0-1,0 1 0,-1-1 1,1 0-1,0 1 0,0-1 1,0 0-1,0 0 0,0 0 1,0 1-1,0-1 0,-1 0 1,1 0-1,0-1 0,0 1 1,0 0-1,0 0 0,0 0 0,0-1 1,1 0-1,4 0-50,0-2-1,-1 1 1,1-1-1,10-6 0,14-12-1481,0-1 0,29-27-1,-47 37 309,0 0 0,-1-1 1,0 0-1,-1-1 0,-1 0 0,15-28 0,-24 41 1290,1 0-1,-1 0 1,0-1-1,1 1 1,-1 0-1,0 0 1,0 0-1,1-1 1,-1 1-1,0 0 1,0 0-1,-1-1 1,1 0-1,-3 0 2287,-3 11-1426,-5 18 860,2 1 1,-10 40 0,12-30-2121,1 1 0,-1 75 0,7-109-80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18148,'0'0'108,"-1"-1"0,0 1 0,0 0 0,1-1 0,-1 1 0,0 0 0,0 0 0,0 0 0,1 0 0,-1 0 0,0 0-1,0 0 1,0 0 0,1 0 0,-1 0 0,0 0 0,0 0 0,0 1 0,1-1 0,-1 0 0,0 1 0,0-1 0,1 0 0,-1 1 0,0-1 0,1 1 0,-1-1 0,0 1 0,1 0 0,-1-1 0,1 1 0,-1 0 0,-16 24 910,12-17-978,1 1 1,1 0-1,-1 0 1,1 1-1,1-1 1,0 1-1,0-1 0,1 1 1,0 0-1,1-1 1,0 15-1,0-23-39,0 0 0,0 0 0,0 0 1,0-1-1,0 1 0,0 0 0,0 0 0,1 0 0,-1 0 0,0-1 0,0 1 0,1 0 0,-1 0 0,0-1 0,1 1 0,-1 0 0,1 0 0,-1-1 0,1 1 0,-1 0 0,1-1 0,0 1 1,-1-1-1,1 1 0,0-1 0,-1 1 0,1-1 0,0 1 0,-1-1 0,1 0 0,0 1 0,0-1 0,0 0 0,-1 0 0,1 0 0,0 0 0,0 1 0,0-1 0,0 0 0,-1 0 0,1-1 1,0 1-1,0 0 0,0 0 0,0 0 0,-1 0 0,1-1 0,0 1 0,0 0 0,-1-1 0,1 1 0,0-1 0,0 0 0,5-2 11,-1 0 0,1-1 0,-1 0 0,0 0 1,5-6-1,4-5 13,-2-1 1,0 0 0,17-30-1,-27 63-206,-7 33 2,1-10 154,0 71 0,5-99 93,0 0 0,1 0 0,0-1-1,1 1 1,0-1 0,0 1 0,1-1 0,1 0 0,0 0 0,10 15-1,-15-26-67,3 3 66,-1 1-1,0-1 1,0 0 0,0 1-1,0 0 1,-1 0-1,2 3 1,-3-6-27,0 0 0,0 0-1,0 0 1,0 0 0,0 0 0,0 0 0,0 0-1,-1 0 1,1 0 0,0 0 0,0 0 0,-1-1-1,1 1 1,-1 0 0,1 0 0,-1 0 0,1 0-1,-1-1 1,0 1 0,1 0 0,-1-1 0,0 1 0,1-1-1,-1 1 1,0 0 0,0-1 0,0 0 0,1 1-1,-1-1 1,0 1 0,0-1 0,0 0 0,0 0-1,0 1 1,0-1 0,-1 0 0,-11 2 300,1 0 0,-1-1 1,0 0-1,0-1 0,0-1 0,0 0 1,-16-3-1,-36-2 121,74 4-1222,0 0 1,0 0-1,0 0 1,14-7-1,8-6-30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17924,'50'-2'6471,"-27"1"-6066,-1 1 1,1 0 0,24 5 0,-46-5-405,0 0 0,-1 0 1,1 0-1,0 0 1,-1 0-1,1 0 0,0 0 1,-1 0-1,1 1 1,0-1-1,-1 0 0,1 1 1,0-1-1,-1 0 1,1 1-1,-1-1 0,1 0 1,-1 1-1,1-1 1,-1 1-1,1-1 0,-1 1 1,1 0-1,-1-1 1,0 1-1,1-1 0,-1 1 1,0 0-1,1-1 1,-1 1-1,0 0 0,0-1 1,0 1-1,0 0 1,1-1-1,-1 1 0,0 0 1,0 1-1,-2 2 10,1-1 0,0 1 0,-1 0 0,0 0 0,0-1-1,-3 5 1,4-7-7,-1 1-1,1 0 0,0 0 0,-1-1 1,1 1-1,0 0 0,0 0 0,1 0 1,-1 0-1,0 1 0,1-1 1,-1 0-1,1 0 0,-1 0 0,1 1 1,0-1-1,0 0 0,0 0 0,1 3 1,1-3-7,-1-1 1,1 1 0,0-1 0,1 1 0,-1-1 0,0 0 0,0 1-1,0-1 1,1 0 0,-1-1 0,1 1 0,-1 0 0,5 0 0,17 7-27,-21-6 9,-1-1 0,1 1 0,0 0 0,-1 1 0,0-1 0,1 0 0,-1 1 0,0-1 0,0 1 0,0 0 0,-1-1 0,1 1 0,-1 0 0,1 0 0,-1 0 0,0 0 0,0 0 0,0 1 0,-1-1 0,1 0-1,-1 4 1,0-5 39,0 1-1,0-1 0,0 1 0,-1-1 0,1 1 0,-1-1 0,1 1 0,-1-1 0,0 0 1,0 1-1,0-1 0,0 0 0,-1 0 0,1 0 0,-1 0 0,1 0 0,-1 0 0,0 0 1,1 0-1,-1-1 0,0 1 0,0-1 0,0 1 0,-1-1 0,1 0 0,0 0 0,-4 2 1,-3 0-68,-1-1 0,1 1 0,0-2 0,-1 1 0,1-1 0,-1-1 1,1 0-1,-1 0 0,1-1 0,-12-2 0,20 3 62,1-1-1,-1 0 1,0 1 0,1-1-1,-1 0 1,0 0-1,1 1 1,-1-1 0,1 0-1,-1 0 1,1 0 0,-1 0-1,1 0 1,0 1-1,-1-1 1,1 0 0,0 0-1,0 0 1,-1-2 0,1 2-15,-2-9-200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41 11498,'-1'-2'84,"1"0"0,-1 0 0,0 0 0,1 0 0,-1 0 0,0 0 0,0 0 0,0 0 0,0 0 0,-1 0 0,1 1 0,-1-1 0,1 0 0,-1 1 0,1-1 0,-1 1-1,0 0 1,0-1 0,1 1 0,-1 0 0,-3-1 0,2 1 17,0 1 0,0-1 0,0 1-1,0 0 1,0 0 0,0 0 0,0 0 0,0 0-1,0 1 1,-1-1 0,1 1 0,0 0 0,-3 1-1,-6 3 193,0 1 0,1 0-1,0 1 1,0 0 0,0 1-1,-10 9 1,9-5 33,0 0-1,1 1 1,0 0-1,1 1 1,1 0 0,0 0-1,1 1 1,0 1 0,1-1-1,1 1 1,-7 26-1,10-27-257,0 1 0,0 0-1,2 0 1,0-1-1,0 1 1,2 0 0,0 0-1,1 0 1,0-1-1,1 1 1,1-1 0,9 24-1,-11-34-64,0 0 0,1 0 0,0 0 0,0-1 0,0 1 0,0-1 0,1 1 0,-1-1 0,1 0 0,0 0 0,1-1 0,-1 1 0,1-1 0,-1 0 0,1 0 0,0-1 0,0 0 0,0 1 0,0-1 0,11 2 0,-8-3 50,0 0 1,0 0-1,1-1 1,-1 0-1,0-1 0,0 1 1,0-2-1,0 1 1,0-1-1,0 0 1,0-1-1,0 0 1,12-6-1,1-3 176,-1-1-1,-1 0 1,0-2-1,0 0 1,-2-1 0,0-1-1,16-20 1,-21 22-37,-1 0 1,-1 0-1,0-1 1,-1 0-1,-1 0 1,0-1 0,-1 0-1,-1-1 1,6-31-1,-11 44-173,0 0 0,0 0 0,-1 0 0,1 0-1,-1 1 1,0-1 0,-1 0 0,1 0 0,-1 0 0,0 0 0,-1 0-1,1 1 1,-1-1 0,0 0 0,0 1 0,0 0 0,0-1-1,-1 1 1,0 0 0,0 0 0,0 0 0,0 1 0,-1-1-1,1 1 1,-1 0 0,0 0 0,0 0 0,0 0 0,0 1 0,-7-4-1,-6 0-244,0 1 0,0 1-1,0 0 1,0 1-1,-1 1 1,1 1 0,-1 0-1,1 1 1,-1 1-1,0 1 1,1 0-1,-26 7 1,-1 7-414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18804,'-10'16'6033,"-6"21"-4282,8-17-1171,-8 13-188,9-20-228,1-1 0,0 1 0,1 0 0,0 0 1,-3 19-1,8-31-136,0 0 0,-1 0 0,1 0-1,0 1 1,0-1 0,0 0 0,0 0 0,0 0 0,1 0 0,-1 1 0,0-1 0,0 0 0,1 0 0,-1 0 0,1 0 0,-1 0 0,1 0 0,-1 0-1,1 0 1,0 0 0,-1 0 0,1 0 0,0-1 0,0 1 0,1 1 0,0-1-20,0 0-1,0 0 1,0-1 0,0 1 0,0-1-1,1 1 1,-1-1 0,0 0 0,0 1-1,0-1 1,0 0 0,4-1 0,4-1-367,-1 0 1,0 0 0,1-1-1,-1 0 1,11-6 0,-6 2-1474,-1 0 0,25-19 1,-33 23 1199,-1-1 1,0 0 0,0 0 0,0 0 0,-1 0 0,1-1 0,-1 0 0,0 1 0,0-1 0,-1 0 0,3-8 0,-5 3 445,-7 10 1241,-11 12 1696,10-2-1454,0 0-1,0 1 1,1 0-1,-10 21 0,9-14-1011,0 0 0,-7 30 0,15-43-2210,1-8 794,1-2 353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58 12915,'-3'-5'266,"1"0"1,-1 0-1,0 1 1,0-1-1,0 1 1,-1 0-1,0 0 1,-7-7-1,9 10-154,0-1-1,0 1 1,-1 0-1,1 0 1,0 0-1,-1 0 1,1 0-1,-1 1 1,1-1-1,-1 1 1,1-1-1,-1 1 1,1 0-1,-1 0 1,1 0-1,-1 1 1,1-1-1,-1 0 1,1 1-1,-1 0 1,-2 0-1,-5 4 98,1-1 0,-1 1-1,1 1 1,0-1-1,1 2 1,-1-1 0,1 1-1,1 0 1,-1 1-1,-6 8 1,-6 10 237,-32 55 1,38-56-286,1 0 1,-12 34-1,21-47-148,0 0-1,1 0 0,0 0 0,1 1 0,0-1 0,1 1 0,1 19 0,0-28-20,1 0-1,-1 0 1,1 0 0,0 0-1,0 0 1,0 0 0,1 0-1,-1 0 1,1 0-1,0 0 1,0-1 0,0 1-1,1-1 1,-1 0-1,1 1 1,0-1 0,0 0-1,0-1 1,0 1 0,0 0-1,7 3 1,-5-4 14,1 1 1,0-1-1,0 0 1,0-1-1,0 0 1,1 0-1,-1 0 1,0 0-1,0-1 1,1 0-1,-1-1 1,0 1-1,13-4 1,2-1 261,1-2-1,-1 0 1,0-2-1,0 0 1,-1-1-1,29-20 1,-21 10 452,-2 0 1,0-2-1,39-42 0,-58 57-522,-1-1-1,1 0 0,-1-1 1,-1 1-1,0-1 0,0 0 1,6-17-1,-10 23-184,0 0 0,0 0 0,-1 0 0,1-1 1,-1 1-1,0 0 0,0 0 0,0 0 0,0 0 0,0 0 0,-1 0 0,1 0 0,-1-1 0,0 1 0,0 0 0,0 1 0,0-1 0,-1 0 0,1 0 0,-1 0 1,0 1-1,1-1 0,-1 1 0,-1 0 0,1-1 0,0 1 0,0 0 0,-5-3 0,-3-1-364,0 1 1,0 1-1,0-1 1,0 2-1,-1-1 1,1 1-1,-21-2 1,-10-4-397,18 3 37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26 16363,'1'0'90,"-1"-1"0,0 0 0,1 1 0,-1-1 0,0 0 0,0 1 0,0-1 0,0 0 0,1 1-1,-1-1 1,0 0 0,0 1 0,0-1 0,0 0 0,-1 1 0,1-1 0,0 0 0,0 1 0,0-1-1,0 0 1,-1 1 0,1-1 0,0 1 0,-1-1 0,1 0 0,0 1 0,-1-1 0,1 1 0,-1-1-1,1 1 1,-1-1 0,0 0 0,-1 0 89,0 0 0,0 1 0,0-1 0,0 0-1,-1 1 1,1 0 0,0-1 0,0 1 0,0 0 0,-4 0 0,-4 1 163,0 0 0,1 1 0,-1 0 0,-8 3 0,4 1-193,1 1 0,0 0 1,1 0-1,-1 1 1,2 1-1,-1 0 0,1 1 1,1 0-1,-18 22 1,12-13-72,2 1 1,1 1 0,0 0 0,1 1 0,-8 24 0,13-29-55,1 1 0,0 0-1,2 0 1,-3 22 0,6-34-21,0-1 1,1 0-1,0 1 0,0-1 0,0 0 0,1 1 1,0-1-1,0 0 0,0 0 0,1 1 0,-1-1 0,1 0 1,0 0-1,1-1 0,-1 1 0,1 0 0,0-1 1,7 9-1,-7-11 1,-1 0 0,1 0 0,0 0 1,0 0-1,0-1 0,1 1 0,-1-1 0,0 1 1,0-1-1,1 0 0,-1-1 0,1 1 1,-1 0-1,1-1 0,-1 0 0,1 0 1,-1 0-1,1 0 0,-1-1 0,1 1 0,-1-1 1,1 0-1,-1 0 0,0 0 0,1 0 1,-1-1-1,4-2 0,1 0 37,0-1-1,0 0 1,0 0-1,-1-1 1,1 0-1,-2 0 1,1-1 0,-1 0-1,7-9 1,-9 10 10,-1 0 1,0 0-1,0-1 0,0 1 1,-1-1-1,0 1 1,0-1-1,-1 0 0,0 0 1,1-13-1,-2 19-39,0-1 0,0 0 0,0 0 0,0 0 0,0 0 0,0 0 0,-1 0 0,1 0 0,-1 0 0,1 1 0,-1-1 0,0 0 0,0 0 0,0 1 0,0-1 0,0 0 0,0 1 0,0-1 0,0 1 0,-1 0 0,1-1 0,0 1 0,-1 0-1,0 0 1,1 0 0,-1 0 0,1 0 0,-1 0 0,0 0 0,0 0 0,0 1 0,1-1 0,-1 1 0,0-1 0,0 1 0,0 0 0,0 0 0,0 0 0,0 0 0,0 0 0,1 0 0,-1 0 0,-3 1 0,2 0-117,0 0-1,-1 1 1,1-1 0,0 1-1,0-1 1,-1 1 0,1 0-1,1 0 1,-1 0 0,0 1-1,0-1 1,-3 6 0,5-8 54,0 1 0,0 0 0,0 0 1,0 0-1,1 0 0,-1 0 1,0 0-1,1 0 0,-1 0 0,0 0 1,1 0-1,0 0 0,-1 0 1,1 0-1,-1 0 0,1 1 0,0-1 1,0 0-1,0 0 0,0 0 1,0 1-1,0-1 0,0 0 0,0 0 1,0 1-1,1-1 0,-1 0 1,0 0-1,1 0 0,-1 0 0,1 0 1,-1 0-1,1 0 0,0 0 1,-1 0-1,1 0 0,0 0 0,0 0 1,1 1-1,14 3-542,4-5-142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16043,'0'30'1785,"-6"0"-1025,-1-2-304,1 1 864,0-5-327,5-4-825,-4-6-464,7-11 336,4-4-160,4-16-201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20868,'-5'43'4715,"-17"25"-3106,2-8-1518,11-25-1558,2 0 0,-4 48 0,11-83 1394,0 0 33,-1 1-1,1-1 1,0 0 0,0 1-1,0-1 1,0 0 0,0 0-1,0 1 1,0-1 0,0 0-1,0 1 1,0-1 0,0 0-1,0 1 1,0-1 0,0 0-1,0 1 1,0-1 0,0 0 0,0 1-1,0-1 1,0 0 0,0 0-1,0 1 1,1-1 0,-1 0-1,0 0 1,0 1 0,0-1-1,1 0 1,-1 0 0,0 1-1,0-1 1,1 0 0,-1 0-1,0 0 1,0 1 0,1-1 0,5-6-1025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1563 6969,'188'-20'889,"-15"-6"-449,-9-3-168,-10-11 496,-8-4-104,-27-11-224,-10-5-64,-17-6-168,-8-3-48,-26-4-8,-14-5-40,-28-2-168,-12-2-272,-24-6 328,-16 1-32,-29-3-64</inkml:trace>
  <inkml:trace contextRef="#ctx0" brushRef="#br0" timeOffset="1">1297 48 8402,'-208'-29'640,"-36"15"-1200,-16 9 568,-32 24 152,-1 8-16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27638,'-10'4'0,"-3"8"24,1 1-24,1-4-8,5 0 8,2-1-32,-1 8-64,-3 1-40,8-4-160,4-3-192,6-2-513,2-2-343,5-4 960,-1-2-184</inkml:trace>
  <inkml:trace contextRef="#ctx0" brushRef="#br0" timeOffset="1">457 1 22997,'-8'10'88,"-9"13"-64,2 3 24,3-7-32,-1-3 8,6 0 8,-6 4-152,-3 1-216,8-15-544,3-7 768,7-16-136,6-2-96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16596,'-7'-1'325,"0"0"0,0 1 0,0 0 1,0 0-1,0 0 0,0 1 0,0 0 1,0 0-1,0 1 0,1 0 0,-9 4 0,10-5-192,1 1 0,0 0 0,-1 0 0,1 0-1,0 0 1,0 1 0,0 0 0,1 0 0,-1 0-1,1 0 1,-1 0 0,1 1 0,0 0 0,0 0-1,1-1 1,-1 2 0,-2 4 0,5-9-108,0 1-1,0 0 1,-1 0-1,1 0 1,0-1 0,0 1-1,0 0 1,0 0-1,0 0 1,0 0 0,0-1-1,0 1 1,0 0-1,0 0 1,0 0 0,1 0-1,-1-1 1,0 1 0,0 0-1,1 0 1,-1-1-1,1 1 1,-1 0 0,2 1-1,-1-1 2,0 0 0,1 0-1,-1 0 1,1 0 0,-1-1 0,1 1-1,-1 0 1,1-1 0,0 1-1,-1-1 1,4 1 0,2 0 37,1-1-1,0 1 1,-1-2 0,12 0-1,-6-2 50,0 0-1,0 0 0,0-1 0,-1-1 0,15-7 0,-20 8-16,1 0 0,-1 0 0,0-1 0,0 0 0,-1 0 1,1-1-1,-1 1 0,0-1 0,6-9 0,-11 14-81,-1 0 0,1 1 1,0-1-1,-1 0 0,1 0 0,-1 1 0,1-1 0,-1 0 0,0 0 0,1 0 1,-1 0-1,0 0 0,0 1 0,0-1 0,1 0 0,-1 0 0,0 0 1,0 0-1,0 0 0,0 0 0,-1 0 0,1 0 0,0 0 0,0 1 0,0-1 1,-1 0-1,1 0 0,-1-1 0,0 1 0,-1 0-1,1 0 1,0 0-1,-1 0 1,1 0 0,0 1-1,-1-1 1,1 1 0,-1-1-1,0 1 1,1-1 0,-1 1-1,1 0 1,-4-1 0,-4 1-11,1 0 1,-1 0-1,0 1 1,-17 3-1,18-2-146,1 0-1,-1 1 1,1 0-1,-1 0 1,1 1-1,0 0 0,0 0 1,0 1-1,-9 8 1,14-11-64,0 0 1,0 0-1,0 0 1,1 1-1,-1-1 1,1 0-1,-1 1 1,1-1-1,0 1 0,0-1 1,0 1-1,0-1 1,0 1-1,1 0 1,-1-1-1,1 1 1,0 0-1,0 0 1,0-1-1,0 1 1,0 0-1,1 0 1,-1-1-1,1 1 0,0 0 1,-1-1-1,1 1 1,0-1-1,1 1 1,-1-1-1,0 1 1,2 1-1,12 14-950,5-1-184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60 12467,'8'16'1332,"0"1"1,-1-1 0,-1 2 0,8 31 0,-5-16 224,-5-29-397,1-10-599,4-12-58,-9 18-402,5-12 228,-1 0 0,0 0 0,-1 0 0,0 0 0,-1-1 0,0 1 0,-1-20 0,-1 28-282,0 0 0,-1 1 0,1-1-1,-1 0 1,0 1 0,0-1 0,0 1 0,0-1-1,-1 1 1,1 0 0,-1-1 0,-4-5 0,4 8-38,0-1 1,0 0-1,0 0 0,0 1 1,-1-1-1,1 1 1,0-1-1,-1 1 0,1 0 1,-1 0-1,1 0 0,-1 1 1,0-1-1,1 1 1,-1-1-1,0 1 0,1 0 1,-1 0-1,-5 0 1,6 1-10,0-1 1,0 1 0,0-1-1,-1 1 1,1 0 0,0 0-1,0-1 1,0 2 0,0-1 0,0 0-1,1 0 1,-1 1 0,0-1-1,0 1 1,1-1 0,-1 1-1,-1 2 1,2-3-71,0 0 1,0 0-1,1 1 1,-1-1-1,0 0 1,0 1-1,1-1 0,-1 1 1,1-1-1,-1 1 1,1-1-1,0 1 1,0-1-1,-1 1 1,1 0-1,0-1 0,0 1 1,1-1-1,-1 1 1,0-1-1,0 1 1,1 0-1,-1-1 0,1 0 1,0 3-1,-1-4 35,0 0-1,0 0 1,1 0-1,-1 1 1,0-1-1,0 0 0,0 0 1,0 0-1,1 1 1,-1-1-1,0 0 1,0 0-1,0 0 1,1 0-1,-1 1 0,0-1 1,0 0-1,1 0 1,-1 0-1,0 0 1,0 0-1,1 0 1,-1 0-1,0 0 0,0 0 1,1 0-1,-1 0 1,0 0-1,0 0 1,1 0-1,-1 0 1,0 0-1,0 0 0,1 0 1,-1 0-1,0 0 1,0-1-1,1 1 1,-1 0-1,0 0 1,0 0-1,0 0 0,1 0 1,-1-1-1,0 1 1,0 0-1,0 0 1,0 0-1,1-1 1,-1 1-1,0 0 0,0 0 1,0-1-1,0 1 1,0 0-1,0 0 1,0-1-1,1 1 0,0-10-674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 14011,'0'-1'163,"-1"0"1,1-1-1,0 1 1,0-1-1,0 1 1,1-1-1,-1 1 1,0-1-1,1 1 1,-1-1-1,0 1 1,1-1-1,0 1 1,-1 0-1,1-1 1,0 1-1,0 0 1,0 0-1,-1 0 1,1 0-1,0-1 1,1 1-1,-1 0 1,0 1-1,0-1 1,0 0-1,1 0 1,-1 0-1,2 0 1,43-22 2817,-44 23-2839,8-5 451,1 2 0,0 0-1,20-4 1,-28 7-513,-1 0 0,1-1 0,0 1 0,0 1 0,0-1 0,0 0 1,-1 1-1,1-1 0,4 2 0,-6-1-55,0-1 1,0 1-1,0-1 0,-1 1 1,1-1-1,0 1 1,0 0-1,0 0 0,0-1 1,-1 1-1,1 0 1,0 0-1,-1 0 0,1 0 1,-1 0-1,1 0 0,-1 0 1,1 0-1,-1 0 1,0 0-1,1 0 0,-1 0 1,0 0-1,0 1 1,0 2-29,0-1 0,0 1 0,-1-1 1,1 0-1,-1 0 0,0 1 1,0-1-1,0 0 0,-1 0 1,1 0-1,-1 0 0,0 0 1,0 0-1,-3 4 0,-35 35-199,-45 30-148,-21 20 9,104-90 342,0-1 0,1 1 0,-1-1 0,1 1 0,-1 0 0,1-1 0,0 1 0,-1 0 0,1 0 0,0 0 0,0 0 0,1 0 0,-2 5 0,2-7 0,0 0 1,0 1-1,0-1 1,0 1-1,0-1 1,0 0-1,1 1 1,-1-1 0,0 0-1,0 1 1,0-1-1,1 0 1,-1 1-1,0-1 1,0 0-1,1 1 1,-1-1-1,0 0 1,1 0-1,-1 1 1,0-1-1,1 0 1,-1 0-1,0 0 1,1 1 0,0-1-1,20 2 36,28-6-1144,65-15 0,-90 15 350,-5 0 254,1-1-175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15363,'-1'2'2689,"3"-5"-882,6-11-69,-6 11-1564,0 0-1,0 0 0,0 0 1,0 0-1,0 1 0,1-1 0,3-3 1,3 6 256,6-2 118,-7-6-396,-1 1 0,1-1 0,-2 0-1,1 0 1,-1-1 0,-1 1 0,1-1-1,5-14 1,3-7 33,-6 12-65,1 0 0,0 1 0,1 0 0,14-18 1,0 4 59,-14 18-102,0 0 1,0 0-1,1 1 0,0 1 0,19-15 0,-30 26-75,0-1-1,1 1 1,-1-1-1,0 1 1,1 0 0,-1-1-1,0 1 1,1 0 0,-1 0-1,0-1 1,1 1-1,-1 0 1,1 0 0,-1-1-1,1 1 1,-1 0-1,0 0 1,1 0 0,-1 0-1,1 0 1,-1 0-1,1 0 1,-1 0 0,1 0-1,-1 0 1,1 0-1,-1 0 1,1 0 0,-1 0-1,0 0 1,1 0 0,-1 1-1,1-1 1,-1 0-1,1 0 1,-1 1 0,0-1-1,1 0 1,-1 0-1,0 1 1,1-1 0,-1 0-1,0 1 1,1-1-1,-1 0 1,0 1 0,0-1-1,1 1 1,-1-1 0,0 1-1,0-1 1,0 0-1,0 1 1,1-1 0,-1 1-1,0-1 1,0 1-1,0-1 1,0 1 0,0-1-1,0 1 1,-4 34 50,3-32-51,-17 87-20,1-10-264,-9 116 1,28-185-1316,5-15 766,6-19 128,-5-8-40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18308,'-1'1'341,"0"0"0,0 1-1,1-1 1,-1 1 0,0-1 0,1 1 0,-1 0-1,1-1 1,-1 1 0,1 0 0,0-1 0,0 1-1,0 0 1,0 1 0,1-2-240,-1 0 1,1-1-1,0 1 1,0 0-1,0-1 0,0 1 1,0-1-1,0 1 1,0-1-1,0 1 0,0-1 1,0 0-1,0 0 1,0 1-1,0-1 0,0 0 1,0 0-1,0 0 1,0 0-1,0 0 0,0 0 1,1-1-1,-1 1 0,1-1 1,17-1 249,-1-2 1,30-9-1,-33 8-310,0 1 0,0 1 1,0 0-1,25-2 0,-39 5-39,0 1 0,1-1 0,-1 0-1,0 0 1,0 0 0,0 1 0,1-1 0,-1 0 0,0 1-1,0-1 1,0 1 0,0 0 0,0-1 0,0 1 0,0 0-1,0-1 1,0 1 0,-1 0 0,1 0 0,0 0 0,0 0-1,-1 0 1,1 0 0,0 0 0,-1 0 0,1 0 0,-1 0-1,1 0 1,-1 0 0,0 1 0,0-1 0,1 0-1,-1 0 1,0 0 0,0 1 0,0-1 0,0 0 0,0 0-1,0 0 1,-1 2 0,0 7 21,-1 1-1,1-1 1,-7 18 0,5-17 13,-21 74 71,8-26-844,-17 102 0,29-167-2986,-1-11 3053,1-4-399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16916,'0'9'2048,"0"-1"-1280,4-2-200,4 1 1105,4-3-497,3-1-168,4-3-352,2-3-120,2-4-176,0 1-87,-1-3-361,-1 0-225,-3 3-639,-1 1-352,-8 2 1000,-2-1-224,-4-4-224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19836,'4'23'1817,"-5"-4"-1265,-4 2-256,0 5 760,2 2-304,-1-1-576,-1 1-288,5-4-464,0-2-208,0-7-424,3-6-1929,3-9 2409,-4-4-408,4-13-65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18564,'7'1'782,"0"-1"0,0 0 0,0-1 0,0 0-1,0 0 1,0 0 0,10-4 0,25-3 1090,-34 7-1747,-1 0 0,1 1 1,0 0-1,0 1 0,-1-1 0,9 3 0,-15-3-111,1 1-1,-1-1 0,1 1 0,-1-1 1,1 1-1,-1 0 0,0 0 1,1-1-1,-1 1 0,0 0 1,0 0-1,0 0 0,1 0 0,-1 1 1,0-1-1,0 0 0,-1 0 1,1 1-1,0-1 0,0 0 1,-1 1-1,1-1 0,-1 1 0,1-1 1,-1 1-1,1-1 0,-1 1 1,0 0-1,0-1 0,0 1 1,0-1-1,0 1 0,0-1 0,0 1 1,0-1-1,-2 4 0,1 1-13,-1 1 1,0 0-1,-1-1 0,0 1 0,0-1 0,0 0 0,-1 0 0,0 0 0,0-1 0,-7 8 0,0-2-3,0 0 0,0-1 0,-21 13-1,32-22-12,0-1 0,0 0 0,0 1 0,0-1-1,0 0 1,0 1 0,0-1 0,0 0 0,0 1 0,0-1 0,0 0-1,1 1 1,-1-1 0,0 0 0,0 0 0,0 1 0,0-1-1,1 0 1,-1 0 0,0 0 0,0 1 0,1-1 0,-1 0-1,0 0 1,0 0 0,1 1 0,-1-1 0,0 0 0,1 0-1,-1 0 1,0 0 0,1 0 0,0 0 0,17 9-267,-14-7 142,2 2 39,1 0 0,-1 0 0,-1 0 0,1 1 0,0 0 1,-1 0-1,0 0 0,-1 0 0,1 1 0,-1 0 0,0 0 0,5 10 0,-8-14 122,1 1-1,-1 0 0,0 0 1,0 0-1,0 0 1,0 1-1,-1-1 0,1 0 1,-1 0-1,0 0 0,0 1 1,0-1-1,0 0 0,0 0 1,-1 0-1,1 1 1,-1-1-1,0 0 0,0 0 1,0 0-1,-1 0 0,1 0 1,-1-1-1,1 1 0,-1 0 1,0-1-1,0 1 1,0-1-1,-1 1 0,-2 2 1,-4 1 137,1 1 0,-1-2 0,0 1 0,-1-1 0,0 0 0,1-1 0,-1 0 0,-1-1 0,1 0 0,0-1 0,-1 0 0,-13 1 0,23-2-217,0-1 0,0 0 0,0 0 0,0 0 0,-1 0 0,1 0 0,0 0 0,0 0 0,0-1 0,0 1 0,0 0 0,0-1 0,0 1 0,0 0 0,1-1 0,-1 1 0,0-1 0,0 1 0,0-1 0,0 0 0,0 1 0,1-1 0,-1 0 0,0 0 0,1 1 0,-1-1 0,1 0 0,-1 0 0,0 0 0,1 0 0,0 0 0,-1 0 0,1 0 0,0 0 0,-1 0 0,1 0 0,0 0 0,0 0 0,0 0 0,0 0 0,0 0 0,0 0 0,0 0 0,0-1 0,2-4-304,-1 0 0,1 0 0,0 0 0,0 1 0,0-1 0,4-5 1,15-25-558,8-4-314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14411,'-1'23'3100,"1"-23"-3024,0 0 0,0 0-1,0 1 1,0-1 0,1 0-1,-1 0 1,0 0 0,0 0-1,0 0 1,0 1 0,0-1-1,0 0 1,1 0 0,-1 0-1,0 0 1,0 0 0,0 0-1,0 1 1,1-1 0,-1 0-1,0 0 1,0 0 0,0 0-1,1 0 1,-1 0 0,0 0-1,0 0 1,0 0 0,1 0-1,-1 0 1,0 0 0,0 0-1,0 0 1,0 0 0,1 0-1,-1 0 1,0 0 0,0 0-1,0-1 1,1 1 0,-1 0-1,0 0 1,0 0 0,0 0-1,0 0 1,1-1 0,3-3 555,1 0 1,-1 0 0,0-1 0,6-8 0,48-75 1161,-37 55-1455,43-55 0,-53 80-307,-11 16-21,-11 26-7,7-23 9,-71 195 790,47-132-723,38-91-1720,-4 1 1190</inkml:trace>
  <inkml:trace contextRef="#ctx0" brushRef="#br0" timeOffset="1">593 1 17276,'0'9'1448,"-4"3"-960,-1 3-128,-4 8 696,-2 8-87,-6 4 7,2 3-72,-3 2-160,-1 2-40,1-6-88,3-2-103,3-10-273,4-5-296,5-13-681,3-5-527,-2-8 1032,5-8-208,7-15-184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4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1610 449 4356,'0'0'-43,"-10"-2"508,-31-8 1646,15 5 111,0-1-1,-35-14 1,54 16-2183,-1-1 0,1 0-1,0 0 1,-10-9 0,11 8-345,-1 0 0,0 1 1,0 0-1,-12-6 1,6 6 211,1 1 0,-1 0 1,0 1-1,0 1 1,0 0-1,0 0 0,-1 1 1,1 1-1,0 1 1,0 0-1,0 0 0,-1 1 1,1 1-1,-22 7 1,-16 9 244,2 1 1,-64 36-1,56-27 163,-57 29 804,-130 86 0,202-114-1139,1 1 0,2 2 0,1 1-1,1 3 1,-62 80 0,64-67 47,2 1-1,2 2 1,-27 62 0,47-90-14,2 0 1,1 0 0,1 0-1,0 1 1,3 0 0,0 0-1,1 1 1,2-1 0,3 49 0,1-55-31,2 0 1,1-1-1,0 0 1,1 0 0,1 0-1,1-1 1,1 0 0,0-1-1,1 0 1,1 0 0,1-1-1,15 15 1,23 20-188,113 88 0,-96-88 71,1-2 0,3-4 1,93 44-1,-118-68 164,2-2 0,0-2 0,0-2 0,2-2 0,0-3 0,77 7 0,-55-14 73,0-3 1,-1-3-1,1-4 1,140-31 0,-127 15-63,-2-4 0,0-3 1,137-73-1,-159 70-27,-1-4 1,-2-2 0,-2-2-1,-1-3 1,-3-2-1,-1-3 1,-3-2-1,-2-2 1,-2-2 0,52-84-1,-64 86 45,-3-1 0,-2-1-1,-2-2 1,-3 0 0,-3-2-1,-2 0 1,-3-1 0,-2-1 0,-3 0-1,4-100 1,-15 138 5,-1 0 0,0 1 0,-2-1 0,0 1 0,-2 0 0,0 0 0,-1 1 0,-2 0 0,-11-22 0,4 15 97,0 1-1,-2 1 1,-1 1 0,-1 1 0,-1 0-1,-25-20 1,7 10-21,-2 3 1,-1 1-1,-1 3 0,-2 1 1,0 2-1,-2 2 1,-94-30-1,67 33-109,-1 3-1,-1 3 1,-1 4 0,1 3 0,-1 4-1,0 2 1,-105 16 0,115-6-51,0 3 1,1 3 0,0 3-1,2 3 1,-90 44 0,106-42-551,2 2 0,1 1 0,1 3 0,2 2-1,0 1 1,3 3 0,-54 60 0,41-30-1864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15923,'-8'2'374,"0"0"-1,0 1 0,1 0 1,-1 0-1,1 1 0,-1-1 1,1 2-1,0-1 0,1 1 1,-9 7-1,12-8-236,0-1 0,0 1 0,0-1 0,1 1 0,0 0 0,-1 0 0,1 0 0,0 0 0,1 0 0,-1 1 0,1-1 0,0 1 0,0-1 0,0 1 0,1-1 0,-1 1 0,1-1 0,0 1 0,1-1 1,0 5-1,-1-7-95,0 0 1,0 0 0,1 0 0,-1 0-1,1 0 1,-1 0 0,1 0-1,0-1 1,0 1 0,0 0 0,0 0-1,0-1 1,0 1 0,0-1 0,1 1-1,-1-1 1,0 1 0,1-1 0,-1 0-1,1 0 1,0 0 0,-1 0 0,1 0-1,0 0 1,-1 0 0,1 0 0,0-1-1,0 1 1,0-1 0,0 1-1,0-1 1,0 0 0,0 0 0,0 0-1,0 0 1,-1 0 0,5-1 0,2 0 28,-1 0 1,1-1-1,-1-1 0,1 1 1,-1-1-1,0 0 1,0 0-1,9-7 1,-5 3-8,-1-1-1,0 0 1,-1 0 0,12-13 0,-18 18-49,0-1-1,-1 1 1,1-1-1,0 0 1,-1 1-1,0-1 1,0 0-1,0 0 1,0-1 0,-1 1-1,0 0 1,0-1-1,0 1 1,0 0-1,0-9 1,-1 12-22,0 0 0,-1 0 0,1 0 0,0 0 0,0 0 0,-1-1 0,1 1 0,-1 0 0,1 0 0,-1 0 0,1 0 0,-1 0 0,1 0 0,-1 0 0,0 1 0,0-1-1,1 0 1,-1 0 0,0 0 0,0 1 0,0-1 0,0 1 0,0-1 0,0 0 0,0 1 0,0 0 0,0-1 0,0 1 0,0 0 0,0-1 0,-1 1 0,1 0 0,0 0 0,0 0 0,0 0 0,0 0 0,0 0 0,-1 0 0,1 0 0,0 1 0,0-1 0,-1 1 0,-5 0-144,0 1 0,1 0 0,-1 1 0,0 0 0,-9 5 0,-1 4-960,-1 2 0,1 0 0,1 0 0,1 2 0,-26 32 1,33-39 946,-12 14-1090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16051,'-2'44'3459,"0"-31"-2745,1 0 0,1 0 0,1 0 0,2 20 0,-3-32-697,0-1-1,0 1 1,1-1 0,-1 0 0,0 1 0,0-1 0,0 1 0,1-1 0,-1 0 0,0 1 0,1-1 0,-1 1 0,0-1 0,1 0 0,-1 1 0,0-1 0,1 0-1,-1 0 1,0 1 0,1-1 0,-1 0 0,1 0 0,-1 0 0,1 0 0,-1 1 0,1-1 0,-1 0 0,1 0 0,-1 0 0,0 0 0,1 0 0,-1 0 0,1 0-1,-1 0 1,1 0 0,-1 0 0,1-1 0,-1 1 0,1 0 0,-1 0 0,1 0 0,-1 0 0,0-1 0,1 1 0,-1 0 0,1 0 0,-1-1 0,1 0-1,19-15 388,-10 4-113,-1 0-1,0-1 0,9-18 1,-15 25-153,1-1 1,-2 1 0,1-1-1,-1 0 1,0 0-1,0 0 1,-1 0-1,0 0 1,1-9-1,-2 14-105,0 1 0,0 0 0,0 0 0,0-1 0,0 1 0,-1 0 0,1 0 0,0 0 0,-1 0 0,1-1 0,-1 1-1,1 0 1,-1 0 0,1 0 0,-1 0 0,0 0 0,1 0 0,-1 0 0,0 0 0,0 0 0,0 1 0,0-1 0,0 0 0,-1-1-1,0 2-3,0-1 0,1 1 0,-1 0 0,0-1 0,0 1 0,0 0-1,0 0 1,1 0 0,-1 1 0,0-1 0,0 0 0,0 0-1,1 1 1,-4 1 0,-1 0-151,0 0-1,0 1 1,1 0-1,-1 1 1,1-1-1,0 1 1,-1 0-1,-5 6 1,9-8 117,1 0 1,-1 0-1,0 1 1,1-1-1,-1 0 1,1 0-1,0 1 0,0-1 1,0 1-1,0-1 1,0 1-1,1-1 1,-1 1-1,1 0 1,-1-1-1,1 1 1,0 0-1,0-1 1,1 5-1,4 3-312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21 273 14659,'-20'33'6704,"20"-24"-5374,3 24-150,-3-33-1161,0 0 0,0 0 0,0 1 1,0-1-1,0 0 0,1 0 0,-1 0 0,0 1 0,0-1 0,0 0 0,0 0 0,0 0 0,0 0 0,1 1 1,-1-1-1,0 0 0,0 0 0,0 0 0,0 0 0,1 0 0,-1 0 0,0 0 0,0 0 0,0 1 1,1-1-1,-1 0 0,0 0 0,0 0 0,0 0 0,1 0 0,-1 0 0,0 0 0,0 0 0,1 0 1,-1 0-1,0 0 0,0 0 0,0 0 0,1-1 0,-1 1 0,0 0 0,0 0 0,0 0 0,0 0 1,1 0-1,-1 0 0,0 0 0,0-1 0,0 1 0,0 0 0,1 0 0,10-11 585,-8 8-442,71-80 1290,-66 74-1394,-1 0-1,0-1 0,0 0 0,-1 0 0,-1-1 0,6-14 0,-6 14-30,0-1 0,1 2 0,0-1 0,0 1 0,14-16 0,-2 4-7,33-37 9,-50 58-29,-1 1 0,1-1 0,-1 1 0,1-1 0,-1 1 0,1-1 0,-1 1 0,1-1 0,-1 1 0,1 0 0,0-1-1,-1 1 1,1 0 0,0-1 0,0 1 0,-1 0 0,1 0 0,1-1 0,-2 2 0,1-1-1,-1 0 1,0 0 0,1 1 0,-1-1 0,0 0-1,0 0 1,1 1 0,-1-1 0,0 0-1,0 1 1,0-1 0,0 0 0,1 1-1,-1-1 1,0 0 0,0 1 0,0-1-1,0 0 1,0 1 0,0-1 0,0 1-1,0-1 1,0 0 0,0 1 0,-5 31-18,-59 149 9,16-53-163,55-135-2343,4-12 2057,-2-6-34,2-4-183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17524,'0'0'104,"1"0"0,-1 0 0,0 0 0,1 0 0,-1 0 0,1 0 0,-1 0 0,0 0 0,1 0 0,-1 0 0,1 1 0,-1-1 0,0 0 0,1 0 0,-1 0 0,0 1 0,1-1 0,-1 0 0,0 0 0,1 1 0,-1-1 0,0 0 0,0 1 0,1-1 0,-1 0 0,0 1 0,0-1 0,0 0 0,1 1 0,-1-1 0,0 0 0,0 1 0,0-1 0,0 1 0,0-1 0,0 0 0,0 1 0,0-1 0,0 1 0,0-1 0,0 1 0,0-1 0,0 0 0,0 1 0,0-1 0,0 0 0,-1 1 0,1-1 0,0 1 0,0-1 0,0 0 0,-1 1 0,1-1 0,0 1 0,-17 28 1787,10-18-1283,-76 113 1220,50-78-1549,-32 60 0,64-104-267,0 0 0,0 0-1,0 0 1,0 0 0,1 0 0,-1 0 0,1 0 0,-1 0 0,1 0 0,0 1 0,0-1 0,0 0 0,0 3 0,0-4-9,1 0 0,-1 0 0,1 0 0,-1 0 0,1 0 0,-1-1 1,1 1-1,0 0 0,-1 0 0,1-1 0,0 1 0,-1 0 0,1-1 0,0 1 0,0-1 0,0 1 0,0-1 1,0 1-1,0-1 0,0 0 0,-1 1 0,1-1 0,0 0 0,0 0 0,0 0 0,0 0 0,0 1 1,0-2-1,0 1 0,0 0 0,0 0 0,1 0 0,9-1-245,-1-1-1,0 0 1,0-1-1,0 0 1,-1 0-1,1-1 1,-1 0-1,0-1 1,0 0-1,0 0 1,16-13 0,-11 6-547,-1 0 0,0-1 0,-1 0 0,0-1 1,-1 0-1,10-16 0,-7 5-542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14795,'-3'10'1905,"-2"9"-865,-1 1-336,-5 10 1336,0 2-407,-4 5-385,0 3-184,-2 3-320,0 0-167,3-5-265,1-5-224,3-8-689,4-4-415,5-13 824,-1-5-168,11-6-160</inkml:trace>
  <inkml:trace contextRef="#ctx0" brushRef="#br0" timeOffset="1">265 275 17412,'-1'12'2384,"-4"2"-1432,-3 1-431,-1 5 1719,-2 1-1160,1 2-224,-1 2-423,2-1-233,1-2-472,0-3-281,4-3-591,1-7 1464,0-11-912,6-7 144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18812,'8'-3'699,"1"0"0,-1 0-1,1 1 1,0 1 0,0-1 0,15 1-1,-21 1-605,0 0-1,-1 0 1,1 0-1,-1 1 0,1-1 1,-1 1-1,1 0 1,-1 0-1,1 0 0,-1 0 1,0 0-1,0 0 1,1 1-1,-1-1 0,0 1 1,0-1-1,0 1 1,0 0-1,-1 0 0,1 0 1,0 0-1,-1 0 1,0 0-1,1 0 0,-1 1 1,0-1-1,0 0 1,1 4-1,-1 0-52,0-1 1,-1 1 0,1-1-1,-1 1 1,0-1-1,-1 1 1,1 0-1,-1-1 1,0 1-1,-1-1 1,1 0-1,-1 1 1,0-1-1,0 0 1,-1 0-1,0 0 1,1 0-1,-5 4 1,-4 7 77,-1 0 0,-1-1 1,-26 24-1,-1-7 115,28-24-137,1 1 1,0 0-1,-18 20 1,29-29-107,-1 1 1,1-1-1,-1 0 1,1 1-1,-1-1 1,1 1-1,0-1 1,-1 1 0,1-1-1,0 1 1,0-1-1,-1 1 1,1 0-1,0-1 1,0 1-1,0-1 1,-1 1-1,1 0 1,0-1-1,0 1 1,0-1 0,0 1-1,0 0 1,0-1-1,1 1 1,-1-1-1,0 1 1,0 0-1,0-1 1,1 1-1,0 0-48,0 0 0,-1-1 0,1 1-1,0-1 1,0 1 0,0-1 0,0 1 0,0-1-1,0 0 1,1 0 0,-1 1 0,0-1-1,0 0 1,0 0 0,1 0 0,42-4-494,23-12 126,-28 7 13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24797,'6'3'168,"4"2"-40,5-2-8,66-136 2977,-89 139-3089,-4 2-32,-3 1-136,4-2-16,2 1-288,1-2-168,-1 3-841,-2 1 2034,7-6-866,7 1-135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18436,'-2'3'672,"0"-1"1,0 1-1,0-1 0,-1 1 1,1-1-1,-1 0 1,1 0-1,-4 1 0,-5 6 92,-16 17-264,0 2 1,2 1-1,-37 54 1,53-69-454,0 0 0,1 1 0,1 0 0,1 1 0,0-1 0,0 1 0,2 0 0,0 1 0,1-1 0,-2 33 0,5-45-46,0 0 1,0-1 0,1 1-1,-1 0 1,1-1-1,-1 1 1,1 0-1,0-1 1,1 1 0,-1-1-1,1 0 1,-1 0-1,1 1 1,0-1-1,0 0 1,4 4-1,-4-6 3,0 1 0,0-1-1,0 0 1,0 1 0,0-1-1,1 0 1,-1 0 0,1 0-1,-1-1 1,0 1-1,1-1 1,-1 1 0,1-1-1,0 0 1,-1 0 0,1 0-1,-1 0 1,1 0-1,-1 0 1,1-1 0,-1 0-1,1 1 1,-1-1 0,3-1-1,6-3 46,1 0 0,-2-1 0,1 0 1,0 0-1,-1-2 0,-1 1 0,1-1 0,-1 0 0,0-1 0,-1 0 0,0 0 0,0-1 0,5-11 0,-11 19-30,-1 1-1,0-1 1,-1 0 0,1 0-1,0 1 1,0-1 0,-1 0-1,1 0 1,-1 0 0,0 0-1,0 0 1,1 0-1,-1 0 1,0 0 0,0 0-1,-1 0 1,1 1 0,0-1-1,-1 0 1,1 0 0,-2-4-1,1 5-8,-1 0 0,1 0 0,0-1 0,0 1 0,-1 0 0,1 0 0,-1 0 0,1 0 0,-1 0 0,1 0 0,-1 1 0,1-1 0,-1 1 0,0-1 0,1 1 0,-1-1 0,0 1 0,0 0 0,1 0 0,-1 0 0,0 0 0,1 0 0,-1 0 0,-3 1 0,-2 0-125,1 0 0,0 0 0,0 1-1,-1 0 1,1 0 0,0 1 0,1-1-1,-1 1 1,-7 5 0,9-5-345,1 0 0,-1 0 1,1 1-1,0-1 0,-1 0 0,1 1 0,1 0 1,-4 5-1,6-9 413,0 1 1,-1-1-1,1 0 1,0 1-1,0-1 0,0 0 1,-1 1-1,1-1 1,0 0-1,0 1 1,0-1-1,0 1 0,0-1 1,0 0-1,0 1 1,0-1-1,0 1 1,0-1-1,0 0 0,0 1 1,0-1-1,0 0 1,1 1-1,-1-1 1,0 0-1,0 1 1,0-1-1,0 0 0,1 1 1,-1-1-1,0 0 1,0 1-1,1-1 1,-1 0-1,1 1 0,8 4-935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17604,'0'0'72,"1"0"-1,-1 0 1,0 0 0,0-1 0,0 1-1,0 0 1,0 0 0,1 0 0,-1 0-1,0 0 1,0 0 0,0 0 0,0 0-1,1 0 1,-1 0 0,0 0 0,0 0-1,0 0 1,0 0 0,1 0 0,-1 0-1,0 0 1,0 0 0,0 1 0,0-1-1,1 0 1,-1 0 0,0 0 0,0 0-1,0 0 1,0 0 0,0 0 0,0 0-1,0 1 1,1-1 0,-1 0 0,0 0-1,0 0 1,0 0 0,0 0 0,0 1-1,0-1 1,0 0 0,0 0 0,0 0-1,0 0 1,0 0 0,0 1 0,0-1-1,0 0 1,0 0 0,0 1 0,-4 13 1562,-11 17-423,-43 59-403,-92 106 0,140-183-949,10-13 101,0 1 0,0-1 0,0 0 0,0 0 0,0 0 0,0 0 0,0 0 0,0 0 0,0 1 0,0-1 0,0 0 0,-1 0 1,1 0-1,0 0 0,0 0 0,0 0 0,0 0 0,0 0 0,0 0 0,0 1 0,0-1 0,-1 0 0,1 0 0,0 0 0,0 0 0,0 0 0,0 0 0,0 0 0,0 0 0,-1 0 0,1 0 0,0 0 1,0 0-1,0 0 0,0 0 0,0 0 0,0 0 0,-1 0 0,1 0 0,0 0 0,0 0 0,0 0 0,0 0 0,0 0 0,0 0 0,-1-1 0,1 1 0,0 0 0,-1-8-505,3-13 138,5-3-285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18388,'-9'3'406,"0"0"1,0 1-1,1 0 1,-1 1-1,1 0 0,0 0 1,0 0-1,1 1 1,0 0-1,-13 15 0,15-16-247,0 0-1,1 1 0,0 0 0,0 0 1,1 0-1,-1 1 0,1-1 1,1 1-1,-1-1 0,1 1 0,0 0 1,1 0-1,0 0 0,0 0 0,0 8 1,1-14-120,0 1-1,0 0 1,0 0 0,0-1 0,0 1-1,1 0 1,-1-1 0,1 1 0,-1 0-1,1-1 1,0 1 0,-1-1 0,1 1-1,0-1 1,0 1 0,0-1 0,0 1-1,0-1 1,1 0 0,-1 0 0,2 2-1,0-2-3,-1 0 0,0 0 0,0 0 0,0-1 0,1 1 0,-1-1-1,0 1 1,1-1 0,-1 0 0,0 0 0,1 0 0,-1 0 0,0-1-1,3 0 1,4-1 34,0-1-1,0 0 1,0 0-1,0-1 1,0 0-1,12-9 1,-11 6-16,-1 0 0,-1-1 0,1 0 0,-1 0 0,-1-1 0,14-19 0,-19 25-37,0-1 0,1 1 1,-1-1-1,0 0 0,-1 0 0,1 0 0,-1 0 0,0 0 1,0 0-1,0 0 0,0-1 0,-1 1 0,1 0 0,-1 0 1,0-1-1,-1 1 0,1 0 0,-1 0 0,1-1 0,-2 1 0,-1-7 1,2 9-14,0 0 0,0 1 1,0-1-1,0 1 1,0-1-1,-1 1 0,1 0 1,0-1-1,-1 1 1,1 0-1,0 0 0,-1 0 1,0 0-1,1 0 1,-1 0-1,0 1 0,1-1 1,-4-1-1,1 2-9,1 0 0,0-1 0,-1 1-1,1 0 1,0 1 0,-1-1 0,1 0 0,0 1-1,-6 2 1,-1 0-49,1 1 0,-1 1 0,1 0 0,0 0 0,-12 10 0,6-4-286,1 2 0,1-1 1,0 2-1,-21 27 0,28-32-13,-1 1-1,2 0 0,-1 0 0,1 1 1,1-1-1,0 1 0,0 0 1,1 0-1,-1 12 0,3 5-413,7-7-158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5968 244 3203,'-186'9'6502,"-91"-7"-3875,238-5-2743,1-2 0,0-1 0,0-2 0,-40-14 0,-74-15-217,23 23 424,-241 5 1,129 8 98,-1329-104 611,1056 63-823,403 40 26,-1 4 0,-180 29 0,-32 19 90,-62 11 111,323-47-242,0 2 0,2 3 1,0 2-1,2 3 1,-70 39-1,57-21-16,2 2 0,2 4-1,-98 89 1,137-109 39,1 1 0,1 1-1,2 1 1,1 1 0,-26 46 0,38-56-2,1 1 0,1-1 0,1 2 0,1 0 0,1 0 0,1 0 0,1 1 0,1-1 0,-1 41 0,4-45-7,2 0 1,0 0 0,6 26 0,-5-37-3,1-1 0,0 1 1,0-1-1,1 0 0,0 0 0,1 0 1,0 0-1,0-1 0,10 12 0,3-2 17,0 0 0,1-1 0,0-1 0,1-1 0,1-1 0,0-1 1,1 0-1,38 13 0,23 4 21,91 18 0,-109-30-21,86 21 24,1-7 0,2-7 0,236 8 0,661-73 126,-386 4-76,553-26-65,-418 18-7,-145-19-153,-525 41 155,-2-5 0,246-90 0,-213 55 32,-4-7 1,153-94-1,-296 156-24,0-1-1,-1-1 1,-1 1-1,0-2 1,0 0-1,-1 0 1,11-15-1,-19 22 14,0 0 0,0-1 0,-1 1-1,0-1 1,0 1 0,0-1 0,0 0-1,-1 0 1,0 1 0,0-1 0,0 0-1,-1 0 1,1 0 0,-1 0 0,0 0 0,-1 0-1,1 0 1,-1 0 0,0 0 0,0 0-1,-1 0 1,1 0 0,-1 1 0,0-1-1,-1 0 1,-3-5 0,-11-15-1,-1 1 1,-1 0-1,-1 2 1,-1 0-1,-1 2 1,-1 0-1,0 2 1,-44-27-1,19 17-77,-2 3 0,0 1 0,-96-30 0,62 32-67,-1 3 1,0 4-1,-120-6 1,-266 15 339,229 7 70,18-4-22,-952 15-371,1001 0-553,-77 4-3386,159-15-1475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 17484,'-23'11'4986,"18"-10"-4694,1 1-1,-1 0 1,1 0-1,0 0 1,0 1-1,0-1 1,0 1 0,0 0-1,0 0 1,1 0-1,0 1 1,-4 4-1,3-3-157,1 1-1,-1 0 0,1 0 1,0 0-1,1 0 1,-1 1-1,1-1 0,-2 12 1,4-16-115,-1-1 0,1 1 0,0 0 1,0-1-1,0 1 0,0 0 0,0-1 1,0 1-1,0 0 0,1-1 0,-1 1 1,1 0-1,-1-1 0,1 1 0,-1-1 1,1 1-1,0-1 0,0 1 0,0-1 1,0 0-1,0 1 0,0-1 0,0 0 1,0 0-1,1 0 0,-1 0 1,0 0-1,1 0 0,-1 0 0,1 0 1,-1 0-1,1-1 0,-1 1 0,1 0 1,-1-1-1,1 0 0,0 1 0,-1-1 1,1 0-1,2 0 0,1 0 2,0 0 1,1 0-1,-1-1 0,1 0 1,-1 0-1,0 0 1,0 0-1,1-1 0,-1 0 1,0 0-1,-1-1 0,1 1 1,0-1-1,-1 0 1,1-1-1,5-4 0,-5 3-2,0 0 0,0 1 0,-1-2 0,1 1-1,-1 0 1,0-1 0,-1 0 0,0 0 0,1 0 0,-2 0-1,1-1 1,2-10 0,-5 15-17,1 0 0,-1 0-1,1 0 1,-1 0 0,0 0-1,0 0 1,0 0 0,0 0-1,-1 0 1,1 0 0,0 0-1,-1 0 1,0 0 0,1 0-1,-1 0 1,0 0 0,0 0-1,0 0 1,0 1 0,0-1-1,-1 0 1,1 1 0,0-1-1,-1 1 1,1-1 0,-1 1 0,0 0-1,1 0 1,-1-1 0,0 1-1,0 0 1,0 1 0,1-1-1,-1 0 1,-4 0 0,0-1-44,1 1 1,0 0 0,-1 1-1,1 0 1,-1-1-1,1 2 1,-1-1 0,1 1-1,-1 0 1,1 0-1,-1 0 1,-7 3 0,-20 15-1172,31-18 1157,1 0 1,0 0-1,0 0 1,0 0-1,0 0 1,0 0-1,0 0 1,0 0-1,0 0 0,0 1 1,0-1-1,1 0 1,-1 1-1,0-1 1,1 1-1,-1-1 1,1 1-1,0-1 1,0 1-1,-1-1 1,1 1-1,0 1 1,3 8-479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14675,'11'-24'10645,"-16"39"-10086,0-1-313,1-3-139,0 0-1,1 0 1,0 1-1,1-1 1,-1 14-1,3-24-102,0-1 1,0 0-1,0 1 0,1-1 0,-1 0 0,0 1 0,0-1 0,0 0 0,1 1 0,-1-1 0,0 0 1,0 0-1,1 1 0,-1-1 0,0 0 0,0 0 0,1 1 0,-1-1 0,0 0 0,1 0 1,-1 0-1,0 0 0,1 1 0,-1-1 0,0 0 0,1 0 0,-1 0 0,0 0 0,1 0 0,-1 0 1,1 0-1,-1 0 0,0 0 0,1 0 0,-1 0 0,0 0 0,1 0 0,-1 0 0,0-1 0,1 1 1,-1 0-1,0 0 0,1 0 0,-1 0 0,0-1 0,1 1 0,-1 0 0,0 0 0,1-1 0,24-13 14,-17 10-6,-1 0-10,0 1 1,0 1-1,0-1 1,1 1-1,-1 0 0,0 1 1,1 0-1,0 0 0,-1 0 1,1 1-1,8 1 0,-14-1-3,1 1-1,0-1 0,-1 1 0,1 0 0,-1 0 0,1 0 0,-1 0 0,1 0 1,-1 0-1,1 1 0,-1-1 0,0 1 0,0 0 0,0-1 0,0 1 0,0 0 1,0 0-1,-1 0 0,1 1 0,-1-1 0,1 0 0,-1 1 0,0-1 0,0 0 1,0 1-1,0 0 0,0-1 0,0 1 0,-1-1 0,1 1 0,-1 0 0,0 0 1,0-1-1,0 5 0,0-5 35,-1 0 0,1-1 0,0 1 1,0-1-1,-1 1 0,1 0 0,-1-1 1,0 1-1,1-1 0,-1 1 0,0-1 1,0 1-1,0-1 0,0 0 0,0 1 0,0-1 1,-2 2-1,-1 0 64,1-1 1,-1 1-1,0-1 1,1 0-1,-1 0 0,-7 3 1,1-2-75,0-1 0,0 1 0,0-1 0,-1-1 1,-12 1-1,21-2-140,1 0 0,-1-1 1,1 1-1,-1 0 1,0 0-1,1-1 0,-1 1 1,1-1-1,-1 0 1,1 1-1,0-1 0,-1 0 1,1 0-1,0 0 0,-1 0 1,1 0-1,0 0 1,0 0-1,0 0 0,0 0 1,0-1-1,0 1 1,0 0-1,0-1 0,1 1 1,-2-3-1,0-2-244,0 1 0,1-1 0,-1 0-1,1 0 1,0-10 0,0-7-547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6145 126 18980,'0'1'2056,"3"1"-1055,5 1-353,4-1 1112,2-2-255,6-2-473,0 1-208,2-3-328,3 3-200,-5-2-728,1-2-488,-5 4 768,-3 1-160,-6-2-120</inkml:trace>
  <inkml:trace contextRef="#ctx0" brushRef="#br0" timeOffset="1">6277 19 15707,'-6'0'179,"0"1"0,1 0-1,-1 0 1,1 0 0,0 0-1,-1 1 1,1 0 0,0 0-1,0 1 1,0 0 0,0 0-1,1 0 1,-1 0 0,1 0 0,-1 1-1,1 0 1,1 0 0,-1 0-1,-3 5 1,-7 10-47,2 1 0,0 0-1,-11 27 1,18-38-93,-12 28 72,1 0 1,-16 58 0,27-79-93,2 0 1,0 0 0,1 0 0,1 0 0,0 0 0,1 0 0,1 1 0,0-1-1,5 19 1,-5-30 4,0 1-1,1-1 1,0 1-1,0-1 1,0 0-1,1 0 0,-1 0 1,1 0-1,1 0 1,-1-1-1,1 1 1,-1-1-1,1 0 1,0 0-1,1 0 1,-1 0-1,1-1 0,0 0 1,-1 0-1,2 0 1,-1-1-1,0 0 1,0 1-1,1-2 1,-1 1-1,1-1 0,-1 0 1,1 0-1,0 0 1,-1-1-1,9 0 1,5-1 179,-1-1 0,0-1 0,0 0 0,0-1 0,0-1 0,0-1 0,-1-1 0,25-12 0,-10 2 262,-2-1 1,0-1-1,-2-1 0,0-2 0,40-40 1,-55 49-260,-2-1 1,1 0 0,-2-1-1,0-1 1,10-22 0,-15 28-114,-1-1 1,0 0-1,0 0 0,-2 0 1,1 0-1,-1-1 0,-1 1 1,0-1-1,-1-14 0,-1 17-166,0 0 0,0 0-1,-1 0 1,0 0 0,-1 0-1,0 0 1,0 1 0,-1 0-1,0-1 1,-1 1-1,1 1 1,-1-1 0,-1 1-1,0 0 1,0 0 0,0 0-1,-1 1 1,1 0 0,-2 0-1,1 1 1,-1 0 0,1 0-1,-1 1 1,-1 0 0,1 0-1,-1 1 1,1 0 0,-1 0-1,0 1 1,0 1-1,0-1 1,0 1 0,0 1-1,0 0 1,0 0 0,-10 1-1,8 1-103,0-1 0,0 2-1,0-1 1,0 1 0,0 1-1,-11 5 1,-16 16-594</inkml:trace>
  <inkml:trace contextRef="#ctx0" brushRef="#br0" timeOffset="2">158 2500 19740,'0'3'329,"-1"-1"-1,0 1 0,0-1 0,0 0 1,-1 1-1,1-1 0,-1 0 1,1 0-1,-1 1 0,-2 1 1,-3 5 568,-3 6-611,0-1 1,1 2-1,1-1 0,0 1 0,1 0 1,1 1-1,-5 23 0,10-39-284,1 1 0,0 0 1,0-1-1,-1 1 0,1-1 0,1 1 0,-1 0 1,0-1-1,0 1 0,0-1 0,1 1 0,-1 0 1,1-1-1,-1 1 0,1-1 0,0 0 0,0 1 0,0-1 1,-1 0-1,1 1 0,0-1 0,1 0 0,-1 0 1,0 0-1,0 0 0,0 0 0,1 0 0,-1 0 1,0 0-1,1 0 0,2 1 0,4 0 7,0 0 0,-1 0-1,1-1 1,1 1 0,9-1 0,8 1 5,-18 0-15,-1-1 1,0 1-1,0 0 0,0 1 0,0 0 0,-1 0 0,1 1 0,-1-1 0,1 1 0,-1 1 1,9 8-1,-13-11 3,0 0 0,0 0 0,0 0 0,0 1 0,0-1 0,-1 1 0,0-1 0,1 1 0,-1 0 0,0-1 1,0 1-1,0 0 0,-1 0 0,1 0 0,-1 0 0,1 0 0,-1 0 0,0 0 0,0 0 0,0 0 0,-1-1 0,1 1 1,-1 0-1,1 0 0,-1 0 0,0 0 0,0 0 0,0-1 0,-1 1 0,1-1 0,-4 6 0,0-2 93,0-1-1,0 1 0,0-1 1,-1 0-1,0-1 0,0 1 1,0-1-1,-1 0 1,1-1-1,-15 6 0,2-2 274,0 0-1,-37 6 1,48-11-428,0-1 1,0 0-1,0 0 1,-15-2-1,21 1 16,0 0 0,0 0 1,0-1-1,1 1 0,-1-1 0,0 1 0,1-1 0,-1 1 0,0-1 0,1 0 0,-1 0 0,1 0 0,-1 0 0,1 0 0,-1 0 0,1 0 0,0-1 0,0 1 0,-1 0 0,1-1 0,0 1 0,0-1 0,0 1 0,1-1 0,-1 1 0,0-1 0,0 0 0,0-2 0,0-7-103,0 1 0,0-1 0,1-17 0,3-10-407</inkml:trace>
  <inkml:trace contextRef="#ctx0" brushRef="#br0" timeOffset="3">47 2517 15635,'1'-8'2017,"7"0"-881,3 1-352,1 1 1249,5 0-321,4 2-408,5 1-216,5 3-359,1 0-249,-2 0-664,1 3-528,0-1-593,-2-2 1065,-6-2-248,-2 1-192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 15075,'-23'-1'317,"1"1"1,0 1-1,0 1 0,0 0 0,0 2 1,0 1-1,1 0 0,0 2 0,0 0 1,0 2-1,1 0 0,0 1 0,1 1 1,0 1-1,-31 26 0,29-19-185,1 2 1,1 1-1,1 0 1,1 1-1,1 1 1,1 1-1,2 0 1,0 1-1,1 0 1,2 1-1,1 0 1,0 0-1,3 1 1,0 0-1,2 1 1,0-1-1,2 57 0,3-71-127,1-1 0,0 0-1,0 0 1,2 0 0,-1 0-1,2 0 1,0-1-1,0 0 1,11 18 0,-11-23 4,0 0 0,0 0 0,1 0-1,0-1 1,0 0 0,1 0 0,0 0 0,0-1 0,0 0 0,0 0 0,1-1 0,0 0 0,0 0 0,0-1 0,13 4 0,-2-3 54,0-1 0,-1-1 0,1-1 0,0 0 0,0-2 0,0 0 0,0-1 0,-1-1 0,1-1 0,-1 0 0,26-10 0,-8 0 131,0-2 0,0-2 0,-2 0 0,49-36 0,-49 29 77,-2-2 1,0-1-1,50-58 1,-66 66-139,-1 1 0,-1-2-1,-1 0 1,-1-1 0,0 0 0,-2 0-1,14-45 1,-22 56-113,1 0 0,-1 0 0,-1 0 0,0 0 0,-1 0-1,0 0 1,0 0 0,-1 0 0,-1 0 0,0 0 0,-4-14 0,3 18-109,1 1 0,-1 0-1,0 0 1,0 1 0,-1-1 0,1 0 0,-2 1 0,1 0-1,0 0 1,-1 0 0,0 1 0,0 0 0,0 0 0,0 0-1,-1 0 1,0 1 0,0 0 0,0 0 0,0 0-1,-8-2 1,1 2-165,-1 0 0,1 1 1,-1 0-1,1 1 0,-1 1 0,0 0 0,1 1 0,-1 0 0,-20 5 0,-11 7-671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15771,'0'1'103,"-1"-1"0,1 0 1,0 0-1,0 1 0,0-1 0,0 0 0,1 1 0,-1-1 0,0 0 0,0 0 0,0 1 0,0-1 0,0 0 0,0 0 0,0 1 0,0-1 0,0 0 0,1 0 0,-1 1 1,0-1-1,0 0 0,0 0 0,0 0 0,1 1 0,-1-1 0,0 0 0,0 0 0,1 0 0,-1 0 0,0 0 0,0 0 0,1 1 0,-1-1 0,0 0 0,0 0 1,1 0-1,-1 0 0,0 0 0,0 0 0,1 0 0,-1 0 0,0 0 0,1 0 0,-1 0 0,0 0 0,18-8 2262,16-17-358,31-40-552,-2-2 1,107-150-1,-157 203-1361,-12 14-93,-1 0 0,0 0 0,0 0 0,0 0 0,1 0 0,-1 0 0,0 1 0,0-1 0,0 0 0,1 0 0,-1 0 0,0 0 0,0 1 0,0-1 0,0 0 0,0 0 0,0 0 0,1 0 0,-1 1 0,0-1 0,0 0 0,0 0 0,0 0 0,0 1 0,0-1 0,0 0 0,0 0 0,0 1 0,0-1 0,0 0 0,0 0 0,0 0 0,0 1 0,0-1 0,0 0 0,0 0 0,0 0 0,0 1 0,0-1 0,-1 0 0,-8 41 3,6-29-5,-3 12-29,-5 25-273,-10 88 1,23-105-347,-1-29 283,1 0-1,-1-1 0,0 1 0,1-1 1,-1 1-1,1-1 0,0 0 0,-1 1 1,1-1-1,0 0 0,1 0 1,-1 0-1,0-1 0,0 1 0,1-1 1,-1 1-1,1-1 0,0 0 0,-1 1 1,4 0-1,8 5-1080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 20260,'3'-3'336,"0"-1"-1,1 0 1,-1 1-1,1 0 0,-1 0 1,1 0-1,0 0 1,0 0-1,1 1 1,-1 0-1,0 0 0,1 0 1,-1 0-1,1 1 1,0 0-1,6-1 0,-4 0-195,0 2-1,0-1 0,0 1 1,0 0-1,1 0 1,-1 1-1,0 0 0,0 0 1,0 1-1,10 3 0,-16-4-131,1-1 0,-1 1 0,0-1 0,0 1 0,1 0 0,-1-1 0,0 1 0,0 0 0,0 0 0,0 0 0,0 0 0,0 0 0,0 0 0,0 0 0,0 0 0,0 0 0,0 0 0,-1 1 0,1-1 0,-1 0 0,1 1 0,-1-1 0,1 0 0,-1 1 0,0-1 0,1 0 0,-1 1 0,0-1 0,0 1 0,0-1 0,0 0 0,0 1 0,-1-1 0,1 1 0,0-1 0,-1 0 0,1 1 0,-1-1 0,1 0 0,-1 0 0,1 1 0,-2 1 0,-4 6 4,0 0 0,0-1 1,0 1-1,-13 10 0,14-13-1,-95 87 76,66-64-58,-50 55 1,82-81-29,-1-1 0,1 1-1,0 1 1,0-1 0,0 0 0,0 0 0,1 1 0,-1-1 0,1 1 0,-1 4 0,2-7-2,0 0 0,0 0 0,0 0 0,0 0 0,0 1 0,0-1 0,0 0 0,1 0 0,-1 0 0,1 0 0,-1 0 0,1 1 0,-1-1 0,1 0 0,-1 0 0,1 0 0,0 0 0,0-1 0,-1 1 0,1 0 0,0 0 0,0 0 0,0-1 0,0 1 0,0 0 0,0-1 0,0 1 0,0-1 0,0 1 0,0-1 0,1 1 0,-1-1 0,2 0 0,11 4-247,0-2 1,0 0-1,1-1 1,-1 0-1,0-1 1,1-1-1,-1 0 0,0-1 1,0-1-1,0 0 1,0-1-1,0 0 1,-1-1-1,20-10 1,6-7-452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14947,'10'-7'494,"4"-1"4837,-14 8-5229,0 0 0,0 0 0,1 0 0,-1 0 0,0 0 0,0 0 0,0 0 0,0 0 0,0 0 0,0 0 0,1 0 0,-1 0 0,0 0 0,2 1 2143,-1-1-2143,-1 0 0,0 1 0,0-1 0,0 0 0,0 0 0,0 0 0,0 0 0,0 1 0,-6 13 1779,-17 24-966,-42 73-91,55-90-798,0 0-1,1 0 0,-8 33 0,16-51-20,1-1 0,-1 1 0,1-1 0,-1 1 1,1-1-1,0 1 0,0-1 0,0 1 0,0-1 1,0 1-1,1-1 0,-1 1 0,1-1 0,0 1 1,0-1-1,1 4 0,-1-5-28,0 0-1,0 0 1,1 0-1,-1 0 1,0 0-1,1 0 1,-1-1-1,0 1 1,1 0-1,-1-1 1,1 1-1,-1-1 1,1 1-1,-1-1 1,1 0-1,-1 0 1,1 1-1,0-1 1,-1 0-1,1 0 1,-1-1-1,1 1 1,-1 0-1,1-1 1,-1 1-1,1 0 1,2-2-1,7-2-546,1-1-1,-1 0 1,0-1-1,-1 0 1,1 0-1,-1-1 1,-1-1-1,17-15 1,-4 2-485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23557,'-1'8'224,"-1"6"-112,1 3-40,-1-5 0,-1-1-312,0-2-184,0 5-440,-3-2 768,1-9-200,-1-6-112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15715,'4'5'6276,"-4"-5"-6140,0 16 1784,-5 18-1273,5-34-578,-51 251 1299,51-251-1401,0 0 0,0 0 0,0 0 0,0 1 0,0-1 0,0 0 0,-1 0 0,1 0 0,0 0 0,0 0 0,0 1 0,0-1 0,0 0 0,0 0 0,0 0 0,0 1 0,0-1 0,0 0 0,0 0 0,0 0 0,0 0 0,0 1 0,0-1 0,0 0 0,0 0 0,0 0 0,1 0 0,-1 1 0,0-1 0,0 0 0,0 0 0,0 0 0,0 0 0,0 0 0,0 1 0,0-1 0,1 0 0,-1 0 0,0 0 0,0 0 0,0 0 0,0 0 0,1 0 0,-1 0 0,0 1 0,0-1 0,7-8-679,-2-9 225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19468,'0'1'1288,"0"1"-487,0 3-81,-1 1-184,-3 4-32,3 1-96,-4 12 608,-2 2-200,-2 4-367,-1 3-65,1-2-168,2 1-32,-3-6-160,3-3-160,4-5-584,3-3-489,1-11 1001,4-3-200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3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5127 194 2915,'-9'1'69,"-25"2"618,0 0 0,0-3 0,0 0 0,0-3 0,0 0-1,1-3 1,-1 0 0,-59-21 0,54 13-590,-1 2 0,0 1 0,-1 2 0,0 2 1,-55-2-1,-213 10 157,125 4-178,-1012-81-279,688 53 258,0 44 392,228-10-428,-167 13-139,348-13 107,1 3 1,-139 40-1,185-37 20,1 2 0,2 1 0,0 4 0,1 1 0,1 2 0,1 2 0,2 2 0,1 2-1,-63 64 1,101-92-26,-1 1-1,1 0 1,1 0-1,-1 0 0,1 1 1,0-1-1,0 1 0,1 0 1,0 1-1,0-1 1,1 0-1,0 1 0,0-1 1,0 1-1,1 0 0,1-1 1,-1 1-1,1 0 1,0 0-1,1-1 0,0 1 1,0 0-1,1-1 0,0 1 1,0-1-1,1 1 1,0-1-1,0 0 0,0 0 1,1 0-1,0-1 0,1 1 1,8 9-1,12 16-60,3-2 1,0 0-1,2-2 0,1-1 0,1-2 0,1-1 0,45 25 1,-32-25 58,1-2 0,2-3 0,0-1 0,1-2 1,65 11-1,391 90-5,-291-65-18,-79-23 55,1-7 0,1-5-1,0-7 1,1-5 0,237-23-1,800-44 65,-303 61-24,442-16 53,-168-10 168,-82-53-19,-677 39-207,47-15-126,-314 33 40,182-59 0,-277 73 39,55-17-12,0-4 0,-2-3 0,104-59 0,-182 91 45,1 0 1,-1 0 0,1 0-1,-1 0 1,0 0 0,0 0-1,1-1 1,-1 1 0,0 0-1,0-1 1,0 1 0,0 0-1,0-1 1,-1 1 0,1-1 0,0 0-1,-1 1 1,1-1 0,-1 0-1,1 1 1,-1-1 0,0-2-1,0 1 7,0 0 0,-1 0 0,0 0 0,1 0-1,-1 1 1,0-1 0,-1 0 0,1 0 0,0 1 0,-1-1 0,-3-4-1,-6-7 30,-1 2 0,0-1 0,-24-17 0,24 20-95,-17-13 46,-1 2 0,-2 1-1,0 1 1,0 2 0,-2 1-1,-43-14 1,-220-52-37,202 59 28,-126-25-7,-2 10-1,-2 9 1,-350 1 0,-283 57 93,6 11-33,312-19-35,-537-14 228,915-16-1633,85 4-193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20388,'0'0'2761,"-6"7"-2213,-6 7 707,-9 12-35,-27 44-1,43-63-1210,1 0-1,0 1 1,1 0 0,0 0 0,0 0 0,0 0-1,1 0 1,0 1 0,1-1 0,0 0 0,0 13 0,1-18 1,0-1 1,0 0-1,1 0 1,-1 0 0,1 0-1,-1 0 1,1 0 0,0 0-1,0 0 1,0 0 0,0 0-1,0 0 1,0-1 0,1 1-1,-1 0 1,0-1 0,1 1-1,2 2 1,-1-3 7,0 1 0,0 0 0,0-1 0,0 0 0,0 0 0,1 0 0,-1 0 0,0 0 0,1 0 0,5-1 0,1 1-132,-1-2-1,1 1 1,-1-2 0,1 1 0,-1-1 0,0 0-1,13-6 1,-13 5 37,0-1-1,-1 0 0,1-1 1,-1 0-1,0 0 1,-1-1-1,1 0 1,-1 0-1,0-1 0,-1 1 1,10-15-1,-1-3-353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14747,'11'-6'1321,"18"-10"646,-16 2 2219,-19 14-533,-19 7-2619,-5 5-814,1 2-1,-52 32 0,71-40-229,1 1-1,0 0 1,0 0-1,0 1 1,1 0-1,1 1 1,-1 0-1,1 0 1,1 0-1,0 1 1,-8 16 0,14-25 5,-1-1 0,1 1 0,0 0 0,-1 0 0,1-1 0,0 1 0,-1 0 0,1 0 0,0 0 0,0-1 1,0 1-1,0 0 0,0 0 0,0 0 0,0-1 0,0 1 0,0 0 0,0 0 0,0 0 0,0-1 0,1 1 1,-1 1-1,1-2 1,-1 0 0,1 0 0,0 0 0,-1 1 1,1-1-1,0 0 0,-1 0 0,1 0 0,-1 0 1,1 0-1,0-1 0,-1 1 0,1 0 0,-1 0 0,1 0 1,0 0-1,-1-1 0,1 1 0,-1 0 0,1-1 1,0 1-1,36-26-86,-34 23 84,73-65-63,-21 17 56,-55 51 11,0 0-1,1-1 1,-1 1 0,0 0 0,0 0-1,0 0 1,1-1 0,-1 1 0,0 0 0,0 0-1,1 0 1,-1 0 0,0 0 0,0 0 0,1-1-1,-1 1 1,0 0 0,0 0 0,1 0-1,-1 0 1,0 0 0,1 0 0,-1 0 0,0 0-1,0 0 1,1 0 0,-1 0 0,0 1-1,1-1 1,-1 0 0,0 0 0,0 0 0,1 0-1,-1 0 1,0 0 0,1 1 0,3 11-60,-2 25-18,-2-29 64,2 30 13,0-1 0,3 0 0,1 0 0,1 0-1,2-1 1,27 66 0,-31-92 85,0-1 0,1 0 0,8 10 0,-8-12 153,-4-5 515,-10-4-378,-12 1-150,0 2 0,0 0 0,-26 5 0,24-3-128,0 0-1,-31-1 0,26-5 108,0-1 1,-44-12-1,55 12-137,5 2-75,12 6-30,8 2-71,-4-4-45,1-1 0,-1 1 0,1-1 0,0 0 0,-1-1 0,1 0 0,0 1 0,0-2 0,-1 1 0,1-1 0,0 0 0,-1 0 0,1 0 0,-1-1 0,1 0 0,-1 0 0,0 0-1,0-1 1,0 0 0,0 0 0,0 0 0,-1 0 0,7-7 0,6-10-494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18508,'-6'6'1904,"4"0"-1079,2 0-281,9 2 1080,3-3-216,8-2-391,3 1-201,5-2-256,3-2-72,-1 0-160,4-2-168,-7 2-672,-2-1-512,-10-5 848,-6-5-152,-6-3-129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2 331 16620,'0'1'88,"0"-1"0,-1 1 0,1-1 0,0 1 0,0-1 0,0 1 0,0-1 0,0 1 0,0-1 0,0 1 0,0-1 0,0 1 0,0-1 0,0 1 0,0-1 0,1 1 0,-1-1 0,0 0 0,0 1 0,0-1 0,1 1 0,-1-1 0,0 1 0,0-1 0,1 1 0,10-6 1243,17-25-2,-20 22-806,106-125 1825,21-23-865,-121 144-1153,-14 12-326,0 0 1,0 0 0,1 0 0,-1 0 0,0 0 0,0 0 0,0 0 0,0 0-1,0 0 1,0 1 0,1-1 0,-1 0 0,0 0 0,0 0 0,0 0 0,0 0-1,0 0 1,0 0 0,0 0 0,0 0 0,0 0 0,1 0 0,-1 1 0,0-1-1,0 0 1,0 0 0,0 0 0,0 0 0,0 0 0,0 0 0,0 0 0,0 1-1,0-1 1,0 0 0,0 0 0,0 0 0,0 0 0,0 0 0,0 0 0,0 1-1,0-1 1,0 0 0,0 0 0,0 0 0,0 0 0,0 0 0,0 0 0,0 1-1,0-1 1,0 0 0,-1 0 0,1 0 0,0 0 0,0 0 0,-12 30 249,9-24-266,-6 14 37,-35 83 53,37-85-73,2-1 0,0 1 0,-5 36-1,10-53-31,0 0-1,0 0 0,0 0 0,0-1 0,0 1 1,0 0-1,0 0 0,0 0 0,0 0 1,0-1-1,0 1 0,1 0 0,-1 0 0,0 0 1,0-1-1,1 1 0,-1 0 0,1-1 1,0 2-1,-1-2-31,1 1 0,-1-1 0,1 0 0,-1 0 1,1 0-1,-1 0 0,0 0 0,1 0 0,-1 1 0,1-1 1,-1 0-1,1 0 0,-1-1 0,1 1 0,-1 0 1,1 0-1,-1 0 0,1 0 0,-1 0 0,1 0 0,-1-1 1,1 1-1,0 0 0,2-2-139,0 0-1,0 0 1,0-1 0,-1 1-1,1 0 1,-1-1 0,4-4-1,5-8-486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25261,'-17'16'40,"0"0"0,1 1 0,1 1 0,0 0 0,2 1 0,0 1 0,1 0-1,1 1 1,-12 31 0,20-44-20,0 1 0,1-1 0,-3 16 0,5-22-14,0 1 0,0-1-1,0 0 1,0 0 0,0 0-1,0 1 1,0-1 0,1 0 0,-1 0-1,1 0 1,0 0 0,-1 1-1,1-1 1,0 0 0,0 0 0,0-1-1,1 1 1,-1 0 0,0 0-1,2 1 1,-2-2-3,-1-1-1,0 0 1,1 0-1,-1 1 0,0-1 1,1 0-1,-1 0 1,0 0-1,1 1 1,-1-1-1,0 0 1,1 0-1,-1 0 1,1 0-1,-1 0 1,0 0-1,1 0 1,-1 0-1,1 0 0,-1 0 1,0 0-1,1 0 1,-1 0-1,1 0 1,-1 0-1,0 0 1,1 0-1,-1-1 1,0 1-1,1 0 1,-1 0-1,0 0 0,1-1 1,-1 1-1,1-1 1,4-4 67,0 0 0,0 0 0,-1-1 0,0 1 1,7-12-1,107-200 1702,-95 170-1495,-21 42-304,-4 5-47,2 0 73,-28 13-1974,12-3-3236,21-6 2900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26902,'-3'15'24,"-2"11"0,3 2-24,4-10 16,4 0-8,37-99 1840,-46 83-2616,0-2-88,0 3-697,0-11-815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25 18644,'0'-1'175,"0"0"1,1 1-1,-1-1 0,0 0 0,0 1 1,0-1-1,0 0 0,0 1 1,0-1-1,0 0 0,0 1 1,0-1-1,0 0 0,0 1 0,-1-1 1,1 0-1,0 1 0,0-1 1,-1 0-1,1 1 0,0-1 1,-1 1-1,1-1 0,-1 0 0,1 1 1,-1-1-1,1 1 0,-1 0 1,1-1-1,-1 0 0,-1 0 135,0 1 0,0-1 0,0 0 0,0 1 0,0-1 0,0 1 0,0 0 0,0 0 0,0 0 0,-3 0 0,-6 1 244,-1 0 1,-18 5 0,29-5-586,-16 3 68,0 1 1,1 1-1,0 0 0,0 2 1,0 0-1,1 0 0,0 2 1,-23 17-1,31-20-21,-1-1 0,1 2 1,1-1-1,-1 1 0,1 0 0,1 0 0,0 1 0,0 0 0,0 0 1,1 0-1,0 0 0,1 1 0,0-1 0,1 1 0,0 0 1,-1 15-1,2-11-12,1-1 0,0 1 0,1-1 0,1 1 0,0-1 0,1 0 1,1 1-1,0-1 0,0-1 0,1 1 0,8 12 0,-11-19-2,1-2 0,0 1-1,1 0 1,-1-1 0,1 1 0,0-1-1,0 0 1,1 0 0,-1-1 0,1 1-1,-1-1 1,1 0 0,0 0 0,1-1-1,-1 1 1,0-1 0,1 0 0,-1-1-1,1 1 1,-1-1 0,1 0 0,0 0-1,-1-1 1,1 0 0,0 0-1,0 0 1,-1-1 0,9-1 0,-5-1 8,0 0 1,-1 0-1,0-1 1,0 0-1,0 0 1,0-1-1,-1 0 1,1 0-1,-1-1 1,-1 1 0,8-9-1,-8 8 11,-1 0-1,0 0 1,0 0 0,0-1-1,-1 1 1,0-1 0,0 0-1,-1-1 1,0 1 0,0-1-1,-1 1 1,3-14-1,-4 18-11,-1 0 0,0 0 0,0 1 0,0-1 0,-1 0 0,1 0 0,-1 1 0,1-1 0,-1 0 0,0 1 0,0-1 0,0 1 0,0-1 0,0 1 0,-1 0 0,1-1 0,-1 1 0,0 0 0,-2-3 0,0 2 5,1 0 0,-1 0-1,0 1 1,0 0 0,-1-1-1,1 1 1,0 1 0,-1-1-1,1 1 1,-8-2 0,1 1-11,1 1 1,-1 0-1,1 1 1,-1 0-1,1 0 1,-1 1-1,1 1 1,-1 0-1,-16 5 1,23-6-106,1 0-73,0 0 0,1 0 0,-1 1 0,0-1 0,0 0 0,0 1 0,1 0 0,-1 0 0,-2 2-1,4-3 152,1-1 0,0 0-1,0 0 1,0 0-1,0 0 1,0 0-1,0 0 1,0 0-1,0 0 1,0 0-1,0 0 1,0 1-1,0-1 1,0 0-1,0 0 1,0 0-1,0 0 1,0 0-1,0 0 1,0 0-1,0 0 1,0 0-1,0 1 1,0-1 0,0 0-1,0 0 1,0 0-1,0 0 1,0 0-1,0 0 1,1 0-1,-1 0 1,0 0-1,0 0 1,0 0-1,0 1 1,0-1-1,0 0 1,0 0-1,0 0 1,0 0-1,0 0 1,0 0-1,1 0 1,-1 0-1,0 0 1,0 0 0,0 0-1,0 0 1,0 0-1,0 0 1,0 0-1,0 0 1,0 0-1,1 0 1,-1 0-1,0 0 1,0 0-1,0 0 1,0 0-1,0 0 1,0 0-1,0 0 1,0 0-1,0 0 1,0 0-1,1-1 1,9-1-543,2-2-135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19716,'-1'-4'3979,"0"7"-1473,-1 19-620,-4 34-1599,-3 213-306,12-245-1240,-3-24 1223,0 0 0,0 0 0,0 0 0,0 1 0,0-1 0,1 0-1,-1 0 1,0 0 0,0 0 0,0 0 0,0 0 0,0 0-1,0 0 1,0 1 0,0-1 0,0 0 0,0 0 0,0 0 0,1 0-1,-1 0 1,0 0 0,0 0 0,0 0 0,0 0 0,0 0-1,0 0 1,0 0 0,0 0 0,1 0 0,-1 0 0,0 0 0,0 0-1,0 0 1,0 0 0,0 0 0,0 0 0,1 0 0,-1 0-1,0 0 1,0 0 0,0 0 0,0 0 0,0 0 0,0 0 0,0 0-1,0 0 1,1 0 0,-1-1 0,7-11-814,2-7 192,2-4-194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14099,'-8'27'10650,"-1"21"-7823,-3 54-2377,7-72-303,3-19-212,0 1 0,1 0 0,0-1 0,1 1 0,0 0 0,4 19 0,-4-31 7,0 0 1,0 1-1,0-1 1,0 0-1,0 0 1,0 1-1,0-1 0,0 0 1,0 0-1,0 0 1,0 1-1,0-1 1,0 0-1,0 0 0,0 0 1,0 1-1,1-1 1,-1 0-1,0 0 1,0 0-1,0 1 0,0-1 1,0 0-1,1 0 1,-1 0-1,0 0 1,0 0-1,0 0 0,1 1 1,-1-1-1,0 0 1,0 0-1,0 0 1,1 0-1,-1 0 1,0 0-1,0 0 0,1 0 1,-1 0-1,7-9-1547,6-21-91,-11 25 1469,7-17-928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20228,'9'-6'914,"0"0"0,1 0 1,0 1-1,-1 0 0,1 1 0,18-6 0,-25 9-820,0 0 0,1 0 0,-1 1 0,0-1 0,1 1 1,-1 0-1,1-1 0,-1 2 0,0-1 0,1 0 0,-1 1 0,1-1 1,-1 1-1,0 0 0,0 0 0,1 0 0,-1 1 0,0-1 0,0 1 0,0 0 1,-1-1-1,1 1 0,0 1 0,-1-1 0,4 3 0,-4-2-73,0 1-1,-1-1 0,1 1 1,-1-1-1,1 1 1,-1 0-1,0 0 1,-1-1-1,1 1 0,-1 0 1,1 0-1,-1 0 1,0 0-1,0 0 1,-1-1-1,1 1 0,-1 0 1,0 0-1,0 0 1,-3 6-1,-2 6 10,-1-1 0,0 0 0,-14 21-1,-6 2 56,-2-1 0,-64 64 0,93-101-85,-1 1 0,1-1 0,0 0 0,-1 1 0,1-1 0,-1 0 0,1 1 0,0-1 0,-1 1 0,1-1 0,0 1 0,0-1 0,-1 1 0,1-1 0,0 1 0,0-1 0,0 1 0,0-1 0,0 1 0,-1-1 0,1 1 0,0-1 0,0 1 0,0-1 0,0 1-1,0-1 1,1 1 0,-1-1 0,0 1 0,0-1 0,0 1 0,1 0 0,0 0-1,0 0 0,0-1 1,0 1-1,0 0 0,0-1 1,0 1-1,0-1 0,0 1 1,0-1-1,0 1 0,0-1 1,2 1-1,44 3-37,-41-4 26,32 4-75,-17-2-350,1-1-1,0 0 1,33-4 0,-37-3 133,-5-3-87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1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10554,'0'1'48,"0"0"-1,0 0 1,0 0-1,1 0 1,-1 0 0,0 0-1,1 0 1,-1 0-1,1-1 1,-1 1-1,1 0 1,-1 0-1,1 0 1,-1-1-1,1 1 1,0 0 0,0-1-1,-1 1 1,1 0-1,0-1 1,0 1-1,-1-1 1,1 0-1,0 1 1,0-1-1,0 1 1,0-1-1,1 0 1,33 11 311,-28-9-138,43 9 495,0-1 0,86 4 0,106-11 350,-160-3-732,340 2 561,856-19-109,170-83-1042,-1146 83 537,227-25 261,-499 37-622,136-23-491,-163 27 541,0 0 0,0 0-1,0 0 1,-1-1-1,1 1 1,0-1 0,0 0-1,-1 0 1,1 0-1,-1 0 1,3-3 0,-4 4 14,13-13-258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9610,'0'0'84,"0"0"1,0 0-1,0 1 0,0-1 1,-1 0-1,1 0 0,0 0 0,0 1 1,0-1-1,0 0 0,0 0 1,0 1-1,0-1 0,0 0 1,0 1-1,0-1 0,0 0 0,0 0 1,0 1-1,0-1 0,0 0 1,0 0-1,0 1 0,0-1 1,1 0-1,-1 0 0,0 1 0,0-1 1,0 0-1,0 0 0,0 0 1,1 1-1,-1-1 0,0 0 1,13 6 1900,20 1-19,-28-7-1749,42 6 1654,92-1 0,50-16-773,-26 1-658,295 22-86,391 24-184,-526-27-116,583-3-4,0-30-18,31-31 181,-892 51-196,16-1-19,100 3-1,-158 2 6,0 0-1,0 0 0,0 1 1,0 0-1,0-1 0,-1 1 0,5 2 1,-6-3-4,-1 0-1,0 1 1,1-1 0,-1 0 0,0 0-1,0 0 1,1 1 0,-1-1-1,0 0 1,0 0 0,0 1 0,1-1-1,-1 0 1,0 0 0,0 1 0,0-1-1,0 0 1,0 1 0,0-1 0,1 0-1,-1 0 1,0 1 0,0-1 0,0 0-1,0 1 1,0 0 0,-10 10-184,4-7-54,0-1-1,0 1 0,-1-1 1,1 0-1,-1-1 1,0 1-1,0-1 1,0-1-1,0 1 1,-7 0-1,1-2-319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48 205 14723,'-13'11'1391,"9"-9"-1105,1 1 0,0-1 0,0 1 0,0 0 1,0-1-1,0 1 0,1 1 0,-1-1 0,1 0 0,-3 6 0,5-9-224,0 1 0,0-1 0,-1 0 0,1 1 0,0-1 0,0 1 0,0-1 0,0 1 0,0-1 0,0 0 0,0 1 0,0-1 0,0 1 0,0-1 0,0 1 0,0-1 0,0 0 0,1 1-1,-1-1 1,0 1 0,0-1 0,0 0 0,1 1 0,-1-1 0,0 0 0,0 1 0,1-1 0,-1 0 0,0 1 0,1-1 0,-1 0 0,0 0 0,1 1 0,-1-1 0,0 0 0,1 0 0,-1 0 0,1 1-1,-1-1 1,0 0 0,1 0 0,-1 0 0,1 0 0,-1 0 0,0 0 0,1 0 0,-1 0 0,1 0 0,-1 0 0,1 0 0,-1 0 0,0 0 0,1 0 0,0-1 0,26-6 1370,-11 0-938,0-2 0,0 0 1,0-1-1,-1-1 0,16-14 0,63-67 911,-12-3-546,-79 95-749,-4 7-62,-5 12-11,6-19-37,-21 56-55,-17 58 202,33-96-323,0 1-1,2-1 0,0 1 1,1 23-1,4-29-910,4-12-853,9-15-533,-8 4 1324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 17900,'-2'-3'475,"2"2"-358,-1 1 1,1-1-1,-1 0 1,1 0-1,-1 0 1,1 0-1,-1 0 1,0 1-1,1-1 1,-1 0-1,0 1 1,1-1-1,-1 0 1,0 1-1,0-1 1,0 1-1,0-1 1,1 1 0,-1-1-1,0 1 1,0 0-1,0-1 1,0 1-1,0 0 1,0 0-1,0 0 1,0 0-1,0 0 1,0 0-1,0 0 1,0 0-1,0 0 1,0 0-1,0 1 1,0-1-1,0 0 1,0 1-1,0-1 1,0 1-1,0-1 1,0 1-1,-13 4 322,1 1 0,0 1-1,1 0 1,-1 0 0,2 1-1,-1 1 1,1 0 0,-12 12 0,18-16-421,-1 0 0,1 1 1,0-1-1,1 1 1,0 0-1,0 1 1,0-1-1,0 1 1,1-1-1,0 1 1,1 0-1,0 1 1,0-1-1,0 0 1,1 0-1,0 1 1,0 11-1,1-16-15,1 0 0,0 0 1,0 0-1,0 0 0,0 0 0,0 0 0,0-1 0,1 1 0,0 0 1,-1-1-1,1 1 0,0-1 0,0 0 0,0 1 0,0-1 0,1 0 0,-1 0 1,1-1-1,-1 1 0,1 0 0,0-1 0,5 3 0,-7-4 0,-1 0-1,1 1 0,-1-1 1,1 0-1,-1 0 1,1 0-1,-1 0 0,1 0 1,-1 1-1,1-1 0,-1 0 1,1 0-1,0 0 1,-1 0-1,1 0 0,-1-1 1,1 1-1,-1 0 1,1 0-1,-1 0 0,1 0 1,-1-1-1,1 1 0,-1 0 1,1 0-1,0-1 1,2-3 39,1 1 0,-1-1 0,0 0 1,-1 0-1,1 0 0,-1-1 1,4-6-1,71-181 1378,-62 150-1242,-16 37-328,-11 9-526,10-3 509,1-1 0,0 0 0,-1 1 0,1-1 0,0 1 0,-1-1 0,1 1 0,0 0 0,0 0-1,0-1 1,0 1 0,-1 0 0,1 0 0,0 0 0,0 0 0,1 0 0,-1 1 0,0-1 0,0 0 0,-1 2-1,-10 19-1373,11-8 598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 21781,'-17'-4'1680,"5"10"-1355,-36 37 200,-152 152 1086,157-150-1266,35-33-277,8-12-68,0 4 21,-1 1 0,0-1 0,1 0-1,0 1 1,0-1 0,2 8 0,-2-10-13,1 0 0,-1 0 0,1 0-1,0 0 1,-1 0 0,1-1 0,0 1 0,0 0 0,0-1-1,1 1 1,-1-1 0,0 1 0,1-1 0,-1 1 0,0-1-1,1 0 1,0 0 0,-1 0 0,4 2 0,2 1 49,-6-3-38,0 0-1,0 0 0,1 0 1,-1 0-1,0 0 0,1 0 0,-1-1 1,1 1-1,-1 0 0,1-1 1,-1 1-1,1-1 0,-1 0 0,1 1 1,0-1-1,-1 0 0,1 0 1,-1 0-1,1 0 0,0 0 0,-1-1 1,1 1-1,0 0 0,-1-1 1,1 1-1,-1-1 0,1 1 0,-1-1 1,1 0-1,-1 0 0,0 0 1,1 0-1,-1 0 0,0 0 0,0 0 1,0 0-1,1 0 0,0-2 1,9-16 707,-1-1 0,14-34 1,-20 37-274,-7 11-310,-10 9-234,9-1 108,-3-1-306,1 1 0,0 0 0,-1 1-1,1-1 1,0 1 0,0 0 0,1 1-1,-1-1 1,-7 7 0,12-10 239,1 1 0,0-1 0,0 0 0,0 0 0,-1 0 0,1 0 0,0 0 0,0 1 0,0-1 0,0 0 0,-1 0 0,1 0 0,0 1 0,0-1 0,0 0 0,0 0 0,0 0 0,0 1 0,0-1 0,0 0 0,-1 0 0,1 1 0,0-1 0,0 0 0,0 0 0,0 0 0,0 1 0,0-1 0,0 0 0,0 0 0,1 1 0,-1-1 0,0 0 0,0 0 0,0 1 0,0-1 0,0 0 0,0 0 0,0 0 0,0 1 0,1-1 0,-1 0 0,0 0 0,0 0 0,0 0 0,0 1 0,1-1 0,-1 0 0,0 0 0,0 0 0,0 0 0,1 0 0,-1 0 0,0 1 0,1-1 0,14 3-1214,-13-3 1043,9 2-683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20212,'0'6'6132,"-5"20"-4082,-7 45-1516,3 1-1,1 135 0,23-246-3640,7-24 1889,-7 25 394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14995,'10'-8'6573,"-10"19"-1991,-1-1-4566,-4 75 2102,-1 74-1996,6-157-194,0-1 0,0 1 0,0 0 0,0-1 1,1 1-1,-1 0 0,1-1 0,-1 1 0,1-1 0,1 3 0,-2-3-41,1-1 0,-1 1 1,0-1-1,1 1 0,-1-1 0,1 0 0,-1 1 1,0-1-1,1 0 0,-1 1 0,1-1 0,-1 0 0,1 0 1,-1 1-1,1-1 0,0 0 0,-1 0 0,1 0 1,-1 0-1,1 0 0,0 0 0,2 0-115,-1-1 0,0 1 0,0-1 0,0 0 0,0 0-1,0 0 1,0 0 0,0 0 0,0-1 0,0 1 0,-1 0 0,1-1 0,0 1-1,1-3 1,11-11-983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19948,'15'-5'1038,"0"0"1,0 1-1,0 0 0,0 2 0,29-3 0,-38 5-899,0 0-1,1 0 0,-1 0 1,1 1-1,-1 0 0,0 0 1,1 0-1,-1 1 0,0 0 1,0 0-1,0 1 0,-1 0 1,1 0-1,0 0 0,-1 1 0,7 5 1,-10-7-114,0 0 1,-1 1-1,1-1 1,0 1 0,-1 0-1,0-1 1,1 1-1,-1 0 1,0 0-1,-1 0 1,1-1-1,0 1 1,-1 0 0,0 0-1,0 0 1,0 0-1,0 0 1,0 0-1,0 0 1,-1 0-1,1 0 1,-1 0 0,0 0-1,0 0 1,0 0-1,0-1 1,-3 5-1,-3 7 111,-1-1-1,-1 0 0,-18 22 0,-16 10 276,26-28-149,-24 31 0,40-48-257,1 1 0,-1 0 0,0 0 0,1 0 0,-1 0 1,0 0-1,1 0 0,-1 0 0,1 0 0,0 0 0,-1 0 0,1 1 0,0-1 0,0 0 1,-1 0-1,1 0 0,0 0 0,0 0 0,0 1 0,1-1 0,-1 2 0,1-2-1,-1 0 0,1 0-1,0 0 1,0-1-1,-1 1 1,1 0 0,0 0-1,0-1 1,0 1 0,0 0-1,0-1 1,0 1-1,0-1 1,0 1 0,0-1-1,0 0 1,0 1 0,1-1-1,8 2-135,0-1 0,0-1 0,-1 1 0,12-2-1,-15 1-113,60-9-1318,-51 6 1132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17100,'-1'0'71,"1"0"1,0 1 0,-1-1 0,1 0 0,0 0-1,-1 0 1,1 0 0,0 1 0,0-1 0,-1 0-1,1 0 1,0 0 0,-1 1 0,1-1-1,0 0 1,0 0 0,0 1 0,-1-1 0,1 0-1,0 1 1,0-1 0,0 0 0,0 1-1,-1-1 1,1 0 0,0 1 0,0-1 0,0 0-1,0 1 1,0-1 0,0 0 0,0 1 0,0-1-1,0 0 1,0 1 0,0-1 0,0 1-1,0-1 1,1 0 0,-1 1 0,0-1 0,0 0-1,0 1 1,0-1 0,1 0 0,-1 0 0,0 1-1,0-1 1,0 0 0,1 0 0,-1 1-1,0-1 1,1 0 0,-1 0 0,0 0 0,0 1-1,1-1 1,-1 0 0,0 0 0,1 0 0,-1 0-1,0 0 1,1 0 0,-1 1 0,1-1-1,27 4 2197,17-4-890,0-1 0,63-12 0,-61 7-1891,-1 1-1,53 2 1,-84 5-895,-14 0 904,-10 2 25,-10 1-192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18548,'0'14'2048,"11"-8"-1055,6 0-321,12-4 1032,9-2-208,10-2-407,4-1-177,-2-1-352,1-1-176,-7 0-528,-4-1-448,-11 3-224,-9 0 648,-12-1-176,-4-3-144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18196,'0'0'95,"0"0"0,0 0 1,0 0-1,1 0 0,-1 0 1,0 0-1,0 0 0,1 0 1,-1 0-1,0 0 0,0 0 0,1 0 1,-1 0-1,0 0 0,0 1 1,0-1-1,1 0 0,-1 0 1,0 0-1,0 0 0,0 1 0,0-1 1,1 0-1,-1 0 0,0 0 1,0 0-1,0 1 0,0-1 0,0 0 1,0 0-1,0 1 0,0-1 1,0 0-1,1 0 0,-1 0 1,0 1-1,2 15 1674,-1 18-108,-2-33-1436,-5 146 2393,-1 79-4929,7-224 1364,0-4 398,2-10-87,1-4-159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15787,'0'1'42,"0"-1"0,0 0 0,0 0 0,0 0 0,0 0 0,0 0 0,0 0 0,0 0-1,0 0 1,0 0 0,0 1 0,0-1 0,0 0 0,0 0 0,0 0 0,0 0 0,0 0-1,0 0 1,1 0 0,-1 0 0,0 0 0,0 0 0,0 0 0,0 0 0,0 1 0,0-1-1,0 0 1,0 0 0,0 0 0,0 0 0,0 0 0,0 0 0,1 0 0,-1 0 0,0 0-1,0 0 1,0 0 0,0 0 0,0 0 0,0 0 0,0 0 0,0 0 0,0 0 0,0 0-1,1 0 1,-1 0 0,0 0 0,0 0 0,0 0 0,0 0 0,0 0 0,0 0 0,0 0 0,0-1-1,9-4 1025,9-12-477,-15 14-360,256-213 724,-128 112-918,-45 35-22,97-84 15,-183 152-29,1 1-1,-1 0 0,0-1 1,0 1-1,1 0 0,-1-1 0,0 1 1,1 0-1,-1 0 0,0-1 0,1 1 1,-1 0-1,0 0 0,1 0 1,-1 0-1,1-1 0,-1 1 0,0 0 1,1 0-1,-1 0 0,1 0 0,-1 0 1,0 0-1,1 0 0,-1 0 0,1 0 1,-1 0-1,0 0 0,1 0 1,0 1-1,3 11-42,-4 25-1,-1-29 45,0 9-14,0-12-100,0 1 1,0 0 0,1-1 0,0 1-1,0 0 1,1-1 0,0 1-1,0 0 1,0-1 0,4 12 0,-4-17 25,-1 0 1,1 1 0,0-1 0,-1 0 0,1 1-1,0-1 1,0 0 0,0 0 0,-1 0 0,1 1-1,0-1 1,0 0 0,0 0 0,0 0 0,-1 0-1,1-1 1,0 1 0,0 0 0,0 0 0,-1 0-1,1-1 1,0 1 0,0 0 0,-1-1 0,1 1-1,0 0 1,-1-1 0,1 1 0,0-1 0,-1 0-1,2 0 1,-2 1-5,0-1 0,1 1 0,-1 0 1,0-1-1,1 1 0,-1 0 0,1-1 0,-1 1 0,0 0 0,1 0 0,-1 0 0,1-1 0,-1 1 1,1 0-1,-1 0 0,0 0 0,1 0 0,-1 0 0,1 0 0,-1 0 0,1 0 0,-1 0 0,1 0 1,-1 0-1,1 0 0,-1 1 92,0-1-1,0 0 1,0 0 0,1 0 0,-1 0 0,0 0 0,0 0 0,0 1 0,0-1-1,0 0 1,0 0 0,0 0 0,0 0 0,-1 0 0,1 1 0,0-1-1,0 0 1,0 0 0,0 0 0,0 0 0,0 0 0,0 0 0,0 1-1,0-1 1,0 0 0,0 0 0,0 0 0,-1 0 0,1 0 0,0 0 0,0 0-1,0 0 1,0 1 0,0-1 0,0 0 0,0 0 0,-1 0 0,1 0-1,0 0 1,0 0 0,0 0 0,0 0 0,0 0 0,-1 0 0,1 0 0,0 0-1,0 0 1,0 0 0,0 0 0,0 0 0,-1 0 0,1 0 0,0 0-1,0 0 1,0 0 0,0 0 0,0-1 0,0 1 0,-1 0 0,1 0-1,0 0 1,-10-4 231,4-2-136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17684,'4'0'5245,"11"0"-3631,6 3-1151,0-1 1,0-1 0,0 0 0,0-2 0,21-4 0,2-2-289,55-17-1,-97 24-169,1-1 5,-1 0-1,1 0 1,-1 1-1,1-1 1,0 1-1,-1 0 1,6 0-1,-7 0-7,-1 0-1,1 1 1,-1-1-1,1 0 1,0 1-1,-1-1 1,1 0-1,-1 1 0,0-1 1,1 1-1,-1-1 1,1 1-1,-1-1 1,0 1-1,1 0 1,-1-1-1,0 1 1,0-1-1,1 1 1,-1 0-1,0-1 1,0 1-1,0 0 1,0-1-1,0 1 1,0 0-1,0-1 1,0 1-1,0 0 1,0-1-1,0 1 1,0-1-1,0 1 1,-1 0-1,1-1 1,0 2-1,-7 23 6,0 1-1,-1-1 0,-18 36 0,8-19-3,-26 50 19,27-60 15,2-1 0,-17 54 1,31-67-599,1-18 519,0 0 0,0-1 0,0 1 0,0 0 1,0 0-1,1 0 0,-1 0 0,0 0 0,0-1 1,0 1-1,0 0 0,0 0 0,0 0 0,1 0 1,-1 0-1,0 0 0,0 0 0,0 0 0,0 0 1,1 0-1,-1 0 0,0 0 0,0-1 0,0 1 1,1 0-1,-1 0 0,0 0 0,0 0 0,0 0 1,0 1-1,1-1 0,-1 0 0,0 0 0,0 0 1,0 0-1,0 0 0,1 0 0,-1 0 0,0 0 1,0 0-1,0 0 0,0 0 0,0 1 0,1-1 1,-1 0-1,0 0 0,0 0 0,0 0 0,0 0 1,0 1-1,0-1 0,0 0 0,0 0 0,1 0 1,-1 0-1,0 1 0,0-1 0,0 0 0,0 0 1,0 0-1,0 1 0,0-3-62,1 0 1,-1 1-1,1-1 0,-1 0 1,0 0-1,0 0 0,1 1 0,-1-1 1,0 0-1,-1 0 0,1-2 1,-3-11-772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15379,'6'-1'2201,"5"1"-881,1 0-464,5 0 2049,6 0-1161,8-2-584,2 0-215,6 2-401,-6-1-208,-1 1-856,-3 0-552,-6-2 903,-1 4-183,-5 3-136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16908,'4'-3'527,"14"-9"3928,-17 12-4361,-1 0-1,1 0 1,-1 1-1,1-1 1,-1 0-1,1 0 1,-1 0-1,1 1 1,-1-1-1,0 0 1,1 0-1,-1 1 1,1-1 0,-1 1-1,0-1 1,1 0-1,-1 1 1,0-1-1,1 1 1,-1-1-1,0 0 1,0 1-1,1-1 1,-1 1-1,0-1 1,0 1-1,0-1 1,0 1-1,0 0 1,1-1-1,-1 1 1,0-1-1,0 1 1,0-1-1,-1 1 1,1-1-1,0 1 1,0 0-1,2 41 770,-2 0 0,-7 48 0,0 13-1119,7-86 86,-1-11-190,1 1-1,-1 0 1,2 0-1,-1 0 1,3 12-1,-3-19 352,0 0 0,0 0 0,0 0-1,0 0 1,0 1 0,0-1-1,0 0 1,0 0 0,0 0-1,1 0 1,-1 0 0,0 0 0,0 0-1,0 0 1,0 0 0,0 1-1,0-1 1,0 0 0,0 0-1,0 0 1,0 0 0,0 0-1,1 0 1,-1 0 0,0 0 0,0 0-1,0 0 1,0 0 0,0 0-1,0 0 1,0 0 0,0 0-1,1 0 1,-1 0 0,0 0 0,0 0-1,0 0 1,0 0 0,0 0-1,0 0 1,0 0 0,0 0-1,1 0 1,-1 0 0,0 0-1,0 0 1,0 0 0,0 0 0,0 0-1,0 0 1,0 0 0,0 0-1,0-1 1,1 1 0,-1 0-1,0 0 1,0 0 0,0 0 0,0 0-1,0 0 1,0 0 0,0 0-1,0 0 1,0-1 0,0 1-1,0 0 1,0 0 0,4-9-364,2-13-274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18372,'3'-4'331,"1"1"0,-1 0 0,0 0 1,1 0-1,0 1 0,0-1 0,-1 1 0,1 0 0,1 0 0,-1 0 1,0 1-1,0 0 0,1-1 0,-1 1 0,0 1 0,1-1 1,-1 1-1,1-1 0,-1 1 0,1 1 0,-1-1 0,1 1 0,-1-1 1,1 1-1,5 2 0,-5-1-233,0-1 1,-1 0 0,1 1-1,-1 0 1,1 0-1,-1 1 1,0-1-1,1 1 1,-1 0 0,-1 0-1,1 0 1,0 0-1,-1 1 1,0 0-1,1-1 1,-2 1 0,1 0-1,0 1 1,-1-1-1,0 0 1,0 1-1,0-1 1,2 7 0,-4-8-86,0 1 0,0 0 0,0-1 0,0 1 0,-1-1 0,1 1 0,-1-1 1,0 1-1,0-1 0,0 1 0,0-1 0,-1 0 0,1 0 0,-1 1 0,0-1 1,0 0-1,0 0 0,0-1 0,-5 5 0,1-1-13,-1 0 0,1 0 0,-1-1 0,0 0 0,-1-1 0,1 1 0,-9 2 0,16-7-7,-1 0 0,1 1 0,0-1 0,-1 0 0,1 0 1,0 0-1,0 0 0,-1 0 0,1 0 0,0 1 0,0-1 0,-1 0 0,1 0 0,0 0 0,0 1 0,-1-1 0,1 0 0,0 0 0,0 1 0,0-1 0,0 0 0,0 1 0,-1-1 0,1 0 0,0 0 0,0 1 0,0-1 0,0 0 0,0 1 0,0-1 0,0 0 0,0 1 0,0-1 0,0 0 0,0 0 1,0 1-1,0-1 0,0 0 0,0 1 0,1-1 0,-1 0 0,0 0 0,0 1 0,0-1 0,0 0 0,1 0 0,-1 1 0,0-1 0,0 0 0,0 0 0,1 1 0,-1-1 0,17 13-288,-12-9 211,36 23-412,-25-17 218,24 20 1,-36-27 237,0 0 1,-1 0-1,0 0 1,0 1 0,0 0-1,-1 0 1,1-1-1,-1 1 1,0 1 0,0-1-1,3 8 1,-5-10 49,0-1 0,0 1 1,0 0-1,0 0 0,0 0 0,0 0 1,-1 0-1,1-1 0,-1 1 1,1 0-1,-1 0 0,0-1 0,0 1 1,0 0-1,1-1 0,-2 1 0,1-1 1,0 1-1,0-1 0,0 0 0,-1 1 1,1-1-1,0 0 0,-1 0 1,0 0-1,1 0 0,-1 0 0,-3 1 1,-4 3 165,-1 0-1,0-1 1,-17 4 0,13-4 54,-1-1-1,-22 3 0,32-6-256,0 0 0,0 1 1,0-2-1,0 1 0,1 0 1,-1-1-1,0 0 0,0 0 0,0-1 1,1 1-1,-8-4 0,11 4-38,1 1 1,-1 0-1,0-1 0,1 1 0,-1-1 0,0 1 1,1-1-1,-1 1 0,1-1 0,-1 1 0,1-1 1,-1 1-1,1-1 0,-1 0 0,1 1 1,-1-1-1,1 0 0,0 0 0,0 1 0,-1-1 1,1 0-1,0 1 0,0-1 0,0 0 0,0 0 1,0 0-1,0 1 0,0-1 0,0 0 0,0 0 1,0 1-1,0-1 0,0 0 0,1 0 1,-1 1-1,0-1 0,0 0 0,1 0 0,0-1-21,1 0 0,-1 1 0,0-1 0,1 0 0,-1 1 0,1-1 0,0 1 0,-1 0-1,1 0 1,0 0 0,0-1 0,3 0 0,17-6-713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25469,'8'-8'705,"188"-229"2391,-192 226-2960,5-9-80,-2 2 8,-6 9-40,-1 3-16,0 4-8,-1 4 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15803,'0'0'256,"1"0"-1,0 0 0,-1 1 0,1-1 0,0 0 0,-1 0 1,1 1-1,0-1 0,-1 0 0,1 0 0,0 1 0,-1-1 0,1 1 1,-1-1-1,1 1 0,-1-1 0,1 1 0,-1-1 0,1 1 1,-1-1-1,1 1 0,-1 0 0,8 21 2277,-4 28-1021,-4-46-1146,-1 32 459,-2 0 0,-1-1 0,-17 66 0,11-59-559,2 0 0,-2 44-1,9-85-258,1 0 0,0 0 0,0 0 0,-1-1 0,1 1 0,0 0 0,0 0 0,0 0 0,0 0 0,0 0 0,1 0 0,-1 0 0,0 0 0,0 0 0,0-1 0,1 1 0,-1 0 0,1 0 0,-1 0 0,0 0 0,1-1 0,-1 1 0,1 0 0,0-1-1,-1 1 1,2 1 0,-1-3-64,0 1 0,0 0 0,0 0 0,0-1 0,0 1 0,0-1 0,0 1 0,0-1 0,0 1 0,-1-1 0,1 1 0,0-1 0,0 0 0,0 0 0,-1 1 0,1-1 0,1-2 0,6-7-1306,-1 0 0,9-15 0,-11 15 574,-3 2-250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44 15051,'13'-14'1697,"-8"9"-1003,-1 0 0,1 0 1,0 0-1,7-4 0,-12 9-659,0 0 0,0 0 0,0 0 0,0 0 0,0 0-1,0 0 1,0 1 0,0-1 0,0 0 0,0 0 0,0 0 0,0 0 0,0 0 0,0 0 0,0 0 0,0 0 0,0 0-1,0 0 1,0 0 0,0 0 0,0 1 0,1-1 0,-1 0 0,0 0 0,0 0 0,0 0 0,0 0 0,0 0-1,0 0 1,0 0 0,0 0 0,0 0 0,0 0 0,0 0 0,0 0 0,0 0 0,0 0 0,0 0 0,1 0 0,-1 0-1,0 0 1,0 0 0,0 0 0,0 0 0,0 0 0,0 0 0,0 0 0,0 0 0,0 0 0,0 0 0,0 0-1,1 0 1,-1 0 0,0 0 0,0 0 0,0 0 0,0 0 0,0 0 0,0 0 0,0 0 0,0 0 0,0 0 0,0 0-1,0 0 1,0 0 0,0 0 0,0 0 0,1 0 0,-1-1 0,-4 11 1040,-6 12-276,-136 205 1774,55-92-4000,86-130 766,6-10 418,5-12-148,3-5-72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 16331,'-2'-2'170,"0"0"-1,0 0 1,0 1-1,0-1 1,-1 1-1,1-1 1,0 1-1,0 0 1,-1 0-1,1 0 1,-1 0-1,1 1 1,-1-1-1,1 0 1,-1 1-1,0 0 1,-4 0-1,3 0 24,0 1 0,-1 0 0,1 0 0,0 0 0,0 0 0,-1 1 1,1 0-1,0 0 0,-6 4 0,0 1 166,1 0 0,-1 1 0,2 0 0,-1 1 0,1-1 0,-13 20 0,15-19-141,1 0 0,0 0-1,1 0 1,0 0-1,0 1 1,1 0-1,0-1 1,-2 15 0,5-21-193,-1-1 1,1 1 0,0-1-1,0 1 1,0-1 0,0 1-1,1-1 1,-1 1 0,0-1 0,1 0-1,0 1 1,0-1 0,0 0-1,0 1 1,0-1 0,0 0-1,0 0 1,1 0 0,-1 0-1,1 0 1,0 0 0,-1 0 0,1 0-1,0-1 1,0 1 0,0-1-1,0 0 1,0 1 0,0-1-1,1 0 1,-1 0 0,0 0 0,1 0-1,-1-1 1,1 1 0,-1-1-1,0 1 1,1-1 0,3 0-1,1 0 5,1 0 1,-1 0-1,1-1 0,-1 0 0,1 0 0,-1-1 0,0 0 0,0 0 0,0-1 0,0 1 0,0-2 0,8-4 0,-7 3 19,-1 0 0,1 0 0,-1-1 0,-1 1-1,1-2 1,-1 1 0,0-1 0,0 0-1,9-15 1,-14 20-29,0-1 0,1 0 0,-1 1 0,0-1 0,0 0 0,0 1 0,-1-1 0,1 0 0,-1 0 0,1 0 0,-1 0 0,0 0 0,0 0 0,-1-4 0,0 5-10,1 0-1,-1 0 1,0 0-1,0 0 1,1 0-1,-1 1 1,-1-1-1,1 0 1,0 0-1,0 1 1,-1-1-1,1 1 1,-1-1-1,1 1 1,-1 0-1,-2-2 1,1 1-50,-1 0 1,0 0-1,0 1 1,0-1-1,0 1 1,-1 0-1,1 0 1,0 1-1,0-1 1,-1 1-1,1 0 1,0 0-1,-1 0 0,1 0 1,0 1-1,-1 0 1,1 0-1,-4 2 1,1-1-223,0 2 0,0-1-1,1 1 1,-1 0 0,1 1 0,0-1 0,0 1 0,1 0 0,-1 1 0,1 0 0,0-1-1,-7 14 1,7-11-61,0 0-1,1 0 1,0 1-1,0-1 0,1 1 1,0 0-1,1 0 1,0 1-1,0-1 1,0 11-1,6 8-499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23781,'-6'0'126,"1"1"1,-1 0-1,1 1 0,-1 0 0,1-1 0,-1 2 1,1-1-1,0 0 0,0 1 0,0 0 1,0 1-1,1-1 0,-1 1 0,1-1 0,0 1 1,-6 8-1,5-7-60,1 0-1,0 0 1,0 1-1,0 0 1,1-1 0,0 2-1,0-1 1,0 0 0,1 0-1,0 1 1,0-1-1,0 1 1,0 11 0,2-17-53,0 1 0,0 0 0,0-1 0,1 1 0,-1 0 0,0-1 0,1 1 0,-1 0 0,1-1 0,0 1 0,-1-1 0,1 1 0,0-1 1,0 1-1,0-1 0,0 0 0,0 1 0,0-1 0,1 0 0,0 1 0,1 0 0,0 0 1,0 0 0,0-1-1,0 0 1,1 1 0,-1-1-1,0 0 1,1-1-1,4 2 1,4-1 4,0-1 0,-1 0 0,1 0 0,-1-2 0,14-2 1,-7 0 22,-1-1 0,1-1 1,-1 0-1,0-1 0,0-1 1,-1-1-1,0-1 0,17-12 1,-31 20-28,0 1 1,0-1 0,0 0 0,0 1-1,0-1 1,-1 0 0,1 0 0,-1 0-1,1 0 1,-1-1 0,0 1 0,0 0 0,0 0-1,0-1 1,0 1 0,0-1 0,-1 1-1,1-4 1,-1 4-5,-1 0-1,1 0 1,-1 0 0,1 1-1,-1-1 1,0 0 0,1 0-1,-1 1 1,0-1-1,0 1 1,0-1 0,-1 1-1,1-1 1,0 1 0,-1 0-1,1 0 1,0-1-1,-1 1 1,0 0 0,1 0-1,-1 0 1,1 1 0,-1-1-1,0 0 1,-2 0-1,-9-3-54,0 0 0,0 0 0,-1 2-1,1-1 1,-1 2 0,0 0 0,-19 1 0,9 1-224,0 1 1,0 2 0,-32 7-1,51-9 217,-1-1-1,1 1 0,0 0 1,0 0-1,1 1 0,-1-1 1,-7 7-1,3 2-240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115 7882,'-54'-23'896,"0"2"0,-2 3 0,-68-14 0,80 24-620,0 2-1,-1 2 1,1 2 0,-81 6-1,56 4-252,-71 17 0,111-18-26,2 0-1,-1 3 0,1 0 0,1 2 0,-33 18 0,46-21 2,0 1 1,0 0-1,2 1 1,-1 1-1,1-1 1,1 2-1,0-1 1,1 1-1,0 1 1,1 0-1,0 0 1,-9 28-1,-2 11-8,4 1-1,-12 73 1,21-96 5,-7 36 1,3 1-1,-1 69 1,10-106 7,2 1 1,1-1-1,2 1 0,1-1 0,2 0 0,16 50 0,10 6 36,4-1 0,67 113 0,-93-182-36,1-1 0,0 1 1,1-2-1,1 0 0,1 0 0,0-1 0,0-1 0,2-1 0,31 19 0,-24-19 3,0-1 0,1-1 0,0-1 1,0-1-1,1-1 0,49 6 0,-26-9 1,1-3 0,-1-1 0,1-3 0,-1-2 0,0-2 0,-1-3 0,83-26 0,-7-9 16,-3-6 1,-2-5-1,-2-6 1,142-99-1,-189 113-23,-2-4-1,78-76 1,-112 93 5,-2-1 0,-1-1 0,-2-2 0,-1-1 0,32-63 0,-53 90 35,-1 0 0,-1-1 0,0 1 0,0-1 0,-2 0 0,0-1 0,2-24-1,-4 30 4,-2 1-1,1-1 0,-1 0 0,0 1 0,-1-1 1,0 1-1,-1-1 0,1 1 0,-2 0 0,1 0 0,-1 0 1,0 0-1,-10-13 0,1 6 37,0 1-1,0 0 1,-1 1-1,-1 0 1,0 1-1,-26-15 1,-108-52 270,126 68-312,-88-36 106,-198-56 0,219 76 535,89 27-667,-130-46 416,97 26-220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13011,'6'16'5316,"10"21"-4744,69 103 209,-21-38-563,4 18-62,66 107 186,-103-189-599,-19-23-2279,-34-31 540,-5-4 1195,-11-5-178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1282 57 4057,'-14'-8'248,"0"0"1,0 1-1,0 1 0,-1 0 1,0 1-1,-1 1 0,1 0 1,-1 1-1,1 0 1,-1 2-1,0 0 0,0 0 1,0 2-1,0 0 0,1 0 1,-20 6-1,-119 24 668,-169 26 1876,269-51-2626,-121 18 647,148-19-714,1 1-1,1 2 1,0 0-1,-37 18 1,54-21-111,0 1 0,0-1 1,1 2-1,0-1 0,0 1 0,0-1 1,1 2-1,0-1 0,0 1 0,1 0 1,0 0-1,1 1 0,-1-1 0,2 1 1,-4 9-1,-1 7-32,1-1 0,2 2 0,0-1 0,-1 35 0,4-41 9,2 0 0,0 0 0,1 0 0,1 1 0,8 32 0,-7-43 18,-1 0 0,2-1 0,-1 1 0,1-1 0,0 0 0,1 0 0,0 0 0,0-1 0,1 0 0,0 0 0,0 0 0,0-1-1,1 1 1,10 6 0,3-1-18,1-1-1,0 0 1,1-2 0,0 0-1,0-1 1,1-2-1,35 6 1,13-2-18,84 1 0,-65-7 51,544 36 84,-482-25-174,295-8 0,-409-9 118,1-2 0,-2-2-1,1-1 1,40-13 0,-65 16 53,-1-1-1,1-1 0,-1 1 1,0-2-1,-1 0 0,0 0 1,0-1-1,0 0 0,-1-1 1,0-1-1,-1 1 0,0-1 1,-1-1-1,0 1 1,8-16-1,-2 1 29,-1-1 0,-1-1 0,-1 0-1,-1 0 1,-2-1 0,8-46 0,-16 70-102,0 1 0,0 0-1,0-1 1,-1 1 0,1 0 0,-1-1 0,0 1-1,0 0 1,0 0 0,0 0 0,0 0-1,-1 0 1,0 0 0,1 0 0,-1 0 0,0 1-1,0-1 1,-1 0 0,1 1 0,0 0-1,-1 0 1,-4-4 0,-6-2 10,0 0 1,0 1-1,-25-9 1,26 11-8,-260-93 45,202 75-19,30 10-33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11058,'4'0'204,"-1"-1"0,1 1 0,-1-1-1,1 0 1,-1 0 0,6-3-1,16-4 268,121-6 812,-13 3-708,62-24 294,-13 1-149,-140 29-670,1 2 1,-1 1-1,59 6 0,123 30-209,-204-32 77,2 1-137,-23-1 72,-13 0-19,1-1 93,0 0 0,0-1 0,1-1 0,-1 0 0,0 0 0,-14-4 0,2-2-43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8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10186,'-92'0'654,"40"0"-376,-81 8 0,117-6-260,0 1 1,0 1-1,0 0 0,1 1 0,0 1 0,0 0 0,0 2 0,1-1 0,-18 13 0,9-2 5,1 1 0,1 1 0,0 1 0,-30 41 0,22-21 156,-45 86-1,68-114-104,1 0 0,0 0 0,1 0 0,0 1-1,1 0 1,1-1 0,0 1 0,0 0 0,2 0-1,0 0 1,3 27 0,5 3 116,2 1 0,20 56 0,-5-19-115,6 34 14,-10-31-19,41 104 1,-56-174-32,2 0 1,0 0 0,0 0-1,2-1 1,-1 0 0,2-1 0,18 19-1,-12-17 19,0-1-1,1 0 0,0-2 0,1 0 1,26 12-1,-1-4-44,0-2 0,2-2 0,0-2 0,0-2 0,1-2 0,1-2 0,-1-2 0,66-1 0,-56-6-253,-1-3 0,1-2 0,-1-3-1,0-2 1,-1-3 0,94-36 0,-57 10 371,-3-4 0,-1-4 0,-3-3-1,-2-4 1,78-68 0,-125 93-112,-2-2-1,-1-1 1,-2-2 0,53-75-1,-68 86 41,-2 0-1,-1-1 0,-1-1 1,-1 0-1,-1 0 1,-1-1-1,-2 0 1,0-1-1,3-40 1,-9 58-11,-1 1 1,0-1 0,-1 1-1,0 0 1,0-1 0,-1 1-1,0 0 1,-1 0 0,0 0 0,0 0-1,-1 1 1,0-1 0,-1 1-1,1 0 1,-2 0 0,1 1-1,-1-1 1,0 1 0,-1 0-1,1 1 1,-1 0 0,-1 0-1,1 0 1,-1 1 0,0 0-1,0 0 1,-13-4 0,-9-3 29,0 1 1,-1 2 0,0 0 0,-35-3-1,-133-9 87,127 16-154,-112-18-354,155 17 292,0-1 0,1-1 0,0-2 0,-35-16-1,-3-11-64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8794 401 4676,'0'0'2493,"-10"-5"-891,-23-10-821,1-2 0,-44-32 1,65 42-854,0 0 0,0 1 1,0 1-1,-1-1 0,0 2 1,0 0-1,0 0 0,-1 1 1,1 1-1,-17-2 0,-20 1 41,-66 4-1,46 0 77,-1382-1 1221,836-41-1226,2-41 121,-444-36 134,-730 97-962,1436 30 1158,1 14 0,-403 81 0,638-79-138,2 5 0,1 6 0,-135 61 0,160-55-322,1 4 1,2 3 0,2 4-1,-98 84 1,156-117-41,1 1 0,0 2 1,2 0-1,-31 45 0,46-60-6,1 1 0,1 0-1,-1 0 1,2 0 0,-1 1-1,1-1 1,1 1 0,-3 12-1,5-16-1,-1 1-1,1-1 1,1 0 0,-1 0-1,1 0 1,0 0-1,0 0 1,1 0-1,0-1 1,0 1-1,0 0 1,1-1-1,-1 1 1,8 8 0,2 2-2,1-1 1,0-1-1,1 0 1,1-1-1,0 0 1,1-1-1,0-1 1,1-1-1,0 0 1,21 8-1,28 9 20,103 27-1,-83-28 32,158 51-40,314 57 0,439 9 188,-770-113-88,662 46-85,4-60-105,-877-16 96,1198-9 59,-2-53-304,24-30-191,-597 11 413,-340 39 29,-245 35 107,0-2 0,88-27 1,-128 32-89,-1-1 1,0 0 0,0-1 0,0-1 0,-1 0 0,0 0 0,0-1-1,-1-1 1,0 0 0,-1 0 0,1-1 0,-2-1 0,0 0 0,0 0-1,13-22 1,-18 23 8,0 0-1,0-1 0,-1 0 1,-1 0-1,1 0 0,-2 0 1,1-12-1,-3-84 79,0 46-86,0 39 9,0-1 1,-2 0-1,0 1 1,-2 0 0,0 0-1,-2 0 1,0 0 0,-1 1-1,-2 1 1,0-1-1,-1 1 1,0 1 0,-2 0-1,0 1 1,-2 0-1,-17-16 1,5 8 49,-1 2 0,-1 1 1,-1 1-1,-1 2 0,-1 1 1,0 1-1,-2 2 0,0 1 0,-40-11 1,8 7 26,0 3 1,-1 3-1,-101-6 1,45 14-3015,-128 12 1,141 1-4699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3555,'0'0'5744,"-9"-4"-4179,-1-2-1365,7 4-128,0 0 1,0 0-1,-1 0 1,1 1-1,-1-1 1,1 1-1,-1 0 1,1 0-1,-1 0 1,0 0-1,1 0 1,-7 1-1,14 32-430,9 24 392,-2 0-1,-2 1 1,-4 0 0,-1 1-1,-3 0 1,-11 91-1,-5-46 144,-56 196-1,44-203 347,3 2 0,-12 123 0,35-213-519,-2 18 11,2-1 0,0 1 0,6 50 0,0-64-853,-2-11-899,-3-11 79,-3-15-1027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4484,'0'0'7933,"0"12"-7986,0 14 95,1 1 0,2-1 0,9 43 0,29 94 171,-26-107-189,-14-52-25,49 159 172,-44-148-105,1 1-1,1-1 1,0 0-1,0 0 1,2-1-1,0 0 1,21 22-1,-29-33-30,1-1-1,-1 1 0,1-1 0,0 0 1,0 0-1,0 0 0,0 0 0,0-1 1,0 1-1,0-1 0,1 0 0,-1 0 1,0 0-1,1 0 0,-1-1 0,1 1 1,-1-1-1,1 0 0,-1 0 0,1 0 1,-1-1-1,1 1 0,-1-1 0,1 0 0,-1 0 1,0 0-1,1 0 0,-1 0 0,0-1 1,0 1-1,0-1 0,0 0 0,0 0 1,0 0-1,-1-1 0,4-3 0,10-9 101,-1-2-1,-2 0 1,1 0-1,17-33 1,-23 37-185,26-45-872,-2-2 1,23-63-1,3-30-2794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3459,'0'0'5526,"0"3"-5591,-9 199 558,-48 273 1,41-366-445,15-102-65,-30 239 660,27-186-174,2 0 1,6 65-1,-3-113-434,1-1 0,0 1 0,1-1 0,1 1-1,7 17 1,-10-26-212,0 0 1,0 0-1,1 0 0,-1 0 0,1 0 0,0-1 1,0 1-1,0-1 0,0 1 0,0-1 0,1 0 1,-1 0-1,1 0 0,-1 0 0,1 0 0,0-1 1,0 1-1,0-1 0,0 0 0,0 1 1,0-1-1,0-1 0,0 1 0,5 0 0,-1-2-1938,2-8-896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8808,'0'0'2349,"4"13"-1575,55 230-654,-11-41-122,-47-198 1,-1-1 1,1 1-1,1 0 0,-1-1 1,0 1-1,1-1 1,0 1-1,0-1 1,0 0-1,0 0 0,0 0 1,1 0-1,-1 0 1,1 0-1,0 0 1,0-1-1,0 0 1,0 1-1,0-1 0,1 0 1,6 2-1,-5-3 35,1 0-1,-1 0 1,1-1 0,0 1-1,-1-2 1,1 1-1,0 0 1,-1-1-1,1 0 1,-1-1 0,1 1-1,-1-1 1,0 0-1,10-5 1,7-4 201,0-1 0,-2-2 0,1 0 1,33-30-1,67-80 216,-106 108-434,58-67-1103,80-119-1,-50 45-3077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25 4164,'0'-4'2145,"-1"-9"2228,1 12-4334,0 1 0,-1 0 0,1-1 0,0 1 0,0-1 0,-1 1 1,1-1-1,0 1 0,-1 0 0,1-1 0,0 1 0,-1 0 0,1-1 0,0 1 0,-1 0 1,1 0-1,-1-1 0,1 1 0,-1 0 0,1 0 0,-1 0 0,1 0 0,-1 0 0,1-1 0,-1 1 1,1 0-1,0 0 0,-1 0 0,1 0 0,-1 0 0,1 0 0,-1 1 0,1-1 0,-1 0 1,1 0-1,-1 0 0,0 1-34,0 1 0,0-1 1,0 0-1,1 1 0,-1-1 0,0 0 0,1 1 1,-1-1-1,1 1 0,0-1 0,-1 1 1,1-1-1,0 1 0,0-1 0,0 1 1,0-1-1,0 1 0,0-1 0,0 1 0,1 1 1,3 36-36,27 61 59,-3-9 1,-17-37-25,-3 1 1,-2 1 0,-2-1 0,-3 1 0,-3-1 0,-2 1-1,-12 61 1,-16 38 748,-64 180-1,92-320-725,1-1 1,0 1-1,-1 16 0,3 0-5378,1-41-1280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9993,'0'0'6081,"1"8"-6962,2 49-426,-4 68 1,-1-70 1694,10 110 1,-8-163-365,0-1 1,0 0 0,0 0-1,0 1 1,1-1 0,-1 0-1,0 0 1,1 1 0,-1-1 0,1 0-1,-1 0 1,1 0 0,0 0-1,-1 0 1,1 0 0,0 0-1,0 0 1,0 0 0,0 0 0,0 0-1,0 0 1,0-1 0,0 1-1,0 0 1,0-1 0,0 1-1,0-1 1,2 1 0,0 0 2,0-1 0,0 0 0,0-1 0,0 1 0,-1 0-1,1-1 1,0 0 0,0 1 0,0-1 0,-1 0 0,1-1 0,3-1 0,7-5 152,1 0 0,-1-1 1,19-18-1,44-46 428,124-151-1,-155 163-1976,58-102 0,-49 58-3178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14987,'24'-18'1288,"7"-13"-943,3-3-153,7-7 304,3-3-408,-2-1 144,-2 9-32,-12 13-224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13219,'-2'2'116,"0"-1"30,0 0 0,0 1 0,1 0 0,-1-1 0,1 1 0,-1 0 0,1 0 0,-1 0-1,0 2 1,2-3-121,0-1-1,0 0 0,0 1 0,0-1 0,0 0 0,0 0 1,0 1-1,0-1 0,0 0 0,0 1 0,0-1 1,0 0-1,0 0 0,0 1 0,0-1 0,1 0 1,-1 0-1,0 1 0,0-1 0,0 0 0,0 0 1,1 0-1,-1 1 0,0-1 0,0 0 0,1 0 0,-1 0 1,0 0-1,1 1 0,17 3 659,29 1 252,0-2 0,50-5-1,100-14 509,-85 5-970,165-9-1992,-230 17 1151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4260,'0'0'9700,"3"12"-9887,10 71 259,-4 1 0,-2 124 1,-4-65 9,-1 46 1111,-27 226 0,21-381-1213,-1 5 41,1 55 0,4-85-56,1-1-1,-1 1 1,1-1 0,1 0-1,0 1 1,0-1 0,0 0-1,1 0 1,0 0 0,1 0-1,0-1 1,7 11-1,-10-16-62,0-1 0,0 1-1,0-1 1,1 1-1,-1-1 1,0 0-1,1 0 1,-1 0-1,1 0 1,-1 0-1,1 0 1,0 0-1,-1 0 1,1-1-1,0 1 1,0 0-1,-1-1 1,1 0-1,0 1 1,0-1-1,0 0 1,0 0-1,0 0 1,-1 0-1,1 0 1,0-1-1,0 1 1,0-1-1,-1 1 1,1-1-1,0 1 1,0-1-1,-1 0 1,1 0-1,-1 0 1,1 0-1,-1 0 1,1 0-1,-1 0 1,1-1-1,-1 1 1,0 0-1,0-1 1,0 1 0,0-1-1,0 1 1,0-1-1,1-2 1,10-34-2385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6374,'-12'8'3534,"-49"31"-3806,-88 43 0,147-82 425,0 1 1,0-1-1,0 1 1,0 0-1,0 0 1,0 0 0,1 0-1,-1 1 1,0-1-1,1 0 1,-1 1-1,1-1 1,0 1 0,-1-1-1,1 1 1,0 0-1,0-1 1,0 1-1,0 0 1,0 0 0,0 0-1,1 0 1,-1 0-1,1 0 1,-1 3-1,-7 21-238,-61 115-177,20-45 145,47-90-282,0 0-1,0 0 1,1 1-1,-1-1 1,2 0-1,-1 1 1,1-1-1,0 8 1,-2 24-4723,-1-21 1171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28 670 1345,'0'-9'1810,"1"-7"-1721,-1 0 0,0 0 1,-1 0-1,-1 0 0,-1 0 0,-8-31 1,6 33-1193,0-8 8345,3 16-221,6 23-6056,2 11-713,0-1 0,2 1 0,1-1 0,1-1 0,24 45 0,-29-63-233,0 0 0,0-1 0,1 0 0,0 0 0,1 0-1,-1-1 1,1 0 0,0 0 0,14 8 0,-15-11 12,0-1 0,0 1 0,0-1 0,1 0 0,-1 0 1,1-1-1,-1 0 0,1 0 0,-1-1 0,1 1 0,0-1 0,-1-1 0,1 0 0,12-2 0,-15 2-20,0-1 0,0 1 0,0-1 0,-1 0-1,1-1 1,-1 1 0,1 0 0,-1-1 0,0 0 0,0 0-1,0 0 1,0 0 0,0 0 0,4-7 0,32-62 134,-22 37-127,39-60-760,4 2 0,72-85 0,2 0-6358,-70 84-1442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4356,'0'0'5306,"-7"4"-4681,-20 15 21,27-19-598,-1 0 1,1 0-1,-1 1 0,1-1 1,-1 0-1,1 0 1,-1 1-1,1-1 0,0 0 1,-1 0-1,1 1 0,-1-1 1,1 1-1,0-1 0,-1 0 1,1 1-1,0-1 1,0 1-1,-1-1 0,1 1 1,0-1-1,0 1 0,0-1 1,-1 1-1,1-1 0,0 1 1,0-1-1,0 1 1,0-1-1,0 1 0,0-1 1,0 1-1,0-1 0,0 1 1,0-1-1,0 1 0,1-1 1,-1 1-1,0-1 1,0 1-1,0-1 0,1 1 1,-1-1-1,0 0 0,0 1 1,1-1-1,-1 1 0,1-1 1,-1 0-1,0 1 1,1-1-1,-1 0 0,1 1 1,-1-1-1,0 0 0,1 0 1,-1 1-1,1-1 0,-1 0 1,1 0-1,-1 0 1,1 0-1,0 1 0,28 4 1064,31-7-687,92-18 1,-105 12-364,-1 2-1,1 2 0,0 1 1,47 5-1,-65 1-15,-8-2 39,-1 2 0,0 0 0,0 1 0,0 1-1,30 11 1,-28-8-65,1-1-1,-1-1 1,1-1 0,0-2-1,44 3 1,-38-2 26,0 2 1,0 0 0,0 2-1,34 15 1,-38-13-7,0-1 0,1-1-1,-1-1 1,2-2 0,-1 0 0,29 0 0,350-2 382,-355-12 224,-27 4-1535,-1 2-4527,-31 3-1481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27 112 3331,'0'0'5146,"-5"9"-4836,-14 26 48,19-34-307,-1-1 0,1 0 0,0 1 0,0-1 0,0 0 0,0 1 0,-1-1 0,1 0 0,0 1 0,0-1 0,0 0 0,0 1 0,0-1 0,0 0 0,0 1 0,0-1 0,0 1 0,0-1 0,0 0 0,0 1 0,0-1 0,0 0 0,0 1 0,1-1 0,-1 0 0,0 1 0,0-1 0,0 0 0,0 1 1,1-1-1,-1 0 0,0 1 0,0-1 0,1 0 0,-1 0 0,0 1 0,1-1 0,-1 0 0,0 0 0,1 1 0,20 2 608,22-9-357,7-8-136,-20 6 26,55-9 0,10 4 369,-25 4-102,86-2 0,-96 9-276,0-2 0,90-18 1,-67 10-166,122-3 0,38-5 10,-201 13 325,-15 2 196,1 1 1,31 0 0,-58 5-663,1-1 1,-1 1 0,0-1 0,1 1 0,-1-1 0,0 1 0,1 0-1,-1 0 1,0 0 0,0 0 0,0 0 0,0 0 0,2 2 0,-1-1-1319,0 1-2546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 3651,'0'0'2776,"-3"8"-2493,-1 0-165,2-6-62,0 0 0,1 1 0,0 0 0,-1-1 0,1 1 0,0 0 0,1 0 0,-1 0 0,0 0 0,1 0 0,-1 4 0,42-7 2058,-6-5-1655,-10 1-127,0 1 1,0 1-1,37 2 1,37 8 348,0-3 1,180-17-1,-131 4-447,-114 8-27,1-1 1,-1-2-1,1-1 1,-1-1 0,51-16-1,-77 18-163,0 1 0,1 0 0,-1 0 0,1 0 1,8 1-1,-14 1-16,0 0 0,-1-1 0,1 2 0,-1-1 0,1 0 0,0 1 0,-1-1 0,1 1 0,-1 0 0,1-1 1,-1 1-1,1 0 0,-1 1 0,0-1 0,0 0 0,1 1 0,-1-1 0,0 1 0,0 0 0,2 2 0,15 13 432,-19-16-527,0-1 1,0 0 0,0 1 0,0-1-1,1 0 1,-1 1 0,0-1 0,0 0 0,1 0-1,-1 1 1,0-1 0,0 0 0,1 0-1,-1 0 1,0 1 0,1-1 0,-1 0 0,0 0-1,1 0 1,-1 0 0,0 0 0,1 0 0,-1 1-1,0-1 1,1 0 0,-1 0 0,0 0-1,1 0 1,-1 0 0,0 0 0,1 0 0,-1-1-1,0 1 1,1 0 0,-1 0 0,0 0 0,1 0-1,-1 0 1,0 0 0,1-1 0,-1 1-1,0 0 1,1 0 0,-1-1 0,0 1 0,0 0-1,1 0 1,-1-1 0,0 1 0,0 0 0,0 0-1,1-1 1,-1 1 0,0 0 0,0-1-1,0 1 1,0 0 0,0-1 0,0 1 0,0 0-1,0-1 1,0-14-2907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3267,'0'0'5584,"9"-1"-5280,45-3 83,1 3 1,69 7-1,8 0-38,451-18 713,-302 9-967,-148 5-35,-131-2-70,1 1 1,-1-1-1,0 0 0,0 1 0,1 0 0,-1 0 0,0-1 1,0 1-1,0 0 0,0 1 0,0-1 0,0 0 1,0 1-1,0-1 0,-1 1 0,1-1 0,0 1 0,-1 0 1,0 0-1,1 0 0,-1 0 0,0 0 0,0 0 0,1 2 1,-3-3-1539,-9-1-1688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2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2306,'21'-11'7136,"25"3"-6556,-13 3-219,-16 0-237,0 1 0,0 1 1,0 0-1,0 1 0,1 1 0,-1 1 0,1 1 0,-1 0 0,1 1 0,-1 1 0,29 8 1,-4 4-80,2-2 0,0-2 0,0-2 0,0-3 0,1 0 0,0-3 1,0-2-1,0-2 0,1-2 0,82-16 0,-84 9-40,0 2 0,84-3-1,-103 11 6,1 1-1,-1 1 1,0 1-1,0 2 0,0 0 1,37 14-1,-54-17-49,0 0 0,0-1 0,0 0 0,-1 0 0,14 0 0,-20-1-1092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2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6118,'0'0'5050,"-5"11"-4981,2-5-73,1-4 3,1 1 0,-1-1 0,1 0 0,0 1 0,0 0 1,-1-1-1,2 1 0,-1 0 0,0-1 0,0 1 0,1 0 0,0 0 1,-1 0-1,1-1 0,0 1 0,1 0 0,-1 0 0,0 0 0,1-1 1,0 1-1,-1 0 0,1 0 0,0-1 0,0 1 0,1-1 0,-1 1 1,0-1-1,1 1 0,0-1 0,-1 0 0,5 4 0,2-1 12,-1 0-1,1-1 1,1-1-1,-1 1 0,0-1 1,1-1-1,0 1 1,-1-1-1,1-1 1,0 0-1,0 0 1,0-1-1,0 0 0,16-2 1,10-3 109,0 0 1,45-15-1,-26 8 16,1 3 0,86-4-1,-14 2 136,116-2-120,24-4 18,-222 12 782,-25 4-4272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5029,'0'0'6934,"3"3"-6667,0-1-231,-1-1 0,1 1 0,0 0-1,-1-1 1,1 0 0,0 0 0,0 0-1,0 0 1,0 0 0,0-1 0,0 1 0,0-1-1,0 0 1,4 0 0,62-1 121,-18 0-87,233 22 1157,-245-19-1179,0-2 0,-1-2 0,1-2 0,-1-1 0,60-16 0,-82 17-42,33-3 6,-1 1-1,78 1 0,38-3 99,-154 7-93,1 1 0,0 1 0,0 0 0,0 0-1,0 1 1,18 6 0,-16-5 154,1 0 0,-1 0-1,26 1 1,-79-3-5312,12 2-630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13291,'-4'0'1344,"7"13"-776,3 0-208,6 9 1385,6 5-1097,7 12-192,2 1-80,12 9-72,0-2-32,6-1-104,-2-2-24,0-5-96,-2-7-136,-7-9-360,-7-7-152,-9-8 472,-4-5-80</inkml:trace>
  <inkml:trace contextRef="#ctx0" brushRef="#br0" timeOffset="1">10 495 15147,'-7'-12'1729,"4"-5"-1137,11-12-136,9-5 736,12-7-208,8-4-128,10 1-271,7-2-97,4 2-376,2 4-376,-1 5 304,1 6-40,-5 6-152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2242,'0'0'1698,"-2"10"-1709,1-5 33,-6 39-354,7-41 308,-1 0 0,1-1 0,0 1 1,0 0-1,0-1 0,1 1 0,-1-1 0,1 1 0,-1 0 1,1-1-1,0 1 0,0-1 0,0 1 0,0-1 0,1 0 1,1 4-1,0-5 266,-1-1 0,1 1 0,0 0 0,-1-1 0,1 1 0,0-1 0,0 0 0,0 0 0,-1 0 0,5 0 0,25 2 1446,-13 3-1475,-1 0-1,28 2 0,20 4 134,-43-6-314,0 0 0,0-2 0,1-1 0,-1-1 0,0-1 0,1-1 0,-1-1 0,38-8 0,-38 7-38,0 2-1,0 0 1,36 3-1,-36-1-1,1 0 0,-1-2 0,31-4-1,-41 2 43,-1 0 1,0-1-1,20-10 0,-27 11-16,0 0-1,1 0 1,-1 1 0,1-1-1,0 1 1,-1 1 0,1-1-1,0 1 1,0 0-1,0 0 1,0 1 0,0-1-1,0 1 1,0 1 0,1-1-1,-1 1 1,0 0 0,-1 1-1,1-1 1,7 4-1,0 0-6,-1-1-1,1-1 0,0 0 0,0 0 0,0-1 0,24 0 0,0-2 22,43-6-1,-74 5-30,-1-1 1,1 1-1,-1-1 0,0-1 1,1 1-1,-1-1 1,0 0-1,7-5 0,-8 5 2,0 0-1,0 0 1,0 1-1,1-1 1,-1 1-1,0 0 1,1 0 0,0 1-1,-1 0 1,1-1-1,5 1 1,11 36-121,-20-34-89,1 0 0,-1 0 1,0 0-1,-1 1 0,1-1 0,0 1 0,0-1 0,-1 0 0,1 1 1,0-1-1,-1 1 0,0 0 0,1-1 0,-1 1 0,0-1 0,0 1 1,0 0-1,0-1 0,0 3 0,0 9-4646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5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8936,'0'0'1842,"9"-6"-2119,-3 3 322,0-1 1,0 1 0,0 0 0,0 1-1,1 0 1,0 0 0,-1 0 0,1 0-1,0 1 1,0 0 0,0 1 0,0 0-1,13 1 1,140 8 1386,130 12 595,-135-8-1801,1-7 0,0-7-1,239-31 1,-243 14-195,592-57 381,-693 74-364,-51 2-141,0 0-1,-1 0 1,1-1 0,-1 1 0,1 0 0,0 0 0,-1 0-1,0 0 1,1 0 0,-1-1 0,0 1 0,1 0-1,-1-1 1,0 1 0,0 0 0,1-1 0,-1 1 0,0-1-1,0 1 1,0-1 0,-1 1 0,-26 4-4301,-6-4-5156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4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39 145 8360,'0'0'4943,"-6"-8"-4852,-20-27 123,25 34-189,1 1 1,-1-1 0,0 1 0,1-1 0,-1 0 0,1 1 0,0-1 0,-1 0 0,1 1 0,0-1 0,-1 0-1,1 0 1,0 1 0,0-1 0,-1 0 0,1 0 0,0 0 0,0 1 0,0-1 0,0 0 0,0 0 0,0 0-1,0 1 1,1-1 0,-1 0 0,0 0 0,1-1 0,11 6 1170,-10-3-1154,0 0-1,0 0 0,0 0 1,0 0-1,1 0 0,-1-1 1,0 1-1,0-1 0,1 1 1,-1-1-1,0 0 0,1 0 1,-1 0-1,1 0 0,-1 0 1,0 0-1,5-2 0,43-16 600,-19 6-467,-11 8-149,0 1-1,0 1 1,0 0-1,30 3 1,48-4 23,-70 1-38,0 1 0,0 0 0,1 3 0,-1 0 0,0 2-1,38 9 1,-48-9 72,0-2 0,1 0-1,-1-1 1,1 0 0,33-5-1,87-25 191,-78 15-270,-54 13-193,8-3 204,-11-6-4223,-4-2-654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925 254 8104,'-14'2'2055,"-75"11"-913,-114 3 1,137-16-1104,-1 3 0,-85 13 0,134-13-37,-1 1 0,1 1-1,0 0 1,0 1 0,1 1-1,-1 1 1,1 1-1,1 0 1,0 1 0,0 1-1,1 0 1,-26 26 0,31-25-3,1 0 0,1 1 0,0 0 0,1 0 0,0 1 0,1 0 0,1 0 0,0 1 0,1-1 0,-4 29 0,3-9 40,2 0-1,2-1 1,5 63 0,-3-79-8,2 1 0,1-1 0,0 0 0,1 0 0,0 0 0,2 0 0,0-1 0,1 0 0,0-1 0,2 0 0,-1 0 0,2-1 0,0 0 0,1-1 0,0 0 0,1-1 0,0 0 0,1-1 0,0-1 1,1 0-1,0-1 0,0 0 0,1-1 0,0-1 0,1-1 0,25 7 0,34 4 112,0-3 1,1-3-1,0-4 0,1-3 1,0-3-1,88-12 0,-129 8-159,0-3-1,0-1 0,-1-1 0,-1-2 0,1-2 0,-2-1 0,54-29 0,-64 29 110,-1-2-1,-1 0 1,0-2 0,-1-1 0,-1 0-1,-1-1 1,0-1 0,-2-1-1,0-1 1,-1 0 0,13-27-1,-12 15 54,-2-1-1,-1-1 0,-2 0 1,-2-1-1,-1 0 1,-2 0-1,-1-1 0,-2 0 1,-2 0-1,-2-1 0,-1 1 1,-6-42-1,4 60-109,-1 0 0,-1 0 1,-1 1-1,0-1 0,-1 1 0,-1 1 0,-20-34 0,22 42-18,-1 0 0,-1 0 1,1 1-1,-1 0 0,-1 0 0,0 1 0,0 0 0,-1 0 0,0 1 0,0 1 0,0 0 0,-1 0 1,0 1-1,-16-6 0,1 5-86,-1 1 0,0 0 1,1 3-1,-2 0 1,1 1-1,0 2 0,0 1 1,0 1-1,-46 11 1,-1 6-742,1 3 1,-83 38-1,-72 38-4092,115-54 225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1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4452,'0'0'8259,"8"-6"-7592,1 0-397,-1 0 0,1 1 1,1 1-1,15-7 0,-21 9-196,0 1-1,1 0 0,0 0 1,-1 0-1,1 1 0,-1-1 1,1 1-1,0 0 1,-1 1-1,1-1 0,-1 1 1,1 0-1,0 0 0,-1 0 1,8 3-1,6 4-15,0-2 0,0-1 0,0 0-1,1-1 1,0-1 0,0 0 0,21-1 0,9-2 175,78-10 0,-90 3-165,0-1 1,54-20-1,21-5-60,-99 31-51,0 1 0,0 0-1,0 1 1,13 1-1,-19 1 110,1-2 0,0 1 0,-1-1-1,1 0 1,-1 0 0,1-1-1,0 0 1,-1-1 0,1 0 0,-1 0-1,0 0 1,0-1 0,0 0-1,8-5 1,-15 8-58,1 0 0,-1-1 0,1 1 0,-1-1 0,0 1 0,1 0 0,0-1 0,-1 1 0,1 0 0,-1-1 0,1 1 0,-1 0 0,1 0 0,0 0 0,-1-1 0,1 1 0,-1 0 0,1 0 0,0 0 0,-1 0 0,1 0 0,0 0 0,-1 0 0,1 0 0,-1 1-1,1-1 1,0 0 0,-1 0 0,1 0 0,-1 1 0,1-1 0,-1 0 0,1 0 0,-1 1 0,1-1 0,0 1 0,0 1-56,0 0 0,0-1 0,0 1 0,0 0 0,0 0 0,0 0 0,-1 0 0,1 0 0,-1 0 0,1 0 0,-1 3-1,1-1-473,-1 1-1,0-1 0,0 0 0,0 0 0,0 0 0,0 0 1,-1 1-1,0-1 0,0 0 0,0 0 0,-1 0 0,-2 5 0,-8 1-3806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2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48 1537,'0'0'2376,"-7"-10"2840,7 11-5093,-1 0 0,1 1 1,-1-1-1,1 0 1,0 0-1,0 0 0,0 0 1,0 0-1,0 1 1,0-1-1,0 0 0,0 0 1,0 0-1,0 0 1,0 1-1,1-1 0,-1 0 1,1 0-1,-1 0 0,1 0 1,-1 0-1,1 0 1,-1 0-1,1 0 0,0 0 1,0 0-1,-1-1 1,1 1-1,0 0 0,0 0 1,0-1-1,0 1 1,0 0-1,1 0 0,20 0 433,-1-1 0,1 0 0,-1-2 1,38-7-1,-40 5-527,-1 1 0,2 0 0,-1 2 0,0 0 0,0 1 0,35 5 1,-31-2 46,-1-1 1,0-1-1,1-2 1,-1 0 0,0-1-1,0-1 1,26-7-1,-15 3-56,0 2 0,44-2 0,-19 8 100,1-3 0,0-3 1,67-13-1,-96 15-3214,-29 4 2910,-1-1-1,1 1 0,0-1 1,0 1-1,-1-1 1,1 1-1,0 0 1,-1-1-1,1 1 1,-1-1-1,1 1 1,-1 0-1,1 0 0,-1-1 1,0 1-1,1 0 1,-1 0-1,0 0 1,0-1-1,1 1 1,-1 0-1,0 0 1,0 0-1,0 0 0,0 0 1,0-1-1,0 1 1,0 2-1,0 0-5655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3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4708,'0'0'-117,"-9"5"635,-26 17 160,33-21-570,-1 0 0,0 1-1,1-1 1,-1 0 0,0 0 0,0-1 0,1 1 0,-1 0 0,0-1 0,0 0-1,0 0 1,0 0 0,0 0 0,-3 0 0,5-1 65,-1 1 0,0 0-1,0 0 1,1 0 0,-1 0 0,0 0-1,0 0 1,1 0 0,-1 1 0,0-1-1,0 1 1,1-1 0,-1 1 0,0 0-1,1 0 1,-1-1 0,1 1 0,-3 2-1,3-2 22,1-1-1,-1 0 1,1 1-1,-1-1 0,1 1 1,0-1-1,-1 0 1,1 1-1,0-1 0,-1 1 1,1-1-1,0 1 0,0-1 1,-1 1-1,1-1 1,0 1-1,0-1 0,0 1 1,0-1-1,0 1 1,0 0-1,0-1 0,0 1 1,0-1-1,0 1 0,0-1 1,0 1-1,0-1 1,0 1-1,0-1 0,1 1 1,-1 0-1,18 15 975,-14-13-1226,1 0 0,0-1-1,-1 0 1,1 0 0,0 0 0,0-1 0,8 2-1,7-4 96,0-1-1,0-1 0,0 0 0,0-2 0,-1 0 0,38-15 1,-8 2-29,-43 16-8,0 0 1,0 1-1,0 0 0,0 0 0,0 1 1,0-1-1,1 1 0,-1 1 0,0-1 1,0 1-1,0 0 0,0 0 0,0 1 1,0-1-1,-1 2 0,1-1 0,0 0 1,-1 1-1,0 0 0,8 6 0,-6-5 5,-1-1-1,1 1 1,0-1-1,-1-1 0,1 1 1,0-1-1,1-1 1,-1 1-1,0-1 0,9 0 1,82-2 40,-45-1-48,-31 1 9,-1-2 1,0 0-1,0-1 0,0-2 1,36-13-1,7-2-1,-50 19 61,0 0 0,0 0 0,0 1 0,18 1 0,-19 0-6,-27 4-7321,8-4 2014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2851,'0'0'16725,"0"-4"-16469,0 4-236,-1-1 1,1 0-1,0 0 0,1 0 1,-1 1-1,0-1 0,0 0 0,0 0 1,0 0-1,1 1 0,-1-1 1,0 0-1,1 0 0,-1 1 1,0-1-1,1 0 0,-1 1 0,1-1 1,-1 0-1,1 1 0,0-1 1,-1 1-1,1-1 0,-1 1 0,1-1 1,0 1-1,-1-1 0,2 0 1,34-8 329,51 6-47,-70 4-248,341-18 1248,-166 13-349,-35 3-451,-149 0-480,-1 0-1,0 0 1,0-1 0,0 0-1,0-1 1,10-5-1,22-6 1545,-39 14-1215,-23 27-2056,17-18-916,1-4-984,-1-1-2455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57 2370,'-10'3'863,"0"0"-1,-1-1 1,1 0-1,0-1 0,-1 0 1,1-1-1,-1 0 1,-14-3-1,24 3-787,0-1-1,0 1 1,1-1 0,-1 1-1,0-1 1,1 0-1,-1 1 1,0-1-1,1 0 1,-1 0-1,1 0 1,-1 1 0,1-1-1,0 0 1,-1 0-1,1 0 1,0 0-1,0 0 1,-1 0 0,1 1-1,0-1 1,0 0-1,0 0 1,0 0-1,0 0 1,0 0 0,0 0-1,1 0 1,-1 0-1,1-1 1,-1 1-41,0-1 1,0 1-1,0 0 0,1 0 1,-1 0-1,0 0 0,1-1 1,-1 1-1,1 0 1,-1 0-1,1 0 0,0 0 1,-1 0-1,1 0 0,0 0 1,0 0-1,0 0 1,0 1-1,0-1 0,0 0 1,0 0-1,0 1 0,0-1 1,2 0-1,7 0 129,1 1 0,0 1-1,0-1 1,19 6 0,24 0 2856,-42-4-2853,1 0-1,-1 1 1,-1 0-1,1 0 1,0 2-1,-1-1 1,0 1-1,0 1 1,0 0-1,17 14 0,-17-13-102,0 1 0,0-1 0,1-1 0,0 0 0,0-1 1,0 0-1,1-1 0,0 0 0,22 3 0,-14-6 177,1-1 0,-1-1 0,0-1 0,1 0 1,-1-2-1,-1-1 0,22-7 0,88-19 34,-85 22-138,67-23-1,-100 28 93,7-4-881,-19 7 471,0 0 1,0 1 0,0-1-1,0 0 1,0 1-1,0-1 1,0 0 0,0 0-1,-1 1 1,1-1-1,0 0 1,0 0 0,0 1-1,-1-1 1,1 0-1,0 1 1,-1-1 0,1 0-1,-1 1 1,1-1-1,-1 1 1,1-1 0,-1 1-1,1-1 1,-1 1-1,1-1 1,-1 1 0,0-1-1,1 1 1,-1 0-1,0-1 1,-18-14-7987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7591,'-3'22'2456,"3"-21"-2359,0 0 1,0-1-1,0 1 0,-1 0 0,1 0 1,0-1-1,0 1 0,0 0 0,0 0 1,0-1-1,0 1 0,0 0 0,0 0 0,1 0 1,-1-1-1,0 1 0,0 0 0,1-1 1,-1 1-1,1 1 0,27 2 1806,45-1-548,90 16-1,-90-8-896,91 1 0,-38-15-51,-1-5 1,150-28-1,-246 31 212,56-2 1485,-86 8-2295,0 0 0,1-1 0,-1 1 0,0-1 0,0 1 0,0-1 0,0 0 0,0 1 1,0-1-1,0 0 0,1 0 0,-1 0 0,0 0 0,0 0 0,0 1 0,0-2 0,0 1 0,-2 0 0,2 0-511,-6 0-4839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237 9434,'-87'3'781,"1"3"-1,0 4 1,1 4 0,-92 26 0,126-22-582,0 2 0,0 2 0,2 2 0,-71 48 0,54-26-181,3 2 0,-86 85 0,116-100-41,1 2 1,2 2-1,-37 57 1,51-67 8,1 0 1,2 1-1,0 0 0,2 1 1,1 1-1,-7 38 1,10-29-18,1 0 0,2 1 0,2 0 1,5 79-1,0-96 5,0-1 0,2 1-1,1-1 1,0 0 0,2 0 0,0-1 0,2 0 0,0-1 0,1 0-1,14 20 1,-1-10-32,0-1-1,2-1 0,1-1 1,1-2-1,57 41 0,-41-38-107,1-2 0,1-2 0,83 31 0,-49-28-195,131 25 1,82-9-161,-219-34 711,0-5-1,0-2 0,0-4 0,113-16 0,-151 12 29,0-2-1,0-2 1,-2-1 0,1-2 0,-1-1-1,-1-1 1,0-2 0,-2-2-1,0 0 1,-1-2 0,32-29 0,-11 0-132,-2-1 0,-2-2 1,-3-3-1,-2-1 0,-3-2 0,-2-2 1,-3-2-1,-3 0 0,-3-2 1,27-91-1,-45 121-132,-2 0 0,-2-1 1,-1 0-1,-2 0 0,-1 0 0,-2 0 0,-7-61 0,2 67 41,-1 0 0,-2 0 0,-1 1 0,-1 0 0,-2 1 0,0 0 0,-2 0 0,-1 2 0,-27-37 0,12 25 41,-2 2 0,-1 0 0,-2 3 0,-1 0 1,-2 3-1,-1 1 0,-1 2 0,-1 1 0,-87-38 0,52 34-58,-1 3-1,-2 4 1,0 3-1,-2 4 1,-88-7-1,-193 2-358,265 22 266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3171,'0'0'4217,"-9"2"-4051,5-2-122,-5 2 70,-1-1 0,1-1 1,-1 1-1,0-2 0,1 1 0,-15-3 0,21 2 96,0 1-1,0 0 0,0 0 0,1 1 1,-1-1-1,0 1 0,0-1 0,0 1 1,0 0-1,0 0 0,1 0 0,-1 0 1,0 1-1,1-1 0,-1 1 0,1-1 1,0 1-1,-1 0 0,1 0 0,0 0 1,-3 4-1,3-3-39,-1-1 0,1 1 1,0-1-1,0 1 0,1 0 0,-1 0 0,0-1 0,1 1 1,0 0-1,0 1 0,0-1 0,0 0 0,0 0 1,1 0-1,-1 1 0,1-1 0,0 0 0,0 0 1,1 6-1,1-5-44,1 0 1,0 0-1,0 0 0,0-1 1,0 1-1,1-1 0,-1 0 1,6 4-1,6 6 87,-7-5-145,0-1-1,0 0 0,1 0 1,-1-1-1,2 0 0,-1-1 0,0 1 1,1-2-1,0 0 0,0 0 1,21 5-1,-15-7-17,0 0 1,1-1 0,-1-1-1,0 0 1,1-1-1,-1-1 1,21-5-1,165-51 258,-159 42-276,1 2 1,1 2-1,0 2 0,1 1 1,67-2-1,-97 10 7,-1 2 0,0 0 0,0 0 0,1 2 0,-1 0 0,-1 1 0,1 0 0,0 1 0,22 11 0,-57-55-1224,19 37 630,-1 0 1,0 0 0,0 0-1,1 1 1,-1-1-1,0 1 1,-1-1 0,1 1-1,0 0 1,0 0 0,0 0-1,-5-1 1,-16-5-6525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3876,'0'0'8498,"-6"8"-8311,1-1-145,3-5-3,1 0 0,-1 0 0,1 0 0,-1 0 0,1 0-1,0 1 1,0-1 0,0 0 0,-1 5 0,2-5 3,0-1 1,0 0-1,0 0 1,1 1-1,-1-1 0,0 0 1,1 0-1,-1 0 1,1 0-1,0 0 0,-1 0 1,1 0-1,0 0 1,-1 0-1,1 0 0,0 0 1,0 0-1,0 0 1,0 0-1,0-1 1,0 1-1,0 0 0,0-1 1,0 1-1,0-1 1,0 1-1,0-1 0,1 1 1,1-1-1,11 5 317,2 0-1,-1-1 0,0-1 1,1 0-1,26 0 0,82-4-89,-101 0-205,72-7-6,-64 4-34,1 1 0,0 2 0,-1 1 0,1 1 0,58 10 0,-70-5-57,89 17-949,-33-18-4014,-21-9-2355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3940,'0'0'18561,"-8"7"-17979,3-3-522,-33 29 500,35-30-511,1 0 1,-1-1-1,1 1 0,0 0 1,0 0-1,0 0 1,0 0-1,1 1 1,0-1-1,-1 0 1,1 1-1,0-1 1,0 1-1,0 4 0,2-7-32,-1-1-1,1 1 0,-1-1 0,1 0 0,0 1 0,-1-1 1,1 1-1,0-1 0,-1 0 0,1 0 0,0 1 0,0-1 1,-1 0-1,1 0 0,0 0 0,0 0 0,-1 0 0,1 0 1,0 0-1,0 0 0,-1 0 0,1 0 0,0 0 0,0 0 1,-1-1-1,1 1 0,1-1 0,31-6 161,-27 5-150,-3 1-31,1 0-1,0 0 1,0 0-1,0 1 1,0-1-1,0 1 1,0 0-1,0 0 1,0 0-1,0 1 1,0 0 0,-1-1-1,1 1 1,7 3-1,-9-2 5,0-1-1,0 1 0,0 0 1,0 0-1,-1 0 1,1 0-1,0 1 1,-1-1-1,0 0 0,0 1 1,0-1-1,0 1 1,0-1-1,0 1 1,0-1-1,-1 1 0,1 0 1,-1-1-1,0 1 1,0-1-1,0 1 1,0 4-1,0 7 127,0 1-1,-1-1 1,-1 0-1,-5 25 1,5-33 116,0 0 0,-1 0 0,0 0 0,0 0 0,-1 0 0,1-1 0,-1 0 0,0 1 0,-1-1 0,1-1 0,-1 1 0,-8 5 0,4-1-108,-1-1 0,-1-1 0,1 1 0,-1-2 0,0 0 0,-1 0 0,1-1-1,-1 0 1,0-1 0,0 0 0,-21 3 0,32-7-297,-1-1-1,1 1 1,0-1-1,-1 1 1,1-1-1,0 0 1,-1 1-1,1-1 1,0 0-1,0 0 1,0 0-1,0 0 1,0 0-1,0 0 0,0 0 1,0 0-1,0 0 1,1-1-1,-1 1 1,0 0-1,1 0 1,-1-1-1,1 1 1,-1-1-1,1 1 1,0 0-1,-1-1 1,1 1-1,0-1 1,0 1-1,0 0 1,0-3-1,0-63-7449,1 48 4046,-1-34-6031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3491,'0'0'15663,"59"-43"-13805,-37 43-289,4 0-287,8-1-610,5-1-480,-2-3-96,1 0-63,-3 0-578,-4-1-864,-2-1-609,-7-2-1570,-3 0-3362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8456,'0'0'11873,"-9"7"-11692,-8 7-9,1 1-1,1 1 1,1 0-1,0 0 1,1 2-1,1 0 1,-13 23-1,19-31-25,1 1-1,-1 0 1,2 1-1,0-1 1,0 1-1,1 0 0,0-1 1,1 1-1,0 1 1,1-1-1,1 0 1,0 0-1,0 0 1,1 0-1,4 17 1,-4-26-137,0 0 0,1 0 1,-1 0-1,1 0 1,-1 0-1,1 0 1,0-1-1,0 1 1,1-1-1,-1 1 1,0-1-1,1 0 0,0 0 1,-1 0-1,1 0 1,0 0-1,0-1 1,0 1-1,0-1 1,0 0-1,0 0 1,0 0-1,1 0 0,-1 0 1,0-1-1,1 1 1,-1-1-1,0 0 1,1 0-1,-1-1 1,0 1-1,0 0 1,6-3-1,1 2 69,0-1-1,0-1 1,-1 0-1,1-1 1,-1 1-1,0-2 1,0 1-1,0-1 1,-1-1-1,9-6 1,-14 9 58,1 0 1,-1-1-1,1 1 0,-1-1 0,0 0 1,0 0-1,-1 0 0,1 0 0,-1 0 1,0-1-1,0 1 0,-1-1 0,1 1 1,-1-1-1,0 0 0,1-6 0,-2 9-84,-1 0 0,1-1 0,0 1 0,-1 0 1,0 0-1,1-1 0,-1 1 0,0 0 0,0 0 0,0 0 0,-1 0 0,1 0 0,0 0 0,-1 0 0,1 0 0,-1 1 0,0-1 0,1 1 0,-1-1 0,0 1 0,0-1 0,0 1 0,0 0 0,0 0 0,0 0 0,-1 0 0,1 0 0,0 1 0,0-1 0,-1 1 0,1-1 0,0 1 0,-1 0 0,-2 0 0,-52-2-206,56 2 36,-1 0 1,0 1 0,1-1-1,-1 0 1,0 1-1,1-1 1,-1 1-1,1-1 1,-1 1-1,1 0 1,-1-1-1,1 1 1,-1 0-1,1 0 1,0 0 0,-1 0-1,1 0 1,0 1-1,0-1 1,0 0-1,0 1 1,0-1-1,0 0 1,0 1-1,1-1 1,-1 1 0,0-1-1,1 1 1,-1-1-1,0 4 1,1-4-122,0-1 1,0 1 0,0 0 0,0-1-1,1 1 1,-1-1 0,0 1 0,0 0 0,0-1-1,1 1 1,-1-1 0,0 1 0,0-1-1,1 1 1,-1-1 0,1 1 0,-1-1-1,0 1 1,1-1 0,-1 0 0,1 1-1,-1-1 1,1 1 0,-1-1 0,1 0-1,-1 0 1,1 1 0,-1-1 0,1 0-1,0 0 1,-1 0 0,1 0 0,-1 1-1,1-1 1,0 0 0,-1 0 0,1 0 0,-1 0-1,1 0 1,0-1 0,-1 1 0,1 0-1,-1 0 1,1 0 0,0-1 0,1 1-292,20 0-8262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6598,'0'0'11958,"-8"2"-9534,0 1-2314,1 0-1,0 1 1,0-1 0,0 1 0,0 0-1,1 1 1,-1 0 0,1 0 0,0 0-1,1 1 1,-1 0 0,1 0 0,0 0-1,1 1 1,-1 0 0,1 0 0,1 0-1,-1 0 1,1 0 0,1 1 0,-1-1-1,1 1 1,0 0 0,0 11 0,1-15-97,1-1 1,0 1 0,0-1 0,0 1-1,1-1 1,-1 1 0,1-1-1,0 1 1,0-1 0,0 0-1,0 1 1,0-1 0,1 0 0,0 0-1,-1 0 1,1 0 0,5 5-1,-4-6 83,0 1 0,1-1 0,-1 0 0,1 0 0,0-1 1,-1 1-1,1-1 0,0 0 0,0 0 0,0 0 0,0 0 0,0-1 0,0 0 0,0 0 0,5 0 0,-3-1 18,0 1-1,0-2 1,0 1 0,0-1 0,0 0 0,0 0 0,-1 0-1,1-1 1,-1 0 0,1 0 0,-1 0 0,0-1 0,0 1-1,-1-1 1,1-1 0,-1 1 0,0-1 0,0 1 0,0-1-1,-1 0 1,1-1 0,-1 1 0,-1 0 0,1-1 0,-1 0-1,0 1 1,0-1 0,0 0 0,-1 0 0,0 0 0,0 0-1,-1-1 1,0-8 0,-1 11-102,0 0-1,-1 1 1,0-1-1,1 0 1,-1 0-1,-1 1 1,1-1-1,0 1 1,-1 0-1,0 0 1,0 0-1,0 0 1,0 0 0,0 0-1,0 1 1,-1 0-1,1 0 1,-1 0-1,0 0 1,-6-2-1,5 1-520,-1 1 0,1 0-1,-1 1 1,1-1-1,-1 1 1,-10 0 0,13 1-296,0 0 1,1 0-1,-1 0 1,0 0-1,1 1 1,-1-1-1,0 1 1,1 0-1,-1 0 1,1 0-1,-1 0 1,1 0 0,0 0-1,-4 3 1,-3 5-11614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229 111 5317,'0'0'1303,"3"-9"2006,0 4-2816,15-46 3223,-17 48-3169,0 0 0,-1 0 1,1 0-1,-1 0 0,0 1 0,0-1 1,0 0-1,0 0 0,-1 0 0,0-5 1,0 7-431,0 0 1,1 1 0,-1-1-1,0 0 1,0 1 0,1-1 0,-1 1-1,0-1 1,0 1 0,0-1-1,0 1 1,0 0 0,0 0-1,0-1 1,0 1 0,0 0-1,0 0 1,0 0 0,0 0-1,0 0 1,0 0 0,0 0-1,0 0 1,0 0 0,0 1-1,-1-1 1,-29 10 570,16 0-630,0 1 0,0 0 0,1 2 0,1-1 0,0 2 0,1 0 0,0 0 0,1 1 0,1 1 0,0-1 0,2 2 0,-1-1 0,2 1 0,0 1 0,1-1 0,1 1 0,1 0 0,0 0 0,1 0 0,1 1 0,0 28 0,3-43-44,-1-1 0,0 1 1,1 0-1,0 0 0,0-1 1,0 1-1,0-1 1,1 1-1,-1-1 0,1 1 1,0-1-1,0 0 0,0 0 1,0 0-1,1 0 1,-1 0-1,1 0 0,0-1 1,0 1-1,0-1 0,0 0 1,0 0-1,0 0 1,1 0-1,-1 0 0,0-1 1,1 0-1,0 1 0,-1-1 1,1-1-1,0 1 1,-1 0-1,1-1 0,0 0 1,0 0-1,0 0 0,4-1 1,0 1 104,0-1 0,1 0 0,-1 0-1,0-1 1,0 0 0,-1-1 0,1 1 0,0-1 0,-1-1 0,1 0 0,-1 0 0,0 0 0,-1-1 0,1 0 0,-1 0-1,10-11 1,-13 13-4,0 0 0,-1-1-1,0 0 1,0 1 0,0-1-1,0 0 1,0 0 0,-1 0-1,0-1 1,0 1 0,0 0 0,0 0-1,0-1 1,-1 1 0,0 0-1,0-1 1,0 1 0,-1 0-1,1 0 1,-3-7 0,2 7-93,-1 1 0,1 0 0,-1-1 0,0 1 0,0 0 0,-1 0 0,1 0 0,0 0 0,-1 1 0,0-1 0,0 1 0,0-1 0,0 1 0,0 0 0,0 0 0,0 1 0,-1-1-1,1 0 1,-1 1 0,1 0 0,-1 0 0,1 0 0,-7-1 0,2 1-196,1 0-1,0 1 0,-1-1 1,1 1-1,-1 1 0,1-1 1,0 1-1,-1 1 0,-8 2 0,14-3-43,-1-1 0,1 1 0,0 1 0,0-1 0,0 0 0,0 0 0,0 1 0,0-1 0,0 1 0,0 0 0,1 0 0,-1-1 1,1 1-1,-1 0 0,1 0 0,0 0 0,0 1 0,-1-1 0,2 0 0,-1 0 0,0 1 0,0-1 0,1 0 0,-1 1 0,1-1 0,0 1 0,0-1 0,0 0 0,0 1 0,0-1 0,1 4 0,-1-5-100,0 1 0,0-1 1,1 0-1,-1 1 0,0-1 1,1 0-1,-1 0 0,1 1 1,0-1-1,-1 0 1,1 0-1,0 0 0,0 1 1,0-1-1,0 0 0,-1 0 1,2-1-1,-1 1 1,0 0-1,0 0 0,0 0 1,0-1-1,0 1 0,1 0 1,1 0-1,18 6-7225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16816,'0'0'8130,"-3"10"-8034,-12 18-40,8-16-7,0-1 0,2 1 0,-1 0 0,1 0 1,1 0-1,0 1 0,-2 13 0,8-25-37,1 0-1,-1 0 1,0 0 0,1-1 0,-1 1 0,1-1 0,-1 0-1,1 0 1,-1 0 0,1 0 0,-1 0 0,4-1 0,-2 1 15,44-4 23,-38 2-52,0 1 1,0 0 0,-1 0-1,1 1 1,0 1 0,0-1-1,0 2 1,14 2 0,-22-2-3,0-1 1,0 1-1,0 0 1,0 0-1,-1-1 1,1 1-1,0 0 1,-1 1 0,0-1-1,1 0 1,-1 0-1,0 1 1,0-1-1,0 0 1,0 1-1,-1-1 1,1 1-1,-1-1 1,1 1 0,-1-1-1,0 1 1,0-1-1,0 1 1,-1-1-1,1 4 1,-1 2 47,0-1 1,0 1 0,0 0-1,-1 0 1,0-1-1,0 1 1,-4 7 0,-5 5 704,-2 0 0,1-1 0,-21 23 1,29-37-618,0-1 0,0 1 0,-1 0 0,1-1 0,-1 0 0,0 0 0,-1 0 0,1-1 0,-1 0 0,1 0 0,-1 0 1,0-1-1,0 1 0,0-2 0,0 1 0,-11 1 0,16-3-221,-1 0 1,1-1-1,-1 1 1,1 0-1,-1-1 0,1 1 1,0-1-1,-1 1 1,1-1-1,0 0 1,0 0-1,-1 0 1,1 0-1,0 1 0,0-1 1,0-1-1,0 1 1,0 0-1,0 0 1,0 0-1,1 0 1,-1-1-1,0 1 0,1 0 1,-1-1-1,0 1 1,1-1-1,0 1 1,-1 0-1,1-1 1,0 1-1,0-3 0,-1-58-7944,1 43 3273,0-15-6739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12268,'0'0'16783,"64"-49"-16750,-23 42-1,-1 4 0,6-2-801,-4 3-961,-2 0-1120,1-1-546,-6-4-4932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60 7655,'0'0'14926,"6"-8"-13153,0 3-1445,-1-1 0,1 1 0,0 0 0,0 1 0,0 0 0,1 0 0,0 0 0,11-4 0,-16 7-299,0 0-1,0 0 1,1 0 0,-1 0 0,0 1 0,1-1 0,-1 1 0,1 0 0,-1 0 0,0 0 0,1 0 0,-1 0 0,1 0 0,-1 1 0,0-1 0,1 1 0,-1-1 0,0 1 0,1 0-1,-1 0 1,0 0 0,0 0 0,0 1 0,0-1 0,0 1 0,0-1 0,0 1 0,-1-1 0,1 1 0,0 0 0,-1 0 0,0 0 0,1 0 0,-1 0 0,0 0 0,0 0 0,2 4 0,-1 1-26,0 0 1,-1 0 0,0 0-1,0 0 1,0 0 0,-1 1-1,1-1 1,-2 0 0,1 0-1,-1 0 1,0 0 0,-1 0-1,0 0 1,0 0 0,-6 13-1,4-11 145,-1 1 0,0-1 0,0 0 0,-1 0 0,0-1 0,-1 0 0,1 0 0,-2 0 0,1-1 0,-12 8 0,75-31-927,-40 11 223,1 0 0,-1 1-1,18-1 1,-30 4 453,0 0 0,-1 1 0,1-1 0,0 1 0,0 0-1,0 0 1,-1 1 0,1-1 0,0 1 0,0 0 0,-1 0 0,1 0 0,0 0 0,-1 0 0,0 1 0,1 0 0,-1 0-1,0 0 1,6 4 0,-7-3 101,-1-1-1,0 1 1,1-1-1,-1 1 1,0-1-1,0 1 0,0 0 1,-1 0-1,1-1 1,-1 1-1,1 0 1,-1 0-1,0 0 1,0 0-1,0-1 0,-1 1 1,1 0-1,-1 0 1,1 0-1,-1-1 1,0 1-1,0 0 1,0-1-1,-3 5 0,-2 4 389,0 0-1,-1-1 1,0 0-1,-10 10 0,9-10-39,1-1 0,-2-1 0,1 0-1,-1 0 1,-1-1 0,1 0 0,-1 0-1,-1-1 1,1-1 0,-1 1 0,0-2-1,0 1 1,0-2 0,-1 0 0,1 0-1,-18 2 1,27-5-465,0 0 0,0-1 0,0 1 0,0 0 0,0-1 0,0 1 0,1-1 0,-1 1 0,0-1 0,0 0 0,0 0-1,1 0 1,-3-1 0,1-1-719,0 0-1,-1-1 0,1 1 0,1-1 0,-1 0 0,0 0 0,-1-4 1,-4-5-2198,-2-2-7139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23 14411,'20'-22'6970,"-30"32"-5673,-439 531 238,428-514-1541,-19 33-1,85-136-2438,-20 32 1943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375 1409,'0'0'4356,"3"-8"-2348,0-2-1394,0 1-1,0-1 1,-1 0 0,1-15 0,-3 22-403,0-1-1,0 1 1,0-1 0,0 1-1,-1-1 1,0 1-1,1-1 1,-1 1 0,0-1-1,-1 1 1,1 0-1,-1 0 1,1-1 0,-1 1-1,0 0 1,0 1-1,0-1 1,-1 0 0,-2-2-1,-5-3 25,0 0-1,-1 1 1,-1 1-1,1 0 1,-1 0 0,-19-6-1,-82-20 644,49 16-253,-86-34 1131,-35-8-1441,152 50-322,0 1 0,-1 2 1,-60-2-1,56 8 148,0 2 0,1 2 0,0 1 0,0 1 0,0 3 0,1 0 0,0 3 0,1 1 0,0 1 0,2 2 0,-42 28 0,66-39-127,1 1 0,0 0 0,0 0 0,0 0-1,1 1 1,1 0 0,-1 1 0,1-1 0,1 1-1,-1 1 1,2-1 0,-1 1 0,-4 16 0,5-12-3,1 0 1,1 0 0,0 0-1,1 1 1,0-1-1,2 0 1,-1 0 0,2 1-1,4 19 1,-2-14-6,2 0 0,0-1 0,2 1 0,0-2 0,1 1 0,0-1 0,2 0 0,0-1 1,1 0-1,1-1 0,1 0 0,0-1 0,1 0 0,21 15 0,-7-11 20,2-2 0,0-1 0,1-1 0,0-2 0,1-1 0,1-2 0,0-1 0,41 5 0,285 17 161,-345-31-176,57 4 44,0-4-1,0-3 1,0-3-1,78-17 0,-87 9-20,167-45 28,-206 51-6,-1-1-1,1-1 0,-2-2 1,0 0-1,0-1 1,-1-1-1,23-20 1,-37 28-32,-1-1 0,1 0 1,-1 0-1,-1 0 1,0-1-1,0 0 0,0 0 1,-1 0-1,0-1 1,-1 1-1,0-1 0,0 0 1,-1 0-1,0 0 1,0 0-1,-1 0 1,0 0-1,-1 0 0,0-1 1,-1 1-1,1 0 1,-2 0-1,1 0 0,-1 0 1,-1 0-1,0 0 1,0 0-1,-1 1 0,0-1 1,0 1-1,-1 0 1,0 1-1,0-1 0,-9-9 1,-3 1-33,-1 1 0,-1 0 1,0 1-1,-1 2 0,0-1 1,-35-14-1,-143-44-217,90 34-1338,93 32 613,-8-3-2059,10 1-2657,4-1-3425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72 2626,'0'0'14932,"-8"-4"-10442,9 5-4450,-1 0 0,1 1 0,-1-1 0,1 0 0,-1 0 0,1 0 0,0 1 1,0-1-1,-1 0 0,1 0 0,0 0 0,0 0 0,0 0 0,0 0 0,0-1 1,1 1-1,-1 0 0,0 0 0,0-1 0,0 1 0,1-1 0,-1 1 0,0-1 1,1 0-1,-1 1 0,0-1 0,1 0 0,-1 0 0,0 0 0,1 0 0,-1 0 0,1 0 1,-1 0-1,0-1 0,1 1 0,-1 0 0,0-1 0,0 1 0,1-1 0,-1 1 1,0-1-1,0 0 0,0 1 0,1-1 0,-1 0 0,0 0 0,0 0 0,0 0 1,0 0-1,-1 0 0,1 0 0,0 0 0,0 0 0,-1 0 0,1-1 0,0 1 1,-1 0-1,0 0 0,1-1 0,-1 1 0,1-2 0,-1 1 20,1 0 0,-1 0-1,0 0 1,1-1 0,-1 1-1,0 0 1,0 0 0,0 0 0,-1 0-1,1 0 1,0 0 0,-1 0-1,0 0 1,1 0 0,-1 0-1,0 0 1,0 0 0,0 0 0,0 0-1,0 0 1,-1 1 0,1-1-1,0 0 1,-1 1 0,0-1-1,1 1 1,-1 0 0,0 0-1,1-1 1,-4 0 0,2 1-47,0 0-1,0 0 1,0 0 0,0 0 0,0 1 0,0-1-1,0 1 1,0 0 0,0 0 0,-1 0 0,1 0-1,0 1 1,0-1 0,0 1 0,0 0 0,0 0-1,0 0 1,0 0 0,0 1 0,-4 2 0,5-3-14,0 1 1,-1 0-1,1-1 1,0 1 0,0 0-1,1 0 1,-1 0-1,0 1 1,1-1-1,-1 0 1,1 1 0,-1-1-1,1 1 1,0-1-1,0 1 1,0-1 0,1 1-1,-1 0 1,1-1-1,-1 1 1,1 0 0,0 0-1,0-1 1,0 1-1,1 3 1,0-5 5,0 0 0,0 0-1,0 0 1,0 0 0,0-1 0,0 1 0,1-1 0,-1 1-1,0-1 1,0 1 0,1-1 0,-1 1 0,0-1 0,0 0-1,1 0 1,-1 0 0,0 0 0,1 0 0,-1 0 0,0 0-1,3 0 1,31-5 113,-30 4-104,1 0 0,-1-1 0,0 0 1,0 0-1,0 0 0,0-1 0,0 0 0,-1 0 0,1 0 0,-1 0 0,1-1 0,-1 1 0,6-9 1,-9 12-11,-1 0 0,0 0 0,0 0 1,0 0-1,0-1 0,0 1 1,0 0-1,0 0 0,0 0 0,0 0 1,0 0-1,0-1 0,1 1 0,-1 0 1,0 0-1,0 0 0,0 0 1,0 0-1,0-1 0,0 1 0,0 0 1,0 0-1,0 0 0,0 0 1,-1-1-1,1 1 0,0 0 0,0 0 1,0 0-1,0 0 0,0 0 0,0-1 1,0 1-1,0 0 0,0 0 1,0 0-1,0 0 0,-1 0 0,1 0 1,0 0-1,0-1 0,0 1 1,0 0-1,0 0 0,0 0 0,-1 0 1,1 0-1,0 0 0,0 0 0,0 0 1,0 0-1,-1 0 0,-12 0 61,-15 10 55,15-3-449,-2 3 1672,14-7-4094,10-1-4721,-3-1-130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5509,'0'0'17943,"-5"-4"-17570,4 2-357,-1 1-1,1 0 1,0 0 0,-1-1-1,0 1 1,1 0 0,-1 0-1,0 0 1,1 1 0,-1-1-1,0 0 1,0 1 0,1-1-1,-1 1 1,0-1-1,0 1 1,0 0 0,0 0-1,0 0 1,0 0 0,0 0-1,0 0 1,1 1 0,-1-1-1,0 1 1,0-1 0,0 1-1,1 0 1,-1-1-1,0 1 1,0 0 0,1 0-1,-1 0 1,1 1 0,-1-1-1,1 0 1,0 0 0,-1 1-1,1-1 1,0 1 0,0-1-1,-2 4 1,-9 11 189,0 1 0,-15 29 1,24-41-181,0 1 0,1 0 0,0 0 0,0 0 0,0 0 0,1 0 0,0 0 0,0 0 0,1 0 0,-1 0 0,1 1 0,1-1 0,0 8 0,1-11-5,-1 0 0,1 0 0,-1-1 0,1 1 0,0-1 0,0 1 0,0-1 0,1 0 0,-1 0 0,0 0 0,1 0 0,0 0 0,-1 0 0,1-1 0,0 1 0,0-1 0,0 0 0,0 0 0,0 0 0,0 0-1,0-1 1,4 1 0,-2 1 60,0-1 0,0 0-1,0-1 1,0 1 0,0-1-1,1 0 1,-1-1 0,0 1-1,0-1 1,0 0 0,0 0-1,10-4 1,-14 5-17,0-1 0,0 1 0,0-1 1,0 0-1,0 1 0,0-1 0,0 0 1,0 0-1,0 0 0,0 0 0,0 0 0,-1 0 1,1 0-1,0 0 0,-1 0 0,1 0 0,-1 0 1,1 0-1,-1-1 0,1 1 0,-1 0 0,0 0 1,0-1-1,0 1 0,0 0 0,0 0 1,0-1-1,0 1 0,0 0 0,0 0 0,0 0 1,-1-1-1,1 1 0,0 0 0,-1 0 0,1 0 1,-1 0-1,0-2 0,0 1-32,-1 0 0,1 1-1,-1-1 1,1 0 0,-1 1 0,1-1 0,-1 1 0,0-1-1,0 1 1,0 0 0,1 0 0,-1 0 0,-1 0-1,1 0 1,0 0 0,0 0 0,0 1 0,0-1-1,0 1 1,-4-1 0,-44 5-1173,68-15-8836,-4-2 2889,-3-2-4293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11 3267,'0'0'8355,"-12"-2"-5916,-1-1-1573,-1 0 1,0 2-1,0 0 0,0 0 0,-26 3 0,32-1-804,1 1 1,0-1-1,-1 1 0,1 1 0,0 0 0,0 0 1,1 0-1,-1 0 0,-9 8 0,5-3-65,0 1-1,1 1 1,0-1-1,0 2 1,1-1 0,1 2-1,0-1 1,0 1-1,1 0 1,0 0 0,1 1-1,1 0 1,0 0-1,1 0 1,0 1-1,1 0 1,0 0 0,1-1-1,1 1 1,0 0-1,1 0 1,1 0 0,0 0-1,3 15 1,-2-23 5,-1-1-1,1 0 1,1-1 0,-1 1 0,1 0-1,-1-1 1,1 1 0,0-1 0,1 0-1,-1 0 1,1 0 0,0 0 0,0-1 0,0 1-1,0-1 1,1 0 0,-1-1 0,1 1-1,0-1 1,0 1 0,0-2 0,0 1-1,0 0 1,0-1 0,0 0 0,1 0 0,-1-1-1,0 1 1,11-2 0,1 1 255,0-1 0,-1-1-1,1-1 1,-1 0 0,1-1 0,-1 0 0,-1-2 0,24-10 0,-17 5 32,0-2 1,-1 0-1,0-1 0,-1-1 1,0-1-1,21-23 1,-34 31-208,0 1 0,0-1 0,-1 0-1,0-1 1,-1 0 0,0 0 0,0 0 0,-1 0 0,0-1 0,-1 0 0,0 1-1,0-1 1,-1 0 0,-1-1 0,0 1 0,0 0 0,-1 0 0,0-11 0,-1 17-73,0-1 0,-1 0 0,1 1 0,-1 0 0,0-1 0,0 1 0,0 0 0,-1 0 0,1 0 0,-1 0 0,0 0 1,0 1-1,0-1 0,-1 1 0,1 0 0,-1 0 0,0 0 0,0 1 0,0-1 0,0 1 0,-7-3 0,4 2-442,1 0 0,-1 1 0,0 0 0,0 0-1,-15-1 1,16 3-532,1-1 0,-1 2-1,0-1 1,1 0 0,-1 1 0,0 0-1,-8 3 1,-5 6-6359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54 144 2626,'0'0'4442,"2"-9"-3529,25-69 2241,-4 22 4593,-25 60-5483,-13 31 3083,9-22-5311,1 1 0,0 0 0,1 0-1,0 0 1,-2 24 0,7-37-43,-1 0 0,0-1 0,1 1 0,0 0 0,-1 0 0,1-1 0,0 1 0,-1 0 0,1-1 0,0 1 0,-1 0 0,1-1 0,0 1 0,0-1 0,0 1 0,0-1 0,0 0 0,0 1 0,-1-1 0,1 0 0,0 0 0,0 0 0,0 0 0,0 1 0,0-1 0,0 0 0,0-1 0,2 1 0,39 0-272,-30-1 158,-6 1 82,-1 0 0,1 0 0,0 0 0,0 1 0,0 0 1,0 0-1,0 1 0,-1-1 0,7 4 0,-9-3 22,0 0-1,-1 0 1,1 0-1,-1 0 0,1 1 1,-1-1-1,0 1 1,0 0-1,0 0 1,0 0-1,-1 0 0,1 0 1,-1 0-1,1 0 1,-1 0-1,0 0 1,0 5-1,1-3 35,0 0 0,-1 1 0,0-1 0,0 0 0,0 1-1,-1-1 1,0 1 0,0 9 0,-2-12 68,1 0-1,0 0 1,-1 0 0,1-1-1,-1 1 1,0 0 0,0-1-1,0 1 1,0-1-1,0 1 1,-1-1 0,1 0-1,-1 0 1,1 0 0,-1 0-1,-3 1 1,-14 10 326,-64 39 648,76-48-1154,1 0 0,-2-1 0,1 0 0,0 0 0,-1-1-1,1 0 1,-1 0 0,-13 0 0,21-2-70,0 0-1,0-1 1,0 1 0,1-1 0,-1 1 0,0-1 0,0 1-1,1-1 1,-1 0 0,0 1 0,1-1 0,-1 0 0,1 1-1,-1-1 1,1 0 0,-1 0 0,1 1 0,0-1 0,-1 0-1,1 0 1,0 0 0,-1 0 0,1 0 0,0 0 0,0 1-1,0-1 1,0 0 0,0 0 0,0-1 0,-1-35-6032,1 30 3656,0-26-7848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13549,'0'0'12492,"8"-7"-12039,1 0-391,-1 1-1,1 0 0,0 1 0,1 0 0,-1 0 0,1 1 0,0 0 1,0 1-1,0 0 0,20-3 0,-12 3-251,-1 1 0,0 1 0,1 1 0,-1 0 0,25 4 1,-34-2-1740,0 0 0,0 1 0,-1 0 0,14 6 0,-10-4-4461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1794,'0'0'22747,"12"-10"-21696,39-38-763,-3-1 1,78-105-1,-121 149-340,-4 7 15,-5 18 12,-11 29 150,2-18 206,2 1 1,1 0 0,1 0 0,2 1-1,2 0 1,-3 39 0,8-72-378,1 1 0,-1-1 1,0 1-1,0-1 0,0 1 1,1-1-1,-1 1 0,0-1 0,1 0 1,-1 1-1,0-1 0,1 1 0,-1-1 1,1 0-1,-1 1 0,1-1 0,-1 0 1,1 1-1,-1-1 0,1 0 1,-1 0-1,1 0 0,-1 1 0,1-1 1,-1 0-1,1 0 0,-1 0 0,1 0 1,-1 0-1,1 0 0,-1 0 0,1 0 1,-1 0-1,1 0 0,0 0 1,-1-1-1,1 1 0,-1 0 0,1 0 1,-1 0-1,1-1 0,-1 1 0,0 0 1,1-1-1,-1 1 0,1 0 0,-1-1 1,1 1-1,-1-1 0,29-17-4484,-10-1-1209,1-3-2327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13901,'0'0'5232,"-9"6"-3994,0 0-1064,0 1 0,0 0 0,1 1 0,0 0 0,1 0 0,-1 0 0,2 1 0,-1 0 0,1 1 0,1-1 0,-1 1 0,2 0 0,-1 1 0,1-1 0,1 1 0,-3 14 0,5-17 17,0 0 1,0 0 0,1 0-1,0 0 1,0 0-1,1 0 1,2 8 0,-3-14-133,1 1 0,0-1 0,-1 0 1,1 0-1,0 0 0,1 0 0,-1 0 1,0 0-1,0 0 0,1 0 1,0 0-1,-1-1 0,1 1 0,0 0 1,-1-1-1,1 0 0,0 1 0,0-1 1,0 0-1,0 0 0,1 0 0,-1 0 1,0 0-1,0-1 0,1 1 1,-1-1-1,5 1 0,1-1 80,1 0 0,-1-1 0,1 0 0,-1 0-1,0-1 1,1 0 0,-1 0 0,0-1 0,0 0 0,0-1-1,-1 1 1,1-2 0,-1 1 0,0-1 0,0 0 0,-1 0 0,1-1-1,-1 0 1,9-11 0,-9 10-82,0 0 1,0-1-1,-1 0 0,0 0 0,0 0 1,-1 0-1,0-1 0,-1 1 0,0-1 1,0 0-1,-1 0 0,0 0 1,0 0-1,-1-1 0,-1 1 0,1 0 1,-1-1-1,-2-10 0,1 16-81,-1 1 1,1-1-1,0 1 0,-1-1 1,0 1-1,0 0 0,0 0 1,0 0-1,0 0 0,-1 1 1,1-1-1,-1 0 0,0 1 1,0 0-1,0-1 0,0 1 1,0 1-1,0-1 0,-1 0 1,1 1-1,-1-1 0,1 1 1,-1 0-1,1 0 0,-1 1 0,1-1 1,-1 1-1,0 0 0,-3 0 1,-3-1-441,0 1 0,0 0 0,0 1 0,-12 2 0,-29 14-5827,37-8-424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2659,'-45'-8'2956,"-28"5"6385,67 3-6579,6 1-2705,1 1-1,-1-1 1,1 0-1,-1 0 1,1 0-1,0 0 1,0 0-1,-1-1 1,1 1-1,0 0 1,0 0-1,0 0 1,0-1-1,0 1 1,0 0-1,0-1 1,0 1-1,1-1 1,-1 0-1,0 1 1,0-1-1,0 0 1,0 1-1,3-1 1,36 6 327,-34-5-280,197 16 718,296-14 0,-157-19-240,-576 17-557,-383-10 19,378-4-476,425 27 476,-51-1-19,-57-8-22,654 11 90,-657-23-55,-122 4-177,17 0-91,-785-9-381,734 12 1035,937 9-2164,-984-26 2525,-538 13-145,622 5-407,-1 3 1,-70 14-1,102-12-496,21-2-684,24-1-1265,16-5-2822,10-11-3540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232 2626,'0'0'7335,"-2"-9"-6582,0 2-561,0 0 0,-1 0 0,0 1 0,0-1-1,0 1 1,-1 0 0,1-1 0,-2 2 0,1-1 0,-1 0 0,1 1 0,-1 0-1,-1 0 1,1 0 0,-1 1 0,-7-5 0,-5 0-142,0 0 1,-1 1-1,-1 0 1,1 2-1,-27-5 1,-107-12 158,40 7-161,43 4 13,-1 3 0,0 3 0,0 4 0,0 2 0,0 4 0,-127 22 0,180-21 2,0 0 0,0 1 0,0 1 0,1 1-1,0 0 1,0 2 0,1 0 0,0 0-1,1 2 1,0 0 0,1 0 0,1 1 0,-1 1-1,2 0 1,0 1 0,1 1 0,1 0-1,0 0 1,1 1 0,1 0 0,0 0-1,1 1 1,1 0 0,1 0 0,1 0 0,0 1-1,1 0 1,0 35 0,2-24-47,1 0-1,1 0 1,8 40-1,-6-58-1,0 0-1,0-1 0,2 1 0,-1-1 0,1 0 0,1-1 0,0 1 0,1-1 0,0 0 0,0-1 0,12 13 0,2-2 41,1-1 1,1-1-1,1-1 1,0-1-1,1-1 0,1-1 1,0-1-1,0-2 1,2 0-1,55 13 1,9-7 52,0-3 0,102 1 1,-67-6-74,-99-7-26,35 5-1,1-3-1,-1-3 0,119-13 0,-164 10 3,-1-2 0,0 0 0,1-1 0,-2-1 0,1 0 0,-1-1 0,0-1 0,0-1 0,-1 0 0,0-1 0,-1 0 0,0-1 0,-1-1 0,0 0-1,-1-1 1,0-1 0,-1 1 0,17-29 0,119-201 1678,-138 230-1657,-1 0 1,-1-1-1,0 0 0,0 0 1,-2-1-1,7-22 0,-11 30-2,0 0-1,0 0 1,-1 0 0,0 0-1,0 0 1,0 1 0,-1-1-1,0 0 1,-1 0 0,1 0-1,-1 1 1,-1-1 0,1 1-1,-1 0 1,0-1 0,0 1-1,-6-7 1,-8-9 43,-1 1 0,-1 0 0,-1 2 0,-1 0 0,0 1 0,-2 1 0,0 1 0,0 1 0,-2 1 0,0 1 0,-43-15 0,19 11-52,0 2 0,-2 2 0,1 3 0,-1 2 0,-72-3 0,-19 10-2459,100 1-2449,29 0-81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14779,'3'8'370,"0"-1"-1,0 1 1,0 0-1,-1 0 1,0 0-1,-1 1 1,0-1-1,0 0 1,-1 1 0,0-1-1,-1 10 1,2 27 732,3 8-795,2 0-1,3-1 0,2 0 1,3-1-1,1 0 0,24 51 1,-38-101-335,-1 0 0,1 0 0,0 0 0,-1 0 0,1 0 0,-1 0 0,0 0 0,1 0 0,-1 1 0,0-1 0,0 0 0,1 0 0,-1 0 0,0 1 0,0-1 0,0 0 0,-1 0 0,1 1 0,0-1 0,0 0-1,-1 0 1,1 0 0,-1 2 0,-1-2 27,1 0-1,-1 0 1,0 0 0,1 0-1,-1-1 1,0 1-1,0-1 1,0 1-1,1-1 1,-1 1-1,0-1 1,0 0-1,0 0 1,0 0-1,-2 0 1,-24 0-191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5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7271,'0'0'16095,"14"2"-15385,439 30 1618,-361-32-2168,140-19 0,-141 14 587,-92 16-1786,1-11 870,0 1 0,0-1 1,0 1-1,-1 0 0,1-1 0,0 1 0,0-1 0,0 1 1,-1-1-1,1 1 0,0-1 0,0 1 0,-1-1 0,1 1 0,-1-1 1,1 0-1,0 1 0,-1-1 0,1 0 0,-1 1 0,1-1 1,-1 0-1,1 1 0,-1-1 0,0 0 0,-7 0-5831,0-1-6647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53 3299,'0'0'11355,"-7"-9"-10330,68 30 315,-3-11-1082,0-2 0,1-3 0,116-6 0,-86 0-212,146-8 34,298-49 0,-517 56 52,-11 2 148,0 0 0,0-1 0,0 0 0,0 0 1,-1 0-1,1 0 0,0-1 0,0 1 1,-1-1-1,8-4 0,-12 5-56,-1 1-229,0 0-1,0 0 1,0 0-1,0 0 0,0 0 1,1 0-1,-1 1 1,0-1-1,0 0 1,0 0-1,0 1 0,0-1 1,1 0-1,-1 1 1,0-1-1,0 1 1,0-1-1,1 1 1,-1 0-1,0-1 0,1 1 1,-1 0-1,0 0 1,1 0-29,1 0 0,-1 0 0,1 0 0,-1-1 0,1 1 0,0 0 0,-1-1-1,1 1 1,0 0 0,0-1 0,0 1 0,-1-1 0,1 1 0,0-1 0,0 1 0,0-1 0,0 0 0,0 0 0,0 1 0,0-1 0,0 0 0,0 0 0,-1 0 0,1 0 0,0 0 0,2 0 0,31 1-5533,-30-1 3741,19 0-8189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342 6726,'-5'-5'227,"1"1"-1,0-1 0,0-1 1,0 1-1,0-1 0,1 0 1,0 1-1,0-1 0,0-1 1,1 1-1,0 0 1,0-1-1,1 1 0,0-1 1,0 1-1,0-1 0,1 1 1,0-1-1,1-11 0,-1 17-131,0-1 1,-1 1-1,1 0 0,0 0 0,-1 0 0,1-1 0,-1 1 1,0 0-1,1 0 0,-1 0 0,0 0 0,0 0 0,1 0 1,-1 0-1,0 0 0,0 1 0,0-1 0,0 0 0,0 0 1,0 1-1,0-1 0,-1 1 0,1-1 0,0 1 0,0-1 0,-2 1 1,-40-11 80,28 9 30,-326-64-219,-528-31 0,838 95 27,-28-4 202,0 4-1,0 2 0,-81 10 0,130-8-192,0 0 0,0 1 0,0 0-1,1 0 1,-1 1 0,1 0 0,0 1-1,0 0 1,1 0 0,-1 1 0,1 0-1,0 0 1,1 1 0,0 0 0,0 1 0,-9 11-1,12-12-14,0-1 0,1 1 0,0 0-1,0 0 1,0 1 0,1-1 0,0 0-1,1 1 1,0 0 0,0-1 0,0 1 0,1 0-1,0-1 1,1 1 0,-1 0 0,2-1-1,-1 1 1,1-1 0,0 1 0,0-1 0,1 0-1,5 10 1,6 8 1,1 0-1,1-1 0,1-1 1,0 0-1,2-1 0,38 33 1,-4-10 36,98 64 1,-100-76-27,3-3 1,0-2 0,2-3-1,99 32 1,-119-47 221,1-1 0,0-2 1,0-1-1,1-3 0,-1 0 0,1-3 0,0-1 0,68-10 0,-86 7-77,-1-1 0,0-1-1,-1-1 1,1 0 0,-1-1 0,-1-1-1,1 0 1,-2-2 0,21-15-1,-28 18-134,0 0 0,0 0 0,-1-1 0,0 0 0,-1 0 0,0-1 0,0 0 0,-1-1 0,-1 1 0,0-1 0,0 0 0,-1 0 0,0-1 0,-1 1 0,0-1 0,1-15 0,-3 14 14,0 1 0,-1-1 0,0 0-1,-2 0 1,1 0 0,-1 0-1,-1 1 1,0-1 0,-1 1-1,-1 0 1,-11-22 0,12 25-159,-2 2 0,1-1 0,-1 1 0,0-1 0,0 2 0,-1-1 0,-9-7-1,8 9-503,0 0-1,0 0 1,0 1-1,0 0 0,-1 0 1,0 1-1,-17-5 0,12 6-4471,4 2-2681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291 3683,'0'0'4736,"-8"-5"-3151,-46-28-33,-1 1-1,-93-36 1,-137-31-1034,230 84-545,0 3 0,-1 2 0,-1 2 0,1 3 0,-1 2 1,-80 6-1,103 0 21,-1 2-1,1 1 1,0 1 0,1 2 0,0 1 0,0 2 0,1 1 0,1 2 0,0 1 0,1 1 0,-47 36-1,62-39 40,0 1 0,1 0-1,0 1 1,1 1 0,1 0-1,1 0 1,0 1 0,2 0-1,0 1 1,0 0 0,2 1-1,1 0 1,0 0 0,1 0-1,2 1 1,0-1 0,1 1-1,1 0 1,1 0-1,4 34 1,-1-27-17,1 0 1,1-1-1,2 1 0,0-1 0,2-1 0,1 0 1,2 0-1,0-1 0,1 0 0,2-1 0,0 0 1,2-2-1,0 0 0,40 38 0,-37-44-1,0-2-1,1 0 1,0-1-1,1-1 0,1-1 1,0-1-1,0-1 1,1-1-1,0-1 0,41 6 1,-18-7 26,-1-2 0,0-2 0,1-2-1,84-10 1,-89 3 1,0-1 0,0-2-1,-1-2 1,0-2-1,-1-2 1,-1-1-1,39-24 1,-57 29-5,-1-1 0,0 0 1,-1-2-1,-1 0 0,0-2 0,-1 0 1,-1 0-1,0-2 0,-2 0 0,0 0 1,-1-2-1,-1 1 0,18-44 0,-26 52-114,0 0-1,-1-1 0,0 1 0,-1-1 0,0 1 1,-1-1-1,-1 0 0,-2-23 0,2 30-15,-2 0-1,1 0 1,-1 0 0,1 0-1,-2 0 1,1 0-1,-1 1 1,1-1 0,-1 1-1,-1 0 1,1 0 0,-1 0-1,0 0 1,0 1 0,-1-1-1,1 1 1,-1 0-1,0 1 1,-10-7 0,-2 3-392,1 1-1,-1 0 1,0 2 0,-1 0 0,1 1-1,-1 0 1,0 2 0,0 0 0,-27 2 0,40-1 393,-60 0-1867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41 297 2210,'-30'21'9665,"20"-15"1981,97-80-10423,125-133 1,-196 190-1125,-12 13-104,17-16-29,-15 19-29,-8 14-59,-14 26 175,-33 55 0,28-55 260,-21 52-1,40-78-316,8-10-2471,15-14-4473,-7-1 243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 10154,'0'0'12598,"-9"4"-12347,-2 2-182,0 0 1,1 1-1,0 1 1,0 0-1,0 0 0,1 1 1,1 0-1,-1 0 1,1 1-1,1 0 0,0 1 1,1 0-1,0 0 1,0 0-1,1 1 0,0-1 1,1 1-1,1 0 1,-4 25-1,7-36-52,-1 1 0,1-1-1,0 1 1,0 0 0,0-1-1,0 1 1,0-1 0,1 1 0,-1-1-1,0 1 1,1-1 0,-1 1-1,1-1 1,-1 1 0,1-1 0,0 0-1,0 1 1,-1-1 0,1 0-1,0 1 1,0-1 0,0 0 0,1 0-1,-1 0 1,2 1 0,0-1 41,-1 0 0,1 0-1,-1 0 1,1-1 0,0 1 0,-1-1 0,1 0 0,0 0 0,0 0 0,-1 0 0,1 0 0,0-1 0,4 0 0,3-2 104,-1 0 0,1 0 0,0-1-1,-1-1 1,0 1 0,0-1 0,8-7 0,-5 3-64,-1-1 1,0 0-1,-1-1 0,0 0 0,16-25 0,-22 29 18,0 0-1,-1 0 1,1 0-1,-2 0 0,1-1 1,-1 1-1,0-1 1,0 1-1,-1-1 0,0 0 1,-1 0-1,1 0 1,-2-8-1,0 14-110,0 0 1,0-1-1,0 1 1,-1 0-1,1 0 0,-1 0 1,1 0-1,-1 0 1,0 0-1,0 1 0,0-1 1,0 0-1,0 1 1,0 0-1,0-1 0,0 1 1,-1 0-1,1 0 1,0 0-1,-1 0 1,1 1-1,-1-1 0,1 1 1,-1-1-1,1 1 1,-1 0-1,1 0 0,-4 0 1,4 0-157,0 0 1,0-1-1,0 1 1,0 0-1,-1 0 1,1 1-1,0-1 0,0 0 1,0 1-1,0-1 1,0 1-1,0-1 1,0 1-1,0 0 1,0 0-1,1 0 1,-1 0-1,0 0 1,0 1-1,1-1 0,-1 0 1,1 1-1,-1-1 1,1 1-1,0 0 1,0-1-1,-1 1 1,1 0-1,0 0 1,0 0-1,1 0 1,-1 0-1,0 0 0,1 0 1,-1 0-1,0 3 1,1-4-138,0 0 0,0 0 0,0 0 1,0 0-1,0 0 0,0 0 0,0 0 0,0 0 1,0 0-1,1 0 0,-1 0 0,0 0 0,0-1 0,1 1 1,-1 0-1,1 0 0,-1 0 0,1 0 0,-1-1 1,1 1-1,-1 0 0,1 0 0,0-1 0,-1 1 1,1-1-1,0 1 0,0 0 0,0-1 0,-1 0 1,1 1-1,0-1 0,0 1 0,0-1 0,0 0 0,0 0 1,0 1-1,0-1 0,-1 0 0,1 0 0,0 0 1,0 0-1,0 0 0,0 0 0,0 0 0,2-1 1,17 1-5906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33 3619,'0'0'13480,"-4"11"-12573,-5 11-535,-30 84 1010,36-95-1150,0 0-1,1-1 1,0 1 0,0 0-1,1 0 1,1 0-1,0 0 1,2 17 0,-1-26-141,0 0 0,0 0 0,0-1 0,0 1 0,0 0-1,0 0 1,1-1 0,-1 1 0,0 0 0,1-1 0,-1 1 0,1-1 0,0 0 0,-1 0 0,1 0 0,0 1 0,0-2 0,0 1 0,0 0 0,0 0 0,0-1 0,0 1 0,0-1 0,0 1 0,0-1 0,0 0 0,0 0 0,1 0 0,-1 0 0,0 0 0,0 0 0,0-1 0,4 0 0,4-1 241,0 1 0,-1-2 1,1 0-1,0 0 1,16-8-1,-8 1-45,-1-1-1,0 0 1,-1-2-1,0 0 0,23-24 1,-33 32-175,-1-1 0,0 0-1,0 0 1,0-1 0,-1 0 0,0 0 0,0 0-1,-1 0 1,0 0 0,0-1 0,-1 1 0,1-1 0,-2 0-1,1 0 1,-1 0 0,0 0 0,-1-12 0,-1 17-106,0 0 0,0 0 1,-1 0-1,1 0 0,-1 0 1,0 1-1,1-1 0,-1 0 1,-1 1-1,1-1 1,0 1-1,0 0 0,-1 0 1,0-1-1,1 2 0,-1-1 1,0 0-1,0 1 0,0-1 1,0 1-1,0 0 0,0 0 1,0 0-1,0 0 0,-1 0 1,-5 1-1,0-2-189,1 1 1,-1 0-1,0 1 1,1 0-1,-1 0 0,0 1 1,1 0-1,-1 0 0,-12 5 1,19-6 11,1 1 0,-1 0 0,1 0 0,-1-1 0,1 1 0,-1 0 0,1 0 0,-1 1 0,1-1 0,0 0 0,0 0 0,-2 3 0,-5 13-6238,8-12 61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78 7719,'0'0'14329,"-9"-5"-13716,-31-16-244,38 21-323,0-1-1,0 1 1,0 0 0,0 0 0,0 0 0,0 0 0,0 0-1,0 0 1,0 1 0,0-1 0,0 0 0,0 1-1,0 0 1,0-1 0,1 1 0,-1 0 0,0 0 0,0 0-1,1 0 1,-1 1 0,1-1 0,-1 0 0,1 1-1,-1-1 1,1 1 0,0-1 0,0 1 0,-1-1 0,1 1-1,1 0 1,-1 0 0,0 0 0,0-1 0,1 1 0,-1 2-1,1-3-41,0-1-1,0 0 0,0 1 0,0-1 1,1 0-1,-1 0 0,0 1 1,0-1-1,0 0 0,1 0 0,-1 1 1,0-1-1,0 0 0,1 0 0,-1 0 1,0 0-1,1 1 0,-1-1 1,0 0-1,1 0 0,-1 0 0,0 0 1,1 0-1,-1 0 0,0 0 1,0 0-1,1 0 0,-1 0 0,0 0 1,1 0-1,-1 0 0,0 0 0,1 0 1,-1 0-1,0 0 0,1-1 1,-1 1-1,0 0 0,1 0 0,-1 0 1,0-1-1,0 1-2,12-5 68,-1-2 0,0 1 0,-1-1 0,1-1 0,-1 0 0,-1 0 0,17-19 0,-14 15 14,-11 11-67,-2 6-61,1 1 1,-1-1-1,0 0 0,0 1 0,-1-1 0,0 0 0,0 0 0,0 0 0,0 0 0,-4 5 0,-3 11 43,3-7 106,2 1-1,0 0 1,0 0 0,2 0 0,0 0-1,-1 26 1,2-39 51,0-1 0,-1 0 1,1 1-1,-1-1 0,0 0 0,1 0 0,-1 0 0,0 0 1,0 0-1,1-1 0,-1 1 0,0 0 0,0-1 1,0 1-1,0-1 0,0 0 0,0 0 0,0 1 1,-3-2-1,-46 5 120,30-6-476,16-5-3387,23-18-6831,-15 22 9600,13-14-7146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33 3011,'0'0'7121,"-10"-6"-5861,5 2-1035,0 1 1,0 0-1,-1 0 0,1 1 0,-1-1 1,1 1-1,-1 1 0,0-1 0,0 1 1,0 0-1,0 0 0,0 0 0,0 1 0,0 0 1,0 0-1,0 1 0,0 0 0,0 0 1,0 0-1,0 1 0,0-1 0,0 2 1,1-1-1,-1 0 0,-5 5 0,-1 1-113,0 0 0,1 1-1,0 1 1,1 0 0,0 0-1,1 1 1,0 0 0,0 1-1,1 0 1,1 0 0,0 1-1,1 0 1,0 0 0,1 1-1,0-1 1,1 1 0,1 0 0,0 0-1,1 0 1,1 1 0,0-1-1,1 0 1,0 1 0,4 25-1,-3-36-107,0 0 0,1-1 0,-1 1 0,1 0 0,0 0 0,-1-1 0,2 1 0,-1-1 0,0 0 0,1 1 0,-1-1 0,1 0-1,0-1 1,0 1 0,0 0 0,0-1 0,1 0 0,-1 0 0,1 0 0,-1 0 0,1 0 0,0-1 0,0 1 0,0-1 0,-1 0 0,1 0 0,0-1 0,0 1-1,0-1 1,1 0 0,-1 0 0,7-1 0,2 0 102,0-1-1,-1 0 1,1 0-1,-1-1 1,0-1-1,1 0 1,-2-1-1,1 0 1,14-10-1,-4 1 77,-1-1 0,-1-1 0,-1-1-1,0 0 1,22-28 0,-34 36 4,0 1 1,-1-1 0,0 0 0,-1 0-1,0-1 1,0 1 0,-1-1 0,-1 0 0,1 0-1,-2-1 1,1 1 0,-1-1 0,-1 1-1,0-1 1,0-15 0,-2 23-181,0-1 0,1 0-1,-1 1 1,0-1 0,-1 0 0,1 1 0,-1-1-1,1 1 1,-1 0 0,0 0 0,0-1 0,0 1-1,-1 0 1,1 1 0,-1-1 0,0 0 0,0 1 0,0 0-1,0-1 1,0 1 0,0 0 0,0 1 0,-1-1-1,1 0 1,-1 1 0,1 0 0,-1 0 0,0 0-1,-6-1 1,1 1-418,1 0-1,-1 1 1,1-1-1,-1 1 1,-11 2-1,12-1-615,0 1-1,0 0 1,0 0-1,0 1 0,-8 4 1,-6 4-5106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0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4484,'0'0'10058,"10"-3"-9338,83-18 475,1 3-1,146-8 0,204 15-1372,-352 11 398,-36-1-147,1-2 0,98-18 0,-208 20-6420,24 1 1788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12 563 14123,'-9'7'1808,"6"2"-1015,8-1-153,7-2 1248,17-3-672,11-3-127,9 0-161,6-3-120,6-3-192,4-2-160,-3-2-600,-2-1-408,-8 0-96,-9-2 488,-3 0-160,-5 3-144</inkml:trace>
  <inkml:trace contextRef="#ctx0" brushRef="#br0" timeOffset="1">1131 1 19340,'-16'31'1440,"5"7"-1151,2 6-105,-1 10 264,3 4-88,1 5-48,6 2-72,0-2-184,0-5-184,0-3-400,-2-2-184,1-11-353,-2-3-159,-2-16 800,-3-10-296,-2-14-176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0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5958,'0'0'4612,"8"4"-3555,2 0-710,0-1 1,1 0-1,-1 0 0,1-1 1,-1 0-1,1-1 0,0-1 0,17 0 1,102-14 1474,-51 4-1458,196-10 53,248-30-162,-412 39-730,-63 10-5792,-34 1 1388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 3587,'0'0'5099,"-9"-1"-3204,1-1-1677,0 0 0,0 1 1,0 1-1,-1-1 0,1 2 1,0-1-1,0 1 0,0 0 0,0 0 1,0 1-1,0 0 0,0 1 1,0 0-1,1 0 0,-1 1 1,1-1-1,0 2 0,-13 9 1,16-11-95,0 1 1,0 0-1,0 1 1,0-1-1,0 1 1,1-1 0,0 1-1,0 0 1,1 0-1,-1 1 1,1-1-1,0 0 1,0 1-1,1-1 1,0 1 0,0 0-1,-1 6 1,2-12-111,0 1 0,0-1 0,0 0 0,0 1 1,0-1-1,0 0 0,1 1 0,-1-1 0,0 1 1,0-1-1,0 0 0,0 1 0,0-1 0,1 0 0,-1 1 1,0-1-1,0 0 0,0 1 0,1-1 0,-1 0 0,0 0 1,0 1-1,1-1 0,-1 0 0,0 0 0,1 0 1,-1 1-1,0-1 0,1 0 0,-1 0 0,0 0 0,1 0 1,-1 0-1,1 0 0,-1 0 0,0 0 0,1 0 1,19-4 450,13-13-7,-20 5-404,-2 1-1,0-2 1,12-15 0,1-2 36,-23 29-80,-4 69 53,1-54-13,1 0 0,0 0 0,1 0-1,0-1 1,1 1 0,0 0 0,2 0-1,-1-1 1,2 1 0,0-1 0,0 0 0,8 14-1,-9-21-15,2 3 214,0-1 0,-1 1 0,0 0 0,4 13 0,-7-20-154,-1 0-1,1-1 0,-1 1 1,0-1-1,0 1 0,1 0 1,-1-1-1,0 1 0,0-1 1,-1 1-1,1 0 0,0-1 1,-1 1-1,1-1 0,0 1 1,-1 0-1,0-1 0,1 1 0,-1-1 1,0 0-1,0 1 0,0-1 1,0 0-1,0 1 0,0-1 1,0 0-1,0 0 0,-1 0 1,1 0-1,0 0 0,-1 0 1,1 0-1,-3 0 0,-5 3 56,0-1 0,-1 0-1,1 0 1,-1-1 0,0-1 0,1 0-1,-1 0 1,0-1 0,0 0-1,0 0 1,0-1 0,1-1 0,-1 0-1,0 0 1,1-1 0,0 0-1,-1 0 1,1-1 0,0-1 0,-9-5-1,18 10-155,0 0-1,0 0 1,0 0 0,0 0-1,0-1 1,0 1 0,0 0-1,0 0 1,0 0-1,0 0 1,-1 0 0,1 0-1,0-1 1,0 1-1,0 0 1,0 0 0,0 0-1,0 0 1,0 0 0,0 0-1,0-1 1,0 1-1,1 0 1,-1 0 0,0 0-1,0 0 1,0 0-1,0 0 1,0-1 0,0 1-1,0 0 1,0 0-1,0 0 1,0 0 0,0 0-1,0 0 1,1 0 0,-1 0-1,0-1 1,0 1-1,0 0 1,0 0 0,0 0-1,0 0 1,0 0-1,1 0 1,-1 0 0,0 0-1,0 0 1,0 0 0,0 0-1,0 0 1,0 0-1,1 0 1,-1 0 0,0 0-1,0 0 1,0 0-1,0 0 1,0 0 0,1 0-1,-1 0 1,0 0 0,20-2-1227,21 1-2689,-41 1 3808,25 0-4204,0-1-2332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1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86 3299,'0'0'3038,"-1"-11"-641,1 6-2091,-6-36 1460,5 39-1592,1 1 0,-1-1 0,0 0 0,0 1-1,0-1 1,0 1 0,0-1 0,0 1 0,0 0 0,0-1 0,0 1 0,-1 0 0,1 0 0,-1 0 0,1 0 0,-1 0 0,1 0 0,-1 0 0,1 1 0,-1-1 0,0 0 0,1 1 0,-1 0 0,0-1 0,0 1 0,-2 0 0,-2 0-72,0 1 1,0-1-1,0 2 1,1-1-1,-1 1 1,0 0-1,1 0 1,-1 0-1,1 1 1,0-1-1,0 2 1,0-1 0,0 0-1,1 1 1,-1 0-1,1 0 1,0 0-1,0 1 1,-5 6-1,-8 12 77,1 1 0,-20 41 0,35-64-161,-28 55 215,3 1 0,-26 83 0,44-113-166,1 1 0,1-1-1,2 2 1,0-1 0,2 0 0,1 1-1,5 45 1,-3-66-55,0 0 0,1-1 0,-1 0 0,2 1 0,-1-1 0,1 0 0,0 0 0,0 0 0,1 0 0,0-1 0,0 0 0,1 0 0,0 0 0,0 0 0,0 0 0,1-1 0,-1 0 0,1 0 0,0-1 0,1 0 0,-1 0 0,1 0 0,0-1 0,11 4 0,-6-3 41,0-1 1,1-1-1,-1 0 0,1 0 1,0-2-1,-1 1 0,1-2 1,0 1-1,0-2 0,-1 0 0,1 0 1,-1-1-1,24-9 0,-12 2 17,0-2 0,0 0 0,-2-1 0,1-2 0,-2 0 0,0-1 0,-1-1-1,0-1 1,-2-1 0,0-1 0,28-40 0,-38 49 13,-1-1-1,0 0 1,-1 0-1,0-1 1,-1 0 0,-1 0-1,0 0 1,-1 0 0,0 0-1,-1-1 1,0 0-1,-1 1 1,-1-1 0,0 0-1,-1 1 1,0-1-1,-1 0 1,-1 1 0,0-1-1,0 1 1,-2 0 0,0 0-1,0 1 1,-10-17-1,7 16-29,-1 0 1,0 1-1,0 0 0,-1 1 0,-1 0 0,0 1 0,0 0 0,-1 0 0,-21-12 0,22 16-237,0 0-1,-1 1 1,1 0-1,-25-5 1,26 7-549,-1 2 0,0-1 1,0 2-1,0-1 1,0 1-1,-11 2 0,18-1-5165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 4132,'0'0'-224,"-12"-1"2872,-11-1-1914,4 0 487,0 0 0,0 1 0,0 1 0,0 1 0,-31 5 0,49-6-1131,1 0 0,-1 1-1,0-1 1,0 0 0,0 0-1,1 0 1,-1 1 0,0-1-1,0 0 1,1 1 0,-1-1-1,0 1 1,1-1-1,-1 1 1,1-1 0,-1 1-1,0-1 1,1 1 0,-1 0-1,1-1 1,0 1 0,-1 0-1,1-1 1,-1 1 0,1 1-1,12 10 679,34 3-471,37-2-122,0-3 1,1-4-1,117-6 0,-97-1-118,-64 1-50,935-40 744,-948 38-345,6-1 608,-12-2-9107,-11 1-1431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90 6022,'-32'-11'683,"0"-1"1,-59-32-1,51 23 1607,45 20 1946,34 0-3225,260 29 2403,215 13-2738,478-61 450,-967 20-1082,-38 5-929,-39 7-6271,30-8-355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6374,'0'0'12876,"13"-11"-11541,39-40-591,-2-1 0,-3-3 0,-2-2 0,50-81 1,-92 136-617,-3 10-40,-4 27 2,-13 47-44,-5-17-29,16-48-117,-1 0 0,2 1 1,0 0-1,2 0 0,-4 32 0,8-49-85,-1-1 0,0 1 0,0-1 0,0 0 0,1 1 0,-1-1 0,0 1 0,1-1 0,-1 1 0,0-1 0,1 0 0,-1 1 0,1-1 0,-1 0 0,1 0 0,-1 1 0,1-1 0,-1 0 0,0 0 0,1 1 0,-1-1 0,1 0 0,0 0 0,-1 0 0,1 0 0,-1 0 0,1 0 0,-1 0 0,1 0 0,-1 0 0,1 0 0,-1 0 0,1 0 0,-1 0 0,1 0 0,-1-1 0,1 1 0,-1 0 0,1 0 0,-1-1 1,1 1-1,-1 0 0,0-1 0,1 1 0,-1 0 0,1-1 0,-1 1 0,1-1 0,12-14-6819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4388,'0'0'4682,"-4"8"-2904,1-2-1563,-1 1 452,0 0-1,0 0 0,1 1 1,0-1-1,0 1 0,1 0 1,-3 15-1,7-23-449,-1 0-1,0 0 1,0 0-1,1 0 1,-1 0-1,0 0 1,0 0-1,0 0 1,1-1-1,-1 1 1,0 0-1,0-1 1,0 1-1,0-1 1,0 0-1,0 1 1,2-2-1,14-11 629,1-2 0,-2 0 0,17-19 0,76-107-716,-93 118 136,-8 11-327,11-13 978,-15 28-454,-8 17-400,-22 58 7,19-59-87,0 0-1,1 0 0,1 1 0,1 0 1,-3 39-1,6-58-95,1 0 0,0-1 1,0 1-1,0 0 0,1 0 0,-1-1 0,0 1 0,0 0 1,0 0-1,0-1 0,1 1 0,-1 0 0,0-1 0,1 1 0,-1 0 1,0-1-1,1 1 0,-1-1 0,1 1 0,-1 0 0,1-1 1,0 1-1,-1-1 0,1 0 0,-1 1 0,1-1 0,0 1 1,-1-1-1,1 0 0,0 1 0,-1-1 0,2 0 0,25-2-5850,-7-7 535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 14061,'0'0'9108,"9"-6"-8612,-7 5-459,36-23 230,-37 23-259,0 0 0,1 1-1,-1-1 1,0 0 0,1 1-1,-1-1 1,1 1 0,-1-1-1,1 1 1,-1 0 0,1 0 0,-1-1-1,1 1 1,-1 0 0,1 0-1,-1 1 1,1-1 0,-1 0-1,1 0 1,-1 1 0,0-1-1,1 1 1,-1-1 0,1 1-1,-1 0 1,0 0 0,1-1-1,-1 1 1,0 0 0,0 0-1,2 1 1,-2 2 40,1-1 0,-1 0 1,0 0-1,0 1 0,0-1 1,0 1-1,0-1 0,-1 0 0,0 1 1,1 0-1,-1-1 0,-1 1 0,1-1 1,0 1-1,-1-1 0,0 0 0,1 1 1,-2-1-1,1 1 0,0-1 0,-1 0 1,1 0-1,-3 4 0,-6 9 369,0-1-1,0-1 1,-15 16-1,20-25-347,-91 95 1293,96-100-1363,-1 0 0,1 1 1,0-1-1,0 0 1,0 0-1,0 0 0,0 0 1,0 1-1,-1-1 0,1 0 1,0 0-1,0 0 1,0 1-1,0-1 0,0 0 1,0 0-1,0 0 0,0 1 1,0-1-1,0 0 1,0 0-1,0 0 0,0 1 1,0-1-1,0 0 1,0 0-1,0 0 0,0 1 1,1-1-1,-1 0 0,0 0 1,0 0-1,0 1 1,0-1-1,0 0 0,0 0 1,1 0-1,-1 0 0,0 0 1,0 1-1,0-1 1,0 0-1,1 0 0,-1 0 1,15 4 38,18-1 32,-31-3-76,127-5-4052,-22 1-8950,-94 4 8801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2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10025,'0'0'10699,"-31"50"-9098,20-27-127,2 4-289,1-2-321,1 3-255,2-3-257,-1 0-224,6-3-95,0-5-66,0-5-1056,2-9-2146,7-3-3363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97 3107,'0'0'6753,"1"-8"-5162,3-9-781,4-14 1824,-4-4 3387,-7 34-5876,0 0 0,0 0-1,0 0 1,0 1 0,1-1 0,-1 1 0,0 0 0,0-1 0,0 1 0,0 1 0,0-1 0,0 0-1,-4 2 1,-2 1-142,0 0 0,1 0-1,-1 1 1,1 0-1,0 1 1,0 0 0,0 0-1,1 1 1,0 0-1,-7 7 1,0 1-14,1 0 0,0 1 0,-19 30-1,29-38 19,-1 0-1,1 1 0,0-1 0,1 1 0,0 0 0,0 0 0,1 0 1,0 0-1,0 0 0,1 0 0,0 0 0,1 8 0,-1-15 0,0 1 0,0-1-1,0 0 1,0 1 0,1-1-1,-1 0 1,0 0-1,1 1 1,-1-1 0,1 0-1,0 0 1,-1 0 0,1 1-1,0-1 1,-1 0 0,1 0-1,0 0 1,0 0-1,0-1 1,0 1 0,0 0-1,0 0 1,0 0 0,0-1-1,2 2 1,0-1 40,0 0-1,0-1 1,1 1 0,-1 0-1,0-1 1,0 0 0,0 0 0,1 0-1,-1 0 1,4-1 0,1-1 186,0 1 1,0-1-1,0-1 1,0 1-1,-1-2 0,1 1 1,13-9-1,-13 6 13,0-1 0,-1 0 0,0 0 0,0-1 0,0 0 0,-1 0 0,6-11 0,-9 14-141,-1 1 1,0-1 0,0 1-1,-1-1 1,1 0-1,-1 0 1,0 0-1,0 0 1,0 0-1,-1 0 1,0 0 0,0 0-1,0 0 1,-1 0-1,1 0 1,-3-8-1,1 10-149,1 0 0,-1 0-1,0 0 1,0 0-1,0 0 1,0 0 0,0 0-1,-1 1 1,1-1 0,-1 1-1,0 0 1,0 0-1,0 0 1,0 0 0,0 0-1,0 1 1,0-1 0,-1 1-1,1 0 1,0 0-1,-1 0 1,1 0 0,-1 1-1,1-1 1,-1 1 0,0 0-1,1 0 1,-1 0-1,-6 2 1,9-2-85,1 1 0,-1-1 1,0 1-1,1-1 0,-1 1 0,1 0 1,-1-1-1,0 1 0,1-1 0,0 1 0,-1 0 1,1-1-1,-1 1 0,1 0 0,0 0 0,-1-1 1,1 1-1,0 0 0,0 0 0,0 0 0,0-1 1,0 1-1,0 1 0,-1-1-237,1 0 0,0 0 0,1 0 0,-1 0 0,0 1-1,0-1 1,0 0 0,1 0 0,-1 0 0,0 0 0,1 0 0,-1 0 0,1 0 0,-1 0-1,1-1 1,0 1 0,-1 0 0,1 0 0,0 0 0,0-1 0,-1 1 0,1 0 0,0-1-1,0 1 1,0 0 0,0-1 0,1 1 0,17 3-4843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16612,'0'-8'216,"1"0"0,0 1 0,1-1 1,-1 1-1,1-1 0,1 1 1,0 0-1,0 0 0,0 0 1,1 0-1,-1 0 0,2 1 1,-1 0-1,6-6 0,-2 3 37,1 1 0,-1 1 0,1-1 0,1 2 0,0-1 0,-1 1 0,2 1 1,18-8-1,-13 7-144,1 0 0,0 2 0,0 0 0,0 1 0,0 1 0,1 0 0,-1 1 0,0 1 0,1 1 0,-1 0 1,0 2-1,26 6 0,-35-7-96,0 1-1,0 0 1,0 1 0,-1 0 0,1 0 0,-1 1 0,0-1 0,0 2 0,-1-1-1,0 1 1,0 0 0,0 0 0,8 12 0,-11-13 15,0-1 0,-1 0 0,0 1 0,0-1 0,0 1 1,-1 0-1,0 0 0,0 0 0,0-1 0,0 1 0,-1 0 0,0 0 0,0 0 0,0 0 1,0 0-1,-1 0 0,0 0 0,0 0 0,0 0 0,-1-1 0,1 1 0,-1 0 0,0-1 0,-4 6 1,1-2-35,-1 0 0,0 0 0,0-1 0,-1 0 1,0 0-1,0-1 0,-1 0 0,1 0 0,-1 0 1,-1-1-1,1-1 0,-1 1 0,1-1 0,-1-1 1,0 0-1,-1 0 0,1-1 0,0 0 0,-1 0 1,0-1-1,1 0 0,-16-1 0,24 0-13,-1 0 0,0 0 0,1-1 0,-1 1 0,1 0 0,-1 0 0,0-1 0,1 1 0,-1-1 0,1 0 0,-1 1 0,1-1 0,0 0 0,-1 0 1,1 0-1,0 0 0,-1 0 0,1 0 0,0 0 0,0 0 0,0-1 0,0 1 0,0 0 0,0-1 0,-1-1 0,-2-18-336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34 3459,'0'0'18028,"-11"-6"-17548,-35-18-261,43 23-204,0 0 0,0 1 0,-1-1 0,1 1 0,0 0-1,0 0 1,0 0 0,-1 0 0,1 0 0,0 1 0,0-1-1,0 1 1,0 0 0,0 0 0,0 0 0,0 0 0,0 1 0,0-1-1,0 1 1,0 0 0,1 0 0,-3 2 0,0 0 89,0 0 1,1 0 0,0 0-1,0 0 1,0 1 0,0 0-1,1 0 1,0 0 0,-5 9-1,7-13-90,1 0-1,-1 0 0,1 0 0,0 0 0,-1 0 1,1-1-1,0 1 0,0 0 0,-1 0 1,1 0-1,0 0 0,0 0 0,0 0 0,0 0 1,0 0-1,0 0 0,1 0 0,-1 0 0,0 0 1,0 0-1,1 0 0,-1-1 0,0 1 1,1 0-1,-1 0 0,1 0 0,-1 0 0,1-1 1,0 1-1,-1 0 0,2 1 0,0-2 7,0 1-1,0 0 0,1-1 1,-1 1-1,0-1 1,0 0-1,0 0 0,1 0 1,-1 0-1,0 0 0,0 0 1,0 0-1,3-1 0,7-2 32,-1 0-1,1-1 0,-1 0 0,12-7 0,55-44 78,-79 80-1009,-5 3 850,0-1 148,1 1 1,-1 48-1,6-63 67,1 0 1,0-1 0,1 1 0,6 22-1,-8-34-110,0 1-1,1-1 1,-1 0 0,0 1-1,0-1 1,0 0-1,0 1 1,-1-1 0,1 0-1,0 1 1,0-1-1,-1 0 1,1 1-1,-1-1 1,1 0 0,-1 0-1,0 0 1,1 1-1,-1-1 1,0 0-1,0 0 1,0 0 0,1 0-1,-1 0 1,0 0-1,-1-1 1,1 1 0,0 0-1,0 0 1,0-1-1,0 1 1,-1-1-1,1 1 1,0-1 0,0 1-1,-1-1 1,1 0-1,0 0 1,-1 1-1,-2-1 1,-9 2 301,0-1 0,-1 0 0,-16-2-1,18 1-128,-17 2 125,22-1-347,0-1 1,0 1-1,-1-1 0,1 0 1,0-1-1,0 0 0,-1 0 0,1 0 1,-8-3-1,50 3-6884,-14 1 1928,2-4-3925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12 302 4132,'-11'42'13405,"19"-44"-10218,8-12-2380,-1 0 0,0 0 1,-1-2-1,-1 0 0,20-30 1,-3 5-298,17-24-65,-32 40-236,2 2 1,39-43-1,-56 66-210,0 0 0,0 0 0,0 0-1,0 0 1,0 0 0,1 0 0,-1-1 0,0 1 0,0 0-1,0 0 1,0 0 0,0 0 0,0 0 0,1 0 0,-1 0-1,0 0 1,0 0 0,0 0 0,0 0 0,0 0 0,1 0 0,-1 0-1,0 0 1,0 0 0,0 0 0,0 0 0,0 0 0,0 0-1,1 0 1,-1 0 0,0 0 0,0 0 0,0 0 0,0 0-1,0 0 1,0 0 0,1 1 0,-1-1 0,0 0 0,0 0 0,0 0-1,0 0 1,0 0 0,0 0 0,0 0 0,0 1 0,0-1-1,1 0 1,-1 0 0,0 0 0,0 0 0,0 0 0,0 0-1,0 1 1,2 13-136,-2 17-41,-4-12 203,0 1-1,-1-1 1,-1 0 0,-12 28-1,11-32-51,0 1-1,2 0 1,0 1-1,1-1 1,0 1-1,-2 29 1,6-46-63,0 0 0,1 1 0,-1-1 0,0 1 0,0-1 0,0 0 0,0 1 0,1-1 0,-1 0 0,0 1 0,0-1 0,1 0 0,-1 0 0,0 1 0,0-1 0,1 0 0,-1 0 0,0 1 0,1-1 0,-1 0 0,0 0 0,1 0 0,-1 1 0,1-1 0,-1 0 0,0 0 1,1 0-1,-1 0 0,0 0 0,1 0 0,-1 0 0,1 0 0,-1 0 0,0 0 0,1 0 0,-1 0 0,1 0 0,-1 0 0,0 0 0,1-1 0,-1 1 0,0 0 0,1 0 0,-1 0 0,0-1 0,1 1 0,-1 0 0,0 0 0,1-1 0,-1 1 0,0 0 0,0 0 0,1-1 0,-1 1 0,0-1 1,20-16-6746,-9-4-852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55 247 5285,'0'0'6427,"-8"7"-3512,-38 31 1078,45-37-2754,5-3 795,15-13-1442,-2-1 0,0 0 0,-1-2 1,0 0-1,-1 0 0,19-34 0,-11 19-312,-9 12-232,49-61 64,-63 82-112,1 0-1,-1 0 0,0 0 0,0 0 1,0 0-1,0 0 0,0 0 0,0 0 0,0-1 1,0 1-1,1 0 0,-1 0 0,0 0 1,0 0-1,0 0 0,0 0 0,0 0 1,0 0-1,0 0 0,1 0 0,-1 0 1,0 0-1,0 0 0,0 0 0,0 0 0,0 0 1,0 0-1,1 0 0,-1 0 0,0 0 1,0 0-1,0 0 0,0 0 0,0 0 1,0 0-1,1 1 0,-1-1 0,0 0 0,0 0 1,0 0-1,0 0 0,0 0 0,0 0 1,0 0-1,0 0 0,0 0 0,0 1 1,0-1-1,1 0 0,-1 0 0,0 0 0,0 0 1,0 0-1,0 0 0,0 1 0,0-1 1,0 0-1,0 0 0,0 0 0,0 0 1,0 0-1,0 0 0,0 1 0,0-1 0,0 0 1,0 18-111,-4 21-43,-11 15 81,8-34-103,1 1-1,1 0 1,1 0 0,1 1-1,1-1 1,1 38 0,1-57-408,1 3-578,7-2-10641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 11563,'0'0'10383,"-12"-4"-10255,6 2-108,3 1-16,1-1 0,-1 1 1,0 0-1,0 0 1,0 0-1,0 1 0,1-1 1,-1 1-1,0-1 0,0 1 1,0 0-1,0 0 1,0 1-1,0-1 0,0 0 1,0 1-1,0 0 1,0 0-1,0 0 0,1 0 1,-1 0-1,0 0 1,1 1-1,-1-1 0,-3 4 1,1 0 49,-1 1 0,0 0 0,1 0 0,0 0 0,1 1 0,-1-1 0,1 1 0,1 0 1,-1 1-1,1-1 0,0 1 0,1-1 0,0 1 0,-2 14 0,4-21-51,0-1-1,0 1 1,0-1-1,0 1 1,0 0-1,0-1 1,0 1-1,0-1 1,1 1-1,-1 0 1,0-1 0,0 1-1,1-1 1,-1 1-1,0-1 1,1 1-1,-1-1 1,1 1-1,-1-1 1,0 0-1,1 1 1,-1-1-1,1 0 1,-1 1-1,1-1 1,-1 0 0,1 1-1,0-1 1,-1 0-1,1 0 1,-1 0-1,1 1 1,0-1-1,29-3 155,24-19 54,-37 11-361,-1-2-1,0 0 1,-1-1-1,0-1 1,21-26 0,-36 41 127,-1 0 0,1 0 0,0 0 0,0 0 0,0 0 0,0 0 0,0 0 0,0 0 0,0 1 0,0-1 0,0 0 0,0 0 0,0 0 0,0 0 0,0 0 0,0 0 0,0 0 0,0 0 0,0 0 0,0 1 0,0-1 0,0 0 0,0 0 0,0 0 0,0 0 1,0 0-1,0 0 0,0 0 0,1 0 0,-1 0 0,0 0 0,0 0 0,0 1 0,0-1 0,0 0 0,0 0 0,0 0 0,0 0 0,0 0 0,0 0 0,0 0 0,0 0 0,1 0 0,-1 0 0,0 0 0,0 0 0,0 0 0,0 0 0,0 0 0,0 0 0,0 0 0,0 0 0,0 0 0,1 0 0,-1 0 0,0 0 1,0 0-1,0 0 0,0 0 0,-2 17-235,-6 19 394,-1-1 647,2-1 0,1 1-1,2 0 1,1 0 0,3 43 0,0-77-711,-1 0 0,1 1 0,-1-1 0,1 0 0,-1 0 0,1 0 0,-1 0-1,0 0 1,1 0 0,-1 0 0,0 0 0,0-1 0,1 1 0,-1 0 0,0 0-1,0-1 1,0 1 0,0 0 0,0-1 0,0 1 0,0-1 0,-1 1 0,1-1-1,0 0 1,0 0 0,0 1 0,0-1 0,-1 0 0,1 0 0,0 0 0,0 0-1,0 0 1,0 0 0,-3-1 0,-43-5 1144,34 1-1286,0 0-1,0 0 1,1-2 0,0 1-1,-20-15 1,59 22-12374,-6 1 6989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17008,'0'0'3523,"-4"48"-2209,-1-21-385,-1 2-449,1-2-384,5 0-32,-2-1-32,-2-6-32,4-4 32,0-3-64,0-4-320,6-11-6535,-3-14-4708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82 3171,'0'0'8504,"3"-8"-5616,-1 4-2856,-1 0 533,1 0 1,-1 0 0,0 0 0,0 0 0,0 0 0,0 0-1,-1 0 1,0-9 0,0 12-430,-1-1 0,1 1 1,-1 0-1,0-1 0,1 1 0,-1 0 0,0-1 0,0 1 0,0 0 1,0 0-1,0 0 0,0 0 0,-1 0 0,1 0 0,0 0 1,0 0-1,-1 0 0,1 1 0,-1-1 0,1 0 0,0 1 0,-1 0 1,1-1-1,-1 1 0,1 0 0,-1-1 0,0 1 0,1 0 1,-1 0-1,1 0 0,-1 0 0,1 1 0,-3-1 0,-2 1-57,1 0 0,-1 0 0,0 1 0,1 0 0,-1 0 0,1 0 0,-1 0 0,1 1 0,0 0 0,0 0 0,0 0 0,1 1 0,-1 0 0,1 0 0,0 0 0,-6 7 0,6-7-39,1 0-1,0 0 1,0 0-1,0 0 1,0 1-1,0 0 0,1-1 1,0 1-1,0 0 1,1 0-1,-1 0 1,1 0-1,0 0 1,0 0-1,0 1 1,1-1-1,0 0 1,1 10-1,0-14-36,0 1 0,-1-1 0,1 0 0,0 0 0,0 0 0,0 0 0,0 1 0,1-1 0,-1-1 0,0 1 0,0 0 0,1 0 0,-1 0 0,0-1 0,1 1 0,-1 0 0,1-1 0,-1 0 0,1 1 0,-1-1 0,1 0 0,-1 1 0,1-1 0,-1 0 0,1 0 0,1-1 0,42-2 183,-36 0-245,-1 0 0,1 0 0,-1-1 0,0 0 0,0-1 0,-1 1 0,1-2 0,-1 1 0,0-1 0,-1 0 0,1 0 0,-1-1 0,0 0 0,-1 0 0,0 0 0,0-1 0,4-9 0,-8 17-395,-2 10 310,-1 0 1,0 1 0,0-1 0,-1 0-1,-7 18 1,5-16 354,1-1 1,1 1-1,0 0 1,-2 16-1,4-14-57,1-1 1,0 1-1,2 0 0,-1 0 0,1-1 0,1 1 0,9 24 0,-11-36-106,0 1-1,0-1 1,0 1-1,0 0 1,0 0-1,-1-1 1,1 1-1,-1 0 1,0 0-1,0 0 1,0 0-1,0-1 1,0 1-1,-1 0 1,1 0-1,-1 0 1,0-1-1,1 1 1,-1 0-1,-1-1 1,1 1-1,-2 2 1,1-3 52,-1 0 0,0 0 1,0 0-1,0 0 0,0 0 1,-1-1-1,1 1 1,0-1-1,-1 0 0,1 0 1,-1-1-1,1 1 0,-1-1 1,1 1-1,-1-1 0,1 0 1,-5-1-1,-4 1 167,5 1-200,-1 0 0,1-1 0,-1 0-1,1-1 1,-1 1 0,1-2 0,-1 1 0,1-1 0,-1 0 0,1 0 0,0-1 0,0 0 0,0 0 0,-11-8 0,18 11-158,-1-1 1,1 1-1,0 0 1,-1 0-1,1-1 0,0 1 1,-1 0-1,1-1 1,0 1-1,0-1 1,-1 1-1,1 0 1,0-1-1,0 1 0,0-1 1,0 1-1,-1 0 1,1-1-1,0 1 1,0-1-1,0 1 1,0-1-1,0 1 0,0-1 1,0 1-1,0 0 1,0-1-1,0 1 1,0-1-1,1 1 1,-1-1-1,0 1 0,0 0 1,0-1-1,0 1 1,1-1-1,-1 1 1,0 0-1,0-1 1,1 1-1,-1 0 0,0-1 1,1 1-1,-1 0 1,0-1-1,1 1 1,-1 0-1,1 0 1,-1 0-1,0-1 0,2 1 1,29-11-6302,-16 6-108,0-4-4801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73 7847,'0'0'11083,"-2"-9"-8921,1 6-2073,1 0 0,-1 0 0,1 0 0,-1 0 0,0 0 0,0 0 0,0 1 0,0-1 0,-1 0 0,1 1 0,-1-1 0,0 1 0,1-1 0,-1 1 0,0 0 0,0 0 0,-1 0 0,1 0 0,0 0 0,-1 1 0,1-1 0,-1 1 1,1-1-1,-1 1 0,0 0 0,0 0 0,0 0 0,1 0 0,-1 1 0,0-1 0,0 1 0,0-1 0,-3 1 0,-5 0-95,1 0-1,-1 1 1,1 0 0,0 0 0,-1 1 0,1 1-1,0 0 1,0 0 0,-13 7 0,18-8 57,0 1 0,0-1 0,0 1 0,0 0 0,1 0 1,0 1-1,-1-1 0,2 1 0,-1 0 0,0 0 0,1 1 1,-1-1-1,1 1 0,0-1 0,1 1 0,-1 0 0,1 0 0,0 0 1,-2 9-1,3-13-39,1 0 0,0 0 1,0 0-1,0 0 0,0-1 0,0 1 1,0 0-1,0 0 0,0 0 0,0-1 1,1 1-1,-1 0 0,0 0 0,0 0 1,1-1-1,-1 1 0,1 0 0,-1-1 1,0 1-1,1 0 0,-1-1 0,1 1 1,-1 0-1,1-1 0,0 1 0,-1-1 1,1 1-1,0-1 0,-1 1 0,1-1 1,0 0-1,0 1 0,0-1 0,3 1 14,0 0-1,-1 0 0,1 0 1,0-1-1,0 0 0,0 0 1,7-1-1,1 0-7,0-1 0,0 0 0,-1-1 1,15-6-1,-13 4-148,0-1 0,-1 0 0,1-2-1,-2 1 1,1-1 0,-1-1 0,0 0 0,-1 0 0,0-1 0,11-14 0,-41 115-1034,19-83 1255,0-1 0,0 1 0,1-1 0,0 1 0,0-1 0,1 1 0,0-1 0,1 1 0,-1-1 0,1 0 0,1 1 1,-1-1-1,1 0 0,1-1 0,-1 1 0,1 0 0,0-1 0,1 0 0,5 7 0,-7-10-49,0 0 0,-1 1 0,1-1 1,-1 1-1,0 0 0,0 0 1,0 0-1,0 0 0,-1 0 0,1 0 1,-1 0-1,0 1 0,-1-1 0,1 7 1,-1-8 91,-1 0 0,0 1 0,0-1 1,0-1-1,0 1 0,0 0 0,-1 0 1,1 0-1,-1-1 0,0 1 0,0-1 1,0 1-1,0-1 0,0 0 0,0 1 1,-1-1-1,1-1 0,-1 1 0,1 0 1,-1 0-1,-3 0 0,-12 8 265,-1-1 1,0 0-1,0-2 0,-1 0 1,1-1-1,-2-2 0,1 0 1,0 0-1,-35-1 0,54-2-420,0-1 0,0 0 0,1 0 0,-1 0 0,0 0 0,1 0 0,-1 1 0,0-1 0,0-1-1,1 1 1,-1 0 0,0 0 0,0 0 0,1 0 0,-1 0 0,0-1 0,1 1 0,-1 0 0,0-1 0,1 1 0,-1 0 0,0-1 0,1 1 0,-1-1-1,1 1 1,-1-1 0,1 1 0,-1-1 0,1 0 0,-1 1 0,1-1 0,0 1 0,-1-1 0,1 0 0,0 1 0,0-1 0,-1 0 0,1 0-1,0 1 1,0-1 0,0 0 0,0 1 0,0-1 0,0 0 0,0 0 0,0 1 0,0-1 0,0 0 0,0 0 0,1 0 0,0-2-317,0 0 0,0 1 0,1-1 0,-1 1 0,1 0 1,-1-1-1,1 1 0,0 0 0,0 0 0,0 0 0,0 0 1,3-1-1,16-10-3736,2-1-2134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50 2498,'-16'-6'9151,"13"5"-8503,1 0 0,0 0 0,0 0 0,0 0 0,0 0 0,0 0 0,0-1 0,0 1 0,0-1 0,1 1 0,-1-1 0,1 0 0,-1 0 0,1 0 0,-1 0 0,1 0 0,-2-3 1057,22 5-157,200-13-272,-218 13-1280,0 0 0,0 0 0,0-1 0,0 1 0,0 0 0,0 0 0,0 0 0,0 0 0,0 1 0,0-1 0,0 0 0,0 0 0,0 1 0,0-1 0,0 0 0,0 1 0,0-1 0,0 1 0,-1-1 0,1 1 0,0 0 1,0-1-1,0 1 0,-1 0 0,1-1 0,0 1 0,-1 0 0,2 1 0,-2 0 5,1 0 1,-1 1 0,0-1 0,1 0-1,-1 0 1,0 0 0,0 0 0,-1 1-1,1-1 1,0 0 0,-1 0 0,1 0-1,-2 4 1,-6 13 31,0 0 0,-16 26 1,16-32 6,0-1 1,2 2 0,0-1-1,0 1 1,1 0 0,-6 28-1,10-32-662,0-17-3589,-4-18-4243,-5 8 1909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4164,'0'0'19282,"66"-10"-18417,-36 3-545,3 2-192,-2 0-128,-4 1 32,-3 3-672,-4 1-1154,-5 0-1281,-4 0-2018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48 3683,'0'0'6076,"-8"-6"-4881,-2 0-658,1 0 0,-1 1-1,0 0 1,0 1 0,-16-5 0,21 7-373,-1 1 0,0 0 1,0 0-1,0 0 0,0 1 1,0 0-1,1 0 0,-1 0 1,0 1-1,0 0 0,0 0 1,0 0-1,0 1 0,-7 3 1,1 2-82,0 0-1,1 1 1,0 0 0,1 1 0,0 0 0,0 0 0,1 1 0,0 1-1,-9 13 1,6-5-61,0-1 1,2 2-1,0-1 0,-14 42 0,20-51-24,2 1-1,-1-1 1,1 0-1,1 1 1,0-1-1,0 1 1,1 0-1,0-1 1,1 1-1,4 16 1,-4-22 29,0-1 0,1 0 0,0 0 0,-1 0 0,2 0 0,-1 0 1,0 0-1,1-1 0,0 1 0,0-1 0,0 0 0,0 1 0,0-1 0,1-1 0,-1 1 0,1 0 1,0-1-1,0 0 0,0 0 0,0 0 0,0 0 0,0-1 0,0 0 0,1 0 0,-1 0 0,0 0 1,9 0-1,6 0 268,-1-1 0,1-1 1,0-1-1,-1 0 0,1-1 1,-1-1-1,0-1 1,0-1-1,0 0 0,-1-1 1,24-14-1,-16 6 105,0 0 1,-1-2-1,-1 0 1,0-2-1,-2-1 1,34-39-1,-51 55-287,0-1 0,0 0 1,0-1-1,-1 1 0,0-1 0,0 1 1,-1-1-1,0 0 0,1 0 0,-2 0 0,1 0 1,-1 0-1,1-12 0,-2 15-97,-1-1-1,1 1 1,-1 0 0,0 0-1,0-1 1,0 1 0,0 0-1,0 0 1,-1 0 0,0 0-1,1 0 1,-1 0 0,0 1-1,-1-1 1,1 1-1,0-1 1,-1 1 0,1 0-1,-1 0 1,0 0 0,1 0-1,-1 0 1,0 1 0,0-1-1,0 1 1,-1 0 0,-2-1-1,-9-3-315,0 1 0,0 1 0,0 0 0,0 1 0,0 0-1,-28 2 1,-47 8-7678,72-6 729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10898,'-2'14'517,"2"0"0,0 22 0,1-32-467,-1 0 0,1 0 0,0 0 0,0 1 1,0-1-1,0 0 0,1-1 0,0 1 0,0 0 0,0 0 0,0-1 0,5 7 0,74 73 361,48 55-70,-88-90-157,2-2 0,2-1 0,79 61 0,-11-18 119,115 115-1,-9 24-102,255 235-118,-348-357-72,261 229 60,127 183 21,-90-85-100,-411-419-13,9 9-91,31 23 1,-46-40 95,-1 0 0,1-1 1,0 0-1,0 0 0,1-1 1,-1 1-1,1-2 1,0 1-1,14 2 0,10-4-67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12043,'0'0'5659,"8"-8"-4842,197-223 3373,-96 100-1584,-109 132-2580,0-1 1,0 0-1,0 0 1,0 0-1,0 0 1,0 0-1,0 0 1,0 1-1,0-1 1,0 0-1,0 0 1,0 0-1,0 0 1,0 0-1,0 0 1,0 1 0,0-1-1,0 0 1,0 0-1,0 0 1,0 0-1,0 0 1,0 0-1,0 0 1,1 0-1,-1 0 1,0 1-1,0-1 1,0 0-1,0 0 1,0 0-1,0 0 1,0 0-1,0 0 1,1 0-1,-1 0 1,0 0-1,0 0 1,0 0 0,0 0-1,0 0 1,0 0-1,1 0 1,-1 0-1,0 0 1,0 0-1,0 0 1,0 0-1,0 0 1,0 0-1,1 0 1,-1 0-1,0 0 1,0 0-1,0 0 1,0 0-1,0 0 1,0-1-1,0 1 1,0 0 0,1 0-1,-1 0 1,-2 21 288,-8 25-332,-7 6-267,-17 63 891,30-99-2206,2 0 0,-1 30 1,11-46-6814,0-3 1348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64 3972,'0'0'9742,"3"-10"-7633,19-41 224,-24 48-108,-6 8-1587,-8 6-453,-8 12 358,2 1-1,-40 52 0,55-66-396,1 0 0,0 0 0,1 1 0,-1 0 0,2 0 0,0 0 0,0 1 0,1-1 0,1 1 0,-1 0 0,1 17 0,2-27-129,0-1 0,0 1 0,1-1 0,-1 0 1,0 1-1,1-1 0,0 1 0,-1-1 0,1 0 0,0 1 0,0-1 0,-1 0 0,1 0 0,0 0 0,0 0 0,0 0 0,1 0 0,-1 0 0,0 0 0,0 0 0,0 0 0,1 0 1,-1-1-1,0 1 0,1-1 0,-1 1 0,1-1 0,-1 1 0,1-1 0,-1 0 0,1 0 0,-1 0 0,1 1 0,-1-1 0,1-1 0,-1 1 0,1 0 0,-1 0 0,0-1 0,3 0 1,3 0 155,1 0 1,-1 0-1,1-1 1,-1-1-1,0 1 1,0-1-1,7-4 1,-1-1 55,0 0 0,-1-1 0,0-1 0,-1 0 0,0-1 1,0 0-1,11-16 0,-17 19-73,1 0 0,-1 0-1,-1-1 1,0 0 0,0 0 0,0 0 0,-1 0 0,-1 0 0,0-1 0,0 1-1,-1-1 1,1-13 0,-2 22-180,0 0 0,0 1 0,0-1 0,0 0 0,0 0 0,0 1 0,-1-1 0,1 0 0,0 0 0,0 1 0,-1-1 0,1 0 0,0 1 0,-1-1 0,1 0 1,-1 1-1,1-1 0,-1 0 0,1 1 0,-1-1 0,1 1 0,-1-1 0,0 1 0,1 0 0,-1-1 0,0 1 0,1-1 0,-1 1 0,0 0 0,1 0 0,-1-1 0,0 1 0,0 0 0,1 0 0,-1 0 0,0 0 0,0 0 0,1 0 0,-1 0 0,0 0 0,0 0 0,1 0 0,-1 0 0,0 1 0,0-1 0,1 0 0,-1 1 0,0-1 0,1 0 0,-1 1 0,0 0 0,-2-1-606,1 1 0,-1 1 0,1-1 0,0 0 0,-1 1 0,1-1 0,0 1 0,0-1 0,0 1-1,0 0 1,0 0 0,1 0 0,-1 0 0,-2 4 0,4-3-4505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 4356,'0'0'18012,"7"-5"-17137,24-14-69,-31 19-771,1 0 0,-1 0 0,0 0-1,1 0 1,-1 1 0,1-1-1,-1 0 1,0 0 0,1 0 0,-1 0-1,0 0 1,1 0 0,-1 1-1,0-1 1,0 0 0,1 0 0,-1 0-1,0 1 1,1-1 0,-1 0-1,0 0 1,0 1 0,1-1 0,-1 0-1,0 1 1,0-1 0,0 0-1,0 1 1,1-1 0,-1 0-1,0 1 1,0-1 0,0 0 0,0 1-1,0-1 1,0 0 0,0 1-1,0-1 1,0 0 0,0 1 0,0-1-1,0 1 1,0-1 0,0 0-1,0 1 1,-1-1 0,1 0 0,0 1-1,0-1 1,-3 22 829,-41 60 729,34-66-1430,0 1-1,2 0 1,0 0-1,1 0 1,-9 33-1,8-23-59,-1 17 579,17-45-497,0 0 1,0-1 0,0 0 0,0 0-1,0-1 1,-1 0 0,1 0 0,-1 0-1,9-6 1,26-12-2293,-20 15-2752,2 3-3704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4292,'0'0'21177,"-6"10"-21129,-10 18-300,1 1 0,1 0-1,2 1 1,1 1-1,1 0 1,-7 38-1,17-52-6115,0-14 549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7655,'0'0'15119,"-5"50"-14767,-1-28-192,1 0-128,-1 0-32,5-4-320,-3-4-321,4-3-384,0-6-480,4-5-1218,7-1-1857,1-15-3043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 5157,'0'0'13698,"-10"3"-13233,4-1-458,1 0 0,-1 0 0,1 1 0,0-1 0,-1 1 0,1 0 0,1 0 0,-1 1 0,0 0 0,1-1 0,0 2 0,0-1 0,0 0 0,0 1 0,1 0 0,-1-1 0,1 2 0,-4 7 0,0 2 267,1 0 0,0 1 0,0-1 0,2 1 0,0 0 0,1 0 0,0 0 0,0 20 0,3-35-220,0 0-1,0 0 1,0 0-1,0 0 1,0 1-1,0-1 1,0 0-1,0 0 1,1 0-1,-1 0 1,0 0-1,1 0 1,-1 0-1,1 0 1,-1 0-1,1 0 1,-1 0-1,1 0 1,0 0-1,0 0 1,-1 0-1,1 0 1,0-1-1,0 1 1,0 0-1,0-1 1,2 2-1,-1-2 82,0 1-1,1-1 1,-1 0-1,0 1 0,1-1 1,-1-1-1,0 1 1,1 0-1,-1-1 1,0 1-1,1-1 1,3-1-1,3-2 195,0 0 1,0 0-1,0-1 0,0-1 0,11-9 0,-1-2 38,-1-1-1,-1-1 0,17-24 1,-27 34-259,-2 1 1,1-1-1,-1 0 1,-1-1-1,1 1 1,-1-1-1,-1 1 0,0-1 1,-1 0-1,3-17 1,-5 25-243,0 1 1,0 0 0,0 0-1,0 0 1,0-1-1,0 1 1,0 0 0,0 0-1,-1 0 1,1 0-1,0-1 1,-1 1 0,1 0-1,-1 0 1,1 0-1,-1 0 1,0 0 0,1 0-1,-1 0 1,0 0-1,0 0 1,0 1-1,0-1 1,0 0 0,0 0-1,0 1 1,0-1-1,0 0 1,0 1 0,0-1-1,0 1 1,0 0-1,0-1 1,0 1 0,-1 0-1,1 0 1,0-1-1,0 1 1,0 0 0,-1 0-1,1 0 1,0 1-1,0-1 1,0 0 0,-1 0-1,1 1 1,0-1-1,0 1 1,0-1-1,-2 1 1,-4 1-1228,1 1 0,-1 0 0,0 0 0,1 0 0,-1 1 0,1-1 0,-8 8 0,1 2-8408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49 5477,'0'0'17718,"-10"-2"-16922,5 2-769,-1-1 0,1 1 0,-1 0 1,1 0-1,0 0 0,-1 1 0,1 0 0,0 0 1,-1 0-1,-7 4 0,10-4-32,0 0 0,1 1-1,-1-1 1,1 1 0,0 0 0,-1 0 0,1 0 0,0 0 0,0 0-1,0 0 1,0 0 0,0 1 0,1-1 0,-1 1 0,1-1 0,-1 1-1,1 0 1,0-1 0,0 1 0,0 0 0,1 0 0,-1 0-1,1 0 1,-1-1 0,1 1 0,0 5 0,1-6 4,-1-1 0,1 1 0,0 0 0,-1 0 0,1 0 0,0-1 0,0 1 0,0-1 0,0 1 0,0-1 0,1 1 0,-1-1 0,0 1 0,1-1 0,-1 0 0,1 0 0,0 0 0,-1 0 0,1 0 0,0 0 0,-1 0 0,1 0 0,0-1 0,0 1 0,2 0 0,60 15 94,-45-12-96,-15-4 3,0 1 0,-1 0 0,1 1-1,-1-1 1,1 1 0,-1-1 0,1 1 0,-1 0 0,0 0 0,0 0 0,0 1 0,0-1-1,0 1 1,0 0 0,-1 0 0,1 0 0,-1 0 0,0 0 0,0 0 0,0 0-1,0 1 1,2 6 0,-3-6 8,-1 1 0,1-1 0,-1 1 0,0-1 0,0 1-1,0-1 1,0 1 0,-1-1 0,0 1 0,0-1 0,0 0 0,0 1 0,-1-1-1,0 0 1,1 0 0,-2 0 0,1 0 0,0 0 0,-6 6 0,-1 2 87,-1-1 0,-1 0 0,0 0 0,-15 11 0,21-17 44,-1-1 0,0 0 0,-1-1 1,1 0-1,0 0 0,-1 0 0,0 0 1,0-1-1,1 0 0,-1-1 1,-12 2-1,18-3-140,-1-1 0,0 1 0,1 0 0,-1-1-1,0 1 1,1 0 0,-1-1 0,1 0 0,-1 0 0,1 1 0,-1-1 0,1 0 0,-1 0 0,1 0 0,0 0 0,-1 0 0,1-1 0,0 1 0,0 0 0,0-1 0,0 1 0,0 0-1,0-1 1,1 1 0,-1-1 0,0 0 0,1 1 0,-1-1 0,1 0 0,-1 1 0,1-1 0,0 0 0,0 1 0,0-1 0,0 0 0,0 1 0,0-3 0,0-3-98,0 1 1,1-1 0,-1 0 0,1 0 0,1 1 0,-1-1 0,1 0-1,5-11 1,5 0 136,1 0 1,0 0-1,1 1 0,1 1 0,1 0 1,0 1-1,35-24 0,-26 20 323,-1-1-1,39-43 1,-61 62-308,-1 0-1,0 0 1,0-1-1,0 1 1,0 0-1,0-1 1,0 1-1,-1 0 1,1-1-1,0 1 1,-1-1-1,1 0 1,-1 1-1,1-1 1,-1 1-1,0-1 1,0 0 0,1 1-1,-1-1 1,-1-3-1,1 4-34,-1 0-1,0 0 1,1 0 0,-1 0 0,0 0-1,0 0 1,0 0 0,0 1 0,0-1-1,0 0 1,0 0 0,0 1-1,0-1 1,0 0 0,0 1 0,-1 0-1,1-1 1,0 1 0,0-1-1,-2 1 1,-7-1-36,1 0 0,-1 0 0,1 1 0,-1 0 0,-17 3 0,17 0-631,0 0 0,-1 1 0,2-1-1,-1 2 1,-16 9 0,7-3-3987,3-4-4898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9:1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94 4420,'0'0'12898,"1"-8"-11265,7-35 449,-12 42-1923,0 1-1,0 0 0,0 0 1,0 0-1,1 0 0,-1 0 1,0 1-1,-7 2 1,6-1-42,1 1 1,-1 0 0,1 0-1,-1 1 1,1-1-1,-6 7 1,9-9-109,-1 1 0,1 0 0,-1-1 0,1 1 0,0 0 0,0 0 0,0 0-1,0 0 1,0-1 0,0 2 0,0-1 0,1 0 0,-1 0 0,1 0 0,-1 0 0,1 0 0,0 0 0,0 4 0,3-3 20,0-1 0,1 0 1,-1-1-1,1 1 1,-1-1-1,1 1 1,0-1-1,-1 0 1,1-1-1,7 2 1,3 1-13,-7-1-17,-1 1 0,1-1 0,-1 1 0,1 1 0,-1 0 0,0-1 0,0 2 0,-1-1 0,1 1 0,-1 0 0,0 0 0,0 0 0,4 7 0,-7-10 15,-1 0 0,0 1 0,0-1 0,0 1 0,0-1 0,0 1 0,0 0 0,-1-1 1,1 1-1,-1 0 0,1-1 0,-1 1 0,0 0 0,0-1 0,-1 1 0,1 0 0,0-1 0,-1 1 0,0 0 0,0-1 0,1 1 0,-1-1 0,-1 1 0,1-1 0,0 0 0,-1 1 0,1-1 0,-1 0 0,0 0 0,1 0 0,-1 0 0,0 0 0,0 0 0,0-1 0,-1 1 0,1-1 0,-4 2 0,-1 3 40,0-1 0,-1 1 0,0-2-1,0 1 1,0-1 0,-1-1-1,1 0 1,-1 0 0,0 0 0,0-1-1,0 0 1,0-1 0,0 0-1,0-1 1,-10 0 0,17 0-53,0-1 0,0 1 0,0-1 0,0 1 0,0-1 0,0 0 0,0 0-1,0 0 1,0 0 0,0 0 0,1 0 0,-1-1 0,0 1 0,1-1 0,-1 1 0,1-1 0,-1 1 0,1-1 0,0 0 0,0 0 0,0 1 0,0-1 0,0 0 0,0 0 0,0 0 0,1 0 0,-1 0 0,1-1-1,-1 1 1,1-2 0,0 1-17,-1-1-1,1 1 0,0 0 0,0 0 0,1 0 0,-1 0 1,1-1-1,-1 1 0,1 0 0,0 0 0,0 0 0,0 0 1,1 0-1,-1 1 0,1-1 0,-1 0 0,1 1 0,0-1 0,3-3 1,14-8-33,40-25 0,-47 33 61,0-1 0,-1 0-1,0 0 1,0-2 0,-1 1 0,0-1-1,0-1 1,-1 0 0,13-18 0,-21 27-4,0 0 1,0-1-1,0 1 0,0-1 1,0 1-1,-1-1 1,1 0-1,-1 1 1,1-1-1,-1 0 1,1 1-1,-1-1 0,0 0 1,0 0-1,0 1 1,0-1-1,0 0 1,0 0-1,-1 1 1,1-1-1,-1 0 0,1 1 1,-1-1-1,1 0 1,-1 1-1,0-1 1,-1-1-1,0 1 34,0 0-1,-1 0 1,1 0-1,0 0 1,-1 1-1,0-1 1,1 1 0,-1 0-1,0 0 1,0 0-1,0 0 1,0 0-1,0 0 1,-4 0-1,2 1-254,0-1 1,0 0-1,0 1 0,0 0 0,0 0 0,0 0 0,0 1 0,0 0 0,0 0 1,0 0-1,0 0 0,0 1 0,1 0 0,-1 0 0,1 0 0,-1 1 0,1-1 1,-8 7-1,10 2-4351,4-4-1663,6-2 1368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9:1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39 3299,'0'-1'249,"-1"0"0,1 0 0,0-1 0,0 1 0,-1 0 0,1 0 0,0-1-1,-1 1 1,1 0 0,-1 0 0,0 0 0,1 0 0,-1 0 0,0 0 0,0 0 0,0 0 0,1 0 0,-1 0 0,0 0-1,0 1 1,-2-2 0,-33-10 1805,30 11-1925,0 0 0,-1 0 0,1 1 0,0 0 0,0 1 0,-1-1-1,1 1 1,0 1 0,-10 2 0,4 3-3,2 0 1,-1 0-1,1 1 0,0 0 1,1 1-1,0 0 0,0 1 1,1 0-1,0 0 0,-10 18 1,7-9-46,1 1 1,0-1-1,1 2 1,2-1 0,-9 32-1,14-38-73,-1 1-1,2 0 1,0-1-1,1 1 1,0 0-1,1 0 1,1-1-1,0 1 1,1-1-1,1 1 1,0-1-1,0 0 1,11 20-1,-11-27 33,-1-1 0,1 0 0,0 0-1,1 0 1,-1-1 0,1 1 0,0-1-1,1 0 1,-1 0 0,1-1-1,0 0 1,0 0 0,1 0 0,-1-1-1,1 0 1,-1 0 0,1 0 0,0-1-1,0 0 1,0 0 0,0-1 0,1 0-1,-1 0 1,0-1 0,1 0 0,-1 0-1,0-1 1,0 0 0,10-2-1,-7 0 183,1-1-1,0 0 1,-1-1-1,0 0 0,0 0 1,0-1-1,-1 0 0,0-1 1,0 0-1,-1-1 0,0 0 1,12-13-1,-3 0 149,0-1-1,-2 0 0,0-1 1,12-28-1,-21 39-124,-1-1 0,0 0 0,0 0-1,-2-1 1,0 0 0,0 1 0,-1-1 0,-1 0 0,0 0 0,-2-18 0,1 25-299,-1 1 0,0 0 1,0 0-1,-1 0 0,0 0 0,0 0 1,0 0-1,-1 1 0,0-1 1,0 1-1,0-1 0,-1 1 0,0 0 1,0 0-1,0 1 0,0-1 1,-1 1-1,0 0 0,0 0 0,0 1 1,0-1-1,-1 1 0,1 0 1,-1 1-1,-6-3 0,3 3-1034,1 0-1,0 0 1,0 1 0,-1 1-1,-13 0 1,17 0 289,-10 0-3291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57 2755,'0'0'16629,"6"-9"-14745,23-39 1570,-30 51-3227,0 0 1,0 0-1,1 0 1,-1 0-1,1 1 1,0-1-1,0 0 0,0 0 1,1 5-1,-1-5-27,1 1 0,-1-1-1,0 1 1,0-1 0,0 0 0,-1 1-1,1-1 1,-1 0 0,0 1 0,1-1-1,-4 5 1,-51 111-120,41-77-82,14-41 5,-1 0-1,1 0 1,0 0 0,0 0-1,-1 0 1,1-1-1,0 1 1,0 0-1,0 0 1,0 0 0,0 0-1,0 0 1,0 0-1,0 0 1,0 0 0,0 0-1,1 0 1,-1-1-1,0 1 1,1 0 0,-1 0-1,0 0 1,1 0-1,-1-1 1,1 1 0,0 0-1,-1 0 1,1-1-1,-1 1 1,1 0 0,0-1-1,0 1 1,-1-1-1,1 1 1,0-1-1,0 1 1,0-1 0,0 0-1,-1 1 1,1-1-1,1 0 1,19 0 283,0-2-1,-1 0 1,1-2 0,21-5-1,18-4-2399,1 7-9446,-55 5 5639,-4-4-1328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3808 7378,'-24'21'800,"0"-2"-1,0 0 1,-2-2 0,-1-1 0,-46 21 0,58-35 36,18-9-492,19-17-248,-19 21-49,204-209 87,-62 62-69,843-775 367,276-137 312,-1152 975-662,446-338 342,94-38-121,20 35-318,-640 410 50,-1 1-21,-1-2 1,0 0-1,27-25 1,-22 8-22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8840,'0'0'16437,"-9"1"-16234,6 0-187,0-1 1,0 0-1,0 1 1,1 0-1,-1-1 0,0 1 1,0 0-1,1 0 0,-1 1 1,1-1-1,-1 1 0,1-1 1,-1 1-1,1 0 0,0 0 1,0 0-1,0 0 1,0 0-1,0 0 0,0 0 1,0 1-1,1-1 0,0 1 1,-1-1-1,1 1 0,0 0 1,0-1-1,0 1 1,0 0-1,0 3 0,-6 17 233,1 1-1,-4 36 1,7-13-4198,4-44-337,4-3-3130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8040,'0'0'15278,"0"51"-15118,0-26-64,0 0-64,0 0-352,-4-6-417,4-2-160,0-7-127,0-6-226,6-4-4707,7-18 319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 4420,'0'0'15423,"-10"-1"-15204,7 1-216,0 0 0,0 0 1,1 0-1,-1 0 1,0 0-1,0 0 0,0 1 1,0-1-1,0 1 0,0 0 1,0 0-1,1 0 1,-5 2-1,4 0 6,0 0 0,0 0 0,0 0 0,0 0 0,0 0 0,1 0 0,-1 1 0,1 0 0,0-1 0,0 1-1,-3 7 1,1-2 157,0 0-1,1-1 0,0 1 0,0 1 0,1-1 0,0 0 0,0 1 0,1-1 0,0 1 0,1-1 0,0 1 0,2 10 0,-2-19-111,1 0 0,0 0-1,0 0 1,-1 0 0,1 0-1,0 0 1,0 0 0,0 0-1,0 0 1,0 0 0,0-1-1,0 1 1,0 0 0,0-1-1,1 1 1,-1-1 0,0 1-1,0-1 1,0 1 0,1-1-1,-1 0 1,0 0 0,1 0-1,-1 0 1,0 0 0,0 0-1,1 0 1,-1 0 0,0 0-1,0-1 1,1 1 0,-1 0-1,0-1 1,0 1 0,2-2-1,3 1 99,-1-1-1,0 0 1,0 0 0,0-1-1,0 0 1,-1 0-1,7-4 1,-5 1-63,0 0 0,-1 0-1,1-1 1,-1 0 0,-1 0 0,1 0 0,-1-1 0,-1 1 0,1-1 0,-1 0 0,0 0-1,-1 0 1,0 0 0,0-1 0,-1 1 0,0-1 0,-1 1 0,1-1 0,-3-14-1,2 22-121,0 0-1,0 0 1,-1 0-1,1 0 0,0 0 1,-1 0-1,1 0 1,-1 0-1,1 0 1,-1 0-1,1 1 0,-1-1 1,0 0-1,1 0 1,-1 1-1,0-1 0,0 0 1,1 1-1,-1-1 1,0 1-1,0-1 0,0 1 1,0-1-1,0 1 1,0 0-1,0-1 0,0 1 1,0 0-1,0 0 1,0 0-1,0-1 0,0 1 1,0 0-1,0 1 1,0-1-1,0 0 0,0 0 1,0 0-1,1 0 1,-1 1-1,0-1 0,0 0 1,0 1-1,0-1 1,0 1-1,0-1 0,-1 2 1,-3 1-370,1-1 0,0 1 1,-1 0-1,1 0 0,0 0 1,0 0-1,1 1 0,-4 3 1,-12 25-7499,14-20 833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41 11050,'0'0'10939,"-5"8"-10870,-4 5-99,3-5 57,1 0 0,-1-1 0,2 2-1,0-1 1,-5 11 0,9-17-17,-1 0 1,0-1-1,1 1 1,0 0-1,-1 0 1,1 0-1,0 0 1,0-1-1,0 1 0,0 0 1,0 0-1,1 0 1,-1-1-1,1 1 1,-1 0-1,1 0 1,-1-1-1,1 1 1,0 0-1,0-1 0,0 1 1,0 0-1,0-1 1,0 0-1,0 1 1,0-1-1,1 0 1,-1 1-1,1-1 0,-1 0 1,1 0-1,-1 0 1,1 0-1,2 1 1,43 12 87,-41-13-92,1 0 0,-1 1 1,0 0-1,0 0 1,0 0-1,0 1 1,7 4-1,-12-6-3,0 0 1,-1-1-1,1 1 0,0 0 1,-1 0-1,1 0 0,-1 0 1,1 0-1,-1 0 0,0 0 1,1 1-1,-1-1 0,0 0 1,0 0-1,0 0 0,1 0 1,-1 0-1,-1 0 0,1 1 1,0-1-1,0 0 0,0 0 1,0 0-1,-1 0 0,1 0 1,-1 0-1,1 0 0,-1 0 1,1 0-1,-1 0 0,1 0 1,-1 0-1,0 0 0,0 0 1,1 0-1,-1-1 0,0 1 1,-1 1-1,-36 32 552,35-32-498,-3 3 185,0-1 0,0-1 0,0 1 0,-1-1 0,1 0 0,-1 0 0,0-1 0,0 0 0,-10 2 0,15-4-197,0 0 1,0 1-1,0-1 0,0 0 0,0 0 1,1 0-1,-1 0 0,0-1 0,0 1 1,0 0-1,0-1 0,0 1 1,1-1-1,-1 0 0,0 0 0,1 1 1,-1-1-1,0 0 0,1 0 0,-1-1 1,1 1-1,-1 0 0,1 0 1,0-1-1,0 1 0,-1-1 0,1 1 1,0-1-1,0 1 0,0-1 0,1 0 1,-1 0-1,0 1 0,1-1 1,-1 0-1,1 0 0,-1 0 0,1 0 1,0 1-1,0-4 0,0 0-59,-1 0 1,1 0-1,1 0 0,-1 0 0,1 1 0,0-1 1,0 0-1,0 0 0,0 0 0,1 1 1,0-1-1,0 1 0,0-1 0,1 1 0,0 0 1,-1 0-1,6-5 0,3-3-4,1 1-1,0 1 1,1 0-1,14-8 1,-15 11 37,-1-1 0,0 0 0,-1 0-1,1-1 1,-2 0 0,16-18 0,-24 25 15,0 1 1,0 0-1,0-1 0,0 1 0,-1 0 0,1-1 1,0 1-1,0-1 0,-1 0 0,1 1 1,-1-1-1,1 1 0,-1-1 0,0 0 1,0 1-1,0-1 0,0 0 0,0 1 1,0-1-1,0 0 0,0 1 0,-1-3 1,0 3-21,0 0 1,0 0-1,0 0 1,0 0 0,0 0-1,0 0 1,0 1-1,0-1 1,0 0 0,-1 1-1,1-1 1,0 1-1,0-1 1,-1 1 0,1-1-1,0 1 1,-1 0-1,1 0 1,0-1 0,-3 1-1,-2 0-95,1 0-1,-1 1 1,0-1 0,0 1-1,1 0 1,-1 1-1,1-1 1,-1 1 0,1 0-1,0 0 1,-8 5-1,-9 13-2299,12-2-2733,5-8-1121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3107,'0'0'15599,"-48"36"-14734,28-14-225,1 7 97,1-1 128,-4 2-33,7-5-191,1-2-417,3-5-160,5-4-32,4-5-640,2-5-1026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 3716,'0'0'11039,"-10"-1"-9394,9 1-1636,-2-1 117,0 1 0,0-1 0,0 1 0,0 0 0,0 0 0,0 0 0,0 0 0,-1 0 0,1 1 0,0 0 0,1-1 1,-1 1-1,0 0 0,0 0 0,0 1 0,0-1 0,1 0 0,-1 1 0,1 0 0,-1 0 0,1-1 0,0 1 0,-1 1 0,1-1 0,0 0 0,0 0 0,1 1 0,-1 0 1,0-1-1,1 1 0,0 0 0,-2 3 0,1-1 121,0-1 1,0 0 0,1 1-1,-1 0 1,1-1 0,0 1-1,1-1 1,-1 1 0,1 0-1,0 0 1,0-1 0,2 10-1,-1-12-175,-1 0-1,1 0 1,0 0-1,1 0 1,-1-1-1,0 1 1,0 0-1,1-1 1,-1 1 0,1-1-1,-1 1 1,1-1-1,0 0 1,0 0-1,-1 1 1,1-1-1,0-1 1,0 1-1,0 0 1,0 0-1,0-1 1,0 1-1,0-1 1,1 0-1,-1 1 1,0-1-1,0 0 1,0 0-1,4-1 1,-2 1-27,1 0 1,-1 0-1,1 0 1,-1-1-1,1 1 1,-1-1 0,0 0-1,1-1 1,-1 1-1,0-1 1,0 0-1,0 0 1,0 0-1,0 0 1,0-1-1,-1 1 1,1-1-1,-1 0 1,0 0-1,0 0 1,0-1-1,0 1 1,0-1-1,-1 0 1,0 1 0,0-1-1,0 0 1,0-1-1,0 1 1,-1 0-1,0 0 1,0-1-1,0 1 1,0 0-1,0-10 1,-1 13-48,0-1 1,-1 1-1,1-1 1,0 0-1,-1 1 1,1-1 0,-1 1-1,1-1 1,-1 1-1,0-1 1,0 1-1,0 0 1,0-1-1,0 1 1,0 0-1,0 0 1,0 0-1,0 0 1,0 0-1,-1 0 1,-1-2 0,-1 1-94,0 1 0,1-1 0,-1 1 1,0 0-1,1 0 0,-1 0 1,0 1-1,0-1 0,-4 1 1,2 0-138,-1 0 0,1 0 0,0 1 0,0-1 0,0 2 1,0-1-1,0 1 0,0-1 0,0 2 0,1-1 0,-1 1 0,-5 3 1,6-2-228,0 1 1,1-1 0,-1 1-1,1 1 1,-7 9-1,-3 17-6058,10-16 1302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12684,'0'0'6940,"-5"9"-5691,3-7-1153,-36 68 1315,35-65-1348,0 1-1,0 1 1,1-1 0,0 0-1,0 1 1,1-1-1,0 1 1,0-1-1,1 1 1,-1-1 0,2 11-1,0-16-39,0 1 0,0 0-1,0-1 1,0 1 0,0-1-1,0 1 1,1-1 0,-1 0-1,0 0 1,1 1 0,-1-1-1,1 0 1,0 0 0,-1 0-1,1-1 1,0 1 0,-1 0-1,1-1 1,0 1 0,0-1-1,0 1 1,0-1 0,-1 0-1,1 0 1,0 0 0,0 0-1,3 0 1,0 0 9,1 0 0,-1 0 0,0-1 0,0 0 0,0 0 0,0 0 1,0 0-1,0-1 0,6-2 0,-7 1 55,0 0 1,-1 0-1,0 0 1,1 0-1,-1-1 1,0 1-1,-1-1 1,1 1-1,-1-1 1,1 0-1,2-8 1,-4 10-38,0 1 1,-1 0-1,1-1 0,-1 1 0,0-1 1,1 1-1,-1-1 0,0 1 1,0 0-1,0-1 0,0 1 0,0-1 1,0 1-1,0-1 0,-1 1 1,1-1-1,0 1 0,-1 0 1,1-1-1,-1 1 0,0 0 0,1-1 1,-1 1-1,0 0 0,0 0 1,0 0-1,0 0 0,0 0 1,0 0-1,0 0 0,0 0 0,0 0 1,0 0-1,-1 0 0,1 1 1,0-1-1,0 0 0,-1 1 0,1-1 1,-3 0-1,-6-1-176,0 0 0,0 0-1,0 1 1,0 0 0,-16 0 0,-25 8-6073,36-3 626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0 352,'0'0'1661,"-12"2"-1309,-43 2 1575,-114 0 17820,297 5-17046,117-15-3262,-245 6 557,0-1 0,1 1-1,-1 0 1,0 0-1,0 0 1,1 0-1,-1 0 1,0 0 0,0 0-1,1 0 1,-1 0-1,0 0 1,0 1-1,1-1 1,-1 0 0,0 0-1,0 0 1,0 0-1,1 0 1,-1 0-1,0 0 1,0 1 0,0-1-1,1 0 1,-1 0-1,0 0 1,0 0-1,0 1 1,0-1-1,1 0 1,-1 0 0,0 1-1,0-1 1,0 0-1,0 0 1,0 0-1,0 1 1,0-1 0,0 0-1,0 0 1,0 1-1,0-1 1,-5 15-61,-14 14 156,17-27-71,-39 53 568,2 1-1,-37 74 0,70-109-259,5-21-434,1 1 0,0-1 1,0 0-1,0 1 0,0-1 0,0 0 0,-1 1 1,1-1-1,0 1 0,0-1 0,0 0 1,0 1-1,0-1 0,0 1 0,0-1 1,0 0-1,1 1 0,-1-1 0,0 1 1,0-1-1,0 0 0,0 1 0,0-1 1,1 0-1,-1 1 0,0-1 0,0 0 1,1 1-1,-1-1 0,0 0 0,0 0 1,1 1-1,-1-1 0,0 0 0,1 0 1,-1 1-1,0-1 0,1 0 0,0 0 1,-1 0-83,1 0 0,-1-1 0,1 1 0,-1 0 0,0-1 0,1 1 0,-1-1 0,0 1 1,1-1-1,-1 1 0,0-1 0,0 1 0,1-1 0,-1 1 0,0-1 0,0 1 0,0-1 1,0 1-1,1-1 0,-1 1 0,0-1 0,0 1 0,0-1 0,0 0 0,0 1 0,-1-1 0,1 1 1,0-1-1,0 1 0,0-1 0,0 1 0,-1-1 0,1 1 0,0-1 0,0 1 0,-1-1 1,-9-22-5743,-5 6-214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5894,'0'0'17712,"81"-17"-17007,-44 10-545,7 1-96,-2 3-256,-2 3-1442,-5 0-1408,-6 0-1955,-5 3-1601</inkml:trace>
  <inkml:trace contextRef="#ctx0" brushRef="#br0" timeOffset="1">420 74 13933,'0'0'8392,"-35"58"-6470,28-40-1025,0-1-609,3 3-256,2-1-96,2-1-1345,0-2-769,2-5-705,3-3-1473,5-3-673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13549,'0'0'5755,"-10"3"-5334,3 0-361,-1 1-1,0 0 0,1 0 1,0 0-1,0 1 0,0 0 1,1 1-1,0-1 0,0 1 1,0 0-1,1 1 1,-1-1-1,1 1 0,1 0 1,0 1-1,-5 9 0,3-6 136,0 0 0,1 1-1,0-1 1,1 1 0,0 0-1,1 0 1,0 1-1,1-1 1,0 1 0,1-1-1,1 1 1,0 12 0,1-22-145,0-1 0,0 1 1,1-1-1,-1 1 0,1-1 1,-1 0-1,1 0 0,0 0 0,0 0 1,-1 0-1,2 0 0,-1 0 1,0 0-1,0-1 0,0 1 1,1-1-1,-1 0 0,1 0 1,-1 0-1,1 0 0,0 0 0,-1 0 1,1-1-1,0 1 0,-1-1 1,1 1-1,0-1 0,3-1 1,5 2 73,-1 0 1,1-1 0,-1-1 0,1 0 0,0 0 0,12-4 0,-18 3-41,-1 0 0,1 0 0,-1 0 0,0 0 1,0-1-1,0 0 0,0 0 0,0 0 1,0 0-1,-1-1 0,1 1 0,3-6 0,-7 8-38,1 0 0,0 0-1,-1 0 1,1 0 0,-1 0-1,1 0 1,-1-1 0,1 1-1,-1 0 1,0 0 0,0 0-1,0-1 1,1 1 0,-1 0-1,0 0 1,0 0 0,-1-1-1,1 1 1,0 0 0,-1-2-1,0 1-10,0 1-1,0-1 0,0 1 1,0 0-1,-1-1 0,1 1 1,-1 0-1,1 0 0,-1 0 1,1 0-1,-1 0 1,1 0-1,-1 0 0,0 0 1,1 1-1,-1-1 0,0 1 1,-2-1-1,-7-2-10,0 1 1,0 0-1,0 1 0,0 1 0,-14 0 1,22 0-144,1-1 1,0 1 0,-1 0 0,1 1 0,0-1-1,-1 0 1,1 1 0,0 0 0,-1-1 0,1 1-1,0 0 1,0 0 0,-1 0 0,1 0 0,0 0-1,0 1 1,0-1 0,1 1 0,-1-1 0,0 1-1,1 0 1,-1 0 0,1 0 0,-1 0 0,1 0-1,0 0 1,0 0 0,0 0 0,-1 3 0,2-4-172,0 0 0,0 0 0,0-1 1,1 1-1,-1 0 0,0 0 1,1 0-1,-1 0 0,1 0 0,-1-1 1,1 1-1,-1 0 0,1 0 1,-1-1-1,1 1 0,0 0 0,-1-1 1,1 1-1,0-1 0,0 1 1,0-1-1,-1 1 0,1-1 1,0 0-1,0 1 0,0-1 0,0 0 1,0 1-1,0-1 0,0 0 1,-1 0-1,1 0 0,0 0 0,0 0 1,0 0-1,0 0 0,0 0 1,0-1-1,2 1 0,-3 0 123,21 0-8817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 11018,'-53'6'835,"11"-1"383,-65 14-1,105-16-687,9 1-340,12 0-25,390 1 484,-284-8-524,687 10 356,4 24-253,-229-8 29,3282 34 1279,-3687-58-1501,293-6 66,-6-30-62,-458 35-53,3 1-20,0 0 1,-1-1-1,1-1 1,-1-1-1,0 0 1,0 0-1,0-1 0,12-7 1,-23 11 83,-1 0 1,1 0-1,-1-1 1,1 1-1,-1 0 1,1 0-1,-1-1 1,0 1-1,0-1 1,1 1-1,-1-1 1,0 0-1,0 1 0,-1-1 1,1 0-1,0 0 1,0-3-1,0 1 54,-1-1-1,0 1 0,0 0 1,0 0-1,-1 0 0,1 0 1,-3-6-1,-1-11 162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16816,'-12'0'2247,"-2"1"-1796,0 1-1,0 0 0,0 1 0,1 1 0,-1 0 0,1 0 0,-17 9 1,24-10-363,1-1 1,-1 1 0,1 0-1,-1 1 1,1-1 0,0 1-1,1 0 1,-1 0 0,1 1-1,-1-1 1,1 1 0,0 0-1,1 0 1,-1 0 0,1 1-1,0-1 1,1 1 0,-1 0-1,1 0 1,0 0 0,-1 9-1,3-14-86,0 0 0,0 0 0,0 0 0,0 0 0,0 1-1,0-1 1,0 0 0,0 0 0,1 0 0,-1 0 0,0 1 0,1-1-1,-1 0 1,1 0 0,0 0 0,-1 0 0,1 0 0,0 0-1,-1 0 1,1 0 0,0-1 0,0 1 0,0 0 0,0 0 0,0-1-1,2 2 1,0 0 20,1-1 0,0 0 0,-1 0 0,1 0 0,0 0 0,0-1-1,0 1 1,6-1 0,3 0 46,-1-1 0,1-1 0,-1 0 0,21-6 1,-14 0-363,0-1 0,-1 0 1,0-2-1,-1 0 0,0-1 1,23-21-1,-58 76-843,12-33 1291,1 1 0,0-1 0,0 1 0,1 0 0,1 0 0,-1 1 0,2-1 0,0 1-1,0-1 1,1 1 0,0 22 0,2-31-148,0 1-1,-1-1 1,1 1-1,1-1 1,-1 0-1,0 0 1,1 1-1,0-1 1,-1 0 0,1 0-1,1 0 1,-1-1-1,0 1 1,1 0-1,-1-1 1,1 0-1,0 1 1,5 2-1,-5-3 1,0 0 0,0 0-1,0 0 1,-1 1 0,1-1 0,-1 1-1,0-1 1,1 1 0,-1 0-1,0 0 1,-1 0 0,1 0 0,0 0-1,-1 0 1,0 0 0,0 0-1,0 1 1,1 6 0,-2-9 103,-1 1 0,1-1 0,-1 1-1,0 0 1,0-1 0,0 1 0,0-1 0,0 1 0,0-1 0,0 0 0,0 0 0,0 1 0,-1-1 0,1 0 0,0 0 0,-1 0 0,1 0 0,-1 0-1,1-1 1,-1 1 0,1 0 0,-1-1 0,0 1 0,1-1 0,-1 1 0,0-1 0,-2 0 0,-48 7 2168,41-6-1691,-45 1 751,54-2-1338,0 0 0,0 0 0,0 0 0,0 0 0,0 0 0,0 0 0,0-1 0,0 1 0,0-1 0,0 1 0,0-1-1,1 0 1,-1 0 0,0 0 0,0 0 0,1 0 0,-1 0 0,0 0 0,1-1 0,-3-1 0,4 2-177,0 0 0,0 1 0,0-1 0,0 0 0,1 1 0,-1-1 0,0 0 0,0 1 1,0-1-1,0 0 0,1 1 0,-1-1 0,0 1 0,1-1 0,-1 0 0,0 1 0,1-1 0,-1 1 0,1-1 0,-1 1 0,1-1 0,-1 1 0,1 0 0,-1-1 1,1 1-1,0 0 0,-1-1 0,1 1 0,-1 0 0,1-1 0,0 1 0,-1 0 0,1 0 0,0 0 0,-1 0 0,1 0 0,0 0 0,-1 0 0,1 0 1,0 0-1,-1 0 0,2 0 0,-2 0 88,21-2-6460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15214,'0'0'9311,"0"10"-9082,-2 2-193,-1 1-1,0-1 0,0 0 1,-2-1-1,0 1 1,0-1-1,-1 0 0,0 0 1,0 0-1,-12 12 1,3 0-246,-27 42 321,24-20-4149,18-58-9698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12876,'0'0'1692,"-10"-1"-21,0-1-1475,1 0 234,-1 1 0,1 0 0,-1 0 0,1 1-1,-16 1 1,23-1-341,0 0-1,0 1 1,0-1-1,1 1 1,-1-1-1,0 1 0,0 0 1,0 0-1,1-1 1,-1 1-1,0 1 1,1-1-1,-1 0 1,1 0-1,-1 0 1,1 1-1,0-1 1,0 1-1,-1-1 1,1 1-1,0 0 1,0-1-1,0 1 1,1 0-1,-1 0 1,0-1-1,1 1 0,-1 0 1,1 0-1,0 0 1,-1 0-1,1 0 1,0 0-1,0 0 1,0 0-1,1 3 1,0-3-24,0-1 1,0 1 0,0-1-1,0 1 1,0-1 0,0 0-1,1 1 1,-1-1-1,0 0 1,1 0 0,-1 0-1,1 0 1,-1 0 0,1-1-1,-1 1 1,1 0-1,0-1 1,-1 1 0,1-1-1,0 1 1,-1-1 0,1 0-1,0 0 1,0 0-1,-1 0 1,1 0 0,3 0-1,52-3 756,-48 2-780,0-2 0,-1 1 0,1-1 0,-1-1 0,1 0 0,9-5 0,-15 7-26,0 0 0,0 0 0,-1 0 0,1-1 1,0 1-1,-1-1 0,1 1 0,3-7 0,-5 8-6,-1 0 0,1 0 0,-1 0 0,1-1-1,-1 1 1,1 0 0,-1-1 0,0 1 0,0 0 0,0 0 0,0-1-1,0 1 1,0 0 0,0-1 0,0 1 0,0 0 0,0-1-1,-1 1 1,1 0 0,0-1 0,-1 1 0,1 0 0,-2-2 0,0 0-26,-1 1 0,1 0 0,0 0 0,-1 0 0,1 0 0,-1 1 0,1-1 0,-1 1 0,0-1 0,0 1 0,0 0 0,0 0 0,0 0 0,0 0 0,0 1 0,0-1 0,0 1 0,0 0 0,0 0 0,0 0 0,0 0 0,-3 1 0,1-1-156,1 0 0,0 1 0,0-1 1,-1 1-1,1 0 0,0 0 0,0 1 1,0-1-1,0 1 0,1 0 0,-1 0 1,0 0-1,1 1 0,-1-1 0,-4 6 1,5-4-480,0 1 0,1 0 0,0 0 1,0 0-1,0 1 0,1-1 1,0 0-1,0 1 0,0-1 1,0 0-1,1 1 0,1 10 1,-1 12-4015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13421,'-9'7'2573,"-10"6"-800,0 1 0,-29 30 0,44-40-1622,0-1-1,0 1 1,0 0-1,1 1 0,-1-1 1,1 0-1,0 1 0,1 0 1,-1 0-1,1 0 1,0 0-1,0 0 0,1 0 1,-1 0-1,1 1 0,0-1 1,1 1-1,-1-1 0,1 0 1,1 12-1,0-16-107,0 1-1,1 0 0,-1-1 1,0 1-1,1 0 0,-1-1 1,1 0-1,0 1 1,-1-1-1,1 0 0,0 0 1,0 0-1,-1 0 1,1 0-1,0 0 0,0 0 1,0-1-1,0 1 1,0-1-1,0 0 0,1 1 1,-1-1-1,0 0 0,0 0 1,0 0-1,0-1 1,0 1-1,4-1 0,3 0 136,1-1 0,-1 1 0,0-2-1,0 1 1,11-5 0,-10 2-138,1-1 0,-1 0 0,0-1 0,-1 0 0,1-1 0,13-13 0,-20 17-24,1 0 0,-1 0-1,1-1 1,-1 1 0,0-1 0,-1 1 0,1-1 0,-1 0 0,0 0-1,0 0 1,-1 0 0,1 0 0,-1-1 0,0 1 0,-1 0 0,1-11-1,-1 14-45,-1 0-1,0 0 0,1 0 1,-1 0-1,0-1 0,0 1 0,0 0 1,0 0-1,0 1 0,0-1 0,-1 0 1,1 0-1,-1 0 0,1 1 0,-1-1 1,0 1-1,0-1 0,1 1 0,-1 0 1,0 0-1,0 0 0,0 0 0,0 0 1,0 0-1,-1 0 0,1 1 0,0-1 1,0 1-1,0 0 0,-1-1 0,1 1 1,0 0-1,-1 0 0,1 1 0,0-1 1,-3 1-1,-2-1-567,1 1-1,-1 0 1,0 0 0,1 1-1,-1 0 1,1 0 0,0 0-1,-1 1 1,1 0 0,0 0 0,-5 4-1,-4 7-5043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12236,'0'0'14360,"10"-8"-14275,-3 3-71,0 0-1,0 0 1,0 0 0,1 1-1,0 0 1,0 0-1,0 1 1,0 0 0,0 0-1,12-1 1,41-8 25,-25 5-593,63-5 1,-99 13 538,1-1-1,-1 0 1,1 0 0,0 0-1,-1 0 1,1 0-1,-1 0 1,1 1 0,0-1-1,-1 0 1,1 1 0,-1-1-1,1 0 1,-1 1 0,1-1-1,-1 0 1,0 1-1,1-1 1,-1 1 0,1-1-1,-1 1 1,0-1 0,1 1-1,-1-1 1,0 1 0,0 0-1,1-1 1,-1 1-1,0-1 1,0 1 0,0 0-1,0-1 1,0 1 0,0-1-1,0 1 1,0 0-1,0-1 1,0 1 0,0 0-1,0-1 1,0 1 0,0-1-1,-1 1 1,1 0 0,-9 28 108,-14 16 461,-32 45-1,35-58-369,0 1 0,2 0-1,-20 51 1,33-94-14624,-5-5 4948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14798,'0'0'12620,"48"-26"-11979,-11 25-513,-3-1-96,5 2-32,1 0-609,-5 0-864,-2 0-1314,-5 3-960,-3 6-2467,-3-4-4132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14446,'0'0'6406,"0"56"-4228,-6-34-577,6 0-960,0-4-513,0-4-96,0-4-320,4-3-1122,3-7-704,-1 0-1217,-1-14-2626,-3-6-6375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11659,'0'0'7052,"-2"-8"-4345,2 5-2630,0 1 1,-1-1 0,1 1 0,-1 0 0,1-1 0,-1 1 0,0 0 0,0 0 0,0-1-1,0 1 1,0 0 0,-1 0 0,1 0 0,-1 0 0,1 0 0,-1 1 0,0-1-1,0 0 1,1 1 0,-1-1 0,0 1 0,0 0 0,-1 0 0,1 0 0,0 0-1,0 0 1,0 0 0,-1 0 0,1 1 0,0-1 0,-1 1 0,1-1 0,-1 1-1,1 0 1,0 0 0,-1 0 0,1 1 0,-1-1 0,1 0 0,0 1 0,-1 0-1,1-1 1,0 1 0,-1 0 0,1 0 0,0 0 0,0 1 0,0-1 0,0 0 0,-2 3-1,-5 2-86,1 1-1,0 0 1,0 1-1,1 0 1,0 0-1,0 0 0,1 1 1,0 0-1,1 0 1,-1 1-1,2-1 1,-1 1-1,2 0 1,-1 0-1,1 1 1,1-1-1,0 1 0,-1 11 1,3-20 13,0 0 1,0 0-1,0 0 1,0 0-1,1 0 1,-1 0-1,1 0 1,-1 0-1,1 0 0,0 0 1,0 0-1,0 0 1,0 0-1,0 0 1,0 0-1,0-1 1,1 1-1,-1-1 1,0 1-1,1-1 1,0 1-1,-1-1 0,1 0 1,0 0-1,-1 0 1,1 0-1,0 0 1,0 0-1,0 0 1,0 0-1,0-1 1,0 1-1,0-1 1,0 0-1,0 1 1,1-1-1,3 0 0,1 0 50,0 0-1,1 0 1,-1-1-1,0 0 1,0 0-1,0-1 1,1 0-1,-1 0 1,-1 0-1,9-5 1,-3 0 33,0-1-1,-1 0 1,0-1 0,0 0 0,0-1 0,-1 0-1,10-14 1,-15 17-27,0 0 1,0-1-1,0 1 0,-1-1 1,0 0-1,0 0 1,-1-1-1,0 1 0,-1 0 1,0-1-1,0 0 0,1-14 1,-3 21-139,0 1 1,0 0-1,-1-1 1,1 1 0,0 0-1,-1-1 1,1 1 0,0 0-1,-1-1 1,0 1-1,1 0 1,-1 0 0,0 0-1,1 0 1,-1-1 0,0 1-1,0 0 1,0 0-1,0 1 1,0-1 0,0 0-1,0 0 1,0 0-1,-1 1 1,1-1 0,0 0-1,0 1 1,-1-1 0,1 1-1,0 0 1,-1-1-1,1 1 1,0 0 0,-1 0-1,1 0 1,0 0 0,-1 0-1,-1 0 1,0 0-439,0 0 0,0 1 0,0-1 0,0 1 0,1-1 0,-1 1 0,0 0 0,0 0 0,1 0 0,-1 1 0,1-1 0,-1 0 0,1 1 0,-1 0 0,1 0 1,0-1-1,-3 5 0,-4 8-4534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8456,'0'0'17643,"-7"10"-16981,-19 31-325,25-41-336,0 1 0,1-1 0,-1 1 0,0 0 0,1-1 1,-1 1-1,1 0 0,-1 0 0,1-1 0,0 1 0,-1 0 0,1 0 1,0 0-1,-1 0 0,1 0 0,0-1 0,0 1 0,0 0 0,0 0 1,0 0-1,0 0 0,0 0 0,0 0 0,0 0 0,0-1 1,0 1-1,1 0 0,-1 0 0,0 0 0,1 0 0,-1-1 0,1 1 1,-1 0-1,1 0 0,-1-1 0,1 1 0,-1 0 0,1-1 1,0 1-1,-1 0 0,1-1 0,0 1 0,-1-1 0,1 1 0,0-1 1,0 0-1,1 1 0,42 2-453,-35-3 288,10 0-208,66 4-818,-79-3 1101,0 0 1,0 0-1,0 1 0,-1-1 1,1 1-1,0 0 0,-1 1 0,0-1 1,1 1-1,-1 0 0,6 5 1,-10-6 103,1-1 1,-1 1-1,0-1 0,0 1 1,0-1-1,0 1 1,0 0-1,0 0 1,0-1-1,-1 1 1,1 0-1,-1 0 1,1 0-1,-1 0 0,0 0 1,1 0-1,-1 0 1,0 0-1,0 0 1,-1 0-1,1 0 1,0 0-1,-1 0 1,1-1-1,-1 1 0,0 0 1,-1 4-1,-1-1 152,0 1 0,0-1 0,0 1 0,-1-1-1,0 0 1,0 0 0,-6 4 0,1-1 145,0 0 0,0-1 0,-1 0 0,0-1 1,-18 8-1,23-12-380,1 0 0,-1-1 0,0 1 1,1-1-1,-1 0 0,0-1 0,-7 1 0,10-1-205,-1 0-1,0-1 0,0 1 0,1-1 1,-1 1-1,1-1 0,-1 0 0,0 0 0,1 0 1,0 0-1,-1-1 0,1 1 0,0-1 0,-3-1 1,-18-22-5397,-2-7-3971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17264,'0'0'6663,"64"-32"-4229,-31 24-1505,2 3-641,0 2-256,0 2-320,1 1-1474,-3 0-1761,-7-3-2371,-2-4-4964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16828,'0'0'24,"0"0"0,-1 0 0,1-1 0,0 1 0,-1 0 0,1 0 1,0 0-1,-1 0 0,1 0 0,0-1 0,-1 1 0,1 0 0,0 0 0,-1 0 1,1 0-1,0 0 0,-1 0 0,1 0 0,0 0 0,-1 0 0,1 0 1,-1 0-1,1 1 0,0-1 0,-1 0 0,1 0 0,0 0 0,-1 0 0,1 0 1,0 1-1,0-1 0,-1 0 0,1 0 0,0 1 0,-1-1 0,1 0 0,0 0 1,0 1-1,0-1 0,-1 0 0,1 1 0,0-1 0,0 0 0,0 1 1,0-1-1,0 0 0,-1 1 0,1-1 0,0 0 0,0 1 0,4 20-29,-1-15 11,0 0 0,0-1 0,0 0-1,1 1 1,0-1 0,0-1 0,0 1 0,1 0 0,0-1-1,8 6 1,10 6-24,26 14 0,-39-24 14,72 38-40,55 35-167,-121-68 17,0 1 0,0 1 1,-1 0-1,-1 2 0,23 26 1,-34-37 111,0 0 0,0-1 1,-1 1-1,1 0 0,-1 0 0,0 1 1,0-1-1,0 0 0,0 1 1,-1-1-1,0 1 0,0-1 1,0 1-1,-1 0 0,1-1 1,-1 1-1,0 0 0,0-1 1,-2 8-1,-9 14-461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11450,'93'5'3406,"44"17"-3215,-14-2-321,272 9-26,-126-13 357,-187-10-128,591 33 283,-168-56-298,0-24 216,22-2 173,1030-45-1263,640 85 801,-762 108 86,-1305-94-70,1052 70 173,4-55 6,321-59-234,18 0-222,813 27 4,-1087-10 441,-629 3 118,-223 10-86,212-5-60,-3-30-121,-257-9-264,-311 39 198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4100,'0'0'18230,"-5"10"-18101,-19 34-163,-2-2 1,-2 0-1,-44 49 1,71-90 72,-4 3-2876,3-10-4006,2-8 245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 11979,'0'0'2440,"-8"-1"-251,5 0-2023,-1 0-34,0 0 0,0 0 0,0 0 0,0 1 0,0 0 0,0-1 0,0 1 0,0 1 0,0-1-1,0 1 1,0-1 0,0 1 0,0 0 0,0 1 0,0-1 0,1 1 0,-7 3 0,-3 5 135,0 0-1,-21 24 1,32-32-141,-1 1-1,1-1 0,0 1 1,-1 0-1,1 0 0,1 0 1,-1 0-1,0 0 0,1 0 1,-1 0-1,1 0 0,0 1 1,0-1-1,0 0 0,1 1 1,-1-1-1,1 1 0,0-1 1,0 1-1,0 4 0,1-7-103,0 0-1,-1-1 0,1 1 1,0 0-1,0 0 0,0-1 1,0 1-1,0 0 0,-1-1 1,1 1-1,1-1 0,-1 1 0,0-1 1,0 1-1,0-1 0,0 0 1,0 0-1,0 1 0,0-1 1,0 0-1,1 0 0,1 0 1,31-2 270,-27 2-204,4-1-50,0 0 1,0-1 0,-1-1 0,1 0-1,0 0 1,-1-1 0,0 0 0,0 0-1,0-1 1,-1-1 0,1 0 0,-1 0 0,0-1-1,-1 0 1,0 0 0,0-1 0,-1 0-1,13-17 1,-19 24-33,-1 0-1,1 0 0,0 0 1,-1 0-1,1 1 1,-1-1-1,0 0 0,1 0 1,-1 0-1,0 0 1,1 0-1,-1-1 0,0 1 1,0 0-1,0 0 0,0 0 1,0 0-1,0 0 1,0 0-1,0 0 0,0 0 1,-1 0-1,1 0 1,0 0-1,-1 0 0,1 0 1,-1 0-1,0-1 1,0 1-14,-1 0 0,1 0 0,-1 1 1,1-1-1,-1 0 0,1 1 0,-1 0 1,0-1-1,1 1 0,-1 0 0,0 0 1,1 0-1,-1 0 0,0 0 1,1 0-1,-3 0 0,-3 1-158,0 1 0,-1-1 0,1 1 0,0 0 0,0 1 1,0 0-1,-9 4 0,11-3-163,-1 1 0,1 0 0,-1-1 0,1 1-1,1 1 1,-1-1 0,1 1 0,0 0 0,0 0 0,-4 9 0,5-9-544,1 0-1,1 0 1,-1 0-1,1 0 1,0 0-1,0 0 1,0 10-1,1 3-4069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 9289,'-10'7'6379,"-1"0"-5467,-6 5 127,0 0-1,1 1 1,-16 16-1,29-27-921,1 1 0,-1-1 0,0 1-1,1-1 1,0 1 0,-1 0 0,1 0 0,0 0 0,1 1 0,-1-1-1,1 0 1,-1 1 0,1-1 0,0 1 0,0-1 0,0 1 0,1-1 0,-1 1-1,1 0 1,0-1 0,0 1 0,0 0 0,1-1 0,-1 1 0,1 0-1,1 5 1,0-7-82,0 0-1,0 0 0,-1 0 0,1 0 1,0 0-1,0-1 0,1 1 0,-1-1 1,0 1-1,1-1 0,-1 0 0,1 0 1,-1 0-1,1 0 0,-1 0 0,1-1 1,-1 1-1,1-1 0,0 0 0,3 1 1,59-2 767,-53-1-702,0-1 0,1 0 0,-1 0-1,0-1 1,-1-1 0,1 0 0,-1 0 0,21-14 0,-27 15-34,1 1 1,-1-1-1,0 0 0,0 0 0,0-1 0,0 0 0,-1 0 1,0 0-1,0 0 0,0 0 0,-1-1 0,0 1 0,0-1 1,0 0-1,-1 0 0,0-1 0,0 1 0,2-12 0,-4 16-70,0 0-1,0 0 0,0 1 0,0-1 0,-1 0 0,1 1 1,0-1-1,-1 0 0,0 1 0,1-1 0,-1 1 0,0-1 1,0 1-1,0-1 0,0 1 0,0 0 0,0-1 0,0 1 1,0 0-1,0 0 0,-1 0 0,1 0 0,-3-2 0,-1 1-30,1 0-1,-1 0 1,0 0 0,0 0-1,0 1 1,0 0-1,0 0 1,-7 0-1,-46 3-2739,14 10-4707,32-6 729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1530 206 3812,'0'0'1921,"-11"-4"749,-127-36-392,76 24-1490,-67-26 0,81 22-736,-1 2 0,-1 2 0,0 2-1,-1 2 1,-1 3 0,-56-3 0,46 9 131,1 3 0,-1 3-1,-83 15 1,108-10-69,0 1 0,1 2-1,0 1 1,1 2-1,1 1 1,-59 36 0,82-44-83,1 0-1,-1 1 1,1 0 0,1 1 0,0 0-1,0 1 1,0 0 0,1 0 0,1 1 0,0 0-1,0 0 1,1 1 0,1 0 0,-6 15 0,7-12-10,1 1 0,0 0 0,1-1 0,0 1 0,1 0 0,1 0 0,1 1 0,0-2 0,1 1 0,6 24 0,-1-16-40,1 0 0,1 0 0,1-1 0,1 0-1,0-1 1,2 0 0,1-1 0,1 0 0,0-1-1,1-1 1,2-1 0,0 0 0,0-1 0,35 23-1,-10-15 69,2-1 0,0-3 0,1-1-1,1-3 1,1-1 0,67 12-1,-26-13-15,1-3-1,148-1 0,-201-11 41,0-1 1,0-3-1,0 0 0,0-3 0,-1-1 0,43-16 1,-56 15-23,-1-1 1,0-1-1,0 0 0,-1-2 1,-1-1-1,0 0 1,-1-2-1,-1 0 1,0-1-1,22-28 1,-25 26-13,-2-1 1,0-1-1,-1 0 1,-1-1-1,0 0 1,-2 0-1,-1-1 1,-1-1 0,-1 1-1,-1-1 1,3-29-1,-7 40-99,-1 0 0,0 0 0,-1 0 0,0 0 0,-1 1 0,-1-1 0,0 0 0,0 1 0,-10-23 0,8 26-52,0 0-1,0 1 1,-1-1 0,0 1 0,-1 0-1,0 1 1,0 0 0,0 0-1,-1 0 1,0 1 0,0 0 0,-1 0-1,-16-7 1,-88-28-3967,92 32 449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236 5573,'0'0'-1089,"-3"-10"1543,-1 0-120,-1-1 0,0 2 0,-1-1-1,0 0 1,0 1 0,-1 0 0,0 1 0,-1-1 0,0 1 0,0 1-1,-1 0 1,-11-8 0,1 3 167,-1 2 0,1 0 0,-2 1 0,1 1 0,-1 1 0,0 1 0,-1 1 0,-30-4 0,-23 2-513,-85 3 0,45 2 449,-32-6 362,-217 1 618,344 9-1423,0 0 1,0 1-1,0 2 1,1 0 0,0 0-1,0 2 1,0 1-1,1 0 1,0 1 0,0 1-1,1 1 1,0 0-1,1 1 1,-15 15 0,19-15-9,-1 1 0,2 1 0,0 0 1,0 0-1,2 1 0,-1 0 0,2 1 0,0 0 1,1 1-1,1-1 0,0 1 0,2 0 1,0 1-1,0-1 0,2 1 0,-1 18 1,2-19-18,1 0 0,1 0 0,0 0 0,1 0 0,1 0 1,1 0-1,0-1 0,1 0 0,1 0 0,0 0 0,1 0 0,1-1 1,1 0-1,0-1 0,0 0 0,2 0 0,17 17 0,-2-6-272,1-2-1,1-1 0,1-1 0,0-2 0,2-1 0,1-1 0,36 14 0,2-4 213,2-3-1,99 20 0,-84-28 534,174 7 1,89-24 1880,-307 0-1960,0-2 0,0-1 0,-1-2-1,46-14 1,-75 17-246,-1-1 1,0-1-1,0 0 0,0 0 0,0-1 0,-1-1 1,0 0-1,-1-1 0,1 0 0,-2 0 0,1-1 1,-1 0-1,0-1 0,-1 0 0,0 0 0,-1-1 1,12-21-1,-11 11-114,0 0 0,-1-1-1,-1 1 1,-1-1 0,-1-1 0,-1 1 0,-1 0 0,-1-1-1,-1 1 1,-1-1 0,-1 1 0,-1-1 0,-8-34 0,6 38-45,-1 1 1,-1-1 0,0 1 0,-2 0 0,0 1-1,0-1 1,-2 2 0,0 0 0,-1 0 0,0 1 0,-2 0-1,1 1 1,-2 1 0,0 0 0,-31-20 0,-116-52-5599,131 70 2808,-14-7-4365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1719 231 3011,'-10'-1'1575,"-21"-7"-59,0-2 1,1-1 0,0-1 0,-38-22 0,-55-23 780,59 36-2207,0 3-1,-2 2 1,0 3-1,-69-4 1,-273 5-79,370 12 11,0 2 1,0 2-1,0 1 0,1 2 1,0 2-1,0 1 0,-61 27 1,83-31-29,0 2 0,1 0 1,0 0-1,1 2 0,0-1 1,0 2-1,1 0 0,0 0 0,1 1 1,0 0-1,1 1 0,0 0 1,2 1-1,-1 0 0,1 1 0,1-1 1,1 1-1,0 1 0,1-1 1,-5 25-1,6-14-96,1-1 1,1 1-1,2 0 0,0-1 1,2 1-1,0-1 1,2 1-1,1-1 0,1 0 1,1 0-1,1-1 0,1 0 1,1 0-1,2-1 1,0-1-1,1 0 0,1 0 1,1-1-1,1-1 0,1-1 1,1 0-1,0-1 1,1-1-1,1-1 0,1-1 1,0 0-1,34 16 0,3-6 386,2-3-1,0-3 0,1-2 0,1-3 0,106 11 0,321-8-250,-482-17-14,81 0 1231,1-5-1,144-25 1,-198 23-887,-1-1 1,0-2-1,0-2 1,-2 0-1,1-3 1,-2 0-1,0-2 1,0-1-1,43-36 0,-60 42-262,-1-1 0,-1 0-1,-1-1 1,0 0-1,0-1 1,-1 0-1,-1 0 1,-1-1 0,0 0-1,-1-1 1,-1 0-1,5-22 1,-8 28-155,-1-1-1,0 0 1,-1 0 0,0 0 0,-1 0 0,0-1 0,-1 1 0,-1 0-1,0 0 1,0 1 0,-1-1 0,-1 0 0,0 1 0,0 0-1,-1 0 1,-1 0 0,0 0 0,0 1 0,-9-10 0,-2 1-250,0 0 0,-2 1 1,0 2-1,-1 0 1,-1 0-1,-37-20 0,-149-61-3492,77 40 290,58 23 789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42 102 2498,'-9'13'135,"-2"8"6826,0 2 1994,1-12-6396,55-55 1428,56-81-3805,-101 125-180,0 0-1,0 0 1,0 1-1,0-1 1,0 0 0,0 0-1,0 0 1,0 1-1,0-1 1,0 0-1,0 0 1,0 0 0,0 0-1,1 1 1,-1-1-1,0 0 1,0 0-1,0 0 1,0 0-1,0 0 1,0 1 0,0-1-1,1 0 1,-1 0-1,0 0 1,0 0-1,0 0 1,0 0-1,0 0 1,1 0 0,-1 0-1,0 1 1,0-1-1,0 0 1,0 0-1,1 0 1,-1 0-1,0 0 1,0 0 0,0 0-1,0 0 1,1 0-1,-1 0 1,0 0-1,0 0 1,0 0 0,0 0-1,1-1 1,-1 1-1,0 0 1,0 0-1,0 0 1,0 0-1,1 0 1,-1 0 0,0 0-1,0 0 1,0 0-1,0-1 1,0 1-1,0 0 1,1 0-1,-1 0 1,0-1 0,1 30 333,-9 34 403,6-56-705,-3 7-86,2 1 1,-1 0-1,2 1 1,-1 18-1,4-34-881,1-1 0,0 1 0,-1 0 1,1 0-1,0-1 0,-1 1 0,1-1 0,0 0 0,-1 1 0,1-1 0,-1 0 0,1 0 0,-1 0 0,0 0 1,1 0-1,0-2 0,11-12-9092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73 4292,'0'0'19063,"-4"9"-19153,0 3 95,0-1 0,1 1 1,0 0-1,1 0 0,0 0 1,0 16-1,2-28 7,0 0 0,0 1 1,0-1-1,0 0 0,0 0 0,0 0 0,0 0 0,0 1 0,0-1 1,0 0-1,0 0 0,0 0 0,1 0 0,-1 1 0,0-1 1,0 0-1,0 0 0,0 0 0,0 0 0,0 0 0,0 1 1,1-1-1,-1 0 0,0 0 0,0 0 0,0 0 0,0 0 1,0 0-1,1 0 0,-1 0 0,0 0 0,0 0 0,0 0 1,0 0-1,1 1 0,-1-1 0,0 0 0,0 0 0,0 0 1,0 0-1,1-1 0,-1 1 0,0 0 0,0 0 0,0 0 0,0 0 1,1 0-1,12-6 778,6-8 404,-12 6-1033,0 0 0,0 0 1,-1-1-1,-1 0 0,1 0 1,-1 0-1,-1-1 0,0 1 0,0-1 1,-1 0-1,0-1 0,-1 1 1,2-17-1,-4 26-156,0 1 1,0-1-1,0 0 0,0 1 1,0-1-1,-1 0 0,1 0 1,0 1-1,0-1 0,0 0 1,-1 1-1,1-1 0,0 1 1,-1-1-1,1 0 0,0 1 1,-1-1-1,1 1 0,-1-1 1,1 1-1,-1-1 0,1 1 1,-1-1-1,1 1 0,-1 0 1,0-1-1,1 1 1,-1 0-1,1-1 0,-1 1 1,-1 0-1,-27 2-129,-22 20-937,24 2-588,18-5-3151,16-19-3314,5-7 2866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23 2370,'0'0'8526,"-10"-5"-6738,3 2-1574,0 0 1,-1 1-1,1-1 1,-1 1-1,1 1 1,-1-1-1,1 1 0,-1 1 1,0-1-1,0 1 1,1 1-1,-1-1 1,0 1-1,1 1 0,-1-1 1,1 1-1,-12 5 1,8-2-42,0 0 0,0 1 1,1 1-1,0-1 0,0 2 0,0-1 1,1 1-1,0 1 0,1 0 1,0 0-1,0 0 0,1 1 1,1 0-1,-1 1 0,2 0 1,-1-1-1,1 2 0,1-1 0,0 1 1,1-1-1,0 1 0,1 0 1,0 0-1,1 0 0,0 0 1,1 1-1,2 20 0,-1-26-173,0-1-1,1 1 0,0-1 0,0 1 1,1-1-1,0 0 0,0 0 1,0 0-1,1-1 0,-1 1 0,2-1 1,-1 0-1,0 0 0,1 0 1,0 0-1,0-1 0,0 0 0,1 0 1,0 0-1,-1-1 0,1 0 1,0 0-1,1 0 0,-1-1 1,0 0-1,1 0 0,-1-1 0,10 2 1,0-1 127,0 0 1,-1-1 0,1-1-1,0 0 1,0-1-1,0 0 1,-1-2 0,1 0-1,-1-1 1,0 0-1,17-7 1,-16 3 174,1-1-1,-2 0 1,1-1-1,-1 0 1,-1-2-1,0 1 1,25-28 0,-33 32-145,0-1 0,0 1 0,-1-1 0,0 0 1,0-1-1,-1 1 0,0-1 0,0 0 0,-1 0 1,0 0-1,-1 0 0,0 0 0,0-1 1,-1 1-1,0-1 0,-1 1 0,-1-11 0,1 16-131,-1 1 0,0 0 0,0-1 0,0 1 0,0 0 0,-1 0 0,1-1 0,-1 1 0,0 0 0,1 0 0,-1 1 0,-1-1 0,1 0 0,0 1 0,-1-1 0,-4-2 0,1 0-43,-1 1 1,0 0-1,-1 0 1,1 1-1,0 0 1,-16-4-1,-1 1-604,-1 2 1,1 1-1,-41-1 1,7 4-3291,38 0-143,4 0-3340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3555,'0'0'15097,"9"-7"-13725,34-31-582,-1-3 0,-3-1-1,-1-2 1,34-52-1,9-10-391,-90 154-292,-17 33 1,-26 148 0,51-203-637,1-25 397,0-1 0,0 0 0,0 1 0,-1-1 0,1 0-1,0 1 1,0-1 0,0 0 0,0 1 0,0-1 0,0 0 0,1 1 0,-1-1 0,0 0 0,0 1 0,0-1-1,0 0 1,0 1 0,0-1 0,1 0 0,-1 1 0,0-1 0,0 0 0,0 0 0,1 1 0,-1-1-1,0 0 1,0 0 0,1 1 0,-1-1 0,0 0 0,1 0 0,-1 0 0,0 0 0,1 1 0,-1-1-1,0 0 1,1 0 0,-1 0 0,0 0 0,1 0 0,-1 0 0,0 0 0,1 0 0,-1 0 0,0 0-1,1 0 1,-1 0 0,0 0 0,1 0 0,-1 0 0,0-1 0,1 1 0,-1 0 0,0 0 0,1 0 0,-1 0-1,0-1 1,0 1 0,1 0 0,-1 0 0,0-1 0,5-8-5745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11771,'9'2'154,"1"1"0,-1-1 0,0-1 0,1 0 0,-1 0 0,0-1 1,16-1-1,4 0 101,697-4 238,-449 0-475,443-6 38,2246-25 1293,2228-38-1223,-3319 1-114,-4-36-486,-1376 78-69,-50-4 110,-259 14 173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77 4676,'0'0'11494,"2"-8"-9327,8-23-693,-10 30-1449,0 1 0,0 0 0,0-1 0,0 1 0,-1-1 0,1 1 0,0 0 0,0-1 0,0 1 0,0-1 0,-1 1 0,1 0 0,0-1 0,0 1 0,-1 0 0,1-1 0,0 1 0,0 0 0,-1 0 0,1-1 0,0 1 0,-1 0 0,1 0 0,0 0 0,-1-1 0,1 1 0,-1 0 0,1 0 0,0 0 0,-1 0 0,1 0 0,-1 0 0,1 0 0,0 0 0,-1 0 0,1 0 0,-1 0 0,1 0 0,-1 0 0,1 0 0,0 0 0,-1 0 0,-20 4 362,11 2-250,1 0 0,-1 1 1,2 0-1,-1 1 0,1 0 0,0 0 0,0 0 0,1 1 0,0 0 0,1 1 0,0 0 0,0 0 0,1 0 0,1 0 0,-1 1 0,2 0 0,-5 19 0,8-29-129,0 0 0,0 1 1,0-1-1,0 0 1,0 0-1,0 0 0,0 0 1,0 1-1,1-1 0,-1 0 1,1 0-1,-1 0 0,0 0 1,1 0-1,0 0 0,-1 0 1,1 0-1,0 0 0,-1 0 1,1 0-1,0 0 0,0 0 1,0-1-1,0 1 1,0 0-1,0-1 0,0 1 1,0 0-1,0-1 0,0 0 1,0 1-1,0-1 0,0 1 1,1-1-1,-1 0 0,0 0 1,0 0-1,0 0 0,0 0 1,1 0-1,-1 0 0,0 0 1,0 0-1,0 0 1,0-1-1,1 1 0,0-1 1,6 0 99,0-1 1,0 0-1,-1 0 0,1-1 1,14-7-1,-9 3 50,-1-1 1,0-1-1,0 0 0,-1 0 0,0-1 0,14-17 0,-20 21-68,0 0-1,0-1 1,-1 1 0,0-1 0,0 0 0,-1-1 0,0 1 0,0 0 0,-1-1 0,0 0 0,0 1 0,-1-1-1,1-14 1,-2 21-106,0-1-1,-1 1 0,1 0 0,-1-1 0,0 1 0,1 0 1,-1 0-1,0-1 0,0 1 0,0 0 0,0 0 0,0 0 1,0 0-1,0 0 0,0 0 0,0 0 0,0 1 0,-1-1 1,1 0-1,0 1 0,-1-1 0,1 1 0,0-1 1,-1 1-1,1-1 0,-1 1 0,1 0 0,0 0 0,-4 0 1,4-1-185,0 1 1,0 0 0,0 0 0,0-1-1,0 1 1,-1 0 0,1 0 0,0 0-1,0 0 1,0 0 0,0 1 0,0-1-1,-1 0 1,1 0 0,0 1-1,0-1 1,0 1 0,0-1 0,0 1-1,0-1 1,0 1 0,0 0 0,0-1-1,0 1 1,1 0 0,-1 0 0,0-1-1,0 1 1,1 0 0,-1 0 0,0 0-1,1 0 1,-1 0 0,1 0 0,-1 2-1,1 1-1029,0-2 677,0-1 0,0 1 0,0-1 0,0 1 0,0 0 0,0-1 0,0 1 0,1-1 0,-1 1 0,0 0 0,1-1 0,0 1 0,-1-1 0,1 0 0,1 3 0,8 4-4679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17 160 8104,'0'0'3961,"-3"8"-1911,-1 2-1268,2-6-434,1-1-1,-1 1 0,1-1 0,0 1 0,0-1 1,1 1-1,-1-1 0,1 1 0,-1 6 0,3-10-248,0 0 0,0 0 0,0-1-1,0 1 1,0-1 0,0 1 0,0-1-1,0 1 1,0-1 0,0 0 0,0 0-1,-1 0 1,1 0 0,0 0 0,1-2 0,26-22 522,-2-2 1,0 0-1,-2-2 1,-1 0 0,23-40-1,-46 67-582,-1 3-41,0-1 0,0 0 1,1 0-1,-1 0 0,0 1 0,0-1 0,0 0 0,0 0 0,0 0 0,0 0 0,1 1 0,-1-1 0,0 0 0,0 0 0,0 0 0,0 0 0,1 0 0,-1 0 0,0 1 0,0-1 0,0 0 0,1 0 0,-1 0 0,0 0 0,0 0 0,0 0 0,1 0 0,-1 0 0,0 0 0,0 0 0,0 0 0,1 0 0,-1 0 0,0 0 0,0 0 0,1 0 1,-1 0-1,0 0 0,0-1 0,0 1 0,1 0 0,-1 0 0,0 0 0,0 0 0,0 0 0,1-1 0,-5 22 14,-6 8 372,-26 53 0,24-58-46,0 2 1,-12 43-1,23-68-386,1 1 0,-1-1-1,1 0 1,0 1 0,-1-1-1,1 0 1,0 1 0,0-1-1,0 0 1,0 1-1,0-1 1,0 0 0,0 1-1,1-1 1,-1 0 0,0 1-1,1-1 1,-1 0 0,1 1-1,0-1 1,1 2 0,-1-2-327,0 0 0,1 0 1,-1-1-1,1 1 1,0 0-1,-1-1 1,1 0-1,-1 1 1,1-1-1,0 0 1,-1 0-1,1 1 1,0-1-1,-1 0 0,1-1 1,2 1-1,12-3-5988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10858,'0'0'7912,"-42"51"-5958,28-31-385,7-1-544,1 3-769,6-5-256,0 1-256,0-1-1057,11-5-417,0-3-448,1-5-1441,-1-4-481,2 0-2787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38 9353,'0'0'5877,"-7"-3"-3885,4 2-1926,0 0 0,0 1 0,-1-1 1,1 0-1,0 1 0,0 0 0,0-1 1,0 1-1,0 1 0,-1-1 0,1 0 1,0 1-1,0-1 0,0 1 1,0 0-1,0 0 0,0 0 0,0 1 1,0-1-1,0 1 0,1 0 0,-1-1 1,1 1-1,-1 0 0,1 0 0,0 1 1,-1-1-1,1 0 0,0 1 0,1 0 1,-1-1-1,0 1 0,-2 5 0,2-3 86,-1 0 0,1 0 0,0 0-1,0 0 1,0 0 0,-1 11 0,4-16-111,1 0 0,0 0 0,0 0-1,0 0 1,0 0 0,0 0 0,-1-1 0,1 1 0,0-1 0,0 1 0,0-1 0,-1 0 0,1 0 0,3-1 0,6-6 28,1 0 0,-2 0 1,1-1-1,-1-1 1,17-18-1,14-15-726,-40 56 192,-6 6 103,1-7 377,-2 0 79,2 1 0,-1 0 0,2 0 0,0 1 0,0-1 0,2 0 0,-1 1 0,2 0 1,1 18-1,0-29-76,1 0-1,0 0 1,0-1 0,0 1 0,1-1 0,-1 1 0,1-1 0,-1 0 0,5 3 0,26 26-32,-33-30 61,1 0 0,-1-1 0,0 1 0,1 0 0,-1 0 0,0-1 0,0 1 0,1 0 0,-1 0 0,0-1 0,0 1 0,0 0 0,0 0 0,0 0 0,0-1 0,0 1 0,0 0 0,0 0 0,-1 0 0,1-1 0,0 1 0,0 0 0,-1 0 0,1-1-1,-1 1 1,1 0 0,0-1 0,-1 1 0,1 0 0,-1-1 0,1 1 0,-1-1 0,0 1 0,1-1 0,-1 1 0,0-1 0,1 1 0,-1-1 0,0 0 0,1 1 0,-1-1 0,0 0 0,0 1 0,-1-1 0,-17 7 403,-1-1 0,1-1 1,-1-1-1,-1 0 0,1-2 0,0 0 0,-1-1 1,-22-3-1,43 2-492,0 1-1,-1-1 1,1 0 0,0 0-1,0 0 1,-1 0 0,1 0-1,0 0 1,-1 0 0,1 0-1,0 0 1,-1 0 0,1 0-1,0 0 1,0 0 0,-1 0 0,1 0-1,0 0 1,-1 0 0,1 0-1,0-1 1,0 1 0,-1 0-1,1 0 1,0 0 0,0 0-1,-1 0 1,1-1 0,0 1-1,0 0 1,0 0 0,-1-1-1,1 1 1,0 0 0,0 0-1,0-1 1,0 1 0,0 0 0,-1 0-1,1-1 1,0 1 0,0-1-1,11-9-3039,22-6-3061,-3 4 260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13293,'0'0'5290,"-8"-1"-3667,4 0-1556,1 1 1,0 0 0,-1 0-1,1 0 1,-1 0 0,1 0-1,0 1 1,-1-1 0,1 1-1,0 0 1,0 0 0,-1 1-1,1-1 1,-3 2 0,1 0-41,1 1 1,-1 0 0,1 0-1,0 0 1,0 0 0,0 0 0,1 1-1,0 0 1,-5 7 0,5-7 23,0 1 1,0 0 0,1 0-1,-1 0 1,2 0 0,-1 1-1,0-1 1,1 0-1,0 1 1,1-1 0,-1 1-1,1-1 1,1 1 0,-1-1-1,1 1 1,2 6 0,-2-10 8,0 0-1,0 1 1,0-1 0,1 0 0,0 0 0,0 0 0,0 0 0,0 0 0,0 0-1,0 0 1,1-1 0,-1 1 0,1-1 0,0 0 0,-1 0 0,1 0 0,0 0 0,0 0-1,1-1 1,-1 1 0,0-1 0,1 0 0,-1 0 0,0 0 0,1 0 0,-1-1 0,1 1-1,-1-1 1,7 0 0,-6 0 65,0 0 1,0 0-1,0 0 0,0-1 0,0 0 0,0 0 0,7-2 0,-9 2-27,-1 1 0,0-1 0,0 0 0,0 0 0,0 0 0,0 1 1,0-1-1,0 0 0,0 0 0,0 0 0,-1 0 0,1-1 0,0 1 0,-1 0 0,1 0 0,-1 0 0,1-1 0,-1 1 0,1 0 0,-1 0 0,0-1 0,0 1 0,0 0 0,1-1 0,-1 1 0,-1 0 0,1-1 0,0-1 0,-1 1-56,0 1 1,0-1 0,0 1-1,-1-1 1,1 1-1,0 0 1,0-1-1,-1 1 1,1 0 0,-1 0-1,1 0 1,-1 0-1,0 0 1,1 1 0,-1-1-1,0 0 1,0 1-1,1-1 1,-1 1-1,0-1 1,0 1 0,0 0-1,0 0 1,1 0-1,-1 0 1,-2 1 0,-2-2-208,-1 1 1,1 0-1,0 0 1,0 1 0,0 0-1,0 0 1,-8 2-1,12-1-61,0-1-1,0 0 0,0 0 1,0 1-1,0-1 1,0 1-1,0-1 0,1 1 1,-1 0-1,0 0 0,1 0 1,0 0-1,-2 2 1,3-3-391,-1 0 0,1 1 0,-1-1 0,1 0 1,-1 1-1,1-1 0,0 1 0,0-1 0,0 0 1,0 1-1,0-1 0,0 1 0,0-1 0,0 0 1,1 3-1,4 3-9676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6566,'0'0'14590,"12"-6"-13789,9-6-569,-1-1 0,-1-1 0,0-1 1,0-1-1,-2 0 0,0-1 0,24-31 1,-32 36-170,4-5 60,0 1 0,-1-2 0,-1 1 0,13-31 0,-27 58-116,-13 29 30,2 2-1,2 0 0,2 0 0,2 1 0,-5 58 0,13-99-107,0 0 0,0 0-1,0 0 1,0 0 0,0 0 0,0 0 0,0 0 0,0 0 0,1 0 0,-1 0 0,0 0 0,1 0 0,-1 0 0,1 0 0,-1 0-1,1 0 1,-1 0 0,1 0 0,0 0 0,-1-1 0,1 1 0,0 0 0,0 0 0,-1-1 0,1 1 0,0 0 0,0-1 0,0 1-1,0-1 1,2 1 0,-2-1-167,1 0-1,0 0 0,-1 0 1,1 0-1,0 0 0,0 0 0,-1-1 1,1 1-1,-1-1 0,1 1 1,0-1-1,-1 0 0,1 0 1,-1 0-1,0 1 0,1-1 1,-1-1-1,0 1 0,3-2 0,15-17-6001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0 261 673,'0'0'6763,"4"2"-3811,-3-1-2410,1 0 0,-1 0 0,0 0-1,0-1 1,1 1 0,-1 0 0,0-1-1,1 1 1,-1-1 0,0 1 0,1-1-1,-1 1 1,1-1 0,-1 0 0,1 0-1,-1 0 1,1 0 0,-1 0 0,1 0-1,-1 0 1,1-1 0,-1 1 0,1 0-1,0-1 1,17-15-158,206-237 1506,-225 253-1891,0 0-1,0 0 1,0 0-1,0 0 1,0 0-1,0 0 1,0 0-1,0 0 1,0 0-1,0 0 1,0 0-1,0 1 1,0-1-1,0 0 1,0 0-1,0 0 1,0 0-1,1 0 1,-1 0-1,0 0 1,0 0-1,0 0 1,0 0-1,0 0 1,0 0-1,0 0 1,0 0-1,0 0 1,0 0-1,0 0 1,0 0-1,0 0 1,1 0-1,-1 0 1,0 0-1,0 0 1,0 0-1,0 0 1,0 0-1,0 0 1,0 0-1,0 0 1,0 0-1,0 0 1,0 0-1,0 0 1,1 0-1,-1 0 1,0 0-1,0 0 1,0 0-1,0-1 1,-3 15-90,-7 17 10,2-10 83,-6 11-5,1 1 0,2 0-1,1 1 1,1 0 0,2 0-1,-4 57 1,11-90-48,1 0 0,-1-1 0,0 1-1,0 0 1,0 0 0,1-1 0,-1 1 0,0 0 0,1-1 0,-1 1 0,0 0-1,1-1 1,-1 1 0,1 0 0,-1-1 0,1 1 0,-1-1 0,1 1 0,0-1 0,-1 1-1,1-1 1,-1 0 0,1 1 0,0-1 0,0 0 0,-1 1 0,1-1 0,0 0-1,0 0 1,-1 0 0,1 0 0,0 0 0,1 0 0,17-2-4558,-8-6-1077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4740,'0'0'15743,"8"-9"-15022,34-36-80,-2 3-191,-2-2 0,60-89 0,-123 198 314,12-38-879,1 0 0,1 1 0,2 0 1,1 1-1,1 0 0,2 0 0,-4 58 0,8-86-32,1 0-1,0 1 0,0-1 1,0 0-1,0 0 0,1 0 0,-1 0 1,0 0-1,0 1 0,1-1 0,-1 0 1,1 0-1,-1 0 0,1 0 0,-1 0 1,1 0-1,0 0 0,0 1 1,15-2-5033,1-8-1066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11883,'0'0'3780,"-50"53"-1378,28-27-384,6 0-769,11-3-736,5-5-385,0-1-160,14-4-769,0-9-1986,3-4-4131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71 4837,'0'-6'3568,"-3"-42"6258,3 47-9771,0 0 0,0 1 0,0-1 0,0 0 1,0 1-1,0-1 0,0 0 0,0 1 0,0-1 0,-1 1 1,1-1-1,0 0 0,0 1 0,-1-1 0,1 1 0,-1-1 0,1 1 1,0-1-1,-1 1 0,1-1 0,-1 1 0,1-1 0,-1 1 1,1 0-1,-1-1 0,1 1 0,-1 0 0,0-1 0,1 1 1,-1 0-1,0 0 0,1 0 0,-1 0 0,1-1 0,-1 1 1,0 0-1,1 0 0,-1 0 0,0 0 0,1 0 0,-1 1 0,0-1 1,1 0-1,-1 0 0,0 0 0,1 0 0,-1 1 0,1-1 1,-1 0-1,1 1 0,-1-1 0,0 0 0,1 1 0,-1-1 1,1 1-1,0-1 0,-1 1 0,1-1 0,-1 1 0,1-1 1,0 1-1,-1 0 0,-6 8-21,0 0 1,0 1-1,2 0 1,-1 0 0,1 0-1,0 1 1,-4 14-1,-3 5 69,5-14 8,0 0 1,2 1-1,-1 0 1,2 0-1,0 1 1,1-1-1,0 21 0,2-36-107,1-1 0,0 1-1,0-1 1,0 1-1,1-1 1,-1 0-1,0 1 1,1-1-1,-1 1 1,0-1 0,1 1-1,0-1 1,-1 0-1,1 1 1,0-1-1,0 0 1,-1 0-1,1 0 1,0 1-1,0-1 1,1 0 0,-1 0-1,0 0 1,0-1-1,2 2 1,-1-1 6,1 0 1,0 0-1,-1-1 1,1 1-1,0-1 1,0 0 0,0 0-1,-1 0 1,1 0-1,0 0 1,0 0-1,4-2 1,3 0 43,-1-1 0,1-1 0,-1 0 0,1 0 1,-1 0-1,13-10 0,-14 8 106,0-1 0,0 0 0,0 0 1,-1-1-1,0 0 0,0 0 0,-1-1 0,-1 0 0,1 0 1,-1 0-1,-1-1 0,1 1 0,-2-1 0,1 0 0,-2 0 0,1 0 1,-1-1-1,-1 1 0,0-1 0,0-16 0,-1 25-147,0 0 0,-1 0-1,1 0 1,0 0 0,-1 0 0,1 1-1,-1-1 1,0 0 0,0 0 0,0 1-1,0-1 1,0 0 0,0 1 0,0-1-1,0 1 1,0 0 0,-1-1-1,1 1 1,-1 0 0,1 0 0,-1 0-1,-2-2 1,0 1-49,0 1 0,0-1 0,0 1 1,0 0-1,0 0 0,0 0 0,0 0 0,-1 1 0,1 0 0,-6 0 0,6 0-193,1 0 0,-1 0-1,0 0 1,1 1 0,-1-1-1,1 1 1,-1 0 0,1 0-1,-1 0 1,1 1 0,0-1-1,0 1 1,0 0 0,0 0-1,0 0 1,0 0 0,0 0-1,0 1 1,1-1 0,-1 1-1,1 0 1,0-1 0,0 1-1,0 0 1,0 1 0,-2 5-1,4-8-9,0 0 0,0 0 0,0 0 0,0 0 0,0 0 0,0 0-1,0 0 1,0 0 0,1 0 0,-1 0 0,1 0 0,-1 0 0,0 0 0,1 0 0,-1 0-1,1-1 1,0 1 0,-1 0 0,1 0 0,0-1 0,-1 1 0,1 0 0,0-1 0,0 1-1,0-1 1,0 1 0,-1-1 0,1 1 0,0-1 0,0 1 0,0-1 0,0 0 0,0 0-1,0 1 1,0-1 0,0 0 0,0 0 0,0 0 0,0 0 0,0 0 0,0 0 0,2-1-1,24 2-4527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509 211 8936,'3'-10'1527,"1"-1"-1302,1-4 883,0 1 1,-1-1 0,0 0-1,2-29 1,-6 41-989,0 0 0,0 0 0,0-1 0,0 1 0,0 0 0,0 0-1,-1 0 1,0 0 0,0 0 0,1 0 0,-2 0 0,1 0 0,0 0 0,-1 0 0,1 1 0,-1-1 0,0 0 0,0 1 0,0 0 0,0-1 0,0 1 0,0 0 0,-1 0 0,1 0 0,-1 0 0,0 0 0,1 1 0,-1-1 0,0 1 0,0 0 0,0 0 0,-6-1 0,0 0-86,0 0 0,0 1 0,-1 1 1,1-1-1,0 2 0,-1-1 0,1 1 1,0 1-1,0-1 0,0 2 0,-11 3 1,5 0-32,1 0 0,-1 2 0,1 0 0,1 0 0,0 1 0,-13 11 0,0 4-18,1 1 0,2 0 0,0 2 0,2 1 0,-24 40-1,30-42 3,0 1-1,2 0 0,-13 42 1,21-54 2,1 0-1,1 1 1,0-1 0,1 1 0,1 0 0,0-1 0,1 1 0,3 20 0,-2-29 11,1 1 0,0-1 0,0 0 0,1 0 0,-1 0 0,1 0 1,1-1-1,0 1 0,-1-1 0,2 0 0,-1 0 0,1 0 0,0-1 1,0 0-1,10 8 0,-6-6 0,0-1 0,1 0 0,0-1 0,0 0 0,0 0 0,1-1 1,0-1-1,-1 1 0,22 2 0,-19-4 57,0-1-1,0-1 1,1 0 0,-1 0 0,0-1-1,1-1 1,-1 0 0,16-5-1,-21 4 62,0 1 0,0-2 0,0 1-1,-1-1 1,1 0 0,-1-1 0,0 0-1,0 0 1,0 0 0,-1-1 0,1 0-1,8-12 1,-13 17-14,-1-1 0,1 0 0,-1 0 0,1 0 0,-1 0 0,0-1 0,0 1 0,0 0 0,0 0 0,0-1 0,-1 1 0,1 0 0,-1-1 0,1 1 0,-1-1 0,0 1 0,0-1 0,0 1 0,0-1 0,-1 1 0,1 0 0,0-1-1,-2-3 1,0 3-35,0 0-1,-1 0 0,1 0 1,0 1-1,-1-1 1,1 1-1,-1 0 0,0 0 1,0 0-1,0 0 0,0 0 1,0 1-1,0-1 0,-6-1 1,-8-2-70,0 1 1,0 0-1,0 1 1,0 1 0,-25 0-1,37 2-29,4-1 19,0 1-1,0 0 1,-1 0 0,1-1-1,0 1 1,0 0 0,0 0-1,0 0 1,0 0 0,0 0-1,0 0 1,0 0 0,0 1-1,0-1 1,0 0 0,-1 1-1,1-1 1,0 0 0,1 1-1,-1-1 1,0 1 0,0 0-1,0-1 1,0 1 0,0 0-1,0-1 1,1 1 0,-1 0-1,0 0 1,1 0 0,-1 0-1,0 0 1,1 0 0,-1 1-1,1-1 5,1-1 0,-1 1-1,0-1 1,1 1 0,-1 0-1,0-1 1,1 1 0,-1-1-1,1 1 1,-1-1 0,1 1 0,-1-1-1,1 0 1,0 1 0,-1-1-1,1 0 1,-1 1 0,1-1 0,0 0-1,-1 0 1,1 1 0,0-1-1,-1 0 1,1 0 0,0 0-1,0 0 1,-1 0 0,1 0 0,0 0-1,0 0 1,29-1-24,-26 1 27,18-3-20,0-2 0,0 0 0,0-1 0,-1-1 0,0-2 0,35-18 0,-21 11-31,38-13 0,-73 29 47,0 0 0,0-1 0,0 1-1,1 0 1,-1 0 0,0 0 0,0 0 0,0 0 0,0 0 0,0 0 0,1 0-1,-1 0 1,0 0 0,0 0 0,0 0 0,0 0 0,0 0 0,1 0-1,-1 0 1,0 0 0,0 1 0,0-1 0,0 0 0,0 0 0,0 0 0,1 0-1,-1 0 1,0 0 0,0 0 0,0 0 0,0 0 0,0 0 0,0 1-1,0-1 1,0 0 0,0 0 0,1 0 0,-1 0 0,0 0 0,0 1 0,0-1-1,0 0 1,0 0 0,0 0 0,0 0 0,0 0 0,0 1 0,0-1-1,0 0 1,0 0 0,0 0 0,0 0 0,0 0 0,0 1 0,0-1 0,0 0-1,0 0 1,0 0 0,-1 0 0,-5 16-220,-10 12 223,8-14 58,-1 0 0,1 0 0,1 0 0,1 1 0,0 0-1,1 1 1,0-1 0,2 1 0,-4 24 0,7-38-63,0 0 1,0 0 0,0 0 0,1 0-1,-1 0 1,0 0 0,1 0-1,0 0 1,-1 0 0,1 0-1,0 0 1,0 0 0,0-1-1,0 1 1,0 0 0,1-1 0,-1 1-1,0 0 1,1-1 0,-1 0-1,1 1 1,0-1 0,-1 0-1,1 0 1,0 0 0,3 1-1,24 4-2179,2-12-3997,-7-8-4875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11531,'0'0'11381,"-9"5"-11274,2 0-102,0 0 0,0 0-1,1 1 1,-1 0 0,2 0-1,-1 1 1,1-1 0,0 1 0,0 0-1,0 1 1,1-1 0,1 1-1,-1 0 1,1-1 0,0 2-1,-2 11 1,4-16 0,0 0 1,0 0-1,0 1 0,0-1 0,1 0 0,0 0 0,0 0 1,0 0-1,0 1 0,1-1 0,-1 0 0,1 0 0,0 0 1,1 0-1,-1 0 0,0 0 0,1 0 0,4 6 0,-3-8 16,0 1-1,0-1 0,0 0 0,0 1 0,1-2 1,-1 1-1,1 0 0,-1-1 0,1 1 0,0-1 0,0 0 1,0 0-1,-1-1 0,1 1 0,0-1 0,0 0 0,0 0 1,0 0-1,6-1 0,-5 0 112,0 0 1,0 0-1,0-1 0,0 0 1,0 1-1,0-2 1,0 1-1,-1-1 0,9-5 1,-12 7-32,1 0 0,-1 0 0,1 0-1,-1 0 1,1 0 0,-1 0 0,0-1 0,0 1 0,1 0 0,-1-1 0,0 1 0,0-1 0,0 1 0,-1-1 0,1 0 0,0 1 0,-1-1 0,1 0-1,-1 1 1,1-1 0,-1 0 0,0 0 0,0 1 0,0-1 0,0 0 0,0 0 0,0 0 0,0 1 0,0-1 0,-1 0 0,0-2 0,-1 2-67,0 0 0,0 1 0,0-1 0,0 1 0,0 0 0,-1-1 0,1 1 0,0 0 0,-1 0 0,1 1 0,0-1 0,-1 0 0,1 1 0,-1 0 0,1-1 0,-1 1 0,0 0 0,-2 1 0,-49 1-296,51-1 135,-1-1 0,1 1 1,0 0-1,0 1 0,0-1 0,0 0 1,0 1-1,0 0 0,0-1 0,1 1 1,-4 3-1,5-4-136,0 0-1,0 0 1,0 0 0,0 0 0,0 0-1,0 0 1,1 0 0,-1 0 0,0 0-1,1 1 1,-1-1 0,1 0 0,-1 0-1,1 1 1,0-1 0,-1 0-1,1 1 1,0-1 0,0 0 0,0 1-1,0-1 1,0 0 0,0 1 0,0-1-1,0 0 1,1 1 0,-1-1 0,1 0-1,-1 0 1,1 1 0,0 0 0,10 8-6672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4164,'0'0'12428,"12"-14"-11553,50-58-69,-8 12-110,-3-1 0,83-133 0,-122 168-579,-8 17 249,-6 12 896,-27 58-1124,-22 67 1,42-100-128,1-1 1,1 1 0,2 0 0,1 0-1,-1 39 1,5-65-59,0 0-1,0-1 1,0 1-1,1 0 1,-1-1-1,1 1 1,-1-1-1,1 1 1,-1-1-1,1 1 1,0-1-1,0 1 1,0-1-1,0 0 1,0 1-1,0-1 1,0 0-1,0 0 0,0 0 1,0 0-1,1 0 1,-1 0-1,0 0 1,3 1-1,-3-1-325,1-1 0,-1 0 0,0 1 0,1-1 0,-1 0 0,1 0 0,-1 0 0,0 0 0,1 0 0,-1 0 0,0 0 0,1 0 0,-1 0 0,1-1 0,-1 1 0,0 0 0,0-1 0,1 0 0,1 0 0,5-10-6193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9577,'0'0'10730,"8"-11"-9582,70-81-257,79-124 1,-147 201-633,-6 14-125,-9 28-112,-21 47-31,13-41-66,1 0 0,2 1 0,1 0 1,1 0-1,-2 37 0,10-70-18,-1 0-1,1 0 0,0 0 1,0-1-1,0 1 0,0 0 0,0 0 1,0 0-1,0-1 0,0 1 1,1 0-1,-1 0 0,0 0 1,0-1-1,1 1 0,-1 0 1,0 0-1,1-1 0,-1 1 1,1 0-1,-1-1 0,1 1 1,-1-1-1,1 1 0,-1 0 1,1-1-1,0 1 0,-1-1 0,1 0 1,0 1-1,-1-1 0,1 1 1,0-1-1,0 0 0,-1 0 1,1 1-1,0-1 0,0 0 1,0 0-1,-1 0 0,1 0 1,0 0-1,0 0 0,0 0 1,-1 0-1,1 0 0,1-1 0,1 1-556,0-1 0,1 0 0,-1 0 0,0-1 0,0 1 0,0-1-1,0 0 1,0 1 0,-1-1 0,5-4 0,17-18-4171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9513,'0'0'8333,"-8"9"-8269,4-4-60,-1 0 0,1 1-1,-1-1 1,2 1 0,-1 0-1,1 0 1,0 1 0,0-1-1,0 1 1,1-1 0,0 1-1,0 0 1,1 0 0,0-1-1,0 10 1,1-10 7,0 0 0,0 0 0,0 0 1,1 0-1,0 0 0,0 0 0,1-1 0,3 11 0,-3-12 12,1-1 1,-1 0-1,0 0 0,1 0 0,0 0 1,0-1-1,0 1 0,0-1 0,0 1 0,0-1 1,1 0-1,-1 0 0,0-1 0,8 3 0,-5-2-18,-1 0 0,0 1-1,-1-1 1,1 1 0,0 0-1,-1 0 1,1 1 0,-1-1-1,0 1 1,0 0 0,-1 0-1,5 6 1,-7-8 2,0 0 1,0 0-1,0 0 0,0 1 0,-1-1 1,1 0-1,-1 0 0,0 1 1,1-1-1,-1 0 0,0 1 0,0-1 1,0 0-1,-1 1 0,1-1 1,-1 0-1,1 0 0,-1 1 0,0-1 1,1 0-1,-1 0 0,0 0 1,-1 0-1,1 0 0,0 0 0,0 0 1,-1 0-1,1-1 0,-1 1 0,0 0 1,-3 2-1,-2 2 184,1 0 1,-1 0-1,-1-1 0,1 0 0,-1 0 1,0 0-1,0-1 0,0-1 1,0 1-1,-1-1 0,1-1 1,-1 0-1,0 0 0,0 0 0,0-1 1,0-1-1,-12 0 0,19 0-174,0-1-1,0 0 0,0 1 1,0-1-1,1 0 0,-1 0 1,0-1-1,0 1 1,1 0-1,-1 0 0,1-1 1,-1 1-1,1-1 0,0 1 1,0-1-1,-1 0 0,1 1 1,0-1-1,1 0 0,-1 0 1,0 0-1,0 0 1,1 0-1,-1 0 0,1 0 1,0 0-1,-1 0 0,1 0 1,0 0-1,0 0 0,0 0 1,1 0-1,-1 0 0,0 0 1,2-3-1,-1-3-14,0 1 1,1 0-1,0-1 0,0 1 0,1 0 0,-1 0 0,2 1 1,5-12-1,9-1-4,0 0 0,1 2 0,0 0 1,2 1-1,0 1 0,25-14 0,2-2 26,-46 29 19,1 1 1,0-1 0,-1 0 0,1 0 0,-1-1 0,0 1 0,0 0 0,1-1 0,-2 1 0,1-1 0,0 0 0,0 0-1,-1 0 1,0 1 0,0-1 0,1-1 0,-2 1 0,2-5 0,-2 7 11,0 0 0,0 0-1,0-1 1,0 1 0,0 0 0,-1 0 0,1 0-1,0 0 1,-1 0 0,1 0 0,-1 0 0,1 0-1,-1 0 1,0 0 0,1 0 0,-1 0 0,0 0-1,0 0 1,0 0 0,-1 0 0,0-1-18,-1 1 0,1 0 0,-1-1 0,1 1 0,-1 0 0,0 0 0,1 1 0,-1-1 0,0 1 0,0-1 0,-4 1 0,5 0-105,0 0 1,0-1 0,0 1 0,0 0 0,0 1-1,0-1 1,0 0 0,0 1 0,0-1 0,0 1-1,0-1 1,0 1 0,0 0 0,0 0 0,0 0 0,1 0-1,-1 0 1,0 0 0,1 0 0,-1 1 0,1-1-1,-1 1 1,1-1 0,0 1 0,-1 0 0,0 2-1,-6 23-4012,6 6-4194,2-13-1575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7527,'0'0'12972,"-6"49"-11658,4-33-610,1 0-512,1-1-159,0-2-546,3-4-1121,3-2-832,4-6-1025,-1-1-705,-1-4-1441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9929,'0'0'5857,"-10"7"-3749,1-1-1824,-1 1 0,2 0 0,-1 0 0,1 1 0,0 0 0,1 1 0,0-1 0,0 2 0,1-1 0,0 1 0,1 0-1,0 0 1,0 0 0,1 1 0,-4 16 0,8-26-279,0-1-1,0 1 1,0-1 0,0 1-1,0-1 1,0 1-1,0-1 1,0 1 0,0-1-1,0 1 1,1-1-1,-1 1 1,0-1-1,0 1 1,0-1 0,1 1-1,-1-1 1,0 1-1,1-1 1,-1 0 0,0 1-1,1-1 1,-1 0-1,1 1 1,-1-1 0,0 0-1,1 0 1,-1 1-1,1-1 1,-1 0-1,2 1 1,21 1 162,24-11 26,-38 7-249,66-17-1857,-72 19 1834,0-1 1,0 1-1,0 0 0,0 0 1,0 0-1,0 0 0,0 0 1,0 0-1,0 1 0,-1 0 1,1-1-1,0 1 1,0 0-1,0 1 0,-1-1 1,1 0-1,0 1 0,-1-1 1,1 1-1,-1 0 1,4 3-1,-5-2 103,1-1-1,-1 1 1,0-1 0,0 1-1,0-1 1,-1 1 0,1-1 0,-1 1-1,1 0 1,-1-1 0,0 1-1,0 0 1,0-1 0,0 1 0,0 0-1,-1-1 1,1 1 0,-1 0-1,0-1 1,0 1 0,0-1 0,0 1-1,0-1 1,0 1 0,-4 3-1,-1 3 388,-1 1 0,0-1-1,-1 0 1,-12 11-1,3-5 555,-1 0 0,-28 17-1,39-27-876,-1-1-1,1 0 0,0-1 1,-1 0-1,0 0 0,0 0 0,0-1 1,0 0-1,0-1 0,-9 1 0,16-2-172,0 0 0,1 0 0,-1 0 0,1 0 0,-1 0-1,0 0 1,1-1 0,-1 1 0,0 0 0,1 0 0,-1-1-1,1 1 1,-1 0 0,0-1 0,1 1 0,-1 0 0,1-1-1,-1 1 1,1-1 0,0 1 0,-1-1 0,1 1 0,-1-1 0,1 1-1,0-1 1,-1 1 0,1-1 0,0 0 0,0 1 0,-1-1-1,1 0 1,0 0 0,-1-26-4635,2 15 2310,-1-17-3585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11339,'0'0'11306,"14"-52"-9704,-5 42-769,7 2-705,2 3-128,4 4 0,5 1-673,2 0-960,-1 5-706,5 0-1792,1 0-3589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49 7687,'-8'6'6817,"-4"2"-5149,-43 30 2464,52-36-3983,1 1-1,-1-1 1,1 0 0,-1 1 0,1-1-1,0 1 1,0-1 0,0 1-1,0 0 1,0 0 0,1 0 0,-1 0-1,1 1 1,0-1 0,0 0 0,-1 5-1,2-8-157,1 1-1,0 0 1,-1 0-1,1-1 1,-1 1-1,1 0 1,0-1-1,-1 1 1,1 0-1,0-1 1,0 1-1,0-1 1,0 1-1,-1-1 1,1 0-1,0 1 1,0-1-1,0 0 1,0 0-1,0 1 1,0-1-1,0 0 1,0 0-1,0 0 1,0 0-1,0 0 1,1-1-1,38 1-706,-29 0 204,-5 0 100,1 0 0,-1 0 0,1 1 1,-1 0-1,0 0 0,0 0 0,1 1 1,-1 0-1,0 0 0,-1 1 0,1 0 1,9 5-1,-13-6 306,1 0 0,-1 1 0,0-1-1,0 0 1,0 0 0,0 1 0,0-1 0,-1 1 0,1 0 0,-1 0 0,0-1 0,0 1 0,0 0-1,2 5 1,-3-3 425,1 0 0,-1-1 0,0 1 0,0-1 0,0 1-1,-1 0 1,-1 5 0,0 0 285,-2 1-1,1-1 1,-1 0-1,-1 0 1,0 0-1,0-1 1,-1 0-1,0 0 1,-1 0-1,-11 11 1,14-15-559,0-1 0,-1 0 0,1 0 0,-1 0 0,0-1 0,0 1 0,-1-1 0,1-1 1,0 1-1,-1-1 0,0 1 0,1-2 0,-1 1 0,0-1 0,0 0 0,0 0 0,0 0 1,0-1-1,0 0 0,-7-1 0,10 1-493,0-1 1,0 0-1,0 0 0,0-1 1,0 1-1,1-1 1,-1 1-1,0-1 0,1 0 1,0 0-1,-1 0 1,-3-4-1,-17-20-5483</inkml:trace>
  <inkml:trace contextRef="#ctx0" brushRef="#br0" timeOffset="1">53 83 3876,'0'0'14573,"54"-47"-11562,-35 33-1121,7 6-288,-1 3-802,4 2-736,5 3-32,6 0-1505,5-1-2819,1-3-2659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58 181 2114,'-28'34'5046,"-2"5"5165,42-43-7595,8-13-1932,-1 0-1,-1-1 1,-1-1 0,0-1 0,17-27-1,5-4-525,-28 36-121,-8 11-36,0-1 0,0 1 0,1 0 0,-1 0 0,1 0 0,0 0 0,0 0 0,0 1 0,1 0 0,5-4 0,-10 7-7,1 0-1,-1 1 1,1-1 0,-1 0-1,0 0 1,1 0 0,-1 0-1,1 1 1,-1-1-1,0 0 1,1 0 0,-1 1-1,0-1 1,1 0 0,-1 0-1,0 1 1,0-1 0,1 0-1,-1 1 1,0-1 0,0 1-1,0-1 1,1 0 0,-1 1-1,0-1 1,0 1 0,0-1-1,0 0 1,0 1 0,0-1-1,0 1 1,0-1-1,0 1 1,0-1 0,0 0-1,0 1 1,0 0 0,0 24 161,0-19-144,-2 17 39,0-1 1,-1 1-1,-2-1 0,-11 37 0,-6 24 105,22-82-188,0 0 1,-1 0-1,1 0 0,0 0 1,0 0-1,0 0 0,-1 1 1,1-1-1,1 0 0,-1 0 1,0 0-1,0 0 0,0 0 1,1 0-1,-1 0 0,0 0 1,1 0-1,-1 0 0,1 0 1,-1 0-1,1 0 0,-1 0 0,1 0 1,0 0-1,1 1 0,-1-2-342,0 1-1,1 0 1,-1-1-1,1 0 0,-1 1 1,0-1-1,1 0 1,-1 0-1,1 0 0,-1 0 1,1 0-1,-1 0 0,1 0 1,-1 0-1,1-1 1,-1 1-1,1 0 0,2-2 1,9-6-6047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8200,'0'0'14445,"-34"54"-13996,34-40-385,0 3-64,0-1 32,5 2-352,0-1-481,-3 0-288,2-3 32,-2 3-288,-2-8-1026,3-5-2145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5990,'3'-17'2914,"3"7"321,-6 3 3268,0 28-6279,0 11 352,-9 10 1,-2 10-353,0 6-96,0 3-64,3 0-64,3-3 0,1-3-288,4-7-1506,-2-7-1409,-3-9-768,-4-11 415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80 3459,'2'-3'1001,"1"0"0,-1-1 0,0 1 0,-1 0 0,1-1 0,-1 0 0,1 1 0,-1-1-1,0 0 1,-1 1 0,1-1 0,0 0 0,-1-6 0,0 8-812,0 1-1,-1 0 1,1 0 0,0 0 0,-1 0-1,1 0 1,-1 1 0,1-1-1,-1 0 1,1 0 0,-1 0 0,1 0-1,-1 0 1,0 1 0,0-1-1,1 0 1,-1 0 0,0 1 0,0-1-1,-1 0 1,0 0-139,-1 0 0,1 1 0,-1-1 1,1 0-1,-1 1 0,0-1 0,1 1 0,-1 0 0,1 0 1,-1 0-1,-3 1 0,-2 1-38,1 0 0,0 0 1,-1 1-1,1 0 0,0 0 1,1 1-1,-1 0 0,1 0 0,-1 1 1,1 0-1,0 0 0,1 0 1,-7 8-1,5-6 47,1 0 1,0 1 0,0-1-1,1 1 1,0 0-1,1 0 1,0 1 0,0-1-1,0 1 1,-3 16-1,7-25-55,0 1-1,0 0 0,0-1 1,0 1-1,0-1 1,1 1-1,-1-1 0,0 1 1,0 0-1,0-1 0,1 1 1,-1-1-1,0 1 0,1-1 1,-1 1-1,0-1 1,1 0-1,-1 1 0,1-1 1,-1 1-1,0-1 0,1 0 1,-1 1-1,1-1 1,-1 0-1,1 1 0,-1-1 1,1 0-1,0 0 0,-1 0 1,1 1-1,-1-1 1,1 0-1,-1 0 0,1 0 1,0 0-1,-1 0 0,1 0 1,-1 0-1,1 0 1,0 0-1,-1-1 0,1 1 1,-1 0-1,1 0 0,-1 0 1,1-1-1,-1 1 0,1 0 1,-1-1-1,1 1 1,0-1-1,32-14 197,-7-5-134,-2-1 0,24-26 0,-26 26-66,-22 20-10,0 1 0,0 0 0,0-1 0,0 1 0,0 0 0,0 0 0,1-1-1,-1 1 1,0 0 0,0-1 0,0 1 0,1 0 0,-1 0 0,0 0 0,0-1 0,1 1 0,-1 0 0,0 0 0,0 0 0,1-1 0,-1 1 0,0 0 0,1 0 0,-1 0 0,0 0 0,1 0 0,-1 0 0,0 0-1,1 0 1,-1 0 0,0 0 0,1 0 0,-1 0 0,0 0 0,1 0 0,-1 0 0,0 0 0,0 0 0,1 0 0,-1 0 0,0 1 0,1-1 0,-1 0 0,0 0 0,0 0 0,1 0 0,-1 1 0,0-1 0,0 0 0,1 0-1,-1 1 1,0-1 0,1 1 0,-1 25-152,-11 33 226,4-30 785,1 2 0,2-1 0,-2 48-1,-44-77 562,-90-4-1037,139 3-474,36 0-3187,19-1-3866,-24-3 385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15471,'0'0'5904,"-9"0"-5199,5 0-685,-1 0 0,1 0 0,0 0 0,-1 1 0,1-1 0,0 1 1,0 0-1,0 1 0,0-1 0,0 1 0,0-1 0,0 1 0,0 0 1,0 1-1,1-1 0,-1 1 0,1-1 0,0 1 0,0 0 0,0 0 0,-3 5 1,-10 10-7,2 1 1,0 1 0,-15 30 0,24-39 133,0 0 0,1 0 0,0 1 1,0-1-1,1 1 0,1 0 0,0 0 1,0 19-1,2-30-128,0 1 1,0-1-1,0 1 0,0-1 1,0 0-1,1 1 1,-1-1-1,0 0 0,1 0 1,-1 1-1,1-1 1,0 0-1,-1 0 0,1 0 1,0 1-1,0-1 0,-1 0 1,1 0-1,0 0 1,0 0-1,0-1 0,1 1 1,-1 0-1,1 0 0,1 1 76,0-1 0,0 0 0,1 0-1,-1 0 1,0 0 0,0-1 0,1 1 0,-1-1-1,7 0 1,-2-1 122,1 0 1,-1 0-1,1-1 0,-1 0 1,1 0-1,-1-1 0,10-4 1,-13 5-133,-1 0 0,0-1 0,1 1 0,-1-1 1,0 0-1,0 0 0,-1 0 0,1 0 0,-1-1 0,0 0 1,0 0-1,0 1 0,0-2 0,0 1 0,-1 0 1,0 0-1,0-1 0,0 1 0,-1-1 0,3-7 0,-5 11-65,1 0-1,0 1 0,0-1 0,0 0 0,0 0 1,-1 1-1,1-1 0,0 0 0,0 1 0,-1-1 0,1 0 1,-1 1-1,1-1 0,-1 1 0,1-1 0,-1 0 1,1 1-1,-1-1 0,1 1 0,-1 0 0,0-1 1,1 1-1,-1-1 0,0 1 0,1 0 0,-1 0 1,0-1-1,-29-4 61,22 5-121,-1 1 0,1 0 0,0 0 0,0 0-1,-8 3 1,13-3-81,1 0 0,0 0-1,0 1 1,0-1 0,0 0 0,0 1 0,0 0-1,0-1 1,0 1 0,1 0 0,-1 0 0,1 0-1,-1 0 1,-1 2 0,3-3-7,0-1 0,0 1 0,0-1 0,-1 1 0,1-1 0,0 1 0,0-1 1,0 1-1,0-1 0,0 1 0,0-1 0,0 1 0,0-1 0,0 1 0,0-1 0,0 1 0,0-1 0,1 1 0,-1-1 1,0 1-1,0-1 0,0 1 0,1-1 0,-1 1 0,1-1 0,19 7-5234,1-7-120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46 4388,'0'0'13624,"8"-7"-11371,23-25-353,-21 26-236,-8 12-1224,-7 12-322,5-18-61,-9 20 106,-1 0 1,0-1-1,-1-1 0,-17 21 0,16-22-39,-1 1 0,2 1 0,1-1 0,-11 27 0,19-40-1312,2-3-2211,0-8-1083,1-9-3873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70 9033,'-8'-1'5407,"5"0"-5203,-9-1 482,0 0-1,0 0 1,-22 1-1,30 1-632,0 1-1,0-1 1,0 1 0,0 0-1,0-1 1,1 2-1,-1-1 1,0 0 0,1 1-1,-1 0 1,1 0-1,0 0 1,-1 0-1,1 0 1,0 1 0,0-1-1,1 1 1,-4 3-1,-19 34 1573,24-38-1504,0 0 0,-1 0 1,1 1-1,0-1 1,1 1-1,-1-1 1,0 0-1,1 1 1,-1-1-1,1 1 1,0-1-1,0 1 0,0-1 1,0 1-1,0-1 1,1 4-1,2-5 30,-1 0 0,0-1-1,1 1 1,0 0 0,-1-1 0,1 1-1,-1-1 1,1 0 0,0 0 0,-1 0-1,1 0 1,-1-1 0,1 1-1,0-1 1,-1 1 0,5-2 0,3-2-40,1 0 0,-1-1 1,0 0-1,0-1 0,-1 0 1,0 0-1,0-1 0,11-10 1,-15 12-68,1 0 0,-1-1 0,-1 1 0,1-1 0,-1 0 0,0-1-1,0 1 1,0-1 0,-1 1 0,0-1 0,-1 0 0,1 0 0,1-12 0,-4 19-29,0-1-1,0 0 1,0 0 0,0 1-1,0-1 1,0 0 0,0 1-1,0-1 1,0 0-1,0 1 1,0-1 0,-1 0-1,1 1 1,0-1 0,-1 0-1,1 1 1,0-1-1,-1 1 1,1-1 0,-1 0-1,1 1 1,-1-1-1,1 1 1,-1 0 0,1-1-1,-1 1 1,1-1 0,-1 1-1,0 0 1,1-1-1,-1 1 1,0 0 0,-30-1 44,24 2-117,0 0 0,0 1-1,0 0 1,0 1-1,0-1 1,-9 6 0,10-3-109,0 0 0,0 0 0,0 0-1,1 1 1,-1 0 0,1 0 0,1 0 0,-1 1 0,1 0 0,0 0 0,1 0 0,0 0 0,-4 10 0,6-10-401,-1 0-1,1 0 1,0 0-1,1 1 1,0 9-1,3 0-2992,11-5-2241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5349,'0'0'10768,"-7"10"-8660,3-3-1908,-27 50 2400,29-52-2340,0 1 1,-1-1 0,2 1 0,-1 0 0,1 0 0,0 0 0,0-1 0,1 1 0,-1 0 0,2 9 0,0-13-212,-1 0 1,1-1-1,0 1 1,0 0 0,0-1-1,1 1 1,-1 0-1,0-1 1,1 0-1,-1 1 1,1-1 0,-1 0-1,1 0 1,-1 0-1,1 0 1,0 0 0,0 0-1,0 0 1,-1 0-1,1-1 1,0 1-1,0-1 1,0 1 0,0-1-1,0 0 1,0 0-1,0 0 1,0 0 0,0 0-1,3-1 1,6 1 273,0-1 1,0 0-1,0-1 1,13-3 0,-9 0-20,0-1 0,0 0 0,0-1 0,15-11 0,-24 15-192,0-1 1,-1 0-1,1 0 1,-1-1 0,0 1-1,0-1 1,0-1 0,-1 1-1,0 0 1,0-1 0,0 0-1,3-8 1,-6 13-108,-1 1 1,0-1 0,0 0-1,1 1 1,-1-1 0,0 0-1,0 0 1,0 1 0,0-1-1,0 0 1,0 0 0,0 0-1,0 1 1,0-1 0,0 0-1,-1 0 1,1 1 0,0-1-1,0 0 1,-1 1 0,1-1-1,0 0 1,-1 1 0,1-1-1,-1 0 1,1 1 0,-1-1-1,1 1 1,-1-1 0,1 1-1,-2-1 1,-27-8-514,-36 12-2491,57-2 1677,0 1 1,0 0-1,0 1 1,-13 6-1,8-4-3500,-1 0-6132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3299,'0'0'19047,"6"-13"-17151,14-8-1722,0 1 0,1 1 0,2 1 0,26-17 0,-45 37-251,-7 10 60,-13 26 70,7-13-34,7-21 4,-2 23-782,4-26 651,0 0 0,0-1 0,1 1 0,-1 0 0,0-1 0,1 1 0,-1-1 0,1 1 0,-1-1 0,1 1 0,-1 0 0,1-1 0,0 0 0,-1 1 0,1-1 0,-1 1 0,1-1 0,0 0 0,-1 1 0,1-1-1,0 0 1,0 0 0,-1 0 0,1 1 0,0-1 0,-1 0 0,1 0 0,0 0 0,0 0 0,-1 0 0,1 0 0,0 0 0,1-1 0,0 1-365,0 0 1,0 0 0,0-1-1,0 1 1,0 0-1,0-1 1,-1 1-1,1-1 1,0 0-1,0 0 1,0 0 0,-1 0-1,1 0 1,0 0-1,1-1 1,9-9-4995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1505,'0'0'20895,"5"-8"-20596,8-11 2,1 2-1,20-21 1,-34 38-284,19-17 1408,-24 38-878,2-12-758,2-4 203,-3 4-7,1 0-1,0 1 1,1-1 0,0 1 0,0-1 0,1 1 0,0 0 0,2 12 0,-1-21-155,0 0 0,1 1 0,-1-1 0,1 0 1,0 0-1,-1 0 0,1 0 0,0 0 0,0 0 1,0 0-1,0 0 0,0 0 0,0 0 1,0-1-1,0 1 0,0 0 0,0-1 0,0 1 1,0-1-1,0 1 0,1-1 0,-1 1 0,0-1 1,0 0-1,1 0 0,-1 1 0,0-1 1,1 0-1,-1 0 0,0 0 0,0-1 0,1 1 1,-1 0-1,0 0 0,0-1 0,1 1 0,-1-1 1,0 1-1,0-1 0,2 0 0,20-16-7053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3171,'0'0'17035,"9"-1"-16032,-1-1-893,0 0 0,0 0-1,-1-1 1,1 0 0,-1-1-1,0 1 1,0-1-1,0-1 1,6-5 0,9-7 12,31-34-1,-16 9-81,-25 28-29,1-1 1,0 2-1,17-14 1,-37 58-162,-25 34 241,25-54-83,1 1 0,0 1 1,0-1-1,1 1 0,0 0 1,2 0-1,-1 0 0,-2 27 1,6-40-78,0 1 0,0-1 1,0 1-1,0-1 0,0 1 1,1-1-1,-1 1 0,0-1 0,0 1 1,1-1-1,-1 1 0,0-1 1,1 1-1,-1-1 0,0 0 0,1 1 1,-1-1-1,1 1 0,-1-1 1,0 0-1,1 0 0,-1 1 1,1-1-1,-1 0 0,1 0 0,-1 1 1,1-1-1,-1 0 0,1 0 1,0 0-1,-1 0 0,1 0 0,-1 0 1,1 0-1,-1 0 0,1 0 1,-1 0-1,1 0 0,-1 0 0,1 0 1,0-1-1,-1 1 0,1 0 1,-1 0-1,0 0 0,2-1 1,24-11-7497,-9 0-705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2402,'0'0'18087,"9"-4"-17473,16-11-535,0-2 0,-1 0 1,0-1-1,-2-2 0,0 0 1,28-35-1,-64 92 161,-3-7-91,8-17-167,1 0 0,1 0 1,0 1-1,1 0 0,0 0 0,1 1 1,1-1-1,-5 29 0,9-43-98,0 1 0,0-1 0,0 0 0,0 1 0,1-1 0,-1 0 0,0 0 0,0 1 0,1-1 0,-1 0 0,0 0 0,0 1 0,1-1 0,-1 0 0,0 0 0,1 0 0,-1 0 0,0 1 0,1-1 0,-1 0 0,0 0 0,1 0 0,-1 0 0,0 0 0,1 0 0,-1 0 0,1 0 0,-1 0 0,0 0 0,1 0 0,-1 0 0,0 0 0,1 0 0,-1 0 1,0 0-1,1-1 0,-1 1 0,0 0 0,1 0 0,-1 0 0,0 0 0,0-1 0,1 1 0,-1 0 0,0 0 0,1-1 0,-1 1 0,0 0 0,0-1 0,0 1 0,1 0 0,-1-1 0,0 1 0,0 0 0,0-1 0,0 1 0,0 0 0,0-1 0,10-16-4646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 4452,'-11'1'-267,"-1"0"1233,-1 2-1,1-1 0,0 2 1,0 0-1,-12 5 0,8-1-436,0 0-1,0 1 1,-25 18-1,20-10-227,1 0 0,1 1 0,1 1 0,0 1 0,1 0 0,-20 34 0,27-38-47,1 2-1,1-1 1,1 1 0,0 0 0,1 0 0,1 1-1,1-1 1,1 1 0,-2 32 0,4-32-178,1-1 0,1 0 0,1 1 0,1-1 0,0 0 0,1 0 0,1-1 0,1 1 0,1-1 0,0 0 0,15 25 0,-16-32-48,0-2 1,1 1 0,0-1 0,0 0 0,1 0 0,0-1 0,0 0 0,0 0 0,1-1 0,0 0 0,1-1 0,-1 0 0,1 0 0,0-1-1,0-1 1,0 1 0,1-2 0,-1 1 0,1-1 0,-1-1 0,14 1 0,-9-3 199,1-1 0,-1 0 0,0 0 1,1-2-1,-1 0 0,0-1 0,-1 0 0,1-1 0,-1-1 0,0 0 1,16-12-1,17-13 317,72-65 0,-81 64-474,-2-2 0,63-77 0,-89 99-27,-1-1 1,0 1 0,-1-1-1,0-1 1,-2 1 0,1-1-1,-2 0 1,0-1 0,-1 0-1,0 1 1,-1-1-1,-1 0 1,0-21 0,-2 31-46,-1 0 0,1 1 0,-1-1 1,-1 0-1,1 1 0,-1-1 1,0 1-1,0-1 0,0 1 0,-1 0 1,0 0-1,0 0 0,0 0 0,-1 1 1,0-1-1,1 1 0,-1 0 0,-1 0 1,1 0-1,-1 1 0,1-1 0,-1 1 1,0 0-1,0 0 0,-10-3 0,8 4-177,-1-1-1,1 1 1,-1 1-1,1-1 1,-1 1-1,0 1 1,1-1-1,-1 2 1,0-1-1,1 1 1,-1 0-1,0 0 1,1 1-1,-1 0 1,1 0-1,0 1 1,0 0-1,-13 7 0,-45 38-5581,41-27-171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28 157 10250,'-1'-9'1735,"1"3"-1631,-1 2 121,0 0 0,1 0 0,-1 0 0,1 0 0,0 0 0,0 0-1,1 0 1,-1 0 0,1 0 0,0 0 0,0 1 0,0-1 0,0 0 0,1 0 0,-1 1-1,1-1 1,0 0 0,0 1 0,1 0 0,-1 0 0,1-1 0,-1 1 0,1 1 0,0-1-1,0 0 1,5-2 0,4-2-102,0 1 1,1 0-1,0 1 0,0 1 0,0 0 0,0 1 0,0 0 1,1 1-1,0 1 0,-1 0 0,1 0 0,0 2 1,-1 0-1,23 4 0,-26-3-135,1 0 1,-1 1-1,0 0 1,0 0-1,0 2 1,-1-1-1,1 1 1,-1 0-1,0 1 1,-1 0-1,1 0 1,-1 1-1,0 0 1,-1 1-1,0-1 1,0 2-1,-1-1 1,0 1-1,7 12 1,-7-6 33,0 0 0,-2 0 1,0 1-1,-1-1 0,0 1 0,-1 0 1,-1 0-1,0 0 0,-2 0 0,1 0 1,-2-1-1,0 1 0,-5 16 1,0-3 300,-1-1 0,-2-1 0,0 0 0,-2 0 0,-1-1 0,-21 32 0,25-46-160,1-1 1,-2 1-1,1-2 1,-2 1-1,1-1 1,-1-1-1,-1 0 1,0-1-1,-22 13 1,28-18-147,0 0-1,0-1 1,0 1 0,0-1 0,0-1 0,-1 1-1,1-1 1,0 0 0,-1-1 0,1 1 0,-1-1 0,1 0-1,-1-1 1,1 0 0,0 0 0,-1 0 0,1-1-1,0 1 1,0-2 0,0 1 0,0-1 0,0 0-1,0 0 1,-5-4 0,2 0-414,0 0-1,1 0 1,0-1-1,1 0 0,-1 0 1,1-1-1,1 1 1,0-2-1,0 1 1,1-1-1,0 0 1,1 0-1,0 0 1,-4-15-1,8 24 218,0 0 0,0 0 0,0 0 0,0 0-1,0 0 1,0 0 0,0 1 0,0-1 0,0 0 0,0 0 0,1 0-1,-1 0 1,0 0 0,1 0 0,-1 1 0,1-1 0,-1 0 0,1 0-1,-1 1 1,1-1 0,0 0 0,-1 1 0,1-1 0,0 0 0,-1 1-1,1-1 1,0 1 0,1-1 0,26-6-4786,-23 7 4271,28-4-5967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10634,'0'0'10655,"12"-9"-9694,264-240 518,-242 221-1255,-34 46-122,-7 6-25,-1-1 1,-1 0 0,-20 38 0,16-37-209,1 1 1,-15 48 0,26-51-1487,1-22 1429,1 0-1,-1 1 0,1-1 0,-1 0 0,0 1 0,1-1 1,-1 0-1,1 1 0,-1-1 0,1 0 0,-1 0 1,1 0-1,-1 1 0,1-1 0,-1 0 0,1 0 1,-1 0-1,1 0 0,-1 0 0,1 0 0,-1 0 1,1 0-1,-1 0 0,1 0 0,-1 0 0,1-1 1,-1 1-1,1 0 0,-1 0 0,1 0 0,-1-1 1,1 1-1,-1 0 0,1 0 0,0-1 0,13-11-6147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59 8168,'0'0'5776,"-1"-9"-2477,0 6-3040,1 0 0,-1-1 0,0 1 0,0 0 0,0 0 0,0 0 0,0 0 0,-1 0 0,1 0 0,-3-4 0,2 6-190,1 0-1,0 0 1,-1 0-1,1 0 1,-1 0-1,1 0 1,-1 0 0,1 0-1,-1 1 1,0-1-1,1 1 1,-1-1-1,0 1 1,1 0 0,-1-1-1,0 1 1,0 0-1,1 0 1,-1 0-1,0 0 1,0 1-1,1-1 1,-1 0 0,0 1-1,1-1 1,-1 1-1,0 0 1,1-1-1,-3 3 1,-3 0-65,0 2 0,1-1 0,-1 1 0,1 0 0,0 0 1,0 1-1,1 0 0,-1 0 0,1 0 0,1 0 0,-6 9 0,-1 4 8,1-1 0,1 1-1,-8 23 1,13-31 41,1 0 0,0 0-1,0 0 1,-1 19 0,3-28-45,1 0-1,0 0 1,0 0 0,0 0-1,0 0 1,0 0 0,0 0-1,1-1 1,-1 1 0,1 0-1,-1 0 1,1 0-1,0-1 1,0 1 0,0 0-1,0-1 1,0 1 0,0 0-1,0-1 1,0 0 0,0 1-1,1-1 1,-1 0 0,1 1-1,-1-1 1,1 0-1,-1 0 1,1 0 0,0 0-1,-1-1 1,1 1 0,0 0-1,0-1 1,0 1 0,3 0-1,3-1 67,-1 0-1,0 0 1,0-1-1,1 0 1,-1 0-1,0 0 1,0-1-1,0 0 1,0-1-1,-1 1 1,1-1 0,0-1-1,-1 1 1,0-1-1,0 0 1,0 0-1,-1-1 1,9-8-1,-9 8-49,0 0 0,0-1 0,0 0-1,0 0 1,-1 0 0,0-1 0,0 1 0,-1-1 0,0 0-1,0 0 1,-1 0 0,0-1 0,0 1 0,0-1 0,-1 1-1,0-1 1,-1-12 0,0 19-23,0-1 1,0 0-1,0 1 1,-1-1-1,1 1 1,-1-1-1,0 1 1,1-1-1,-1 1 1,0-1-1,0 1 1,0 0-1,0-1 1,0 1-1,0 0 1,0 0-1,0 0 1,0 0-1,-1 0 1,1 0-1,0 0 1,-1 0-1,1 0 1,-1 1-1,1-1 1,-1 1-1,1-1 1,-1 1-1,1-1 1,-1 1-1,1 0 1,-1 0-1,0 0 1,1 0-1,-1 0 1,1 0-1,-1 0 1,0 0-1,-1 1 0,-1 0-264,-1 0-1,1 0 0,0 0 0,0 0 0,0 0 0,0 1 0,0 0 0,0 0 0,1 0 0,-1 0 0,1 1 0,-1-1 0,-5 7 1,6-6-604,-4 9-5548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3876,'0'0'18236,"9"-6"-17222,60-51-598,-2-3 1,64-74-1,-126 130-264,-4 8-34,-8 20 43,-17 30 38,3-9 185,1 2 1,-18 70-1,38-103-1852,13-12-7511,-6-2-550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13869,'0'0'11403,"-52"60"-11147,50-39-224,2 1 0,0-2-192,0-4-737,2-4-608,9-6-833,-4-6-1602,4-2-3299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9801,'0'0'5824,"-12"1"-3234,-1 2-2099,-1 0 0,0 0 1,1 1-1,0 1 1,-15 7-1,23-10-427,-1 1-1,1 0 0,0 0 1,0 0-1,0 1 0,1-1 1,-1 1-1,1 0 0,0 0 1,0 1-1,0-1 1,1 1-1,-1 0 0,1 0 1,0 0-1,1 0 0,-4 10 1,6-14-59,0-1 1,0 1-1,1-1 1,-1 1-1,0-1 1,1 0 0,-1 1-1,1-1 1,-1 1-1,1-1 1,-1 0-1,1 0 1,-1 1-1,0-1 1,1 0-1,0 0 1,-1 1-1,1-1 1,-1 0-1,1 0 1,-1 0-1,1 0 1,-1 0 0,1 0-1,-1 0 1,1 0-1,0 0 1,-1 0-1,1 0 1,-1 0-1,1-1 1,-1 1-1,1 0 1,-1 0-1,2-1 1,23-4 126,-10-3-194,1 0 0,-2-1 0,25-18-1,9-6-868,-48 33 930,0 0 0,0 0 0,0 0 0,1 0 0,-1 0 0,0 0 0,0 0 0,1 0 0,-1 0-1,0 0 1,0 0 0,1 0 0,-1 0 0,0 0 0,0 0 0,0 0 0,1 1 0,-1-1 0,0 0 0,0 0 0,0 0 0,1 0 0,-1 0 0,0 1 0,0-1 0,0 0 0,0 0 0,0 0 0,0 1-1,1-1 1,-1 0 0,0 0 0,0 0 0,0 1 0,0-1 0,0 0 0,0 0 0,0 1 0,0-1 0,0 0 0,0 0 0,0 0 0,0 1 0,0-1 0,0 0 0,0 0 0,0 1 0,0-1-1,0 0 1,0 0 0,0 0 0,0 1 0,-1-1 0,1 0 0,0 0 0,0 0 0,0 1 0,0-1 0,0 0 0,-1 0 0,-20 49 306,15-39-123,2-1 0,-1 1 0,1 0 0,1 0 0,0 1 0,0-1 0,1 1 0,-1 18 0,3-27-123,0 0-1,0-1 1,0 1-1,0 0 1,0 0-1,0 0 1,0 0-1,1 0 1,-1 0-1,1-1 1,0 1-1,-1 0 1,1 0 0,0-1-1,0 1 1,0 0-1,0-1 1,0 1-1,0-1 1,2 2-1,1-1-27,-1-1 0,0 1 0,0-1 0,0 0-1,1 0 1,-1 0 0,1-1 0,6 1 0,10 2 42,-16-2-51,-1 0 0,0 0-1,1 0 1,-1 0-1,0 0 1,0 0 0,0 1-1,0 0 1,0-1 0,0 1-1,-1 0 1,1 1 0,0-1-1,-1 0 1,0 1 0,1-1-1,-1 1 1,2 3 0,-4-5 21,1 0 0,-1 0 0,1 0 0,-1 0 0,0 0 0,0 0 0,0 0 0,1 0 0,-1 0 0,0 0 0,0 0 0,0 0 0,-1 0 0,1 0 0,0 1 0,0-1 0,0 0 0,-1-1 0,1 1 0,-1 0 0,1 0 0,0 0 0,-2 1 0,0 0 43,1 0-1,-1 0 1,0-1 0,0 1-1,0-1 1,-1 1-1,1-1 1,0 0 0,0 0-1,-1 0 1,1 0-1,-1 0 1,-4 0 0,-14 3 268,0 0 1,0-2 0,-1 0-1,1-2 1,-1 0-1,-24-4 1,45 4-398,1 0-1,-1 0 1,1 0-1,-1 0 0,1 0 1,-1 0-1,1 0 1,-1 0-1,1-1 1,0 1-1,-1 0 1,1 0-1,-1 0 1,1 0-1,-1-1 1,1 1-1,0 0 1,-1 0-1,1-1 1,-1 1-1,1 0 1,0-1-1,-1 1 1,1 0-1,0-1 0,-1 1 1,1-1-1,0 1 1,-1-1-1,11-8-2127,26-6-1972,-33 13 3761,44-21-9606,-23 9-11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 2915,'0'0'15732,"-7"-1"-13986,3 1-1616,1 0-1,0 0 1,-1 0 0,1 0 0,0 1 0,0-1 0,-1 1 0,1 0 0,0 0 0,0 0 0,0 0-1,0 0 1,0 1 0,0-1 0,0 1 0,0 0 0,1 0 0,-1 0 0,1 0 0,-1 1 0,1-1-1,0 1 1,0-1 0,0 1 0,0 0 0,-2 5 0,-4 2 76,2 0 0,0 1 0,0-1 0,1 1 0,0 1 0,0-1 0,2 1 0,-1-1 1,2 1-1,-1 0 0,2 0 0,-1 0 0,2 1 0,1 21 0,-1-32-187,1 1 0,-1-1 0,1 1 0,0-1 0,0 0 0,0 1 0,1-1 1,-1 0-1,0 0 0,1 0 0,0 0 0,-1 0 0,1 0 0,0 0 0,0 0 0,0-1 0,0 1 0,0-1 1,3 2-1,0-1-3,0 0 0,-1 0 1,1 0-1,0-1 0,0 0 1,0 0-1,1 0 1,-1-1-1,8 0 0,-7 0-6,0 0-1,0 0 1,0-1-1,0 0 0,-1 0 1,1-1-1,0 0 1,-1 1-1,1-2 1,-1 1-1,0-1 1,1 0-1,-1 0 0,0 0 1,-1-1-1,1 0 1,6-6-1,-10 9-3,-1 0-1,1 1 1,-1-1-1,1 0 1,-1 0 0,1 0-1,-1 1 1,1-1-1,-1 0 1,0 0-1,0 0 1,1 0 0,-1 0-1,0 0 1,0 0-1,0 0 1,0 0-1,0 1 1,0-1 0,0 0-1,0 0 1,0 0-1,-1 0 1,1 0-1,0 0 1,-1 0-1,1 0 1,0 1 0,-1-1-1,0-1 1,-1 0 4,0 1 1,0-1-1,1 1 1,-1 0 0,-1 0-1,1 0 1,0 0-1,0 0 1,0 0-1,-1 0 1,-3 0 0,-9-2 26,0 1 0,-28 1 0,41 1-37,-2 0-8,-5-1-35,0 1 1,0 0 0,0 1-1,0 0 1,0 0-1,0 1 1,1 0 0,-1 0-1,-16 8 1,15 0-1233,18-4-939,22-3-2246,-3-5-969,3-5-3849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13741,'0'0'15567,"63"-24"-15535,-24 14-32,-1 1-801,-7 4-1281,-2 1-1794,-11-1-3298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6822,'0'0'14841,"8"-1"-13746,4-3-897,0 1 1,0-2 0,0 1 0,-1-2 0,1 1 0,-1-2-1,18-13 1,75-65 187,-83 67-355,84-83 150,-110 129-298,-13 9 8,-35 84 296,47-106-473,1 1 1,1 0 0,0-1 0,2 2-1,-3 30 1,5-46 188,0 0 0,0-1 0,0 1 1,1-1-1,-1 1 0,0-1 0,0 1 0,0-1 0,0 1 0,1-1 0,-1 0 0,0 1 0,1-1 0,-1 1 0,0-1 0,1 1 0,-1-1 0,0 0 1,1 1-1,-1-1 0,1 0 0,-1 1 0,0-1 0,1 0 0,-1 0 0,1 1 0,-1-1 0,1 0 0,-1 0 0,1 0 0,-1 0 0,1 0 1,-1 0-1,1 0 0,-1 0 0,1 0 0,-1 0 0,2 0 0,22-5-4157,2-12-978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5285,'0'0'7655,"-9"4"-3966,-5 4-2923,0 0 0,1 0 1,0 2-1,-16 14 0,23-19-518,0 1 1,1-1-1,0 1 0,0 0 1,0 0-1,1 0 1,0 1-1,0 0 0,1 0 1,0 0-1,0 0 1,0 0-1,-1 8 0,4-14-228,0 0-1,0 0 1,0-1-1,0 1 1,0 0-1,0 0 0,0 0 1,0 0-1,0-1 1,0 1-1,0 0 1,1 0-1,-1 0 1,0-1-1,1 1 1,-1 0-1,0 0 0,1-1 1,-1 1-1,1 0 1,-1-1-1,1 1 1,0 0-1,-1-1 1,1 1-1,0-1 1,-1 1-1,1-1 0,0 1 1,0-1-1,33 4 202,-24-5-163,1 0 1,-1-1-1,1-1 1,13-5-1,-7 1 46,-1-2 0,0 0 0,21-15 1,-32 21-75,-1-1 1,1 1-1,-1-1 1,1 0 0,-1-1-1,0 1 1,-1-1-1,1 0 1,-1 0 0,0 0-1,0 0 1,0 0-1,-1-1 1,3-8 0,-5 13-17,0 0 1,0 0-1,1 0 1,-1 0-1,0 0 1,0 0-1,-1 0 1,1 0 0,0 0-1,0 0 1,0 0-1,-1 0 1,1 1-1,0-1 1,-1 0 0,1 0-1,-1 0 1,1 0-1,-1 0 1,0 1-1,1-1 1,-1 0-1,0 1 1,1-1 0,-1 0-1,0 1 1,0-1-1,-1 0 1,-1-1-1,0 1 0,-1 0 0,1 0 0,-1 0 0,1 0 0,-1 1 0,1-1 0,-6 1 1,-3 0-131,0 0 1,0 1 0,0 1 0,-15 3 0,15-1-166,1 0-1,0 1 1,0 0 0,-19 13 0,27-17 164,1 1 0,-1 0 0,0-1 0,1 1 0,0 0 0,-1 1 0,1-1 1,0 0-1,0 1 0,0-1 0,0 1 0,0-1 0,1 1 0,-1 0 0,1 0 0,0 0 0,0 0 0,0 0 0,0 0 1,0 0-1,1 0 0,-1 0 0,1 5 0,0-7 12,1-1 0,-1 1 0,0 0 0,1 0 0,-1 0 0,1-1 0,-1 1 0,1 0 0,-1-1 0,1 1 0,0 0 0,-1-1 0,1 1 0,0-1 0,0 1 0,-1-1 0,1 0 0,0 1 0,0-1 0,0 0 0,-1 1 0,1-1 0,0 0 0,0 0 1,0 0-1,0 0 0,1 1 0,28-1-1755,-22 0 1059,32-1-3454,7-7-1943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13293,'-10'5'3123,"7"-3"-2944,-20 11 1387,1 0 1,-32 25-1,49-34-1407,0 0-1,0 0 0,1 0 0,0 0 0,-1 1 1,1 0-1,1-1 0,-1 2 0,1-1 0,0 0 1,0 1-1,0-1 0,1 1 0,0 0 0,0 0 1,0 0-1,1 0 0,-1 10 0,2-13-150,1-1 0,-1 0 0,1 0 0,0 1 0,0-1 0,0 0 0,0 0 0,0 0 0,0 0 0,1 0 0,-1 0 0,1 0 0,-1 0 0,1-1 0,0 1 0,0-1 0,0 1 0,0-1-1,0 0 1,0 1 0,0-1 0,0 0 0,0 0 0,0-1 0,1 1 0,-1 0 0,0-1 0,1 1 0,-1-1 0,3 0 0,12 3 107,-1-2 1,1 0-1,19-2 1,-25 1 35,0-1-31,1 0 1,-1-1 0,1 0-1,-1 0 1,0-1-1,0-1 1,0 0 0,0-1-1,11-6 1,-17 8-3,-1 1 0,1-1-1,-1 0 1,0 0 0,0-1 0,0 1 0,0-1 0,-1 0 0,1 0 0,-1 0 0,0 0 0,0 0 0,-1-1 0,1 0 0,-1 1 0,0-1 0,0 0 0,-1 0-1,1 0 1,-1 0 0,0 0 0,0-8 0,-1 11-75,0 0 0,0 0 0,0 1 1,-1-1-1,1 0 0,-1 0 0,1 0 0,-1 1 0,0-1 0,1 0 0,-1 1 0,0-1 0,0 0 0,0 1 0,0-1 1,0 1-1,-1 0 0,1-1 0,0 1 0,-3-2 0,1 1-12,-1 0 1,0 0-1,0 0 0,0 0 0,0 0 1,0 1-1,-1 0 0,-5-1 0,-11-1-258,0 2-1,-40 1 0,42 1-93,5 0-590,-1 1 0,1 1 0,-1 0 0,1 1 0,-27 10 0,20-6-2768,4-3-3720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6919,'0'0'11840,"-7"10"-11450,-8 16-185,1 1 0,2 1 0,0 0 0,2 0 0,-12 51 0,13-31-159,2 0 0,2 1 0,2 49 0,4-42-178,-5 103-1078,2-142-1,0 0 0,-2 0 0,-9 30-1,0-25-1847,0-11-1051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6502,'0'0'9967,"8"1"-9246,22 0-130,0-1 1,1-1 0,48-9-1,100-28 482,-63 12-578,80-7-138,341-12 0,204 45-937,-553 3 313,-114-2 317,383-1-31,-307-6 1204,153-27-1,-252 24-445,-3 0 138,1 3 1,50-1-1,-99 7-927,1 0 0,-1 1 0,0-1 0,0 0 0,0 1 0,0-1 1,0 0-1,0 1 0,0-1 0,0 0 0,0 1 0,0-1 0,0 0 0,0 1 0,0-1 0,0 0 0,0 1 0,0-1 0,0 0 0,-1 1 0,1-1 0,0 0 0,0 1 0,0-1 0,0 0 0,-1 0 0,1 1 0,0-1 0,0 0 0,-1 0 1,1 1-1,0-1 0,0 0 0,-1 0 0,1 0 0,0 1 0,-1-1 0,1 0 0,0 0 0,-1 0 0,1 0 0,0 0 0,-1 0 0,1 0 0,0 0 0,-1 0 0,1 0 0,0 0 0,-1 0 0,-2 0-392,1-1 0,-1 1 0,1-1 0,-1 0 0,1 0 0,0 0 0,-1 0 0,1 0 0,0 0 0,0-1 0,0 1 0,0-1 0,-4-3 0,-7-6-2839,-15-6-5063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6854,'0'0'16987,"11"-2"-16255,3-1-672,-1-2 0,0 0 0,0 0 0,-1-1 0,0-1 1,0 0-1,0-1 0,-1 0 0,0-1 0,12-12 1,103-97 77,-118 116-129,-6 13 1,-5 12 41,-28 64 106,24-72-126,0 0 0,2 1 0,0-1 0,0 1 0,2 0 0,0 0 0,-1 18 0,4-33-88,0-1-1,0 1 0,1-1 1,-1 0-1,0 1 0,0-1 1,1 0-1,-1 1 0,0-1 0,1 0 1,-1 1-1,0-1 0,1 0 1,-1 1-1,1-1 0,-1 0 1,0 0-1,1 0 0,-1 0 0,1 1 1,-1-1-1,1 0 0,-1 0 1,1 0-1,-1 0 0,1 0 1,-1 0-1,1 0 0,-1 0 0,0 0 1,1 0-1,-1 0 0,1 0 1,-1-1-1,1 1 0,20-5-4089,0-10-2313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70 6566,'0'0'11184,"-10"8"-9807,3-4-1258,-34 30 1351,38-32-1310,1 0-1,0 1 0,-1 0 0,1-1 1,0 1-1,0 0 0,1 0 0,-1 0 1,1 0-1,-1 1 0,1-1 1,0 0-1,0 1 0,0-1 0,0 5 1,1-7-152,0 0 0,0 1 0,0-1 0,1 0 1,-1 0-1,0 0 0,1 0 0,-1 0 0,0 0 0,1 0 0,-1 0 1,1-1-1,0 1 0,-1 0 0,1 0 0,0 0 0,-1 0 1,1-1-1,0 1 0,0 0 0,0-1 0,0 1 0,-1-1 1,2 1-1,32 8 104,35-11 68,-59 0-162,0 0-1,0-1 1,-1 0 0,1 0-1,-1-1 1,0 0 0,0 0-1,0-1 1,10-8-1,-15 10 9,0 0 0,0 0 0,0 0 0,0-1 0,-1 0 0,1 0 0,-1 0 0,0 0-1,0 0 1,-1 0 0,0-1 0,1 0 0,-1 1 0,-1-1 0,1 0 0,-1 0-1,1 0 1,-2 0 0,2-8 0,-2 11 34,0 0 0,-1 0 0,1 0 0,0 0 0,-1 0 0,1 0 0,-1 0 0,0 1 0,1-1 1,-1 0-1,0 0 0,0 1 0,0-1 0,-1 0 0,1 1 0,0 0 0,0-1 0,-1 1 0,1 0 0,-3-2 0,0 0-9,-1 0 0,1 1-1,-1 0 1,0 0 0,0 0 0,0 0 0,-8-1-1,3 1-84,0 1-1,1 0 1,-1 0-1,0 1 0,0 0 1,0 1-1,1 0 1,-12 3-1,18-3-55,-1 1-1,1-1 1,0 1 0,0 0-1,-1 0 1,1 0 0,1 1-1,-1-1 1,0 1-1,0-1 1,1 1 0,0 0-1,-1 0 1,1 0 0,-1 4-1,2-6-30,0 0-1,1 0 1,0 0 0,-1 0-1,1 0 1,0 0-1,-1 0 1,1 0 0,0 0-1,0 0 1,0 0-1,0 0 1,0 0-1,0 1 1,0-1 0,1 0-1,-1 0 1,0 0-1,1 0 1,0 2 0,0-2-120,0 0 1,0 0 0,0 0 0,0 0 0,1 0 0,-1 0 0,0 0 0,1 0 0,-1-1 0,0 1-1,1-1 1,-1 1 0,1-1 0,-1 1 0,1-1 0,-1 0 0,1 1 0,0-1 0,1 0-1,26 0-5118,4 0-1458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29 11371,'0'0'9764,"-9"-6"-8141,7 4-1567,0 0 10,0 0 1,1 0-1,-1 1 0,0-1 0,0 1 0,-1-1 0,1 1 0,0 0 1,0 0-1,-1 0 0,1 0 0,0 0 0,-1 0 0,1 0 0,-1 1 0,1 0 1,-1-1-1,0 1 0,1 0 0,-1 0 0,1 0 0,-1 1 0,1-1 0,-1 1 1,1-1-1,-1 1 0,1 0 0,-1 0 0,1 0 0,0 0 0,0 0 1,-1 0-1,1 1 0,0-1 0,0 1 0,-2 2 0,-4 5-16,0 0 1,1 1-1,0 0 0,1 0 0,-7 13 1,11-19 17,0-1-1,0 1 1,1 0 0,-1 1 0,1-1-1,0 0 1,0 0 0,0 1 0,1-1-1,-1 0 1,1 1 0,0-1 0,0 0 0,1 1-1,-1-1 1,1 0 0,2 7 0,-2-9-44,1 0 0,0 0 0,-1 0 0,1-1 1,0 1-1,0-1 0,0 1 0,0-1 0,0 0 1,0 0-1,1 0 0,-1 0 0,0 0 0,0 0 1,1 0-1,-1-1 0,1 1 0,-1-1 0,0 0 0,1 0 1,2 0-1,56-2 358,-59 2-373,13-3 31,0 0 0,0-1 0,0-1 0,-1 0-1,0-1 1,1-1 0,-2 0 0,1 0 0,-1-2 0,-1 1-1,1-2 1,19-19 0,-30 27-36,0 1-1,-1-1 1,1 0-1,-1 1 1,1-1-1,-1 0 1,0 0-1,1 0 1,-1 0-1,0 0 1,0 0-1,-1 0 1,1 0-1,0-1 1,-1 1-1,1 0 1,-1 0-1,0-1 1,1-1-1,-2 2 2,0 1-1,1 0 1,-1-1-1,0 1 1,1 0 0,-1 0-1,0-1 1,0 1-1,0 0 1,0 0-1,0 0 1,0 0-1,-1 1 1,1-1 0,0 0-1,0 0 1,-1 1-1,1-1 1,0 0-1,-1 1 1,-2-1 0,-9-2-304,-1 0 0,0 2 0,0-1 0,-22 2 0,33 0 166,-12 0-806,-23 0-1728,14 4-2541,19-4-1534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14862,'0'0'12300,"61"0"-11948,-21-5-256,-1-1-64,3 0-32,-4 4-416,-8 2-385,-8 0-576,-11 0-353,-11 4-4356,-22-1-1697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9705,'0'0'10762,"49"9"-8744,-9-9-576,6-7-321,5-1-801,-1 0-320,-3 0-2082,-11 2-2690,-9-2-7816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25 268 4901,'0'0'7788,"-5"8"-5337,-13 24-220,18-31-2180,0-1 1,0 0-1,0 0 0,0 0 0,0 0 0,-1 1 1,1-1-1,0 0 0,0 0 0,0 0 0,0 1 1,0-1-1,0 0 0,0 0 0,0 0 0,0 1 1,0-1-1,0 0 0,0 0 0,0 1 1,0-1-1,0 0 0,0 0 0,0 0 0,0 1 1,0-1-1,0 0 0,0 0 0,0 1 0,1-1 1,-1 0-1,0 0 0,0 0 0,0 0 0,0 1 1,0-1-1,1 0 0,-1 0 0,0 0 1,0 0-1,0 0 0,0 1 0,1-1 0,-1 0 1,0 0-1,15 0 905,14-8-61,4-11-636,-1-1 0,0-1-1,-2-2 1,-1-1 0,0-1 0,-2-1 0,38-49 0,-53 61-64,-1 0 0,0-1 0,9-18-1,-53 123 479,29-79-694,-8 19-23,2-1 1,1 2-1,1-1 0,1 1 1,-3 44-1,10-75-124,0 1 0,0-1-1,0 1 1,0 0 0,0-1 0,0 1-1,0 0 1,0-1 0,0 1 0,0-1-1,0 1 1,0 0 0,0-1-1,1 1 1,-1-1 0,0 1 0,0-1-1,1 1 1,-1-1 0,0 1 0,1-1-1,-1 1 1,1-1 0,-1 1 0,1-1-1,-1 0 1,0 1 0,1-1 0,-1 0-1,1 1 1,0-1 0,-1 0-1,1 0 1,-1 1 0,1-1 0,-1 0-1,1 0 1,0 0 0,-1 0 0,1 0-1,-1 0 1,1 0 0,0 0 0,-1 0-1,1 0 1,-1 0 0,1 0 0,0 0-1,-1 0 1,1-1 0,0 1 0,15-5-6997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6086,'0'0'16912,"-23"49"-15695,8-29-512,4 1-353,6 2-256,1-3-64,4-2-128,0-2-897,4-6-769,7-5-1024,0-5-1859,5 0-2273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 9385,'-10'-1'3876,"4"0"-3486,-3 0 140,0 0-1,-1 0 0,1 1 1,-1 0-1,1 1 1,-1 0-1,1 1 0,0 0 1,-1 0-1,-14 7 0,12-3-292,2 1 0,-1 1 0,1-1-1,-18 19 1,24-22-140,0 0 0,1-1 0,0 2 0,0-1 0,0 0 0,0 1-1,1-1 1,-1 1 0,1 0 0,0-1 0,1 1 0,-1 0 0,1 0 0,-1 10 0,2-15-89,0 1 1,1-1-1,-1 1 1,0-1-1,0 1 1,1-1-1,-1 1 1,1-1 0,-1 0-1,0 1 1,1-1-1,-1 1 1,1-1-1,-1 0 1,1 0-1,-1 1 1,1-1-1,-1 0 1,1 0 0,-1 1-1,1-1 1,-1 0-1,1 0 1,-1 0-1,1 0 1,-1 0-1,1 0 1,-1 0-1,1 0 1,0 0 0,-1 0-1,1 0 1,-1 0-1,2-1 1,22-3 236,-12-2-187,0-1-1,0 1 1,-1-2-1,1 0 1,-2 0 0,1-1-1,10-12 1,30-23-2158,-50 43 1673,-2 23 272,-1-1 1,-7 32-1,4-32 397,2 0 0,-2 33 0,5-50-189,0 0 0,0 0 1,0 0-1,1 1 0,0-1 1,0 0-1,0 0 0,0 0 0,0 0 1,1 0-1,-1-1 0,1 1 1,0 0-1,1-1 0,-1 1 1,0-1-1,1 0 0,0 0 1,0 0-1,0 0 0,0 0 0,6 3 1,2 5 54,-9-10 7,0 1 0,0-1 0,-1 1 0,1 0 0,-1 0 0,1 0 1,-1 0-1,1 0 0,-1 0 0,0 1 0,0-1 0,1 3 0,-2-4-17,-1 0 1,1 0 0,0-1-1,0 1 1,0 0 0,0 0-1,-1-1 1,1 1 0,0 0-1,-1-1 1,1 1 0,0 0 0,-1-1-1,1 1 1,-1 0 0,1-1-1,-1 1 1,1-1 0,-1 1-1,0-1 1,1 1 0,-1-1-1,0 0 1,1 1 0,-1-1-1,0 0 1,1 1 0,-1-1-1,0 0 1,0 0 0,1 0-1,-1 0 1,0 0 0,0 0-1,1 0 1,-1 0 0,0 0 0,0 0-1,0 0 1,0 0 0,-14 0 448,1 0 0,-1-1 0,1-1 0,-15-3 0,19 3-693,1-1 0,0 1 1,0-2-1,0 1 0,1-2 0,-1 1 1,-8-7-1,16 11 30,1 0 1,0 0-1,-1 0 0,1 0 0,0-1 1,-1 1-1,1 0 0,0 0 0,-1 0 1,1 0-1,0-1 0,-1 1 0,1 0 1,0 0-1,0-1 0,-1 1 0,1 0 1,0 0-1,0-1 0,-1 1 0,1 0 1,0-1-1,0 1 0,0 0 0,0-1 1,0 1-1,0 0 0,-1-1 0,1 1 1,0 0-1,0-1 0,0 1 0,0-1 1,0 1-1,0 0 0,0-1 0,0 1 1,1 0-1,-1-1 0,0 1 0,0 0 1,0-1-1,0 1 0,0 0 0,1-1 1,-1 1-1,0 0 0,0-1 0,1 1 0,17-7-6810,-12 6 6481,18-7-5411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6 10090,'0'0'7719,"-11"-1"-6006,2 0-1388,6 0-213,-1 0 0,0 0 0,1 1 0,-1 0 1,0 0-1,0 0 0,0 0 0,1 0 0,-1 1 1,0 0-1,0-1 0,1 2 0,-1-1 0,1 0 0,-1 1 1,1-1-1,0 1 0,-1 0 0,-3 3 0,-10 10 426,0 1 0,1 0-1,-27 37 1,38-48-416,1 1-1,1 0 1,-1 0 0,1 1-1,0-1 1,0 1-1,0-1 1,1 1 0,0 0-1,1 0 1,0 0 0,0 0-1,0 0 1,1 0-1,0 0 1,0 1 0,2 6-1,-1-11-101,0 0 0,1-1 0,0 1 0,-1-1 0,1 1 0,0-1 0,0 0 0,0 0 0,1 0 0,-1 0 0,0 0 0,1 0 0,-1-1-1,1 1 1,0-1 0,-1 0 0,1 1 0,0-1 0,0-1 0,0 1 0,0 0 0,0-1 0,0 1 0,4-1 0,4 1 14,0 0 0,0 0 1,0-1-1,0-1 1,16-2-1,-26 3-24,-1 0 0,1 1 0,-1-1 0,1 0 0,-1 0 0,1 0-1,-1 0 1,1 0 0,-1 0 0,1-1 0,0 1 0,-1 0 0,1 0 0,-1 0 0,1 0 0,-1-1 0,1 1 0,-1 0 0,1 0-1,-1-1 1,0 1 0,1 0 0,-1-1 0,1 1 0,-1-1 0,0 1 0,1 0 0,-1-1 0,0 1 0,1-1 0,-1 1 0,0-1-1,0 1 1,1-1 0,-1 1 0,0-1 0,0 1 0,0-1 0,0 0 0,0 1 0,0-1 0,0 1 0,0-1 0,0 1 0,0-1-1,0 1 1,0-1 0,0 1 0,0-1 0,-1 1 0,1-1 0,0 0 0,-1 0 0,0 0 64,0-1 0,-1 1 0,1-1-1,-1 1 1,0 0 0,1 0 0,-1 0 0,0 0 0,0 0 0,1 0 0,-1 0 0,0 0-1,0 1 1,-2-1 0,-11-2-57,1 1 0,0 1 0,-1 0-1,0 1 1,1 0 0,-26 5 0,31 1-2103,23-2-1267,20-3-3503,-6-6-1995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2 236 11211,'0'-12'2343,"0"9"-2263,-1-3 169,1 0-1,0 0 1,0 0-1,0 0 1,1 0-1,0 0 1,0 0-1,0 0 1,1 0-1,0 0 1,0 0-1,1 1 1,-1-1-1,1 1 1,1-1-1,-1 1 1,1 0-1,0 0 1,6-6-1,8-1 12,-1 0-1,2 1 1,-1 1-1,2 1 0,-1 1 1,1 0-1,0 2 1,1 0-1,-1 1 1,37-3-1,-31 5-253,-1 1 0,1 1 1,0 2-1,-1 1 0,1 0 0,-1 2 0,0 1 0,37 13 1,-50-14-86,0 1 1,0 1-1,0 1 1,-1-1-1,1 2 1,16 14 0,-25-20 66,0 1 0,-1-1 1,1 1-1,-1-1 1,0 1-1,1 0 0,-1 0 1,-1 0-1,1 0 1,0 0-1,-1 0 0,1 1 1,-1-1-1,0 1 1,0-1-1,-1 1 0,1-1 1,-1 1-1,1-1 1,-1 1-1,0-1 1,-1 1-1,1-1 0,0 1 1,-1 0-1,0-1 1,0 0-1,0 1 0,-3 6 1,-2-2 92,0 1 0,0-1 1,0 0-1,-1 0 0,0-1 0,-1 0 0,0 0 1,-16 10-1,-77 41 954,86-50-863,-34 18-405,0-4-1,-66 22 1,112-45-3434,3-3-3439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8232,'0'0'11280,"-13"2"-9369,3 0-1698,0 0 1,0 0 0,1 1-1,-1 1 1,0 0-1,1 0 1,0 1-1,0 0 1,0 0-1,-15 13 1,9-4 203,1 0 1,0 1-1,0 1 1,2 0-1,0 1 1,1 0-1,1 0 1,0 2-1,-8 21 0,17-14-1156,1-23-3231,9-15-12092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11275,'-13'3'6000,"7"-2"-5535,-12 3 635,0 0-1,-31 13 1,45-16-1008,1 1 0,0-1 0,-1 0 0,1 1 0,0 0 0,0 0 0,0 0 0,0 0 0,0 0 0,1 0 0,-1 1 0,0 0 0,1-1 0,0 1 0,0 0 0,0 0 0,0 0 0,0 0 0,1 1 0,-1-1 0,1 0 0,0 1 0,0-1 0,-1 5 0,2-7-95,0-1 0,0 1 0,0 0-1,0-1 1,0 1 0,1-1-1,-1 1 1,0 0 0,0-1-1,0 1 1,1 0 0,-1-1 0,0 1-1,1-1 1,-1 1 0,1-1-1,-1 1 1,1-1 0,-1 1-1,0-1 1,1 0 0,0 1 0,-1-1-1,1 1 1,-1-1 0,1 0-1,-1 0 1,1 1 0,0-1-1,-1 0 1,2 0 0,28 0-240,25-19-140,4-20 347,-57 38 43,0-1 0,1 1 0,-1-1 0,0 0 0,0 0 0,0 0 0,0 0 0,-1 0-1,1-1 1,0 1 0,-1 0 0,0-1 0,1 1 0,-1-1 0,0 0 0,0 1 0,-1-1-1,1 0 1,0 1 0,-1-1 0,0 0 0,1-4 0,-2 6 7,-1 1 0,1-1-1,0 0 1,0 0 0,0 1 0,0-1 0,-1 1 0,1-1-1,0 1 1,0 0 0,-1-1 0,1 1 0,0 0 0,-1 0-1,1 0 1,0 0 0,-1 0 0,1 0 0,-3 1 0,-28 2 61,24 0-58,0 0 1,0 0-1,1 1 0,-1-1 1,1 2-1,0-1 0,0 1 0,0 0 1,0 0-1,1 1 0,-11 12 1,13-13-108,0 0 0,0 0 0,1 0 1,-1 1-1,1-1 0,0 1 0,1 0 0,-1 0 1,1-1-1,1 2 0,-1-1 0,1 0 1,0 0-1,0 0 0,1 1 0,0 9 1,0-14-284,0 0 1,0-1 0,1 1-1,-1-1 1,1 1-1,-1 0 1,1-1 0,0 1-1,0-1 1,0 1 0,0-1-1,0 0 1,0 1 0,0-1-1,0 0 1,0 0 0,0 1-1,1-1 1,-1 0 0,0 0-1,1-1 1,-1 1-1,3 1 1,25 7-9509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8584,'0'0'8285,"-11"8"-6107,5-3-2299,-9 6 1338,-1 2-1,-17 18 1,30-28-988,-1 0 0,1 1 0,1-1 0,-1 1 0,0-1 0,1 1 0,0 0 0,0 0 0,0 0 0,0 0 0,0 0 0,1 0 0,0 1 0,0-1 0,0 0 0,1 1 0,-1-1 0,1 8 0,1-11-219,0 1 0,0 0 0,0-1 0,0 1 0,1-1 0,-1 1 0,0-1 0,1 0 0,-1 0 0,1 1 0,0-1 0,-1 0 0,1 0 0,0 0 0,0-1 0,-1 1 0,1 0 0,0-1 0,0 1 0,0-1 0,0 0 0,0 1 0,0-1 0,0 0 0,0 0 0,2-1 0,56-2 142,-51 0-135,0 0 0,0 0 1,-1-1-1,1 0 0,8-6 1,8-14 57,-24 23-69,-1 0 0,1 0 0,-1 0-1,1 0 1,-1 0 0,0 0 0,0 0 0,1 0 0,-1 0-1,0 0 1,0 0 0,0 0 0,0 0 0,0 0 0,0 0-1,0 0 1,0 0 0,-1 0 0,1 0 0,0 0-1,0 0 1,-1 0 0,1 0 0,-1 0 0,0-2 0,-1 2-5,0 0 0,1-1 0,-1 1 1,0 0-1,0 0 0,0 0 0,0 0 1,0 0-1,0 1 0,0-1 0,0 0 1,0 1-1,0 0 0,-1-1 0,-2 1 1,-38-1-1053,35 1 427,-26-1-6220,24-3-806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77 2915,'0'0'10415,"2"-8"-7271,6-25-640,-8 32-2410,0 0-1,0 0 1,-1 1 0,1-1 0,0 0-1,-1 0 1,1 0 0,0 1-1,-1-1 1,1 0 0,-1 0 0,1 1-1,-1-1 1,1 0 0,-1 1-1,0-1 1,1 1 0,-1-1 0,0 1-1,1-1 1,-1 1 0,0-1-1,0 1 1,1 0 0,-1-1 0,0 1-1,0 0 1,0 0 0,0 0-1,0-1 1,1 1 0,-1 0 0,0 0-1,0 0 1,0 0 0,-1 1-1,-29 3 801,30-3-889,-1 1 0,1-1 0,-1 0 0,1 1 0,-1-1-1,1 1 1,0-1 0,0 1 0,0 0 0,0-1 0,0 1 0,0 0-1,0 0 1,0 0 0,1 0 0,-1 0 0,1 0 0,0 0-1,-1 0 1,1 0 0,0 0 0,0 0 0,0 0 0,0 0 0,1 0-1,-1 0 1,0 0 0,1 0 0,0 2 0,1-1 4,0 1 1,0 0-1,0-1 1,0 1-1,1-1 0,-1 0 1,1 0-1,0 0 1,0 0-1,0 0 1,0-1-1,0 1 1,6 2-1,5 3 30,2 0-24,1 2 1,-2-1 0,1 2-1,-2 0 1,17 16 0,-27-22-9,0 0 1,0 0-1,-1 0 1,1 1-1,-1-1 1,0 1-1,-1 0 1,1 0-1,-1 0 1,-1 0-1,1 0 1,-1 1-1,0-1 1,0 0-1,-1 1 1,1-1-1,-2 0 1,1 1-1,-2 7 1,1-10 5,-1 0-1,1 1 1,-1-1 0,0 0-1,0 0 1,-1 0 0,1 0-1,-1-1 1,0 1-1,0-1 1,0 1 0,0-1-1,-1 0 1,1 0 0,-1 0-1,0-1 1,0 0 0,0 1-1,0-1 1,0 0 0,0-1-1,-9 3 1,3-1 92,0 1-1,-1-2 1,1 0 0,-1 0-1,0-1 1,1 0 0,-1-1-1,-20-2 1,29 2-89,0 0-1,0 0 1,0-1 0,0 1-1,0-1 1,0 1 0,0-1-1,1 0 1,-1 1 0,0-1-1,0 0 1,1 0 0,-1 0-1,1 0 1,-1-1 0,1 1-1,-1 0 1,1-1 0,0 1-1,0-1 1,0 1 0,-1-1 0,2 0-1,-1 1 1,0-1 0,0 0-1,0 0 1,1 1 0,-1-1-1,1 0 1,-1 0 0,1 0-1,0 0 1,0 0 0,0 0-1,0 0 1,0 0 0,0 0-1,1 1 1,-1-1 0,1 0-1,0-2 1,1-3-29,1 1-1,-1-1 1,1 1 0,1 0 0,-1 0 0,1 0-1,0 0 1,0 1 0,1 0 0,8-8 0,71-49-20,-64 50 56,0-1 0,-2-1 0,0-1 0,0-1 0,-2 0 0,16-19 0,-30 33-10,0-1 0,0 1 1,-1 0-1,1-1 0,-1 0 1,1 1-1,-1-1 0,0 0 1,0 1-1,0-1 1,0 0-1,-1 0 0,1 0 1,-1 0-1,0 0 0,0 0 1,0 0-1,0 0 0,0 0 1,-1 0-1,0-4 0,0 4 4,-1 1-1,0 0 0,1-1 1,-1 1-1,0 0 1,0 0-1,0 0 0,0 0 1,0 0-1,0 0 0,-1 0 1,1 1-1,-1 0 1,1-1-1,-1 1 0,0 0 1,1 0-1,-4-1 0,-1 0-29,1 1-1,0 0 1,-1 0-1,0 0 1,1 0-1,-1 1 0,1 0 1,-1 1-1,0-1 1,1 1-1,-1 1 1,1-1-1,0 1 1,-1 0-1,1 1 0,0-1 1,0 1-1,-9 6 1,12-6-283,0 0 0,0 1 0,0-1 0,0 1 1,1 0-1,0 0 0,-1 0 0,1 0 0,1 0 0,-1 0 0,0 0 1,-1 8-1,3-8-539,-1 0 0,1 0 1,-1 0-1,1 0 0,0 0 1,1 0-1,-1-1 0,1 1 1,1 5-1,7 8-5133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7623,'0'0'9866,"1"45"-7817,-8-24-191,2-2-833,-1 0-833,3 0-192,3-3-1185,0-4-1121,0-6-1634,11-6-63,3 0-2884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51 5317,'0'0'5984,"-2"-8"-2658,1 5-3072,0 0 1,0 0-1,0 0 0,-1 1 0,1-1 1,-1 1-1,1-1 0,-1 1 0,0-1 0,0 1 1,0 0-1,0 0 0,-4-3 0,4 4-169,1 0-1,-1 1 0,0-1 0,0 0 1,0 1-1,0 0 0,0-1 1,0 1-1,0 0 0,-1 0 0,1 0 1,0 0-1,0 1 0,0-1 1,0 0-1,0 1 0,0-1 0,0 1 1,0 0-1,1 0 0,-1 0 1,0 0-1,0 0 0,1 0 0,-1 0 1,-2 3-1,-3 1 9,1 0-1,0 0 1,1 0 0,-1 1-1,1 0 1,0 0-1,0 1 1,1-1 0,0 1-1,0 0 1,0 0-1,1 0 1,0 1 0,1-1-1,0 1 1,0 0 0,0-1-1,1 1 1,0 11-1,1-18-63,0 0-1,0 0 1,0 0-1,1 0 1,-1 0-1,0 0 1,1-1-1,-1 1 1,1 0-1,-1 0 1,1 0-1,0 0 1,-1-1-1,1 1 1,0 0-1,-1-1 1,1 1-1,0 0 1,0-1-1,0 1 0,-1-1 1,1 1-1,0-1 1,2 1-1,30 2 600,-24-3-500,0-2 0,0 1 0,0-1 1,16-6-1,-14 3-204,-1 0 1,0 0-1,0-1 0,-1-1 1,1 1-1,-1-1 1,-1-1-1,1 0 0,-1 0 1,-1-1-1,11-14 0,-27 40-396,1 1 0,-11 35 0,10-18 1073,2 0 1,2 0-1,1 0 1,1 55-1,3-88-507,-1 0 0,1 0 0,-1-1 0,1 1 0,-1 0-1,1 0 1,-1 0 0,0-1 0,0 1 0,0 0 0,0-1 0,0 1 0,0 0-1,-1-1 1,1 0 0,0 1 0,-1-1 0,1 0 0,-1 0 0,0 0-1,1 0 1,-1 0 0,0 0 0,1 0 0,-1 0 0,0-1 0,0 1 0,0-1-1,0 1 1,0-1 0,0 0 0,-3 0 0,1 1-28,0-1 1,0 1-1,0-1 1,0-1-1,1 1 1,-1 0-1,0-1 1,0 0-1,0 0 1,1 0-1,-1 0 1,0-1-1,1 0 1,-1 1-1,1-1 1,-4-3-1,2 0-203,0 0-1,1-1 0,0 1 1,0-1-1,0 0 1,1 0-1,0 0 0,0 0 1,0-1-1,1 1 1,0-1-1,-1-8 0,2 9-866,0-1-1,0 0 0,1 0 0,0 1 0,0-1 0,1 0 0,2-11 0,6-3-5241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68 9321,'0'0'11723,"9"-8"-9662,-6 6-1926,52-40 2198,-52 40-2277,0 0-1,0 1 1,0-1-1,0 0 1,0 1-1,0 0 1,0 0 0,0 0-1,1 0 1,-1 1-1,0-1 1,1 1-1,-1 0 1,1 0 0,-1 0-1,0 0 1,1 0-1,-1 1 1,0 0-1,7 2 1,-9-3-56,0 1 1,-1 0-1,1 1 0,0-1 1,0 0-1,-1 0 0,1 0 1,0 0-1,-1 0 1,1 1-1,-1-1 0,0 0 1,1 1-1,-1-1 0,0 0 1,0 1-1,0-1 0,0 0 1,0 1-1,0-1 0,0 0 1,0 0-1,-1 1 1,1-1-1,-1 2 0,-11 32 386,7-25-78,-2 0 0,1-1 0,-14 14 0,13-15-175,0 1-1,0 0 0,-10 18 1,60-15-2686,-31-10 1876,-9-1 616,0-1-1,0 1 1,0 0-1,-1 0 1,1 0-1,0 0 1,0 0 0,-1 1-1,1-1 1,-1 1-1,1 0 1,-1 0-1,0 0 1,0 0 0,0 0-1,0 0 1,0 0-1,0 1 1,-1-1-1,1 1 1,-1-1 0,1 1-1,-1-1 1,0 1-1,0 0 1,0 0-1,0 0 1,0 4 0,-2-3 194,1 0 0,-1 0 0,0 0 0,1 0 0,-2-1 0,1 1 0,0 0 1,-1-1-1,0 1 0,0-1 0,0 1 0,0-1 0,-1 0 0,1 0 0,-1 0 1,0 0-1,1 0 0,-1-1 0,-1 1 0,-5 3 0,1-1 96,0 0 1,-1 0-1,1-1 0,-1 0 0,0-1 0,-1 0 0,1 0 1,0-1-1,-1 0 0,0 0 0,1-1 0,-1-1 0,-9 0 1,18 0-342,1 0 1,0 0-1,0 0 1,-1 0-1,1 0 0,0 0 1,0 0-1,-1 0 1,1 0-1,0 0 1,0 0-1,0 0 1,-1 0-1,1-1 1,0 1-1,0 0 1,0 0-1,-1 0 1,1 0-1,0 0 1,0-1-1,0 1 0,0 0 1,0 0-1,-1 0 1,1-1-1,0 1 1,0 0-1,0 0 1,0 0-1,0-1 1,0 1-1,0 0 1,0 0-1,0-1 1,0 1-1,0 0 1,0 0-1,0 0 0,0-1 1,0 1-1,0 0 1,0 0-1,0-1 1,0 1-1,0 0 1,0 0-1,0-1 1,0-2-2400,0-4-5598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13068,'0'0'12049,"-11"6"-11611,-8 7-365,1 0 0,0 1 0,1 0 0,0 2 1,1 0-1,1 1 0,1 0 0,0 1 0,-11 22 0,22-35-85,0-1 1,1-1 0,0 1 0,0 0 0,1 0 0,-1 0 0,1 0 0,0 0-1,0 0 1,-1 8 0,3-12-90,-1 0 0,0 0-1,0 1 1,0-1-1,1 0 1,-1 0 0,0 0-1,1 0 1,-1 0-1,0 0 1,0 0-1,1 0 1,-1 0 0,0 0-1,1 0 1,-1 0-1,0 0 1,0 0 0,1 0-1,-1 0 1,0 0-1,0 0 1,1 0 0,-1 0-1,0 0 1,0 0-1,1-1 1,-1 1 0,0 0-1,0 0 1,1 0-1,-1 0 1,0-1-1,0 1 1,0 0 0,1 0-1,-1-1 1,0 1-1,0 0 1,0 0 0,0-1-1,1 1 1,10-10-3199,-3-6-3128,6-1-3789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10410,'-9'0'1148,"2"1"-798,1 0 0,-1 0 0,1 0 0,-1 1 0,1 0 0,-1 0 1,1 1-1,0 0 0,0 0 0,0 0 0,1 1 0,-1-1 1,1 1-1,0 1 0,0-1 0,0 1 0,0 0 0,1 0 0,0 0 1,0 1-1,-3 6 0,4-8-165,1 0 1,0 1-1,0-1 0,0 0 0,1 1 1,-1-1-1,1 1 0,0 0 1,1-1-1,-1 1 0,1 0 1,0 7-1,0-10-122,1-1-1,0 1 1,0 0 0,-1 0-1,1-1 1,0 1-1,0 0 1,1-1 0,-1 1-1,0-1 1,0 1 0,1-1-1,-1 0 1,1 0 0,-1 1-1,1-1 1,0 0-1,-1-1 1,1 1 0,0 0-1,0 0 1,0-1 0,0 1-1,-1-1 1,1 1-1,0-1 1,0 0 0,0 0-1,0 0 1,4 0 0,7 1 105,0-1 0,0-1 0,0 0 1,1-1-1,-1 0 0,-1-1 0,1 0 0,0-1 1,22-11-1,-30 13-148,1-1-1,-1 0 1,0 0-1,0 0 1,-1-1 0,1 0-1,-1 0 1,0 0 0,0 0-1,0-1 1,0 0-1,-1 1 1,0-1 0,0-1-1,0 1 1,0 0-1,-1-1 1,0 1 0,0-1-1,-1 0 1,1 1 0,-1-1-1,-1 0 1,1-8-1,-1 12-14,0 1 0,0 0 0,0-1 0,0 1-1,0 0 1,-1-1 0,1 1 0,-1 0 0,1 0-1,-1-1 1,1 1 0,-1 0 0,1 0-1,-1 0 1,0 0 0,0-1 0,0 1 0,0 0-1,1 1 1,-1-1 0,0 0 0,-1 0 0,1 0-1,-1 0 1,-1-1-63,0 1 0,0 0 0,0 0 0,0 1 0,0-1 0,0 0-1,-1 1 1,1 0 0,0 0 0,-4 0 0,0 1-217,1-1 1,-1 1-1,1 1 1,0-1-1,-1 1 1,1 0-1,0 0 1,0 1-1,0 0 1,-6 4-1,7-3-328,1 0 0,-1 0 1,1 1-1,0 0 0,0 0 0,0 0 0,1 0 0,0 1 1,0 0-1,0-1 0,0 1 0,-1 8 0,-5 14-3587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13196,'0'0'6711,"-9"0"-5926,2 1-694,0 1 0,1-1 1,-1 1-1,0 1 0,0-1 1,1 1-1,-7 4 1,11-6-16,0 0 0,0 0 1,1 0-1,-1 0 1,0 0-1,0 1 1,1-1-1,-1 0 1,1 1-1,-1 0 1,1-1-1,0 1 1,-1 0-1,1 0 1,0-1-1,0 1 1,0 0-1,1 0 1,-1 0-1,0 0 1,1 0-1,-1 1 0,1-1 1,0 0-1,-1 0 1,1 0-1,0 0 1,1 0-1,-1 1 1,0-1-1,0 0 1,1 0-1,0 3 1,1-4 19,0 0 1,-1 0 0,1 0-1,0-1 1,0 1-1,-1 0 1,1-1-1,0 0 1,0 1 0,0-1-1,0 0 1,0 0-1,0 0 1,-1 0 0,1 0-1,3 0 1,33-3 770,-30 1-800,1 0 1,-1-1-1,1 0 0,-1 0 1,0-1-1,8-5 0,-14 8-49,1 0 0,-1 0 0,0-1 0,0 1-1,0-1 1,0 1 0,0-1 0,0 0-1,0 1 1,-1-1 0,1 0 0,-1 0 0,1 0-1,-1 0 1,0-1 0,0 1 0,0 0 0,0 0-1,0-1 1,0 1 0,-1-1 0,1 1 0,-1-1-1,0 1 1,1-5 0,-2 6-66,0 0 0,1 0-1,-1-1 1,0 1 0,0 0 0,1 0-1,-1 0 1,0 0 0,0 1 0,0-1-1,0 0 1,0 0 0,-1 1 0,1-1 0,0 0-1,0 1 1,0-1 0,-1 1 0,1-1-1,0 1 1,0 0 0,-1 0 0,1 0-1,0-1 1,-3 1 0,-43 0-3932,34 1 1324,-14-1-2987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9577,'0'0'8392,"80"1"-6694,-27-6-353,12-4-288,4-1-417,5 2-383,-3 8-193,-3 0 0,-6 0-32,-12 9-641,-12 3-736,-12-1-801,-15 1-1858,-11-2-384,-20-3-3523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3523,'0'0'10618,"-12"1"-8739,4-1-1678,0 0 0,0 1 0,0 0 0,0 1 0,0-1 0,0 2 0,0-1 0,1 1 0,-1 0 0,1 1 0,0-1 0,0 1 0,-11 9 0,1 1 41,2 1-1,0 1 1,0 0 0,2 0-1,-19 30 1,26-35-47,0-1 0,0 1 0,1 0 0,1 0 0,0 1 0,0 0 0,1-1 0,1 1 0,0 0 0,0 0 0,1 17 0,1-26-175,0 0-1,0-1 1,1 1 0,-1-1-1,1 1 1,0-1 0,-1 1-1,1-1 1,0 1 0,0-1-1,1 0 1,-1 1 0,0-1-1,1 0 1,0 0 0,-1 0-1,1 0 1,0-1 0,0 1-1,0 0 1,3 1 0,-1-1 51,0 0 0,0 0 0,1 0 1,-1-1-1,1 0 0,0 0 0,-1 0 0,1 0 1,0-1-1,-1 0 0,6 0 0,2-1 116,-1 0-1,0-1 0,0 0 0,0-1 1,0 0-1,0-1 0,0 0 0,-1 0 0,14-9 1,-16 7-22,1 0 0,-1-1 0,0 0 1,-1 0-1,8-9 0,-13 13-104,1-1-1,-1 1 1,0 0 0,0-1 0,0 1-1,0-1 1,-1 1 0,0-1-1,1 0 1,-1 0 0,-1 1-1,1-1 1,0 0 0,-1 0 0,0 0-1,0-7 1,-1 9-59,0 0 0,0 0 0,0 0 0,0 1 0,0-1 0,0 0 0,0 1 0,-1-1 0,1 0 0,-1 1-1,1 0 1,-1-1 0,1 1 0,-1 0 0,0 0 0,0 0 0,1 0 0,-1 0 0,0 0 0,0 1 0,0-1 0,0 1 0,0-1 0,0 1 0,0 0 0,0-1 0,-4 1 0,-59 2-1472,61-2 1270,0 1-1,0 0 0,0 0 1,1 1-1,-1-1 0,0 1 1,0 0-1,1 0 0,-1 0 1,1 0-1,0 1 0,0-1 1,-1 1-1,2 0 0,-1 0 1,0 0-1,-2 4 0,3-4-424,0 1 0,0-1 0,0 1-1,0 0 1,1 0 0,-1-1 0,1 1-1,0 0 1,1 0 0,-2 7-1,2 6-4344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7303,'0'0'13613,"-26"63"-12396,17-42-288,8-3-641,1-2-192,0-1-288,0-4-1217,7-5-1218,0-6-2402,4 0-2754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60 10762,'0'0'11782,"11"-5"-11424,152-49 1542,-163 54-1883,0 0 0,1 0 0,-1-1 0,0 1 0,0 0 0,1 0 0,-1 0 0,0 0 1,0 0-1,1 0 0,-1 0 0,0 0 0,0 0 0,0 0 0,1 0 0,-1 0 0,0 0 0,0 0 0,1 1 0,-1-1 0,0 0 0,0 0 0,0 0 0,1 0 0,-1 0 0,0 0 0,0 0 0,0 1 0,0-1 0,1 0 0,-1 0 0,0 0 1,0 0-1,0 1 0,0-1 0,0 0 0,1 0 0,-1 1 0,0-1 0,0 0 0,0 0 0,0 0 0,0 1 0,0-1 0,0 0 0,0 0 0,0 1 0,0-1 0,0 0 0,0 0 0,0 0 0,0 1 0,0-1 0,0 0 0,0 0 1,0 1-1,-1-1 0,1 0 0,0 0 0,0 0 0,0 1 0,0-1 0,-8 19-58,6-15 140,-51 99 93,-18 39-178,65-126-5,0 1-1,1-1 1,0 1 0,2 0-1,0 0 1,-2 31 0,9-30-885,6-15-5060</inkml:trace>
  <inkml:trace contextRef="#ctx0" brushRef="#br0" timeOffset="1">1 249 13100,'0'0'9930,"64"-24"-8713,-31 22-897,1 1-224,2 1-64,-2 0-640,0 0-1026,-7 0-320,-5 3-3235,-7 1-5348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13357,'0'0'13073,"-2"9"-12373,-5 7-544,0-1 1,-1 1-1,-1-1 1,0-1 0,-19 23-1,18-25-127,0 1-1,0 0 1,1 1-1,1 0 1,1 0-1,0 1 1,0 0-1,-7 27 0,14-41-20,0 0 0,0-1-1,0 1 1,0 0 0,0 0-1,0 0 1,0 0 0,0 0-1,0 0 1,0 0-1,1 0 1,-1-1 0,0 1-1,0 0 1,1 0 0,-1 0-1,1 0 1,-1-1-1,1 1 1,-1 0 0,1 0-1,0-1 1,-1 1 0,1 0-1,0-1 1,-1 1-1,1-1 1,0 1 0,0-1-1,-1 1 1,2-1 0,2 2 24,-1-1 0,1-1 1,-1 1-1,1 0 1,0-1-1,-1 0 0,1 0 1,5 0-1,2-1-275,0-1 0,0 0 0,0-1-1,0 0 1,11-5 0,-16 5-871,0 0 0,0-1-1,0 0 1,-1 0 0,1-1 0,4-5 0,9-11-7278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5285,'0'0'12876,"-29"47"-9961,14-21-705,5 0-256,2 2-545,1-4-864,4 0-417,3-5-64,0-3-64,0-4-641,5-2-992,4-3-962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9161,'0'0'11146,"-61"39"-9961,41-11-352,-3 6-449,1 0-319,0 1-33,6-4 0,2-5-32,3-3 32,0-6-513,0-2-768,0-9-1570,-1-3-3971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61 3395,'0'0'11633,"-10"-5"-10347,5 2-1132,2 1-53,0 0 0,0 0 0,-1 0 0,1 1 0,0-1 0,-1 1 1,1 0-1,0 0 0,-1 0 0,0 1 0,1-1 0,-1 1 0,1 0 0,-1 0 0,0 0 0,1 0 0,-1 0 0,1 1 0,-1 0 0,1 0 0,-1 0 0,1 0 0,-1 0 0,1 1 0,-4 2 0,-3 4 448,0 0 0,1 1-1,-14 16 1,19-21-400,2-1-1,-1 1 1,0 0 0,1 0-1,0 0 1,0 1 0,0-1-1,0 1 1,1-1 0,0 1-1,0-1 1,0 1 0,0 5-1,1-9-127,0 0 1,0 0-1,1 1 0,-1-1 0,1 0 0,-1 0 0,0 1 0,1-1 0,0 0 0,-1 0 0,1 0 0,0 0 0,0 0 0,-1 0 0,1 0 0,0 0 0,0 0 0,0 0 0,0 0 0,0-1 0,1 1 0,-1 0 0,0-1 0,0 1 0,0-1 0,0 1 0,1-1 0,-1 1 0,0-1 0,1 0 0,-1 0 0,0 0 1,0 0-1,1 0 0,1 0 0,5 0 105,0 0 0,0 0 0,0-1 0,15-4 0,-8 0-17,0 0-1,-1-1 1,1 0-1,-2-1 0,24-16 1,-31 19-94,0 0 0,-1 0 0,1 0 0,-1-1 0,0 0 0,0 0 0,0-1 0,-1 1 0,0-1 0,0 0 1,0 0-1,-1 0 0,0 0 0,0-1 0,2-7 0,-5 13-20,0 0 0,0-1 1,1 1-1,-1-1 0,0 1 0,0 0 0,-1-1 1,1 1-1,0-1 0,0 1 0,-1 0 0,1-1 1,-1 1-1,1 0 0,-1 0 0,1-1 0,-1 1 1,0 0-1,0 0 0,1 0 0,-1 0 0,0 0 1,0 0-1,0 0 0,0 0 0,0 0 0,-1 0 1,1 1-1,0-1 0,0 0 0,0 1 0,-1-1 1,1 1-1,0-1 0,-1 1 0,1 0 0,0-1 1,-1 1-1,1 0 0,0 0 0,-1 0 0,1 0 1,-1 0-1,1 0 0,-3 1 0,-1-1-188,-1 1-1,1 0 1,-1 0-1,1 0 1,-1 0-1,1 1 1,0 0-1,0 0 1,0 0 0,-7 5-1,7-2-333,-1 0-1,1 0 1,1 1 0,-1 0-1,1 0 1,0 0 0,1 0 0,-1 0-1,1 1 1,0 0 0,1-1-1,0 1 1,0 0 0,0 0-1,1 1 1,0-1 0,0 8-1,0 9-3513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 7687,'0'0'10490,"-8"5"-8883,-5 3-1149,-1 0 0,2 1-1,-17 15 1,26-21-349,0-1 1,0 1-1,0 0 0,0 0 1,1 0-1,-1 0 0,1 0 1,0 1-1,0-1 0,0 1 1,1-1-1,-1 1 0,1 0 1,0 0-1,0-1 0,0 1 1,0 0-1,1 0 0,-1 0 1,1 0-1,0 0 0,1 5 0,-1-9-69,1 1 0,-1 0 0,1 0 0,0-1 0,-1 1 0,1 0 0,0-1 0,-1 1 0,1-1-1,0 1 1,0-1 0,0 1 0,-1-1 0,1 1 0,0-1 0,0 0 0,0 1 0,0-1 0,0 0-1,0 0 1,0 0 0,0 0 0,0 0 0,1 0 0,28-1 587,-26 1-463,5-1-52,0-1 1,0 0 0,0-1-1,0 0 1,0 0-1,-1 0 1,1-1-1,-1-1 1,12-8 0,-15 10-98,-1 1 0,0-1 0,0 0 1,-1-1-1,1 1 0,-1-1 0,0 0 1,0 1-1,0-1 0,0-1 0,-1 1 1,1 0-1,-1-1 0,0 1 0,0-1 1,-1 0-1,1 1 0,-1-1 0,1-7 1,-2 10-23,-1 0 1,1 1 0,0-1 0,0 1-1,0-1 1,-1 0 0,1 1 0,-1-1-1,1 1 1,-1-1 0,0 1 0,0-1-1,0 1 1,1 0 0,-1-1 0,0 1-1,-1 0 1,1 0 0,0-1 0,0 1 0,0 0-1,-1 0 1,-1-1 0,-1 1-31,0-1 1,1 0-1,-1 1 1,0 0-1,0 0 0,0 0 1,0 1-1,-1-1 1,-4 1-1,-43 6-2536,15 9-4198,30-11-532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3491,'0'0'15124,"-12"0"-14329,4 1-713,0-1-1,1 1 0,-1 0 0,0 1 0,1 0 1,-1 0-1,1 1 0,0 0 0,0 0 1,0 0-1,0 1 0,1 0 0,-12 9 0,4 0 14,1 0-1,0 0 0,0 1 0,2 1 1,0 0-1,1 1 0,0 0 0,1 1 0,1-1 1,0 2-1,2-1 0,0 1 0,1 0 1,0 0-1,2 1 0,0-1 0,1 1 0,1 0 1,2 35-1,0-50-69,-1-1-1,1 1 1,0-1-1,0 1 1,0-1 0,0 1-1,1-1 1,-1 0-1,1 0 1,0 0 0,0 0-1,0 0 1,0 0-1,0 0 1,1-1 0,0 1-1,-1-1 1,1 1 0,0-1-1,3 2 1,0-1 60,0 0 0,0 0 0,0-1 0,1 0 0,-1 0 0,1 0-1,-1-1 1,1 0 0,-1 0 0,13-1 0,-12 0 1,0 0 0,1-1 0,-1 0 0,0-1-1,-1 1 1,1-2 0,0 1 0,0 0 0,-1-1 0,8-5 0,-11 6-58,0 0 1,1 0 0,-1 0-1,0-1 1,-1 0 0,1 0 0,0 1-1,-1-2 1,0 1 0,1 0 0,-1 0-1,0-1 1,-1 1 0,1-1-1,-1 1 1,1-1 0,-1 0 0,1-6-1,-2 7 34,1 0-1,-1 0 0,1 0 0,-1 0 0,0 0 0,0 0 0,-1 0 1,1 0-1,-1 1 0,1-1 0,-1 0 0,0 0 0,0 0 1,0 0-1,0 1 0,-1-1 0,1 1 0,-1-1 0,1 1 1,-5-5-1,3 5-43,-1-1 0,1 1 1,-1 0-1,0 0 0,0 1 1,0-1-1,0 1 0,0 0 0,0 0 1,0 0-1,0 1 0,0-1 1,0 1-1,-7 0 0,2 0-17,0 1-1,1 0 1,-1 0-1,-15 5 0,-3 9-1606,26-14 1307,0 0-1,0 0 1,0 0 0,0 0-1,0 0 1,1 0-1,-1 1 1,0-1 0,1 0-1,-1 1 1,1-1-1,-1 1 1,1-1-1,0 0 1,-1 1 0,1-1-1,0 3 1,11-4-8365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24 3587,'0'0'7522,"-8"-4"-5968,-31-13-150,37 16-1334,0 1 0,0-1 1,-1 1-1,1 0 1,0 0-1,-1 0 1,1 0-1,-1 0 0,1 0 1,0 1-1,0-1 1,-1 1-1,1 0 0,0-1 1,0 1-1,-1 0 1,1 0-1,0 0 1,0 1-1,-3 2 0,-35 34 409,30-28-221,-9 12-80,1 0 0,0 1 0,2 1-1,0 1 1,2 0 0,1 1 0,0 0 0,3 1 0,0 0 0,1 1-1,2 0 1,1 0 0,1 1 0,1-1 0,2 1 0,1 0 0,1 0-1,7 51 1,-5-70-185,0 0 0,0 0 0,1 0-1,1-1 1,-1 1 0,2-1 0,-1 0-1,1 0 1,1 0 0,0-1 0,0 1-1,0-1 1,1-1 0,0 1 0,1-1-1,0-1 1,0 1 0,0-1 0,1-1 0,-1 0-1,1 0 1,1 0 0,-1-1 0,1-1-1,13 4 1,-9-3 73,0-1 0,0-1 0,0 0 0,1-1 0,-1-1 0,1 0-1,-1-1 1,1 0 0,-1-2 0,0 1 0,0-2 0,0 0 0,0 0 0,0-1 0,-1-1 0,0 0 0,17-12 0,-8 1 71,-2 0 0,0-2 0,-1 0 0,0-1 0,-2-1 0,-1 0 0,0-2 0,-2 0 0,0 0 0,-2-1 0,-1-1 0,0 0 0,-2-1 0,-1 1 0,-1-2 0,-2 1 0,4-33 0,-8 51-140,-1 0 0,0 0 1,0 0-1,-1 0 0,0 0 1,0 0-1,-1 1 0,0-1 1,0 0-1,-1 1 0,1 0 0,-2-1 1,1 1-1,-1 1 0,0-1 1,-1 0-1,-8-9 0,6 9-226,-1 0 0,0 1 0,-1 0 0,1 0 0,-1 1-1,0 0 1,0 0 0,-1 1 0,1 0 0,-1 1 0,0 0 0,0 1 0,-12-2-1,-51-2-3244,23 7-1812,10 0-1050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4773,'0'0'12780,"90"29"-10955,-15-36-191,10-6-545,14-2-609,2 2-384,-8 6-96,-7 1-1761,-20-1-3877,-18-2-4067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200 106 3299,'0'0'6951,"9"-9"-5441,3-2-1097,25-25 1972,-1-9 4314,-40 44-6441,-1 0-1,0 0 1,0 0-1,1 1 1,-1 0-1,0 0 0,0 0 1,-6 1-1,-1 2-261,0 0-1,0 1 1,0 1-1,0 0 1,1 1-1,0 0 1,0 0-1,0 1 1,1 1-1,0 0 1,0 0-1,-9 11 1,10-9 1,-1 0 1,2 1-1,-1 0 1,2 0-1,-1 1 1,1 0 0,1 1-1,1-1 1,-1 1-1,-5 24 1,9-29 36,1-1 1,0 1-1,0 0 0,1 0 1,0 0-1,0 0 1,2 10-1,-2-16-22,1 0 1,0 0-1,0 0 0,-1 0 1,1 0-1,0 0 1,1 0-1,-1 0 0,0 0 1,1 0-1,-1-1 0,1 1 1,-1 0-1,1-1 0,0 0 1,-1 1-1,1-1 0,0 0 1,0 0-1,0 0 1,0 0-1,0 0 0,0 0 1,0-1-1,1 1 0,-1-1 1,0 1-1,0-1 0,4 0 1,6 0 102,-1-1 1,1 0-1,-1-1 1,0 0-1,0-1 1,0 0-1,0-1 1,0 0-1,0-1 1,-1 0 0,0-1-1,0 0 1,-1 0-1,0-1 1,10-9-1,-12 11-65,-1 0-1,0 0 1,-1-1 0,1 0-1,-1 0 1,0 0-1,-1-1 1,1 0 0,-1 0-1,-1 0 1,1 0 0,-1 0-1,-1-1 1,1 0-1,-1 1 1,-1-1 0,1 0-1,-1 0 1,0 0-1,-1 0 1,0 0 0,-2-15-1,0 19-54,0 0 1,0 0-1,0 0 0,-1 1 0,1-1 0,-1 0 0,0 1 1,0 0-1,0 0 0,-1 0 0,1 0 0,-1 0 0,1 0 1,-1 1-1,0 0 0,0 0 0,0 0 0,0 0 0,0 1 1,-1-1-1,1 1 0,-1 0 0,1 1 0,0-1 0,-1 1 1,1-1-1,-1 1 0,1 1 0,-1-1 0,1 1 0,-8 1 1,11-1-170,0 0 0,-1 0 1,1 0-1,0 0 1,-1 0-1,1 0 1,0 0-1,0 1 0,0-1 1,0 0-1,0 1 1,0-1-1,1 1 1,-1-1-1,0 1 1,1-1-1,-1 1 0,1-1 1,-1 1-1,1-1 1,0 1-1,0 0 1,0-1-1,0 1 0,0 0 1,0 2-1,0-3-371,1 1 1,-1-1-1,0 1 0,1 0 0,-1-1 0,1 1 0,-1-1 0,1 1 1,0-1-1,-1 0 0,1 1 0,0-1 0,0 0 0,0 1 0,0-1 1,0 0-1,2 2 0,14 6-8888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6983,'0'0'15347,"-5"9"-14418,-4 13-824,1 1 0,1-1 0,1 1-1,1 0 1,1 1 0,1-1 0,0 30-1,3-54-265,1 1 0,-1 0 0,0 0 0,0 0 0,0 0 0,0 0-1,0-1 1,0 1 0,1 0 0,-1 0 0,0 0 0,0 0 0,0 0-1,0 0 1,1-1 0,-1 1 0,0 0 0,0 0 0,0 0 0,0 0-1,1 0 1,-1 0 0,0 0 0,0 0 0,0 0 0,1 0-1,-1 0 1,0 0 0,0 0 0,0 0 0,1 0 0,-1 0 0,0 0-1,0 0 1,0 1 0,1-1 0,-1 0 0,0 0 0,0 0 0,0 0-1,0 0 1,0 0 0,1 0 0,-1 1 0,0-1 0,0 0 0,0 0-1,0 0 1,0 0 0,0 1 0,0-1 0,1 0 0,-1 0 0,0 0-1,0 0 1,0 1 0,0-1 0,0 0 0,6-13-4980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57 5990,'0'0'10879,"1"-9"-9138,1-26-668,-2 34-1057,-1 1 0,1-1 0,-1 0 0,1 0 0,0 1 0,-1-1 1,1 0-1,-1 1 0,0-1 0,1 1 0,-1-1 0,1 0 0,-1 1 1,0-1-1,0 1 0,1 0 0,-1-1 0,0 1 0,0-1 0,1 1 1,-1 0-1,0 0 0,0 0 0,0-1 0,0 1 0,1 0 0,-1 0 1,0 0-1,0 0 0,0 0 0,0 0 0,0 1 0,1-1 0,-2 0 1,-26 7 117,22-4 82,0 1 0,1 0 0,-1 0 0,1 1 1,0-1-1,0 1 0,1 0 0,0 1 0,0-1 0,-4 7 0,5-8-26,0 1 0,1-1 0,0 1-1,0-1 1,0 1 0,0 0 0,1-1-1,-1 1 1,1 0 0,0 0 0,1 0 0,-1 0-1,1 10 1,1-15-183,-1 1-1,1-1 1,0 1 0,-1 0-1,1-1 1,-1 1-1,1-1 1,0 1 0,-1-1-1,1 0 1,0 1-1,0-1 1,-1 0 0,1 1-1,0-1 1,0 0 0,-1 0-1,1 0 1,0 0-1,0 0 1,0 0 0,-1 0-1,1 0 1,1 0 0,25-1 73,-23 0-59,6 0-88,0-2-1,0 1 1,0-1 0,-1-1 0,1 0-1,-1 0 1,0-1 0,0 0 0,0-1-1,-1 0 1,0 0 0,0-1 0,0 0-1,8-11 1,-15 17-40,-8 31-363,2-15 579,1-1-1,0 1 0,1 1 0,1-1 0,0 0 0,2 1 0,-1-1 0,2 0 0,0 1 0,1-1 1,5 23-1,4-14-60,-9-21 5,0 1 1,0-1 0,0 1-1,-1 0 1,1 0 0,-1 0 0,0 0-1,0 5 1,-1-7 16,0 0 0,-1 0 0,1 0 0,-1 0 0,0 0 0,1 0 0,-1 0 0,0 0 0,0 0 0,0-1 0,0 1 0,0 0 0,-1-1 0,1 1 0,0 0 0,-1-1 0,1 0 0,-1 1 0,0-1 0,1 0 0,-3 1 0,-7 4 191,0-1 0,0 0 0,0 0 0,-1-1 0,0-1-1,1 0 1,-1-1 0,0 0 0,0-1 0,-1 0 0,1-1 0,0 0 0,0-1 0,0 0 0,-13-4 0,2-6-26,22 11-258,1 0 1,-1-1-1,1 1 0,0 0 0,-1-1 1,1 1-1,0-1 0,-1 1 1,1-1-1,0 1 0,0-1 0,-1 1 1,1-1-1,0 1 0,0-1 0,0 1 1,0-1-1,0 1 0,0-1 1,0 1-1,0-1 0,0 0 0,0 1 1,0-1-1,1-1-184,0 0 1,0 1-1,0-1 0,1 0 1,-1 1-1,0 0 0,1-1 0,-1 1 1,1 0-1,0 0 0,-1 0 1,1 0-1,0 0 0,0 0 0,-1 0 1,1 0-1,0 1 0,2-1 1,49-18-8400,-19 5-944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34 2274,'-10'8'9924,"0"1"-3462,2 7-1169,11-15-5108,0-1 0,0 0-1,0 0 1,-1 0 0,1 0 0,0 0-1,0 0 1,0-1 0,4-1-1,33-25 24,-38 26-198,1-1 0,-1 0-1,0 0 1,0 0 0,0 0-1,-1 0 1,1 0 0,-1 0 0,1 0-1,-1-1 1,1 1 0,-1-1-1,0 1 1,0-1 0,0-2-1,-29 9 7,26-3 19,1 0 0,-1 0 0,1 0-1,0 0 1,-1 1 0,1-1-1,0 0 1,0 1 0,0-1-1,0 1 1,0 0 0,0-1 0,-1 4-1,6-1 282,12-11-210,-16 7-213,1 0 0,-1 0 0,0 0 0,0 0 0,1 0 0,-1 0 0,0 0 0,1 0 0,-1 0 0,0 0 0,0 0 0,1 0 1,-1 0-1,0 0 0,0 0 0,1 0 0,-1 0 0,0 1 0,0-1 0,1 0 0,-1 0 0,0 0 0,0 0 0,1 1 0,-1-1 0,0 0 0,0 0 0,0 0 0,1 1 0,-1-1 0,0 0 0,0 0 0,0 1 0,0-1 0,0 0 0,0 0 1,0 1-1,0-1 0,1 0 0,-1 1 0,0-1 0,0 0 0,0 0 0,0 1 0,0-1 0,0 0 0,-1 1 0,1-1 0,0 0 0,0 0 0,0 1 0,0-1 0,0 0 0,0 0 0,0 1 0,0-1 0,-1 0 0,1 0 0,0 1 0,0-1 1,-1 0-1,1 4-1761,0 3-4677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54 281 8360,'-10'5'2053,"6"-3"-1324,1-1 0,-1 0 0,1 1 0,-1 0 0,1 0 0,0 0 0,0 0 0,0 0 0,0 1 1,0-1-1,1 1 0,-4 3 0,6-5 248,4-3-771,0 0 1,0 0-1,-1 0 1,1 0 0,-1 0-1,1-1 1,-1 0-1,0 0 1,5-6-1,4-2 179,15-12 91,39-31-44,109-117 0,-167 159-413,3-4 57,-12 26-59,-13 26-42,-2 2 187,3 1-1,-11 49 0,19-64-106,2 0 1,-1 32-1,4-55-79,0-1 1,0 1 0,1-1 0,-1 1-1,0 0 1,0-1 0,0 1 0,1-1-1,-1 1 1,0-1 0,1 1 0,-1-1-1,0 0 1,1 1 0,-1-1 0,1 1-1,-1-1 1,1 0 0,-1 1-1,1-1 1,-1 0 0,1 1 0,-1-1-1,1 0 1,-1 0 0,1 0 0,-1 0-1,1 1 1,-1-1 0,1 0 0,0 0-1,-1 0 1,1 0 0,-1 0 0,1 0-1,-1 0 1,1-1 0,0 1 0,-1 0-1,1 0 1,-1 0 0,1 0-1,-1-1 1,1 1 0,-1 0 0,1-1-1,-1 1 1,1 0 0,0-1 0,28-15-3016,-6-6-1952,1-4-2723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9449,'0'0'8477,"-11"6"-6491,3-3-1810,0 1 1,1 0-1,0 0 0,0 1 0,0 0 0,0 1 0,1-1 1,0 1-1,0 1 0,0-1 0,1 1 0,0 0 0,0 0 1,1 0-1,0 1 0,-5 11 0,7-12-162,0 0 1,0 0-1,1 0 1,0 0-1,0 0 0,1 0 1,0 0-1,1 12 1,-1-17-13,1 0 0,-1 1 0,1-1 0,-1 0 0,1 0 0,0 0 0,0 0 0,0 0 0,0 0 0,0 0 1,1 0-1,-1 0 0,0 0 0,1-1 0,0 1 0,-1 0 0,1-1 0,0 0 0,0 1 0,0-1 0,0 0 1,0 0-1,0 0 0,0 0 0,0 0 0,0-1 0,0 1 0,0 0 0,5-1 0,0 1 14,1-1 0,-1 0 1,1 0-1,-1-1 0,1 0 0,-1 0 0,1-1 0,-1 0 0,0 0 0,0-1 0,0 0 0,0 0 1,-1 0-1,1-1 0,-1 0 0,8-6 0,-10 6 63,1 0 0,-1 0 1,1-1-1,-1 1 0,-1-1 0,1 0 1,-1 0-1,0 0 0,0 0 0,0-1 1,-1 1-1,1-1 0,-1 1 0,-1-1 1,1 0-1,-1 0 0,0 0 0,0 0 1,-1 0-1,0-10 0,0 14-50,-1 1-1,1-1 1,0 0 0,-1 0 0,1 1-1,-1-1 1,0 1 0,1-1-1,-1 0 1,0 1 0,0-1-1,0 1 1,0 0 0,0-1 0,0 1-1,-1 0 1,1 0 0,0 0-1,-1-1 1,1 1 0,-1 1-1,-1-2 1,-1 0-2,1 1-1,-1-1 1,0 1 0,0 0-1,0 1 1,0-1 0,0 1-1,0 0 1,-7 0 0,6 0-132,0 0 0,-1 1 1,1 0-1,0 0 1,0 0-1,0 0 0,0 1 1,0 0-1,0 0 0,1 0 1,-1 1-1,1 0 1,-1 0-1,1 0 0,-6 6 1,8-7-204,1 0 1,0 1 0,0-1 0,0 1-1,0-1 1,0 0 0,1 1 0,-1 0-1,1-1 1,-1 5 0,1-6 3,0 0-1,0 0 1,0 0 0,0 0 0,0 0-1,0-1 1,1 1 0,-1 0 0,0 0-1,1 0 1,-1 0 0,0 0-1,1-1 1,-1 1 0,1 0 0,-1 0-1,1 0 1,0-1 0,-1 1 0,2 0-1,9 4-4350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 5125,'0'0'16277,"-10"-2"-15754,7 1-507,1 1 1,-1 0 0,0-1-1,0 1 1,1 0 0,-1 0-1,0 0 1,0 1 0,0-1-1,1 1 1,-1-1 0,0 1-1,1 0 1,-1 0-1,1 0 1,-1 1 0,1-1-1,-5 3 1,4 0 20,0-1 0,0 1 0,0 0 0,1 0 0,0 0-1,-1 0 1,1 0 0,0 1 0,1-1 0,-1 0 0,1 1 0,0 0 0,-1 8 0,1-6 75,-1 1 0,1 0 0,1-1 0,-1 1 1,1 0-1,1 0 0,1 12 0,-1-18-86,0 0 0,-1 0 0,1 0 0,0 0 0,1 0 0,-1 0 0,0 0 0,0 0 0,1-1 0,-1 1 0,1-1 0,-1 1 0,1-1 0,0 1 0,0-1 0,0 0 0,0 0 0,-1 0 0,2 0 0,-1 0 0,0 0 0,0 0 0,0-1 0,0 1 0,0-1 0,0 0 0,1 0 0,-1 1 0,0-1-1,3-1 1,2 1 93,0-1-1,0 0 0,1 0 0,-1-1 0,0 0 0,0 0 1,-1 0-1,1-1 0,0 0 0,-1-1 0,0 1 0,1-1 0,-1-1 1,-1 1-1,10-9 0,-11 9-38,0 0 1,-1 1-1,1-1 1,-1-1-1,0 1 1,0 0-1,-1-1 1,1 1 0,-1-1-1,0 0 1,0 0-1,0 0 1,-1 0-1,0 0 1,0 0-1,0-1 1,-1 1-1,1 0 1,-1 0-1,-1-1 1,1 1-1,-2-9 1,1 12-70,-1-1 1,1 1 0,-1-1-1,1 1 1,-1-1-1,0 1 1,0 0 0,1 0-1,-2 0 1,1 0 0,0 0-1,0 1 1,-1-1-1,1 0 1,-1 1 0,1 0-1,-1 0 1,0-1 0,1 2-1,-1-1 1,-3-1-1,-5 0-149,0 0-1,-1 0 0,1 1 1,-13 0-1,23 1 31,-1 0 1,1 0-1,0 0 0,0 1 0,-1-1 1,1 1-1,0-1 0,0 0 1,0 1-1,-1 0 0,1-1 1,0 1-1,0 0 0,0 0 1,0 0-1,0-1 0,0 1 1,1 0-1,-1 0 0,0 0 0,0 0 1,1 1-1,-1-1 0,0 0 1,1 0-1,-1 0 0,1 0 1,0 1-1,-1-1 0,1 3 1,-1-2-510,1 1 1,0 0-1,-1-1 1,1 1-1,0 0 1,1-1-1,-1 1 1,0-1-1,1 1 1,-1 0-1,1-1 1,0 1 0,0-1-1,0 1 1,2 2-1,10 9-5842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3523,'0'0'20510,"4"9"-19730,-2-5-703,0 1-29,0 0 0,0 0 0,0 0 0,0 0 0,-1 0-1,0 0 1,0 1 0,-1-1 0,1 0 0,-1 1 0,0-1-1,-1 7 1,-3 8-49,1 0 1,1 1-1,1 0 0,1-1 0,1 1 1,5 31-1,1-41-2207,-7-11 2009,1 0 0,-1 0 0,0 0 0,0 0 0,1 0 0,-1-1 0,0 1 0,0 0-1,1 0 1,-1 0 0,0 0 0,0 0 0,1-1 0,-1 1 0,0 0 0,0 0 0,0-1 0,0 1 0,1 0 0,-1 0 0,0 0 0,0-1 0,0 1 0,0 0-1,0 0 1,0-1 0,0 1 0,0 0 0,0-1 0,0 1 0,0 0 0,0 0 0,0-1 0,0 1 0,0 0 0,0 0 0,0-1 0,0 1 0,0 0-1,0-1 1,0 1 0,0 0 0,0-16-7301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12908,'0'0'11051,"69"-29"-10090,-35 24-417,0 4-320,-1 0-192,-1 1 0,-9 0-32,1 0-544,-7 4-769,-1 2-673,-8-4-1826,1-2-4324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29 124 2530,'-1'-1'547,"-1"0"-1,1 0 0,0-1 1,0 1-1,0 0 0,0-1 1,0 1-1,0-1 0,0 1 1,1-1-1,-1 1 0,0-1 1,1 0-1,-1 1 0,1-1 1,0 0-1,-1 1 0,1-1 1,0 0-1,0 0 0,1-2 0,-1 1-180,1 0 0,0-1 0,0 1 0,0 0-1,1 0 1,-1 0 0,1 0 0,0 0 0,0 1-1,3-5 1,-1 2-186,1 0-1,-1 1 1,1-1 0,0 1-1,0 0 1,1 1 0,-1-1-1,1 1 1,-1 0 0,1 1-1,9-4 1,-12 5-105,-1 1 0,0-1-1,1 1 1,0-1 0,-1 1 0,1 0 0,-1 0 0,1 0-1,-1 1 1,1-1 0,-1 0 0,1 1 0,-1 0 0,1-1-1,-1 1 1,0 0 0,1 0 0,-1 1 0,0-1 0,0 0-1,0 1 1,0-1 0,0 1 0,0 0 0,0-1 0,0 1-1,1 3 1,-1-1-10,0 0-1,0 0 0,-1 0 0,0 1 0,0-1 1,0 0-1,0 0 0,0 1 0,-1-1 1,0 1-1,0-1 0,0 0 0,-1 1 0,0-1 1,-2 8-1,0-2 30,-2-1 0,1 0 0,-1 0 0,-1-1 1,1 1-1,-2-1 0,1 0 0,-1-1 0,0 1 0,0-2 0,-1 1 1,0-1-1,-13 8 0,8-4 121,0 0 0,1 1 0,-20 21 0,31-31-211,1 0 0,-1-1 1,0 1-1,1 0 0,-1-1 1,1 1-1,-1 0 0,1 0 0,-1 0 1,1-1-1,0 1 0,-1 0 0,1 0 1,0 0-1,0 0 0,-1 0 0,1 0 1,0 0-1,0-1 0,0 1 0,0 0 1,0 0-1,0 0 0,1 0 0,-1 0 1,0 0-1,0 0 0,1 0 0,-1-1 1,0 1-1,1 0 0,-1 0 0,1 0 1,-1-1-1,1 1 0,-1 0 0,1 0 1,0-1-1,-1 1 0,1-1 0,0 1 1,-1-1-1,1 1 0,0-1 0,0 1 1,0-1-1,-1 1 0,1-1 1,0 0-1,0 0 0,0 1 0,0-1 1,0 0-1,0 0 0,1 0 0,52 5 152,-53-5-155,24 0-171,1-1 0,37-6 0,-26-3-3132,-2-5-4401,-18 6-4036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8648,'0'0'12994,"-4"17"-12829,-72 425 380,17-201-444,98-353 316,5 3-1,82-147 0,-115 234-488,-7 14 26,0 0 0,0-1 0,0 2 1,1-1-1,1 0 0,-1 1 0,1 0 0,13-12 0,-18 18 27,0 0 0,0 1 0,1-1 0,-1 0 0,0 1 0,0-1 0,0 1 0,0-1-1,1 1 1,-1 0 0,0-1 0,0 1 0,1 0 0,-1 0 0,0 0 0,0 0 0,1 0 0,-1 0 0,0 0 0,0 0 0,1 1 0,-1-1 0,0 0 0,0 1 0,1-1 0,-1 1 0,0-1 0,0 1 0,0 0 0,0-1 0,0 1 0,0 0 0,0 0 0,0 0 0,0 0 0,0 0 0,-1 0 0,1 0 0,0 0 0,-1 0 0,1 0 0,0 0 0,-1 0 0,1 1 0,-1-1 0,0 0 0,0 0 0,1 1 0,-1-1 0,0 1 0,2 7-38,0 0-1,0 0 1,-1 0 0,0 0 0,-1 14-1,-1-15 82,-1 0-1,0-1 0,0 1 1,-1-1-1,0 1 0,0-1 1,-1 0-1,1 0 0,-2-1 0,1 1 1,-1-1-1,0 0 0,0 0 1,-1 0-1,0-1 0,-6 5 1,3-2 10,-1-1 0,0 0 0,0-1 0,-1 0 0,0 0 0,0-1 0,0 0 0,0-1 0,-21 4 0,30-8-246,-10 2-759,7-4-2747,4-6-2202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4708,'0'0'23030,"15"10"-36995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31 114 4548,'0'0'13736,"5"-10"-11745,-1 3-1790,-1 0-1,1 0 1,1 1-1,-1-1 1,1 1 0,0 0-1,1 1 1,-1-1-1,1 1 1,0 0-1,1 1 1,-1-1 0,1 1-1,0 1 1,0-1-1,0 1 1,0 0-1,0 1 1,1 0 0,15-3-1,-22 5-189,0-1-1,1 1 1,-1 0-1,0 0 1,1 0-1,-1-1 1,0 1-1,1 0 1,-1 1-1,0-1 1,1 0-1,-1 0 1,0 1-1,0-1 1,1 0-1,-1 1 1,0-1-1,0 1 1,1 0-1,-1-1 1,0 1-1,0 0 1,0 0-1,0 0 1,0 0 0,0 0-1,0 0 1,0 0-1,-1 0 1,1 0-1,0 0 1,-1 0-1,1 1 1,0 1-1,-1 1 26,0-1 0,0 0 0,0 1 0,-1-1-1,1 1 1,-1-1 0,0 0 0,0 1 0,0-1 0,-1 0 0,1 0 0,-1 0-1,-3 5 1,-19 28 243,-33 38-1,36-49-186,1 1 0,1 0-1,-27 52 1,44-75-81,1 1-1,-1 0 1,1 0 0,-1-1 0,1 1 0,0 0 0,0 0-1,1 1 1,-1 6 0,2-10-7,-1 0-1,0 0 1,1 1-1,-1-1 1,1 0 0,-1 0-1,1 0 1,0 0 0,-1 0-1,1 0 1,0-1-1,0 1 1,0 0 0,0 0-1,-1 0 1,1-1 0,0 1-1,0 0 1,1-1-1,-1 1 1,0-1 0,0 1-1,0-1 1,0 0 0,0 0-1,0 1 1,1-1-1,-1 0 1,0 0 0,0 0-1,0 0 1,1 0 0,-1 0-1,2-1 1,9 1-324,-1-1 1,1-1 0,0 1-1,-1-2 1,18-5 0,28-15-5511,-28 10-672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3395,'0'0'20265,"8"0"-19384,-3 0-824,1-1 1,-1 1 0,0-1 0,0-1-1,0 1 1,0-1 0,0 0 0,0 0 0,0 0-1,0-1 1,7-5 0,1-1-14,-1 0 1,-1-2-1,20-20 1,-9 4-26,-1-2 1,-1 0 0,17-33 0,-57 94-240,-14 32 312,25-43-38,1 1 0,1-1 0,1 1 0,2 0 0,-1 1 1,0 30-1,5-52-117,0 0 0,0 0 1,0-1-1,0 1 0,0 0 1,0 0-1,0 0 0,1-1 1,-1 1-1,0 0 0,0 0 1,1-1-1,-1 1 0,1 0 1,-1 0-1,0-1 0,1 1 1,-1-1-1,1 1 0,0 0 1,-1-1-1,1 1 0,-1-1 1,1 1-1,0-1 0,0 0 1,-1 1-1,1-1 0,0 0 1,-1 1-1,1-1 0,0 0 1,0 0-1,0 0 0,-1 1 1,1-1-1,0 0 0,0 0 1,0 0-1,-1 0 0,1-1 1,0 1-1,0 0 0,0 0 1,-1 0-1,1-1 0,0 1 1,0 0-1,0-1 0,4-1-1232,0 0-1,0 0 0,0 0 0,0-1 1,-1 1-1,6-6 0,15-14-9776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 8104,'0'0'10463,"-11"-1"-8456,6 0-1848,1 0 0,-1 0 1,0 1-1,0-1 0,0 1 0,0 1 0,0-1 0,0 1 0,0-1 0,0 2 1,0-1-1,1 0 0,-1 1 0,0 0 0,1 0 0,-1 0 0,1 1 1,0-1-1,0 1 0,-6 5 0,2 1 47,0 1 0,1-1 0,1 1 0,-1 1-1,1-1 1,1 1 0,-8 21 0,11-26-156,0 0 0,0 1 0,0 0 0,1 0-1,0-1 1,0 1 0,1 0 0,0 0 0,0 0 0,0 0 0,1 0 0,0-1-1,1 1 1,-1 0 0,4 7 0,-3-11-35,-1 0 1,1 0-1,0 0 0,1-1 1,-1 1-1,0-1 1,1 1-1,-1-1 0,1 0 1,0 0-1,-1 0 0,1-1 1,0 1-1,0 0 0,1-1 1,-1 0-1,0 0 1,0 0-1,1 0 0,-1-1 1,0 1-1,1-1 0,-1 0 1,0 0-1,1 0 0,-1 0 1,1 0-1,-1-1 1,4-1-1,2 1 12,0-1 0,-1-1 0,1 0 0,-1 0 0,0-1 0,0 0 0,0 0 0,0-1 0,13-10 0,-14 8 2,0-1 1,0 0-1,0-1 0,-1 0 0,-1 0 0,1 0 0,-2-1 0,1 1 0,-1-1 0,-1 0 1,1 0-1,2-21 0,-5 27-34,0 1-1,-1 0 1,1-1 0,-1 1 0,0-1 0,0 1-1,-1-1 1,1 1 0,-1-1 0,1 1 0,-1 0-1,0-1 1,0 1 0,-1 0 0,1 0 0,0 0-1,-1 0 1,0 0 0,0 0 0,0 0 0,0 0-1,-1 1 1,1-1 0,0 1 0,-1 0 0,0-1-1,0 1 1,0 1 0,1-1 0,-2 0 0,1 1-1,0-1 1,0 1 0,0 0 0,-1 0 0,1 0-1,0 1 1,-1-1 0,1 1 0,-1-1 0,1 1-1,-5 1 1,4-1-225,0-1-1,-1 1 0,1 1 1,0-1-1,0 1 1,0-1-1,-1 1 0,1 0 1,0 1-1,0-1 1,-6 4-1,8-3-226,-1-1 0,1 1 0,-1 0 0,1 1 0,0-1 0,0 0 0,0 1 0,0-1 0,1 1 0,-3 4 0,-5 12-5255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9001,'4'-1'8793,"12"0"-4123,108-2-2529,106 3-1580,-131 0-6605,-113 0-12694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11851,'0'0'8841,"-4"50"-7560,33-47-192,6-2-224,0-1-545,11 0-192,-2 0-64,-4 0-32,-3-4-544,-8 0-1666,-5-6-3748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93 119 4292,'0'0'7490,"4"-11"-3711,-1 2-3319,1-3 489,0 1 0,1-1 0,0 1-1,1 0 1,0 1 0,1-1 0,8-9 0,-31 70 97,8-36-847,5-10-159,-1 1 0,1 0 0,1 0 0,-1 0 0,1 0 0,0 0 1,0 1-1,0-1 0,1 0 0,0 1 0,0-1 0,0 1 0,1 0 1,0 10-1,1-15-36,0 1 0,0-1 1,0 1-1,0-1 1,0 0-1,0 0 0,0 1 1,0-1-1,1 0 0,-1 0 1,0 0-1,1 0 0,-1-1 1,1 1-1,-1 0 1,1-1-1,0 1 0,2 0 1,37 8 69,-27-6-44,-5-1-27,6 1 5,-1 1 0,1 0-1,-1 1 1,15 7-1,-26-11-12,0 1 0,0 0-1,0 0 1,0 0 0,0 0-1,-1 0 1,1 0 0,0 1 0,-1-1-1,0 1 1,0 0 0,0 0-1,0 0 1,0 0 0,0 0 0,-1 0-1,1 0 1,-1 1 0,0-1-1,0 0 1,0 1 0,-1-1-1,1 5 1,-1-1 23,0-1 1,-1 1-1,1 0 0,-1-1 1,-1 0-1,1 1 0,-1-1 0,-1 0 1,1 0-1,-1 0 0,0 0 0,0 0 1,0-1-1,-1 1 0,0-1 1,0 0-1,-1 0 0,1 0 0,-1-1 1,0 0-1,0 0 0,0 0 0,-1 0 1,0-1-1,-9 5 0,-1-1 163,-1 0-1,0-2 0,0 1 1,-1-2-1,1 0 0,-1-2 1,0 0-1,-25 0 0,41-2-286,0 0 1,0 0-1,1 0 0,-1 0 0,0 0 1,0-1-1,0 1 0,0-1 0,0 1 1,0-1-1,0 0 0,0 0 0,1 0 1,-1 0-1,0 0 0,1 0 0,-1 0 1,1-1-1,-1 1 0,1-1 0,0 1 1,-2-3-1,1 0-1119,0 1-1,1-1 1,-1 0 0,1 0-1,0 0 1,0 0-1,0 0 1,1-1 0,-1-7-1,1-15-11362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5381,'0'0'16175,"16"-59"-14157,3 47-608,10 3-385,11 0-289,8 0-319,9 1-257,1-1-96,5 4-64,-10 4-256,0 1-1218,-12 0-1376,-12 4-1122,-7 2-3908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29 317 1569,'0'0'15952,"-5"9"-13337,-19 27-741,24-30 428,10-7-1428,10-6-73,13-15-621,-1-2-1,-2-1 1,0-1 0,-2-1-1,-1-2 1,-1-1-1,-1-1 1,-2-1-1,-2-1 1,25-48-1,-107 294-397,60-210 221,-6 21 3,1 0 0,1 1-1,1 0 1,0 0-1,2 39 1,2-64-203,0 1 1,0 0-1,1-1 1,-1 1-1,0 0 1,1-1-1,-1 1 1,1 0-1,-1-1 0,1 1 1,-1-1-1,1 1 1,-1-1-1,1 1 1,-1-1-1,1 1 1,0-1-1,-1 1 1,1-1-1,0 0 0,-1 0 1,1 1-1,0-1 1,-1 0-1,1 0 1,0 0-1,0 1 1,-1-1-1,1 0 0,0 0 1,0 0-1,-1-1 1,1 1-1,0 0 1,0 0-1,-1 0 1,1 0-1,0-1 1,0 1-1,-1 0 0,1-1 1,0 1-1,0-1 1,14-9-6958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14318,'0'0'5445,"-12"1"-4127,5-1-1225,0 1 1,0 0-1,0 0 0,0 1 0,0 0 0,1 0 0,-1 0 1,1 1-1,-1 0 0,1 1 0,0-1 0,0 1 0,1 0 0,-1 1 1,1-1-1,0 1 0,0 0 0,0 0 0,-6 11 0,-1 0 123,2 0 0,0 1 1,-15 34-1,22-42-92,0 0 1,0 0 0,1 0 0,0 1-1,0-1 1,1 1 0,0-1 0,1 1 0,0-1-1,2 11 1,-2-17-81,1 0 1,0-1-1,0 1 0,0 0 0,0 0 0,0-1 0,0 1 1,1-1-1,-1 1 0,1-1 0,0 0 0,0 1 1,0-1-1,0 0 0,0 0 0,0 0 0,4 2 1,0-1 45,-1 0 1,0 0 0,1-1-1,0 0 1,-1 0 0,1-1 0,0 0-1,8 1 1,0 0 57,-1-2 0,1 0 0,0 0 0,0-2 0,0 0 0,26-7 0,-30 6-53,1-1-1,-1-1 1,0 0 0,0 0-1,0-1 1,-1 0-1,0-1 1,0 0 0,-1 0-1,0-1 1,12-14 0,-16 16-61,1 1 0,-2-2 1,1 1-1,0 0 0,-1-1 1,0 1-1,-1-1 0,0 0 1,0 0-1,0 0 0,-1 0 1,0 0-1,0-1 1,-1 1-1,0 0 0,0 0 1,0-1-1,-4-13 0,3 17-159,-1-1 0,0 0-1,0 1 1,0-1-1,-1 1 1,1 0-1,-1 0 1,0 0 0,-1 0-1,1 0 1,0 0-1,-1 1 1,0 0 0,0 0-1,0 0 1,0 0-1,-1 1 1,1-1 0,-1 1-1,1 0 1,-1 0-1,-8-1 1,-2-1-1134,0 1 0,0 1 0,0 0 1,0 1-1,0 1 0,-21 1 0,-8 5-5163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14 668 16011,'-13'-24'1481,"13"-10"-969,6-4-192,17-9 584,10-3-80,15-5-304,8-4-120,7-3-832,5-3-1768,1-14 1992,-1-1-264,-8 5-248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7143,'0'0'13431,"11"-1"-12427,0-2-903,0-1 1,0 0-1,0 0 0,0-1 1,-1 0-1,0-1 1,0-1-1,0 1 1,-1-1-1,0-1 0,12-12 1,99-100 123,-118 117-215,-48 113-170,39-95 180,1 1 0,1 0 0,0 0 0,2 1 0,-1 0 1,2-1-1,0 1 0,1 33 0,2-49-47,-1 0 0,0 0 0,0 0-1,0 0 1,1 0 0,-1 0 0,1-1 0,-1 1 0,0 0-1,1 0 1,0 0 0,-1 0 0,1-1 0,-1 1 0,1 0-1,0-1 1,0 1 0,-1 0 0,1-1 0,0 1 0,0-1-1,0 1 1,0-1 0,-1 1 0,1-1 0,0 0 0,0 1-1,0-1 1,0 0 0,0 0 0,0 0 0,0 0 0,0 0-1,0 0 1,0 0 0,0 0 0,0 0 0,2-1 0,0 1-298,0-1 1,0 0-1,1 0 1,-1 0-1,0-1 1,0 1 0,0-1-1,-1 1 1,1-1-1,4-3 1,15-23-5260,-1-8-4308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4773,'0'0'19154,"8"-5"-18316,26-14-567,-2-3 0,0 0 1,-1-2-1,49-49 0,106-132 21,-175 192-211,-18 73 848,-2-29-678,-47 201 1762,54-220-1750,3-13-1411,8-23-4025,-3 7-551,2-2-3245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136 113 2691,'0'0'112,"8"-7"785,-1 1 85,30-27 3181,-36 31-3525,1 0 0,-1 0 1,0 0-1,0 0 0,1 0 0,-2-1 0,1 1 1,0 0-1,0-1 0,-1 1 0,1-1 0,-1-4 1,0 6-380,0 0 0,0 0 0,0-1 0,0 1 0,0 0 0,-1 0 0,1 0 0,0-1 0,-1 1 0,1 0 0,-1 0 0,1 0 0,-1 0 0,0 0 0,1 0 0,-1 0 0,0 0 0,0 0 1,0 0-1,0 0 0,-1-1 0,0 1-101,0 0 1,-1 0-1,1 0 1,0 0-1,0 0 0,0 1 1,-1-1-1,1 1 1,0 0-1,-1-1 1,-2 1-1,1 0-123,-1 1 0,1-1 0,0 1 0,-1-1 0,1 1 0,-1 0 0,1 1 0,0-1 0,0 1 0,0 0 0,0 0 0,-5 4 0,-1 2 38,1 1 0,0 1 0,1 0 0,0 0 0,0 1 0,1 0 0,-11 23-1,14-26-8,1-1 0,0 2-1,0-1 1,1 0-1,0 1 1,1-1-1,-1 1 1,2-1 0,-1 1-1,1-1 1,1 1-1,-1-1 1,3 10 0,-2-16-53,-1 0 1,1 0-1,0 0 1,0 0-1,0 0 1,0 0-1,0 0 1,1-1-1,-1 1 1,1 0 0,-1-1-1,1 1 1,-1-1-1,1 1 1,0-1-1,0 0 1,0 1-1,0-1 1,2 1-1,1 0 34,1 0-1,-1 0 1,1-1-1,0 0 1,0 0-1,-1 0 1,9 0-1,-4-1 68,-1 0 0,1-1-1,-1 0 1,0-1-1,1 0 1,-1 0 0,0-1-1,0 0 1,9-4 0,-11 2-46,0 0 1,-1 0 0,1 0-1,-1-1 1,0 0 0,0-1 0,-1 1-1,0-1 1,0 0 0,-1 0 0,0-1-1,0 1 1,0-1 0,-1 0-1,0 0 1,-1 0 0,0 0 0,0-1-1,-1 1 1,0 0 0,0-1 0,-1 1-1,0-1 1,-1 1 0,-2-16-1,2 21-105,0 0 0,0 0 0,-1-1 0,1 1 0,-1 0 0,0 0 0,0 0 0,0 0 0,0 1 0,0-1 0,-1 0 0,1 1-1,-1 0 1,1-1 0,-1 1 0,0 0 0,0 1 0,0-1 0,0 0 0,-1 1 0,-3-2 0,5 2-181,1 1 0,-1-1 0,0 0 0,0 1 0,1 0 0,-1-1 0,0 1 0,0 0 0,0 0 0,0 0 0,0 0 1,0 0-1,1 0 0,-1 0 0,0 1 0,0-1 0,0 1 0,0 0 0,1-1 0,-1 1 0,0 0 0,1 0 0,-1 0 0,1 0 0,-1 0 0,1 0 0,-1 0 1,1 1-1,0-1 0,-1 1 0,1-1 0,0 1 0,0-1 0,0 1 0,0-1 0,1 1 0,-1 0 0,0 0 0,0 2 0,-5 29-7691,5-16 2866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38 5317,'0'0'15369,"-7"-3"-14883,5 1-428,0 1 0,-1 0 0,1 1 1,0-1-1,-1 0 0,1 1 0,-1-1 0,1 1 0,0 0 0,-1-1 1,1 1-1,-1 0 0,1 1 0,-1-1 0,1 0 0,-1 1 0,1-1 1,0 1-1,-4 1 0,0 1 91,1 1 1,0-1 0,0 1-1,1 0 1,-1 0-1,1 0 1,0 1-1,-7 9 1,6-8 16,1 0 0,-1 0-1,2 0 1,-1 0 0,1 1 0,0-1 0,0 1-1,0 0 1,1 0 0,0 0 0,1 0 0,0 1-1,0-1 1,0 0 0,1 1 0,0-1-1,1 8 1,0-13-142,0 0 0,1 0 0,-1 0 0,0 0 0,1 0 0,-1 0-1,1 0 1,0-1 0,0 1 0,-1 0 0,1-1 0,0 0 0,0 1 0,1-1-1,-1 0 1,0 0 0,0 0 0,0 0 0,1-1 0,-1 1 0,1 0 0,-1-1-1,0 0 1,1 0 0,4 0 0,67-1 449,-70 0-414,9 0 77,1-2 0,-1 0-1,0 0 1,0-2 0,0 1-1,-1-2 1,0 1 0,23-16-1,-31 19-95,0 0 0,0-1 0,0 0 0,0 0 0,-1 0 0,1-1 0,-1 1 0,0-1 0,0 1 0,0-1 0,0 0 0,-1-1 0,0 1 0,0 0 0,0-1 0,0 1 0,0-1 0,-1 1 0,0-1 0,0 0 0,0 1 0,-1-1 0,0 0 0,1 0 0,-2 0 0,1 0 0,0 1 0,-2-6 0,0 6-42,0 0-1,0 0 0,-1 1 1,1-1-1,-1 1 0,0 0 1,1 0-1,-1 0 0,-1 0 1,1 0-1,0 1 1,-1-1-1,1 1 0,-1 0 1,0 0-1,0 1 0,0-1 1,0 1-1,0-1 0,0 1 1,0 0-1,-5 0 1,-4-1-456,0 0-1,0 1 1,0 0 0,0 1 0,0 0 0,-14 3 0,-4 10-3385,17 4-2740,11-8-987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64 5605,'0'0'5840,"6"-8"-4003,15-18-669,2-3 4604,-26 37-1100,-5 10-4289,4-13-133,-14 16 347,2 1-1,-17 29 1,33-50-596,-1-1 0,1 1 1,0 0-1,0-1 1,-1 1-1,1 0 1,0-1-1,0 1 1,0-1-1,0 1 1,0 0-1,0-1 1,0 1-1,0 0 1,0-1-1,0 1 1,1 0-1,-1-1 1,0 1-1,0-1 1,0 1-1,1 0 1,-1-1-1,0 1 1,1-1-1,-1 1 1,1-1-1,-1 1 1,1-1-1,-1 1 1,0-1-1,1 0 1,0 1-1,-1-1 1,1 0-1,-1 1 1,1-1-1,-1 0 1,1 0-1,0 1 1,-1-1-1,1 0 1,-1 0-1,1 0 1,0 0-1,-1 0 1,1 0-1,0 0 1,-1 0-1,1 0 1,0 0-1,47 0-21,-34-1-86,-7 1 54,0 0 0,0 1 0,0-1 0,0 1 0,0 1 0,0 0 0,0 0-1,0 0 1,11 6 0,-15-6 40,-1-1 0,1 1 0,0 0 0,-1 0 0,0 1 0,1-1 0,-1 0-1,0 1 1,0-1 0,0 1 0,-1 0 0,1 0 0,-1-1 0,1 1 0,-1 0 0,0 0 0,0 1 0,0-1-1,-1 0 1,1 0 0,-1 0 0,1 1 0,-1 3 0,-1-2 64,1 0 0,-1 0-1,0 0 1,0 0 0,0 0 0,-1 0-1,1-1 1,-1 1 0,0 0 0,-1-1 0,1 0-1,-1 1 1,0-1 0,0 0 0,0-1-1,-1 1 1,1 0 0,-1-1 0,0 0-1,0 0 1,0 0 0,-6 3 0,0 0 20,1-2 0,-1 0 0,0 0 0,0 0 0,-1-1 0,1-1 0,0 0 0,-1 0 0,-20 0 0,30-3-185,-1 1 0,0 0 0,1-1-1,-1 1 1,0-1 0,1 0 0,-1 1 0,1-1 0,-1 0-1,1 0 1,-1 0 0,1 0 0,0 0 0,0 0 0,-1-1-1,1 1 1,0 0 0,0-1 0,0 1 0,0 0 0,0-1-1,1 1 1,-1-1 0,0 0 0,1 1 0,-1-1 0,1 1-1,0-1 1,-1 0 0,1 0 0,0 1 0,0-1 0,0 0-1,0 1 1,0-1 0,1-3 0,-1-4-2064,1 0 0,0 0 0,1 0 1,-1 0-1,7-16 0,3-3-7822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7111,'0'0'16431,"12"0"-15422,227-7 673,-232 7-2262,14-1-1674,-14-3-6982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4805,'0'0'20077,"7"-2"-19634,3-1-412,-1 0-1,0-1 1,1 0-1,-1 0 1,-1-1-1,1-1 0,-1 0 1,0 0-1,0 0 1,7-8-1,76-85 31,-70 73-35,-20 25-53,-12 30-160,5-18 203,-52 93 403,53-93-387,0 0 0,1 0-1,0 1 1,1 0 0,0-1 0,1 1-1,-1 19 1,3-29-114,0-1 0,0 0 0,0 0 0,0 0 0,0 0-1,0 0 1,1 0 0,-1 0 0,0 0 0,1 0 0,-1 0 0,1 0 0,-1 0 0,1 0-1,-1 0 1,1 0 0,0 0 0,-1 0 0,1 0 0,0-1 0,0 1 0,0 0 0,0-1-1,-1 1 1,1 0 0,0-1 0,0 1 0,0-1 0,0 0 0,0 1 0,1-1 0,-1 0-1,0 1 1,1-1 0,42-3-7112,-16-4 681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24 6086,'0'0'14162,"-11"3"-13056,3-1-1016,0 1 0,0 0 1,0 0-1,1 1 1,-1 0-1,1 1 1,0-1-1,0 1 1,1 1-1,0-1 1,-1 1-1,2 0 0,-1 1 1,1-1-1,0 1 1,0 0-1,-3 8 1,4-8 25,1 0-1,0-1 1,0 2 0,1-1 0,0 0 0,0 0-1,1 1 1,0-1 0,0 1 0,0-1 0,1 1-1,2 14 1,-1-21-80,0 1 1,0 0-1,0-1 0,0 1 0,1 0 0,-1-1 0,0 1 1,1-1-1,-1 0 0,1 0 0,0 1 0,-1-1 0,1 0 1,0 0-1,0 0 0,-1-1 0,1 1 0,0 0 1,0-1-1,0 1 0,0-1 0,0 0 0,0 0 0,0 1 1,0-1-1,0 0 0,0-1 0,0 1 0,2-1 1,5 1 49,0-1 0,0 0 0,0 0 0,-1-1 0,14-4 0,-13 2-24,0-1 0,-1 0 1,1 0-1,-1 0 0,0-1 1,-1 0-1,1-1 0,-1 1 1,0-2-1,6-9 0,-9 13 26,-1-1-1,0 0 0,0 0 0,0 0 1,-1 0-1,1 0 0,-1-1 0,-1 1 1,1-1-1,-1 0 0,0 1 0,0-1 1,-1 0-1,1 0 0,-1 1 0,-1-1 1,1 0-1,-3-10 0,2 13-55,-1-1-1,0 1 1,0 0-1,0 0 1,0 0-1,0 0 0,-1 0 1,1 0-1,-1 1 1,0-1-1,0 1 1,1 0-1,-2 0 1,1 0-1,0 0 1,0 0-1,-1 1 0,1 0 1,-1-1-1,1 1 1,-1 0-1,-6 0 1,-4-2-101,-2 1 0,1 0 0,0 1 0,-17 2 0,30-1-40,0 0 0,1 0-1,-1 1 1,1-1 0,-1 0 0,0 1-1,1-1 1,0 1 0,-1 0-1,1 0 1,-1-1 0,1 1-1,0 0 1,-1 0 0,1 0 0,0 0-1,0 1 1,0-1 0,-2 3-1,2-3-307,1 0 0,0 0-1,-1 0 1,1 0 0,-1 0-1,1 0 1,0 0 0,0 0-1,0 0 1,0 0 0,-1 0-1,2 1 1,-1-1 0,0 0-1,0 0 1,0 0 0,0 0-1,1 0 1,0 2 0,3 3-6780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62 4292,'0'0'3764,"-9"2"-1117,-20 1-1230,10-1 734,-3 0 4131,50 8-3522,53-3-1763,121-5 1,-121-4-874,67-5-34,168-31 0,-193 19 328,0 6 1,193 2 0,-304 16-91,-19 3-617,-1 0-4586,6-6 2917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80 2498,'-20'11'13936,"42"-16"-5563,-1-2-9638,66-20 1890,-42 12-1615,88-17-1,-142 27-13892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3043,'0'0'17798,"1"12"-17003,0 25-94,-1 0 0,-1-1-1,-11 56 1,15-167 2474,-1 10-3415,1 47-36,-3 18 276,0-1-1,0 1 1,0 0-1,0 0 1,0 0-1,0 0 1,0 0-1,0 0 1,0 0 0,0-1-1,0 1 1,0 0-1,1 0 1,-1 0-1,0 0 1,0 0-1,0 0 1,0 0-1,0 0 1,0 0-1,0-1 1,0 1-1,0 0 1,1 0 0,-1 0-1,0 0 1,0 0-1,0 0 1,0 0-1,0 0 1,0 0-1,0 0 1,1 0-1,-1 0 1,0 0-1,0 0 1,0 0-1,0 0 1,0 0 0,0 0-1,0 0 1,1 0-1,-1 0 1,0 0-1,0 0 1,0 0-1,0 0 1,0 0-1,0 1 1,0-1-1,1 0 1,-1 0-1,0 0 1,0 0 0,0 0-1,0 0 1,0 0-1,0 0 1,0 0-1,0 1 1,0-1-1,0 0 1,0 0-1,0 0 1,0 0-1,0 0 1,0 0-1,0 0 1,0 1 0,5 3-4,-1 0 0,1 0 0,0 0 0,0 0 1,0-1-1,0 0 0,0 0 0,1 0 0,-1-1 1,1 1-1,0-2 0,0 1 0,0 0 0,0-1 1,0 0-1,0-1 0,0 1 0,0-1 0,0 0 1,12-2-1,-13 1-10,0 0 0,0 1 1,1-2-1,-1 1 0,0-1 1,0 1-1,-1-1 1,1-1-1,0 1 0,-1-1 1,6-3-1,-8 4 2,0 0 1,0 0-1,0 0 0,0 0 1,-1 0-1,1 0 0,-1 0 0,0-1 1,1 1-1,-1-1 0,0 1 1,0-1-1,-1 1 0,1-1 1,0 1-1,-1-1 0,0 0 1,1 1-1,-1-1 0,0 0 1,0 1-1,-1-5 0,0 6 9,1 1-1,-1-1 0,1 1 1,-1-1-1,1 0 1,-1 1-1,0-1 0,1 1 1,-1 0-1,0-1 0,1 1 1,-1-1-1,0 1 1,0 0-1,1 0 0,-1-1 1,0 1-1,0 0 1,0 0-1,1 0 0,-1 0 1,0 0-1,0 0 1,0 0-1,1 0 0,-1 0 1,-1 1-1,-24 4-76,19-2 84,0 1 0,1 0 0,0 1 1,0 0-1,0 0 0,1 0 1,0 1-1,0-1 0,0 1 0,0 0 1,1 1-1,0-1 0,0 1 0,1 0 1,0 0-1,0 0 0,1 0 1,0 1-1,-2 11 0,4-17-28,1-1-1,-1 1 1,1-1-1,0 1 1,0-1-1,0 1 1,0-1-1,0 1 1,0-1 0,0 0-1,0 1 1,0-1-1,1 0 1,-1 0-1,0 0 1,1 0-1,-1 0 1,1 0 0,-1-1-1,1 1 1,-1 0-1,1-1 1,0 1-1,-1-1 1,1 0-1,0 1 1,-1-1 0,1 0-1,0 0 1,0 0-1,-1 0 1,3-1-1,61-1-4640,-58 1 3505,0-1 0,0 1 0,0-2 0,0 1 0,0-1 0,9-5 1,12-6-3347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43 10474,'0'0'8515,"6"-9"-6909,17-24-276,-120 199 100,50-89-1357,27-40-670,-44 57 0,64-94 530,0 0 0,0 0 0,0 1 0,0-1 0,0 0 0,0 0 0,0 1 0,0-1 0,0 0 0,0 0 0,-1 0 0,1 1 0,0-1 0,0 0 0,0 0 0,0 0 0,0 1 0,-1-1 0,1 0 0,0 0 0,0 0 0,0 0 0,0 1 0,-1-1 0,1 0 0,0 0 0,0 0 0,-1 0 0,1 0 0,0 0 0,0 0 0,-1 0 0,1 0 0,0 0 0,0 0 0,0 0 0,-1 0-1,1 0 1,0 0 0,0 0 0,-1 0 0,1 0 0,0 0 0,0 0 0,-1 0 0,1 0 0,0 0 0,0 0 0,0-1 0,-1 1 0,1 0 0,0 0 0,0 0 0,0 0 0,-1-1 0,1 1 0,0 0 0,0 0 0,0-1 0,-2-14-3660,2 15 3633,0-28-7155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 9257,'0'0'10548,"-10"-4"-9699,8 3-821,-1 0-1,1-1 1,-1 1-1,1 0 1,-1 0-1,0 0 1,0 1-1,1-1 1,-1 1-1,0-1 1,0 1-1,1 0 1,-1 0-1,0 0 1,0 1-1,0-1 1,1 1-1,-1-1 1,0 1-1,0 0 1,1 0-1,-1 0 1,1 0-1,-1 1 1,1-1-1,0 1 1,-1-1-1,1 1 1,0 0-1,0 0 1,0 0-1,0 0 0,0 0 1,1 0-1,-1 1 1,1-1-1,-1 1 1,1-1-1,-2 5 1,1-4 9,1 0 0,-1 0 0,1 0-1,0 0 1,-1 0 0,1 1 0,1-1 0,-1 0 0,0 1 0,1-1 0,0 1 0,0-1-1,0 1 1,0-1 0,0 0 0,1 1 0,0-1 0,1 6 0,0-6 11,-1-1-1,1 0 1,-1 0 0,1 0 0,0-1-1,0 1 1,0 0 0,0-1 0,0 1-1,0-1 1,1 0 0,-1 1 0,0-1 0,1 0-1,-1 0 1,0-1 0,1 1 0,0-1-1,-1 1 1,1-1 0,-1 0 0,1 1-1,-1-2 1,5 1 0,-1-1 7,0 1 0,0-1 0,0-1 1,0 1-1,0-1 0,0 0 0,0-1 0,0 1 0,-1-1 0,1 0 0,-1-1 1,0 1-1,9-8 0,-10 7-38,0 1 0,-1-1 0,1 1 0,-1-1 0,0 0 0,0-1 0,0 1 0,0 0 0,-1-1 0,1 0 0,-1 0 0,-1 1 0,1-1 0,-1 0 0,1 0 0,-1 0 0,0-6 0,-1 11-5,0 0 0,0 0 0,0-1 0,0 1 0,0 0 0,0 0-1,0 0 1,0-1 0,0 1 0,0 0 0,0 0 0,0 0 0,0 0 0,0-1-1,0 1 1,0 0 0,0 0 0,0 0 0,0-1 0,-1 1 0,1 0 0,0 0-1,0 0 1,0 0 0,0-1 0,0 1 0,0 0 0,-1 0 0,1 0 0,0 0-1,0 0 1,0 0 0,0 0 0,-1 0 0,1-1 0,0 1 0,0 0-1,0 0 1,0 0 0,-1 0 0,1 0 0,0 0 0,0 0 0,0 0 0,-1 0-1,1 0 1,0 0 0,-12 7 219,-6 13-103,16-17-155,1-1-1,-1 1 1,1-1-1,0 1 1,0 0-1,0-1 1,0 1-1,0 0 1,0 0-1,1 0 1,-1-1-1,1 1 1,0 0-1,0 0 1,0 0-1,0 0 1,1 0-1,-1 0 0,1 0 1,1 4-1,-1-5-236,0 0-1,0-1 0,0 0 0,1 1 0,-1-1 0,0 0 1,0 1-1,1-1 0,-1 0 0,1 0 0,-1 0 0,1 0 1,2 1-1,34 4-8822,-22-6 2793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8968,'0'0'12620,"-4"13"-11621,-6 16-242,1 1 1,-6 46 0,13-63-637,0 0-1,1 0 1,1 0 0,0 1 0,0-1-1,1 0 1,1 0 0,0 1 0,9 24-1,3-20 355,-5-14-2198,-3-13-6136,-2-5-293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4484,'0'0'-448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8072,'0'0'7634,"-9"-4"-5659,5 2-1818,0-1 0,0 1 1,-1 1-1,1-1 0,-1 1 0,1 0 1,-1 0-1,1 0 0,-1 0 0,0 1 1,1 0-1,-1 0 0,0 0 0,1 0 1,-1 1-1,0 0 0,1 0 0,-1 0 1,1 0-1,-1 1 0,1 0 0,0 0 1,-5 3-1,-4 4 47,1 1 1,-1 0 0,2 1-1,0 1 1,0 0-1,-11 15 1,18-20-136,0-1 1,0 1 0,0 0-1,1 0 1,0 0 0,0 0-1,0 1 1,1-1 0,0 1 0,1-1-1,0 1 1,0 0 0,1-1-1,0 14 1,1-18-50,0-1 0,0 1 0,0 0 0,0 0-1,1-1 1,-1 1 0,1-1 0,0 1 0,-1-1 0,1 1 0,0-1 0,0 0 0,1 0 0,-1 0-1,0 0 1,1-1 0,-1 1 0,1-1 0,0 1 0,-1-1 0,1 0 0,0 0 0,0 0 0,0 0-1,0-1 1,-1 1 0,1-1 0,0 1 0,0-1 0,5-1 0,-2 2 16,0-1-1,0 0 1,0 0 0,0-1 0,0 1-1,-1-2 1,1 1 0,0 0 0,0-1-1,-1 0 1,1-1 0,-1 1 0,0-1-1,9-6 1,-11 6 11,0 0-1,-1 0 1,1 0 0,-1 0-1,0-1 1,0 1-1,0-1 1,0 0 0,-1 0-1,1 1 1,-1-1 0,0 0-1,0 0 1,-1 0-1,1 0 1,-1 0 0,0-6-1,0 8-30,0 0 0,0 0-1,-1 0 1,1 0 0,-1 0-1,1 0 1,-1 0 0,0 0 0,1 1-1,-1-1 1,0 0 0,0 0-1,0 1 1,-1-1 0,1 1-1,0-1 1,-1 1 0,1-1-1,-1 1 1,1 0 0,-1 0-1,1 0 1,-1 0 0,0 0 0,0 0-1,1 0 1,-1 0 0,0 1-1,0-1 1,0 1 0,0-1-1,0 1 1,0 0 0,0 0-1,-3 0 1,3 0-48,8 2 14,0 0 1,0-1-1,0 0 0,1 0 1,11 0-1,-18-1 12,104 0-1131,-104 2 1143,0 0 1,0-1-1,0 1 1,1 0-1,-2-1 1,1 1-1,0 0 1,0-1-1,0 1 1,-1-1-1,1 1 1,-1 0-1,-1 2 1,-2 4 121,0 0 1,1 1 0,-1-1 0,2 1 0,-4 17-1,5-25-255,1 0-1,0 0 1,0 0-1,0 0 1,0 0-1,0 1 0,0-1 1,0 0-1,1 0 1,-1 0-1,0 0 1,1 0-1,-1 0 0,0 0 1,1 0-1,-1 0 1,1 0-1,0 0 1,-1 0-1,1-1 0,0 1 1,-1 0-1,3 1 1,-1-1-432,0-1 0,0 1 0,0-1 0,0 1 1,0-1-1,0 0 0,0 0 0,1 0 0,-1 0 0,0 0 1,0 0-1,0-1 0,0 1 0,0-1 0,0 0 1,0 1-1,3-3 0,16-8-8036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12107,'0'0'9481,"-9"57"-9417,9-34-31,0 0-33,0-1-385,0-1-480,0-5-352,0-2-288,-4-5-545,-2-3-577,-1-6-223,-2 0-2115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35 103 6919,'0'0'2429,"-6"-9"-17,1 3-1686,3 4-512,-1 0 0,1-1 0,0 1 1,1 0-1,-1-1 0,0 1 0,1-1 1,-1 0-1,1 0 0,0 1 0,0-1 1,0 0-1,0 0 0,0 0 0,0-6 1,2 8-94,-1-1 1,1 1-1,0-1 1,0 1-1,0-1 1,0 1 0,0-1-1,0 1 1,0 0-1,0 0 1,0-1-1,0 1 1,1 0-1,-1 0 1,0 0 0,1 0-1,-1 1 1,1-1-1,-1 0 1,1 1-1,0-1 1,-1 0-1,1 1 1,0 0 0,-1-1-1,4 1 1,49-7 415,-53 7-470,18-2 76,-1 1 1,1 1-1,-1 0 0,1 2 0,22 4 1,-37-5-75,0 0 1,0 0-1,-1 0 1,1 1-1,0-1 1,-1 1 0,1 0-1,-1 0 1,0 0-1,1 0 1,-1 1-1,0-1 1,0 1 0,-1 0-1,1 0 1,-1 0-1,1 0 1,-1 0-1,0 1 1,0-1-1,0 1 1,-1-1 0,1 1-1,-1 0 1,0-1-1,0 1 1,0 0-1,-1 0 1,1 0 0,-1 0-1,0 5 1,0-3 12,0 0 0,0 0 1,0 0-1,-1 0 1,0 0-1,0 0 0,0-1 1,-1 1-1,-2 5 1,1-7 51,1 0 1,-1-1-1,0 0 0,0 0 1,0 0-1,0 0 1,0 0-1,-1 0 1,1-1-1,-1 0 1,0 1-1,0-1 1,-6 2-1,-8 2 97,0-1 0,0 0 0,0-1 0,-1-1 0,1-1 0,-1 0-1,-34-2 1,54-1-281,-1 1 0,0 0 0,0 0 0,1-1 0,-1 1 0,0 0 0,0-1 0,0 1 0,1 0 0,-1 0-1,0-1 1,0 1 0,0 0 0,0-1 0,0 1 0,0 0 0,0-1 0,0 1 0,0 0 0,0-1 0,0 1 0,0 0-1,0-1 1,0 1 0,0-1 0,0 1 0,0 0 0,0 0 0,0-1 0,0 1 0,-1 0 0,1-1 0,0 1 0,0 0 0,0-1-1,-1 1 1,1 0 0,0 0 0,0-1 0,-1 1 0,1 0 0,0 0 0,0 0 0,-1-1 0,1 1 0,0 0 0,-1 0 0,1 0-1,0 0 1,-1 0 0,1 0 0,0 0 0,-1-1 0,1 1 0,0 0 0,-1 0 0,30-18-4762,-5 6-345,6 1-1868</inkml:trace>
  <inkml:trace contextRef="#ctx0" brushRef="#br0" timeOffset="1">440 1 13325,'0'0'9737,"-31"51"-8808,31-29-321,0 4-351,0-1-193,0 1-32,0-1-289,0-5-896,2-2-640,4-8-738,-1-4-1857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10666,'0'0'8942,"2"-8"-7981,-2 6-907,0 0 0,1-1 0,-1 1 0,1 0 0,0 0 0,0 0 0,0 0 0,0 0 0,0 0 0,0 0 0,0 0 0,1 0 0,-1 1 0,1-1 0,1-1 0,0 1 7,1 0 0,-1 1 0,1-1 0,0 1 0,-1 0 0,1 0 0,0 1 0,-1-1 0,1 1 0,0-1 0,5 2 0,23-2 103,0 2 0,60 9 0,-80-8-150,0 0 0,0 1 0,0 1 0,-1 0 0,1 1 0,-1 0 0,0 1 0,0 0 0,-1 0 0,16 14 0,-25-19-7,0 0-1,0 0 1,1 0 0,-1-1-1,-1 1 1,1 1 0,0-1 0,0 0-1,0 0 1,0 0 0,-1 0-1,1 1 1,-1-1 0,1 0 0,-1 0-1,1 1 1,-1-1 0,0 1-1,0-1 1,1 0 0,-1 1 0,0-1-1,0 0 1,0 1 0,-1-1-1,1 1 1,0-1 0,-1 3 0,-1-2 65,0 1 1,0 0-1,0-1 1,0 0 0,0 1-1,0-1 1,-1 0-1,1 0 1,-1 0 0,1 0-1,-1-1 1,-3 2-1,-10 5 324,-1-1 0,0-1 0,-24 5 0,-15 1 12,42-10-8951,33-6 1491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2466,'6'-13'7833,"-1"-17"1540,-6 30-9241,0 0 0,0 0 0,0-1 0,0 1 0,0 0 0,0 0 0,0 0 0,0 0 0,0 0 0,0 0 0,0 0 0,-1 1 0,1-1 0,0 0 0,0 0 0,1 1 0,-3 0 0,-3 4-48,0-1 0,0 1 0,1 1 0,-1-1 1,1 1-1,1 0 0,-1 0 0,1 1 1,-4 7-1,-28 66 969,32-68-894,0-1-1,1 1 1,0 0 0,1 0 0,-2 21 0,4-31-204,0 1 1,1 0-1,-1-1 1,0 1-1,1 0 1,0-1 0,-1 1-1,1 0 1,0-1-1,0 1 1,1-1-1,-1 0 1,0 1-1,1-1 1,-1 0-1,1 0 1,0 0-1,0 0 1,0 0-1,0 0 1,0-1 0,0 1-1,1 0 1,-1-1-1,0 0 1,1 0-1,-1 0 1,1 0-1,-1 0 1,1 0-1,3 0 1,7 2-1854,0-2 1,0 0 0,23 0-1,-21-1-1253,17 0-6026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2659,'0'0'18550,"5"-3"-18277,2 0-226,-1 0 1,1 1-1,0 0 1,0 0-1,1 1 1,-1 0-1,9-1 1,-13 2-27,1 0 1,-1 0 0,0 1-1,0-1 1,0 0-1,0 1 1,0 0 0,0 0-1,0 0 1,3 1-1,-5-1-11,0 0 0,0 0 0,0-1 0,0 1 0,0 0 0,0 0-1,0 0 1,0 0 0,0 0 0,0 0 0,-1 1 0,1-1-1,0 0 1,-1 0 0,1 1 0,-1-1 0,1 0 0,-1 0 0,0 1-1,1-1 1,-1 1 0,0-1 0,0 3 0,0-2 5,-1 0 0,1 0 0,-1 0 1,1-1-1,-1 1 0,0 0 0,1 0 1,-1 0-1,0 0 0,0-1 0,0 1 1,-1-1-1,1 1 0,0-1 0,-1 1 0,1-1 1,-1 1-1,1-1 0,-1 0 0,1 0 1,-4 2-1,-48 20 111,15-6-21,38-17-106,0 0 0,-1 0 1,1 0-1,0 0 0,-1 0 1,1 0-1,0 1 0,-1-1 1,1 0-1,0 0 0,0 1 0,-1-1 1,1 0-1,0 0 0,0 1 1,-1-1-1,1 0 0,0 0 1,0 1-1,0-1 0,0 0 1,-1 1-1,1-1 0,0 0 1,0 1-1,0-1 0,0 0 1,0 1-1,0-1 0,0 1 1,0-1-1,0 0 0,0 1 0,0-1 1,0 0-1,0 1 0,0-1 1,0 0-1,1 1 0,13 7-90,21 0-821,17-6-2562,0-4-3536,-12-2-1430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 12844,'0'0'3209,"-9"-2"-743,-1 0-1973,-1 0 0,1 1 0,-1 1 0,1-1 0,-1 2 0,-19 2 0,27-3-463,0 1 0,1-1 1,-1 1-1,1 0 0,-1 0 0,0 0 1,1 0-1,0 0 0,-1 1 1,1-1-1,0 1 0,0-1 0,0 1 1,0 0-1,0 0 0,0 0 1,0 0-1,1 0 0,-1 0 0,1 1 1,-1-1-1,1 0 0,0 1 1,0-1-1,0 1 0,0 0 0,0-1 1,1 1-1,-1 0 0,1-1 1,0 1-1,0 0 0,0-1 0,0 1 1,0 0-1,0-1 0,2 5 1,-1-5-21,0 0 0,-1-1 1,1 1-1,1-1 0,-1 1 1,0-1-1,0 1 0,0-1 1,1 0-1,-1 1 0,1-1 1,-1 0-1,1 0 1,-1 0-1,1 0 0,0 0 1,0-1-1,-1 1 0,1 0 1,0-1-1,0 1 0,0-1 1,-1 0-1,1 1 0,0-1 1,0 0-1,3-1 0,54 0 272,-53 0-267,-1-1 0,0 0 1,0 0-1,1 0 0,-1-1 0,-1 0 1,1 0-1,0 0 0,-1 0 0,1-1 1,-1 0-1,4-4 0,-6 7-15,-1-1 1,0 1-1,1 0 0,-1 0 0,0-1 0,0 1 1,0-1-1,0 1 0,0-1 0,0 1 1,0-1-1,0 0 0,-1 1 0,1-1 1,-1 0-1,1 1 0,-1-1 0,0 0 1,1 0-1,-1 0 0,0 1 0,0-1 1,0 0-1,-1 0 0,1 0 0,0 1 1,-1-1-1,1 0 0,-1 0 0,1 1 1,-1-1-1,0 0 0,0 1 0,0-1 1,0 1-1,0-1 0,0 1 0,0-1 0,0 1 1,-3-2-1,1 1-247,0 1 0,0-1 0,0 0 0,-1 1-1,1 0 1,0 0 0,-1 0 0,1 0 0,-6 0 0,-16 4-8231,19 2 2702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12396,'0'0'6246,"15"70"-4965,10-45-128,5-2-352,10-1-481,9-5-160,-1 1-384,0-5-1922,-4-4-1025,-9-5-2402</inkml:trace>
  <inkml:trace contextRef="#ctx0" brushRef="#br0" timeOffset="1">413 281 10634,'0'0'8675,"12"0"-7709,-4-1-900,1 0 0,-1 0 0,0-1 0,0 0 0,0 0 0,0 0 0,-1-1 0,1-1 0,-1 1 0,0-1 0,0-1 0,0 1 0,11-10 0,72-73 99,-100 125 273,0-16-252,3-9-213,1 1 0,0 0 1,0 1-1,1-1 1,1 1-1,1 0 1,0 1-1,-1 18 1,4-33-79,0-1 0,0 1 0,0 0 0,0-1 0,0 1 1,0 0-1,0-1 0,0 1 0,0-1 0,1 1 0,-1 0 1,0-1-1,0 1 0,0-1 0,1 1 0,-1-1 1,0 1-1,1-1 0,-1 1 0,0-1 0,1 1 0,-1-1 1,1 1-1,-1-1 0,1 0 0,-1 1 0,1-1 0,-1 0 1,1 1-1,-1-1 0,1 0 0,-1 0 0,1 1 0,0-1 1,-1 0-1,1 0 0,-1 0 0,1 0 0,0 0 1,-1 0-1,1 0 0,-1 0 0,2 0 0,14 0-5244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10634,'0'0'12593,"-5"10"-12107,-16 49-69,19-54-550,0 1 1,1-1 0,0 1 0,0-1 0,0 1 0,1-1 0,0 1 0,0 0-1,0-1 1,1 1 0,1 7 0,-1-12-491,1-1-1,-1 1 1,1-1 0,-1 1 0,0-1-1,1 0 1,-1 0 0,1 1 0,-1-1-1,1 0 1,-1 0 0,1-1 0,-1 1-1,0 0 1,3-1 0,9-3-8842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11979,'0'0'8296,"7"-2"-7330,34-7-565,0 1-1,0 3 1,42-2-1,-111 43-710,8-13 913,-28 44 1,43-59-584,0 0 1,1 0 0,0 0 0,1 0 0,0 1 0,0 0 0,1 0 0,0-1 0,0 1-1,0 13 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8072,'0'0'12652,"64"-9"-12364,-42 9-224,2 0-64,-2 0-1153,-6 0-1954,1 0-3107</inkml:trace>
  <inkml:trace contextRef="#ctx0" brushRef="#br0" timeOffset="1">244 0 2883,'0'0'16378,"0"8"-15519,1 6-689,0-1 0,1 1 1,1-1-1,1 1 0,-1-1 0,7 13 0,2 8 54,-10-27-155,0 0 0,0 1 1,-1-1-1,1 0 0,-2 1 0,1-1 1,-1 1-1,0-1 0,-2 13 0,1-15-31,0-1 0,-1 0 1,1 0-1,-1 0 0,0 0 0,0 0 0,-1-1 0,1 1 0,-1-1 0,0 1 0,0-1 0,0 0 0,0 0 0,0 0 0,-1 0 0,1-1 0,-8 4 0,-83 45 274,53-33-6138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5509,'0'0'18615,"-1"10"-18017,-4 5-289,-1 0 0,0 0 1,-12 21-1,7-16 209,1 1 1,-11 34-1,19-50-422,1-1 1,0 1-1,0-1 1,0 1-1,0 0 1,1-1-1,0 1 0,0 0 1,0-1-1,1 1 1,1 7-1,-1-11-69,0 1 0,0 0 1,1 0-1,-1-1 0,1 1 0,-1-1 0,1 1 0,0-1 0,-1 0 0,1 0 1,0 0-1,0 0 0,0 0 0,0 0 0,0 0 0,0 0 0,0-1 1,0 1-1,1-1 0,-1 0 0,0 1 0,0-1 0,0 0 0,0 0 1,1-1-1,2 0 0,11 2-142,0-1 1,0-1-1,1-1 1,-1 0-1,0-1 1,-1-1-1,1 0 1,0-2-1,-1 1 0,18-11 1,-22 4-2715,-9-6-3535,-2 3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2947,'0'0'14141,"-8"11"-11317,-1 3-2124,0 1-1,1 0 0,0 0 0,2 1 1,-1 0-1,2 0 0,0 1 1,1 0-1,1-1 0,-2 25 1,5-36-742,0 0 1,0 0-1,0 0 1,1-1-1,0 1 1,0 0-1,0 0 1,1-1-1,-1 1 1,1-1-1,0 0 0,0 1 1,4 4-1,-4-7-289,-1-1 0,1 1 0,0 0 0,-1-1-1,1 1 1,0-1 0,0 0 0,0 0-1,0 1 1,1-1 0,3 1 0,-2-1-741,0 0 1,0-1-1,0 1 0,0-1 1,0 0-1,0 0 1,0 0-1,6-2 1,8-3-4583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 13357,'0'0'3619,"-10"-1"-880,3 0-2461,-1 1 1,0-1-1,0 1 1,1 1 0,-1-1-1,0 1 1,1 1-1,-1 0 1,1 0 0,-1 0-1,1 1 1,0 0-1,0 0 1,0 1 0,-12 8-1,15-9-118,-1 1-1,0 0 0,1 0 1,0 0-1,0 1 0,0-1 1,0 1-1,1 0 0,-1 0 1,1 1-1,1-1 0,-4 9 0,6-13-151,0-1-1,0 1 0,0-1 0,0 1 0,0-1 1,0 0-1,0 1 0,0-1 0,1 1 0,-1-1 0,0 1 1,0-1-1,0 1 0,1-1 0,-1 0 0,0 1 0,1-1 1,-1 0-1,0 1 0,1-1 0,-1 0 0,0 1 0,1-1 1,-1 0-1,1 1 0,-1-1 0,1 0 0,-1 0 1,0 0-1,1 0 0,-1 1 0,1-1 0,-1 0 0,1 0 1,-1 0-1,1 0 0,-1 0 0,1 0 0,-1 0 0,1 0 1,-1 0-1,1 0 0,-1-1 0,1 1 0,-1 0 0,1 0 1,26-7 146,-15 0-198,0 0 1,0-1 0,-1-1 0,0 0-1,-1 0 1,0-1 0,-1-1 0,0 1-1,8-13 1,-21 62-667,2-33 706,-3 12 40,0 1 0,1-1 0,0 1 0,2 0 0,0 0-1,1 0 1,2 23 0,0-39-27,1 0 1,-1 1-1,1-1 0,0 0 0,0 0 0,0 0 0,0 0 1,1 0-1,-1 0 0,1-1 0,-1 1 0,1-1 1,6 4-1,-7-4-6,0-1 1,1 1-1,-1 0 0,0-1 1,0 1-1,0 0 1,0 1-1,0-1 1,0 0-1,-1 0 0,1 1 1,-1-1-1,1 1 1,-1 0-1,0-1 1,1 6-1,-4-7 58,0-1 0,1 1 0,-1 0 0,0-1 0,0 1-1,0-1 1,0 0 0,0 1 0,0-1 0,0 0 0,0 0 0,0-1 0,-3 1 0,2 0 84,-217-9 2807,234 8-5154,0 0-1,-1-2 1,1 0-1,19-7 0,-14 4-2073,15-4-5386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38 13261,'0'0'10265,"-11"-8"-9672,6 4-536,3 2-41,0 1 0,1-1-1,-1 1 1,0-1 0,0 1-1,0-1 1,0 1 0,0 0-1,0 0 1,0 0 0,0 0-1,0 0 1,-1 1-1,1-1 1,0 1 0,-1-1-1,1 1 1,0 0 0,-1 0-1,1 0 1,0 0 0,-1 0-1,1 1 1,0-1 0,-1 1-1,1 0 1,0-1 0,0 1-1,-1 0 1,1 0 0,0 0-1,0 0 1,0 1 0,0-1-1,1 1 1,-1-1 0,0 1-1,1 0 1,-1-1-1,-2 4 1,-4 6 218,0 1 0,1-1-1,0 1 1,1 0 0,-8 24-1,12-32-136,1-1 1,1 1-1,-1-1 0,0 1 0,1 0 0,0-1 0,0 1 1,0 0-1,0-1 0,0 1 0,2 6 0,-1-8-70,0 0-1,0 0 0,0-1 0,0 1 1,0 0-1,0-1 0,0 1 0,0-1 0,1 0 1,-1 1-1,1-1 0,-1 0 0,1 0 1,-1 0-1,1 0 0,0 0 0,0 0 0,-1 0 1,1 0-1,0-1 0,0 1 0,0-1 1,3 1-1,4 0 47,0 0 0,0-1-1,0 1 1,0-2 0,0 0 0,0 0 0,0 0-1,0-1 1,0 0 0,-1-1 0,1 0 0,-1 0 0,13-8-1,-17 9-14,0 0-1,0-1 1,0 0-1,-1 0 1,1 0-1,-1 0 0,0 0 1,1 0-1,-2-1 1,1 0-1,0 0 1,-1 0-1,1 0 1,-1 0-1,0 0 0,-1 0 1,1-1-1,-1 1 1,0-1-1,0 1 1,0-1-1,0 1 0,-1-1 1,0 1-1,0-1 1,0 0-1,-1 1 1,0-7-1,-1 8-47,1-1 1,-1 1-1,0 0 0,0 0 1,0 0-1,0 0 1,-1 0-1,1 0 0,-1 0 1,0 1-1,0 0 0,0-1 1,0 1-1,0 0 0,0 0 1,0 1-1,-1-1 0,1 1 1,-1-1-1,1 1 0,-1 0 1,-6-1-1,1 0-493,-1 0 0,1 1 1,0 0-1,-1 0 0,0 1 0,1 0 0,-19 3 0,26-2 6,1-1 0,-1 1 0,1-1 0,-1 1 0,1 0 0,0 0 0,-1-1 0,1 1 0,0 0 0,0 0 0,0 0 0,0 0 0,-1 1 0,1-1 0,1 0 0,-2 2 0,0 5-7920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15 168 3619,'-9'0'5894,"3"0"-2307,12 0-1569,16-8-929,9-3 96,9-2-256,6-4-448,9 2 31,0-1-63,-1 3-97,-5 0-192,-3 2-128,-6 0-96,-5 2-961,-11 1-993,-8-1-2818,-6-4-1763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2466,'-5'0'128,"-1"0"-96,4 0-320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2915,'0'0'8504,"1"-9"-6203,7-40 1489,-4 274 918,-4-224-4700,0-1 0,0 0 0,0 0 0,0 1 0,0-1-1,0 0 1,0 1 0,0-1 0,0 0 0,0 0 0,0 1-1,0-1 1,0 0 0,0 1 0,0-1 0,1 0 0,-1 0 0,0 0-1,0 1 1,0-1 0,1 0 0,-1 0 0,0 0 0,0 1-1,0-1 1,1 0 0,-1 0 0,0 0 0,0 0 0,1 0-1,-1 1 1,0-1 0,1 0 0,-1 0 0,0 0 0,0 0-1,1 0 1,-1 0 0,0 0 0,1 0 0,16-5 296,12-13 101,104-110-117,-133 128-289,1 0 0,-1-1 1,0 1-1,0 0 0,1-1 0,-1 1 1,0 0-1,0 0 0,1-1 0,-1 1 1,0 0-1,1 0 0,-1 0 0,0-1 1,1 1-1,-1 0 0,0 0 0,1 0 1,-1 0-1,0 0 0,1 0 0,-1 0 0,0 0 1,1 0-1,-1 0 0,1 0 0,-1 0 1,0 0-1,1 0 0,-1 0 0,0 0 1,1 0-1,-1 0 0,0 0 0,1 1 1,-1-1-1,0 0 0,1 0 0,-1 0 1,0 1-1,1-1 0,-1 0 0,0 0 1,0 1-1,1-1 0,-1 0 0,0 1 0,0-1 1,0 0-1,1 1 0,2 29-74,-11 34-30,6-39-2619,2-25 2559,0 1-1,0-1 1,0 1-1,0-1 1,1 1-1,-1-1 1,0 1 0,0-1-1,0 1 1,1-1-1,-1 1 1,0-1-1,1 1 1,-1-1-1,0 0 1,1 1-1,-1-1 1,0 1 0,1-1-1,-1 0 1,1 1-1,-1-1 1,1 0-1,-1 0 1,1 1-1,-1-1 1,1 0-1,-1 0 1,1 0 0,-1 0-1,1 0 1,-1 0-1,1 0 1,0 0-1,7 0-6982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11339,'0'0'6822,"-31"54"-5092,5-19 31,11 0-543,4 3-225,8-2-705,3-1-256,3-5 0,14-2-448,-3-3-1186,1-2-736,-6-3-1154,-5-6-1696,-4-7-3557</inkml:trace>
  <inkml:trace contextRef="#ctx0" brushRef="#br0" timeOffset="1">1 215 13997,'0'0'7784,"60"-49"-7688,-20 45-96,10 3 0,10 1-96,1 0-1474,1 0-896,-5-2-4004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15 11499,'0'0'7623,"-10"-3"-6539,-32-9-604,40 12-445,0 0 0,0 0-1,0 1 1,0-1 0,0 0-1,1 1 1,-1-1 0,0 1 0,0 0-1,0-1 1,1 1 0,-1 0-1,0 0 1,1 0 0,-1 0 0,1 1-1,-1-1 1,1 0 0,-1 1-1,1-1 1,0 1 0,0-1-1,0 1 1,0 0 0,0-1 0,0 1-1,-1 2 1,-15 46 333,16-48-337,1 1 0,-1 0 0,1-1 1,-1 1-1,1 0 0,0 0 0,0-1 0,0 1 0,1 0 0,-1 0 0,2 3 0,-2-5-10,0 0 0,1-1 0,-1 1 0,1 0 0,-1 0 0,1-1 0,-1 1 0,1 0 0,-1 0 0,1-1 0,0 1 0,0-1 0,-1 1-1,1-1 1,0 1 0,0-1 0,-1 1 0,1-1 0,0 0 0,0 1 0,0-1 0,0 0 0,1 0 0,3 0 31,0 0 1,0-1-1,0 1 0,1-1 1,-1 0-1,0-1 1,0 0-1,0 1 0,-1-1 1,8-5-1,136-82 108,-147 89-161,-1 0 1,0 0-1,0 0 0,0 0 0,0 0 0,0 0 0,1-1 0,-1 1 1,0 0-1,0 0 0,0 0 0,1 0 0,-1 0 0,0 0 0,0 0 0,0 0 1,0 0-1,1 0 0,-1 0 0,0 0 0,0 0 0,0 0 0,1 0 0,-1 0 1,0 0-1,0 0 0,0 0 0,1 0 0,-1 0 0,0 0 0,0 0 0,0 0 1,0 0-1,1 1 0,-1-1 0,0 0 0,0 0 0,0 0 0,0 0 1,1 0-1,-1 1 0,0-1 0,0 0 0,0 0 0,0 0 0,0 0 0,0 1 1,0-1-1,-2 14 101,-14 22 274,14-30-277,1-5-59,0 0 0,1 0 0,-1 0 0,1 0 0,-1 0 0,1 0 0,-1 0 0,1 0 0,0 1 0,-1-1 0,1 0 0,0 0 0,0 0 0,0 0 0,0 0 0,0 1 0,0-1 0,0 0 0,0 0 0,0 0 0,1 2 0,1-3-15,-1 1-1,1-1 0,0 0 1,-1 0-1,1 0 1,-1 0-1,1 0 0,0 0 1,-1 0-1,1 0 1,-1-1-1,1 1 0,-1-1 1,1 1-1,-1-1 1,3 0-1,39-19 68,-36 16-153,1 0 1,-1 0-1,1 1 0,0 0 0,0 0 0,0 1 1,1 0-1,8-1 0,-17 4 56,1-1 0,-1 0 1,1 1-1,-1-1 0,1 1 0,-1-1 1,0 1-1,1-1 0,-1 1 1,0-1-1,1 1 0,-1-1 0,0 1 1,0-1-1,1 1 0,-1-1 0,0 1 1,0-1-1,0 1 0,0 0 0,0-1 1,0 1-1,0-1 0,0 1 1,0-1-1,0 1 0,0 0 0,0-1 1,0 1-1,-1-1 0,1 1 0,0-1 1,0 1-1,0-1 0,-1 1 0,1-1 1,0 1-1,-1 0 0,-10 23 83,6-17-62,4-6-3,0 1-1,-1-1 0,1 1 1,0 0-1,0 0 1,0-1-1,1 1 0,-1 0 1,0 0-1,1 0 1,-1 0-1,0 3 1,33-19 576,-24 9-603,55-32 51,-59 35-77,1 0-1,-1 0 1,0 0-1,1 1 0,-1-1 1,1 1-1,0 0 1,-1 1-1,1-1 1,0 1-1,0 0 0,8 1 1,-2 48-374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4484,'0'0'17814,"-5"9"-17520,3-6-266,-1 4 14,0-1-1,0 0 0,0 1 1,1-1-1,0 1 0,0 0 1,0-1-1,0 15 0,2-21-29,1 1-1,-1-1 0,1 0 0,0 1 0,-1-1 0,1 0 1,0 1-1,-1-1 0,1 0 0,0 1 0,-1-1 1,1 0-1,0 0 0,0 0 0,-1 0 0,1 0 0,0 0 1,0 0-1,-1 0 0,1 0 0,0 0 0,-1 0 0,1-1 1,0 1-1,0 0 0,-1 0 0,1-1 0,0 1 0,-1 0 1,1-1-1,-1 1 0,1-1 0,0 0 0,27-12 95,-2-4-80,-21 13-33,0 0-1,1 0 0,-1 1 1,1 0-1,0 0 0,0 0 0,0 0 1,0 1-1,0 0 0,9-1 0,-14 50 409,-1-47-400,3 27-155,4-20-2313,7-12-3572,-7-4-121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10346,'0'0'11050,"20"-12"-17264,-9 18 993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141 179 11211,'0'0'5455,"-8"0"-3880,0 1-1323,-1-1 0,0 1 0,1 0 0,-1 1 1,1 0-1,-1 0 0,-10 6 0,15-7-124,1 1 0,0 0 0,-1-1 0,1 1 1,0 0-1,0 1 0,1-1 0,-1 1 0,0-1 1,1 1-1,-1 0 0,1 0 0,0 0 0,0 0 0,0 0 1,1 0-1,-1 1 0,1-1 0,-1 0 0,1 1 1,0-1-1,1 1 0,-2 5 0,3-8-111,-1 0 0,0 0 0,1-1 0,-1 1-1,1 0 1,-1 0 0,1 0 0,0-1 0,-1 1 0,1 0 0,0-1-1,-1 1 1,1-1 0,0 1 0,0-1 0,0 1 0,-1-1 0,1 1-1,0-1 1,0 0 0,0 1 0,0-1 0,0 0 0,0 0 0,0 0-1,0 0 1,0 0 0,0 0 0,0 0 0,0 0 0,-1 0 0,3 0-1,37-3 191,-28 1-276,0-1-1,-1 0 0,1-1 0,-1 0 0,0-1 1,0 0-1,-1 0 0,0-2 0,0 1 0,0-1 1,0 0-1,14-16 0,-19 12-13,-10 7-1,-16 13 310,17-7-161,1 1 0,1 0 1,-1 0-1,0 0 1,1 0-1,-1 0 0,1 1 1,0-1-1,0 1 1,0-1-1,1 1 0,-1 0 1,1-1-1,0 1 1,-1 7-1,2-10-56,1-1 0,-1 1 0,1 0 0,-1-1 1,1 1-1,0 0 0,-1-1 0,1 1 0,-1-1 0,1 1 0,0-1 1,0 1-1,-1-1 0,1 0 0,0 1 0,0-1 0,0 0 0,-1 0 0,1 1 1,0-1-1,0 0 0,0 0 0,-1 0 0,1 0 0,0 0 0,0 0 0,0 0 1,1-1-1,30 0 112,-30 1-112,14-4-50,1 0 0,-1-1 1,0-1-1,0 0 0,-1-1 0,0-1 0,0 0 0,0-1 1,-1-1-1,-1 0 0,0-1 0,0-1 0,-1 1 0,0-2 1,-1 0-1,17-26 0,-6-10 80,-22 48-32,1 0 0,-1 0 1,0 0-1,1 0 1,-1 0-1,0 0 0,0 0 1,0 0-1,0 0 1,0 0-1,0 0 0,0 0 1,0 1-1,0-1 0,0 0 1,0 0-1,0 0 1,-1 0-1,1 0 0,0 0 1,-1 0-1,1 0 1,-1 0-1,1 1 0,-1-1 1,1 0-1,-1 0 0,0 1 1,1-1-1,-1 0 1,0 1-1,0-1 0,1 0 1,-1 1-1,0-1 0,0 1 1,0 0-1,0-1 1,0 1-1,1 0 0,-1-1 1,0 1-1,0 0 1,0 0-1,0 0 0,0 0 1,0 0-1,-1 0 0,-5 1 27,0 0-1,0 0 0,1 1 0,-1 0 1,0 0-1,1 0 0,-1 1 0,1 0 1,0 1-1,0-1 0,0 1 0,1 0 0,-1 1 1,1-1-1,0 1 0,0 0 0,-6 10 1,5-9-18,1 1 0,1-1 1,-1 1-1,1 0 0,0 1 1,1-1-1,0 1 0,0 0 1,0-1-1,1 1 0,1 0 1,-1 1-1,1-1 1,0 16-1,2-21-39,0 0 0,0 0 1,0-1-1,0 1 0,0 0 1,1-1-1,-1 0 0,1 1 1,0-1-1,0 0 0,0 1 0,0-1 1,0 0-1,0-1 0,0 1 1,1 0-1,-1-1 0,1 1 0,-1-1 1,1 0-1,0 1 0,-1-1 1,1-1-1,0 1 0,0 0 0,5 0 1,40 6-2403,-8-6-3404,-5-1-3754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50 5509,'1'0'187,"0"-1"1,0 0-1,-1 1 0,1-1 0,0 0 0,0 0 0,-1 0 0,1 0 1,0 1-1,-1-1 0,1 0 0,-1 0 0,1 0 0,-1 0 1,0 0-1,1 0 0,-1-1 0,0 1 0,0 0 0,0 0 1,1 0-1,-1 0 0,0 0 0,-1 0 0,1 0 0,0 0 0,0 0 1,0 0-1,-1-1 0,1 1 0,0 0 0,-1 0 0,1 0 1,-1 0-1,1 1 0,-1-1 0,0 0 0,1 0 0,-1 0 1,0 0-1,0 0 0,1 1 0,-1-1 0,0 0 0,0 1 0,0-1 1,0 1-1,0-1 0,0 1 0,-1-1 0,-1 0 304,-1 0-1,1 0 1,0 1-1,-1-1 1,1 1-1,-1 0 0,1 0 1,0 0-1,-1 0 1,1 1-1,-1-1 1,1 1-1,0 0 1,0 0-1,-7 3 1,-1 3-407,1 0 1,0 1 0,0 0 0,1 1 0,0 0-1,0 1 1,1-1 0,0 2 0,1-1 0,0 1-1,1 0 1,0 1 0,1-1 0,0 1-1,1 0 1,-5 23 0,9-34-80,-1 1 0,1-1 0,0 0 0,1 1 0,-1-1-1,0 1 1,0-1 0,1 0 0,-1 1 0,0-1 0,1 0 0,-1 0 0,1 1 0,0-1 0,-1 0 0,1 0-1,0 0 1,0 0 0,0 0 0,0 0 0,0 0 0,0 0 0,0 0 0,0 0 0,0 0 0,2 0 0,1 1 9,0 0 0,0-1 0,0 1 1,1-1-1,-1 0 0,0-1 1,1 1-1,7 0 0,-5-1 7,0 0-1,0 0 1,0-1-1,1 0 1,-1 0-1,0-1 1,-1 0-1,1 0 1,0-1-1,-1 1 1,7-5-1,-11 6-12,-1 1-1,0-1 0,0 0 1,1 0-1,-1-1 0,0 1 1,0 0-1,0 0 0,-1 0 1,1-1-1,0 1 0,0 0 1,-1-1-1,1 1 0,-1-1 1,1 1-1,-1-1 0,1 1 1,-1-2-1,0 2-3,0-1 1,-1 1-1,1 0 1,0 0-1,-1 0 1,1 0-1,-1 0 0,1 0 1,-1 0-1,1 0 1,-1 0-1,0 0 1,0 1-1,1-1 0,-1 0 1,0 0-1,0 1 1,0-1-1,-2-1 1,-1 0-7,-1-1 1,0 1 0,0 0 0,0 1 0,0-1 0,0 1 0,-1 0 0,1 0 0,-8 0-1,12 1-40,42 0-102,-18-3 96,20-1-145,-42 4 189,0 0 1,0 0-1,0 0 0,0 0 1,0 0-1,-1 1 1,1-1-1,0 0 0,0 1 1,0-1-1,0 1 1,0-1-1,-1 1 0,1-1 1,0 1-1,0-1 1,-1 1-1,1 0 1,0-1-1,-1 1 0,1 0 1,-1 0-1,1-1 1,-1 1-1,1 0 0,-1 0 1,0 0-1,1 0 1,-1 0-1,0-1 0,0 1 1,0 0-1,1 0 1,-1 0-1,0 0 0,0 1 1,-2 22-8,1-18 10,0 0 1,0 0-1,1 1 1,0-1-1,0 0 1,0 0-1,1 0 0,2 8 1,-2-13-98,0 0 1,1-1 0,-1 1-1,0 0 1,1-1-1,-1 1 1,0 0 0,1-1-1,-1 0 1,1 1-1,-1-1 1,1 0-1,-1 0 1,1 0 0,-1 1-1,1-2 1,-1 1-1,1 0 1,2-1 0,17-4-4425,-3-7-2135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11403,'0'0'9929,"-24"53"-9897,31-36 0,0 0-865,-1 0-928,-1-3-1282,-1-5-1505,-4-2-1186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10954,'0'0'6769,"10"-5"-5658,1 0-848,0 1 1,0 0-1,1 1 0,0 0 1,-1 0-1,1 2 0,0-1 1,16 1-1,-14 1-169,0 0 0,-1 2 0,1-1 0,0 1 0,-1 1 0,1 1 0,12 4 0,-23-7-79,0 1 1,-1-1 0,1 0 0,-1 1-1,1-1 1,-1 1 0,0-1 0,0 1 0,1 0-1,-1 0 1,-1 0 0,1 1 0,0-1 0,0 0-1,-1 1 1,1-1 0,-1 1 0,0-1-1,0 1 1,0 0 0,0-1 0,0 1 0,-1 0-1,1 0 1,-1-1 0,0 1 0,1 0 0,-1 0-1,-1 0 1,1 0 0,0 0 0,-1-1-1,1 1 1,-1 0 0,0 0 0,0-1 0,0 1-1,0-1 1,-1 1 0,-2 4 0,0 1 124,-1-1 0,-1 1 1,1-1-1,-1 0 1,0 0-1,-1-1 0,0 0 1,0 0-1,0 0 0,0-1 1,-1 0-1,0 0 0,0-1 1,0 0-1,-1-1 0,0 0 1,1 0-1,-1-1 0,0 0 1,0 0-1,0-1 1,0 0-1,-18-1 0,28 0-219,-1-1-1,0 1 0,1 0 1,-1-1-1,1 1 0,-1 0 1,1-1-1,-1 1 1,0 0-1,1-1 0,-1 1 1,0-1-1,1 1 0,-1-1 1,0 1-1,0-1 0,1 1 1,-1-1-1,0 1 1,0-1-1,0 1 0,0-1 1,0 1-1,0-1 0,0 0 1,0 1-1,0-1 1,0 1-1,0-1 0,0 1 1,0-1-1,0 1 0,0-1 1,-1 1-1,1-1 0,0 1 1,0-1-1,-1 1 1,1-1-1,0 1 0,-1-1 1,1 1-1,0 0 0,-1-1 1,1 1-1,0 0 1,-1-1-1,1 1 0,-1 0 1,1-1-1,-1 1 0,1 0 1,-1 0-1,1-1 0,-1 1 1,1 0-1,-1 0 1,1 0-1,-1 0 0,0 0 1,1 0-1,-1 0 0,1 0 1,-1 0-1,1 0 1,-1 0-1,1 0 0,-1 0 1,0 1-1,33-31-7697,-5 11 1019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68 11851,'0'0'7399,"-15"55"-6534,10-31-96,1 1-97,4 0-191,0-1-257,0-3-128,4 0-64,3-5 32,-1-3-320,-1-4-673,1-6-672,-4-3-1410</inkml:trace>
  <inkml:trace contextRef="#ctx0" brushRef="#br0" timeOffset="1">1 68 10954,'0'0'6091,"11"-9"-4756,-3 3-1139,1 0-1,0 0 1,1 0-1,-1 1 1,1 1 0,0 0-1,1 0 1,-1 1-1,0 0 1,19-2-1,-11 3-48,7-1-73,1 2 0,0 0 0,43 5 1,-68-4-73,0 0 0,0 0 1,1 0-1,-1 1 0,0-1 1,0 0-1,0 1 0,0-1 1,0 1-1,0-1 0,1 1 0,-1 0 1,0-1-1,0 1 0,-1 0 1,1 0-1,0 0 0,0-1 1,0 1-1,0 0 0,-1 0 1,1 0-1,-1 0 0,1 1 1,0 1-1,0-1 29,-1 0 0,0 0 0,0 1 0,0-1 0,0 0 0,-1 0 0,1 0 0,-1 0 1,1 0-1,-1 1 0,0-1 0,1 0 0,-3 2 0,0 3 68,-1 0 0,-1-1-1,1 1 1,-1-1 0,0 0 0,-1-1 0,-7 8 0,1-6-52,-1 0-1,1 0 0,-1-1 1,-1-1-1,1 0 1,-1-1-1,0 0 1,1-1-1,-17 1 1,28-4-2386,10-2-9944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9321,'0'0'13687,"-9"0"-13606,2 1-51,0 0 1,0 1 0,0-1 0,0 1 0,1 1 0,-1-1 0,1 1 0,-1 0 0,1 1 0,0-1-1,0 1 1,1 0 0,-1 1 0,1-1 0,0 1 0,0 0 0,0 1 0,-6 9 0,1-2 250,0 1 0,1 0 0,-10 20 0,16-28-192,0 1 0,1-1 0,-1 0 1,2 1-1,-1-1 0,1 1 0,0-1 0,0 1 0,1 0 0,-1-1 1,2 9-1,0-12-100,0-1 0,0 1 0,0-1 0,1 0 1,-1 1-1,1-1 0,0 0 0,-1 0 0,1 0 0,0 0 1,0 0-1,0 0 0,0-1 0,1 1 0,-1-1 0,0 1 1,1-1-1,-1 0 0,1 0 0,-1 0 0,1 0 0,-1-1 1,1 1-1,0-1 0,-1 1 0,4-1 0,13 3-1440,0-1 1,28-1-1,-40-1 507,27 0-4881,1-2-4211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9705,'0'0'8488,"10"-5"-7634,-1 0-636,0 1 0,0 0 0,0 1 0,1 0-1,-1 0 1,1 1 0,0 0 0,0 1 0,10 0-1,-19 1-168,36 3 1252,-36-3-1278,-1 0 0,1 0 0,-1 0 0,1 1 0,0-1 0,-1 0 0,1 0 0,-1 0 0,1 0 0,-1 1 0,1-1 0,-1 0 0,1 1 0,-1-1 0,1 0 0,-1 1 0,0-1 0,1 0 0,-1 1 0,0-1 0,1 1 0,-1-1 0,0 1 0,1-1 0,-1 1 0,0-1 0,0 1 0,1-1 0,-1 1 0,0-1 0,0 1 0,0-1 0,0 1 0,0-1 0,0 1 0,0 0 0,0-1 0,0 1 0,0-1 0,0 1 0,0-1 0,0 1 0,-1-1 0,1 1 0,0-1 0,0 1 0,-1-1 0,1 1 0,0-1 0,0 1 1,-1-1-1,1 1 0,-1-1 0,1 1 0,0-1 0,-1 0 0,1 1 0,-1-1 0,1 0 0,-1 0 0,1 1 0,-1-1 0,1 0 0,-2 1 0,-7 6 209,0 0 0,-1-1 0,-20 10-1,21-11-52,-1 0 0,1 0-1,1 1 1,-1-1 0,1 2-1,-13 11 1,21-18-172,-1 1 1,1-1 0,0 0-1,-1 1 1,1-1-1,-1 1 1,1-1 0,-1 1-1,1-1 1,0 1-1,-1-1 1,1 1 0,0-1-1,0 1 1,-1-1-1,1 1 1,0-1 0,0 1-1,0-1 1,0 1-1,0 0 1,0-1 0,0 1-1,0-1 1,0 1-1,0-1 1,0 1 0,0 0-1,0-1 1,0 1-1,0-1 1,0 1 0,1-1-1,-1 1 1,0-1-1,0 1 1,1-1 0,-1 1-1,0-1 1,1 1-1,-1-1 1,1 1 0,-1-1-1,1 0 1,-1 1 0,1-1-1,-1 0 1,1 1-1,-1-1 1,1 0 0,-1 1-1,1-1 1,-1 0-1,1 0 1,-1 0 0,1 0-1,0 0 1,-1 0-1,1 0 1,-1 0 0,1 0-1,0 0 1,49 1-487,-39-1-124,20 0-1288,8 0-2577,1 0-3651,-13-2 1691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14638,'0'0'1879,"-9"13"-304,-1 0-1215,1 0 1,1 1 0,0 0-1,1 0 1,0 1 0,1 0-1,1 0 1,-5 22 0,8-2-177,1 0 1,1 1 0,2-1 0,9 47 0,-5-49 225,-2 1 0,-2 0-1,0 0 1,-7 61 0,5-90-263,-1 0 1,0 0-1,0 0 0,0 0 1,-1 0-1,1 0 0,-1 0 1,-1-1-1,1 1 0,0-1 1,-1 1-1,0-1 0,0 0 1,-5 5-1,8-9-124,-1 0 0,1 0 0,0 1 0,-1-1 0,1 0 0,-1 0 0,1 0-1,-1 0 1,1 0 0,0 0 0,-1 0 0,1 0 0,-1 0 0,1 0 0,-1 0 0,1 0 0,-1 0 0,1 0 0,-1 0 0,1 0 0,0-1-1,-1 1 1,1 0 0,-1 0 0,1 0 0,0-1 0,-1 1 0,1 0 0,0-1 0,-1 1 0,1 0 0,0-1 0,-1 1 0,1 0-1,0-1 1,0 1 0,-1 0 0,1-1 0,0 1 0,0-1 0,0 1 0,0-1 0,-1 1 0,1 0 0,0-1 0,0 1 0,0-1-1,0 1 1,0-1 0,0 0 0,-2-28 236,2 26-235,3-155-185,4 88-1816,2 0 1,3 1 0,28-86 0,-38 148 1967,0 0 0,0 1-1,1-1 1,0 1 0,0-1 0,1 1 0,0 0 0,0 0 0,0 1-1,1-1 1,-1 1 0,9-7 0,-9 10 5,0-1 1,0 1-1,0 0 0,0 1 0,1-1 1,-1 1-1,0 0 0,1 0 0,-1 0 1,1 0-1,-1 1 0,1 0 0,-1 0 1,1 0-1,-1 0 0,1 1 0,-1 0 1,0 0-1,1 0 0,6 2 0,1 2 49,1 1-1,-1 0 0,0 0 0,-1 1 0,0 1 1,16 12-1,-23-16 2,1 1-1,-1-1 1,1 1 0,-2 0 0,1 0-1,0 0 1,3 9 0,-6-12-20,1 0-1,-2 1 1,1-1 0,0 1-1,-1 0 1,1-1 0,-1 1-1,1 0 1,-1-1 0,0 1 0,0-1-1,-1 1 1,1 0 0,0-1-1,-1 1 1,0 0 0,0-1-1,0 3 1,-2-2 132,1 1 0,0-1-1,-1 0 1,0-1 0,1 1 0,-1 0 0,0-1-1,-1 1 1,1-1 0,0 0 0,-1 0 0,1 0-1,-1-1 1,1 1 0,-1-1 0,0 0 0,0 0-1,1 0 1,-6 0 0,-10 2 112,0-1 0,-29 0 0,44-2-642,-1 0 0,1 0-1,-1 0 1,0-1 0,1 0-1,-1 1 1,1-2 0,-1 1-1,1 0 1,-1-1 0,-3-2-1,-15-12-7250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60 9353,'0'0'5664,"-3"-8"-3379,1 2-1984,2 4-202,-1 0 0,1-1 0,-1 1 0,0 0 0,0 0 0,0 0 0,0 0 0,0-1 0,0 1 0,0 1 0,-1-1 1,1 0-1,-1 0 0,1 0 0,-1 1 0,0-1 0,1 1 0,-1 0 0,0-1 0,0 1 0,0 0 0,0 0 0,-1 0 0,1 0 0,0 0 0,0 1 1,-5-1-1,1 0-11,0 2-1,0-1 1,0 1 0,0 0 0,0 0 0,0 0 0,1 1 0,-1 0 0,0 0 0,1 1 0,-1-1 0,1 1 0,0 0 0,0 1 0,0-1-1,0 1 1,1 0 0,-1 0 0,1 1 0,0-1 0,0 1 0,1 0 0,0 0 0,-1 0 0,2 1 0,-1-1 0,1 1 0,-1-1-1,1 1 1,1 0 0,-1 0 0,1 0 0,0 7 0,1-11-64,0-1 0,0 0-1,1 1 1,-1-1 0,1 0-1,-1 1 1,1-1 0,-1 0 0,1 0-1,0 1 1,0-1 0,0 0-1,-1 0 1,1 0 0,0 0 0,0 0-1,1 0 1,-1 0 0,0 0-1,0-1 1,0 1 0,1 0-1,-1-1 1,0 1 0,0-1 0,1 1-1,-1-1 1,0 0 0,1 1-1,-1-1 1,3 0 0,51 3 250,-43-4-239,-7 2-3,0-1-1,0-1 1,0 1 0,0-1-1,0 0 1,0 0 0,-1 0 0,1-1-1,0 1 1,0-1 0,-1-1 0,1 1-1,-1 0 1,0-1 0,0 0 0,0 0-1,0 0 1,0-1 0,-1 1-1,1-1 1,-1 0 0,0 0 0,0 0-1,0 0 1,-1-1 0,0 1 0,1-1-1,-2 1 1,1-1 0,0 0 0,-1 0-1,0 0 1,0 0 0,0 0-1,-1-7 1,0 10-46,-1 1 0,1-1 0,-1 1-1,1-1 1,-1 1 0,0-1 0,1 1 0,-1 0-1,0-1 1,0 1 0,0 0 0,0 0 0,0 0-1,0 0 1,0 0 0,-1 0 0,1 0 0,0 0-1,-1 0 1,1 0 0,0 1 0,-1-1 0,1 1-1,-1-1 1,1 1 0,-1-1 0,1 1 0,-1 0-1,1 0 1,-1 0 0,0 0 0,1 0 0,-1 0-1,-1 0 1,1 1-173,0-1 0,0 0 0,0 1 0,0-1 0,0 1 0,0-1 0,0 1 0,0 0-1,0 0 1,0 0 0,0 0 0,-2 1 0,3-1-106,0 0 1,0 0-1,0 0 1,0 0-1,0 1 0,1-1 1,-1 0-1,0 0 0,0 0 1,1 1-1,-1-1 1,1 0-1,-1 1 0,1-1 1,0 1-1,-1-1 0,1 0 1,0 1-1,0 1 1,0 12-5421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12556,'0'0'8846,"-3"9"-8035,-1 3-590,0 1 0,1-1-1,1 1 1,0 0 0,0 16 0,2-21-331,0 0 0,1 1 0,-1-1 0,5 15 0,-4-19-248,0-1-1,0 1 1,1-1 0,-1 1 0,1-1 0,0 1 0,0-1-1,0 0 1,1 0 0,-1 0 0,5 4 0,13 0-8120,-6-7 412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11371,'0'0'8322,"-9"0"-7831,7 0-477,0-1 33,0 1-1,-1 0 1,1 0-1,0 0 1,-1 0-1,1 0 1,0 1-1,0-1 1,-1 1-1,1-1 1,0 1-1,0 0 1,0 0-1,0 0 1,-1 0-1,1 0 1,1 0-1,-1 1 1,0-1-1,0 1 1,0-1-1,1 1 1,-1 0-1,1-1 1,-1 1-1,1 0 1,0 0-1,0 0 1,0 0-1,0 0 1,0 1-1,-1 3 1,-1 0 143,1 0 1,0 0 0,0 0 0,1 1 0,0-1 0,0 1 0,0-1 0,1 10 0,0-14-166,1 0 0,0 0 1,0 0-1,-1 0 0,1-1 1,0 1-1,1 0 0,-1 0 1,0-1-1,0 1 0,1-1 1,-1 1-1,1-1 0,0 1 1,-1-1-1,1 0 0,0 0 1,0 0-1,-1 0 0,1 0 1,0 0-1,0-1 1,0 1-1,0-1 0,0 1 1,0-1-1,0 0 0,0 1 1,0-1-1,4-1 0,2 2 39,54 3-63,-61-4 13,1 0-1,-1 0 1,0 0 0,1 0 0,-1 0 0,1 0 0,-1 0 0,1 0 0,-1-1-1,1 1 1,-1-1 0,0 1 0,1-1 0,-1 1 0,0-1 0,1 0-1,-1 0 1,0 0 0,0 0 0,0 0 0,0 0 0,0 0 0,0 0 0,0 0-1,0 0 1,0 0 0,0-1 0,-1 1 0,1 0 0,0-1 0,-1 1-1,1 0 1,-1-1 0,1-1 0,-2 2 58,1-1 0,-1 1 0,0-1 0,1 1 0,-1 0-1,0-1 1,0 1 0,0 0 0,0-1 0,0 1 0,0 0 0,0 0 0,-1 0 0,1 0-1,0 0 1,0 0 0,-1 1 0,1-1 0,-1 0 0,1 1 0,-1-1 0,1 1 0,-1-1 0,1 1-1,-1 0 1,1-1 0,-3 1 0,0-1-55,0 1 0,0-1 0,-1 1 0,1-1 0,0 1 0,0 0 0,-1 1 0,1-1 0,-7 3 1,10-3-83,0 1 0,0 0 0,1 0-1,-1-1 1,0 1 0,0 0 0,1 0 0,-1 0 0,1 0 0,-1 0 0,1 0 0,-1 0 0,1 0 0,-1 0 0,1 0 0,0 0 0,0 0 0,-1 0 0,1 0 0,0 0 0,0 0 0,0 0 0,0 0 0,0 1 0,1 0 0,-1-1-229,0-1-1,0 1 0,0 0 0,0-1 1,0 1-1,1 0 0,-1-1 0,0 1 1,0-1-1,1 1 0,-1 0 0,0-1 0,1 1 1,-1-1-1,1 1 0,-1-1 0,0 1 1,1-1-1,-1 1 0,1-1 0,0 0 1,-1 1-1,1-1 0,0 1 0,9 0-8518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5349,'0'0'7490,"5"-9"-5825,14-25-138,-18 34-1454,-1-1 0,0 0 0,1 1 1,-1-1-1,0 0 0,1 1 0,-1-1 0,1 1 0,-1-1 0,1 1 0,-1-1 0,1 1 0,0-1 1,-1 1-1,1-1 0,0 1 0,-1 0 0,1-1 0,0 1 0,-1 0 0,1 0 0,0 0 0,0-1 1,-1 1-1,1 0 0,0 0 0,0 0 0,-1 0 0,1 0 0,0 0 0,0 0 0,-1 0 0,1 1 1,0-1-1,-1 0 0,1 0 0,0 1 0,-1-1 0,1 0 0,0 1 0,-1-1 0,1 1 0,1 0 1,18 26 191,-17-22-31,10 15-50,-1-4-89,-1 1 0,-1 0 0,0 1-1,11 32 1,-19-46-64,-1 0-1,0 0 1,0 0-1,0 1 1,-1-1-1,1 0 0,-1 0 1,0 1-1,0-1 1,-1 0-1,1 0 1,-1 1-1,0-1 0,0 0 1,0 0-1,-1 0 1,1 0-1,-1 0 1,0 0-1,0-1 0,0 1 1,-1-1-1,1 1 1,-1-1-1,0 0 1,0 0-1,-7 5 0,-13 10 6,-41 21 0,3-7-3754,40-23-1209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33 3011,'-17'-4'3387,"-18"-4"-1019,22 2 839,8-2 3312,54 4-3022,19 2-2062,82 2-906,-148 0-525,-1 0 0,1 0 0,-1 0 0,1 1 0,-1-1 0,1 0 0,-1 1 0,1-1 0,-1 1 0,0-1-1,1 1 1,-1 0 0,0 0 0,0 0 0,0 0 0,1-1 0,-1 2 0,0-1 0,0 0 0,0 0 0,0 0 0,-1 0-1,1 1 1,0-1 0,0 0 0,-1 1 0,1-1 0,-1 0 0,1 1 0,-1-1 0,1 1 0,-1-1 0,0 1 0,0-1 0,0 1-1,0-1 1,0 1 0,0-1 0,0 1 0,-1-1 0,1 0 0,-1 3 0,-2 7 33,0 1 0,-1-1 1,0 0-1,-7 12 0,9-17-34,-18 32 370,-34 47 0,32-52 52,-33 66 0,54-99-425,1 1 0,-1 0 0,0 0 0,1 0 0,-1 0 0,1 0 0,-1 0 0,1 0 0,0 0 0,-1 0 0,1 0 0,0 0 0,0 0 0,0 0 0,0 0 0,0 0 0,0 0 0,0 0 0,0 0 0,0 0 0,0 0 0,1 1 0,-1-1 0,0 0 0,1 0 0,-1 0 0,1-1 0,-1 1 0,1 0 0,-1 0 0,1 0 0,0 0 0,-1 0 0,1-1 0,0 1 0,0 0 0,-1 0 0,1-1 0,0 1 0,0-1 0,0 1 0,0-1 0,2 1 0,-1 0-202,0-1 0,0 0 0,0 0 0,0 0-1,0 0 1,0-1 0,0 1 0,0-1 0,0 1 0,0-1-1,0 1 1,0-1 0,0 0 0,0 0 0,0 0 0,-1 0-1,1 0 1,0-1 0,-1 1 0,1 0 0,-1-1 0,2-1-1,-2 2-247,0-1 0,-1 1-1,1 0 1,0 0-1,-1 0 1,1 0-1,-1 0 1,0-1 0,1 1-1,-1 0 1,0 0-1,0-1 1,0 1-1,0 0 1,0-3 0,0-8-4504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5093,'0'0'14894,"57"-43"-13837,-26 32-384,4 0-481,0 5-160,-6 3-32,2 3-929,-11 0-1441,-3-1-3268,-6-4-4163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5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2755,'-12'3'4911,"-3"1"-4390,1 1 0,-1 0 1,1 1-1,1 1 0,-1 1 0,1 0 1,0 0-1,1 1 0,0 1 0,0 0 1,1 0-1,0 1 0,-16 23 0,15-13-350,0 0-1,2 1 1,0 1-1,2 0 1,0 0-1,2 1 1,0 0-1,2 0 1,0 0-1,2 0 1,0 30-1,3-37-36,0-1-1,1 1 0,1 0 0,0-1 0,1 0 0,1 1 0,11 23 0,-11-30-97,0 0-1,0-1 1,1 0-1,1 0 1,-1-1-1,2 1 0,-1-2 1,1 1-1,0-1 1,0 0-1,1-1 0,14 9 1,-11-9 1,1-1 1,-1 0 0,1-1-1,0 0 1,1-1 0,-1-1-1,0 0 1,1-1-1,-1 0 1,1-1 0,0 0-1,-1-1 1,0-1 0,1 0-1,16-6 1,-6 1 62,0-1 0,-1-1 1,0-1-1,0-1 0,-1-1 0,-1-1 1,29-22-1,-33 21 215,1-1 0,-2-1-1,0-1 1,-1 0 0,-1-1 0,-1-1 0,14-24-1,-19 28-102,-1 0-1,-1 0 0,0-1 0,-1 1 0,0-1 1,-1-1-1,-2 1 0,1 0 0,-2-1 1,0-28-1,-1 39-192,-1-1 0,0 1-1,0 0 1,-1-1 0,0 1 0,0 0 0,0 0 0,-1 0 0,1 1 0,-1-1-1,-1 1 1,1-1 0,-1 1 0,-9-9 0,6 7 20,-1 0-1,-1 1 1,1 0 0,-1 0-1,0 1 1,0 0 0,-1 0-1,-15-4 1,4 3-393,-1 0 1,0 2-1,0 0 0,0 2 1,-1 0-1,1 2 0,0 0 1,-24 4-1,14 5-3032,11 0-2148,-1 1-5373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73 121 5317,'-11'3'2580,"-1"1"-1,0-1 1,0-1-1,-13 1 1,24-3-1614,9 0 497,14-1-932,-1-1 1,1-1 0,-1-1-1,24-8 1,87-32-1504,-109 36 455,-13 4-17,38-16-3282,-23 1-1540,-13 0-281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12364,'0'0'6267,"9"4"-5610,6 1-467,0-1 0,1 0 0,-1-1-1,1-1 1,24 1 0,96-4 15,-60-1 15,-75 2-202,-1-1 1,1 1-1,0 0 1,0 0 0,-1 0-1,1 0 1,0 0-1,0 0 1,0 0 0,-1 0-1,1 0 1,0 0-1,0 0 1,-1 0-1,1 1 1,0-1 0,0 0-1,-1 1 1,1-1-1,0 0 1,-1 1 0,1-1-1,0 1 1,-1-1-1,1 1 1,-1-1-1,1 1 1,-1 0 0,1-1-1,-1 1 1,1 0-1,-1-1 1,1 1 0,-1 0-1,0 0 1,0-1-1,1 1 1,-1 0-1,0 0 1,0-1 0,0 1-1,0 0 1,0 0-1,0 0 1,0-1-1,0 1 1,0 0 0,0 0-1,0-1 1,-1 1-1,1 0 1,0 0 0,0-1-1,-1 1 1,1 0-1,0-1 1,-1 1-1,1 0 1,-1-1 0,1 1-1,-1 0 1,-1 0-1,-34 41 744,9-16-668,1 1-1,-41 52 1,58-66-1537,2 0-1,-1 0 1,-5 15-1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4356,'0'0'14750,"-1"10"-14456,0 13-60,1 0-1,6 37 1,-5-47-509,2-1 0,-1 1 0,1 0-1,1-1 1,1 0 0,-1 0 0,10 16 0,-9-22-3249,-1-3-1403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5637,'8'-1'3428,"3"0"-1939,75-4 5571,-80 4-6471,-1 2-1,1-1 1,0 0 0,0 1-1,-1 0 1,1 0 0,0 1-1,-1 0 1,0 0 0,1 0-1,-1 1 1,9 5 0,-13-7-519,0 0 1,0 0 0,1 1-1,-1-1 1,-1 1 0,1-1 0,0 1-1,0-1 1,0 1 0,-1-1 0,1 1-1,-1 0 1,1-1 0,-1 1-1,0 0 1,0 0 0,0-1 0,1 1-1,-2 0 1,1-1 0,0 1 0,0 0-1,-1 0 1,1-1 0,0 1-1,-1 0 1,0-1 0,1 1 0,-1-1-1,0 1 1,0-1 0,0 1 0,0-1-1,0 0 1,0 1 0,-3 1-1,-4 7 158,-2-1-1,1 0 1,-19 13 0,19-15-168,-25 17 27,26-20-124,1 1 1,0 0-1,0 0 1,0 0 0,1 1-1,-1 0 1,1 0-1,1 1 1,-10 13-1,15-20 8,0 0-1,0 1 1,0-1-1,0 0 1,0 1-1,0-1 1,0 0-1,0 1 1,0-1-1,0 1 1,0-1-1,0 0 0,0 1 1,0-1-1,0 0 1,0 1-1,0-1 1,0 0-1,1 1 1,-1-1-1,0 0 1,0 1-1,0-1 1,1 0-1,-1 0 1,0 1-1,1-1 1,-1 0-1,0 0 0,0 1 1,1-1-1,-1 0 1,0 0-1,1 0 1,-1 0-1,0 1 1,1-1-1,-1 0 1,0 0-1,1 0 1,-1 0-1,1 0 1,-1 0-1,0 0 0,1 0 1,22 1-482,-19-1 405,28-1-1272,1-1 0,51-9 0,14-17-5864,-36 4-2089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10474,'0'0'7175,"61"-4"-6310,-26-5-609,5 0-160,0 0-32,-1-1-32,-3-1 32,-3-3-32,-7 4-160,-4-2-353,-9 1-736,-8-2-1121,-5-3-1922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12780,'0'0'6022,"45"-51"-5382,-10 38-127,4 1-353,-3 4-96,5 6-64,-8 2 0,2 0-737,-10 0-1665,-3 3-1858,-9 0-1217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12107,'0'0'3524,"-4"9"-1581,4-9-1890,-16 38 1372,15-36-1295,0 1 0,0-1 0,0 0-1,0 1 1,1-1 0,-1 1 0,1-1 0,0 1 0,0-1-1,-1 1 1,2-1 0,-1 1 0,0-1 0,0 0 0,1 1 0,-1-1-1,1 1 1,1 1 0,0-2-100,0-1 0,0 0-1,0 0 1,0-1 0,0 1-1,0 0 1,0-1 0,1 1 0,-1-1-1,0 0 1,0 0 0,1 0 0,-1 0-1,0 0 1,4-1 0,35-7 172,1-16-112,-35 20-64,-1-1 0,1 1 1,0 0-1,1 0 0,-1 1 0,1 0 1,-1 1-1,1-1 0,13-1 0,-19 60 946,-2-55-1012,0 0 1,0-1 0,1 1-1,-1-1 1,0 1-1,0-1 1,1 1-1,-1 0 1,0-1-1,1 1 1,-1-1-1,0 1 1,1-1 0,-1 0-1,1 1 1,-1-1-1,1 1 1,-1-1-1,1 0 1,-1 1-1,1-1 1,-1 0-1,1 0 1,0 1-1,-1-1 1,1 0 0,-1 0-1,1 0 1,0 0-1,-1 0 1,1 0-1,-1 0 1,1 0-1,0 0 1,0 0-1,26-5-8095,-12-4 1153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117 109 12075,'0'0'4447,"-9"-1"-2818,2 0-1425,1 0 1,-1 0 0,1 1 0,-1 0-1,1 1 1,-1-1 0,0 1 0,-7 2-1,12-2-149,-1 0 0,1 0 0,0 0-1,0 0 1,0 1 0,-1-1 0,1 1-1,0-1 1,1 1 0,-1-1 0,0 1 0,0 0-1,1 0 1,-1 0 0,1 0 0,0 0-1,-1 1 1,1-1 0,0 0 0,0 1 0,1-1-1,-1 0 1,0 1 0,1-1 0,-1 1-1,1-1 1,0 1 0,0-1 0,0 5-1,0-7-36,0 1 0,0 0-1,1 0 1,-1 0-1,0-1 1,0 1 0,0 0-1,1 0 1,-1-1-1,0 1 1,1 0 0,-1-1-1,0 1 1,1 0-1,-1-1 1,1 1-1,-1-1 1,1 1 0,0 0-1,-1-1 1,1 1-1,-1-1 1,1 0 0,0 1-1,0-1 1,-1 0-1,1 1 1,1-1 0,30 3 262,-25-4-239,1 0 0,0-1 0,-1 0 0,1 0-1,13-6 1,-9 0-25,0 0 0,0 0 0,-1-1 0,0-1 0,15-17 1,-21 22 37,-1 0 0,0-1 0,0 0 0,0 1 0,-1-1 0,0 0 0,0-1 1,0 1-1,-1 0 0,0-1 0,0 0 0,-1 1 0,1-14 0,-2 19-36,0 1-1,0 0 0,0-1 1,0 1-1,0 0 0,0 0 1,0-1-1,0 1 0,0 0 1,0-1-1,0 1 0,0 0 1,-1 0-1,1-1 0,0 1 1,0 0-1,0 0 0,0-1 1,-1 1-1,1 0 1,0 0-1,0 0 0,-1-1 1,1 1-1,0 0 0,0 0 1,-1 0-1,1 0 0,0 0 1,-1-1-1,1 1 0,0 0 1,0 0-1,-1 0 0,1 0 1,0 0-1,-1 0 0,1 0 1,0 0-1,-1 0 0,1 0 1,0 0-1,0 0 0,-1 1 1,1-1-1,0 0 0,-1 0 1,1 0-1,0 0 1,0 0-1,-1 0 0,1 1 1,0-1-1,0 0 0,-1 0 1,1 0-1,0 1 0,0-1 1,0 0-1,-1 0 0,1 1 1,0-1-1,0 0 0,0 1 1,0-1-1,-16 17 189,10-7-176,2 0-1,-1 0 1,1 0 0,1 1 0,0 0 0,0 0 0,1-1-1,1 1 1,-1 0 0,2 1 0,0 16 0,1-27-78,-1 1 1,0-1 0,1 1 0,-1-1 0,1 1 0,-1-1 0,1 1 0,0-1 0,-1 0 0,1 1 0,0-1-1,0 0 1,0 0 0,0 0 0,0 0 0,0 0 0,1 0 0,-1 0 0,0 0 0,0 0 0,1 0 0,-1 0-1,0-1 1,1 1 0,-1-1 0,1 1 0,1-1 0,43 6-6428,-24-6-268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10474,'0'0'10479,"8"4"-10094,4 0-317,0 1 0,-1-2 0,1 0 0,20 3 1,-27-6-55,-1 0 0,1 1 0,-1-1 0,0-1 0,1 1 0,-1-1 1,1 0-1,6-2 0,-9 2-6,-1 1 0,1-1-1,0 0 1,-1 0 0,1 0 0,-1 0 0,1 0 0,-1-1-1,0 1 1,1 0 0,-1-1 0,0 1 0,0 0 0,0-1-1,0 0 1,0 1 0,-1-1 0,1 0 0,0 1-1,-1-1 1,2-3 0,-2 4-2,0 0 0,0 1 0,0-1 0,0 0 0,0 1 0,0-1 0,0 0 0,0 1 0,0-1 1,0 0-1,-1 1 0,1-1 0,0 1 0,0-1 0,-1 0 0,1 1 0,0-1 0,-1 1 0,1-1 0,-1 0 0,1 1 0,0-1 0,-1 1 0,1 0 0,-1-1 0,1 1 0,-1-1 0,0 1 0,1 0 0,-2-1 0,-26-5 73,21 6-71,0 0 0,-1 0 0,1 1 1,0 0-1,-12 3 0,13-1-2,0 1-1,1-1 1,0 1-1,0 0 1,0 0-1,0 1 1,-8 9 0,12-13-1,-1 1 0,1-1 1,-1 1-1,1 0 1,0-1-1,0 1 1,-1 0-1,1 0 1,1 0-1,-1 0 1,0 0-1,0 0 1,1 0-1,-1 0 1,1 0-1,0 0 0,-1 0 1,1 0-1,0 1 1,0-1-1,0 0 1,1 0-1,-1 0 1,0 0-1,1 0 1,0 0-1,1 4 1,0-4-25,1-1 0,0 1 0,-1-1 0,1 1 1,0-1-1,0 0 0,0 0 0,-1-1 1,1 1-1,0-1 0,0 1 0,0-1 0,0 0 1,0 0-1,5 0 0,48-4-1901,-44 2 191,-1-1 1,1 0-1,-1 0 1,21-10-1,5-6-5670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9097,'0'0'9182,"0"0"-9156,-1 0 0,1 0 0,0 0 0,0-1 0,0 1 1,0 0-1,-1 0 0,1 0 0,0 0 0,0-1 1,0 1-1,-1 0 0,1 0 0,0 0 0,0 0 0,-1 0 1,1 0-1,0 0 0,0 0 0,-1 0 0,1 0 0,0 0 1,0 0-1,-1 0 0,1 0 0,0 0 0,0 0 0,-1 0 1,1 0-1,0 0 0,0 0 0,0 0 0,-1 0 0,1 0 1,0 1-1,0-1 0,-1 0 0,1 0 0,0 0 0,0 1 1,-32 39 2220,8-5-955,-25 25 766,-23 24-459,72-84-1750,-1-1 0,1 1 0,0 0 0,-1-1 0,1 1 0,0-1 1,-1 1-1,1 0 0,0-1 0,-1 1 0,1-1 0,0 1 0,0-1 0,-1 1 0,1-1 1,0 1-1,0-1 0,0 1 0,0-1 0,0 1 0,0-1 0,0 1 0,0-1 0,0 0 0,0 1 1,0-1-1,0 1 0,0-1 0,0 1 0,1-1 0,-1 0 0,1-23-2239,-1 24 2381,1-18-1296,-1-51-11633,-4 49 13192,-4 3 9969,19 17-7014,17 0-2396,-2 5-108,-1 1 0,41 15-1,-56-17-1535,-1 0 0,-1 1 0,1-1 0,-1 2 0,15 11 0,-17-13-4118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5990,'4'42'8123,"-5"23"-4693,0-20 610,18-66-1520,-13 9-2356,0 0 0,0 0 0,-1-1 0,-1 0 1,0 1-1,-1-1 0,0-23 0,-1 36-127,144 14-95,-139-14 48,0 0 32,1 0 0,0 0 0,0 0 1,-1-1-1,1 0 0,8-2 0,-12 1-10,1 1-1,-1-1 0,1 1 0,-1-1 1,0 0-1,0 0 0,0 0 0,0 0 1,0 0-1,0 0 0,-1 0 0,1-1 1,-1 1-1,1-1 0,0-3 0,-1 5-10,1-2-22,0-1 0,0 0 1,-1 0-1,1-1 1,-1 1-1,0 0 0,0 0 1,1-6-1,-2 9 12,0 0-1,0 1 1,0-1 0,-1 0-1,1 1 1,0-1 0,0 0-1,-1 1 1,1-1 0,0 1-1,-1-1 1,1 0 0,0 1-1,-1-1 1,1 1 0,-1-1-1,1 1 1,-1-1-1,1 1 1,-1 0 0,-1-1-1,-24-4-175,23 5 175,1 0 0,-1 0 0,1 1 0,-1 0 0,1-1 1,-1 1-1,1 0 0,0 0 0,-1 0 0,1 0 0,0 1 0,0-1 0,0 0 1,0 1-1,0 0 0,0-1 0,0 1 0,0 0 0,1 0 0,-1 0 0,1 0 1,-1 0-1,1 1 0,0-1 0,0 0 0,0 1 0,0-1 0,0 1 0,1-1 1,-1 1-1,0 2 0,1-2 0,-1 0 1,1 0-1,0 1 0,0-1 1,0 0-1,0 0 1,0 0-1,1 0 0,-1 1 1,1-1-1,0 0 0,0 0 1,0 0-1,0 0 1,1-1-1,-1 1 0,1 0 1,0 0-1,-1-1 1,1 1-1,0-1 0,1 0 1,-1 1-1,0-1 1,4 2-1,0-1-453,-1 0-1,1 0 1,0-1 0,0 0-1,0 0 1,0-1 0,10 2 0,23-1-5339,-18-2-107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13741,'0'0'1703,"-8"-2"-48,0 1-1349,2-1-110,1 1 1,-1 0-1,1 1 1,-1 0-1,1-1 0,-8 2 1,11-1-148,0 1 0,1-1 0,-1 1-1,0-1 1,0 1 0,0 0 0,1 0 0,-1 0 0,1 0 0,-1 0 0,0 0 0,1 0-1,0 0 1,-1 1 0,1-1 0,0 1 0,-1-1 0,1 1 0,0-1 0,0 1 0,0 0-1,1-1 1,-1 1 0,0 0 0,0 2 0,-1 2 69,0-1-1,1 0 1,0 1 0,-1-1 0,2 1 0,-1-1-1,1 1 1,0-1 0,1 9 0,-1-12-75,1-1 0,0 1 1,0-1-1,-1 1 1,1-1-1,0 1 0,0-1 1,0 1-1,1-1 1,-1 0-1,0 0 1,0 0-1,1 1 0,-1-1 1,1 0-1,-1-1 1,1 1-1,-1 0 1,1 0-1,-1-1 0,1 1 1,0-1-1,-1 1 1,1-1-1,0 0 1,0 0-1,-1 1 0,1-1 1,0 0-1,0-1 1,-1 1-1,4-1 0,2 0-1,-1 0 0,1-1-1,-1 0 1,0 0 0,0-1-1,0 0 1,0 0-1,0 0 1,0-1 0,-1 1-1,0-2 1,1 1-1,7-9 1,-6 6-27,0 0 1,-1-1-1,0 0 0,0 0 1,-1 0-1,0 0 0,0-1 1,5-15-1,-8 6 48,-9 19 5,-13 26 153,18-24-182,1 0-1,0 0 1,0 0-1,0 0 0,0 0 1,0 0-1,1 1 1,-1-1-1,1 0 0,0 0 1,0 0-1,0 1 0,0-1 1,0 0-1,1 0 1,0 0-1,0 0 0,0 1 1,1 2-1,0-4-113,0 0 0,0 0 0,0 0-1,0 0 1,1 0 0,-1 0 0,0-1 0,1 1 0,0-1-1,-1 0 1,1 1 0,0-1 0,-1-1 0,1 1 0,0 0-1,0-1 1,0 1 0,0-1 0,0 0 0,0 0-1,3 0 1,39-2-6155,-25-9 278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8232,'0'0'12444,"-2"10"-11996,-3 27 15,1 0 0,2-1 0,5 66 0,4-77-47,0-14-1200,4-10-3668,-6-5-1949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 12075,'0'0'9748,"-11"-6"-9614,5 3-126,-26-12 2,31 14-9,-1 1 0,1 0 0,-1-1 0,1 1 0,-1 0 0,1 0 0,-1 0 0,0 0 0,1 0 0,-1 1 0,1-1 0,-1 0 0,1 1 0,-1-1 0,1 1 0,-1-1 0,1 1 0,0 0 0,-1 0 0,1-1 0,0 1 0,0 0 0,-1 0-1,0 2 1,-6 5 130,0 1-1,0-1 0,1 2 0,1-1 0,-1 1 1,1 0-1,1 0 0,0 1 0,1 0 0,0 0 1,0 0-1,1 0 0,0 0 0,1 1 0,1-1 1,0 1-1,0 20 0,2-31-115,0 0 1,-1 1-1,1-1 0,0 0 1,0 0-1,-1 0 1,1 0-1,0 0 0,0 0 1,0 0-1,0 0 0,0 0 1,1 0-1,-1 0 1,0-1-1,0 1 0,1-1 1,-1 1-1,0-1 0,0 1 1,1-1-1,-1 0 0,1 1 1,-1-1-1,0 0 1,1 0-1,-1 0 0,1 0 1,-1 0-1,0 0 0,3-1 1,2 0 23,0 1 1,0-1-1,0 0 1,-1 0 0,1-1-1,7-3 1,-8 3-23,0-1 0,0 0 1,-1-1-1,1 1 1,-1-1-1,0 1 0,0-1 1,-1-1-1,1 1 0,-1 0 1,0-1-1,0 0 0,0 0 1,0 0-1,-1 0 0,0 0 1,0 0-1,-1 0 0,1-1 1,-1 1-1,0-1 0,-1 1 1,1-12-1,-1 16-21,0 1 0,-1-1 0,1 0-1,0 0 1,0 0 0,-1 0 0,1 0 0,-1 0-1,1 0 1,-1 0 0,1 1 0,-1-1 0,1 0-1,-1 0 1,0 1 0,0-1 0,1 0-1,-1 1 1,0-1 0,0 1 0,1-1 0,-1 1-1,0-1 1,0 1 0,0 0 0,0-1 0,0 1-1,0 0 1,0 0 0,0 0 0,0 0 0,0 0-1,0 0 1,0 0 0,0 0 0,0 0 0,0 0-1,0 0 1,-1 1 0,-7 7-122,9-7 124,0-1 0,0 1-1,0-1 1,1 1 0,-1-1 0,0 1 0,1-1 0,-1 1 0,0-1-1,1 1 1,-1-1 0,1 1 0,-1-1 0,1 1 0,-1-1-1,1 0 1,-1 1 0,1-1 0,-1 0 0,1 1 0,-1-1 0,1 0-1,-1 0 1,1 0 0,0 1 0,0-1 0,6 2-43,0-1 0,0 0 0,1 0 0,-1-1 1,12 0-1,-12 0 31,-5 47-194,-2-37 311,3 22-828,-3-31 547,1-1-1,-1 1 1,1 0 0,-1-1-1,1 1 1,-1-1 0,1 1 0,-1-1-1,1 1 1,0-1 0,-1 1 0,1-1-1,0 1 1,0-1 0,-1 0 0,1 1-1,0-1 1,0 0 0,0 0 0,-1 0-1,1 1 1,0-1 0,0 0 0,0 0-1,-1 0 1,1 0 0,0-1 0,0 1-1,0 0 1,-1 0 0,1 0 0,0-1-1,0 1 1,0 0 0,-1-1-1,2 0 1,12-6-5438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7399,'0'0'14520,"-8"-1"-13361,2 1-1045,0 1 1,-1 0-1,1 0 0,0 0 1,0 0-1,1 1 1,-1 0-1,0 0 0,1 1 1,-1 0-1,1 0 1,0 0-1,-1 0 0,2 1 1,-1 0-1,0 0 1,1 0-1,0 1 0,0-1 1,-7 11-1,-7 12 114,0 2 0,-22 50-1,-7 14-483,45-90 47,0 0 0,0 0 0,0-1-1,-1 1 1,1 0 0,0-1 0,-1 0 0,0 1-1,0-1 1,1 0 0,-5 1 0,6-2-43,-1 0 1,1-1 0,0 0-1,0 1 1,-1-1 0,1 0-1,0 0 1,0 1 0,-1-1-1,1 0 1,0 0 0,-1 0-1,1-1 1,0 1 0,-1 0-1,1 0 1,0-1-1,0 1 1,-1-1 0,1 1-1,0-1 1,0 0 0,0 1-1,0-1 1,0 0 0,0 0-1,0 1 1,0-1 0,0 0-1,0 0 1,0 0 0,-1-2-1,-11-22-5785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13645,'0'0'7826,"-4"9"-7346,2-4-462,0 1 0,0 0-1,0-1 1,0 1 0,1 0 0,0 0-1,0 0 1,1 0 0,-1 0-1,1 0 1,1 0 0,-1 0-1,1 0 1,0 0 0,3 10-1,7 20-1545,-9-10-2736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4708,'0'0'14628,"8"-7"-13822,-7 6-786,2-3 38,1 1 0,-1 0 0,1-1 0,0 2 0,0-1-1,0 0 1,0 1 0,1-1 0,-1 1 0,1 0-1,-1 1 1,1-1 0,0 1 0,-1 0 0,1 0 0,7 0-1,32-1 157,-26 1-186,-1 0 1,1 1-1,0 1 1,0 1-1,25 5 1,-41-7-2,0 0 0,-1 1-1,1-1 1,0 1 0,0-1 0,-1 1 0,1 0 0,-1 0 0,1 0 0,-1 0 0,1 0 0,-1 0-1,0 0 1,1 0 0,-1 0 0,0 1 0,0-1 0,0 0 0,0 1 0,0-1 0,0 1 0,0-1-1,0 1 1,-1 0 0,1-1 0,0 1 0,-1 0 0,0-1 0,1 1 0,-1 0 0,0 0 0,0-1 0,0 1-1,0 0 1,0 0 0,0-1 0,-1 1 0,1 0 0,-1 0 0,1-1 0,-1 1 0,0 1 0,-2 4 163,0-2 0,-1 1 0,1 0 0,-1-1 1,0 0-1,-1 1 0,1-2 0,-1 1 0,-9 7 1,-2-1 78,-1 0 0,0-1 0,-24 10 0,33-16-319,1-1 0,-1-1 1,0 1-1,-1-1 0,1 0 0,0-1 0,-1 0 1,1-1-1,0 1 0,-13-2 0,43-20-5214,26-1-3304,-20 11 2568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5029,'0'0'15070,"-4"10"-14712,-2 9-163,1 0 1,0 0-1,-1 25 1,5-38-361,0 0 0,0 0 0,1 1 0,-1-1 0,2 0 0,-1 1 0,1-1 0,0 0 0,0 0 0,1 0 0,-1 0 0,1 0 0,1 0 0,-1 0 0,1 0-1,6 8 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10218,'0'0'7489,"8"-8"-6955,-2 2-477,1 0-1,-1 1 1,1 0 0,0 0-1,0 1 1,0 0-1,1 0 1,-1 0 0,1 1-1,0 1 1,0-1-1,0 1 1,1 0-1,13 0 1,0 0 179,56-2 477,-74 4-610,0 0 0,0 1 1,0-1-1,0 1 0,0 0 0,0 0 0,-1 0 0,1 0 1,0 1-1,-1-1 0,1 1 0,-1 0 0,1 0 1,-1 0-1,6 6 0,-8-7-41,0 0-1,0 0 1,0 0 0,0 0 0,-1 0 0,1 1 0,0-1-1,-1 0 1,1 1 0,0-1 0,-1 0 0,0 1-1,1-1 1,-1 0 0,0 1 0,0-1 0,1 1 0,-1-1-1,0 1 1,-1-1 0,1 0 0,0 1 0,0-1-1,-1 1 1,1-1 0,-1 3 0,-1-2 41,0 1 1,0-1 0,0 1-1,0-1 1,0 0-1,0 0 1,-1 0 0,1 0-1,-1 0 1,0 0-1,-4 2 1,-4 1 64,0 0 1,-1-1 0,1 0-1,-1-1 1,-15 2 0,15-4-80,-5-1-1067,11 1-6515,14-8 1279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7783,'0'0'13533,"-6"12"-12908,-4 7-403,-35 75 1502,41-86-1615,1 1-1,0 0 1,1 0 0,0 0-1,1 0 1,-1 0-1,2 0 1,-1 0-1,3 18 1,-1-23-105,1 0 0,-1-1 0,1 1 0,0-1 0,0 1 0,1-1 0,-1 0 0,1 0 0,-1 0 0,1-1 0,0 1 1,0 0-1,0-1 0,1 0 0,-1 0 0,1 0 0,-1 0 0,1 0 0,-1-1 0,1 0 0,0 0 0,4 1 0,45 8-2945,-9-15-6068,-23-6-3370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6919,'0'0'5258,"-8"-5"-3432,-24-18 79,31 23-1828,0 0 0,1 0 0,-1 0-1,1-1 1,-1 1 0,1 0 0,-1-1-1,1 1 1,-1 0 0,1-1 0,-1 1-1,1 0 1,0-1 0,-1 1 0,1-1-1,-1 1 1,1-1 0,0 1 0,0-1-1,-1 1 1,1-1 0,0 1 0,0-1-1,0 1 1,-1-1 0,1 0 0,0 1-1,0-1 1,0 1 0,0-1 0,0 1-1,0-1 1,0 0 0,0 1 0,0-1-1,1 1 1,-1-1 0,0 1 0,0-1-1,0 1 1,1-1 0,-1 1 0,0-1-1,1 1 1,-1-1 0,0 1 0,1-1-1,-1 1 1,0-1 0,1 1 0,-1 0-1,1-1 1,-1 1 0,1 0 0,-1-1-1,1 1 1,-1 0 0,1 0 0,-1-1-1,1 1 1,0 0 0,-1 0 0,1 0-1,-1 0 1,1 0 0,-1 0 0,1 0-1,0 0 1,35-6 222,41 6 310,-77 0-591,0 1 1,1-1 0,-1 0 0,0 0 0,1 0 0,-1 0 0,0 0 0,0 0 0,1 1-1,-1-1 1,0 0 0,0 0 0,0 0 0,1 1 0,-1-1 0,0 0 0,0 0 0,0 1-1,0-1 1,1 0 0,-1 0 0,0 1 0,0-1 0,0 0 0,0 1 0,0-1 0,0 0-1,0 0 1,0 1 0,0-1 0,0 0 0,0 1 0,0-1 0,0 0 0,0 0 0,0 1-1,0-1 1,0 0 0,0 1 0,0-1 0,-1 0 0,1 0 0,0 1 0,0-1 0,0 0-1,0 0 1,-1 1 0,1-1 0,0 0 0,0 0 0,0 0 0,-1 1 0,1-1 0,-1 0-1,-11 13 812,10-12-757,-10 7 229,0 0 1,0 1 0,-11 11-1,20-17-277,0 0 1,1 0-1,-1 0 0,1 0 1,0 0-1,0 1 0,0-1 1,0 1-1,0 0 0,1-1 1,0 1-1,0 0 0,0 0 1,0 0-1,0 0 0,1 5 1,1-8-58,-1 1 1,1-1 0,0 0 0,0 0-1,1 1 1,-1-1 0,0 0 0,0 0-1,1 0 1,-1 0 0,0 0-1,1-1 1,-1 1 0,1 0 0,-1-1-1,1 1 1,-1-1 0,1 1 0,-1-1-1,1 0 1,0 1 0,-1-1-1,1 0 1,0 0 0,-1 0 0,1-1-1,1 1 1,50-2-5451,-31-6 319,0-4-1579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12 11499,'0'0'7015,"-8"-2"-5974,5 1-1026,1 0 44,-1-1 0,0 1 0,0 0 0,0 1-1,0-1 1,0 0 0,0 1 0,0 0 0,0-1 0,0 1 0,-1 0 0,1 1 0,0-1 0,0 1 0,0-1 0,0 1 0,0 0 0,0 0-1,0 0 1,1 0 0,-1 1 0,0-1 0,1 1 0,-1 0 0,1-1 0,-1 1 0,1 0 0,-4 4 0,-23 39 789,28-43-747,0 1 1,0-1-1,0 1 0,0 0 0,0-1 0,0 1 0,1 0 0,0 0 0,-1-1 1,1 1-1,0 0 0,0 0 0,1 0 0,-1-1 0,1 1 0,1 5 1,-1-7-72,1 1 0,-1-1 0,1 0 0,-1 1 1,1-1-1,0 0 0,0 0 0,0 0 0,0 0 0,0-1 1,0 1-1,0 0 0,0-1 0,0 1 0,0-1 1,0 0-1,0 0 0,0 0 0,0 0 0,0 0 1,3-1-1,47-6 218,-46 5-232,0-1 0,0 1 0,0-2 0,0 1 0,0-1 0,-1 0 0,0 0 0,8-8 0,-10 10 4,-1 0-1,0 0 1,-1 0-1,1 0 1,0-1-1,-1 1 1,1 0-1,-1-1 1,0 0-1,1 1 1,-1-1-1,0 0 1,-1 0-1,1 1 1,-1-1-1,1 0 1,-1 0-1,0 0 1,0 0 0,0 0-1,0 1 1,-1-7-1,-1 7-37,1 1-1,-1-1 1,0 0 0,1 0-1,-1 1 1,0-1 0,0 1-1,0-1 1,0 1 0,0 0-1,-1 0 1,1 0 0,0 0-1,0 0 1,-1 0 0,1 1-1,0-1 1,-1 1 0,1 0-1,-3-1 1,2 1-385,-1-1 0,1 1 0,0 0-1,0-1 1,-1 1 0,1 1 0,0-1 0,0 0-1,0 1 1,-1 0 0,1-1 0,0 1 0,0 1-1,-5 1 1,3 14-6360,5-11 2775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12684,'0'0'9225,"-20"56"-8489,20-38-351,0 1-129,0-2-128,0-2-64,5-2-32,-1-4-256,2-2-705,-1-3-833,1-4-544,3 0-1954,-2-4-1633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6246,'0'0'14307,"-1"0"-14293,1 0 0,-1 0 0,0 0-1,0-1 1,1 1 0,-1 0 0,0 0 0,0 0 0,0 0 0,1 1 0,-1-1 0,0 0 0,0 0 0,1 0 0,-1 1 0,0-1 0,0 0-1,1 1 1,-1-1 0,0 0 0,1 1 0,-2 0 0,-5 7-94,-43 50 2159,47-53-1829,0-1 0,0 1 0,0 0 1,1 0-1,0 0 0,0 0 1,0 0-1,0 0 0,1 0 1,0 1-1,-1 8 0,3-13-235,0 1 0,0 0 0,-1-1-1,1 1 1,0 0 0,0-1 0,1 0 0,-1 1 0,0-1-1,0 1 1,1-1 0,-1 0 0,1 0 0,-1 0-1,1 0 1,0 0 0,-1 0 0,1 0 0,0-1 0,-1 1-1,1-1 1,0 1 0,0-1 0,0 0 0,3 1 0,51 6 90,-52-7-89,29-2 72,-32 2-85,0 0-1,0-1 1,0 1 0,0 0 0,0-1 0,0 1 0,-1-1 0,1 1-1,0-1 1,0 0 0,-1 1 0,1-1 0,0 0 0,0 1 0,-1-1 0,1 0-1,-1 0 1,1 0 0,-1 1 0,1-1 0,-1 0 0,0 0 0,1 0-1,-1 0 1,0 0 0,0 0 0,1 0 0,-1 0 0,0 0 0,0-1-1,-1 0 0,1 1-1,-1 0 0,0 0 1,1 1-1,-1-1 0,0 0 1,0 0-1,1 0 0,-1 0 0,0 1 1,0-1-1,0 0 0,0 1 1,0-1-1,0 1 0,0-1 0,0 1 1,0-1-1,0 1 0,0 0 1,-1-1-1,1 1 0,0 0 0,0 0 1,0 0-1,0 0 0,-2 0 1,-40-2 14,38 2-15,1 1 2,-1-1 0,0 1 0,0 0 0,0 0 0,1 1 1,-1-1-1,-4 3 0,8-4-39,0 1 0,0-1 1,0 0-1,0 1 0,0-1 1,0 1-1,0-1 0,0 1 1,0 0-1,0-1 0,0 1 1,1 0-1,-1 0 0,0 0 1,1-1-1,-1 1 0,0 0 0,1 0 1,-1 0-1,1 0 0,-1 0 1,1 0-1,0 0 0,-1 0 1,1 0-1,0 0 0,0 0 1,0 1-1,0-1 0,0 0 1,0 0-1,0 0 0,0 0 1,0 0-1,0 0 0,1 0 1,-1 0-1,1 2 0,0-2-423,1-1-1,-1 1 0,0 0 1,1-1-1,-1 1 1,1-1-1,-1 1 0,1-1 1,-1 0-1,1 1 0,0-1 1,-1 0-1,1 0 1,-1 0-1,1 0 0,-1-1 1,1 1-1,2-1 1,-3 1-252,17-4-9966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25 6694,'2'-21'6930,"4"17"-1797,14 25-358,-9-7-5096,-4-6 573,6 8-11,0-1-1,-1 1 1,0 1 0,14 30 0,-24-42-235,0-1 0,0 1 0,0 0 0,-1 0 1,0 0-1,0 0 0,0 0 0,-1 0 0,0 0 0,0 0 0,0 0 0,0 1 0,-1-1 0,0 0 0,0 0 0,0 0 0,-1 0 0,1-1 0,-1 1 1,-1 0-1,1-1 0,0 1 0,-7 7 0,-62 69 94,20-36-3841,33-33-1160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9929,'0'0'16048,"65"54"-14991,-27-28-577,10-4-320,9-2-160,-4-7-2562,0-8-3812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3555,'0'0'10763,"75"-10"-10219,-25 4-192,5 0-127,4 1-161,1 1-32,-10 0 32,-1 1-64,-7 0 0,-9 2-96,-7 1-385,-10-2-896,-8-2-1506,-8 0-2306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10730,'0'0'5029,"65"-9"-4292,-20 2-97,-1 1-287,2 1-193,0 3-128,-2 2-32,-2 0 64,0 0-449,2 0-2305,-3-2-2467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4933,'0'0'12881,"10"-3"-11173,9-5-1287,0 0 0,-1-2 0,0 0 0,0-1 0,-1-1-1,-1-1 1,16-14 0,112-117-318,-117 115 26,-10 10-113,-12 16-64,-4 10 37,-6 14 32,-25 56 122,17-48-115,1 0 0,2 1 0,0 0-1,3 0 1,-6 40 0,13-69-73,-1 0 1,1-1-1,0 1 0,0 0 1,0 0-1,-1 0 0,1 0 1,0 0-1,0-1 1,0 1-1,0 0 0,0 0 1,0 0-1,1 0 0,-1 0 1,0-1-1,0 1 1,1 0-1,-1 0 0,0 0 1,1-1-1,-1 1 1,1 0-1,-1 0 0,1-1 1,-1 1-1,1 0 0,0-1 1,-1 1-1,1-1 1,0 1-1,-1-1 0,1 1 1,0-1-1,0 1 0,-1-1 1,1 0-1,0 1 1,0-1-1,0 0 0,-1 0 1,1 0-1,0 0 0,0 0 1,0 1-1,0-1 1,0-1-1,0 1 0,-1 0 1,1 0-1,0 0 0,0 0 1,0-1-1,0 1 1,-1 0-1,1-1 0,0 1 1,0-1-1,-1 1 1,2-1-1,5-3-1301,0 0-1,-1 0 1,1 0 0,-1-1 0,9-9-1,14-18-8315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6086,'0'0'6240,"-9"8"-2364,-7 9-2345,1 0 1,-19 28-1,28-37-1369,0 1-1,1 0 1,1 0-1,-1 1 0,2 0 1,-1 0-1,1-1 1,1 2-1,-2 13 1,3-19-143,0 1 0,1-1 0,0 1 0,0-1 0,1 0 0,-1 1 0,1-1 0,0 0 0,1 1 0,-1-1 0,1 0 0,0 0 0,0 0 0,4 5 0,-4-8 27,0 1 1,1-1-1,-1 0 0,1 1 0,0-1 0,-1-1 0,1 1 0,0 0 1,0-1-1,0 1 0,0-1 0,1 0 0,-1 0 0,0 0 0,1-1 1,-1 1-1,0-1 0,1 1 0,-1-1 0,0 0 0,1-1 1,-1 1-1,7-2 0,-5 1 71,1 0-1,0-1 1,-1 1 0,1-1 0,-1-1-1,1 1 1,-1-1 0,0 0 0,0 0-1,0-1 1,-1 1 0,1-1 0,-1 0-1,0 0 1,0-1 0,0 1 0,0-1-1,-1 0 1,5-8 0,-3 4 8,-1 0 0,0 0 0,-1-1 0,0 1 0,0-1 0,-1 0 0,-1 1 0,1-1 0,-1 0 0,-1-19 0,-1 26-115,0 0 0,0 0-1,0 0 1,0 1 0,-1-1 0,1 0 0,-1 1-1,0-1 1,1 1 0,-1-1 0,0 1 0,-1 0-1,1 0 1,0 0 0,0 0 0,-1 0 0,0 0-1,1 1 1,-1-1 0,0 1 0,1 0 0,-1 0-1,0 0 1,0 0 0,0 0 0,-3 0 0,1 0-286,1 0 0,-1 0 1,1 0-1,-1 1 0,0-1 1,1 1-1,-1 0 0,1 1 0,-1-1 1,0 1-1,1 0 0,-1 0 1,1 0-1,0 1 0,-1-1 1,1 1-1,-4 2 0,-3 8-3149,10-1-2006,1-2-3052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9545,'0'0'12406,"-4"8"-11167,-25 54 840,-15 34-788,39-85-1105,1 1-1,1-1 0,0 1 0,0 0 0,1 0 0,0 14 0,2-24-164,1-1 1,0 0 0,-1 0 0,1 0 0,0 0-1,0 0 1,0 0 0,0 0 0,0-1-1,0 1 1,0 0 0,0 0 0,0-1-1,0 1 1,0-1 0,1 1 0,-1-1 0,0 1-1,0-1 1,0 0 0,1 1 0,-1-1-1,0 0 1,1 0 0,-1 0 0,0 0 0,1 0-1,-1 0 1,0-1 0,0 1 0,3-1-1,46-7 110,-38 4-407,0-1 0,-1 0-1,0 0 1,0-1 0,19-15 0,-21 14-1537,-1 0 0,0 0-1,13-16 1,-7 0-4475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6054,'0'0'10506,"-36"58"-7367,21-32-353,2-2-415,2 4-642,0-5-512,6 1-608,5-4-353,0-1-160,0-1-96,0 0-480,0 0-1122,0 1-1537,0 1-1313,-2-4-2851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8584,'0'0'12172,"-31"67"-11243,22-47-577,3 3-288,1-2 32,5-4-288,0-3-1378,0-5-2049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 6758,'0'0'7447,"-8"-1"-4115,3 1-3170,1-1 0,-1 1 0,1 0 0,-1 0 0,1 0 0,-1 1 0,1-1 0,-1 1 0,1 0 0,0 0 0,-1 1 0,1 0 0,0-1 0,0 1 0,0 1 0,0-1 0,0 0 0,1 1 0,-1 0 0,1 0 0,0 0 0,-1 0 0,1 1 0,1-1 0,-5 8 0,0 0 70,1 0 1,0 0 0,1 1-1,0 0 1,1 0 0,1 0-1,0 0 1,0 1 0,1-1-1,1 1 1,0 14 0,1-25-209,0 0 1,0-1 0,0 1 0,0 0 0,0-1-1,1 1 1,-1 0 0,1-1 0,-1 1 0,1 0 0,-1-1-1,1 1 1,0-1 0,0 1 0,0-1 0,0 0-1,0 1 1,0-1 0,0 0 0,0 0 0,1 0 0,2 2-1,-1-1-7,-1-1 0,1 0 0,0 0 0,0 0 0,0 0 0,0-1 0,1 1 1,-1-1-1,0 0 0,0 0 0,6 0 0,-2-1-7,0 0 1,0 0-1,0-1 1,0 0 0,-1 0-1,1-1 1,-1 1-1,1-1 1,-1-1-1,12-7 1,-11 3 36,0 1 1,0-1-1,0-1 0,-1 1 0,0-1 0,-1 0 1,0 0-1,5-13 0,-8 15 22,1 1 0,-1-1-1,0 1 1,-1-1 0,0 0 0,0 0 0,0 0-1,-1 1 1,0-1 0,0 0 0,-1 0-1,0 0 1,-3-12 0,3 17-104,0 0 0,0 1 0,0-1 0,0 0 0,-1 1 0,1-1-1,0 1 1,-1-1 0,1 1 0,-1 0 0,0 0 0,1 0 0,-1 0 0,0 0 0,0 0 0,0 0 0,0 0 0,1 1 0,-1-1-1,0 1 1,0-1 0,-3 1 0,-28 2-7326,27 3 688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4452,'0'0'17916,"-8"0"-16619,-22 9-575,29-9-711,1 0 0,-1 1 0,1-1 0,-1 0 1,1 1-1,-1-1 0,1 1 0,0-1 1,-1 1-1,1-1 0,0 1 0,-1-1 0,1 1 1,0-1-1,0 1 0,-1-1 0,1 1 0,0-1 1,0 1-1,0-1 0,0 1 0,0-1 1,0 1-1,0 0 0,0 1-4,1 0 0,-1-1 0,1 1 0,0-1 0,0 1 0,-1-1 0,1 1 0,0-1 0,0 0 0,0 0 0,1 1 0,-1-1 0,2 2 0,161 134-2047,-162-135 2050,1 0 0,-1 0-1,0 0 1,0 0 0,0 1-1,0-1 1,-1 0-1,1 1 1,-1 0 0,1-1-1,-1 1 1,0 0 0,0-1-1,0 1 1,-1 0-1,1 0 1,0 0 0,-1 0-1,0 0 1,0 0 0,0 5-1,-1-4 79,-1 1 0,1-1 0,-1 0 0,0 0 0,0 0 0,0 0 0,-1 0 0,1 0 0,-1 0 0,0-1 0,0 1-1,-6 4 1,-6 4 315,0-1-1,0 0 0,-1-1 1,-1-1-1,-30 13 0,41-19-224,0-1 0,0 0-1,-1 0 1,1 0-1,-1-1 1,1 0 0,-1 0-1,1-1 1,-8 0-1,12 0-179,0 0 0,0-1 0,0 0-1,1 1 1,-1-1 0,0 0-1,1 0 1,-1 0 0,0 0-1,1 0 1,-1 0 0,1 0-1,0 0 1,-1-1 0,1 1-1,0 0 1,0-1 0,0 0-1,0 1 1,0-1 0,0 1-1,0-1 1,0 0 0,1 0-1,-1 1 1,1-1 0,-1 0-1,1 0 1,0 0 0,-1 0-1,1 0 1,0 1 0,0-1-1,1 0 1,-1-2 0,1-5-168,0 1 0,0-1 0,0 0 0,1 1 0,1-1 0,-1 1 0,1 0 0,1 0 0,0 0 0,0 0 0,0 1 0,1-1 0,0 1 0,0 0 1,1 1-1,6-7 0,14-11 16,1 1 1,53-34-1,-48 35 582,36-31 1,-66 51-333,0 0 1,0 0 0,0 1-1,0-1 1,0-1 0,-1 1-1,1 0 1,-1 0 0,0-1-1,0 1 1,0 0-1,0-1 1,0 1 0,0-1-1,0-4 1,-1 5-67,0 1 0,-1 0 0,1-1 0,0 1 0,-1 0 0,0 0 0,1 0 0,-1 0 0,0 0 0,1-1 1,-1 1-1,0 0 0,0 0 0,0 1 0,0-1 0,0 0 0,0 0 0,0 0 0,0 1 0,0-1 0,0 1 0,-1-1 0,1 0 0,0 1 0,0 0 0,-1-1 0,1 1 0,0 0 0,0 0 0,-1 0 0,1 0 0,0 0 0,-3 0 0,-9-1-206,1 0 0,-1 1 1,0 0-1,-25 4 0,10 4-2847,1 6-3399,20-10-497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3748,'0'0'17189,"-9"-1"-16767,4 0-394,0 1 1,1 0-1,-1 0 0,0 1 1,0 0-1,1-1 1,-1 1-1,0 1 0,1-1 1,-1 1-1,1 0 1,-7 3-1,8-3-10,1-1 0,0 1 0,0-1 0,0 1 0,0 0 0,0 0 0,0 0 0,1 0 0,-1 0 0,1 0 1,-1 0-1,1 1 0,0-1 0,0 0 0,0 1 0,0-1 0,0 1 0,0 0 0,1-1 0,-1 1 0,1-1 0,0 1 0,0 0 0,0-1 0,0 1 0,0 0 1,0-1-1,1 1 0,0-1 0,0 4 0,0-4-9,1 0 0,-1 0-1,0 0 1,1 0 0,-1-1 0,1 1 0,0 0 0,-1-1 0,1 1 0,0-1-1,0 1 1,0-1 0,0 0 0,0 0 0,1 0 0,-1 0 0,4 1 0,48 13 141,-40-12-103,-8-1-37,0 0 0,0 0 0,0 0 0,0 1-1,0 0 1,0 0 0,-1 0 0,0 1-1,1 0 1,-1 0 0,-1 0 0,1 0 0,7 10-1,-11-11 20,1-1 1,-1 1-1,0 0 0,1-1 0,-1 1 0,-1 0 0,1 0 0,0 0 0,-1 0 0,1 0 0,-1 0 0,0 0 0,0 0 1,0 0-1,0 0 0,-1 0 0,1 0 0,-1 0 0,0 0 0,0 0 0,0-1 0,0 1 0,0 0 0,-1 0 1,1-1-1,-1 1 0,0-1 0,1 0 0,-1 1 0,0-1 0,-4 3 0,-2 3 64,0 0 0,0 0 0,-1-1 0,1 0 0,-2-1-1,1 0 1,-1 0 0,0-1 0,0 0 0,-1-1 0,1 0 0,-1-1 0,0 0 0,0-1-1,0 0 1,0-1 0,0 0 0,0 0 0,-14-2 0,24 1-88,0 0 0,0 0 0,0 0 1,0 0-1,0 0 0,0-1 0,-1 1 0,1 0 0,0-1 1,0 1-1,0 0 0,0-1 0,0 1 0,1-1 0,-1 0 1,0 1-1,0-1 0,0 0 0,0 0 0,1 1 0,-1-1 1,0 0-1,1 0 0,-1 0 0,1 0 0,-1 0 0,1 0 1,-1 0-1,1 0 0,-1 0 0,1 0 0,0 0 1,0 0-1,0 0 0,-1 0 0,1 0 0,0 0 0,0 0 1,1 0-1,-1 0 0,0-1 0,0 1 0,0 0 0,1 0 1,-1 0-1,0 0 0,1 0 0,-1 0 0,2-1 0,0-3-12,1-1 0,0 1-1,0 0 1,1 0 0,-1 1-1,1-1 1,0 1-1,5-5 1,19-12-4,1 2 0,34-18 0,-35 23 24,-1-2-1,-1-1 0,30-26 0,-55 42 8,1 0-1,-1 0 0,1 0 1,-1 0-1,1-1 1,-1 1-1,0 0 1,0-1-1,0 1 0,0-1 1,0 1-1,0-1 1,0 0-1,0 1 1,-1-1-1,1 0 1,-1 1-1,1-1 0,-1 0 1,0 0-1,1 0 1,-1 0-1,0 1 1,0-1-1,-1-3 1,0 3 30,0 0 1,-1 0 0,1 1 0,-1-1 0,0 0-1,1 1 1,-1 0 0,0-1 0,0 1 0,0 0-1,0 0 1,0 0 0,0 0 0,0 0 0,0 1-1,0-1 1,0 0 0,0 1 0,-5-1-1,-30-4-281,-1 2 0,-45 2-1,69 1-456,14 0 550,0 0 0,-1 0 1,1 0-1,0 0 0,0 0 0,0 0 0,0 0 1,0 0-1,0 0 0,0 0 0,0 1 1,-1-1-1,1 0 0,0 0 0,0 0 0,0 0 1,0 0-1,0 0 0,0 0 0,0 0 1,0 0-1,0 0 0,0 1 0,0-1 0,0 0 1,0 0-1,0 0 0,0 0 0,0 0 1,0 0-1,0 0 0,0 1 0,0-1 0,0 0 1,0 0-1,0 0 0,0 0 0,0 0 1,0 0-1,0 0 0,0 1 0,0-1 0,0 0 1,0 0-1,0 0 0,0 0 0,0 0 1,0 0-1,0 0 0,1 0 0,-1 0 0,0 0 1,0 1-1,0-1 0,0 0 0,0 0 1,0 0-1,0 0 0,0 0 0,0 0 0,1 0 1,-1 0-1,0 0 0,0 0 0,0 0 1,0 0-1,0 0 0,13 0-6610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66 2626,'0'0'7917,"-3"-10"-5899,-11-28 555,14 38-2461,0-1 0,0 1 1,0-1-1,0 1 0,0-1 0,0 0 0,-1 1 0,1-1 0,1 1 0,-1-1 0,0 1 0,0-1 0,0 0 1,0 1-1,0-1 0,0 1 0,1-1 0,-1 1 0,0-1 0,0 1 0,1-1 0,-1 1 0,0-1 0,1 1 1,-1-1-1,1 1 0,-1 0 0,0-1 0,1 1 0,-1 0 0,1-1 0,-1 1 0,1 0 0,-1 0 0,1-1 1,-1 1-1,1 0 0,-1 0 0,1 0 0,0 0 0,-1 0 0,1-1 0,0 1 0,27 1 1245,-25-1-957,-1 0-373,0 0 1,0 0-1,0 0 0,0 0 0,0 0 0,0 0 0,0 1 1,0-1-1,0 1 0,0 0 0,0-1 0,-1 1 0,1 0 0,0 0 1,0 0-1,-1 0 0,1 0 0,-1 0 0,1 1 0,-1-1 0,1 1 1,-1-1-1,0 1 0,0-1 0,0 1 0,0-1 0,0 1 1,0 0-1,0 0 0,0 0 0,-1-1 0,1 1 0,-1 0 0,1 0 1,-1 0-1,0 0 0,0 0 0,0 0 0,0 0 0,0 0 1,0 0-1,0 0 0,-2 3 0,1 2-2,-1 0 1,0 0-1,-1-1 0,0 1 1,0-1-1,0 1 0,-1-1 1,0 0-1,0-1 0,-9 11 1,-12 5 75,0-1 1,-1-1 0,-43 22 0,18-10-29,75-32 115,-11 2-146,133-5-30,-49 3-3564,-54 1-2918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29 3267,'0'0'4666,"-8"-4"-2381,-1-1-1768,-1 1 1,0 1 0,0 0 0,0 0 0,0 1 0,0 0-1,0 1 1,-1 0 0,1 1 0,0 0 0,-1 0 0,1 1-1,0 1 1,-20 5 0,15-1-454,1 0 0,0 1 0,0 1 0,1 0 0,-1 1 0,2 0 0,0 1 0,0 1 0,0 0 0,2 0 0,-1 1 0,2 1 0,-1 0 0,-10 19 0,11-15-10,1 2-1,0-1 1,1 1-1,1 0 0,0 0 1,2 1-1,0-1 1,2 1-1,0 0 1,1 38-1,2-49-37,0 1-1,0-1 0,1 0 1,0 0-1,1 0 0,0 0 1,0 0-1,1 0 0,0-1 1,0 0-1,1 0 0,0 0 1,1 0-1,8 9 0,-5-8-13,0-1 0,1 0-1,0-1 1,0 0 0,1 0-1,-1-1 1,1-1 0,1 0-1,-1 0 1,14 3 0,-9-3 75,1-2 0,-1 0 1,1 0-1,0-2 1,-1 0-1,1-1 0,0 0 1,0-2-1,0 0 1,-1-1-1,1 0 0,-1-1 1,0-1-1,0-1 1,-1 0-1,19-11 0,-20 7 228,-1 0 0,0-1 0,-1 0 0,0-1 0,-1 0 0,0-1 0,-1 0-1,-1-1 1,0 0 0,0-1 0,-2 1 0,0-2 0,0 1 0,-2-1 0,0 0 0,3-17 0,-5 22-277,-1 1 0,-1-1 1,1 0-1,-2 0 1,1-1-1,-2 1 0,1 0 1,-2 0-1,1 0 1,-1 0-1,-1 1 0,0-1 1,-1 1-1,0-1 1,0 1-1,-1 0 1,-1 0-1,1 1 0,-2 0 1,1 0-1,-1 0 1,0 1-1,-1 0 0,-16-14 1,18 19-330,1-1 0,-1 1 0,0 0 0,0 1 0,0-1 0,0 1 0,0 0 0,-1 1 0,1 0 0,-1 0 0,-9-1 0,11 2-345,0 0 1,0 1-1,0-1 0,-1 1 1,1 0-1,0 0 1,0 1-1,1 0 0,-8 2 1,-17 15-5868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4292,'0'0'17206,"12"-10"-16128,193-184 465,-201 192-1179,-4 8-86,-8 21 83,-14 31-3,15-42-338,1 0 0,1 1 0,0-1-1,1 1 1,1 0 0,-2 27 0,5-44-86,0 1-1,0-1 1,0 0 0,0 1-1,0-1 1,0 0-1,0 1 1,0-1 0,0 0-1,0 1 1,0-1 0,0 0-1,0 1 1,0-1 0,1 0-1,-1 0 1,0 1 0,0-1-1,0 0 1,1 0 0,-1 1-1,0-1 1,0 0 0,0 0-1,1 1 1,-1-1-1,0 0 1,1 0 0,-1 0-1,0 0 1,0 1 0,1-1-1,-1 0 1,0 0 0,1 0-1,-1 0 1,0 0 0,1 0-1,-1 0 1,0 0 0,1 0-1,-1 0 1,0 0 0,0 0-1,1 0 1,-1 0-1,0 0 1,1 0 0,-1-1-1,0 1 1,1 0 0,-1 0-1,0 0 1,0 0 0,1-1-1,-1 1 1,0 0 0,1-1-1,16-12-5237,2-6-2095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 5637,'0'0'15572,"-5"7"-15513,-48 70 141,48-69-23,1 0 0,0 0 0,0 1 0,1 0 0,0 0 0,1 0 0,0 0 0,0 0 0,0 12 0,2-20-156,-1 0 0,2 0 0,-1 0 0,0 0 0,0 0 0,0 1 0,0-1 0,1 0 0,-1 0 0,0 0 0,1 0 0,-1 0 0,1 0 0,-1 0 0,1 0 0,0 0 0,-1 0 0,1-1 1,0 1-1,0 0 0,0 0 0,0-1 0,-1 1 0,1 0 0,0-1 0,0 1 0,0-1 0,0 1 0,0-1 0,0 1 0,1-1 0,-1 0 0,0 0 0,0 1 0,0-1 0,0 0 0,0 0 0,0 0 0,0 0 0,1 0 0,-1-1 0,0 1 0,1-1 0,4 1 35,-1-2 1,0 1-1,0-1 0,0 1 0,0-1 0,0-1 0,0 1 1,5-4-1,1-3 3,0 1 1,-1-2 0,0 1 0,-1-1-1,10-13 1,-15 17-18,0 0 0,0 1 0,-1-1-1,1-1 1,-2 1 0,1 0 0,-1-1 0,0 1 0,0-1-1,0 0 1,-1 0 0,0-8 0,-1 14-18,0 0 1,0-1-1,0 1 1,0-1-1,-1 1 1,1 0-1,0-1 1,-1 1-1,0 0 1,1-1-1,-1 1 1,0 0-1,1 0 1,-1 0-1,0 0 1,0-1-1,0 1 1,0 0-1,0 1 1,0-1-1,0 0 1,0 0-1,-1 0 1,-1 0-1,0-1-17,0 1 0,-1 0 0,1 0 0,-1 0 0,1 0 0,-1 1 0,1-1 0,-1 1 0,1 0-1,-6 1 1,6-1-91,1 0-1,-1 0 0,0 0 0,0 0 0,0 1 0,0 0 1,0 0-1,0-1 0,0 2 0,1-1 0,-1 0 0,1 0 1,-1 1-1,1 0 0,-1-1 0,1 1 0,0 0 0,-1 0 0,1 0 1,0 0-1,1 1 0,-1-1 0,0 1 0,1-1 0,-1 1 1,1-1-1,-2 5 0,3-5-203,-1 15-1922,9-10-2296,6-6-875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5445,'0'0'15439,"7"0"-15044,-6 0-394,26 7 533,-27-6-488,1 0 0,0 0 0,-1 0 1,1 0-1,-1 0 0,1 0 0,-1 0 0,1 0 0,-1 0 0,0 0 0,0 0 0,1 1 0,-1-1 1,0 0-1,0 0 0,0 0 0,0 0 0,0 0 0,-1 0 0,1 1 0,0-1 0,0 0 1,-1 0-1,1 0 0,-1 0 0,1 0 0,-1 0 0,1 0 0,-1 0 0,-1 1 0,-18 32 1173,16-29-1046,1 0 0,-1 0 0,1 1 0,0 0 0,0-1 0,0 1 0,1 0 0,0 0 0,0 1 0,0-1 0,1 0 0,0 1 0,0 9 0,3-15-147,0 0-1,1 0 1,-1 0 0,0-1-1,1 1 1,-1-1-1,1 0 1,-1 1 0,0-1-1,1 0 1,-1-1 0,1 1-1,-1 0 1,5-2-1,2 0-341,-1 0 0,1-1 0,0-1 0,-1 1 0,0-1 0,10-7 0,21-19-9841,-28 19 2849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6118,'0'0'12267,"-35"60"-10057,28-41-576,1 2-513,1-2-384,1 1-609,4-3-32,0 1-512,0-3-962,0 0-736,4-2-1569,1-2-2467</inkml:trace>
  <inkml:trace contextRef="#ctx0" brushRef="#br0" timeOffset="1">115 140 11371,'0'0'9128,"-17"61"-9032,14-43 1,1-1-65,-2 1 32,2-2-673,0-2-992,-1-3-2339,1-4-3587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 7815,'0'0'8061,"-9"2"-6892,4 0-1066,0-1-1,0 1 1,0 0-1,0 1 1,0-1-1,1 1 0,-1 0 1,1 0-1,0 0 1,0 0-1,0 1 0,0 0 1,1 0-1,-1 0 1,1 0-1,0 0 1,0 1-1,1 0 0,-1-1 1,1 1-1,0 0 1,0 0-1,1 0 1,0 0-1,-1 0 0,1 8 1,0-11-23,1 0 0,-1 0 0,1 1 0,0-1 1,0 0-1,0 0 0,0 0 0,0 0 0,0 0 1,1 0-1,-1 0 0,0 0 0,1 0 0,0 0 0,0 0 1,-1 0-1,1 0 0,0 0 0,1-1 0,-1 1 1,2 2-1,-1-3-45,1 1-1,-1-2 1,0 1 0,0 0 0,1 0 0,-1-1 0,0 1 0,1-1-1,-1 0 1,1 1 0,-1-1 0,0-1 0,1 1 0,-1 0-1,1 0 1,-1-1 0,0 1 0,1-1 0,2-1 0,3-2-16,0 0 0,0 0-1,0-1 1,-1 0 0,0-1 0,0 0 0,0 0 0,-1 0 0,0-1 0,0 1 0,0-2 0,-1 1 0,0 0-1,-1-1 1,1 0 0,-1 0 0,-1-1 0,0 1 0,0-1 0,-1 1 0,0-1 0,0 0 0,0-12-1,-2 20 0,0 0-1,0 1 1,0-1-1,0 0 0,0 0 1,-1 0-1,1 1 1,0-1-1,-1 0 0,1 1 1,0-1-1,-1 0 0,1 0 1,-1 1-1,1-1 1,-1 1-1,1-1 0,-1 0 1,0 1-1,1-1 0,-1 1 1,0 0-1,1-1 1,-1 1-1,0-1 0,1 1 1,-1 0-1,-1-1 0,-28 1-58,23 1-149,1 1-1,-1 0 0,1 0 1,0 0-1,0 1 0,0 0 1,-6 4-1,-14 24-2945,19-6-3321,7-16 1338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39 4740,'0'0'14959,"-3"9"-14783,1-1-179,-1-1 0,2 1 1,-1 0-1,1-1 0,0 1 1,0 0-1,1 0 0,0 0 1,1 0-1,0 0 0,0 0 1,0-1-1,1 1 0,0 0 1,1-1-1,0 0 0,0 1 1,1-1-1,4 7 0,12 11 69,-16-21-24,0-1 0,-1 1 0,1 0 0,-1 1 0,0-1 0,0 0 0,-1 1 0,1-1 0,-1 1 0,0 0 0,0 0 0,0 0 1,-1 0-1,0 0 0,0 0 0,0 1 0,0 8 0,-2-13 86,0 0 1,-1 1 0,1-1 0,0 0 0,0 0 0,-1 0 0,1 0 0,0 0 0,-1 0-1,1 0 1,-1-1 0,1 1 0,-1 0 0,0-1 0,1 1 0,-1-1 0,0 0 0,1 0-1,-1 1 1,0-1 0,1 0 0,-1 0 0,0 0 0,-1-1 0,-44-2 1261,40 0-1406,0-1 1,1 1 0,-1-1-1,1-1 1,0 1-1,0-1 1,0 0-1,0 0 1,-8-11-1,12 13-102,0 0 0,-1 0 0,2 0 0,-1 0 0,0 0 0,0 0 0,1-1 0,0 1 0,0-1 0,-1-4-1,2 6 78,0 1-1,-1-1 0,2 1 0,-1-1 0,0 0 1,0 1-1,0-1 0,1 1 0,-1-1 0,1 1 1,-1-1-1,1 1 0,0-1 0,-1 1 0,1 0 1,0-1-1,0 1 0,0 0 0,0 0 1,0 0-1,0 0 0,1-1 0,-1 1 0,1 0 1,18-11 26,-1 1 0,1 1 0,1 1 0,22-6 0,52-26 207,-94 41-84,1-1-1,0 0 1,-1 0 0,1 0-1,-1 0 1,1 0 0,-1 0-1,0 0 1,1 0 0,-1 0-1,0-1 1,0 1 0,0 0 0,0-1-1,0 1 1,0-1 0,0 0-1,-1 1 1,1-1 0,0 1-1,-1-1 1,1 0 0,-1 0-1,0 1 1,1-1 0,-1 0-1,0 0 1,0 1 0,0-1-1,-1 0 1,1 0 0,0 1-1,-1-1 1,1 0 0,-1 1 0,1-1-1,-1 0 1,0 1 0,1-1-1,-1 1 1,0-1 0,0 1-1,-2-3 1,0 1-114,0-1 1,-1 0-1,1 1 1,-1 0-1,0 0 1,0 0-1,0 0 1,0 0-1,0 1 1,0 0-1,-1 0 1,0 0-1,1 0 1,-10-1-1,11 2-316,-1 1 0,0-1 0,0 1 0,1 0 0,-1 0 0,0 0 0,0 1 0,1 0 0,-1-1-1,-5 3 1,8-2-71,-1 0 0,1 0 0,-1 0 0,1 0 0,-1 0-1,1 0 1,0 0 0,0 0 0,-1 1 0,1-1 0,0 1-1,0-1 1,0 0 0,1 1 0,-2 2 0,-1 9-6574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4004,'0'0'23702,"61"5"-23670,-30-10-32,2 2-480,-2 2-1538,-7-3-1826,0 3-3523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11307,'0'0'13057,"9"-6"-12224,9-6-783,0-1-1,-1 0 0,-1-2 1,-1 0-1,0 0 0,-1-1 1,14-21-1,-14 15-172,2-3-364,-24 48 248,-2-1 241,1 1 0,1-1 0,1 1 0,1 1 0,1 0 0,1-1 0,-2 39 0,6-61-153,0-1-1,0 1 1,1 0-1,-1 0 1,0-1-1,1 1 0,-1 0 1,0 0-1,1-1 1,-1 1-1,1 0 1,-1-1-1,1 1 1,-1-1-1,1 1 0,-1-1 1,1 1-1,0-1 1,-1 1-1,1-1 1,0 1-1,-1-1 0,1 0 1,0 1-1,0-1 1,-1 0-1,1 0 1,0 0-1,0 1 1,-1-1-1,1 0 0,0 0 1,0 0-1,0 0 1,-1 0-1,1-1 1,0 1-1,0 0 0,0 0 1,-1 0-1,1-1 1,0 1-1,-1 0 1,1-1-1,1 0 0,15-8-5720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3716,'0'0'16474,"-9"5"-15129,3-1-1238,0-1-1,1 1 1,-1-1-1,1 2 1,-1-1-1,1 0 1,0 1-1,1 0 1,-1 0-1,1 1 1,0-1-1,1 1 1,-1 0-1,1 0 1,0 0-1,1 0 1,-1 1-1,1-1 1,0 1-1,-1 10 1,3-11-80,-1-1-1,1 0 1,1 0 0,-1 0 0,1 0 0,-1 0-1,2 0 1,-1 0 0,3 7 0,-3-10-18,0-1 1,0 0-1,0 1 1,1-1-1,-1 0 1,0 0 0,0 0-1,1 0 1,-1 0-1,1 0 1,-1 0-1,1-1 1,-1 1-1,1-1 1,-1 1-1,1-1 1,0 1 0,-1-1-1,1 0 1,0 1-1,-1-1 1,1 0-1,0 0 1,-1-1-1,1 1 1,0 0 0,-1 0-1,1-1 1,0 1-1,-1-1 1,1 0-1,-1 1 1,3-2-1,0 0 4,1-1 0,-1 1 0,1-1 0,-1 0 0,0 0 0,0 0 0,0-1 0,0 1 0,-1-1-1,1 0 1,-1 0 0,0-1 0,0 1 0,3-7 0,-2 4 57,-1 0 0,0 0 0,0-1-1,0 1 1,-1-1 0,0 0 0,-1 0 0,2-14-1,-3 21-56,0-1 0,0 1 0,-1 0 0,1 0 0,0 0 0,0-1 0,-1 1-1,1 0 1,0 0 0,-1 0 0,1 0 0,-1 0 0,0 0 0,1 0 0,-1 0-1,0 0 1,0 0 0,1 0 0,-1 0 0,0 0 0,0 1 0,0-1 0,0 0-1,0 1 1,-2-2 0,0 1-5,-1 0-1,1 0 0,0 0 1,-1 0-1,1 1 0,-1 0 1,1-1-1,-1 1 0,-4 1 1,2-1-42,0 1 0,0 0 1,0 0-1,0 1 0,0-1 0,0 1 1,1 1-1,-1-1 0,1 1 1,-9 5-1,-6 24-1762,17-13-1583,3-18 3053,0 0-1,0-1 1,0 1-1,0-1 0,0 1 1,1 0-1,-1-1 1,0 1-1,0-1 1,1 1-1,-1-1 0,0 1 1,1-1-1,-1 1 1,1-1-1,-1 0 1,0 1-1,1-1 1,-1 1-1,1-1 0,-1 0 1,1 1-1,0-1 1,-1 0-1,1 0 1,0 1-1,17 1-6613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1537,'0'0'12839,"3"10"-11130,5 36-252,-3 0 0,-1 1 1,-2 47-1,4-62-925,-3-19-1494,-1 0-3727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4068,'0'0'22811,"-6"9"-22331,4-6-433,-31 52 267,31-52-304,1 1-1,-1-1 1,1 1 0,0-1-1,0 1 1,0-1-1,1 1 1,-1 0 0,1-1-1,0 1 1,0 0-1,0-1 1,0 1 0,1 0-1,-1-1 1,1 1-1,2 6 1,-2-9-4,0 1 1,1-1-1,-1 1 0,0-1 0,0 0 0,0 0 1,1 0-1,-1 0 0,1 0 0,-1 0 1,1 0-1,-1 0 0,1 0 0,0-1 0,-1 1 1,1-1-1,0 1 0,-1-1 0,1 1 1,0-1-1,0 0 0,-1 0 0,1 0 0,0 0 1,0 0-1,-1-1 0,1 1 0,0 0 1,-1-1-1,1 1 0,0-1 0,1-1 1,3 1-11,-1-1 0,0-1 0,0 1 0,0-1 0,0 0 0,-1 0 1,1 0-1,7-8 0,-10 9 25,0 0 1,0 1-1,-1-1 1,1 0-1,-1 0 1,1-1-1,-1 1 1,0 0 0,0 0-1,0-1 1,0 1-1,0-1 1,0 1-1,-1-1 1,1 1-1,-1-1 1,0 1-1,0-1 1,0 1-1,0-1 1,0 1-1,0-1 1,-1 1-1,1-1 1,-1 1-1,0-1 1,1 1-1,-1-1 1,-1 1-1,0-3 1,-1 2-73,1 1 1,-1-1 0,0 0-1,1 1 1,-1-1-1,0 1 1,-1 0-1,1 0 1,0 0 0,-1 1-1,1-1 1,-1 1-1,1 0 1,-1 0-1,0 0 1,1 0 0,-1 0-1,0 1 1,-7 0-1,-18 3-3721,4 10-3431,12-1-1088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53 170 5285,'0'0'3950,"-8"0"-2268,-25 2 5,33-2-1605,0 0 0,-1 0 0,1 0 0,0 0 0,-1 0-1,1 1 1,0-1 0,-1 0 0,1 0 0,0 0 0,-1 0 0,1 0 0,0 0 0,-1-1 0,1 1 0,0 0 0,-1 0-1,1 0 1,0 0 0,-1 0 0,1 0 0,0-1 0,-1 1 0,1 0 0,0 0 0,0 0 0,-1-1 0,1 1 0,0 0 0,0 0-1,-1-1 1,1 1 0,0 0 0,0-1 0,0 1 0,0 0 0,0 0 0,-1-1 0,1 1 0,0 0 0,0-1 0,0 1-1,0 0 1,0-1 0,0 1 0,0 0 0,0-1 0,0 1 0,0-1 0,0 1 0,0 0 0,0-1 0,9-11 1528,1 6-1092,-1 0-1,1 1 0,0 0 1,0 0-1,1 1 1,-1 1-1,21-5 0,81-8 1243,100 7-1627,268 22 1,-403-9-534,33 2-140,658 7 391,-708-19 957,-1-4 0,-1-2 0,72-24 1,64-14 629,-182 47-1855,-18 2-733,-32 2-2746,17 0 449,-2-1-5185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3972,'0'0'18396,"14"-9"-17686,16-13-414,3-3-180,1 1-1,1 1 1,54-25-1,-88 48-117,-1 0-1,0-1 1,1 1 0,-1 0-1,0 0 1,1 0 0,-1 0 0,0-1-1,1 1 1,-1 0 0,0 0-1,1 0 1,-1 0 0,0 0 0,1 0-1,-1 0 1,0 0 0,1 0-1,-1 0 1,0 0 0,1 0 0,-1 0-1,1 0 1,-1 1 0,0-1-1,0 0 1,1 0 0,-1 0 0,0 0-1,1 1 1,-1-1 0,0 0-1,1 0 1,-1 0 0,0 1 0,0-1-1,0 0 1,1 1 0,-1-1-1,0 0 1,0 1 0,0-1 0,1 0-1,-1 1 1,0-1 0,0 0-1,0 1 1,0-1 0,0 0 0,0 1-1,-6 27 98,-25 35 222,29-58-302,-5 8-27,1-3-45,0-1 0,2 1-1,-1 0 1,1 0 0,0 0-1,1 1 1,-3 15 0,17-27-5362,4-12-634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4484,'0'0'16063,"-11"8"-15251,9-7-812,-3 2 121,0 1-1,0-1 0,0 1 1,0 0-1,0 0 0,1 0 1,0 1-1,0 0 1,0 0-1,0 0 0,1 0 1,0 0-1,0 1 0,1-1 1,-1 1-1,1 0 0,0 0 1,1 0-1,-3 11 0,4-14-95,0-1-1,0 1 0,0-1 1,0 1-1,0-1 0,0 1 0,1-1 1,-1 1-1,1-1 0,0 1 1,0-1-1,0 0 0,0 1 0,0-1 1,0 0-1,1 0 0,-1 0 1,1 0-1,-1 0 0,1 0 0,3 3 1,-1-3-9,-1 0 1,1-1-1,-1 1 0,1-1 1,0 0-1,0 0 0,-1 0 1,1-1-1,0 1 0,0-1 1,0 0-1,0 0 1,6-1-1,-6 0-2,0 0 0,0-1 0,0 1-1,0-1 1,0 0 0,0 0 0,-1 0 0,1 0 0,-1-1 0,1 0 0,-1 1 0,0-1-1,0 0 1,0-1 0,0 1 0,-1 0 0,1-1 0,-1 0 0,0 1 0,3-8 0,-3 7 44,-1 1-1,1-1 1,0 0 0,-1 1 0,0-1 0,0 0 0,0 0 0,-1 0 0,1 0-1,-1 1 1,0-1 0,0 0 0,0 0 0,0 0 0,-1 0 0,0 0 0,0 0-1,0 0 1,0 1 0,0-1 0,-1 0 0,-3-5 0,2 7-50,0-1 0,0 1 0,0 0 1,-1 0-1,1 0 0,-1 1 0,1-1 0,-1 1 1,0 0-1,0 0 0,1 0 0,-1 0 1,0 1-1,0-1 0,0 1 0,0 0 0,0 1 1,0-1-1,-4 1 0,6-1-129,0 0 0,0 0 0,0 1 0,0-1 1,0 0-1,0 1 0,0-1 0,1 1 0,-1 0 0,0-1 0,0 1 0,0 0 1,1 0-1,-1 0 0,1 0 0,-1 1 0,1-1 0,-1 0 0,1 1 0,-1-1 0,1 1 1,0-1-1,0 1 0,0 0 0,0-1 0,0 1 0,0 0 0,1 0 0,-1 0 0,0-1 1,1 1-1,0 0 0,-1 0 0,1 0 0,0 0 0,0 0 0,0 0 0,0 0 1,1 2-1,-1-3-134,1 0 0,-1 0-1,1 0 1,-1 0 0,1 0 0,0 0 0,-1 0 0,1 0 0,0 0 0,0-1 0,0 1 0,0 0 0,0 0 0,0-1 0,0 1 0,0-1 0,0 1 0,0-1 0,0 1 0,0-1-1,0 0 1,0 1 0,0-1 0,1 0 0,-1 0 0,1 0 0,23 3-5660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11339,'0'0'5867,"-11"6"-3502,-1 0-2185,-2 1 895,0 0 1,-23 17 0,34-22-934,0 0 1,0 1-1,0-1 1,0 1-1,0-1 0,1 1 1,0 0-1,-1 0 0,1 0 1,0 1-1,0-1 0,1 0 1,-1 1-1,1-1 1,0 1-1,0-1 0,0 1 1,-1 7-1,2-10-137,0 1 1,0-1-1,1 1 0,-1 0 1,0-1-1,1 1 0,-1-1 1,1 0-1,0 1 1,-1-1-1,1 1 0,0-1 1,0 0-1,0 0 0,0 1 1,0-1-1,0 0 0,0 0 1,0 0-1,0 0 0,1 0 1,1 1-1,1 0-5,1 0-1,0 0 1,-1 0-1,1 0 1,0-1-1,10 2 1,-1-1-71,-1-1 0,0 0 0,1-2 0,22-2 0,-32 2 65,0 0 0,1 0 0,-1 0 0,0-1 0,0 0 0,0 0-1,-1 0 1,1 0 0,0-1 0,-1 1 0,0-1 0,1 0 0,-1 0 0,0 0 0,-1-1 0,1 1 0,0 0 0,2-6 0,-4 7 29,0 0 1,-1 0 0,1 0 0,0 1 0,-1-1 0,1 0 0,-1 0 0,0 0 0,0 0 0,0 0 0,0 0-1,0 0 1,0 0 0,0 0 0,-1 0 0,1 0 0,-1 0 0,1 0 0,-1 0 0,0 0 0,0 0 0,0 1-1,0-1 1,0 0 0,0 0 0,0 1 0,-1-1 0,1 1 0,0 0 0,-1-1 0,0 1 0,1 0 0,-1 0-1,0 0 1,1 0 0,-1 0 0,0 0 0,0 0 0,0 0 0,-2 0 0,-7-3-181,0 0-1,0 1 1,-1 0 0,-17-2 0,-22 4-5554,40 4-465,3 6-4165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 1057,'0'0'219,"-21"-15"18839,337 17-15497,-316-2-4202,-14 0-9406,4 0 3951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4228,'0'0'16752,"7"1"-15802,79 3 663,-49-4-1695,0 2 0,44 8 0,-51-7-4803,-20-3-1163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123 132 2274,'0'0'2168,"-8"0"95,-3 1-1335,1-1 0,-1 2 0,1-1 0,-13 5 0,20-6-578,1 1 1,-1-1-1,1 1 0,0 0 0,-1 0 1,1 0-1,0 0 0,0 0 1,-1 1-1,1-1 0,0 0 0,0 1 1,0 0-1,1-1 0,-1 1 0,0 0 1,1 0-1,-1 0 0,1 0 1,0 1-1,-1-1 0,1 0 0,0 0 1,0 1-1,1-1 0,-1 0 0,0 1 1,0 2-1,5-5-187,0 0 1,0 0-1,0-1 1,-1 0-1,1 1 1,0-1-1,5-3 1,10-7-30,-1-1 0,0-1 0,-1 0 0,28-29 0,-29 27-120,0 0-1,1 0 0,0 2 0,35-21 1,-52 34-15,1 0 0,-1 0 0,0-1 1,0 1-1,1 0 0,-1 0 1,0 0-1,0 0 0,1 0 0,-1 0 1,0 0-1,0 0 0,1-1 0,-1 1 1,0 0-1,0 0 0,1 0 1,-1 0-1,0 0 0,1 1 0,-1-1 1,0 0-1,0 0 0,1 0 0,-1 0 1,0 0-1,0 0 0,1 0 1,-1 0-1,0 1 0,0-1 0,0 0 1,1 0-1,-1 0 0,0 0 0,0 1 1,0-1-1,1 0 0,-1 0 1,0 1-1,0-1 0,0 0 0,0 0 1,0 1-1,0-1 0,0 0 0,1 0 1,-1 1-1,0-1 0,-2 23 46,-10 19 11,0-16-21,1 1 1,-12 45 0,16-16-3047,7-56 2722,0 1 1,0-1 0,0 1 0,0-1-1,0 1 1,0 0 0,0-1-1,0 1 1,0-1 0,0 1 0,0-1-1,0 1 1,0 0 0,1-1 0,-1 1-1,0-1 1,0 1 0,1-1-1,-1 1 1,0-1 0,1 1 0,-1-1-1,1 0 1,-1 1 0,0-1 0,1 1-1,-1-1 1,1 0 0,-1 1-1,2-1 1,8 2-7800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57 5029,'1'-2'507,"1"1"1,-1 0-1,0 0 1,1-1-1,-1 1 1,0 0 0,0-1-1,0 1 1,0-1-1,0 0 1,0 1-1,0-1 1,-1 0-1,1 0 1,-1 1-1,1-1 1,-1-3 0,0 5-371,0-1 1,0 0 0,-1 1-1,1-1 1,-1 0 0,1 1 0,0-1-1,-1 1 1,1-1 0,-1 1-1,1-1 1,-1 1 0,0-1 0,1 1-1,-1-1 1,1 1 0,-1 0 0,0-1-1,1 1 1,-1 0 0,0 0-1,0-1 1,1 1 0,-1 0 0,0 0-1,1 0 1,-1 0 0,-1 0-1,-3 0-70,0 0 0,0 0 0,0 0 0,0 1 0,1 0 0,-1 0 0,0 0 0,0 1 0,1 0 0,-1-1 0,-8 6 0,3 0 31,1 1 0,-1-1 0,1 1 0,1 1 0,-13 15 0,18-19 15,-1-1 1,1 1 0,1 0 0,-1 0 0,1 0 0,-1 0 0,2 0-1,-1 1 1,0-1 0,1 1 0,0-1 0,0 1 0,1 0 0,0 6-1,0-11-94,1 0 0,-1 0-1,1 0 1,-1 0 0,1 0-1,-1 0 1,1 0-1,0-1 1,0 1 0,-1 0-1,1 0 1,0-1 0,0 1-1,0 0 1,0-1-1,0 1 1,0-1 0,0 1-1,0-1 1,0 0 0,0 1-1,0-1 1,0 0-1,0 0 1,0 0 0,0 0-1,0 0 1,0 0 0,0 0-1,1 0 1,-1 0-1,0 0 1,1-1 0,42-8 533,-32 3-424,-1 0 0,0 0 0,0-1 0,-1-1 0,1 0 0,-2 0 0,10-11 0,-14 14-70,0 0 0,0-1 0,-1 1 0,0-1 0,0 0 0,0 0 0,-1 0 0,0 0 0,0-1 0,-1 1 1,0-1-1,0 0 0,0 0 0,0-11 0,-1 17-57,-2 1 0,1-1 0,0 1 1,0-1-1,0 0 0,0 1 0,0-1 0,0 1 1,-1-1-1,1 1 0,0-1 0,0 1 1,-1-1-1,1 1 0,0-1 0,-1 1 0,1-1 1,0 1-1,-1 0 0,1-1 0,-1 1 1,1 0-1,-1-1 0,1 1 0,-1 0 0,1 0 1,-1-1-1,1 1 0,-1 0 0,1 0 1,-1 0-1,0 0 0,1-1 0,-1 1 0,1 0 1,-1 0-1,1 0 0,-1 0 0,1 1 1,-1-1-1,0 0 0,1 0 0,-1 0 0,1 0 1,-1 0-1,1 1 0,-1-1 0,1 0 1,-1 1-1,1-1 0,-1 0 0,1 1 0,-1-1 1,0 1-1,-27 20-693,25-17 286,1 1 0,-1 0 0,1 0 0,0 0 1,0 1-1,-3 9 0,2 17-5721,3-19 639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5958,'0'0'16773,"-4"8"-16528,-25 45 167,-21 41 660,49-92-1048,0 0 0,1-1 0,-1 1 0,1 0 0,-1-1 0,1 1 0,0 0 0,-1-1 0,1 1 0,0 0 0,0 0 0,0-1 0,0 1 0,1 0 0,-1-1 0,1 4 0,0-4-12,-1-1-1,1 1 1,-1 0-1,1 0 1,0 0-1,0 0 1,-1-1-1,1 1 1,0 0-1,0-1 1,0 1-1,0-1 1,0 1 0,0-1-1,0 1 1,0-1-1,0 0 1,0 1-1,2-1 1,4 1-296,1-1 1,-1 0 0,0 0-1,1-1 1,-1 0 0,11-3-1,10-4-1213,13-13-7491,-38 18 8345,0 1 0,0-1 1,0 1-1,0-1 0,-1 0 0,1 0 0,-1 0 0,0-1 0,3-3 0,1-22 3693,-9 29 3444,-13 13-4072,2 7-1106,0 1 1,-20 39 0,29-49-1468,1 0 0,-1 1 1,2-1-1,-1 1 0,2 0 0,0-1 0,-2 23 0,4-33 60,0-1-1,0 0 0,0 0 0,0 0 0,0 0 0,0 1 0,0-1 0,0 0 0,0 0 0,0 0 0,0 0 0,0 0 0,0 1 0,0-1 0,0 0 0,0 0 0,0 0 0,0 0 0,0 1 0,0-1 1,0 0-1,1 0 0,-1 0 0,0 0 0,0 0 0,0 0 0,0 1 0,0-1 0,0 0 0,0 0 0,1 0 0,-1 0 0,0 0 0,0 0 0,0 0 0,0 0 0,0 0 0,1 1 0,-1-1 1,0 0-1,0 0 0,0 0 0,0 0 0,1 0 0,-1 0 0,0 0 0,0 0 0,0 0 0,0 0 0,0 0 0,1 0 0,-1 0 0,0-1 0,0 1 0,0 0 0,0 0 0,1 0 0,-1 0 1,0 0-1,0 0 0,0 0 0,0 0 0,0 0 0,0 0 0,1-1 0,-1 1 0,10-8-6522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3043,'0'0'7111,"8"-10"-4117,-2 3-2665,34-41 2642,-37 45-2666,0 0-1,0 0 1,1 1 0,-1-1-1,1 1 1,0 0-1,-1 0 1,1 0 0,0 1-1,0-1 1,0 1-1,0 0 1,0 0 0,9-1-1,-12 3-288,0-1-1,0 0 1,1 0 0,-1 1-1,0-1 1,0 1-1,0-1 1,0 1-1,0-1 1,0 1 0,0 0-1,0 0 1,0-1-1,0 1 1,0 0-1,0 0 1,0 0 0,-1 0-1,1 0 1,0 0-1,-1 0 1,1 0-1,0 0 1,0 2 0,11 37-37,-7-23 63,30 123-86,-25-92-644,23 67 1,-26-97-457,1-1 0,0 1 0,22 30 0,-21-35-2406,-5-7-998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12716,'0'0'6342,"70"-41"-5285,-30 36-256,6 0-417,5 2-320,1 2-32,1-1-1249,-7-3-2146,-10-4-3011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6534,'0'0'15471,"-39"65"-18226,35-47 33,-1 1 31,1-3 33,2-5-33,-1-6-1249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12460,'0'0'3635,"-10"8"-2418,3-2-1075,0 0 0,1 0 0,-1 1-1,1 0 1,1 0 0,-1 1-1,1-1 1,1 1 0,-1 0-1,-5 15 1,7-13-30,0 1 0,0-1 1,1 1-1,1-1 0,-1 16 0,2-26-101,1 1 0,-1-1 0,0 1 0,1 0 0,-1-1 0,1 1-1,-1-1 1,1 1 0,0-1 0,-1 1 0,1-1 0,-1 1 0,1-1 0,0 0 0,-1 1 0,1-1 0,0 0 0,0 0 0,-1 1 0,1-1 0,0 0 0,0 0 0,-1 0 0,1 0 0,0 0-1,0 0 1,-1 0 0,1 0 0,0 0 0,0 0 0,-1-1 0,1 1 0,0 0 0,-1 0 0,1-1 0,0 1 0,32-11 321,-21 4-447,0-1 1,-1 0-1,0-1 1,0 0-1,13-17 1,-19 22 85,-1-1 1,0-1-1,0 1 0,-1 0 1,0-1-1,0 0 1,0 0-1,0 0 0,-1 0 1,0 0-1,0 0 1,-1 0-1,0-1 0,1-6 1,-2 13 54,0-1-1,0 1 1,0 0 0,0-1-1,0 1 1,0 0 0,0-1 0,-1 1-1,1 0 1,0-1 0,0 1-1,0 0 1,0-1 0,0 1 0,0 0-1,-1-1 1,1 1 0,0 0 0,0 0-1,0-1 1,-1 1 0,1 0-1,0 0 1,0-1 0,-1 1 0,1 0-1,0 0 1,-1 0 0,1 0 0,0-1-1,-1 1 1,1 0 0,0 0-1,-1 0 1,1 0 0,0 0 0,-1 0-1,-16 4 527,-14 14 27,29-17-556,-30 28 787,30-27-763,0 0-1,0 0 1,1 0-1,-1 0 1,0 0-1,1 0 1,0 0-1,-1 1 1,1-1-1,0 1 1,0-1-1,0 1 1,0 3 0,15-3-4708,-6-3-1425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34 3812,'0'0'14184,"-8"-4"-12508,-28-14-854,34 18-803,0-1 0,0 1 0,0 0 0,0 0 0,0 0 0,0 0 0,0 1 0,0-1-1,0 1 1,1-1 0,-1 1 0,0-1 0,0 1 0,0 0 0,1 0 0,-1 0 0,0 0 0,1 0 0,-1 1 0,1-1 0,-1 0 0,1 1 0,-1-1 0,1 1-1,0-1 1,-2 4 0,-23 40-12,25-43-6,0-1 0,1 1 0,-1 0-1,0-1 1,1 1 0,-1-1 0,1 1 0,-1 0 0,1 0 0,0-1 0,0 1 0,0 0-1,0-1 1,0 1 0,0 0 0,0 0 0,1-1 0,-1 1 0,0 0 0,1-1 0,0 1-1,-1-1 1,1 1 0,0-1 0,0 1 0,0-1 0,0 1 0,0-1 0,0 0 0,1 2-1,3 0-89,0-1 0,0 1 0,0-1 0,0-1 0,1 1 0,-1-1 0,11 2 0,9 2-582,-14-2 368,0 0 0,0 1 0,0 0 1,0 1-1,11 6 0,-20-10 323,-1 0 1,1 0-1,-1 0 0,0 0 1,1 0-1,-1 0 1,0 0-1,0 0 0,0 0 1,0 1-1,0-1 0,0 0 1,0 1-1,0-1 0,0 1 1,-1-1-1,1 1 0,0 0 1,-1-1-1,1 1 0,-1-1 1,0 1-1,0 0 0,0-1 1,0 1-1,0 0 0,0-1 1,0 1-1,0 0 1,0-1-1,-1 1 0,1 0 1,-1-1-1,1 1 0,-1-1 1,0 1-1,0-1 0,1 1 1,-1-1-1,0 1 0,0-1 1,-1 0-1,1 0 0,0 0 1,-2 2-1,-2 2 169,1-1 0,-1 1 0,1-1 0,-1-1 0,-1 1 0,1-1 0,0 0-1,-1 0 1,0 0 0,1-1 0,-1 0 0,0 0 0,0 0 0,0-1 0,0 0 0,-1 0 0,-9 0 0,15-2-169,0 1 0,0 0 0,0-1 1,-1 1-1,1-1 0,0 1 0,0-1 0,0 1 1,0-1-1,0 0 0,0 0 0,0 1 1,0-1-1,0 0 0,0 0 0,1 0 1,-1 0-1,0 0 0,0 0 0,1 0 0,-1-1 1,1 1-1,-1 0 0,1 0 0,0 0 1,-1-1-1,1 1 0,0 0 0,0 0 0,0-1 1,0 1-1,0 0 0,0 0 0,0-1 1,0 1-1,1-3 0,-1 0-59,1-1 0,-1 0-1,1 0 1,0 0 0,0 0-1,1 0 1,0 1 0,3-8 0,2 4 26,1-1 0,0 1 0,0 1 0,1-1 0,0 1 0,0 1 0,1 0 0,0 0 0,11-4 0,-11 5 38,1 0-1,-1-1 1,0 0-1,-1-1 1,1 0-1,-1-1 1,-1 0-1,9-9 0,-16 16 8,0-1 0,0 1 0,0 0-1,0-1 1,0 1 0,0-1 0,0 1-1,0-1 1,-1 0 0,1 1 0,-1-1-1,1 0 1,-1 1 0,1-1 0,-1 0-1,0 1 1,0-1 0,0 0 0,0 0-1,0 1 1,-1-1 0,1-2-1,-1 2 3,0 1-1,-1-1 1,1 1-1,0 0 1,0-1-1,-1 1 0,1 0 1,-1 0-1,1 0 1,-1 0-1,1 0 0,-1 0 1,1 0-1,-1 1 1,0-1-1,0 1 0,-2-1 1,-11-2-56,-1 1 0,1 0 1,0 2-1,-16 0 0,17 1-373,14-1 388,-15 1-1411,5 7-3964,9-2-730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5029,'0'0'6144,"8"-2"-4163,90-22 3407,-42 9-3251,71-9 0,32 14-2543,214 13-1,-78 3-93,-287-5 544,0-1 0,0 0 1,-1-1-1,1 0 0,0 0 0,-1 0 1,1-1-1,-1 0 0,1-1 0,-1 0 1,0 0-1,0 0 0,12-9 0,-51 14-1274,14-1-2152,1 0-3013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4164,'0'0'14451,"8"-8"-13330,42-35-386,2 2 1,1 2-1,79-42 0,-95 66-707,-26 19-77,-13 15 17,-30 51 136,23-56-99,2 1 0,0 0-1,1 0 1,-6 21 0,12-36-60,0 0 0,0 1-1,0-1 1,-1 0 0,1 1-1,0-1 1,0 1 0,0-1 0,0 0-1,0 1 1,0-1 0,0 1-1,0-1 1,0 0 0,0 1 0,0-1-1,0 1 1,0-1 0,1 0-1,-1 1 1,0-1 0,0 0 0,0 1-1,0-1 1,1 0 0,-1 1-1,0-1 1,0 0 0,1 1 0,-1-1-1,0 0 1,1 0 0,-1 1-1,0-1 1,1 0 0,-1 0 0,0 0-1,1 0 1,-1 1 0,0-1-1,1 0 1,-1 0 0,0 0 0,1 0-1,-1 0 1,1 0 0,-1 0-1,0 0 1,1 0 0,-1 0 0,1 0-1,-1 0 1,0 0 0,1 0-1,0-1 1,22-8-3992,2-8-1120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7815,'0'0'10314,"-10"7"-8910,5-4-1353,-2 2 161,-1 1 0,1 0-1,-1 1 1,-8 10 0,14-14-155,0 0-1,-1 0 1,1 0-1,1 0 1,-1 0-1,0 1 1,1-1-1,0 0 1,0 1-1,0-1 1,0 1-1,0 0 1,1-1-1,0 1 1,-1 0-1,1-1 1,1 1-1,0 6 1,0-9-50,0 1 1,0-1-1,0 1 1,0-1-1,0 1 1,0-1-1,0 0 1,1 1-1,-1-1 1,1 0-1,-1 0 1,1 0-1,-1 0 0,1 0 1,0 0-1,-1-1 1,1 1-1,0-1 1,-1 1-1,1-1 1,0 1-1,0-1 1,0 0-1,0 0 1,-1 0-1,1 0 1,0 0-1,0 0 1,0-1-1,2 0 1,2 1 12,-1-1 1,1 1-1,0-2 1,0 1-1,0-1 1,0 0-1,-1 0 1,8-4-1,-7 2-5,0-1 0,0 0-1,-1-1 1,0 1 0,0-1 0,0 0-1,-1-1 1,4-6 0,-7 12-10,0-1 1,-1 1-1,1 0 0,0-1 1,-1 1-1,0-1 0,1 1 0,-1-1 1,0 1-1,0-1 0,0 1 1,0-1-1,0 1 0,0-1 1,0 1-1,0-1 0,0 1 1,-2-3-1,1 2-1,0 1 0,0 0 0,0 0 0,-1-1 0,1 1-1,0 0 1,-1 0 0,1 0 0,-1 1 0,1-1 0,-1 0 0,1 0 0,-1 1 0,1-1 0,-1 1 0,0-1 0,0 1 0,1 0-1,-1 0 1,0 0 0,-1 0 0,2 0-8,-8-1-29,0 0 0,-1 1 0,1 0 0,-1 1 0,-10 2 0,18-3-113,0 1-1,0 0 1,-1-1-1,1 1 1,0 0-1,0 0 1,0 1-1,0-1 1,1 0-1,-1 0 1,-2 4-1,2-4-185,1 1 0,0 0 0,0-1 1,0 1-1,0 0 0,0 0 0,0 0 0,1 0 0,-1 0 0,1 0 0,-1 0 0,1 0 0,0 0 0,0 0 0,0 2 0,3 5-3223,10-2-257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11819,'0'0'5210,"-11"8"-3907,-4 3-1008,0 0-1,1 1 1,-16 18 0,26-25-206,0-1 0,0 1 0,0-1 1,1 1-1,-1 0 0,1 1 0,1-1 1,-1 1-1,1-1 0,0 1 0,0 0 1,0-1-1,1 1 0,0 0 0,0 0 1,1 12-1,0-17-80,1 0 1,-1 1-1,1-1 0,-1 0 1,1 0-1,0 0 0,0 0 1,-1 0-1,1 0 0,0 0 1,0-1-1,0 1 1,0 0-1,0 0 0,0-1 1,0 1-1,0 0 0,1-1 1,-1 1-1,0-1 0,0 0 1,0 1-1,1-1 0,-1 0 1,0 0-1,0 1 1,1-1-1,-1 0 0,2-1 1,45 0 175,-41 1-165,5-2-7,0 0 0,1-1 0,-1 0 0,0 0 0,-1-1 0,1-1 0,-1 0 0,1-1 0,-2 0 0,1 0 0,-1-1 0,0-1 0,0 0 0,-1 0 0,14-16 0,-21 23 74,-1-1 0,1 0 1,-1 0-1,0 0 0,0 0 0,1 0 1,-1 0-1,0 0 0,-1 0 0,1 0 0,0 0 1,-1-1-1,1 1 0,-1 0 0,1-1 1,-1 1-1,0 0 0,0-1 0,0 1 1,-1 0-1,1 0 0,0-1 0,-1 1 1,0 0-1,1 0 0,-3-5 0,1 5 10,0 0-1,0-1 1,0 1 0,-1 0-1,1 0 1,-1 0-1,1 1 1,-1-1-1,0 1 1,1-1-1,-1 1 1,0 0 0,0 0-1,0 0 1,0 0-1,0 1 1,0-1-1,0 1 1,-4 0 0,6 0-121,-77-1 322,75 1-415,0 0 0,0 1 0,0-1 0,0 0 1,1 1-1,-1-1 0,0 1 0,0 0 0,0 0 0,1 0 0,-1 0 1,1 1-1,-1-1 0,1 1 0,-1 0 0,1-1 0,0 1 0,0 0 1,0 0-1,0 0 0,0 1 0,0-1 0,-2 5 0,4-7 8,0 0 1,0 0-1,-1 0 0,1 1 0,0-1 0,0 0 1,0 0-1,0 0 0,0 1 0,0-1 0,0 0 1,0 0-1,0 0 0,0 1 0,0-1 0,0 0 1,0 0-1,0 0 0,0 1 0,0-1 0,0 0 1,0 0-1,0 1 0,0-1 0,0 0 0,0 0 1,1 0-1,-1 0 0,0 1 0,0-1 0,0 0 1,0 0-1,0 0 0,0 0 0,1 1 0,-1-1 1,0 0-1,0 0 0,0 0 0,1 0 0,-1 0 1,0 0-1,0 0 0,0 0 0,1 1 0,-1-1 1,0 0-1,0 0 0,0 0 0,1 0 0,-1 0 1,0 0-1,0 0 0,0 0 0,1 0 0,-1 0 1,0 0-1,0-1 0,0 1 0,1 0 0,-1 0 1,0 0-1,15 0-6778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15 641,'0'0'16874,"-4"1"-15005,4-1-1794,0 0 1,0 0 0,0 1-1,1-1 1,-1 0-1,0 0 1,0 0 0,0 0-1,0 0 1,0 0 0,0 1-1,1-1 1,-1 0 0,0 0-1,0 0 1,0 0-1,0 1 1,0-1 0,0 0-1,0 0 1,0 0 0,0 0-1,0 1 1,0-1 0,0 0-1,0 0 1,0 0-1,0 0 1,0 1 0,0-1-1,0 0 1,0 0 0,0 0-1,0 0 1,0 1 0,0-1-1,0 0 1,0 0-1,-1 0 1,1 0 0,0 0-1,0 1 1,0-1 0,0 0-1,0 0 1,0 0-1,-1 0 1,1 0 0,35 1 1658,49-9-918,11-5-1612,-64 11-2104,1 2-3429,-19 0 547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9001,'0'0'11381,"11"-7"-10538,27-18-958,-2-2 0,-1-1 0,-1-2 0,-1-2 0,-2 0-1,52-70 1,-76 89-354,-14 23 343,-15 27 139,11-11 94,2 0 0,1 0 0,1 1 0,1 0-1,1 0 1,2 1 0,0-1 0,2 1-1,1-1 1,2 1 0,6 37 0,-6-49-1430,-1-5-3221,0-6-2476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 60 4100,'0'0'4826,"5"-8"-3988,3-1-427,9-11-34,-7-2 2636,-15 28 2085,-15 28-3806,16-15-970,2-1 1,0 1 0,1-1-1,1 1 1,1 0-1,5 32 1,1 37 13,-7-86-256,-1 0-1,1 0 1,-1 0-1,1 0 0,-1 0 1,0 0-1,1-1 1,-1 1-1,0 0 1,0 0-1,0-1 1,-1 1-1,1-1 0,0 1 1,-1-1-1,1 1 1,-1-1-1,1 0 1,-1 0-1,1 1 0,-1-1 1,0 0-1,0-1 1,0 1-1,1 0 1,-1 0-1,0-1 0,0 1 1,0-1-1,0 0 1,-4 1-1,-11 1 101,-1-1 0,-33 0 0,14-1 37,-62 2 165,68-2-368,1 0 1,0 2-1,0 1 1,-56 14-1,83-15-18,-1-1 0,0 0-1,0 0 1,0 0 0,0-1 0,0 1-1,0-1 1,0 0 0,-1 0 0,1-1-1,0 1 1,0-1 0,0 0-1,0 0 1,0 0 0,1 0 0,-1-1-1,0 0 1,-4-2 0,0 3-1800,20-2-10277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15375,'-7'11'560,"-5"9"-79,0 2 0,1-1 0,1 2 1,1-1-1,1 1 0,1 1 0,-4 25 0,8-14-445,2 0 0,2 1 0,1-1-1,1 0 1,2 0 0,10 34 0,-9-39-319,-1 1 0,-2-1 0,-1 1 0,-3 57 0,-2-74 600,-1-14 853,-1-25 456,6-16-1355,3 0 1,1 0 0,13-49-1,42-121-914,-35 128 125,-17 56 452,-5 13 57,0-1 0,2 1 0,0 0 0,1 0-1,0 1 1,1 0 0,15-22 0,-22 34-9,1 0 0,0 0 0,-1 0 0,1 1 0,0-1 0,0 0-1,0 1 1,0-1 0,-1 0 0,1 1 0,0 0 0,0-1 0,0 1 0,0-1 0,0 1 0,0 0 0,0 0-1,1-1 1,-1 1 0,0 0 0,0 0 0,0 0 0,0 0 0,0 0 0,0 1 0,0-1 0,1 0 0,1 2-3,-1-1 0,0 0 0,0 0 0,0 1 0,0 0 0,0-1 0,0 1 0,0 0 0,0 0 0,0 0 1,1 2-1,2 3-120,-1 1 0,1-1 1,-1 1-1,-1 0 0,6 16 1,-8-20 113,0 0 1,-1 1-1,1-1 1,-1 0 0,0 0-1,0 0 1,0 0-1,-1 1 1,1-1 0,-1 0-1,0 0 1,0 0 0,0 0-1,-1 0 1,0-1-1,1 1 1,-5 6 0,2-5 182,-1 0 1,1 0 0,-1 0-1,0-1 1,0 0 0,0 0-1,-1 0 1,0 0 0,1-1-1,-10 4 1,2-2 4,-1 0 0,0-1-1,0-1 1,0 0 0,0 0 0,0-2-1,0 0 1,-1 0 0,-28-4 0,33-3-3119,11-2-1948,5-4-5648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4004,'0'0'16303,"8"1"-15497,4-1-719,1 0 0,-1-1 0,0 0 0,0-1-1,0 0 1,-1-1 0,1-1 0,0 1 0,-1-2 0,0 0-1,12-7 1,27-16 359,48-36-1,-71 46-408,-27 18-39,1 0 0,-1 0 0,1 1-1,-1-1 1,0 0 0,1 0 0,-1 1-1,1-1 1,-1 0 0,1 1 0,-1-1 0,0 0-1,1 1 1,-1-1 0,0 1 0,1-1 0,-1 0-1,0 1 1,0-1 0,1 1 0,-1-1-1,0 1 1,0-1 0,0 1 0,0-1 0,0 1-1,1-1 1,-1 1 0,0-1 0,0 2 0,8 31-127,-1-6 54,-5-20-23,2 0 0,-1-1 0,1 1 0,-1-1 0,2 0 0,8 10 0,-11-14-284,0 1 1,1-1-1,-1 0 0,1 0 0,0 0 1,0-1-1,-1 1 0,1-1 1,0 1-1,6 1 0,15-1-6141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84 3844,'0'0'4382,"7"-8"-3260,18-26 741,-24 33-1551,1-1 0,-1 1 0,-1-1 0,1 1 0,0-1 0,0 1 0,0-1 0,-1 0 0,1 0 0,-1 1 0,0-1 0,1 0 0,-1 0 0,0 0 0,0-2 0,0 4-174,-1-1-1,1 0 0,0 1 0,0-1 0,-1 0 1,1 1-1,-1-1 0,1 1 0,0-1 1,-1 1-1,1-1 0,-1 0 0,1 1 1,-1 0-1,0-1 0,1 1 0,-1-1 0,1 1 1,-1 0-1,0-1 0,1 1 0,-1 0 1,0 0-1,-1-1 0,-1 1-13,0 0 0,-1-1 1,1 1-1,0 0 0,-1 1 0,1-1 0,0 0 0,-1 1 0,1 0 1,0 0-1,-5 2 0,2 0-114,0 1 0,0 0 0,1 0 0,0 0 0,-1 1-1,2 0 1,-6 5 0,8-8-10,1 0 0,-1 0 0,1 0 0,-1 0 0,1 0 0,0 1 0,-1-1 1,1 0-1,0 1 0,1-1 0,-1 0 0,0 1 0,1-1 0,-1 1 0,1-1 0,0 1 0,0 0 0,0-1 0,0 1 0,0-1 0,0 1 0,1 2 0,0-4 1,1 0 0,-1-1 1,0 1-1,0 0 0,0-1 0,0 1 1,0-1-1,1 1 0,-1-1 0,0 1 0,0-1 1,1 0-1,-1 1 0,0-1 0,1 0 1,-1 0-1,0 0 0,3-1 0,33 0 29,-29 1-56,24-4-223,-18 2 122,0 0 0,0 2 0,15 0 0,-26 0 118,-1 0-1,1 0 1,0 1-1,0-1 1,-1 1-1,1 0 1,0-1-1,-1 1 1,1 1-1,-1-1 1,1 0-1,-1 1 1,0-1 0,1 1-1,-1 0 1,0-1-1,0 1 1,0 0-1,0 0 1,3 5-1,-1 1 50,-1 1 0,0 0-1,0 0 1,0 0 0,-1 0 0,-1 0-1,1 0 1,-2 1 0,1-1-1,-1 0 1,0 1 0,-1-1 0,0 0-1,-1 0 1,0 1 0,-4 10 0,5-16 30,-1 1 1,1-1 0,-1 0 0,0 1 0,0-1 0,-1 0 0,1 0 0,-1 0 0,0-1-1,0 1 1,0-1 0,0 1 0,-1-1 0,1 0 0,-1 0 0,0-1 0,0 1 0,0-1-1,0 0 1,0 0 0,-1 0 0,1 0 0,-1-1 0,1 0 0,-1 0 0,1 0 0,-1 0-1,0-1 1,1 0 0,-1 0 0,0 0 0,0 0 0,-6-2 0,7 0-40,1 1-1,0-1 1,-1 1 0,1-1 0,0 0-1,0 0 1,0 0 0,0 0 0,1-1 0,-1 1-1,1-1 1,-1 0 0,1 0 0,0 0-1,0 0 1,0 0 0,0 0 0,1 0 0,-1-1-1,1 1 1,-1-5 0,-1 1-35,1 1-1,1-1 1,-1 0 0,1 0-1,0 0 1,1 0 0,-1 0 0,1-1-1,1 1 1,1-8 0,-2 13 0,1 1 0,0-1 1,0 0-1,0 0 1,1 1-1,-1-1 0,0 1 1,1-1-1,-1 1 0,1 0 1,-1-1-1,1 1 0,-1 0 1,1 0-1,0 0 1,0 0-1,0 0 0,-1 1 1,1-1-1,0 0 0,0 1 1,0 0-1,0-1 1,3 1-1,57-4-106,-46 4 97,10 0-411,-16 0-308,0 0 0,0 0 1,0-1-1,0 0 1,-1-1-1,1 0 0,0 0 1,-1-1-1,15-6 1,-9-3-5216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3619,'0'0'15866,"-2"8"-14723,-7 182 1851,9-190-2985,0 0 0,0 1-1,0-1 1,0 0 0,0 0 0,0 1-1,0-1 1,0 0 0,0 0-1,0 1 1,0-1 0,0 0 0,0 0-1,0 1 1,0-1 0,0 0 0,0 0-1,0 1 1,0-1 0,0 0-1,1 0 1,-1 0 0,0 1 0,0-1-1,0 0 1,0 0 0,1 0-1,-1 0 1,0 1 0,0-1 0,0 0-1,1 0 1,-1 0 0,0 0-1,0 0 1,0 0 0,1 0 0,-1 0-1,0 0 1,0 1 0,1-1-1,-1 0 1,12-7 461,7-13-65,-15 13-381,-1-1 1,-1 1 0,1 0 0,-1-1 0,-1 0 0,2-13 0,-2 17-20,-1 1 0,0-1 0,0 0 1,0 1-1,0-1 0,0 0 0,-1 1 0,1-1 0,-1 0 0,0 1 0,0-1 1,-1 1-1,1-1 0,-1 1 0,1 0 0,-4-4 0,5 7-9,0 0 0,0 0 0,0 0 0,0 1 0,0-1 0,0 0 0,0 0 0,0 0 0,0 0 0,0 1 0,0-1 0,0 0 0,0 0 0,-1 0 0,1 0 1,0 0-1,0 1 0,0-1 0,0 0 0,0 0 0,0 0 0,-1 0 0,1 0 0,0 0 0,0 0 0,0 0 0,0 0 0,-1 0 0,1 0 0,0 1 0,0-1 0,0 0 0,0 0 0,-1 0 0,1 0 0,0 0 0,0 0 0,0 0 0,0-1 0,-1 1 0,1 0 0,0 0 0,0 0 0,0 0 0,0 0 0,-1 0 0,1 0 0,0 0 0,0 0 0,0 0 0,0 0 0,0-1 0,0 1 0,-1 0 1,1 0-1,0 0 0,0 0 0,0 0 0,0-1 0,0 1 0,0 0 0,9 14-86,-1-11-125,0 0 1,0-1-1,0 0 0,0-1 1,0 0-1,0 0 0,0 0 1,14-2-1,-1 0-3114,0-2-1,24-5 0,-20-2-2926,-16 3 17941,-13 9-11640,1 0 0,0 0 0,0 1 0,0-1 0,0 0 0,0 1 0,0 0 0,1 0 0,-1 0 0,1 0 0,0 0 0,0 0 0,0 0 0,-2 7 0,-20 51 1474,23-60-1489,1 1-1,-1-1 0,1 0 0,-1 0 0,1 0 1,0 0-1,-1 0 0,1 1 0,0-1 0,0 0 1,0 0-1,0 0 0,0 1 0,0-1 1,0 0-1,0 0 0,1 0 0,-1 1 0,0-1 1,1 0-1,-1 0 0,1 0 0,-1 0 0,1 0 1,-1 0-1,1 0 0,0 0 0,0 0 0,-1 0 1,1 0-1,0 0 0,0-1 0,0 1 0,0 0 1,0 0-1,0-1 0,0 1 0,0-1 1,0 1-1,1-1 0,-1 1 0,0-1 0,0 0 1,0 0-1,0 1 0,1-1 0,-1 0 0,0 0 1,0 0-1,0 0 0,1-1 0,1 1 0,2-1-5,-1 0-1,1 0 1,0-1-1,-1 1 1,1-1-1,-1 0 0,1-1 1,-1 1-1,0-1 1,0 1-1,0-1 0,4-4 1,-4 2 8,0 0 0,-1-1 1,0 1-1,0 0 0,-1-1 1,0 0-1,1 0 0,-2 1 0,1-1 1,-1 0-1,0-1 0,0 1 1,-1 0-1,1 0 0,-1 0 0,-1 0 1,-1-10-1,2-12 1106,28 26-1144,-11 2-68,-8-1-117,1 1 0,-1 0-1,0 1 1,1 0 0,13 3 0,-21-3 168,0 0-1,0 0 1,-1-1 0,1 1-1,0 0 1,0 0 0,0 1-1,-1-1 1,1 0 0,0 1-1,-1-1 1,1 1 0,-1-1-1,0 1 1,0-1-1,1 1 1,-1 0 0,0 0-1,0 0 1,-1 0 0,1 0-1,0 0 1,-1 0 0,1 0-1,-1 0 1,1 0 0,-1 0-1,0 0 1,0 4 0,-18 93 364,18-98-338,1-1 0,0 1-1,-1-1 1,1 1 0,0-1-1,0 1 1,0-1 0,-1 1 0,1-1-1,0 0 1,0 1 0,0-1-1,0 0 1,0 0 0,0 0-1,0 0 1,0 0 0,0 0-1,0 0 1,-1 0 0,1 0 0,0 0-1,0 0 1,0-1 0,0 1-1,0 0 1,0-1 0,0 1-1,-1-1 1,2 0 0,32-10-524,12-21-1276,-34 23 1573,0 0-1,1 1 0,17-8 0,-28 15 273,-3 6 128,0 0 0,0 0 1,0 0-1,0 0 0,-1 0 1,1-1-1,-4 6 0,3-5-118,0 0-1,0 0 0,0 0 0,1 0 1,-1 0-1,1 0 0,0 8 0,1-12-42,-1 1 0,1 0-1,0 0 1,0 0 0,0-1-1,0 1 1,1 0 0,-1 0-1,0-1 1,1 1 0,0 0 0,-1-1-1,1 1 1,0 0 0,-1-1-1,1 1 1,0-1 0,0 1-1,0-1 1,1 0 0,-1 1-1,0-1 1,0 0 0,1 0 0,-1 0-1,3 1 1,0 0 12,1-1 0,0 0 0,0 0 0,0-1 0,0 1 0,0-1 1,1-1-1,5 0 0,-6 0-13,1 0 1,-1 0 0,0-1 0,0 0-1,0 0 1,-1 0 0,1 0 0,0-1-1,-1 0 1,0 0 0,1 0-1,-1 0 1,0-1 0,-1 0 0,1 0-1,4-5 1,-6 6 36,0 1-1,0-1 1,0 0 0,0 0 0,0 0-1,-1 0 1,1 0 0,-1 0 0,0 0-1,0-1 1,0 1 0,0 0 0,-1-1-1,1 1 1,-1 0 0,0-1 0,0 1-1,0-1 1,-1 1 0,1-1 0,-1 1-1,1 0 1,-1-1 0,0 1-1,-3-6 1,2 7 11,1 1 0,0-1-1,-1 1 1,1-1 0,-1 1-1,1 0 1,-1 0 0,0 0-1,0 0 1,1 0 0,-1 0-1,-3-1 1,4 2-78,1 0-1,-1-1 1,1 1 0,-1 0-1,1 0 1,-1 0-1,1 0 1,-1-1 0,1 1-1,-1 0 1,1 0 0,-1 0-1,1 0 1,-1 0 0,1 0-1,-1 1 1,1-1-1,-1 0 1,1 0 0,-1 0-1,1 0 1,-1 1 0,1-1-1,-1 0 1,1 0 0,0 1-1,-1-1 1,1 0-1,-1 1 1,1-1 0,0 0-1,-1 1 1,1-1 0,0 1-1,-1-1 1,1 0 0,0 1-1,0-1 1,-1 1 0,1-1-1,0 1 1,0-1-1,0 1 1,0-1 0,0 1-1,0-1 1,0 1 0,0 0-1,1 0-347,0 0 0,0 0 0,0-1 0,0 1 0,1 0 0,-1-1 0,0 1 0,0-1 0,1 1 0,-1-1-1,0 0 1,0 0 0,1 1 0,-1-1 0,1 0 0,-1 0 0,0 0 0,1-1 0,-1 1 0,0 0 0,0 0 0,2-1 0,-1 1-584,23-3-7251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3491,'-5'-36'11146,"6"33"-6237,0 24-3486,0 17-1152,-2 1 1,-1-1-1,-3 1 0,-13 61 0,17-96-263,-2 6 12,1 0 0,0 1-1,1-1 1,0 20 0,16-61 151,-10 16-327,-1-1 0,-1 0 0,2-16 1,-3 16 88,1 0 1,9-29 0,-12 45 77,0-1 1,1 0 0,-1 1-1,1-1 1,-1 1 0,1-1 0,-1 1-1,1-1 1,-1 0 0,1 1-1,-1 0 1,1-1 0,-1 1-1,1-1 1,0 1 0,-1 0-1,1-1 1,0 1 0,0 0 0,-1 0-1,1 0 1,0-1 0,-1 1-1,1 0 1,0 0 0,0 0-1,-1 0 1,1 0 0,0 0 0,0 1-1,-1-1 1,1 0 0,1 1-1,30 10 375,-16-4-187,-8-5-186,0 0 1,0-1-1,1-1 1,-1 1-1,0-1 1,0-1-1,0 1 1,0-1-1,0-1 1,0 0-1,0 0 1,0 0-1,-1-1 1,12-5-1,-15 5-58,1 1 0,-1-1 0,1 0 0,-1 0 0,0 0 0,0 0-1,0-1 1,-1 1 0,1-1 0,-1 0 0,0 0 0,0-1 0,0 1-1,-1-1 1,0 1 0,0-1 0,0 0 0,0 0 0,-1 0 0,1 0-1,-1 0 1,0 0 0,0-8 0,-1 11 42,0 1 0,-1-1 0,1 1 0,0-1 0,0 1 0,-1 0 0,1-1 0,-1 1 0,1 0 0,-1-1 1,0 1-1,0 0 0,1 0 0,-1 0 0,0-1 0,0 1 0,0 0 0,0 0 0,0 0 0,0 1 0,0-1 0,-1 0 0,1 0 0,0 0 0,0 1 0,-1-1 0,1 1 0,0-1 0,-1 1 0,1 0 0,-1-1 0,1 1 0,0 0 1,-1 0-1,1 0 0,-1 0 0,1 0 0,-1 0 0,1 0 0,0 1 0,-3 0 0,-1-1 21,-1 1 0,1 1 0,0-1 0,0 0 0,0 1 0,1 0 0,-1 0 1,0 1-1,1-1 0,-9 7 0,7-3 47,0 1 0,1-1 1,0 1-1,0 0 0,0 0 0,1 1 1,0-1-1,0 1 0,1 0 0,0 0 1,0 0-1,-1 11 0,3-16-101,1 1 0,-1-1 1,1 0-1,0 0 0,0 1 0,0-1 0,1 0 0,-1 0 1,1 0-1,0 0 0,0 1 0,0-1 0,0 0 0,0 0 1,1-1-1,-1 1 0,1 0 0,0 0 0,0-1 0,0 1 1,0-1-1,0 0 0,1 1 0,-1-1 0,1 0 1,-1 0-1,1-1 0,0 1 0,-1 0 0,1-1 0,0 0 1,0 0-1,0 0 0,7 2 0,14 2-510,-20-4 438,1 0 0,0 0 0,-1 0-1,1 1 1,-1-1 0,1 1 0,4 3-1,-7-4 188,-1 1 0,1-1 0,-1 1 0,0-1 0,1 1 0,-1 0 0,0-1 0,0 1 0,0 0 0,0 0 0,0 0 0,-1 0 0,1 0 0,-1 0 0,1 0 0,-1 0 0,1 0 0,-1 0 0,0 0 0,0 0 0,-1 2 0,1 14 268,0-10-6775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265 189 897,'12'-10'1482,"-1"0"1,0-1 0,0-1-1,15-22 1,-23 30-832,-1 0 0,1 0-1,-1 0 1,0-1 0,0 1 0,-1-1 0,1 0 0,-1 1 0,0-1-1,0 0 1,0 0 0,-1 0 0,0 1 0,0-1 0,0 0-1,-1 0 1,1 0 0,-1 0 0,-2-8 0,2 13-587,1-1 1,-1 0 0,1 0-1,-1 1 1,0-1 0,1 0-1,-1 1 1,0-1 0,1 0-1,-1 1 1,0-1 0,1 1-1,-1-1 1,0 1 0,0 0-1,0-1 1,0 1-1,0 0 1,1 0 0,-1-1-1,0 1 1,0 0 0,0 0-1,0 0 1,0 0 0,0 0-1,0 0 1,0 0 0,1 0-1,-1 1 1,0-1-1,0 0 1,0 1 0,-1-1-1,-1 2-24,-1-1-1,1 0 0,0 1 0,-1-1 1,1 1-1,0 0 0,0 0 0,-3 3 1,-6 8-39,1 1 0,1-1 0,0 2 0,1 0 0,0 0 0,1 0 0,-9 27 0,1 4 14,-15 71-1,24-78 135,1 0 1,-1 75-1,11-94 218,-11-42-88,-22-29-1265,-68-86 0,91 129 978,6 8 4,0 0 1,0-1-1,0 1 1,0 0-1,-1 0 1,1 0-1,0 0 1,0 0-1,0-1 1,0 1-1,0 0 1,0 0 0,-1 0-1,1-1 1,0 1-1,0 0 1,0 0-1,0 0 1,0-1-1,0 1 1,0 0-1,0 0 1,0 0-1,0-1 1,0 1-1,0 0 1,0 0-1,0 0 1,0-1-1,0 1 1,0 0-1,0 0 1,0 0-1,0-1 1,0 1-1,1 0 1,-1 0-1,0 0 1,0 0-1,0-1 1,0 1-1,0 0 1,1 0-1,-1 0 1,0 0-1,0 0 1,0-1-1,1 1 1,14 0-74,25 7 87,-35-5 4,48 8-116,1-2 1,81 1-1,-82-8-3507,-2-1-3485,-29 0 837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 10378,'0'0'8568,"-10"0"-7095,1 0-1252,-1 1-1,0 0 0,0 1 0,1 0 0,-1 1 1,-11 5-1,17-7-185,1 0 0,0 0 0,0 1 0,0-1 0,0 1 0,0 0-1,0 0 1,1 0 0,-1 0 0,0 1 0,1-1 0,0 1 0,0-1 0,-1 1 0,2 0 0,-1 0 0,0 0 0,0 0 0,1 0 0,0 0 0,0 0 0,0 1 0,0-1 0,0 0 0,0 6 0,2-8-29,0 0 0,0 0 0,1-1-1,-1 1 1,0 0 0,1-1 0,-1 1 0,1-1 0,-1 0 0,1 1 0,-1-1 0,1 0 0,-1 0 0,0 0 0,1 0 0,-1 0 0,1 0 0,-1-1 0,1 1 0,1-1 0,-1 1 13,8-2-81,0-1 0,-1 0 1,1 0-1,-1-1 0,0 0 1,0 0-1,-1-1 0,1-1 1,-1 1-1,0-1 0,0 0 1,-1-1-1,0 0 0,0 0 0,-1-1 1,1 0-1,6-12 0,-10 8 241,-10 13 252,-12 15-106,15-10-280,0 1 0,0-1 1,1 1-1,-1 0 0,2 0 0,-1 1 1,1-1-1,-2 8 0,4-13-102,0 0-1,0-1 0,0 1 0,0-1 0,0 1 0,0-1 1,0 1-1,1 0 0,-1-1 0,1 1 0,-1-1 1,1 1-1,-1-1 0,1 0 0,0 1 0,0-1 1,1 3-1,0-3-202,0 0 1,0 1-1,0-1 1,-1 0-1,1 0 1,0 0-1,0 0 1,0-1-1,1 1 1,-1 0-1,0-1 0,0 0 1,0 1-1,0-1 1,1 0-1,2 0 1,16-1-4316,1-3-1436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10890,'0'0'10122,"-9"0"-10053,3 1-45,-1-1-1,1 2 0,0-1 0,-1 1 0,1 0 1,0 0-1,0 1 0,0 0 0,0 0 1,1 0-1,-1 1 0,1 0 0,0 0 0,0 0 1,0 1-1,0-1 0,1 1 0,0 0 1,-7 11-1,10-14 18,-1-1-1,1 1 1,0-1 0,0 1 0,0 0 0,0-1-1,0 1 1,0 0 0,0 0 0,1 0 0,-1 0-1,1 0 1,-1 0 0,1 0 0,0 0 0,0 0-1,0 0 1,0 0 0,0 0 0,0 0 0,1 2-1,0-3-30,-1 1 0,1-1 0,0 0 0,1 0-1,-1 0 1,0 0 0,0 0 0,0 0 0,1 0-1,-1 0 1,1 0 0,-1 0 0,0-1 0,1 1-1,-1-1 1,1 1 0,0-1 0,-1 1-1,1-1 1,1 0 0,8 1-680,0-1 0,0 0 0,0 0 0,-1-1 0,1-1-1,19-4 1,9-8-5116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7559,'0'0'10933,"-5"10"-9870,-7 21-366,1 0 0,2 1 0,-7 42 1,-11 110 835,23-150-1451,3-61-162,-1 1 0,-1-1-1,-2 0 1,-1 1 0,-16-48 0,26 78 84,0 0-1,1 0 0,0 0 1,0-1-1,0 0 0,0 0 1,0 0-1,1-1 0,-1 0 1,8 2-1,-3 0-56,1 1-573,1-2 0,0 1 0,0-1 0,13 1 0,24-1-7444,-22-3 741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57 4228,'0'0'13330,"-11"0"-11099,2 0-1926,0 1 0,-1 0 0,1 0 0,0 1-1,1 0 1,-1 0 0,0 1 0,-8 4-1,13-5-260,0 0-1,0 0 0,1 0 0,-1 0 0,1 1 1,-1 0-1,1-1 0,0 1 0,0 0 0,1 0 1,-1 1-1,0-1 0,1 1 0,0-1 0,0 1 0,0 0 1,0 0-1,1 0 0,0 0 0,-1 0 0,1 0 1,1 0-1,-2 7 0,2-10-32,0 0-1,0 0 1,0 0 0,0 0-1,0 0 1,1 0 0,-1 0-1,0 0 1,0 0 0,1 0-1,-1 0 1,1 0 0,-1 0-1,1 0 1,-1 0 0,1 0-1,-1-1 1,1 1 0,0 0-1,0 0 1,-1-1 0,1 1-1,0 0 1,0-1 0,0 1-1,0-1 1,1 1 0,1 1 11,1-1-1,-1 0 1,1 0 0,-1 0 0,1-1 0,-1 0 0,1 1 0,4-1-1,7-1-90,1-1 0,27-6 0,10-7-813,-37 9 903,0 1-1,1 1 1,0 0-1,32-2 1,-72 28 2830,22-22-2815,1 1 1,0-1 0,-1 0 0,1 1 0,0-1 0,-1 0 0,1 1 0,-1-1 0,1 0 0,0 0 0,-1 0 0,1 1 0,-1-1 0,1 0 0,0 0 0,-1 0 0,1 0 0,-1 0 0,1 0 0,-1 0 0,1 0 0,-1 0 0,1 0-1,-1 0 1,1 0 0,-1 0 0,1 0 0,0 0 0,-1 0 0,1-1 0,-1 1 0,1 0 0,0 0 0,-1 0 0,1-1 0,-1 1 0,1 0 0,0-1 0,-1 1 0,1 0 0,0-1 0,-1 1 0,1 0 0,0-1 0,0 1 0,0-1-1,-1 1 1,1 0 0,0-1 0,0 1 0,0-1 0,0 1 0,-1-1 0,2-42 322,0 33-448,1 1 0,0-1 0,0 1 1,1 0-1,1 0 0,-1 0 0,10-15 1,-10 21 51,0 0 1,0 1 0,1 0 0,-1 0-1,1 0 1,-1 0 0,1 0-1,0 1 1,0 0 0,0 0-1,0 0 1,0 0 0,0 0 0,7 1-1,66 1-1528,-42 1-404,10-2-2237,-2 0-3455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7751,'0'3'3748,"0"-2"-3075,9-1 95,11 0-63,4 0 224,7 0 32,4 0-481,5-1-192,-1-2-159,-3 1-33,5 2-64,-6 0 0,-6 0-96,-5 0-993,-4 0-737,-15 0-1729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54 8520,'0'0'12433,"5"-8"-11584,-2 4-775,0 0 1,0 1-1,0-1 0,1 1 1,-1 0-1,1 0 1,0 0-1,-1 0 0,1 1 1,1-1-1,-1 1 0,6-2 1,-7 3-59,0 0 0,0 0 0,0 1 0,0-1 0,1 1 0,-1-1 0,0 1 0,0 0 0,0 0 0,1 1 0,-1-1 0,0 0 0,0 1 0,0 0 0,0 0 0,0 0 0,0 0 0,0 1 0,0-1 0,0 1 0,0-1 0,-1 1 0,5 4 0,-5-5-26,0 1 0,-1-1 0,1 1 0,-1 0 1,0-1-1,1 1 0,-1 0 0,0 0 1,0 0-1,0 0 0,0 0 0,0 0 0,-1 0 1,1 0-1,-1 0 0,1 0 0,-1 0 1,0 0-1,0 0 0,1 1 0,-2 1 0,1 0 17,-1 0 0,0-1-1,-1 1 1,1-1-1,-1 1 1,1-1-1,-1 0 1,0 0 0,0 0-1,0 0 1,-5 5-1,1-2 30,0 0 0,-1 0-1,0 0 1,0-1 0,0 0-1,-1-1 1,1 1 0,-1-1-1,0-1 1,-11 4 0,28-8-202,-1 0 1,1 0-1,-1 1 1,0 1-1,1-1 1,-1 1-1,0 1 1,0-1-1,1 2 1,-1-1-1,0 1 1,8 4-1,-14-6 156,1 0 0,-1 0 0,1 0 0,-1 0 1,1 1-1,-1-1 0,0 1 0,0-1 0,1 1 0,-1 0 0,0 0 0,-1 0 0,1 0 1,0 0-1,-1 1 0,1-1 0,-1 0 0,0 1 0,1-1 0,-1 1 0,0-1 1,-1 1-1,1 0 0,0-1 0,-1 1 0,1 0 0,-1 0 0,0-1 0,0 1 0,0 0 1,-1 0-1,1-1 0,0 1 0,-1 0 0,0-1 0,0 1 0,0 0 0,0-1 0,0 1 1,-2 3-1,-1-1 267,0 0 1,0 0-1,-1 0 1,1-1-1,-1 1 1,0-1-1,0 0 1,-1-1-1,1 1 1,-1-1-1,0 0 1,0-1-1,0 1 1,0-1-1,-10 2 1,-3 1 285,0-2 1,0 0 0,0-1-1,-20 0 1,36-2-586,0 0 0,0 0-1,0-1 1,0 1 0,1-1-1,-1 1 1,0-1 0,0 0-1,1 0 1,-1 0 0,0 0-1,1 0 1,-1-1 0,1 0-1,-3-1 1,3 1-254,1 1 0,0-1 0,0 0 1,0 1-1,0-1 0,0 0 0,0 0 0,0 0 0,1 1 0,-1-1 0,1 0 1,-1 0-1,1 0 0,0 0 0,0 0 0,-1 0 0,1 0 0,1 0 0,-1 0 1,0 0-1,0 0 0,1 0 0,1-4 0,8-18-6355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10090,'0'0'7206,"75"29"-6533,-26-29-481,5 0-96,-3 0-64,2 0-448,-5 0-1730,-8 0-1698,-5-7 33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10314,'0'0'785,"9"-1"255,-5 1-862,26-3 786,1 1-1,33 2 0,-55 1-894,0-1 0,0 1 0,-1 1 0,1 0 1,0 0-1,-1 1 0,1 0 0,-1 0 0,0 1 0,0 0 1,0 1-1,12 9 0,-18-12-7,1 1 0,-1-1 0,0 1 0,0 0 0,0 0 1,0 0-1,-1 0 0,1 0 0,-1 0 0,0 0 0,0 1 0,0-1 0,0 0 0,-1 1 1,1-1-1,-1 0 0,0 1 0,0-1 0,0 1 0,0-1 0,0 0 0,-1 1 0,0-1 0,0 0 1,0 1-1,0-1 0,0 0 0,-1 0 0,-1 4 0,-6 9 415,-1 1 0,0-2 1,-24 29-1,29-37-400,-13 15-304,-62 72 1431,24-41-8235,45-45-2994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92 3812,'0'0'9833,"8"-6"-7986,-5 4-1628,36-28 1294,-36 28-1286,-1 0-1,0 0 1,1-1-1,-1 1 1,0-1-1,0 1 1,0-1-1,0 0 1,-1 1-1,1-1 1,-1 0 0,0 0-1,0 0 1,2-6-1,-4 8-204,1 1 0,0-1 0,0 1 0,-1-1 0,1 1 0,-1-1 0,1 1-1,-1-1 1,1 1 0,0-1 0,-1 1 0,0 0 0,1-1 0,-1 1 0,1 0 0,-1-1 0,1 1-1,-1 0 1,0 0 0,1-1 0,-1 1 0,1 0 0,-1 0 0,0 0 0,1 0 0,-1 0 0,0 0 0,1 0-1,-1 0 1,0 0 0,1 0 0,-1 1 0,1-1 0,-1 0 0,0 0 0,1 1 0,-1-1 0,1 0-1,-1 0 1,1 1 0,-2 0 0,-25 14-205,25-13 163,1 0 1,0 0-1,-1 1 1,1-1-1,0 1 1,1-1 0,-1 1-1,0-1 1,1 1-1,-1 0 1,1-1-1,0 1 1,0 0-1,0-1 1,0 1-1,0 0 1,1-1-1,-1 1 1,2 2-1,23 50-214,-3-10 660,-18-32-385,-1 0 0,-1 0 0,0 0 0,0 0 0,-2 1-1,0-1 1,0 0 0,-4 25 0,3-34 21,1 0 1,-1 0-1,0 0 1,0 0-1,-1 0 1,1 0-1,-1-1 1,0 1-1,0 0 1,0-1-1,0 1 1,-1-1-1,1 0 1,-1 0-1,0 0 0,0 0 1,0 0-1,0-1 1,-1 1-1,1-1 1,-1 0-1,1 0 1,-1 0-1,0-1 1,0 1-1,0-1 1,0 0-1,0 0 0,0 0 1,0 0-1,0-1 1,-5 0-1,8 0-30,-1-1-1,1 1 0,-1-1 0,1 1 0,0-1 1,-1 0-1,1 1 0,0-1 0,0 0 0,-1 0 0,1 0 1,0 0-1,0 0 0,0 0 0,0 0 0,0-1 1,0 1-1,1 0 0,-1-1 0,0 1 0,1 0 1,-1-1-1,1 1 0,-1-1 0,1 1 0,0-1 1,-1 1-1,1-1 0,0 1 0,0-1 0,0-1 1,-1-60-152,1 49 63,0 2-32,1 1-1,0-1 1,0 0-1,1 0 1,0 1-1,1-1 1,1 1-1,0 0 1,0 0-1,7-10 0,-8 15 78,1 0 0,0 0 0,0 1 0,1 0-1,0 0 1,0 0 0,0 1 0,0-1-1,1 1 1,-1 0 0,1 1 0,0-1 0,1 1-1,-1 1 1,0-1 0,1 1 0,-1 0-1,11-2 1,5 1-92,-1 1-1,1 0 0,-1 2 1,31 3-1,-51-3 81,1 0 0,-1 1 0,1-1 0,-1 1 0,0-1 0,1 1 0,-1 0 0,0-1 0,0 1 0,1 0 0,-1 0-1,0 0 1,0 0 0,0 0 0,0 0 0,0 0 0,0 1 0,-1-1 0,1 0 0,0 0 0,0 1 0,-1-1 0,1 1 0,-1-1 0,1 0 0,-1 1 0,0-1 0,0 1-1,0-1 1,1 1 0,-1-1 0,0 1 0,-1-1 0,1 1 0,0-1 0,0 0 0,-1 1 0,1-1 0,-1 3 0,-2 7 42,0-1-1,0 0 1,-9 18 0,17-44 335,-2-1 1,0 1 0,-1-1-1,0 0 1,-2 1 0,-1-23-1,1 18-367,0 20-109,21 27-1831,20 0-3934,-15-19 758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 5349,'0'0'10106,"-10"2"-8355,4-1-1601,3-1-67,0 0-1,0 0 0,0 1 0,-1 0 1,1-1-1,0 1 0,0 0 1,0 1-1,0-1 0,0 0 1,1 1-1,-1 0 0,0-1 1,1 1-1,-1 0 0,1 0 1,-1 1-1,1-1 0,0 0 1,0 1-1,0 0 0,1-1 1,-1 1-1,0 0 0,1 0 1,0 0-1,-2 6 0,1-3-89,-2 6 50,1 0 1,0 1-1,1-1 1,-1 21-1,3-30-32,0-1 0,0 0 1,0 0-1,0 1 0,1-1 0,-1 0 0,1 0 0,-1 0 0,1 0 0,0 0 0,0 0 1,0 0-1,0 0 0,0 0 0,0 0 0,1 0 0,-1 0 0,0-1 0,1 1 0,0 0 1,-1-1-1,1 0 0,0 1 0,0-1 0,0 0 0,0 0 0,0 0 0,0 0 0,0 0 1,0 0-1,0-1 0,4 1 0,0 0 68,-1 0 0,1 0 0,0-1 0,0 0 0,-1 0 0,1 0 0,0-1 0,-1 0 0,1 0 0,0-1 0,-1 1 0,1-1 0,-1 0 0,0-1 0,0 1 0,1-1 0,-2 0 0,1 0 0,0-1 0,-1 1 0,1-1 0,-1 0 0,0-1 0,-1 1 0,1 0 0,-1-1 0,1 0 0,-1 0 0,-1 0 0,1 0 0,-1-1 0,0 1 0,0 0 0,-1-1 0,1 0 0,-1 1 0,0-1 0,-1 0 0,1 1 0,-1-1 0,-1 0 0,1 0 0,-1 0 0,-1-7 0,1 10-34,0 0-1,0 0 1,-1 0-1,1 1 1,-1-1-1,1 0 1,-1 1-1,0-1 1,0 1-1,0 0 1,0 0-1,0 0 1,-1 0-1,1 0 0,-1 0 1,1 0-1,-1 1 1,0-1-1,0 1 1,-4-2-1,35 22-268,41 8-305,-52-22 231,0 1 0,0 1 1,-1 1-1,23 14 0,-37-21 317,-1 0-1,1 0 1,-1 1 0,0-1-1,0 0 1,1 1-1,-1-1 1,0 1-1,0-1 1,0 1-1,-1-1 1,1 1 0,0 0-1,-1-1 1,1 1-1,-1 0 1,1 0-1,-1 0 1,0-1-1,0 1 1,1 0 0,-1 0-1,-1 0 1,1 0-1,0-1 1,0 1-1,-1 0 1,1 0-1,-1-1 1,1 1 0,-1 0-1,-1 2 1,-4 25 324,6-28-339,1 0 0,0 0 0,-1 0 0,1 0 0,0 0 0,-1-1 0,1 1 0,0 0 0,0 0 0,0-1 0,-1 1 0,1 0 0,0-1 0,0 1 0,0-1 0,0 1 0,0-1 0,0 0 0,0 1 0,1-1 0,-1 0 0,0 0 0,0 0 0,0 0 0,0 0 0,0 0 0,0 0 0,2 0 0,39-1-36,-38 0-4,5 0-27,1-1 1,-1 0-1,0-1 0,0 0 1,0-1-1,0 0 0,-1 0 1,1-1-1,-1 0 1,0 0-1,0-1 0,-1 0 1,0 0-1,11-13 0,-11 8 252,-11 11 274,-11 17-186,14-13-267,0-1 0,0 1-1,1-1 1,-1 1-1,1-1 1,-1 1 0,1-1-1,0 1 1,0-1 0,1 1-1,-1-1 1,1 1 0,0-1-1,0 1 1,0-1 0,0 1-1,0-1 1,1 0 0,0 0-1,-1 0 1,1 0 0,0 0-1,1 0 1,-1 0 0,0 0-1,1-1 1,0 0 0,-1 1-1,5 2 1,-2-2 5,0 0 1,0 0 0,0 0-1,1-1 1,-1 0 0,0 0-1,1 0 1,0 0 0,-1-1-1,1 0 1,0 0 0,0-1-1,0 1 1,0-1-1,0-1 1,-1 1 0,10-3-1,-13 3 2,1-1-1,-1 0 1,0 0-1,1 0 1,-1 0-1,0-1 1,0 1-1,0 0 1,0-1-1,0 0 1,0 1-1,0-1 1,0 0-1,-1 0 1,1 0-1,-1 0 1,1 0-1,-1-1 1,1-2-1,0 0 69,0 1-1,-1-1 1,0 0 0,0 0-1,0 0 1,0 0 0,-1 0-1,0 0 1,-1-9 0,0 8-15,1 0-1,-1 0 1,0 0 0,-1 0 0,0 1 0,0-1 0,0 0 0,0 1 0,-1-1 0,0 1 0,0 0 0,-1 0 0,1 0 0,-1 0-1,0 0 1,-9-7 0,10 12-2376,8 8 566,13 9-1570,7-4-1340,4-4-918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10602,'0'0'12043,"-5"9"-11423,0 6-536,0 0 1,1 0 0,1 0 0,0 0 0,1 0 0,0 1-1,1-1 1,2 22 0,4 117-1201,-4-154 1126,-1 0 0,0 0-1,0 0 1,0 0-1,0 0 1,0 0 0,0 0-1,1 0 1,-1 0-1,0 0 1,0 0 0,0 0-1,0 0 1,0 0 0,0 0-1,0 0 1,1 0-1,-1 0 1,0 0 0,0 0-1,0 0 1,0 0-1,0 0 1,0 0 0,0 0-1,1 0 1,-1 0-1,0 0 1,0 0 0,0 1-1,0-1 1,0 0 0,0 0-1,0 0 1,0 0-1,0 0 1,0 0 0,0 0-1,0 1 1,0-1-1,0 0 1,0 0 0,0 0-1,0 0 1,1 0-1,-1 0 1,-1 0 0,1 1-1,0-1 1,0 0 0,0 0-1,0 0 1,0 0-1,0 0 1,0 0 0,0 1-1,8-17 216,7-24-122,6-69-642,-21 108 548,1 0 0,0 0 0,0 1-1,-1-1 1,1 0 0,0 1 0,0-1 0,0 1 0,-1-1 0,1 1 0,0-1 0,0 1 0,0 0 0,0 0 0,0-1 0,0 1 0,0 0 0,0 0 0,0 0 0,0 0 0,0 0 0,0 0 0,0 0 0,1 0 0,33 4 377,-26-2-350,6 0-29,-1-1 0,1-1-1,-1 0 1,1 0 0,-1-2 0,20-3 0,-30 4-38,0 0 0,-1-1 1,1 1-1,0-1 0,0 0 0,-1 0 0,1 0 0,-1 0 0,0 0 0,0-1 0,0 0 0,0 0 0,0 1 1,0-2-1,-1 1 0,0 0 0,1 0 0,-1-1 0,0 1 0,-1-1 0,1 0 0,-1 0 0,1 1 0,-1-1 1,0 0-1,-1 0 0,2-6 0,-2 5 40,0 0-1,0 0 1,0 0 0,0 0 0,-1 0 0,0 0-1,0 0 1,0 0 0,-1 0 0,1 0 0,-1 1-1,0-1 1,-1 1 0,1-1 0,-6-6 0,7 9 13,-1 1 0,0-1-1,0 0 1,0 0 0,0 1 0,0 0 0,0-1 0,0 1 0,0 0 0,0 0 0,-1 0 0,1 0 0,0 0 0,-1 1-1,1-1 1,-1 1 0,1-1 0,-1 1 0,1 0 0,-1 0 0,1 0 0,-1 0 0,1 1 0,-1-1 0,1 1 0,-1-1 0,1 1-1,0 0 1,-1 0 0,1 0 0,0 0 0,0 0 0,-4 3 0,2 0 73,-1-1 1,1 0-1,0 1 0,0 0 1,0 0-1,1 0 0,0 1 0,0-1 1,0 1-1,0 0 0,0 0 1,1 0-1,0 0 0,0 0 1,-1 7-1,2-8-79,0-1 0,1 0 0,-1 1-1,1-1 1,-1 0 0,1 1 0,0-1 0,1 1 0,-1-1 0,1 0 0,-1 1 0,1-1-1,0 0 1,0 1 0,0-1 0,1 0 0,-1 0 0,1 0 0,0 0 0,-1 0-1,1-1 1,1 1 0,-1 0 0,0-1 0,4 4 0,6 1-372,0 0 0,1 0 0,-1-1 1,1-1-1,20 6 0,26 11-1422,-58-21 1868,1 0 1,-1-1-1,0 1 0,0 0 1,1 0-1,-1 0 0,0-1 1,0 1-1,0 0 1,0 1-1,0-1 0,0 0 1,-1 0-1,1 0 1,0 0-1,-1 1 0,1-1 1,0 0-1,-1 1 0,0-1 1,1 0-1,-1 1 1,0-1-1,0 1 0,1 1 1,-9 39 2113,7-39-2308,0 0 0,0 0 1,0 0-1,0-1 1,0 1-1,1 0 0,0 0 1,-1 0-1,1 1 0,0-1 1,1 0-1,-1 0 0,0 0 1,1 0-1,0 0 0,1 5 1,10-2-4627,3-5-6353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 3523,'0'0'22267,"-4"12"-21984,0 4-247,-1 1 1,2-1 0,0 1-1,1 0 1,1 0 0,1 0 0,3 32-1,-4-48-32,1-1 0,0 0-1,0 1 1,1-1 0,-1 0-1,0 1 1,0-1 0,0 0-1,0 1 1,0-1 0,0 0-1,0 1 1,0-1-1,1 0 1,-1 1 0,0-1-1,0 0 1,0 0 0,1 1-1,-1-1 1,0 0 0,0 0-1,1 1 1,-1-1 0,0 0-1,1 0 1,-1 0 0,0 1-1,1-1 1,-1 0 0,0 0-1,1 0 1,0 0 0,6-10 214,3-20 32,-6 3-179,-1-1 1,-2-46 0,-1 49-20,-1 27-49,0-1 1,0 0 0,1 1-1,-1-1 1,1 1 0,-1-1-1,1 1 1,0-1-1,-1 1 1,1-1 0,0 1-1,0-1 1,0 1 0,0-1-1,0 1 1,0-1-1,1 1 1,-1-1 0,0 1-1,1-1 1,-1 1 0,1-1-1,0 0 1,1 3 0,1 0-293,0-1 1,1 0 0,-1 0-1,1 0 1,0 0 0,0-1-1,0 1 1,0-1 0,0 0-1,0 0 1,1-1 0,-1 1-1,9 1 1,36 3-6256,-9-6-647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150 180 8360,'-10'0'6801,"0"1"-6050,0 0 0,0 1 0,0 0 1,1 1-1,-1 0 0,-14 6 0,20-7-521,1 0 1,-1-1-1,1 2 1,-1-1-1,1 0 1,0 1-1,0-1 1,0 1-1,0 0 1,0 0-1,1 0 1,-1 0-1,1 1 1,0-1-1,0 1 1,0-1-1,1 1 1,-1 0-1,1 0 1,0 0-1,0-1 1,-1 7-1,2-9-216,0 1 0,1 0 0,-1 0 0,0-1 0,1 1 0,-1 0 0,1-1-1,0 1 1,0 0 0,-1-1 0,1 1 0,0-1 0,0 0 0,1 1 0,-1-1-1,0 0 1,0 1 0,1-1 0,-1 0 0,0 0 0,1 0 0,-1 0 0,1 0 0,-1-1-1,1 1 1,0 0 0,-1-1 0,1 1 0,0-1 0,-1 1 0,5-1 0,5 3-8,0-2 0,0 1 1,19-1-1,-23 0-152,0-1 0,0 0-1,-1 0 1,1-1 0,0 0-1,-1 0 1,1-1 0,-1 1 0,1-1-1,-1-1 1,0 1 0,0-1 0,0 0-1,0-1 1,-1 1 0,1-1 0,-1 0-1,0 0 1,0-1 0,0 0-1,0 0 1,-1 0 0,0 0 0,5-9-1,-12 19 155,1 1-1,0-1 0,0 0 0,0 1 0,0 0 0,1-1 1,0 1-1,0 0 0,1 0 0,0 10 0,0-14-7,1 0 0,-1 1-1,1-1 1,-1 0 0,1 0 0,0 0-1,0 1 1,0-1 0,0 0-1,1 0 1,-1-1 0,0 1-1,1 0 1,0 0 0,-1-1 0,1 1-1,0-1 1,0 1 0,-1-1-1,1 0 1,0 0 0,1 1-1,-1-1 1,0-1 0,0 1 0,0 0-1,0-1 1,1 1 0,-1-1-1,0 1 1,4-1 0,2 1-53,-1-1 0,0 0 1,0 0-1,1-1 0,-1 0 1,0 0-1,0 0 0,0-1 1,0 0-1,0-1 0,0 1 0,-1-1 1,1 0-1,6-5 0,-4 1-22,0 1-1,0-2 0,-1 1 1,0-2-1,0 1 0,-1-1 1,0 0-1,8-14 0,-6 8 197,-2 0-1,0 0 0,0 0 0,-1-1 0,-1 0 0,-1 0 1,0 0-1,-2-1 0,1 1 0,-2-1 0,0 1 0,-2-23 0,1 38-44,0 0 1,0 0-1,0 0 0,-1 0 0,1 0 0,0-1 0,0 1 0,-1 0 0,1 0 0,-1 0 0,1 0 0,-1 0 0,1 0 0,-1 0 0,0 0 0,1 1 0,-1-1 0,0 0 0,-1-1 0,1 2-39,0-1 1,0 1-1,1 0 1,-1 0-1,0 0 1,0 0 0,1 0-1,-1 0 1,0 0-1,0 0 1,1 0-1,-1 0 1,0 0-1,0 0 1,1 1-1,-1-1 1,0 0 0,1 1-1,-1-1 1,0 0-1,0 2 1,-2-1-22,0 2 1,1-1 0,-1 0-1,1 0 1,0 1 0,0-1-1,0 1 1,0 0 0,0 0 0,0 0-1,-2 5 1,0 11-75,0 0 0,0 0 0,2 0 0,1 1 0,0-1 0,1 1 0,1-1 0,1 1 0,4 18 0,1-5-521,1-1 0,2 0 0,1 0 0,22 43 0,-33-74 558,0 0 1,1 0 0,-1 0 0,0-1 0,1 1 0,-1 0 0,1 0 0,-1 0 0,1 0 0,0 0-1,-1 0 1,1-1 0,0 1 0,0 0 0,-1-1 0,1 1 0,0 0 0,0-1 0,0 1 0,0-1-1,1 1 1,-1-1 19,0-1 0,-1 1 0,1-1-1,-1 1 1,1-1 0,-1 0 0,0 1 0,1-1-1,-1 0 1,1 1 0,-1-1 0,0 0-1,0 0 1,1 1 0,-1-1 0,0 0 0,0 0-1,0 1 1,0-1 0,0-1 0,1-5 20,-1 0 0,0 0 0,-1 0 1,1 0-1,-4-12 0,-5 0-28,-1 1-1,0 0 0,-1 1 0,-1 0 1,-1 1-1,-1 0 0,-19-18 1,13 14 309,1-2-1,-31-44 1,49 65-280,1 1 1,0 0-1,-1-1 0,1 1 0,0-1 0,0 1 0,-1 0 0,1-1 1,0 1-1,0-1 0,0 1 0,0-1 0,0 1 0,0-1 0,0 1 1,0-1-1,0 1 0,0-1 0,0 1 0,0 0 0,0-1 0,0 1 0,0-1 1,0 1-1,0-1 0,1 1 0,-1-1 0,0 1 0,0 0 0,0-1 1,1 1-1,-1-1 0,0 1 0,1 0 0,-1-1 0,0 1 0,1 0 1,-1-1-1,0 1 0,1 0 0,-1 0 0,1 0 0,-1-1 0,1 1 0,-1 0 1,0 0-1,1 0 0,-1 0 0,1 0 0,-1 0 0,1-1 0,-1 1 1,1 0-1,-1 0 0,1 1 0,37-1-23,-25 0 90,28 2-321,48 8 0,-1 1-5720,-47-9-1077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6 100 5958,'0'0'191,"0"0"0,0 0 0,-1 0 0,1 0 0,0 0 0,0-1 0,0 1 0,0 0 0,0 0 1,0 0-1,-1 0 0,1 0 0,0 0 0,0 0 0,0 0 0,0 0 0,0 0 0,-1 0 0,1 0 1,0 0-1,0 0 0,0 0 0,0 0 0,0 0 0,-1 0 0,1 1 0,0-1 0,0 0 0,-1 0 1147,1 0-1147,0 1 0,0-1 0,0 0 0,0 0 1,0 0-1,0 0 0,0 0 0,0 0 0,0 1 0,0-1 0,-1 0 0,1 0 0,0 0 0,0 0 1,0 0-1,0 1 0,0-1 0,0 0 0,0 0 0,0 0 0,1 0 0,-1 0 0,0 1 0,0-1 0,0 0 1,0 0-1,0 0 0,13 6 2579,20 2-2262,-10-7-38,-1 0 1,0-1 0,36-5-1,-52 4-457,1 0-1,-1 0 1,0 0-1,-1-1 1,1 0-1,0 0 1,0-1-1,-1 1 0,1-1 1,-1-1-1,0 1 1,0-1-1,0 1 1,-1-1-1,1-1 1,-1 1-1,0-1 1,4-5-1,-7 9-19,0 0 0,0 0 0,-1-1 0,1 1 1,-1 0-1,1 0 0,-1 0 0,1 0 0,-1-1 0,0 1 0,0 0 0,0 0 1,1-1-1,-1 1 0,0 0 0,-1-1 0,1 1 0,0 0 0,0 0 0,0-1 1,-1 1-1,1 0 0,-1 0 0,1 0 0,-1 0 0,0-2 0,-1 1 1,1 1-1,-1-1 0,0 1 1,0 0-1,0-1 0,0 1 1,0 0-1,0 0 0,0 0 1,0 0-1,0 0 1,0 1-1,-4-1 0,-1-1-7,-1 1 0,1 0 0,-1 1 0,0 0 0,1 0 0,-1 1-1,1 0 1,-11 2 0,11 1 12,0-1-1,0 1 1,0 1 0,1-1-1,-1 1 1,1 1-1,1-1 1,-1 1 0,1 0-1,0 0 1,0 0-1,0 1 1,1 0-1,0 0 1,1 0 0,-6 13-1,7-14 23,0 0 0,0 1 0,1-1 0,0 0 0,0 0 0,0 1 0,1-1 0,0 1 0,1 10 0,0-13-14,-1-1 1,1 1-1,0-1 0,1 1 1,-1-1-1,1 1 0,-1-1 1,1 0-1,0 0 0,0 0 0,0 0 1,1 0-1,-1 0 0,1-1 1,-1 1-1,1-1 0,4 3 1,0 0-179,1-1 1,-1-1-1,0 1 1,1-1 0,0-1-1,0 1 1,-1-2 0,17 3-1,36-2-4318,-2-7-3480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9097,'-13'3'4388,"9"-3"224,13 0-3299,21-2-608,6-5 256,19-2-320,0 3-417,8-1-160,-1 4-32,-9-1 0,-5 4-128,-10 0-865,-12 0-1121,-11 0-1281,-10 1-1282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10442,'0'0'4516,"53"11"-2338,-5-11-672,10 0-738,8 0-511,-1-3-161,-1 1-32,-4-1-64,-5-2-1570,-9-5-4067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3940,'0'0'16752,"-12"9"-16325,-21 18 135,2 2 1,-40 45-1,-60 84 1605,90-106-1927,41-52-290,0 0-1,0 1 1,0-1-1,-1 0 1,1 0-1,0 0 1,0 0-1,0 0 1,0 0-1,0 0 1,-1 0-1,1 0 1,0 0-1,0 0 1,0 0-1,0 0 1,-1 0-1,1 0 1,0 0-1,0 0 1,0 0-1,0 0 1,-1 0-1,1 0 1,0 0-1,0 0 1,0 0-1,0 0 1,-1 0-1,1 0 1,0 0-1,0 0 1,0-1-1,0 1 1,0 0-1,0 0 1,-1 0-1,1 0 1,0 0-1,0 0 1,0-1-1,0 1 1,0 0-1,0 0 1,0 0-1,0 0 1,0 0-1,0-1 1,0 1-1,0 0 1,0 0-1,0 0 1,0 0-1,0-1 1,0 1-1,0 0 1,0 0-1,0 0 1,0 0-1,0-1 1,0 1-1,0 0 1,0 0-1,0 0 1,0 0-1,0 0 1,0-1-1,0 1 1,1 0-1,-3-22-2027,2 10-71,-5-21-4220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40 3459,'0'0'17702,"-7"-7"-17493,3 3-199,2 2-10,0-1 1,0 1 0,0 0 0,0 0-1,0 0 1,0 0 0,-1 1 0,1-1-1,-1 0 1,1 1 0,-1 0 0,1-1-1,-1 1 1,0 0 0,0 1 0,0-1-1,0 0 1,1 1 0,-1-1 0,0 1 0,0 0-1,0 0 1,0 0 0,0 1 0,0-1-1,0 1 1,0-1 0,-4 3 0,1-1 10,1 0 0,-1 0 0,1 1 0,-1 0 0,1 0 0,0 0 0,0 1 0,0 0-1,0 0 1,1 0 0,0 0 0,0 1 0,0 0 0,0 0 0,1 0 0,-5 7 0,8-11-9,0-1-1,0 1 1,0-1-1,0 1 1,0-1-1,0 1 0,0-1 1,0 1-1,0-1 1,0 1-1,0-1 0,0 1 1,0-1-1,0 1 1,0-1-1,0 1 1,1-1-1,-1 1 0,0-1 1,0 0-1,1 1 1,-1-1-1,0 1 1,1-1-1,-1 0 0,0 1 1,1-1-1,-1 0 1,0 1-1,1-1 0,-1 0 1,1 0-1,-1 1 1,1-1-1,0 0 1,25 4 63,24-11 32,-37 2-131,0 0 0,0-1 0,0 0 0,-1-2 0,0 1 0,0-1 0,15-15 0,-22 17 23,-10 19-92,1 0 1,0 1-1,1-1 0,1 1 1,0-1-1,0 20 0,1-22 85,0 49 375,2-41-264,-1 0 0,0 0 1,-2 0-1,-1 0 1,-6 26-1,8-41-50,-1 0-1,1 0 0,-1-1 0,0 1 1,0 0-1,0-1 0,0 0 0,-1 1 0,0-1 1,1 0-1,-1 0 0,0 0 0,0-1 1,-1 1-1,1-1 0,0 0 0,-1 0 1,0 0-1,1 0 0,-1 0 0,0-1 0,0 0 1,0 0-1,0 0 0,0 0 0,0 0 1,0-1-1,0 0 0,-1 0 0,-4 0 0,7 0-4,1-1-1,-1 1 0,0 0 0,0 0 0,0-1 1,0 1-1,1-1 0,-1 0 0,0 0 0,0 1 1,1-1-1,-1 0 0,1 0 0,-1-1 0,1 1 0,-1 0 1,1 0-1,-1-1 0,1 1 0,0-1 0,0 1 1,0-1-1,0 1 0,0-1 0,0 0 0,0 1 1,1-1-1,-1 0 0,1 0 0,-1 0 0,1 1 1,0-1-1,-1 0 0,1-2 0,0 0-41,0 0-1,0 0 1,0 0 0,1 1-1,-1-1 1,1 0 0,0 0-1,0 1 1,0-1 0,0 0-1,1 1 1,0-1 0,-1 1-1,1 0 1,0-1 0,5-3-1,9-8-12,0 2 0,1 0-1,1 1 1,0 0 0,1 2-1,0 0 1,35-12-1,-1 4-19,97-20 0,-147 37-39,0 0 0,1 1 0,-1-1 1,0 1-1,1 0 0,-1 0 0,1 0 0,-1 0 0,4 1 1,-6 0 52,0-1 1,0 1 0,0-1-1,-1 1 1,1 0 0,0 0 0,-1 0-1,1-1 1,-1 1 0,1 0-1,-1 0 1,1 0 0,-1 0 0,0 0-1,1 0 1,-1 0 0,0 0-1,0 0 1,0 0 0,1 0-1,-1 0 1,0 0 0,0 0 0,-1 0-1,1 0 1,0 0 0,0 0-1,0 0 1,-1 0 0,1 0-1,0 0 1,-1 0 0,0 0 0,-7 24 478,6-25 418,2-14-411,3-23-238,-1 27-141,0 0 1,-1 0-1,-1 0 0,0 0 1,0 0-1,-1 0 0,0 1 0,-1-1 1,-3-12-1,2 17-121,3 5-161,29 12-2549,-11-3 1181,40 6-5630,-22-10-663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77 4452,'0'0'7453,"-8"-4"-3460,-4-3-2641,1 0-599,0 1 0,-1 0 0,1 1-1,-18-5 1,27 9-743,1 0 1,-1 0-1,0 1 0,0 0 1,0-1-1,0 1 0,0 0 1,0 0-1,0 0 0,0 0 1,0 0-1,0 0 0,0 1 1,0-1-1,0 0 0,0 1 1,0 0-1,1-1 0,-1 1 1,0 0-1,0 0 1,1 0-1,-1 0 0,0 1 1,1-1-1,-1 0 0,1 1 1,0-1-1,-1 1 0,1-1 1,0 1-1,0 0 0,0-1 1,0 1-1,0 0 0,0 0 1,0 2-1,-1 0 5,1 1 1,-1 0-1,1-1 0,0 1 1,0 0-1,1 0 0,0 0 1,-1 0-1,2 0 1,-1 0-1,0 0 0,1-1 1,0 1-1,0 0 0,2 5 1,-1-8-6,0 1-1,-1-1 1,1 1 0,0-1 0,0 0 0,1 0 0,-1 0-1,0 0 1,1 0 0,-1 0 0,1-1 0,-1 1 0,1-1 0,0 1-1,0-1 1,0 0 0,0 0 0,0-1 0,0 1 0,0-1-1,0 1 1,0-1 0,0 0 0,0 0 0,3-1 0,-1 1-2,0 0 0,-1-1 1,1 1-1,0-1 0,-1 0 1,1-1-1,-1 1 1,0-1-1,1 0 0,-1 0 1,0 0-1,0-1 0,0 1 1,-1-1-1,1 0 0,0 0 1,-1 0-1,0-1 0,0 1 1,0-1-1,0 0 0,2-4 1,3-5 74,-1-1 1,-1-1 0,0 1-1,-1-1 1,4-20 0,-9 34-58,0 0 0,1 1 1,-1-1-1,0 0 0,0 0 1,0 1-1,1-1 1,-1 0-1,0 0 0,1 1 1,-1-1-1,1 0 0,-1 1 1,1-1-1,-1 1 0,1-1 1,-1 1-1,1-1 0,0 1 1,-1-1-1,1 1 0,0-1 1,-1 1-1,1 0 1,0-1-1,-1 1 0,1 0 1,0 0-1,0-1 0,1 1 1,0 0-27,0 1 0,0-1 0,0 1 0,0-1 0,0 1 0,0 0 0,0 0 0,-1-1 0,1 1 0,0 1 0,2 1 0,37 37-1170,-39-37 1126,1 0 0,-1 0 0,0 0 0,0 0 0,-1 1 0,1-1 0,-1 1 0,0-1 0,1 1 0,-2 0 0,1-1 0,0 1 0,-1 0 0,0 0 0,1-1 0,-2 1 0,1 0 0,0 0 0,-1-1 0,1 1 0,-1 0-1,0-1 1,-1 1 0,1 0 0,0-1 0,-1 0 0,-2 4 0,4-6 42,-1-1-1,1 0 1,0 0-1,0 0 1,0 0-1,0 1 1,-1-1-1,1 0 0,0 0 1,0 0-1,0 1 1,0-1-1,0 0 1,0 0-1,0 0 1,-1 1-1,1-1 1,0 0-1,0 0 1,0 1-1,0-1 1,0 0-1,0 0 0,0 0 1,0 1-1,0-1 1,0 0-1,0 0 1,0 1-1,1-1 1,-1 0-1,0 0 1,0 0-1,0 1 1,0-1-1,0 0 1,0 0-1,0 0 1,1 1-1,-1-1 0,0 0 1,0 0-1,0 0 1,1 0-1,-1 1 1,0-1-1,0 0 1,0 0-1,1 0 1,-1 0-1,0 0 1,0 0-1,0 0 1,1 0-1,-1 0 0,21-3-42,19-14-45,-20 3-53,-15 10-70,1 0 0,-1 0 0,1 1-1,-1 0 1,1 0 0,0 0 0,0 1 0,0-1-1,1 1 1,6-1 0,-12 7 219,0-1 1,0 1-1,-1-1 0,1 1 0,-1-1 1,0 1-1,0 0 0,0-1 1,0 1-1,-1 4 0,-1 7 215,1-8-114,0 1 0,1-1 0,0 0 0,0 1 0,1 8 1,0-14-92,-1-1 0,0 1 1,1-1-1,-1 0 0,1 1 1,-1-1-1,1 0 1,-1 0-1,1 1 0,0-1 1,0 0-1,0 0 0,0 0 1,0 0-1,0 0 1,0 0-1,0 0 0,0-1 1,0 1-1,0 0 0,1 0 1,-1-1-1,0 1 1,1-1-1,-1 1 0,0-1 1,1 0-1,-1 1 0,0-1 1,1 0-1,-1 0 1,1 0-1,1 0 0,4-1 114,0 1 0,0-1 0,0 0 0,0-1 0,0 0 0,0 0 0,0-1 0,-1 0 0,1 0 0,-1 0 0,0-1 0,11-7 0,-13 8-11,0-1 0,0 1 0,0-1 0,-1 0 0,1 0 0,-1 0 0,0 0 0,0-1 0,-1 1 0,1-1 0,-1 0 0,0 1 0,0-1 0,-1 0 0,1 0 0,-1 0 0,0-1 0,0-8 0,-3 11 38,1-1 0,-1 1 0,-1 1 0,1-1 1,0 0-1,-1 1 0,1-1 0,-1 1 0,0 0 1,0-1-1,0 2 0,0-1 0,0 0 0,0 0 1,-1 1-1,1 0 0,-5-2 0,8 3-221,19 15-2920,33-10-4741,-18-5-1297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50 10762,'0'0'111,"-1"0"1,1 1-1,0-1 0,0 1 0,0-1 1,0 0-1,0 1 0,0-1 0,0 0 1,-1 1-1,1-1 0,0 0 0,0 1 1,-1-1-1,1 0 0,0 0 0,0 1 1,-1-1-1,1 0 0,0 0 0,-1 1 1,1-1-1,0 0 0,-1 0 0,1 0 1,0 0-1,-1 0 0,1 1 0,0-1 1,-1 0-1,1 0 0,-1 0 0,1 0 1,0 0-1,-1 0 0,1 0 0,0 0 1,-1 0-1,1-1 0,-1 1 0,1 0 1,0 0-1,-1 0 0,1 0 0,0 0 1,-1-1-1,1 1 0,0 0 0,-1 0 1,1 0-1,0-1 0,0 1 0,-1 0 1,1-1-1,0 1 0,0 0 0,-1 0 1,1-1-1,0 1 0,0 0 0,0-1 1,0 1-1,0-1 0,-1 1 0,1 0 1,0-1-1,0 1 0,0-1 0,-12 30 525,7-3-366,1-1-1,1 1 1,1 1-1,1-1 1,4 37 0,-3-63-261,0 1 0,0-1 1,1 0-1,-1 1 1,0-1-1,0 1 1,1-1-1,-1 0 1,0 1-1,1-1 1,-1 1-1,0-1 1,1 0-1,-1 0 0,1 1 1,-1-1-1,1 0 1,-1 0-1,1 0 1,-1 1-1,0-1 1,1 0-1,-1 0 1,1 0-1,-1 0 1,1 0-1,-1 0 0,1 0 1,-1 0-1,1 0 1,-1 0-1,1 0 1,-1 0-1,1 0 1,-1-1-1,1 1 1,-1 0-1,1 0 0,-1 0 1,1-1-1,-1 1 1,0 0-1,1 0 1,-1-1-1,0 1 1,1-1-1,-1 1 1,23-16 288,-11 0-309,-1-1-1,-1 0 1,-1-1-1,12-29 0,-14 33 535,-6 16-508,1-1-1,-1 1 1,0 0 0,1 0 0,-1-1 0,1 1 0,0-1 0,-1 1-1,1-1 1,0 0 0,0 1 0,0-1 0,0 0 0,0 0-1,0 0 1,0-1 0,0 1 0,0-1 0,1 1 0,-1-1 0,0 1-1,0-1 1,4 0 0,3 0 21,0 1-1,0-1 1,0 0-1,17-4 1,-21 3-41,0-1 1,0-1 0,0 1-1,0-1 1,-1 0 0,1 0 0,-1 0-1,1-1 1,-1 1 0,0-1-1,0 0 1,-1 0 0,6-9 0,-7 10 2,0 0 1,0 1-1,0-1 1,0 0-1,-1-1 1,0 1-1,1 0 1,-1 0-1,0 0 1,-1-1-1,1 1 1,-1-1-1,1 1 1,-1 0-1,0-1 1,0 1-1,-1-1 1,1 1-1,-1 0 1,1-1-1,-1 1 1,0 0-1,-2-6 0,2 8-2,0 0-1,0-1 1,-1 1-1,1 0 1,0 0-1,0 0 1,0 0-1,-1 0 0,1 0 1,0 0-1,-1 0 1,1 1-1,-1-1 1,1 0-1,-1 1 1,0-1-1,1 1 0,-1 0 1,1-1-1,-1 1 1,0 0-1,1 0 1,-1 0-1,1 0 0,-1 1 1,0-1-1,1 0 1,-1 1-1,1-1 1,-1 1-1,0-1 1,1 1-1,0 0 0,-1-1 1,-1 2-1,-2 1 51,0 0-1,0 0 1,0 0-1,1 1 1,-1-1-1,1 1 1,0 0 0,-7 8-1,10-10-22,-1 1-1,0-1 1,1 0-1,0 0 1,-1 1-1,1-1 1,0 0-1,0 1 1,0-1-1,1 1 1,-1 0-1,0-1 1,1 1-1,0-1 1,0 1-1,0 0 1,0-1-1,0 1 1,0 0 0,1-1-1,-1 1 1,1 0-1,-1-1 1,1 1-1,0-1 1,0 1-1,2 2 1,0-2-75,1 1 0,-1-1 1,0 0-1,1 0 0,0 0 1,0 0-1,0-1 1,0 0-1,0 0 0,0 0 1,1 0-1,-1 0 0,1-1 1,5 1-1,20 4-844,-22-5 538,0 0 0,0 1 0,0 0 0,-1 0 0,1 1 0,13 6 0,-20-8 439,1 0 0,-1 1-1,1-1 1,-1 1 0,0-1 0,1 1-1,-1-1 1,0 1 0,0 0 0,0-1 0,0 1-1,0 0 1,-1 0 0,1 0 0,0 0-1,-1 0 1,1 0 0,-1 0 0,0 0-1,0 0 1,0 0 0,0 0 0,0 0-1,0 0 1,0 0 0,-1 0 0,1 0-1,-1 0 1,1 0 0,-1-1 0,0 1-1,-1 3 1,1-2-27,10-4-9647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119 121 4612,'16'-33'2371,"-12"24"-714,-2-1 0,1 1 0,-2 0 0,1-1 1,-1 0-1,0-15 0,-1 25-1628,0 0 0,0 0 1,0 0-1,0 0 0,0 0 0,0-1 0,0 1 1,0 0-1,0 0 0,0 0 0,0-1 0,0 1 0,0 0 1,0 0-1,0 0 0,0 0 0,0-1 0,0 1 1,0 0-1,0 0 0,0 0 0,0 0 0,0-1 1,0 1-1,0 0 0,-1 0 0,1 0 0,0 0 1,0 0-1,0 0 0,0-1 0,0 1 0,0 0 1,-1 0-1,1 0 0,0 0 0,0 0 0,0 0 1,0 0-1,-1 0 0,1 0 0,0 0 0,0 0 1,0 0-1,0 0 0,-1 0 0,1-1 0,0 2 1,0-1-1,0 0 0,-10 8 178,-5 15-376,10 1 301,2 1 0,0 0 0,2-1-1,1 1 1,0 0 0,6 33 0,27 71 2089,-36-134-2031,1-1 0,-1 1 1,0-1-1,-1 1 0,1 0 0,-1 0 1,0 0-1,-1 1 0,1-1 0,-1 1 0,1 0 1,-7-3-1,-11-13-111,4 3-158,11 10-9,0 1 0,1-1 0,-1 1 0,1-2 1,1 1-1,-9-14 0,50 20-355,51 3 515,67-2-5271,-133-1 2677,0-1 0,-1-1 0,0-1 0,1-1 0,22-8 0,-17-3 556,-24 15 2367,-1 0-1,0-1 1,0 1 0,0 0-1,0 0 1,0-1 0,0 1-1,-1 0 1,1-1 0,0 1-1,-1-1 1,1 1 0,-1-1-1,0 0 1,1 1 0,-1-1 0,0 1-1,0-4 1,0 4 11,0-1 0,-1 1 1,1-1-1,-1 1 0,1-1 0,-1 1 0,1 0 1,-1 0-1,0-1 0,0 1 0,0 0 1,0 0-1,0 0 0,0 0 0,0 0 1,0 0-1,0 0 0,0 0 0,0 0 0,-2-1 1,-26-6-523,26 7 157,1 1 0,-1 0 0,1 0-1,-1 0 1,1 0 0,-1 0 0,1 1 0,-1-1-1,1 1 1,-1-1 0,1 1 0,0 0 0,-1 0 0,1 0-1,0 0 1,0 1 0,0-1 0,0 0 0,0 1-1,0 0 1,0-1 0,-2 4 0,2-2 83,0 0 1,1 0 0,-1 0-1,1 0 1,0 0-1,0 0 1,0 0 0,0 0-1,1 0 1,-1 1-1,1-1 1,0 0 0,0 0-1,0 1 1,0-1-1,1 0 1,0 5 0,0-6-99,0-1 1,0 1 0,0-1 0,0 1-1,1-1 1,-1 0 0,0 1 0,0-1-1,1 0 1,-1 0 0,1 0 0,-1 0-1,1 0 1,-1 0 0,1 0 0,0-1-1,-1 1 1,1-1 0,0 1 0,0-1-1,-1 1 1,1-1 0,0 0 0,0 0-1,3 0 1,47-3 242,-45 1-257,-1 0 0,1 0 0,-1-1 0,1 0 0,-1 0-1,0 0 1,6-5 0,-9 6-9,-1 1 0,1-1 0,-1 0 0,0 0 0,0 0 1,0 0-1,0 0 0,0-1 0,0 1 0,0 0 0,-1-1 0,1 0 0,-1 1 0,0-1 0,0 0 0,0 1 0,0-1 0,1-4 0,-2 7-8,0 0 0,0-1-1,0 1 1,0 0 0,0 0 0,0-1 0,0 1 0,0 0 0,0-1-1,-1 1 1,1 0 0,0 0 0,0 0 0,0-1 0,0 1 0,0 0 0,-1 0-1,1-1 1,0 1 0,0 0 0,0 0 0,0 0 0,-1-1 0,1 1-1,0 0 1,0 0 0,-1 0 0,1 0 0,0 0 0,0 0 0,-1 0-1,1-1 1,0 1 0,0 0 0,-1 0 0,1 0 0,0 0 0,0 0-1,-1 0 1,1 0 0,0 0 0,0 0 0,-1 0 0,1 1 0,0-1-1,-1 0 1,1 0 0,0 0 0,0 0 0,0 0 0,-1 0 0,1 0 0,0 1-1,0-1 1,-1 0 0,-11 8 79,9-5-108,0 1-1,-1-1 1,1 1-1,1 0 1,-1 0-1,1 1 1,-1-1-1,1 0 1,0 1-1,1 0 1,-1-1-1,1 1 1,0 0-1,0 0 1,0-1-1,1 1 1,-1 0-1,1 0 1,1 0 0,0 8-1,0-12-166,-1 0 0,1 0-1,-1 0 1,1 0 0,-1 0 0,1-1-1,0 1 1,-1 0 0,1 0-1,0-1 1,0 1 0,0 0 0,-1-1-1,1 1 1,0-1 0,0 1 0,0-1-1,0 0 1,0 1 0,0-1 0,0 0-1,0 1 1,0-1 0,0 0 0,2 0-1,15 1-5879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4516,'0'0'17622,"-9"-2"-17728,4 2 107,1-1 0,-1 1 0,0 1 0,0-1 1,0 0-1,0 1 0,0 0 0,0 0 1,1 1-1,-1-1 0,0 1 0,1 0 1,-1 1-1,1-1 0,0 1 0,0-1 0,0 1 1,0 0-1,0 1 0,1-1 0,-1 1 1,1-1-1,0 1 0,0 0 0,-4 9 1,6-12 28,0 0 1,0 0 0,0 0 0,1 0 0,-1 0 0,0 0 0,1 0 0,-1 0 0,1 1 0,0-1 0,-1 0 0,1 0 0,0 1 0,-1-1 0,1 0-1,0 1 1,0-1 0,0 0 0,0 1 0,1-1 0,-1 0 0,0 0 0,0 1 0,1-1 0,-1 0 0,1 0 0,-1 0 0,1 1 0,-1-1 0,2 2-1,1-1-9,-1-1-1,1 1 0,-1 0 0,1-1 0,0 0 1,0 0-1,0 0 0,-1 0 0,1 0 0,0 0 0,0-1 1,6 1-1,47-1-2092,-12-6-3969,-13-5-1220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9737,'0'0'8686,"-4"8"-8067,-2 16-258,1 1 0,0-1 0,2 1 0,1-1 0,1 1 1,3 32-1,-2-22-407,0-34 63,-1 0-1,1 0 0,0 0 0,0 0 0,0 0 1,0 0-1,0 0 0,0 0 0,0 0 0,0 0 1,0-1-1,0 1 0,0 0 0,1 0 0,-1 0 1,0 0-1,1 0 0,-1 0 0,1-1 0,-1 1 1,1 0-1,-1 0 0,1-1 0,0 1 0,-1 0 1,2 1-1,-1-3 7,0 0 0,0 0 0,-1 0 0,1 0 0,0 0 0,-1 0 0,1 0 0,-1 0 0,1 0 0,-1 0 1,0-1-1,1 1 0,-1 0 0,0 0 0,0 0 0,0 0 0,0-1 0,0 1 0,0 0 0,0 0 0,0-2 0,-2-6-10,0 0 0,0 0 0,-1 0 0,0 0 0,0 0 0,-1 0 0,0 1-1,-1 0 1,0-1 0,0 2 0,-9-11 0,18 20-67,0 0 0,0 0 0,0 0-1,0 0 1,1-1 0,-1 0 0,0 0 0,1 0 0,7 1-1,50 5-1730,-51-6 1024,1-1 1,-1 0-1,0 0 1,1-1 0,18-4-1,-24 3 618,1 0-1,-1-1 0,0 1 0,0-1 0,0-1 0,0 1 0,0-1 1,-1 0-1,1-1 0,7-7 2851,-18 16-2356,0 0-1,1 0 1,0 1 0,0 0 0,0-1 0,1 2 0,0-1-1,-3 5 1,-5 8 101,4-1 68,17-15-276,20-16 449,-32 18-595,0 1 0,0-1-1,0 1 1,0-1 0,1 1 0,0 0 0,0 0 0,0 0 0,1 0 0,0-1-1,-1 1 1,2 0 0,-1 0 0,2 9 0,-1-13-87,-1 0 0,1-1 1,0 1-1,-1-1 0,1 1 0,0-1 0,-1 1 1,1-1-1,0 0 0,-1 1 0,1-1 0,0 0 1,0 1-1,0-1 0,-1 0 0,1 0 0,0 0 1,0 0-1,0 0 0,-1 0 0,1 0 0,0 0 1,0 0-1,0 0 0,-1 0 0,1 0 0,0-1 1,0 1-1,0 0 0,0-1 0,1 0 2,-1 1 0,1-1-1,-1 1 1,1-1 0,-1 0-1,0 1 1,0-1 0,1 0-1,-1 0 1,0 0 0,0 0-1,0 0 1,0 0-1,0-1 1,2-1 0,1-15 235,1-1 0,-2 1 0,-1-1 1,0 0-1,-2-29 0,48 47-274,-42 1 16,-1 0-64,0-1 1,1 1 0,-1 1-1,0-1 1,1 1-1,-1 0 1,0 0 0,8 3-1,-12-3 52,1 1-1,0-1 0,-1 1 0,1-1 1,-1 1-1,0-1 0,1 1 0,-1 0 1,0 0-1,0 0 0,0 0 1,0 0-1,0 0 0,-1 0 0,1 0 1,-1 0-1,1 0 0,-1 0 0,0 0 1,1 0-1,-1 1 0,0-1 0,-1 0 1,1 2-1,-5 21 324,2-5 292,7-20-361,7-12-135,-7 8-94,-1-1 0,-1 0 0,1 0 0,-1 1 0,0-1 0,0-1 1,0 1-1,-1 0 0,1 0 0,-1-1 0,-1 1 0,1-1 1,-1 1-1,0 0 0,0-1 0,0 1 0,-1-1 0,0 1 1,0-1-1,0 1 0,-1 0 0,0 0 0,0 0 0,0 0 1,0 0-1,-6-7 0,15 16-465,-1 0 0,1-1 0,0 1 0,0-1 0,0-1 0,0 0 0,1 0 0,-1 0 0,1-1 0,-1 0 0,1 0 0,13-1 0,12 0-4577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5477,'-17'6'4292,"4"-2"-993,2-2-608,6-2 3202,21 0-5220,8 0-385,6-4-127,4-1-129,1 2 0,6 1-32,-8 2-545,-2 0-960,-5 0-1314,-8 0-3459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5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47 206 6951,'0'0'9662,"-8"7"-7922,-25 20-85,32-27-1591,1 0 0,0 0 1,0 0-1,-1 0 0,1 0 0,0 0 0,0 0 0,-1 1 0,1-1 0,0 0 0,0 0 1,-1 0-1,1 1 0,0-1 0,0 0 0,0 0 0,0 0 0,-1 1 0,1-1 0,0 0 1,0 0-1,0 1 0,0-1 0,0 0 0,0 1 0,0-1 0,0 0 0,0 0 0,0 1 1,0-1-1,0 0 0,0 1 0,0-1 0,0 0 0,0 0 0,0 1 0,0-1 0,0 0 1,0 1-1,13 0 528,17-6-530,-3-6-113,-1-2 0,0-1 0,-2 0 0,1-2 0,-2-1-1,0-1 1,-1-1 0,-1-1 0,-1 0 0,-1-2 0,27-39-1,-49 69 111,0-1 0,0 1 0,0 0-1,1 0 1,0 0 0,1 0-1,-1 11 1,-5 75 622,6-70-598,-3 22-77,-2 32-378,12-33-3779,5-29-2111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32 297 4965,'-31'29'12956,"39"-36"-11525,33-29-1156,-2-2 1,-2-2-1,-1-1 0,55-84 1,-74 87-108,-23 39 128,-9 19-87,3-2-93,-56 93 200,63-101-306,0 1 0,0 0 0,1 0 0,0 1 0,1-1 1,0 1-1,1-1 0,-2 18 0,4-28-26,1-1 0,-1 0-1,0 1 1,0-1 0,0 0 0,0 1 0,0-1 0,1 0 0,-1 1 0,0-1 0,0 0-1,1 1 1,-1-1 0,0 0 0,0 0 0,1 1 0,-1-1 0,0 0 0,1 0 0,-1 1 0,0-1-1,1 0 1,-1 0 0,1 0 0,-1 0 0,0 0 0,1 0 0,-1 0 0,0 0 0,1 0-1,-1 1 1,1-2 0,-1 1 0,0 0 0,1 0 0,-1 0 0,0 0 0,1 0 0,-1 0 0,1 0-1,-1 0 1,0-1 0,1 1 0,-1 0 0,0 0 0,1 0 0,-1-1 0,1 1 0,18-11-1912,2-13-2984,0-8-3522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4837,'0'0'14216,"-4"10"-13763,-5 13 151,1 1-1,1 0 0,0 0 0,2 1 1,-3 35-1,9-59-586,-1 0 0,0 0-1,0-1 1,1 1 0,-1 0 0,1 0 0,-1-1-1,0 1 1,1 0 0,-1-1 0,1 1 0,0 0 0,-1-1-1,1 1 1,0-1 0,-1 1 0,1-1 0,0 1-1,-1-1 1,1 1 0,0-1 0,0 0 0,0 1 0,-1-1-1,1 0 1,0 0 0,0 0 0,0 0 0,0 0-1,-1 0 1,1 0 0,0 0 0,0 0 0,0 0-1,0 0 1,-1 0 0,1 0 0,0-1 0,0 1 0,0 0-1,1-1 1,37-15 553,-27 7-534,-1-1 0,0 0 0,-1-1 0,0 0 0,-1 0 0,0-1 0,-1-1 0,0 1 0,-1-1 0,0 0 0,-1-1 0,-1 0 0,0 0 0,-1 0 0,4-25 0,-7 38-33,-1-1-1,0 1 0,1 0 1,-1-1-1,0 1 0,0 0 0,0-1 1,0 1-1,0 0 0,-1-1 1,1 1-1,0 0 0,-1-1 1,1 1-1,-1 0 0,1 0 1,-1-1-1,1 1 0,-1 0 0,0 0 1,0 0-1,1 0 0,-1 0 1,0 0-1,0 0 0,-2-1 1,1 1-6,0 0 1,0 1 0,-1-1-1,1 1 1,0-1 0,0 1-1,0 0 1,0 0 0,-1 0-1,1 0 1,0 1-1,0-1 1,0 1 0,-4 0-1,-4 3-10,0 0 0,0 0-1,0 1 1,0 0-1,-12 9 1,-29 32-252,48-44 2,1 1 0,-1-1-1,1 1 1,0 0-1,0 0 1,0 0 0,0 0-1,0 1 1,1-1-1,-1 0 1,1 1 0,0-1-1,0 1 1,0-1-1,0 8 1,1-10 113,0-1 1,1 1-1,-1 0 0,0-1 1,1 1-1,-1 0 0,1-1 1,-1 1-1,1-1 0,-1 1 1,1-1-1,-1 1 0,1-1 1,-1 1-1,1-1 0,0 1 1,-1-1-1,1 0 0,0 1 1,-1-1-1,1 0 0,0 0 1,0 0-1,-1 1 0,1-1 1,0 0-1,1 0 0,25 1-2265,-21-1 1633,29 0-2651,4 0-1131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6598,'0'0'12268,"72"23"-10058,-25-6-160,3 5-224,5 0-898,2 3-703,-4 0-161,-7 0-64,-11 0-1602,-13-5-1985,-11-6-3236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3395,'0'0'14040,"-11"-3"-13260,10 3-773,-2-2 24,-1 1 1,0-1 0,0 1 0,0 0 0,0 1 0,0-1 0,1 1 0,-1-1 0,0 1 0,0 0 0,0 1 0,0-1 0,0 1 0,0-1 0,0 1 0,0 1 0,0-1 0,1 0 0,-1 1 0,0 0 0,1 0 0,-1 0 0,1 0 0,0 0 0,0 1 0,0-1 0,-3 4 0,1-1 183,1 0 0,0 0 0,0 1 0,0-1 0,1 1 0,0-1 0,0 1 0,0 0 0,1 1 0,0-1 0,0 0 0,0 0 0,1 1 0,0-1 0,0 1 0,1 0 0,0 8 0,0-14-188,1 1-1,-1-1 1,0 0-1,1 0 1,-1 0 0,1 0-1,-1 0 1,1 0-1,0 0 1,-1 0 0,1 0-1,0 0 1,0 0-1,0-1 1,0 1 0,-1 0-1,1 0 1,0-1-1,0 1 1,0-1-1,1 1 1,1 0 0,34 4 460,-27-5-349,0-1 0,0 0 0,0-1 0,0 0 0,10-4 0,-11 2-90,1-1-1,-1 0 1,1-1 0,-1 0-1,-1-1 1,0 0-1,0 0 1,11-12-1,-16 16-21,0-1-1,0 1 0,0-1 0,-1 1 1,1-1-1,-1 0 0,0 0 0,0 0 1,0-1-1,-1 1 0,1 0 0,-1-1 1,0 1-1,0 0 0,-1-1 0,1 0 1,-1 1-1,0-1 0,0 1 0,-1-1 1,1 1-1,-3-9 0,1 10-10,0 0 1,0 0-1,-1 0 0,1 0 0,-1 1 0,0-1 0,1 1 1,-1 0-1,0 0 0,0 0 0,-1 0 0,1 0 1,0 1-1,-1-1 0,1 1 0,0 0 0,-1 0 0,0 0 1,-6 0-1,0-1-266,-1 0 0,1 2 0,0-1 1,0 1-1,-1 1 0,-11 1 0,0 11-2703,14 1-2548,7-7-391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3716,'0'0'18860,"9"-2"-18118,45-5 58,0 2-1,101 5 0,22-1-693,-108-3-58,32-2 51,113-20-1,-213 26 335,-31-3-9781,16-2 2894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6758,'0'0'13677,"10"-4"-12534,6-4-1010,1 0 0,-2-1 0,1-1 0,-1-1 1,-1 0-1,19-18 0,83-93-14,-94 97-17,38-50 15,-85 113 345,3 2 0,1 0 0,-27 74-1,47-112-451,0 0 0,0 0-1,0 0 1,1 0 0,-1 1-1,1-1 1,-1 0 0,1 0-1,0 0 1,0 1 0,0-1-1,0 0 1,0 0 0,0 1-1,1 2 1,0-4-70,-1 0 1,1-1-1,-1 1 0,1-1 0,-1 1 1,1-1-1,0 1 0,-1-1 1,1 1-1,0-1 0,-1 1 1,1-1-1,0 0 0,0 1 1,-1-1-1,1 0 0,0 0 1,0 0-1,-1 1 0,1-1 1,0 0-1,0 0 0,0 0 0,-1 0 1,1 0-1,0-1 0,0 1 1,0 0-1,5-2-799,0 1-1,-1-1 1,0-1 0,1 1-1,-1-1 1,0 0 0,0 0-1,0 0 1,-1-1 0,6-5-1,19-19-6080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12139,'0'0'7069,"-9"10"-5682,2-1-1230,0 0 0,0 1-1,0 0 1,2 0-1,-1 0 1,1 1 0,0 0-1,1 0 1,1 0-1,0 0 1,-3 22 0,5-27-97,0 1 0,1-1 0,0 0 0,0 1 0,0-1 1,1 0-1,0 1 0,0-1 0,1 0 0,0 0 0,4 9 1,-4-12-21,0-1 1,-1 0-1,2 0 0,-1 0 1,0 0-1,0 0 1,1 0-1,-1 0 1,1-1-1,-1 1 1,1-1-1,0 0 1,0 0-1,-1 0 1,1 0-1,0-1 1,0 1-1,0-1 1,0 1-1,0-1 1,0 0-1,0 0 1,0 0-1,0-1 1,0 1-1,5-2 1,1 0 39,-1-1 1,0 0 0,0 0-1,0 0 1,0-1-1,-1 0 1,1-1 0,-1 0-1,0 0 1,-1 0-1,1-1 1,-1 0 0,0 0-1,9-13 1,-10 13 24,0 0 1,-1 0-1,0 0 1,-1-1-1,1 0 1,-1 1-1,0-1 0,-1 0 1,0-1-1,0 1 1,-1 0-1,1-1 0,-1 1 1,-1 0-1,0-1 1,0 1-1,-1-11 1,-1 15-90,0 0 1,0 0 0,0 0-1,0 0 1,0 0 0,0 0-1,-1 1 1,0-1 0,1 1-1,-1-1 1,0 1 0,0 0 0,0 0-1,-1 1 1,1-1 0,0 1-1,-1-1 1,1 1 0,0 0-1,-1 0 1,0 1 0,1-1-1,-1 1 1,-5-1 0,5 1-141,1-1 0,-1 1 0,1-1 0,0 1 0,-1 0 0,1 0-1,-1 0 1,1 1 0,0-1 0,-1 1 0,1 0 0,0 0 0,0 0 0,-1 1 0,1-1 0,0 1 0,0-1 0,0 1 0,1 0 0,-1 0 0,0 0 0,1 1 0,-1-1 0,1 1 0,-4 4 0,5-4-72,0 0 0,0-1 1,1 1-1,-1-1 0,1 1 0,0 0 1,0 0-1,0-1 0,0 1 1,0 0-1,1-1 0,-1 1 1,1 0-1,-1-1 0,1 1 1,0-1-1,0 1 0,0-1 1,1 1-1,-1-1 0,0 0 1,1 0-1,1 3 0,1-1-495,0 0 0,0-1 0,0 1-1,0-1 1,1 0 0,-1 0 0,1 0 0,0 0-1,0-1 1,9 4 0,18 1-3687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55 5894,'0'0'13399,"-10"-2"-12198,6 1-1164,0 0 1,1 0-1,-1 0 1,0 1-1,1 0 0,-1 0 1,0 0-1,1 0 0,-1 0 1,0 1-1,1-1 0,-1 1 1,0 0-1,1 0 1,-1 1-1,1-1 0,0 1 1,-1 0-1,1 0 0,0 0 1,0 0-1,0 0 1,0 0-1,1 1 0,-1 0 1,1-1-1,-1 1 0,-2 5 1,-1-1 81,1 0-1,1 1 1,-1-1 0,1 1 0,0 0 0,1 1 0,0-1 0,0 0 0,1 1-1,0 0 1,0 0 0,1-1 0,0 1 0,1 14 0,0-22-99,0-1 0,0 1 0,0 0 0,0 0 0,1 0 1,-1 0-1,0 0 0,1 0 0,-1 0 0,0-1 0,1 1 0,-1 0 1,1 0-1,-1-1 0,1 1 0,0 0 0,-1-1 0,1 1 0,0 0 1,-1-1-1,1 1 0,0-1 0,0 1 0,-1-1 0,1 1 0,2 0 1,29 0 424,-24-2-357,0 0 0,0-1 0,0-1-1,-1 1 1,15-8 0,-11 3-56,0 0-1,-1-1 1,0 0 0,0-1-1,-1 0 1,0 0 0,9-15-1,-14 20 12,-1-1 1,0 0-1,0 0 0,-1 0 0,1 0 0,-1 0 0,0 0 0,0-1 0,-1 1 0,0-1 1,0 1-1,0-1 0,0 0 0,-1 1 0,0-1 0,0 0 0,-1 1 0,0-1 0,-1-5 1,1 8-36,-1 1 0,1-1 0,-1 1 0,0 0 0,0 0 1,0 0-1,0 0 0,0 0 0,0 1 0,0-1 1,-1 0-1,1 1 0,0 0 0,-1-1 0,0 1 0,1 0 1,-1 0-1,0 1 0,1-1 0,-1 1 0,0-1 0,0 1 1,1 0-1,-1 0 0,0 0 0,-4 1 0,4-2-114,-1 1-1,0 0 0,1 1 1,-1-1-1,1 1 1,0-1-1,-1 1 0,1 0 1,-1 1-1,1-1 1,0 0-1,0 1 0,0 0 1,0-1-1,0 1 1,0 1-1,0-1 0,1 0 1,-1 1-1,1-1 1,-3 4-1,-1 20-3144,11-11-2680,12-6-651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14670,'0'0'12369,"6"2"-12316,-5-2-50,37 6 68,-37-5-66,1-1 0,-1 0 0,0 0 0,0 0-1,0 0 1,0 0 0,0 0 0,0-1 0,0 1-1,0 0 1,0-1 0,0 1 0,0 0 0,0-1-1,0 1 1,0-1 0,0 1 0,0-1 0,0 0 0,0 1-1,-1-1 1,1 0 0,0 0 0,0 0 0,-1 1-1,1-1 1,-1 0 0,1 0 0,-1 0 0,1 0-1,-1 0 1,1 0 0,-1 0 0,0 0 0,0 0-1,1 0 1,-1 0 0,0-2 0,-1 2-1,1 1 0,0-1 0,-1 1 0,0-1 0,1 0 0,-1 1 0,1-1 0,-1 1 0,0-1 0,1 1 0,-1-1 0,0 1 0,0 0 0,1-1 0,-1 1 0,0 0 0,0-1 0,1 1 0,-1 0 0,0 0 0,0 0 0,0 0 0,0 0 0,1 0 0,-1 0 0,0 0 0,0 0 0,0 0 0,1 1 0,-1-1 0,0 0 1,0 0-1,0 1 0,0 0 0,-32 10-70,30-9 44,1 0 0,0 1 0,0-1-1,0 1 1,0-1 0,0 1 0,0-1 0,1 1 0,-1 0 0,1 0 0,0 0 0,-1 3 0,2-5-74,0 0 1,-1-1-1,1 1 0,0-1 0,0 1 1,0 0-1,0-1 0,0 1 0,0 0 0,1-1 1,-1 1-1,0 0 0,0-1 0,0 1 1,1-1-1,-1 1 0,0 0 0,0-1 1,1 1-1,-1-1 0,1 1 0,-1-1 0,1 2 1,0-2-263,1 1 1,-1-1 0,0 1 0,1-1-1,-1 1 1,1-1 0,-1 1 0,0-1-1,1 0 1,-1 0 0,1 0-1,-1 0 1,0 0 0,1 0 0,2-1-1,15-3-6662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34 209 4388,'0'0'12834,"-7"8"-10096,-20 25-453,28-33-2230,-1 0 0,0 0 1,1 0-1,-1 0 0,0 0 0,1 0 1,-1 0-1,0 0 0,0 0 0,1 0 0,-1 0 1,0 0-1,1 0 0,-1 0 0,0 0 0,0 1 1,1-1-1,-1 0 0,0 0 0,0 0 1,1 0-1,-1 1 0,0-1 0,0 0 0,1 0 1,-1 0-1,0 1 0,0-1 0,0 0 0,0 0 1,1 1-1,-1-1 0,0 0 0,0 0 1,0 1-1,0-1 0,0 0 0,0 1 0,0-1 1,0 0-1,0 0 0,0 1 0,0-1 0,0 0 1,0 1-1,0-1 0,0 0 0,0 1 0,0-1 1,0 0-1,0 0 0,0 1 0,0-1 1,0 0-1,-1 0 0,1 1 0,0-1 0,0 0 1,0 0-1,-1 1 0,1-1 0,0 0 0,0 0 1,-1 0-1,1 1 0,0-1 0,20-5 479,-4-2-449,-1-1 0,0 0 1,0-1-1,-1-1 0,0 0 0,-1-1 0,0-1 0,12-14 0,-9 9-125,-2 0 1,0-2-1,-1 1 1,-1-2-1,16-33 1,-26 41-54,-16 27 59,-18 32 102,26-36-52,-13 19 190,-16 41 0,32-63-204,-1 0-1,2 0 0,-1 0 0,1 0 1,0 0-1,1 1 0,0-1 0,0 1 1,1-1-1,0 0 0,1 10 0,0-17-118,-1 0-1,1 0 1,-1 0-1,1 0 1,-1 0-1,1 0 1,0 0-1,-1-1 1,1 1 0,0 0-1,0 0 1,0-1-1,-1 1 1,1 0-1,0-1 1,0 1-1,0-1 1,0 0-1,0 1 1,0-1-1,0 0 1,0 1-1,0-1 1,0 0 0,0 0-1,0 0 1,1 0-1,-1 0 1,0 0-1,0 0 1,0 0-1,0 0 1,1-1-1,37-11-7328,-11-8-1490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 8360,'0'0'7575,"-10"3"-4756,2 0-2545,0 0 1,0 1 0,0 0-1,0 0 1,1 1 0,0 0-1,-1 0 1,2 0-1,-1 1 1,1 0 0,0 1-1,0-1 1,1 1 0,-1 0-1,2 1 1,-1-1-1,-6 17 1,8-18-238,1 1-1,0-1 1,0 1 0,1 0-1,-1 0 1,2 0 0,-1 0-1,1 0 1,0-1-1,0 1 1,1 0 0,2 12-1,-2-16-4,0 0-1,1 0 0,-1 0 0,1-1 0,-1 1 0,1-1 0,0 1 0,0-1 1,0 0-1,0 1 0,0-1 0,1 0 0,-1 0 0,1-1 0,-1 1 0,1 0 1,-1-1-1,1 0 0,0 1 0,0-1 0,0 0 0,0-1 0,0 1 1,0 0-1,0-1 0,0 0 0,0 0 0,0 0 0,0 0 0,4 0 0,1-1 64,1-1-1,-1 0 1,0 0-1,0 0 1,0-1-1,0 0 0,0-1 1,0 1-1,-1-2 1,0 1-1,0-1 0,0 0 1,0 0-1,-1-1 1,8-9-1,-7 8-81,0-1 0,-1 0-1,0 0 1,0-1 0,-1 0 0,0 0-1,0 0 1,-1-1 0,0 1 0,-1-1-1,0 0 1,2-16 0,-5 24-8,1-1 0,-1 1 0,0-1 1,-1 1-1,1-1 0,0 1 1,-1-1-1,1 1 0,-1-1 0,0 1 1,0-1-1,0 1 0,0 0 0,0 0 1,0 0-1,-1-1 0,1 1 0,-1 0 1,1 0-1,-1 1 0,-3-3 0,1 1 9,1 0-1,-2 1 0,1 0 1,0 0-1,0 0 1,-1 0-1,1 0 0,-1 1 1,1 0-1,-1 0 0,-5 0 1,4 0-137,0 1 0,0-1 0,0 1 0,0 0 0,0 1 0,0 0 0,0-1 0,0 2 0,0-1 0,1 1 0,-1 0 0,0 0 0,1 1 0,-1-1 0,1 1 0,0 1 0,0-1 0,-8 8 0,12-10-11,0 0 1,-1 0-1,1 0 0,0 1 0,0-1 1,1 0-1,-1 1 0,0-1 0,0 1 1,1-1-1,-1 1 0,0-1 0,1 1 1,0 0-1,-1-1 0,1 1 0,0 0 1,0-1-1,0 1 0,0-1 1,0 1-1,0 0 0,1-1 0,-1 1 1,0 0-1,1-1 0,-1 1 0,1-1 1,0 1-1,-1-1 0,1 1 0,0-1 1,0 1-1,0-1 0,1 2 0,2-1-391,-1 1-1,0-1 0,1 0 0,-1 0 0,1 0 0,0-1 0,-1 1 0,1-1 1,0 0-1,0 0 0,0 0 0,0-1 0,7 1 0,27 0-4204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15 15182,'0'0'4517,"-9"-2"-2649,6 1-1792,-1 1 0,0-1 1,0 1-1,0-1 0,0 1 0,0 1 0,1-1 0,-1 0 1,0 1-1,0 0 0,0 0 0,1 0 0,-1 0 1,0 1-1,1-1 0,-1 1 0,1 0 0,0 0 0,0 0 1,0 1-1,0-1 0,0 1 0,0 0 0,0-1 0,-2 5 1,-8 6 247,1 1 0,1 1 1,-18 28-1,25-35-112,-1 0 0,1 0 0,1 0 0,0 0 0,0 1 0,0 0 0,1 0-1,0 0 1,0 14 0,2-22-200,0 0 0,0 0 1,1 1-1,-1-1 0,0 0 0,1 0 0,-1 1 0,1-1 0,-1 0 1,1 0-1,0 0 0,-1 0 0,1 0 0,0 0 0,0 0 0,0 0 0,0 0 1,0 0-1,0 0 0,0 0 0,0-1 0,0 1 0,0 0 0,0-1 1,0 1-1,0-1 0,1 0 0,-1 1 0,0-1 0,0 0 0,3 1 0,47 1 253,-43-2-224,10-1-21,-1-1 0,1-1 1,-1 0-1,1-1 0,-1-1 0,-1-1 0,1 0 0,-1-1 0,18-10 0,-27 13-10,1-1-1,-1 1 0,0-1 0,0 0 1,-1-1-1,0 0 0,1 0 0,-2 0 0,1 0 1,-1-1-1,0 0 0,0 0 0,-1-1 1,0 1-1,-1-1 0,1 0 0,-1 0 1,-1 0-1,0-1 0,2-12 0,-3 20-5,-1-1-1,0 0 1,0 0-1,-1 0 0,1 0 1,0 1-1,0-1 1,-1 0-1,0 0 1,1 1-1,-1-1 1,0 0-1,1 1 1,-1-1-1,0 1 0,0-1 1,0 1-1,-1-1 1,1 1-1,0 0 1,0 0-1,-3-2 1,0 0 3,0 1 1,0 0 0,0 0 0,0 1-1,0-1 1,-1 1 0,1 0 0,0 0-1,-6 0 1,-4 0-4,0 0 0,0 1 0,0 1 1,0 0-1,-17 4 0,21-2-39,1 0 0,0 0 0,0 1 1,0 0-1,-14 9 0,20-11-143,1 0 0,-1 0 0,0 1 0,1-1 0,-1 0-1,1 1 1,0 0 0,-1 0 0,0 3 0,2-5-87,0 0 1,1 1-1,-1-1 1,1 0-1,-1 1 1,1-1-1,0 1 1,0-1-1,0 1 0,-1-1 1,1 1-1,1-1 1,-1 1-1,0-1 1,0 1-1,0-1 0,1 0 1,-1 1-1,1-1 1,-1 1-1,2 1 1,9 3-4920,12-5-3299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3940,'0'0'21754,"8"1"-21349,184 2-169,-159-3-5254,-11-1-5152,-39 3-80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 4708,'0'0'14163,"13"-4"-12193,13-4-915,0 2 0,35-5 0,-53 10-966,-1 0 0,1 0 0,0 1-1,-1-1 1,1 2 0,-1-1 0,1 1-1,0 0 1,-1 1 0,0 0 0,1 0 0,-1 1-1,0 0 1,0 0 0,8 5 0,-13-7-95,0 1 1,0-1 0,-1 1 0,1-1-1,-1 1 1,1 0 0,-1 0 0,1 0-1,-1-1 1,0 1 0,0 0-1,0 0 1,0 1 0,-1-1 0,1 0-1,0 0 1,-1 0 0,1 0-1,-1 1 1,0-1 0,0 0 0,0 1-1,0-1 1,0 0 0,-1 0 0,1 1-1,0-1 1,-1 0 0,0 0-1,0 0 1,1 0 0,-1 0 0,0 0-1,-1 0 1,1 0 0,0 0 0,0 0-1,-1 0 1,1-1 0,-1 1-1,-2 1 1,-5 6 52,-1 0 0,-1-1-1,0 0 1,0-1 0,-18 9-1,-141 55 1278,221-69-1420,-19-4-345,10-1 145,46 3 0,-76 1 48,0 0 1,-1 1-1,1 0 1,-1 1-1,1 0 0,-1 1 1,0 0-1,18 10 1,-27-13 198,0 0 1,0 0 0,0 1-1,0-1 1,0 0 0,0 1 0,0-1-1,-1 1 1,1 0 0,-1 0 0,1-1-1,-1 1 1,0 0 0,0 0 0,0 0-1,0 0 1,0 0 0,0 1 0,0-1-1,-1 0 1,1 0 0,0 4 0,-2-2 111,1-1 0,-1 0 0,0 0 0,0 0 0,0 0 1,0 0-1,0 0 0,-1 0 0,1 0 0,-1 0 1,0-1-1,0 1 0,0-1 0,-3 4 0,-11 8 686,0 0 0,0-1 0,-1-1 0,-20 10-1,24-14-320,1-1-192,0 0 1,0-1-1,0-1 1,-1 0 0,0 0-1,0-2 1,-21 4-1,28-6-348,-1 0 0,1 0 0,-1-1-1,1 0 1,-1 0 0,1-1 0,-1 0-1,1 0 1,-1-1 0,1 1-1,0-2 1,0 1 0,0 0 0,0-1-1,0 0 1,0-1 0,-7-5 0,12 8-140,0 1 1,0-1 0,1 0 0,-1 0 0,0 0 0,0 0-1,1 0 1,-1 0 0,0 0 0,1 0 0,-1 0 0,1 0 0,0 0-1,-1-1 1,1 1 0,0 0 0,0 0 0,0 0 0,-1-1 0,1 1-1,1-2 1,-1-14-5413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12107,'0'0'9257,"57"7"-7463,-13-7-545,7 0-576,4-7-385,-5-1-256,-1-2 32,-12 1-448,-8-1-1826,-12-2-3812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6342,'0'0'9945,"11"-9"-7905,23-25-949,-1-2 1,-1-1 0,50-77-1,-77 106-1057,4-7 90,0-1-1,0 0 1,-2-1-1,7-19 1,-24 90-81,-4 98-1,9-77 70,5-73-155,-1 1 0,1 0 0,0 0-1,0 0 1,0-1 0,0 1 0,0 0 0,0 0-1,1 0 1,0-1 0,-1 1 0,1 0 0,2 4-1,13 1-2999,12-10-3927,-5-3-1470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79 3587,'0'0'14350,"-11"-6"-12962,6 3-1306,2 0-29,-1 1-1,1 0 1,-1 0 0,0 0-1,0 1 1,0-1 0,0 1-1,0 0 1,-5-1 0,6 2-44,1 0 1,-1 1-1,1-1 1,-1 1-1,1-1 1,-1 1-1,1 0 1,-1 0-1,1 0 1,0 0-1,-1 0 1,1 1-1,0-1 1,0 1-1,0 0 1,0-1-1,0 1 1,1 0-1,-1 0 1,0 0-1,1 0 1,-2 3-1,-4 5 80,0 1 0,1 0-1,1 0 1,0 0-1,-6 20 1,9-26 26,0 0 0,1 1 0,0-1 0,0 1 1,1 0-1,-1-1 0,1 1 0,0-1 0,1 1 0,-1-1 0,1 1 0,0-1 0,1 1 0,3 9 1,-4-12-89,1-1 0,0 0 1,0 0-1,0 0 1,0 0-1,0 0 1,0 0-1,0 0 1,1 0-1,-1-1 1,1 0-1,-1 1 0,1-1 1,0 0-1,-1 0 1,1 0-1,0 0 1,0-1-1,-1 1 1,1-1-1,0 0 0,0 0 1,0 0-1,0 0 1,0 0-1,-1-1 1,1 1-1,4-2 1,1 1 100,0-1 0,-1-1 0,1 1 0,0-1 0,-1-1 0,1 1 0,-1-1 0,12-9 0,-10 5 5,0-1 0,0 0 0,-1 0 0,0-1 0,-1 0 0,0-1 0,7-12 0,-11 17-66,0 1 1,-1-1-1,1 0 0,-1 0 1,-1 0-1,1 0 1,-1-1-1,0 1 1,0 0-1,-1 0 1,0-1-1,0 1 0,0 0 1,-1-1-1,0 1 1,-2-7-1,1 9-85,-1 0 0,1 1 0,-1-1 0,0 1 0,0 0 0,0-1 0,0 1-1,-1 1 1,1-1 0,-1 0 0,1 1 0,-1 0 0,0 0 0,0 0 0,0 0 0,0 1 0,-1 0 0,1 0-1,0 0 1,-1 0 0,1 0 0,0 1 0,-1 0 0,1 0 0,-5 1 0,5-1-205,1 0 0,-1 0 1,1 1-1,0-1 0,-1 1 1,1 0-1,0 0 0,0 0 1,0 1-1,-1-1 0,1 1 1,1 0-1,-1 0 0,-5 3 1,7-3-177,-1 0 1,1 0 0,-1 0-1,1 0 1,0 1 0,0-1-1,0 0 1,0 1 0,0-1-1,0 0 1,1 1 0,-1-1-1,1 1 1,0-1 0,0 1-1,-1-1 1,2 1 0,-1-1-1,0 1 1,0-1 0,1 1-1,1 3 1,4 7-4903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66 7815,'0'0'10832,"-10"-3"-10090,5 1-664,0 0 0,0 1 0,0-1 0,-1 1 0,1 1 0,0-1 0,-1 1 0,1-1 0,-1 2 0,1-1 0,0 1 1,-1-1-1,1 1 0,0 1 0,0-1 0,0 1 0,0 0 0,0 0 0,0 0 0,-6 5 0,3-2 125,0 1 0,0 0 0,0 1 0,1 0 0,0 0 1,0 0-1,1 1 0,0 0 0,0 1 0,1-1 0,0 1 0,0 0 0,1 0 0,0 0 1,1 1-1,0-1 0,1 1 0,0 0 0,0 0 0,0 17 0,2-25-180,0-1 0,0 1 0,0 0 0,1-1 0,-1 1 0,0-1 0,1 1-1,-1 0 1,1-1 0,0 1 0,-1-1 0,1 0 0,0 1 0,0-1 0,0 0 0,0 1-1,0-1 1,0 0 0,1 0 0,-1 0 0,3 2 0,0-1-1,-1 0 0,1 0 0,0-1 0,0 1 0,0-1 0,1 0 0,-1 0 0,6 0 0,5 0 6,0-1 1,-1 0-1,1-1 0,17-3 1,-16 0-19,0 0 0,0-1 0,-1-1 0,1-1 0,-1 0 0,-1-1 0,1 0 0,21-17 0,-28 19 20,0-1 0,0 1-1,-1-1 1,0-1 0,0 1 0,-1-1-1,0 0 1,-1-1 0,1 0-1,-2 1 1,1-1 0,-1-1-1,-1 1 1,1-1 0,2-14 0,-6 21-12,0 0 0,1 1 0,-1-1 1,0 0-1,0 0 0,-1 0 0,1 1 1,0-1-1,-1 0 0,0 1 0,0-1 1,0 0-1,0 1 0,0-1 0,0 1 0,-1-1 1,1 1-1,-1 0 0,1-1 0,-4-2 1,1 2-78,0 0-1,0 0 1,0 1 0,0 0 0,0-1 0,0 1-1,-1 1 1,1-1 0,-1 1 0,1 0 0,-8-1-1,2 0-717,-1 1 0,1 1-1,-1 0 1,1 0 0,-1 1-1,1 0 1,-1 1 0,1 0 0,0 1-1,-15 6 1,-11 10-7471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8072,'0'0'9385,"9"-2"-8441,14-7-691,-1-1 0,1-1 0,-2-1 0,33-23-1,85-71-132,-127 96-78,33-31 27,-94 124 278,34-61-288,-38 63 103,49-78-152,1 1 0,0-1 0,0 1 0,1-1 0,-1 1 0,2 0 0,-1 0 0,1 0 0,0 15-1,1-23-36,1 1-1,-1 0 1,1 0-1,-1 0 1,1-1-1,-1 1 0,1 0 1,0 0-1,-1-1 1,1 1-1,0-1 0,0 1 1,-1-1-1,1 1 1,0-1-1,0 1 1,0-1-1,0 0 0,0 1 1,-1-1-1,1 0 1,0 0-1,0 1 0,0-1 1,0 0-1,0 0 1,0 0-1,0 0 1,0-1-1,0 1 0,0 0 1,1 0-1,34-6-2681,1-15-2912,4-10-3396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7623,'-10'7'5403,"3"-2"-5089,-14 10 861,1 1-1,-32 33 0,48-45-1022,0 0 0,0 0 0,0 1 0,1-1 0,0 1 0,0 0 1,0 0-1,0 0 0,1 0 0,0 0 0,0 1 0,0-1 0,1 1 0,-1-1 0,1 1 0,1 0 0,-1-1 0,1 1 0,0 0 0,1 10 0,1-14-140,-1 1-1,0-1 1,1 0 0,0 1-1,-1-1 1,1 0-1,0 0 1,0 0-1,0 0 1,0-1-1,1 1 1,-1 0-1,0-1 1,1 0 0,-1 1-1,1-1 1,-1 0-1,1 0 1,0-1-1,-1 1 1,1 0-1,0-1 1,0 0-1,4 0 1,6 1 129,-1 0 0,1-1 0,-1-1-1,16-2 1,-15 0-49,0-1 0,-1 0-1,0-1 1,0 0 0,0-1 0,-1 0-1,1-1 1,11-9 0,-18 12 34,0-1 0,0 0-1,0 1 1,0-1 0,-1-1 0,0 1 0,7-12 0,-10 14-22,1 0 1,-1 0-1,0 0 0,0 0 1,0 0-1,-1 0 0,1 0 0,-1-1 1,1 1-1,-1 0 0,0 0 1,-1 0-1,1-1 0,0 1 1,-1 0-1,0 0 0,-1-4 0,0 4-64,0 0-1,0 0 1,0 0-1,0 0 1,0 1-1,-1-1 1,1 1-1,-1 0 0,0 0 1,0 0-1,0 0 1,0 0-1,0 1 1,0-1-1,0 1 0,-1 0 1,1 0-1,0 0 1,-1 0-1,1 1 1,-7-1-1,-5-1-62,-1 1-1,0 0 1,-20 3-1,26-1-64,1 1 0,-1 0-1,0 1 1,1 0-1,0 0 1,-17 9-1,22-11-41,1 1 1,-1 0-1,1 0 0,0 0 1,0 1-1,0-1 0,0 1 0,0 0 1,0 0-1,1 0 0,-1 0 1,1 0-1,0 0 0,0 1 0,0-1 1,0 1-1,1-1 0,-1 1 0,0 4 1,1-7-7,1 0-1,0 1 1,0-1 0,0 0 0,0 0 0,0 0-1,0 0 1,0 0 0,1 0 0,-1 0 0,0 0-1,1 1 1,-1-1 0,0 0 0,1 0 0,-1 0-1,1 0 1,0-1 0,-1 1 0,1 0 0,0 0-1,0 0 1,-1 0 0,1-1 0,0 1 0,0 0-1,0-1 1,0 1 0,0-1 0,0 1 0,0-1-1,0 1 1,0-1 0,0 0 0,0 1 0,1-1-1,31 8-5228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627 98 96,'0'0'8445,"-5"-9"-6251,1 4-1909,1 1 0,0-1-1,-1 0 1,0 1-1,0 0 1,-1 0-1,1 0 1,-1 0-1,1 1 1,-1 0-1,0 0 1,-1 0-1,1 0 1,0 1-1,-1 0 1,-10-3-1,-10-2 37,0 1-1,-1 1 1,1 2 0,-1 0-1,0 2 1,-44 3 0,58 0-318,-1 0 0,0 1 0,1 0 0,0 1 0,0 1 0,0 0 0,0 0 0,1 2 0,0-1 0,0 2 0,1-1 0,0 2 0,0-1 0,-16 18 0,16-12-2,0 0 0,1 0 1,1 1-1,0 0 0,1 0 0,0 1 0,1 0 0,1 0 0,1 1 0,0 0 1,2 0-1,-4 29 0,6-30 18,0-1 0,1 1 0,0 0 0,2 0 0,-1-1 0,2 1-1,0-1 1,1 0 0,1 0 0,0 0 0,1 0 0,1-1 0,0 0 0,12 17 0,-8-15-11,2-2 0,-1 1 0,2-2 0,0 1 0,1-2 0,0 0 1,0-1-1,1 0 0,1-2 0,0 0 0,0 0 0,1-2 0,0 0 0,0-1 0,1-1 0,22 3 0,-19-4 61,1-2 0,0-1-1,0-1 1,0-1 0,0-1 0,-1-1-1,1-1 1,-1-1 0,0-1 0,0-1 0,0 0-1,-1-2 1,27-15 0,-27 12 181,0-1 0,-1-2 1,-1 1-1,0-2 0,-1-1 1,-1 0-1,18-23 0,-26 29-116,-1-1 1,0-1-1,0 1 0,-1-1 0,-1-1 0,0 1 1,-1-1-1,-1 0 0,0 0 0,-1 0 0,0-1 1,-1 1-1,0-18 0,-2 25-111,-1-1 0,0 1 0,0-1 0,0 1-1,-1-1 1,0 1 0,-1 0 0,1-1 0,-2 1 0,1 1 0,-1-1 0,0 0 0,0 1 0,0 0 0,-1 0 0,0 0-1,-1 1 1,1-1 0,-1 1 0,0 0 0,0 1 0,0 0 0,-1 0 0,0 0 0,1 1 0,-1 0 0,-15-5-1,0 2-171,-1 0 0,0 1 1,0 1-1,-1 1 0,1 1 0,-1 1 0,1 2 0,-24 2 0,17 2-860,0 1 1,0 2 0,1 0 0,0 2 0,1 1-1,-44 25 1,7 2-4063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6566,'0'0'12278,"9"-6"-11936,43-28-160,83-59-31,-116 79-134,0-2-1,-2 0 1,0-1 0,25-32 0,-40 46 857,-6 6-269,-14 16 27,-24 32-37,41-49-578,-15 23 401,-24 48 0,37-66-377,0 0 0,1 0 0,-1 0 1,1 0-1,1 1 0,-1-1 0,1 1 0,1-1 0,-1 1 1,1-1-1,0 1 0,3 12 0,-2-18-105,0 0-1,0 0 1,0-1-1,0 1 1,1 0-1,-1-1 1,1 1-1,-1-1 1,1 0-1,-1 1 1,1-1-1,0 0 1,0 0-1,-1 0 1,1 0-1,0 0 0,0-1 1,0 1-1,0 0 1,0-1-1,0 1 1,0-1-1,0 0 1,0 0-1,0 0 1,1 0-1,1 0 1,3 0-851,0 0 1,-1-1-1,1 0 0,0 0 1,0 0-1,0-1 0,6-2 1,14-12-4724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73 9289,'0'0'998,"10"-8"-165,77-57 3160,-109 79-2944,2 1 0,0 0 1,-24 24-1,37-31-817,0-1-1,0 1 1,1-1 0,0 2-1,0-1 1,1 1 0,0 0-1,0 0 1,1 0 0,1 1 0,-5 15-1,8-25-211,0 1 0,0 0 0,-1 0 0,1 0 0,0-1 0,0 1 0,0 0 0,1 0-1,-1 0 1,0-1 0,0 1 0,0 0 0,1 0 0,-1-1 0,0 1 0,0 0 0,1 0 0,-1-1 0,1 1-1,-1 0 1,1-1 0,-1 1 0,1-1 0,-1 1 0,1 0 0,0-1 0,0 1 0,26 5 196,29-16-82,-41 5-126,0-1 1,-1 0 0,0-1-1,0-1 1,-1 0 0,22-18-1,-30 23 60,-1-1 1,1 0-1,-1 1 0,0-2 0,0 1 0,0 0 0,-1-1 0,1 0 0,-1 0 0,-1 0 0,1 0 1,0 0-1,-1 0 0,0-1 0,-1 1 0,1-1 0,-1 0 0,0 1 0,0-1 0,-1 0 0,1-7 1,-2 11-31,0 1 0,1-1 0,-1 1 0,0-1 0,0 1 0,0-1 0,0 1 0,0-1 0,0 1 0,0 0 0,0 0 0,-1 0 0,1 0 0,0-1 0,-1 2 0,1-1 0,-1 0 0,1 0 0,-1 0 0,1 1 0,-1-1 0,0 1 0,1-1 0,-1 1 0,0 0 0,1-1 0,-3 1 0,-54-2-112,46 3 98,9-1-177,0 0 1,0 1-1,0-1 1,0 1 0,1 0-1,-1 0 1,0 0-1,1 0 1,-1 0-1,1 0 1,-1 1-1,1 0 1,-1-1-1,1 1 1,0 0-1,0 0 1,0 0-1,0 0 1,-3 5-1,4-5-202,0-1 0,0 1 0,0-1 0,0 1-1,1-1 1,-1 1 0,1 0 0,-1 0 0,1-1-1,-1 1 1,1 0 0,0 0 0,0-1 0,0 1-1,0 0 1,0 0 0,0 0 0,1-1-1,-1 1 1,0 0 0,1-1 0,0 1 0,-1 0-1,1-1 1,0 1 0,0 0 0,0-1 0,0 1-1,0-1 1,0 0 0,0 1 0,3 1 0,11 7-4199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10826,'0'0'6460,"-8"1"-6279,3-1-177,1 1 0,0 0 0,0 0 0,0 0 0,0 0 0,0 1 0,0 0 0,0-1 0,0 2 1,0-1-1,1 0 0,-1 1 0,-3 3 0,-1 2 150,0 0 0,1 0 0,0 1 0,-11 18 1,8-11 488,1 0 1,-10 26 0,17-36-520,0 0 0,0 0 1,0-1-1,1 1 0,0 0 0,0 0 0,1 1 1,0-1-1,0 0 0,0 0 0,2 9 1,-1-13-108,0 1 1,0-1 0,0 0 0,1 0 0,-1-1 0,1 1 0,-1 0 0,1 0 0,-1-1 0,1 1 0,0-1 0,0 1-1,-1-1 1,1 0 0,0 0 0,0 0 0,1 0 0,-1 0 0,0 0 0,0 0 0,0-1 0,1 1 0,-1-1 0,0 0-1,4 1 1,66 0 192,-55-2-186,-9 0-19,1 1 0,0-1 0,-1-1-1,1 0 1,9-3 0,-16 4 27,0 1-1,0-1 1,0 1-1,0-1 1,-1 0-1,1 0 1,0 0-1,0 0 1,-1-1 0,1 1-1,0 0 1,-1-1-1,1 1 1,-1-1-1,0 1 1,0-1-1,1 0 1,-1 0-1,0 1 1,0-1-1,-1 0 1,1 0 0,0 0-1,-1 0 1,1 0-1,0-4 1,-2 4 29,1 1 0,-1-1-1,0 0 1,0 0 0,1 1 0,-1-1 0,0 1 0,-1-1 0,1 1 0,0-1 0,0 1 0,-1 0 0,1-1 0,0 1 0,-1 0 0,0 0-1,1 0 1,-1 0 0,1 0 0,-1 1 0,0-1 0,0 0 0,0 1 0,1-1 0,-1 1 0,0 0 0,0 0 0,-3-1 0,-58-4 100,61 5-146,-3 0-95,-2 0 79,-1 0-1,0 0 1,0 1-1,1 0 1,-9 2 0,15-3-131,0 0 0,0 0 0,0 1 1,0-1-1,0 1 0,-1-1 0,1 1 1,0-1-1,0 1 0,0 0 0,1-1 1,-1 1-1,0 0 0,0 0 0,0 0 1,0 0-1,1 0 0,-1 0 1,1 0-1,-1 0 0,0 0 0,1 0 1,-1 0-1,1 0 0,0 0 0,-1 0 1,1 0-1,0 1 0,0-1 0,0 0 1,0 0-1,0 0 0,0 1 0,0-1 1,0 0-1,0 0 0,1 0 1,-1 0-1,0 0 0,1 1 0,0 0 1,0-1-271,-1 0 1,1 0 0,0 0-1,-1 0 1,1 0 0,0 0-1,0-1 1,0 1 0,0 0-1,0 0 1,-1-1 0,1 1 0,1-1-1,-1 1 1,0-1 0,0 1-1,0-1 1,0 0 0,0 1-1,0-1 1,0 0 0,2 0-1,17 1-9986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19058,'0'0'6983,"103"-57"-7047,-37 47-1570,11-1-1921,4 1-2659,-1 2-3620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10826,'0'0'8841,"-21"67"-8777,12-41 0,2 0 0,3-5-32,4-4 0,0-5-96,4-10-417,12-2-992,-3-9-3332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13773,'0'0'8520,"-16"54"-8488,12-26 0,0-1-32,2-3 32,2 2-96,0-6-801,0-4-352,8-7-705,3-7-2017,0-2-2083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98 6566,'0'0'4527,"0"-9"-2877,-3-27-65,4 33-1405,-1 1-1,0 0 1,1 0-1,-1 0 1,1-1 0,-1 1-1,1 0 1,0 0-1,0 0 1,0 0-1,0 0 1,1 0 0,-1 1-1,0-1 1,1 0-1,-1 1 1,1-1-1,0 1 1,0-1-1,-1 1 1,1 0 0,0 0-1,0-1 1,0 2-1,0-1 1,0 0-1,0 0 1,0 0 0,1 1-1,-1 0 1,0-1-1,5 1 1,2-2 74,0 1 1,1 0-1,-1 1 1,1 0-1,18 3 1,-25-3-228,-1 1 1,1-1 0,-1 1-1,0 0 1,1 0 0,-1 0 0,0 0-1,0 0 1,0 0 0,1 0-1,-1 1 1,-1-1 0,1 1 0,0 0-1,0-1 1,0 1 0,-1 0-1,1 0 1,-1 0 0,0 0-1,1 0 1,-1 0 0,0 1 0,0-1-1,0 0 1,-1 1 0,1-1-1,0 0 1,-1 1 0,0-1 0,1 1-1,-1-1 1,0 1 0,0-1-1,-1 1 1,1-1 0,0 1 0,-1-1-1,0 0 1,1 1 0,-2 2-1,-1 4 122,-1 1 0,0-1 0,0 0 0,0 0 0,-1 0 0,-1 0 0,0-1-1,-11 13 1,-87 67 1026,103-88-1174,1 1 1,0-1 0,0 0-1,-1 0 1,1 0-1,0 0 1,0 1 0,0-1-1,-1 0 1,1 0 0,0 0-1,0 1 1,0-1-1,0 0 1,-1 0 0,1 1-1,0-1 1,0 0 0,0 0-1,0 1 1,0-1-1,0 0 1,0 1 0,0-1-1,0 0 1,0 0-1,0 1 1,0-1 0,0 0-1,0 0 1,0 1 0,0-1-1,0 0 1,0 1-1,0-1 1,0 0 0,1 1-1,11 3 35,26-3-35,-31-2-19,164-10-2456,-60-8-3823,-82 11-478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11499,'0'0'2445,"13"0"-566,441-6 3829,633-61-5458,-879 52 237,-156 13-7690,-73 2 434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11307,'0'0'7783,"11"-4"-6027,34-12-1245,-1-3 0,69-38-1,-85 40-493,0-1 0,-1-1 0,-1-2 0,-1 0 0,23-26 0,-38 33 43,-22 18-115,-20 21 2,15-7 140,1 2 0,0 0 0,-14 26 0,24-37-77,1 1-1,0 0 1,1 0-1,0 0 1,1 1-1,0-1 1,0 1-1,1 0 1,-1 20-1,3-30-93,0 0 1,0 0-1,0 0 1,1 0-1,-1 0 1,0 0-1,0 0 1,1 0-1,-1 0 1,1 0-1,-1 0 1,1 0-1,-1 0 1,1 0-1,0 0 1,-1 0-1,1 0 1,0 0-1,0-1 1,-1 1-1,1 0 1,0-1-1,0 1 1,0 0-1,0-1 1,0 1-1,0-1 1,0 0-1,0 1 1,0-1-1,2 1 1,0-1-680,0 1 1,1-1-1,-1 0 0,0 0 1,0 0-1,1 0 0,-1-1 1,0 1-1,0-1 0,4-1 1,20-13-8009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16 15727,'0'0'2840,"-8"9"-2002,0 1-694,0 1 1,1 0-1,0 0 1,0 1-1,1-1 0,-5 16 1,10-22-82,-1 0-1,1 0 1,0 0 0,0 0-1,0 0 1,1 0 0,-1 0 0,2 1-1,-1-1 1,1 5 0,0-7-31,-1 0 1,1-1-1,0 1 0,0 0 1,1-1-1,-1 1 1,0-1-1,1 0 0,0 1 1,-1-1-1,1 0 0,0 0 1,0 0-1,0 0 1,0 0-1,1-1 0,-1 1 1,0-1-1,1 1 1,3 1-1,-2-2 29,1 1 1,1-1-1,-1 0 0,0 0 1,0-1-1,0 0 0,0 1 1,1-2-1,-1 1 0,0-1 1,0 1-1,0-1 1,0-1-1,0 1 0,0-1 1,0 0-1,0 0 0,-1 0 1,1-1-1,-1 1 0,1-1 1,-1 0-1,0-1 0,0 1 1,6-8-1,-5 7 44,0-2-1,0 1 1,0-1-1,0 0 0,-1 0 1,0 0-1,-1 0 1,1-1-1,-1 1 1,0-1-1,-1 0 1,0 0-1,0 0 0,0 0 1,-1 0-1,0-1 1,0-13-1,-2 18-89,1 0-1,-1 1 0,-1-1 1,1 0-1,0 0 0,-1 1 1,1-1-1,-1 1 0,0-1 1,1 1-1,-1 0 0,0 0 1,-1 0-1,1 0 0,0 0 1,-1 0-1,1 0 0,-1 1 1,1-1-1,-1 1 0,0 0 1,1 0-1,-1 0 0,0 0 1,-3 0-1,-3-2-352,0 1-1,-1 1 1,1 0-1,0 0 1,-1 0-1,-17 3 1,25-2 189,0 0 0,0 1 1,0-1-1,0 1 0,0 0 0,0 0 1,0 0-1,0 0 0,0 0 0,0 0 1,1 0-1,-1 1 0,0-1 1,1 1-1,-1-1 0,1 1 0,-1-1 1,1 1-1,0 0 0,0 0 1,0 0-1,0 0 0,-1 3 0,-6 32-4978,8-15 584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 7783,'0'0'14120,"0"0"-14086,0 0-1,0 0 1,0 0-1,0-1 1,1 1-1,-1 0 1,0 0-1,0 0 0,0 0 1,0 0-1,0 0 1,0 0-1,0 0 1,0-1-1,0 1 1,0 0-1,0 0 1,0 0-1,0 0 0,0 0 1,0 0-1,0-1 1,0 1-1,0 0 1,0 0-1,0 0 1,0 0-1,0 0 1,0 0-1,0 0 0,0-1 1,0 1-1,0 0 1,0 0-1,0 0 1,-1 0-1,1 0 1,0 0-1,0 0 1,0 0-1,0 0 0,0-1 1,0 1-1,0 0 1,0 0-1,0 0 1,-1 0-1,1 0 1,0 0-1,0 0 1,0 0-1,0 0 0,0 0 1,0 0-1,-1 0 1,1 0-1,0 0 1,0 0-1,0 0 1,-12 14 227,0 0 1,1 1-1,0 0 1,1 1 0,1 0-1,1 0 1,0 1-1,-7 23 1,15-38-256,-1-1 0,1 0 0,0 0 0,-1 0 0,1 0 0,0 1 0,0-1 0,0 0 0,0 0 0,0 1 0,0-1 0,0 0 0,0 0 0,0 0 0,1 1 0,-1-1 0,0 0 0,1 0 0,-1 0 0,1 0 1,-1 0-1,1 0 0,0 0 0,0 0 0,-1 0 0,1 0 0,0 0 0,0 0 0,0 0 0,1 1 0,2-1-17,-1 1-1,1-1 1,-1 0 0,1 1 0,-1-2-1,1 1 1,0 0 0,-1-1 0,1 0 0,6 0-1,1 0-756,0-1-1,0 0 0,1-1 1,-1-1-1,0 1 0,17-8 1,-21 6-495,-1 0 0,-1 0 0,1 0 0,0 0 1,-1-1-1,0 0 0,7-9 0,-9 11 876,-1 0-1,0 0 1,-1 0-1,1 0 1,-1-1 0,1 1-1,-1 0 1,0-1 0,1-6-1,-6-17 3464,4 27-2878,-1-1-1,1 0 1,-1 0 0,1 1 0,-1-1-1,1 1 1,-1-1 0,0 0 0,1 1-1,-1-1 1,0 1 0,1 0 0,-1-1-1,0 1 1,0-1 0,1 1 0,-1 0-1,0 0 1,0-1 0,0 1-1,0 0 1,1 0 0,-1 0 0,0 0-1,0 0 1,0 0 0,0 0 0,1 0-1,-1 1 1,0-1 0,0 0 0,0 0-1,1 1 1,-1-1 0,0 0 0,0 1-1,1-1 1,-1 1 0,0-1 0,1 1-1,-1-1 1,0 2 0,-28 23 2323,24-15-2432,-1 0 0,1 1 0,1-1-1,0 1 1,1 0 0,0 0 0,0 0 0,1 1 0,1-1 0,-1 0 0,2 1 0,0-1 0,0 1 0,5 22 0,-5-33-124,0 0-1,1-1 1,-1 1-1,0 0 1,1 0-1,-1 0 1,0 0-1,1-1 1,0 1-1,-1 0 1,1 0-1,-1-1 1,1 1-1,0 0 1,-1-1-1,1 1 0,0-1 1,0 1-1,0-1 1,-1 1-1,1-1 1,0 0-1,0 1 1,1-1-1,16 2-3672,-2-3-2954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7431,'0'0'13869,"-19"47"-13100,5-22-96,6-1-257,3 2-224,5-4-128,0-4 0,2-2-128,9-7-1313,3-9-2179,-6 0-6309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3812,'-45'-13'11593,"5"13"-7836,37 0-3701,0 1 1,0 1 0,0-1 0,0 0 0,0 1-1,0-1 1,1 1 0,-1 0 0,1 0-1,-1 0 1,1 0 0,0 1 0,-1-1 0,1 0-1,1 1 1,-1 0 0,0-1 0,1 1 0,-1 0-1,1 0 1,0 0 0,0 0 0,0 0 0,0 0-1,0 4 1,-1-3 34,1-1-1,1 0 1,-1 1-1,0-1 1,1 1-1,0-1 1,-1 1-1,1-1 1,1 1-1,-1-1 1,0 1-1,1-1 1,0 1 0,0-1-1,0 0 1,0 1-1,1-1 1,2 5-1,-2-5-40,1-1-1,-1-1 1,1 1 0,-1 0-1,1-1 1,-1 1 0,1-1-1,0 0 1,0 0-1,0 0 1,0 0 0,0 0-1,0-1 1,0 1 0,0-1-1,0 0 1,0 0-1,0 0 1,0 0 0,0 0-1,0-1 1,3 0 0,-2 0-9,0-1 1,0 1 0,0-1-1,0 1 1,0-1 0,-1 0 0,1 0-1,-1-1 1,0 1 0,1-1 0,-1 0-1,0 0 1,-1 0 0,1 0-1,0 0 1,-1 0 0,0-1 0,0 1-1,0-1 1,3-6 0,-1 1-7,-1 0 0,0-1 1,0 1-1,-1-1 0,0 0 0,0 1 1,0-16-1,-2 25-40,0-1-1,0 0 1,0 0 0,0 1-1,0-1 1,0 0 0,-1 1-1,1-1 1,0 0 0,0 1-1,0-1 1,-1 0 0,1 1-1,0-1 1,-1 0 0,1 1-1,-1-1 1,1 1 0,-1-1-1,1 1 1,-1-1 0,1 1-1,-1-1 1,1 1 0,-1 0-1,1-1 1,-1 1-1,0 0 1,1-1 0,-1 1-1,0 0 1,1 0 0,-1 0-1,0-1 1,1 1 0,-1 0-1,0 0 1,0 0 0,1 0-1,-1 0 1,0 0 0,1 0-1,-2 1 1,1-1-147,0 0 0,0 1 0,0-1 0,-1 0 0,1 1 0,0-1 0,0 1 0,0-1 0,0 1 0,0 0 0,0 0 0,0-1-1,0 1 1,1 0 0,-1 0 0,0 0 0,0 0 0,1 0 0,-1 0 0,0 0 0,1 0 0,-1 0 0,1 0 0,-1 0 0,1 0 0,-1 2 0,1 11-3809,3 0-1698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57 15278,'0'0'3743,"-9"-4"-2366,-1 0-1022,7 2-230,-1 0 1,1 1-1,-1 0 1,0-1-1,1 1 1,-1 0-1,0 1 1,0-1-1,1 1 0,-5 0 1,7-1-112,1 1 0,-1 0 0,1 0 0,0 0-1,-1 0 1,1 0 0,0 0 0,-1 0 0,1 0 0,-1 0 0,1 1 0,0-1 0,-1 0 0,1 0 0,0 0-1,-1 0 1,1 0 0,0 1 0,-1-1 0,1 0 0,0 0 0,0 1 0,-1-1 0,1 0 0,0 0-1,0 1 1,-1-1 0,1 0 0,0 1 0,0-1 0,0 0 0,-1 1 0,1-1 0,0 0 0,0 1-1,0-1 1,0 0 0,0 1 0,0-1 0,0 1 0,8 19 87,19 14-163,-13-24-46,0-1 0,0 0 0,1-1 1,1 0-1,-1-1 0,24 6 0,27 13-285,-65-25 399,0-1 0,1 0 0,-1 0 0,0 1 1,0-1-1,0 1 0,0-1 0,0 1 0,0-1 1,0 1-1,0 0 0,0-1 0,0 1 0,0 0 0,0 0 1,-1-1-1,1 1 0,0 0 0,0 0 0,-1 0 0,1 0 1,-1 0-1,1 0 0,-1 0 0,1 1 0,-1-1 1,0 0-1,0 0 0,1 0 0,-1 0 0,0 0 0,0 1 1,0-1-1,0 0 0,0 0 0,0 0 0,-1 0 0,1 1 1,0-1-1,-1 0 0,1 0 0,0 0 0,-1 0 1,1 0-1,-1 0 0,0 0 0,1 0 0,-1 0 0,0 0 1,0 0-1,1 0 0,-1-1 0,0 1 0,0 0 0,0 0 1,-1 0-1,-8 6 108,0 0 0,0 0 1,-1-1-1,-11 5 0,16-8-146,3-2 44,-107 48 425,99-45-377,1-1-1,-1 0 0,1 0 0,-1-1 1,0-1-1,0 0 0,0-1 0,-21-1 1,31 1-61,0 0 1,0-1 0,0 1 0,0-1 0,0 1 0,0-1 0,0 1 0,0-1 0,0 1 0,0-1 0,0 0 0,0 1-1,0-1 1,1 0 0,-1 0 0,0 0 0,0 0 0,1 0 0,-1 0 0,1 0 0,-1 0 0,1 0 0,-1 0 0,1 0-1,0 0 1,-1 0 0,1 0 0,0 0 0,0-1 0,0 1 0,0 0 0,0 0 0,0 0 0,0 0 0,0 0 0,1 0-1,-1-1 1,0 1 0,1 0 0,-1 0 0,0 0 0,1 0 0,0-1 0,1-3-66,0 0 1,1 0-1,-1 0 0,1 0 1,0 0-1,0 1 1,7-8-1,10-4 27,1 1 0,1 0-1,0 2 1,27-11 0,-27 13 154,0 0 0,-1-2 0,0 0 0,29-25 0,-48 37-100,0 0 0,-1-1 0,1 1 0,-1-1 0,1 1 0,-1-1 0,0 0-1,0 1 1,1-1 0,-1 0 0,0 0 0,-1 0 0,1 0 0,0 0 0,0 0 0,-1 0 0,1 0 0,-1 0 0,0 0 0,0 0-1,0-3 1,0 3 16,-1 0-1,0 0 0,0 1 1,0-1-1,0 0 0,0 1 1,0-1-1,0 0 0,-1 1 1,1 0-1,0-1 1,-1 1-1,1 0 0,-1 0 1,0-1-1,1 1 0,-1 1 1,-2-2-1,-6-3 83,0 2 0,-1-1 1,0 1-1,1 1 0,-1 0 0,-19-1 1,25 2-165,-47 2-1323,31 7 366,21-7 977,-1-1 0,1 1 0,0-1 0,-1 1 0,1 0 1,0-1-1,-1 1 0,1-1 0,0 1 0,0 0 0,0-1 1,0 1-1,0 0 0,0-1 0,0 1 0,0 0 1,0-1-1,0 1 0,0 0 0,0-1 0,0 1 0,1 0 1,-1-1-1,0 1 0,0 0 0,1-1 0,-1 1 0,0-1 1,1 2-1,1 0-383,0-1 1,0 1-1,0 0 1,0 0-1,0-1 1,0 1-1,1-1 0,-1 0 1,0 1-1,1-1 1,-1 0-1,1-1 1,-1 1-1,4 0 1,23 5-4728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8872,'0'0'15695,"59"3"-15759,-19-13-1986,13-5-2210,9 0-5893</inkml:trace>
  <inkml:trace contextRef="#ctx0" brushRef="#br0" timeOffset="1">507 67 10186,'0'0'17456,"68"1"-17904,-15-10-2435,6-1-1890,3 0-3683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14253,'0'0'10154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13325,'0'0'8552,"11"-10"-8403,33-30-50,56-51-310,-86 78 134,-1-2 0,-1 1 1,0-1-1,17-31 0,-28 45 74,0-1 0,0 1 1,0-1-1,0 1 0,-1-1 0,1 1 1,-1-1-1,1 1 0,-1-1 0,0 0 1,1 1-1,-1-1 0,0 0 1,0 1-1,0-3 0,-1 4 7,1 0-1,0 0 0,-1-1 1,1 1-1,-1 0 1,1 0-1,-1 0 0,1 0 1,-1 0-1,1-1 1,-1 1-1,1 0 0,-1 0 1,1 0-1,0 0 1,-1 0-1,1 1 0,-1-1 1,1 0-1,-1 0 1,1 0-1,-1 0 0,1 0 1,-1 1-1,1-1 1,0 0-1,-1 0 1,1 1-1,-1-1 0,0 1 1,-4 3 80,-1 0 0,1 0 0,-1 0 0,1 1 0,-8 9 0,2 1 201,2 1-1,0 0 1,0 0 0,-5 19 0,11-28-222,0 1 0,1-1 0,0 1-1,0 0 1,1 0 0,0 0 0,0 0 0,1-1-1,0 1 1,0 0 0,3 16 0,-2-23-143,0 1 0,0-1-1,0 1 1,0-1 0,0 0 0,0 1 0,0-1 0,0 0 0,1 0 0,-1 0 0,0 0 0,1 0 0,-1 0 0,1 0 0,-1 0 0,1-1 0,-1 1 0,1-1 0,-1 1 0,1-1-1,0 1 1,-1-1 0,1 0 0,0 0 0,-1 0 0,1 0 0,0 0 0,3-1 0,0 1-737,0-1 0,1 1 0,-1-1 1,0-1-1,1 1 0,-1-1 0,0 0 0,5-2 0,16-15-5199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 11659,'0'0'4442,"-9"5"-2505,7-4-1888,-2 0 107,0 1 1,0 0 0,1 0 0,-1 0-1,1 0 1,-1 0 0,1 1 0,0 0-1,0-1 1,0 1 0,0 0-1,1 0 1,-1 1 0,1-1 0,0 1-1,0-1 1,0 1 0,0 0-1,1-1 1,-1 1 0,1 0 0,0 0-1,0 0 1,0 6 0,0-5-138,1 1 1,0-1-1,1 1 1,-1 0-1,1-1 0,0 1 1,0-1-1,1 0 1,-1 1-1,1-1 1,0 0-1,1 0 0,-1 0 1,1 0-1,6 7 1,-7-10 5,0 1 0,0-1 0,0-1 0,1 1 0,-1 0 0,1 0 0,-1-1 0,1 0 0,0 1 0,-1-1 0,1 0 0,0 0 0,0-1 0,0 1-1,0-1 1,0 1 0,0-1 0,0 0 0,0 0 0,0 0 0,-1 0 0,1-1 0,0 1 0,0-1 0,0 0 0,0 1 0,0-2 0,-1 1 0,1 0 0,0 0 0,3-3 0,0 0-12,-1 1 1,0-1-1,0 0 0,0-1 1,0 1-1,-1-1 0,1 0 0,-1 0 1,0 0-1,-1-1 0,0 1 1,1-1-1,-2 0 0,1 0 0,-1 0 1,0 0-1,0 0 0,2-12 1,-4 15-1,1-1 0,-1 1 1,0-1-1,0 0 0,0 1 1,-1-1-1,1 0 1,-1 1-1,0-1 0,0 1 1,0-1-1,0 1 0,-1-1 1,0 1-1,1 0 1,-1 0-1,0 0 0,0 0 1,-1 0-1,1 0 1,-1 0-1,1 1 0,-1-1 1,0 1-1,0 0 0,0 0 1,0 0-1,0 0 1,0 1-1,-1-1 0,1 1 1,-1 0-1,1 0 0,-6-1 1,7 1-86,0 0-1,0 1 1,-1-1 0,1 1-1,0 0 1,-1 0 0,1 0 0,0 0-1,-1 0 1,1 0 0,0 1-1,-1-1 1,1 1 0,0 0 0,0-1-1,-1 1 1,1 0 0,0 0-1,0 0 1,0 1 0,0-1 0,0 0-1,1 1 1,-3 2 0,2-2-250,1 0 1,0 0 0,-1 1-1,1-1 1,0 1 0,0-1-1,1 1 1,-1-1 0,1 1-1,-1-1 1,1 1 0,0 0-1,0-1 1,0 1 0,0-1-1,0 1 1,0 0 0,1-1-1,-1 1 1,1-1 0,0 1-1,1 2 1,10 12-4356,3-3-2209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71 10826,'0'0'2072,"2"-9"-119,5-27 60,-6 35-1946,-1 0 1,0 1-1,0-1 0,1 0 1,-1 0-1,0 1 0,0-1 1,0 0-1,0 0 0,0 1 1,0-1-1,0 0 0,0 0 1,0 1-1,-1-1 0,1 0 1,0 0-1,0 1 0,-1-1 1,1 0-1,0 1 0,-1-1 1,1 0-1,-1 1 0,1-1 1,-1 1-1,1-1 0,-1 0 1,1 1-1,-1-1 0,1 1 1,-1 0-1,0-1 0,1 1 1,-1-1-1,0 1 0,1 0 1,-1 0-1,0-1 0,0 1 1,1 0-1,-1 0 0,0 0 1,0 0-1,1 0 0,-1 0 1,0 0-1,0 0 0,1 0 1,-1 0-1,0 0 0,-1 1 1,-2 0-47,0 0 1,-1 0 0,1 1-1,0-1 1,0 1 0,1 0-1,-6 4 1,-1 2 88,0 1 0,1 0 0,0 1 0,0 0 0,-11 17 0,16-21 35,0 0 0,1 1-1,-1-1 1,1 1 0,1-1 0,-1 1-1,1 0 1,0 0 0,1 0 0,0 0-1,-1 13 1,2-19-129,0 0 0,0 0 1,1 0-1,-1-1 0,0 1 0,0 0 0,1 0 0,-1-1 0,1 1 1,-1 0-1,0 0 0,1-1 0,-1 1 0,1-1 0,0 1 0,-1 0 1,1-1-1,-1 1 0,1-1 0,0 1 0,0-1 0,-1 0 1,1 1-1,0-1 0,0 0 0,0 1 0,31 2 255,-23-3-223,0-1 1,0-1 0,1 1 0,11-5-1,-12 2-29,1-1-1,-1 0 0,0-1 0,-1 1 0,1-2 0,-1 1 1,13-15-1,-17 17-13,-1 1 0,0-1 1,0 1-1,0-1 0,0 0 0,-1 0 1,1-1-1,-1 1 0,0 0 1,-1-1-1,1 1 0,-1-1 0,0 0 1,0 0-1,0 1 0,0-1 0,-1 0 1,0 0-1,-1-4 0,1 7-162,-1 1 0,1 0 0,-1 0 0,0 0 0,1 0 0,-1 0 0,0 0 0,0 0 1,0 0-1,0 0 0,0 1 0,0-1 0,0 0 0,0 0 0,0 1 0,-1-1 0,1 1 0,0-1 0,0 1 0,0-1 0,-1 1 0,1 0 0,0 0 0,-1 0 0,-1 0 0,1-1-199,0 1 1,0 0-1,0 0 0,0 0 0,1 0 1,-1 0-1,0 0 0,0 1 0,0-1 1,1 1-1,-1-1 0,0 1 0,0 0 1,1-1-1,-1 1 0,1 0 0,-4 2 1,0 5-4332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2851,'0'0'21076,"57"-1"-21076,-33 1 32,4 6-609,-5-2-512,-4 3-64,-8-3-801,-6 2-640,-5-2-161,-5 1-448,-8-2-1057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10474,'0'0'10858,"69"10"-10634,-19-10-160,-6 0-32,5 0-256,-6 0-833,-5 0-448,-12-1-1154,-12-3-2433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1150 0 2915,'0'0'4783,"-1"8"-4174,-2 51 1306,-15 122 3787,-20 146-2643,-1 11-235,28-265-2335,4 2-1,4 105 0,-2 24 775,-24 54-798,0-11-275,0 7 41,13-126-163,-56 221 0,21-127-65,-131 621 35,129-612-31,-157 763 23,72-89-9,54-461-38,14-90-3,10 120-172,59-468 109,0-11-1079,2-19-4321,-1 16 1806,0-15-6925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2723,'-17'6'32,"5"-2"0,-1 1-385,2-3-1569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40 204 320,'-15'0'4464,"14"-1"-4152,0 1-1,0 0 1,0 0-1,0 0 1,0 0-1,0 0 1,0 0-1,0 0 1,0 0 0,0 0-1,0 0 1,0 0-1,0 1 1,0-1-1,1 0 1,-1 1-1,0-1 1,-2 2 0,2 0-269,1 0 1,-1 0-1,0 1 1,1-1-1,-1 0 1,1 1 0,-1-1-1,1 0 1,0 1-1,0-1 1,1 4 0,-1-5 99,0 0 0,1 0 0,-1 0 0,1 0 0,-1 0 0,1 0 0,-1 0 0,1 0 0,-1-1 0,1 1 0,0 0 0,0 0 0,-1 0 0,1-1 0,0 1 0,0 0 0,0-1 0,0 1-1,0-1 1,0 1 0,0-1 0,0 0 0,0 1 0,0-1 0,0 0 0,0 0 0,0 1 0,0-1 0,0 0 0,0 0 0,2 0 0,45 0 1357,-34-1-1105,529-19 203,97-49 448,-423 51-787,244 11-1,200-16 106,-353-19-98,309-28 386,-47 63 163,-346 9-477,-221-2-307,72 4 696,-70-3-663,0 0 1,0 0-1,0 0 0,-1 1 0,1 0 0,0 0 0,-1 0 0,0 0 0,1 1 0,-1-1 0,0 1 0,6 6 0,-9-9-56,-1 1 1,1-1-1,0 1 1,-1 0-1,1-1 0,0 1 1,-1 0-1,1 0 1,-1-1-1,0 1 0,1 0 1,-1 0-1,1 0 1,-1 0-1,0-1 0,0 1 1,1 0-1,-1 0 1,0 0-1,0 0 0,0 0 1,0 0-1,0 0 1,0 0-1,-1 0 0,1-1 1,0 1-1,0 0 1,0 0-1,-1 0 0,1 0 1,-1 0-1,1-1 1,-1 1-1,1 0 0,-1 0 1,1-1-1,-1 1 1,1 0-1,-1-1 0,0 1 1,1-1-1,-1 1 1,0-1-1,0 1 1,0-1-1,1 1 0,-1-1 1,0 0-1,0 1 1,-1-1-1,-4 3-620,0-1 1,0 0-1,0 0 1,0-1-1,0 0 1,-8 1-1,-14-2-5303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39 3651,'0'0'12781,"-8"8"-12493,3-4-162,0 0 1,1 1 0,-1 0-1,1 0 1,0 0-1,1 1 1,-1-1 0,1 1-1,0 0 1,1 0-1,-1 0 1,1 0 0,-3 12-1,5-13 30,-3 7 125,1 2-1,1-1 0,0 0 0,0 0 0,3 17 0,-2-27-247,0-1-1,1 0 1,-1 0 0,1 0 0,-1 0 0,1 0-1,0 0 1,0 0 0,0 0 0,0 0 0,0 0 0,0 0-1,0 0 1,1-1 0,-1 1 0,1-1 0,-1 1-1,1-1 1,0 1 0,0-1 0,-1 0 0,1 0-1,0 0 1,0 0 0,0 0 0,0 0 0,0 0-1,0-1 1,1 1 0,-1-1 0,0 0 0,0 1-1,0-1 1,0 0 0,1 0 0,-1 0 0,0-1-1,0 1 1,0-1 0,4 0 0,2-2 130,0 0 0,-1 0 0,1 0 0,-1-1 0,0 0 0,0-1 0,0 1 0,-1-1 0,1-1 0,-1 1 0,-1-1 0,9-10 0,6-9-16,30-48 0,-30 35-95,-6 12 1536,-18 58-1136,4-29-457,-11 60-8,11-59 3,-1 1 0,1 0 0,0-1 0,0 1 0,1-1 0,-1 1 0,1 0 0,0-1 0,0 1 0,0-1 0,4 6 0,-5-9 6,1 1 1,0-1 0,-1 0-1,1 0 1,0 0 0,0 0-1,0-1 1,0 1 0,0 0-1,0 0 1,0 0 0,0-1-1,0 1 1,0-1 0,0 1-1,0-1 1,1 1 0,-1-1-1,0 0 1,0 1 0,1-1 0,-1 0-1,3 0 1,-1 0 20,0-1-1,0 1 1,0-1 0,-1 0-1,1 0 1,0 0 0,0 0 0,0-1-1,4-2 1,1-2 118,0-1 0,0 1 0,0-1 0,-1 0 0,6-9-1,-7 9 68,0 0 0,0 0-1,-1-1 1,0 0-1,-1 0 1,1 0-1,-2 0 1,1-1-1,-1 0 1,0 1-1,-1-1 1,0 0-1,-1 0 1,0-1-1,1-14 1,-4 23-285,1-1 1,0 1 0,-1 0-1,1 0 1,-1 0-1,0 0 1,1 0 0,-1 0-1,0 0 1,1 0-1,-1 1 1,0-1 0,0 1-1,0-1 1,1 1-1,-1 0 1,0-1-1,-3 1 1,-9 1-3231,6 4-3366,7 5 86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 19795,'0'0'3459,"-64"16"-1409,40-14-1281,11 0-673,10-2-32,3-14-2402,9-14-10058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6919,'-3'27'12570,"-2"14"-7871,-9 110-2403,14-151-2292,0 1 0,0-1 1,0 0-1,0 1 0,0-1 0,0 0 1,0 0-1,0 1 0,0-1 1,0 0-1,0 1 0,0-1 0,0 0 1,0 1-1,0-1 0,0 0 1,0 0-1,1 1 0,-1-1 1,0 0-1,0 0 0,0 1 0,0-1 1,1 0-1,-1 0 0,0 1 1,0-1-1,1 0 0,-1 0 0,0 0 1,0 0-1,1 1 0,-1-1 1,0 0-1,0 0 0,1 0 0,-1 0 1,0 0-1,1 0 0,-1 0 1,1 0-1,15-7 179,12-18 84,-16 9-202,-10 12-65,1 0 0,-1 1 0,1-1 0,0 1 0,-1-1 0,1 1-1,1 0 1,-1 0 0,0 1 0,1-1 0,0 1 0,-1-1 0,7-2 0,-9 5-4,0 1 1,-1-1 0,1 0 0,0 0-1,-1 1 1,1-1 0,-1 0 0,1 1-1,-1-1 1,1 0 0,-1 1 0,1-1-1,-1 1 1,1-1 0,-1 1 0,0-1-1,1 1 1,-1-1 0,0 1 0,1 0-1,-1-1 1,0 1 0,0-1 0,0 1-1,1 0 1,-1-1 0,0 1-1,0 0 1,0-1 0,0 1 0,0 1-1,0 26 159,0-23-125,0 90 199,0-94-448,2-2-365,0-1-1,-1 1 0,1-1 1,-1 0-1,0 1 0,1-1 0,-1 0 1,0 0-1,0 0 0,0 0 0,0 0 1,0 0-1,-1 0 0,1 0 1,0 0-1,-1-3 0,5-8-4758,4 0-300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28 242 3523,'0'0'18322,"1"-5"-18248,-1-14-147,-10 40-48,6-10 269,0 1-1,1 0 0,-4 21 0,7-32-131,0-1-1,0 1 1,0-1-1,0 1 1,0-1-1,0 1 1,0 0-1,0-1 1,0 1-1,0-1 1,0 1-1,0-1 1,0 1-1,0-1 1,1 1-1,-1-1 1,0 1 0,0-1-1,1 1 1,-1-1-1,0 0 1,1 1-1,-1-1 1,0 1-1,1-1 1,-1 0-1,1 1 1,-1-1-1,0 0 1,1 1-1,-1-1 1,1 0-1,-1 0 1,1 1-1,-1-1 1,1 0-1,-1 0 1,1 0-1,-1 0 1,1 0-1,0 0 1,-1 0-1,1 0 1,-1 0-1,1 0 1,-1 0-1,1 0 1,-1 0-1,1 0 1,-1-1-1,1 1 1,0 0-1,1-1 75,1 0 1,-1-1-1,0 1 0,1 0 1,-1-1-1,0 1 0,0-1 1,0 0-1,0 0 0,1-2 0,11-17-23,-1-1 0,-1 0 0,14-35-1,-29 102-236,1-34 168,1 0 0,0 0 0,1 0 1,0-1-1,3 16 0,-3-25 4,0 0 0,0-1 0,1 1-1,-1 0 1,0-1 0,1 1 0,-1-1 0,1 1 0,-1-1 0,0 1 0,1-1-1,-1 1 1,1-1 0,0 1 0,-1-1 0,1 1 0,-1-1 0,1 0 0,0 1 0,-1-1-1,1 0 1,0 0 0,-1 1 0,1-1 0,0 0 0,-1 0 0,1 0 0,0 0-1,-1 0 1,1 0 0,0 0 0,0 0 0,-1 0 0,1 0 0,0 0 0,-1-1 0,1 1-1,0 0 1,-1 0 0,1-1 0,-1 1 0,2-1 0,26-17 232,-16 3-178,0-2 0,-1 1 1,0-2-1,-2 1 0,0-1 0,7-21 0,-1-4-39,15-71 0,-46 151-620,11-24 701,1 1 1,0-1 0,-3 19 0,5-16-31,2 1 1,-1-1-1,2 1 1,0-1 0,1 1-1,1-1 1,1 1-1,0-1 1,1-1 0,0 1-1,1-1 1,9 16-1,-1-9-175,-15-35-158,-17-39-735,12 37 566,-1 1 1,0 0-1,-1 0 0,-1 0 0,0 1 0,-1 1 0,0 0 0,-1 0 1,0 1-1,-20-16 0,21 19 2324,18 10-429,9 1-1017,103 2 2203,-89-4-5887,-1 0-4639,-20-1-6940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5862,'0'0'16725,"0"8"-16421,2 16-695,1 52 1590,-7-30-9219,1-38 2014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 5830,'0'0'19858,"-5"-2"-19842,2 1-22,1 1-1,-1-1 1,0 1-1,1 0 1,-1 0-1,0 0 1,1 0-1,-1 0 1,0 1-1,1-1 1,-1 1-1,0-1 1,1 1-1,-1 0 1,1 0-1,-1 1 1,1-1-1,0 0 1,-1 1-1,1-1 1,0 1-1,0 0 1,0 0 0,0 0-1,0 0 1,1 0-1,-1 0 1,0 0-1,1 1 1,0-1-1,-1 0 1,1 1-1,0-1 1,0 1-1,1 0 1,-2 3-1,33-5-169,8-7 162,-31 4-1,1 1 0,-1-1-1,1 2 1,-1-1 0,11 1-1,-17 1 15,0-1-1,-1 0 0,1 1 0,-1-1 0,1 1 0,-1-1 1,1 1-1,-1-1 0,1 1 0,-1 0 0,0 0 1,1 0-1,-1 0 0,0 0 0,0 0 0,1 0 0,-1 0 1,0 1-1,0-1 0,0 0 0,-1 1 0,1-1 1,0 1-1,0-1 0,-1 1 0,1-1 0,-1 1 1,1-1-1,-1 1 0,0-1 0,0 1 0,0 2 0,0 2 33,0 0 0,-1 0-1,0-1 1,0 1 0,0 0-1,-1 0 1,0 0-1,0-1 1,-1 1 0,0-1-1,1 0 1,-2 0-1,1 0 1,-1 0 0,1 0-1,-1-1 1,-1 1 0,1-1-1,-1 0 1,1 0-1,-1-1 1,0 0 0,0 0-1,-1 0 1,1 0-1,-1-1 1,1 0 0,-1 0-1,0 0 1,0-1 0,1 1-1,-1-2 1,-7 1-1,12-1-213,0 1-1,0-1 0,0-1 1,1 1-1,-1 0 0,0 0 1,0 0-1,0 0 0,1 0 1,-1-1-1,0 1 0,0 0 1,1-1-1,-1 1 0,0-1 1,1 1-1,-1-1 0,0 1 1,1-1-1,-1 1 0,1-1 1,-1 1-1,1-1 0,-1 0 1,1 1-1,-1-1 0,1 0 1,0 0-1,-1 1 0,1-1 1,0-1-1,-6-18-6425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13036,'0'0'11531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83 4420,'0'0'12524,"2"-8"-10367,-1 2-2152,5-41 4129,-6 46-4086,0 0 0,0 0 0,0 0 0,0 0 0,0 0 0,-1 1 0,1-1 0,0 0 0,0 0 0,-1 0 0,1 0 0,-1 1 0,1-1 0,-1 0 0,1 0 0,-1 1 0,1-1 0,-1 0 0,0 1 0,1-1 0,-1 1 0,0-1 0,1 1 0,-1-1 0,0 1 0,0-1 0,1 1 0,-1 0 0,0 0 0,0-1 0,0 1 0,0 0 0,0 0 0,1 0 0,-1 0 0,0 0 0,0 0 0,0 0 0,0 0 0,0 0 0,0 0 0,1 0 0,-1 1 0,0-1 0,0 0 0,0 0 0,1 1 0,-1-1 0,0 1 0,0-1 0,1 1 0,-1-1 0,0 2 0,-5 1-63,1 0-1,1 0 0,-1 1 0,0 0 0,1 0 0,0 0 0,0 0 0,0 1 0,1 0 0,-1-1 0,1 1 0,0 1 0,-4 10 0,3-7 6,0 1 0,1 0 0,0-1 0,0 2 0,1-1-1,1 0 1,-1 13 0,2-23 11,0 1-1,0 0 0,1 0 1,-1-1-1,0 1 0,0 0 1,1 0-1,-1-1 0,0 1 1,1 0-1,-1-1 0,1 1 1,-1-1-1,1 1 0,-1 0 1,1-1-1,-1 1 1,1-1-1,-1 1 0,1-1 1,0 0-1,-1 1 0,1-1 1,0 0-1,0 1 0,-1-1 1,1 0-1,0 0 0,0 0 1,-1 0-1,1 1 1,0-1-1,0 0 0,-1 0 1,1 0-1,0-1 0,0 1 1,-1 0-1,1 0 0,0 0 1,0 0-1,-1-1 0,2 1 1,35-15 245,-26 7-148,0-1 0,0 0 0,-1-1 0,0 0 0,0 0 1,-1-1-1,-1-1 0,0 1 0,-1-1 0,0-1 0,0 1 0,4-15 1,-19 54-412,2 1 1,1 0 0,1 0-1,1 0 1,1 42 0,2-69 210,0 0 1,0 1-1,0-1 0,0 0 1,0 0-1,1 0 1,-1 1-1,0-1 0,0 0 1,1 0-1,-1 0 0,1 0 1,-1 0-1,1 0 1,0 0-1,-1 0 0,1 0 1,0 0-1,0 0 1,0 0-1,-1 0 0,1 0 1,0-1-1,0 1 0,0 0 1,0-1-1,1 1 1,-1-1-1,0 1 0,0-1 1,0 1-1,0-1 1,0 0-1,2 1 0,-1-1-200,1 0-1,-1-1 1,0 1-1,0 0 1,0-1-1,0 1 0,1-1 1,-1 1-1,0-1 1,0 0-1,0 0 1,-1 0-1,1 0 1,0-1-1,0 1 1,0 0-1,-1-1 1,2-1-1,14-18-6135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5125,'0'0'18305,"0"10"-18476,1-8 186,-1 9 35,1-1 0,0 1 1,1 0-1,1 0 0,0-1 1,0 1-1,0-1 0,2 0 1,7 15-1,-11-24-37,1 0 0,-1 0-1,0 0 1,0-1 0,0 1 0,1 0-1,-1 0 1,0-1 0,1 1 0,-1-1-1,1 0 1,-1 1 0,1-1 0,-1 0-1,1 0 1,-1 0 0,0 1 0,1-2-1,-1 1 1,1 0 0,-1 0 0,1 0-1,-1-1 1,1 1 0,-1-1 0,0 1-1,1-1 1,-1 0 0,0 1 0,1-1-1,0-1 1,3-1 9,-1 1 1,0-1-1,-1 0 0,1 0 1,0-1-1,-1 1 0,0-1 0,3-4 1,-2 1 82,0 0 0,0 0 0,-1-1 0,-1 1 0,1-1 0,-1 0 0,-1 1 0,1-1 0,-1 0 0,0 0 0,-1-9 0,0 17-96,0 0 0,0-1 0,0 1 0,0 0 0,0-1 1,0 1-1,0 0 0,0-1 0,-1 1 0,1 0 0,0-1 1,0 1-1,0 0 0,0 0 0,0-1 0,-1 1 1,1 0-1,0 0 0,0-1 0,0 1 0,-1 0 0,1 0 1,0 0-1,0-1 0,-1 1 0,1 0 0,0 0 0,-1 0 1,1 0-1,0 0 0,-1 0 0,1-1 0,0 1 0,0 0 1,-1 0-1,1 0 0,0 0 0,-1 0 0,1 0 0,0 0 1,-1 0-1,1 1 0,0-1 0,-1 0 0,1 0 0,-1 0 1,-12 10-281,12-7 256,-1 0 1,1 0-1,0 0 0,0 0 1,0 0-1,0 0 1,0 0-1,1 1 0,-1-1 1,1 0-1,0 0 1,0 1-1,0-1 0,1 4 1,0-6 15,0 1 0,0-1 1,0 0-1,0 1 0,0-1 1,0 0-1,0 0 0,1 0 1,-1 0-1,0 0 0,1 0 1,-1 0-1,1 0 1,-1-1-1,1 1 0,-1 0 1,1-1-1,-1 1 0,1-1 1,0 0-1,-1 1 0,1-1 1,0 0-1,-1 0 0,1 0 1,0 0-1,2-1 0,7 1 34,1-1 0,-1-1 1,0 0-1,1 0 0,14-6 0,-22 7-24,-1 0-1,0-1 1,1 0 0,-1 1-1,0-1 1,0-1 0,0 1-1,0 0 1,4-5 0,-6 6 7,0 0 0,0 0 0,-1-1 1,1 1-1,0-1 0,0 1 0,-1-1 0,1 1 1,-1-1-1,1 1 0,-1-1 0,0 0 1,0 1-1,1-1 0,-1 1 0,0-1 1,-1 0-1,1 1 0,0-1 0,0 0 0,-1 1 1,0-2-1,1 2-23,0 0 1,0 0-1,0 1 0,0-1 1,-1 1-1,1-1 0,0 0 1,-1 1-1,1-1 0,0 0 1,-1 1-1,1-1 0,-1 1 1,1-1-1,-1 1 0,1-1 1,-1 1-1,1 0 0,-1-1 1,1 1-1,-1 0 0,0-1 1,1 1-1,-1 0 0,0 0 1,1-1-1,-1 1 0,0 0 1,1 0-1,-1 0 1,0 0-1,1 0 0,-1 0 1,0 0-1,1 0 0,-1 0 1,0 0-1,0 0 0,1 1 1,-1-1-1,1 0 0,-1 0 1,0 1-1,1-1 0,-1 0 1,0 1-1,0 0 0,-22 22-348,21-22 343,1 1 0,0 0 0,0 0-1,0 0 1,0-1 0,0 1-1,1 0 1,-1 0 0,0 0-1,1 0 1,0 0 0,-1 1 0,1-1-1,0 0 1,0 0 0,0 0-1,0 0 1,1 0 0,-1 0 0,1 0-1,0 2 1,0-2-10,1-1-1,-1 0 1,1 1 0,0-1 0,-1 0 0,1 0-1,0 0 1,0 0 0,0 0 0,0-1-1,0 1 1,0-1 0,0 1 0,0-1-1,0 1 1,0-1 0,0 0 0,0 0 0,0 0-1,3-1 1,46 0-459,61 3-334,-109-2 797,0 1 0,0 0 0,0-1 0,1 1 0,-1 0 0,0 1 0,0-1 0,-1 1 0,1-1 0,0 1 0,0 0 0,-1 0 0,1 0 0,-1 0 0,4 4 0,-6-9 332,0 0 0,1 0 0,-1 0 0,-1 0 0,1 0 0,0-1 0,-1 1 0,1 0 0,-3-4 0,-31-33 934,19 24-2636,15 16 1232,0 0-1,0 0 1,0 0 0,0 0 0,0 0-1,0 0 1,1 0 0,-1 0 0,0-1-1,0 1 1,0 0 0,0 0 0,0 0-1,0 0 1,1 0-463,-1 0 463,0 0 0,0-1-1,0 1 1,0 0 0,0 0 0,0 0-1,0 0 1,0 0 0,0 0 0,0 0-1,0-1 1,0 1 0,0 0 0,0 0-1,0 0 1,0 0 0,0 0 0,0 0-1,0 0 1,0-1 0,0 1 0,0 0-1,0 0 1,0 0 0,0 0 0,0 0-1,0 0 1,0 0 0,0-1 0,0 1-1,-1 0 1,1 0-463,0 0 463,0 0 0,0 0-1,0 0 1,0 0 0,-1 0 0,1 0-1,31 5-8285,-11-3 1821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 13965,'0'0'2136,"-9"0"196,2 0-1954,3 0-248,1-1-1,-1 1 1,1 0 0,-1 0-1,1 1 1,-1-1-1,1 1 1,-1-1-1,1 1 1,0 0-1,-1 0 1,1 1 0,0-1-1,0 1 1,0-1-1,0 1 1,0 0-1,0 0 1,0 1 0,1-1-1,-1 0 1,-3 6-1,2-4-8,1 1-1,1-1 0,-1 1 0,0 0 1,1-1-1,0 1 0,0 0 1,1 0-1,-1 1 0,1-1 0,0 0 1,1 0-1,-1 1 0,1 6 1,1-12-103,-1 1 0,1 0 1,0 0-1,-1-1 0,1 1 1,0-1-1,0 1 0,0 0 1,-1-1-1,1 0 1,0 1-1,0-1 0,0 0 1,0 1-1,0-1 0,0 0 1,0 0-1,0 0 0,0 1 1,0-1-1,0 0 0,0-1 1,0 1-1,0 0 0,0 0 1,0 0-1,1-1 0,30-7 414,-23 2-390,0 0 0,-1 0 0,0-1 1,0 0-1,0-1 0,-1 0 1,0 0-1,0 0 0,-1-1 1,-1 0-1,1 0 0,5-15 0,-16 40-114,1 0 0,0 1 0,1-1 0,1 1 0,-1 22 0,3-38 27,0 0 0,0 0 1,1-1-1,-1 1 0,0 0 1,0-1-1,0 1 0,1 0 0,-1 0 1,0-1-1,1 1 0,-1 0 0,0-1 1,1 1-1,-1-1 0,1 1 0,-1-1 1,1 1-1,0-1 0,-1 1 0,1-1 1,-1 1-1,1-1 0,0 0 0,-1 1 1,1-1-1,0 0 0,-1 1 0,1-1 1,0 0-1,0 0 0,-1 0 0,1 0 1,0 0-1,0 0 0,-1 0 0,1 0 1,0 0-1,-1 0 0,1 0 0,0 0 1,0-1-1,-1 1 0,1 0 0,0 0 1,-1-1-1,1 1 0,0-1 0,0 0 1,35-20-8070,-17 4-428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23 3619,'0'0'12033,"-8"9"-9599,-22 27-672,29-35-1714,0-1-1,1 1 1,-1-1-1,1 1 1,-1-1-1,0 1 1,1 0-1,-1-1 1,1 1-1,0 0 1,-1-1-1,1 1 1,0 0-1,-1 0 1,1-1-1,0 1 1,0 0-1,-1 0 1,1 0-1,0-1 1,0 1 0,0 0-1,0 0 1,0 0-1,0 0 1,0-1-1,1 1 1,-1 0-1,0 0 1,0-1-1,1 1 1,-1 0-1,0 0 1,1-1-1,-1 1 1,1 0-1,-1-1 1,1 2-1,29 9-72,-13-6 71,-11-1-61,-1 0 0,0 0 1,0 0-1,0 1 0,-1-1 1,0 1-1,0 0 0,0 1 1,0-1-1,-1 1 0,0-1 0,0 1 1,0 0-1,-1 0 0,0 1 1,0-1-1,0 0 0,-1 1 1,1 8-1,1 12 263,-1 0 1,-2 1-1,-2 31 0,1-54-124,0 0-1,0 0 0,-1 0 1,1 0-1,-1 0 0,0-1 1,-1 1-1,1-1 0,-1 1 1,1-1-1,-1 0 1,-1 0-1,1 0 0,0 0 1,-1-1-1,0 1 0,0-1 1,0 0-1,0 0 0,-7 3 1,9-5-102,0 0 0,0 0 0,-1 0 0,1 0 0,0-1 0,-1 1 0,1-1 0,-1 1 0,1-1 1,-1 0-1,1 0 0,0 0 0,-1 0 0,1 0 0,-1 0 0,1-1 0,-1 1 0,1-1 0,0 0 0,-1 0 0,1 0 0,0 0 0,0 0 0,0 0 0,0-1 1,0 1-1,0-1 0,0 1 0,0-1 0,0 0 0,1 1 0,-1-1 0,1 0 0,-1 0 0,1-1 0,0 1 0,0 0 0,0 0 0,0 0 0,0-1 0,0 1 1,0-5-1,-1 0-62,1 1 1,0-1 0,0 1 0,0-1 0,1 0 0,0 0 0,1 1 0,-1-1 0,1 0 0,1 1 0,-1-1 0,1 1-1,0 0 1,1-1 0,-1 1 0,1 0 0,0 0 0,1 0 0,-1 1 0,1-1 0,6-5 0,11-13 196,1 1 0,2 0 1,30-23-1,-12 11-103,-27 22-35,34-31-7,-46 41-10,0 0-1,0 0 1,-1-1 0,1 1 0,-1 0-1,0-1 1,0 0 0,0 1 0,-1-1-1,1 0 1,-1 0 0,1-5 0,-2 9 8,0-1 1,0 0 0,0 1-1,-1-1 1,1 0 0,0 1-1,0-1 1,-1 0 0,1 1-1,0-1 1,-1 0 0,1 1-1,-1-1 1,1 1 0,-1-1-1,1 1 1,-1-1 0,1 1-1,-1-1 1,0 1 0,1-1-1,-1 1 1,0 0 0,1-1-1,-1 1 1,0 0 0,1 0-1,-1 0 1,0-1 0,1 1-1,-1 0 1,0 0 0,0 0-1,1 0 1,-1 0 0,0 0-1,0 0 1,1 1 0,-1-1-1,0 0 1,1 0 0,-1 1-1,0-1 1,1 0 0,-2 1-1,-34 13 119,30-8-84,0-1 0,0 1 1,1 0-1,0 0 0,0 1 0,-7 12 0,10-16-24,1 0-1,-1-1 0,1 1 1,0 0-1,0 0 0,0 0 1,0 0-1,0 0 0,0 0 1,1 0-1,0 0 0,-1 0 1,1 0-1,0 0 0,1 0 1,-1 0-1,0 0 0,1 0 0,0 0 1,0 0-1,1 3 0,0-4-47,0 1 0,0-1 0,1-1-1,-1 1 1,0 0 0,1-1 0,0 1 0,-1-1-1,1 0 1,0 0 0,0 0 0,0 0-1,-1 0 1,1 0 0,0-1 0,0 0-1,6 1 1,53-3-7335,-28-5-2717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2402,'6'-49'15438,"-6"49"-15312,0 0-1,0 0 1,0 0-1,0 0 1,1 0-1,-1 0 1,0 0 0,0 0-1,0 0 1,0 0-1,0 0 1,0 0-1,0 0 1,0 0-1,0 0 1,1 0-1,-1 0 1,0 0-1,0 0 1,0 0-1,0 0 1,0 0-1,0 0 1,0 0-1,0 0 1,1-1 1129,-1 1-1129,0 0-1,0 0 1,0 0-1,2 30 1277,-4 12-257,1-28-1024,0 0 0,1 1 1,0-1-1,4 22 0,-2-36-91,0 0 0,-1 0-1,1 0 1,-1 0 0,1 0 0,0 0-1,-1 0 1,1 0 0,-1-1 0,1 1 0,-1-1-1,1 1 1,-1-1 0,1 0 0,-1 1-1,1-1 1,-1 0 0,3-2 0,14-10 228,-9 6-250,-1 0-1,1 0 1,1 1 0,0 1-1,-1-1 1,1 2 0,1-1-1,-1 1 1,1 1 0,0 0-1,0 0 1,17-1-1,-27 4-9,1 1 0,-1-1-1,1 0 1,-1 1-1,0-1 1,1 1-1,-1 0 1,0-1-1,0 1 1,1 0 0,-1 0-1,0 0 1,0 0-1,0 0 1,0 0-1,0 0 1,0 0-1,0 0 1,-1 0 0,1 0-1,0 1 1,0-1-1,-1 0 1,1 0-1,-1 1 1,0-1-1,1 1 1,-1-1 0,0 0-1,1 4 1,2 48-354,-3-45 24,3-17-8590,-3 8 7466,4-12-7197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7847,'0'0'8355,"2"10"-8131,-1-3-129,1 1-1,0-1 0,0 1 1,1-1-1,0 0 1,1 0-1,-1 0 1,1-1-1,1 1 0,-1-1 1,1 0-1,0 0 1,1 0-1,-1-1 1,9 6-1,12 11 291,2-2 0,0-1 0,1-2 0,1 0-1,35 13 1,168 53 221,-81-31-478,-68-17-152,11 3-1656,-31-19-2456,-12-10-979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51 3555,'0'0'18733,"-8"-3"-18653,6 1-84,0 1 0,0 0 0,0 0 0,0 1 0,0-1 0,0 0 0,-1 1 0,1-1 0,0 1 0,0 0 0,-1 0 0,1 0-1,-4 0 1,4 1 2,0 1-1,0-1 1,0 0-1,0 1 1,0-1-1,0 1 1,1-1-1,-1 1 1,0 0-1,1 0 1,0 0-1,-1 0 1,1 0-1,0 0 1,0 0-1,0 0 1,-1 5-1,-16 49 179,17-52-103,0 0 1,0-1-1,0 1 0,1 0 0,0 0 1,0 0-1,0 0 0,0 0 0,1-1 1,-1 1-1,1 0 0,0 0 0,2 3 1,-3-6-45,2 0 1,-1 0 0,0 0 0,0 0 0,0 0 0,0-1 0,0 1 0,1 0 0,-1-1 0,0 1-1,1-1 1,-1 1 0,0-1 0,1 0 0,-1 1 0,1-1 0,-1 0 0,1 0 0,-1 0-1,0 0 1,1 0 0,-1 0 0,1-1 0,-1 1 0,3-1 0,0 0 134,0 0 1,0 0-1,0-1 1,0 1-1,0-1 0,-1 0 1,8-5-1,-5 2-67,0-1-1,0 0 0,-1-1 1,1 1-1,-2-1 0,1 0 1,-1 0-1,0-1 0,0 1 1,-1-1-1,0 0 0,0 0 1,-1 0-1,0 0 0,0-1 1,-1 1-1,0 0 0,0-1 1,-1 1-1,-1-11 0,1 19-98,0-1 0,0 0 0,-1 1-1,1-1 1,0 1 0,0-1 0,0 1-1,0-1 1,-1 0 0,1 1 0,0-1 0,0 1-1,-1-1 1,1 1 0,0-1 0,-1 1-1,1-1 1,-1 1 0,1 0 0,0-1-1,-1 1 1,1-1 0,-1 1 0,1 0-1,-1 0 1,1-1 0,-1 1 0,0 0-1,1 0 1,-1 0 0,1-1 0,-1 1-1,0 0 1,1 0 0,-1 0 0,1 0-1,-1 0 1,0 0 0,1 0 0,-1 0 0,1 0-1,-1 1 1,1-1 0,-1 0 0,0 0-1,1 0 1,-1 1 0,1-1 0,-1 1-1,-2 0-33,1 0 1,0 1-1,1-1 0,-1 0 0,0 1 0,0 0 0,1-1 0,-1 1 0,1 0 0,-3 3 0,2-1 7,0 0 18,-1 0 1,1 1-1,0-1 0,1 0 0,-1 1 0,1-1 0,0 1 0,0-1 0,0 1 0,1-1 0,-1 1 1,1 0-1,1 6 0,1-10 9,1-1 1,-1 1 0,1-1-1,-1 0 1,0 0-1,1 0 1,-1 0-1,1 0 1,-1 0 0,1-1-1,-1 1 1,0-1-1,1 0 1,2-1-1,45-25 6,-45 23-154,2 0 1,-1 0 0,0 0-1,1 1 1,-1 0 0,1 0-1,0 0 1,0 1 0,0 0-1,0 1 1,1-1 0,-1 1-1,0 1 1,1-1 0,12 2-1,-19 0 134,0-1-1,0 1 0,0-1 1,0 1-1,-1 0 1,1-1-1,0 1 0,0 0 1,0 0-1,0 0 0,-1-1 1,1 1-1,0 0 1,-1 0-1,1 0 0,-1 0 1,1 0-1,-1 0 1,1 1-1,-1-1 0,0 0 1,1 0-1,-1 0 1,0 0-1,0 0 0,0 2 1,0 37 561,-1-26 1792,9-15-2340,-1 0 0,0 0 0,0-1 0,0 0 0,0 0 0,-1-1 0,1 0 0,-1 0 0,8-5 0,-8 4-22,0 1-1,0-1 1,0 1 0,0 1 0,1 0 0,0 0-1,-1 0 1,1 0 0,7 0 0,-13 7-26,0-1 1,0 0 0,-1 1 0,0-1 0,0 1 0,0-1 0,-1 9 0,-13 25 121,12-34-78,0 0 0,0 0 1,0 1-1,1-1 0,-1 1 0,1-1 0,-1 9 0,18-22-4643,-5-4-426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2787,'-21'8'11757,"16"-10"-6342,14-4-3988,45-29-269,-43 27-1138,0 0 1,1 0-1,-1 1 0,1 1 1,1 0-1,-1 1 1,1 0-1,0 0 0,0 2 1,16-3-1,-28 6-18,1 0 0,-1 1 0,1-1 1,0 0-1,-1 1 0,1 0 0,-1-1 0,0 1 0,1 0 0,-1 0 0,1-1 0,-1 1 0,0 0 0,0 0 1,0 1-1,0-1 0,1 0 0,-1 0 0,-1 0 0,1 1 0,0-1 0,0 1 0,0-1 0,-1 0 0,1 1 0,-1-1 1,1 1-1,-1 0 0,0-1 0,1 1 0,-1-1 0,0 1 0,0 3 0,1 67 236,-2-52-248,-8 17 860,2-27-7044,12-15 354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6278,'0'0'13826,"-3"9"-13436,-1 15-20,0 1 0,0 43 0,4-67-349,0-1-1,0 1 0,1 0 1,-1-1-1,0 1 0,0-1 1,0 1-1,0 0 0,1-1 1,-1 1-1,0-1 0,1 1 1,-1-1-1,0 1 0,1-1 1,-1 1-1,0-1 0,1 0 1,-1 1-1,1-1 0,-1 1 1,1-1-1,-1 0 0,1 0 1,-1 1-1,1-1 0,-1 0 1,1 0-1,0 1 1,-1-1-1,1 0 0,-1 0 1,1 0-1,0 0 0,-1 0 1,1 0-1,-1 0 0,1 0 1,0 0-1,-1 0 0,1-1 1,-1 1-1,1 0 0,-1 0 1,1 0-1,0-1 0,-1 1 1,1 0-1,-1-1 0,1 0 1,31-15 1173,-4-6-831,-23 17-367,1 0 0,-1 0 0,1 0 0,1 1 0,-1 0 0,1 0-1,-1 1 1,1 0 0,0 0 0,0 0 0,0 1 0,15-3 0,-21 5-1,0 0 0,0 0 1,0 0-1,-1 1 1,1-1-1,0 0 0,0 0 1,-1 0-1,1 1 0,0-1 1,0 0-1,-1 1 1,1-1-1,0 1 0,-1-1 1,1 1-1,0-1 1,-1 1-1,1-1 0,-1 1 1,1-1-1,-1 1 1,1 0-1,-1-1 0,0 1 1,1 0-1,-1 0 1,1 0-1,3 28 108,-4-27-94,0 0 1,0 0-1,0 0 1,0 0-1,0-1 1,1 1-1,-1 0 1,0 0-1,1 0 1,0 0-1,-1-1 1,1 1-1,0 0 1,0 0-1,0-1 1,0 1-1,0-1 1,2 3-1,-1-3 27,-1-1 0,0 0 0,0 0 0,0 0 0,0 0-1,0 0 1,0 0 0,0 0 0,0 0 0,1-1 0,-1 1 0,0 0 0,0-1 0,0 1 0,0-1-1,0 1 1,0-1 0,0 1 0,-1-1 0,1 0 0,0 1 0,1-2 0,23-22 551,-15 13-527,-6 8-82,0 0 0,0-1-1,0 2 1,0-1-1,1 0 1,-1 1 0,1-1-1,-1 1 1,1 1 0,0-1-1,0 1 1,0 0-1,6-1 1,-10 2-4,1 0 1,-1 0-1,1 0 0,-1 0 1,0 1-1,1-1 0,-1 0 1,0 1-1,1-1 0,-1 1 1,0 0-1,1-1 1,-1 1-1,0 0 0,0 0 1,0 0-1,0-1 0,0 1 1,2 2-1,-2 0 18,0-1 1,1 1 0,-1-1-1,0 1 1,0 0-1,0 0 1,0-1-1,-1 1 1,1 0-1,-1 0 1,0 0-1,0 5 1,1 1-137,-2 11 76,1-19-99,0-1-1,-1 1 1,1-1 0,0 1 0,0-1-1,-1 0 1,1 1 0,0-1-1,0 1 1,-1-1 0,1 0-1,0 1 1,-1-1 0,1 0-1,-1 1 1,1-1 0,0 0-1,-1 0 1,1 0 0,-1 1-1,1-1 1,-1 0 0,1 0-1,-1 0 1,1 0 0,-1 0-1,1 0 1,-1 0 0,1 0-1,-1 0 1,1 0 0,-1 0 0,1 0-1,-1 0 1,0 0 0,-5-2-6175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14830,'0'0'7527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160 281 5830,'0'0'7148,"-4"-8"-4207,-12-28-496,15 35-2345,1-1-1,-1 1 0,0 0 1,0-1-1,0 1 1,1 0-1,-1 0 1,0-1-1,-1 1 1,1 0-1,0 0 1,0 0-1,0 0 1,-1 0-1,1 1 1,0-1-1,-1 0 1,1 0-1,-1 1 1,1-1-1,-1 1 1,1 0-1,-1-1 1,1 1-1,-1 0 1,1 0-1,-1 0 1,1 0-1,-1 0 0,1 0 1,-1 0-1,0 1 1,1-1-1,-1 0 1,1 1-1,0-1 1,-1 1-1,1 0 1,-1-1-1,-1 3 1,-2 0-85,0 0 1,1 1-1,0 0 0,0 0 1,0 0-1,0 0 1,1 0-1,-6 9 0,3-3 57,0 0 0,1 1 0,0 0-1,1 0 1,0 0 0,0 0 0,1 0 0,-2 22-1,5-32-63,0 0-1,0-1 1,0 1 0,0-1-1,0 1 1,0-1-1,0 1 1,0 0-1,0-1 1,0 1-1,0-1 1,1 1-1,-1-1 1,0 1 0,0-1-1,1 1 1,-1-1-1,0 1 1,1-1-1,-1 1 1,0-1-1,1 0 1,-1 1 0,1-1-1,-1 1 1,1-1-1,-1 0 1,0 0-1,1 1 1,-1-1-1,1 0 1,0 0 0,-1 1-1,1-1 1,23-5 254,17-21 194,47-67-93,-83 148-844,-5-49 479,0 0 0,0 0-1,1 0 1,0-1 0,0 1 0,1 0-1,0 0 1,0-1 0,3 8 0,-4-12 5,0 1 0,0-1 1,0 0-1,0 0 1,0 0-1,0 0 0,0 0 1,0 0-1,0 0 0,1 0 1,-1 0-1,0 0 1,1-1-1,-1 1 0,0-1 1,1 1-1,-1-1 1,1 1-1,-1-1 0,1 0 1,-1 1-1,1-1 0,-1 0 1,1 0-1,-1 0 1,1-1-1,-1 1 0,1 0 1,-1 0-1,1-1 0,-1 1 1,1-1-1,-1 1 1,0-1-1,1 0 0,-1 0 1,0 1-1,0-1 0,1 0 1,-1 0-1,0 0 1,2-3-1,10-6 45,-1-2 1,0 0-1,0 0 1,-1-1-1,16-25 1,38-77 178,-46 76-110,-2-1 1,17-57-1,-34 97-121,0-1 0,0 1-1,0 0 1,0-1 0,1 1 0,-1 0 0,0-1-1,0 1 1,0 0 0,0-1 0,0 1-1,-1 0 1,1-1 0,0 1 0,0 0 0,0-1-1,0 1 1,0 0 0,0 0 0,0-1 0,-1 1-1,1 0 1,0-1 0,0 1 0,0 0-1,-1 0 1,1-1 0,0 1 0,0 0 0,-1 0-1,1 0 1,0-1 0,-1 1 0,1 0-1,0 0 1,0 0 0,-1 0 0,1 0 0,0 0-1,-1 0 1,1-1 0,0 1 0,-1 0 0,1 0-1,0 0 1,-1 0 0,1 0 0,0 1-1,-1-1 1,1 0 0,0 0 0,-1 0 0,1 0-1,0 0 1,-1 0 0,1 0 0,0 1 0,0-1-1,-1 0 1,1 0 0,0 0 0,0 1-1,-1-1 1,1 0 0,0 1 0,-23 11-188,2 4 303,0 2 0,1 0 0,-30 35 0,44-46-64,0 1 1,1 0 0,0 1-1,0-1 1,1 1 0,0 0-1,0 0 1,1 0 0,0 1-1,1-1 1,0 1-1,0-1 1,0 16 0,2-22-50,0 0 1,1-1 0,-1 1-1,1 0 1,-1-1 0,1 1-1,0 0 1,0-1 0,0 1-1,0-1 1,1 0 0,-1 1 0,1-1-1,-1 0 1,1 0 0,0 0-1,0 0 1,3 3 0,1-1 98,-1 0 0,1 0 1,0-1-1,0 0 0,0 0 1,1 0-1,8 2 0,53 8-811,-10-10-3788,-43-3-1386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77 4740,'1'-2'843,"1"0"-1,-1 0 1,1 0-1,-1 0 0,0 0 1,1 0-1,-1-1 0,0 1 1,-1 0-1,1-1 0,0 1 1,-1-1-1,1 1 0,-1-1 1,0 1-1,1-3 1,-1-15 2536,0 14-3521,-1 6 185,1-1-1,-1 0 1,1 0-1,-1 1 1,0-1-1,1 0 1,-1 1-1,0-1 1,0 1-1,1-1 1,-1 1-1,0-1 1,0 1-1,0 0 1,1-1-1,-1 1 1,0 0-1,0 0 0,0 0 1,0 0-1,0-1 1,0 1-1,0 0 1,0 0-1,0 1 1,1-1-1,-1 0 1,0 0-1,0 0 1,0 1-1,0-1 1,0 0-1,-1 1 1,-32 11-126,29-8 93,0 1 0,0 0 0,0 0 0,1 0 0,0 0 0,0 1 0,0 0 0,1 0 0,0 0 0,0 0 0,0 0 0,1 1 0,0-1 0,0 1 0,0 0 0,0 7 1,2-14-10,0 0 0,1 1 0,-1-1 1,0 0-1,0 0 0,1 1 0,-1-1 1,0 0-1,0 0 0,1 1 0,-1-1 1,0 0-1,1 0 0,-1 0 1,0 0-1,1 1 0,-1-1 0,0 0 1,1 0-1,-1 0 0,1 0 0,-1 0 1,0 0-1,1 0 0,-1 0 0,0 0 1,1 0-1,-1 0 0,0 0 1,1 0-1,-1 0 0,1 0 0,-1-1 1,0 1-1,1 0 0,-1 0 0,0 0 1,1-1-1,15-6 104,18-27 60,-32 30-159,1 0 0,0 0-1,1 0 1,-1 0 0,1 1 0,0-1 0,0 1-1,0 0 1,0 0 0,0 1 0,1-1 0,5-2 0,-10 5-14,1 0 0,0 0 0,-1 1 1,1-1-1,0 0 0,-1 0 0,1 0 0,0 0 1,-1 1-1,1-1 0,0 0 0,-1 1 1,1-1-1,-1 0 0,1 1 0,0-1 1,-1 1-1,1-1 0,-1 1 0,1-1 1,-1 1-1,0-1 0,1 1 0,-1 0 0,0-1 1,1 1-1,-1-1 0,0 1 0,1 0 1,-1-1-1,0 1 0,0 0 0,0 0 1,0 1-1,4 31-50,-3-26 41,2 32 39,-1 1 1,-3-1 0,-8 67-1,7-95 43,-2-1 0,1 0 0,-1 0 0,-1 0 0,0-1 0,0 1-1,-1-1 1,0 0 0,-1-1 0,0 1 0,0-1 0,-1-1 0,0 1-1,0-1 1,-1-1 0,1 0 0,-1 0 0,-1 0 0,-12 5 0,20-11-55,0 1 0,1 0 0,-1 0 0,0-1 0,0 1 0,1-1 0,-1 0 0,0 0 0,0 1 0,0-1 0,0 0 1,0-1-1,0 1 0,1 0 0,-1 0 0,0-1 0,0 1 0,-2-2 0,3 1-16,0 0 0,0 0-1,0 1 1,0-1 0,0 0-1,1 0 1,-1 0 0,0-1-1,1 1 1,-1 0 0,1 0-1,-1 0 1,1 0 0,-1 0-1,1-1 1,0 1 0,0 0-1,0 0 1,0-1 0,0-1 0,0-4-54,1 0 0,0 0 0,0 0 0,1 1 0,0-1 0,0 0 0,1 1 0,5-10 0,16-22-25,2 1-1,1 1 1,2 2-1,1 1 1,2 1 0,1 1-1,42-29 1,-72 58 40,0 0 0,0-1 0,0 1 0,0 0 0,0 0 0,0 0 0,1 1 0,-1-1 0,1 1 0,-1 0 0,1 0 0,-1 0 0,5 0 0,-7 2 27,0-1 0,-1 1 1,1 0-1,0 0 0,-1 0 1,1 0-1,-1 0 0,1 0 1,-1 0-1,0 0 0,1 0 1,-1 1-1,0-1 0,0 0 0,0 0 1,0 0-1,0 0 0,0 0 1,0 0-1,0 0 0,0 1 1,0-1-1,-1 1 0,1 3-11,-15 153 1882,15-157-1844,0-1 1,0 0 0,1 1 0,-1-1 0,0 0 0,0 0 0,0 1 0,0-1 0,0 0 0,1 0 0,-1 1 0,0-1-1,0 0 1,0 0 0,1 1 0,-1-1 0,0 0 0,0 0 0,1 0 0,-1 1 0,0-1 0,0 0 0,1 0 0,-1 0-1,0 0 1,1 0 0,-1 0 0,0 0 0,1 0 0,-1 0 0,0 0 0,0 0 0,1 0 0,-1 0 0,0 0 0,1 0-1,-1 0 1,0 0 0,1 0 0,-1 0 0,0 0 0,0 0 0,1 0 0,-1-1 0,0 1 0,1 0 0,-1 0 0,0 0-1,0 0 1,0-1 0,1 1 0,-1 0 0,0 0 0,0-1 0,0 1 0,1 0 0,-1 0 0,0-1 0,0 0 0,18-14 484,-12 5-382,0 1 0,0-1 0,-1-1 0,0 1 0,0-1 0,-1 1 0,-1-1 0,0 0 1,-1-1-1,0 1 0,0 0 0,-1-1 0,-1 1 0,-1-23 0,1 33-117,0 0-1,0 0 1,0 0-1,0 0 1,0 0-1,0 0 1,0 1-1,-1-1 1,1 0-1,0 0 1,-1 0-1,1 1 1,0-1-1,-1 0 1,1 0-1,-1 1 1,1-1-1,-1 0 1,1 1-1,-1-1 1,0 0-1,1 1 1,-1-1-1,0 1 1,0-1-1,1 1 0,-1 0 1,0-1-1,0 1 1,1 0-1,-1-1 1,0 1-1,0 0 1,0 0-1,0 0 1,0 0-1,1 0 1,-1 0-1,0 0 1,0 0-1,0 0 1,0 0-1,0 0 1,1 0-1,-1 1 1,0-1-1,-1 1 1,-1 0-12,1 0 1,0 0-1,0 0 1,0 0-1,0 0 1,0 0 0,0 1-1,0-1 1,0 1-1,0 0 1,1-1-1,-1 1 1,1 0-1,-1 0 1,1 0-1,-2 4 1,31-6 10,-26 0-6,8-3-478,0 1 1,0 0-1,0 1 0,1 1 0,-1-1 0,0 2 1,1-1-1,16 4 0,36 1-7054,-23-12 3662,-22-5 5427,-17 3 5318,-12 5-5341,-13 7-1617,18 2 251,0 0 1,1 1-1,0-1 0,0 1 0,0 0 1,1 1-1,0-1 0,0 1 0,0-1 0,1 1 1,0 0-1,0 0 0,1 1 0,0-1 1,1 0-1,-1 1 0,1 0 0,0 13 0,2-20-149,-1 0 0,0 0-1,1-1 1,-1 1 0,1 0-1,0-1 1,-1 1 0,1 0-1,-1-1 1,1 1 0,0-1-1,-1 1 1,1-1 0,0 1-1,0-1 1,0 0 0,-1 1-1,1-1 1,0 0 0,0 1-1,0-1 1,0 0 0,-1 0-1,1 0 1,0 0 0,0 0-1,0 0 1,0 0 0,0 0-1,-1 0 1,1-1 0,0 1-1,0 0 1,0 0 0,0-1-1,-1 1 1,1 0 0,0-1-1,0 1 1,1-2 0,32-17 227,-20 3-171,-1-1 1,-1 0-1,16-27 1,-10 15-30,-18 28-47,0 0 1,1 0 0,-1 1-1,0-1 1,1 0-1,-1 1 1,1-1 0,-1 0-1,1 1 1,-1-1-1,1 1 1,-1-1-1,1 1 1,0-1 0,-1 1-1,1-1 1,0 1-1,0 0 1,-1-1 0,1 1-1,0 0 1,0 0-1,-1 0 1,1-1-1,0 1 1,0 0 0,-1 0-1,1 0 1,0 0-1,0 0 1,0 0 0,-1 1-1,1-1 1,0 0-1,0 0 1,0 0-1,-1 1 1,1-1 0,0 0-1,-1 1 1,1-1-1,0 1 1,1 0-19,-1 1-1,0-1 1,1 0-1,-1 1 1,0-1-1,0 1 1,0-1 0,0 1-1,-1-1 1,1 1-1,0 0 1,-1 0-1,1-1 1,-1 1-1,1 0 1,-1 0 0,0 1-1,0 16 46,-1 0 1,-1-1-1,-1 1 0,0-1 0,-7 22 1,9-40-26,1 0-1,0 0 1,0 1 0,0-1 0,-1 0 0,1 0 0,0 0 0,0 1 0,0-1 0,0 0 0,-1 1 0,1-1 0,0 0 0,0 0 0,0 1 0,0-1 0,0 0 0,0 1 0,0-1 0,0 0 0,0 1 0,0-1 0,0 0 0,0 1 0,0-1 0,0 0 0,0 0-1,0 1 1,1-1 0,-1 0 0,0 1 0,0-1 0,0 0 0,0 0 0,0 1 0,1-1 0,-1 0 0,0 0 0,0 0 0,1 1 0,-1-1 0,0 0 0,1 0 0,13-10-154,28-38 166,-27 31-168,-3 4 193,-11 10-75,1 0 0,0 1 0,0-1 0,0 1 0,1-1-1,-1 1 1,1 0 0,-1 0 0,1 0 0,0 0 0,-1 0-1,1 1 1,0-1 0,0 1 0,0 0 0,0 0 0,1 0-1,4-1 1,-7 3 39,0-1 1,0 1-1,-1 0 0,1-1 0,0 1 0,0 0 0,-1 0 0,1-1 0,0 1 1,-1 0-1,1 0 0,-1 0 0,1 0 0,-1 0 0,1 0 0,-1 0 0,0 0 1,0 0-1,1 0 0,-1 0 0,0 2 0,5 34 177,-3-24 166,-1-9-278,0 0 0,1 0 0,0 0 0,-1 0 1,1 0-1,1 0 0,-1-1 0,1 1 0,-1 0 0,1-1 0,0 0 0,0 0 0,0 0 0,1 0 0,-1 0 0,1-1 0,-1 1 0,1-1 0,0 0 0,0 0 1,0-1-1,0 1 0,0-1 0,1 0 0,-1 0 0,0 0 0,1-1 0,-1 1 0,0-1 0,1 0 0,-1 0 0,1-1 0,-1 1 0,0-1 0,0 0 1,1 0-1,-1 0 0,0-1 0,0 0 0,0 1 0,0-1 0,0-1 0,-1 1 0,1 0 0,-1-1 0,1 0 0,-1 0 0,0 0 0,0 0 0,0-1 0,0 1 1,-1-1-1,4-5 0,-5 5 104,1 0 1,0 0 0,-1 1-1,0-1 1,0 0-1,0 0 1,0 0 0,-1-1-1,0 1 1,0 0 0,0 0-1,0 0 1,0 0 0,-1 0-1,0 0 1,0 0 0,0 0-1,0 0 1,-1 0-1,-2-4 1,2 4-127,-1 0 0,0 0 0,-1 0 0,1 1 0,-1 0 0,1-1 0,-1 1 0,0 0 0,0 1 0,0-1 0,-1 1 0,1 0 0,-1 0 0,1 0 0,-1 0 0,-7-1 0,57 29-3119,-13-22-5386,-18-4-1014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16944,'0'0'1922,"-1"2"1026,-2 15-2592,-4 59 698,3-49-442,2 0-1,0 0 0,2 1 1,5 37-1,-5-64-588,0-1-1,0 0 1,0 0-1,1 1 1,-1-1 0,0 0-1,0 0 1,1 0 0,-1 0-1,0 1 1,0-1 0,1 0-1,-1 0 1,0 0 0,1 0-1,-1 0 1,0 0 0,1 0-1,-1 0 1,0 0-1,0 0 1,1 0 0,-1 0-1,0 0 1,1 0 0,-1 0-1,0 0 1,1 0 0,-1 0-1,0 0 1,0-1 0,1 1-1,-1 0 1,0 0 0,1 0-1,-1 0 1,0-1-1,0 1 1,0 0 0,1 0-1,-1 0 1,0-1 0,0 1-1,0 0 1,1-1 0,-1 1-1,0-1 1,12-11 438,2-13-194,19-49-1,-31 68-668,0 1 0,0-1 1,0 1-1,-1-1 0,0 0 0,1-7 1,-2 14 394,1 1 0,-1 0 1,1-1-1,-1 1 0,1-1 1,0 1-1,-1 0 1,1-1-1,0 0 0,0 1 1,0-1-1,0 1 0,1-1 1,-1 0-1,0 0 0,0 0 1,1 0-1,-1 0 1,1 0-1,-1 0 0,1 0 1,2 1-1,-1-2 13,0 1-1,0-1 1,0 1 0,0-1-1,0 0 1,0-1 0,0 1-1,0 0 1,0-1 0,0 0-1,-1 1 1,5-3 0,1 0 33,-1 0 0,1-1 0,-1 0 0,0-1 0,0 0 0,0 0 0,0 0 0,8-10 0,20-33 317,-33 46-339,-1-1-1,0 1 1,1-1 0,-1 0 0,0 1-1,0-1 1,0 0 0,-1 0-1,1 1 1,-1-1 0,1 0-1,-1 0 1,0 0 0,0 0-1,0 0 1,-1 0 0,0-5-1,0 7-19,0 1-1,1-1 0,-1 1 0,1-1 1,-1 1-1,0-1 0,1 1 0,-1-1 0,0 1 1,0 0-1,1-1 0,-1 1 0,0 0 1,0 0-1,1 0 0,-1-1 0,0 1 0,0 0 1,0 0-1,1 0 0,-1 0 0,0 0 1,0 1-1,0-1 0,1 0 0,-1 0 0,0 0 1,0 1-1,1-1 0,-1 0 0,0 1 1,0-1-1,1 0 0,-1 1 0,1-1 0,-1 1 1,0 0-1,1-1 0,-1 1 0,0 0 1,-26 22-184,11-4 229,1 0 1,-18 31 0,28-42-27,0 0 0,1 1 0,0-1 0,1 1 0,0 0 0,0 0 0,1 0 0,0 0 0,0 14 0,2-22-24,0 0 0,1 0 0,-1 0 0,1 0 0,0 0 0,-1 0 0,1 0 0,0 0 0,-1-1 0,1 1-1,0 0 1,0 0 0,0-1 0,0 1 0,0-1 0,0 1 0,0-1 0,0 1 0,0-1 0,0 1 0,0-1 0,0 0 0,0 0 0,0 0 0,0 1 0,0-1 0,0 0 0,0 0 0,0-1 0,0 1 0,0 0 0,1 0-1,0-1 1,39-5-674,-31 3 73,35-6-841,-44 8 1420,0 1-1,0 0 0,0 0 1,0 0-1,0 0 0,0 0 0,0 0 1,0 0-1,0 1 0,0-1 1,0 0-1,-1 0 0,1 1 1,0-1-1,0 0 0,0 1 0,0-1 1,0 1-1,-1-1 0,1 1 1,0 0-1,0-1 0,-1 1 1,1 0-1,-1-1 0,1 1 0,0 0 1,-1 0-1,1 0 0,-1-1 1,0 1-1,1 0 0,-1 0 1,0 0-1,1 0 0,-1 0 0,0 0 1,0 1-1,-5 48 680,1-30-2514,3 0-5775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110 209 9321,'1'-1'387,"-1"0"-1,0-1 1,1 1 0,-1 0 0,0 0 0,0 0-1,0 0 1,0-1 0,0 1 0,0 0 0,0 0-1,0 0 1,0 0 0,-1 0 0,1-1 0,0 1 0,-1 0-1,1 0 1,-1 0 0,1 0 0,-1 0 0,0 0-1,1 0 1,-1 0 0,0 0 0,0 1 0,0-1-1,1 0 1,-1 0 0,-2 0 0,1 0-305,1 1 0,-1 0 1,0 1-1,0-1 0,0 0 1,0 0-1,1 1 0,-1-1 1,0 1-1,0 0 0,1-1 1,-1 1-1,1 0 0,-1 0 1,0 0-1,1 0 0,0 0 1,-1 1-1,1-1 0,-3 3 0,-2 2-59,1 0 0,-1 0 1,1 1-1,0-1 0,0 1 0,1 1 0,0-1 0,0 1 0,1-1 0,0 1 0,0 0 0,1 0 0,0 0 0,0 1 0,-1 14 0,3-22-12,0 0 0,0-1 0,0 1 0,0 0 0,0 0 0,1 0 0,-1-1 0,0 1 0,0 0 0,0 0 0,1-1 0,-1 1 0,1 0 0,-1-1 0,0 1-1,1 0 1,-1-1 0,1 1 0,-1-1 0,1 1 0,-1-1 0,1 1 0,0-1 0,-1 1 0,1-1 0,0 1 0,-1-1 0,1 0 0,0 0 0,-1 1 0,1-1 0,0 0 0,0 0 0,0 0 0,-1 1 0,1-1 0,0 0 0,0 0 0,-1 0 0,1-1 0,0 1 0,0 0 0,-1 0 0,1 0 0,0 0 0,0-1 0,-1 1 0,1 0 0,0-1 0,-1 1 0,1-1 0,0 1 0,-1 0 0,2-2 0,38-25 1120,-26 12-761,-1 0 0,21-31 0,-29 40-316,-1-1-1,-1 0 0,0 0 1,0 0-1,0 0 1,-1-1-1,0 1 0,0 0 1,-1-1-1,1-13 0,-18 111-1473,16-88 1421,0 0-1,0 0 0,0 0 1,0 0-1,0 0 0,0 0 1,0 0-1,1 0 0,-1 0 1,1 0-1,0 0 0,0 0 1,-1 0-1,1 0 0,0 0 1,0-1-1,3 4 0,-3-5 14,1 1 0,-1-1 0,1 1 0,-1-1 0,1 0 0,0 0-1,-1 0 1,1 0 0,-1 0 0,1 0 0,0 0 0,-1 0-1,1 0 1,-1-1 0,1 1 0,-1-1 0,1 1 0,-1-1 0,1 0-1,-1 0 1,1 1 0,-1-1 0,0 0 0,2-1 0,14-10 41,1-1 0,-2 0 1,0-1-1,0 0 0,-2-2 0,1 0 1,-2 0-1,0-1 0,-2-1 1,0 0-1,0-1 0,-2 0 0,15-40 1,-34 87-545,-20 40 0,19-44 747,0 1 1,-13 47-1,18-35-157,1 1 0,2 0 0,2 0 0,6 59-1,-1 13 90,-4-110-182,1 1 0,-1-1-1,0 1 1,0-1 0,0 1 0,0 0 0,0-1-1,0 1 1,0-1 0,0 1 0,-1-1 0,1 1-1,0 0 1,0-1 0,0 1 0,-1-1 0,1 1-1,0-1 1,-1 1 0,1-1 0,0 1 0,-1-1-1,1 0 1,0 1 0,-1-1 0,1 1 0,-1-1-1,1 0 1,-1 1 0,1-1 0,-1 0 0,1 0-1,-1 1 1,1-1 0,-1 0 0,1 0 0,-1 0-1,0 0 1,1 0 0,-1 0 0,1 0 0,-1 0 0,1 0-1,-1 0 1,0 0 0,1 0 0,-1 0 0,1 0-1,-1 0 1,1 0 0,-2-1 0,0 0 23,0 0 0,-1 0 0,1 0 0,0-1 0,0 1 0,-1-1 0,1 1 0,1-1 0,-1 0 0,-3-3 0,-4-7-82,1-1-1,1 1 0,0-1 0,0-1 1,1 1-1,1-1 0,1 0 0,0 0 1,0-1-1,2 1 0,0-1 0,-1-25 1,4 39 37,-1 0 0,1 0 0,-1 0 0,1 0 0,0 1 0,-1-1 0,1 0 0,0 0 0,0 1 1,0-1-1,0 0 0,-1 1 0,1-1 0,0 1 0,0-1 0,0 1 0,0-1 0,0 1 0,0 0 0,1-1 0,-1 1 1,0 0-1,0 0 0,1 0 0,38-4-715,-25 3-20,67-14-6180,-40 4-1405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53 7079,'0'0'13629,"3"-8"-11980,6-24-79,-9 31-1518,0 0 0,0 1 1,0-1-1,0 1 1,0-1-1,0 1 0,0-1 1,-1 1-1,1-1 1,0 1-1,0-1 1,-1 1-1,1-1 0,0 1 1,-1 0-1,1-1 1,0 1-1,-1-1 0,1 1 1,0 0-1,-1-1 1,1 1-1,-1 0 0,1 0 1,-1-1-1,1 1 1,-1 0-1,1 0 0,-1 0 1,1-1-1,-1 1 1,1 0-1,-1 0 0,1 0 1,-1 0-1,1 0 1,-2 0-1,-23 0 335,21 1-251,-6 0-107,0 0-1,1 1 1,-1 0-1,1 1 1,-1 0-1,1 0 1,0 1-1,1 0 1,-1 1-1,0 0 1,1 0-1,-11 10 1,3-2 33,0 0 1,1 2-1,1 0 1,-24 32-1,33-39-39,0-1 0,1 1 0,-1 1-1,2-1 1,-1 0 0,-4 18 0,8-24-21,-1 0 0,1 0 1,-1 0-1,1 0 1,0 0-1,0 0 0,0 0 1,0 0-1,0 0 1,1 0-1,-1 0 1,1 0-1,-1 0 0,1 0 1,0 0-1,-1 0 1,1-1-1,0 1 0,0 0 1,0 0-1,1-1 1,-1 1-1,0-1 0,1 1 1,-1-1-1,1 1 1,-1-1-1,1 0 1,-1 0-1,1 0 0,0 0 1,0 0-1,0 0 1,-1 0-1,1-1 0,0 1 1,3 0-1,5 1 22,0 0 0,1-1 0,-1 0 0,1-1 0,-1 0 0,1-1 0,-1 0 0,14-3 0,-21 4-10,0-1-1,0 1 0,1-1 1,-1 0-1,0 0 0,0 0 1,0-1-1,0 1 1,0 0-1,-1-1 0,1 0 1,0 0-1,-1 0 0,1 0 1,-1 0-1,0-1 0,0 1 1,0 0-1,0-1 0,0 0 1,0 0-1,-1 1 0,1-1 1,-1 0-1,0 0 0,1 0 1,-2 0-1,1-1 0,0 1 1,0-5-1,-1 7-15,0 0-1,0 1 0,-1-1 1,1 0-1,0 0 1,0 0-1,-1 0 1,1 1-1,0-1 0,-1 0 1,1 0-1,-1 0 1,1 1-1,-1-1 1,1 0-1,-1 1 1,0-1-1,1 1 0,-1-1 1,0 0-1,1 1 1,-1 0-1,0-1 1,0 1-1,1-1 0,-3 1 1,-30-6-157,28 6 128,-1 0 0,0 1 0,0 0 0,0 0 0,0 0 0,1 0 0,-1 1 0,-9 4 0,13-5 26,1-1-1,0 1 1,0 0 0,0 0 0,0-1-1,0 1 1,0 0 0,0 0 0,1 0-1,-1 0 1,0 0 0,0 0 0,1 0-1,-1 1 1,0-1 0,0 2-1,1-2 2,0-1-1,1 0 1,-1 1-1,0-1 1,0 1-1,0-1 1,1 1-1,-1-1 0,0 1 1,0-1-1,1 0 1,-1 1-1,0-1 1,1 0-1,-1 1 0,0-1 1,1 0-1,-1 1 1,1-1-1,-1 0 1,0 0-1,1 0 1,-1 1-1,1-1 0,-1 0 1,1 0-1,-1 0 1,1 0-1,44 2-88,-29-6-116,-1 0 1,0 0-1,0-2 0,0 0 0,0-1 1,17-11-1,-15 8-268,1 1 0,1 1 0,19-7 1,-38 15 476,0 0 0,1 0 0,-1 0 0,1 0 0,-1 0 0,0-1 0,1 1 0,-1 0 0,1 0 0,-1 0 0,0 0 0,1 0 0,-1 0 0,1 0 0,-1 1 0,1-1 0,-1 0 0,0 0 0,1 0 0,-1 0 0,1 0 0,-1 1 0,0-1 1,1 0-1,-1 0 0,0 1 0,1-1 0,-1 0 0,0 0 0,1 1 0,-1-1 0,0 0 0,0 1 0,0-1 0,1 1 0,-1-1 0,0 1 0,0 21 374,-15 30 223,13-46-678,-8 33-1125,15-42-6519,5-9-811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15182,'0'0'3940,"-34"60"-2178,23-34-417,2 4-480,0-3-641,4-2-224,5-3 64,0-4-672,0-3-770,5-6-704,-1-4-897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15439,'0'0'2978,"8"-53"-2305,19 31 32,12-4 576,12-3-384,17 1-161,3 1-383,4-1-225,4 6-128,-7 0-1217,-10 0-1986,-10-1-4645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3 7976,'0'0'13858,"-8"-2"-13276,4 2-562,1-1 0,0 1 1,0 0-1,0 0 0,-1 0 1,1 0-1,0 1 0,0-1 1,0 1-1,0 0 0,0 0 0,0 0 1,0 0-1,-6 4 0,0 1 43,1 1 0,0 0 0,0 0 0,-10 12 0,-40 46 158,3 3 1,-91 148-1,62-51-5839,77-148-836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55 14542,'0'0'8141,"2"-8"-6518,-1 6-1591,-1-1 0,0 1 0,1 0 0,-1 0 1,1 0-1,0 0 0,0 0 0,0 0 0,0 0 0,0 0 1,0 0-1,0 1 0,0-1 0,1 0 0,-1 1 0,1-1 1,-1 1-1,1-1 0,0 1 0,0 0 0,-1 0 0,1-1 1,0 1-1,0 1 0,0-1 0,0 0 0,0 0 0,0 1 1,1-1-1,-1 1 0,0 0 0,0-1 0,0 1 0,0 0 1,0 0-1,1 1 0,1-1 0,11 0-103,0 1 0,1 0 0,-1 1-1,-1 0 1,1 1 0,0 1 0,-1 0 0,1 1 0,-1 1-1,-1 0 1,21 13 0,-31-18 90,-1 1 0,1 0-1,-1 0 1,0 0 0,1 1 0,-1-1-1,0 0 1,0 1 0,-1-1 0,1 1-1,-1 0 1,1 0 0,-1-1 0,0 1-1,0 0 1,0 0 0,0 0 0,0 0-1,-1 0 1,1 1 0,-1-1 0,0 0-1,0 0 1,0 0 0,0 0 0,-1 0-1,1 0 1,-1 0 0,0 0 0,0 0-1,0 0 1,0 0 0,-1 0 0,1 0 0,-3 3-1,-2 4 202,0-1 0,0 1 0,-1-2-1,0 1 1,-1-1 0,0 0 0,0 0-1,-16 10 1,10-9 10,1-2 0,-1 1 0,0-2 0,-1 0 0,0-1 0,0 0 0,0-1 0,0-1 0,0 0 0,-1-1 0,-18 0 0,34-2-341,-1 0-1,0 0 1,1 0-1,-1 0 1,0 0-1,1 0 1,-1-1-1,1 1 1,-1 0-1,0 0 1,1 0-1,-1-1 1,0 1-1,1 0 1,-1-1-1,1 1 1,-1 0-1,1-1 1,-1 1-1,1-1 1,-1 1-1,1-1 0,0 1 1,-1-1-1,1 1 1,-1-1-1,1 1 1,0-1-1,0 0 1,-1 1-1,1-1 1,0 0-1,0 1 1,0-1-1,0 0 1,0 1-1,0-1 1,0 1-1,0-1 1,0 0-1,0 1 1,0-2-1,10-26-8967,1 12 681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3812,'0'0'18572,"2"12"-17750,6 39-171,0 70 0,-6-42-2898,-7-83-2867,-1-8 10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19 137 3491,'0'0'10933,"-4"-8"-7991,2 4-2643,0 0 0,0 0 0,0 0 0,1-1 0,-1 1 0,1-1 0,0 1 0,1-1 0,-1 1 0,1-6 0,0 7-191,1 0 0,-1 0 0,1 1 0,0-1 0,0 0 0,0 1 0,1-1 0,-1 1 0,0-1-1,1 1 1,0 0 0,0-1 0,-1 1 0,1 0 0,0 0 0,1 0 0,-1 1 0,0-1 0,1 0 0,-1 1 0,4-2 0,4-2 37,0 1-1,0 1 1,0-1 0,0 2 0,1-1-1,-1 2 1,1-1 0,0 1 0,-1 1-1,19 1 1,-21-1-114,0 1 0,0 0 0,0 1 0,0-1-1,0 1 1,0 1 0,-1-1 0,1 1 0,-1 1 0,0-1 0,0 1-1,0 1 1,0-1 0,11 11 0,-17-14-3,0 0 1,0 0-1,0 0 1,-1 0-1,1-1 0,0 1 1,-1 0-1,1 0 0,-1 0 1,1 0-1,-1 1 0,1-1 1,-1 0-1,0 0 1,1 0-1,-1 0 0,0 0 1,0 0-1,0 1 0,0-1 1,0 0-1,0 0 0,0 0 1,0 0-1,-1 0 0,1 0 1,-1 2-1,0-1 56,0-1 0,-1 1 1,1 0-1,-1 0 0,0-1 0,0 1 0,1-1 0,-1 0 0,0 1 0,0-1 0,0 0 0,-4 2 0,-9 2 236,-1 0-1,1-1 1,-19 2-1,24-4-452,6-1-668,-12 2 2164,13-2-4017,22 1-15267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141 165 1890,'3'-8'491,"-1"3"-663,16-62 6853,-17 62-5987,0 1 0,0-1 1,-1 0-1,1 0 0,-1 0 1,0 0-1,0 1 0,-1-1 0,0 0 1,0 0-1,0 0 0,0 1 0,-3-7 1,4 10-640,0 1 1,-1-1 0,1 0-1,-1 1 1,1-1 0,0 0 0,-1 1-1,0-1 1,1 1 0,-1-1 0,1 1-1,-1-1 1,1 1 0,-1-1-1,0 1 1,1 0 0,-1-1 0,0 1-1,0 0 1,1-1 0,-1 1-1,0 0 1,0 0 0,1 0 0,-1 0-1,0 0 1,0 0 0,1 0 0,-1 0-1,-1 0 1,0 1-29,0 0 0,0 0 0,0 0 0,0 0 0,1 1 0,-1-1 0,1 0 0,-1 1 0,1-1 0,-1 1 0,-1 2 0,-25 47-141,9-6 404,3 2 1,1 0-1,3 1 0,1 1 0,-3 51 0,13-10 633,8-111-822,2 0 0,0 0 0,1 1 0,2 0-1,-1 1 1,2 0 0,1 1 0,25-27 0,-37 44-104,-1-1-1,1 1 1,0-1 0,-1 1-1,1 0 1,0-1 0,0 1-1,0 0 1,0 0 0,0 1 0,0-1-1,0 0 1,0 1 0,1-1-1,-1 1 1,0 0 0,0-1-1,0 1 1,1 0 0,-1 0 0,4 1-1,-5 0-10,1 0-1,-1 0 0,1 0 0,-1 0 1,0 0-1,0 0 0,1 1 1,-1-1-1,0 0 0,0 1 0,0-1 1,0 1-1,0-1 0,-1 1 1,1-1-1,0 1 0,-1-1 0,1 1 1,-1 0-1,1 0 0,-1-1 1,0 1-1,0 0 0,0-1 0,0 1 1,0 3-1,0-4 9,-5 40-283,5-40 307,0 0 0,0 0 1,0 0-1,-1 0 1,1-1-1,-1 1 1,1 0-1,-1 0 1,1 0-1,-1 0 1,1 0-1,-1-1 0,0 1 1,1 0-1,-1 0 1,0-1-1,0 1 1,0-1-1,1 1 1,-1 0-1,0-1 1,0 0-1,0 1 0,0-1 1,0 0-1,0 1 1,0-1-1,0 0 1,0 0-1,0 0 1,0 0-1,0 0 0,0 0 1,0 0-1,0 0 1,0 0-1,-2-1 1,2 0 13,1 0 0,-1-1 0,0 1 0,0-1 0,0 1 1,1-1-1,-1 0 0,1 1 0,-1-1 0,1 0 0,0 1 0,0-1 1,0 0-1,0 1 0,0-1 0,0 0 0,0 1 0,0-1 0,1-2 0,4-35 20,-2 30-52,14-39 1259,-16 46-1248,0 1 1,0-1-1,0 1 0,1-1 1,-1 1-1,0 0 1,1-1-1,-1 1 0,0 0 1,1 0-1,0 0 0,-1 0 1,1 0-1,-1 0 1,1 0-1,0 0 0,0 1 1,0-1-1,-1 1 0,1 0 1,0-1-1,0 1 1,2 0-1,66 5-3206,-26-1-1783,-16-3-638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14606,'0'0'2050,"-10"1"-347,4 0-1570,0 1 0,0-1 0,0 1 0,0 0-1,0 0 1,0 1 0,0 0 0,1 0 0,-1 0 0,1 1 0,0-1 0,0 1 0,0 0 0,1 1 0,-1-1 0,1 1 0,0 0 0,0 0 0,1 1 0,-5 7 0,7-12-109,0 0 1,1 0 0,-1 0-1,0 0 1,0 0 0,1 1 0,-1-1-1,1 0 1,-1 0 0,1 1-1,0-1 1,-1 0 0,1 1-1,0-1 1,0 0 0,0 1-1,0-1 1,0 0 0,0 1 0,0-1-1,0 0 1,1 1 0,-1-1-1,0 0 1,1 1 0,-1-1-1,2 2 1,0-3 66,1 1-1,0-1 1,-1 1-1,1-1 1,0 0 0,-1 0-1,1-1 1,0 1-1,-1 0 1,1-1-1,-1 0 1,1 1 0,-1-1-1,1 0 1,2-2-1,59-25 572,15-7-588,-71 32-102,-1 1 0,0 1 1,0-1-1,1 1 0,-1 0 1,0 1-1,1-1 1,-1 2-1,9 0 0,-15-1 24,0 1 0,0-1 0,0 0 0,0 1-1,0-1 1,-1 1 0,1 0 0,0-1 0,0 1-1,-1 0 1,1-1 0,0 1 0,-1 0-1,1 0 1,0 0 0,-1-1 0,1 1 0,-1 0-1,0 0 1,1 0 0,-1 0 0,0 0 0,1 0-1,-1 0 1,0 0 0,0 0 0,0 2-1,1 33 273,-2-24-268,1-12 20,1 0 0,-1 1-1,0-1 1,0 0 0,1 0 0,-1 1 0,0-1 0,0 0 0,1 0-1,-1 1 1,0-1 0,1 0 0,-1 0 0,0 0 0,0 0-1,1 0 1,-1 1 0,1-1 0,-1 0 0,0 0 0,1 0 0,-1 0-1,0 0 1,1 0 0,-1 0 0,0 0 0,1 0 0,-1 0-1,0-1 1,1 1 0,-1 0 0,0 0 0,1 0 0,-1 0 0,0 0-1,1-1 1,-1 1 0,0 0 0,0 0 0,1 0 0,-1-1-1,0 1 1,0 0 0,1 0 0,-1-1 0,0 0 0,16-9 718,40-30-152,-53 38-676,0 0 1,0 1-1,1-1 1,-1 1-1,0 0 1,1 0-1,-1 0 1,0 0-1,1 1 1,-1 0-1,1-1 1,-1 1-1,1 0 1,-1 0-1,1 1 1,-1-1-1,6 2 1,-7 0 67,-1 0 1,1-1-1,-1 1 0,0 0 0,0-1 1,0 1-1,0 0 0,0 0 1,0 0-1,0 0 0,-1 0 1,1 0-1,-1 0 0,1 0 1,-1 0-1,0 1 0,0-1 1,0 0-1,0 0 0,0 0 1,-1 2-1,1 0 34,0-3-7,0-1 1,0 0-1,0 0 0,0 1 0,0-1 0,0 0 0,0 0 0,0 0 0,0 1 0,0-1 0,0 0 0,0 0 0,0 0 0,0 1 0,0-1 0,0 0 0,1 0 0,-1 0 0,0 1 0,0-1 0,0 0 0,0 0 0,0 0 0,1 0 0,-1 0 0,0 1 0,0-1 0,0 0 0,0 0 0,1 0 0,-1 0 0,0 0 0,0 0 0,0 0 0,1 0 0,-1 0 1,0 0-1,0 0 0,1 1 0,-1-1 0,0 0 0,0-1 0,0 1 0,1 0 0,13-6 471,9-11 76,-19 12-537,40-31 135,-42 34-180,0 1 0,0 0 0,0 0 0,0 0 0,0 0-1,0 0 1,0 0 0,0 0 0,1 1 0,-1-1 0,0 1 0,0-1 0,1 1 0,-1 0 0,0 0 0,1 0 0,-1 0 0,0 1 0,0-1 0,1 1 0,3 1 0,-5 0 51,1 0 1,-1 0 0,0 0 0,0 1 0,1-1 0,-2 0-1,1 1 1,0-1 0,0 1 0,-1-1 0,1 1 0,-1 0-1,0-1 1,0 1 0,0-1 0,0 5 0,-7 25-1522,-4-24-3826,5-8-2425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7655,'0'-1'542,"1"0"1,-1 0-1,0 0 0,0 0 0,0 0 0,1 0 0,-1 0 0,0 0 1,1 0-1,-1 1 0,1-1 0,-1 0 0,1 0 0,-1 0 1,1 1-1,0-1 0,-1 0 0,1 1 0,0-1 0,1-1 0,24-8 2828,34 2-3417,-54 8 890,6-1-683,-1 0 0,1 1 1,-1 1-1,23 3 0,-33-4-156,0 0 0,0 1-1,0-1 1,1 0 0,-1 1 0,0-1-1,0 1 1,0 0 0,0-1-1,0 1 1,0 0 0,0-1 0,0 1-1,-1 0 1,1 0 0,0 0 0,0 0-1,-1 0 1,1 0 0,0 0-1,-1 0 1,2 2 0,-2-1 7,0 0 1,-1 1-1,1-1 1,0 0 0,-1 0-1,1 0 1,-1 0-1,0 0 1,0 0-1,0 0 1,0 0-1,0 0 1,0 0-1,0 0 1,0 0-1,-1-1 1,-2 4-1,-10 9 151,0 0 1,-30 22-1,28-24 96,0 1-1,-25 26 1,40-38-247,0 0-1,0 0 1,0 0 0,1 0-1,-1 0 1,0 0-1,0 0 1,0 0 0,1 0-1,-1 1 1,1-1-1,-1 0 1,1 0 0,0 1-1,-1-1 1,1 0 0,0 1-1,0-1 1,0 0-1,0 1 1,0-1 0,0 0-1,0 1 1,0-1-1,0 0 1,1 1 0,0 0-1,0 0-12,0 0 0,1-1-1,-1 1 1,1-1 0,0 1-1,0-1 1,-1 0 0,1 0-1,0 0 1,0 0 0,0 0-1,0 0 1,0 0 0,4 0-1,8 2-635,0-1 0,1 0 0,23 0 0,39-3-6313,-41-1 305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12 11307,'0'0'8167,"-10"-2"-7926,5 1-239,1 0 0,0 1 1,0-1-1,-1 1 0,1 0 1,0 0-1,0 1 0,-1-1 0,1 1 1,0 0-1,0 0 0,-4 2 1,1 0-1,1 1 0,0 0 0,0 0 0,0 0 0,1 0 0,-1 1 0,1 0 0,-7 9 0,-3 3 91,1 1-1,-16 27 1,25-38 53,1 0-1,1 0 1,0 1-1,0-1 1,0 1-1,1 0 1,0 0-1,1 0 1,-1 0-1,1 9 1,1-16-126,0 0 0,0 0 0,0 0 0,0 1 0,0-1 0,1 0 1,-1 0-1,0 0 0,1 0 0,-1 0 0,0 0 0,1 0 0,-1 0 0,1 0 0,0 0 1,-1 0-1,1-1 0,0 1 0,-1 0 0,1 0 0,0-1 0,0 1 0,0 0 0,0-1 1,0 1-1,0-1 0,1 1 0,1 0 78,0 0 0,0 0 0,0-1 1,0 1-1,0-1 0,1 0 0,-1 0 0,0 0 1,5-1-1,3 0 235,-1-2 0,0 1 1,0-1-1,-1-1 0,13-5 1,-7 1-91,0-1 1,0-1 0,-1 0 0,-1-1-1,16-16 1,-24 22-158,0 0-1,-1-1 0,0 1 1,0-1-1,0 0 1,0 0-1,-1-1 1,0 1-1,-1-1 0,1 1 1,-1-1-1,0 0 1,-1 0-1,0 0 0,1-10 1,-2 14-141,-1 1 0,1-1 1,0 1-1,-1 0 0,1-1 0,-1 1 1,0 0-1,0 0 0,0-1 1,0 1-1,0 0 0,-1 0 0,1 0 1,0 0-1,-1 1 0,0-1 0,1 0 1,-1 0-1,0 1 0,0-1 1,0 1-1,0 0 0,0 0 0,0-1 1,0 1-1,-1 1 0,1-1 0,0 0 1,0 0-1,-1 1 0,1 0 1,-1-1-1,1 1 0,0 0 0,-1 0 1,-3 0-1,-1 0-796,1 0 0,-1 1 1,0 0-1,1 0 0,-1 0 1,1 0-1,-1 1 0,1 0 0,0 1 1,0 0-1,0-1 0,-7 6 0,0 5-4983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19186,'0'0'4837,"-42"72"-4133,21-37-447,6 1-161,1-2-64,1-2 0,6-6-32,4-6-32,3-4-417,0-6-480,9-6-320,0-4 32,0 0-1954,1 0-4933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17553,'0'0'3822,"-8"9"-3806,-7 9 75,0 0-1,2 1 1,-12 22-1,20-34 131,1 1-1,0-1 1,1 1-1,-1 0 1,2 0-1,-1 0 0,1 1 1,0-1-1,1 1 1,0-1-1,0 1 1,1-1-1,1 16 1,0-23-198,0 0 0,0 0 1,0 0-1,0 0 1,0 0-1,0 0 0,0-1 1,0 1-1,0 0 1,0-1-1,1 1 0,-1 0 1,0-1-1,0 1 1,1-1-1,-1 0 0,0 1 1,1-1-1,-1 0 1,0 0-1,1 0 1,-1 0-1,0 0 0,1 0 1,0-1-1,37-3 361,-34 2-323,0 0 1,1 0-1,-1-1 0,0 0 0,-1 0 0,1 0 0,0 0 0,-1-1 0,0 0 0,0 0 0,0 0 0,0 0 0,-1-1 0,1 0 0,-1 1 0,0-1 0,-1 0 0,1 0 0,-1-1 0,0 1 0,0 0 0,1-8 0,-4 11-23,1 1 0,-1-1-1,0 1 1,0-1 0,0 1-1,0 0 1,0-1-1,0 1 1,0 0 0,0 0-1,0-1 1,0 1 0,-1 0-1,1 0 1,-1 1-1,1-1 1,0 0 0,-1 0-1,0 1 1,1-1 0,-1 0-1,1 1 1,-1 0 0,0-1-1,1 1 1,-1 0-1,0 0 1,1 0 0,-1 0-1,-3 1 1,-56 2-425,58-2 256,0 0-1,0 0 1,0 0 0,0 0-1,0 1 1,0-1 0,1 1-1,-1 0 1,0 0 0,1 0 0,-1 0-1,1 0 1,0 0 0,-3 4-1,4-4-319,-1 0-1,1 0 0,0 0 0,0 0 1,0 0-1,0 1 0,1-1 0,-1 0 1,0 1-1,1-1 0,0 0 1,-1 5-1,4-1-3872,9-1-2013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15567,'0'0'12748,"72"-8"-12524,-36 8-224,-2 0 32,6 6-64,-6-2-1345,-5 1-1922,-7-5-2787,-10 0-8264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101 980 3075,'-9'3'4495,"-59"24"-3549,44-22 5544,46-8-6057,1 0 0,-1-2 0,-1-1-1,1-1 1,-1 0 0,33-18 0,-3 3-20,498-222 447,-267 114-791,677-346 353,-937 463-356,2-1-11,0 2 0,0 0 0,1 1 0,43-12 1,-68 23-45,0 0 1,0 0-1,0 0 1,0 0-1,1-1 1,-1 1 0,0 0-1,0 0 1,0 0-1,0 0 1,1 0-1,-1 0 1,0 0 0,0-1-1,0 1 1,1 0-1,-1 0 1,0 0-1,0 0 1,1 0-1,-1 0 1,0 0 0,0 0-1,0 0 1,1 0-1,-1 0 1,0 0-1,0 0 1,1 0-1,-1 0 1,0 1 0,0-1-1,0 0 1,1 0-1,-1 0 1,0 0-1,0 0 1,0 0-1,0 1 1,1-1 0,-1 0-1,0 0 1,0 0-1,0 0 1,0 1-1,0-1 1,0 0-1,1 0 1,-1 0 0,0 1-1,0-1 1,0 0-1,0 0 1,0 0-1,0 1 1,0-1-1,0 0 1,0 0 0,0 1-1,-13 13 354,-28 12-3452,25-23-2123,-3-3-4842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160 104 4901,'0'0'8872,"-5"-8"-6037,4 7-2850,-2-5 878,-1 0 0,1 0 0,0-1 1,1 0-1,-4-13 0,5 19-756,1-1 1,0 1 0,0-1 0,0 1-1,0-1 1,0 1 0,0 0-1,0-1 1,0 1 0,0-1 0,1 1-1,-1-1 1,1 1 0,-1 0-1,1-1 1,-1 1 0,1 0 0,0-1-1,0 1 1,0 0 0,0 0 0,0 0-1,0 0 1,0 0 0,0 0-1,0 0 1,0 0 0,0 0 0,1 0-1,-1 1 1,0-1 0,1 0-1,-1 1 1,1-1 0,-1 1 0,0 0-1,1-1 1,-1 1 0,1 0-1,-1 0 1,1 0 0,1 0 0,0 0-102,0-1-1,-1 1 1,1 0 0,-1 0 0,1 0 0,0 1 0,-1-1 0,1 0 0,0 1 0,-1 0 0,1 0 0,-1 0 0,1 0-1,-1 0 1,0 0 0,1 0 0,-1 1 0,0-1 0,0 1 0,0 0 0,0 0 0,2 2 0,-2-1-15,-1 0 0,1 0 0,-1 0 0,0 0 0,0 0 0,0 0 0,0 0 0,0 0 0,-1 0 0,0 0 0,1 1 0,-1-1 1,0 0-1,-1 0 0,1 0 0,-1 1 0,1-1 0,-1 0 0,-1 4 0,-2 3-130,-1 1 0,0-1-1,0 0 1,-1-1 0,0 1 0,0-1-1,-1 0 1,-1-1 0,0 0 0,-10 9 0,-16 12-119,-46 29 1,60-44 435,18-13-177,1 0 0,-1-1 0,1 2 0,-1-1 0,1 0 1,-1 0-1,1 0 0,0 1 0,0-1 0,0 0 1,-1 1-1,1-1 0,1 1 0,-1 0 0,-1 2 0,2-3-1,0-1-1,0 1 0,0-1 0,1 1 0,-1 0 0,0-1 0,0 1 0,1-1 0,-1 1 0,0-1 0,1 1 1,-1-1-1,0 1 0,1-1 0,-1 0 0,1 1 0,-1-1 0,1 1 0,-1-1 0,1 0 0,-1 0 1,1 1-1,-1-1 0,1 0 0,0 0 0,-1 1 0,1-1 0,-1 0 0,2 0 0,10 2-7,0 0-1,0-1 1,18-1-1,-13 0 46,119 2-3199,-90-3-2484,-10 1-2089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 10474,'0'0'14670,"-9"-3"-14489,6 2-189,-1 0 0,0 0 1,1 0-1,-1 1 0,1-1 0,-1 1 0,0 0 0,0 0 0,1 0 0,-1 1 0,0-1 0,1 1 0,-1 0 0,1 0 1,-1 0-1,1 1 0,0-1 0,-1 1 0,1 0 0,0 0 0,0 0 0,0 0 0,0 0 0,0 1 0,1-1 0,-1 1 1,1 0-1,-4 4 0,-2 1 57,0 0 1,0 1 0,1 0-1,0 1 1,1-1 0,0 1 0,0 1-1,1-1 1,0 1 0,1 0-1,1 0 1,-4 16 0,6-26-44,1 0 1,0 0 0,0 0-1,0 1 1,0-1 0,1 0-1,-1 0 1,0 0-1,0 0 1,1 0 0,-1 0-1,0 0 1,1 0 0,-1 0-1,1 0 1,-1 0 0,1 0-1,0 0 1,0 0 0,-1 0-1,1 0 1,0-1 0,0 1-1,0 0 1,0-1-1,1 2 1,1-1 16,0 0 0,0 0 0,0 0 0,0 0 0,1 0 0,-1-1 0,0 0 0,0 1 0,6-2 0,-1 1 21,1-1 0,-1 0-1,1-1 1,-1 0 0,1 0-1,13-7 1,-12 3 64,1 0 0,-1-1-1,-1 0 1,1-1 0,-1 0 0,-1 0-1,11-14 1,-14 17 20,-1-1 0,0 0 0,0-1 0,-1 1 0,0-1 0,0 0 0,0 1 0,-1-1-1,0 0 1,0-1 0,-1 1 0,0 0 0,1-9 0,-3 15-170,1-1 0,-1 1 0,1 0 0,-1 0 0,1 0 0,-1 0 0,1 0 0,-1 0-1,0 0 1,0 0 0,1 0 0,-1 1 0,0-1 0,0 0 0,0 0 0,0 1 0,0-1 0,0 0 0,0 1 0,0-1-1,0 1 1,0 0 0,0-1 0,-1 1 0,1 0 0,0-1 0,0 1 0,0 0 0,0 0 0,-1 0 0,1 0 0,0 0-1,0 0 1,0 1 0,-3 0 0,-1-1-591,-1 0-1,1 1 1,-1 0 0,1 1-1,-1-1 1,1 1-1,-6 2 1,5 0-344,1-1-1,0 1 1,0 0-1,0 0 1,0 1-1,1 0 1,0 0-1,-1 0 1,-3 7-1,-1 5-2774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17681,'0'0'3555,"-60"43"-2210,42-19 129,6 1-129,1 4-800,5-6-481,6 3-32,-1-1 32,-3 0-32,4 1 0,-2-4 0,-1 4-96,3-6-961,0-1-1442,0-6-1280,0-5-2979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 18674,'0'0'2359,"-8"-1"-1184,1 0-1043,1 1 0,-1 1 0,0-1 1,1 1-1,-1 0 0,1 1 0,-1-1 0,1 1 1,-9 4-1,12-5-77,0 1 0,1-1 1,-1 0-1,1 1 0,-1 0 1,1-1-1,-1 1 0,1 0 0,0 0 1,0 0-1,0 1 0,0-1 1,0 0-1,0 1 0,1-1 0,-1 1 1,1 0-1,0-1 0,0 1 1,0 0-1,0 0 0,0 0 0,1 0 1,-1 0-1,1 0 0,-1 0 1,1 0-1,1 3 0,-1-5-40,1 0 0,0 0 0,0 0 0,0-1 0,-1 1-1,1 0 1,0 0 0,0 0 0,0-1 0,0 1 0,1-1 0,-1 1 0,0-1 0,0 1-1,0-1 1,0 0 0,1 1 0,-1-1 0,0 0 0,0 0 0,0 0 0,1 0-1,-1 0 1,0 0 0,2 0 0,36-2 333,-37 2-336,11-4-33,0 0 0,1-1-1,-1-1 1,-1 0-1,1-1 1,-1 0 0,-1-1-1,12-9 1,-12 10-2546,-19 17 2671,1 0 1,0 1-1,1 0 1,0 0-1,1 1 1,0 0-1,0-1 1,1 2-1,1-1 1,0 0-1,1 1 1,0-1-1,1 1 1,0 0-1,1-1 1,1 1-1,0 0 1,3 15-1,-3-26-26,-1 0 0,1 0-1,-1-1 1,0 1-1,0 0 1,0 0-1,0-1 1,0 1-1,0 0 1,0 0-1,-1-1 1,1 1 0,-1 0-1,1-1 1,-1 1-1,0 0 1,1-1-1,-1 1 1,0-1-1,0 1 1,0-1 0,0 0-1,0 1 1,-1-1-1,1 0 1,0 0-1,-1 0 1,1 0-1,-1 0 1,1 0-1,-1 0 1,1 0 0,-1 0-1,1-1 1,-1 1-1,0-1 1,0 1-1,1-1 1,-1 0-1,0 1 1,-1-1 0,-13 2 373,0 0 0,0-1 0,-27-2 0,23 0-468,7 1-285,-22-2-626,14-7-5956,15 3-1572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49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9417,'0'0'8136,"-16"52"-15664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51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0 380 6342,'0'0'4500,"9"-3"-4372,75-26 375,-24 7 250,1 2-1,104-19 0,467-39 540,-316 39-1239,178-15 22,783 9 432,-984 40-507,800-10 38,-428 0 5,-2 0-1,0 32-36,-3 1-1,259 3 347,129-27-250,-274-11-89,-113 6 27,454 6-67,-1054 7 20,56 0-27,197 29 1,-182-11 49,0-5 0,173-3 0,-143-8 0,-73 0 9,1-4 0,88-12-1,51-30 1271,-166 29-1121,-50 12-1018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56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573 78 3844,'0'0'-438,"-8"-2"2349,3 1-1838,-68-15 1251,66 15-1072,0 0-1,0 0 1,0 1 0,0-1-1,0 2 1,-1-1-1,1 1 1,0 0-1,-7 3 1,9-2-143,1 1 0,0-1 0,0 1 0,0 0 0,0 1 0,0-1 0,1 1 0,-1 0 0,1-1 1,0 2-1,0-1 0,-2 5 0,-29 60 161,23-43-111,-37 89 390,-41 150 1,-15 43 769,88-263-1138,2 1 0,2 0-1,1 1 1,3 0 0,2 0-1,2 1 1,3 56 0,43 339-178,-6-130 310,48 358 732,-71-585-766,5 51-137,11 66-46,-21-165-66,2-1 0,1 0 0,21 47 0,-21-59-32,56 111 54,-58-121-54,0-1 1,0 0 0,1-1 0,1 0 0,1-1 0,22 20 0,-24-26 55,0 0-1,0-1 0,1 0 1,-1 0-1,1-2 0,0 1 1,0-1-1,0-1 0,0 0 1,19 1-1,16-1 151,58-5 0,-76 2-211,20-5 30,1-1 0,-1-3 0,79-27 0,-72 20-19,2-3 19,104-52 0,-100 41 146,67-22 0,-113 49-154,0-1-1,0-1 1,-1 0-1,0-1 0,0-1 1,0 0-1,-1-1 0,0 0 1,-1-1-1,0 0 0,0-1 1,-1-1-1,-1 0 0,0 0 1,9-15-1,34-46 187,124-132 0,-44 57-101,92-132 957,-197 245-1051,-1-2 0,-2 0 1,-1-2-1,-2 0 0,23-59 0,35-171 48,-19 58-49,-42 157 130,-4 0 0,-1-2 1,-3 0-1,-2 0 0,1-74 0,-22-134-66,1-1-84,10 249 23,0 0 1,0 0 0,-2 0-1,0 0 1,-1 1 0,0-1 0,-1 1-1,-1 0 1,0 1 0,-1-1-1,-11-15 1,-9-8 26,-2 1-1,-50-51 1,71 80-35,-77-91-2,53 59-1,-52-50 1,70 77 1,-1 2 1,0-1-1,0 2 1,-1 0-1,0 1 1,-1 0 0,-28-9-1,-255-56 39,73 23-6,175 36-116,0 2 1,-1 3-1,0 2 1,-1 3 0,0 1-1,1 4 1,-84 8-1,69 3-523,38-6 46,-1 0 1,1-2-1,-1-1 0,-43-3 0,33-10-2060,8-13-2376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18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51 7079,'0'0'13495,"-2"-9"-12801,2 7-647,-1-1 0,1 1 1,-1-1-1,0 1 0,0 0 0,0-1 0,0 1 1,0 0-1,0 0 0,-1 0 0,1-1 0,-1 1 0,1 1 1,-3-3-1,2 3-16,0 0 1,0 0-1,-1 0 0,1 0 1,0 1-1,0-1 1,-1 1-1,1-1 0,0 1 1,-1 0-1,1 0 1,0 0-1,-1 0 1,1 1-1,0-1 0,-1 0 1,1 1-1,0 0 1,0-1-1,-1 1 0,-2 2 1,-3 1 28,0 0 1,0 0 0,0 1-1,0 0 1,1 0 0,0 1 0,0 0-1,0 0 1,1 1 0,-10 12-1,13-15 9,-1 1 0,1 0 0,1-1 0,-1 1-1,0 0 1,1 1 0,0-1 0,0 0 0,1 0 0,0 1-1,0-1 1,0 1 0,0 0 0,1-1 0,0 1-1,0-1 1,0 1 0,3 9 0,-2-12-27,1 0-1,-1-1 1,1 1-1,0-1 1,0 1 0,0-1-1,0 0 1,1 0-1,-1 0 1,0 0 0,1 0-1,0 0 1,-1-1-1,1 0 1,0 1 0,0-1-1,0 0 1,-1 0-1,1 0 1,0-1 0,1 1-1,-1-1 1,0 1-1,0-1 1,3-1 0,6 2 51,0-1 1,-1 0 0,1-1 0,0 0-1,16-4 1,-20 2-48,0 0 0,1 0 1,-1-1-1,0 0 0,-1 0 0,1-1 0,-1 0 0,0 0 1,0 0-1,7-8 0,-12 11-189,0-1-1,-1 1 1,1 0 0,0-1-1,-1 0 1,1 1 0,-1-1 0,0 0-1,0 0 1,0 1 0,0-1 0,0 0-1,0-5 1,-1 5-281,0 0 0,-1 0 0,1 1 0,-1-1 0,1 0 1,-1 1-1,0-1 0,0 0 0,0 1 0,0-1 0,-1 1 0,1 0 0,-1-1 0,1 1 0,-1 0 0,0 0 0,-3-3 1,-12-12-4243,0-4-267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19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27 4452,'0'0'6081,"-9"-4"-3743,0-2-1447,-15-7 156,-2 9 2551,25 5-3508,0-1 0,0 1-1,1 0 1,-1-1 0,1 1 0,-1 0 0,0-1 0,1 1 0,-1 0 0,1-1 0,-1 1-1,1 0 1,0 0 0,-1 0 0,1-1 0,0 1 0,0 0 0,-1 0 0,1 0 0,0 0-1,0 0 1,0-1 0,0 1 0,0 0 0,0 0 0,0 0 0,0 0 0,1 0 0,-1 0-1,0-1 1,1 1 0,-1 1 0,9 33 948,8-5-478,2-1 1,1 0-1,1-1 0,2-1 1,0-1-1,32 25 1,16 22-630,-63-64-295,36 35-1867,-12-25-5141,-19-18-3737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1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33 132 3011,'0'0'5744,"8"-9"-3625,-3 3-1957,33-42 3558,-36 44-3256,0 1 0,0-1 0,0 0 0,0 1 0,-1-1 0,1 0 0,-1 0 0,0 0 0,0 0 0,0-1 0,-1 1 0,1 0 0,-1 0 0,-1-6 1,1 10-431,0-1 1,-1 1-1,1 0 1,0 0 0,0-1-1,-1 1 1,1 0-1,-1 0 1,1-1 0,0 1-1,-1 0 1,1 0-1,0 0 1,-1 0-1,1 0 1,-1 0 0,1-1-1,-1 1 1,1 0-1,0 0 1,-1 0 0,1 0-1,-1 1 1,1-1-1,0 0 1,-1 0 0,1 0-1,-1 0 1,1 0-1,0 0 1,-1 1 0,1-1-1,-1 0 1,1 0-1,0 0 1,-1 1 0,1 0-1,-17 9 226,9-2-206,1 0 0,-1 1 0,1 0-1,1 1 1,0 0 0,-5 10 0,9-15-42,-1 0 0,1 0 0,0 0 0,0 0 0,1 0 1,0 0-1,-1 0 0,2 0 0,-1 0 0,1 1 1,0-1-1,0 0 0,0 0 0,0 1 0,3 8 1,-2-13-8,0 0 0,1 1 0,-1-1 1,0 0-1,1 0 0,-1 0 0,1 0 1,-1 0-1,1 0 0,0-1 0,-1 1 1,1 0-1,0-1 0,-1 1 0,1-1 1,0 0-1,0 1 0,-1-1 0,1 0 1,0 0-1,2 0 0,44-2 30,-43 2-57,34-5-353,-30 3 283,0 0-1,1 1 1,-1 1-1,1-1 1,12 3 0,-21-2 84,1 1 0,-1 0 0,1-1 0,-1 1 0,0 0 0,1 0 0,-1 0 0,0 0 0,0 0 1,0 1-1,0-1 0,0 0 0,0 0 0,0 1 0,0-1 0,0 1 0,-1-1 0,1 1 0,0-1 0,-1 1 0,0-1 0,1 1 1,-1-1-1,0 1 0,0 0 0,1-1 0,-1 1 0,-1-1 0,1 1 0,0 0 0,-1 2 0,1 4 45,-1 1 0,-1-1 0,1 0 0,-1 0 0,-4 10 0,2-7 180,-1 1 0,-1-1 0,0 0 0,-1-1 0,0 1 0,0-1 0,-1 0 1,0-1-1,-1 0 0,0 0 0,-12 8 0,21-17-205,0 0 0,0 1 0,-1-1 0,1 0 1,0 0-1,0 1 0,-1-1 0,1 0 0,0 0 0,-1 0 0,1 0 0,0 0 0,-1 0 1,1 0-1,0 0 0,-1 1 0,1-1 0,0 0 0,-1 0 0,1 0 0,0-1 1,-1 1-1,1 0 0,0 0 0,-1 0 0,1 0 0,0 0 0,-1 0 0,1 0 1,0-1-1,-1 1 0,1 0 0,0 0 0,0 0 0,-1-1 0,1 1 0,0 0 1,0 0-1,-1-1 0,0-17 555,12-20 100,-2 19-778,0 1 0,1 1-1,1 0 1,0 0 0,1 1 0,25-25 0,-28 32 37,1 0 1,0 0-1,1 1 1,0 0-1,0 1 1,1 1-1,0 0 1,0 0-1,0 1 1,1 1-1,17-5 1,-30 9 59,1 0-1,-1 0 1,1 0 0,-1 0 0,1 0 0,-1 0 0,1 0 0,-1 1-1,1-1 1,-1 0 0,1 0 0,-1 0 0,1 0 0,-1 1 0,1-1 0,-1 0-1,1 1 1,-1-1 0,1 0 0,-1 1 0,0-1 0,1 0 0,-1 1 0,0-1-1,1 1 1,-1-1 0,0 0 0,0 1 0,1-1 0,-1 1 0,0-1-1,0 1 1,0-1 0,0 1 0,1 0 0,-1-1 0,0 1 0,0-1 0,0 1-1,0-1 1,0 1 0,0 0 0,-2 30 167,2-19 204,15-40-174,-12 20-166,0 0-1,0 0 1,-1-1-1,0 1 1,0 0 0,-1-1-1,0 1 1,0-14 0,29 22-231,26-3-551,-37 1 185,0 1-1,0 1 1,1 1-1,22 3 1,-40-3 558,0 0 1,0 0 0,-1 0-1,1 1 1,0-1 0,0 0-1,-1 1 1,1-1 0,-1 1-1,0 0 1,1-1 0,-1 1-1,0 0 1,0 0 0,0 0-1,0 0 1,0 0 0,-1 0-1,2 4 1,-1-5 55,-1 1 0,1 0 0,-1-1 1,1 1-1,-1-1 0,0 1 0,0 0 0,0-1 1,0 1-1,0 0 0,0-1 0,0 1 0,0 0 1,0-1-1,-1 1 0,1-1 0,-1 1 0,1-1 0,-1 1 1,0-1-1,0 1 0,0-1 0,1 1 0,-1-1 1,0 0-1,-2 2 0,2-3-14,1 0-1,0 1 1,-1-1 0,1 0-1,-1 0 1,1 0 0,-1 0-1,1 0 1,0 0-1,-1 0 1,1 0 0,-1-1-1,1 1 1,-1 0 0,1 0-1,0 0 1,-1 0 0,1 0-1,-1-1 1,1 1 0,0 0-1,-1 0 1,1-1 0,0 1-1,-1 0 1,1-1-1,0 1 1,0 0 0,-1-1-1,1 1 1,0 0 0,0-1-1,-1 1 1,1 0 0,0-1-1,0 1 1,0-1 0,-10-22-16,4 11-259,4 32 181,2-4 22,0-13 67,-1 0 1,1 0 0,0 0-1,0 0 1,1 0 0,-1 0 0,1 0-1,-1 0 1,1 0 0,2 5-1,-2-7-4,1 0 0,-1 1 0,1-1-1,-1 0 1,1 0 0,-1 0 0,1-1 0,0 1-1,0 0 1,-1-1 0,1 1 0,0-1-1,0 1 1,0-1 0,0 0 0,-1 0 0,1 0-1,0 0 1,0 0 0,2 0 0,-1-1-11,0 1 0,0-1 1,0 1-1,0-1 1,0 0-1,-1 0 0,1 0 1,0-1-1,-1 1 0,1-1 1,-1 1-1,1-1 0,-1 0 1,0 0-1,0 0 1,0 0-1,0 0 0,0 0 1,0-1-1,0 1 0,-1-1 1,3-4-1,-1 1 57,0-1-1,0 1 1,-1 0 0,0-1-1,0 0 1,-1 1-1,0-1 1,1-12 0,-2 19 12,3 44-384,-2-40 307,0-1 0,1 1 0,-1 0 0,1 0 0,0-1 1,0 1-1,0-1 0,0 1 0,0-1 0,1 0 0,0 0 0,-1 0 0,1 0 0,0-1 0,1 1 1,-1-1-1,0 0 0,1 0 0,4 2 0,-6-3 23,1 0-1,-1 0 1,1 0 0,-1 0-1,1-1 1,0 1-1,-1-1 1,1 1 0,0-1-1,-1 0 1,1 0 0,0-1-1,-1 1 1,1-1 0,0 1-1,-1-1 1,1 0 0,-1 0-1,1 0 1,-1 0 0,1 0-1,-1 0 1,0-1 0,1 1-1,-1-1 1,0 0 0,0 0-1,3-3 1,-2 2 39,0 0 0,-1-1 0,1 1 0,-1 0 0,0-1 0,0 1 0,0-1 0,-1 0 0,1 1 0,-1-1 0,0 0 0,0 0 0,0 0 0,0 0 0,-1 0 0,0-8 0,0 11-53,0 1-1,0 0 1,-1-1 0,1 1-1,0 0 1,-1-1 0,1 1-1,0 0 1,-1-1 0,1 1-1,0 0 1,-1 0-1,1-1 1,-1 1 0,1 0-1,0 0 1,-1 0 0,1-1-1,-1 1 1,1 0 0,-1 0-1,1 0 1,-1 0 0,1 0-1,0 0 1,-1 0-1,1 0 1,-1 0 0,1 0-1,-1 0 1,1 1 0,-1-1-1,1 0 1,0 0 0,-1 0-1,1 0 1,-1 1 0,1-1-1,0 0 1,-1 1-1,1-1 1,0 0 0,-1 1-1,0-1-2,0 1 0,0 0 0,0-1 0,0 1 0,0 0 0,0-1 0,0 1 0,1 0 0,-1 0 0,0 0 0,0 0 0,1 0 0,-1 0 0,0 0 0,1 0 0,-1 0 0,1 0-1,-1 2 1,2-2 6,-1 1 0,1-1-1,-1 0 1,1 1 0,0-1-1,0 0 1,0 0-1,-1 0 1,1 0 0,0 0-1,1 0 1,-1 0-1,0 0 1,0 0 0,0 0-1,0 0 1,1-1 0,-1 1-1,0-1 1,1 1-1,-1-1 1,0 1 0,1-1-1,-1 0 1,3 1-1,20 1-1886,-5-7-4629,-9-4-177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96 3748,'16'-20'7553,"-14"16"-6868,1 1 1,-1 0-1,0-1 1,0 0-1,0 0 0,0 1 1,-1-1-1,1 0 1,-1-1-1,0 1 0,0 0 1,0-5-1,-1 8-598,-1 0 0,1 0-1,-1 0 1,1-1 0,-1 1-1,1 0 1,-1 0 0,0 0 0,1 0-1,-1 1 1,0-1 0,0 0-1,0 0 1,0 0 0,0 1 0,0-1-1,0 0 1,0 1 0,0-1-1,0 1 1,0-1 0,0 1 0,-1 0-1,1-1 1,0 1 0,0 0-1,0 0 1,-1 0 0,1 0-1,0 0 1,-2 0 0,-42 1 213,34 2-308,0 0 0,0 1 0,1 0 0,-1 1-1,1 0 1,0 1 0,0 0 0,0 0 0,1 1 0,0 0 0,1 1 0,-1 0-1,2 0 1,-14 18 0,12-14 2,0 1-1,0 0 1,1 0 0,1 1-1,1 0 1,0 0-1,0 1 1,1 0 0,1 0-1,-3 21 1,7-34 4,-1-1 1,1 0-1,0 0 1,0 1-1,0-1 1,0 0-1,0 1 1,0-1-1,0 0 1,0 1-1,1-1 1,-1 0-1,0 0 1,1 1-1,-1-1 1,1 0-1,-1 0 1,1 0-1,0 0 1,-1 0-1,1 1 1,0-1-1,0 0 1,0-1-1,0 1 1,0 0 0,0 0-1,0 0 1,2 1-1,-1-2 12,1 1 0,0-1 0,0 0 0,-1 0-1,1 0 1,0 0 0,0 0 0,0 0 0,-1-1 0,1 1 0,0-1 0,-1 0 0,4-1-1,8-4 94,0 0 0,-1-1 0,0 0 0,14-11 0,20-20 118,-3-3-1,-1-1 0,67-86 0,-115 137-299,0 0 0,0 0 0,1 1-1,-6 19 1,2-7 64,0 1-509,0 0 0,-8 45-1,15-56-283,-1 0-1,2 1 0,0-1 1,2 17-1,-2-26 369,0 0-1,1-1 1,-1 1 0,1 0-1,0 0 1,0-1-1,0 1 1,0-1-1,3 4 1,19 13-5480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1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12876,'-3'9'6050,"3"16"-5640,0-20 241,10 286 1271,-10-291-1887,0 1-1,0-1 1,0 1 0,0-1 0,0 1 0,0-1-1,0 1 1,0-1 0,0 0 0,0 1 0,0-1-1,0 1 1,0-1 0,0 1 0,0-1 0,1 1-1,-1-1 1,0 0 0,0 1 0,0-1 0,1 1-1,-1-1 1,0 0 0,1 1 0,-1-1 0,0 0-1,1 1 1,-1-1 0,0 0 0,1 0 0,-1 1 0,1-1-1,-1 0 1,1 0 0,-1 0 0,0 0 0,1 1-1,-1-1 1,1 0 0,-1 0 0,1 0 0,-1 0-1,1 0 1,-1 0 0,1 0 0,-1 0 0,0 0-1,1-1 1,-1 1 0,1 0 0,-1 0 0,1 0-1,-1 0 1,0-1 0,1 1 0,-1 0 0,1 0-1,-1-1 1,0 1 0,1 0 0,-1-1 0,0 1-1,1 0 1,-1-1 0,0 1 0,0 0 0,1-1 0,-1 1-1,0-1 1,24-28 828,59-116-644,-79 139-248,0 0 0,1 1 1,0-1-1,0 1 1,1 0-1,5-4 0,-7 7-49,-1 0-1,0 0 0,0-1 1,0 1-1,0-1 0,0 1 1,0-1-1,-1 0 0,1 0 1,-1 0-1,0-1 0,0 1 1,0-1-1,0 1 0,-1-1 0,0 1 1,1-1-1,-1 0 0,0 0 1,-1 1-1,1-1 0,-1 0 1,0 0-1,0-4 0,0 6 82,-1 0 0,1 1 0,-1-1 0,0 0 0,1 1-1,-1-1 1,0 1 0,0-1 0,0 1 0,0 0 0,0-1 0,0 1-1,-1 0 1,1 0 0,0-1 0,-1 1 0,1 0 0,-1 1 0,1-1-1,-1 0 1,1 0 0,-1 1 0,0-1 0,1 1 0,-1-1-1,0 1 1,0-1 0,1 1 0,-1 0 0,0 0 0,-3 0 0,2 0 23,-1 0 1,1 0 0,-1 0-1,0 1 1,1-1 0,-1 1-1,0 0 1,1 0 0,-1 0-1,1 1 1,0-1 0,-1 1-1,1 0 1,-5 3-1,4-1 49,0 0-1,1 1 1,0-1-1,0 0 1,0 1-1,1 0 1,-1 0-1,1-1 0,0 1 1,0 1-1,1-1 1,0 0-1,0 0 1,0 1-1,0 5 0,1-8-42,0 0 0,0 0-1,0 0 1,0 0 0,1 0-1,-1 0 1,1 0-1,0 0 1,0 0 0,0 0-1,0 0 1,1 0-1,-1-1 1,1 1 0,-1 0-1,1-1 1,0 0 0,0 1-1,0-1 1,1 0-1,-1 0 1,0 0 0,1 0-1,0 0 1,-1-1-1,5 3 1,43 8-299,-43-11-6,0 1 1,1-1 0,-1 1 0,0 1 0,9 3 0,-15-6 222,0 1 0,0 0 1,0 0-1,1 0 0,-1 0 0,0 0 1,0 0-1,0 1 0,-1-1 1,1 0-1,0 0 0,0 1 1,-1-1-1,1 0 0,0 1 1,-1-1-1,0 1 0,1-1 0,-1 0 1,0 1-1,0-1 0,1 1 1,-1-1-1,-1 4 0,-8 40 60,3-14-2028,14-30-5864,-7-1 6304,13-1-9574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2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17 12908,'0'0'13517,"-7"9"-13063,-20 27-225,26-33-226,1 0 1,0 0-1,-1 0 0,1 0 0,1 0 0,-1 0 1,0 0-1,1 0 0,0 0 0,-1 0 0,1 0 0,1 0 1,-1 0-1,0 0 0,1 0 0,-1-1 0,1 1 1,0-1-1,0 1 0,0-1 0,2 2 0,6 11-238,-5-4 36,10 15 1,-8-25 232,0-18 62,-4 1-76,0-1-1,0 0 1,-1-26-1,-2 38-21,-1 1-1,1-1 1,-1 1-1,0 0 1,0-1-1,0 1 1,0 0-1,-4-7 1,4 9-2,0 1 0,0-1 0,0 1 0,0-1 0,0 1 0,0 0 0,-1-1 0,1 1 0,-1 0 0,1 0 0,-1 0 0,1 0 0,-1 0 0,0 0 0,1 1 0,-1-1 0,0 0 0,1 1 0,-1-1 0,0 1 0,-2-1 0,3 1-8,1 1 1,-1-1 0,1 0-1,-1 0 1,0 0-1,1 0 1,-1 0-1,1 0 1,-1 1 0,1-1-1,-1 0 1,1 0-1,-1 1 1,1-1-1,0 0 1,-1 1-1,1-1 1,-1 0 0,1 1-1,0-1 1,-1 1-1,1-1 1,0 1-1,-1-1 1,1 1 0,0-1-1,0 1 1,-1-1-1,1 1 1,0-1-1,0 1 1,0-1 0,0 1-1,0-1 1,0 1-1,0 0 1,0-1-1,0 1 1,0-1-1,0 1 1,0-1 0,0 1-1,0-1 1,1 1-1,-1-1 1,0 1-1,0-1 1,1 1 0,-1-1-1,0 1 1,1-1-1,-1 1 1,1 0-1,0 2-196,0 0 0,1 0-1,-1 0 1,1 0 0,0-1-1,0 1 1,0 0-1,0-1 1,3 4 0,3-2-555,-1 1 1,1-1 0,0-1 0,0 1-1,12 3 1,47 4-7097,-33-11-224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2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94 243 12876,'0'0'4031,"-9"-1"-1341,1 1-2153,1-1-1,-1 1 1,0 1-1,-15 2 0,21-2-472,1-1-1,0 0 1,-1 0-1,1 0 1,0 1-1,-1-1 0,1 1 1,0-1-1,0 1 1,-1 0-1,1-1 1,0 1-1,0 0 0,0 0 1,0 0-1,0 0 1,0 0-1,0 0 1,0 0-1,0 0 0,1 0 1,-1 0-1,0 0 1,1 1-1,-1-1 1,1 0-1,-1 0 0,1 1 1,-1-1-1,1 0 1,0 1-1,0-1 1,0 1-1,0-1 0,0 0 1,0 1-1,0-1 1,0 0-1,0 1 1,1-1-1,-1 0 0,1 1 1,-1-1-1,1 0 1,0 2-1,1-1-89,-1-1 0,1 1-1,-1-1 1,1 0 0,-1 0-1,1 1 1,0-1 0,-1 0-1,1-1 1,0 1 0,0 0 0,0 0-1,0-1 1,0 1 0,0-1-1,0 0 1,0 0 0,0 1 0,0-1-1,0 0 1,2-1 0,45-3-2423,-43 1 2065,0 1-1,0-1 1,0 0-1,-1-1 1,1 1 0,-1-1-1,0 0 1,0 0-1,8-9 1,8-6-219,-21 18 555,0 28 1484,0-25-1225,0 1 0,0-1-1,0 1 1,0-1-1,1 1 1,-1-1-1,0 1 1,1-1 0,0 1-1,0-1 1,0 1-1,0-1 1,0 0 0,0 1-1,0-1 1,3 2-1,-2-2-106,0-1 0,0 1 0,1-1 1,-1 0-1,0 0 0,1 0 0,-1 0 0,1-1 0,0 1 0,-1-1 0,1 1 0,-1-1 0,1 0 0,0 0 0,-1 0 0,5-1 0,1 0-49,0-1-1,-1 0 0,1 0 1,-1-1-1,0 0 0,0 0 1,0-1-1,0 0 0,0 0 1,-1-1-1,1 1 0,-1-1 1,-1-1-1,1 1 0,-1-1 1,0 0-1,6-8 1,-1 0-75,-1 0 1,0-1-1,-1 0 1,0 0-1,-2 0 1,0-1-1,5-17 1,-8 22-95,-1 0 1,0 1-1,-1-1 1,0 0-1,0 0 1,-1 0-1,-3-19 1,3 30 117,0-1 0,-1 1 0,1 0 0,-1 0 0,1 0 0,0 0 0,-1 0 0,1 0 0,-1 0 0,1 0 0,0 0 0,-1 0 0,1 0 0,0 1 0,-1-1 0,1 0 0,-1 0 0,1 0 0,0 0 0,-1 1-1,1-1 1,0 0 0,-1 0 0,1 1 0,0-1 0,0 0 0,-1 0 0,1 1 0,0-1 0,0 0 0,-1 1 0,1-1 0,0 0 0,0 1 0,0-1 0,0 1 0,-1-1 0,1 0 0,0 1 0,0-1 0,0 0 0,0 1 0,0 0 0,-11 18 211,7-8-207,1-1 0,0 1 0,0 1-1,1-1 1,1 0 0,-1 0 0,2 1 0,0-1 0,0 1 0,1-1 0,0 0 0,1 0 0,1 1 0,0-1 0,0 0 0,1-1-1,0 1 1,1-1 0,0 0 0,0 0 0,1 0 0,1-1 0,0 0 0,0 0 0,1 0 0,0-1 0,0 0 0,1-1-1,0 0 1,17 11 0,-5-12-530,-21-6 517,0 0 1,0 0 0,1 0-1,-1 0 1,0-1 0,1 1-1,-1 0 1,0 0-1,0 0 1,1 0 0,-1 0-1,0-1 1,0 1 0,0 0-1,1 0 1,-1 0 0,0-1-1,0 1 1,0 0-1,0 0 1,1-1 0,-1 1-1,0 0 1,0 0 0,0-1-1,0 1 1,0 0 0,0-1-1,0 1 1,0 0-1,0 0 1,0-1 0,0 1-1,0 0 1,0-1 0,0-2 3,-1 1-1,0-1 1,0 1 0,0-1 0,0 1 0,0 0 0,0-1 0,-1 1 0,1 0 0,-1 0 0,0 0-1,-2-2 1,-16-14-82,0 1-1,-2 1 1,0 2-1,-42-22 0,30 17-214,-37-26 0,77 44 449,0-1 1,0 1-1,1 1 0,-1-1 0,11 2 1,58 2 19,36 0-1193,-98-3-1025,0-2 0,0 0 1,17-4-1,5-9-11876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4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6502,'-4'0'256,"1"0"417,1 0-64,-2 0 864,2 0-1185,-1 0-160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59 4004,'2'-2'775,"-1"-1"1,1 1-1,-1-1 1,0 0-1,0 0 0,0 0 1,0 0-1,-1 1 1,1-1-1,-1 0 1,1 0-1,-1 0 0,0 0 1,-1-5-1,1 8-675,0-1-1,-1 0 0,1 0 0,0 1 1,-1-1-1,1 1 0,-1-1 1,1 0-1,-1 1 0,1-1 1,-1 1-1,1-1 0,-1 1 1,1-1-1,-1 1 0,0 0 1,1-1-1,-1 1 0,0 0 1,1-1-1,-1 1 0,-1 0 0,-27 2 362,22 1-434,0 0 0,1 0 0,-1 1 0,1 0 0,0 0 0,0 0 0,0 1 0,1-1 0,-1 1 0,1 1 1,0-1-1,-4 8 0,-9 12 542,-21 41 1,33-56-353,-1 2 27,0 1-1,1-1 1,0 1-1,1 1 0,0-1 1,1 1-1,1 0 1,0 0-1,-1 20 1,4-32-229,0-1 1,0 1 0,0-1 0,0 1 0,0-1-1,1 1 1,-1-1 0,1 1 0,-1-1 0,1 1-1,-1-1 1,1 1 0,0-1 0,0 0 0,-1 1-1,1-1 1,0 0 0,0 0 0,1 0 0,-1 0-1,0 0 1,0 0 0,2 2 0,0-2 4,0 0 0,0 0 1,0 0-1,0 0 0,1 0 1,-1-1-1,0 1 0,0-1 1,0 0-1,1 0 0,2 0 1,3-1 1,-1 0 1,0-1 0,0 0-1,0 0 1,0-1 0,0 0 0,0 0-1,10-7 1,27-28 39,-43 37-37,-1-1 0,1 1 0,-1-1 0,0 1 0,1-1 0,-1 1 0,0-1 0,0 0-1,0 0 1,0 0 0,0 1 0,-1-1 0,1 0 0,0 0 0,-1 0 0,0 0 0,1 0 0,-1 0 0,0 0 0,0 0-1,0-1 1,0 1 0,-1 0 0,1 0 0,-1-3 0,-1 3 10,1 1 0,-1 0 0,1 0 0,-1 0 0,1 0 0,-1 0-1,0 1 1,1-1 0,-1 1 0,0-1 0,1 1 0,-1-1 0,0 1 0,0 0 0,0 0 0,1 0 0,-1 0-1,0 0 1,0 0 0,0 0 0,-2 1 0,-41 10 51,36-7-66,1 0 0,-1 1-1,1 0 1,0 1 0,-7 6 0,12-10-84,0 0 0,0 1 0,1-1 0,0 1 1,-1 0-1,1-1 0,0 1 0,0 0 0,0 0 1,1 0-1,-1 1 0,1-1 0,0 0 0,0 1 1,0-1-1,-1 6 0,3-8-87,-1 0 1,1 0-1,0 0 1,-1 0-1,1 0 0,0-1 1,0 1-1,0 0 1,0-1-1,0 1 0,0-1 1,0 1-1,0-1 1,0 1-1,0-1 0,0 0 1,0 1-1,0-1 1,1 0-1,-1 0 0,0 0 1,0 0-1,0 0 1,0 0-1,0 0 0,2-1 1,34-2-3962,-10-7-325,0-3-1131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4068,'0'0'12203,"-13"60"-10217,2-39-512,2 0-353,7-2-641,-1-2-384,3-2-224,5-7-1473,10-7-2115,-3-1-2306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7591,'0'0'12876,"9"67"-12107,-9-40-192,-2 0-321,-1-3-192,3 0 0,0-6-64,0-2-609,0-4-736,3-5-417,-1-5-1184,3-2-1474,1-4-3492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53 12236,'0'0'7569,"11"-8"-6448,-7 5-1050,1-1 29,1-1 1,0 1 0,1 0-1,-1 0 1,1 1-1,-1 0 1,1 0 0,0 1-1,0-1 1,0 1-1,1 1 1,-1 0 0,9-1-1,-13 2-77,0 0 0,0 0-1,0 0 1,0 0 0,-1 1-1,1-1 1,0 1 0,0 0 0,0 0-1,-1 0 1,1 0 0,0 0 0,-1 0-1,1 1 1,-1-1 0,4 4-1,-5-3-13,0-1-1,0 1 1,0 0-1,-1-1 1,1 1-1,0 0 0,-1 0 1,1 0-1,-1 0 1,0 0-1,1 0 1,-1 0-1,0 0 0,0-1 1,0 1-1,-1 0 1,1 0-1,0 0 1,-1 0-1,1 0 1,-1 0-1,0 0 0,0-1 1,1 1-1,-1 0 1,-2 2-1,-4 7 106,0-1-1,-1 0 0,0 0 1,-1-1-1,0 0 1,0 0-1,-21 14 1,17-14 81,1 1 0,0 1 1,0 0-1,-11 15 1,22-25-186,0 0 1,0 0-1,1 0 1,-1 0-1,0 0 1,1 0-1,-1 0 1,1 1-1,-1-1 1,1 0-1,-1 0 0,1 0 1,0 0-1,0 1 1,0-1-1,-1 0 1,1 0-1,0 0 1,1 3-1,-1-4-1,1 1-1,-1 0 1,1-1-1,-1 1 0,1 0 1,-1-1-1,1 1 0,0 0 1,-1-1-1,1 1 1,0-1-1,0 1 0,-1-1 1,1 0-1,0 1 0,0-1 1,-1 0-1,1 1 1,0-1-1,2 0 0,7 1 27,-1 0-1,1-1 1,0 0-1,11-1 0,-1-1-63,44 2-1461,-21 0-4029,-23 0-1085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4676,'0'0'13240,"-10"11"-12968,-13 14-200,2 1 1,1 1 0,1 0-1,-29 58 1,48-93-6541,-1 0 4528,1-14-3847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3299,'0'0'8921,"-9"0"-7555,-6-1-969,-34 1 680,48 0-1038,0 0 1,0 1 0,0-1 0,0 0-1,0 1 1,0-1 0,-1 0-1,1 1 1,0 0 0,0-1 0,0 1-1,0-1 1,1 1 0,-1 0 0,0 0-1,0 0 1,0-1 0,0 1 0,1 0-1,-1 0 1,0 0 0,1 0-1,-1 0 1,1 0 0,-1 0 0,1 1-1,0-1 1,-1 0 0,1 0 0,0 0-1,0 0 1,0 0 0,0 1 0,0-1-1,0 0 1,0 0 0,0 1 0,1 0 2,-1 0 1,0-1-1,1 1 1,-1 0-1,1-1 1,-1 1-1,1-1 1,0 1-1,0-1 1,-1 1-1,1-1 1,0 1 0,0-1-1,1 0 1,-1 0-1,0 0 1,0 1-1,1-1 1,-1 0-1,0-1 1,1 1-1,-1 0 1,1 0-1,-1-1 1,1 1 0,2 0-1,2 0 5,0 0 0,-1 0-1,1-1 1,0 0 0,-1 0 0,1-1 0,0 0-1,-1 0 1,10-2 0,-13 2-29,0 0 0,-1 1 0,1-1 0,0 0 0,-1 0 0,1 0 0,0 0 0,-1 0 0,1-1 0,-1 1 0,0 0 0,0-1 0,1 1 0,-1-1 0,0 1 0,0-1 0,0 1 0,0-1 0,-1 0 0,1 0 0,0 1 0,-1-1 0,1 0 0,-1 0 0,0 0 0,1 0 0,-1 0 0,0 1 0,0-1 0,0 0 0,0 0 0,-1-3 0,0 3-9,0 0-1,-1 1 0,1-1 0,0 1 0,0-1 1,-1 1-1,1 0 0,-1-1 0,1 1 0,-1 0 0,1 0 1,-1 0-1,0 0 0,0 0 0,1 1 0,-1-1 0,0 0 1,0 1-1,0-1 0,0 1 0,0 0 0,0 0 1,0 0-1,0 0 0,-3 0 0,-1 0-99,0-1-1,0 1 1,0 1 0,0-1 0,0 1-1,1 0 1,-12 4 0,14-3-7,1-1 1,-1 1-1,1 0 1,-1 1-1,1-1 1,0 0-1,0 1 1,0-1-1,0 1 1,1 0-1,-1 0 1,1 0-1,-1-1 1,1 1-1,0 0 1,0 1 0,0-1-1,1 0 1,-1 0-1,1 5 1,-1-5-209,1 0 1,0-1 0,0 1 0,1 0 0,-1-1 0,0 1 0,1 0 0,0-1-1,0 1 1,-1 0 0,2-1 0,-1 1 0,0-1 0,0 0 0,3 4-1,16 12-3788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15022,'0'0'1831,"-9"3"-389,1-1-1350,1 1 0,0 0 1,0 0-1,1 0 1,-1 1-1,0 0 1,1 1-1,0-1 0,0 1 1,1 0-1,-1 1 1,1-1-1,0 1 1,1 0-1,-7 11 0,3-6 45,1 0-1,0 0 0,1 1 1,1 0-1,-1 1 0,2-1 1,0 1-1,0 0 0,1 0 1,1 0-1,0 0 0,0 17 1,3-28-130,0-1-1,0 1 1,0 0 0,0-1 0,0 1 0,0-1 0,0 1 0,0-1 0,0 0-1,1 1 1,-1-1 0,1 0 0,-1 0 0,1 0 0,-1 0 0,1 0-1,0-1 1,-1 1 0,1 0 0,0-1 0,0 1 0,-1-1 0,1 1-1,0-1 1,0 0 0,0 0 0,0 0 0,-1 0 0,1 0 0,4-1 0,59-5-25,-64 6 15,52-12-2073,-1-5-3418,-18 4-218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5 9769,'0'0'3684,"-8"1"-1875,3 0-1583,-1 0 0,1 0 0,-1 0-1,1 1 1,0 0 0,0 0 0,0 0-1,-7 5 1,10-6-134,0 1 0,-1 0 0,1-1 0,0 1 0,0 0 1,0 1-1,0-1 0,0 0 0,1 0 0,-1 1 0,1-1 0,-1 1 0,1-1 0,0 1 0,0 0 0,0-1 0,0 1 0,1 0 0,-1 0 0,1 0 1,-1 5-1,2-8-55,-1 1 1,0 0-1,0-1 1,0 1 0,0-1-1,0 1 1,1 0 0,-1-1-1,0 1 1,1-1-1,-1 1 1,0-1 0,1 1-1,-1-1 1,0 1-1,1-1 1,-1 1 0,1-1-1,-1 1 1,1-1 0,-1 0-1,1 1 1,0-1-1,-1 0 1,1 0 0,-1 1-1,1-1 1,0 0-1,0 0 1,28 2 694,21-12-83,-47 8-629,1 1 0,-1-1 0,-1 0 0,1 0 0,0-1 1,0 1-1,-1-1 0,1 1 0,-1-1 0,0 0 0,0 1 0,0-1 1,0 0-1,-1-1 0,1 1 0,1-5 0,-2 6-14,-1 1 0,0 0 0,0 0 1,0 0-1,0 0 0,0 0 0,0 0 0,0 0 0,0 0 0,-1 0 0,1 0 0,0-1 1,-1 1-1,1 0 0,-1 0 0,1 0 0,-1 1 0,1-1 0,-1 0 0,-1-2 1,0 2-17,1-1 1,-1 1 0,0 0 0,0 0-1,0 0 1,0 0 0,0 0 0,-1 0-1,1 0 1,0 1 0,0-1 0,0 1 0,-5-1-1,5 1-248,-28-1-750,16 4-2076,9 7-4481,5-5 481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8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13293,'0'0'7425,"-1"9"-6998,-2 15-339,1-1-1,1 1 0,4 38 0,8-2-3340,-11-58 1979</inkml:trace>
  <inkml:trace contextRef="#ctx0" brushRef="#br0" timeOffset="1">1 107 2114,'0'0'18898,"9"-21"-18546,16 22-256,4 2-96,-2 3-480,0-4-1634,-7 0-2755,3-2-4580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8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0 203 12716,'0'0'11072,"11"-7"-10597,9-7-537,-1 0 0,0-2 0,-1 0 0,-1-1 0,-1-1 0,0 0 0,-1-1 1,-1-1-1,13-23 0,-61 89-542,27-32 671,1 0 1,0 1-1,0-1 0,2 2 0,0-1 0,0 0 0,2 1 0,-2 24 0,4-39-102,0 0 0,0-1 1,0 1-1,0 0 0,0-1 1,0 1-1,0 0 0,0-1 1,0 1-1,0 0 0,0 0 1,0-1-1,0 1 0,1 0 1,-1-1-1,0 1 0,1-1 1,-1 1-1,0 0 0,1-1 0,-1 1 1,1-1-1,-1 1 0,1-1 1,-1 1-1,1-1 0,-1 1 1,1-1-1,-1 0 0,1 1 1,0-1-1,-1 0 0,1 1 1,-1-1-1,1 0 0,0 0 1,0 0-1,-1 1 0,1-1 1,0 0-1,-1 0 0,1 0 1,0 0-1,-1 0 0,1 0 1,0-1-1,-1 1 0,2 0 1,1-1-783,0 0 0,0 0 1,-1-1-1,1 1 0,0-1 1,-1 1-1,0-1 0,1 0 1,-1 0-1,3-3 1,12-16-10961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13613,'0'0'8632,"7"0"-8547,4 0-141,28 0-1082,51-7 0,-89 7 1180,-25 21 1053,15-8-845,0 1 1,1 0 0,0 0 0,1 1-1,-7 18 1,11-24-238,0 1 0,1-1 1,0 1-1,0-1 0,1 1 0,1-1 0,-1 1 1,1 0-1,1-1 0,2 12 0,5-6-1998,2-11-6472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7111,'0'0'16143,"42"-18"-16079,-13 24 0,1-2-128,-5 3-1025,-3-6-1121,-4-1-2114,-5 0-2018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1217,'0'0'23542,"-5"51"-23413,9-31-97,-3 1-257,8-3-928,-1-2-192,-3-3-769,2-8-1121,-1-5-2851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0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12748,'0'0'3256,"8"-3"-672,61-14 921,-66 16-3366,1 1 0,-1 0 0,0-1 0,1 2 0,-1-1-1,1 0 1,-1 1 0,0-1 0,7 3 0,-9-2-137,0-1 1,0 1-1,0-1 1,0 1-1,-1 0 1,1-1-1,0 1 1,0 0-1,-1 0 1,1-1-1,-1 1 1,1 0-1,0 0 1,-1 0-1,0 0 0,1 0 1,-1 0-1,1 0 1,-1 0-1,0 0 1,0 0-1,0 0 1,0 0-1,1 0 1,-1 0-1,0 0 1,-1 0-1,1 0 1,0 0-1,0 0 1,0 0-1,-1 1 1,-1 2 94,1-1 0,-1 0 1,0 0-1,0 0 0,0 0 0,0-1 1,-1 1-1,1-1 0,-1 1 1,1-1-1,-1 0 0,0 0 0,0 0 1,-6 3-1,-10 8 403,71-8-2203,-50-5 1663,0 0 0,0 0 0,0 0 0,0 0 0,0 0 0,0 1 0,0-1 0,0 1 0,-1-1 0,1 1 0,0 0 0,0-1 0,0 1 0,-1 0 0,1 0 0,0 1 0,-1-1 0,1 0-1,-1 0 1,1 1 0,-1-1 0,1 1 0,-1-1 0,0 1 0,0 0 0,0-1 0,0 1 0,1 3 0,-2-2 60,-1-1 0,1 0 0,-1 1 0,0-1 0,1 0 0,-1 1-1,0-1 1,0 0 0,-1 0 0,1 0 0,0 0 0,-1 0 0,1 0 0,-1 0 0,0 0-1,0-1 1,1 1 0,-1-1 0,0 1 0,0-1 0,-1 0 0,1 0 0,-3 2 0,-4 2 286,0 0 1,-1 0 0,0-1-1,0 0 1,0 0 0,0-2 0,-1 1-1,1-1 1,-1 0 0,-14-1-1,25-1-341,-1 0-1,1 0 0,0 0 0,-1 0 0,1 0 0,0 0 1,-1 0-1,1 0 0,0-1 0,-1 1 0,1 0 0,0 0 0,0 0 1,-1-1-1,1 1 0,0 0 0,0 0 0,-1-1 0,1 1 1,0 0-1,0-1 0,0 1 0,-1 0 0,1 0 0,0-1 0,0 1 1,0-1-1,0 1 0,0 0 0,0-1 0,0 1 0,0 0 1,0-1-1,0 1 0,0 0 0,0-1 0,0 1 0,0 0 0,0-1 1,0 1-1,0 0 0,0-1 0,0 1 0,0 0 0,1-1 1,-1 1-1,0 0 0,0-1 0,0 1 0,1 0 0,-1 0 0,0-1 1,0 1-1,1 0 0,-1 0 0,0-1 0,1 1 0,0 0 1,16-20-4636,1 5-1441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0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38 130 12396,'0'0'6427,"-7"8"-4163,-19 25-460,25-33-1742,1 0 1,0 1-1,-1-1 1,1 0-1,0 1 1,-1-1-1,1 0 0,0 1 1,0-1-1,-1 1 1,1-1-1,0 0 1,0 1-1,0-1 1,0 1-1,0-1 0,-1 0 1,1 1-1,0-1 1,0 1-1,0-1 1,0 1-1,0-1 0,0 1 1,0-1-1,1 0 1,-1 1-1,0-1 1,0 1-1,0-1 0,0 1 1,1-1-1,-1 0 1,0 1-1,0-1 1,1 1-1,17 2 698,23-10-413,-29 2-422,-1 0 1,1-1-1,-1 0 1,0-1-1,-1 0 1,1 0-1,-2-1 1,1-1-1,-1 1 1,0-2 0,-1 1-1,0-1 1,0 0-1,-1-1 1,-1 0-1,0 0 1,0 0-1,5-16 1,-13 24-5,-7 11 96,-9 13 50,12-10-190,1 0 0,0 0 0,0 0 0,1 0-1,0 1 1,1-1 0,0 1 0,1 0 0,1 0 0,0 0-1,0 0 1,1 0 0,2 17 0,3-18-4463,5-7-4457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13100,'0'0'5446,"-50"45"-5222,44-31-64,-3 2 64,-2 2 0,2-2-31,0-3-33,0-1-32,4-4-64,-1-6-64,6-19-6470,4-2 1729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28 8008,'0'0'3421,"-9"1"-2289,-28 4 133,36-4-1150,0 0 1,-1 0-1,1 0 0,0 0 0,0 0 0,-1 0 0,1 1 0,0-1 0,0 0 0,1 1 0,-1-1 0,0 1 0,0-1 1,1 1-1,-1-1 0,1 1 0,-1 0 0,1-1 0,0 1 0,-1 0 0,1-1 0,0 1 0,0 2 0,2 36 2163,-1-39-2224,0 0 0,0 1 0,0-1 0,0 0 0,0 0 1,0 0-1,0 0 0,0 0 0,1 0 0,-1 0 0,0 0 0,1 0 0,-1-1 1,0 1-1,1 0 0,-1-1 0,1 1 0,-1-1 0,1 0 0,-1 1 0,1-1 1,-1 0-1,1 0 0,0 0 0,-1 0 0,1 0 0,2-1 0,1 1 120,1-1 0,-1 0 0,1 0 0,-1 0 0,0 0 0,10-5 0,-10 3-141,0 0 1,-1 0-1,0 0 0,1-1 1,-1 0-1,-1 0 0,1 0 0,0 0 1,-1 0-1,0-1 0,0 1 1,3-8-1,-5 11-29,-1-1-1,1 1 1,-1-1 0,1 0-1,-1 1 1,0-1 0,1 1-1,-1-1 1,0 0 0,0 1-1,0-1 1,0 1 0,-1-1-1,1 0 1,0 1 0,-1-1-1,1 1 1,-1-1 0,1 1-1,-1-1 1,0 1 0,0-1-1,1 1 1,-1 0 0,0-1-1,0 1 1,0 0 0,-1 0-1,1 0 1,0-1 0,0 2-1,-1-1 1,1 0 0,0 0-1,-1 0 1,1 0 0,-1 1-1,1-1 1,-1 1 0,0-1-1,1 1 1,-1 0 0,1-1-1,-4 1 1,-2-1-49,-1-1 1,1 1-1,-1 1 1,1 0-1,-1 0 1,1 0-1,-1 1 1,1 0-1,-1 0 1,1 1-1,-1 0 1,1 0-1,0 1 1,-13 6-1,17-7-91,0 0 0,0 0 0,0 0 1,0 1-1,0-1 0,1 1 0,-1 0 0,1 0 0,-1 0 0,1 0 1,0 0-1,0 0 0,1 1 0,-1-1 0,1 1 0,-1-1 0,1 1 0,0-1 1,1 1-1,-1 0 0,1-1 0,-1 1 0,1 0 0,0 0 0,0-1 1,1 1-1,-1 0 0,1 0 0,0-1 0,0 1 0,0-1 0,2 5 0,11 13-3152,5-5-1084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15919,'-7'6'1308,"-6"6"-962,1 0 1,1 1-1,0 0 1,1 1 0,0 0-1,1 1 1,0 0-1,1 0 1,1 1-1,1 0 1,-7 24-1,-2 22 516,-12 117-1,3-19-763,32-186 446,1-1-1,15-28 1,13-39-563,-16 22-504,-22 98 418,0-16 67,1-1 0,0 1 0,0-1 0,1 1 0,0 0 0,3 10 0,-3-18 32,0 1 0,0-1 0,0 0 0,1 0 0,-1 1 0,0-1 0,1 0 0,0 0 0,-1 0 0,1-1 0,0 1 0,0 0 0,0-1 0,0 1 0,0-1 0,0 1 0,0-1 0,1 0 0,-1 0 0,0 0 0,1 0 0,-1-1 0,1 1 0,-1 0 0,1-1 0,-1 0 0,1 0 0,4 0 0,-1 0 31,0 0 0,0-1-1,0 0 1,0 0 0,-1-1-1,1 0 1,0 0-1,0 0 1,-1 0 0,1-1-1,-1 0 1,0 0 0,0 0-1,0-1 1,0 0-1,-1 0 1,0 0 0,5-6-1,0 0 51,-1-1 0,0 0 0,-1 0 0,0-1 0,-1 0 0,0 0 0,4-15 0,-46 76-358,30-37 310,0 0 1,0 0-1,1 0 0,1 1 0,0 0 0,1 0 0,0 0 1,1 0-1,1 0 0,-1 21 0,2-33-20,0 0 0,1 0-1,-1 0 1,0 1 0,1-1-1,-1 0 1,0 0 0,1 0 0,-1 0-1,1 0 1,0 0 0,-1 0-1,1 0 1,0 0 0,0 0 0,-1-1-1,1 1 1,0 0 0,0 0-1,0-1 1,0 1 0,0 0 0,0-1-1,0 1 1,0-1 0,0 0-1,0 1 1,0-1 0,1 0-1,-1 1 1,0-1 0,0 0 0,0 0-1,0 0 1,1 0 0,-1 0-1,0 0 1,0-1 0,0 1 0,0 0-1,0-1 1,1 1 0,-1 0-1,0-1 1,2-1 0,4 0 80,1-1 1,-1 0-1,1 0 0,-1-1 1,9-6-1,10-13-33,-1 0 1,-2-1-1,0-2 1,37-55-1,-72 137-342,7-45 365,1 1-1,1-1 1,-1 1 0,2 0 0,0 0-1,0 0 1,1 22 0,1-33-134,0 0 1,0-1-1,0 1 0,0 0 0,0-1 1,1 1-1,-1 0 0,0-1 1,1 1-1,-1 0 0,0-1 1,1 1-1,-1-1 0,1 1 1,-1-1-1,1 1 0,-1-1 1,1 1-1,-1-1 0,1 1 1,-1-1-1,1 0 0,0 1 1,-1-1-1,1 0 0,0 1 1,-1-1-1,1 0 0,0 0 1,-1 0-1,2 0 0,26-1-5699,-9-4-1056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10890,'0'0'2333,"-8"5"-64,4-3-2056,0 1-1,-1-1 1,1 0 0,0 1-1,0 0 1,1 0 0,-1 0-1,1 1 1,-1-1 0,1 1-1,0 0 1,0 0 0,1 0 0,-1 0-1,1 0 1,0 1 0,0-1-1,0 0 1,1 1 0,-1 0-1,1-1 1,0 1 0,1 0-1,-1 9 1,1-13-205,1 0-1,0 1 1,-1-1-1,1 0 1,0 1-1,0-1 1,0 0-1,-1 0 1,1 0 0,0 0-1,1 0 1,-1 0-1,0 0 1,0 0-1,0 0 1,1 0-1,-1-1 1,0 1 0,1-1-1,-1 1 1,0-1-1,1 1 1,-1-1-1,1 0 1,-1 1-1,1-1 1,-1 0 0,1 0-1,-1 0 1,1 0-1,2-1 1,2 1 74,-1 0 1,1-1-1,-1 1 1,1-1 0,-1-1-1,1 1 1,8-4-1,-9 2 34,-1 0 1,1 0-1,-1-1 0,0 1 0,0-1 0,0 0 0,-1 0 0,6-8 1,-8 11-84,-1 1 0,1-1 0,-1 0 0,1 0 0,0 0 0,-1 0 1,0 0-1,1 0 0,-1 0 0,0 0 0,1 0 0,-1 0 0,0 0 1,0 0-1,0 0 0,0 0 0,0 0 0,0 0 0,0 0 0,0-1 1,0 1-1,0 0 0,-1 0 0,1 0 0,0 0 0,-1 0 0,1 0 0,-1 0 1,1 1-1,-1-1 0,0 0 0,1 0 0,-1 0 0,0 0 0,0 1 1,1-1-1,-1 0 0,0 1 0,0-1 0,0 0 0,0 1 0,0-1 1,0 1-1,0 0 0,0-1 0,0 1 0,0 0 0,-1-1 0,-10-2-85,0 0 0,0 1-1,0 0 1,-16 0-1,-2 5-8947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2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14990,'0'0'4036,"-21"52"-3427,15-24-257,-1 4-224,4-1-32,3-1-64,0-4 0,0-2 0,0-6-32,3-5-160,-1-6-96,0-6-673,-2-5-6598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9545,'0'0'9737,"52"0"-7879,-19 0-641,6-1-704,6-3-417,-5 0-32,-2 2-385,-4 0-1376,-9-1-2051,-7 0-3266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13100,'0'0'6129,"1"9"-5072,7 113 851,-8-102-1924,0 0 1,-2 0 0,0 0-1,-7 32 1,4-43-11,2-4-2173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10090,'0'0'11947,"0"10"-11632,-2 3-244,0-1-1,-1 0 1,0 1 0,0-1-1,-2-1 1,1 1 0,-13 20 0,11-21 206,3-8-106,1 1 0,0-1-1,0 0 1,0 1 0,0 0 0,0-1 0,1 1 0,0 0 0,0 0-1,0 0 1,0 0 0,1 0 0,-1 0 0,1 0 0,0 5 0,1-8-144,1 0 1,-1 1-1,0-1 1,1 0-1,-1 0 1,1 0-1,-1 0 1,1 0-1,-1-1 1,1 1 0,-1 0-1,1-1 1,0 1-1,-1-1 1,1 1-1,0-1 1,0 0-1,-1 0 1,1 0-1,0 0 1,0 0 0,2-1-1,41-1-1098,-40 2 510,-1-1 1,0 0-1,1 0 1,-1-1-1,0 1 1,0-1-1,1 0 1,-1 0-1,6-5 1,-5 4-665,-1 0 1,0-1 0,-1 1 0,1-1-1,-1 0 1,1 0 0,-1-1-1,2-4 1,3-6-4824</inkml:trace>
  <inkml:trace contextRef="#ctx0" brushRef="#br0" timeOffset="1">182 106 5990,'0'0'14221,"-51"55"-12972,42-34-320,0 1-352,2-1-257,3 0-192,4-4-32,0 0-96,0-1-640,6-7-1026,5-4-1665,-6-4-4324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14990,'0'0'7271,"-14"50"-6598,10-27-353,2 2-224,2 2-32,0-2-32,0-3-128,0-2-577,0-5-608,0-6-1185,6-4-1890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9513,'0'0'7116,"8"-7"-4991,-3 2-1968,-1 1 1,1 0 0,0 0-1,0 1 1,0 0-1,0 0 1,1 0 0,-1 0-1,1 1 1,0 0-1,0 0 1,0 0 0,0 1-1,0 0 1,0 0 0,0 1-1,0-1 1,0 1-1,0 1 1,8 0 0,-13-1-152,0 1 1,0-1 0,1 1 0,-1-1 0,0 1 0,0 0 0,0-1 0,0 1 0,0 0 0,0 0 0,0-1 0,0 1 0,0 0 0,0 0 0,0 0-1,0 0 1,-1 0 0,1 1 0,0-1 0,-1 0 0,1 0 0,-1 0 0,1 1 0,-1-1 0,0 0 0,1 0 0,-1 1 0,0-1 0,0 0-1,0 1 1,0-1 0,0 0 0,0 0 0,-1 1 0,1-1 0,0 0 0,0 0 0,-1 1 0,1-1 0,-1 0 0,1 0 0,-1 0 0,-1 3 0,-1 2 156,-1 0 0,1 0 0,-1 0 0,0 0 0,0 0 0,-9 7 0,-12 8 605,-30 29 668,51-46-1310,0-1 1,1 2-1,0-1 0,0 0 0,0 0 1,0 1-1,1 0 0,-1-1 0,1 1 1,-2 9-1,4-14-118,0 1 0,0-1-1,0 1 1,0-1 0,0 1 0,0 0-1,0-1 1,0 1 0,0-1 0,0 1-1,1-1 1,-1 0 0,0 1 0,0-1-1,1 1 1,-1-1 0,0 1 0,0-1 0,1 1-1,-1-1 1,0 0 0,1 1 0,-1-1-1,1 0 1,-1 1 0,0-1 0,1 0-1,-1 0 1,1 1 0,-1-1 0,1 0 0,0 0-1,25 4-1201,-19-4-498,0-1 1,0 1-1,0-1 0,0-1 1,10-3-1,2-5-8237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13805,'0'0'8232,"-49"76"-7143,35-44-384,3 2-161,2 1-31,0-3-193,2-4-160,3-6-128,2-2 0,2-6 32,0-5-704,0-2-1827,11-6-7783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5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12684,'0'0'8451,"-8"4"-7613,2-1-777,-1 0 0,1 1 0,1 0 1,-1 0-1,1 1 0,-1-1 0,1 1 1,0 0-1,1 0 0,0 1 0,-1 0 1,2-1-1,-1 1 0,1 1 0,0-1 1,-5 13-1,4-8 44,1 0 0,0 0-1,0 0 1,-1 20 0,4-29-83,-1-1-1,1 1 0,0 0 1,0 0-1,0 0 1,0-1-1,0 1 1,0 0-1,1 0 1,-1-1-1,0 1 1,1 0-1,0-1 1,-1 1-1,1 0 0,0-1 1,0 1-1,0-1 1,0 1-1,0-1 1,0 0-1,0 1 1,0-1-1,1 0 1,-1 0-1,0 0 1,1 0-1,-1 0 0,1 0 1,-1 0-1,1 0 1,-1-1-1,1 1 1,0 0-1,0-1 1,-1 0-1,1 1 1,3-1-1,0 0 39,1 0 0,0 0 0,0-1 0,0 0 0,0 0 0,-1 0 0,1-1 1,0 0-1,-1 0 0,10-5 0,-12 5-51,0 1 0,0-1 0,-1 0 0,1 0 0,-1-1 0,0 1 0,1 0 0,-1-1 0,0 1 0,0-1 0,0 0 0,-1 0 0,1 0 0,-1 1 0,0-2 0,1 1 0,-1 0 0,-1 0 0,1 0 0,0 0 1,0-5-1,-1 7 15,0-1 0,-1 1 0,1 0-1,0-1 1,0 1 0,0 0 0,-1-1 0,1 1 0,-1 0 0,1 0 0,-1-1 0,0 1 0,1 0 0,-1 0 0,0 0 0,0 0 0,0 0 0,0 0 0,0 0 0,0 0 0,0 0 0,0 0 0,0 0 0,-2 0 0,0-1 9,-1 0-1,1 1 0,-1 0 1,1 0-1,-1 0 0,0 0 0,0 0 1,0 1-1,-4-1 0,5 1-193,0-1 0,-1 1 0,1 0-1,0 0 1,0 1 0,0-1 0,-1 1-1,1-1 1,0 1 0,0 0 0,0 0 0,0 0-1,0 1 1,1-1 0,-1 1 0,0-1-1,0 1 1,1 0 0,-1 0 0,1 0-1,0 0 1,0 1 0,-4 3 0,4 6-3629,2-1-2536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10218,'0'0'6630,"-6"5"-4900,-7 9-449,-3 3-128,4 5-384,-5-1-289,3 1-288,0-1-128,3-4-32,2-2 0,0-3-32,3-4 0,5-1-352,1-14-5638,7-8 385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65 11147,'0'0'6987,"1"-8"-4211,4-25-512,-5 32-2181,0 0 0,0 0 1,-1 0-1,1 0 0,0 0 0,0 0 0,-1 0 1,1 0-1,0 0 0,-1 0 0,1 0 1,-1 0-1,0 0 0,1 1 0,-1-1 1,0 0-1,1 0 0,-1 1 0,0-1 0,0 0 1,1 1-1,-1-1 0,0 1 0,0-1 1,0 1-1,0-1 0,0 1 0,0 0 0,0 0 1,0-1-1,0 1 0,0 0 0,0 0 1,0 0-1,0 0 0,-1 0 0,-38 1 382,39-1-443,-6 2-27,-1 0 0,1 0 0,0 1 0,0 0 0,0 0 0,0 1 0,1 0 0,-1 0 0,1 0 0,0 1 0,0 0 0,1 0 0,-1 1 0,1-1 0,-5 8 0,3-4-4,1-1 0,0 1 0,0 0-1,1 1 1,0-1 0,1 1 0,0 0-1,1 0 1,0 1 0,-3 13-1,6-23 11,0 1-1,-1 0 0,1-1 1,0 1-1,0 0 0,0-1 1,0 1-1,1-1 0,-1 1 1,0 0-1,1-1 0,-1 1 1,1-1-1,-1 1 0,1-1 1,0 1-1,-1-1 0,1 1 1,0-1-1,0 0 0,0 1 1,0-1-1,0 0 0,1 0 1,-1 0-1,0 0 0,0 0 1,1 0-1,-1 0 0,1 0 1,-1-1-1,1 1 0,-1-1 1,1 1-1,-1-1 0,1 1 1,0-1-1,-1 0 0,1 1 1,-1-1-1,1 0 0,0 0 1,-1-1-1,1 1 0,0 0 1,-1 0-1,3-2 0,5 1 27,-1-1 0,1 0-1,-1-1 1,0 0 0,0 0 0,0 0-1,13-9 1,2-6-161,-1-1 0,-1-1-1,0-1 1,-2-1 0,-1 0 0,28-45-1,-59 87-570,-8 12 707,-19 42-1,34-63 142,2 1 1,-1 0-1,1 0 0,1 0 0,0 1 0,1-1 0,-1 26 1,3-37-160,0 0 1,-1 0 0,1 0 0,0 1 0,1-1-1,-1 0 1,0 0 0,0 0 0,0 0 0,1 0 0,-1 0-1,1 1 1,-1-1 0,1 0 0,-1 0 0,1 0-1,0 0 1,-1-1 0,1 1 0,0 0 0,0 0 0,-1 0-1,1 0 1,0-1 0,0 1 0,1 0 0,0 0-119,0-1 1,0 1 0,0-1 0,0 0 0,0 0-1,0 0 1,0 0 0,0 0 0,0 0 0,0 0 0,0-1-1,0 1 1,4-2 0,1-1-1093,1 0-1,-1-1 1,1 0 0,-1 0 0,0 0-1,10-10 1,12-17-5367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40 11979,'0'0'5093,"-8"-5"-3454,5 4-1541,-38-18 780,39 19-860,1-1 0,-1 1 0,0-1 0,0 1 0,0 0 0,0-1 0,0 1-1,1 0 1,-1 0 0,0 1 0,0-1 0,0 0 0,0 0 0,0 1 0,0 0 0,1-1-1,-1 1 1,0 0 0,0 0 0,1-1 0,-1 1 0,1 1 0,-1-1 0,1 0-1,-2 2 1,-23 34 584,26-36-576,-1 0-1,1-1 1,0 1 0,-1 0-1,1-1 1,0 1-1,0 0 1,-1-1 0,1 1-1,0 0 1,0-1-1,0 1 1,0 0 0,0 0-1,0-1 1,0 1-1,0 0 1,0 0-1,0-1 1,1 1 0,-1 0-1,0-1 1,0 1-1,1 0 1,-1-1 0,0 1-1,1 0 1,-1-1-1,1 1 1,-1-1 0,0 1-1,1-1 1,0 1-1,-1-1 1,1 1 0,-1-1-1,1 1 1,0-1-1,-1 0 1,1 1 0,-1-1-1,1 0 1,0 0-1,0 1 1,-1-1 0,1 0-1,0 0 1,-1 0-1,1 0 1,0 0-1,0 0 1,-1 0 0,1 0-1,0 0 1,0 0-1,0-1 1,8 1 16,0-1 1,0-1-1,-1 1 0,1-1 0,-1-1 1,1 1-1,8-5 0,-15 6-37,1 0 0,-1 0 0,0 0 0,0 0 1,1 0-1,-1-1 0,0 1 0,0-1 0,0 1 0,0-1 0,-1 0 0,1 1 0,0-1 0,-1 0 1,1 0-1,-1 0 0,0 0 0,1-1 0,-1 1 0,0 0 0,-1-1 0,1 1 0,0 0 1,-1-1-1,1 1 0,-1-1 0,1 1 0,-1-1 0,-1-3 0,1 5-5,-1 0-1,0 0 0,0 0 1,0 0-1,0 0 1,0 1-1,0-1 0,-1 0 1,1 1-1,0-1 1,0 1-1,0 0 1,-1-1-1,1 1 0,0 0 1,0-1-1,-1 1 1,1 0-1,0 0 0,0 0 1,-1 0-1,1 0 1,0 1-1,-2-1 0,-35 7-21,30-3-15,0 1 0,0 0 0,0 0 0,0 1 0,1 0 0,0 1 0,0 0 0,1 0-1,-1 0 1,2 1 0,-6 8 0,7-11-24,0 1-1,1-1 1,0 1-1,0 0 0,1 0 1,0 0-1,0 0 0,0 0 1,1 0-1,-1 0 1,2 1-1,-1-1 0,1 1 1,0-1-1,0 0 1,0 1-1,3 9 0,-2-14-236,1 1 1,0-1-1,0 0 0,0 0 0,0 0 0,0 0 0,0 0 0,1 0 0,-1-1 1,0 1-1,1-1 0,-1 1 0,1-1 0,0 0 0,0 0 0,-1 0 0,1-1 0,0 1 1,0-1-1,0 1 0,0-1 0,-1 0 0,1 0 0,4 0 0,27 0-4239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8776,'0'0'2290,"-8"9"492,0-1-2346,-39 46 3732,43-49-3791,1-1-1,0 1 1,0 0 0,1 0-1,-1 0 1,1 0-1,0 0 1,0 0-1,1 1 1,0-1-1,-2 10 1,4-14-348,-1 0 0,0-1-1,0 1 1,1 0 0,-1-1-1,1 1 1,-1 0 0,0 0 0,1-1-1,-1 1 1,1-1 0,-1 1 0,1 0-1,0-1 1,-1 1 0,1-1 0,0 0-1,-1 1 1,1-1 0,0 1 0,0-1-1,-1 0 1,1 0 0,0 1 0,0-1-1,-1 0 1,1 0 0,0 0-1,0 0 1,0 0 0,1 0 0,34 0 447,-26 0-340,1 0-93,-1-1 1,0 0-1,1-1 0,-1 0 1,12-4-1,-19 5-34,-1 1-1,1-1 1,-1 0-1,0 0 1,1 0-1,-1 0 1,0 0 0,0 0-1,0-1 1,0 1-1,0-1 1,0 0-1,0 1 1,-1-1 0,1 0-1,0 0 1,-1 0-1,1 0 1,-1 0-1,0-1 1,0 1-1,0 0 1,0 0 0,0-1-1,-1 1 1,2-6-1,-3 7 2,1-1 0,-1 1 0,1-1 0,-1 1 0,0-1 0,0 1 0,0-1 0,0 1 0,0 0 0,0 0-1,0-1 1,0 1 0,-1 0 0,1 0 0,0 0 0,-1 0 0,1 0 0,0 0 0,-1 1 0,1-1 0,-1 0 0,0 1 0,-2-1-1,-46-13-809,40 11 151,-35-7-6638,27 6-945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9417,'0'0'7538,"10"7"-6780,-6-5-700,1 2 29,1 0 0,0 0 0,0 0 1,1-1-1,-1 0 0,1-1 0,0 1 0,-1-1 0,1-1 0,0 1 0,0-1 0,12 0 0,590-26 1917,-30-1-2065,-381 22 1295,229-35-1,269-8 641,-174 20-1250,-244-16 399,-188 25-944,1 4 0,118-3 0,-45 19 51,-119 1-6586,-59-6 221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8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9577,'0'0'7121,"8"-8"-5492,-1 3-1366,1 0 1,-1 0 0,1 1-1,-1 0 1,1 0-1,1 0 1,-1 1 0,0 1-1,1-1 1,-1 1 0,1 1-1,17-2 1,-12 3 198,3-2 60,1 2 1,31 3 0,-46-3-492,-1 0 1,0 0 0,1 0-1,-1 1 1,1-1 0,-1 1-1,0 0 1,1-1-1,-1 1 1,0 0 0,0 1-1,1-1 1,-1 0-1,0 0 1,0 1 0,-1 0-1,1-1 1,0 1 0,0 0-1,-1 0 1,1 0-1,-1 0 1,0 0 0,1 0-1,-1 0 1,0 0-1,0 0 1,1 4 0,-3-5 24,1 1 0,0-1 1,0 0-1,-1 1 0,1-1 1,-1 0-1,1 1 1,-1-1-1,0 0 0,0 0 1,1 1-1,-1-1 0,0 0 1,0 0-1,0 0 0,0 0 1,0 0-1,0 0 0,-1 0 1,1-1-1,0 1 0,0 0 1,-3 0-1,-37 18 769,32-16-648,-27 10 244,23-9-261,1 0 1,-1 2-1,-19 10 0,32-12-252,10-1-15,13-1-89,-22-1 180,4-1-26,86 14-879,-86-13 880,1 0 0,0 1-1,-1 0 1,1 0-1,-1 0 1,1 0-1,-1 1 1,0 0 0,0 0-1,-1 1 1,1 0-1,-1-1 1,6 7-1,-9-9 43,0 1 0,0-1-1,0 1 1,0 0 0,0 0-1,0-1 1,-1 1 0,1 0-1,0 0 1,-1 0 0,0 0-1,1 0 1,-1 0-1,0 0 1,0 0 0,0 0-1,0 0 1,0 0 0,-1 0-1,1 0 1,-2 3 0,1-2 45,-1 1 0,0-1 0,0 1 0,-1-1 0,1 0 0,-1 1 0,1-1 0,-1 0 0,0-1 0,-3 4 0,-8 3 181,1 0 0,-1-1-1,-1 0 1,-15 6 0,19-9-181,-1 0-1,0 0 0,0-1 1,-1-1-1,1 0 1,-1-1-1,0 0 0,1-1 1,-1 0-1,0-1 0,-16-2 1,29 2-234,-1 0 0,0 0-1,0-1 1,0 1 0,0 0 0,1-1 0,-1 1 0,0-1 0,0 1 0,1-1-1,-1 0 1,0 1 0,1-1 0,-1 0 0,0 1 0,1-1 0,-1 0-1,1 1 1,-1-1 0,1 0 0,0 0 0,-1 0 0,1 0 0,0 0 0,-1 1-1,1-1 1,0 0 0,0-2 0,-1-17-6287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31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1281 0 5317,'-8'3'-283,"-36"16"581,20-9 364,0 0-1,-34 8 1,49-16-497,0-1 0,0 1 0,0-1 1,0-1-1,0 0 0,-1 0 0,1-1 0,0 0 1,0-1-1,-16-4 0,12 2-178,0 1 0,0 0-1,0 1 1,0 0 0,0 1 0,-1 1 0,-19 2 0,-9 3 79,-43 12 1,-28 3 316,89-16-239,1 0 0,0 2 0,1 0 1,0 2-1,0 0 0,-40 22 0,-117 85 424,87-53 6,78-51-554,0-1 0,1 2 0,0 0 0,1 0-1,1 2 1,0-1 0,0 1 0,1 1 0,1-1-1,1 2 1,0-1 0,1 1 0,0 1 0,2-1-1,0 1 1,0 0 0,2 0 0,0 0 0,1 1-1,1-1 1,0 0 0,2 1 0,3 30 0,-2-40-37,1 0 0,-1 0 0,1 0 0,1 0 0,-1-1 0,1 1 0,1-1 0,-1 0 0,1 0 0,1-1 0,-1 0 0,1 0 0,0 0 0,13 10 1,7 3 2,2 0 1,39 20 0,-36-25 5,-1-1 1,2-1-1,0-2 1,0-1-1,1-1 0,-1-2 1,40 2-1,243-4 104,-181-6-40,-114 2-44,38 2-23,0-3 0,0-3 0,0-2 0,83-20 0,-69 3 95,125-59 1,61-52-11,-245 127-71,20-11-17,0-2 1,50-41 0,-72 53 2,-1-2 0,0 1 0,0-1 0,-1-1 0,-1 0 0,0 0 0,0-1 0,-1 1 0,0-2 0,8-23 0,-12 28 36,-1-1-1,0 0 0,0-1 0,-1 1 1,0 0-1,-1 0 0,0 0 0,-1-1 1,0 1-1,0 0 0,0 0 0,-2 0 1,-3-12-1,1 9 52,-1 0 0,0 1 0,0 0 1,-1 0-1,-1 0 0,0 1 0,0 0 0,-17-14 0,0 4 98,0 0 0,-2 2 0,0 1 0,-1 1 0,-1 2 0,-55-21-1,30 18-123,-1 1 0,-1 3 0,-86-8 0,-176 9-3090,232 13 19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39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465 30 2851,'0'0'133,"-9"3"59,2-1-193,-53 9 2030,57-11-2012,0 0 0,0 0 0,0 0 0,0 0 1,0 0-1,0-1 0,0 1 0,0-1 0,0 0 0,0 0 0,0 0 0,0 0 1,1-1-1,-1 1 0,1-1 0,-1 1 0,1-1 0,-1 0 0,-3-4 1,5 4 14,-1 1 1,1-1 0,-1 0-1,0 0 1,1 1 0,-1-1-1,0 1 1,0-1 0,-1 1 0,1 0-1,0 0 1,0 0 0,0 0-1,-1 0 1,1 1 0,0-1 0,-1 1-1,1-1 1,-1 1 0,-4 0-1,3 1 82,-1-1 0,1 1 0,-1 1-1,1-1 1,0 0 0,-1 1 0,1 0 0,0 0-1,0 1 1,-5 3 0,-4 4 178,0 1-1,1 0 1,1 1 0,0 0 0,-10 16-1,-5 9-82,3 2-1,-34 75 0,50-100-188,0 1 0,2 0 0,-1 0 1,2 0-1,0 1 0,1 0 0,1-1 0,-2 33 0,4-40-9,0 1-1,1-1 0,0 1 0,0 0 0,1-1 1,0 0-1,0 1 0,1-1 0,0 0 0,0 0 0,1 0 1,0-1-1,1 1 0,-1-1 0,1 0 0,1 0 0,-1-1 1,1 0-1,1 0 0,9 8 0,-3-4-48,-1-2-1,1 1 1,1-2 0,0 0-1,0 0 1,0-1 0,15 3-1,111 22-438,-102-25 509,0 2 0,65 23-1,23 28 409,-97-42-361,0-2-1,1-2 0,1 0 0,0-2 1,1-2-1,63 12 0,-40-20-64,1-1 0,-1-3 1,1-3-1,-1-2 0,76-20 0,-60 15 141,1 5 0,0 2-1,87 4 1,-145 2-112,20-2-21,1-1 0,-1-1 0,0-3-1,-1 0 1,1-2 0,-2-2 0,1-1 0,47-25-1,19-17 55,113-83-1,-198 127-75,-3 3 8,0-1-1,-1 0 1,0-1-1,-1 0 0,1-1 1,-2 0-1,0 0 1,0 0-1,-1-1 1,0 0-1,0-1 0,-2 0 1,1 0-1,-2 0 1,1 0-1,-2-1 1,0 0-1,0 0 0,-1 0 1,-1 0-1,0 0 1,-1-13-1,-1 19 1,-1-1 0,0 1 0,0 0 0,-1 1 0,0-1 0,0 0 0,-1 1 0,0 0 0,0 0 0,0 0-1,-1 0 1,1 0 0,-2 1 0,1 0 0,0 0 0,-12-7 0,-3-2 16,-1 0-1,0 2 1,-39-18 0,13 13 104,-1 1 0,-1 2 0,0 3 0,-1 2 1,-70-4-1,-258 7 846,292 8-956,-411 25 915,175-6-5304,257-18 982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34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1 104 5381,'0'0'7885,"0"-9"-5365,1 6-2489,-2 0 216,1-1 1,0 1-1,0 0 1,1 0-1,-1 0 1,1 0-1,-1-1 1,1 1-1,0 0 1,0 0-1,1 0 1,-1 0-1,1 1 1,-1-1-1,1 0 1,0 1-1,0-1 1,0 1-1,0-1 1,0 1-1,1 0 1,-1 0-1,1 0 1,-1 0-1,1 0 1,0 1-1,5-3 1,7 0-20,0 0 0,0 1 0,0 1 0,0 1 0,0 0 0,24 1 0,-38 0-227,0 0-1,-1 0 1,1 0 0,0 0 0,0 0-1,0 0 1,0 0 0,0 0 0,0 0-1,0 0 1,0 0 0,0 1-1,0-1 1,0 0 0,-1 1 0,1-1-1,0 1 1,0-1 0,0 1-1,-1-1 1,1 1 0,0-1 0,-1 1-1,1 0 1,0-1 0,-1 1-1,1 0 1,-1 0 0,1 0 0,-1-1-1,1 1 1,-1 0 0,0 0 0,1 0-1,-1 0 1,0 0 0,0 0-1,0 0 1,1-1 0,-1 1 0,0 0-1,0 0 1,0 0 0,-1 0-1,1 0 1,0 0 0,0 0 0,0 0-1,-1 0 1,1 0 0,0-1 0,-1 1-1,1 0 1,-1 0 0,1 0-1,-1-1 1,1 1 0,-2 1 0,-2 4 36,0 0 0,0 0 1,0 0-1,-1 0 1,0 0-1,-7 4 0,0 0 27,7-7-6,0 0-1,0 0 1,1 1 0,-1 0 0,1 0 0,0 0-1,0 0 1,0 1 0,1 0 0,-4 6 0,11-9-33,0-1 1,1 1 0,0-1 0,-1 0 0,1 0-1,0-1 1,8 1 0,-1 0 3,-5 1-66,0-1 0,0 1 0,-1 1 1,1-1-1,-1 1 0,1 0 1,-1 1-1,0 0 0,0 0 1,0 0-1,9 10 0,-13-12 31,0-1 0,-1 1-1,0 0 1,1-1 0,-1 1-1,0 0 1,0 0 0,0 0-1,0 0 1,0 0 0,-1 0 0,1 1-1,-1-1 1,1 0 0,-1 0-1,0 0 1,0 0 0,0 1 0,0-1-1,0 0 1,0 0 0,-1 0-1,1 1 1,-1-1 0,1 0 0,-1 0-1,0 0 1,0 0 0,0 0-1,0 0 1,0 0 0,0-1 0,-1 1-1,1 0 1,0 0 0,-1-1-1,0 1 1,1-1 0,-1 0-1,0 1 1,-3 1 0,-3 2 302,0-1 0,0 0 0,-1 0 0,1-1 0,-1 0-1,0 0 1,0-1 0,0-1 0,0 1 0,0-1 0,-9 0 0,6-1-162,1 1 0,0 1 0,0 0 0,0 1 0,0 0 0,-13 5 0,74-5-9337,-27-11 1980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13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5317,'0'0'5274,"9"-3"-4484,9-3 156,0 1 0,0 1 0,0 0 0,0 2-1,20-1 1,692 9 399,-420 9-430,4 0-821,-229-19 132,147-26-1,-28 1-3,191 23-1626,-220 9 988,133-29 461,-34 0 678,-153 26 355,-76 0-2962,-17 0-6636,-39 0-801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50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4837,'0'0'16186,"9"3"-15076,14 3-730,0-2 0,1 0 0,-1-2 0,31 0-1,-31-2-555,1 1-1,-1 1 0,0 1 0,1 1 0,-2 1 1,27 9-1,-44-11 569,-1 1-4255,-15-2-4928,-10-2 2166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50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9161,'0'0'6982,"52"26"-4932,-12-21-256,5-3-513,9 0-640,-7-1-321,0-1-224,-4 3-96,-9-3-769,-10 0-2209,-5-3-5286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50 3587,'0'0'5510,"-24"-50"-13198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5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0 222 3299,'0'0'18818,"10"2"-18119,-6-1-664,-1 0-1,1-1 1,0 0-1,0 1 1,0-1 0,0 0-1,0-1 1,0 1-1,0-1 1,0 0-1,-1 0 1,1 0 0,0 0-1,0-1 1,4-2-1,5-4 8,-1 0 0,1-1 0,16-16 0,-12 11-13,-1-1 1,0 0-1,0-1 0,-2-1 1,0 0-1,-1-1 0,17-32 1,-30 50-22,0 0 0,0 0 1,0 0-1,0 0 0,0 0 0,0 0 1,0 0-1,0 0 0,0 0 0,0 0 1,-1 0-1,1 0 0,0 0 1,0 0-1,0 0 0,0 0 0,0 0 1,0 0-1,0 0 0,0 0 0,0 0 1,0 0-1,0-1 0,0 1 0,0 0 1,0 0-1,0 0 0,0 0 0,0 0 1,-1 0-1,1 0 0,0 0 1,0 0-1,0 0 0,0 0 0,0 0 1,0 0-1,0-1 0,0 1 0,0 0 1,0 0-1,0 0 0,0 0 0,0 0 1,0 0-1,0 0 0,0 0 0,1 0 1,-1 0-1,-10 8 202,-11 16 5,10-7-73,0 0 1,1 0-1,1 1 1,1 0-1,0 1 1,2 0-1,0 0 1,1 0-1,1 1 1,0-1-1,2 1 1,-1 23-1,3-41-148,0 0 0,0-1 0,0 1-1,1 0 1,-1-1 0,0 1 0,1 0-1,-1-1 1,1 1 0,-1-1 0,1 1-1,0-1 1,-1 1 0,1-1 0,0 1-1,0-1 1,0 0 0,0 1 0,1-1-1,-1 0 1,0 0 0,0 0 0,1 0 0,-1 0-1,1 0 1,-1 0 0,0 0 0,1-1-1,0 1 1,-1-1 0,1 1 0,-1-1-1,3 1 1,0-1-347,-1 0-1,1 0 1,-1 0 0,0 0-1,1 0 1,-1-1 0,0 1-1,1-1 1,-1 0 0,0 0-1,0-1 1,0 1 0,0 0-1,0-1 1,0 0-1,3-2 1,16-15-5957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6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43 3171,'0'0'19837,"11"-7"-19004,-4 2-718,-1 1-1,1 0 1,0 0-1,0 1 0,0 0 1,0 0-1,0 1 1,1 0-1,-1 0 1,1 0-1,0 1 1,0 1-1,-1-1 0,1 1 1,9 1-1,-16-1-110,0 1 1,1-1-1,-1 1 0,0-1 0,0 1 0,0-1 0,0 1 0,1-1 0,-1 1 1,0 0-1,0 0 0,-1 0 0,1 0 0,0-1 0,0 1 0,0 0 1,0 0-1,-1 1 0,1-1 0,-1 0 0,1 0 0,-1 0 0,1 0 0,-1 1 1,1-1-1,-1 0 0,0 0 0,0 1 0,0-1 0,0 0 0,0 0 0,0 1 1,0-1-1,0 0 0,0 0 0,0 1 0,-1-1 0,0 2 0,0 3 14,-1-1-1,0 1 0,0-1 0,0 1 1,-1-1-1,1 0 0,-5 6 0,-10 9 116,-2 0 0,0-2 0,-1 0-1,-39 27 1,1 0 858,96-41-847,38-15-87,-15 1-5012,-19 6-7683,-36 4 5095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6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3972,'0'0'17616,"-39"56"-15918,33-37-545,1 0-608,3 0-417,0-3-96,2-4-224,0-1-994,0-3-223,8-4-256,-1-4-417,-2 0-2242,4 0-2627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10698,'0'0'10880,"-4"8"-9396,1-1-1234,-1 1 111,0-1 0,1 1 0,-1 0 0,2 0 1,-1 0-1,1 1 0,-1 9 0,8-16-422,0-1 0,0 0 0,1 0 1,-1-1-1,0 1 0,1-1 0,-1 0 0,7-1 0,-4 0-566,-3 1 318,0 0 0,0 0-1,0 1 1,0-1 0,0 1-1,0 0 1,0 0 0,0 1 0,-1-1-1,9 5 1,-12-5 293,1 1 0,0-1-1,-1 1 1,1-1 0,-1 1 0,0 0 0,0 0 0,0 0 0,0 0 0,0 0-1,0 0 1,0 0 0,0 0 0,-1 0 0,1 0 0,-1 0 0,0 1-1,1-1 1,-1 0 0,0 0 0,0 0 0,-1 1 0,1-1 0,0 0-1,-1 0 1,1 0 0,-2 3 0,0 0 270,1 0 0,-1-1 0,-1 1-1,1-1 1,-1 1 0,1-1 0,-1 0 0,0 0 0,-1 0 0,1-1-1,-1 1 1,1-1 0,-1 1 0,0-1 0,-1-1 0,1 1-1,-7 3 1,3-2 135,-1 0 1,1 0-1,-1-1 0,0-1 0,1 1 0,-1-1 0,0-1 1,-16 2-1,24-3-473,1 0 1,-1-1-1,0 1 1,0 0 0,0 0-1,1 0 1,-1-1-1,0 1 1,0 0 0,1-1-1,-1 1 1,0-1-1,1 1 1,-1-1-1,0 1 1,1-1 0,-1 1-1,1-1 1,-1 0-1,1 1 1,-1-1 0,1 0-1,-1 1 1,1-1-1,0 0 1,-1 0 0,1 1-1,0-1 1,0 0-1,-1 0 1,1 0 0,0 0-1,0 1 1,0-3-1,2-32-6509,-2 31 5520,5-19-5766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14414,'0'0'12267,"56"-10"-12203,-33 10-192,2 0-1185,-5 0-1249,0 0-1218,-4 0-3395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0 12748,'0'0'8066,"-8"3"-6784,-2 1-1144,1 0 0,0 1 1,0 0-1,0 1 1,1 0-1,0 0 1,0 1-1,1 0 1,-1 0-1,1 0 0,1 1 1,0 0-1,0 1 1,-9 16-1,10-17-52,1 1 0,-1 0 1,2 0-1,-1 0 0,1 0 0,1 1 0,-1-1 0,2 1 0,-1 0 0,1-1 1,1 1-1,0 0 0,0 0 0,2 12 0,-1-20-78,1 0-1,-1 0 1,0 0-1,1 0 1,-1 0-1,1 0 1,0-1-1,-1 1 1,1-1-1,0 1 0,0-1 1,0 0-1,0 0 1,0 0-1,0 0 1,0 0-1,0 0 1,1 0-1,-1-1 1,0 1-1,1-1 1,-1 0-1,0 0 1,0 1-1,1-2 1,-1 1-1,0 0 1,1 0-1,3-2 1,1 2 4,-1-1 0,0-1 0,-1 1 0,1-1 0,0 0 0,0 0 0,-1-1 1,1 1-1,-1-1 0,8-6 0,-10 7 8,-1 0 1,1 0-1,-1 0 0,0-1 1,0 1-1,0-1 1,0 1-1,-1-1 0,1 0 1,-1 0-1,1 1 1,-1-1-1,0 0 0,0 0 1,0-1-1,-1 1 0,1 0 1,-1 0-1,1 0 1,-1 0-1,0-1 0,0 1 1,-1 0-1,1 0 1,-1 0-1,-1-6 0,0 6 37,0-1 0,0 1 0,0 0 0,0 0 0,-1-1 0,0 2 0,1-1 0,-1 0 0,0 1 0,0-1 0,-1 1 0,1 0 0,0 0 0,-1 0 0,1 0 0,-1 1 0,0-1 0,1 1 0,-1 0 0,0 0 0,-5 0 0,7 0-111,-40-2 84,41 3-130,1 0-1,-1 0 1,0 0 0,0 1 0,0-1 0,1 0-1,-1 0 1,0 0 0,0 0 0,0 1-1,1-1 1,-1 0 0,0 1 0,1-1-1,-1 1 1,0-1 0,1 1 0,-1-1-1,1 1 1,-1-1 0,0 1 0,1 0 0,-1-1-1,1 1 1,0 0 0,-1-1 0,1 1-1,0 0 1,-1 0 0,1-1 0,0 1-1,0 0 1,0 0 0,-1 0 0,1-1 0,0 1-1,0 0 1,0 0 0,0 0 0,0-1-1,1 1 1,-1 0 0,0 0 0,0-1-1,0 1 1,1 1 0,0-1-280,-1 0 1,1 0-1,0 0 1,-1 0-1,1 0 0,0 0 1,0-1-1,0 1 1,0 0-1,0 0 0,0-1 1,0 1-1,0-1 1,0 1-1,0 0 0,0-1 1,0 0-1,2 1 1,-3-1 325,16 4-6154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15759,'0'0'8851,"-7"10"-8072,-24 32-625,3 3-1,1 0 1,-26 64-1,52-109-290,0 1 0,1 0-1,-1 0 1,1 0 0,-1 0-1,1 0 1,-1 0 0,1 0-1,0-1 1,-1 1 0,1 0 0,0 0-1,0 0 1,0 0 0,0 0-1,-1 1 1,2-1 0,-1 0-1,0 0 1,0 0 0,0 0-1,1 1 1,14-25-9506,-5-3-2310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15 9545,'0'0'3032,"-8"0"-1409,1 0-944,-1 1-1,0-1 1,1 2-1,-1-1 1,1 1-1,-10 3 1,14-4-392,1 0-1,0 0 1,-1 0-1,1 0 1,0 0-1,0 1 1,0-1-1,0 1 1,0 0-1,0-1 1,0 1 0,0 0-1,1 0 1,-1 0-1,1 0 1,-1 0-1,1 0 1,0 1-1,0-1 1,0 0-1,0 1 1,0-1-1,1 1 1,-1-1 0,1 1-1,-1 4 1,3-6-243,0 0 1,1 0 0,-1 0 0,0 0 0,0-1 0,1 1 0,-1-1 0,1 0-1,-1 1 1,0-1 0,1 0 0,-1 0 0,1-1 0,4 0 0,-5 1 2,6-1-37,0 0 0,0-1-1,-1 0 1,1 0 0,-1-1-1,14-6 1,-18 8-30,0-1-1,1 1 1,-1-1 0,0 0-1,0 0 1,0-1 0,0 1-1,-1-1 1,1 1 0,-1-1 0,1 0-1,-1 0 1,0 0 0,0 0-1,0 0 1,2-6 0,-4 9 14,0-1-1,0 1 1,0-1 0,0 1 0,0-1 0,0 0 0,1 1-1,-2-1 1,1 1 0,0-1 0,0 1 0,0-1 0,0 1-1,0-1 1,0 1 0,0-1 0,-1 1 0,1-1 0,0 1-1,0-1 1,-1 1 0,1 0 0,0-1 0,-1 1 0,1-1-1,0 1 1,-1 0 0,1-1 0,-1 1 0,1 0 0,-1 0-1,1-1 1,-1 1 0,-23-4-257,18 5 173,0-1 1,0 1-1,0 0 1,0 1-1,1-1 1,-7 3-1,7 0 10,1-1-1,0 0 1,0 1 0,0 0 0,0 0-1,0 0 1,1 0 0,-1 1 0,1 0-1,0-1 1,1 1 0,-3 6 0,3-8-211,1 1 1,0-1 0,0 1-1,0-1 1,1 1 0,-1 0-1,1 0 1,-1 5 0,2-7-190,-1 0 1,0 0 0,1 0 0,-1 0-1,1 0 1,-1 0 0,1 0 0,0-1 0,0 1-1,0 0 1,0 0 0,0-1 0,0 1-1,0 0 1,1-1 0,1 2 0,14 9-6317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 16271,'0'0'3123,"-9"4"-400,4-2-2427,-29 12 2120,32-13-2319,1 0 0,-1 0 1,1 0-1,0 0 0,-1 0 0,1 0 1,0 0-1,0 0 0,0 1 1,-1-1-1,1 0 0,1 1 1,-1-1-1,0 1 0,0-1 1,0 1-1,1-1 0,-1 1 1,1-1-1,-1 1 0,1 3 1,0-4-99,0 0 0,1-1 0,-1 1 0,1 0 0,-1 0 0,1 0 0,-1-1 0,1 1 0,0 0 0,-1-1 0,1 1 0,0 0 0,-1-1 0,1 1 0,0-1 0,0 1 0,0-1 0,0 0 0,-1 1 0,1-1 0,0 0 0,0 0 0,0 1 0,0-1 0,0 0 0,0 0 0,0 0 0,0 0 0,1 0 0,35 1-80,-31-1 117,-4-1-32,0 1-1,1 0 1,-1-1 0,0 1 0,0-1 0,0 1-1,1-1 1,-1 0 0,0 0 0,0 0 0,0 0-1,-1-1 1,1 1 0,0 0 0,0-1 0,-1 1-1,1-1 1,-1 0 0,1 1 0,-1-1 0,1 0-1,-1 0 1,1-2 0,-2 3-4,1 0 0,-1 0 1,1 0-1,-1-1 0,0 1 0,0 0 1,1 0-1,-1 0 0,0 0 0,0 0 0,0-1 1,0 1-1,0 0 0,-1 0 0,1 0 1,0 0-1,0 0 0,-1 0 0,1 0 1,-1 0-1,1-1 0,-1 1 0,1 1 0,-1-1 1,0 0-1,1 0 0,-1 0 0,0 0 1,0 0-1,0 1 0,0-1 0,1 0 0,-1 0 1,0 1-1,0-1 0,0 1 0,0-1 1,-1 1-1,1 0 0,0-1 0,0 1 1,0 0-1,0 0 0,-2-1 0,-41-2-1588,42 3 1218,0 0-1,0 0 0,0 1 1,1-1-1,-1 0 0,0 1 1,0 0-1,0-1 1,1 1-1,-1 0 0,0 0 1,1 0-1,-1 0 0,1 0 1,-1 0-1,1 1 1,-1-1-1,1 0 0,-2 3 1,-3 7-6511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0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3587,'0'0'17222,"0"8"-16848,-3 37 253,6 58 1,-2-57-3846,0-3-5299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77 8200,'-18'-53'1948,"18"52"-1417,-1 0 1,1 0-1,0-1 0,0 1 0,-1 0 0,1-1 0,0 1 0,0 0 1,0 0-1,0-1 0,1 1 0,-1 0 0,0-1 0,0 1 0,1 0 1,0-3-1,2 5 4560,-3 11-4344,-6 9-444,-1 1 1,0-1 0,-2-1-1,-1 0 1,0 0-1,-15 21 1,-5 10-22,-3 6 101,12-22-48,-20 43 1,37-68-298,0-1-1,0 1 1,1 0 0,1 0 0,0 0-1,0 1 1,1-1 0,0 0-1,1 18 1,1-26-47,0 0 0,-1-1 0,1 1 0,0 0 0,0-1 0,1 1 0,-1-1 0,0 1 0,0-1 0,1 0 0,-1 1 0,1-1 0,-1 0 0,1 0 0,-1 0 0,1 0 0,0 0 0,-1-1 0,1 1 0,0 0 0,0-1-1,0 0 1,0 1 0,-1-1 0,1 0 0,0 0 0,0 0 0,0 0 0,2 0 0,59-3-1845,-23-9-1141,-2-9-2546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0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4484,'0'0'8008,"4"-8"-5398,-1 3-2353,0-1 0,1 1 0,0-1 0,0 1 0,0 0 0,1 1-1,0-1 1,-1 1 0,2 0 0,-1 0 0,0 0 0,1 1 0,0 0-1,-1 0 1,1 1 0,12-4 0,6-3 46,0 2 1,27-5-1,-41 10-294,0 0 0,1 1 0,-1 1 0,1-1 0,-1 2 0,1-1 0,18 5 0,-27-5-10,-1 1 0,1-1-1,0 1 1,-1 0 0,1-1-1,0 1 1,-1 0 0,1 0-1,-1 0 1,0 0 0,1 0-1,-1 0 1,0 1 0,1-1-1,-1 0 1,0 1 0,0-1-1,0 1 1,0-1 0,0 1-1,-1-1 1,1 1 0,0 0-1,-1-1 1,1 1 0,-1 0-1,0 0 1,1-1-1,-1 1 1,0 0 0,0 0-1,0 0 1,0-1 0,-1 1-1,1 0 1,0 0 0,-1-1-1,1 1 1,-1 0 0,-1 2-1,-1 3 92,0 0 0,0 0 0,-1 0-1,1-1 1,-2 0 0,1 0 0,-1 0-1,-6 7 1,-49 30 1875,19-14-567,107-19-3186,-60-9 1643,-1 1 0,0 0 0,0 0 0,0 0 0,0 0 1,-1 1-1,1 0 0,0 0 0,-1 0 0,0 1 0,0-1 0,0 1 0,0 0 0,4 7 0,-6-9 191,-1 0 0,0 0 0,0 0 0,0 0 0,0 0-1,0 0 1,-1 0 0,1 0 0,-1 0 0,1 0-1,-1 0 1,0 1 0,0-1 0,0 0 0,0 0 0,0 0-1,0 1 1,-1-1 0,1 0 0,-1 0 0,1 0-1,-1 0 1,0 0 0,0 0 0,0 0 0,0 0 0,0 0-1,-1 0 1,1 0 0,0-1 0,-1 1 0,1 0-1,-1-1 1,0 1 0,1-1 0,-1 0 0,-3 2-1,-3 3 272,1-1-1,-1-1 0,0 1 0,0-1 0,-1 0 0,1-1 0,-1 0 0,0-1 0,1 0 0,-1 0 0,0 0 0,0-1 0,-1-1 0,-9 0 0,18 0-394,1 0 0,-1 0 1,0 0-1,0 0 0,1 0 0,-1-1 1,0 1-1,1 0 0,-1 0 0,0-1 1,1 1-1,-1 0 0,0-1 0,1 1 1,-1-1-1,1 1 0,-1-1 0,1 1 0,-1-1 1,1 1-1,-1-1 0,1 0 0,-1 1 1,1-1-1,0 0 0,-1 1 0,1-1 1,0 0-1,0 1 0,-1-1 0,1 0 1,0 1-1,0-1 0,0 0 0,0 0 0,0 1 1,0-1-1,0 0 0,1-1 0,-1 1-534,0-1 1,0 1-1,1-1 0,-1 1 0,1-1 0,-1 1 0,1 0 0,0 0 0,0-1 0,-1 1 0,1 0 0,0 0 0,0 0 0,0 0 0,0 0 0,0 0 0,1 0 0,-1 0 0,0 0 0,3-1 0,13-4-5869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1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16 3619,'0'0'18567,"-2"8"-18246,0-1-306,-6 34 425,8-40-420,0 0-1,0 0 1,0 1-1,0-1 1,0 0-1,1 0 1,-1 0-1,0 0 0,0 0 1,1 0-1,-1 0 1,1 0-1,-1 0 1,1 0-1,-1 0 1,1 0-1,0 0 1,-1 0-1,1 0 1,0-1-1,0 1 1,0 0-1,-1 0 1,1-1-1,0 1 1,0-1-1,0 1 1,0-1-1,0 1 1,0-1-1,0 1 1,0-1-1,1 0 0,-1 0 1,0 0-1,0 1 1,1-1-1,5-1 3,0 0-1,0 0 0,0 0 1,0-1-1,-1 0 1,1 0-1,0 0 0,-1-1 1,0 0-1,0-1 0,0 1 1,0-1-1,0 0 0,-1-1 1,0 1-1,0-1 0,0 0 1,0 0-1,-1-1 0,0 1 1,0-1-1,0 0 1,-1 0-1,4-8 0,-10 21-55,0 0 1,1 1-1,0-1 0,0 1 0,0-1 0,1 1 1,1-1-1,-1 14 0,1-20 38,1-1 1,-1 1-1,0 0 1,0-1-1,0 1 0,0-1 1,1 1-1,-1 0 1,0-1-1,1 1 0,-1-1 1,0 1-1,1-1 0,-1 1 1,1-1-1,-1 1 1,1-1-1,-1 1 0,1-1 1,-1 0-1,1 1 1,-1-1-1,1 0 0,-1 1 1,1-1-1,0 0 1,-1 0-1,1 1 0,0-1 1,26-1-827,-20-1 99,-1 0 1,0 0 0,0 0 0,0 0 0,11-7 0,3-11-3538,0-5-1036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1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0 7431,'0'0'11301,"-1"10"-10350,-1 25-451,1 0 1,2 1 0,1-1 0,12 59-1,-10-81-1238,-1 0 0,0 1 0,1 20 0,-11-44-7494,-8-15 6973,-50-47 1451,-1-2 4714,66 74-4765,0 0 0,-1-1-1,1 1 1,0 0 0,-1-1 0,1 1 0,0 0 0,-1-1 0,1 1 0,0-1 0,0 1 0,-1 0-1,1-1 1,0 1 0,0-1 0,0 1 0,0-1 0,-1 1 0,1-1 0,0 1 0,0-1 0,0 1 0,0-1-1,0 1 1,0-1 0,0 1 0,1-1 0,-1 1 0,0-1 0,0 1 0,0 0 0,0-1 0,1 1-1,-1-1 1,0 1 0,0-1 0,1 1 0,-1 0 0,0-1 0,1 1 0,-1-1 0,0 1 0,1 0-1,-1 0 1,1-1 0,30-4 1752,41 14-1971,-24 0-3531,-27-8-1633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2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0 249 5381,'0'0'12246,"10"-4"-10836,6-5-1205,0-1 0,0 0 0,-1-1 1,0-1-1,-1-1 0,-1 0 0,0 0 1,15-21-1,-20 23-143,1 1-1,-1-1 1,0 0 0,0-1-1,-1 0 1,-1 0 0,0 0-1,5-16 1,-22 71-79,6-29 11,1 0 0,1 1 0,0-1 1,1 1-1,0 0 0,1-1 0,1 1 0,2 18 1,-2-32-107,1 1 0,-1-1 1,1 1-1,0-1 1,0 1-1,0-1 0,0 1 1,0-1-1,0 0 1,0 1-1,0-1 0,0 0 1,0 0-1,1 0 1,-1 0-1,1 0 0,-1 0 1,1 0-1,-1-1 1,1 1-1,-1 0 1,1-1-1,-1 1 0,1-1 1,0 0-1,-1 1 1,1-1-1,0 0 0,-1 0 1,3 0-1,1 0-632,1 0 1,-1-1-1,0 1 0,1-1 0,-1 0 0,0 0 1,0-1-1,7-2 0,14-13-3329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2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6534,'0'0'9246,"-8"5"-7698,-1 1-1232,0 1-1,1 0 0,-1 0 0,1 1 0,1 0 1,-8 11-1,11-14-184,0 1 0,0 0 1,0 0-1,1 1 0,0-1 1,0 1-1,1-1 0,0 1 0,0 0 1,1 0-1,-1 0 0,1 10 0,1-16-122,0 0 0,0 0-1,0 0 1,0 0-1,1 0 1,-1 0 0,0 0-1,1 0 1,-1 0-1,0 0 1,1 0 0,-1 0-1,1-1 1,0 1-1,-1 0 1,1 0 0,0 0-1,-1-1 1,1 1-1,0 0 1,0-1 0,0 1-1,0-1 1,0 1-1,-1-1 1,3 2 0,36 3 138,-28-6-117,1 0 0,0-1-1,-1 0 1,18-5 0,-20 3-45,-1 1 0,1-2 1,-1 1-1,0-1 0,0 0 0,0 0 0,-1-1 1,7-7-1,-10 10 18,-1-1-1,0 1 1,-1-1 0,1 0 0,-1 0 0,1 0-1,-1 0 1,0 0 0,-1 0 0,1 0-1,-1-1 1,0 1 0,0-1 0,0 1 0,0-1-1,-1 1 1,0-1 0,0-6 0,-1 8 3,0 1 1,0 0-1,0 0 0,0 0 1,0 0-1,0 0 0,0 0 1,0 0-1,-1 1 0,1-1 1,-1 0-1,0 1 0,1-1 1,-1 1-1,0-1 1,0 1-1,0 0 0,0 0 1,0 0-1,0 0 0,0 0 1,0 0-1,0 1 0,0-1 1,-1 1-1,1-1 0,0 1 1,0 0-1,-1 0 0,1 0 1,-4 1-1,-1-2-5,0 1 0,0 1 1,0-1-1,0 1 0,0 0 0,0 1 0,0 0 0,-13 5 0,17-6-34,0 1 0,0-1 0,1 1-1,-1 0 1,0-1 0,1 1 0,-1 1-1,1-1 1,0 0 0,-1 1 0,1-1-1,1 1 1,-1-1 0,0 1 0,0 0-1,1 0 1,0 0 0,-1 0 0,1 0 0,1 0-1,-2 4 1,2-6-102,1 0 1,-1 0-1,1 0 1,0-1-1,-1 1 1,1 0-1,0 0 1,-1 0-1,1-1 1,0 1-1,0 0 1,-1-1-1,1 1 1,0 0-1,0-1 0,0 1 1,0-1-1,0 0 1,0 1-1,0-1 1,0 0-1,0 1 1,0-1-1,0 0 1,0 0-1,0 0 1,0 0-1,1 0 1,-1 0-1,1-1 0,42 0-3597,-38 1 2901,31-4-3023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3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8 4452,'0'0'15369,"-8"2"-14338,3-1-968,0 0 1,1 1-1,-1 0 1,1 0-1,-1 0 1,1 0-1,0 1 1,0 0-1,0 0 1,0 0-1,0 0 1,1 1-1,0-1 1,-1 1-1,1 0 1,0 0-1,1 0 1,-1 0-1,1 0 1,0 1-1,0-1 1,0 1-1,1 0 1,-1-1-1,1 1 1,0 0-1,1 0 1,-1 6-1,1-8-51,0 0-1,0-1 0,0 1 0,0 0 0,1-1 0,-1 1 0,1 0 0,0-1 0,0 1 0,0-1 0,0 1 0,0-1 0,1 1 0,-1-1 0,0 0 0,1 0 0,0 0 0,0 0 0,0 0 0,0 0 0,3 3 0,0-2 1,0 0-1,0-1 0,0 1 0,0-1 0,0 0 0,0 0 0,1 0 1,-1-1-1,0 0 0,10 1 0,-8-1-5,-1-1 1,0 0 0,0-1-1,1 1 1,-1-1-1,0 0 1,0-1-1,0 1 1,10-5-1,-13 5-2,0-1 0,0 1-1,-1-1 1,1 0 0,0 0 0,-1 0-1,1 0 1,-1 0 0,0 0 0,0-1-1,0 1 1,0-1 0,0 1 0,0-1-1,-1 0 1,1 0 0,-1 0 0,2-5-1,-2 2 26,0 1 0,0 0 0,-1 0-1,0-1 1,0 1 0,0 0 0,-1 0-1,1-1 1,-1 1 0,-1 0 0,1 0-1,-1 0 1,0 0 0,0 0 0,0 0-1,0 1 1,-5-6 0,5 7-103,0 0 1,0 0-1,-1 0 1,0 0 0,1 1-1,-1-1 1,0 1-1,0 0 1,0 0-1,-1 0 1,1 0-1,-1 0 1,1 1 0,-1-1-1,1 1 1,-1 0-1,1 0 1,-1 1-1,0-1 1,0 1-1,0-1 1,1 1 0,-1 1-1,-6 0 1,9-1-188,0 0 1,0 1 0,0 0-1,0-1 1,0 1-1,0-1 1,0 1 0,0 0-1,0 0 1,1-1 0,-1 1-1,0 0 1,1 0-1,-1 0 1,0 0 0,1 0-1,-1 0 1,1 0 0,-1 0-1,1 0 1,0 0-1,-1 0 1,1 0 0,0 0-1,0 1 1,0-1 0,0 0-1,0 0 1,0 0 0,0 0-1,0 2 1,0-1-505,0 12-5577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3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3908,'0'0'18289,"-9"1"-17723,2 1-499,1 0 1,-1 0-1,0 0 0,1 1 1,-1 0-1,1 0 1,0 0-1,0 1 0,0 0 1,0 0-1,1 1 1,-1 0-1,1-1 0,0 2 1,-5 7-1,-4 3 74,1 1-1,0 0 1,1 1-1,-9 20 0,16-29-103,1 1-1,0-1 0,0 1 0,1 0 0,1 0 0,0 0 0,0 1 1,1-1-1,0 0 0,1 15 0,0-21-62,1 0 0,0-1 0,0 1 0,1-1 0,-1 1 0,1-1 0,0 1-1,0-1 1,0 0 0,0 0 0,0 0 0,1 0 0,-1-1 0,1 1 0,0 0 0,-1-1 0,1 0 0,1 0 0,-1 0 0,0 0 0,0 0 0,4 1 0,4 1-923,1 1 1,-1-1 0,1-1 0,0 0 0,19 2-1,12-3-4474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1 246 4132,'0'0'8013,"8"-3"-5461,9-5-1995,-1-1 1,0 0-1,-1-1 1,0-1 0,-1 0-1,0-1 1,16-18 0,3-6 121,49-71-1,-84 114 177,-54 224 4,58-200-1014,-2-30-8,1-1 1,-1 1-1,1 0 0,-1-1 0,1 1 1,-1-1-1,1 1 0,0-1 0,-1 1 1,1-1-1,-1 1 0,1-1 0,0 0 1,-1 1-1,1-1 0,0 0 0,0 0 1,-1 1-1,1-1 0,0 0 0,0 0 1,-1 0-1,1 0 0,0 0 0,0 0 1,-1 0-1,1 0 0,0 0 0,0 0 1,-1-1-1,1 1 0,0 0 0,0 0 1,-1-1-1,1 1 0,0-1 0,-1 1 1,2-1-1,13-10-7108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10282,'0'0'7687,"0"51"-7527,0-25-64,0 5-64,0-2 32,-4 1-32,2-3-32,1-8-160,1-4-64,0-5-417,0-7-960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3267,'0'0'16239,"74"29"-15982,-45-29-225,3 0-289,-3 0-1408,-6 0-2563,1-4-1826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11275,'0'0'10340,"-1"9"-9155,-63 284 807,17-98-1656,0 1-128,61-291 2023,68-150-2213,-62 197-41,1 2 0,3 0 0,30-44 0,-51 85-7,1 0 1,-1-1 0,1 1 0,0 1-1,0-1 1,1 0 0,0 1 0,-1 0-1,1 0 1,0 1 0,1-1 0,-1 1-1,1 0 1,-1 0 0,1 1 0,0 0-1,0 0 1,0 0 0,0 1 0,1-1-1,-1 2 1,0-1 0,0 1 0,8 0-1,-12 0 19,-1 0 0,0 1 0,1-1 0,-1 1 0,1-1 1,-1 1-1,0-1 0,0 1 0,1 0 0,-1 0 0,0-1 0,0 1 0,0 0 0,0 0 0,0 0 0,0 0 0,0 0 0,0 0 0,0 1 0,-1-1 0,1 0 0,0 0 0,-1 1 0,1-1 0,-1 0 0,1 1 0,-1-1 0,0 1 0,1-1 0,-1 0 0,0 1 0,0-1 0,0 1 1,0-1-1,0 0 0,0 1 0,-1 1 0,0 1-5,1 1 1,-1-1-1,0 0 0,-1 0 1,1 1-1,-1-1 1,1 0-1,-1 0 1,-1-1-1,1 1 1,-4 4-1,-15 12 49,-2-2 0,0 0 0,-1-1 0,0-1 1,-1-2-1,-1 0 0,-1-2 0,0-1 0,-39 11 0,58-20-1894,18-6-2459,4-2 1202,11-10-2925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5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1 294 3555,'0'0'17371,"10"-12"-16826,86-112-233,-82 104-280,-1 0-1,-1-1 1,-1-1 0,-1 0-1,10-31 1,-40 119-247,8-32 226,-10 53 1,19-73-18,1-5 12,0 0-1,1 0 0,0 0 1,0 1-1,1-1 0,0 0 1,1 1-1,1 8 0,-1-17-57,-1 0-1,1 0 0,-1 0 1,1 0-1,0 0 1,-1 0-1,1 0 0,0 0 1,0 0-1,0 0 0,0-1 1,-1 1-1,1 0 1,0-1-1,0 1 0,0 0 1,0-1-1,1 0 0,-1 1 1,0-1-1,0 1 1,0-1-1,0 0 0,2 0 1,30-1-7420,-14-3 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5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32 5157,'0'0'10041,"9"-6"-8135,28-15-876,-36 20-988,1 0-1,-1 1 0,1-1 0,-1 1 0,1-1 0,-1 1 0,1 0 0,-1 0 0,1-1 0,-1 1 0,1 0 0,-1 0 0,1 0 0,0 1 0,-1-1 1,1 0-1,-1 1 0,1-1 0,-1 1 0,1-1 0,-1 1 0,0 0 0,1-1 0,-1 1 0,0 0 0,1 0 0,-1 0 0,0 0 0,0 0 0,0 0 1,0 0-1,0 1 0,0-1 0,0 0 0,0 1 0,-1-1 0,2 3 0,1 1-21,-1 1-1,1 0 1,-1 0-1,0 0 1,-1 1 0,2 11-1,-3-13 40,0 0 0,0 1 0,0-1 0,-1 0 0,0 1 1,0-1-1,0 0 0,-1 0 0,1 0 0,-1 0 0,-1 0 0,1 0 0,-5 6 0,-3 3 449,-1 0 0,-23 22 0,26-29-408,0 1 1,0 1 0,0-1-1,1 1 1,1 1 0,-1-1-1,2 1 1,-8 15 0,13-24-109,0 0 0,0-1 1,-1 1-1,1-1 1,0 1-1,0-1 1,0 1-1,0-1 1,0 1-1,0-1 1,0 1-1,0-1 1,0 1-1,0 0 1,1-1-1,-1 1 0,0-1 1,0 1-1,0-1 1,1 1-1,-1-1 1,0 1-1,0-1 1,1 1-1,-1-1 1,0 0-1,1 1 1,-1-1-1,1 0 1,-1 1-1,1-1 0,-1 0 1,1 1-1,25 4-299,28-11-1137,1-7-3761,-26 6-774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3075,'0'0'19239,"1"10"-18310,-7 81 266,2-61-1907,2 1 1,1 31 0,5-50-2196,4-11-3769,-2-4-1080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6022,'0'0'13228,"-8"-1"-11413,4 1-1727,1 0 0,-1 0 0,1 0 0,-1 1 0,1-1 0,-1 1 0,1 0 0,-1 0 0,1 0 0,-1 1 0,1-1 0,0 1 0,0-1 0,0 1 0,0 0 0,0 0 0,0 1 0,1-1 0,-1 1 0,1-1 0,-1 1 0,1 0 0,0 0 0,0 0 0,0 0 0,0 0 0,1 0 0,-1 0 0,1 1 0,0-1 0,0 1 0,0-1 0,0 1 1,0 4-1,2-7-85,-1 0 1,0 1 0,1-1 0,-1 0 0,1 0 0,-1 0 0,1 1 0,-1-1 0,1 0 0,0 0 0,-1 0 0,1 0 0,0 0 0,0 0 0,0 0 0,0 0 0,0-1 0,0 1 0,0 0 0,0 0 0,0-1 0,1 1 0,-1-1 0,0 1 0,0-1 0,0 1 0,1-1 0,-1 0 0,0 0 0,1 1 0,-1-1 0,0 0 0,0 0 0,2-1 0,64 2-1011,-36-2-143,-29 1 1102,-1 0 1,1 0 0,0 0 0,-1 0-1,1 0 1,-1 0 0,1 0-1,0 1 1,-1-1 0,1 0 0,-1 1-1,1 0 1,-1-1 0,1 1 0,-1 0-1,1 0 1,-1 0 0,0 0 0,1 0-1,-1 0 1,0 0 0,0 0-1,0 0 1,0 1 0,0-1 0,0 0-1,0 1 1,0-1 0,-1 1 0,1-1-1,0 1 1,-1-1 0,1 1 0,-1-1-1,0 1 1,1 0 0,-1-1-1,0 1 1,0 0 0,0-1 0,0 1-1,-1 0 1,1 2 0,-2 3 186,0-1-1,-1 0 1,1 0-1,-1 0 1,0 0-1,-1 0 1,1 0-1,-1-1 1,-6 8 0,5-8-39,0 0 1,0 1-1,0-2 1,-1 1 0,0-1-1,1 1 1,-2-2-1,1 1 1,0-1-1,-1 0 1,1 0 0,-1 0-1,0-1 1,0 0-1,0-1 1,0 0 0,0 0-1,-13 0 1,19-1-299,-1-1 0,1 0 0,-1 0 0,1 1 0,-1-1 0,1 0 0,0-1 0,0 1 1,-1 0-1,1 0 0,0 0 0,0-1 0,0 1 0,0-1 0,0 1 0,1-1 0,-1 1 0,0-1 1,1 1-1,-1-1 0,1 1 0,-1-1 0,1 0 0,0 1 0,0-1 0,0-3 0,-2 0-1014,-3-26-5616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5926,'0'0'18673,"58"-45"-17904,-29 38-513,0 6-192,-1 1-64,3 0-160,-6 1-1313,-1 10-1218,-4-2-2530,-6-3-4580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12 3876,'0'0'17846,"-10"-3"-17766,6 2-78,2 0-2,0 0 1,-1 0-1,1 0 0,-1 0 0,0 0 0,1 1 0,-1-1 0,0 1 0,1 0 0,-1 0 0,0 0 1,1 0-1,-1 0 0,0 1 0,1-1 0,-1 1 0,1-1 0,-1 1 0,1 0 0,-1 0 0,1 0 1,-1 1-1,1-1 0,0 1 0,0-1 0,0 1 0,0-1 0,-3 4 0,-9 11 21,0 1 0,2 0 0,0 1 0,1 0 0,1 0 0,1 1 0,0 1 0,1-1 0,2 2 0,0-1 0,1 0 0,1 1 0,-2 28 0,5-46-6,1-1 1,0 0-1,1 0 1,-1 0-1,0 0 1,0 0-1,1 0 0,0 0 1,-1 0-1,1 0 1,0 0-1,0 0 1,0 0-1,0-1 1,0 1-1,0 0 1,0-1-1,1 1 0,-1 0 1,1-1-1,-1 0 1,1 1-1,0-1 1,-1 0-1,1 0 1,0 0-1,0 0 0,0 0 1,0 0-1,0-1 1,0 1-1,0 0 1,0-1-1,0 0 1,0 1-1,0-1 0,0 0 1,0 0-1,0 0 1,0-1-1,0 1 1,0 0-1,4-2 1,0 1 13,0 0 1,1-1-1,-1 0 1,0 0 0,0 0-1,0-1 1,0 0 0,0 0-1,-1-1 1,1 1-1,-1-1 1,0-1 0,6-5-1,-8 7-12,0-1 0,-1 0-1,1 0 1,-1 0 0,0 0-1,0 0 1,-1 0 0,1 0-1,-1-1 1,0 1 0,0-1-1,0 1 1,0-1 0,-1 1-1,0-1 1,0-5 0,-1 8-49,1 0 0,-1 0 0,0-1 1,1 1-1,-1 0 0,0 0 0,0 0 1,-1 0-1,1 1 0,0-1 1,0 0-1,-1 0 0,0 1 0,1-1 1,-1 1-1,0-1 0,1 1 0,-1 0 1,0 0-1,0 0 0,0 0 1,0 0-1,0 0 0,0 0 0,-1 0 1,1 1-1,0 0 0,0-1 1,0 1-1,-1 0 0,1 0 0,0 0 1,-4 0-1,-3 0-489,-11 0-2039,2 4-3397,12 1-711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7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2755,'0'0'16298,"-3"8"-14852,-7 11-765,0 0-1,0-1 0,-2-1 0,-14 17 1,13-17-504,0 0 1,1 1 0,1 1 0,1-1 0,-13 31 0,21-35-989,2-27-18702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8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12 2947,'0'0'7794,"-11"-2"-5931,-36-7 64,43 9-1650,0-1 0,0 1-1,0 1 1,0-1 0,0 0 0,0 1 0,0 0-1,0 0 1,0 0 0,0 1 0,0-1-1,0 1 1,1 0 0,-1 0 0,1 0 0,-1 0-1,1 1 1,0-1 0,-4 5 0,3-3 31,0 0-1,0 1 1,1-1 0,-1 1 0,1 0 0,0 0 0,0 0 0,1 0 0,-1 1-1,1-1 1,-2 9 0,4-13-279,0 0-1,-1 0 0,1-1 1,0 1-1,0 0 0,0 0 1,0 0-1,1-1 1,-1 1-1,0 0 0,0 0 1,0-1-1,1 1 0,-1 0 1,0-1-1,0 1 1,1 0-1,-1-1 0,1 1 1,-1 0-1,1-1 0,-1 1 1,1-1-1,-1 1 1,1-1-1,-1 1 0,1-1 1,0 1-1,-1-1 0,1 1 1,0-1-1,1 1 1,32 3 416,-22-5-394,-1 0 1,1-1-1,-1-1 1,11-3-1,35-23-62,-55 28-24,1 0 1,-1-1 0,1 0-1,-1 0 1,0 0-1,0 0 1,0 0 0,0 0-1,0 0 1,0-1-1,-1 1 1,1-1 0,-1 1-1,1-1 1,-1 1-1,0-1 1,0 0 0,0 0-1,0-4 1,-1 7-21,-1-1 1,0 1 0,1-1-1,-1 1 1,0-1 0,1 1-1,-1-1 1,0 1 0,1 0-1,-1-1 1,0 1-1,0 0 1,0 0 0,1 0-1,-1 0 1,0-1 0,0 1-1,0 0 1,1 0 0,-1 1-1,0-1 1,0 0 0,0 0-1,1 0 1,-1 0 0,0 1-1,0-1 1,0 1-1,-27 7-1054,22-5 906,1 1 0,0-1 0,0 1 0,1 0 0,-1 1 0,1-1 0,0 1 0,0 0 0,0 0 0,1 0 0,0 0 0,0 1 0,0-1 0,1 1 0,-1 0 0,-1 10 0,3-12-664,0 1-1,0 0 1,1 0-1,0 0 1,0 0-1,0 0 1,1-1-1,1 7 1,5 8-5726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8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104 101 3908,'0'0'14360,"-9"10"-12684,3-4-1489,1-1 34,-1 1 1,1-1 0,0 1 0,1 1-1,-1-1 1,1 1 0,0-1 0,1 1-1,0 1 1,0-1 0,0 0 0,1 0-1,0 1 1,-1 14 0,3-22-212,0 1 0,0-1-1,0 0 1,0 1 0,0-1 0,0 1 0,0-1 0,1 0 0,-1 1-1,0-1 1,0 0 0,0 1 0,1-1 0,-1 0 0,0 0 0,1 1-1,-1-1 1,0 0 0,0 0 0,1 1 0,-1-1 0,0 0 0,1 0-1,-1 0 1,1 0 0,-1 0 0,0 1 0,1-1 0,-1 0 0,0 0-1,1 0 1,-1 0 0,1 0 0,-1 0 0,0 0 0,1 0 0,-1 0-1,0 0 1,1 0 0,-1-1 0,1 1 0,-1 0 0,0 0 0,1 0-1,-1 0 1,1-1 0,16-11 621,-13 1-505,-1-1 0,0 0 0,-1 1 0,-1-1 0,0 0 0,0 0 0,-2-1-1,1 1 1,-1 0 0,-1 0 0,-4-18 0,4 25-98,0 0 0,-1 0-1,1 0 1,-1 0 0,0 0 0,-6-6-1,8 9-62,-1 0 0,1 0 0,-1 1 0,0-1 0,1 0 0,-1 1 0,0 0-1,0-1 1,0 1 0,0 0 0,0 0 0,-1 0 0,1 0 0,0 0 0,-1 1-1,1-1 1,-4 0 0,6 2-230,-1 0 0,0 1 0,1-1 0,-1 0 0,1 0-1,0 0 1,-1 1 0,1-1 0,0 0 0,0 1 0,0-1 0,0 0-1,0 1 1,0-1 0,0 0 0,0 1 0,0-1 0,0 0 0,1 0-1,-1 1 1,1-1 0,-1 0 0,1 0 0,-1 0 0,1 1 0,1 0-1,13 8-4399,7-4-2152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9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5445,'0'0'10821,"2"9"-8333,4 6-1687,1-1 0,0 1 0,15 22 1,-13-24-694,-1 0 1,0 0-1,-1 1 1,-1 1-1,0-1 1,-1 1-1,7 30 1,-11-30-119,0 0 1,-2 0-1,0 1 1,0-1-1,-1 0 1,-1 0-1,-1 0 1,0-1-1,-1 1 1,0-1-1,-1 0 1,-1-1-1,-15 25 1,10-21-198,-1 0 1,-1 0-1,0-1 1,-30 24 0,25-24-1510,-41 24 1,24-20-4761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30 12332,'0'0'8189,"-1"11"-7138,-3 10-752,-1 0 0,0 0 0,-14 32 0,-7 30-238,17-50-47,63-129 974,-36 41-888,-6 18-59,-8 28-121,-2 10-110,-1 1 191,-1 0-1,1 0 1,0 0 0,0 0-1,0 0 1,1 0-1,-1-1 1,0 1-1,1-1 1,-1 1-1,1-1 1,0 1-1,-1-1 1,1 0-1,0 1 1,0-1-1,0 0 1,0 0-1,0-1 1,0 1 0,0 0-1,0-1 1,0 1-1,0-1 1,0 1-1,0-1 1,0 0-1,1 0 1,-1 0-1,0 0 1,0-1-1,3 0 1,2 1 25,1 0 1,-1-1-1,1-1 1,-1 1 0,1-1-1,-1-1 1,0 1-1,8-4 1,-8 2 58,0-1 0,0 1 1,-1-1-1,0 0 1,0-1-1,0 1 1,0-1-1,-1-1 0,0 1 1,0-1-1,-1 1 1,1-1-1,4-12 0,-34 81-695,18-48 697,1 0 0,1 0 0,0 1 0,0-1 0,2 1 0,0 0 0,-2 23 0,5-34-56,0 0 0,1 0 0,-1 0 0,1 0 0,-1-1 0,1 1 1,1 0-1,2 6 0,-4-9-132,1 0 0,-1 0 0,1-1 1,0 1-1,-1 0 0,1 0 0,0-1 0,-1 1 1,1-1-1,0 1 0,0-1 0,0 1 1,0-1-1,-1 1 0,1-1 0,0 0 0,0 0 1,0 1-1,0-1 0,0 0 0,0 0 1,0 0-1,0 0 0,0 0 0,0 0 0,0 0 1,0 0-1,0 0 0,0-1 0,-1 1 0,1 0 1,0-1-1,0 1 0,0-1 0,0 1 1,0-1-1,-1 1 0,1-1 0,0 1 0,0-1 1,-1 0-1,1 1 0,0-1 0,-1 0 1,1 0-1,13-16-5910,0-8-5467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1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11 7015,'-9'1'3034,"-9"3"3812,26-3-2606,235-10 1677,-138 4-8539,-16 3-9076,-116 2 5660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1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4260,'0'0'7944,"-48"30"-5830,48-26 128,0-1-481,23-2-95,8-1 64,17 0-417,10 0-544,7-1-449,7-3-224,-4 1-64,-8 2-577,-10 0-1985,-10-4-3428,-11-3-5412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9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7175,'0'0'12999,"12"-2"-11830,7-5-1028,-1 0 0,1-1 0,-1-1 1,0-1-1,-1 0 0,0-1 0,-1-1 0,20-19 0,-17 15-103,-1-1-1,0-1 1,-2 0-1,0-2 0,24-36 1,-55 83 221,1 1 0,2 1 0,1 0 0,1 0 1,1 1-1,2 0 0,1 1 0,-2 34 0,8-65-342,0 0 0,0 1-1,0-1 1,0 1-1,0-1 1,0 1-1,0-1 1,0 0-1,0 1 1,0-1 0,0 1-1,1-1 1,-1 1-1,0-1 1,0 0-1,0 1 1,1-1-1,-1 0 1,0 1 0,1-1-1,-1 0 1,0 1-1,0-1 1,1 0-1,-1 1 1,1-1-1,-1 0 1,0 0-1,1 0 1,-1 1 0,1-1-1,-1 0 1,0 0-1,1 0 1,-1 0-1,1 0 1,-1 0-1,1 0 1,-1 0 0,0 0-1,1 0 1,-1 0-1,1 0 1,0 0-1,18-11-8524,-6-9-3110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9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55 3267,'0'0'11211,"1"-8"-8483,7-22-417,-8 29-2216,0 1 0,0-1-1,0 0 1,0 1 0,-1-1-1,1 0 1,0 1 0,0-1-1,0 1 1,0-1 0,-1 0-1,1 1 1,0-1 0,-1 1 0,1-1-1,0 1 1,-1-1 0,1 1-1,0-1 1,-1 1 0,1-1-1,-1 1 1,1 0 0,-1-1-1,1 1 1,-1 0 0,0-1 0,1 1-1,-1 0 1,1 0 0,-1 0-1,0-1 1,1 1 0,-1 0-1,1 0 1,-1 0 0,0 0-1,1 0 1,-1 0 0,0 0 0,1 0-1,-1 0 1,1 0 0,-1 1-1,0-1 1,0 0 0,-29 7 419,25-3-506,-1 0 0,1 0 1,0 1-1,1-1 0,-1 1 1,1 0-1,0 0 0,0 0 1,1 1-1,0 0 0,0-1 1,-3 8-1,2-3 157,0-1 1,1 1-1,1 0 0,-1 0 1,2 0-1,-1 0 0,1 12 1,1-21-142,0 1 0,0-1 1,0 1-1,0-1 0,0 1 1,0-1-1,1 1 0,-1-1 1,1 0-1,-1 1 0,1-1 1,0 0-1,-1 1 0,1-1 1,0 0-1,0 0 0,0 1 1,0-1-1,0 0 0,0 0 1,0 0-1,0 0 1,0 0-1,1-1 0,1 2 1,0-1 23,1 1 1,-1-1 0,1-1-1,-1 1 1,1 0 0,-1-1 0,1 0-1,-1 0 1,1 0 0,5-1 0,1 0 27,0-1 1,0 0 0,-1-1 0,1 0-1,0-1 1,-1 0 0,10-5 0,-11 3-39,1 0 0,-1-1 1,0 0-1,-1 0 1,11-14-1,-16 19-26,0 0 0,0-1 0,0 1 1,-1-1-1,1 0 0,-1 1 0,0-1 1,1 0-1,-1 0 0,-1 0 0,1 0 0,0 0 1,-1 0-1,1 0 0,-1 0 0,0 0 0,0 0 1,0 0-1,-1 0 0,1 0 0,-1 0 0,1 0 1,-3-4-1,1 4-12,0 1 1,-1 0-1,1 0 1,-1 0-1,0 0 1,0 0-1,0 0 1,0 1-1,0-1 1,0 1-1,0 0 1,0 0-1,-1 0 0,1 0 1,0 1-1,-1-1 1,1 1-1,0 0 1,-6 0-1,5 0-159,1-1 1,-1 1-1,0 0 0,0 0 0,1 1 0,-1-1 0,0 1 0,1 0 0,-1 0 0,0 0 0,1 0 0,0 1 1,-1-1-1,1 1 0,0 0 0,-1 0 0,-3 3 0,2 19-4200,11-12-3822,3-10 1855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0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3844,'0'0'17776,"1"0"-17768,0 0 0,0 1-1,0-1 1,0 0 0,0 0-1,0 0 1,0 1 0,1-1 0,-1 0-1,0 1 1,0-1 0,0 1-1,0-1 1,0 1 0,1 1-1,-2-2 32,0 0 0,0 0 0,0 1 0,0-1-1,0 0 1,1 1 0,-1-1 0,0 0 0,0 1-1,0-1 1,0 0 0,0 1 0,0-1 0,0 1-1,0-1 1,0 0 0,0 1 0,0-1 0,0 0 0,-1 1-1,1-1 1,0 0 0,0 0 0,0 1 0,0-1-1,0 0 1,-1 1 0,1-1 0,0 0 0,0 0 0,-1 1-1,1-1 1,0 0 0,0 0 0,-1 1 0,1-1-1,0 0 1,-1 0 0,1 0 0,0 0 0,-1 1-1,-3-16 2096,4 14-1558,-15 8-1392,12-3-1202,-2-3-5088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0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53 4004,'0'0'11141,"7"-8"-8023,20-26-252,-14 24 416,-9 13-892,-7 15-1245,-14 19-898,-1-1 0,-2-1 0,-2-1 0,-30 37 0,-14 23 584,54-66-507,12-28-311,-1 1 1,1 0 0,0-1-1,0 1 1,0-1 0,1 1-1,-1 0 1,0-1 0,0 1-1,0-1 1,0 1 0,0 0-1,1-1 1,-1 1 0,0-1-1,1 1 1,-1-1 0,0 1-1,1-1 1,-1 1 0,1-1-1,-1 1 1,0-1 0,1 0-1,-1 1 1,1-1 0,3 2 42,0-1 0,0-1 0,0 1 0,0-1 1,0 1-1,0-1 0,0 0 0,0 0 0,0-1 1,-1 1-1,8-3 0,16-3 186,0-2-1,31-13 1,-34 11-506,0 1 0,1 2 0,28-5 0,-44 11-2020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4260,'0'0'22224,"-7"10"-21754,-6 11 161,2 1 1,-18 44 0,23-51-416,0 1-158,0 0 1,1 1-1,0 0 0,1 0 1,1 0-1,-1 19 0,6-36-297,-1 0-1,0-1 1,0 1-1,0 0 0,0 0 1,1-1-1,-1 1 1,0-1-1,0 1 1,0-1-1,0 0 1,0 1-1,0-1 0,0 0 1,1-1-1,22-35-7490,-13 10 646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3972,'0'0'18529,"-8"4"-18278,0 2-47,1 0 0,0 1 1,0 0-1,0 0 0,1 0 0,0 1 0,0 0 0,1 0 0,0 0 0,0 1 0,1 0 1,0 0-1,1 0 0,0 0 0,0 0 0,-2 17 0,3-20-76,1-1 0,0 1 0,1 0-1,-1 0 1,1 0 0,0 0 0,1 0-1,-1 0 1,1 0 0,2 6 0,-2-10-89,1 0 0,-1 0 1,1 0-1,-1 0 0,1 0 1,0 0-1,0-1 0,0 1 0,0-1 1,0 1-1,0-1 0,0 0 1,0 0-1,1 0 0,-1 0 0,0 0 1,1-1-1,-1 1 0,1-1 1,-1 1-1,1-1 0,-1 0 0,1 0 1,-1 0-1,1 0 0,2-1 0,2 0-10,-1 0-1,0 0 0,0 0 0,0-1 0,0 0 0,0 0 0,0-1 0,-1 1 0,1-1 1,-1-1-1,1 1 0,-1-1 0,0 0 0,-1 0 0,1 0 0,-1-1 0,1 1 0,-1-1 1,5-8-1,-6 7-17,1 1-1,0-1 1,-1 0 0,0 0 0,-1 0 0,1 0 0,-1 0 0,-1 0-1,1-1 1,-1 1 0,0-1 0,0 1 0,-1-1 0,1 1 0,-2-1-1,1 0 1,-1 1 0,0-1 0,-2-6 0,1 10-38,0 0 1,0 0 0,0-1-1,-1 2 1,1-1-1,-1 0 1,0 0-1,0 1 1,0 0-1,0 0 1,0-1-1,-1 2 1,1-1 0,0 0-1,-1 1 1,0-1-1,1 1 1,-1 0-1,0 1 1,1-1-1,-1 0 1,0 1-1,-4 0 1,2-1-157,1 1 1,-1-1-1,1 2 1,-1-1-1,0 0 1,1 1-1,-1 0 1,1 0-1,0 1 1,-1-1-1,1 1 1,0 1-1,0-1 1,0 1-1,-7 4 1,8-3-204,0 0 1,1 0-1,-1 0 1,1 1-1,0-1 1,0 1-1,1 0 1,-4 8 0,5-11-184,0 1 0,1-1 0,-1 0 0,1 0 1,-1 1-1,1-1 0,0 0 0,0 1 1,0-1-1,1 1 0,-1-1 0,0 0 0,1 0 1,1 5-1,7 5-5560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4773,'0'0'20819,"-4"64"-19858,-1-41-224,3 2-417,-2-1-224,2-1-64,1-3-32,-3-3-96,2-4-929,2-4-897,-3-7-640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2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13004,'0'0'15119,"0"67"-14319,-5-36-255,-3 0-289,1 1-192,2-3-64,1-1 0,2-7-320,2-6-833,0-4-833,2-9-993,9-2-865,0-9-3202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12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13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27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28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3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38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39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8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17.10.2023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7.png"/><Relationship Id="rId7" Type="http://schemas.openxmlformats.org/officeDocument/2006/relationships/image" Target="../media/image9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0.xml"/><Relationship Id="rId5" Type="http://schemas.openxmlformats.org/officeDocument/2006/relationships/image" Target="../media/image958.png"/><Relationship Id="rId4" Type="http://schemas.openxmlformats.org/officeDocument/2006/relationships/customXml" Target="../ink/ink130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2.png"/><Relationship Id="rId13" Type="http://schemas.openxmlformats.org/officeDocument/2006/relationships/customXml" Target="../ink/ink1316.xml"/><Relationship Id="rId18" Type="http://schemas.openxmlformats.org/officeDocument/2006/relationships/image" Target="../media/image967.png"/><Relationship Id="rId3" Type="http://schemas.openxmlformats.org/officeDocument/2006/relationships/customXml" Target="../ink/ink1311.xml"/><Relationship Id="rId7" Type="http://schemas.openxmlformats.org/officeDocument/2006/relationships/customXml" Target="../ink/ink1313.xml"/><Relationship Id="rId12" Type="http://schemas.openxmlformats.org/officeDocument/2006/relationships/image" Target="../media/image964.png"/><Relationship Id="rId17" Type="http://schemas.openxmlformats.org/officeDocument/2006/relationships/customXml" Target="../ink/ink1318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1.png"/><Relationship Id="rId11" Type="http://schemas.openxmlformats.org/officeDocument/2006/relationships/customXml" Target="../ink/ink1315.xml"/><Relationship Id="rId5" Type="http://schemas.openxmlformats.org/officeDocument/2006/relationships/customXml" Target="../ink/ink1312.xml"/><Relationship Id="rId15" Type="http://schemas.openxmlformats.org/officeDocument/2006/relationships/customXml" Target="../ink/ink1317.xml"/><Relationship Id="rId10" Type="http://schemas.openxmlformats.org/officeDocument/2006/relationships/image" Target="../media/image963.png"/><Relationship Id="rId4" Type="http://schemas.openxmlformats.org/officeDocument/2006/relationships/image" Target="../media/image960.png"/><Relationship Id="rId9" Type="http://schemas.openxmlformats.org/officeDocument/2006/relationships/customXml" Target="../ink/ink1314.xml"/><Relationship Id="rId14" Type="http://schemas.openxmlformats.org/officeDocument/2006/relationships/image" Target="../media/image96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4.png"/><Relationship Id="rId299" Type="http://schemas.openxmlformats.org/officeDocument/2006/relationships/customXml" Target="../ink/ink1467.xml"/><Relationship Id="rId21" Type="http://schemas.openxmlformats.org/officeDocument/2006/relationships/image" Target="../media/image977.png"/><Relationship Id="rId63" Type="http://schemas.openxmlformats.org/officeDocument/2006/relationships/image" Target="../media/image997.png"/><Relationship Id="rId159" Type="http://schemas.openxmlformats.org/officeDocument/2006/relationships/image" Target="../media/image1045.png"/><Relationship Id="rId324" Type="http://schemas.openxmlformats.org/officeDocument/2006/relationships/image" Target="../media/image1127.png"/><Relationship Id="rId170" Type="http://schemas.openxmlformats.org/officeDocument/2006/relationships/customXml" Target="../ink/ink1402.xml"/><Relationship Id="rId226" Type="http://schemas.openxmlformats.org/officeDocument/2006/relationships/customXml" Target="../ink/ink1430.xml"/><Relationship Id="rId268" Type="http://schemas.openxmlformats.org/officeDocument/2006/relationships/image" Target="../media/image1099.png"/><Relationship Id="rId32" Type="http://schemas.openxmlformats.org/officeDocument/2006/relationships/customXml" Target="../ink/ink1333.xml"/><Relationship Id="rId74" Type="http://schemas.openxmlformats.org/officeDocument/2006/relationships/customXml" Target="../ink/ink1354.xml"/><Relationship Id="rId128" Type="http://schemas.openxmlformats.org/officeDocument/2006/relationships/customXml" Target="../ink/ink1381.xml"/><Relationship Id="rId335" Type="http://schemas.openxmlformats.org/officeDocument/2006/relationships/customXml" Target="../ink/ink1485.xml"/><Relationship Id="rId5" Type="http://schemas.openxmlformats.org/officeDocument/2006/relationships/image" Target="../media/image969.png"/><Relationship Id="rId181" Type="http://schemas.openxmlformats.org/officeDocument/2006/relationships/image" Target="../media/image1056.png"/><Relationship Id="rId237" Type="http://schemas.openxmlformats.org/officeDocument/2006/relationships/image" Target="../media/image1084.png"/><Relationship Id="rId279" Type="http://schemas.openxmlformats.org/officeDocument/2006/relationships/customXml" Target="../ink/ink1457.xml"/><Relationship Id="rId43" Type="http://schemas.openxmlformats.org/officeDocument/2006/relationships/image" Target="../media/image988.png"/><Relationship Id="rId139" Type="http://schemas.openxmlformats.org/officeDocument/2006/relationships/image" Target="../media/image1035.png"/><Relationship Id="rId290" Type="http://schemas.openxmlformats.org/officeDocument/2006/relationships/image" Target="../media/image1110.png"/><Relationship Id="rId304" Type="http://schemas.openxmlformats.org/officeDocument/2006/relationships/image" Target="../media/image1117.png"/><Relationship Id="rId85" Type="http://schemas.openxmlformats.org/officeDocument/2006/relationships/image" Target="../media/image1008.png"/><Relationship Id="rId150" Type="http://schemas.openxmlformats.org/officeDocument/2006/relationships/customXml" Target="../ink/ink1392.xml"/><Relationship Id="rId192" Type="http://schemas.openxmlformats.org/officeDocument/2006/relationships/customXml" Target="../ink/ink1413.xml"/><Relationship Id="rId206" Type="http://schemas.openxmlformats.org/officeDocument/2006/relationships/customXml" Target="../ink/ink1420.xml"/><Relationship Id="rId248" Type="http://schemas.openxmlformats.org/officeDocument/2006/relationships/customXml" Target="../ink/ink1441.xml"/><Relationship Id="rId12" Type="http://schemas.openxmlformats.org/officeDocument/2006/relationships/customXml" Target="../ink/ink1323.xml"/><Relationship Id="rId108" Type="http://schemas.openxmlformats.org/officeDocument/2006/relationships/customXml" Target="../ink/ink1371.xml"/><Relationship Id="rId315" Type="http://schemas.openxmlformats.org/officeDocument/2006/relationships/customXml" Target="../ink/ink1475.xml"/><Relationship Id="rId54" Type="http://schemas.openxmlformats.org/officeDocument/2006/relationships/customXml" Target="../ink/ink1344.xml"/><Relationship Id="rId96" Type="http://schemas.openxmlformats.org/officeDocument/2006/relationships/customXml" Target="../ink/ink1365.xml"/><Relationship Id="rId161" Type="http://schemas.openxmlformats.org/officeDocument/2006/relationships/image" Target="../media/image1046.png"/><Relationship Id="rId217" Type="http://schemas.openxmlformats.org/officeDocument/2006/relationships/image" Target="../media/image1074.png"/><Relationship Id="rId259" Type="http://schemas.openxmlformats.org/officeDocument/2006/relationships/customXml" Target="../ink/ink1447.xml"/><Relationship Id="rId23" Type="http://schemas.openxmlformats.org/officeDocument/2006/relationships/image" Target="../media/image978.png"/><Relationship Id="rId119" Type="http://schemas.openxmlformats.org/officeDocument/2006/relationships/image" Target="../media/image1025.png"/><Relationship Id="rId270" Type="http://schemas.openxmlformats.org/officeDocument/2006/relationships/image" Target="../media/image1100.png"/><Relationship Id="rId326" Type="http://schemas.openxmlformats.org/officeDocument/2006/relationships/image" Target="../media/image1128.png"/><Relationship Id="rId65" Type="http://schemas.openxmlformats.org/officeDocument/2006/relationships/image" Target="../media/image998.png"/><Relationship Id="rId130" Type="http://schemas.openxmlformats.org/officeDocument/2006/relationships/customXml" Target="../ink/ink1382.xml"/><Relationship Id="rId172" Type="http://schemas.openxmlformats.org/officeDocument/2006/relationships/customXml" Target="../ink/ink1403.xml"/><Relationship Id="rId228" Type="http://schemas.openxmlformats.org/officeDocument/2006/relationships/customXml" Target="../ink/ink1431.xml"/><Relationship Id="rId281" Type="http://schemas.openxmlformats.org/officeDocument/2006/relationships/customXml" Target="../ink/ink1458.xml"/><Relationship Id="rId337" Type="http://schemas.openxmlformats.org/officeDocument/2006/relationships/customXml" Target="../ink/ink1486.xml"/><Relationship Id="rId34" Type="http://schemas.openxmlformats.org/officeDocument/2006/relationships/customXml" Target="../ink/ink1334.xml"/><Relationship Id="rId76" Type="http://schemas.openxmlformats.org/officeDocument/2006/relationships/customXml" Target="../ink/ink1355.xml"/><Relationship Id="rId141" Type="http://schemas.openxmlformats.org/officeDocument/2006/relationships/image" Target="../media/image1036.png"/><Relationship Id="rId7" Type="http://schemas.openxmlformats.org/officeDocument/2006/relationships/image" Target="../media/image970.png"/><Relationship Id="rId183" Type="http://schemas.openxmlformats.org/officeDocument/2006/relationships/image" Target="../media/image1057.png"/><Relationship Id="rId239" Type="http://schemas.openxmlformats.org/officeDocument/2006/relationships/image" Target="../media/image1085.png"/><Relationship Id="rId250" Type="http://schemas.openxmlformats.org/officeDocument/2006/relationships/customXml" Target="../ink/ink1442.xml"/><Relationship Id="rId292" Type="http://schemas.openxmlformats.org/officeDocument/2006/relationships/image" Target="../media/image1111.png"/><Relationship Id="rId306" Type="http://schemas.openxmlformats.org/officeDocument/2006/relationships/image" Target="../media/image1118.png"/><Relationship Id="rId45" Type="http://schemas.openxmlformats.org/officeDocument/2006/relationships/image" Target="../media/image989.png"/><Relationship Id="rId87" Type="http://schemas.openxmlformats.org/officeDocument/2006/relationships/image" Target="../media/image1009.png"/><Relationship Id="rId110" Type="http://schemas.openxmlformats.org/officeDocument/2006/relationships/customXml" Target="../ink/ink1372.xml"/><Relationship Id="rId152" Type="http://schemas.openxmlformats.org/officeDocument/2006/relationships/customXml" Target="../ink/ink1393.xml"/><Relationship Id="rId173" Type="http://schemas.openxmlformats.org/officeDocument/2006/relationships/image" Target="../media/image1052.png"/><Relationship Id="rId194" Type="http://schemas.openxmlformats.org/officeDocument/2006/relationships/customXml" Target="../ink/ink1414.xml"/><Relationship Id="rId208" Type="http://schemas.openxmlformats.org/officeDocument/2006/relationships/customXml" Target="../ink/ink1421.xml"/><Relationship Id="rId229" Type="http://schemas.openxmlformats.org/officeDocument/2006/relationships/image" Target="../media/image1080.png"/><Relationship Id="rId240" Type="http://schemas.openxmlformats.org/officeDocument/2006/relationships/customXml" Target="../ink/ink1437.xml"/><Relationship Id="rId261" Type="http://schemas.openxmlformats.org/officeDocument/2006/relationships/customXml" Target="../ink/ink1448.xml"/><Relationship Id="rId14" Type="http://schemas.openxmlformats.org/officeDocument/2006/relationships/customXml" Target="../ink/ink1324.xml"/><Relationship Id="rId35" Type="http://schemas.openxmlformats.org/officeDocument/2006/relationships/image" Target="../media/image984.png"/><Relationship Id="rId56" Type="http://schemas.openxmlformats.org/officeDocument/2006/relationships/customXml" Target="../ink/ink1345.xml"/><Relationship Id="rId77" Type="http://schemas.openxmlformats.org/officeDocument/2006/relationships/image" Target="../media/image1004.png"/><Relationship Id="rId100" Type="http://schemas.openxmlformats.org/officeDocument/2006/relationships/customXml" Target="../ink/ink1367.xml"/><Relationship Id="rId282" Type="http://schemas.openxmlformats.org/officeDocument/2006/relationships/image" Target="../media/image1106.png"/><Relationship Id="rId317" Type="http://schemas.openxmlformats.org/officeDocument/2006/relationships/customXml" Target="../ink/ink1476.xml"/><Relationship Id="rId338" Type="http://schemas.openxmlformats.org/officeDocument/2006/relationships/image" Target="../media/image1134.png"/><Relationship Id="rId8" Type="http://schemas.openxmlformats.org/officeDocument/2006/relationships/customXml" Target="../ink/ink1321.xml"/><Relationship Id="rId98" Type="http://schemas.openxmlformats.org/officeDocument/2006/relationships/customXml" Target="../ink/ink1366.xml"/><Relationship Id="rId121" Type="http://schemas.openxmlformats.org/officeDocument/2006/relationships/image" Target="../media/image1026.png"/><Relationship Id="rId142" Type="http://schemas.openxmlformats.org/officeDocument/2006/relationships/customXml" Target="../ink/ink1388.xml"/><Relationship Id="rId163" Type="http://schemas.openxmlformats.org/officeDocument/2006/relationships/image" Target="../media/image1047.png"/><Relationship Id="rId184" Type="http://schemas.openxmlformats.org/officeDocument/2006/relationships/customXml" Target="../ink/ink1409.xml"/><Relationship Id="rId219" Type="http://schemas.openxmlformats.org/officeDocument/2006/relationships/image" Target="../media/image1075.png"/><Relationship Id="rId230" Type="http://schemas.openxmlformats.org/officeDocument/2006/relationships/customXml" Target="../ink/ink1432.xml"/><Relationship Id="rId251" Type="http://schemas.openxmlformats.org/officeDocument/2006/relationships/image" Target="../media/image1091.png"/><Relationship Id="rId25" Type="http://schemas.openxmlformats.org/officeDocument/2006/relationships/image" Target="../media/image979.png"/><Relationship Id="rId46" Type="http://schemas.openxmlformats.org/officeDocument/2006/relationships/customXml" Target="../ink/ink1340.xml"/><Relationship Id="rId67" Type="http://schemas.openxmlformats.org/officeDocument/2006/relationships/image" Target="../media/image999.png"/><Relationship Id="rId272" Type="http://schemas.openxmlformats.org/officeDocument/2006/relationships/image" Target="../media/image1101.png"/><Relationship Id="rId293" Type="http://schemas.openxmlformats.org/officeDocument/2006/relationships/customXml" Target="../ink/ink1464.xml"/><Relationship Id="rId307" Type="http://schemas.openxmlformats.org/officeDocument/2006/relationships/customXml" Target="../ink/ink1471.xml"/><Relationship Id="rId328" Type="http://schemas.openxmlformats.org/officeDocument/2006/relationships/image" Target="../media/image1129.png"/><Relationship Id="rId88" Type="http://schemas.openxmlformats.org/officeDocument/2006/relationships/customXml" Target="../ink/ink1361.xml"/><Relationship Id="rId111" Type="http://schemas.openxmlformats.org/officeDocument/2006/relationships/image" Target="../media/image1021.png"/><Relationship Id="rId132" Type="http://schemas.openxmlformats.org/officeDocument/2006/relationships/customXml" Target="../ink/ink1383.xml"/><Relationship Id="rId153" Type="http://schemas.openxmlformats.org/officeDocument/2006/relationships/image" Target="../media/image1042.png"/><Relationship Id="rId174" Type="http://schemas.openxmlformats.org/officeDocument/2006/relationships/customXml" Target="../ink/ink1404.xml"/><Relationship Id="rId195" Type="http://schemas.openxmlformats.org/officeDocument/2006/relationships/image" Target="../media/image1063.png"/><Relationship Id="rId209" Type="http://schemas.openxmlformats.org/officeDocument/2006/relationships/image" Target="../media/image1070.png"/><Relationship Id="rId220" Type="http://schemas.openxmlformats.org/officeDocument/2006/relationships/customXml" Target="../ink/ink1427.xml"/><Relationship Id="rId241" Type="http://schemas.openxmlformats.org/officeDocument/2006/relationships/image" Target="../media/image1086.png"/><Relationship Id="rId15" Type="http://schemas.openxmlformats.org/officeDocument/2006/relationships/image" Target="../media/image974.png"/><Relationship Id="rId36" Type="http://schemas.openxmlformats.org/officeDocument/2006/relationships/customXml" Target="../ink/ink1335.xml"/><Relationship Id="rId57" Type="http://schemas.openxmlformats.org/officeDocument/2006/relationships/image" Target="../media/image994.png"/><Relationship Id="rId262" Type="http://schemas.openxmlformats.org/officeDocument/2006/relationships/image" Target="../media/image1096.png"/><Relationship Id="rId283" Type="http://schemas.openxmlformats.org/officeDocument/2006/relationships/customXml" Target="../ink/ink1459.xml"/><Relationship Id="rId318" Type="http://schemas.openxmlformats.org/officeDocument/2006/relationships/image" Target="../media/image1124.png"/><Relationship Id="rId78" Type="http://schemas.openxmlformats.org/officeDocument/2006/relationships/customXml" Target="../ink/ink1356.xml"/><Relationship Id="rId99" Type="http://schemas.openxmlformats.org/officeDocument/2006/relationships/image" Target="../media/image1015.png"/><Relationship Id="rId101" Type="http://schemas.openxmlformats.org/officeDocument/2006/relationships/image" Target="../media/image1016.png"/><Relationship Id="rId122" Type="http://schemas.openxmlformats.org/officeDocument/2006/relationships/customXml" Target="../ink/ink1378.xml"/><Relationship Id="rId143" Type="http://schemas.openxmlformats.org/officeDocument/2006/relationships/image" Target="../media/image1037.png"/><Relationship Id="rId164" Type="http://schemas.openxmlformats.org/officeDocument/2006/relationships/customXml" Target="../ink/ink1399.xml"/><Relationship Id="rId185" Type="http://schemas.openxmlformats.org/officeDocument/2006/relationships/image" Target="../media/image1058.png"/><Relationship Id="rId9" Type="http://schemas.openxmlformats.org/officeDocument/2006/relationships/image" Target="../media/image971.png"/><Relationship Id="rId210" Type="http://schemas.openxmlformats.org/officeDocument/2006/relationships/customXml" Target="../ink/ink1422.xml"/><Relationship Id="rId26" Type="http://schemas.openxmlformats.org/officeDocument/2006/relationships/customXml" Target="../ink/ink1330.xml"/><Relationship Id="rId231" Type="http://schemas.openxmlformats.org/officeDocument/2006/relationships/image" Target="../media/image1081.png"/><Relationship Id="rId252" Type="http://schemas.openxmlformats.org/officeDocument/2006/relationships/customXml" Target="../ink/ink1443.xml"/><Relationship Id="rId273" Type="http://schemas.openxmlformats.org/officeDocument/2006/relationships/customXml" Target="../ink/ink1454.xml"/><Relationship Id="rId294" Type="http://schemas.openxmlformats.org/officeDocument/2006/relationships/image" Target="../media/image1112.png"/><Relationship Id="rId308" Type="http://schemas.openxmlformats.org/officeDocument/2006/relationships/image" Target="../media/image1119.png"/><Relationship Id="rId329" Type="http://schemas.openxmlformats.org/officeDocument/2006/relationships/customXml" Target="../ink/ink1482.xml"/><Relationship Id="rId47" Type="http://schemas.openxmlformats.org/officeDocument/2006/relationships/image" Target="../media/image990.png"/><Relationship Id="rId68" Type="http://schemas.openxmlformats.org/officeDocument/2006/relationships/customXml" Target="../ink/ink1351.xml"/><Relationship Id="rId89" Type="http://schemas.openxmlformats.org/officeDocument/2006/relationships/image" Target="../media/image1010.png"/><Relationship Id="rId112" Type="http://schemas.openxmlformats.org/officeDocument/2006/relationships/customXml" Target="../ink/ink1373.xml"/><Relationship Id="rId133" Type="http://schemas.openxmlformats.org/officeDocument/2006/relationships/image" Target="../media/image1032.png"/><Relationship Id="rId154" Type="http://schemas.openxmlformats.org/officeDocument/2006/relationships/customXml" Target="../ink/ink1394.xml"/><Relationship Id="rId175" Type="http://schemas.openxmlformats.org/officeDocument/2006/relationships/image" Target="../media/image1053.png"/><Relationship Id="rId196" Type="http://schemas.openxmlformats.org/officeDocument/2006/relationships/customXml" Target="../ink/ink1415.xml"/><Relationship Id="rId200" Type="http://schemas.openxmlformats.org/officeDocument/2006/relationships/customXml" Target="../ink/ink1417.xml"/><Relationship Id="rId16" Type="http://schemas.openxmlformats.org/officeDocument/2006/relationships/customXml" Target="../ink/ink1325.xml"/><Relationship Id="rId221" Type="http://schemas.openxmlformats.org/officeDocument/2006/relationships/image" Target="../media/image1076.png"/><Relationship Id="rId242" Type="http://schemas.openxmlformats.org/officeDocument/2006/relationships/customXml" Target="../ink/ink1438.xml"/><Relationship Id="rId263" Type="http://schemas.openxmlformats.org/officeDocument/2006/relationships/customXml" Target="../ink/ink1449.xml"/><Relationship Id="rId284" Type="http://schemas.openxmlformats.org/officeDocument/2006/relationships/image" Target="../media/image1107.png"/><Relationship Id="rId319" Type="http://schemas.openxmlformats.org/officeDocument/2006/relationships/customXml" Target="../ink/ink1477.xml"/><Relationship Id="rId37" Type="http://schemas.openxmlformats.org/officeDocument/2006/relationships/image" Target="../media/image985.png"/><Relationship Id="rId58" Type="http://schemas.openxmlformats.org/officeDocument/2006/relationships/customXml" Target="../ink/ink1346.xml"/><Relationship Id="rId79" Type="http://schemas.openxmlformats.org/officeDocument/2006/relationships/image" Target="../media/image1005.png"/><Relationship Id="rId102" Type="http://schemas.openxmlformats.org/officeDocument/2006/relationships/customXml" Target="../ink/ink1368.xml"/><Relationship Id="rId123" Type="http://schemas.openxmlformats.org/officeDocument/2006/relationships/image" Target="../media/image1027.png"/><Relationship Id="rId144" Type="http://schemas.openxmlformats.org/officeDocument/2006/relationships/customXml" Target="../ink/ink1389.xml"/><Relationship Id="rId330" Type="http://schemas.openxmlformats.org/officeDocument/2006/relationships/image" Target="../media/image1130.png"/><Relationship Id="rId90" Type="http://schemas.openxmlformats.org/officeDocument/2006/relationships/customXml" Target="../ink/ink1362.xml"/><Relationship Id="rId165" Type="http://schemas.openxmlformats.org/officeDocument/2006/relationships/image" Target="../media/image1048.png"/><Relationship Id="rId186" Type="http://schemas.openxmlformats.org/officeDocument/2006/relationships/customXml" Target="../ink/ink1410.xml"/><Relationship Id="rId211" Type="http://schemas.openxmlformats.org/officeDocument/2006/relationships/image" Target="../media/image1071.png"/><Relationship Id="rId232" Type="http://schemas.openxmlformats.org/officeDocument/2006/relationships/customXml" Target="../ink/ink1433.xml"/><Relationship Id="rId253" Type="http://schemas.openxmlformats.org/officeDocument/2006/relationships/image" Target="../media/image1092.png"/><Relationship Id="rId274" Type="http://schemas.openxmlformats.org/officeDocument/2006/relationships/image" Target="../media/image1102.png"/><Relationship Id="rId295" Type="http://schemas.openxmlformats.org/officeDocument/2006/relationships/customXml" Target="../ink/ink1465.xml"/><Relationship Id="rId309" Type="http://schemas.openxmlformats.org/officeDocument/2006/relationships/customXml" Target="../ink/ink1472.xml"/><Relationship Id="rId27" Type="http://schemas.openxmlformats.org/officeDocument/2006/relationships/image" Target="../media/image980.png"/><Relationship Id="rId48" Type="http://schemas.openxmlformats.org/officeDocument/2006/relationships/customXml" Target="../ink/ink1341.xml"/><Relationship Id="rId69" Type="http://schemas.openxmlformats.org/officeDocument/2006/relationships/image" Target="../media/image1000.png"/><Relationship Id="rId113" Type="http://schemas.openxmlformats.org/officeDocument/2006/relationships/image" Target="../media/image1022.png"/><Relationship Id="rId134" Type="http://schemas.openxmlformats.org/officeDocument/2006/relationships/customXml" Target="../ink/ink1384.xml"/><Relationship Id="rId320" Type="http://schemas.openxmlformats.org/officeDocument/2006/relationships/image" Target="../media/image1125.png"/><Relationship Id="rId80" Type="http://schemas.openxmlformats.org/officeDocument/2006/relationships/customXml" Target="../ink/ink1357.xml"/><Relationship Id="rId155" Type="http://schemas.openxmlformats.org/officeDocument/2006/relationships/image" Target="../media/image1043.png"/><Relationship Id="rId176" Type="http://schemas.openxmlformats.org/officeDocument/2006/relationships/customXml" Target="../ink/ink1405.xml"/><Relationship Id="rId197" Type="http://schemas.openxmlformats.org/officeDocument/2006/relationships/image" Target="../media/image1064.png"/><Relationship Id="rId201" Type="http://schemas.openxmlformats.org/officeDocument/2006/relationships/image" Target="../media/image1066.png"/><Relationship Id="rId222" Type="http://schemas.openxmlformats.org/officeDocument/2006/relationships/customXml" Target="../ink/ink1428.xml"/><Relationship Id="rId243" Type="http://schemas.openxmlformats.org/officeDocument/2006/relationships/image" Target="../media/image1087.png"/><Relationship Id="rId264" Type="http://schemas.openxmlformats.org/officeDocument/2006/relationships/image" Target="../media/image1097.png"/><Relationship Id="rId285" Type="http://schemas.openxmlformats.org/officeDocument/2006/relationships/customXml" Target="../ink/ink1460.xml"/><Relationship Id="rId17" Type="http://schemas.openxmlformats.org/officeDocument/2006/relationships/image" Target="../media/image975.png"/><Relationship Id="rId38" Type="http://schemas.openxmlformats.org/officeDocument/2006/relationships/customXml" Target="../ink/ink1336.xml"/><Relationship Id="rId59" Type="http://schemas.openxmlformats.org/officeDocument/2006/relationships/image" Target="../media/image995.png"/><Relationship Id="rId103" Type="http://schemas.openxmlformats.org/officeDocument/2006/relationships/image" Target="../media/image1017.png"/><Relationship Id="rId124" Type="http://schemas.openxmlformats.org/officeDocument/2006/relationships/customXml" Target="../ink/ink1379.xml"/><Relationship Id="rId310" Type="http://schemas.openxmlformats.org/officeDocument/2006/relationships/image" Target="../media/image1120.png"/><Relationship Id="rId70" Type="http://schemas.openxmlformats.org/officeDocument/2006/relationships/customXml" Target="../ink/ink1352.xml"/><Relationship Id="rId91" Type="http://schemas.openxmlformats.org/officeDocument/2006/relationships/image" Target="../media/image1011.png"/><Relationship Id="rId145" Type="http://schemas.openxmlformats.org/officeDocument/2006/relationships/image" Target="../media/image1038.png"/><Relationship Id="rId166" Type="http://schemas.openxmlformats.org/officeDocument/2006/relationships/customXml" Target="../ink/ink1400.xml"/><Relationship Id="rId187" Type="http://schemas.openxmlformats.org/officeDocument/2006/relationships/image" Target="../media/image1059.png"/><Relationship Id="rId331" Type="http://schemas.openxmlformats.org/officeDocument/2006/relationships/customXml" Target="../ink/ink148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23.xml"/><Relationship Id="rId233" Type="http://schemas.openxmlformats.org/officeDocument/2006/relationships/image" Target="../media/image1082.png"/><Relationship Id="rId254" Type="http://schemas.openxmlformats.org/officeDocument/2006/relationships/customXml" Target="../ink/ink1444.xml"/><Relationship Id="rId28" Type="http://schemas.openxmlformats.org/officeDocument/2006/relationships/customXml" Target="../ink/ink1331.xml"/><Relationship Id="rId49" Type="http://schemas.openxmlformats.org/officeDocument/2006/relationships/image" Target="../media/image991.png"/><Relationship Id="rId114" Type="http://schemas.openxmlformats.org/officeDocument/2006/relationships/customXml" Target="../ink/ink1374.xml"/><Relationship Id="rId275" Type="http://schemas.openxmlformats.org/officeDocument/2006/relationships/customXml" Target="../ink/ink1455.xml"/><Relationship Id="rId296" Type="http://schemas.openxmlformats.org/officeDocument/2006/relationships/image" Target="../media/image1113.png"/><Relationship Id="rId300" Type="http://schemas.openxmlformats.org/officeDocument/2006/relationships/image" Target="../media/image1115.png"/><Relationship Id="rId60" Type="http://schemas.openxmlformats.org/officeDocument/2006/relationships/customXml" Target="../ink/ink1347.xml"/><Relationship Id="rId81" Type="http://schemas.openxmlformats.org/officeDocument/2006/relationships/image" Target="../media/image1006.png"/><Relationship Id="rId135" Type="http://schemas.openxmlformats.org/officeDocument/2006/relationships/image" Target="../media/image1033.png"/><Relationship Id="rId156" Type="http://schemas.openxmlformats.org/officeDocument/2006/relationships/customXml" Target="../ink/ink1395.xml"/><Relationship Id="rId177" Type="http://schemas.openxmlformats.org/officeDocument/2006/relationships/image" Target="../media/image1054.png"/><Relationship Id="rId198" Type="http://schemas.openxmlformats.org/officeDocument/2006/relationships/customXml" Target="../ink/ink1416.xml"/><Relationship Id="rId321" Type="http://schemas.openxmlformats.org/officeDocument/2006/relationships/customXml" Target="../ink/ink1478.xml"/><Relationship Id="rId202" Type="http://schemas.openxmlformats.org/officeDocument/2006/relationships/customXml" Target="../ink/ink1418.xml"/><Relationship Id="rId223" Type="http://schemas.openxmlformats.org/officeDocument/2006/relationships/image" Target="../media/image1077.png"/><Relationship Id="rId244" Type="http://schemas.openxmlformats.org/officeDocument/2006/relationships/customXml" Target="../ink/ink1439.xml"/><Relationship Id="rId18" Type="http://schemas.openxmlformats.org/officeDocument/2006/relationships/customXml" Target="../ink/ink1326.xml"/><Relationship Id="rId39" Type="http://schemas.openxmlformats.org/officeDocument/2006/relationships/image" Target="../media/image986.png"/><Relationship Id="rId265" Type="http://schemas.openxmlformats.org/officeDocument/2006/relationships/customXml" Target="../ink/ink1450.xml"/><Relationship Id="rId286" Type="http://schemas.openxmlformats.org/officeDocument/2006/relationships/image" Target="../media/image1108.png"/><Relationship Id="rId50" Type="http://schemas.openxmlformats.org/officeDocument/2006/relationships/customXml" Target="../ink/ink1342.xml"/><Relationship Id="rId104" Type="http://schemas.openxmlformats.org/officeDocument/2006/relationships/customXml" Target="../ink/ink1369.xml"/><Relationship Id="rId125" Type="http://schemas.openxmlformats.org/officeDocument/2006/relationships/image" Target="../media/image1028.png"/><Relationship Id="rId146" Type="http://schemas.openxmlformats.org/officeDocument/2006/relationships/customXml" Target="../ink/ink1390.xml"/><Relationship Id="rId167" Type="http://schemas.openxmlformats.org/officeDocument/2006/relationships/image" Target="../media/image1049.png"/><Relationship Id="rId188" Type="http://schemas.openxmlformats.org/officeDocument/2006/relationships/customXml" Target="../ink/ink1411.xml"/><Relationship Id="rId311" Type="http://schemas.openxmlformats.org/officeDocument/2006/relationships/customXml" Target="../ink/ink1473.xml"/><Relationship Id="rId332" Type="http://schemas.openxmlformats.org/officeDocument/2006/relationships/image" Target="../media/image1131.png"/><Relationship Id="rId71" Type="http://schemas.openxmlformats.org/officeDocument/2006/relationships/image" Target="../media/image1001.png"/><Relationship Id="rId92" Type="http://schemas.openxmlformats.org/officeDocument/2006/relationships/customXml" Target="../ink/ink1363.xml"/><Relationship Id="rId213" Type="http://schemas.openxmlformats.org/officeDocument/2006/relationships/image" Target="../media/image1072.png"/><Relationship Id="rId234" Type="http://schemas.openxmlformats.org/officeDocument/2006/relationships/customXml" Target="../ink/ink1434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981.png"/><Relationship Id="rId255" Type="http://schemas.openxmlformats.org/officeDocument/2006/relationships/image" Target="../media/image1093.png"/><Relationship Id="rId276" Type="http://schemas.openxmlformats.org/officeDocument/2006/relationships/image" Target="../media/image1103.png"/><Relationship Id="rId297" Type="http://schemas.openxmlformats.org/officeDocument/2006/relationships/customXml" Target="../ink/ink1466.xml"/><Relationship Id="rId40" Type="http://schemas.openxmlformats.org/officeDocument/2006/relationships/customXml" Target="../ink/ink1337.xml"/><Relationship Id="rId115" Type="http://schemas.openxmlformats.org/officeDocument/2006/relationships/image" Target="../media/image1023.png"/><Relationship Id="rId136" Type="http://schemas.openxmlformats.org/officeDocument/2006/relationships/customXml" Target="../ink/ink1385.xml"/><Relationship Id="rId157" Type="http://schemas.openxmlformats.org/officeDocument/2006/relationships/image" Target="../media/image1044.png"/><Relationship Id="rId178" Type="http://schemas.openxmlformats.org/officeDocument/2006/relationships/customXml" Target="../ink/ink1406.xml"/><Relationship Id="rId301" Type="http://schemas.openxmlformats.org/officeDocument/2006/relationships/customXml" Target="../ink/ink1468.xml"/><Relationship Id="rId322" Type="http://schemas.openxmlformats.org/officeDocument/2006/relationships/image" Target="../media/image1126.png"/><Relationship Id="rId61" Type="http://schemas.openxmlformats.org/officeDocument/2006/relationships/image" Target="../media/image996.png"/><Relationship Id="rId82" Type="http://schemas.openxmlformats.org/officeDocument/2006/relationships/customXml" Target="../ink/ink1358.xml"/><Relationship Id="rId199" Type="http://schemas.openxmlformats.org/officeDocument/2006/relationships/image" Target="../media/image1065.png"/><Relationship Id="rId203" Type="http://schemas.openxmlformats.org/officeDocument/2006/relationships/image" Target="../media/image1067.png"/><Relationship Id="rId19" Type="http://schemas.openxmlformats.org/officeDocument/2006/relationships/image" Target="../media/image976.png"/><Relationship Id="rId224" Type="http://schemas.openxmlformats.org/officeDocument/2006/relationships/customXml" Target="../ink/ink1429.xml"/><Relationship Id="rId245" Type="http://schemas.openxmlformats.org/officeDocument/2006/relationships/image" Target="../media/image1088.png"/><Relationship Id="rId266" Type="http://schemas.openxmlformats.org/officeDocument/2006/relationships/image" Target="../media/image1098.png"/><Relationship Id="rId287" Type="http://schemas.openxmlformats.org/officeDocument/2006/relationships/customXml" Target="../ink/ink1461.xml"/><Relationship Id="rId30" Type="http://schemas.openxmlformats.org/officeDocument/2006/relationships/customXml" Target="../ink/ink1332.xml"/><Relationship Id="rId105" Type="http://schemas.openxmlformats.org/officeDocument/2006/relationships/image" Target="../media/image1018.png"/><Relationship Id="rId126" Type="http://schemas.openxmlformats.org/officeDocument/2006/relationships/customXml" Target="../ink/ink1380.xml"/><Relationship Id="rId147" Type="http://schemas.openxmlformats.org/officeDocument/2006/relationships/image" Target="../media/image1039.png"/><Relationship Id="rId168" Type="http://schemas.openxmlformats.org/officeDocument/2006/relationships/customXml" Target="../ink/ink1401.xml"/><Relationship Id="rId312" Type="http://schemas.openxmlformats.org/officeDocument/2006/relationships/image" Target="../media/image1121.png"/><Relationship Id="rId333" Type="http://schemas.openxmlformats.org/officeDocument/2006/relationships/customXml" Target="../ink/ink1484.xml"/><Relationship Id="rId51" Type="http://schemas.openxmlformats.org/officeDocument/2006/relationships/image" Target="../media/image992.png"/><Relationship Id="rId72" Type="http://schemas.openxmlformats.org/officeDocument/2006/relationships/customXml" Target="../ink/ink1353.xml"/><Relationship Id="rId93" Type="http://schemas.openxmlformats.org/officeDocument/2006/relationships/image" Target="../media/image1012.png"/><Relationship Id="rId189" Type="http://schemas.openxmlformats.org/officeDocument/2006/relationships/image" Target="../media/image1060.png"/><Relationship Id="rId3" Type="http://schemas.openxmlformats.org/officeDocument/2006/relationships/image" Target="../media/image968.png"/><Relationship Id="rId214" Type="http://schemas.openxmlformats.org/officeDocument/2006/relationships/customXml" Target="../ink/ink1424.xml"/><Relationship Id="rId235" Type="http://schemas.openxmlformats.org/officeDocument/2006/relationships/image" Target="../media/image1083.png"/><Relationship Id="rId256" Type="http://schemas.openxmlformats.org/officeDocument/2006/relationships/customXml" Target="../ink/ink1445.xml"/><Relationship Id="rId277" Type="http://schemas.openxmlformats.org/officeDocument/2006/relationships/customXml" Target="../ink/ink1456.xml"/><Relationship Id="rId298" Type="http://schemas.openxmlformats.org/officeDocument/2006/relationships/image" Target="../media/image1114.png"/><Relationship Id="rId116" Type="http://schemas.openxmlformats.org/officeDocument/2006/relationships/customXml" Target="../ink/ink1375.xml"/><Relationship Id="rId137" Type="http://schemas.openxmlformats.org/officeDocument/2006/relationships/image" Target="../media/image1034.png"/><Relationship Id="rId158" Type="http://schemas.openxmlformats.org/officeDocument/2006/relationships/customXml" Target="../ink/ink1396.xml"/><Relationship Id="rId302" Type="http://schemas.openxmlformats.org/officeDocument/2006/relationships/image" Target="../media/image1116.png"/><Relationship Id="rId323" Type="http://schemas.openxmlformats.org/officeDocument/2006/relationships/customXml" Target="../ink/ink1479.xml"/><Relationship Id="rId20" Type="http://schemas.openxmlformats.org/officeDocument/2006/relationships/customXml" Target="../ink/ink1327.xml"/><Relationship Id="rId41" Type="http://schemas.openxmlformats.org/officeDocument/2006/relationships/image" Target="../media/image987.png"/><Relationship Id="rId62" Type="http://schemas.openxmlformats.org/officeDocument/2006/relationships/customXml" Target="../ink/ink1348.xml"/><Relationship Id="rId83" Type="http://schemas.openxmlformats.org/officeDocument/2006/relationships/image" Target="../media/image1007.png"/><Relationship Id="rId179" Type="http://schemas.openxmlformats.org/officeDocument/2006/relationships/image" Target="../media/image1055.png"/><Relationship Id="rId190" Type="http://schemas.openxmlformats.org/officeDocument/2006/relationships/customXml" Target="../ink/ink1412.xml"/><Relationship Id="rId204" Type="http://schemas.openxmlformats.org/officeDocument/2006/relationships/customXml" Target="../ink/ink1419.xml"/><Relationship Id="rId225" Type="http://schemas.openxmlformats.org/officeDocument/2006/relationships/image" Target="../media/image1078.png"/><Relationship Id="rId246" Type="http://schemas.openxmlformats.org/officeDocument/2006/relationships/customXml" Target="../ink/ink1440.xml"/><Relationship Id="rId267" Type="http://schemas.openxmlformats.org/officeDocument/2006/relationships/customXml" Target="../ink/ink1451.xml"/><Relationship Id="rId288" Type="http://schemas.openxmlformats.org/officeDocument/2006/relationships/image" Target="../media/image1109.png"/><Relationship Id="rId106" Type="http://schemas.openxmlformats.org/officeDocument/2006/relationships/customXml" Target="../ink/ink1370.xml"/><Relationship Id="rId127" Type="http://schemas.openxmlformats.org/officeDocument/2006/relationships/image" Target="../media/image1029.png"/><Relationship Id="rId313" Type="http://schemas.openxmlformats.org/officeDocument/2006/relationships/customXml" Target="../ink/ink1474.xml"/><Relationship Id="rId10" Type="http://schemas.openxmlformats.org/officeDocument/2006/relationships/customXml" Target="../ink/ink1322.xml"/><Relationship Id="rId31" Type="http://schemas.openxmlformats.org/officeDocument/2006/relationships/image" Target="../media/image982.png"/><Relationship Id="rId52" Type="http://schemas.openxmlformats.org/officeDocument/2006/relationships/customXml" Target="../ink/ink1343.xml"/><Relationship Id="rId73" Type="http://schemas.openxmlformats.org/officeDocument/2006/relationships/image" Target="../media/image1002.png"/><Relationship Id="rId94" Type="http://schemas.openxmlformats.org/officeDocument/2006/relationships/customXml" Target="../ink/ink1364.xml"/><Relationship Id="rId148" Type="http://schemas.openxmlformats.org/officeDocument/2006/relationships/customXml" Target="../ink/ink1391.xml"/><Relationship Id="rId169" Type="http://schemas.openxmlformats.org/officeDocument/2006/relationships/image" Target="../media/image1050.png"/><Relationship Id="rId334" Type="http://schemas.openxmlformats.org/officeDocument/2006/relationships/image" Target="../media/image1132.png"/><Relationship Id="rId4" Type="http://schemas.openxmlformats.org/officeDocument/2006/relationships/customXml" Target="../ink/ink1319.xml"/><Relationship Id="rId180" Type="http://schemas.openxmlformats.org/officeDocument/2006/relationships/customXml" Target="../ink/ink1407.xml"/><Relationship Id="rId215" Type="http://schemas.openxmlformats.org/officeDocument/2006/relationships/image" Target="../media/image1073.png"/><Relationship Id="rId236" Type="http://schemas.openxmlformats.org/officeDocument/2006/relationships/customXml" Target="../ink/ink1435.xml"/><Relationship Id="rId257" Type="http://schemas.openxmlformats.org/officeDocument/2006/relationships/customXml" Target="../ink/ink1446.xml"/><Relationship Id="rId278" Type="http://schemas.openxmlformats.org/officeDocument/2006/relationships/image" Target="../media/image1104.png"/><Relationship Id="rId303" Type="http://schemas.openxmlformats.org/officeDocument/2006/relationships/customXml" Target="../ink/ink1469.xml"/><Relationship Id="rId42" Type="http://schemas.openxmlformats.org/officeDocument/2006/relationships/customXml" Target="../ink/ink1338.xml"/><Relationship Id="rId84" Type="http://schemas.openxmlformats.org/officeDocument/2006/relationships/customXml" Target="../ink/ink1359.xml"/><Relationship Id="rId138" Type="http://schemas.openxmlformats.org/officeDocument/2006/relationships/customXml" Target="../ink/ink1386.xml"/><Relationship Id="rId191" Type="http://schemas.openxmlformats.org/officeDocument/2006/relationships/image" Target="../media/image1061.png"/><Relationship Id="rId205" Type="http://schemas.openxmlformats.org/officeDocument/2006/relationships/image" Target="../media/image1068.png"/><Relationship Id="rId247" Type="http://schemas.openxmlformats.org/officeDocument/2006/relationships/image" Target="../media/image1089.png"/><Relationship Id="rId107" Type="http://schemas.openxmlformats.org/officeDocument/2006/relationships/image" Target="../media/image1019.png"/><Relationship Id="rId289" Type="http://schemas.openxmlformats.org/officeDocument/2006/relationships/customXml" Target="../ink/ink1462.xml"/><Relationship Id="rId11" Type="http://schemas.openxmlformats.org/officeDocument/2006/relationships/image" Target="../media/image972.png"/><Relationship Id="rId53" Type="http://schemas.openxmlformats.org/officeDocument/2006/relationships/image" Target="../media/image993.png"/><Relationship Id="rId149" Type="http://schemas.openxmlformats.org/officeDocument/2006/relationships/image" Target="../media/image1040.png"/><Relationship Id="rId314" Type="http://schemas.openxmlformats.org/officeDocument/2006/relationships/image" Target="../media/image1122.png"/><Relationship Id="rId95" Type="http://schemas.openxmlformats.org/officeDocument/2006/relationships/image" Target="../media/image1013.png"/><Relationship Id="rId160" Type="http://schemas.openxmlformats.org/officeDocument/2006/relationships/customXml" Target="../ink/ink1397.xml"/><Relationship Id="rId216" Type="http://schemas.openxmlformats.org/officeDocument/2006/relationships/customXml" Target="../ink/ink1425.xml"/><Relationship Id="rId258" Type="http://schemas.openxmlformats.org/officeDocument/2006/relationships/image" Target="../media/image1094.png"/><Relationship Id="rId22" Type="http://schemas.openxmlformats.org/officeDocument/2006/relationships/customXml" Target="../ink/ink1328.xml"/><Relationship Id="rId64" Type="http://schemas.openxmlformats.org/officeDocument/2006/relationships/customXml" Target="../ink/ink1349.xml"/><Relationship Id="rId118" Type="http://schemas.openxmlformats.org/officeDocument/2006/relationships/customXml" Target="../ink/ink1376.xml"/><Relationship Id="rId325" Type="http://schemas.openxmlformats.org/officeDocument/2006/relationships/customXml" Target="../ink/ink1480.xml"/><Relationship Id="rId171" Type="http://schemas.openxmlformats.org/officeDocument/2006/relationships/image" Target="../media/image1051.png"/><Relationship Id="rId227" Type="http://schemas.openxmlformats.org/officeDocument/2006/relationships/image" Target="../media/image1079.png"/><Relationship Id="rId269" Type="http://schemas.openxmlformats.org/officeDocument/2006/relationships/customXml" Target="../ink/ink1452.xml"/><Relationship Id="rId33" Type="http://schemas.openxmlformats.org/officeDocument/2006/relationships/image" Target="../media/image983.png"/><Relationship Id="rId129" Type="http://schemas.openxmlformats.org/officeDocument/2006/relationships/image" Target="../media/image1030.png"/><Relationship Id="rId280" Type="http://schemas.openxmlformats.org/officeDocument/2006/relationships/image" Target="../media/image1105.png"/><Relationship Id="rId336" Type="http://schemas.openxmlformats.org/officeDocument/2006/relationships/image" Target="../media/image1133.png"/><Relationship Id="rId75" Type="http://schemas.openxmlformats.org/officeDocument/2006/relationships/image" Target="../media/image1003.png"/><Relationship Id="rId140" Type="http://schemas.openxmlformats.org/officeDocument/2006/relationships/customXml" Target="../ink/ink1387.xml"/><Relationship Id="rId182" Type="http://schemas.openxmlformats.org/officeDocument/2006/relationships/customXml" Target="../ink/ink1408.xml"/><Relationship Id="rId6" Type="http://schemas.openxmlformats.org/officeDocument/2006/relationships/customXml" Target="../ink/ink1320.xml"/><Relationship Id="rId238" Type="http://schemas.openxmlformats.org/officeDocument/2006/relationships/customXml" Target="../ink/ink1436.xml"/><Relationship Id="rId291" Type="http://schemas.openxmlformats.org/officeDocument/2006/relationships/customXml" Target="../ink/ink1463.xml"/><Relationship Id="rId305" Type="http://schemas.openxmlformats.org/officeDocument/2006/relationships/customXml" Target="../ink/ink1470.xml"/><Relationship Id="rId44" Type="http://schemas.openxmlformats.org/officeDocument/2006/relationships/customXml" Target="../ink/ink1339.xml"/><Relationship Id="rId86" Type="http://schemas.openxmlformats.org/officeDocument/2006/relationships/customXml" Target="../ink/ink1360.xml"/><Relationship Id="rId151" Type="http://schemas.openxmlformats.org/officeDocument/2006/relationships/image" Target="../media/image1041.png"/><Relationship Id="rId193" Type="http://schemas.openxmlformats.org/officeDocument/2006/relationships/image" Target="../media/image1062.png"/><Relationship Id="rId207" Type="http://schemas.openxmlformats.org/officeDocument/2006/relationships/image" Target="../media/image1069.png"/><Relationship Id="rId249" Type="http://schemas.openxmlformats.org/officeDocument/2006/relationships/image" Target="../media/image1090.png"/><Relationship Id="rId13" Type="http://schemas.openxmlformats.org/officeDocument/2006/relationships/image" Target="../media/image973.png"/><Relationship Id="rId109" Type="http://schemas.openxmlformats.org/officeDocument/2006/relationships/image" Target="../media/image1020.png"/><Relationship Id="rId260" Type="http://schemas.openxmlformats.org/officeDocument/2006/relationships/image" Target="../media/image1095.png"/><Relationship Id="rId316" Type="http://schemas.openxmlformats.org/officeDocument/2006/relationships/image" Target="../media/image1123.png"/><Relationship Id="rId55" Type="http://schemas.openxmlformats.org/officeDocument/2006/relationships/image" Target="../media/image363.png"/><Relationship Id="rId97" Type="http://schemas.openxmlformats.org/officeDocument/2006/relationships/image" Target="../media/image1014.png"/><Relationship Id="rId120" Type="http://schemas.openxmlformats.org/officeDocument/2006/relationships/customXml" Target="../ink/ink1377.xml"/><Relationship Id="rId162" Type="http://schemas.openxmlformats.org/officeDocument/2006/relationships/customXml" Target="../ink/ink1398.xml"/><Relationship Id="rId218" Type="http://schemas.openxmlformats.org/officeDocument/2006/relationships/customXml" Target="../ink/ink1426.xml"/><Relationship Id="rId271" Type="http://schemas.openxmlformats.org/officeDocument/2006/relationships/customXml" Target="../ink/ink1453.xml"/><Relationship Id="rId24" Type="http://schemas.openxmlformats.org/officeDocument/2006/relationships/customXml" Target="../ink/ink1329.xml"/><Relationship Id="rId66" Type="http://schemas.openxmlformats.org/officeDocument/2006/relationships/customXml" Target="../ink/ink1350.xml"/><Relationship Id="rId131" Type="http://schemas.openxmlformats.org/officeDocument/2006/relationships/image" Target="../media/image1031.png"/><Relationship Id="rId327" Type="http://schemas.openxmlformats.org/officeDocument/2006/relationships/customXml" Target="../ink/ink148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5.xml"/><Relationship Id="rId21" Type="http://schemas.openxmlformats.org/officeDocument/2006/relationships/customXml" Target="../ink/ink1496.xml"/><Relationship Id="rId42" Type="http://schemas.openxmlformats.org/officeDocument/2006/relationships/image" Target="../media/image1153.png"/><Relationship Id="rId63" Type="http://schemas.openxmlformats.org/officeDocument/2006/relationships/customXml" Target="../ink/ink1517.xml"/><Relationship Id="rId84" Type="http://schemas.openxmlformats.org/officeDocument/2006/relationships/customXml" Target="../ink/ink1528.xml"/><Relationship Id="rId138" Type="http://schemas.openxmlformats.org/officeDocument/2006/relationships/image" Target="../media/image1551.png"/><Relationship Id="rId159" Type="http://schemas.openxmlformats.org/officeDocument/2006/relationships/image" Target="../media/image1561.png"/><Relationship Id="rId170" Type="http://schemas.openxmlformats.org/officeDocument/2006/relationships/customXml" Target="../ink/ink1572.xml"/><Relationship Id="rId191" Type="http://schemas.openxmlformats.org/officeDocument/2006/relationships/image" Target="../media/image1577.png"/><Relationship Id="rId107" Type="http://schemas.openxmlformats.org/officeDocument/2006/relationships/customXml" Target="../ink/ink1540.xml"/><Relationship Id="rId11" Type="http://schemas.openxmlformats.org/officeDocument/2006/relationships/customXml" Target="../ink/ink1491.xml"/><Relationship Id="rId32" Type="http://schemas.openxmlformats.org/officeDocument/2006/relationships/image" Target="../media/image1149.png"/><Relationship Id="rId53" Type="http://schemas.openxmlformats.org/officeDocument/2006/relationships/customXml" Target="../ink/ink1512.xml"/><Relationship Id="rId74" Type="http://schemas.openxmlformats.org/officeDocument/2006/relationships/customXml" Target="../ink/ink1523.xml"/><Relationship Id="rId128" Type="http://schemas.openxmlformats.org/officeDocument/2006/relationships/image" Target="../media/image1546.png"/><Relationship Id="rId149" Type="http://schemas.openxmlformats.org/officeDocument/2006/relationships/customXml" Target="../ink/ink1561.xml"/><Relationship Id="rId5" Type="http://schemas.openxmlformats.org/officeDocument/2006/relationships/customXml" Target="../ink/ink1488.xml"/><Relationship Id="rId95" Type="http://schemas.openxmlformats.org/officeDocument/2006/relationships/customXml" Target="../ink/ink1534.xml"/><Relationship Id="rId160" Type="http://schemas.openxmlformats.org/officeDocument/2006/relationships/customXml" Target="../ink/ink1567.xml"/><Relationship Id="rId181" Type="http://schemas.openxmlformats.org/officeDocument/2006/relationships/image" Target="../media/image1572.png"/><Relationship Id="rId22" Type="http://schemas.openxmlformats.org/officeDocument/2006/relationships/image" Target="../media/image1144.png"/><Relationship Id="rId43" Type="http://schemas.openxmlformats.org/officeDocument/2006/relationships/customXml" Target="../ink/ink1507.xml"/><Relationship Id="rId64" Type="http://schemas.openxmlformats.org/officeDocument/2006/relationships/image" Target="../media/image1515.png"/><Relationship Id="rId118" Type="http://schemas.openxmlformats.org/officeDocument/2006/relationships/image" Target="../media/image1541.png"/><Relationship Id="rId139" Type="http://schemas.openxmlformats.org/officeDocument/2006/relationships/customXml" Target="../ink/ink1556.xml"/><Relationship Id="rId85" Type="http://schemas.openxmlformats.org/officeDocument/2006/relationships/image" Target="../media/image1525.png"/><Relationship Id="rId150" Type="http://schemas.openxmlformats.org/officeDocument/2006/relationships/image" Target="../media/image1557.png"/><Relationship Id="rId171" Type="http://schemas.openxmlformats.org/officeDocument/2006/relationships/image" Target="../media/image1567.png"/><Relationship Id="rId192" Type="http://schemas.openxmlformats.org/officeDocument/2006/relationships/customXml" Target="../ink/ink1583.xml"/><Relationship Id="rId12" Type="http://schemas.openxmlformats.org/officeDocument/2006/relationships/image" Target="../media/image1139.png"/><Relationship Id="rId33" Type="http://schemas.openxmlformats.org/officeDocument/2006/relationships/customXml" Target="../ink/ink1502.xml"/><Relationship Id="rId108" Type="http://schemas.openxmlformats.org/officeDocument/2006/relationships/image" Target="../media/image1536.png"/><Relationship Id="rId129" Type="http://schemas.openxmlformats.org/officeDocument/2006/relationships/customXml" Target="../ink/ink1551.xml"/><Relationship Id="rId54" Type="http://schemas.openxmlformats.org/officeDocument/2006/relationships/image" Target="../media/image1159.png"/><Relationship Id="rId75" Type="http://schemas.openxmlformats.org/officeDocument/2006/relationships/image" Target="../media/image1520.png"/><Relationship Id="rId96" Type="http://schemas.openxmlformats.org/officeDocument/2006/relationships/image" Target="../media/image1530.png"/><Relationship Id="rId140" Type="http://schemas.openxmlformats.org/officeDocument/2006/relationships/image" Target="../media/image1552.png"/><Relationship Id="rId161" Type="http://schemas.openxmlformats.org/officeDocument/2006/relationships/image" Target="../media/image1562.png"/><Relationship Id="rId182" Type="http://schemas.openxmlformats.org/officeDocument/2006/relationships/customXml" Target="../ink/ink1578.xml"/><Relationship Id="rId6" Type="http://schemas.openxmlformats.org/officeDocument/2006/relationships/image" Target="../media/image1136.png"/><Relationship Id="rId23" Type="http://schemas.openxmlformats.org/officeDocument/2006/relationships/customXml" Target="../ink/ink1497.xml"/><Relationship Id="rId119" Type="http://schemas.openxmlformats.org/officeDocument/2006/relationships/customXml" Target="../ink/ink1546.xml"/><Relationship Id="rId44" Type="http://schemas.openxmlformats.org/officeDocument/2006/relationships/image" Target="../media/image1154.png"/><Relationship Id="rId65" Type="http://schemas.openxmlformats.org/officeDocument/2006/relationships/customXml" Target="../ink/ink1518.xml"/><Relationship Id="rId86" Type="http://schemas.openxmlformats.org/officeDocument/2006/relationships/customXml" Target="../ink/ink1529.xml"/><Relationship Id="rId130" Type="http://schemas.openxmlformats.org/officeDocument/2006/relationships/image" Target="../media/image1547.png"/><Relationship Id="rId151" Type="http://schemas.openxmlformats.org/officeDocument/2006/relationships/customXml" Target="../ink/ink1562.xml"/><Relationship Id="rId172" Type="http://schemas.openxmlformats.org/officeDocument/2006/relationships/customXml" Target="../ink/ink1573.xml"/><Relationship Id="rId193" Type="http://schemas.openxmlformats.org/officeDocument/2006/relationships/image" Target="../media/image1578.png"/><Relationship Id="rId13" Type="http://schemas.openxmlformats.org/officeDocument/2006/relationships/customXml" Target="../ink/ink1492.xml"/><Relationship Id="rId109" Type="http://schemas.openxmlformats.org/officeDocument/2006/relationships/customXml" Target="../ink/ink1541.xml"/><Relationship Id="rId34" Type="http://schemas.openxmlformats.org/officeDocument/2006/relationships/image" Target="../media/image363.png"/><Relationship Id="rId50" Type="http://schemas.openxmlformats.org/officeDocument/2006/relationships/image" Target="../media/image1157.png"/><Relationship Id="rId55" Type="http://schemas.openxmlformats.org/officeDocument/2006/relationships/customXml" Target="../ink/ink1513.xml"/><Relationship Id="rId76" Type="http://schemas.openxmlformats.org/officeDocument/2006/relationships/customXml" Target="../ink/ink1524.xml"/><Relationship Id="rId97" Type="http://schemas.openxmlformats.org/officeDocument/2006/relationships/customXml" Target="../ink/ink1535.xml"/><Relationship Id="rId104" Type="http://schemas.openxmlformats.org/officeDocument/2006/relationships/image" Target="../media/image1534.png"/><Relationship Id="rId120" Type="http://schemas.openxmlformats.org/officeDocument/2006/relationships/image" Target="../media/image1542.png"/><Relationship Id="rId125" Type="http://schemas.openxmlformats.org/officeDocument/2006/relationships/customXml" Target="../ink/ink1549.xml"/><Relationship Id="rId141" Type="http://schemas.openxmlformats.org/officeDocument/2006/relationships/customXml" Target="../ink/ink1557.xml"/><Relationship Id="rId146" Type="http://schemas.openxmlformats.org/officeDocument/2006/relationships/image" Target="../media/image1555.png"/><Relationship Id="rId167" Type="http://schemas.openxmlformats.org/officeDocument/2006/relationships/image" Target="../media/image1565.png"/><Relationship Id="rId188" Type="http://schemas.openxmlformats.org/officeDocument/2006/relationships/customXml" Target="../ink/ink1581.xml"/><Relationship Id="rId7" Type="http://schemas.openxmlformats.org/officeDocument/2006/relationships/customXml" Target="../ink/ink1489.xml"/><Relationship Id="rId71" Type="http://schemas.openxmlformats.org/officeDocument/2006/relationships/image" Target="../media/image1518.png"/><Relationship Id="rId92" Type="http://schemas.openxmlformats.org/officeDocument/2006/relationships/image" Target="../media/image1528.png"/><Relationship Id="rId162" Type="http://schemas.openxmlformats.org/officeDocument/2006/relationships/customXml" Target="../ink/ink1568.xml"/><Relationship Id="rId183" Type="http://schemas.openxmlformats.org/officeDocument/2006/relationships/image" Target="../media/image1573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500.xml"/><Relationship Id="rId24" Type="http://schemas.openxmlformats.org/officeDocument/2006/relationships/image" Target="../media/image1145.png"/><Relationship Id="rId40" Type="http://schemas.openxmlformats.org/officeDocument/2006/relationships/image" Target="../media/image1152.png"/><Relationship Id="rId45" Type="http://schemas.openxmlformats.org/officeDocument/2006/relationships/customXml" Target="../ink/ink1508.xml"/><Relationship Id="rId66" Type="http://schemas.openxmlformats.org/officeDocument/2006/relationships/image" Target="../media/image1516.png"/><Relationship Id="rId87" Type="http://schemas.openxmlformats.org/officeDocument/2006/relationships/image" Target="../media/image1526.png"/><Relationship Id="rId110" Type="http://schemas.openxmlformats.org/officeDocument/2006/relationships/image" Target="../media/image1537.png"/><Relationship Id="rId115" Type="http://schemas.openxmlformats.org/officeDocument/2006/relationships/customXml" Target="../ink/ink1544.xml"/><Relationship Id="rId131" Type="http://schemas.openxmlformats.org/officeDocument/2006/relationships/customXml" Target="../ink/ink1552.xml"/><Relationship Id="rId136" Type="http://schemas.openxmlformats.org/officeDocument/2006/relationships/image" Target="../media/image1550.png"/><Relationship Id="rId157" Type="http://schemas.openxmlformats.org/officeDocument/2006/relationships/customXml" Target="../ink/ink1565.xml"/><Relationship Id="rId178" Type="http://schemas.openxmlformats.org/officeDocument/2006/relationships/customXml" Target="../ink/ink1576.xml"/><Relationship Id="rId61" Type="http://schemas.openxmlformats.org/officeDocument/2006/relationships/customXml" Target="../ink/ink1516.xml"/><Relationship Id="rId82" Type="http://schemas.openxmlformats.org/officeDocument/2006/relationships/customXml" Target="../ink/ink1527.xml"/><Relationship Id="rId152" Type="http://schemas.openxmlformats.org/officeDocument/2006/relationships/image" Target="../media/image1558.png"/><Relationship Id="rId173" Type="http://schemas.openxmlformats.org/officeDocument/2006/relationships/image" Target="../media/image1568.png"/><Relationship Id="rId19" Type="http://schemas.openxmlformats.org/officeDocument/2006/relationships/customXml" Target="../ink/ink1495.xml"/><Relationship Id="rId14" Type="http://schemas.openxmlformats.org/officeDocument/2006/relationships/image" Target="../media/image1140.png"/><Relationship Id="rId30" Type="http://schemas.openxmlformats.org/officeDocument/2006/relationships/image" Target="../media/image1148.png"/><Relationship Id="rId35" Type="http://schemas.openxmlformats.org/officeDocument/2006/relationships/customXml" Target="../ink/ink1503.xml"/><Relationship Id="rId56" Type="http://schemas.openxmlformats.org/officeDocument/2006/relationships/image" Target="../media/image1160.png"/><Relationship Id="rId77" Type="http://schemas.openxmlformats.org/officeDocument/2006/relationships/image" Target="../media/image1521.png"/><Relationship Id="rId100" Type="http://schemas.openxmlformats.org/officeDocument/2006/relationships/image" Target="../media/image1532.png"/><Relationship Id="rId105" Type="http://schemas.openxmlformats.org/officeDocument/2006/relationships/customXml" Target="../ink/ink1539.xml"/><Relationship Id="rId126" Type="http://schemas.openxmlformats.org/officeDocument/2006/relationships/image" Target="../media/image1545.png"/><Relationship Id="rId147" Type="http://schemas.openxmlformats.org/officeDocument/2006/relationships/customXml" Target="../ink/ink1560.xml"/><Relationship Id="rId168" Type="http://schemas.openxmlformats.org/officeDocument/2006/relationships/customXml" Target="../ink/ink1571.xml"/><Relationship Id="rId8" Type="http://schemas.openxmlformats.org/officeDocument/2006/relationships/image" Target="../media/image1137.png"/><Relationship Id="rId51" Type="http://schemas.openxmlformats.org/officeDocument/2006/relationships/customXml" Target="../ink/ink1511.xml"/><Relationship Id="rId72" Type="http://schemas.openxmlformats.org/officeDocument/2006/relationships/customXml" Target="../ink/ink1522.xml"/><Relationship Id="rId93" Type="http://schemas.openxmlformats.org/officeDocument/2006/relationships/customXml" Target="../ink/ink1533.xml"/><Relationship Id="rId98" Type="http://schemas.openxmlformats.org/officeDocument/2006/relationships/image" Target="../media/image1531.png"/><Relationship Id="rId121" Type="http://schemas.openxmlformats.org/officeDocument/2006/relationships/customXml" Target="../ink/ink1547.xml"/><Relationship Id="rId142" Type="http://schemas.openxmlformats.org/officeDocument/2006/relationships/image" Target="../media/image1553.png"/><Relationship Id="rId163" Type="http://schemas.openxmlformats.org/officeDocument/2006/relationships/image" Target="../media/image1563.png"/><Relationship Id="rId184" Type="http://schemas.openxmlformats.org/officeDocument/2006/relationships/customXml" Target="../ink/ink1579.xml"/><Relationship Id="rId189" Type="http://schemas.openxmlformats.org/officeDocument/2006/relationships/image" Target="../media/image1576.png"/><Relationship Id="rId3" Type="http://schemas.openxmlformats.org/officeDocument/2006/relationships/customXml" Target="../ink/ink1487.xml"/><Relationship Id="rId25" Type="http://schemas.openxmlformats.org/officeDocument/2006/relationships/customXml" Target="../ink/ink1498.xml"/><Relationship Id="rId46" Type="http://schemas.openxmlformats.org/officeDocument/2006/relationships/image" Target="../media/image1155.png"/><Relationship Id="rId67" Type="http://schemas.openxmlformats.org/officeDocument/2006/relationships/customXml" Target="../ink/ink1519.xml"/><Relationship Id="rId116" Type="http://schemas.openxmlformats.org/officeDocument/2006/relationships/image" Target="../media/image1540.png"/><Relationship Id="rId137" Type="http://schemas.openxmlformats.org/officeDocument/2006/relationships/customXml" Target="../ink/ink1555.xml"/><Relationship Id="rId158" Type="http://schemas.openxmlformats.org/officeDocument/2006/relationships/customXml" Target="../ink/ink1566.xml"/><Relationship Id="rId20" Type="http://schemas.openxmlformats.org/officeDocument/2006/relationships/image" Target="../media/image1143.png"/><Relationship Id="rId41" Type="http://schemas.openxmlformats.org/officeDocument/2006/relationships/customXml" Target="../ink/ink1506.xml"/><Relationship Id="rId62" Type="http://schemas.openxmlformats.org/officeDocument/2006/relationships/image" Target="../media/image1514.png"/><Relationship Id="rId83" Type="http://schemas.openxmlformats.org/officeDocument/2006/relationships/image" Target="../media/image1524.png"/><Relationship Id="rId88" Type="http://schemas.openxmlformats.org/officeDocument/2006/relationships/customXml" Target="../ink/ink1530.xml"/><Relationship Id="rId111" Type="http://schemas.openxmlformats.org/officeDocument/2006/relationships/customXml" Target="../ink/ink1542.xml"/><Relationship Id="rId132" Type="http://schemas.openxmlformats.org/officeDocument/2006/relationships/image" Target="../media/image1548.png"/><Relationship Id="rId153" Type="http://schemas.openxmlformats.org/officeDocument/2006/relationships/customXml" Target="../ink/ink1563.xml"/><Relationship Id="rId174" Type="http://schemas.openxmlformats.org/officeDocument/2006/relationships/customXml" Target="../ink/ink1574.xml"/><Relationship Id="rId179" Type="http://schemas.openxmlformats.org/officeDocument/2006/relationships/image" Target="../media/image1571.png"/><Relationship Id="rId190" Type="http://schemas.openxmlformats.org/officeDocument/2006/relationships/customXml" Target="../ink/ink1582.xml"/><Relationship Id="rId15" Type="http://schemas.openxmlformats.org/officeDocument/2006/relationships/customXml" Target="../ink/ink1493.xml"/><Relationship Id="rId36" Type="http://schemas.openxmlformats.org/officeDocument/2006/relationships/image" Target="../media/image1150.png"/><Relationship Id="rId57" Type="http://schemas.openxmlformats.org/officeDocument/2006/relationships/customXml" Target="../ink/ink1514.xml"/><Relationship Id="rId106" Type="http://schemas.openxmlformats.org/officeDocument/2006/relationships/image" Target="../media/image1535.png"/><Relationship Id="rId127" Type="http://schemas.openxmlformats.org/officeDocument/2006/relationships/customXml" Target="../ink/ink1550.xml"/><Relationship Id="rId10" Type="http://schemas.openxmlformats.org/officeDocument/2006/relationships/image" Target="../media/image1138.png"/><Relationship Id="rId31" Type="http://schemas.openxmlformats.org/officeDocument/2006/relationships/customXml" Target="../ink/ink1501.xml"/><Relationship Id="rId52" Type="http://schemas.openxmlformats.org/officeDocument/2006/relationships/image" Target="../media/image1158.png"/><Relationship Id="rId73" Type="http://schemas.openxmlformats.org/officeDocument/2006/relationships/image" Target="../media/image1519.png"/><Relationship Id="rId78" Type="http://schemas.openxmlformats.org/officeDocument/2006/relationships/customXml" Target="../ink/ink1525.xml"/><Relationship Id="rId94" Type="http://schemas.openxmlformats.org/officeDocument/2006/relationships/image" Target="../media/image1529.png"/><Relationship Id="rId99" Type="http://schemas.openxmlformats.org/officeDocument/2006/relationships/customXml" Target="../ink/ink1536.xml"/><Relationship Id="rId101" Type="http://schemas.openxmlformats.org/officeDocument/2006/relationships/customXml" Target="../ink/ink1537.xml"/><Relationship Id="rId122" Type="http://schemas.openxmlformats.org/officeDocument/2006/relationships/image" Target="../media/image1543.png"/><Relationship Id="rId143" Type="http://schemas.openxmlformats.org/officeDocument/2006/relationships/customXml" Target="../ink/ink1558.xml"/><Relationship Id="rId148" Type="http://schemas.openxmlformats.org/officeDocument/2006/relationships/image" Target="../media/image1556.png"/><Relationship Id="rId164" Type="http://schemas.openxmlformats.org/officeDocument/2006/relationships/customXml" Target="../ink/ink1569.xml"/><Relationship Id="rId169" Type="http://schemas.openxmlformats.org/officeDocument/2006/relationships/image" Target="../media/image1566.png"/><Relationship Id="rId185" Type="http://schemas.openxmlformats.org/officeDocument/2006/relationships/image" Target="../media/image1574.png"/><Relationship Id="rId4" Type="http://schemas.openxmlformats.org/officeDocument/2006/relationships/image" Target="../media/image1135.png"/><Relationship Id="rId9" Type="http://schemas.openxmlformats.org/officeDocument/2006/relationships/customXml" Target="../ink/ink1490.xml"/><Relationship Id="rId180" Type="http://schemas.openxmlformats.org/officeDocument/2006/relationships/customXml" Target="../ink/ink1577.xml"/><Relationship Id="rId26" Type="http://schemas.openxmlformats.org/officeDocument/2006/relationships/image" Target="../media/image1146.png"/><Relationship Id="rId47" Type="http://schemas.openxmlformats.org/officeDocument/2006/relationships/customXml" Target="../ink/ink1509.xml"/><Relationship Id="rId68" Type="http://schemas.openxmlformats.org/officeDocument/2006/relationships/customXml" Target="../ink/ink1520.xml"/><Relationship Id="rId89" Type="http://schemas.openxmlformats.org/officeDocument/2006/relationships/customXml" Target="../ink/ink1531.xml"/><Relationship Id="rId112" Type="http://schemas.openxmlformats.org/officeDocument/2006/relationships/image" Target="../media/image1538.png"/><Relationship Id="rId133" Type="http://schemas.openxmlformats.org/officeDocument/2006/relationships/customXml" Target="../ink/ink1553.xml"/><Relationship Id="rId154" Type="http://schemas.openxmlformats.org/officeDocument/2006/relationships/image" Target="../media/image1559.png"/><Relationship Id="rId175" Type="http://schemas.openxmlformats.org/officeDocument/2006/relationships/image" Target="../media/image1569.png"/><Relationship Id="rId16" Type="http://schemas.openxmlformats.org/officeDocument/2006/relationships/image" Target="../media/image1141.png"/><Relationship Id="rId37" Type="http://schemas.openxmlformats.org/officeDocument/2006/relationships/customXml" Target="../ink/ink1504.xml"/><Relationship Id="rId58" Type="http://schemas.openxmlformats.org/officeDocument/2006/relationships/image" Target="../media/image1172.png"/><Relationship Id="rId79" Type="http://schemas.openxmlformats.org/officeDocument/2006/relationships/image" Target="../media/image1522.png"/><Relationship Id="rId102" Type="http://schemas.openxmlformats.org/officeDocument/2006/relationships/image" Target="../media/image1533.png"/><Relationship Id="rId123" Type="http://schemas.openxmlformats.org/officeDocument/2006/relationships/customXml" Target="../ink/ink1548.xml"/><Relationship Id="rId144" Type="http://schemas.openxmlformats.org/officeDocument/2006/relationships/image" Target="../media/image1554.png"/><Relationship Id="rId90" Type="http://schemas.openxmlformats.org/officeDocument/2006/relationships/image" Target="../media/image1527.png"/><Relationship Id="rId165" Type="http://schemas.openxmlformats.org/officeDocument/2006/relationships/image" Target="../media/image1564.png"/><Relationship Id="rId186" Type="http://schemas.openxmlformats.org/officeDocument/2006/relationships/customXml" Target="../ink/ink1580.xml"/><Relationship Id="rId27" Type="http://schemas.openxmlformats.org/officeDocument/2006/relationships/customXml" Target="../ink/ink1499.xml"/><Relationship Id="rId48" Type="http://schemas.openxmlformats.org/officeDocument/2006/relationships/image" Target="../media/image1156.png"/><Relationship Id="rId69" Type="http://schemas.openxmlformats.org/officeDocument/2006/relationships/image" Target="../media/image1517.png"/><Relationship Id="rId113" Type="http://schemas.openxmlformats.org/officeDocument/2006/relationships/customXml" Target="../ink/ink1543.xml"/><Relationship Id="rId134" Type="http://schemas.openxmlformats.org/officeDocument/2006/relationships/image" Target="../media/image1549.png"/><Relationship Id="rId80" Type="http://schemas.openxmlformats.org/officeDocument/2006/relationships/customXml" Target="../ink/ink1526.xml"/><Relationship Id="rId155" Type="http://schemas.openxmlformats.org/officeDocument/2006/relationships/customXml" Target="../ink/ink1564.xml"/><Relationship Id="rId176" Type="http://schemas.openxmlformats.org/officeDocument/2006/relationships/customXml" Target="../ink/ink1575.xml"/><Relationship Id="rId17" Type="http://schemas.openxmlformats.org/officeDocument/2006/relationships/customXml" Target="../ink/ink1494.xml"/><Relationship Id="rId38" Type="http://schemas.openxmlformats.org/officeDocument/2006/relationships/image" Target="../media/image1151.png"/><Relationship Id="rId59" Type="http://schemas.openxmlformats.org/officeDocument/2006/relationships/customXml" Target="../ink/ink1515.xml"/><Relationship Id="rId103" Type="http://schemas.openxmlformats.org/officeDocument/2006/relationships/customXml" Target="../ink/ink1538.xml"/><Relationship Id="rId124" Type="http://schemas.openxmlformats.org/officeDocument/2006/relationships/image" Target="../media/image1544.png"/><Relationship Id="rId70" Type="http://schemas.openxmlformats.org/officeDocument/2006/relationships/customXml" Target="../ink/ink1521.xml"/><Relationship Id="rId91" Type="http://schemas.openxmlformats.org/officeDocument/2006/relationships/customXml" Target="../ink/ink1532.xml"/><Relationship Id="rId145" Type="http://schemas.openxmlformats.org/officeDocument/2006/relationships/customXml" Target="../ink/ink1559.xml"/><Relationship Id="rId166" Type="http://schemas.openxmlformats.org/officeDocument/2006/relationships/customXml" Target="../ink/ink1570.xml"/><Relationship Id="rId187" Type="http://schemas.openxmlformats.org/officeDocument/2006/relationships/image" Target="../media/image157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47.png"/><Relationship Id="rId49" Type="http://schemas.openxmlformats.org/officeDocument/2006/relationships/customXml" Target="../ink/ink1510.xml"/><Relationship Id="rId114" Type="http://schemas.openxmlformats.org/officeDocument/2006/relationships/image" Target="../media/image1539.png"/><Relationship Id="rId60" Type="http://schemas.openxmlformats.org/officeDocument/2006/relationships/image" Target="../media/image1286.png"/><Relationship Id="rId81" Type="http://schemas.openxmlformats.org/officeDocument/2006/relationships/image" Target="../media/image1523.png"/><Relationship Id="rId135" Type="http://schemas.openxmlformats.org/officeDocument/2006/relationships/customXml" Target="../ink/ink1554.xml"/><Relationship Id="rId156" Type="http://schemas.openxmlformats.org/officeDocument/2006/relationships/image" Target="../media/image1560.png"/><Relationship Id="rId177" Type="http://schemas.openxmlformats.org/officeDocument/2006/relationships/image" Target="../media/image1570.png"/><Relationship Id="rId18" Type="http://schemas.openxmlformats.org/officeDocument/2006/relationships/image" Target="../media/image1142.png"/><Relationship Id="rId39" Type="http://schemas.openxmlformats.org/officeDocument/2006/relationships/customXml" Target="../ink/ink150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1.png"/><Relationship Id="rId13" Type="http://schemas.openxmlformats.org/officeDocument/2006/relationships/customXml" Target="../ink/ink1589.xml"/><Relationship Id="rId18" Type="http://schemas.openxmlformats.org/officeDocument/2006/relationships/image" Target="../media/image1586.png"/><Relationship Id="rId3" Type="http://schemas.openxmlformats.org/officeDocument/2006/relationships/customXml" Target="../ink/ink1584.xml"/><Relationship Id="rId21" Type="http://schemas.openxmlformats.org/officeDocument/2006/relationships/customXml" Target="../ink/ink1593.xml"/><Relationship Id="rId7" Type="http://schemas.openxmlformats.org/officeDocument/2006/relationships/customXml" Target="../ink/ink1586.xml"/><Relationship Id="rId12" Type="http://schemas.openxmlformats.org/officeDocument/2006/relationships/image" Target="../media/image1583.png"/><Relationship Id="rId17" Type="http://schemas.openxmlformats.org/officeDocument/2006/relationships/customXml" Target="../ink/ink159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85.png"/><Relationship Id="rId20" Type="http://schemas.openxmlformats.org/officeDocument/2006/relationships/image" Target="../media/image15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0.png"/><Relationship Id="rId11" Type="http://schemas.openxmlformats.org/officeDocument/2006/relationships/customXml" Target="../ink/ink1588.xml"/><Relationship Id="rId24" Type="http://schemas.openxmlformats.org/officeDocument/2006/relationships/image" Target="../media/image1589.png"/><Relationship Id="rId5" Type="http://schemas.openxmlformats.org/officeDocument/2006/relationships/customXml" Target="../ink/ink1585.xml"/><Relationship Id="rId15" Type="http://schemas.openxmlformats.org/officeDocument/2006/relationships/customXml" Target="../ink/ink1590.xml"/><Relationship Id="rId23" Type="http://schemas.openxmlformats.org/officeDocument/2006/relationships/customXml" Target="../ink/ink1594.xml"/><Relationship Id="rId10" Type="http://schemas.openxmlformats.org/officeDocument/2006/relationships/image" Target="../media/image1582.png"/><Relationship Id="rId19" Type="http://schemas.openxmlformats.org/officeDocument/2006/relationships/customXml" Target="../ink/ink1592.xml"/><Relationship Id="rId4" Type="http://schemas.openxmlformats.org/officeDocument/2006/relationships/image" Target="../media/image1579.png"/><Relationship Id="rId9" Type="http://schemas.openxmlformats.org/officeDocument/2006/relationships/customXml" Target="../ink/ink1587.xml"/><Relationship Id="rId14" Type="http://schemas.openxmlformats.org/officeDocument/2006/relationships/image" Target="../media/image1584.png"/><Relationship Id="rId22" Type="http://schemas.openxmlformats.org/officeDocument/2006/relationships/image" Target="../media/image158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ice.destatis.de/inflationsrechner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1168.png"/><Relationship Id="rId26" Type="http://schemas.openxmlformats.org/officeDocument/2006/relationships/image" Target="../media/image11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15.png"/><Relationship Id="rId7" Type="http://schemas.openxmlformats.org/officeDocument/2006/relationships/customXml" Target="../ink/ink12.xml"/><Relationship Id="rId12" Type="http://schemas.openxmlformats.org/officeDocument/2006/relationships/image" Target="../media/image1165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67.png"/><Relationship Id="rId20" Type="http://schemas.openxmlformats.org/officeDocument/2006/relationships/image" Target="../media/image1169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2.png"/><Relationship Id="rId11" Type="http://schemas.openxmlformats.org/officeDocument/2006/relationships/customXml" Target="../ink/ink14.xml"/><Relationship Id="rId24" Type="http://schemas.openxmlformats.org/officeDocument/2006/relationships/image" Target="../media/image1171.png"/><Relationship Id="rId32" Type="http://schemas.openxmlformats.org/officeDocument/2006/relationships/image" Target="../media/image14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2.png"/><Relationship Id="rId10" Type="http://schemas.openxmlformats.org/officeDocument/2006/relationships/image" Target="../media/image1164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1161.png"/><Relationship Id="rId9" Type="http://schemas.openxmlformats.org/officeDocument/2006/relationships/customXml" Target="../ink/ink13.xml"/><Relationship Id="rId14" Type="http://schemas.openxmlformats.org/officeDocument/2006/relationships/image" Target="../media/image1166.png"/><Relationship Id="rId22" Type="http://schemas.openxmlformats.org/officeDocument/2006/relationships/image" Target="../media/image1170.png"/><Relationship Id="rId27" Type="http://schemas.openxmlformats.org/officeDocument/2006/relationships/customXml" Target="../ink/ink22.xml"/><Relationship Id="rId30" Type="http://schemas.openxmlformats.org/officeDocument/2006/relationships/image" Target="../media/image13.png"/><Relationship Id="rId8" Type="http://schemas.openxmlformats.org/officeDocument/2006/relationships/image" Target="../media/image116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91.emf"/><Relationship Id="rId4" Type="http://schemas.openxmlformats.org/officeDocument/2006/relationships/package" Target="../embeddings/Microsoft_Excel_Worksheet1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7.png"/><Relationship Id="rId18" Type="http://schemas.openxmlformats.org/officeDocument/2006/relationships/customXml" Target="../ink/ink33.xml"/><Relationship Id="rId26" Type="http://schemas.openxmlformats.org/officeDocument/2006/relationships/customXml" Target="../ink/ink37.xml"/><Relationship Id="rId39" Type="http://schemas.openxmlformats.org/officeDocument/2006/relationships/image" Target="../media/image1190.png"/><Relationship Id="rId21" Type="http://schemas.openxmlformats.org/officeDocument/2006/relationships/image" Target="../media/image1181.png"/><Relationship Id="rId34" Type="http://schemas.openxmlformats.org/officeDocument/2006/relationships/customXml" Target="../ink/ink41.xml"/><Relationship Id="rId42" Type="http://schemas.openxmlformats.org/officeDocument/2006/relationships/customXml" Target="../ink/ink45.xml"/><Relationship Id="rId7" Type="http://schemas.openxmlformats.org/officeDocument/2006/relationships/image" Target="../media/image117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2.xml"/><Relationship Id="rId29" Type="http://schemas.openxmlformats.org/officeDocument/2006/relationships/image" Target="../media/image118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image" Target="../media/image1176.png"/><Relationship Id="rId24" Type="http://schemas.openxmlformats.org/officeDocument/2006/relationships/customXml" Target="../ink/ink36.xml"/><Relationship Id="rId32" Type="http://schemas.openxmlformats.org/officeDocument/2006/relationships/customXml" Target="../ink/ink40.xml"/><Relationship Id="rId37" Type="http://schemas.openxmlformats.org/officeDocument/2006/relationships/image" Target="../media/image1189.png"/><Relationship Id="rId40" Type="http://schemas.openxmlformats.org/officeDocument/2006/relationships/customXml" Target="../ink/ink44.xml"/><Relationship Id="rId45" Type="http://schemas.openxmlformats.org/officeDocument/2006/relationships/image" Target="../media/image19.png"/><Relationship Id="rId5" Type="http://schemas.openxmlformats.org/officeDocument/2006/relationships/image" Target="../media/image1173.png"/><Relationship Id="rId15" Type="http://schemas.openxmlformats.org/officeDocument/2006/relationships/image" Target="../media/image1178.png"/><Relationship Id="rId23" Type="http://schemas.openxmlformats.org/officeDocument/2006/relationships/image" Target="../media/image1182.png"/><Relationship Id="rId28" Type="http://schemas.openxmlformats.org/officeDocument/2006/relationships/customXml" Target="../ink/ink38.xml"/><Relationship Id="rId36" Type="http://schemas.openxmlformats.org/officeDocument/2006/relationships/customXml" Target="../ink/ink42.xml"/><Relationship Id="rId10" Type="http://schemas.openxmlformats.org/officeDocument/2006/relationships/customXml" Target="../ink/ink29.xml"/><Relationship Id="rId19" Type="http://schemas.openxmlformats.org/officeDocument/2006/relationships/image" Target="../media/image1180.png"/><Relationship Id="rId31" Type="http://schemas.openxmlformats.org/officeDocument/2006/relationships/image" Target="../media/image1186.png"/><Relationship Id="rId44" Type="http://schemas.openxmlformats.org/officeDocument/2006/relationships/customXml" Target="../ink/ink46.xml"/><Relationship Id="rId4" Type="http://schemas.openxmlformats.org/officeDocument/2006/relationships/customXml" Target="../ink/ink26.xml"/><Relationship Id="rId9" Type="http://schemas.openxmlformats.org/officeDocument/2006/relationships/image" Target="../media/image1175.png"/><Relationship Id="rId14" Type="http://schemas.openxmlformats.org/officeDocument/2006/relationships/customXml" Target="../ink/ink31.xml"/><Relationship Id="rId22" Type="http://schemas.openxmlformats.org/officeDocument/2006/relationships/customXml" Target="../ink/ink35.xml"/><Relationship Id="rId27" Type="http://schemas.openxmlformats.org/officeDocument/2006/relationships/image" Target="../media/image1184.png"/><Relationship Id="rId30" Type="http://schemas.openxmlformats.org/officeDocument/2006/relationships/customXml" Target="../ink/ink39.xml"/><Relationship Id="rId35" Type="http://schemas.openxmlformats.org/officeDocument/2006/relationships/image" Target="../media/image1188.png"/><Relationship Id="rId43" Type="http://schemas.openxmlformats.org/officeDocument/2006/relationships/image" Target="../media/image18.png"/><Relationship Id="rId8" Type="http://schemas.openxmlformats.org/officeDocument/2006/relationships/customXml" Target="../ink/ink28.xml"/><Relationship Id="rId3" Type="http://schemas.openxmlformats.org/officeDocument/2006/relationships/image" Target="../media/image16.png"/><Relationship Id="rId12" Type="http://schemas.openxmlformats.org/officeDocument/2006/relationships/customXml" Target="../ink/ink30.xml"/><Relationship Id="rId17" Type="http://schemas.openxmlformats.org/officeDocument/2006/relationships/image" Target="../media/image1179.png"/><Relationship Id="rId25" Type="http://schemas.openxmlformats.org/officeDocument/2006/relationships/image" Target="../media/image1183.png"/><Relationship Id="rId33" Type="http://schemas.openxmlformats.org/officeDocument/2006/relationships/image" Target="../media/image1187.png"/><Relationship Id="rId38" Type="http://schemas.openxmlformats.org/officeDocument/2006/relationships/customXml" Target="../ink/ink43.xml"/><Relationship Id="rId20" Type="http://schemas.openxmlformats.org/officeDocument/2006/relationships/customXml" Target="../ink/ink34.xml"/><Relationship Id="rId41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2.png"/><Relationship Id="rId117" Type="http://schemas.openxmlformats.org/officeDocument/2006/relationships/customXml" Target="../ink/ink104.xml"/><Relationship Id="rId21" Type="http://schemas.openxmlformats.org/officeDocument/2006/relationships/customXml" Target="../ink/ink56.xml"/><Relationship Id="rId42" Type="http://schemas.openxmlformats.org/officeDocument/2006/relationships/image" Target="../media/image24.png"/><Relationship Id="rId47" Type="http://schemas.openxmlformats.org/officeDocument/2006/relationships/customXml" Target="../ink/ink69.xml"/><Relationship Id="rId63" Type="http://schemas.openxmlformats.org/officeDocument/2006/relationships/customXml" Target="../ink/ink77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90.xml"/><Relationship Id="rId112" Type="http://schemas.openxmlformats.org/officeDocument/2006/relationships/image" Target="../media/image59.png"/><Relationship Id="rId16" Type="http://schemas.openxmlformats.org/officeDocument/2006/relationships/image" Target="../media/image1197.png"/><Relationship Id="rId107" Type="http://schemas.openxmlformats.org/officeDocument/2006/relationships/customXml" Target="../ink/ink99.xml"/><Relationship Id="rId11" Type="http://schemas.openxmlformats.org/officeDocument/2006/relationships/customXml" Target="../ink/ink51.xml"/><Relationship Id="rId32" Type="http://schemas.openxmlformats.org/officeDocument/2006/relationships/image" Target="../media/image1205.png"/><Relationship Id="rId37" Type="http://schemas.openxmlformats.org/officeDocument/2006/relationships/customXml" Target="../ink/ink64.xml"/><Relationship Id="rId53" Type="http://schemas.openxmlformats.org/officeDocument/2006/relationships/customXml" Target="../ink/ink72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85.xml"/><Relationship Id="rId102" Type="http://schemas.openxmlformats.org/officeDocument/2006/relationships/image" Target="../media/image54.png"/><Relationship Id="rId5" Type="http://schemas.openxmlformats.org/officeDocument/2006/relationships/customXml" Target="../ink/ink48.xml"/><Relationship Id="rId90" Type="http://schemas.openxmlformats.org/officeDocument/2006/relationships/image" Target="../media/image48.png"/><Relationship Id="rId95" Type="http://schemas.openxmlformats.org/officeDocument/2006/relationships/customXml" Target="../ink/ink93.xml"/><Relationship Id="rId22" Type="http://schemas.openxmlformats.org/officeDocument/2006/relationships/image" Target="../media/image1200.png"/><Relationship Id="rId27" Type="http://schemas.openxmlformats.org/officeDocument/2006/relationships/customXml" Target="../ink/ink59.xml"/><Relationship Id="rId43" Type="http://schemas.openxmlformats.org/officeDocument/2006/relationships/customXml" Target="../ink/ink67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80.xml"/><Relationship Id="rId113" Type="http://schemas.openxmlformats.org/officeDocument/2006/relationships/customXml" Target="../ink/ink102.xml"/><Relationship Id="rId118" Type="http://schemas.openxmlformats.org/officeDocument/2006/relationships/image" Target="../media/image62.png"/><Relationship Id="rId80" Type="http://schemas.openxmlformats.org/officeDocument/2006/relationships/image" Target="../media/image43.png"/><Relationship Id="rId85" Type="http://schemas.openxmlformats.org/officeDocument/2006/relationships/customXml" Target="../ink/ink88.xml"/><Relationship Id="rId12" Type="http://schemas.openxmlformats.org/officeDocument/2006/relationships/image" Target="../media/image1195.png"/><Relationship Id="rId17" Type="http://schemas.openxmlformats.org/officeDocument/2006/relationships/customXml" Target="../ink/ink54.xml"/><Relationship Id="rId33" Type="http://schemas.openxmlformats.org/officeDocument/2006/relationships/customXml" Target="../ink/ink62.xml"/><Relationship Id="rId38" Type="http://schemas.openxmlformats.org/officeDocument/2006/relationships/image" Target="../media/image22.png"/><Relationship Id="rId59" Type="http://schemas.openxmlformats.org/officeDocument/2006/relationships/customXml" Target="../ink/ink75.xml"/><Relationship Id="rId103" Type="http://schemas.openxmlformats.org/officeDocument/2006/relationships/customXml" Target="../ink/ink97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83.xml"/><Relationship Id="rId91" Type="http://schemas.openxmlformats.org/officeDocument/2006/relationships/customXml" Target="../ink/ink91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2.png"/><Relationship Id="rId23" Type="http://schemas.openxmlformats.org/officeDocument/2006/relationships/customXml" Target="../ink/ink57.xml"/><Relationship Id="rId28" Type="http://schemas.openxmlformats.org/officeDocument/2006/relationships/image" Target="../media/image1203.png"/><Relationship Id="rId49" Type="http://schemas.openxmlformats.org/officeDocument/2006/relationships/customXml" Target="../ink/ink70.xml"/><Relationship Id="rId114" Type="http://schemas.openxmlformats.org/officeDocument/2006/relationships/image" Target="../media/image60.png"/><Relationship Id="rId10" Type="http://schemas.openxmlformats.org/officeDocument/2006/relationships/image" Target="../media/image1194.png"/><Relationship Id="rId31" Type="http://schemas.openxmlformats.org/officeDocument/2006/relationships/customXml" Target="../ink/ink61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78.xml"/><Relationship Id="rId73" Type="http://schemas.openxmlformats.org/officeDocument/2006/relationships/customXml" Target="../ink/ink82.xml"/><Relationship Id="rId78" Type="http://schemas.openxmlformats.org/officeDocument/2006/relationships/image" Target="../media/image42.png"/><Relationship Id="rId81" Type="http://schemas.openxmlformats.org/officeDocument/2006/relationships/customXml" Target="../ink/ink86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95.xml"/><Relationship Id="rId101" Type="http://schemas.openxmlformats.org/officeDocument/2006/relationships/customXml" Target="../ink/ink96.xml"/><Relationship Id="rId4" Type="http://schemas.openxmlformats.org/officeDocument/2006/relationships/image" Target="../media/image1191.png"/><Relationship Id="rId9" Type="http://schemas.openxmlformats.org/officeDocument/2006/relationships/customXml" Target="../ink/ink50.xml"/><Relationship Id="rId13" Type="http://schemas.openxmlformats.org/officeDocument/2006/relationships/customXml" Target="../ink/ink52.xml"/><Relationship Id="rId18" Type="http://schemas.openxmlformats.org/officeDocument/2006/relationships/image" Target="../media/image1198.png"/><Relationship Id="rId39" Type="http://schemas.openxmlformats.org/officeDocument/2006/relationships/customXml" Target="../ink/ink65.xml"/><Relationship Id="rId109" Type="http://schemas.openxmlformats.org/officeDocument/2006/relationships/customXml" Target="../ink/ink100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73.xml"/><Relationship Id="rId76" Type="http://schemas.openxmlformats.org/officeDocument/2006/relationships/image" Target="../media/image41.png"/><Relationship Id="rId97" Type="http://schemas.openxmlformats.org/officeDocument/2006/relationships/customXml" Target="../ink/ink94.xml"/><Relationship Id="rId104" Type="http://schemas.openxmlformats.org/officeDocument/2006/relationships/image" Target="../media/image55.png"/><Relationship Id="rId7" Type="http://schemas.openxmlformats.org/officeDocument/2006/relationships/customXml" Target="../ink/ink49.xml"/><Relationship Id="rId71" Type="http://schemas.openxmlformats.org/officeDocument/2006/relationships/customXml" Target="../ink/ink81.xml"/><Relationship Id="rId9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0.xml"/><Relationship Id="rId24" Type="http://schemas.openxmlformats.org/officeDocument/2006/relationships/image" Target="../media/image1201.png"/><Relationship Id="rId40" Type="http://schemas.openxmlformats.org/officeDocument/2006/relationships/image" Target="../media/image23.png"/><Relationship Id="rId45" Type="http://schemas.openxmlformats.org/officeDocument/2006/relationships/customXml" Target="../ink/ink68.xml"/><Relationship Id="rId66" Type="http://schemas.openxmlformats.org/officeDocument/2006/relationships/image" Target="../media/image36.png"/><Relationship Id="rId87" Type="http://schemas.openxmlformats.org/officeDocument/2006/relationships/customXml" Target="../ink/ink89.xml"/><Relationship Id="rId110" Type="http://schemas.openxmlformats.org/officeDocument/2006/relationships/image" Target="../media/image58.png"/><Relationship Id="rId115" Type="http://schemas.openxmlformats.org/officeDocument/2006/relationships/customXml" Target="../ink/ink103.xml"/><Relationship Id="rId61" Type="http://schemas.openxmlformats.org/officeDocument/2006/relationships/customXml" Target="../ink/ink76.xml"/><Relationship Id="rId82" Type="http://schemas.openxmlformats.org/officeDocument/2006/relationships/image" Target="../media/image44.png"/><Relationship Id="rId19" Type="http://schemas.openxmlformats.org/officeDocument/2006/relationships/customXml" Target="../ink/ink55.xml"/><Relationship Id="rId14" Type="http://schemas.openxmlformats.org/officeDocument/2006/relationships/image" Target="../media/image1196.png"/><Relationship Id="rId30" Type="http://schemas.openxmlformats.org/officeDocument/2006/relationships/image" Target="../media/image1204.png"/><Relationship Id="rId35" Type="http://schemas.openxmlformats.org/officeDocument/2006/relationships/customXml" Target="../ink/ink63.xml"/><Relationship Id="rId56" Type="http://schemas.openxmlformats.org/officeDocument/2006/relationships/image" Target="../media/image31.png"/><Relationship Id="rId77" Type="http://schemas.openxmlformats.org/officeDocument/2006/relationships/customXml" Target="../ink/ink84.xml"/><Relationship Id="rId100" Type="http://schemas.openxmlformats.org/officeDocument/2006/relationships/image" Target="../media/image53.png"/><Relationship Id="rId105" Type="http://schemas.openxmlformats.org/officeDocument/2006/relationships/customXml" Target="../ink/ink98.xml"/><Relationship Id="rId8" Type="http://schemas.openxmlformats.org/officeDocument/2006/relationships/image" Target="../media/image1193.png"/><Relationship Id="rId51" Type="http://schemas.openxmlformats.org/officeDocument/2006/relationships/customXml" Target="../ink/ink71.xml"/><Relationship Id="rId72" Type="http://schemas.openxmlformats.org/officeDocument/2006/relationships/image" Target="../media/image39.png"/><Relationship Id="rId93" Type="http://schemas.openxmlformats.org/officeDocument/2006/relationships/customXml" Target="../ink/ink92.xml"/><Relationship Id="rId98" Type="http://schemas.openxmlformats.org/officeDocument/2006/relationships/image" Target="../media/image52.png"/><Relationship Id="rId3" Type="http://schemas.openxmlformats.org/officeDocument/2006/relationships/customXml" Target="../ink/ink47.xml"/><Relationship Id="rId25" Type="http://schemas.openxmlformats.org/officeDocument/2006/relationships/customXml" Target="../ink/ink58.xml"/><Relationship Id="rId46" Type="http://schemas.openxmlformats.org/officeDocument/2006/relationships/image" Target="../media/image26.png"/><Relationship Id="rId67" Type="http://schemas.openxmlformats.org/officeDocument/2006/relationships/customXml" Target="../ink/ink79.xml"/><Relationship Id="rId116" Type="http://schemas.openxmlformats.org/officeDocument/2006/relationships/image" Target="../media/image61.png"/><Relationship Id="rId20" Type="http://schemas.openxmlformats.org/officeDocument/2006/relationships/image" Target="../media/image1199.png"/><Relationship Id="rId41" Type="http://schemas.openxmlformats.org/officeDocument/2006/relationships/customXml" Target="../ink/ink66.xml"/><Relationship Id="rId62" Type="http://schemas.openxmlformats.org/officeDocument/2006/relationships/image" Target="../media/image34.png"/><Relationship Id="rId83" Type="http://schemas.openxmlformats.org/officeDocument/2006/relationships/customXml" Target="../ink/ink87.xml"/><Relationship Id="rId88" Type="http://schemas.openxmlformats.org/officeDocument/2006/relationships/image" Target="../media/image47.png"/><Relationship Id="rId111" Type="http://schemas.openxmlformats.org/officeDocument/2006/relationships/customXml" Target="../ink/ink101.xml"/><Relationship Id="rId15" Type="http://schemas.openxmlformats.org/officeDocument/2006/relationships/customXml" Target="../ink/ink53.xml"/><Relationship Id="rId36" Type="http://schemas.openxmlformats.org/officeDocument/2006/relationships/image" Target="../media/image21.png"/><Relationship Id="rId57" Type="http://schemas.openxmlformats.org/officeDocument/2006/relationships/customXml" Target="../ink/ink74.xml"/><Relationship Id="rId106" Type="http://schemas.openxmlformats.org/officeDocument/2006/relationships/image" Target="../media/image5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7.png"/><Relationship Id="rId21" Type="http://schemas.openxmlformats.org/officeDocument/2006/relationships/customXml" Target="../ink/ink114.xml"/><Relationship Id="rId42" Type="http://schemas.openxmlformats.org/officeDocument/2006/relationships/image" Target="../media/image1225.png"/><Relationship Id="rId47" Type="http://schemas.openxmlformats.org/officeDocument/2006/relationships/customXml" Target="../ink/ink127.xml"/><Relationship Id="rId63" Type="http://schemas.openxmlformats.org/officeDocument/2006/relationships/customXml" Target="../ink/ink135.xml"/><Relationship Id="rId68" Type="http://schemas.openxmlformats.org/officeDocument/2006/relationships/image" Target="../media/image69.png"/><Relationship Id="rId84" Type="http://schemas.openxmlformats.org/officeDocument/2006/relationships/image" Target="../media/image77.png"/><Relationship Id="rId89" Type="http://schemas.openxmlformats.org/officeDocument/2006/relationships/customXml" Target="../ink/ink148.xml"/><Relationship Id="rId16" Type="http://schemas.openxmlformats.org/officeDocument/2006/relationships/image" Target="../media/image1212.png"/><Relationship Id="rId11" Type="http://schemas.openxmlformats.org/officeDocument/2006/relationships/customXml" Target="../ink/ink109.xml"/><Relationship Id="rId32" Type="http://schemas.openxmlformats.org/officeDocument/2006/relationships/image" Target="../media/image1220.png"/><Relationship Id="rId37" Type="http://schemas.openxmlformats.org/officeDocument/2006/relationships/customXml" Target="../ink/ink122.xml"/><Relationship Id="rId53" Type="http://schemas.openxmlformats.org/officeDocument/2006/relationships/customXml" Target="../ink/ink130.xml"/><Relationship Id="rId58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customXml" Target="../ink/ink143.xml"/><Relationship Id="rId5" Type="http://schemas.openxmlformats.org/officeDocument/2006/relationships/customXml" Target="../ink/ink106.xml"/><Relationship Id="rId90" Type="http://schemas.openxmlformats.org/officeDocument/2006/relationships/image" Target="../media/image80.png"/><Relationship Id="rId14" Type="http://schemas.openxmlformats.org/officeDocument/2006/relationships/image" Target="../media/image1211.png"/><Relationship Id="rId22" Type="http://schemas.openxmlformats.org/officeDocument/2006/relationships/image" Target="../media/image1215.png"/><Relationship Id="rId27" Type="http://schemas.openxmlformats.org/officeDocument/2006/relationships/customXml" Target="../ink/ink117.xml"/><Relationship Id="rId30" Type="http://schemas.openxmlformats.org/officeDocument/2006/relationships/image" Target="../media/image1219.png"/><Relationship Id="rId35" Type="http://schemas.openxmlformats.org/officeDocument/2006/relationships/customXml" Target="../ink/ink121.xml"/><Relationship Id="rId43" Type="http://schemas.openxmlformats.org/officeDocument/2006/relationships/customXml" Target="../ink/ink125.xml"/><Relationship Id="rId48" Type="http://schemas.openxmlformats.org/officeDocument/2006/relationships/image" Target="../media/image1228.png"/><Relationship Id="rId56" Type="http://schemas.openxmlformats.org/officeDocument/2006/relationships/image" Target="../media/image63.png"/><Relationship Id="rId64" Type="http://schemas.openxmlformats.org/officeDocument/2006/relationships/image" Target="../media/image67.png"/><Relationship Id="rId69" Type="http://schemas.openxmlformats.org/officeDocument/2006/relationships/customXml" Target="../ink/ink138.xml"/><Relationship Id="rId77" Type="http://schemas.openxmlformats.org/officeDocument/2006/relationships/customXml" Target="../ink/ink142.xml"/><Relationship Id="rId8" Type="http://schemas.openxmlformats.org/officeDocument/2006/relationships/image" Target="../media/image1208.png"/><Relationship Id="rId51" Type="http://schemas.openxmlformats.org/officeDocument/2006/relationships/customXml" Target="../ink/ink129.xml"/><Relationship Id="rId72" Type="http://schemas.openxmlformats.org/officeDocument/2006/relationships/image" Target="../media/image71.png"/><Relationship Id="rId80" Type="http://schemas.openxmlformats.org/officeDocument/2006/relationships/image" Target="../media/image75.png"/><Relationship Id="rId85" Type="http://schemas.openxmlformats.org/officeDocument/2006/relationships/customXml" Target="../ink/ink146.xml"/><Relationship Id="rId3" Type="http://schemas.openxmlformats.org/officeDocument/2006/relationships/customXml" Target="../ink/ink105.xml"/><Relationship Id="rId12" Type="http://schemas.openxmlformats.org/officeDocument/2006/relationships/image" Target="../media/image1210.png"/><Relationship Id="rId17" Type="http://schemas.openxmlformats.org/officeDocument/2006/relationships/customXml" Target="../ink/ink112.xml"/><Relationship Id="rId25" Type="http://schemas.openxmlformats.org/officeDocument/2006/relationships/customXml" Target="../ink/ink116.xml"/><Relationship Id="rId33" Type="http://schemas.openxmlformats.org/officeDocument/2006/relationships/customXml" Target="../ink/ink120.xml"/><Relationship Id="rId38" Type="http://schemas.openxmlformats.org/officeDocument/2006/relationships/image" Target="../media/image1223.png"/><Relationship Id="rId46" Type="http://schemas.openxmlformats.org/officeDocument/2006/relationships/image" Target="../media/image1227.png"/><Relationship Id="rId59" Type="http://schemas.openxmlformats.org/officeDocument/2006/relationships/customXml" Target="../ink/ink133.xml"/><Relationship Id="rId67" Type="http://schemas.openxmlformats.org/officeDocument/2006/relationships/customXml" Target="../ink/ink137.xml"/><Relationship Id="rId20" Type="http://schemas.openxmlformats.org/officeDocument/2006/relationships/image" Target="../media/image1214.png"/><Relationship Id="rId41" Type="http://schemas.openxmlformats.org/officeDocument/2006/relationships/customXml" Target="../ink/ink124.xml"/><Relationship Id="rId54" Type="http://schemas.openxmlformats.org/officeDocument/2006/relationships/image" Target="../media/image1231.png"/><Relationship Id="rId62" Type="http://schemas.openxmlformats.org/officeDocument/2006/relationships/image" Target="../media/image66.png"/><Relationship Id="rId70" Type="http://schemas.openxmlformats.org/officeDocument/2006/relationships/image" Target="../media/image70.png"/><Relationship Id="rId75" Type="http://schemas.openxmlformats.org/officeDocument/2006/relationships/customXml" Target="../ink/ink141.xml"/><Relationship Id="rId83" Type="http://schemas.openxmlformats.org/officeDocument/2006/relationships/customXml" Target="../ink/ink145.xml"/><Relationship Id="rId88" Type="http://schemas.openxmlformats.org/officeDocument/2006/relationships/image" Target="../media/image79.png"/><Relationship Id="rId91" Type="http://schemas.openxmlformats.org/officeDocument/2006/relationships/customXml" Target="../ink/ink1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7.png"/><Relationship Id="rId15" Type="http://schemas.openxmlformats.org/officeDocument/2006/relationships/customXml" Target="../ink/ink111.xml"/><Relationship Id="rId23" Type="http://schemas.openxmlformats.org/officeDocument/2006/relationships/customXml" Target="../ink/ink115.xml"/><Relationship Id="rId28" Type="http://schemas.openxmlformats.org/officeDocument/2006/relationships/image" Target="../media/image1218.png"/><Relationship Id="rId36" Type="http://schemas.openxmlformats.org/officeDocument/2006/relationships/image" Target="../media/image1222.png"/><Relationship Id="rId49" Type="http://schemas.openxmlformats.org/officeDocument/2006/relationships/customXml" Target="../ink/ink128.xml"/><Relationship Id="rId57" Type="http://schemas.openxmlformats.org/officeDocument/2006/relationships/customXml" Target="../ink/ink132.xml"/><Relationship Id="rId10" Type="http://schemas.openxmlformats.org/officeDocument/2006/relationships/image" Target="../media/image1209.png"/><Relationship Id="rId31" Type="http://schemas.openxmlformats.org/officeDocument/2006/relationships/customXml" Target="../ink/ink119.xml"/><Relationship Id="rId44" Type="http://schemas.openxmlformats.org/officeDocument/2006/relationships/image" Target="../media/image1226.png"/><Relationship Id="rId52" Type="http://schemas.openxmlformats.org/officeDocument/2006/relationships/image" Target="../media/image1230.png"/><Relationship Id="rId60" Type="http://schemas.openxmlformats.org/officeDocument/2006/relationships/image" Target="../media/image65.png"/><Relationship Id="rId65" Type="http://schemas.openxmlformats.org/officeDocument/2006/relationships/customXml" Target="../ink/ink136.xml"/><Relationship Id="rId73" Type="http://schemas.openxmlformats.org/officeDocument/2006/relationships/customXml" Target="../ink/ink140.xml"/><Relationship Id="rId78" Type="http://schemas.openxmlformats.org/officeDocument/2006/relationships/image" Target="../media/image74.png"/><Relationship Id="rId81" Type="http://schemas.openxmlformats.org/officeDocument/2006/relationships/customXml" Target="../ink/ink144.xml"/><Relationship Id="rId86" Type="http://schemas.openxmlformats.org/officeDocument/2006/relationships/image" Target="../media/image78.png"/><Relationship Id="rId4" Type="http://schemas.openxmlformats.org/officeDocument/2006/relationships/image" Target="../media/image1206.png"/><Relationship Id="rId9" Type="http://schemas.openxmlformats.org/officeDocument/2006/relationships/customXml" Target="../ink/ink108.xml"/><Relationship Id="rId13" Type="http://schemas.openxmlformats.org/officeDocument/2006/relationships/customXml" Target="../ink/ink110.xml"/><Relationship Id="rId18" Type="http://schemas.openxmlformats.org/officeDocument/2006/relationships/image" Target="../media/image1213.png"/><Relationship Id="rId39" Type="http://schemas.openxmlformats.org/officeDocument/2006/relationships/customXml" Target="../ink/ink123.xml"/><Relationship Id="rId34" Type="http://schemas.openxmlformats.org/officeDocument/2006/relationships/image" Target="../media/image1221.png"/><Relationship Id="rId50" Type="http://schemas.openxmlformats.org/officeDocument/2006/relationships/image" Target="../media/image1229.png"/><Relationship Id="rId55" Type="http://schemas.openxmlformats.org/officeDocument/2006/relationships/customXml" Target="../ink/ink131.xml"/><Relationship Id="rId76" Type="http://schemas.openxmlformats.org/officeDocument/2006/relationships/image" Target="../media/image73.png"/><Relationship Id="rId7" Type="http://schemas.openxmlformats.org/officeDocument/2006/relationships/customXml" Target="../ink/ink107.xml"/><Relationship Id="rId71" Type="http://schemas.openxmlformats.org/officeDocument/2006/relationships/customXml" Target="../ink/ink139.xml"/><Relationship Id="rId92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18.xml"/><Relationship Id="rId24" Type="http://schemas.openxmlformats.org/officeDocument/2006/relationships/image" Target="../media/image1216.png"/><Relationship Id="rId40" Type="http://schemas.openxmlformats.org/officeDocument/2006/relationships/image" Target="../media/image1224.png"/><Relationship Id="rId45" Type="http://schemas.openxmlformats.org/officeDocument/2006/relationships/customXml" Target="../ink/ink126.xml"/><Relationship Id="rId66" Type="http://schemas.openxmlformats.org/officeDocument/2006/relationships/image" Target="../media/image68.png"/><Relationship Id="rId87" Type="http://schemas.openxmlformats.org/officeDocument/2006/relationships/customXml" Target="../ink/ink147.xml"/><Relationship Id="rId61" Type="http://schemas.openxmlformats.org/officeDocument/2006/relationships/customXml" Target="../ink/ink134.xml"/><Relationship Id="rId82" Type="http://schemas.openxmlformats.org/officeDocument/2006/relationships/image" Target="../media/image76.png"/><Relationship Id="rId19" Type="http://schemas.openxmlformats.org/officeDocument/2006/relationships/customXml" Target="../ink/ink11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7.xml"/><Relationship Id="rId21" Type="http://schemas.openxmlformats.org/officeDocument/2006/relationships/customXml" Target="../ink/ink159.xml"/><Relationship Id="rId42" Type="http://schemas.openxmlformats.org/officeDocument/2006/relationships/image" Target="../media/image1251.png"/><Relationship Id="rId63" Type="http://schemas.openxmlformats.org/officeDocument/2006/relationships/customXml" Target="../ink/ink180.xml"/><Relationship Id="rId84" Type="http://schemas.openxmlformats.org/officeDocument/2006/relationships/image" Target="../media/image1271.png"/><Relationship Id="rId138" Type="http://schemas.openxmlformats.org/officeDocument/2006/relationships/image" Target="../media/image94.png"/><Relationship Id="rId159" Type="http://schemas.openxmlformats.org/officeDocument/2006/relationships/customXml" Target="../ink/ink228.xml"/><Relationship Id="rId170" Type="http://schemas.openxmlformats.org/officeDocument/2006/relationships/image" Target="../media/image110.png"/><Relationship Id="rId191" Type="http://schemas.openxmlformats.org/officeDocument/2006/relationships/customXml" Target="../ink/ink244.xml"/><Relationship Id="rId205" Type="http://schemas.openxmlformats.org/officeDocument/2006/relationships/customXml" Target="../ink/ink251.xml"/><Relationship Id="rId226" Type="http://schemas.openxmlformats.org/officeDocument/2006/relationships/image" Target="../media/image138.png"/><Relationship Id="rId107" Type="http://schemas.openxmlformats.org/officeDocument/2006/relationships/customXml" Target="../ink/ink202.xml"/><Relationship Id="rId11" Type="http://schemas.openxmlformats.org/officeDocument/2006/relationships/customXml" Target="../ink/ink154.xml"/><Relationship Id="rId32" Type="http://schemas.openxmlformats.org/officeDocument/2006/relationships/image" Target="../media/image1246.png"/><Relationship Id="rId53" Type="http://schemas.openxmlformats.org/officeDocument/2006/relationships/customXml" Target="../ink/ink175.xml"/><Relationship Id="rId74" Type="http://schemas.openxmlformats.org/officeDocument/2006/relationships/image" Target="../media/image1266.png"/><Relationship Id="rId128" Type="http://schemas.openxmlformats.org/officeDocument/2006/relationships/image" Target="../media/image89.png"/><Relationship Id="rId149" Type="http://schemas.openxmlformats.org/officeDocument/2006/relationships/customXml" Target="../ink/ink223.xml"/><Relationship Id="rId5" Type="http://schemas.openxmlformats.org/officeDocument/2006/relationships/customXml" Target="../ink/ink151.xml"/><Relationship Id="rId95" Type="http://schemas.openxmlformats.org/officeDocument/2006/relationships/customXml" Target="../ink/ink196.xml"/><Relationship Id="rId160" Type="http://schemas.openxmlformats.org/officeDocument/2006/relationships/image" Target="../media/image105.png"/><Relationship Id="rId181" Type="http://schemas.openxmlformats.org/officeDocument/2006/relationships/customXml" Target="../ink/ink239.xml"/><Relationship Id="rId216" Type="http://schemas.openxmlformats.org/officeDocument/2006/relationships/image" Target="../media/image133.png"/><Relationship Id="rId22" Type="http://schemas.openxmlformats.org/officeDocument/2006/relationships/image" Target="../media/image1241.png"/><Relationship Id="rId43" Type="http://schemas.openxmlformats.org/officeDocument/2006/relationships/customXml" Target="../ink/ink170.xml"/><Relationship Id="rId64" Type="http://schemas.openxmlformats.org/officeDocument/2006/relationships/image" Target="../media/image95.png"/><Relationship Id="rId118" Type="http://schemas.openxmlformats.org/officeDocument/2006/relationships/image" Target="../media/image84.png"/><Relationship Id="rId139" Type="http://schemas.openxmlformats.org/officeDocument/2006/relationships/customXml" Target="../ink/ink218.xml"/><Relationship Id="rId85" Type="http://schemas.openxmlformats.org/officeDocument/2006/relationships/customXml" Target="../ink/ink191.xml"/><Relationship Id="rId150" Type="http://schemas.openxmlformats.org/officeDocument/2006/relationships/image" Target="../media/image100.png"/><Relationship Id="rId171" Type="http://schemas.openxmlformats.org/officeDocument/2006/relationships/customXml" Target="../ink/ink234.xml"/><Relationship Id="rId192" Type="http://schemas.openxmlformats.org/officeDocument/2006/relationships/image" Target="../media/image121.png"/><Relationship Id="rId206" Type="http://schemas.openxmlformats.org/officeDocument/2006/relationships/image" Target="../media/image128.png"/><Relationship Id="rId227" Type="http://schemas.openxmlformats.org/officeDocument/2006/relationships/customXml" Target="../ink/ink262.xml"/><Relationship Id="rId12" Type="http://schemas.openxmlformats.org/officeDocument/2006/relationships/image" Target="../media/image1236.png"/><Relationship Id="rId33" Type="http://schemas.openxmlformats.org/officeDocument/2006/relationships/customXml" Target="../ink/ink165.xml"/><Relationship Id="rId108" Type="http://schemas.openxmlformats.org/officeDocument/2006/relationships/image" Target="../media/image1283.png"/><Relationship Id="rId129" Type="http://schemas.openxmlformats.org/officeDocument/2006/relationships/customXml" Target="../ink/ink213.xml"/><Relationship Id="rId54" Type="http://schemas.openxmlformats.org/officeDocument/2006/relationships/image" Target="../media/image1257.png"/><Relationship Id="rId75" Type="http://schemas.openxmlformats.org/officeDocument/2006/relationships/customXml" Target="../ink/ink186.xml"/><Relationship Id="rId96" Type="http://schemas.openxmlformats.org/officeDocument/2006/relationships/image" Target="../media/image1277.png"/><Relationship Id="rId140" Type="http://schemas.openxmlformats.org/officeDocument/2006/relationships/image" Target="../media/image96.png"/><Relationship Id="rId161" Type="http://schemas.openxmlformats.org/officeDocument/2006/relationships/customXml" Target="../ink/ink229.xml"/><Relationship Id="rId182" Type="http://schemas.openxmlformats.org/officeDocument/2006/relationships/image" Target="../media/image116.png"/><Relationship Id="rId217" Type="http://schemas.openxmlformats.org/officeDocument/2006/relationships/customXml" Target="../ink/ink257.xml"/><Relationship Id="rId6" Type="http://schemas.openxmlformats.org/officeDocument/2006/relationships/image" Target="../media/image1233.png"/><Relationship Id="rId23" Type="http://schemas.openxmlformats.org/officeDocument/2006/relationships/customXml" Target="../ink/ink160.xml"/><Relationship Id="rId119" Type="http://schemas.openxmlformats.org/officeDocument/2006/relationships/customXml" Target="../ink/ink208.xml"/><Relationship Id="rId44" Type="http://schemas.openxmlformats.org/officeDocument/2006/relationships/image" Target="../media/image1252.png"/><Relationship Id="rId65" Type="http://schemas.openxmlformats.org/officeDocument/2006/relationships/customXml" Target="../ink/ink181.xml"/><Relationship Id="rId86" Type="http://schemas.openxmlformats.org/officeDocument/2006/relationships/image" Target="../media/image1272.png"/><Relationship Id="rId130" Type="http://schemas.openxmlformats.org/officeDocument/2006/relationships/image" Target="../media/image90.png"/><Relationship Id="rId151" Type="http://schemas.openxmlformats.org/officeDocument/2006/relationships/customXml" Target="../ink/ink224.xml"/><Relationship Id="rId172" Type="http://schemas.openxmlformats.org/officeDocument/2006/relationships/image" Target="../media/image111.png"/><Relationship Id="rId193" Type="http://schemas.openxmlformats.org/officeDocument/2006/relationships/customXml" Target="../ink/ink245.xml"/><Relationship Id="rId207" Type="http://schemas.openxmlformats.org/officeDocument/2006/relationships/customXml" Target="../ink/ink252.xml"/><Relationship Id="rId228" Type="http://schemas.openxmlformats.org/officeDocument/2006/relationships/image" Target="../media/image139.png"/><Relationship Id="rId13" Type="http://schemas.openxmlformats.org/officeDocument/2006/relationships/customXml" Target="../ink/ink155.xml"/><Relationship Id="rId109" Type="http://schemas.openxmlformats.org/officeDocument/2006/relationships/customXml" Target="../ink/ink203.xml"/><Relationship Id="rId34" Type="http://schemas.openxmlformats.org/officeDocument/2006/relationships/image" Target="../media/image1247.png"/><Relationship Id="rId55" Type="http://schemas.openxmlformats.org/officeDocument/2006/relationships/customXml" Target="../ink/ink176.xml"/><Relationship Id="rId76" Type="http://schemas.openxmlformats.org/officeDocument/2006/relationships/image" Target="../media/image1267.png"/><Relationship Id="rId97" Type="http://schemas.openxmlformats.org/officeDocument/2006/relationships/customXml" Target="../ink/ink197.xml"/><Relationship Id="rId120" Type="http://schemas.openxmlformats.org/officeDocument/2006/relationships/image" Target="../media/image85.png"/><Relationship Id="rId141" Type="http://schemas.openxmlformats.org/officeDocument/2006/relationships/customXml" Target="../ink/ink219.xml"/><Relationship Id="rId7" Type="http://schemas.openxmlformats.org/officeDocument/2006/relationships/customXml" Target="../ink/ink152.xml"/><Relationship Id="rId162" Type="http://schemas.openxmlformats.org/officeDocument/2006/relationships/image" Target="../media/image106.png"/><Relationship Id="rId183" Type="http://schemas.openxmlformats.org/officeDocument/2006/relationships/customXml" Target="../ink/ink240.xml"/><Relationship Id="rId218" Type="http://schemas.openxmlformats.org/officeDocument/2006/relationships/image" Target="../media/image134.png"/><Relationship Id="rId24" Type="http://schemas.openxmlformats.org/officeDocument/2006/relationships/image" Target="../media/image1242.png"/><Relationship Id="rId45" Type="http://schemas.openxmlformats.org/officeDocument/2006/relationships/customXml" Target="../ink/ink171.xml"/><Relationship Id="rId66" Type="http://schemas.openxmlformats.org/officeDocument/2006/relationships/image" Target="../media/image1262.png"/><Relationship Id="rId87" Type="http://schemas.openxmlformats.org/officeDocument/2006/relationships/customXml" Target="../ink/ink192.xml"/><Relationship Id="rId110" Type="http://schemas.openxmlformats.org/officeDocument/2006/relationships/image" Target="../media/image1284.png"/><Relationship Id="rId131" Type="http://schemas.openxmlformats.org/officeDocument/2006/relationships/customXml" Target="../ink/ink214.xml"/><Relationship Id="rId152" Type="http://schemas.openxmlformats.org/officeDocument/2006/relationships/image" Target="../media/image101.png"/><Relationship Id="rId173" Type="http://schemas.openxmlformats.org/officeDocument/2006/relationships/customXml" Target="../ink/ink235.xml"/><Relationship Id="rId194" Type="http://schemas.openxmlformats.org/officeDocument/2006/relationships/image" Target="../media/image122.png"/><Relationship Id="rId208" Type="http://schemas.openxmlformats.org/officeDocument/2006/relationships/image" Target="../media/image129.png"/><Relationship Id="rId229" Type="http://schemas.openxmlformats.org/officeDocument/2006/relationships/customXml" Target="../ink/ink263.xml"/><Relationship Id="rId14" Type="http://schemas.openxmlformats.org/officeDocument/2006/relationships/image" Target="../media/image1237.png"/><Relationship Id="rId35" Type="http://schemas.openxmlformats.org/officeDocument/2006/relationships/customXml" Target="../ink/ink166.xml"/><Relationship Id="rId56" Type="http://schemas.openxmlformats.org/officeDocument/2006/relationships/image" Target="../media/image1258.png"/><Relationship Id="rId77" Type="http://schemas.openxmlformats.org/officeDocument/2006/relationships/customXml" Target="../ink/ink187.xml"/><Relationship Id="rId100" Type="http://schemas.openxmlformats.org/officeDocument/2006/relationships/image" Target="../media/image1279.png"/><Relationship Id="rId8" Type="http://schemas.openxmlformats.org/officeDocument/2006/relationships/image" Target="../media/image1234.png"/><Relationship Id="rId98" Type="http://schemas.openxmlformats.org/officeDocument/2006/relationships/image" Target="../media/image1278.png"/><Relationship Id="rId121" Type="http://schemas.openxmlformats.org/officeDocument/2006/relationships/customXml" Target="../ink/ink209.xml"/><Relationship Id="rId142" Type="http://schemas.openxmlformats.org/officeDocument/2006/relationships/image" Target="../media/image97.png"/><Relationship Id="rId163" Type="http://schemas.openxmlformats.org/officeDocument/2006/relationships/customXml" Target="../ink/ink230.xml"/><Relationship Id="rId184" Type="http://schemas.openxmlformats.org/officeDocument/2006/relationships/image" Target="../media/image117.png"/><Relationship Id="rId219" Type="http://schemas.openxmlformats.org/officeDocument/2006/relationships/customXml" Target="../ink/ink258.xml"/><Relationship Id="rId230" Type="http://schemas.openxmlformats.org/officeDocument/2006/relationships/image" Target="../media/image140.png"/><Relationship Id="rId25" Type="http://schemas.openxmlformats.org/officeDocument/2006/relationships/customXml" Target="../ink/ink161.xml"/><Relationship Id="rId46" Type="http://schemas.openxmlformats.org/officeDocument/2006/relationships/image" Target="../media/image1253.png"/><Relationship Id="rId67" Type="http://schemas.openxmlformats.org/officeDocument/2006/relationships/customXml" Target="../ink/ink182.xml"/><Relationship Id="rId20" Type="http://schemas.openxmlformats.org/officeDocument/2006/relationships/image" Target="../media/image1240.png"/><Relationship Id="rId41" Type="http://schemas.openxmlformats.org/officeDocument/2006/relationships/customXml" Target="../ink/ink169.xml"/><Relationship Id="rId62" Type="http://schemas.openxmlformats.org/officeDocument/2006/relationships/image" Target="../media/image1261.png"/><Relationship Id="rId83" Type="http://schemas.openxmlformats.org/officeDocument/2006/relationships/customXml" Target="../ink/ink190.xml"/><Relationship Id="rId88" Type="http://schemas.openxmlformats.org/officeDocument/2006/relationships/image" Target="../media/image1273.png"/><Relationship Id="rId111" Type="http://schemas.openxmlformats.org/officeDocument/2006/relationships/customXml" Target="../ink/ink204.xml"/><Relationship Id="rId132" Type="http://schemas.openxmlformats.org/officeDocument/2006/relationships/image" Target="../media/image91.png"/><Relationship Id="rId153" Type="http://schemas.openxmlformats.org/officeDocument/2006/relationships/customXml" Target="../ink/ink225.xml"/><Relationship Id="rId174" Type="http://schemas.openxmlformats.org/officeDocument/2006/relationships/image" Target="../media/image112.png"/><Relationship Id="rId179" Type="http://schemas.openxmlformats.org/officeDocument/2006/relationships/customXml" Target="../ink/ink238.xml"/><Relationship Id="rId195" Type="http://schemas.openxmlformats.org/officeDocument/2006/relationships/customXml" Target="../ink/ink246.xml"/><Relationship Id="rId209" Type="http://schemas.openxmlformats.org/officeDocument/2006/relationships/customXml" Target="../ink/ink253.xml"/><Relationship Id="rId190" Type="http://schemas.openxmlformats.org/officeDocument/2006/relationships/image" Target="../media/image120.png"/><Relationship Id="rId204" Type="http://schemas.openxmlformats.org/officeDocument/2006/relationships/image" Target="../media/image127.png"/><Relationship Id="rId220" Type="http://schemas.openxmlformats.org/officeDocument/2006/relationships/image" Target="../media/image135.png"/><Relationship Id="rId225" Type="http://schemas.openxmlformats.org/officeDocument/2006/relationships/customXml" Target="../ink/ink261.xml"/><Relationship Id="rId15" Type="http://schemas.openxmlformats.org/officeDocument/2006/relationships/customXml" Target="../ink/ink156.xml"/><Relationship Id="rId36" Type="http://schemas.openxmlformats.org/officeDocument/2006/relationships/image" Target="../media/image1248.png"/><Relationship Id="rId57" Type="http://schemas.openxmlformats.org/officeDocument/2006/relationships/customXml" Target="../ink/ink177.xml"/><Relationship Id="rId106" Type="http://schemas.openxmlformats.org/officeDocument/2006/relationships/image" Target="../media/image1282.png"/><Relationship Id="rId127" Type="http://schemas.openxmlformats.org/officeDocument/2006/relationships/customXml" Target="../ink/ink212.xml"/><Relationship Id="rId10" Type="http://schemas.openxmlformats.org/officeDocument/2006/relationships/image" Target="../media/image1235.png"/><Relationship Id="rId31" Type="http://schemas.openxmlformats.org/officeDocument/2006/relationships/customXml" Target="../ink/ink164.xml"/><Relationship Id="rId52" Type="http://schemas.openxmlformats.org/officeDocument/2006/relationships/image" Target="../media/image1256.png"/><Relationship Id="rId73" Type="http://schemas.openxmlformats.org/officeDocument/2006/relationships/customXml" Target="../ink/ink185.xml"/><Relationship Id="rId78" Type="http://schemas.openxmlformats.org/officeDocument/2006/relationships/image" Target="../media/image1268.png"/><Relationship Id="rId94" Type="http://schemas.openxmlformats.org/officeDocument/2006/relationships/image" Target="../media/image1276.png"/><Relationship Id="rId99" Type="http://schemas.openxmlformats.org/officeDocument/2006/relationships/customXml" Target="../ink/ink198.xml"/><Relationship Id="rId101" Type="http://schemas.openxmlformats.org/officeDocument/2006/relationships/customXml" Target="../ink/ink199.xml"/><Relationship Id="rId122" Type="http://schemas.openxmlformats.org/officeDocument/2006/relationships/image" Target="../media/image86.png"/><Relationship Id="rId143" Type="http://schemas.openxmlformats.org/officeDocument/2006/relationships/customXml" Target="../ink/ink220.xml"/><Relationship Id="rId148" Type="http://schemas.openxmlformats.org/officeDocument/2006/relationships/image" Target="../media/image99.png"/><Relationship Id="rId164" Type="http://schemas.openxmlformats.org/officeDocument/2006/relationships/image" Target="../media/image107.png"/><Relationship Id="rId169" Type="http://schemas.openxmlformats.org/officeDocument/2006/relationships/customXml" Target="../ink/ink233.xml"/><Relationship Id="rId185" Type="http://schemas.openxmlformats.org/officeDocument/2006/relationships/customXml" Target="../ink/ink241.xml"/><Relationship Id="rId4" Type="http://schemas.openxmlformats.org/officeDocument/2006/relationships/image" Target="../media/image1232.png"/><Relationship Id="rId9" Type="http://schemas.openxmlformats.org/officeDocument/2006/relationships/customXml" Target="../ink/ink153.xml"/><Relationship Id="rId180" Type="http://schemas.openxmlformats.org/officeDocument/2006/relationships/image" Target="../media/image115.png"/><Relationship Id="rId210" Type="http://schemas.openxmlformats.org/officeDocument/2006/relationships/image" Target="../media/image130.png"/><Relationship Id="rId215" Type="http://schemas.openxmlformats.org/officeDocument/2006/relationships/customXml" Target="../ink/ink256.xml"/><Relationship Id="rId26" Type="http://schemas.openxmlformats.org/officeDocument/2006/relationships/image" Target="../media/image1243.png"/><Relationship Id="rId231" Type="http://schemas.openxmlformats.org/officeDocument/2006/relationships/customXml" Target="../ink/ink264.xml"/><Relationship Id="rId47" Type="http://schemas.openxmlformats.org/officeDocument/2006/relationships/customXml" Target="../ink/ink172.xml"/><Relationship Id="rId68" Type="http://schemas.openxmlformats.org/officeDocument/2006/relationships/image" Target="../media/image1263.png"/><Relationship Id="rId89" Type="http://schemas.openxmlformats.org/officeDocument/2006/relationships/customXml" Target="../ink/ink193.xml"/><Relationship Id="rId112" Type="http://schemas.openxmlformats.org/officeDocument/2006/relationships/image" Target="../media/image1285.png"/><Relationship Id="rId133" Type="http://schemas.openxmlformats.org/officeDocument/2006/relationships/customXml" Target="../ink/ink215.xml"/><Relationship Id="rId154" Type="http://schemas.openxmlformats.org/officeDocument/2006/relationships/image" Target="../media/image102.png"/><Relationship Id="rId175" Type="http://schemas.openxmlformats.org/officeDocument/2006/relationships/customXml" Target="../ink/ink236.xml"/><Relationship Id="rId196" Type="http://schemas.openxmlformats.org/officeDocument/2006/relationships/image" Target="../media/image123.png"/><Relationship Id="rId200" Type="http://schemas.openxmlformats.org/officeDocument/2006/relationships/image" Target="../media/image125.png"/><Relationship Id="rId16" Type="http://schemas.openxmlformats.org/officeDocument/2006/relationships/image" Target="../media/image1238.png"/><Relationship Id="rId221" Type="http://schemas.openxmlformats.org/officeDocument/2006/relationships/customXml" Target="../ink/ink259.xml"/><Relationship Id="rId37" Type="http://schemas.openxmlformats.org/officeDocument/2006/relationships/customXml" Target="../ink/ink167.xml"/><Relationship Id="rId58" Type="http://schemas.openxmlformats.org/officeDocument/2006/relationships/image" Target="../media/image1259.png"/><Relationship Id="rId79" Type="http://schemas.openxmlformats.org/officeDocument/2006/relationships/customXml" Target="../ink/ink188.xml"/><Relationship Id="rId102" Type="http://schemas.openxmlformats.org/officeDocument/2006/relationships/image" Target="../media/image1280.png"/><Relationship Id="rId123" Type="http://schemas.openxmlformats.org/officeDocument/2006/relationships/customXml" Target="../ink/ink210.xml"/><Relationship Id="rId144" Type="http://schemas.openxmlformats.org/officeDocument/2006/relationships/image" Target="../media/image54.png"/><Relationship Id="rId90" Type="http://schemas.openxmlformats.org/officeDocument/2006/relationships/image" Target="../media/image1274.png"/><Relationship Id="rId165" Type="http://schemas.openxmlformats.org/officeDocument/2006/relationships/customXml" Target="../ink/ink231.xml"/><Relationship Id="rId186" Type="http://schemas.openxmlformats.org/officeDocument/2006/relationships/image" Target="../media/image118.png"/><Relationship Id="rId211" Type="http://schemas.openxmlformats.org/officeDocument/2006/relationships/customXml" Target="../ink/ink254.xml"/><Relationship Id="rId232" Type="http://schemas.openxmlformats.org/officeDocument/2006/relationships/image" Target="../media/image141.png"/><Relationship Id="rId27" Type="http://schemas.openxmlformats.org/officeDocument/2006/relationships/customXml" Target="../ink/ink162.xml"/><Relationship Id="rId48" Type="http://schemas.openxmlformats.org/officeDocument/2006/relationships/image" Target="../media/image1254.png"/><Relationship Id="rId69" Type="http://schemas.openxmlformats.org/officeDocument/2006/relationships/customXml" Target="../ink/ink183.xml"/><Relationship Id="rId113" Type="http://schemas.openxmlformats.org/officeDocument/2006/relationships/customXml" Target="../ink/ink205.xml"/><Relationship Id="rId134" Type="http://schemas.openxmlformats.org/officeDocument/2006/relationships/image" Target="../media/image92.png"/><Relationship Id="rId80" Type="http://schemas.openxmlformats.org/officeDocument/2006/relationships/image" Target="../media/image1269.png"/><Relationship Id="rId155" Type="http://schemas.openxmlformats.org/officeDocument/2006/relationships/customXml" Target="../ink/ink226.xml"/><Relationship Id="rId176" Type="http://schemas.openxmlformats.org/officeDocument/2006/relationships/image" Target="../media/image113.png"/><Relationship Id="rId197" Type="http://schemas.openxmlformats.org/officeDocument/2006/relationships/customXml" Target="../ink/ink247.xml"/><Relationship Id="rId201" Type="http://schemas.openxmlformats.org/officeDocument/2006/relationships/customXml" Target="../ink/ink249.xml"/><Relationship Id="rId222" Type="http://schemas.openxmlformats.org/officeDocument/2006/relationships/image" Target="../media/image136.png"/><Relationship Id="rId17" Type="http://schemas.openxmlformats.org/officeDocument/2006/relationships/customXml" Target="../ink/ink157.xml"/><Relationship Id="rId38" Type="http://schemas.openxmlformats.org/officeDocument/2006/relationships/image" Target="../media/image1249.png"/><Relationship Id="rId59" Type="http://schemas.openxmlformats.org/officeDocument/2006/relationships/customXml" Target="../ink/ink178.xml"/><Relationship Id="rId103" Type="http://schemas.openxmlformats.org/officeDocument/2006/relationships/customXml" Target="../ink/ink200.xml"/><Relationship Id="rId124" Type="http://schemas.openxmlformats.org/officeDocument/2006/relationships/image" Target="../media/image87.png"/><Relationship Id="rId70" Type="http://schemas.openxmlformats.org/officeDocument/2006/relationships/image" Target="../media/image1264.png"/><Relationship Id="rId91" Type="http://schemas.openxmlformats.org/officeDocument/2006/relationships/customXml" Target="../ink/ink194.xml"/><Relationship Id="rId145" Type="http://schemas.openxmlformats.org/officeDocument/2006/relationships/customXml" Target="../ink/ink221.xml"/><Relationship Id="rId166" Type="http://schemas.openxmlformats.org/officeDocument/2006/relationships/image" Target="../media/image108.png"/><Relationship Id="rId187" Type="http://schemas.openxmlformats.org/officeDocument/2006/relationships/customXml" Target="../ink/ink2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.png"/><Relationship Id="rId233" Type="http://schemas.openxmlformats.org/officeDocument/2006/relationships/customXml" Target="../ink/ink265.xml"/><Relationship Id="rId28" Type="http://schemas.openxmlformats.org/officeDocument/2006/relationships/image" Target="../media/image1244.png"/><Relationship Id="rId49" Type="http://schemas.openxmlformats.org/officeDocument/2006/relationships/customXml" Target="../ink/ink173.xml"/><Relationship Id="rId114" Type="http://schemas.openxmlformats.org/officeDocument/2006/relationships/image" Target="../media/image82.png"/><Relationship Id="rId60" Type="http://schemas.openxmlformats.org/officeDocument/2006/relationships/image" Target="../media/image1260.png"/><Relationship Id="rId81" Type="http://schemas.openxmlformats.org/officeDocument/2006/relationships/customXml" Target="../ink/ink189.xml"/><Relationship Id="rId135" Type="http://schemas.openxmlformats.org/officeDocument/2006/relationships/customXml" Target="../ink/ink216.xml"/><Relationship Id="rId156" Type="http://schemas.openxmlformats.org/officeDocument/2006/relationships/image" Target="../media/image103.png"/><Relationship Id="rId177" Type="http://schemas.openxmlformats.org/officeDocument/2006/relationships/customXml" Target="../ink/ink237.xml"/><Relationship Id="rId198" Type="http://schemas.openxmlformats.org/officeDocument/2006/relationships/image" Target="../media/image124.png"/><Relationship Id="rId202" Type="http://schemas.openxmlformats.org/officeDocument/2006/relationships/image" Target="../media/image126.png"/><Relationship Id="rId223" Type="http://schemas.openxmlformats.org/officeDocument/2006/relationships/customXml" Target="../ink/ink260.xml"/><Relationship Id="rId18" Type="http://schemas.openxmlformats.org/officeDocument/2006/relationships/image" Target="../media/image1239.png"/><Relationship Id="rId39" Type="http://schemas.openxmlformats.org/officeDocument/2006/relationships/customXml" Target="../ink/ink168.xml"/><Relationship Id="rId50" Type="http://schemas.openxmlformats.org/officeDocument/2006/relationships/image" Target="../media/image1255.png"/><Relationship Id="rId104" Type="http://schemas.openxmlformats.org/officeDocument/2006/relationships/image" Target="../media/image1281.png"/><Relationship Id="rId125" Type="http://schemas.openxmlformats.org/officeDocument/2006/relationships/customXml" Target="../ink/ink211.xml"/><Relationship Id="rId146" Type="http://schemas.openxmlformats.org/officeDocument/2006/relationships/image" Target="../media/image98.png"/><Relationship Id="rId167" Type="http://schemas.openxmlformats.org/officeDocument/2006/relationships/customXml" Target="../ink/ink232.xml"/><Relationship Id="rId188" Type="http://schemas.openxmlformats.org/officeDocument/2006/relationships/image" Target="../media/image119.png"/><Relationship Id="rId71" Type="http://schemas.openxmlformats.org/officeDocument/2006/relationships/customXml" Target="../ink/ink184.xml"/><Relationship Id="rId92" Type="http://schemas.openxmlformats.org/officeDocument/2006/relationships/image" Target="../media/image1275.png"/><Relationship Id="rId213" Type="http://schemas.openxmlformats.org/officeDocument/2006/relationships/customXml" Target="../ink/ink255.xml"/><Relationship Id="rId234" Type="http://schemas.openxmlformats.org/officeDocument/2006/relationships/image" Target="../media/image142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63.xml"/><Relationship Id="rId40" Type="http://schemas.openxmlformats.org/officeDocument/2006/relationships/image" Target="../media/image1250.png"/><Relationship Id="rId115" Type="http://schemas.openxmlformats.org/officeDocument/2006/relationships/customXml" Target="../ink/ink206.xml"/><Relationship Id="rId136" Type="http://schemas.openxmlformats.org/officeDocument/2006/relationships/image" Target="../media/image93.png"/><Relationship Id="rId157" Type="http://schemas.openxmlformats.org/officeDocument/2006/relationships/customXml" Target="../ink/ink227.xml"/><Relationship Id="rId178" Type="http://schemas.openxmlformats.org/officeDocument/2006/relationships/image" Target="../media/image114.png"/><Relationship Id="rId61" Type="http://schemas.openxmlformats.org/officeDocument/2006/relationships/customXml" Target="../ink/ink179.xml"/><Relationship Id="rId82" Type="http://schemas.openxmlformats.org/officeDocument/2006/relationships/image" Target="../media/image1270.png"/><Relationship Id="rId199" Type="http://schemas.openxmlformats.org/officeDocument/2006/relationships/customXml" Target="../ink/ink248.xml"/><Relationship Id="rId203" Type="http://schemas.openxmlformats.org/officeDocument/2006/relationships/customXml" Target="../ink/ink250.xml"/><Relationship Id="rId19" Type="http://schemas.openxmlformats.org/officeDocument/2006/relationships/customXml" Target="../ink/ink158.xml"/><Relationship Id="rId224" Type="http://schemas.openxmlformats.org/officeDocument/2006/relationships/image" Target="../media/image137.png"/><Relationship Id="rId30" Type="http://schemas.openxmlformats.org/officeDocument/2006/relationships/image" Target="../media/image1245.png"/><Relationship Id="rId105" Type="http://schemas.openxmlformats.org/officeDocument/2006/relationships/customXml" Target="../ink/ink201.xml"/><Relationship Id="rId126" Type="http://schemas.openxmlformats.org/officeDocument/2006/relationships/image" Target="../media/image88.png"/><Relationship Id="rId147" Type="http://schemas.openxmlformats.org/officeDocument/2006/relationships/customXml" Target="../ink/ink222.xml"/><Relationship Id="rId168" Type="http://schemas.openxmlformats.org/officeDocument/2006/relationships/image" Target="../media/image109.png"/><Relationship Id="rId51" Type="http://schemas.openxmlformats.org/officeDocument/2006/relationships/customXml" Target="../ink/ink174.xml"/><Relationship Id="rId72" Type="http://schemas.openxmlformats.org/officeDocument/2006/relationships/image" Target="../media/image1265.png"/><Relationship Id="rId93" Type="http://schemas.openxmlformats.org/officeDocument/2006/relationships/customXml" Target="../ink/ink195.xml"/><Relationship Id="rId189" Type="http://schemas.openxmlformats.org/officeDocument/2006/relationships/customXml" Target="../ink/ink243.xml"/><Relationship Id="rId3" Type="http://schemas.openxmlformats.org/officeDocument/2006/relationships/customXml" Target="../ink/ink150.xml"/><Relationship Id="rId214" Type="http://schemas.openxmlformats.org/officeDocument/2006/relationships/image" Target="../media/image132.png"/><Relationship Id="rId116" Type="http://schemas.openxmlformats.org/officeDocument/2006/relationships/image" Target="../media/image83.png"/><Relationship Id="rId137" Type="http://schemas.openxmlformats.org/officeDocument/2006/relationships/customXml" Target="../ink/ink217.xml"/><Relationship Id="rId158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674.png"/><Relationship Id="rId1827" Type="http://schemas.openxmlformats.org/officeDocument/2006/relationships/customXml" Target="../ink/ink1179.xml"/><Relationship Id="rId21" Type="http://schemas.openxmlformats.org/officeDocument/2006/relationships/image" Target="../media/image1295.png"/><Relationship Id="rId170" Type="http://schemas.openxmlformats.org/officeDocument/2006/relationships/customXml" Target="../ink/ink349.xml"/><Relationship Id="rId268" Type="http://schemas.openxmlformats.org/officeDocument/2006/relationships/customXml" Target="../ink/ink398.xml"/><Relationship Id="rId475" Type="http://schemas.openxmlformats.org/officeDocument/2006/relationships/image" Target="../media/image152.png"/><Relationship Id="rId682" Type="http://schemas.openxmlformats.org/officeDocument/2006/relationships/customXml" Target="../ink/ink605.xml"/><Relationship Id="rId128" Type="http://schemas.openxmlformats.org/officeDocument/2006/relationships/customXml" Target="../ink/ink328.xml"/><Relationship Id="rId335" Type="http://schemas.openxmlformats.org/officeDocument/2006/relationships/image" Target="../media/image1452.png"/><Relationship Id="rId542" Type="http://schemas.openxmlformats.org/officeDocument/2006/relationships/customXml" Target="../ink/ink535.xml"/><Relationship Id="rId987" Type="http://schemas.openxmlformats.org/officeDocument/2006/relationships/image" Target="../media/image408.png"/><Relationship Id="rId1172" Type="http://schemas.openxmlformats.org/officeDocument/2006/relationships/customXml" Target="../ink/ink850.xml"/><Relationship Id="rId402" Type="http://schemas.openxmlformats.org/officeDocument/2006/relationships/customXml" Target="../ink/ink465.xml"/><Relationship Id="rId847" Type="http://schemas.openxmlformats.org/officeDocument/2006/relationships/image" Target="../media/image338.png"/><Relationship Id="rId1032" Type="http://schemas.openxmlformats.org/officeDocument/2006/relationships/customXml" Target="../ink/ink780.xml"/><Relationship Id="rId1477" Type="http://schemas.openxmlformats.org/officeDocument/2006/relationships/customXml" Target="../ink/ink1004.xml"/><Relationship Id="rId1684" Type="http://schemas.openxmlformats.org/officeDocument/2006/relationships/image" Target="../media/image755.png"/><Relationship Id="rId1891" Type="http://schemas.openxmlformats.org/officeDocument/2006/relationships/customXml" Target="../ink/ink1211.xml"/><Relationship Id="rId707" Type="http://schemas.openxmlformats.org/officeDocument/2006/relationships/image" Target="../media/image268.png"/><Relationship Id="rId914" Type="http://schemas.openxmlformats.org/officeDocument/2006/relationships/customXml" Target="../ink/ink721.xml"/><Relationship Id="rId1337" Type="http://schemas.openxmlformats.org/officeDocument/2006/relationships/customXml" Target="../ink/ink934.xml"/><Relationship Id="rId1544" Type="http://schemas.openxmlformats.org/officeDocument/2006/relationships/image" Target="../media/image685.png"/><Relationship Id="rId1751" Type="http://schemas.openxmlformats.org/officeDocument/2006/relationships/customXml" Target="../ink/ink1141.xml"/><Relationship Id="rId43" Type="http://schemas.openxmlformats.org/officeDocument/2006/relationships/image" Target="../media/image1306.png"/><Relationship Id="rId1404" Type="http://schemas.openxmlformats.org/officeDocument/2006/relationships/image" Target="../media/image615.png"/><Relationship Id="rId1611" Type="http://schemas.openxmlformats.org/officeDocument/2006/relationships/customXml" Target="../ink/ink1071.xml"/><Relationship Id="rId1849" Type="http://schemas.openxmlformats.org/officeDocument/2006/relationships/customXml" Target="../ink/ink1190.xml"/><Relationship Id="rId192" Type="http://schemas.openxmlformats.org/officeDocument/2006/relationships/customXml" Target="../ink/ink360.xml"/><Relationship Id="rId1709" Type="http://schemas.openxmlformats.org/officeDocument/2006/relationships/customXml" Target="../ink/ink1120.xml"/><Relationship Id="rId1916" Type="http://schemas.openxmlformats.org/officeDocument/2006/relationships/image" Target="../media/image871.png"/><Relationship Id="rId497" Type="http://schemas.openxmlformats.org/officeDocument/2006/relationships/image" Target="../media/image163.png"/><Relationship Id="rId357" Type="http://schemas.openxmlformats.org/officeDocument/2006/relationships/image" Target="../media/image1463.png"/><Relationship Id="rId1194" Type="http://schemas.openxmlformats.org/officeDocument/2006/relationships/customXml" Target="../ink/ink861.xml"/><Relationship Id="rId217" Type="http://schemas.openxmlformats.org/officeDocument/2006/relationships/image" Target="../media/image1393.png"/><Relationship Id="rId564" Type="http://schemas.openxmlformats.org/officeDocument/2006/relationships/customXml" Target="../ink/ink546.xml"/><Relationship Id="rId771" Type="http://schemas.openxmlformats.org/officeDocument/2006/relationships/image" Target="../media/image300.png"/><Relationship Id="rId869" Type="http://schemas.openxmlformats.org/officeDocument/2006/relationships/image" Target="../media/image349.png"/><Relationship Id="rId1499" Type="http://schemas.openxmlformats.org/officeDocument/2006/relationships/customXml" Target="../ink/ink1015.xml"/><Relationship Id="rId424" Type="http://schemas.openxmlformats.org/officeDocument/2006/relationships/customXml" Target="../ink/ink476.xml"/><Relationship Id="rId631" Type="http://schemas.openxmlformats.org/officeDocument/2006/relationships/image" Target="../media/image230.png"/><Relationship Id="rId729" Type="http://schemas.openxmlformats.org/officeDocument/2006/relationships/image" Target="../media/image279.png"/><Relationship Id="rId1054" Type="http://schemas.openxmlformats.org/officeDocument/2006/relationships/customXml" Target="../ink/ink791.xml"/><Relationship Id="rId1261" Type="http://schemas.openxmlformats.org/officeDocument/2006/relationships/customXml" Target="../ink/ink896.xml"/><Relationship Id="rId1359" Type="http://schemas.openxmlformats.org/officeDocument/2006/relationships/customXml" Target="../ink/ink945.xml"/><Relationship Id="rId936" Type="http://schemas.openxmlformats.org/officeDocument/2006/relationships/customXml" Target="../ink/ink732.xml"/><Relationship Id="rId1121" Type="http://schemas.openxmlformats.org/officeDocument/2006/relationships/image" Target="../media/image475.png"/><Relationship Id="rId1219" Type="http://schemas.openxmlformats.org/officeDocument/2006/relationships/customXml" Target="../ink/ink874.xml"/><Relationship Id="rId1566" Type="http://schemas.openxmlformats.org/officeDocument/2006/relationships/image" Target="../media/image696.png"/><Relationship Id="rId1773" Type="http://schemas.openxmlformats.org/officeDocument/2006/relationships/customXml" Target="../ink/ink1152.xml"/><Relationship Id="rId65" Type="http://schemas.openxmlformats.org/officeDocument/2006/relationships/image" Target="../media/image1317.png"/><Relationship Id="rId1426" Type="http://schemas.openxmlformats.org/officeDocument/2006/relationships/image" Target="../media/image626.png"/><Relationship Id="rId1633" Type="http://schemas.openxmlformats.org/officeDocument/2006/relationships/customXml" Target="../ink/ink1082.xml"/><Relationship Id="rId1840" Type="http://schemas.openxmlformats.org/officeDocument/2006/relationships/image" Target="../media/image833.png"/><Relationship Id="rId1700" Type="http://schemas.openxmlformats.org/officeDocument/2006/relationships/image" Target="../media/image763.png"/><Relationship Id="rId281" Type="http://schemas.openxmlformats.org/officeDocument/2006/relationships/image" Target="../media/image1425.png"/><Relationship Id="rId141" Type="http://schemas.openxmlformats.org/officeDocument/2006/relationships/image" Target="../media/image1355.png"/><Relationship Id="rId379" Type="http://schemas.openxmlformats.org/officeDocument/2006/relationships/image" Target="../media/image1474.png"/><Relationship Id="rId586" Type="http://schemas.openxmlformats.org/officeDocument/2006/relationships/customXml" Target="../ink/ink557.xml"/><Relationship Id="rId793" Type="http://schemas.openxmlformats.org/officeDocument/2006/relationships/image" Target="../media/image311.png"/><Relationship Id="rId7" Type="http://schemas.openxmlformats.org/officeDocument/2006/relationships/image" Target="../media/image1288.png"/><Relationship Id="rId239" Type="http://schemas.openxmlformats.org/officeDocument/2006/relationships/image" Target="../media/image1404.png"/><Relationship Id="rId446" Type="http://schemas.openxmlformats.org/officeDocument/2006/relationships/customXml" Target="../ink/ink487.xml"/><Relationship Id="rId653" Type="http://schemas.openxmlformats.org/officeDocument/2006/relationships/image" Target="../media/image241.png"/><Relationship Id="rId1076" Type="http://schemas.openxmlformats.org/officeDocument/2006/relationships/customXml" Target="../ink/ink802.xml"/><Relationship Id="rId1283" Type="http://schemas.openxmlformats.org/officeDocument/2006/relationships/customXml" Target="../ink/ink907.xml"/><Relationship Id="rId1490" Type="http://schemas.openxmlformats.org/officeDocument/2006/relationships/image" Target="../media/image658.png"/><Relationship Id="rId306" Type="http://schemas.openxmlformats.org/officeDocument/2006/relationships/customXml" Target="../ink/ink417.xml"/><Relationship Id="rId860" Type="http://schemas.openxmlformats.org/officeDocument/2006/relationships/customXml" Target="../ink/ink694.xml"/><Relationship Id="rId958" Type="http://schemas.openxmlformats.org/officeDocument/2006/relationships/customXml" Target="../ink/ink743.xml"/><Relationship Id="rId1143" Type="http://schemas.openxmlformats.org/officeDocument/2006/relationships/image" Target="../media/image486.png"/><Relationship Id="rId1588" Type="http://schemas.openxmlformats.org/officeDocument/2006/relationships/image" Target="../media/image707.png"/><Relationship Id="rId1795" Type="http://schemas.openxmlformats.org/officeDocument/2006/relationships/customXml" Target="../ink/ink1163.xml"/><Relationship Id="rId87" Type="http://schemas.openxmlformats.org/officeDocument/2006/relationships/image" Target="../media/image1328.png"/><Relationship Id="rId513" Type="http://schemas.openxmlformats.org/officeDocument/2006/relationships/image" Target="../media/image171.png"/><Relationship Id="rId720" Type="http://schemas.openxmlformats.org/officeDocument/2006/relationships/customXml" Target="../ink/ink624.xml"/><Relationship Id="rId818" Type="http://schemas.openxmlformats.org/officeDocument/2006/relationships/customXml" Target="../ink/ink673.xml"/><Relationship Id="rId1350" Type="http://schemas.openxmlformats.org/officeDocument/2006/relationships/image" Target="../media/image588.png"/><Relationship Id="rId1448" Type="http://schemas.openxmlformats.org/officeDocument/2006/relationships/image" Target="../media/image637.png"/><Relationship Id="rId1655" Type="http://schemas.openxmlformats.org/officeDocument/2006/relationships/customXml" Target="../ink/ink1093.xml"/><Relationship Id="rId1003" Type="http://schemas.openxmlformats.org/officeDocument/2006/relationships/image" Target="../media/image416.png"/><Relationship Id="rId1210" Type="http://schemas.openxmlformats.org/officeDocument/2006/relationships/customXml" Target="../ink/ink869.xml"/><Relationship Id="rId1308" Type="http://schemas.openxmlformats.org/officeDocument/2006/relationships/image" Target="../media/image567.png"/><Relationship Id="rId1862" Type="http://schemas.openxmlformats.org/officeDocument/2006/relationships/image" Target="../media/image844.png"/><Relationship Id="rId1515" Type="http://schemas.openxmlformats.org/officeDocument/2006/relationships/customXml" Target="../ink/ink1023.xml"/><Relationship Id="rId1722" Type="http://schemas.openxmlformats.org/officeDocument/2006/relationships/image" Target="../media/image774.png"/><Relationship Id="rId14" Type="http://schemas.openxmlformats.org/officeDocument/2006/relationships/customXml" Target="../ink/ink271.xml"/><Relationship Id="rId163" Type="http://schemas.openxmlformats.org/officeDocument/2006/relationships/image" Target="../media/image1366.png"/><Relationship Id="rId370" Type="http://schemas.openxmlformats.org/officeDocument/2006/relationships/customXml" Target="../ink/ink449.xml"/><Relationship Id="rId230" Type="http://schemas.openxmlformats.org/officeDocument/2006/relationships/customXml" Target="../ink/ink379.xml"/><Relationship Id="rId468" Type="http://schemas.openxmlformats.org/officeDocument/2006/relationships/customXml" Target="../ink/ink498.xml"/><Relationship Id="rId675" Type="http://schemas.openxmlformats.org/officeDocument/2006/relationships/image" Target="../media/image252.png"/><Relationship Id="rId882" Type="http://schemas.openxmlformats.org/officeDocument/2006/relationships/customXml" Target="../ink/ink705.xml"/><Relationship Id="rId1098" Type="http://schemas.openxmlformats.org/officeDocument/2006/relationships/customXml" Target="../ink/ink813.xml"/><Relationship Id="rId328" Type="http://schemas.openxmlformats.org/officeDocument/2006/relationships/customXml" Target="../ink/ink428.xml"/><Relationship Id="rId535" Type="http://schemas.openxmlformats.org/officeDocument/2006/relationships/image" Target="../media/image182.png"/><Relationship Id="rId742" Type="http://schemas.openxmlformats.org/officeDocument/2006/relationships/customXml" Target="../ink/ink635.xml"/><Relationship Id="rId1165" Type="http://schemas.openxmlformats.org/officeDocument/2006/relationships/image" Target="../media/image497.png"/><Relationship Id="rId1372" Type="http://schemas.openxmlformats.org/officeDocument/2006/relationships/image" Target="../media/image599.png"/><Relationship Id="rId602" Type="http://schemas.openxmlformats.org/officeDocument/2006/relationships/customXml" Target="../ink/ink565.xml"/><Relationship Id="rId1025" Type="http://schemas.openxmlformats.org/officeDocument/2006/relationships/image" Target="../media/image427.png"/><Relationship Id="rId1232" Type="http://schemas.openxmlformats.org/officeDocument/2006/relationships/image" Target="../media/image530.png"/><Relationship Id="rId1677" Type="http://schemas.openxmlformats.org/officeDocument/2006/relationships/customXml" Target="../ink/ink1104.xml"/><Relationship Id="rId1884" Type="http://schemas.openxmlformats.org/officeDocument/2006/relationships/image" Target="../media/image855.png"/><Relationship Id="rId907" Type="http://schemas.openxmlformats.org/officeDocument/2006/relationships/image" Target="../media/image368.png"/><Relationship Id="rId1537" Type="http://schemas.openxmlformats.org/officeDocument/2006/relationships/customXml" Target="../ink/ink1034.xml"/><Relationship Id="rId1744" Type="http://schemas.openxmlformats.org/officeDocument/2006/relationships/image" Target="../media/image785.png"/><Relationship Id="rId36" Type="http://schemas.openxmlformats.org/officeDocument/2006/relationships/customXml" Target="../ink/ink282.xml"/><Relationship Id="rId1604" Type="http://schemas.openxmlformats.org/officeDocument/2006/relationships/image" Target="../media/image715.png"/><Relationship Id="rId185" Type="http://schemas.openxmlformats.org/officeDocument/2006/relationships/image" Target="../media/image1377.png"/><Relationship Id="rId1811" Type="http://schemas.openxmlformats.org/officeDocument/2006/relationships/customXml" Target="../ink/ink1171.xml"/><Relationship Id="rId1909" Type="http://schemas.openxmlformats.org/officeDocument/2006/relationships/customXml" Target="../ink/ink1220.xml"/><Relationship Id="rId392" Type="http://schemas.openxmlformats.org/officeDocument/2006/relationships/customXml" Target="../ink/ink460.xml"/><Relationship Id="rId697" Type="http://schemas.openxmlformats.org/officeDocument/2006/relationships/image" Target="../media/image263.png"/><Relationship Id="rId252" Type="http://schemas.openxmlformats.org/officeDocument/2006/relationships/customXml" Target="../ink/ink390.xml"/><Relationship Id="rId1187" Type="http://schemas.openxmlformats.org/officeDocument/2006/relationships/image" Target="../media/image508.png"/><Relationship Id="rId112" Type="http://schemas.openxmlformats.org/officeDocument/2006/relationships/customXml" Target="../ink/ink320.xml"/><Relationship Id="rId557" Type="http://schemas.openxmlformats.org/officeDocument/2006/relationships/image" Target="../media/image193.png"/><Relationship Id="rId764" Type="http://schemas.openxmlformats.org/officeDocument/2006/relationships/customXml" Target="../ink/ink646.xml"/><Relationship Id="rId971" Type="http://schemas.openxmlformats.org/officeDocument/2006/relationships/image" Target="../media/image400.png"/><Relationship Id="rId1394" Type="http://schemas.openxmlformats.org/officeDocument/2006/relationships/image" Target="../media/image610.png"/><Relationship Id="rId1699" Type="http://schemas.openxmlformats.org/officeDocument/2006/relationships/customXml" Target="../ink/ink1115.xml"/><Relationship Id="rId417" Type="http://schemas.openxmlformats.org/officeDocument/2006/relationships/image" Target="../media/image1493.png"/><Relationship Id="rId624" Type="http://schemas.openxmlformats.org/officeDocument/2006/relationships/customXml" Target="../ink/ink576.xml"/><Relationship Id="rId831" Type="http://schemas.openxmlformats.org/officeDocument/2006/relationships/image" Target="../media/image330.png"/><Relationship Id="rId1047" Type="http://schemas.openxmlformats.org/officeDocument/2006/relationships/image" Target="../media/image438.png"/><Relationship Id="rId1254" Type="http://schemas.openxmlformats.org/officeDocument/2006/relationships/customXml" Target="../ink/ink892.xml"/><Relationship Id="rId1461" Type="http://schemas.openxmlformats.org/officeDocument/2006/relationships/customXml" Target="../ink/ink996.xml"/><Relationship Id="rId929" Type="http://schemas.openxmlformats.org/officeDocument/2006/relationships/image" Target="../media/image379.png"/><Relationship Id="rId1114" Type="http://schemas.openxmlformats.org/officeDocument/2006/relationships/customXml" Target="../ink/ink821.xml"/><Relationship Id="rId1321" Type="http://schemas.openxmlformats.org/officeDocument/2006/relationships/customXml" Target="../ink/ink926.xml"/><Relationship Id="rId1559" Type="http://schemas.openxmlformats.org/officeDocument/2006/relationships/customXml" Target="../ink/ink1045.xml"/><Relationship Id="rId1766" Type="http://schemas.openxmlformats.org/officeDocument/2006/relationships/image" Target="../media/image796.png"/><Relationship Id="rId58" Type="http://schemas.openxmlformats.org/officeDocument/2006/relationships/customXml" Target="../ink/ink293.xml"/><Relationship Id="rId1419" Type="http://schemas.openxmlformats.org/officeDocument/2006/relationships/customXml" Target="../ink/ink975.xml"/><Relationship Id="rId1626" Type="http://schemas.openxmlformats.org/officeDocument/2006/relationships/image" Target="../media/image726.png"/><Relationship Id="rId1833" Type="http://schemas.openxmlformats.org/officeDocument/2006/relationships/customXml" Target="../ink/ink1182.xml"/><Relationship Id="rId1900" Type="http://schemas.openxmlformats.org/officeDocument/2006/relationships/image" Target="../media/image863.png"/><Relationship Id="rId274" Type="http://schemas.openxmlformats.org/officeDocument/2006/relationships/customXml" Target="../ink/ink401.xml"/><Relationship Id="rId481" Type="http://schemas.openxmlformats.org/officeDocument/2006/relationships/image" Target="../media/image155.png"/><Relationship Id="rId134" Type="http://schemas.openxmlformats.org/officeDocument/2006/relationships/customXml" Target="../ink/ink331.xml"/><Relationship Id="rId579" Type="http://schemas.openxmlformats.org/officeDocument/2006/relationships/image" Target="../media/image204.png"/><Relationship Id="rId786" Type="http://schemas.openxmlformats.org/officeDocument/2006/relationships/customXml" Target="../ink/ink657.xml"/><Relationship Id="rId993" Type="http://schemas.openxmlformats.org/officeDocument/2006/relationships/image" Target="../media/image411.png"/><Relationship Id="rId341" Type="http://schemas.openxmlformats.org/officeDocument/2006/relationships/image" Target="../media/image1455.png"/><Relationship Id="rId439" Type="http://schemas.openxmlformats.org/officeDocument/2006/relationships/image" Target="../media/image1504.png"/><Relationship Id="rId646" Type="http://schemas.openxmlformats.org/officeDocument/2006/relationships/customXml" Target="../ink/ink587.xml"/><Relationship Id="rId1069" Type="http://schemas.openxmlformats.org/officeDocument/2006/relationships/image" Target="../media/image449.png"/><Relationship Id="rId1276" Type="http://schemas.openxmlformats.org/officeDocument/2006/relationships/image" Target="../media/image551.png"/><Relationship Id="rId1483" Type="http://schemas.openxmlformats.org/officeDocument/2006/relationships/customXml" Target="../ink/ink1007.xml"/><Relationship Id="rId201" Type="http://schemas.openxmlformats.org/officeDocument/2006/relationships/image" Target="../media/image1385.png"/><Relationship Id="rId506" Type="http://schemas.openxmlformats.org/officeDocument/2006/relationships/customXml" Target="../ink/ink517.xml"/><Relationship Id="rId853" Type="http://schemas.openxmlformats.org/officeDocument/2006/relationships/image" Target="../media/image341.png"/><Relationship Id="rId1136" Type="http://schemas.openxmlformats.org/officeDocument/2006/relationships/customXml" Target="../ink/ink832.xml"/><Relationship Id="rId1690" Type="http://schemas.openxmlformats.org/officeDocument/2006/relationships/image" Target="../media/image758.png"/><Relationship Id="rId1788" Type="http://schemas.openxmlformats.org/officeDocument/2006/relationships/image" Target="../media/image807.png"/><Relationship Id="rId713" Type="http://schemas.openxmlformats.org/officeDocument/2006/relationships/image" Target="../media/image271.png"/><Relationship Id="rId920" Type="http://schemas.openxmlformats.org/officeDocument/2006/relationships/customXml" Target="../ink/ink724.xml"/><Relationship Id="rId1343" Type="http://schemas.openxmlformats.org/officeDocument/2006/relationships/customXml" Target="../ink/ink937.xml"/><Relationship Id="rId1550" Type="http://schemas.openxmlformats.org/officeDocument/2006/relationships/image" Target="../media/image688.png"/><Relationship Id="rId1648" Type="http://schemas.openxmlformats.org/officeDocument/2006/relationships/image" Target="../media/image737.png"/><Relationship Id="rId1203" Type="http://schemas.openxmlformats.org/officeDocument/2006/relationships/image" Target="../media/image516.png"/><Relationship Id="rId1410" Type="http://schemas.openxmlformats.org/officeDocument/2006/relationships/image" Target="../media/image618.png"/><Relationship Id="rId1508" Type="http://schemas.openxmlformats.org/officeDocument/2006/relationships/image" Target="../media/image667.png"/><Relationship Id="rId1855" Type="http://schemas.openxmlformats.org/officeDocument/2006/relationships/customXml" Target="../ink/ink1193.xml"/><Relationship Id="rId1715" Type="http://schemas.openxmlformats.org/officeDocument/2006/relationships/customXml" Target="../ink/ink1123.xml"/><Relationship Id="rId1922" Type="http://schemas.openxmlformats.org/officeDocument/2006/relationships/image" Target="../media/image874.png"/><Relationship Id="rId296" Type="http://schemas.openxmlformats.org/officeDocument/2006/relationships/customXml" Target="../ink/ink412.xml"/><Relationship Id="rId156" Type="http://schemas.openxmlformats.org/officeDocument/2006/relationships/customXml" Target="../ink/ink342.xml"/><Relationship Id="rId363" Type="http://schemas.openxmlformats.org/officeDocument/2006/relationships/image" Target="../media/image1466.png"/><Relationship Id="rId570" Type="http://schemas.openxmlformats.org/officeDocument/2006/relationships/customXml" Target="../ink/ink549.xml"/><Relationship Id="rId223" Type="http://schemas.openxmlformats.org/officeDocument/2006/relationships/image" Target="../media/image1396.png"/><Relationship Id="rId430" Type="http://schemas.openxmlformats.org/officeDocument/2006/relationships/customXml" Target="../ink/ink479.xml"/><Relationship Id="rId668" Type="http://schemas.openxmlformats.org/officeDocument/2006/relationships/customXml" Target="../ink/ink598.xml"/><Relationship Id="rId875" Type="http://schemas.openxmlformats.org/officeDocument/2006/relationships/image" Target="../media/image352.png"/><Relationship Id="rId1060" Type="http://schemas.openxmlformats.org/officeDocument/2006/relationships/customXml" Target="../ink/ink794.xml"/><Relationship Id="rId1298" Type="http://schemas.openxmlformats.org/officeDocument/2006/relationships/image" Target="../media/image562.png"/><Relationship Id="rId528" Type="http://schemas.openxmlformats.org/officeDocument/2006/relationships/customXml" Target="../ink/ink528.xml"/><Relationship Id="rId735" Type="http://schemas.openxmlformats.org/officeDocument/2006/relationships/image" Target="../media/image282.png"/><Relationship Id="rId942" Type="http://schemas.openxmlformats.org/officeDocument/2006/relationships/customXml" Target="../ink/ink735.xml"/><Relationship Id="rId1158" Type="http://schemas.openxmlformats.org/officeDocument/2006/relationships/customXml" Target="../ink/ink843.xml"/><Relationship Id="rId1365" Type="http://schemas.openxmlformats.org/officeDocument/2006/relationships/customXml" Target="../ink/ink948.xml"/><Relationship Id="rId1572" Type="http://schemas.openxmlformats.org/officeDocument/2006/relationships/image" Target="../media/image699.png"/><Relationship Id="rId1018" Type="http://schemas.openxmlformats.org/officeDocument/2006/relationships/customXml" Target="../ink/ink773.xml"/><Relationship Id="rId1225" Type="http://schemas.openxmlformats.org/officeDocument/2006/relationships/customXml" Target="../ink/ink877.xml"/><Relationship Id="rId1432" Type="http://schemas.openxmlformats.org/officeDocument/2006/relationships/image" Target="../media/image629.png"/><Relationship Id="rId1877" Type="http://schemas.openxmlformats.org/officeDocument/2006/relationships/customXml" Target="../ink/ink1204.xml"/><Relationship Id="rId71" Type="http://schemas.openxmlformats.org/officeDocument/2006/relationships/image" Target="../media/image1320.png"/><Relationship Id="rId802" Type="http://schemas.openxmlformats.org/officeDocument/2006/relationships/customXml" Target="../ink/ink665.xml"/><Relationship Id="rId1737" Type="http://schemas.openxmlformats.org/officeDocument/2006/relationships/customXml" Target="../ink/ink1134.xml"/><Relationship Id="rId29" Type="http://schemas.openxmlformats.org/officeDocument/2006/relationships/image" Target="../media/image1299.png"/><Relationship Id="rId178" Type="http://schemas.openxmlformats.org/officeDocument/2006/relationships/customXml" Target="../ink/ink353.xml"/><Relationship Id="rId1804" Type="http://schemas.openxmlformats.org/officeDocument/2006/relationships/image" Target="../media/image815.png"/><Relationship Id="rId385" Type="http://schemas.openxmlformats.org/officeDocument/2006/relationships/image" Target="../media/image1477.png"/><Relationship Id="rId592" Type="http://schemas.openxmlformats.org/officeDocument/2006/relationships/customXml" Target="../ink/ink560.xml"/><Relationship Id="rId245" Type="http://schemas.openxmlformats.org/officeDocument/2006/relationships/image" Target="../media/image1407.png"/><Relationship Id="rId452" Type="http://schemas.openxmlformats.org/officeDocument/2006/relationships/customXml" Target="../ink/ink490.xml"/><Relationship Id="rId897" Type="http://schemas.openxmlformats.org/officeDocument/2006/relationships/image" Target="../media/image363.png"/><Relationship Id="rId1082" Type="http://schemas.openxmlformats.org/officeDocument/2006/relationships/customXml" Target="../ink/ink805.xml"/><Relationship Id="rId105" Type="http://schemas.openxmlformats.org/officeDocument/2006/relationships/image" Target="../media/image1337.png"/><Relationship Id="rId312" Type="http://schemas.openxmlformats.org/officeDocument/2006/relationships/customXml" Target="../ink/ink420.xml"/><Relationship Id="rId757" Type="http://schemas.openxmlformats.org/officeDocument/2006/relationships/image" Target="../media/image293.png"/><Relationship Id="rId964" Type="http://schemas.openxmlformats.org/officeDocument/2006/relationships/customXml" Target="../ink/ink746.xml"/><Relationship Id="rId1387" Type="http://schemas.openxmlformats.org/officeDocument/2006/relationships/customXml" Target="../ink/ink959.xml"/><Relationship Id="rId1594" Type="http://schemas.openxmlformats.org/officeDocument/2006/relationships/image" Target="../media/image710.png"/><Relationship Id="rId93" Type="http://schemas.openxmlformats.org/officeDocument/2006/relationships/image" Target="../media/image1331.png"/><Relationship Id="rId617" Type="http://schemas.openxmlformats.org/officeDocument/2006/relationships/image" Target="../media/image223.png"/><Relationship Id="rId824" Type="http://schemas.openxmlformats.org/officeDocument/2006/relationships/customXml" Target="../ink/ink676.xml"/><Relationship Id="rId1247" Type="http://schemas.openxmlformats.org/officeDocument/2006/relationships/image" Target="../media/image537.png"/><Relationship Id="rId1454" Type="http://schemas.openxmlformats.org/officeDocument/2006/relationships/image" Target="../media/image640.png"/><Relationship Id="rId1661" Type="http://schemas.openxmlformats.org/officeDocument/2006/relationships/customXml" Target="../ink/ink1096.xml"/><Relationship Id="rId1899" Type="http://schemas.openxmlformats.org/officeDocument/2006/relationships/customXml" Target="../ink/ink1215.xml"/><Relationship Id="rId1107" Type="http://schemas.openxmlformats.org/officeDocument/2006/relationships/image" Target="../media/image468.png"/><Relationship Id="rId1314" Type="http://schemas.openxmlformats.org/officeDocument/2006/relationships/image" Target="../media/image570.png"/><Relationship Id="rId1521" Type="http://schemas.openxmlformats.org/officeDocument/2006/relationships/customXml" Target="../ink/ink1026.xml"/><Relationship Id="rId1759" Type="http://schemas.openxmlformats.org/officeDocument/2006/relationships/customXml" Target="../ink/ink1145.xml"/><Relationship Id="rId1619" Type="http://schemas.openxmlformats.org/officeDocument/2006/relationships/customXml" Target="../ink/ink1075.xml"/><Relationship Id="rId1826" Type="http://schemas.openxmlformats.org/officeDocument/2006/relationships/image" Target="../media/image826.png"/><Relationship Id="rId20" Type="http://schemas.openxmlformats.org/officeDocument/2006/relationships/customXml" Target="../ink/ink274.xml"/><Relationship Id="rId267" Type="http://schemas.openxmlformats.org/officeDocument/2006/relationships/image" Target="../media/image1418.png"/><Relationship Id="rId474" Type="http://schemas.openxmlformats.org/officeDocument/2006/relationships/customXml" Target="../ink/ink501.xml"/><Relationship Id="rId127" Type="http://schemas.openxmlformats.org/officeDocument/2006/relationships/image" Target="../media/image1348.png"/><Relationship Id="rId681" Type="http://schemas.openxmlformats.org/officeDocument/2006/relationships/image" Target="../media/image255.png"/><Relationship Id="rId779" Type="http://schemas.openxmlformats.org/officeDocument/2006/relationships/image" Target="../media/image304.png"/><Relationship Id="rId986" Type="http://schemas.openxmlformats.org/officeDocument/2006/relationships/customXml" Target="../ink/ink757.xml"/><Relationship Id="rId334" Type="http://schemas.openxmlformats.org/officeDocument/2006/relationships/customXml" Target="../ink/ink431.xml"/><Relationship Id="rId541" Type="http://schemas.openxmlformats.org/officeDocument/2006/relationships/image" Target="../media/image185.png"/><Relationship Id="rId639" Type="http://schemas.openxmlformats.org/officeDocument/2006/relationships/image" Target="../media/image234.png"/><Relationship Id="rId1171" Type="http://schemas.openxmlformats.org/officeDocument/2006/relationships/image" Target="../media/image500.png"/><Relationship Id="rId1269" Type="http://schemas.openxmlformats.org/officeDocument/2006/relationships/customXml" Target="../ink/ink900.xml"/><Relationship Id="rId1476" Type="http://schemas.openxmlformats.org/officeDocument/2006/relationships/image" Target="../media/image651.png"/><Relationship Id="rId401" Type="http://schemas.openxmlformats.org/officeDocument/2006/relationships/image" Target="../media/image1485.png"/><Relationship Id="rId846" Type="http://schemas.openxmlformats.org/officeDocument/2006/relationships/customXml" Target="../ink/ink687.xml"/><Relationship Id="rId1031" Type="http://schemas.openxmlformats.org/officeDocument/2006/relationships/image" Target="../media/image430.png"/><Relationship Id="rId1129" Type="http://schemas.openxmlformats.org/officeDocument/2006/relationships/image" Target="../media/image479.png"/><Relationship Id="rId1683" Type="http://schemas.openxmlformats.org/officeDocument/2006/relationships/customXml" Target="../ink/ink1107.xml"/><Relationship Id="rId1890" Type="http://schemas.openxmlformats.org/officeDocument/2006/relationships/image" Target="../media/image858.png"/><Relationship Id="rId706" Type="http://schemas.openxmlformats.org/officeDocument/2006/relationships/customXml" Target="../ink/ink617.xml"/><Relationship Id="rId913" Type="http://schemas.openxmlformats.org/officeDocument/2006/relationships/image" Target="../media/image371.png"/><Relationship Id="rId1336" Type="http://schemas.openxmlformats.org/officeDocument/2006/relationships/image" Target="../media/image581.png"/><Relationship Id="rId1543" Type="http://schemas.openxmlformats.org/officeDocument/2006/relationships/customXml" Target="../ink/ink1037.xml"/><Relationship Id="rId1750" Type="http://schemas.openxmlformats.org/officeDocument/2006/relationships/image" Target="../media/image788.png"/><Relationship Id="rId42" Type="http://schemas.openxmlformats.org/officeDocument/2006/relationships/customXml" Target="../ink/ink285.xml"/><Relationship Id="rId1403" Type="http://schemas.openxmlformats.org/officeDocument/2006/relationships/customXml" Target="../ink/ink967.xml"/><Relationship Id="rId1610" Type="http://schemas.openxmlformats.org/officeDocument/2006/relationships/image" Target="../media/image718.png"/><Relationship Id="rId1848" Type="http://schemas.openxmlformats.org/officeDocument/2006/relationships/image" Target="../media/image837.png"/><Relationship Id="rId191" Type="http://schemas.openxmlformats.org/officeDocument/2006/relationships/image" Target="../media/image1380.png"/><Relationship Id="rId1708" Type="http://schemas.openxmlformats.org/officeDocument/2006/relationships/image" Target="../media/image767.png"/><Relationship Id="rId1915" Type="http://schemas.openxmlformats.org/officeDocument/2006/relationships/customXml" Target="../ink/ink1223.xml"/><Relationship Id="rId289" Type="http://schemas.openxmlformats.org/officeDocument/2006/relationships/image" Target="../media/image1429.png"/><Relationship Id="rId496" Type="http://schemas.openxmlformats.org/officeDocument/2006/relationships/customXml" Target="../ink/ink512.xml"/><Relationship Id="rId149" Type="http://schemas.openxmlformats.org/officeDocument/2006/relationships/image" Target="../media/image1359.png"/><Relationship Id="rId356" Type="http://schemas.openxmlformats.org/officeDocument/2006/relationships/customXml" Target="../ink/ink442.xml"/><Relationship Id="rId563" Type="http://schemas.openxmlformats.org/officeDocument/2006/relationships/image" Target="../media/image196.png"/><Relationship Id="rId770" Type="http://schemas.openxmlformats.org/officeDocument/2006/relationships/customXml" Target="../ink/ink649.xml"/><Relationship Id="rId1193" Type="http://schemas.openxmlformats.org/officeDocument/2006/relationships/image" Target="../media/image511.png"/><Relationship Id="rId216" Type="http://schemas.openxmlformats.org/officeDocument/2006/relationships/customXml" Target="../ink/ink372.xml"/><Relationship Id="rId423" Type="http://schemas.openxmlformats.org/officeDocument/2006/relationships/image" Target="../media/image1496.png"/><Relationship Id="rId868" Type="http://schemas.openxmlformats.org/officeDocument/2006/relationships/customXml" Target="../ink/ink698.xml"/><Relationship Id="rId1053" Type="http://schemas.openxmlformats.org/officeDocument/2006/relationships/image" Target="../media/image441.png"/><Relationship Id="rId1260" Type="http://schemas.openxmlformats.org/officeDocument/2006/relationships/image" Target="../media/image543.png"/><Relationship Id="rId1498" Type="http://schemas.openxmlformats.org/officeDocument/2006/relationships/image" Target="../media/image662.png"/><Relationship Id="rId630" Type="http://schemas.openxmlformats.org/officeDocument/2006/relationships/customXml" Target="../ink/ink579.xml"/><Relationship Id="rId728" Type="http://schemas.openxmlformats.org/officeDocument/2006/relationships/customXml" Target="../ink/ink628.xml"/><Relationship Id="rId935" Type="http://schemas.openxmlformats.org/officeDocument/2006/relationships/image" Target="../media/image382.png"/><Relationship Id="rId1358" Type="http://schemas.openxmlformats.org/officeDocument/2006/relationships/image" Target="../media/image592.png"/><Relationship Id="rId1565" Type="http://schemas.openxmlformats.org/officeDocument/2006/relationships/customXml" Target="../ink/ink1048.xml"/><Relationship Id="rId1772" Type="http://schemas.openxmlformats.org/officeDocument/2006/relationships/image" Target="../media/image799.png"/><Relationship Id="rId64" Type="http://schemas.openxmlformats.org/officeDocument/2006/relationships/customXml" Target="../ink/ink296.xml"/><Relationship Id="rId1120" Type="http://schemas.openxmlformats.org/officeDocument/2006/relationships/customXml" Target="../ink/ink824.xml"/><Relationship Id="rId1218" Type="http://schemas.openxmlformats.org/officeDocument/2006/relationships/image" Target="../media/image523.png"/><Relationship Id="rId1425" Type="http://schemas.openxmlformats.org/officeDocument/2006/relationships/customXml" Target="../ink/ink978.xml"/><Relationship Id="rId1632" Type="http://schemas.openxmlformats.org/officeDocument/2006/relationships/image" Target="../media/image729.png"/><Relationship Id="rId280" Type="http://schemas.openxmlformats.org/officeDocument/2006/relationships/customXml" Target="../ink/ink404.xml"/><Relationship Id="rId140" Type="http://schemas.openxmlformats.org/officeDocument/2006/relationships/customXml" Target="../ink/ink334.xml"/><Relationship Id="rId378" Type="http://schemas.openxmlformats.org/officeDocument/2006/relationships/customXml" Target="../ink/ink453.xml"/><Relationship Id="rId585" Type="http://schemas.openxmlformats.org/officeDocument/2006/relationships/image" Target="../media/image207.png"/><Relationship Id="rId792" Type="http://schemas.openxmlformats.org/officeDocument/2006/relationships/customXml" Target="../ink/ink660.xml"/><Relationship Id="rId6" Type="http://schemas.openxmlformats.org/officeDocument/2006/relationships/customXml" Target="../ink/ink267.xml"/><Relationship Id="rId238" Type="http://schemas.openxmlformats.org/officeDocument/2006/relationships/customXml" Target="../ink/ink383.xml"/><Relationship Id="rId445" Type="http://schemas.openxmlformats.org/officeDocument/2006/relationships/image" Target="../media/image1507.png"/><Relationship Id="rId652" Type="http://schemas.openxmlformats.org/officeDocument/2006/relationships/customXml" Target="../ink/ink590.xml"/><Relationship Id="rId1075" Type="http://schemas.openxmlformats.org/officeDocument/2006/relationships/image" Target="../media/image452.png"/><Relationship Id="rId1282" Type="http://schemas.openxmlformats.org/officeDocument/2006/relationships/image" Target="../media/image554.png"/><Relationship Id="rId305" Type="http://schemas.openxmlformats.org/officeDocument/2006/relationships/image" Target="../media/image1437.png"/><Relationship Id="rId512" Type="http://schemas.openxmlformats.org/officeDocument/2006/relationships/customXml" Target="../ink/ink520.xml"/><Relationship Id="rId957" Type="http://schemas.openxmlformats.org/officeDocument/2006/relationships/image" Target="../media/image393.png"/><Relationship Id="rId1142" Type="http://schemas.openxmlformats.org/officeDocument/2006/relationships/customXml" Target="../ink/ink835.xml"/><Relationship Id="rId1587" Type="http://schemas.openxmlformats.org/officeDocument/2006/relationships/customXml" Target="../ink/ink1059.xml"/><Relationship Id="rId1794" Type="http://schemas.openxmlformats.org/officeDocument/2006/relationships/image" Target="../media/image810.png"/><Relationship Id="rId86" Type="http://schemas.openxmlformats.org/officeDocument/2006/relationships/customXml" Target="../ink/ink307.xml"/><Relationship Id="rId817" Type="http://schemas.openxmlformats.org/officeDocument/2006/relationships/image" Target="../media/image323.png"/><Relationship Id="rId1002" Type="http://schemas.openxmlformats.org/officeDocument/2006/relationships/customXml" Target="../ink/ink765.xml"/><Relationship Id="rId1447" Type="http://schemas.openxmlformats.org/officeDocument/2006/relationships/customXml" Target="../ink/ink989.xml"/><Relationship Id="rId1654" Type="http://schemas.openxmlformats.org/officeDocument/2006/relationships/image" Target="../media/image740.png"/><Relationship Id="rId1861" Type="http://schemas.openxmlformats.org/officeDocument/2006/relationships/customXml" Target="../ink/ink1196.xml"/><Relationship Id="rId1307" Type="http://schemas.openxmlformats.org/officeDocument/2006/relationships/customXml" Target="../ink/ink919.xml"/><Relationship Id="rId1514" Type="http://schemas.openxmlformats.org/officeDocument/2006/relationships/image" Target="../media/image670.png"/><Relationship Id="rId1721" Type="http://schemas.openxmlformats.org/officeDocument/2006/relationships/customXml" Target="../ink/ink1126.xml"/><Relationship Id="rId13" Type="http://schemas.openxmlformats.org/officeDocument/2006/relationships/image" Target="../media/image1291.png"/><Relationship Id="rId1819" Type="http://schemas.openxmlformats.org/officeDocument/2006/relationships/customXml" Target="../ink/ink1175.xml"/><Relationship Id="rId162" Type="http://schemas.openxmlformats.org/officeDocument/2006/relationships/customXml" Target="../ink/ink345.xml"/><Relationship Id="rId467" Type="http://schemas.openxmlformats.org/officeDocument/2006/relationships/image" Target="../media/image148.png"/><Relationship Id="rId1097" Type="http://schemas.openxmlformats.org/officeDocument/2006/relationships/image" Target="../media/image463.png"/><Relationship Id="rId674" Type="http://schemas.openxmlformats.org/officeDocument/2006/relationships/customXml" Target="../ink/ink601.xml"/><Relationship Id="rId881" Type="http://schemas.openxmlformats.org/officeDocument/2006/relationships/image" Target="../media/image355.png"/><Relationship Id="rId979" Type="http://schemas.openxmlformats.org/officeDocument/2006/relationships/image" Target="../media/image404.png"/><Relationship Id="rId327" Type="http://schemas.openxmlformats.org/officeDocument/2006/relationships/image" Target="../media/image1448.png"/><Relationship Id="rId534" Type="http://schemas.openxmlformats.org/officeDocument/2006/relationships/customXml" Target="../ink/ink531.xml"/><Relationship Id="rId741" Type="http://schemas.openxmlformats.org/officeDocument/2006/relationships/image" Target="../media/image285.png"/><Relationship Id="rId839" Type="http://schemas.openxmlformats.org/officeDocument/2006/relationships/image" Target="../media/image334.png"/><Relationship Id="rId1164" Type="http://schemas.openxmlformats.org/officeDocument/2006/relationships/customXml" Target="../ink/ink846.xml"/><Relationship Id="rId1371" Type="http://schemas.openxmlformats.org/officeDocument/2006/relationships/customXml" Target="../ink/ink951.xml"/><Relationship Id="rId1469" Type="http://schemas.openxmlformats.org/officeDocument/2006/relationships/customXml" Target="../ink/ink1000.xml"/><Relationship Id="rId601" Type="http://schemas.openxmlformats.org/officeDocument/2006/relationships/image" Target="../media/image215.png"/><Relationship Id="rId1024" Type="http://schemas.openxmlformats.org/officeDocument/2006/relationships/customXml" Target="../ink/ink776.xml"/><Relationship Id="rId1231" Type="http://schemas.openxmlformats.org/officeDocument/2006/relationships/customXml" Target="../ink/ink880.xml"/><Relationship Id="rId1676" Type="http://schemas.openxmlformats.org/officeDocument/2006/relationships/image" Target="../media/image751.png"/><Relationship Id="rId1883" Type="http://schemas.openxmlformats.org/officeDocument/2006/relationships/customXml" Target="../ink/ink1207.xml"/><Relationship Id="rId906" Type="http://schemas.openxmlformats.org/officeDocument/2006/relationships/customXml" Target="../ink/ink717.xml"/><Relationship Id="rId1329" Type="http://schemas.openxmlformats.org/officeDocument/2006/relationships/customXml" Target="../ink/ink930.xml"/><Relationship Id="rId1536" Type="http://schemas.openxmlformats.org/officeDocument/2006/relationships/image" Target="../media/image681.png"/><Relationship Id="rId1743" Type="http://schemas.openxmlformats.org/officeDocument/2006/relationships/customXml" Target="../ink/ink1137.xml"/><Relationship Id="rId35" Type="http://schemas.openxmlformats.org/officeDocument/2006/relationships/image" Target="../media/image1302.png"/><Relationship Id="rId1603" Type="http://schemas.openxmlformats.org/officeDocument/2006/relationships/customXml" Target="../ink/ink1067.xml"/><Relationship Id="rId1810" Type="http://schemas.openxmlformats.org/officeDocument/2006/relationships/image" Target="../media/image818.png"/><Relationship Id="rId184" Type="http://schemas.openxmlformats.org/officeDocument/2006/relationships/customXml" Target="../ink/ink356.xml"/><Relationship Id="rId391" Type="http://schemas.openxmlformats.org/officeDocument/2006/relationships/image" Target="../media/image1480.png"/><Relationship Id="rId1908" Type="http://schemas.openxmlformats.org/officeDocument/2006/relationships/image" Target="../media/image867.png"/><Relationship Id="rId251" Type="http://schemas.openxmlformats.org/officeDocument/2006/relationships/image" Target="../media/image1410.png"/><Relationship Id="rId489" Type="http://schemas.openxmlformats.org/officeDocument/2006/relationships/image" Target="../media/image159.png"/><Relationship Id="rId696" Type="http://schemas.openxmlformats.org/officeDocument/2006/relationships/customXml" Target="../ink/ink612.xml"/><Relationship Id="rId349" Type="http://schemas.openxmlformats.org/officeDocument/2006/relationships/image" Target="../media/image1459.png"/><Relationship Id="rId556" Type="http://schemas.openxmlformats.org/officeDocument/2006/relationships/customXml" Target="../ink/ink542.xml"/><Relationship Id="rId763" Type="http://schemas.openxmlformats.org/officeDocument/2006/relationships/image" Target="../media/image296.png"/><Relationship Id="rId1186" Type="http://schemas.openxmlformats.org/officeDocument/2006/relationships/customXml" Target="../ink/ink857.xml"/><Relationship Id="rId1393" Type="http://schemas.openxmlformats.org/officeDocument/2006/relationships/customXml" Target="../ink/ink962.xml"/><Relationship Id="rId111" Type="http://schemas.openxmlformats.org/officeDocument/2006/relationships/image" Target="../media/image1340.png"/><Relationship Id="rId209" Type="http://schemas.openxmlformats.org/officeDocument/2006/relationships/image" Target="../media/image1389.png"/><Relationship Id="rId416" Type="http://schemas.openxmlformats.org/officeDocument/2006/relationships/customXml" Target="../ink/ink472.xml"/><Relationship Id="rId970" Type="http://schemas.openxmlformats.org/officeDocument/2006/relationships/customXml" Target="../ink/ink749.xml"/><Relationship Id="rId1046" Type="http://schemas.openxmlformats.org/officeDocument/2006/relationships/customXml" Target="../ink/ink787.xml"/><Relationship Id="rId1253" Type="http://schemas.openxmlformats.org/officeDocument/2006/relationships/image" Target="../media/image540.png"/><Relationship Id="rId1698" Type="http://schemas.openxmlformats.org/officeDocument/2006/relationships/image" Target="../media/image762.png"/><Relationship Id="rId623" Type="http://schemas.openxmlformats.org/officeDocument/2006/relationships/image" Target="../media/image226.png"/><Relationship Id="rId830" Type="http://schemas.openxmlformats.org/officeDocument/2006/relationships/customXml" Target="../ink/ink679.xml"/><Relationship Id="rId928" Type="http://schemas.openxmlformats.org/officeDocument/2006/relationships/customXml" Target="../ink/ink728.xml"/><Relationship Id="rId1460" Type="http://schemas.openxmlformats.org/officeDocument/2006/relationships/image" Target="../media/image643.png"/><Relationship Id="rId1558" Type="http://schemas.openxmlformats.org/officeDocument/2006/relationships/image" Target="../media/image692.png"/><Relationship Id="rId1765" Type="http://schemas.openxmlformats.org/officeDocument/2006/relationships/customXml" Target="../ink/ink1148.xml"/><Relationship Id="rId57" Type="http://schemas.openxmlformats.org/officeDocument/2006/relationships/image" Target="../media/image1313.png"/><Relationship Id="rId1113" Type="http://schemas.openxmlformats.org/officeDocument/2006/relationships/image" Target="../media/image471.png"/><Relationship Id="rId1320" Type="http://schemas.openxmlformats.org/officeDocument/2006/relationships/image" Target="../media/image573.png"/><Relationship Id="rId1418" Type="http://schemas.openxmlformats.org/officeDocument/2006/relationships/image" Target="../media/image622.png"/><Relationship Id="rId1625" Type="http://schemas.openxmlformats.org/officeDocument/2006/relationships/customXml" Target="../ink/ink1078.xml"/><Relationship Id="rId1832" Type="http://schemas.openxmlformats.org/officeDocument/2006/relationships/image" Target="../media/image829.png"/><Relationship Id="rId273" Type="http://schemas.openxmlformats.org/officeDocument/2006/relationships/image" Target="../media/image1421.png"/><Relationship Id="rId480" Type="http://schemas.openxmlformats.org/officeDocument/2006/relationships/customXml" Target="../ink/ink504.xml"/><Relationship Id="rId133" Type="http://schemas.openxmlformats.org/officeDocument/2006/relationships/image" Target="../media/image1351.png"/><Relationship Id="rId340" Type="http://schemas.openxmlformats.org/officeDocument/2006/relationships/customXml" Target="../ink/ink434.xml"/><Relationship Id="rId578" Type="http://schemas.openxmlformats.org/officeDocument/2006/relationships/customXml" Target="../ink/ink553.xml"/><Relationship Id="rId785" Type="http://schemas.openxmlformats.org/officeDocument/2006/relationships/image" Target="../media/image307.png"/><Relationship Id="rId992" Type="http://schemas.openxmlformats.org/officeDocument/2006/relationships/customXml" Target="../ink/ink760.xml"/><Relationship Id="rId200" Type="http://schemas.openxmlformats.org/officeDocument/2006/relationships/customXml" Target="../ink/ink364.xml"/><Relationship Id="rId438" Type="http://schemas.openxmlformats.org/officeDocument/2006/relationships/customXml" Target="../ink/ink483.xml"/><Relationship Id="rId645" Type="http://schemas.openxmlformats.org/officeDocument/2006/relationships/image" Target="../media/image237.png"/><Relationship Id="rId852" Type="http://schemas.openxmlformats.org/officeDocument/2006/relationships/customXml" Target="../ink/ink690.xml"/><Relationship Id="rId1068" Type="http://schemas.openxmlformats.org/officeDocument/2006/relationships/customXml" Target="../ink/ink798.xml"/><Relationship Id="rId1275" Type="http://schemas.openxmlformats.org/officeDocument/2006/relationships/customXml" Target="../ink/ink903.xml"/><Relationship Id="rId1482" Type="http://schemas.openxmlformats.org/officeDocument/2006/relationships/image" Target="../media/image654.png"/><Relationship Id="rId505" Type="http://schemas.openxmlformats.org/officeDocument/2006/relationships/image" Target="../media/image167.png"/><Relationship Id="rId712" Type="http://schemas.openxmlformats.org/officeDocument/2006/relationships/customXml" Target="../ink/ink620.xml"/><Relationship Id="rId1135" Type="http://schemas.openxmlformats.org/officeDocument/2006/relationships/image" Target="../media/image482.png"/><Relationship Id="rId1342" Type="http://schemas.openxmlformats.org/officeDocument/2006/relationships/image" Target="../media/image584.png"/><Relationship Id="rId1787" Type="http://schemas.openxmlformats.org/officeDocument/2006/relationships/customXml" Target="../ink/ink1159.xml"/><Relationship Id="rId79" Type="http://schemas.openxmlformats.org/officeDocument/2006/relationships/image" Target="../media/image1324.png"/><Relationship Id="rId1202" Type="http://schemas.openxmlformats.org/officeDocument/2006/relationships/customXml" Target="../ink/ink865.xml"/><Relationship Id="rId1647" Type="http://schemas.openxmlformats.org/officeDocument/2006/relationships/customXml" Target="../ink/ink1089.xml"/><Relationship Id="rId1854" Type="http://schemas.openxmlformats.org/officeDocument/2006/relationships/image" Target="../media/image840.png"/><Relationship Id="rId1507" Type="http://schemas.openxmlformats.org/officeDocument/2006/relationships/customXml" Target="../ink/ink1019.xml"/><Relationship Id="rId1714" Type="http://schemas.openxmlformats.org/officeDocument/2006/relationships/image" Target="../media/image770.png"/><Relationship Id="rId295" Type="http://schemas.openxmlformats.org/officeDocument/2006/relationships/image" Target="../media/image1432.png"/><Relationship Id="rId1921" Type="http://schemas.openxmlformats.org/officeDocument/2006/relationships/customXml" Target="../ink/ink1226.xml"/><Relationship Id="rId155" Type="http://schemas.openxmlformats.org/officeDocument/2006/relationships/image" Target="../media/image1362.png"/><Relationship Id="rId362" Type="http://schemas.openxmlformats.org/officeDocument/2006/relationships/customXml" Target="../ink/ink445.xml"/><Relationship Id="rId1297" Type="http://schemas.openxmlformats.org/officeDocument/2006/relationships/customXml" Target="../ink/ink914.xml"/><Relationship Id="rId222" Type="http://schemas.openxmlformats.org/officeDocument/2006/relationships/customXml" Target="../ink/ink375.xml"/><Relationship Id="rId667" Type="http://schemas.openxmlformats.org/officeDocument/2006/relationships/image" Target="../media/image248.png"/><Relationship Id="rId874" Type="http://schemas.openxmlformats.org/officeDocument/2006/relationships/customXml" Target="../ink/ink701.xml"/><Relationship Id="rId527" Type="http://schemas.openxmlformats.org/officeDocument/2006/relationships/image" Target="../media/image178.png"/><Relationship Id="rId734" Type="http://schemas.openxmlformats.org/officeDocument/2006/relationships/customXml" Target="../ink/ink631.xml"/><Relationship Id="rId941" Type="http://schemas.openxmlformats.org/officeDocument/2006/relationships/image" Target="../media/image385.png"/><Relationship Id="rId1157" Type="http://schemas.openxmlformats.org/officeDocument/2006/relationships/image" Target="../media/image493.png"/><Relationship Id="rId1364" Type="http://schemas.openxmlformats.org/officeDocument/2006/relationships/image" Target="../media/image595.png"/><Relationship Id="rId1571" Type="http://schemas.openxmlformats.org/officeDocument/2006/relationships/customXml" Target="../ink/ink1051.xml"/><Relationship Id="rId70" Type="http://schemas.openxmlformats.org/officeDocument/2006/relationships/customXml" Target="../ink/ink299.xml"/><Relationship Id="rId801" Type="http://schemas.openxmlformats.org/officeDocument/2006/relationships/image" Target="../media/image315.png"/><Relationship Id="rId1017" Type="http://schemas.openxmlformats.org/officeDocument/2006/relationships/image" Target="../media/image423.png"/><Relationship Id="rId1224" Type="http://schemas.openxmlformats.org/officeDocument/2006/relationships/image" Target="../media/image526.png"/><Relationship Id="rId1431" Type="http://schemas.openxmlformats.org/officeDocument/2006/relationships/customXml" Target="../ink/ink981.xml"/><Relationship Id="rId1669" Type="http://schemas.openxmlformats.org/officeDocument/2006/relationships/customXml" Target="../ink/ink1100.xml"/><Relationship Id="rId1876" Type="http://schemas.openxmlformats.org/officeDocument/2006/relationships/image" Target="../media/image851.png"/><Relationship Id="rId1529" Type="http://schemas.openxmlformats.org/officeDocument/2006/relationships/customXml" Target="../ink/ink1030.xml"/><Relationship Id="rId1736" Type="http://schemas.openxmlformats.org/officeDocument/2006/relationships/image" Target="../media/image781.png"/><Relationship Id="rId28" Type="http://schemas.openxmlformats.org/officeDocument/2006/relationships/customXml" Target="../ink/ink278.xml"/><Relationship Id="rId1803" Type="http://schemas.openxmlformats.org/officeDocument/2006/relationships/customXml" Target="../ink/ink1167.xml"/><Relationship Id="rId177" Type="http://schemas.openxmlformats.org/officeDocument/2006/relationships/image" Target="../media/image1373.png"/><Relationship Id="rId384" Type="http://schemas.openxmlformats.org/officeDocument/2006/relationships/customXml" Target="../ink/ink456.xml"/><Relationship Id="rId591" Type="http://schemas.openxmlformats.org/officeDocument/2006/relationships/image" Target="../media/image210.png"/><Relationship Id="rId244" Type="http://schemas.openxmlformats.org/officeDocument/2006/relationships/customXml" Target="../ink/ink386.xml"/><Relationship Id="rId689" Type="http://schemas.openxmlformats.org/officeDocument/2006/relationships/image" Target="../media/image259.png"/><Relationship Id="rId896" Type="http://schemas.openxmlformats.org/officeDocument/2006/relationships/customXml" Target="../ink/ink712.xml"/><Relationship Id="rId1081" Type="http://schemas.openxmlformats.org/officeDocument/2006/relationships/image" Target="../media/image455.png"/><Relationship Id="rId451" Type="http://schemas.openxmlformats.org/officeDocument/2006/relationships/image" Target="../media/image1510.png"/><Relationship Id="rId549" Type="http://schemas.openxmlformats.org/officeDocument/2006/relationships/image" Target="../media/image189.png"/><Relationship Id="rId756" Type="http://schemas.openxmlformats.org/officeDocument/2006/relationships/customXml" Target="../ink/ink642.xml"/><Relationship Id="rId1179" Type="http://schemas.openxmlformats.org/officeDocument/2006/relationships/image" Target="../media/image504.png"/><Relationship Id="rId1386" Type="http://schemas.openxmlformats.org/officeDocument/2006/relationships/image" Target="../media/image606.png"/><Relationship Id="rId1593" Type="http://schemas.openxmlformats.org/officeDocument/2006/relationships/customXml" Target="../ink/ink1062.xml"/><Relationship Id="rId104" Type="http://schemas.openxmlformats.org/officeDocument/2006/relationships/customXml" Target="../ink/ink316.xml"/><Relationship Id="rId311" Type="http://schemas.openxmlformats.org/officeDocument/2006/relationships/image" Target="../media/image1440.png"/><Relationship Id="rId409" Type="http://schemas.openxmlformats.org/officeDocument/2006/relationships/image" Target="../media/image1489.png"/><Relationship Id="rId963" Type="http://schemas.openxmlformats.org/officeDocument/2006/relationships/image" Target="../media/image396.png"/><Relationship Id="rId1039" Type="http://schemas.openxmlformats.org/officeDocument/2006/relationships/image" Target="../media/image434.png"/><Relationship Id="rId1246" Type="http://schemas.openxmlformats.org/officeDocument/2006/relationships/customXml" Target="../ink/ink888.xml"/><Relationship Id="rId1898" Type="http://schemas.openxmlformats.org/officeDocument/2006/relationships/image" Target="../media/image862.png"/><Relationship Id="rId92" Type="http://schemas.openxmlformats.org/officeDocument/2006/relationships/customXml" Target="../ink/ink310.xml"/><Relationship Id="rId616" Type="http://schemas.openxmlformats.org/officeDocument/2006/relationships/customXml" Target="../ink/ink572.xml"/><Relationship Id="rId823" Type="http://schemas.openxmlformats.org/officeDocument/2006/relationships/image" Target="../media/image326.png"/><Relationship Id="rId1453" Type="http://schemas.openxmlformats.org/officeDocument/2006/relationships/customXml" Target="../ink/ink992.xml"/><Relationship Id="rId1660" Type="http://schemas.openxmlformats.org/officeDocument/2006/relationships/image" Target="../media/image743.png"/><Relationship Id="rId1758" Type="http://schemas.openxmlformats.org/officeDocument/2006/relationships/image" Target="../media/image792.png"/><Relationship Id="rId1106" Type="http://schemas.openxmlformats.org/officeDocument/2006/relationships/customXml" Target="../ink/ink817.xml"/><Relationship Id="rId1313" Type="http://schemas.openxmlformats.org/officeDocument/2006/relationships/customXml" Target="../ink/ink922.xml"/><Relationship Id="rId1520" Type="http://schemas.openxmlformats.org/officeDocument/2006/relationships/image" Target="../media/image673.png"/><Relationship Id="rId1618" Type="http://schemas.openxmlformats.org/officeDocument/2006/relationships/image" Target="../media/image722.png"/><Relationship Id="rId1825" Type="http://schemas.openxmlformats.org/officeDocument/2006/relationships/customXml" Target="../ink/ink1178.xml"/><Relationship Id="rId199" Type="http://schemas.openxmlformats.org/officeDocument/2006/relationships/image" Target="../media/image1384.png"/><Relationship Id="rId266" Type="http://schemas.openxmlformats.org/officeDocument/2006/relationships/customXml" Target="../ink/ink397.xml"/><Relationship Id="rId473" Type="http://schemas.openxmlformats.org/officeDocument/2006/relationships/image" Target="../media/image151.png"/><Relationship Id="rId680" Type="http://schemas.openxmlformats.org/officeDocument/2006/relationships/customXml" Target="../ink/ink604.xml"/><Relationship Id="rId126" Type="http://schemas.openxmlformats.org/officeDocument/2006/relationships/customXml" Target="../ink/ink327.xml"/><Relationship Id="rId333" Type="http://schemas.openxmlformats.org/officeDocument/2006/relationships/image" Target="../media/image1451.png"/><Relationship Id="rId540" Type="http://schemas.openxmlformats.org/officeDocument/2006/relationships/customXml" Target="../ink/ink534.xml"/><Relationship Id="rId778" Type="http://schemas.openxmlformats.org/officeDocument/2006/relationships/customXml" Target="../ink/ink653.xml"/><Relationship Id="rId985" Type="http://schemas.openxmlformats.org/officeDocument/2006/relationships/image" Target="../media/image407.png"/><Relationship Id="rId1170" Type="http://schemas.openxmlformats.org/officeDocument/2006/relationships/customXml" Target="../ink/ink849.xml"/><Relationship Id="rId638" Type="http://schemas.openxmlformats.org/officeDocument/2006/relationships/customXml" Target="../ink/ink583.xml"/><Relationship Id="rId845" Type="http://schemas.openxmlformats.org/officeDocument/2006/relationships/image" Target="../media/image337.png"/><Relationship Id="rId1030" Type="http://schemas.openxmlformats.org/officeDocument/2006/relationships/customXml" Target="../ink/ink779.xml"/><Relationship Id="rId1268" Type="http://schemas.openxmlformats.org/officeDocument/2006/relationships/image" Target="../media/image547.png"/><Relationship Id="rId1475" Type="http://schemas.openxmlformats.org/officeDocument/2006/relationships/customXml" Target="../ink/ink1003.xml"/><Relationship Id="rId1682" Type="http://schemas.openxmlformats.org/officeDocument/2006/relationships/image" Target="../media/image754.png"/><Relationship Id="rId400" Type="http://schemas.openxmlformats.org/officeDocument/2006/relationships/customXml" Target="../ink/ink464.xml"/><Relationship Id="rId705" Type="http://schemas.openxmlformats.org/officeDocument/2006/relationships/image" Target="../media/image267.png"/><Relationship Id="rId1128" Type="http://schemas.openxmlformats.org/officeDocument/2006/relationships/customXml" Target="../ink/ink828.xml"/><Relationship Id="rId1335" Type="http://schemas.openxmlformats.org/officeDocument/2006/relationships/customXml" Target="../ink/ink933.xml"/><Relationship Id="rId1542" Type="http://schemas.openxmlformats.org/officeDocument/2006/relationships/image" Target="../media/image684.png"/><Relationship Id="rId912" Type="http://schemas.openxmlformats.org/officeDocument/2006/relationships/customXml" Target="../ink/ink720.xml"/><Relationship Id="rId1847" Type="http://schemas.openxmlformats.org/officeDocument/2006/relationships/customXml" Target="../ink/ink1189.xml"/><Relationship Id="rId41" Type="http://schemas.openxmlformats.org/officeDocument/2006/relationships/image" Target="../media/image1305.png"/><Relationship Id="rId1402" Type="http://schemas.openxmlformats.org/officeDocument/2006/relationships/image" Target="../media/image614.png"/><Relationship Id="rId1707" Type="http://schemas.openxmlformats.org/officeDocument/2006/relationships/customXml" Target="../ink/ink1119.xml"/><Relationship Id="rId190" Type="http://schemas.openxmlformats.org/officeDocument/2006/relationships/customXml" Target="../ink/ink359.xml"/><Relationship Id="rId288" Type="http://schemas.openxmlformats.org/officeDocument/2006/relationships/customXml" Target="../ink/ink408.xml"/><Relationship Id="rId1914" Type="http://schemas.openxmlformats.org/officeDocument/2006/relationships/image" Target="../media/image870.png"/><Relationship Id="rId495" Type="http://schemas.openxmlformats.org/officeDocument/2006/relationships/image" Target="../media/image162.png"/><Relationship Id="rId148" Type="http://schemas.openxmlformats.org/officeDocument/2006/relationships/customXml" Target="../ink/ink338.xml"/><Relationship Id="rId355" Type="http://schemas.openxmlformats.org/officeDocument/2006/relationships/image" Target="../media/image1462.png"/><Relationship Id="rId562" Type="http://schemas.openxmlformats.org/officeDocument/2006/relationships/customXml" Target="../ink/ink545.xml"/><Relationship Id="rId1192" Type="http://schemas.openxmlformats.org/officeDocument/2006/relationships/customXml" Target="../ink/ink860.xml"/><Relationship Id="rId215" Type="http://schemas.openxmlformats.org/officeDocument/2006/relationships/image" Target="../media/image1392.png"/><Relationship Id="rId422" Type="http://schemas.openxmlformats.org/officeDocument/2006/relationships/customXml" Target="../ink/ink475.xml"/><Relationship Id="rId867" Type="http://schemas.openxmlformats.org/officeDocument/2006/relationships/image" Target="../media/image348.png"/><Relationship Id="rId1052" Type="http://schemas.openxmlformats.org/officeDocument/2006/relationships/customXml" Target="../ink/ink790.xml"/><Relationship Id="rId1497" Type="http://schemas.openxmlformats.org/officeDocument/2006/relationships/customXml" Target="../ink/ink1014.xml"/><Relationship Id="rId727" Type="http://schemas.openxmlformats.org/officeDocument/2006/relationships/image" Target="../media/image278.png"/><Relationship Id="rId934" Type="http://schemas.openxmlformats.org/officeDocument/2006/relationships/customXml" Target="../ink/ink731.xml"/><Relationship Id="rId1357" Type="http://schemas.openxmlformats.org/officeDocument/2006/relationships/customXml" Target="../ink/ink944.xml"/><Relationship Id="rId1564" Type="http://schemas.openxmlformats.org/officeDocument/2006/relationships/image" Target="../media/image695.png"/><Relationship Id="rId1771" Type="http://schemas.openxmlformats.org/officeDocument/2006/relationships/customXml" Target="../ink/ink1151.xml"/><Relationship Id="rId63" Type="http://schemas.openxmlformats.org/officeDocument/2006/relationships/image" Target="../media/image1316.png"/><Relationship Id="rId1217" Type="http://schemas.openxmlformats.org/officeDocument/2006/relationships/customXml" Target="../ink/ink873.xml"/><Relationship Id="rId1424" Type="http://schemas.openxmlformats.org/officeDocument/2006/relationships/image" Target="../media/image625.png"/><Relationship Id="rId1631" Type="http://schemas.openxmlformats.org/officeDocument/2006/relationships/customXml" Target="../ink/ink1081.xml"/><Relationship Id="rId1869" Type="http://schemas.openxmlformats.org/officeDocument/2006/relationships/customXml" Target="../ink/ink1200.xml"/><Relationship Id="rId1729" Type="http://schemas.openxmlformats.org/officeDocument/2006/relationships/customXml" Target="../ink/ink1130.xml"/><Relationship Id="rId377" Type="http://schemas.openxmlformats.org/officeDocument/2006/relationships/image" Target="../media/image1473.png"/><Relationship Id="rId584" Type="http://schemas.openxmlformats.org/officeDocument/2006/relationships/customXml" Target="../ink/ink556.xml"/><Relationship Id="rId5" Type="http://schemas.openxmlformats.org/officeDocument/2006/relationships/image" Target="../media/image1287.png"/><Relationship Id="rId237" Type="http://schemas.openxmlformats.org/officeDocument/2006/relationships/image" Target="../media/image1403.png"/><Relationship Id="rId791" Type="http://schemas.openxmlformats.org/officeDocument/2006/relationships/image" Target="../media/image310.png"/><Relationship Id="rId889" Type="http://schemas.openxmlformats.org/officeDocument/2006/relationships/image" Target="../media/image359.png"/><Relationship Id="rId1074" Type="http://schemas.openxmlformats.org/officeDocument/2006/relationships/customXml" Target="../ink/ink801.xml"/><Relationship Id="rId444" Type="http://schemas.openxmlformats.org/officeDocument/2006/relationships/customXml" Target="../ink/ink486.xml"/><Relationship Id="rId651" Type="http://schemas.openxmlformats.org/officeDocument/2006/relationships/image" Target="../media/image240.png"/><Relationship Id="rId749" Type="http://schemas.openxmlformats.org/officeDocument/2006/relationships/image" Target="../media/image289.png"/><Relationship Id="rId1281" Type="http://schemas.openxmlformats.org/officeDocument/2006/relationships/customXml" Target="../ink/ink906.xml"/><Relationship Id="rId1379" Type="http://schemas.openxmlformats.org/officeDocument/2006/relationships/customXml" Target="../ink/ink955.xml"/><Relationship Id="rId1586" Type="http://schemas.openxmlformats.org/officeDocument/2006/relationships/image" Target="../media/image706.png"/><Relationship Id="rId304" Type="http://schemas.openxmlformats.org/officeDocument/2006/relationships/customXml" Target="../ink/ink416.xml"/><Relationship Id="rId511" Type="http://schemas.openxmlformats.org/officeDocument/2006/relationships/image" Target="../media/image170.png"/><Relationship Id="rId609" Type="http://schemas.openxmlformats.org/officeDocument/2006/relationships/image" Target="../media/image219.png"/><Relationship Id="rId956" Type="http://schemas.openxmlformats.org/officeDocument/2006/relationships/customXml" Target="../ink/ink742.xml"/><Relationship Id="rId1141" Type="http://schemas.openxmlformats.org/officeDocument/2006/relationships/image" Target="../media/image485.png"/><Relationship Id="rId1239" Type="http://schemas.openxmlformats.org/officeDocument/2006/relationships/customXml" Target="../ink/ink884.xml"/><Relationship Id="rId1793" Type="http://schemas.openxmlformats.org/officeDocument/2006/relationships/customXml" Target="../ink/ink1162.xml"/><Relationship Id="rId85" Type="http://schemas.openxmlformats.org/officeDocument/2006/relationships/image" Target="../media/image1327.png"/><Relationship Id="rId816" Type="http://schemas.openxmlformats.org/officeDocument/2006/relationships/customXml" Target="../ink/ink672.xml"/><Relationship Id="rId1001" Type="http://schemas.openxmlformats.org/officeDocument/2006/relationships/image" Target="../media/image415.png"/><Relationship Id="rId1446" Type="http://schemas.openxmlformats.org/officeDocument/2006/relationships/image" Target="../media/image636.png"/><Relationship Id="rId1653" Type="http://schemas.openxmlformats.org/officeDocument/2006/relationships/customXml" Target="../ink/ink1092.xml"/><Relationship Id="rId1860" Type="http://schemas.openxmlformats.org/officeDocument/2006/relationships/image" Target="../media/image843.png"/><Relationship Id="rId1306" Type="http://schemas.openxmlformats.org/officeDocument/2006/relationships/image" Target="../media/image566.png"/><Relationship Id="rId1513" Type="http://schemas.openxmlformats.org/officeDocument/2006/relationships/customXml" Target="../ink/ink1022.xml"/><Relationship Id="rId1720" Type="http://schemas.openxmlformats.org/officeDocument/2006/relationships/image" Target="../media/image773.png"/><Relationship Id="rId12" Type="http://schemas.openxmlformats.org/officeDocument/2006/relationships/customXml" Target="../ink/ink270.xml"/><Relationship Id="rId1818" Type="http://schemas.openxmlformats.org/officeDocument/2006/relationships/image" Target="../media/image822.png"/><Relationship Id="rId161" Type="http://schemas.openxmlformats.org/officeDocument/2006/relationships/image" Target="../media/image1365.png"/><Relationship Id="rId399" Type="http://schemas.openxmlformats.org/officeDocument/2006/relationships/image" Target="../media/image1484.png"/><Relationship Id="rId259" Type="http://schemas.openxmlformats.org/officeDocument/2006/relationships/image" Target="../media/image1414.png"/><Relationship Id="rId466" Type="http://schemas.openxmlformats.org/officeDocument/2006/relationships/customXml" Target="../ink/ink497.xml"/><Relationship Id="rId673" Type="http://schemas.openxmlformats.org/officeDocument/2006/relationships/image" Target="../media/image251.png"/><Relationship Id="rId880" Type="http://schemas.openxmlformats.org/officeDocument/2006/relationships/customXml" Target="../ink/ink704.xml"/><Relationship Id="rId1096" Type="http://schemas.openxmlformats.org/officeDocument/2006/relationships/customXml" Target="../ink/ink812.xml"/><Relationship Id="rId119" Type="http://schemas.openxmlformats.org/officeDocument/2006/relationships/image" Target="../media/image1344.png"/><Relationship Id="rId326" Type="http://schemas.openxmlformats.org/officeDocument/2006/relationships/customXml" Target="../ink/ink427.xml"/><Relationship Id="rId533" Type="http://schemas.openxmlformats.org/officeDocument/2006/relationships/image" Target="../media/image181.png"/><Relationship Id="rId978" Type="http://schemas.openxmlformats.org/officeDocument/2006/relationships/customXml" Target="../ink/ink753.xml"/><Relationship Id="rId1163" Type="http://schemas.openxmlformats.org/officeDocument/2006/relationships/image" Target="../media/image496.png"/><Relationship Id="rId1370" Type="http://schemas.openxmlformats.org/officeDocument/2006/relationships/image" Target="../media/image598.png"/><Relationship Id="rId740" Type="http://schemas.openxmlformats.org/officeDocument/2006/relationships/customXml" Target="../ink/ink634.xml"/><Relationship Id="rId838" Type="http://schemas.openxmlformats.org/officeDocument/2006/relationships/customXml" Target="../ink/ink683.xml"/><Relationship Id="rId1023" Type="http://schemas.openxmlformats.org/officeDocument/2006/relationships/image" Target="../media/image426.png"/><Relationship Id="rId1468" Type="http://schemas.openxmlformats.org/officeDocument/2006/relationships/image" Target="../media/image647.png"/><Relationship Id="rId1675" Type="http://schemas.openxmlformats.org/officeDocument/2006/relationships/customXml" Target="../ink/ink1103.xml"/><Relationship Id="rId1882" Type="http://schemas.openxmlformats.org/officeDocument/2006/relationships/image" Target="../media/image854.png"/><Relationship Id="rId600" Type="http://schemas.openxmlformats.org/officeDocument/2006/relationships/customXml" Target="../ink/ink564.xml"/><Relationship Id="rId1230" Type="http://schemas.openxmlformats.org/officeDocument/2006/relationships/image" Target="../media/image529.png"/><Relationship Id="rId1328" Type="http://schemas.openxmlformats.org/officeDocument/2006/relationships/image" Target="../media/image577.png"/><Relationship Id="rId1535" Type="http://schemas.openxmlformats.org/officeDocument/2006/relationships/customXml" Target="../ink/ink1033.xml"/><Relationship Id="rId905" Type="http://schemas.openxmlformats.org/officeDocument/2006/relationships/image" Target="../media/image367.png"/><Relationship Id="rId1742" Type="http://schemas.openxmlformats.org/officeDocument/2006/relationships/image" Target="../media/image784.png"/><Relationship Id="rId34" Type="http://schemas.openxmlformats.org/officeDocument/2006/relationships/customXml" Target="../ink/ink281.xml"/><Relationship Id="rId1602" Type="http://schemas.openxmlformats.org/officeDocument/2006/relationships/image" Target="../media/image714.png"/><Relationship Id="rId183" Type="http://schemas.openxmlformats.org/officeDocument/2006/relationships/image" Target="../media/image1376.png"/><Relationship Id="rId390" Type="http://schemas.openxmlformats.org/officeDocument/2006/relationships/customXml" Target="../ink/ink459.xml"/><Relationship Id="rId1907" Type="http://schemas.openxmlformats.org/officeDocument/2006/relationships/customXml" Target="../ink/ink1219.xml"/><Relationship Id="rId250" Type="http://schemas.openxmlformats.org/officeDocument/2006/relationships/customXml" Target="../ink/ink389.xml"/><Relationship Id="rId488" Type="http://schemas.openxmlformats.org/officeDocument/2006/relationships/customXml" Target="../ink/ink508.xml"/><Relationship Id="rId695" Type="http://schemas.openxmlformats.org/officeDocument/2006/relationships/image" Target="../media/image262.png"/><Relationship Id="rId110" Type="http://schemas.openxmlformats.org/officeDocument/2006/relationships/customXml" Target="../ink/ink319.xml"/><Relationship Id="rId348" Type="http://schemas.openxmlformats.org/officeDocument/2006/relationships/customXml" Target="../ink/ink438.xml"/><Relationship Id="rId555" Type="http://schemas.openxmlformats.org/officeDocument/2006/relationships/image" Target="../media/image192.png"/><Relationship Id="rId762" Type="http://schemas.openxmlformats.org/officeDocument/2006/relationships/customXml" Target="../ink/ink645.xml"/><Relationship Id="rId1185" Type="http://schemas.openxmlformats.org/officeDocument/2006/relationships/image" Target="../media/image507.png"/><Relationship Id="rId1392" Type="http://schemas.openxmlformats.org/officeDocument/2006/relationships/image" Target="../media/image609.png"/><Relationship Id="rId208" Type="http://schemas.openxmlformats.org/officeDocument/2006/relationships/customXml" Target="../ink/ink368.xml"/><Relationship Id="rId415" Type="http://schemas.openxmlformats.org/officeDocument/2006/relationships/image" Target="../media/image1492.png"/><Relationship Id="rId622" Type="http://schemas.openxmlformats.org/officeDocument/2006/relationships/customXml" Target="../ink/ink575.xml"/><Relationship Id="rId1045" Type="http://schemas.openxmlformats.org/officeDocument/2006/relationships/image" Target="../media/image437.png"/><Relationship Id="rId1252" Type="http://schemas.openxmlformats.org/officeDocument/2006/relationships/customXml" Target="../ink/ink891.xml"/><Relationship Id="rId1697" Type="http://schemas.openxmlformats.org/officeDocument/2006/relationships/customXml" Target="../ink/ink1114.xml"/><Relationship Id="rId927" Type="http://schemas.openxmlformats.org/officeDocument/2006/relationships/image" Target="../media/image378.png"/><Relationship Id="rId1112" Type="http://schemas.openxmlformats.org/officeDocument/2006/relationships/customXml" Target="../ink/ink820.xml"/><Relationship Id="rId1557" Type="http://schemas.openxmlformats.org/officeDocument/2006/relationships/customXml" Target="../ink/ink1044.xml"/><Relationship Id="rId1764" Type="http://schemas.openxmlformats.org/officeDocument/2006/relationships/image" Target="../media/image795.png"/><Relationship Id="rId56" Type="http://schemas.openxmlformats.org/officeDocument/2006/relationships/customXml" Target="../ink/ink292.xml"/><Relationship Id="rId1417" Type="http://schemas.openxmlformats.org/officeDocument/2006/relationships/customXml" Target="../ink/ink974.xml"/><Relationship Id="rId1624" Type="http://schemas.openxmlformats.org/officeDocument/2006/relationships/image" Target="../media/image725.png"/><Relationship Id="rId1831" Type="http://schemas.openxmlformats.org/officeDocument/2006/relationships/customXml" Target="../ink/ink1181.xml"/><Relationship Id="rId1929" Type="http://schemas.openxmlformats.org/officeDocument/2006/relationships/customXml" Target="../ink/ink1230.xml"/><Relationship Id="rId272" Type="http://schemas.openxmlformats.org/officeDocument/2006/relationships/customXml" Target="../ink/ink400.xml"/><Relationship Id="rId577" Type="http://schemas.openxmlformats.org/officeDocument/2006/relationships/image" Target="../media/image203.png"/><Relationship Id="rId132" Type="http://schemas.openxmlformats.org/officeDocument/2006/relationships/customXml" Target="../ink/ink330.xml"/><Relationship Id="rId784" Type="http://schemas.openxmlformats.org/officeDocument/2006/relationships/customXml" Target="../ink/ink656.xml"/><Relationship Id="rId991" Type="http://schemas.openxmlformats.org/officeDocument/2006/relationships/image" Target="../media/image410.png"/><Relationship Id="rId1067" Type="http://schemas.openxmlformats.org/officeDocument/2006/relationships/image" Target="../media/image448.png"/><Relationship Id="rId437" Type="http://schemas.openxmlformats.org/officeDocument/2006/relationships/image" Target="../media/image1503.png"/><Relationship Id="rId644" Type="http://schemas.openxmlformats.org/officeDocument/2006/relationships/customXml" Target="../ink/ink586.xml"/><Relationship Id="rId851" Type="http://schemas.openxmlformats.org/officeDocument/2006/relationships/image" Target="../media/image340.png"/><Relationship Id="rId1274" Type="http://schemas.openxmlformats.org/officeDocument/2006/relationships/image" Target="../media/image550.png"/><Relationship Id="rId1481" Type="http://schemas.openxmlformats.org/officeDocument/2006/relationships/customXml" Target="../ink/ink1006.xml"/><Relationship Id="rId1579" Type="http://schemas.openxmlformats.org/officeDocument/2006/relationships/customXml" Target="../ink/ink1055.xml"/><Relationship Id="rId504" Type="http://schemas.openxmlformats.org/officeDocument/2006/relationships/customXml" Target="../ink/ink516.xml"/><Relationship Id="rId711" Type="http://schemas.openxmlformats.org/officeDocument/2006/relationships/image" Target="../media/image270.png"/><Relationship Id="rId949" Type="http://schemas.openxmlformats.org/officeDocument/2006/relationships/image" Target="../media/image389.png"/><Relationship Id="rId1134" Type="http://schemas.openxmlformats.org/officeDocument/2006/relationships/customXml" Target="../ink/ink831.xml"/><Relationship Id="rId1341" Type="http://schemas.openxmlformats.org/officeDocument/2006/relationships/customXml" Target="../ink/ink936.xml"/><Relationship Id="rId1786" Type="http://schemas.openxmlformats.org/officeDocument/2006/relationships/image" Target="../media/image806.png"/><Relationship Id="rId78" Type="http://schemas.openxmlformats.org/officeDocument/2006/relationships/customXml" Target="../ink/ink303.xml"/><Relationship Id="rId809" Type="http://schemas.openxmlformats.org/officeDocument/2006/relationships/image" Target="../media/image319.png"/><Relationship Id="rId1201" Type="http://schemas.openxmlformats.org/officeDocument/2006/relationships/image" Target="../media/image515.png"/><Relationship Id="rId1439" Type="http://schemas.openxmlformats.org/officeDocument/2006/relationships/customXml" Target="../ink/ink985.xml"/><Relationship Id="rId1646" Type="http://schemas.openxmlformats.org/officeDocument/2006/relationships/image" Target="../media/image736.png"/><Relationship Id="rId1853" Type="http://schemas.openxmlformats.org/officeDocument/2006/relationships/customXml" Target="../ink/ink1192.xml"/><Relationship Id="rId1506" Type="http://schemas.openxmlformats.org/officeDocument/2006/relationships/image" Target="../media/image666.png"/><Relationship Id="rId1713" Type="http://schemas.openxmlformats.org/officeDocument/2006/relationships/customXml" Target="../ink/ink1122.xml"/><Relationship Id="rId1920" Type="http://schemas.openxmlformats.org/officeDocument/2006/relationships/image" Target="../media/image873.png"/><Relationship Id="rId294" Type="http://schemas.openxmlformats.org/officeDocument/2006/relationships/customXml" Target="../ink/ink411.xml"/><Relationship Id="rId154" Type="http://schemas.openxmlformats.org/officeDocument/2006/relationships/customXml" Target="../ink/ink341.xml"/><Relationship Id="rId361" Type="http://schemas.openxmlformats.org/officeDocument/2006/relationships/image" Target="../media/image1465.png"/><Relationship Id="rId599" Type="http://schemas.openxmlformats.org/officeDocument/2006/relationships/image" Target="../media/image214.png"/><Relationship Id="rId459" Type="http://schemas.openxmlformats.org/officeDocument/2006/relationships/image" Target="../media/image144.png"/><Relationship Id="rId666" Type="http://schemas.openxmlformats.org/officeDocument/2006/relationships/customXml" Target="../ink/ink597.xml"/><Relationship Id="rId873" Type="http://schemas.openxmlformats.org/officeDocument/2006/relationships/image" Target="../media/image351.png"/><Relationship Id="rId1089" Type="http://schemas.openxmlformats.org/officeDocument/2006/relationships/image" Target="../media/image459.png"/><Relationship Id="rId1296" Type="http://schemas.openxmlformats.org/officeDocument/2006/relationships/image" Target="../media/image561.png"/><Relationship Id="rId221" Type="http://schemas.openxmlformats.org/officeDocument/2006/relationships/image" Target="../media/image1395.png"/><Relationship Id="rId319" Type="http://schemas.openxmlformats.org/officeDocument/2006/relationships/image" Target="../media/image1444.png"/><Relationship Id="rId526" Type="http://schemas.openxmlformats.org/officeDocument/2006/relationships/customXml" Target="../ink/ink527.xml"/><Relationship Id="rId1156" Type="http://schemas.openxmlformats.org/officeDocument/2006/relationships/customXml" Target="../ink/ink842.xml"/><Relationship Id="rId1363" Type="http://schemas.openxmlformats.org/officeDocument/2006/relationships/customXml" Target="../ink/ink947.xml"/><Relationship Id="rId733" Type="http://schemas.openxmlformats.org/officeDocument/2006/relationships/image" Target="../media/image281.png"/><Relationship Id="rId940" Type="http://schemas.openxmlformats.org/officeDocument/2006/relationships/customXml" Target="../ink/ink734.xml"/><Relationship Id="rId1016" Type="http://schemas.openxmlformats.org/officeDocument/2006/relationships/customXml" Target="../ink/ink772.xml"/><Relationship Id="rId1570" Type="http://schemas.openxmlformats.org/officeDocument/2006/relationships/image" Target="../media/image698.png"/><Relationship Id="rId1668" Type="http://schemas.openxmlformats.org/officeDocument/2006/relationships/image" Target="../media/image747.png"/><Relationship Id="rId1875" Type="http://schemas.openxmlformats.org/officeDocument/2006/relationships/customXml" Target="../ink/ink1203.xml"/><Relationship Id="rId800" Type="http://schemas.openxmlformats.org/officeDocument/2006/relationships/customXml" Target="../ink/ink664.xml"/><Relationship Id="rId1223" Type="http://schemas.openxmlformats.org/officeDocument/2006/relationships/customXml" Target="../ink/ink876.xml"/><Relationship Id="rId1430" Type="http://schemas.openxmlformats.org/officeDocument/2006/relationships/image" Target="../media/image628.png"/><Relationship Id="rId1528" Type="http://schemas.openxmlformats.org/officeDocument/2006/relationships/image" Target="../media/image677.png"/><Relationship Id="rId1735" Type="http://schemas.openxmlformats.org/officeDocument/2006/relationships/customXml" Target="../ink/ink1133.xml"/><Relationship Id="rId27" Type="http://schemas.openxmlformats.org/officeDocument/2006/relationships/image" Target="../media/image1298.png"/><Relationship Id="rId1802" Type="http://schemas.openxmlformats.org/officeDocument/2006/relationships/image" Target="../media/image814.png"/><Relationship Id="rId176" Type="http://schemas.openxmlformats.org/officeDocument/2006/relationships/customXml" Target="../ink/ink352.xml"/><Relationship Id="rId383" Type="http://schemas.openxmlformats.org/officeDocument/2006/relationships/image" Target="../media/image1476.png"/><Relationship Id="rId590" Type="http://schemas.openxmlformats.org/officeDocument/2006/relationships/customXml" Target="../ink/ink559.xml"/><Relationship Id="rId243" Type="http://schemas.openxmlformats.org/officeDocument/2006/relationships/image" Target="../media/image1406.png"/><Relationship Id="rId450" Type="http://schemas.openxmlformats.org/officeDocument/2006/relationships/customXml" Target="../ink/ink489.xml"/><Relationship Id="rId688" Type="http://schemas.openxmlformats.org/officeDocument/2006/relationships/customXml" Target="../ink/ink608.xml"/><Relationship Id="rId895" Type="http://schemas.openxmlformats.org/officeDocument/2006/relationships/image" Target="../media/image362.png"/><Relationship Id="rId1080" Type="http://schemas.openxmlformats.org/officeDocument/2006/relationships/customXml" Target="../ink/ink804.xml"/><Relationship Id="rId103" Type="http://schemas.openxmlformats.org/officeDocument/2006/relationships/image" Target="../media/image1336.png"/><Relationship Id="rId310" Type="http://schemas.openxmlformats.org/officeDocument/2006/relationships/customXml" Target="../ink/ink419.xml"/><Relationship Id="rId548" Type="http://schemas.openxmlformats.org/officeDocument/2006/relationships/customXml" Target="../ink/ink538.xml"/><Relationship Id="rId755" Type="http://schemas.openxmlformats.org/officeDocument/2006/relationships/image" Target="../media/image292.png"/><Relationship Id="rId962" Type="http://schemas.openxmlformats.org/officeDocument/2006/relationships/customXml" Target="../ink/ink745.xml"/><Relationship Id="rId1178" Type="http://schemas.openxmlformats.org/officeDocument/2006/relationships/customXml" Target="../ink/ink853.xml"/><Relationship Id="rId1385" Type="http://schemas.openxmlformats.org/officeDocument/2006/relationships/customXml" Target="../ink/ink958.xml"/><Relationship Id="rId1592" Type="http://schemas.openxmlformats.org/officeDocument/2006/relationships/image" Target="../media/image709.png"/><Relationship Id="rId91" Type="http://schemas.openxmlformats.org/officeDocument/2006/relationships/image" Target="../media/image1330.png"/><Relationship Id="rId408" Type="http://schemas.openxmlformats.org/officeDocument/2006/relationships/customXml" Target="../ink/ink468.xml"/><Relationship Id="rId615" Type="http://schemas.openxmlformats.org/officeDocument/2006/relationships/image" Target="../media/image222.png"/><Relationship Id="rId822" Type="http://schemas.openxmlformats.org/officeDocument/2006/relationships/customXml" Target="../ink/ink675.xml"/><Relationship Id="rId1038" Type="http://schemas.openxmlformats.org/officeDocument/2006/relationships/customXml" Target="../ink/ink783.xml"/><Relationship Id="rId1245" Type="http://schemas.openxmlformats.org/officeDocument/2006/relationships/image" Target="../media/image536.png"/><Relationship Id="rId1452" Type="http://schemas.openxmlformats.org/officeDocument/2006/relationships/image" Target="../media/image639.png"/><Relationship Id="rId1897" Type="http://schemas.openxmlformats.org/officeDocument/2006/relationships/customXml" Target="../ink/ink1214.xml"/><Relationship Id="rId1105" Type="http://schemas.openxmlformats.org/officeDocument/2006/relationships/image" Target="../media/image467.png"/><Relationship Id="rId1312" Type="http://schemas.openxmlformats.org/officeDocument/2006/relationships/image" Target="../media/image569.png"/><Relationship Id="rId1757" Type="http://schemas.openxmlformats.org/officeDocument/2006/relationships/customXml" Target="../ink/ink1144.xml"/><Relationship Id="rId49" Type="http://schemas.openxmlformats.org/officeDocument/2006/relationships/image" Target="../media/image1309.png"/><Relationship Id="rId1617" Type="http://schemas.openxmlformats.org/officeDocument/2006/relationships/customXml" Target="../ink/ink1074.xml"/><Relationship Id="rId1824" Type="http://schemas.openxmlformats.org/officeDocument/2006/relationships/image" Target="../media/image825.png"/><Relationship Id="rId198" Type="http://schemas.openxmlformats.org/officeDocument/2006/relationships/customXml" Target="../ink/ink363.xml"/><Relationship Id="rId265" Type="http://schemas.openxmlformats.org/officeDocument/2006/relationships/image" Target="../media/image1417.png"/><Relationship Id="rId472" Type="http://schemas.openxmlformats.org/officeDocument/2006/relationships/customXml" Target="../ink/ink500.xml"/><Relationship Id="rId125" Type="http://schemas.openxmlformats.org/officeDocument/2006/relationships/image" Target="../media/image1347.png"/><Relationship Id="rId332" Type="http://schemas.openxmlformats.org/officeDocument/2006/relationships/customXml" Target="../ink/ink430.xml"/><Relationship Id="rId777" Type="http://schemas.openxmlformats.org/officeDocument/2006/relationships/image" Target="../media/image303.png"/><Relationship Id="rId984" Type="http://schemas.openxmlformats.org/officeDocument/2006/relationships/customXml" Target="../ink/ink756.xml"/><Relationship Id="rId637" Type="http://schemas.openxmlformats.org/officeDocument/2006/relationships/image" Target="../media/image233.png"/><Relationship Id="rId844" Type="http://schemas.openxmlformats.org/officeDocument/2006/relationships/customXml" Target="../ink/ink686.xml"/><Relationship Id="rId1267" Type="http://schemas.openxmlformats.org/officeDocument/2006/relationships/customXml" Target="../ink/ink899.xml"/><Relationship Id="rId1474" Type="http://schemas.openxmlformats.org/officeDocument/2006/relationships/image" Target="../media/image650.png"/><Relationship Id="rId1681" Type="http://schemas.openxmlformats.org/officeDocument/2006/relationships/customXml" Target="../ink/ink1106.xml"/><Relationship Id="rId704" Type="http://schemas.openxmlformats.org/officeDocument/2006/relationships/customXml" Target="../ink/ink616.xml"/><Relationship Id="rId911" Type="http://schemas.openxmlformats.org/officeDocument/2006/relationships/image" Target="../media/image370.png"/><Relationship Id="rId1127" Type="http://schemas.openxmlformats.org/officeDocument/2006/relationships/image" Target="../media/image478.png"/><Relationship Id="rId1334" Type="http://schemas.openxmlformats.org/officeDocument/2006/relationships/image" Target="../media/image580.png"/><Relationship Id="rId1541" Type="http://schemas.openxmlformats.org/officeDocument/2006/relationships/customXml" Target="../ink/ink1036.xml"/><Relationship Id="rId1779" Type="http://schemas.openxmlformats.org/officeDocument/2006/relationships/customXml" Target="../ink/ink1155.xml"/><Relationship Id="rId40" Type="http://schemas.openxmlformats.org/officeDocument/2006/relationships/customXml" Target="../ink/ink284.xml"/><Relationship Id="rId1401" Type="http://schemas.openxmlformats.org/officeDocument/2006/relationships/customXml" Target="../ink/ink966.xml"/><Relationship Id="rId1639" Type="http://schemas.openxmlformats.org/officeDocument/2006/relationships/customXml" Target="../ink/ink1085.xml"/><Relationship Id="rId1846" Type="http://schemas.openxmlformats.org/officeDocument/2006/relationships/image" Target="../media/image836.png"/><Relationship Id="rId1706" Type="http://schemas.openxmlformats.org/officeDocument/2006/relationships/image" Target="../media/image766.png"/><Relationship Id="rId1913" Type="http://schemas.openxmlformats.org/officeDocument/2006/relationships/customXml" Target="../ink/ink1222.xml"/><Relationship Id="rId287" Type="http://schemas.openxmlformats.org/officeDocument/2006/relationships/image" Target="../media/image1428.png"/><Relationship Id="rId494" Type="http://schemas.openxmlformats.org/officeDocument/2006/relationships/customXml" Target="../ink/ink511.xml"/><Relationship Id="rId147" Type="http://schemas.openxmlformats.org/officeDocument/2006/relationships/image" Target="../media/image1358.png"/><Relationship Id="rId354" Type="http://schemas.openxmlformats.org/officeDocument/2006/relationships/customXml" Target="../ink/ink441.xml"/><Relationship Id="rId799" Type="http://schemas.openxmlformats.org/officeDocument/2006/relationships/image" Target="../media/image314.png"/><Relationship Id="rId1191" Type="http://schemas.openxmlformats.org/officeDocument/2006/relationships/image" Target="../media/image510.png"/><Relationship Id="rId561" Type="http://schemas.openxmlformats.org/officeDocument/2006/relationships/image" Target="../media/image195.png"/><Relationship Id="rId659" Type="http://schemas.openxmlformats.org/officeDocument/2006/relationships/image" Target="../media/image244.png"/><Relationship Id="rId866" Type="http://schemas.openxmlformats.org/officeDocument/2006/relationships/customXml" Target="../ink/ink697.xml"/><Relationship Id="rId1289" Type="http://schemas.openxmlformats.org/officeDocument/2006/relationships/customXml" Target="../ink/ink910.xml"/><Relationship Id="rId1496" Type="http://schemas.openxmlformats.org/officeDocument/2006/relationships/image" Target="../media/image661.png"/><Relationship Id="rId214" Type="http://schemas.openxmlformats.org/officeDocument/2006/relationships/customXml" Target="../ink/ink371.xml"/><Relationship Id="rId421" Type="http://schemas.openxmlformats.org/officeDocument/2006/relationships/image" Target="../media/image1495.png"/><Relationship Id="rId519" Type="http://schemas.openxmlformats.org/officeDocument/2006/relationships/image" Target="../media/image174.png"/><Relationship Id="rId1051" Type="http://schemas.openxmlformats.org/officeDocument/2006/relationships/image" Target="../media/image440.png"/><Relationship Id="rId1149" Type="http://schemas.openxmlformats.org/officeDocument/2006/relationships/image" Target="../media/image489.png"/><Relationship Id="rId1356" Type="http://schemas.openxmlformats.org/officeDocument/2006/relationships/image" Target="../media/image591.png"/><Relationship Id="rId726" Type="http://schemas.openxmlformats.org/officeDocument/2006/relationships/customXml" Target="../ink/ink627.xml"/><Relationship Id="rId933" Type="http://schemas.openxmlformats.org/officeDocument/2006/relationships/image" Target="../media/image381.png"/><Relationship Id="rId1009" Type="http://schemas.openxmlformats.org/officeDocument/2006/relationships/image" Target="../media/image419.png"/><Relationship Id="rId1563" Type="http://schemas.openxmlformats.org/officeDocument/2006/relationships/customXml" Target="../ink/ink1047.xml"/><Relationship Id="rId1770" Type="http://schemas.openxmlformats.org/officeDocument/2006/relationships/image" Target="../media/image798.png"/><Relationship Id="rId1868" Type="http://schemas.openxmlformats.org/officeDocument/2006/relationships/image" Target="../media/image847.png"/><Relationship Id="rId62" Type="http://schemas.openxmlformats.org/officeDocument/2006/relationships/customXml" Target="../ink/ink295.xml"/><Relationship Id="rId1216" Type="http://schemas.openxmlformats.org/officeDocument/2006/relationships/image" Target="../media/image522.png"/><Relationship Id="rId1423" Type="http://schemas.openxmlformats.org/officeDocument/2006/relationships/customXml" Target="../ink/ink977.xml"/><Relationship Id="rId1630" Type="http://schemas.openxmlformats.org/officeDocument/2006/relationships/image" Target="../media/image728.png"/><Relationship Id="rId1728" Type="http://schemas.openxmlformats.org/officeDocument/2006/relationships/image" Target="../media/image777.png"/><Relationship Id="rId169" Type="http://schemas.openxmlformats.org/officeDocument/2006/relationships/image" Target="../media/image1369.png"/><Relationship Id="rId376" Type="http://schemas.openxmlformats.org/officeDocument/2006/relationships/customXml" Target="../ink/ink452.xml"/><Relationship Id="rId583" Type="http://schemas.openxmlformats.org/officeDocument/2006/relationships/image" Target="../media/image206.png"/><Relationship Id="rId790" Type="http://schemas.openxmlformats.org/officeDocument/2006/relationships/customXml" Target="../ink/ink659.xml"/><Relationship Id="rId4" Type="http://schemas.openxmlformats.org/officeDocument/2006/relationships/customXml" Target="../ink/ink266.xml"/><Relationship Id="rId236" Type="http://schemas.openxmlformats.org/officeDocument/2006/relationships/customXml" Target="../ink/ink382.xml"/><Relationship Id="rId443" Type="http://schemas.openxmlformats.org/officeDocument/2006/relationships/image" Target="../media/image1506.png"/><Relationship Id="rId650" Type="http://schemas.openxmlformats.org/officeDocument/2006/relationships/customXml" Target="../ink/ink589.xml"/><Relationship Id="rId888" Type="http://schemas.openxmlformats.org/officeDocument/2006/relationships/customXml" Target="../ink/ink708.xml"/><Relationship Id="rId1073" Type="http://schemas.openxmlformats.org/officeDocument/2006/relationships/image" Target="../media/image451.png"/><Relationship Id="rId1280" Type="http://schemas.openxmlformats.org/officeDocument/2006/relationships/image" Target="../media/image553.png"/><Relationship Id="rId303" Type="http://schemas.openxmlformats.org/officeDocument/2006/relationships/image" Target="../media/image1436.png"/><Relationship Id="rId748" Type="http://schemas.openxmlformats.org/officeDocument/2006/relationships/customXml" Target="../ink/ink638.xml"/><Relationship Id="rId955" Type="http://schemas.openxmlformats.org/officeDocument/2006/relationships/image" Target="../media/image392.png"/><Relationship Id="rId1140" Type="http://schemas.openxmlformats.org/officeDocument/2006/relationships/customXml" Target="../ink/ink834.xml"/><Relationship Id="rId1378" Type="http://schemas.openxmlformats.org/officeDocument/2006/relationships/image" Target="../media/image602.png"/><Relationship Id="rId1585" Type="http://schemas.openxmlformats.org/officeDocument/2006/relationships/customXml" Target="../ink/ink1058.xml"/><Relationship Id="rId1792" Type="http://schemas.openxmlformats.org/officeDocument/2006/relationships/image" Target="../media/image809.png"/><Relationship Id="rId84" Type="http://schemas.openxmlformats.org/officeDocument/2006/relationships/customXml" Target="../ink/ink306.xml"/><Relationship Id="rId510" Type="http://schemas.openxmlformats.org/officeDocument/2006/relationships/customXml" Target="../ink/ink519.xml"/><Relationship Id="rId608" Type="http://schemas.openxmlformats.org/officeDocument/2006/relationships/customXml" Target="../ink/ink568.xml"/><Relationship Id="rId815" Type="http://schemas.openxmlformats.org/officeDocument/2006/relationships/image" Target="../media/image322.png"/><Relationship Id="rId1238" Type="http://schemas.openxmlformats.org/officeDocument/2006/relationships/image" Target="../media/image533.png"/><Relationship Id="rId1445" Type="http://schemas.openxmlformats.org/officeDocument/2006/relationships/customXml" Target="../ink/ink988.xml"/><Relationship Id="rId1652" Type="http://schemas.openxmlformats.org/officeDocument/2006/relationships/image" Target="../media/image739.png"/><Relationship Id="rId1000" Type="http://schemas.openxmlformats.org/officeDocument/2006/relationships/customXml" Target="../ink/ink764.xml"/><Relationship Id="rId1305" Type="http://schemas.openxmlformats.org/officeDocument/2006/relationships/customXml" Target="../ink/ink918.xml"/><Relationship Id="rId1512" Type="http://schemas.openxmlformats.org/officeDocument/2006/relationships/image" Target="../media/image669.png"/><Relationship Id="rId1817" Type="http://schemas.openxmlformats.org/officeDocument/2006/relationships/customXml" Target="../ink/ink1174.xml"/><Relationship Id="rId11" Type="http://schemas.openxmlformats.org/officeDocument/2006/relationships/image" Target="../media/image1290.png"/><Relationship Id="rId398" Type="http://schemas.openxmlformats.org/officeDocument/2006/relationships/customXml" Target="../ink/ink463.xml"/><Relationship Id="rId160" Type="http://schemas.openxmlformats.org/officeDocument/2006/relationships/customXml" Target="../ink/ink344.xml"/><Relationship Id="rId258" Type="http://schemas.openxmlformats.org/officeDocument/2006/relationships/customXml" Target="../ink/ink393.xml"/><Relationship Id="rId465" Type="http://schemas.openxmlformats.org/officeDocument/2006/relationships/image" Target="../media/image147.png"/><Relationship Id="rId672" Type="http://schemas.openxmlformats.org/officeDocument/2006/relationships/customXml" Target="../ink/ink600.xml"/><Relationship Id="rId1095" Type="http://schemas.openxmlformats.org/officeDocument/2006/relationships/image" Target="../media/image462.png"/><Relationship Id="rId118" Type="http://schemas.openxmlformats.org/officeDocument/2006/relationships/customXml" Target="../ink/ink323.xml"/><Relationship Id="rId325" Type="http://schemas.openxmlformats.org/officeDocument/2006/relationships/image" Target="../media/image1447.png"/><Relationship Id="rId532" Type="http://schemas.openxmlformats.org/officeDocument/2006/relationships/customXml" Target="../ink/ink530.xml"/><Relationship Id="rId977" Type="http://schemas.openxmlformats.org/officeDocument/2006/relationships/image" Target="../media/image403.png"/><Relationship Id="rId1162" Type="http://schemas.openxmlformats.org/officeDocument/2006/relationships/customXml" Target="../ink/ink845.xml"/><Relationship Id="rId837" Type="http://schemas.openxmlformats.org/officeDocument/2006/relationships/image" Target="../media/image333.png"/><Relationship Id="rId1022" Type="http://schemas.openxmlformats.org/officeDocument/2006/relationships/customXml" Target="../ink/ink775.xml"/><Relationship Id="rId1467" Type="http://schemas.openxmlformats.org/officeDocument/2006/relationships/customXml" Target="../ink/ink999.xml"/><Relationship Id="rId1674" Type="http://schemas.openxmlformats.org/officeDocument/2006/relationships/image" Target="../media/image750.png"/><Relationship Id="rId1881" Type="http://schemas.openxmlformats.org/officeDocument/2006/relationships/customXml" Target="../ink/ink1206.xml"/><Relationship Id="rId904" Type="http://schemas.openxmlformats.org/officeDocument/2006/relationships/customXml" Target="../ink/ink716.xml"/><Relationship Id="rId1327" Type="http://schemas.openxmlformats.org/officeDocument/2006/relationships/customXml" Target="../ink/ink929.xml"/><Relationship Id="rId1534" Type="http://schemas.openxmlformats.org/officeDocument/2006/relationships/image" Target="../media/image680.png"/><Relationship Id="rId1741" Type="http://schemas.openxmlformats.org/officeDocument/2006/relationships/customXml" Target="../ink/ink1136.xml"/><Relationship Id="rId33" Type="http://schemas.openxmlformats.org/officeDocument/2006/relationships/image" Target="../media/image1301.png"/><Relationship Id="rId1601" Type="http://schemas.openxmlformats.org/officeDocument/2006/relationships/customXml" Target="../ink/ink1066.xml"/><Relationship Id="rId1839" Type="http://schemas.openxmlformats.org/officeDocument/2006/relationships/customXml" Target="../ink/ink1185.xml"/><Relationship Id="rId182" Type="http://schemas.openxmlformats.org/officeDocument/2006/relationships/customXml" Target="../ink/ink355.xml"/><Relationship Id="rId1906" Type="http://schemas.openxmlformats.org/officeDocument/2006/relationships/image" Target="../media/image866.png"/><Relationship Id="rId487" Type="http://schemas.openxmlformats.org/officeDocument/2006/relationships/image" Target="../media/image158.png"/><Relationship Id="rId694" Type="http://schemas.openxmlformats.org/officeDocument/2006/relationships/customXml" Target="../ink/ink611.xml"/><Relationship Id="rId347" Type="http://schemas.openxmlformats.org/officeDocument/2006/relationships/image" Target="../media/image1458.png"/><Relationship Id="rId999" Type="http://schemas.openxmlformats.org/officeDocument/2006/relationships/image" Target="../media/image414.png"/><Relationship Id="rId1184" Type="http://schemas.openxmlformats.org/officeDocument/2006/relationships/customXml" Target="../ink/ink856.xml"/><Relationship Id="rId554" Type="http://schemas.openxmlformats.org/officeDocument/2006/relationships/customXml" Target="../ink/ink541.xml"/><Relationship Id="rId761" Type="http://schemas.openxmlformats.org/officeDocument/2006/relationships/image" Target="../media/image295.png"/><Relationship Id="rId859" Type="http://schemas.openxmlformats.org/officeDocument/2006/relationships/image" Target="../media/image344.png"/><Relationship Id="rId1391" Type="http://schemas.openxmlformats.org/officeDocument/2006/relationships/customXml" Target="../ink/ink961.xml"/><Relationship Id="rId1489" Type="http://schemas.openxmlformats.org/officeDocument/2006/relationships/customXml" Target="../ink/ink1010.xml"/><Relationship Id="rId1696" Type="http://schemas.openxmlformats.org/officeDocument/2006/relationships/image" Target="../media/image761.png"/><Relationship Id="rId207" Type="http://schemas.openxmlformats.org/officeDocument/2006/relationships/image" Target="../media/image1388.png"/><Relationship Id="rId414" Type="http://schemas.openxmlformats.org/officeDocument/2006/relationships/customXml" Target="../ink/ink471.xml"/><Relationship Id="rId621" Type="http://schemas.openxmlformats.org/officeDocument/2006/relationships/image" Target="../media/image225.png"/><Relationship Id="rId1044" Type="http://schemas.openxmlformats.org/officeDocument/2006/relationships/customXml" Target="../ink/ink786.xml"/><Relationship Id="rId1251" Type="http://schemas.openxmlformats.org/officeDocument/2006/relationships/image" Target="../media/image539.png"/><Relationship Id="rId1349" Type="http://schemas.openxmlformats.org/officeDocument/2006/relationships/customXml" Target="../ink/ink940.xml"/><Relationship Id="rId719" Type="http://schemas.openxmlformats.org/officeDocument/2006/relationships/image" Target="../media/image274.png"/><Relationship Id="rId926" Type="http://schemas.openxmlformats.org/officeDocument/2006/relationships/customXml" Target="../ink/ink727.xml"/><Relationship Id="rId1111" Type="http://schemas.openxmlformats.org/officeDocument/2006/relationships/image" Target="../media/image470.png"/><Relationship Id="rId1556" Type="http://schemas.openxmlformats.org/officeDocument/2006/relationships/image" Target="../media/image691.png"/><Relationship Id="rId1763" Type="http://schemas.openxmlformats.org/officeDocument/2006/relationships/customXml" Target="../ink/ink1147.xml"/><Relationship Id="rId55" Type="http://schemas.openxmlformats.org/officeDocument/2006/relationships/image" Target="../media/image1312.png"/><Relationship Id="rId1209" Type="http://schemas.openxmlformats.org/officeDocument/2006/relationships/image" Target="../media/image519.png"/><Relationship Id="rId1416" Type="http://schemas.openxmlformats.org/officeDocument/2006/relationships/image" Target="../media/image621.png"/><Relationship Id="rId1623" Type="http://schemas.openxmlformats.org/officeDocument/2006/relationships/customXml" Target="../ink/ink1077.xml"/><Relationship Id="rId1830" Type="http://schemas.openxmlformats.org/officeDocument/2006/relationships/image" Target="../media/image828.png"/><Relationship Id="rId1928" Type="http://schemas.openxmlformats.org/officeDocument/2006/relationships/image" Target="../media/image877.png"/><Relationship Id="rId271" Type="http://schemas.openxmlformats.org/officeDocument/2006/relationships/image" Target="../media/image1420.png"/><Relationship Id="rId131" Type="http://schemas.openxmlformats.org/officeDocument/2006/relationships/image" Target="../media/image1350.png"/><Relationship Id="rId369" Type="http://schemas.openxmlformats.org/officeDocument/2006/relationships/image" Target="../media/image1469.png"/><Relationship Id="rId576" Type="http://schemas.openxmlformats.org/officeDocument/2006/relationships/customXml" Target="../ink/ink552.xml"/><Relationship Id="rId783" Type="http://schemas.openxmlformats.org/officeDocument/2006/relationships/image" Target="../media/image306.png"/><Relationship Id="rId990" Type="http://schemas.openxmlformats.org/officeDocument/2006/relationships/customXml" Target="../ink/ink759.xml"/><Relationship Id="rId229" Type="http://schemas.openxmlformats.org/officeDocument/2006/relationships/image" Target="../media/image1399.png"/><Relationship Id="rId436" Type="http://schemas.openxmlformats.org/officeDocument/2006/relationships/customXml" Target="../ink/ink482.xml"/><Relationship Id="rId643" Type="http://schemas.openxmlformats.org/officeDocument/2006/relationships/image" Target="../media/image236.png"/><Relationship Id="rId1066" Type="http://schemas.openxmlformats.org/officeDocument/2006/relationships/customXml" Target="../ink/ink797.xml"/><Relationship Id="rId1273" Type="http://schemas.openxmlformats.org/officeDocument/2006/relationships/customXml" Target="../ink/ink902.xml"/><Relationship Id="rId1480" Type="http://schemas.openxmlformats.org/officeDocument/2006/relationships/image" Target="../media/image653.png"/><Relationship Id="rId850" Type="http://schemas.openxmlformats.org/officeDocument/2006/relationships/customXml" Target="../ink/ink689.xml"/><Relationship Id="rId948" Type="http://schemas.openxmlformats.org/officeDocument/2006/relationships/customXml" Target="../ink/ink738.xml"/><Relationship Id="rId1133" Type="http://schemas.openxmlformats.org/officeDocument/2006/relationships/image" Target="../media/image481.png"/><Relationship Id="rId1578" Type="http://schemas.openxmlformats.org/officeDocument/2006/relationships/image" Target="../media/image702.png"/><Relationship Id="rId1785" Type="http://schemas.openxmlformats.org/officeDocument/2006/relationships/customXml" Target="../ink/ink1158.xml"/><Relationship Id="rId77" Type="http://schemas.openxmlformats.org/officeDocument/2006/relationships/image" Target="../media/image1323.png"/><Relationship Id="rId503" Type="http://schemas.openxmlformats.org/officeDocument/2006/relationships/image" Target="../media/image166.png"/><Relationship Id="rId710" Type="http://schemas.openxmlformats.org/officeDocument/2006/relationships/customXml" Target="../ink/ink619.xml"/><Relationship Id="rId808" Type="http://schemas.openxmlformats.org/officeDocument/2006/relationships/customXml" Target="../ink/ink668.xml"/><Relationship Id="rId1340" Type="http://schemas.openxmlformats.org/officeDocument/2006/relationships/image" Target="../media/image583.png"/><Relationship Id="rId1438" Type="http://schemas.openxmlformats.org/officeDocument/2006/relationships/image" Target="../media/image632.png"/><Relationship Id="rId1645" Type="http://schemas.openxmlformats.org/officeDocument/2006/relationships/customXml" Target="../ink/ink1088.xml"/><Relationship Id="rId1200" Type="http://schemas.openxmlformats.org/officeDocument/2006/relationships/customXml" Target="../ink/ink864.xml"/><Relationship Id="rId1852" Type="http://schemas.openxmlformats.org/officeDocument/2006/relationships/image" Target="../media/image839.png"/><Relationship Id="rId1505" Type="http://schemas.openxmlformats.org/officeDocument/2006/relationships/customXml" Target="../ink/ink1018.xml"/><Relationship Id="rId1712" Type="http://schemas.openxmlformats.org/officeDocument/2006/relationships/image" Target="../media/image769.png"/><Relationship Id="rId293" Type="http://schemas.openxmlformats.org/officeDocument/2006/relationships/image" Target="../media/image1431.png"/><Relationship Id="rId153" Type="http://schemas.openxmlformats.org/officeDocument/2006/relationships/image" Target="../media/image1361.png"/><Relationship Id="rId360" Type="http://schemas.openxmlformats.org/officeDocument/2006/relationships/customXml" Target="../ink/ink444.xml"/><Relationship Id="rId598" Type="http://schemas.openxmlformats.org/officeDocument/2006/relationships/customXml" Target="../ink/ink563.xml"/><Relationship Id="rId220" Type="http://schemas.openxmlformats.org/officeDocument/2006/relationships/customXml" Target="../ink/ink374.xml"/><Relationship Id="rId458" Type="http://schemas.openxmlformats.org/officeDocument/2006/relationships/customXml" Target="../ink/ink493.xml"/><Relationship Id="rId665" Type="http://schemas.openxmlformats.org/officeDocument/2006/relationships/image" Target="../media/image247.png"/><Relationship Id="rId872" Type="http://schemas.openxmlformats.org/officeDocument/2006/relationships/customXml" Target="../ink/ink700.xml"/><Relationship Id="rId1088" Type="http://schemas.openxmlformats.org/officeDocument/2006/relationships/customXml" Target="../ink/ink808.xml"/><Relationship Id="rId1295" Type="http://schemas.openxmlformats.org/officeDocument/2006/relationships/customXml" Target="../ink/ink913.xml"/><Relationship Id="rId318" Type="http://schemas.openxmlformats.org/officeDocument/2006/relationships/customXml" Target="../ink/ink423.xml"/><Relationship Id="rId525" Type="http://schemas.openxmlformats.org/officeDocument/2006/relationships/image" Target="../media/image177.png"/><Relationship Id="rId732" Type="http://schemas.openxmlformats.org/officeDocument/2006/relationships/customXml" Target="../ink/ink630.xml"/><Relationship Id="rId1155" Type="http://schemas.openxmlformats.org/officeDocument/2006/relationships/image" Target="../media/image492.png"/><Relationship Id="rId1362" Type="http://schemas.openxmlformats.org/officeDocument/2006/relationships/image" Target="../media/image594.png"/><Relationship Id="rId99" Type="http://schemas.openxmlformats.org/officeDocument/2006/relationships/image" Target="../media/image1334.png"/><Relationship Id="rId1015" Type="http://schemas.openxmlformats.org/officeDocument/2006/relationships/image" Target="../media/image422.png"/><Relationship Id="rId1222" Type="http://schemas.openxmlformats.org/officeDocument/2006/relationships/image" Target="../media/image525.png"/><Relationship Id="rId1667" Type="http://schemas.openxmlformats.org/officeDocument/2006/relationships/customXml" Target="../ink/ink1099.xml"/><Relationship Id="rId1874" Type="http://schemas.openxmlformats.org/officeDocument/2006/relationships/image" Target="../media/image850.png"/><Relationship Id="rId1527" Type="http://schemas.openxmlformats.org/officeDocument/2006/relationships/customXml" Target="../ink/ink1029.xml"/><Relationship Id="rId1734" Type="http://schemas.openxmlformats.org/officeDocument/2006/relationships/image" Target="../media/image780.png"/><Relationship Id="rId26" Type="http://schemas.openxmlformats.org/officeDocument/2006/relationships/customXml" Target="../ink/ink277.xml"/><Relationship Id="rId175" Type="http://schemas.openxmlformats.org/officeDocument/2006/relationships/image" Target="../media/image1372.png"/><Relationship Id="rId1801" Type="http://schemas.openxmlformats.org/officeDocument/2006/relationships/customXml" Target="../ink/ink1166.xml"/><Relationship Id="rId382" Type="http://schemas.openxmlformats.org/officeDocument/2006/relationships/customXml" Target="../ink/ink455.xml"/><Relationship Id="rId687" Type="http://schemas.openxmlformats.org/officeDocument/2006/relationships/image" Target="../media/image258.png"/><Relationship Id="rId242" Type="http://schemas.openxmlformats.org/officeDocument/2006/relationships/customXml" Target="../ink/ink385.xml"/><Relationship Id="rId894" Type="http://schemas.openxmlformats.org/officeDocument/2006/relationships/customXml" Target="../ink/ink711.xml"/><Relationship Id="rId1177" Type="http://schemas.openxmlformats.org/officeDocument/2006/relationships/image" Target="../media/image503.png"/><Relationship Id="rId1300" Type="http://schemas.openxmlformats.org/officeDocument/2006/relationships/image" Target="../media/image563.png"/><Relationship Id="rId1745" Type="http://schemas.openxmlformats.org/officeDocument/2006/relationships/customXml" Target="../ink/ink1138.xml"/><Relationship Id="rId37" Type="http://schemas.openxmlformats.org/officeDocument/2006/relationships/image" Target="../media/image1303.png"/><Relationship Id="rId102" Type="http://schemas.openxmlformats.org/officeDocument/2006/relationships/customXml" Target="../ink/ink315.xml"/><Relationship Id="rId547" Type="http://schemas.openxmlformats.org/officeDocument/2006/relationships/image" Target="../media/image188.png"/><Relationship Id="rId754" Type="http://schemas.openxmlformats.org/officeDocument/2006/relationships/customXml" Target="../ink/ink641.xml"/><Relationship Id="rId961" Type="http://schemas.openxmlformats.org/officeDocument/2006/relationships/image" Target="../media/image395.png"/><Relationship Id="rId1384" Type="http://schemas.openxmlformats.org/officeDocument/2006/relationships/image" Target="../media/image605.png"/><Relationship Id="rId1591" Type="http://schemas.openxmlformats.org/officeDocument/2006/relationships/customXml" Target="../ink/ink1061.xml"/><Relationship Id="rId1605" Type="http://schemas.openxmlformats.org/officeDocument/2006/relationships/customXml" Target="../ink/ink1068.xml"/><Relationship Id="rId1689" Type="http://schemas.openxmlformats.org/officeDocument/2006/relationships/customXml" Target="../ink/ink1110.xml"/><Relationship Id="rId1812" Type="http://schemas.openxmlformats.org/officeDocument/2006/relationships/image" Target="../media/image819.png"/><Relationship Id="rId90" Type="http://schemas.openxmlformats.org/officeDocument/2006/relationships/customXml" Target="../ink/ink309.xml"/><Relationship Id="rId186" Type="http://schemas.openxmlformats.org/officeDocument/2006/relationships/customXml" Target="../ink/ink357.xml"/><Relationship Id="rId393" Type="http://schemas.openxmlformats.org/officeDocument/2006/relationships/image" Target="../media/image1481.png"/><Relationship Id="rId407" Type="http://schemas.openxmlformats.org/officeDocument/2006/relationships/image" Target="../media/image1488.png"/><Relationship Id="rId614" Type="http://schemas.openxmlformats.org/officeDocument/2006/relationships/customXml" Target="../ink/ink571.xml"/><Relationship Id="rId821" Type="http://schemas.openxmlformats.org/officeDocument/2006/relationships/image" Target="../media/image325.png"/><Relationship Id="rId1037" Type="http://schemas.openxmlformats.org/officeDocument/2006/relationships/image" Target="../media/image433.png"/><Relationship Id="rId1244" Type="http://schemas.openxmlformats.org/officeDocument/2006/relationships/customXml" Target="../ink/ink887.xml"/><Relationship Id="rId1451" Type="http://schemas.openxmlformats.org/officeDocument/2006/relationships/customXml" Target="../ink/ink991.xml"/><Relationship Id="rId1896" Type="http://schemas.openxmlformats.org/officeDocument/2006/relationships/image" Target="../media/image861.png"/><Relationship Id="rId253" Type="http://schemas.openxmlformats.org/officeDocument/2006/relationships/image" Target="../media/image1411.png"/><Relationship Id="rId460" Type="http://schemas.openxmlformats.org/officeDocument/2006/relationships/customXml" Target="../ink/ink494.xml"/><Relationship Id="rId698" Type="http://schemas.openxmlformats.org/officeDocument/2006/relationships/customXml" Target="../ink/ink613.xml"/><Relationship Id="rId919" Type="http://schemas.openxmlformats.org/officeDocument/2006/relationships/image" Target="../media/image374.png"/><Relationship Id="rId1090" Type="http://schemas.openxmlformats.org/officeDocument/2006/relationships/customXml" Target="../ink/ink809.xml"/><Relationship Id="rId1104" Type="http://schemas.openxmlformats.org/officeDocument/2006/relationships/customXml" Target="../ink/ink816.xml"/><Relationship Id="rId1311" Type="http://schemas.openxmlformats.org/officeDocument/2006/relationships/customXml" Target="../ink/ink921.xml"/><Relationship Id="rId1549" Type="http://schemas.openxmlformats.org/officeDocument/2006/relationships/customXml" Target="../ink/ink1040.xml"/><Relationship Id="rId1756" Type="http://schemas.openxmlformats.org/officeDocument/2006/relationships/image" Target="../media/image791.png"/><Relationship Id="rId48" Type="http://schemas.openxmlformats.org/officeDocument/2006/relationships/customXml" Target="../ink/ink288.xml"/><Relationship Id="rId113" Type="http://schemas.openxmlformats.org/officeDocument/2006/relationships/image" Target="../media/image1341.png"/><Relationship Id="rId320" Type="http://schemas.openxmlformats.org/officeDocument/2006/relationships/customXml" Target="../ink/ink424.xml"/><Relationship Id="rId558" Type="http://schemas.openxmlformats.org/officeDocument/2006/relationships/customXml" Target="../ink/ink543.xml"/><Relationship Id="rId765" Type="http://schemas.openxmlformats.org/officeDocument/2006/relationships/image" Target="../media/image297.png"/><Relationship Id="rId972" Type="http://schemas.openxmlformats.org/officeDocument/2006/relationships/customXml" Target="../ink/ink750.xml"/><Relationship Id="rId1188" Type="http://schemas.openxmlformats.org/officeDocument/2006/relationships/customXml" Target="../ink/ink858.xml"/><Relationship Id="rId1395" Type="http://schemas.openxmlformats.org/officeDocument/2006/relationships/customXml" Target="../ink/ink963.xml"/><Relationship Id="rId1409" Type="http://schemas.openxmlformats.org/officeDocument/2006/relationships/customXml" Target="../ink/ink970.xml"/><Relationship Id="rId1616" Type="http://schemas.openxmlformats.org/officeDocument/2006/relationships/image" Target="../media/image721.png"/><Relationship Id="rId1823" Type="http://schemas.openxmlformats.org/officeDocument/2006/relationships/customXml" Target="../ink/ink1177.xml"/><Relationship Id="rId197" Type="http://schemas.openxmlformats.org/officeDocument/2006/relationships/image" Target="../media/image1383.png"/><Relationship Id="rId418" Type="http://schemas.openxmlformats.org/officeDocument/2006/relationships/customXml" Target="../ink/ink473.xml"/><Relationship Id="rId625" Type="http://schemas.openxmlformats.org/officeDocument/2006/relationships/image" Target="../media/image227.png"/><Relationship Id="rId832" Type="http://schemas.openxmlformats.org/officeDocument/2006/relationships/customXml" Target="../ink/ink680.xml"/><Relationship Id="rId1048" Type="http://schemas.openxmlformats.org/officeDocument/2006/relationships/customXml" Target="../ink/ink788.xml"/><Relationship Id="rId1255" Type="http://schemas.openxmlformats.org/officeDocument/2006/relationships/image" Target="../media/image541.png"/><Relationship Id="rId1462" Type="http://schemas.openxmlformats.org/officeDocument/2006/relationships/image" Target="../media/image644.png"/><Relationship Id="rId264" Type="http://schemas.openxmlformats.org/officeDocument/2006/relationships/customXml" Target="../ink/ink396.xml"/><Relationship Id="rId471" Type="http://schemas.openxmlformats.org/officeDocument/2006/relationships/image" Target="../media/image150.png"/><Relationship Id="rId1115" Type="http://schemas.openxmlformats.org/officeDocument/2006/relationships/image" Target="../media/image472.png"/><Relationship Id="rId1322" Type="http://schemas.openxmlformats.org/officeDocument/2006/relationships/image" Target="../media/image574.png"/><Relationship Id="rId1767" Type="http://schemas.openxmlformats.org/officeDocument/2006/relationships/customXml" Target="../ink/ink1149.xml"/><Relationship Id="rId59" Type="http://schemas.openxmlformats.org/officeDocument/2006/relationships/image" Target="../media/image1314.png"/><Relationship Id="rId124" Type="http://schemas.openxmlformats.org/officeDocument/2006/relationships/customXml" Target="../ink/ink326.xml"/><Relationship Id="rId569" Type="http://schemas.openxmlformats.org/officeDocument/2006/relationships/image" Target="../media/image199.png"/><Relationship Id="rId776" Type="http://schemas.openxmlformats.org/officeDocument/2006/relationships/customXml" Target="../ink/ink652.xml"/><Relationship Id="rId983" Type="http://schemas.openxmlformats.org/officeDocument/2006/relationships/image" Target="../media/image406.png"/><Relationship Id="rId1199" Type="http://schemas.openxmlformats.org/officeDocument/2006/relationships/image" Target="../media/image514.png"/><Relationship Id="rId1627" Type="http://schemas.openxmlformats.org/officeDocument/2006/relationships/customXml" Target="../ink/ink1079.xml"/><Relationship Id="rId1834" Type="http://schemas.openxmlformats.org/officeDocument/2006/relationships/image" Target="../media/image830.png"/><Relationship Id="rId331" Type="http://schemas.openxmlformats.org/officeDocument/2006/relationships/image" Target="../media/image1450.png"/><Relationship Id="rId429" Type="http://schemas.openxmlformats.org/officeDocument/2006/relationships/image" Target="../media/image1499.png"/><Relationship Id="rId636" Type="http://schemas.openxmlformats.org/officeDocument/2006/relationships/customXml" Target="../ink/ink582.xml"/><Relationship Id="rId1059" Type="http://schemas.openxmlformats.org/officeDocument/2006/relationships/image" Target="../media/image444.png"/><Relationship Id="rId1266" Type="http://schemas.openxmlformats.org/officeDocument/2006/relationships/image" Target="../media/image546.png"/><Relationship Id="rId1473" Type="http://schemas.openxmlformats.org/officeDocument/2006/relationships/customXml" Target="../ink/ink1002.xml"/><Relationship Id="rId843" Type="http://schemas.openxmlformats.org/officeDocument/2006/relationships/image" Target="../media/image336.png"/><Relationship Id="rId1126" Type="http://schemas.openxmlformats.org/officeDocument/2006/relationships/customXml" Target="../ink/ink827.xml"/><Relationship Id="rId1680" Type="http://schemas.openxmlformats.org/officeDocument/2006/relationships/image" Target="../media/image753.png"/><Relationship Id="rId1778" Type="http://schemas.openxmlformats.org/officeDocument/2006/relationships/image" Target="../media/image802.png"/><Relationship Id="rId1901" Type="http://schemas.openxmlformats.org/officeDocument/2006/relationships/customXml" Target="../ink/ink1216.xml"/><Relationship Id="rId275" Type="http://schemas.openxmlformats.org/officeDocument/2006/relationships/image" Target="../media/image1422.png"/><Relationship Id="rId482" Type="http://schemas.openxmlformats.org/officeDocument/2006/relationships/customXml" Target="../ink/ink505.xml"/><Relationship Id="rId703" Type="http://schemas.openxmlformats.org/officeDocument/2006/relationships/image" Target="../media/image266.png"/><Relationship Id="rId910" Type="http://schemas.openxmlformats.org/officeDocument/2006/relationships/customXml" Target="../ink/ink719.xml"/><Relationship Id="rId1333" Type="http://schemas.openxmlformats.org/officeDocument/2006/relationships/customXml" Target="../ink/ink932.xml"/><Relationship Id="rId1540" Type="http://schemas.openxmlformats.org/officeDocument/2006/relationships/image" Target="../media/image683.png"/><Relationship Id="rId1638" Type="http://schemas.openxmlformats.org/officeDocument/2006/relationships/image" Target="../media/image732.png"/><Relationship Id="rId135" Type="http://schemas.openxmlformats.org/officeDocument/2006/relationships/image" Target="../media/image1352.png"/><Relationship Id="rId342" Type="http://schemas.openxmlformats.org/officeDocument/2006/relationships/customXml" Target="../ink/ink435.xml"/><Relationship Id="rId787" Type="http://schemas.openxmlformats.org/officeDocument/2006/relationships/image" Target="../media/image308.png"/><Relationship Id="rId994" Type="http://schemas.openxmlformats.org/officeDocument/2006/relationships/customXml" Target="../ink/ink761.xml"/><Relationship Id="rId1400" Type="http://schemas.openxmlformats.org/officeDocument/2006/relationships/image" Target="../media/image613.png"/><Relationship Id="rId1845" Type="http://schemas.openxmlformats.org/officeDocument/2006/relationships/customXml" Target="../ink/ink1188.xml"/><Relationship Id="rId202" Type="http://schemas.openxmlformats.org/officeDocument/2006/relationships/customXml" Target="../ink/ink365.xml"/><Relationship Id="rId647" Type="http://schemas.openxmlformats.org/officeDocument/2006/relationships/image" Target="../media/image238.png"/><Relationship Id="rId854" Type="http://schemas.openxmlformats.org/officeDocument/2006/relationships/customXml" Target="../ink/ink691.xml"/><Relationship Id="rId1277" Type="http://schemas.openxmlformats.org/officeDocument/2006/relationships/customXml" Target="../ink/ink904.xml"/><Relationship Id="rId1484" Type="http://schemas.openxmlformats.org/officeDocument/2006/relationships/image" Target="../media/image655.png"/><Relationship Id="rId1691" Type="http://schemas.openxmlformats.org/officeDocument/2006/relationships/customXml" Target="../ink/ink1111.xml"/><Relationship Id="rId1705" Type="http://schemas.openxmlformats.org/officeDocument/2006/relationships/customXml" Target="../ink/ink1118.xml"/><Relationship Id="rId1912" Type="http://schemas.openxmlformats.org/officeDocument/2006/relationships/image" Target="../media/image869.png"/><Relationship Id="rId286" Type="http://schemas.openxmlformats.org/officeDocument/2006/relationships/customXml" Target="../ink/ink407.xml"/><Relationship Id="rId493" Type="http://schemas.openxmlformats.org/officeDocument/2006/relationships/image" Target="../media/image161.png"/><Relationship Id="rId507" Type="http://schemas.openxmlformats.org/officeDocument/2006/relationships/image" Target="../media/image168.png"/><Relationship Id="rId714" Type="http://schemas.openxmlformats.org/officeDocument/2006/relationships/customXml" Target="../ink/ink621.xml"/><Relationship Id="rId921" Type="http://schemas.openxmlformats.org/officeDocument/2006/relationships/image" Target="../media/image375.png"/><Relationship Id="rId1137" Type="http://schemas.openxmlformats.org/officeDocument/2006/relationships/image" Target="../media/image483.png"/><Relationship Id="rId1344" Type="http://schemas.openxmlformats.org/officeDocument/2006/relationships/image" Target="../media/image585.png"/><Relationship Id="rId1551" Type="http://schemas.openxmlformats.org/officeDocument/2006/relationships/customXml" Target="../ink/ink1041.xml"/><Relationship Id="rId1789" Type="http://schemas.openxmlformats.org/officeDocument/2006/relationships/customXml" Target="../ink/ink1160.xml"/><Relationship Id="rId50" Type="http://schemas.openxmlformats.org/officeDocument/2006/relationships/customXml" Target="../ink/ink289.xml"/><Relationship Id="rId146" Type="http://schemas.openxmlformats.org/officeDocument/2006/relationships/customXml" Target="../ink/ink337.xml"/><Relationship Id="rId353" Type="http://schemas.openxmlformats.org/officeDocument/2006/relationships/image" Target="../media/image1461.png"/><Relationship Id="rId560" Type="http://schemas.openxmlformats.org/officeDocument/2006/relationships/customXml" Target="../ink/ink544.xml"/><Relationship Id="rId798" Type="http://schemas.openxmlformats.org/officeDocument/2006/relationships/customXml" Target="../ink/ink663.xml"/><Relationship Id="rId1190" Type="http://schemas.openxmlformats.org/officeDocument/2006/relationships/customXml" Target="../ink/ink859.xml"/><Relationship Id="rId1204" Type="http://schemas.openxmlformats.org/officeDocument/2006/relationships/customXml" Target="../ink/ink866.xml"/><Relationship Id="rId1411" Type="http://schemas.openxmlformats.org/officeDocument/2006/relationships/customXml" Target="../ink/ink971.xml"/><Relationship Id="rId1649" Type="http://schemas.openxmlformats.org/officeDocument/2006/relationships/customXml" Target="../ink/ink1090.xml"/><Relationship Id="rId1856" Type="http://schemas.openxmlformats.org/officeDocument/2006/relationships/image" Target="../media/image841.png"/><Relationship Id="rId213" Type="http://schemas.openxmlformats.org/officeDocument/2006/relationships/image" Target="../media/image1391.png"/><Relationship Id="rId420" Type="http://schemas.openxmlformats.org/officeDocument/2006/relationships/customXml" Target="../ink/ink474.xml"/><Relationship Id="rId658" Type="http://schemas.openxmlformats.org/officeDocument/2006/relationships/customXml" Target="../ink/ink593.xml"/><Relationship Id="rId865" Type="http://schemas.openxmlformats.org/officeDocument/2006/relationships/image" Target="../media/image347.png"/><Relationship Id="rId1050" Type="http://schemas.openxmlformats.org/officeDocument/2006/relationships/customXml" Target="../ink/ink789.xml"/><Relationship Id="rId1288" Type="http://schemas.openxmlformats.org/officeDocument/2006/relationships/image" Target="../media/image557.png"/><Relationship Id="rId1495" Type="http://schemas.openxmlformats.org/officeDocument/2006/relationships/customXml" Target="../ink/ink1013.xml"/><Relationship Id="rId1509" Type="http://schemas.openxmlformats.org/officeDocument/2006/relationships/customXml" Target="../ink/ink1020.xml"/><Relationship Id="rId1716" Type="http://schemas.openxmlformats.org/officeDocument/2006/relationships/image" Target="../media/image771.png"/><Relationship Id="rId1923" Type="http://schemas.openxmlformats.org/officeDocument/2006/relationships/customXml" Target="../ink/ink1227.xml"/><Relationship Id="rId297" Type="http://schemas.openxmlformats.org/officeDocument/2006/relationships/image" Target="../media/image1433.png"/><Relationship Id="rId518" Type="http://schemas.openxmlformats.org/officeDocument/2006/relationships/customXml" Target="../ink/ink523.xml"/><Relationship Id="rId725" Type="http://schemas.openxmlformats.org/officeDocument/2006/relationships/image" Target="../media/image277.png"/><Relationship Id="rId932" Type="http://schemas.openxmlformats.org/officeDocument/2006/relationships/customXml" Target="../ink/ink730.xml"/><Relationship Id="rId1148" Type="http://schemas.openxmlformats.org/officeDocument/2006/relationships/customXml" Target="../ink/ink838.xml"/><Relationship Id="rId1355" Type="http://schemas.openxmlformats.org/officeDocument/2006/relationships/customXml" Target="../ink/ink943.xml"/><Relationship Id="rId1562" Type="http://schemas.openxmlformats.org/officeDocument/2006/relationships/image" Target="../media/image694.png"/><Relationship Id="rId157" Type="http://schemas.openxmlformats.org/officeDocument/2006/relationships/image" Target="../media/image1363.png"/><Relationship Id="rId364" Type="http://schemas.openxmlformats.org/officeDocument/2006/relationships/customXml" Target="../ink/ink446.xml"/><Relationship Id="rId1008" Type="http://schemas.openxmlformats.org/officeDocument/2006/relationships/customXml" Target="../ink/ink768.xml"/><Relationship Id="rId1215" Type="http://schemas.openxmlformats.org/officeDocument/2006/relationships/customXml" Target="../ink/ink872.xml"/><Relationship Id="rId1422" Type="http://schemas.openxmlformats.org/officeDocument/2006/relationships/image" Target="../media/image624.png"/><Relationship Id="rId1867" Type="http://schemas.openxmlformats.org/officeDocument/2006/relationships/customXml" Target="../ink/ink1199.xml"/><Relationship Id="rId61" Type="http://schemas.openxmlformats.org/officeDocument/2006/relationships/image" Target="../media/image1315.png"/><Relationship Id="rId571" Type="http://schemas.openxmlformats.org/officeDocument/2006/relationships/image" Target="../media/image200.png"/><Relationship Id="rId669" Type="http://schemas.openxmlformats.org/officeDocument/2006/relationships/image" Target="../media/image249.png"/><Relationship Id="rId876" Type="http://schemas.openxmlformats.org/officeDocument/2006/relationships/customXml" Target="../ink/ink702.xml"/><Relationship Id="rId1299" Type="http://schemas.openxmlformats.org/officeDocument/2006/relationships/customXml" Target="../ink/ink915.xml"/><Relationship Id="rId1727" Type="http://schemas.openxmlformats.org/officeDocument/2006/relationships/customXml" Target="../ink/ink1129.xml"/><Relationship Id="rId19" Type="http://schemas.openxmlformats.org/officeDocument/2006/relationships/image" Target="../media/image1294.png"/><Relationship Id="rId224" Type="http://schemas.openxmlformats.org/officeDocument/2006/relationships/customXml" Target="../ink/ink376.xml"/><Relationship Id="rId431" Type="http://schemas.openxmlformats.org/officeDocument/2006/relationships/image" Target="../media/image1500.png"/><Relationship Id="rId529" Type="http://schemas.openxmlformats.org/officeDocument/2006/relationships/image" Target="../media/image179.png"/><Relationship Id="rId736" Type="http://schemas.openxmlformats.org/officeDocument/2006/relationships/customXml" Target="../ink/ink632.xml"/><Relationship Id="rId1061" Type="http://schemas.openxmlformats.org/officeDocument/2006/relationships/image" Target="../media/image445.png"/><Relationship Id="rId1159" Type="http://schemas.openxmlformats.org/officeDocument/2006/relationships/image" Target="../media/image494.png"/><Relationship Id="rId1366" Type="http://schemas.openxmlformats.org/officeDocument/2006/relationships/image" Target="../media/image596.png"/><Relationship Id="rId168" Type="http://schemas.openxmlformats.org/officeDocument/2006/relationships/customXml" Target="../ink/ink348.xml"/><Relationship Id="rId943" Type="http://schemas.openxmlformats.org/officeDocument/2006/relationships/image" Target="../media/image386.png"/><Relationship Id="rId1019" Type="http://schemas.openxmlformats.org/officeDocument/2006/relationships/image" Target="../media/image424.png"/><Relationship Id="rId1573" Type="http://schemas.openxmlformats.org/officeDocument/2006/relationships/customXml" Target="../ink/ink1052.xml"/><Relationship Id="rId1780" Type="http://schemas.openxmlformats.org/officeDocument/2006/relationships/image" Target="../media/image803.png"/><Relationship Id="rId1878" Type="http://schemas.openxmlformats.org/officeDocument/2006/relationships/image" Target="../media/image852.png"/><Relationship Id="rId72" Type="http://schemas.openxmlformats.org/officeDocument/2006/relationships/customXml" Target="../ink/ink300.xml"/><Relationship Id="rId375" Type="http://schemas.openxmlformats.org/officeDocument/2006/relationships/image" Target="../media/image1472.png"/><Relationship Id="rId582" Type="http://schemas.openxmlformats.org/officeDocument/2006/relationships/customXml" Target="../ink/ink555.xml"/><Relationship Id="rId803" Type="http://schemas.openxmlformats.org/officeDocument/2006/relationships/image" Target="../media/image316.png"/><Relationship Id="rId1226" Type="http://schemas.openxmlformats.org/officeDocument/2006/relationships/image" Target="../media/image527.png"/><Relationship Id="rId1433" Type="http://schemas.openxmlformats.org/officeDocument/2006/relationships/customXml" Target="../ink/ink982.xml"/><Relationship Id="rId1640" Type="http://schemas.openxmlformats.org/officeDocument/2006/relationships/image" Target="../media/image733.png"/><Relationship Id="rId1738" Type="http://schemas.openxmlformats.org/officeDocument/2006/relationships/image" Target="../media/image782.png"/><Relationship Id="rId3" Type="http://schemas.openxmlformats.org/officeDocument/2006/relationships/image" Target="../media/image143.emf"/><Relationship Id="rId235" Type="http://schemas.openxmlformats.org/officeDocument/2006/relationships/image" Target="../media/image1402.png"/><Relationship Id="rId442" Type="http://schemas.openxmlformats.org/officeDocument/2006/relationships/customXml" Target="../ink/ink485.xml"/><Relationship Id="rId887" Type="http://schemas.openxmlformats.org/officeDocument/2006/relationships/image" Target="../media/image358.png"/><Relationship Id="rId1072" Type="http://schemas.openxmlformats.org/officeDocument/2006/relationships/customXml" Target="../ink/ink800.xml"/><Relationship Id="rId1500" Type="http://schemas.openxmlformats.org/officeDocument/2006/relationships/image" Target="../media/image663.png"/><Relationship Id="rId302" Type="http://schemas.openxmlformats.org/officeDocument/2006/relationships/customXml" Target="../ink/ink415.xml"/><Relationship Id="rId747" Type="http://schemas.openxmlformats.org/officeDocument/2006/relationships/image" Target="../media/image288.png"/><Relationship Id="rId954" Type="http://schemas.openxmlformats.org/officeDocument/2006/relationships/customXml" Target="../ink/ink741.xml"/><Relationship Id="rId1377" Type="http://schemas.openxmlformats.org/officeDocument/2006/relationships/customXml" Target="../ink/ink954.xml"/><Relationship Id="rId1584" Type="http://schemas.openxmlformats.org/officeDocument/2006/relationships/image" Target="../media/image705.png"/><Relationship Id="rId1791" Type="http://schemas.openxmlformats.org/officeDocument/2006/relationships/customXml" Target="../ink/ink1161.xml"/><Relationship Id="rId1805" Type="http://schemas.openxmlformats.org/officeDocument/2006/relationships/customXml" Target="../ink/ink1168.xml"/><Relationship Id="rId83" Type="http://schemas.openxmlformats.org/officeDocument/2006/relationships/image" Target="../media/image1326.png"/><Relationship Id="rId179" Type="http://schemas.openxmlformats.org/officeDocument/2006/relationships/image" Target="../media/image1374.png"/><Relationship Id="rId386" Type="http://schemas.openxmlformats.org/officeDocument/2006/relationships/customXml" Target="../ink/ink457.xml"/><Relationship Id="rId593" Type="http://schemas.openxmlformats.org/officeDocument/2006/relationships/image" Target="../media/image211.png"/><Relationship Id="rId607" Type="http://schemas.openxmlformats.org/officeDocument/2006/relationships/image" Target="../media/image218.png"/><Relationship Id="rId814" Type="http://schemas.openxmlformats.org/officeDocument/2006/relationships/customXml" Target="../ink/ink671.xml"/><Relationship Id="rId1237" Type="http://schemas.openxmlformats.org/officeDocument/2006/relationships/customXml" Target="../ink/ink883.xml"/><Relationship Id="rId1444" Type="http://schemas.openxmlformats.org/officeDocument/2006/relationships/image" Target="../media/image635.png"/><Relationship Id="rId1651" Type="http://schemas.openxmlformats.org/officeDocument/2006/relationships/customXml" Target="../ink/ink1091.xml"/><Relationship Id="rId1889" Type="http://schemas.openxmlformats.org/officeDocument/2006/relationships/customXml" Target="../ink/ink1210.xml"/><Relationship Id="rId246" Type="http://schemas.openxmlformats.org/officeDocument/2006/relationships/customXml" Target="../ink/ink387.xml"/><Relationship Id="rId453" Type="http://schemas.openxmlformats.org/officeDocument/2006/relationships/image" Target="../media/image1511.png"/><Relationship Id="rId660" Type="http://schemas.openxmlformats.org/officeDocument/2006/relationships/customXml" Target="../ink/ink594.xml"/><Relationship Id="rId898" Type="http://schemas.openxmlformats.org/officeDocument/2006/relationships/customXml" Target="../ink/ink713.xml"/><Relationship Id="rId1083" Type="http://schemas.openxmlformats.org/officeDocument/2006/relationships/image" Target="../media/image456.png"/><Relationship Id="rId1290" Type="http://schemas.openxmlformats.org/officeDocument/2006/relationships/image" Target="../media/image558.png"/><Relationship Id="rId1304" Type="http://schemas.openxmlformats.org/officeDocument/2006/relationships/image" Target="../media/image565.png"/><Relationship Id="rId1511" Type="http://schemas.openxmlformats.org/officeDocument/2006/relationships/customXml" Target="../ink/ink1021.xml"/><Relationship Id="rId1749" Type="http://schemas.openxmlformats.org/officeDocument/2006/relationships/customXml" Target="../ink/ink1140.xml"/><Relationship Id="rId106" Type="http://schemas.openxmlformats.org/officeDocument/2006/relationships/customXml" Target="../ink/ink317.xml"/><Relationship Id="rId313" Type="http://schemas.openxmlformats.org/officeDocument/2006/relationships/image" Target="../media/image1441.png"/><Relationship Id="rId758" Type="http://schemas.openxmlformats.org/officeDocument/2006/relationships/customXml" Target="../ink/ink643.xml"/><Relationship Id="rId965" Type="http://schemas.openxmlformats.org/officeDocument/2006/relationships/image" Target="../media/image397.png"/><Relationship Id="rId1150" Type="http://schemas.openxmlformats.org/officeDocument/2006/relationships/customXml" Target="../ink/ink839.xml"/><Relationship Id="rId1388" Type="http://schemas.openxmlformats.org/officeDocument/2006/relationships/image" Target="../media/image607.png"/><Relationship Id="rId1595" Type="http://schemas.openxmlformats.org/officeDocument/2006/relationships/customXml" Target="../ink/ink1063.xml"/><Relationship Id="rId1609" Type="http://schemas.openxmlformats.org/officeDocument/2006/relationships/customXml" Target="../ink/ink1070.xml"/><Relationship Id="rId1816" Type="http://schemas.openxmlformats.org/officeDocument/2006/relationships/image" Target="../media/image821.png"/><Relationship Id="rId10" Type="http://schemas.openxmlformats.org/officeDocument/2006/relationships/customXml" Target="../ink/ink269.xml"/><Relationship Id="rId94" Type="http://schemas.openxmlformats.org/officeDocument/2006/relationships/customXml" Target="../ink/ink311.xml"/><Relationship Id="rId397" Type="http://schemas.openxmlformats.org/officeDocument/2006/relationships/image" Target="../media/image1483.png"/><Relationship Id="rId520" Type="http://schemas.openxmlformats.org/officeDocument/2006/relationships/customXml" Target="../ink/ink524.xml"/><Relationship Id="rId618" Type="http://schemas.openxmlformats.org/officeDocument/2006/relationships/customXml" Target="../ink/ink573.xml"/><Relationship Id="rId825" Type="http://schemas.openxmlformats.org/officeDocument/2006/relationships/image" Target="../media/image327.png"/><Relationship Id="rId1248" Type="http://schemas.openxmlformats.org/officeDocument/2006/relationships/customXml" Target="../ink/ink889.xml"/><Relationship Id="rId1455" Type="http://schemas.openxmlformats.org/officeDocument/2006/relationships/customXml" Target="../ink/ink993.xml"/><Relationship Id="rId1662" Type="http://schemas.openxmlformats.org/officeDocument/2006/relationships/image" Target="../media/image744.png"/><Relationship Id="rId257" Type="http://schemas.openxmlformats.org/officeDocument/2006/relationships/image" Target="../media/image1413.png"/><Relationship Id="rId464" Type="http://schemas.openxmlformats.org/officeDocument/2006/relationships/customXml" Target="../ink/ink496.xml"/><Relationship Id="rId1010" Type="http://schemas.openxmlformats.org/officeDocument/2006/relationships/customXml" Target="../ink/ink769.xml"/><Relationship Id="rId1094" Type="http://schemas.openxmlformats.org/officeDocument/2006/relationships/customXml" Target="../ink/ink811.xml"/><Relationship Id="rId1108" Type="http://schemas.openxmlformats.org/officeDocument/2006/relationships/customXml" Target="../ink/ink818.xml"/><Relationship Id="rId1315" Type="http://schemas.openxmlformats.org/officeDocument/2006/relationships/customXml" Target="../ink/ink923.xml"/><Relationship Id="rId117" Type="http://schemas.openxmlformats.org/officeDocument/2006/relationships/image" Target="../media/image1343.png"/><Relationship Id="rId671" Type="http://schemas.openxmlformats.org/officeDocument/2006/relationships/image" Target="../media/image250.png"/><Relationship Id="rId769" Type="http://schemas.openxmlformats.org/officeDocument/2006/relationships/image" Target="../media/image299.png"/><Relationship Id="rId976" Type="http://schemas.openxmlformats.org/officeDocument/2006/relationships/customXml" Target="../ink/ink752.xml"/><Relationship Id="rId1399" Type="http://schemas.openxmlformats.org/officeDocument/2006/relationships/customXml" Target="../ink/ink965.xml"/><Relationship Id="rId324" Type="http://schemas.openxmlformats.org/officeDocument/2006/relationships/customXml" Target="../ink/ink426.xml"/><Relationship Id="rId531" Type="http://schemas.openxmlformats.org/officeDocument/2006/relationships/image" Target="../media/image180.png"/><Relationship Id="rId629" Type="http://schemas.openxmlformats.org/officeDocument/2006/relationships/image" Target="../media/image229.png"/><Relationship Id="rId1161" Type="http://schemas.openxmlformats.org/officeDocument/2006/relationships/image" Target="../media/image495.png"/><Relationship Id="rId1259" Type="http://schemas.openxmlformats.org/officeDocument/2006/relationships/customXml" Target="../ink/ink895.xml"/><Relationship Id="rId1466" Type="http://schemas.openxmlformats.org/officeDocument/2006/relationships/image" Target="../media/image646.png"/><Relationship Id="rId836" Type="http://schemas.openxmlformats.org/officeDocument/2006/relationships/customXml" Target="../ink/ink682.xml"/><Relationship Id="rId1021" Type="http://schemas.openxmlformats.org/officeDocument/2006/relationships/image" Target="../media/image425.png"/><Relationship Id="rId1119" Type="http://schemas.openxmlformats.org/officeDocument/2006/relationships/image" Target="../media/image474.png"/><Relationship Id="rId1673" Type="http://schemas.openxmlformats.org/officeDocument/2006/relationships/customXml" Target="../ink/ink1102.xml"/><Relationship Id="rId1880" Type="http://schemas.openxmlformats.org/officeDocument/2006/relationships/image" Target="../media/image853.png"/><Relationship Id="rId903" Type="http://schemas.openxmlformats.org/officeDocument/2006/relationships/image" Target="../media/image366.png"/><Relationship Id="rId1326" Type="http://schemas.openxmlformats.org/officeDocument/2006/relationships/image" Target="../media/image576.png"/><Relationship Id="rId1533" Type="http://schemas.openxmlformats.org/officeDocument/2006/relationships/customXml" Target="../ink/ink1032.xml"/><Relationship Id="rId1740" Type="http://schemas.openxmlformats.org/officeDocument/2006/relationships/image" Target="../media/image783.png"/><Relationship Id="rId32" Type="http://schemas.openxmlformats.org/officeDocument/2006/relationships/customXml" Target="../ink/ink280.xml"/><Relationship Id="rId1600" Type="http://schemas.openxmlformats.org/officeDocument/2006/relationships/image" Target="../media/image713.png"/><Relationship Id="rId1838" Type="http://schemas.openxmlformats.org/officeDocument/2006/relationships/image" Target="../media/image832.png"/><Relationship Id="rId181" Type="http://schemas.openxmlformats.org/officeDocument/2006/relationships/image" Target="../media/image1375.png"/><Relationship Id="rId1905" Type="http://schemas.openxmlformats.org/officeDocument/2006/relationships/customXml" Target="../ink/ink1218.xml"/><Relationship Id="rId279" Type="http://schemas.openxmlformats.org/officeDocument/2006/relationships/image" Target="../media/image1424.png"/><Relationship Id="rId486" Type="http://schemas.openxmlformats.org/officeDocument/2006/relationships/customXml" Target="../ink/ink507.xml"/><Relationship Id="rId693" Type="http://schemas.openxmlformats.org/officeDocument/2006/relationships/image" Target="../media/image261.png"/><Relationship Id="rId139" Type="http://schemas.openxmlformats.org/officeDocument/2006/relationships/image" Target="../media/image1354.png"/><Relationship Id="rId346" Type="http://schemas.openxmlformats.org/officeDocument/2006/relationships/customXml" Target="../ink/ink437.xml"/><Relationship Id="rId553" Type="http://schemas.openxmlformats.org/officeDocument/2006/relationships/image" Target="../media/image191.png"/><Relationship Id="rId760" Type="http://schemas.openxmlformats.org/officeDocument/2006/relationships/customXml" Target="../ink/ink644.xml"/><Relationship Id="rId998" Type="http://schemas.openxmlformats.org/officeDocument/2006/relationships/customXml" Target="../ink/ink763.xml"/><Relationship Id="rId1183" Type="http://schemas.openxmlformats.org/officeDocument/2006/relationships/image" Target="../media/image506.png"/><Relationship Id="rId1390" Type="http://schemas.openxmlformats.org/officeDocument/2006/relationships/image" Target="../media/image608.png"/><Relationship Id="rId206" Type="http://schemas.openxmlformats.org/officeDocument/2006/relationships/customXml" Target="../ink/ink367.xml"/><Relationship Id="rId413" Type="http://schemas.openxmlformats.org/officeDocument/2006/relationships/image" Target="../media/image1491.png"/><Relationship Id="rId858" Type="http://schemas.openxmlformats.org/officeDocument/2006/relationships/customXml" Target="../ink/ink693.xml"/><Relationship Id="rId1043" Type="http://schemas.openxmlformats.org/officeDocument/2006/relationships/image" Target="../media/image436.png"/><Relationship Id="rId1488" Type="http://schemas.openxmlformats.org/officeDocument/2006/relationships/image" Target="../media/image657.png"/><Relationship Id="rId1695" Type="http://schemas.openxmlformats.org/officeDocument/2006/relationships/customXml" Target="../ink/ink1113.xml"/><Relationship Id="rId620" Type="http://schemas.openxmlformats.org/officeDocument/2006/relationships/customXml" Target="../ink/ink574.xml"/><Relationship Id="rId718" Type="http://schemas.openxmlformats.org/officeDocument/2006/relationships/customXml" Target="../ink/ink623.xml"/><Relationship Id="rId925" Type="http://schemas.openxmlformats.org/officeDocument/2006/relationships/image" Target="../media/image377.png"/><Relationship Id="rId1250" Type="http://schemas.openxmlformats.org/officeDocument/2006/relationships/customXml" Target="../ink/ink890.xml"/><Relationship Id="rId1348" Type="http://schemas.openxmlformats.org/officeDocument/2006/relationships/image" Target="../media/image587.png"/><Relationship Id="rId1555" Type="http://schemas.openxmlformats.org/officeDocument/2006/relationships/customXml" Target="../ink/ink1043.xml"/><Relationship Id="rId1762" Type="http://schemas.openxmlformats.org/officeDocument/2006/relationships/image" Target="../media/image794.png"/><Relationship Id="rId1110" Type="http://schemas.openxmlformats.org/officeDocument/2006/relationships/customXml" Target="../ink/ink819.xml"/><Relationship Id="rId1208" Type="http://schemas.openxmlformats.org/officeDocument/2006/relationships/customXml" Target="../ink/ink868.xml"/><Relationship Id="rId1415" Type="http://schemas.openxmlformats.org/officeDocument/2006/relationships/customXml" Target="../ink/ink973.xml"/><Relationship Id="rId54" Type="http://schemas.openxmlformats.org/officeDocument/2006/relationships/customXml" Target="../ink/ink291.xml"/><Relationship Id="rId1622" Type="http://schemas.openxmlformats.org/officeDocument/2006/relationships/image" Target="../media/image724.png"/><Relationship Id="rId1927" Type="http://schemas.openxmlformats.org/officeDocument/2006/relationships/customXml" Target="../ink/ink1229.xml"/><Relationship Id="rId270" Type="http://schemas.openxmlformats.org/officeDocument/2006/relationships/customXml" Target="../ink/ink399.xml"/><Relationship Id="rId130" Type="http://schemas.openxmlformats.org/officeDocument/2006/relationships/customXml" Target="../ink/ink329.xml"/><Relationship Id="rId368" Type="http://schemas.openxmlformats.org/officeDocument/2006/relationships/customXml" Target="../ink/ink448.xml"/><Relationship Id="rId575" Type="http://schemas.openxmlformats.org/officeDocument/2006/relationships/image" Target="../media/image202.png"/><Relationship Id="rId782" Type="http://schemas.openxmlformats.org/officeDocument/2006/relationships/customXml" Target="../ink/ink655.xml"/><Relationship Id="rId228" Type="http://schemas.openxmlformats.org/officeDocument/2006/relationships/customXml" Target="../ink/ink378.xml"/><Relationship Id="rId435" Type="http://schemas.openxmlformats.org/officeDocument/2006/relationships/image" Target="../media/image1502.png"/><Relationship Id="rId642" Type="http://schemas.openxmlformats.org/officeDocument/2006/relationships/customXml" Target="../ink/ink585.xml"/><Relationship Id="rId1065" Type="http://schemas.openxmlformats.org/officeDocument/2006/relationships/image" Target="../media/image447.png"/><Relationship Id="rId1272" Type="http://schemas.openxmlformats.org/officeDocument/2006/relationships/image" Target="../media/image549.png"/><Relationship Id="rId502" Type="http://schemas.openxmlformats.org/officeDocument/2006/relationships/customXml" Target="../ink/ink515.xml"/><Relationship Id="rId947" Type="http://schemas.openxmlformats.org/officeDocument/2006/relationships/image" Target="../media/image388.png"/><Relationship Id="rId1132" Type="http://schemas.openxmlformats.org/officeDocument/2006/relationships/customXml" Target="../ink/ink830.xml"/><Relationship Id="rId1577" Type="http://schemas.openxmlformats.org/officeDocument/2006/relationships/customXml" Target="../ink/ink1054.xml"/><Relationship Id="rId1784" Type="http://schemas.openxmlformats.org/officeDocument/2006/relationships/image" Target="../media/image805.png"/><Relationship Id="rId76" Type="http://schemas.openxmlformats.org/officeDocument/2006/relationships/customXml" Target="../ink/ink302.xml"/><Relationship Id="rId807" Type="http://schemas.openxmlformats.org/officeDocument/2006/relationships/image" Target="../media/image318.png"/><Relationship Id="rId1437" Type="http://schemas.openxmlformats.org/officeDocument/2006/relationships/customXml" Target="../ink/ink984.xml"/><Relationship Id="rId1644" Type="http://schemas.openxmlformats.org/officeDocument/2006/relationships/image" Target="../media/image735.png"/><Relationship Id="rId1851" Type="http://schemas.openxmlformats.org/officeDocument/2006/relationships/customXml" Target="../ink/ink1191.xml"/><Relationship Id="rId1504" Type="http://schemas.openxmlformats.org/officeDocument/2006/relationships/image" Target="../media/image665.png"/><Relationship Id="rId1711" Type="http://schemas.openxmlformats.org/officeDocument/2006/relationships/customXml" Target="../ink/ink1121.xml"/><Relationship Id="rId292" Type="http://schemas.openxmlformats.org/officeDocument/2006/relationships/customXml" Target="../ink/ink410.xml"/><Relationship Id="rId1809" Type="http://schemas.openxmlformats.org/officeDocument/2006/relationships/customXml" Target="../ink/ink1170.xml"/><Relationship Id="rId597" Type="http://schemas.openxmlformats.org/officeDocument/2006/relationships/image" Target="../media/image213.png"/><Relationship Id="rId152" Type="http://schemas.openxmlformats.org/officeDocument/2006/relationships/customXml" Target="../ink/ink340.xml"/><Relationship Id="rId457" Type="http://schemas.openxmlformats.org/officeDocument/2006/relationships/image" Target="../media/image1513.png"/><Relationship Id="rId1087" Type="http://schemas.openxmlformats.org/officeDocument/2006/relationships/image" Target="../media/image458.png"/><Relationship Id="rId1294" Type="http://schemas.openxmlformats.org/officeDocument/2006/relationships/image" Target="../media/image560.png"/><Relationship Id="rId664" Type="http://schemas.openxmlformats.org/officeDocument/2006/relationships/customXml" Target="../ink/ink596.xml"/><Relationship Id="rId871" Type="http://schemas.openxmlformats.org/officeDocument/2006/relationships/image" Target="../media/image350.png"/><Relationship Id="rId969" Type="http://schemas.openxmlformats.org/officeDocument/2006/relationships/image" Target="../media/image399.png"/><Relationship Id="rId1599" Type="http://schemas.openxmlformats.org/officeDocument/2006/relationships/customXml" Target="../ink/ink1065.xml"/><Relationship Id="rId317" Type="http://schemas.openxmlformats.org/officeDocument/2006/relationships/image" Target="../media/image1443.png"/><Relationship Id="rId524" Type="http://schemas.openxmlformats.org/officeDocument/2006/relationships/customXml" Target="../ink/ink526.xml"/><Relationship Id="rId731" Type="http://schemas.openxmlformats.org/officeDocument/2006/relationships/image" Target="../media/image280.png"/><Relationship Id="rId1154" Type="http://schemas.openxmlformats.org/officeDocument/2006/relationships/customXml" Target="../ink/ink841.xml"/><Relationship Id="rId1361" Type="http://schemas.openxmlformats.org/officeDocument/2006/relationships/customXml" Target="../ink/ink946.xml"/><Relationship Id="rId1459" Type="http://schemas.openxmlformats.org/officeDocument/2006/relationships/customXml" Target="../ink/ink995.xml"/><Relationship Id="rId98" Type="http://schemas.openxmlformats.org/officeDocument/2006/relationships/customXml" Target="../ink/ink313.xml"/><Relationship Id="rId829" Type="http://schemas.openxmlformats.org/officeDocument/2006/relationships/image" Target="../media/image329.png"/><Relationship Id="rId1014" Type="http://schemas.openxmlformats.org/officeDocument/2006/relationships/customXml" Target="../ink/ink771.xml"/><Relationship Id="rId1221" Type="http://schemas.openxmlformats.org/officeDocument/2006/relationships/customXml" Target="../ink/ink875.xml"/><Relationship Id="rId1666" Type="http://schemas.openxmlformats.org/officeDocument/2006/relationships/image" Target="../media/image746.png"/><Relationship Id="rId1873" Type="http://schemas.openxmlformats.org/officeDocument/2006/relationships/customXml" Target="../ink/ink1202.xml"/><Relationship Id="rId1319" Type="http://schemas.openxmlformats.org/officeDocument/2006/relationships/customXml" Target="../ink/ink925.xml"/><Relationship Id="rId1526" Type="http://schemas.openxmlformats.org/officeDocument/2006/relationships/image" Target="../media/image676.png"/><Relationship Id="rId1733" Type="http://schemas.openxmlformats.org/officeDocument/2006/relationships/customXml" Target="../ink/ink1132.xml"/><Relationship Id="rId25" Type="http://schemas.openxmlformats.org/officeDocument/2006/relationships/image" Target="../media/image1297.png"/><Relationship Id="rId1800" Type="http://schemas.openxmlformats.org/officeDocument/2006/relationships/image" Target="../media/image813.png"/><Relationship Id="rId174" Type="http://schemas.openxmlformats.org/officeDocument/2006/relationships/customXml" Target="../ink/ink351.xml"/><Relationship Id="rId381" Type="http://schemas.openxmlformats.org/officeDocument/2006/relationships/image" Target="../media/image1475.png"/><Relationship Id="rId241" Type="http://schemas.openxmlformats.org/officeDocument/2006/relationships/image" Target="../media/image1405.png"/><Relationship Id="rId479" Type="http://schemas.openxmlformats.org/officeDocument/2006/relationships/image" Target="../media/image154.png"/><Relationship Id="rId686" Type="http://schemas.openxmlformats.org/officeDocument/2006/relationships/customXml" Target="../ink/ink607.xml"/><Relationship Id="rId893" Type="http://schemas.openxmlformats.org/officeDocument/2006/relationships/image" Target="../media/image361.png"/><Relationship Id="rId339" Type="http://schemas.openxmlformats.org/officeDocument/2006/relationships/image" Target="../media/image1454.png"/><Relationship Id="rId546" Type="http://schemas.openxmlformats.org/officeDocument/2006/relationships/customXml" Target="../ink/ink537.xml"/><Relationship Id="rId753" Type="http://schemas.openxmlformats.org/officeDocument/2006/relationships/image" Target="../media/image291.png"/><Relationship Id="rId1176" Type="http://schemas.openxmlformats.org/officeDocument/2006/relationships/customXml" Target="../ink/ink852.xml"/><Relationship Id="rId1383" Type="http://schemas.openxmlformats.org/officeDocument/2006/relationships/customXml" Target="../ink/ink957.xml"/><Relationship Id="rId101" Type="http://schemas.openxmlformats.org/officeDocument/2006/relationships/image" Target="../media/image1335.png"/><Relationship Id="rId406" Type="http://schemas.openxmlformats.org/officeDocument/2006/relationships/customXml" Target="../ink/ink467.xml"/><Relationship Id="rId960" Type="http://schemas.openxmlformats.org/officeDocument/2006/relationships/customXml" Target="../ink/ink744.xml"/><Relationship Id="rId1036" Type="http://schemas.openxmlformats.org/officeDocument/2006/relationships/customXml" Target="../ink/ink782.xml"/><Relationship Id="rId1243" Type="http://schemas.openxmlformats.org/officeDocument/2006/relationships/image" Target="../media/image535.png"/><Relationship Id="rId1590" Type="http://schemas.openxmlformats.org/officeDocument/2006/relationships/image" Target="../media/image708.png"/><Relationship Id="rId1688" Type="http://schemas.openxmlformats.org/officeDocument/2006/relationships/image" Target="../media/image757.png"/><Relationship Id="rId1895" Type="http://schemas.openxmlformats.org/officeDocument/2006/relationships/customXml" Target="../ink/ink1213.xml"/><Relationship Id="rId613" Type="http://schemas.openxmlformats.org/officeDocument/2006/relationships/image" Target="../media/image221.png"/><Relationship Id="rId820" Type="http://schemas.openxmlformats.org/officeDocument/2006/relationships/customXml" Target="../ink/ink674.xml"/><Relationship Id="rId918" Type="http://schemas.openxmlformats.org/officeDocument/2006/relationships/customXml" Target="../ink/ink723.xml"/><Relationship Id="rId1450" Type="http://schemas.openxmlformats.org/officeDocument/2006/relationships/image" Target="../media/image638.png"/><Relationship Id="rId1548" Type="http://schemas.openxmlformats.org/officeDocument/2006/relationships/image" Target="../media/image687.png"/><Relationship Id="rId1755" Type="http://schemas.openxmlformats.org/officeDocument/2006/relationships/customXml" Target="../ink/ink1143.xml"/><Relationship Id="rId1103" Type="http://schemas.openxmlformats.org/officeDocument/2006/relationships/image" Target="../media/image466.png"/><Relationship Id="rId1310" Type="http://schemas.openxmlformats.org/officeDocument/2006/relationships/image" Target="../media/image568.png"/><Relationship Id="rId1408" Type="http://schemas.openxmlformats.org/officeDocument/2006/relationships/image" Target="../media/image617.png"/><Relationship Id="rId47" Type="http://schemas.openxmlformats.org/officeDocument/2006/relationships/image" Target="../media/image1308.png"/><Relationship Id="rId1615" Type="http://schemas.openxmlformats.org/officeDocument/2006/relationships/customXml" Target="../ink/ink1073.xml"/><Relationship Id="rId1822" Type="http://schemas.openxmlformats.org/officeDocument/2006/relationships/image" Target="../media/image824.png"/><Relationship Id="rId196" Type="http://schemas.openxmlformats.org/officeDocument/2006/relationships/customXml" Target="../ink/ink362.xml"/><Relationship Id="rId263" Type="http://schemas.openxmlformats.org/officeDocument/2006/relationships/image" Target="../media/image1416.png"/><Relationship Id="rId470" Type="http://schemas.openxmlformats.org/officeDocument/2006/relationships/customXml" Target="../ink/ink499.xml"/><Relationship Id="rId123" Type="http://schemas.openxmlformats.org/officeDocument/2006/relationships/image" Target="../media/image1346.png"/><Relationship Id="rId330" Type="http://schemas.openxmlformats.org/officeDocument/2006/relationships/customXml" Target="../ink/ink429.xml"/><Relationship Id="rId568" Type="http://schemas.openxmlformats.org/officeDocument/2006/relationships/customXml" Target="../ink/ink548.xml"/><Relationship Id="rId775" Type="http://schemas.openxmlformats.org/officeDocument/2006/relationships/image" Target="../media/image302.png"/><Relationship Id="rId982" Type="http://schemas.openxmlformats.org/officeDocument/2006/relationships/customXml" Target="../ink/ink755.xml"/><Relationship Id="rId1198" Type="http://schemas.openxmlformats.org/officeDocument/2006/relationships/customXml" Target="../ink/ink863.xml"/><Relationship Id="rId428" Type="http://schemas.openxmlformats.org/officeDocument/2006/relationships/customXml" Target="../ink/ink478.xml"/><Relationship Id="rId635" Type="http://schemas.openxmlformats.org/officeDocument/2006/relationships/image" Target="../media/image232.png"/><Relationship Id="rId842" Type="http://schemas.openxmlformats.org/officeDocument/2006/relationships/customXml" Target="../ink/ink685.xml"/><Relationship Id="rId1058" Type="http://schemas.openxmlformats.org/officeDocument/2006/relationships/customXml" Target="../ink/ink793.xml"/><Relationship Id="rId1265" Type="http://schemas.openxmlformats.org/officeDocument/2006/relationships/customXml" Target="../ink/ink898.xml"/><Relationship Id="rId1472" Type="http://schemas.openxmlformats.org/officeDocument/2006/relationships/image" Target="../media/image649.png"/><Relationship Id="rId702" Type="http://schemas.openxmlformats.org/officeDocument/2006/relationships/customXml" Target="../ink/ink615.xml"/><Relationship Id="rId1125" Type="http://schemas.openxmlformats.org/officeDocument/2006/relationships/image" Target="../media/image477.png"/><Relationship Id="rId1332" Type="http://schemas.openxmlformats.org/officeDocument/2006/relationships/image" Target="../media/image579.png"/><Relationship Id="rId1777" Type="http://schemas.openxmlformats.org/officeDocument/2006/relationships/customXml" Target="../ink/ink1154.xml"/><Relationship Id="rId69" Type="http://schemas.openxmlformats.org/officeDocument/2006/relationships/image" Target="../media/image1319.png"/><Relationship Id="rId1637" Type="http://schemas.openxmlformats.org/officeDocument/2006/relationships/customXml" Target="../ink/ink1084.xml"/><Relationship Id="rId1844" Type="http://schemas.openxmlformats.org/officeDocument/2006/relationships/image" Target="../media/image835.png"/><Relationship Id="rId1704" Type="http://schemas.openxmlformats.org/officeDocument/2006/relationships/image" Target="../media/image765.png"/><Relationship Id="rId285" Type="http://schemas.openxmlformats.org/officeDocument/2006/relationships/image" Target="../media/image1427.png"/><Relationship Id="rId1911" Type="http://schemas.openxmlformats.org/officeDocument/2006/relationships/customXml" Target="../ink/ink1221.xml"/><Relationship Id="rId492" Type="http://schemas.openxmlformats.org/officeDocument/2006/relationships/customXml" Target="../ink/ink510.xml"/><Relationship Id="rId797" Type="http://schemas.openxmlformats.org/officeDocument/2006/relationships/image" Target="../media/image313.png"/><Relationship Id="rId145" Type="http://schemas.openxmlformats.org/officeDocument/2006/relationships/image" Target="../media/image1357.png"/><Relationship Id="rId352" Type="http://schemas.openxmlformats.org/officeDocument/2006/relationships/customXml" Target="../ink/ink440.xml"/><Relationship Id="rId1287" Type="http://schemas.openxmlformats.org/officeDocument/2006/relationships/customXml" Target="../ink/ink909.xml"/><Relationship Id="rId212" Type="http://schemas.openxmlformats.org/officeDocument/2006/relationships/customXml" Target="../ink/ink370.xml"/><Relationship Id="rId657" Type="http://schemas.openxmlformats.org/officeDocument/2006/relationships/image" Target="../media/image243.png"/><Relationship Id="rId864" Type="http://schemas.openxmlformats.org/officeDocument/2006/relationships/customXml" Target="../ink/ink696.xml"/><Relationship Id="rId1494" Type="http://schemas.openxmlformats.org/officeDocument/2006/relationships/image" Target="../media/image660.png"/><Relationship Id="rId1799" Type="http://schemas.openxmlformats.org/officeDocument/2006/relationships/customXml" Target="../ink/ink1165.xml"/><Relationship Id="rId517" Type="http://schemas.openxmlformats.org/officeDocument/2006/relationships/image" Target="../media/image173.png"/><Relationship Id="rId724" Type="http://schemas.openxmlformats.org/officeDocument/2006/relationships/customXml" Target="../ink/ink626.xml"/><Relationship Id="rId931" Type="http://schemas.openxmlformats.org/officeDocument/2006/relationships/image" Target="../media/image380.png"/><Relationship Id="rId1147" Type="http://schemas.openxmlformats.org/officeDocument/2006/relationships/image" Target="../media/image488.png"/><Relationship Id="rId1354" Type="http://schemas.openxmlformats.org/officeDocument/2006/relationships/image" Target="../media/image590.png"/><Relationship Id="rId1561" Type="http://schemas.openxmlformats.org/officeDocument/2006/relationships/customXml" Target="../ink/ink1046.xml"/><Relationship Id="rId60" Type="http://schemas.openxmlformats.org/officeDocument/2006/relationships/customXml" Target="../ink/ink294.xml"/><Relationship Id="rId1007" Type="http://schemas.openxmlformats.org/officeDocument/2006/relationships/image" Target="../media/image418.png"/><Relationship Id="rId1214" Type="http://schemas.openxmlformats.org/officeDocument/2006/relationships/image" Target="../media/image521.png"/><Relationship Id="rId1421" Type="http://schemas.openxmlformats.org/officeDocument/2006/relationships/customXml" Target="../ink/ink976.xml"/><Relationship Id="rId1659" Type="http://schemas.openxmlformats.org/officeDocument/2006/relationships/customXml" Target="../ink/ink1095.xml"/><Relationship Id="rId1866" Type="http://schemas.openxmlformats.org/officeDocument/2006/relationships/image" Target="../media/image846.png"/><Relationship Id="rId1519" Type="http://schemas.openxmlformats.org/officeDocument/2006/relationships/customXml" Target="../ink/ink1025.xml"/><Relationship Id="rId1726" Type="http://schemas.openxmlformats.org/officeDocument/2006/relationships/image" Target="../media/image776.png"/><Relationship Id="rId18" Type="http://schemas.openxmlformats.org/officeDocument/2006/relationships/customXml" Target="../ink/ink273.xml"/><Relationship Id="rId167" Type="http://schemas.openxmlformats.org/officeDocument/2006/relationships/image" Target="../media/image1368.png"/><Relationship Id="rId374" Type="http://schemas.openxmlformats.org/officeDocument/2006/relationships/customXml" Target="../ink/ink451.xml"/><Relationship Id="rId581" Type="http://schemas.openxmlformats.org/officeDocument/2006/relationships/image" Target="../media/image205.png"/><Relationship Id="rId234" Type="http://schemas.openxmlformats.org/officeDocument/2006/relationships/customXml" Target="../ink/ink381.xml"/><Relationship Id="rId679" Type="http://schemas.openxmlformats.org/officeDocument/2006/relationships/image" Target="../media/image254.png"/><Relationship Id="rId886" Type="http://schemas.openxmlformats.org/officeDocument/2006/relationships/customXml" Target="../ink/ink707.xml"/><Relationship Id="rId2" Type="http://schemas.openxmlformats.org/officeDocument/2006/relationships/notesSlide" Target="../notesSlides/notesSlide7.xml"/><Relationship Id="rId441" Type="http://schemas.openxmlformats.org/officeDocument/2006/relationships/image" Target="../media/image1505.png"/><Relationship Id="rId539" Type="http://schemas.openxmlformats.org/officeDocument/2006/relationships/image" Target="../media/image184.png"/><Relationship Id="rId746" Type="http://schemas.openxmlformats.org/officeDocument/2006/relationships/customXml" Target="../ink/ink637.xml"/><Relationship Id="rId1071" Type="http://schemas.openxmlformats.org/officeDocument/2006/relationships/image" Target="../media/image450.png"/><Relationship Id="rId1169" Type="http://schemas.openxmlformats.org/officeDocument/2006/relationships/image" Target="../media/image499.png"/><Relationship Id="rId1376" Type="http://schemas.openxmlformats.org/officeDocument/2006/relationships/image" Target="../media/image601.png"/><Relationship Id="rId1583" Type="http://schemas.openxmlformats.org/officeDocument/2006/relationships/customXml" Target="../ink/ink1057.xml"/><Relationship Id="rId301" Type="http://schemas.openxmlformats.org/officeDocument/2006/relationships/image" Target="../media/image1435.png"/><Relationship Id="rId953" Type="http://schemas.openxmlformats.org/officeDocument/2006/relationships/image" Target="../media/image391.png"/><Relationship Id="rId1029" Type="http://schemas.openxmlformats.org/officeDocument/2006/relationships/image" Target="../media/image429.png"/><Relationship Id="rId1236" Type="http://schemas.openxmlformats.org/officeDocument/2006/relationships/image" Target="../media/image532.png"/><Relationship Id="rId1790" Type="http://schemas.openxmlformats.org/officeDocument/2006/relationships/image" Target="../media/image808.png"/><Relationship Id="rId1888" Type="http://schemas.openxmlformats.org/officeDocument/2006/relationships/image" Target="../media/image857.png"/><Relationship Id="rId82" Type="http://schemas.openxmlformats.org/officeDocument/2006/relationships/customXml" Target="../ink/ink305.xml"/><Relationship Id="rId606" Type="http://schemas.openxmlformats.org/officeDocument/2006/relationships/customXml" Target="../ink/ink567.xml"/><Relationship Id="rId813" Type="http://schemas.openxmlformats.org/officeDocument/2006/relationships/image" Target="../media/image321.png"/><Relationship Id="rId1443" Type="http://schemas.openxmlformats.org/officeDocument/2006/relationships/customXml" Target="../ink/ink987.xml"/><Relationship Id="rId1650" Type="http://schemas.openxmlformats.org/officeDocument/2006/relationships/image" Target="../media/image738.png"/><Relationship Id="rId1748" Type="http://schemas.openxmlformats.org/officeDocument/2006/relationships/image" Target="../media/image787.png"/><Relationship Id="rId1303" Type="http://schemas.openxmlformats.org/officeDocument/2006/relationships/customXml" Target="../ink/ink917.xml"/><Relationship Id="rId1510" Type="http://schemas.openxmlformats.org/officeDocument/2006/relationships/image" Target="../media/image668.png"/><Relationship Id="rId1608" Type="http://schemas.openxmlformats.org/officeDocument/2006/relationships/image" Target="../media/image717.png"/><Relationship Id="rId1815" Type="http://schemas.openxmlformats.org/officeDocument/2006/relationships/customXml" Target="../ink/ink1173.xml"/><Relationship Id="rId189" Type="http://schemas.openxmlformats.org/officeDocument/2006/relationships/image" Target="../media/image1379.png"/><Relationship Id="rId396" Type="http://schemas.openxmlformats.org/officeDocument/2006/relationships/customXml" Target="../ink/ink462.xml"/><Relationship Id="rId256" Type="http://schemas.openxmlformats.org/officeDocument/2006/relationships/customXml" Target="../ink/ink392.xml"/><Relationship Id="rId463" Type="http://schemas.openxmlformats.org/officeDocument/2006/relationships/image" Target="../media/image146.png"/><Relationship Id="rId670" Type="http://schemas.openxmlformats.org/officeDocument/2006/relationships/customXml" Target="../ink/ink599.xml"/><Relationship Id="rId1093" Type="http://schemas.openxmlformats.org/officeDocument/2006/relationships/image" Target="../media/image461.png"/><Relationship Id="rId116" Type="http://schemas.openxmlformats.org/officeDocument/2006/relationships/customXml" Target="../ink/ink322.xml"/><Relationship Id="rId323" Type="http://schemas.openxmlformats.org/officeDocument/2006/relationships/image" Target="../media/image1446.png"/><Relationship Id="rId530" Type="http://schemas.openxmlformats.org/officeDocument/2006/relationships/customXml" Target="../ink/ink529.xml"/><Relationship Id="rId768" Type="http://schemas.openxmlformats.org/officeDocument/2006/relationships/customXml" Target="../ink/ink648.xml"/><Relationship Id="rId975" Type="http://schemas.openxmlformats.org/officeDocument/2006/relationships/image" Target="../media/image402.png"/><Relationship Id="rId1160" Type="http://schemas.openxmlformats.org/officeDocument/2006/relationships/customXml" Target="../ink/ink844.xml"/><Relationship Id="rId1398" Type="http://schemas.openxmlformats.org/officeDocument/2006/relationships/image" Target="../media/image612.png"/><Relationship Id="rId628" Type="http://schemas.openxmlformats.org/officeDocument/2006/relationships/customXml" Target="../ink/ink578.xml"/><Relationship Id="rId835" Type="http://schemas.openxmlformats.org/officeDocument/2006/relationships/image" Target="../media/image332.png"/><Relationship Id="rId1258" Type="http://schemas.openxmlformats.org/officeDocument/2006/relationships/image" Target="../media/image542.png"/><Relationship Id="rId1465" Type="http://schemas.openxmlformats.org/officeDocument/2006/relationships/customXml" Target="../ink/ink998.xml"/><Relationship Id="rId1672" Type="http://schemas.openxmlformats.org/officeDocument/2006/relationships/image" Target="../media/image749.png"/><Relationship Id="rId1020" Type="http://schemas.openxmlformats.org/officeDocument/2006/relationships/customXml" Target="../ink/ink774.xml"/><Relationship Id="rId1118" Type="http://schemas.openxmlformats.org/officeDocument/2006/relationships/customXml" Target="../ink/ink823.xml"/><Relationship Id="rId1325" Type="http://schemas.openxmlformats.org/officeDocument/2006/relationships/customXml" Target="../ink/ink928.xml"/><Relationship Id="rId1532" Type="http://schemas.openxmlformats.org/officeDocument/2006/relationships/image" Target="../media/image679.png"/><Relationship Id="rId902" Type="http://schemas.openxmlformats.org/officeDocument/2006/relationships/customXml" Target="../ink/ink715.xml"/><Relationship Id="rId1837" Type="http://schemas.openxmlformats.org/officeDocument/2006/relationships/customXml" Target="../ink/ink1184.xml"/><Relationship Id="rId31" Type="http://schemas.openxmlformats.org/officeDocument/2006/relationships/image" Target="../media/image1300.png"/><Relationship Id="rId180" Type="http://schemas.openxmlformats.org/officeDocument/2006/relationships/customXml" Target="../ink/ink354.xml"/><Relationship Id="rId278" Type="http://schemas.openxmlformats.org/officeDocument/2006/relationships/customXml" Target="../ink/ink403.xml"/><Relationship Id="rId1904" Type="http://schemas.openxmlformats.org/officeDocument/2006/relationships/image" Target="../media/image865.png"/><Relationship Id="rId485" Type="http://schemas.openxmlformats.org/officeDocument/2006/relationships/image" Target="../media/image157.png"/><Relationship Id="rId692" Type="http://schemas.openxmlformats.org/officeDocument/2006/relationships/customXml" Target="../ink/ink610.xml"/><Relationship Id="rId138" Type="http://schemas.openxmlformats.org/officeDocument/2006/relationships/customXml" Target="../ink/ink333.xml"/><Relationship Id="rId345" Type="http://schemas.openxmlformats.org/officeDocument/2006/relationships/image" Target="../media/image1457.png"/><Relationship Id="rId552" Type="http://schemas.openxmlformats.org/officeDocument/2006/relationships/customXml" Target="../ink/ink540.xml"/><Relationship Id="rId997" Type="http://schemas.openxmlformats.org/officeDocument/2006/relationships/image" Target="../media/image413.png"/><Relationship Id="rId1182" Type="http://schemas.openxmlformats.org/officeDocument/2006/relationships/customXml" Target="../ink/ink855.xml"/><Relationship Id="rId205" Type="http://schemas.openxmlformats.org/officeDocument/2006/relationships/image" Target="../media/image1387.png"/><Relationship Id="rId412" Type="http://schemas.openxmlformats.org/officeDocument/2006/relationships/customXml" Target="../ink/ink470.xml"/><Relationship Id="rId857" Type="http://schemas.openxmlformats.org/officeDocument/2006/relationships/image" Target="../media/image343.png"/><Relationship Id="rId1042" Type="http://schemas.openxmlformats.org/officeDocument/2006/relationships/customXml" Target="../ink/ink785.xml"/><Relationship Id="rId1487" Type="http://schemas.openxmlformats.org/officeDocument/2006/relationships/customXml" Target="../ink/ink1009.xml"/><Relationship Id="rId1694" Type="http://schemas.openxmlformats.org/officeDocument/2006/relationships/image" Target="../media/image760.png"/><Relationship Id="rId717" Type="http://schemas.openxmlformats.org/officeDocument/2006/relationships/image" Target="../media/image273.png"/><Relationship Id="rId924" Type="http://schemas.openxmlformats.org/officeDocument/2006/relationships/customXml" Target="../ink/ink726.xml"/><Relationship Id="rId1347" Type="http://schemas.openxmlformats.org/officeDocument/2006/relationships/customXml" Target="../ink/ink939.xml"/><Relationship Id="rId1554" Type="http://schemas.openxmlformats.org/officeDocument/2006/relationships/image" Target="../media/image690.png"/><Relationship Id="rId1761" Type="http://schemas.openxmlformats.org/officeDocument/2006/relationships/customXml" Target="../ink/ink1146.xml"/><Relationship Id="rId53" Type="http://schemas.openxmlformats.org/officeDocument/2006/relationships/image" Target="../media/image1311.png"/><Relationship Id="rId1207" Type="http://schemas.openxmlformats.org/officeDocument/2006/relationships/image" Target="../media/image518.png"/><Relationship Id="rId1414" Type="http://schemas.openxmlformats.org/officeDocument/2006/relationships/image" Target="../media/image620.png"/><Relationship Id="rId1621" Type="http://schemas.openxmlformats.org/officeDocument/2006/relationships/customXml" Target="../ink/ink1076.xml"/><Relationship Id="rId1859" Type="http://schemas.openxmlformats.org/officeDocument/2006/relationships/customXml" Target="../ink/ink1195.xml"/><Relationship Id="rId1719" Type="http://schemas.openxmlformats.org/officeDocument/2006/relationships/customXml" Target="../ink/ink1125.xml"/><Relationship Id="rId1926" Type="http://schemas.openxmlformats.org/officeDocument/2006/relationships/image" Target="../media/image876.png"/><Relationship Id="rId367" Type="http://schemas.openxmlformats.org/officeDocument/2006/relationships/image" Target="../media/image1468.png"/><Relationship Id="rId574" Type="http://schemas.openxmlformats.org/officeDocument/2006/relationships/customXml" Target="../ink/ink551.xml"/><Relationship Id="rId227" Type="http://schemas.openxmlformats.org/officeDocument/2006/relationships/image" Target="../media/image1398.png"/><Relationship Id="rId781" Type="http://schemas.openxmlformats.org/officeDocument/2006/relationships/image" Target="../media/image305.png"/><Relationship Id="rId879" Type="http://schemas.openxmlformats.org/officeDocument/2006/relationships/image" Target="../media/image354.png"/><Relationship Id="rId434" Type="http://schemas.openxmlformats.org/officeDocument/2006/relationships/customXml" Target="../ink/ink481.xml"/><Relationship Id="rId641" Type="http://schemas.openxmlformats.org/officeDocument/2006/relationships/image" Target="../media/image235.png"/><Relationship Id="rId739" Type="http://schemas.openxmlformats.org/officeDocument/2006/relationships/image" Target="../media/image284.png"/><Relationship Id="rId1064" Type="http://schemas.openxmlformats.org/officeDocument/2006/relationships/customXml" Target="../ink/ink796.xml"/><Relationship Id="rId1271" Type="http://schemas.openxmlformats.org/officeDocument/2006/relationships/customXml" Target="../ink/ink901.xml"/><Relationship Id="rId1369" Type="http://schemas.openxmlformats.org/officeDocument/2006/relationships/customXml" Target="../ink/ink950.xml"/><Relationship Id="rId1576" Type="http://schemas.openxmlformats.org/officeDocument/2006/relationships/image" Target="../media/image701.png"/><Relationship Id="rId501" Type="http://schemas.openxmlformats.org/officeDocument/2006/relationships/image" Target="../media/image165.png"/><Relationship Id="rId946" Type="http://schemas.openxmlformats.org/officeDocument/2006/relationships/customXml" Target="../ink/ink737.xml"/><Relationship Id="rId1131" Type="http://schemas.openxmlformats.org/officeDocument/2006/relationships/image" Target="../media/image480.png"/><Relationship Id="rId1229" Type="http://schemas.openxmlformats.org/officeDocument/2006/relationships/customXml" Target="../ink/ink879.xml"/><Relationship Id="rId1783" Type="http://schemas.openxmlformats.org/officeDocument/2006/relationships/customXml" Target="../ink/ink1157.xml"/><Relationship Id="rId75" Type="http://schemas.openxmlformats.org/officeDocument/2006/relationships/image" Target="../media/image1322.png"/><Relationship Id="rId806" Type="http://schemas.openxmlformats.org/officeDocument/2006/relationships/customXml" Target="../ink/ink667.xml"/><Relationship Id="rId1436" Type="http://schemas.openxmlformats.org/officeDocument/2006/relationships/image" Target="../media/image631.png"/><Relationship Id="rId1643" Type="http://schemas.openxmlformats.org/officeDocument/2006/relationships/customXml" Target="../ink/ink1087.xml"/><Relationship Id="rId1850" Type="http://schemas.openxmlformats.org/officeDocument/2006/relationships/image" Target="../media/image838.png"/><Relationship Id="rId1503" Type="http://schemas.openxmlformats.org/officeDocument/2006/relationships/customXml" Target="../ink/ink1017.xml"/><Relationship Id="rId1710" Type="http://schemas.openxmlformats.org/officeDocument/2006/relationships/image" Target="../media/image768.png"/><Relationship Id="rId291" Type="http://schemas.openxmlformats.org/officeDocument/2006/relationships/image" Target="../media/image1430.png"/><Relationship Id="rId1808" Type="http://schemas.openxmlformats.org/officeDocument/2006/relationships/image" Target="../media/image817.png"/><Relationship Id="rId151" Type="http://schemas.openxmlformats.org/officeDocument/2006/relationships/image" Target="../media/image1360.png"/><Relationship Id="rId389" Type="http://schemas.openxmlformats.org/officeDocument/2006/relationships/image" Target="../media/image1479.png"/><Relationship Id="rId596" Type="http://schemas.openxmlformats.org/officeDocument/2006/relationships/customXml" Target="../ink/ink562.xml"/><Relationship Id="rId249" Type="http://schemas.openxmlformats.org/officeDocument/2006/relationships/image" Target="../media/image1409.png"/><Relationship Id="rId456" Type="http://schemas.openxmlformats.org/officeDocument/2006/relationships/customXml" Target="../ink/ink492.xml"/><Relationship Id="rId663" Type="http://schemas.openxmlformats.org/officeDocument/2006/relationships/image" Target="../media/image246.png"/><Relationship Id="rId870" Type="http://schemas.openxmlformats.org/officeDocument/2006/relationships/customXml" Target="../ink/ink699.xml"/><Relationship Id="rId1086" Type="http://schemas.openxmlformats.org/officeDocument/2006/relationships/customXml" Target="../ink/ink807.xml"/><Relationship Id="rId1293" Type="http://schemas.openxmlformats.org/officeDocument/2006/relationships/customXml" Target="../ink/ink912.xml"/><Relationship Id="rId109" Type="http://schemas.openxmlformats.org/officeDocument/2006/relationships/image" Target="../media/image1339.png"/><Relationship Id="rId316" Type="http://schemas.openxmlformats.org/officeDocument/2006/relationships/customXml" Target="../ink/ink422.xml"/><Relationship Id="rId523" Type="http://schemas.openxmlformats.org/officeDocument/2006/relationships/image" Target="../media/image176.png"/><Relationship Id="rId968" Type="http://schemas.openxmlformats.org/officeDocument/2006/relationships/customXml" Target="../ink/ink748.xml"/><Relationship Id="rId1153" Type="http://schemas.openxmlformats.org/officeDocument/2006/relationships/image" Target="../media/image491.png"/><Relationship Id="rId1598" Type="http://schemas.openxmlformats.org/officeDocument/2006/relationships/image" Target="../media/image712.png"/><Relationship Id="rId97" Type="http://schemas.openxmlformats.org/officeDocument/2006/relationships/image" Target="../media/image1333.png"/><Relationship Id="rId730" Type="http://schemas.openxmlformats.org/officeDocument/2006/relationships/customXml" Target="../ink/ink629.xml"/><Relationship Id="rId828" Type="http://schemas.openxmlformats.org/officeDocument/2006/relationships/customXml" Target="../ink/ink678.xml"/><Relationship Id="rId1013" Type="http://schemas.openxmlformats.org/officeDocument/2006/relationships/image" Target="../media/image421.png"/><Relationship Id="rId1360" Type="http://schemas.openxmlformats.org/officeDocument/2006/relationships/image" Target="../media/image593.png"/><Relationship Id="rId1458" Type="http://schemas.openxmlformats.org/officeDocument/2006/relationships/image" Target="../media/image642.png"/><Relationship Id="rId1665" Type="http://schemas.openxmlformats.org/officeDocument/2006/relationships/customXml" Target="../ink/ink1098.xml"/><Relationship Id="rId1872" Type="http://schemas.openxmlformats.org/officeDocument/2006/relationships/image" Target="../media/image849.png"/><Relationship Id="rId1220" Type="http://schemas.openxmlformats.org/officeDocument/2006/relationships/image" Target="../media/image524.png"/><Relationship Id="rId1318" Type="http://schemas.openxmlformats.org/officeDocument/2006/relationships/image" Target="../media/image572.png"/><Relationship Id="rId1525" Type="http://schemas.openxmlformats.org/officeDocument/2006/relationships/customXml" Target="../ink/ink1028.xml"/><Relationship Id="rId1732" Type="http://schemas.openxmlformats.org/officeDocument/2006/relationships/image" Target="../media/image779.png"/><Relationship Id="rId24" Type="http://schemas.openxmlformats.org/officeDocument/2006/relationships/customXml" Target="../ink/ink276.xml"/><Relationship Id="rId173" Type="http://schemas.openxmlformats.org/officeDocument/2006/relationships/image" Target="../media/image1371.png"/><Relationship Id="rId380" Type="http://schemas.openxmlformats.org/officeDocument/2006/relationships/customXml" Target="../ink/ink454.xml"/><Relationship Id="rId240" Type="http://schemas.openxmlformats.org/officeDocument/2006/relationships/customXml" Target="../ink/ink384.xml"/><Relationship Id="rId478" Type="http://schemas.openxmlformats.org/officeDocument/2006/relationships/customXml" Target="../ink/ink503.xml"/><Relationship Id="rId685" Type="http://schemas.openxmlformats.org/officeDocument/2006/relationships/image" Target="../media/image257.png"/><Relationship Id="rId892" Type="http://schemas.openxmlformats.org/officeDocument/2006/relationships/customXml" Target="../ink/ink710.xml"/><Relationship Id="rId100" Type="http://schemas.openxmlformats.org/officeDocument/2006/relationships/customXml" Target="../ink/ink314.xml"/><Relationship Id="rId338" Type="http://schemas.openxmlformats.org/officeDocument/2006/relationships/customXml" Target="../ink/ink433.xml"/><Relationship Id="rId545" Type="http://schemas.openxmlformats.org/officeDocument/2006/relationships/image" Target="../media/image187.png"/><Relationship Id="rId752" Type="http://schemas.openxmlformats.org/officeDocument/2006/relationships/customXml" Target="../ink/ink640.xml"/><Relationship Id="rId1175" Type="http://schemas.openxmlformats.org/officeDocument/2006/relationships/image" Target="../media/image502.png"/><Relationship Id="rId1382" Type="http://schemas.openxmlformats.org/officeDocument/2006/relationships/image" Target="../media/image604.png"/><Relationship Id="rId405" Type="http://schemas.openxmlformats.org/officeDocument/2006/relationships/image" Target="../media/image1487.png"/><Relationship Id="rId612" Type="http://schemas.openxmlformats.org/officeDocument/2006/relationships/customXml" Target="../ink/ink570.xml"/><Relationship Id="rId1035" Type="http://schemas.openxmlformats.org/officeDocument/2006/relationships/image" Target="../media/image432.png"/><Relationship Id="rId1242" Type="http://schemas.openxmlformats.org/officeDocument/2006/relationships/customXml" Target="../ink/ink886.xml"/><Relationship Id="rId1687" Type="http://schemas.openxmlformats.org/officeDocument/2006/relationships/customXml" Target="../ink/ink1109.xml"/><Relationship Id="rId1894" Type="http://schemas.openxmlformats.org/officeDocument/2006/relationships/image" Target="../media/image860.png"/><Relationship Id="rId917" Type="http://schemas.openxmlformats.org/officeDocument/2006/relationships/image" Target="../media/image373.png"/><Relationship Id="rId1102" Type="http://schemas.openxmlformats.org/officeDocument/2006/relationships/customXml" Target="../ink/ink815.xml"/><Relationship Id="rId1547" Type="http://schemas.openxmlformats.org/officeDocument/2006/relationships/customXml" Target="../ink/ink1039.xml"/><Relationship Id="rId1754" Type="http://schemas.openxmlformats.org/officeDocument/2006/relationships/image" Target="../media/image790.png"/><Relationship Id="rId46" Type="http://schemas.openxmlformats.org/officeDocument/2006/relationships/customXml" Target="../ink/ink287.xml"/><Relationship Id="rId1407" Type="http://schemas.openxmlformats.org/officeDocument/2006/relationships/customXml" Target="../ink/ink969.xml"/><Relationship Id="rId1614" Type="http://schemas.openxmlformats.org/officeDocument/2006/relationships/image" Target="../media/image720.png"/><Relationship Id="rId1821" Type="http://schemas.openxmlformats.org/officeDocument/2006/relationships/customXml" Target="../ink/ink1176.xml"/><Relationship Id="rId195" Type="http://schemas.openxmlformats.org/officeDocument/2006/relationships/image" Target="../media/image1382.png"/><Relationship Id="rId1919" Type="http://schemas.openxmlformats.org/officeDocument/2006/relationships/customXml" Target="../ink/ink1225.xml"/><Relationship Id="rId262" Type="http://schemas.openxmlformats.org/officeDocument/2006/relationships/customXml" Target="../ink/ink395.xml"/><Relationship Id="rId567" Type="http://schemas.openxmlformats.org/officeDocument/2006/relationships/image" Target="../media/image198.png"/><Relationship Id="rId1197" Type="http://schemas.openxmlformats.org/officeDocument/2006/relationships/image" Target="../media/image513.png"/><Relationship Id="rId122" Type="http://schemas.openxmlformats.org/officeDocument/2006/relationships/customXml" Target="../ink/ink325.xml"/><Relationship Id="rId774" Type="http://schemas.openxmlformats.org/officeDocument/2006/relationships/customXml" Target="../ink/ink651.xml"/><Relationship Id="rId981" Type="http://schemas.openxmlformats.org/officeDocument/2006/relationships/image" Target="../media/image405.png"/><Relationship Id="rId1057" Type="http://schemas.openxmlformats.org/officeDocument/2006/relationships/image" Target="../media/image443.png"/><Relationship Id="rId427" Type="http://schemas.openxmlformats.org/officeDocument/2006/relationships/image" Target="../media/image1498.png"/><Relationship Id="rId634" Type="http://schemas.openxmlformats.org/officeDocument/2006/relationships/customXml" Target="../ink/ink581.xml"/><Relationship Id="rId841" Type="http://schemas.openxmlformats.org/officeDocument/2006/relationships/image" Target="../media/image335.png"/><Relationship Id="rId1264" Type="http://schemas.openxmlformats.org/officeDocument/2006/relationships/image" Target="../media/image545.png"/><Relationship Id="rId1471" Type="http://schemas.openxmlformats.org/officeDocument/2006/relationships/customXml" Target="../ink/ink1001.xml"/><Relationship Id="rId1569" Type="http://schemas.openxmlformats.org/officeDocument/2006/relationships/customXml" Target="../ink/ink1050.xml"/><Relationship Id="rId701" Type="http://schemas.openxmlformats.org/officeDocument/2006/relationships/image" Target="../media/image265.png"/><Relationship Id="rId939" Type="http://schemas.openxmlformats.org/officeDocument/2006/relationships/image" Target="../media/image384.png"/><Relationship Id="rId1124" Type="http://schemas.openxmlformats.org/officeDocument/2006/relationships/customXml" Target="../ink/ink826.xml"/><Relationship Id="rId1331" Type="http://schemas.openxmlformats.org/officeDocument/2006/relationships/customXml" Target="../ink/ink931.xml"/><Relationship Id="rId1776" Type="http://schemas.openxmlformats.org/officeDocument/2006/relationships/image" Target="../media/image801.png"/><Relationship Id="rId68" Type="http://schemas.openxmlformats.org/officeDocument/2006/relationships/customXml" Target="../ink/ink298.xml"/><Relationship Id="rId1429" Type="http://schemas.openxmlformats.org/officeDocument/2006/relationships/customXml" Target="../ink/ink980.xml"/><Relationship Id="rId1636" Type="http://schemas.openxmlformats.org/officeDocument/2006/relationships/image" Target="../media/image731.png"/><Relationship Id="rId1843" Type="http://schemas.openxmlformats.org/officeDocument/2006/relationships/customXml" Target="../ink/ink1187.xml"/><Relationship Id="rId1703" Type="http://schemas.openxmlformats.org/officeDocument/2006/relationships/customXml" Target="../ink/ink1117.xml"/><Relationship Id="rId1910" Type="http://schemas.openxmlformats.org/officeDocument/2006/relationships/image" Target="../media/image868.png"/><Relationship Id="rId284" Type="http://schemas.openxmlformats.org/officeDocument/2006/relationships/customXml" Target="../ink/ink406.xml"/><Relationship Id="rId491" Type="http://schemas.openxmlformats.org/officeDocument/2006/relationships/image" Target="../media/image160.png"/><Relationship Id="rId144" Type="http://schemas.openxmlformats.org/officeDocument/2006/relationships/customXml" Target="../ink/ink336.xml"/><Relationship Id="rId589" Type="http://schemas.openxmlformats.org/officeDocument/2006/relationships/image" Target="../media/image209.png"/><Relationship Id="rId796" Type="http://schemas.openxmlformats.org/officeDocument/2006/relationships/customXml" Target="../ink/ink662.xml"/><Relationship Id="rId351" Type="http://schemas.openxmlformats.org/officeDocument/2006/relationships/image" Target="../media/image1460.png"/><Relationship Id="rId449" Type="http://schemas.openxmlformats.org/officeDocument/2006/relationships/image" Target="../media/image1509.png"/><Relationship Id="rId656" Type="http://schemas.openxmlformats.org/officeDocument/2006/relationships/customXml" Target="../ink/ink592.xml"/><Relationship Id="rId863" Type="http://schemas.openxmlformats.org/officeDocument/2006/relationships/image" Target="../media/image346.png"/><Relationship Id="rId1079" Type="http://schemas.openxmlformats.org/officeDocument/2006/relationships/image" Target="../media/image454.png"/><Relationship Id="rId1286" Type="http://schemas.openxmlformats.org/officeDocument/2006/relationships/image" Target="../media/image556.png"/><Relationship Id="rId1493" Type="http://schemas.openxmlformats.org/officeDocument/2006/relationships/customXml" Target="../ink/ink1012.xml"/><Relationship Id="rId211" Type="http://schemas.openxmlformats.org/officeDocument/2006/relationships/image" Target="../media/image1390.png"/><Relationship Id="rId309" Type="http://schemas.openxmlformats.org/officeDocument/2006/relationships/image" Target="../media/image1439.png"/><Relationship Id="rId516" Type="http://schemas.openxmlformats.org/officeDocument/2006/relationships/customXml" Target="../ink/ink522.xml"/><Relationship Id="rId1146" Type="http://schemas.openxmlformats.org/officeDocument/2006/relationships/customXml" Target="../ink/ink837.xml"/><Relationship Id="rId1798" Type="http://schemas.openxmlformats.org/officeDocument/2006/relationships/image" Target="../media/image812.png"/><Relationship Id="rId723" Type="http://schemas.openxmlformats.org/officeDocument/2006/relationships/image" Target="../media/image276.png"/><Relationship Id="rId930" Type="http://schemas.openxmlformats.org/officeDocument/2006/relationships/customXml" Target="../ink/ink729.xml"/><Relationship Id="rId1006" Type="http://schemas.openxmlformats.org/officeDocument/2006/relationships/customXml" Target="../ink/ink767.xml"/><Relationship Id="rId1353" Type="http://schemas.openxmlformats.org/officeDocument/2006/relationships/customXml" Target="../ink/ink942.xml"/><Relationship Id="rId1560" Type="http://schemas.openxmlformats.org/officeDocument/2006/relationships/image" Target="../media/image693.png"/><Relationship Id="rId1658" Type="http://schemas.openxmlformats.org/officeDocument/2006/relationships/image" Target="../media/image742.png"/><Relationship Id="rId1865" Type="http://schemas.openxmlformats.org/officeDocument/2006/relationships/customXml" Target="../ink/ink1198.xml"/><Relationship Id="rId1213" Type="http://schemas.openxmlformats.org/officeDocument/2006/relationships/customXml" Target="../ink/ink871.xml"/><Relationship Id="rId1420" Type="http://schemas.openxmlformats.org/officeDocument/2006/relationships/image" Target="../media/image623.png"/><Relationship Id="rId1518" Type="http://schemas.openxmlformats.org/officeDocument/2006/relationships/image" Target="../media/image672.png"/><Relationship Id="rId1725" Type="http://schemas.openxmlformats.org/officeDocument/2006/relationships/customXml" Target="../ink/ink1128.xml"/><Relationship Id="rId17" Type="http://schemas.openxmlformats.org/officeDocument/2006/relationships/image" Target="../media/image1293.png"/><Relationship Id="rId166" Type="http://schemas.openxmlformats.org/officeDocument/2006/relationships/customXml" Target="../ink/ink347.xml"/><Relationship Id="rId373" Type="http://schemas.openxmlformats.org/officeDocument/2006/relationships/image" Target="../media/image1471.png"/><Relationship Id="rId580" Type="http://schemas.openxmlformats.org/officeDocument/2006/relationships/customXml" Target="../ink/ink55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01.png"/><Relationship Id="rId440" Type="http://schemas.openxmlformats.org/officeDocument/2006/relationships/customXml" Target="../ink/ink484.xml"/><Relationship Id="rId678" Type="http://schemas.openxmlformats.org/officeDocument/2006/relationships/customXml" Target="../ink/ink603.xml"/><Relationship Id="rId885" Type="http://schemas.openxmlformats.org/officeDocument/2006/relationships/image" Target="../media/image357.png"/><Relationship Id="rId1070" Type="http://schemas.openxmlformats.org/officeDocument/2006/relationships/customXml" Target="../ink/ink799.xml"/><Relationship Id="rId300" Type="http://schemas.openxmlformats.org/officeDocument/2006/relationships/customXml" Target="../ink/ink414.xml"/><Relationship Id="rId538" Type="http://schemas.openxmlformats.org/officeDocument/2006/relationships/customXml" Target="../ink/ink533.xml"/><Relationship Id="rId745" Type="http://schemas.openxmlformats.org/officeDocument/2006/relationships/image" Target="../media/image287.png"/><Relationship Id="rId952" Type="http://schemas.openxmlformats.org/officeDocument/2006/relationships/customXml" Target="../ink/ink740.xml"/><Relationship Id="rId1168" Type="http://schemas.openxmlformats.org/officeDocument/2006/relationships/customXml" Target="../ink/ink848.xml"/><Relationship Id="rId1375" Type="http://schemas.openxmlformats.org/officeDocument/2006/relationships/customXml" Target="../ink/ink953.xml"/><Relationship Id="rId1582" Type="http://schemas.openxmlformats.org/officeDocument/2006/relationships/image" Target="../media/image704.png"/><Relationship Id="rId81" Type="http://schemas.openxmlformats.org/officeDocument/2006/relationships/image" Target="../media/image1325.png"/><Relationship Id="rId605" Type="http://schemas.openxmlformats.org/officeDocument/2006/relationships/image" Target="../media/image217.png"/><Relationship Id="rId812" Type="http://schemas.openxmlformats.org/officeDocument/2006/relationships/customXml" Target="../ink/ink670.xml"/><Relationship Id="rId1028" Type="http://schemas.openxmlformats.org/officeDocument/2006/relationships/customXml" Target="../ink/ink778.xml"/><Relationship Id="rId1235" Type="http://schemas.openxmlformats.org/officeDocument/2006/relationships/customXml" Target="../ink/ink882.xml"/><Relationship Id="rId1442" Type="http://schemas.openxmlformats.org/officeDocument/2006/relationships/image" Target="../media/image634.png"/><Relationship Id="rId1887" Type="http://schemas.openxmlformats.org/officeDocument/2006/relationships/customXml" Target="../ink/ink1209.xml"/><Relationship Id="rId1302" Type="http://schemas.openxmlformats.org/officeDocument/2006/relationships/image" Target="../media/image564.png"/><Relationship Id="rId1747" Type="http://schemas.openxmlformats.org/officeDocument/2006/relationships/customXml" Target="../ink/ink1139.xml"/><Relationship Id="rId39" Type="http://schemas.openxmlformats.org/officeDocument/2006/relationships/image" Target="../media/image1304.png"/><Relationship Id="rId1607" Type="http://schemas.openxmlformats.org/officeDocument/2006/relationships/customXml" Target="../ink/ink1069.xml"/><Relationship Id="rId1814" Type="http://schemas.openxmlformats.org/officeDocument/2006/relationships/image" Target="../media/image820.png"/><Relationship Id="rId188" Type="http://schemas.openxmlformats.org/officeDocument/2006/relationships/customXml" Target="../ink/ink358.xml"/><Relationship Id="rId395" Type="http://schemas.openxmlformats.org/officeDocument/2006/relationships/image" Target="../media/image1482.png"/><Relationship Id="rId255" Type="http://schemas.openxmlformats.org/officeDocument/2006/relationships/image" Target="../media/image1412.png"/><Relationship Id="rId462" Type="http://schemas.openxmlformats.org/officeDocument/2006/relationships/customXml" Target="../ink/ink495.xml"/><Relationship Id="rId1092" Type="http://schemas.openxmlformats.org/officeDocument/2006/relationships/customXml" Target="../ink/ink810.xml"/><Relationship Id="rId1397" Type="http://schemas.openxmlformats.org/officeDocument/2006/relationships/customXml" Target="../ink/ink964.xml"/><Relationship Id="rId115" Type="http://schemas.openxmlformats.org/officeDocument/2006/relationships/image" Target="../media/image1342.png"/><Relationship Id="rId322" Type="http://schemas.openxmlformats.org/officeDocument/2006/relationships/customXml" Target="../ink/ink425.xml"/><Relationship Id="rId767" Type="http://schemas.openxmlformats.org/officeDocument/2006/relationships/image" Target="../media/image298.png"/><Relationship Id="rId974" Type="http://schemas.openxmlformats.org/officeDocument/2006/relationships/customXml" Target="../ink/ink751.xml"/><Relationship Id="rId627" Type="http://schemas.openxmlformats.org/officeDocument/2006/relationships/image" Target="../media/image228.png"/><Relationship Id="rId834" Type="http://schemas.openxmlformats.org/officeDocument/2006/relationships/customXml" Target="../ink/ink681.xml"/><Relationship Id="rId1257" Type="http://schemas.openxmlformats.org/officeDocument/2006/relationships/customXml" Target="../ink/ink894.xml"/><Relationship Id="rId1464" Type="http://schemas.openxmlformats.org/officeDocument/2006/relationships/image" Target="../media/image645.png"/><Relationship Id="rId1671" Type="http://schemas.openxmlformats.org/officeDocument/2006/relationships/customXml" Target="../ink/ink1101.xml"/><Relationship Id="rId901" Type="http://schemas.openxmlformats.org/officeDocument/2006/relationships/image" Target="../media/image365.png"/><Relationship Id="rId1117" Type="http://schemas.openxmlformats.org/officeDocument/2006/relationships/image" Target="../media/image473.png"/><Relationship Id="rId1324" Type="http://schemas.openxmlformats.org/officeDocument/2006/relationships/image" Target="../media/image575.png"/><Relationship Id="rId1531" Type="http://schemas.openxmlformats.org/officeDocument/2006/relationships/customXml" Target="../ink/ink1031.xml"/><Relationship Id="rId1769" Type="http://schemas.openxmlformats.org/officeDocument/2006/relationships/customXml" Target="../ink/ink1150.xml"/><Relationship Id="rId30" Type="http://schemas.openxmlformats.org/officeDocument/2006/relationships/customXml" Target="../ink/ink279.xml"/><Relationship Id="rId1629" Type="http://schemas.openxmlformats.org/officeDocument/2006/relationships/customXml" Target="../ink/ink1080.xml"/><Relationship Id="rId1836" Type="http://schemas.openxmlformats.org/officeDocument/2006/relationships/image" Target="../media/image831.png"/><Relationship Id="rId1903" Type="http://schemas.openxmlformats.org/officeDocument/2006/relationships/customXml" Target="../ink/ink1217.xml"/><Relationship Id="rId277" Type="http://schemas.openxmlformats.org/officeDocument/2006/relationships/image" Target="../media/image1423.png"/><Relationship Id="rId484" Type="http://schemas.openxmlformats.org/officeDocument/2006/relationships/customXml" Target="../ink/ink506.xml"/><Relationship Id="rId137" Type="http://schemas.openxmlformats.org/officeDocument/2006/relationships/image" Target="../media/image1353.png"/><Relationship Id="rId344" Type="http://schemas.openxmlformats.org/officeDocument/2006/relationships/customXml" Target="../ink/ink436.xml"/><Relationship Id="rId691" Type="http://schemas.openxmlformats.org/officeDocument/2006/relationships/image" Target="../media/image260.png"/><Relationship Id="rId789" Type="http://schemas.openxmlformats.org/officeDocument/2006/relationships/image" Target="../media/image309.png"/><Relationship Id="rId996" Type="http://schemas.openxmlformats.org/officeDocument/2006/relationships/customXml" Target="../ink/ink762.xml"/><Relationship Id="rId551" Type="http://schemas.openxmlformats.org/officeDocument/2006/relationships/image" Target="../media/image190.png"/><Relationship Id="rId649" Type="http://schemas.openxmlformats.org/officeDocument/2006/relationships/image" Target="../media/image239.png"/><Relationship Id="rId856" Type="http://schemas.openxmlformats.org/officeDocument/2006/relationships/customXml" Target="../ink/ink692.xml"/><Relationship Id="rId1181" Type="http://schemas.openxmlformats.org/officeDocument/2006/relationships/image" Target="../media/image505.png"/><Relationship Id="rId1279" Type="http://schemas.openxmlformats.org/officeDocument/2006/relationships/customXml" Target="../ink/ink905.xml"/><Relationship Id="rId1486" Type="http://schemas.openxmlformats.org/officeDocument/2006/relationships/image" Target="../media/image656.png"/><Relationship Id="rId204" Type="http://schemas.openxmlformats.org/officeDocument/2006/relationships/customXml" Target="../ink/ink366.xml"/><Relationship Id="rId411" Type="http://schemas.openxmlformats.org/officeDocument/2006/relationships/image" Target="../media/image1490.png"/><Relationship Id="rId509" Type="http://schemas.openxmlformats.org/officeDocument/2006/relationships/image" Target="../media/image169.png"/><Relationship Id="rId1041" Type="http://schemas.openxmlformats.org/officeDocument/2006/relationships/image" Target="../media/image435.png"/><Relationship Id="rId1139" Type="http://schemas.openxmlformats.org/officeDocument/2006/relationships/image" Target="../media/image484.png"/><Relationship Id="rId1346" Type="http://schemas.openxmlformats.org/officeDocument/2006/relationships/image" Target="../media/image586.png"/><Relationship Id="rId1693" Type="http://schemas.openxmlformats.org/officeDocument/2006/relationships/customXml" Target="../ink/ink1112.xml"/><Relationship Id="rId716" Type="http://schemas.openxmlformats.org/officeDocument/2006/relationships/customXml" Target="../ink/ink622.xml"/><Relationship Id="rId923" Type="http://schemas.openxmlformats.org/officeDocument/2006/relationships/image" Target="../media/image376.png"/><Relationship Id="rId1553" Type="http://schemas.openxmlformats.org/officeDocument/2006/relationships/customXml" Target="../ink/ink1042.xml"/><Relationship Id="rId1760" Type="http://schemas.openxmlformats.org/officeDocument/2006/relationships/image" Target="../media/image793.png"/><Relationship Id="rId1858" Type="http://schemas.openxmlformats.org/officeDocument/2006/relationships/image" Target="../media/image842.png"/><Relationship Id="rId52" Type="http://schemas.openxmlformats.org/officeDocument/2006/relationships/customXml" Target="../ink/ink290.xml"/><Relationship Id="rId1206" Type="http://schemas.openxmlformats.org/officeDocument/2006/relationships/customXml" Target="../ink/ink867.xml"/><Relationship Id="rId1413" Type="http://schemas.openxmlformats.org/officeDocument/2006/relationships/customXml" Target="../ink/ink972.xml"/><Relationship Id="rId1620" Type="http://schemas.openxmlformats.org/officeDocument/2006/relationships/image" Target="../media/image723.png"/><Relationship Id="rId1718" Type="http://schemas.openxmlformats.org/officeDocument/2006/relationships/image" Target="../media/image772.png"/><Relationship Id="rId1925" Type="http://schemas.openxmlformats.org/officeDocument/2006/relationships/customXml" Target="../ink/ink1228.xml"/><Relationship Id="rId299" Type="http://schemas.openxmlformats.org/officeDocument/2006/relationships/image" Target="../media/image1434.png"/><Relationship Id="rId159" Type="http://schemas.openxmlformats.org/officeDocument/2006/relationships/image" Target="../media/image1364.png"/><Relationship Id="rId366" Type="http://schemas.openxmlformats.org/officeDocument/2006/relationships/customXml" Target="../ink/ink447.xml"/><Relationship Id="rId573" Type="http://schemas.openxmlformats.org/officeDocument/2006/relationships/image" Target="../media/image201.png"/><Relationship Id="rId780" Type="http://schemas.openxmlformats.org/officeDocument/2006/relationships/customXml" Target="../ink/ink654.xml"/><Relationship Id="rId226" Type="http://schemas.openxmlformats.org/officeDocument/2006/relationships/customXml" Target="../ink/ink377.xml"/><Relationship Id="rId433" Type="http://schemas.openxmlformats.org/officeDocument/2006/relationships/image" Target="../media/image1501.png"/><Relationship Id="rId878" Type="http://schemas.openxmlformats.org/officeDocument/2006/relationships/customXml" Target="../ink/ink703.xml"/><Relationship Id="rId1063" Type="http://schemas.openxmlformats.org/officeDocument/2006/relationships/image" Target="../media/image446.png"/><Relationship Id="rId1270" Type="http://schemas.openxmlformats.org/officeDocument/2006/relationships/image" Target="../media/image548.png"/><Relationship Id="rId640" Type="http://schemas.openxmlformats.org/officeDocument/2006/relationships/customXml" Target="../ink/ink584.xml"/><Relationship Id="rId738" Type="http://schemas.openxmlformats.org/officeDocument/2006/relationships/customXml" Target="../ink/ink633.xml"/><Relationship Id="rId945" Type="http://schemas.openxmlformats.org/officeDocument/2006/relationships/image" Target="../media/image387.png"/><Relationship Id="rId1368" Type="http://schemas.openxmlformats.org/officeDocument/2006/relationships/image" Target="../media/image597.png"/><Relationship Id="rId1575" Type="http://schemas.openxmlformats.org/officeDocument/2006/relationships/customXml" Target="../ink/ink1053.xml"/><Relationship Id="rId1782" Type="http://schemas.openxmlformats.org/officeDocument/2006/relationships/image" Target="../media/image804.png"/><Relationship Id="rId74" Type="http://schemas.openxmlformats.org/officeDocument/2006/relationships/customXml" Target="../ink/ink301.xml"/><Relationship Id="rId500" Type="http://schemas.openxmlformats.org/officeDocument/2006/relationships/customXml" Target="../ink/ink514.xml"/><Relationship Id="rId805" Type="http://schemas.openxmlformats.org/officeDocument/2006/relationships/image" Target="../media/image317.png"/><Relationship Id="rId1130" Type="http://schemas.openxmlformats.org/officeDocument/2006/relationships/customXml" Target="../ink/ink829.xml"/><Relationship Id="rId1228" Type="http://schemas.openxmlformats.org/officeDocument/2006/relationships/image" Target="../media/image528.png"/><Relationship Id="rId1435" Type="http://schemas.openxmlformats.org/officeDocument/2006/relationships/customXml" Target="../ink/ink983.xml"/><Relationship Id="rId1642" Type="http://schemas.openxmlformats.org/officeDocument/2006/relationships/image" Target="../media/image734.png"/><Relationship Id="rId1502" Type="http://schemas.openxmlformats.org/officeDocument/2006/relationships/image" Target="../media/image664.png"/><Relationship Id="rId1807" Type="http://schemas.openxmlformats.org/officeDocument/2006/relationships/customXml" Target="../ink/ink1169.xml"/><Relationship Id="rId290" Type="http://schemas.openxmlformats.org/officeDocument/2006/relationships/customXml" Target="../ink/ink409.xml"/><Relationship Id="rId388" Type="http://schemas.openxmlformats.org/officeDocument/2006/relationships/customXml" Target="../ink/ink458.xml"/><Relationship Id="rId150" Type="http://schemas.openxmlformats.org/officeDocument/2006/relationships/customXml" Target="../ink/ink339.xml"/><Relationship Id="rId595" Type="http://schemas.openxmlformats.org/officeDocument/2006/relationships/image" Target="../media/image212.png"/><Relationship Id="rId248" Type="http://schemas.openxmlformats.org/officeDocument/2006/relationships/customXml" Target="../ink/ink388.xml"/><Relationship Id="rId455" Type="http://schemas.openxmlformats.org/officeDocument/2006/relationships/image" Target="../media/image1512.png"/><Relationship Id="rId662" Type="http://schemas.openxmlformats.org/officeDocument/2006/relationships/customXml" Target="../ink/ink595.xml"/><Relationship Id="rId1085" Type="http://schemas.openxmlformats.org/officeDocument/2006/relationships/image" Target="../media/image457.png"/><Relationship Id="rId1292" Type="http://schemas.openxmlformats.org/officeDocument/2006/relationships/image" Target="../media/image559.png"/><Relationship Id="rId108" Type="http://schemas.openxmlformats.org/officeDocument/2006/relationships/customXml" Target="../ink/ink318.xml"/><Relationship Id="rId315" Type="http://schemas.openxmlformats.org/officeDocument/2006/relationships/image" Target="../media/image1442.png"/><Relationship Id="rId522" Type="http://schemas.openxmlformats.org/officeDocument/2006/relationships/customXml" Target="../ink/ink525.xml"/><Relationship Id="rId967" Type="http://schemas.openxmlformats.org/officeDocument/2006/relationships/image" Target="../media/image398.png"/><Relationship Id="rId1152" Type="http://schemas.openxmlformats.org/officeDocument/2006/relationships/customXml" Target="../ink/ink840.xml"/><Relationship Id="rId1597" Type="http://schemas.openxmlformats.org/officeDocument/2006/relationships/customXml" Target="../ink/ink1064.xml"/><Relationship Id="rId96" Type="http://schemas.openxmlformats.org/officeDocument/2006/relationships/customXml" Target="../ink/ink312.xml"/><Relationship Id="rId827" Type="http://schemas.openxmlformats.org/officeDocument/2006/relationships/image" Target="../media/image328.png"/><Relationship Id="rId1012" Type="http://schemas.openxmlformats.org/officeDocument/2006/relationships/customXml" Target="../ink/ink770.xml"/><Relationship Id="rId1457" Type="http://schemas.openxmlformats.org/officeDocument/2006/relationships/customXml" Target="../ink/ink994.xml"/><Relationship Id="rId1664" Type="http://schemas.openxmlformats.org/officeDocument/2006/relationships/image" Target="../media/image745.png"/><Relationship Id="rId1871" Type="http://schemas.openxmlformats.org/officeDocument/2006/relationships/customXml" Target="../ink/ink1201.xml"/><Relationship Id="rId1317" Type="http://schemas.openxmlformats.org/officeDocument/2006/relationships/customXml" Target="../ink/ink924.xml"/><Relationship Id="rId1524" Type="http://schemas.openxmlformats.org/officeDocument/2006/relationships/image" Target="../media/image675.png"/><Relationship Id="rId1731" Type="http://schemas.openxmlformats.org/officeDocument/2006/relationships/customXml" Target="../ink/ink1131.xml"/><Relationship Id="rId23" Type="http://schemas.openxmlformats.org/officeDocument/2006/relationships/image" Target="../media/image1296.png"/><Relationship Id="rId1829" Type="http://schemas.openxmlformats.org/officeDocument/2006/relationships/customXml" Target="../ink/ink1180.xml"/><Relationship Id="rId172" Type="http://schemas.openxmlformats.org/officeDocument/2006/relationships/customXml" Target="../ink/ink350.xml"/><Relationship Id="rId477" Type="http://schemas.openxmlformats.org/officeDocument/2006/relationships/image" Target="../media/image153.png"/><Relationship Id="rId684" Type="http://schemas.openxmlformats.org/officeDocument/2006/relationships/customXml" Target="../ink/ink606.xml"/><Relationship Id="rId337" Type="http://schemas.openxmlformats.org/officeDocument/2006/relationships/image" Target="../media/image1453.png"/><Relationship Id="rId891" Type="http://schemas.openxmlformats.org/officeDocument/2006/relationships/image" Target="../media/image360.png"/><Relationship Id="rId989" Type="http://schemas.openxmlformats.org/officeDocument/2006/relationships/image" Target="../media/image409.png"/><Relationship Id="rId544" Type="http://schemas.openxmlformats.org/officeDocument/2006/relationships/customXml" Target="../ink/ink536.xml"/><Relationship Id="rId751" Type="http://schemas.openxmlformats.org/officeDocument/2006/relationships/image" Target="../media/image290.png"/><Relationship Id="rId849" Type="http://schemas.openxmlformats.org/officeDocument/2006/relationships/image" Target="../media/image339.png"/><Relationship Id="rId1174" Type="http://schemas.openxmlformats.org/officeDocument/2006/relationships/customXml" Target="../ink/ink851.xml"/><Relationship Id="rId1381" Type="http://schemas.openxmlformats.org/officeDocument/2006/relationships/customXml" Target="../ink/ink956.xml"/><Relationship Id="rId1479" Type="http://schemas.openxmlformats.org/officeDocument/2006/relationships/customXml" Target="../ink/ink1005.xml"/><Relationship Id="rId1686" Type="http://schemas.openxmlformats.org/officeDocument/2006/relationships/image" Target="../media/image756.png"/><Relationship Id="rId404" Type="http://schemas.openxmlformats.org/officeDocument/2006/relationships/customXml" Target="../ink/ink466.xml"/><Relationship Id="rId611" Type="http://schemas.openxmlformats.org/officeDocument/2006/relationships/image" Target="../media/image220.png"/><Relationship Id="rId1034" Type="http://schemas.openxmlformats.org/officeDocument/2006/relationships/customXml" Target="../ink/ink781.xml"/><Relationship Id="rId1241" Type="http://schemas.openxmlformats.org/officeDocument/2006/relationships/image" Target="../media/image534.png"/><Relationship Id="rId1339" Type="http://schemas.openxmlformats.org/officeDocument/2006/relationships/customXml" Target="../ink/ink935.xml"/><Relationship Id="rId1893" Type="http://schemas.openxmlformats.org/officeDocument/2006/relationships/customXml" Target="../ink/ink1212.xml"/><Relationship Id="rId709" Type="http://schemas.openxmlformats.org/officeDocument/2006/relationships/image" Target="../media/image269.png"/><Relationship Id="rId916" Type="http://schemas.openxmlformats.org/officeDocument/2006/relationships/customXml" Target="../ink/ink722.xml"/><Relationship Id="rId1101" Type="http://schemas.openxmlformats.org/officeDocument/2006/relationships/image" Target="../media/image465.png"/><Relationship Id="rId1546" Type="http://schemas.openxmlformats.org/officeDocument/2006/relationships/image" Target="../media/image686.png"/><Relationship Id="rId1753" Type="http://schemas.openxmlformats.org/officeDocument/2006/relationships/customXml" Target="../ink/ink1142.xml"/><Relationship Id="rId45" Type="http://schemas.openxmlformats.org/officeDocument/2006/relationships/image" Target="../media/image1307.png"/><Relationship Id="rId1406" Type="http://schemas.openxmlformats.org/officeDocument/2006/relationships/image" Target="../media/image616.png"/><Relationship Id="rId1613" Type="http://schemas.openxmlformats.org/officeDocument/2006/relationships/customXml" Target="../ink/ink1072.xml"/><Relationship Id="rId1820" Type="http://schemas.openxmlformats.org/officeDocument/2006/relationships/image" Target="../media/image823.png"/><Relationship Id="rId194" Type="http://schemas.openxmlformats.org/officeDocument/2006/relationships/customXml" Target="../ink/ink361.xml"/><Relationship Id="rId1918" Type="http://schemas.openxmlformats.org/officeDocument/2006/relationships/image" Target="../media/image872.png"/><Relationship Id="rId261" Type="http://schemas.openxmlformats.org/officeDocument/2006/relationships/image" Target="../media/image1415.png"/><Relationship Id="rId499" Type="http://schemas.openxmlformats.org/officeDocument/2006/relationships/image" Target="../media/image164.png"/><Relationship Id="rId359" Type="http://schemas.openxmlformats.org/officeDocument/2006/relationships/image" Target="../media/image1464.png"/><Relationship Id="rId566" Type="http://schemas.openxmlformats.org/officeDocument/2006/relationships/customXml" Target="../ink/ink547.xml"/><Relationship Id="rId773" Type="http://schemas.openxmlformats.org/officeDocument/2006/relationships/image" Target="../media/image301.png"/><Relationship Id="rId1196" Type="http://schemas.openxmlformats.org/officeDocument/2006/relationships/customXml" Target="../ink/ink862.xml"/><Relationship Id="rId121" Type="http://schemas.openxmlformats.org/officeDocument/2006/relationships/image" Target="../media/image1345.png"/><Relationship Id="rId219" Type="http://schemas.openxmlformats.org/officeDocument/2006/relationships/image" Target="../media/image1394.png"/><Relationship Id="rId426" Type="http://schemas.openxmlformats.org/officeDocument/2006/relationships/customXml" Target="../ink/ink477.xml"/><Relationship Id="rId633" Type="http://schemas.openxmlformats.org/officeDocument/2006/relationships/image" Target="../media/image231.png"/><Relationship Id="rId980" Type="http://schemas.openxmlformats.org/officeDocument/2006/relationships/customXml" Target="../ink/ink754.xml"/><Relationship Id="rId1056" Type="http://schemas.openxmlformats.org/officeDocument/2006/relationships/customXml" Target="../ink/ink792.xml"/><Relationship Id="rId1263" Type="http://schemas.openxmlformats.org/officeDocument/2006/relationships/customXml" Target="../ink/ink897.xml"/><Relationship Id="rId840" Type="http://schemas.openxmlformats.org/officeDocument/2006/relationships/customXml" Target="../ink/ink684.xml"/><Relationship Id="rId938" Type="http://schemas.openxmlformats.org/officeDocument/2006/relationships/customXml" Target="../ink/ink733.xml"/><Relationship Id="rId1470" Type="http://schemas.openxmlformats.org/officeDocument/2006/relationships/image" Target="../media/image648.png"/><Relationship Id="rId1568" Type="http://schemas.openxmlformats.org/officeDocument/2006/relationships/image" Target="../media/image697.png"/><Relationship Id="rId1775" Type="http://schemas.openxmlformats.org/officeDocument/2006/relationships/customXml" Target="../ink/ink1153.xml"/><Relationship Id="rId67" Type="http://schemas.openxmlformats.org/officeDocument/2006/relationships/image" Target="../media/image1318.png"/><Relationship Id="rId700" Type="http://schemas.openxmlformats.org/officeDocument/2006/relationships/customXml" Target="../ink/ink614.xml"/><Relationship Id="rId1123" Type="http://schemas.openxmlformats.org/officeDocument/2006/relationships/image" Target="../media/image476.png"/><Relationship Id="rId1330" Type="http://schemas.openxmlformats.org/officeDocument/2006/relationships/image" Target="../media/image578.png"/><Relationship Id="rId1428" Type="http://schemas.openxmlformats.org/officeDocument/2006/relationships/image" Target="../media/image627.png"/><Relationship Id="rId1635" Type="http://schemas.openxmlformats.org/officeDocument/2006/relationships/customXml" Target="../ink/ink1083.xml"/><Relationship Id="rId1842" Type="http://schemas.openxmlformats.org/officeDocument/2006/relationships/image" Target="../media/image834.png"/><Relationship Id="rId1702" Type="http://schemas.openxmlformats.org/officeDocument/2006/relationships/image" Target="../media/image764.png"/><Relationship Id="rId283" Type="http://schemas.openxmlformats.org/officeDocument/2006/relationships/image" Target="../media/image1426.png"/><Relationship Id="rId490" Type="http://schemas.openxmlformats.org/officeDocument/2006/relationships/customXml" Target="../ink/ink509.xml"/><Relationship Id="rId143" Type="http://schemas.openxmlformats.org/officeDocument/2006/relationships/image" Target="../media/image1356.png"/><Relationship Id="rId350" Type="http://schemas.openxmlformats.org/officeDocument/2006/relationships/customXml" Target="../ink/ink439.xml"/><Relationship Id="rId588" Type="http://schemas.openxmlformats.org/officeDocument/2006/relationships/customXml" Target="../ink/ink558.xml"/><Relationship Id="rId795" Type="http://schemas.openxmlformats.org/officeDocument/2006/relationships/image" Target="../media/image312.png"/><Relationship Id="rId9" Type="http://schemas.openxmlformats.org/officeDocument/2006/relationships/image" Target="../media/image1289.png"/><Relationship Id="rId210" Type="http://schemas.openxmlformats.org/officeDocument/2006/relationships/customXml" Target="../ink/ink369.xml"/><Relationship Id="rId448" Type="http://schemas.openxmlformats.org/officeDocument/2006/relationships/customXml" Target="../ink/ink488.xml"/><Relationship Id="rId655" Type="http://schemas.openxmlformats.org/officeDocument/2006/relationships/image" Target="../media/image242.png"/><Relationship Id="rId862" Type="http://schemas.openxmlformats.org/officeDocument/2006/relationships/customXml" Target="../ink/ink695.xml"/><Relationship Id="rId1078" Type="http://schemas.openxmlformats.org/officeDocument/2006/relationships/customXml" Target="../ink/ink803.xml"/><Relationship Id="rId1285" Type="http://schemas.openxmlformats.org/officeDocument/2006/relationships/customXml" Target="../ink/ink908.xml"/><Relationship Id="rId1492" Type="http://schemas.openxmlformats.org/officeDocument/2006/relationships/image" Target="../media/image659.png"/><Relationship Id="rId308" Type="http://schemas.openxmlformats.org/officeDocument/2006/relationships/customXml" Target="../ink/ink418.xml"/><Relationship Id="rId515" Type="http://schemas.openxmlformats.org/officeDocument/2006/relationships/image" Target="../media/image172.png"/><Relationship Id="rId722" Type="http://schemas.openxmlformats.org/officeDocument/2006/relationships/customXml" Target="../ink/ink625.xml"/><Relationship Id="rId1145" Type="http://schemas.openxmlformats.org/officeDocument/2006/relationships/image" Target="../media/image487.png"/><Relationship Id="rId1352" Type="http://schemas.openxmlformats.org/officeDocument/2006/relationships/image" Target="../media/image589.png"/><Relationship Id="rId1797" Type="http://schemas.openxmlformats.org/officeDocument/2006/relationships/customXml" Target="../ink/ink1164.xml"/><Relationship Id="rId89" Type="http://schemas.openxmlformats.org/officeDocument/2006/relationships/image" Target="../media/image1329.png"/><Relationship Id="rId1005" Type="http://schemas.openxmlformats.org/officeDocument/2006/relationships/image" Target="../media/image417.png"/><Relationship Id="rId1212" Type="http://schemas.openxmlformats.org/officeDocument/2006/relationships/customXml" Target="../ink/ink870.xml"/><Relationship Id="rId1657" Type="http://schemas.openxmlformats.org/officeDocument/2006/relationships/customXml" Target="../ink/ink1094.xml"/><Relationship Id="rId1864" Type="http://schemas.openxmlformats.org/officeDocument/2006/relationships/image" Target="../media/image845.png"/><Relationship Id="rId1517" Type="http://schemas.openxmlformats.org/officeDocument/2006/relationships/customXml" Target="../ink/ink1024.xml"/><Relationship Id="rId1724" Type="http://schemas.openxmlformats.org/officeDocument/2006/relationships/image" Target="../media/image775.png"/><Relationship Id="rId16" Type="http://schemas.openxmlformats.org/officeDocument/2006/relationships/customXml" Target="../ink/ink272.xml"/><Relationship Id="rId165" Type="http://schemas.openxmlformats.org/officeDocument/2006/relationships/image" Target="../media/image1367.png"/><Relationship Id="rId372" Type="http://schemas.openxmlformats.org/officeDocument/2006/relationships/customXml" Target="../ink/ink450.xml"/><Relationship Id="rId677" Type="http://schemas.openxmlformats.org/officeDocument/2006/relationships/image" Target="../media/image253.png"/><Relationship Id="rId232" Type="http://schemas.openxmlformats.org/officeDocument/2006/relationships/customXml" Target="../ink/ink380.xml"/><Relationship Id="rId884" Type="http://schemas.openxmlformats.org/officeDocument/2006/relationships/customXml" Target="../ink/ink706.xml"/><Relationship Id="rId537" Type="http://schemas.openxmlformats.org/officeDocument/2006/relationships/image" Target="../media/image183.png"/><Relationship Id="rId744" Type="http://schemas.openxmlformats.org/officeDocument/2006/relationships/customXml" Target="../ink/ink636.xml"/><Relationship Id="rId951" Type="http://schemas.openxmlformats.org/officeDocument/2006/relationships/image" Target="../media/image390.png"/><Relationship Id="rId1167" Type="http://schemas.openxmlformats.org/officeDocument/2006/relationships/image" Target="../media/image498.png"/><Relationship Id="rId1374" Type="http://schemas.openxmlformats.org/officeDocument/2006/relationships/image" Target="../media/image600.png"/><Relationship Id="rId1581" Type="http://schemas.openxmlformats.org/officeDocument/2006/relationships/customXml" Target="../ink/ink1056.xml"/><Relationship Id="rId1679" Type="http://schemas.openxmlformats.org/officeDocument/2006/relationships/customXml" Target="../ink/ink1105.xml"/><Relationship Id="rId80" Type="http://schemas.openxmlformats.org/officeDocument/2006/relationships/customXml" Target="../ink/ink304.xml"/><Relationship Id="rId604" Type="http://schemas.openxmlformats.org/officeDocument/2006/relationships/customXml" Target="../ink/ink566.xml"/><Relationship Id="rId811" Type="http://schemas.openxmlformats.org/officeDocument/2006/relationships/image" Target="../media/image320.png"/><Relationship Id="rId1027" Type="http://schemas.openxmlformats.org/officeDocument/2006/relationships/image" Target="../media/image428.png"/><Relationship Id="rId1234" Type="http://schemas.openxmlformats.org/officeDocument/2006/relationships/image" Target="../media/image531.png"/><Relationship Id="rId1441" Type="http://schemas.openxmlformats.org/officeDocument/2006/relationships/customXml" Target="../ink/ink986.xml"/><Relationship Id="rId1886" Type="http://schemas.openxmlformats.org/officeDocument/2006/relationships/image" Target="../media/image856.png"/><Relationship Id="rId909" Type="http://schemas.openxmlformats.org/officeDocument/2006/relationships/image" Target="../media/image369.png"/><Relationship Id="rId1301" Type="http://schemas.openxmlformats.org/officeDocument/2006/relationships/customXml" Target="../ink/ink916.xml"/><Relationship Id="rId1539" Type="http://schemas.openxmlformats.org/officeDocument/2006/relationships/customXml" Target="../ink/ink1035.xml"/><Relationship Id="rId1746" Type="http://schemas.openxmlformats.org/officeDocument/2006/relationships/image" Target="../media/image786.png"/><Relationship Id="rId38" Type="http://schemas.openxmlformats.org/officeDocument/2006/relationships/customXml" Target="../ink/ink283.xml"/><Relationship Id="rId1606" Type="http://schemas.openxmlformats.org/officeDocument/2006/relationships/image" Target="../media/image716.png"/><Relationship Id="rId1813" Type="http://schemas.openxmlformats.org/officeDocument/2006/relationships/customXml" Target="../ink/ink1172.xml"/><Relationship Id="rId187" Type="http://schemas.openxmlformats.org/officeDocument/2006/relationships/image" Target="../media/image1378.png"/><Relationship Id="rId394" Type="http://schemas.openxmlformats.org/officeDocument/2006/relationships/customXml" Target="../ink/ink461.xml"/><Relationship Id="rId254" Type="http://schemas.openxmlformats.org/officeDocument/2006/relationships/customXml" Target="../ink/ink391.xml"/><Relationship Id="rId699" Type="http://schemas.openxmlformats.org/officeDocument/2006/relationships/image" Target="../media/image264.png"/><Relationship Id="rId1091" Type="http://schemas.openxmlformats.org/officeDocument/2006/relationships/image" Target="../media/image460.png"/><Relationship Id="rId114" Type="http://schemas.openxmlformats.org/officeDocument/2006/relationships/customXml" Target="../ink/ink321.xml"/><Relationship Id="rId461" Type="http://schemas.openxmlformats.org/officeDocument/2006/relationships/image" Target="../media/image145.png"/><Relationship Id="rId559" Type="http://schemas.openxmlformats.org/officeDocument/2006/relationships/image" Target="../media/image194.png"/><Relationship Id="rId766" Type="http://schemas.openxmlformats.org/officeDocument/2006/relationships/customXml" Target="../ink/ink647.xml"/><Relationship Id="rId1189" Type="http://schemas.openxmlformats.org/officeDocument/2006/relationships/image" Target="../media/image509.png"/><Relationship Id="rId1396" Type="http://schemas.openxmlformats.org/officeDocument/2006/relationships/image" Target="../media/image611.png"/><Relationship Id="rId321" Type="http://schemas.openxmlformats.org/officeDocument/2006/relationships/image" Target="../media/image1445.png"/><Relationship Id="rId419" Type="http://schemas.openxmlformats.org/officeDocument/2006/relationships/image" Target="../media/image1494.png"/><Relationship Id="rId626" Type="http://schemas.openxmlformats.org/officeDocument/2006/relationships/customXml" Target="../ink/ink577.xml"/><Relationship Id="rId973" Type="http://schemas.openxmlformats.org/officeDocument/2006/relationships/image" Target="../media/image401.png"/><Relationship Id="rId1049" Type="http://schemas.openxmlformats.org/officeDocument/2006/relationships/image" Target="../media/image439.png"/><Relationship Id="rId1256" Type="http://schemas.openxmlformats.org/officeDocument/2006/relationships/customXml" Target="../ink/ink893.xml"/><Relationship Id="rId833" Type="http://schemas.openxmlformats.org/officeDocument/2006/relationships/image" Target="../media/image331.png"/><Relationship Id="rId1116" Type="http://schemas.openxmlformats.org/officeDocument/2006/relationships/customXml" Target="../ink/ink822.xml"/><Relationship Id="rId1463" Type="http://schemas.openxmlformats.org/officeDocument/2006/relationships/customXml" Target="../ink/ink997.xml"/><Relationship Id="rId1670" Type="http://schemas.openxmlformats.org/officeDocument/2006/relationships/image" Target="../media/image748.png"/><Relationship Id="rId1768" Type="http://schemas.openxmlformats.org/officeDocument/2006/relationships/image" Target="../media/image797.png"/><Relationship Id="rId900" Type="http://schemas.openxmlformats.org/officeDocument/2006/relationships/customXml" Target="../ink/ink714.xml"/><Relationship Id="rId1323" Type="http://schemas.openxmlformats.org/officeDocument/2006/relationships/customXml" Target="../ink/ink927.xml"/><Relationship Id="rId1530" Type="http://schemas.openxmlformats.org/officeDocument/2006/relationships/image" Target="../media/image678.png"/><Relationship Id="rId1628" Type="http://schemas.openxmlformats.org/officeDocument/2006/relationships/image" Target="../media/image727.png"/><Relationship Id="rId1835" Type="http://schemas.openxmlformats.org/officeDocument/2006/relationships/customXml" Target="../ink/ink1183.xml"/><Relationship Id="rId1902" Type="http://schemas.openxmlformats.org/officeDocument/2006/relationships/image" Target="../media/image864.png"/><Relationship Id="rId276" Type="http://schemas.openxmlformats.org/officeDocument/2006/relationships/customXml" Target="../ink/ink402.xml"/><Relationship Id="rId483" Type="http://schemas.openxmlformats.org/officeDocument/2006/relationships/image" Target="../media/image156.png"/><Relationship Id="rId690" Type="http://schemas.openxmlformats.org/officeDocument/2006/relationships/customXml" Target="../ink/ink609.xml"/><Relationship Id="rId136" Type="http://schemas.openxmlformats.org/officeDocument/2006/relationships/customXml" Target="../ink/ink332.xml"/><Relationship Id="rId343" Type="http://schemas.openxmlformats.org/officeDocument/2006/relationships/image" Target="../media/image1456.png"/><Relationship Id="rId550" Type="http://schemas.openxmlformats.org/officeDocument/2006/relationships/customXml" Target="../ink/ink539.xml"/><Relationship Id="rId788" Type="http://schemas.openxmlformats.org/officeDocument/2006/relationships/customXml" Target="../ink/ink658.xml"/><Relationship Id="rId995" Type="http://schemas.openxmlformats.org/officeDocument/2006/relationships/image" Target="../media/image412.png"/><Relationship Id="rId1180" Type="http://schemas.openxmlformats.org/officeDocument/2006/relationships/customXml" Target="../ink/ink854.xml"/><Relationship Id="rId203" Type="http://schemas.openxmlformats.org/officeDocument/2006/relationships/image" Target="../media/image1386.png"/><Relationship Id="rId648" Type="http://schemas.openxmlformats.org/officeDocument/2006/relationships/customXml" Target="../ink/ink588.xml"/><Relationship Id="rId855" Type="http://schemas.openxmlformats.org/officeDocument/2006/relationships/image" Target="../media/image342.png"/><Relationship Id="rId1040" Type="http://schemas.openxmlformats.org/officeDocument/2006/relationships/customXml" Target="../ink/ink784.xml"/><Relationship Id="rId1278" Type="http://schemas.openxmlformats.org/officeDocument/2006/relationships/image" Target="../media/image552.png"/><Relationship Id="rId1485" Type="http://schemas.openxmlformats.org/officeDocument/2006/relationships/customXml" Target="../ink/ink1008.xml"/><Relationship Id="rId1692" Type="http://schemas.openxmlformats.org/officeDocument/2006/relationships/image" Target="../media/image759.png"/><Relationship Id="rId410" Type="http://schemas.openxmlformats.org/officeDocument/2006/relationships/customXml" Target="../ink/ink469.xml"/><Relationship Id="rId508" Type="http://schemas.openxmlformats.org/officeDocument/2006/relationships/customXml" Target="../ink/ink518.xml"/><Relationship Id="rId715" Type="http://schemas.openxmlformats.org/officeDocument/2006/relationships/image" Target="../media/image272.png"/><Relationship Id="rId922" Type="http://schemas.openxmlformats.org/officeDocument/2006/relationships/customXml" Target="../ink/ink725.xml"/><Relationship Id="rId1138" Type="http://schemas.openxmlformats.org/officeDocument/2006/relationships/customXml" Target="../ink/ink833.xml"/><Relationship Id="rId1345" Type="http://schemas.openxmlformats.org/officeDocument/2006/relationships/customXml" Target="../ink/ink938.xml"/><Relationship Id="rId1552" Type="http://schemas.openxmlformats.org/officeDocument/2006/relationships/image" Target="../media/image689.png"/><Relationship Id="rId1205" Type="http://schemas.openxmlformats.org/officeDocument/2006/relationships/image" Target="../media/image517.png"/><Relationship Id="rId1857" Type="http://schemas.openxmlformats.org/officeDocument/2006/relationships/customXml" Target="../ink/ink1194.xml"/><Relationship Id="rId51" Type="http://schemas.openxmlformats.org/officeDocument/2006/relationships/image" Target="../media/image1310.png"/><Relationship Id="rId1412" Type="http://schemas.openxmlformats.org/officeDocument/2006/relationships/image" Target="../media/image619.png"/><Relationship Id="rId1717" Type="http://schemas.openxmlformats.org/officeDocument/2006/relationships/customXml" Target="../ink/ink1124.xml"/><Relationship Id="rId1924" Type="http://schemas.openxmlformats.org/officeDocument/2006/relationships/image" Target="../media/image875.png"/><Relationship Id="rId298" Type="http://schemas.openxmlformats.org/officeDocument/2006/relationships/customXml" Target="../ink/ink413.xml"/><Relationship Id="rId158" Type="http://schemas.openxmlformats.org/officeDocument/2006/relationships/customXml" Target="../ink/ink343.xml"/><Relationship Id="rId365" Type="http://schemas.openxmlformats.org/officeDocument/2006/relationships/image" Target="../media/image1467.png"/><Relationship Id="rId572" Type="http://schemas.openxmlformats.org/officeDocument/2006/relationships/customXml" Target="../ink/ink550.xml"/><Relationship Id="rId225" Type="http://schemas.openxmlformats.org/officeDocument/2006/relationships/image" Target="../media/image1397.png"/><Relationship Id="rId432" Type="http://schemas.openxmlformats.org/officeDocument/2006/relationships/customXml" Target="../ink/ink480.xml"/><Relationship Id="rId877" Type="http://schemas.openxmlformats.org/officeDocument/2006/relationships/image" Target="../media/image353.png"/><Relationship Id="rId1062" Type="http://schemas.openxmlformats.org/officeDocument/2006/relationships/customXml" Target="../ink/ink795.xml"/><Relationship Id="rId737" Type="http://schemas.openxmlformats.org/officeDocument/2006/relationships/image" Target="../media/image283.png"/><Relationship Id="rId944" Type="http://schemas.openxmlformats.org/officeDocument/2006/relationships/customXml" Target="../ink/ink736.xml"/><Relationship Id="rId1367" Type="http://schemas.openxmlformats.org/officeDocument/2006/relationships/customXml" Target="../ink/ink949.xml"/><Relationship Id="rId1574" Type="http://schemas.openxmlformats.org/officeDocument/2006/relationships/image" Target="../media/image700.png"/><Relationship Id="rId1781" Type="http://schemas.openxmlformats.org/officeDocument/2006/relationships/customXml" Target="../ink/ink1156.xml"/><Relationship Id="rId73" Type="http://schemas.openxmlformats.org/officeDocument/2006/relationships/image" Target="../media/image1321.png"/><Relationship Id="rId804" Type="http://schemas.openxmlformats.org/officeDocument/2006/relationships/customXml" Target="../ink/ink666.xml"/><Relationship Id="rId1227" Type="http://schemas.openxmlformats.org/officeDocument/2006/relationships/customXml" Target="../ink/ink878.xml"/><Relationship Id="rId1434" Type="http://schemas.openxmlformats.org/officeDocument/2006/relationships/image" Target="../media/image630.png"/><Relationship Id="rId1641" Type="http://schemas.openxmlformats.org/officeDocument/2006/relationships/customXml" Target="../ink/ink1086.xml"/><Relationship Id="rId1879" Type="http://schemas.openxmlformats.org/officeDocument/2006/relationships/customXml" Target="../ink/ink1205.xml"/><Relationship Id="rId1501" Type="http://schemas.openxmlformats.org/officeDocument/2006/relationships/customXml" Target="../ink/ink1016.xml"/><Relationship Id="rId1739" Type="http://schemas.openxmlformats.org/officeDocument/2006/relationships/customXml" Target="../ink/ink1135.xml"/><Relationship Id="rId1806" Type="http://schemas.openxmlformats.org/officeDocument/2006/relationships/image" Target="../media/image816.png"/><Relationship Id="rId387" Type="http://schemas.openxmlformats.org/officeDocument/2006/relationships/image" Target="../media/image1478.png"/><Relationship Id="rId594" Type="http://schemas.openxmlformats.org/officeDocument/2006/relationships/customXml" Target="../ink/ink561.xml"/><Relationship Id="rId247" Type="http://schemas.openxmlformats.org/officeDocument/2006/relationships/image" Target="../media/image1408.png"/><Relationship Id="rId899" Type="http://schemas.openxmlformats.org/officeDocument/2006/relationships/image" Target="../media/image364.png"/><Relationship Id="rId1084" Type="http://schemas.openxmlformats.org/officeDocument/2006/relationships/customXml" Target="../ink/ink806.xml"/><Relationship Id="rId107" Type="http://schemas.openxmlformats.org/officeDocument/2006/relationships/image" Target="../media/image1338.png"/><Relationship Id="rId454" Type="http://schemas.openxmlformats.org/officeDocument/2006/relationships/customXml" Target="../ink/ink491.xml"/><Relationship Id="rId661" Type="http://schemas.openxmlformats.org/officeDocument/2006/relationships/image" Target="../media/image245.png"/><Relationship Id="rId759" Type="http://schemas.openxmlformats.org/officeDocument/2006/relationships/image" Target="../media/image294.png"/><Relationship Id="rId966" Type="http://schemas.openxmlformats.org/officeDocument/2006/relationships/customXml" Target="../ink/ink747.xml"/><Relationship Id="rId1291" Type="http://schemas.openxmlformats.org/officeDocument/2006/relationships/customXml" Target="../ink/ink911.xml"/><Relationship Id="rId1389" Type="http://schemas.openxmlformats.org/officeDocument/2006/relationships/customXml" Target="../ink/ink960.xml"/><Relationship Id="rId1596" Type="http://schemas.openxmlformats.org/officeDocument/2006/relationships/image" Target="../media/image711.png"/><Relationship Id="rId314" Type="http://schemas.openxmlformats.org/officeDocument/2006/relationships/customXml" Target="../ink/ink421.xml"/><Relationship Id="rId521" Type="http://schemas.openxmlformats.org/officeDocument/2006/relationships/image" Target="../media/image175.png"/><Relationship Id="rId619" Type="http://schemas.openxmlformats.org/officeDocument/2006/relationships/image" Target="../media/image224.png"/><Relationship Id="rId1151" Type="http://schemas.openxmlformats.org/officeDocument/2006/relationships/image" Target="../media/image490.png"/><Relationship Id="rId1249" Type="http://schemas.openxmlformats.org/officeDocument/2006/relationships/image" Target="../media/image538.png"/><Relationship Id="rId95" Type="http://schemas.openxmlformats.org/officeDocument/2006/relationships/image" Target="../media/image1332.png"/><Relationship Id="rId826" Type="http://schemas.openxmlformats.org/officeDocument/2006/relationships/customXml" Target="../ink/ink677.xml"/><Relationship Id="rId1011" Type="http://schemas.openxmlformats.org/officeDocument/2006/relationships/image" Target="../media/image420.png"/><Relationship Id="rId1109" Type="http://schemas.openxmlformats.org/officeDocument/2006/relationships/image" Target="../media/image469.png"/><Relationship Id="rId1456" Type="http://schemas.openxmlformats.org/officeDocument/2006/relationships/image" Target="../media/image641.png"/><Relationship Id="rId1663" Type="http://schemas.openxmlformats.org/officeDocument/2006/relationships/customXml" Target="../ink/ink1097.xml"/><Relationship Id="rId1870" Type="http://schemas.openxmlformats.org/officeDocument/2006/relationships/image" Target="../media/image848.png"/><Relationship Id="rId1316" Type="http://schemas.openxmlformats.org/officeDocument/2006/relationships/image" Target="../media/image571.png"/><Relationship Id="rId1523" Type="http://schemas.openxmlformats.org/officeDocument/2006/relationships/customXml" Target="../ink/ink1027.xml"/><Relationship Id="rId1730" Type="http://schemas.openxmlformats.org/officeDocument/2006/relationships/image" Target="../media/image778.png"/><Relationship Id="rId22" Type="http://schemas.openxmlformats.org/officeDocument/2006/relationships/customXml" Target="../ink/ink275.xml"/><Relationship Id="rId1828" Type="http://schemas.openxmlformats.org/officeDocument/2006/relationships/image" Target="../media/image827.png"/><Relationship Id="rId171" Type="http://schemas.openxmlformats.org/officeDocument/2006/relationships/image" Target="../media/image1370.png"/><Relationship Id="rId269" Type="http://schemas.openxmlformats.org/officeDocument/2006/relationships/image" Target="../media/image1419.png"/><Relationship Id="rId476" Type="http://schemas.openxmlformats.org/officeDocument/2006/relationships/customXml" Target="../ink/ink502.xml"/><Relationship Id="rId683" Type="http://schemas.openxmlformats.org/officeDocument/2006/relationships/image" Target="../media/image256.png"/><Relationship Id="rId890" Type="http://schemas.openxmlformats.org/officeDocument/2006/relationships/customXml" Target="../ink/ink709.xml"/><Relationship Id="rId129" Type="http://schemas.openxmlformats.org/officeDocument/2006/relationships/image" Target="../media/image1349.png"/><Relationship Id="rId336" Type="http://schemas.openxmlformats.org/officeDocument/2006/relationships/customXml" Target="../ink/ink432.xml"/><Relationship Id="rId543" Type="http://schemas.openxmlformats.org/officeDocument/2006/relationships/image" Target="../media/image186.png"/><Relationship Id="rId988" Type="http://schemas.openxmlformats.org/officeDocument/2006/relationships/customXml" Target="../ink/ink758.xml"/><Relationship Id="rId1173" Type="http://schemas.openxmlformats.org/officeDocument/2006/relationships/image" Target="../media/image501.png"/><Relationship Id="rId1380" Type="http://schemas.openxmlformats.org/officeDocument/2006/relationships/image" Target="../media/image603.png"/><Relationship Id="rId403" Type="http://schemas.openxmlformats.org/officeDocument/2006/relationships/image" Target="../media/image1486.png"/><Relationship Id="rId750" Type="http://schemas.openxmlformats.org/officeDocument/2006/relationships/customXml" Target="../ink/ink639.xml"/><Relationship Id="rId848" Type="http://schemas.openxmlformats.org/officeDocument/2006/relationships/customXml" Target="../ink/ink688.xml"/><Relationship Id="rId1033" Type="http://schemas.openxmlformats.org/officeDocument/2006/relationships/image" Target="../media/image431.png"/><Relationship Id="rId1478" Type="http://schemas.openxmlformats.org/officeDocument/2006/relationships/image" Target="../media/image652.png"/><Relationship Id="rId1685" Type="http://schemas.openxmlformats.org/officeDocument/2006/relationships/customXml" Target="../ink/ink1108.xml"/><Relationship Id="rId1892" Type="http://schemas.openxmlformats.org/officeDocument/2006/relationships/image" Target="../media/image859.png"/><Relationship Id="rId610" Type="http://schemas.openxmlformats.org/officeDocument/2006/relationships/customXml" Target="../ink/ink569.xml"/><Relationship Id="rId708" Type="http://schemas.openxmlformats.org/officeDocument/2006/relationships/customXml" Target="../ink/ink618.xml"/><Relationship Id="rId915" Type="http://schemas.openxmlformats.org/officeDocument/2006/relationships/image" Target="../media/image372.png"/><Relationship Id="rId1240" Type="http://schemas.openxmlformats.org/officeDocument/2006/relationships/customXml" Target="../ink/ink885.xml"/><Relationship Id="rId1338" Type="http://schemas.openxmlformats.org/officeDocument/2006/relationships/image" Target="../media/image582.png"/><Relationship Id="rId1545" Type="http://schemas.openxmlformats.org/officeDocument/2006/relationships/customXml" Target="../ink/ink1038.xml"/><Relationship Id="rId1100" Type="http://schemas.openxmlformats.org/officeDocument/2006/relationships/customXml" Target="../ink/ink814.xml"/><Relationship Id="rId1405" Type="http://schemas.openxmlformats.org/officeDocument/2006/relationships/customXml" Target="../ink/ink968.xml"/><Relationship Id="rId1752" Type="http://schemas.openxmlformats.org/officeDocument/2006/relationships/image" Target="../media/image789.png"/><Relationship Id="rId44" Type="http://schemas.openxmlformats.org/officeDocument/2006/relationships/customXml" Target="../ink/ink286.xml"/><Relationship Id="rId1612" Type="http://schemas.openxmlformats.org/officeDocument/2006/relationships/image" Target="../media/image719.png"/><Relationship Id="rId1917" Type="http://schemas.openxmlformats.org/officeDocument/2006/relationships/customXml" Target="../ink/ink1224.xml"/><Relationship Id="rId193" Type="http://schemas.openxmlformats.org/officeDocument/2006/relationships/image" Target="../media/image1381.png"/><Relationship Id="rId498" Type="http://schemas.openxmlformats.org/officeDocument/2006/relationships/customXml" Target="../ink/ink513.xml"/><Relationship Id="rId260" Type="http://schemas.openxmlformats.org/officeDocument/2006/relationships/customXml" Target="../ink/ink394.xml"/><Relationship Id="rId120" Type="http://schemas.openxmlformats.org/officeDocument/2006/relationships/customXml" Target="../ink/ink324.xml"/><Relationship Id="rId358" Type="http://schemas.openxmlformats.org/officeDocument/2006/relationships/customXml" Target="../ink/ink443.xml"/><Relationship Id="rId565" Type="http://schemas.openxmlformats.org/officeDocument/2006/relationships/image" Target="../media/image197.png"/><Relationship Id="rId772" Type="http://schemas.openxmlformats.org/officeDocument/2006/relationships/customXml" Target="../ink/ink650.xml"/><Relationship Id="rId1195" Type="http://schemas.openxmlformats.org/officeDocument/2006/relationships/image" Target="../media/image512.png"/><Relationship Id="rId218" Type="http://schemas.openxmlformats.org/officeDocument/2006/relationships/customXml" Target="../ink/ink373.xml"/><Relationship Id="rId425" Type="http://schemas.openxmlformats.org/officeDocument/2006/relationships/image" Target="../media/image1497.png"/><Relationship Id="rId632" Type="http://schemas.openxmlformats.org/officeDocument/2006/relationships/customXml" Target="../ink/ink580.xml"/><Relationship Id="rId1055" Type="http://schemas.openxmlformats.org/officeDocument/2006/relationships/image" Target="../media/image442.png"/><Relationship Id="rId1262" Type="http://schemas.openxmlformats.org/officeDocument/2006/relationships/image" Target="../media/image544.png"/><Relationship Id="rId937" Type="http://schemas.openxmlformats.org/officeDocument/2006/relationships/image" Target="../media/image383.png"/><Relationship Id="rId1122" Type="http://schemas.openxmlformats.org/officeDocument/2006/relationships/customXml" Target="../ink/ink825.xml"/><Relationship Id="rId1567" Type="http://schemas.openxmlformats.org/officeDocument/2006/relationships/customXml" Target="../ink/ink1049.xml"/><Relationship Id="rId1774" Type="http://schemas.openxmlformats.org/officeDocument/2006/relationships/image" Target="../media/image800.png"/><Relationship Id="rId66" Type="http://schemas.openxmlformats.org/officeDocument/2006/relationships/customXml" Target="../ink/ink297.xml"/><Relationship Id="rId1427" Type="http://schemas.openxmlformats.org/officeDocument/2006/relationships/customXml" Target="../ink/ink979.xml"/><Relationship Id="rId1634" Type="http://schemas.openxmlformats.org/officeDocument/2006/relationships/image" Target="../media/image730.png"/><Relationship Id="rId1841" Type="http://schemas.openxmlformats.org/officeDocument/2006/relationships/customXml" Target="../ink/ink1186.xml"/><Relationship Id="rId1701" Type="http://schemas.openxmlformats.org/officeDocument/2006/relationships/customXml" Target="../ink/ink1116.xml"/><Relationship Id="rId282" Type="http://schemas.openxmlformats.org/officeDocument/2006/relationships/customXml" Target="../ink/ink405.xml"/><Relationship Id="rId587" Type="http://schemas.openxmlformats.org/officeDocument/2006/relationships/image" Target="../media/image208.png"/><Relationship Id="rId8" Type="http://schemas.openxmlformats.org/officeDocument/2006/relationships/customXml" Target="../ink/ink268.xml"/><Relationship Id="rId142" Type="http://schemas.openxmlformats.org/officeDocument/2006/relationships/customXml" Target="../ink/ink335.xml"/><Relationship Id="rId447" Type="http://schemas.openxmlformats.org/officeDocument/2006/relationships/image" Target="../media/image1508.png"/><Relationship Id="rId794" Type="http://schemas.openxmlformats.org/officeDocument/2006/relationships/customXml" Target="../ink/ink661.xml"/><Relationship Id="rId1077" Type="http://schemas.openxmlformats.org/officeDocument/2006/relationships/image" Target="../media/image453.png"/><Relationship Id="rId654" Type="http://schemas.openxmlformats.org/officeDocument/2006/relationships/customXml" Target="../ink/ink591.xml"/><Relationship Id="rId861" Type="http://schemas.openxmlformats.org/officeDocument/2006/relationships/image" Target="../media/image345.png"/><Relationship Id="rId959" Type="http://schemas.openxmlformats.org/officeDocument/2006/relationships/image" Target="../media/image394.png"/><Relationship Id="rId1284" Type="http://schemas.openxmlformats.org/officeDocument/2006/relationships/image" Target="../media/image555.png"/><Relationship Id="rId1491" Type="http://schemas.openxmlformats.org/officeDocument/2006/relationships/customXml" Target="../ink/ink1011.xml"/><Relationship Id="rId1589" Type="http://schemas.openxmlformats.org/officeDocument/2006/relationships/customXml" Target="../ink/ink1060.xml"/><Relationship Id="rId307" Type="http://schemas.openxmlformats.org/officeDocument/2006/relationships/image" Target="../media/image1438.png"/><Relationship Id="rId514" Type="http://schemas.openxmlformats.org/officeDocument/2006/relationships/customXml" Target="../ink/ink521.xml"/><Relationship Id="rId721" Type="http://schemas.openxmlformats.org/officeDocument/2006/relationships/image" Target="../media/image275.png"/><Relationship Id="rId1144" Type="http://schemas.openxmlformats.org/officeDocument/2006/relationships/customXml" Target="../ink/ink836.xml"/><Relationship Id="rId1351" Type="http://schemas.openxmlformats.org/officeDocument/2006/relationships/customXml" Target="../ink/ink941.xml"/><Relationship Id="rId1449" Type="http://schemas.openxmlformats.org/officeDocument/2006/relationships/customXml" Target="../ink/ink990.xml"/><Relationship Id="rId1796" Type="http://schemas.openxmlformats.org/officeDocument/2006/relationships/image" Target="../media/image811.png"/><Relationship Id="rId88" Type="http://schemas.openxmlformats.org/officeDocument/2006/relationships/customXml" Target="../ink/ink308.xml"/><Relationship Id="rId819" Type="http://schemas.openxmlformats.org/officeDocument/2006/relationships/image" Target="../media/image324.png"/><Relationship Id="rId1004" Type="http://schemas.openxmlformats.org/officeDocument/2006/relationships/customXml" Target="../ink/ink766.xml"/><Relationship Id="rId1211" Type="http://schemas.openxmlformats.org/officeDocument/2006/relationships/image" Target="../media/image520.png"/><Relationship Id="rId1656" Type="http://schemas.openxmlformats.org/officeDocument/2006/relationships/image" Target="../media/image741.png"/><Relationship Id="rId1863" Type="http://schemas.openxmlformats.org/officeDocument/2006/relationships/customXml" Target="../ink/ink1197.xml"/><Relationship Id="rId1309" Type="http://schemas.openxmlformats.org/officeDocument/2006/relationships/customXml" Target="../ink/ink920.xml"/><Relationship Id="rId1516" Type="http://schemas.openxmlformats.org/officeDocument/2006/relationships/image" Target="../media/image671.png"/><Relationship Id="rId1723" Type="http://schemas.openxmlformats.org/officeDocument/2006/relationships/customXml" Target="../ink/ink1127.xml"/><Relationship Id="rId1930" Type="http://schemas.openxmlformats.org/officeDocument/2006/relationships/image" Target="../media/image878.png"/><Relationship Id="rId15" Type="http://schemas.openxmlformats.org/officeDocument/2006/relationships/image" Target="../media/image1292.png"/><Relationship Id="rId164" Type="http://schemas.openxmlformats.org/officeDocument/2006/relationships/customXml" Target="../ink/ink346.xml"/><Relationship Id="rId371" Type="http://schemas.openxmlformats.org/officeDocument/2006/relationships/image" Target="../media/image1470.png"/><Relationship Id="rId469" Type="http://schemas.openxmlformats.org/officeDocument/2006/relationships/image" Target="../media/image149.png"/><Relationship Id="rId676" Type="http://schemas.openxmlformats.org/officeDocument/2006/relationships/customXml" Target="../ink/ink602.xml"/><Relationship Id="rId883" Type="http://schemas.openxmlformats.org/officeDocument/2006/relationships/image" Target="../media/image356.png"/><Relationship Id="rId1099" Type="http://schemas.openxmlformats.org/officeDocument/2006/relationships/image" Target="../media/image464.png"/><Relationship Id="rId231" Type="http://schemas.openxmlformats.org/officeDocument/2006/relationships/image" Target="../media/image1400.png"/><Relationship Id="rId329" Type="http://schemas.openxmlformats.org/officeDocument/2006/relationships/image" Target="../media/image1449.png"/><Relationship Id="rId536" Type="http://schemas.openxmlformats.org/officeDocument/2006/relationships/customXml" Target="../ink/ink532.xml"/><Relationship Id="rId1166" Type="http://schemas.openxmlformats.org/officeDocument/2006/relationships/customXml" Target="../ink/ink847.xml"/><Relationship Id="rId1373" Type="http://schemas.openxmlformats.org/officeDocument/2006/relationships/customXml" Target="../ink/ink952.xml"/><Relationship Id="rId743" Type="http://schemas.openxmlformats.org/officeDocument/2006/relationships/image" Target="../media/image286.png"/><Relationship Id="rId950" Type="http://schemas.openxmlformats.org/officeDocument/2006/relationships/customXml" Target="../ink/ink739.xml"/><Relationship Id="rId1026" Type="http://schemas.openxmlformats.org/officeDocument/2006/relationships/customXml" Target="../ink/ink777.xml"/><Relationship Id="rId1580" Type="http://schemas.openxmlformats.org/officeDocument/2006/relationships/image" Target="../media/image703.png"/><Relationship Id="rId1678" Type="http://schemas.openxmlformats.org/officeDocument/2006/relationships/image" Target="../media/image752.png"/><Relationship Id="rId1885" Type="http://schemas.openxmlformats.org/officeDocument/2006/relationships/customXml" Target="../ink/ink1208.xml"/><Relationship Id="rId603" Type="http://schemas.openxmlformats.org/officeDocument/2006/relationships/image" Target="../media/image216.png"/><Relationship Id="rId810" Type="http://schemas.openxmlformats.org/officeDocument/2006/relationships/customXml" Target="../ink/ink669.xml"/><Relationship Id="rId908" Type="http://schemas.openxmlformats.org/officeDocument/2006/relationships/customXml" Target="../ink/ink718.xml"/><Relationship Id="rId1233" Type="http://schemas.openxmlformats.org/officeDocument/2006/relationships/customXml" Target="../ink/ink881.xml"/><Relationship Id="rId1440" Type="http://schemas.openxmlformats.org/officeDocument/2006/relationships/image" Target="../media/image633.png"/><Relationship Id="rId1538" Type="http://schemas.openxmlformats.org/officeDocument/2006/relationships/image" Target="../media/image6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79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88.xml"/><Relationship Id="rId21" Type="http://schemas.openxmlformats.org/officeDocument/2006/relationships/image" Target="../media/image889.png"/><Relationship Id="rId42" Type="http://schemas.openxmlformats.org/officeDocument/2006/relationships/customXml" Target="../ink/ink1250.xml"/><Relationship Id="rId63" Type="http://schemas.openxmlformats.org/officeDocument/2006/relationships/image" Target="../media/image909.png"/><Relationship Id="rId84" Type="http://schemas.openxmlformats.org/officeDocument/2006/relationships/customXml" Target="../ink/ink1271.xml"/><Relationship Id="rId138" Type="http://schemas.openxmlformats.org/officeDocument/2006/relationships/image" Target="../media/image946.png"/><Relationship Id="rId107" Type="http://schemas.openxmlformats.org/officeDocument/2006/relationships/customXml" Target="../ink/ink1283.xml"/><Relationship Id="rId11" Type="http://schemas.openxmlformats.org/officeDocument/2006/relationships/image" Target="../media/image884.png"/><Relationship Id="rId32" Type="http://schemas.openxmlformats.org/officeDocument/2006/relationships/customXml" Target="../ink/ink1245.xml"/><Relationship Id="rId53" Type="http://schemas.openxmlformats.org/officeDocument/2006/relationships/image" Target="../media/image904.png"/><Relationship Id="rId74" Type="http://schemas.openxmlformats.org/officeDocument/2006/relationships/customXml" Target="../ink/ink1266.xml"/><Relationship Id="rId128" Type="http://schemas.openxmlformats.org/officeDocument/2006/relationships/image" Target="../media/image941.png"/><Relationship Id="rId149" Type="http://schemas.openxmlformats.org/officeDocument/2006/relationships/customXml" Target="../ink/ink1304.xml"/><Relationship Id="rId5" Type="http://schemas.openxmlformats.org/officeDocument/2006/relationships/image" Target="../media/image881.png"/><Relationship Id="rId95" Type="http://schemas.openxmlformats.org/officeDocument/2006/relationships/image" Target="../media/image925.png"/><Relationship Id="rId22" Type="http://schemas.openxmlformats.org/officeDocument/2006/relationships/customXml" Target="../ink/ink1240.xml"/><Relationship Id="rId43" Type="http://schemas.openxmlformats.org/officeDocument/2006/relationships/image" Target="../media/image899.png"/><Relationship Id="rId64" Type="http://schemas.openxmlformats.org/officeDocument/2006/relationships/customXml" Target="../ink/ink1261.xml"/><Relationship Id="rId118" Type="http://schemas.openxmlformats.org/officeDocument/2006/relationships/image" Target="../media/image936.png"/><Relationship Id="rId139" Type="http://schemas.openxmlformats.org/officeDocument/2006/relationships/customXml" Target="../ink/ink1299.xml"/><Relationship Id="rId80" Type="http://schemas.openxmlformats.org/officeDocument/2006/relationships/customXml" Target="../ink/ink1269.xml"/><Relationship Id="rId85" Type="http://schemas.openxmlformats.org/officeDocument/2006/relationships/image" Target="../media/image920.png"/><Relationship Id="rId150" Type="http://schemas.openxmlformats.org/officeDocument/2006/relationships/image" Target="../media/image952.png"/><Relationship Id="rId155" Type="http://schemas.openxmlformats.org/officeDocument/2006/relationships/customXml" Target="../ink/ink1307.xml"/><Relationship Id="rId12" Type="http://schemas.openxmlformats.org/officeDocument/2006/relationships/customXml" Target="../ink/ink1235.xml"/><Relationship Id="rId17" Type="http://schemas.openxmlformats.org/officeDocument/2006/relationships/image" Target="../media/image887.png"/><Relationship Id="rId33" Type="http://schemas.openxmlformats.org/officeDocument/2006/relationships/image" Target="../media/image895.png"/><Relationship Id="rId38" Type="http://schemas.openxmlformats.org/officeDocument/2006/relationships/customXml" Target="../ink/ink1248.xml"/><Relationship Id="rId59" Type="http://schemas.openxmlformats.org/officeDocument/2006/relationships/image" Target="../media/image907.png"/><Relationship Id="rId103" Type="http://schemas.openxmlformats.org/officeDocument/2006/relationships/customXml" Target="../ink/ink1281.xml"/><Relationship Id="rId108" Type="http://schemas.openxmlformats.org/officeDocument/2006/relationships/image" Target="../media/image931.png"/><Relationship Id="rId124" Type="http://schemas.openxmlformats.org/officeDocument/2006/relationships/image" Target="../media/image939.png"/><Relationship Id="rId129" Type="http://schemas.openxmlformats.org/officeDocument/2006/relationships/customXml" Target="../ink/ink1294.xml"/><Relationship Id="rId54" Type="http://schemas.openxmlformats.org/officeDocument/2006/relationships/customXml" Target="../ink/ink1256.xml"/><Relationship Id="rId70" Type="http://schemas.openxmlformats.org/officeDocument/2006/relationships/customXml" Target="../ink/ink1264.xml"/><Relationship Id="rId75" Type="http://schemas.openxmlformats.org/officeDocument/2006/relationships/image" Target="../media/image915.png"/><Relationship Id="rId91" Type="http://schemas.openxmlformats.org/officeDocument/2006/relationships/image" Target="../media/image923.png"/><Relationship Id="rId96" Type="http://schemas.openxmlformats.org/officeDocument/2006/relationships/customXml" Target="../ink/ink1277.xml"/><Relationship Id="rId140" Type="http://schemas.openxmlformats.org/officeDocument/2006/relationships/image" Target="../media/image947.png"/><Relationship Id="rId145" Type="http://schemas.openxmlformats.org/officeDocument/2006/relationships/customXml" Target="../ink/ink130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2.xml"/><Relationship Id="rId23" Type="http://schemas.openxmlformats.org/officeDocument/2006/relationships/image" Target="../media/image890.png"/><Relationship Id="rId28" Type="http://schemas.openxmlformats.org/officeDocument/2006/relationships/customXml" Target="../ink/ink1243.xml"/><Relationship Id="rId49" Type="http://schemas.openxmlformats.org/officeDocument/2006/relationships/image" Target="../media/image902.png"/><Relationship Id="rId114" Type="http://schemas.openxmlformats.org/officeDocument/2006/relationships/image" Target="../media/image934.png"/><Relationship Id="rId119" Type="http://schemas.openxmlformats.org/officeDocument/2006/relationships/customXml" Target="../ink/ink1289.xml"/><Relationship Id="rId44" Type="http://schemas.openxmlformats.org/officeDocument/2006/relationships/customXml" Target="../ink/ink1251.xml"/><Relationship Id="rId60" Type="http://schemas.openxmlformats.org/officeDocument/2006/relationships/customXml" Target="../ink/ink1259.xml"/><Relationship Id="rId65" Type="http://schemas.openxmlformats.org/officeDocument/2006/relationships/image" Target="../media/image910.png"/><Relationship Id="rId81" Type="http://schemas.openxmlformats.org/officeDocument/2006/relationships/image" Target="../media/image918.png"/><Relationship Id="rId86" Type="http://schemas.openxmlformats.org/officeDocument/2006/relationships/customXml" Target="../ink/ink1272.xml"/><Relationship Id="rId130" Type="http://schemas.openxmlformats.org/officeDocument/2006/relationships/image" Target="../media/image942.png"/><Relationship Id="rId135" Type="http://schemas.openxmlformats.org/officeDocument/2006/relationships/customXml" Target="../ink/ink1297.xml"/><Relationship Id="rId151" Type="http://schemas.openxmlformats.org/officeDocument/2006/relationships/customXml" Target="../ink/ink1305.xml"/><Relationship Id="rId156" Type="http://schemas.openxmlformats.org/officeDocument/2006/relationships/image" Target="../media/image955.png"/><Relationship Id="rId13" Type="http://schemas.openxmlformats.org/officeDocument/2006/relationships/image" Target="../media/image885.png"/><Relationship Id="rId18" Type="http://schemas.openxmlformats.org/officeDocument/2006/relationships/customXml" Target="../ink/ink1238.xml"/><Relationship Id="rId39" Type="http://schemas.openxmlformats.org/officeDocument/2006/relationships/image" Target="../media/image898.png"/><Relationship Id="rId109" Type="http://schemas.openxmlformats.org/officeDocument/2006/relationships/customXml" Target="../ink/ink1284.xml"/><Relationship Id="rId34" Type="http://schemas.openxmlformats.org/officeDocument/2006/relationships/customXml" Target="../ink/ink1246.xml"/><Relationship Id="rId50" Type="http://schemas.openxmlformats.org/officeDocument/2006/relationships/customXml" Target="../ink/ink1254.xml"/><Relationship Id="rId55" Type="http://schemas.openxmlformats.org/officeDocument/2006/relationships/image" Target="../media/image905.png"/><Relationship Id="rId76" Type="http://schemas.openxmlformats.org/officeDocument/2006/relationships/customXml" Target="../ink/ink1267.xml"/><Relationship Id="rId97" Type="http://schemas.openxmlformats.org/officeDocument/2006/relationships/image" Target="../media/image926.png"/><Relationship Id="rId104" Type="http://schemas.openxmlformats.org/officeDocument/2006/relationships/image" Target="../media/image929.png"/><Relationship Id="rId120" Type="http://schemas.openxmlformats.org/officeDocument/2006/relationships/image" Target="../media/image937.png"/><Relationship Id="rId125" Type="http://schemas.openxmlformats.org/officeDocument/2006/relationships/customXml" Target="../ink/ink1292.xml"/><Relationship Id="rId141" Type="http://schemas.openxmlformats.org/officeDocument/2006/relationships/customXml" Target="../ink/ink1300.xml"/><Relationship Id="rId146" Type="http://schemas.openxmlformats.org/officeDocument/2006/relationships/image" Target="../media/image950.png"/><Relationship Id="rId7" Type="http://schemas.openxmlformats.org/officeDocument/2006/relationships/image" Target="../media/image882.png"/><Relationship Id="rId71" Type="http://schemas.openxmlformats.org/officeDocument/2006/relationships/image" Target="../media/image913.png"/><Relationship Id="rId92" Type="http://schemas.openxmlformats.org/officeDocument/2006/relationships/customXml" Target="../ink/ink1275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893.png"/><Relationship Id="rId24" Type="http://schemas.openxmlformats.org/officeDocument/2006/relationships/customXml" Target="../ink/ink1241.xml"/><Relationship Id="rId40" Type="http://schemas.openxmlformats.org/officeDocument/2006/relationships/customXml" Target="../ink/ink1249.xml"/><Relationship Id="rId45" Type="http://schemas.openxmlformats.org/officeDocument/2006/relationships/image" Target="../media/image900.png"/><Relationship Id="rId66" Type="http://schemas.openxmlformats.org/officeDocument/2006/relationships/customXml" Target="../ink/ink1262.xml"/><Relationship Id="rId87" Type="http://schemas.openxmlformats.org/officeDocument/2006/relationships/image" Target="../media/image921.png"/><Relationship Id="rId110" Type="http://schemas.openxmlformats.org/officeDocument/2006/relationships/image" Target="../media/image932.png"/><Relationship Id="rId115" Type="http://schemas.openxmlformats.org/officeDocument/2006/relationships/customXml" Target="../ink/ink1287.xml"/><Relationship Id="rId131" Type="http://schemas.openxmlformats.org/officeDocument/2006/relationships/customXml" Target="../ink/ink1295.xml"/><Relationship Id="rId136" Type="http://schemas.openxmlformats.org/officeDocument/2006/relationships/image" Target="../media/image945.png"/><Relationship Id="rId157" Type="http://schemas.openxmlformats.org/officeDocument/2006/relationships/customXml" Target="../ink/ink1308.xml"/><Relationship Id="rId61" Type="http://schemas.openxmlformats.org/officeDocument/2006/relationships/image" Target="../media/image908.png"/><Relationship Id="rId82" Type="http://schemas.openxmlformats.org/officeDocument/2006/relationships/customXml" Target="../ink/ink1270.xml"/><Relationship Id="rId152" Type="http://schemas.openxmlformats.org/officeDocument/2006/relationships/image" Target="../media/image953.png"/><Relationship Id="rId19" Type="http://schemas.openxmlformats.org/officeDocument/2006/relationships/image" Target="../media/image888.png"/><Relationship Id="rId14" Type="http://schemas.openxmlformats.org/officeDocument/2006/relationships/customXml" Target="../ink/ink1236.xml"/><Relationship Id="rId30" Type="http://schemas.openxmlformats.org/officeDocument/2006/relationships/customXml" Target="../ink/ink1244.xml"/><Relationship Id="rId35" Type="http://schemas.openxmlformats.org/officeDocument/2006/relationships/image" Target="../media/image896.png"/><Relationship Id="rId56" Type="http://schemas.openxmlformats.org/officeDocument/2006/relationships/customXml" Target="../ink/ink1257.xml"/><Relationship Id="rId77" Type="http://schemas.openxmlformats.org/officeDocument/2006/relationships/image" Target="../media/image916.png"/><Relationship Id="rId100" Type="http://schemas.openxmlformats.org/officeDocument/2006/relationships/customXml" Target="../ink/ink1279.xml"/><Relationship Id="rId105" Type="http://schemas.openxmlformats.org/officeDocument/2006/relationships/customXml" Target="../ink/ink1282.xml"/><Relationship Id="rId126" Type="http://schemas.openxmlformats.org/officeDocument/2006/relationships/image" Target="../media/image940.png"/><Relationship Id="rId147" Type="http://schemas.openxmlformats.org/officeDocument/2006/relationships/customXml" Target="../ink/ink1303.xml"/><Relationship Id="rId8" Type="http://schemas.openxmlformats.org/officeDocument/2006/relationships/customXml" Target="../ink/ink1233.xml"/><Relationship Id="rId51" Type="http://schemas.openxmlformats.org/officeDocument/2006/relationships/image" Target="../media/image903.png"/><Relationship Id="rId72" Type="http://schemas.openxmlformats.org/officeDocument/2006/relationships/customXml" Target="../ink/ink1265.xml"/><Relationship Id="rId93" Type="http://schemas.openxmlformats.org/officeDocument/2006/relationships/image" Target="../media/image924.png"/><Relationship Id="rId98" Type="http://schemas.openxmlformats.org/officeDocument/2006/relationships/customXml" Target="../ink/ink1278.xml"/><Relationship Id="rId121" Type="http://schemas.openxmlformats.org/officeDocument/2006/relationships/customXml" Target="../ink/ink1290.xml"/><Relationship Id="rId142" Type="http://schemas.openxmlformats.org/officeDocument/2006/relationships/image" Target="../media/image948.png"/><Relationship Id="rId3" Type="http://schemas.openxmlformats.org/officeDocument/2006/relationships/image" Target="../media/image880.png"/><Relationship Id="rId25" Type="http://schemas.openxmlformats.org/officeDocument/2006/relationships/image" Target="../media/image891.png"/><Relationship Id="rId46" Type="http://schemas.openxmlformats.org/officeDocument/2006/relationships/customXml" Target="../ink/ink1252.xml"/><Relationship Id="rId67" Type="http://schemas.openxmlformats.org/officeDocument/2006/relationships/image" Target="../media/image911.png"/><Relationship Id="rId116" Type="http://schemas.openxmlformats.org/officeDocument/2006/relationships/image" Target="../media/image935.png"/><Relationship Id="rId137" Type="http://schemas.openxmlformats.org/officeDocument/2006/relationships/customXml" Target="../ink/ink1298.xml"/><Relationship Id="rId158" Type="http://schemas.openxmlformats.org/officeDocument/2006/relationships/image" Target="../media/image956.png"/><Relationship Id="rId20" Type="http://schemas.openxmlformats.org/officeDocument/2006/relationships/customXml" Target="../ink/ink1239.xml"/><Relationship Id="rId41" Type="http://schemas.openxmlformats.org/officeDocument/2006/relationships/image" Target="../media/image363.png"/><Relationship Id="rId62" Type="http://schemas.openxmlformats.org/officeDocument/2006/relationships/customXml" Target="../ink/ink1260.xml"/><Relationship Id="rId83" Type="http://schemas.openxmlformats.org/officeDocument/2006/relationships/image" Target="../media/image919.png"/><Relationship Id="rId88" Type="http://schemas.openxmlformats.org/officeDocument/2006/relationships/customXml" Target="../ink/ink1273.xml"/><Relationship Id="rId111" Type="http://schemas.openxmlformats.org/officeDocument/2006/relationships/customXml" Target="../ink/ink1285.xml"/><Relationship Id="rId132" Type="http://schemas.openxmlformats.org/officeDocument/2006/relationships/image" Target="../media/image943.png"/><Relationship Id="rId153" Type="http://schemas.openxmlformats.org/officeDocument/2006/relationships/customXml" Target="../ink/ink1306.xml"/><Relationship Id="rId15" Type="http://schemas.openxmlformats.org/officeDocument/2006/relationships/image" Target="../media/image886.png"/><Relationship Id="rId36" Type="http://schemas.openxmlformats.org/officeDocument/2006/relationships/customXml" Target="../ink/ink1247.xml"/><Relationship Id="rId57" Type="http://schemas.openxmlformats.org/officeDocument/2006/relationships/image" Target="../media/image906.png"/><Relationship Id="rId106" Type="http://schemas.openxmlformats.org/officeDocument/2006/relationships/image" Target="../media/image930.png"/><Relationship Id="rId127" Type="http://schemas.openxmlformats.org/officeDocument/2006/relationships/customXml" Target="../ink/ink1293.xml"/><Relationship Id="rId10" Type="http://schemas.openxmlformats.org/officeDocument/2006/relationships/customXml" Target="../ink/ink1234.xml"/><Relationship Id="rId31" Type="http://schemas.openxmlformats.org/officeDocument/2006/relationships/image" Target="../media/image894.png"/><Relationship Id="rId52" Type="http://schemas.openxmlformats.org/officeDocument/2006/relationships/customXml" Target="../ink/ink1255.xml"/><Relationship Id="rId73" Type="http://schemas.openxmlformats.org/officeDocument/2006/relationships/image" Target="../media/image914.png"/><Relationship Id="rId78" Type="http://schemas.openxmlformats.org/officeDocument/2006/relationships/customXml" Target="../ink/ink1268.xml"/><Relationship Id="rId94" Type="http://schemas.openxmlformats.org/officeDocument/2006/relationships/customXml" Target="../ink/ink1276.xml"/><Relationship Id="rId99" Type="http://schemas.openxmlformats.org/officeDocument/2006/relationships/image" Target="../media/image927.png"/><Relationship Id="rId101" Type="http://schemas.openxmlformats.org/officeDocument/2006/relationships/image" Target="../media/image928.png"/><Relationship Id="rId122" Type="http://schemas.openxmlformats.org/officeDocument/2006/relationships/image" Target="../media/image938.png"/><Relationship Id="rId143" Type="http://schemas.openxmlformats.org/officeDocument/2006/relationships/customXml" Target="../ink/ink1301.xml"/><Relationship Id="rId148" Type="http://schemas.openxmlformats.org/officeDocument/2006/relationships/image" Target="../media/image951.png"/><Relationship Id="rId4" Type="http://schemas.openxmlformats.org/officeDocument/2006/relationships/customXml" Target="../ink/ink1231.xml"/><Relationship Id="rId9" Type="http://schemas.openxmlformats.org/officeDocument/2006/relationships/image" Target="../media/image883.png"/><Relationship Id="rId26" Type="http://schemas.openxmlformats.org/officeDocument/2006/relationships/customXml" Target="../ink/ink1242.xml"/><Relationship Id="rId47" Type="http://schemas.openxmlformats.org/officeDocument/2006/relationships/image" Target="../media/image901.png"/><Relationship Id="rId68" Type="http://schemas.openxmlformats.org/officeDocument/2006/relationships/customXml" Target="../ink/ink1263.xml"/><Relationship Id="rId89" Type="http://schemas.openxmlformats.org/officeDocument/2006/relationships/image" Target="../media/image922.png"/><Relationship Id="rId112" Type="http://schemas.openxmlformats.org/officeDocument/2006/relationships/image" Target="../media/image933.png"/><Relationship Id="rId133" Type="http://schemas.openxmlformats.org/officeDocument/2006/relationships/customXml" Target="../ink/ink1296.xml"/><Relationship Id="rId154" Type="http://schemas.openxmlformats.org/officeDocument/2006/relationships/image" Target="../media/image954.png"/><Relationship Id="rId16" Type="http://schemas.openxmlformats.org/officeDocument/2006/relationships/customXml" Target="../ink/ink1237.xml"/><Relationship Id="rId37" Type="http://schemas.openxmlformats.org/officeDocument/2006/relationships/image" Target="../media/image897.png"/><Relationship Id="rId58" Type="http://schemas.openxmlformats.org/officeDocument/2006/relationships/customXml" Target="../ink/ink1258.xml"/><Relationship Id="rId79" Type="http://schemas.openxmlformats.org/officeDocument/2006/relationships/image" Target="../media/image917.png"/><Relationship Id="rId102" Type="http://schemas.openxmlformats.org/officeDocument/2006/relationships/customXml" Target="../ink/ink1280.xml"/><Relationship Id="rId123" Type="http://schemas.openxmlformats.org/officeDocument/2006/relationships/customXml" Target="../ink/ink1291.xml"/><Relationship Id="rId144" Type="http://schemas.openxmlformats.org/officeDocument/2006/relationships/image" Target="../media/image949.png"/><Relationship Id="rId90" Type="http://schemas.openxmlformats.org/officeDocument/2006/relationships/customXml" Target="../ink/ink1274.xml"/><Relationship Id="rId27" Type="http://schemas.openxmlformats.org/officeDocument/2006/relationships/image" Target="../media/image892.png"/><Relationship Id="rId48" Type="http://schemas.openxmlformats.org/officeDocument/2006/relationships/customXml" Target="../ink/ink1253.xml"/><Relationship Id="rId69" Type="http://schemas.openxmlformats.org/officeDocument/2006/relationships/image" Target="../media/image912.png"/><Relationship Id="rId113" Type="http://schemas.openxmlformats.org/officeDocument/2006/relationships/customXml" Target="../ink/ink1286.xml"/><Relationship Id="rId134" Type="http://schemas.openxmlformats.org/officeDocument/2006/relationships/image" Target="../media/image9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14:cNvPr>
              <p14:cNvContentPartPr/>
              <p14:nvPr/>
            </p14:nvContentPartPr>
            <p14:xfrm>
              <a:off x="-925501" y="2024651"/>
              <a:ext cx="172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4501" y="2015651"/>
                <a:ext cx="349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920017-BC59-689A-5774-377FD20B5A84}"/>
              </a:ext>
            </a:extLst>
          </p:cNvPr>
          <p:cNvGrpSpPr/>
          <p:nvPr/>
        </p:nvGrpSpPr>
        <p:grpSpPr>
          <a:xfrm>
            <a:off x="352499" y="228971"/>
            <a:ext cx="132480" cy="134640"/>
            <a:chOff x="352499" y="228971"/>
            <a:chExt cx="1324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14:cNvPr>
                <p14:cNvContentPartPr/>
                <p14:nvPr/>
              </p14:nvContentPartPr>
              <p14:xfrm>
                <a:off x="366899" y="228971"/>
                <a:ext cx="91800" cy="115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259" y="219971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14:cNvPr>
                <p14:cNvContentPartPr/>
                <p14:nvPr/>
              </p14:nvContentPartPr>
              <p14:xfrm>
                <a:off x="352499" y="260291"/>
                <a:ext cx="132480" cy="103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99" y="251651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4F77B1-D4D4-265F-A383-C7C1B49F157C}"/>
              </a:ext>
            </a:extLst>
          </p:cNvPr>
          <p:cNvGrpSpPr/>
          <p:nvPr/>
        </p:nvGrpSpPr>
        <p:grpSpPr>
          <a:xfrm>
            <a:off x="1239899" y="280811"/>
            <a:ext cx="148320" cy="126720"/>
            <a:chOff x="1239899" y="280811"/>
            <a:chExt cx="1483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14:cNvPr>
                <p14:cNvContentPartPr/>
                <p14:nvPr/>
              </p14:nvContentPartPr>
              <p14:xfrm>
                <a:off x="1239899" y="293411"/>
                <a:ext cx="117360" cy="11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1259" y="284411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14:cNvPr>
                <p14:cNvContentPartPr/>
                <p14:nvPr/>
              </p14:nvContentPartPr>
              <p14:xfrm>
                <a:off x="1285619" y="280811"/>
                <a:ext cx="102600" cy="9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6979" y="271811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2A7CE4-3CE8-2B88-9E7D-2A6A08FDA02E}"/>
              </a:ext>
            </a:extLst>
          </p:cNvPr>
          <p:cNvGrpSpPr/>
          <p:nvPr/>
        </p:nvGrpSpPr>
        <p:grpSpPr>
          <a:xfrm>
            <a:off x="529979" y="2490131"/>
            <a:ext cx="216360" cy="260280"/>
            <a:chOff x="529979" y="2490131"/>
            <a:chExt cx="2163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14:cNvPr>
                <p14:cNvContentPartPr/>
                <p14:nvPr/>
              </p14:nvContentPartPr>
              <p14:xfrm>
                <a:off x="529979" y="2573651"/>
                <a:ext cx="180000" cy="176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79" y="2564651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14:cNvPr>
                <p14:cNvContentPartPr/>
                <p14:nvPr/>
              </p14:nvContentPartPr>
              <p14:xfrm>
                <a:off x="568139" y="2490131"/>
                <a:ext cx="178200" cy="24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499" y="2481131"/>
                  <a:ext cx="1958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898B0A5-A91F-4490-BEDE-5A0A35FBA653}"/>
              </a:ext>
            </a:extLst>
          </p:cNvPr>
          <p:cNvGrpSpPr/>
          <p:nvPr/>
        </p:nvGrpSpPr>
        <p:grpSpPr>
          <a:xfrm>
            <a:off x="9477717" y="1021677"/>
            <a:ext cx="217440" cy="180360"/>
            <a:chOff x="9477717" y="1021677"/>
            <a:chExt cx="217440" cy="18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14:cNvPr>
                <p14:cNvContentPartPr/>
                <p14:nvPr/>
              </p14:nvContentPartPr>
              <p14:xfrm>
                <a:off x="9505437" y="1021677"/>
                <a:ext cx="109440" cy="18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01117" y="1017357"/>
                  <a:ext cx="11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14:cNvPr>
                <p14:cNvContentPartPr/>
                <p14:nvPr/>
              </p14:nvContentPartPr>
              <p14:xfrm>
                <a:off x="9477717" y="1079637"/>
                <a:ext cx="217440" cy="109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3397" y="1075317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D82F26-FAC2-8B23-6288-1EA13175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" y="977326"/>
            <a:ext cx="8070170" cy="50774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9AD02B9-8BD3-4B77-932A-14E7690F26B1}"/>
                  </a:ext>
                </a:extLst>
              </p14:cNvPr>
              <p14:cNvContentPartPr/>
              <p14:nvPr/>
            </p14:nvContentPartPr>
            <p14:xfrm>
              <a:off x="5173490" y="705571"/>
              <a:ext cx="2427840" cy="53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9AD02B9-8BD3-4B77-932A-14E7690F26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170" y="701251"/>
                <a:ext cx="24364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E5C1FB-F894-4979-B153-1E43F6613828}"/>
                  </a:ext>
                </a:extLst>
              </p14:cNvPr>
              <p14:cNvContentPartPr/>
              <p14:nvPr/>
            </p14:nvContentPartPr>
            <p14:xfrm>
              <a:off x="7540850" y="1294171"/>
              <a:ext cx="1305360" cy="1986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E5C1FB-F894-4979-B153-1E43F66138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6530" y="1289851"/>
                <a:ext cx="1314000" cy="19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8780BB-C81C-4D81-AB5E-40F2C9C2C388}"/>
                  </a:ext>
                </a:extLst>
              </p14:cNvPr>
              <p14:cNvContentPartPr/>
              <p14:nvPr/>
            </p14:nvContentPartPr>
            <p14:xfrm>
              <a:off x="2962370" y="1848931"/>
              <a:ext cx="1222200" cy="81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8780BB-C81C-4D81-AB5E-40F2C9C2C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8050" y="1844611"/>
                <a:ext cx="123084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3A8ABE-0C09-4A76-968C-DF813E0D9F06}"/>
              </a:ext>
            </a:extLst>
          </p:cNvPr>
          <p:cNvGrpSpPr/>
          <p:nvPr/>
        </p:nvGrpSpPr>
        <p:grpSpPr>
          <a:xfrm>
            <a:off x="5968730" y="1416571"/>
            <a:ext cx="2360520" cy="583200"/>
            <a:chOff x="5968730" y="1416571"/>
            <a:chExt cx="2360520" cy="5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45C9A33-0BDA-43BE-95BB-AFAE79009998}"/>
                    </a:ext>
                  </a:extLst>
                </p14:cNvPr>
                <p14:cNvContentPartPr/>
                <p14:nvPr/>
              </p14:nvContentPartPr>
              <p14:xfrm>
                <a:off x="5968730" y="1873051"/>
                <a:ext cx="1492560" cy="201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45C9A33-0BDA-43BE-95BB-AFAE790099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4410" y="1868731"/>
                  <a:ext cx="150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4748D2-4526-4FE4-8BE0-8F8B96CAD3BE}"/>
                    </a:ext>
                  </a:extLst>
                </p14:cNvPr>
                <p14:cNvContentPartPr/>
                <p14:nvPr/>
              </p14:nvContentPartPr>
              <p14:xfrm>
                <a:off x="7658930" y="1416571"/>
                <a:ext cx="670320" cy="583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4748D2-4526-4FE4-8BE0-8F8B96CAD3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54610" y="1412251"/>
                  <a:ext cx="678960" cy="59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C8EC38B-FE44-4C03-A002-6514EC42CD8D}"/>
                  </a:ext>
                </a:extLst>
              </p14:cNvPr>
              <p14:cNvContentPartPr/>
              <p14:nvPr/>
            </p14:nvContentPartPr>
            <p14:xfrm>
              <a:off x="460730" y="2201731"/>
              <a:ext cx="1185840" cy="47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C8EC38B-FE44-4C03-A002-6514EC42C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410" y="2197411"/>
                <a:ext cx="11944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E728C56-B3F6-4307-B05F-57DB06171880}"/>
              </a:ext>
            </a:extLst>
          </p:cNvPr>
          <p:cNvGrpSpPr/>
          <p:nvPr/>
        </p:nvGrpSpPr>
        <p:grpSpPr>
          <a:xfrm>
            <a:off x="308090" y="3163291"/>
            <a:ext cx="7334640" cy="549360"/>
            <a:chOff x="308090" y="3163291"/>
            <a:chExt cx="733464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88B6DD-0DE8-46E0-92FD-5DE0BC0CD21A}"/>
                    </a:ext>
                  </a:extLst>
                </p14:cNvPr>
                <p14:cNvContentPartPr/>
                <p14:nvPr/>
              </p14:nvContentPartPr>
              <p14:xfrm>
                <a:off x="2974250" y="3191731"/>
                <a:ext cx="947520" cy="118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88B6DD-0DE8-46E0-92FD-5DE0BC0CD2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9930" y="3187411"/>
                  <a:ext cx="95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41EE31E-3BB0-4D26-82CA-9BC464300C96}"/>
                    </a:ext>
                  </a:extLst>
                </p14:cNvPr>
                <p14:cNvContentPartPr/>
                <p14:nvPr/>
              </p14:nvContentPartPr>
              <p14:xfrm>
                <a:off x="5357810" y="3192451"/>
                <a:ext cx="2284920" cy="38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41EE31E-3BB0-4D26-82CA-9BC464300C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3490" y="3188131"/>
                  <a:ext cx="229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0FD521-235C-472D-8949-41B2C19D955F}"/>
                    </a:ext>
                  </a:extLst>
                </p14:cNvPr>
                <p14:cNvContentPartPr/>
                <p14:nvPr/>
              </p14:nvContentPartPr>
              <p14:xfrm>
                <a:off x="308090" y="3163291"/>
                <a:ext cx="6812280" cy="549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0FD521-235C-472D-8949-41B2C19D95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770" y="3158971"/>
                  <a:ext cx="6820920" cy="55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4E306E-D154-4D75-930F-87B263F398D1}"/>
                  </a:ext>
                </a:extLst>
              </p14:cNvPr>
              <p14:cNvContentPartPr/>
              <p14:nvPr/>
            </p14:nvContentPartPr>
            <p14:xfrm>
              <a:off x="1595810" y="4160851"/>
              <a:ext cx="3852720" cy="622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4E306E-D154-4D75-930F-87B263F398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1490" y="4156531"/>
                <a:ext cx="386136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FAF63B-B6B4-132D-93F6-8BC79466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3" y="981019"/>
            <a:ext cx="7625903" cy="4433191"/>
          </a:xfrm>
          <a:prstGeom prst="rect">
            <a:avLst/>
          </a:prstGeom>
        </p:spPr>
      </p:pic>
      <p:grpSp>
        <p:nvGrpSpPr>
          <p:cNvPr id="480402" name="Gruppieren 480401">
            <a:extLst>
              <a:ext uri="{FF2B5EF4-FFF2-40B4-BE49-F238E27FC236}">
                <a16:creationId xmlns:a16="http://schemas.microsoft.com/office/drawing/2014/main" id="{B5C9CA6E-1725-4F8C-8A4A-34776281667F}"/>
              </a:ext>
            </a:extLst>
          </p:cNvPr>
          <p:cNvGrpSpPr/>
          <p:nvPr/>
        </p:nvGrpSpPr>
        <p:grpSpPr>
          <a:xfrm>
            <a:off x="1070570" y="544291"/>
            <a:ext cx="10484640" cy="2531160"/>
            <a:chOff x="1070570" y="544291"/>
            <a:chExt cx="10484640" cy="253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874AC87-9E11-41B3-B293-1B3CBB227D1C}"/>
                    </a:ext>
                  </a:extLst>
                </p14:cNvPr>
                <p14:cNvContentPartPr/>
                <p14:nvPr/>
              </p14:nvContentPartPr>
              <p14:xfrm>
                <a:off x="4655450" y="544291"/>
                <a:ext cx="1314000" cy="795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874AC87-9E11-41B3-B293-1B3CBB227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1130" y="539971"/>
                  <a:ext cx="132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67F6564-B009-4E63-8089-A5E825370CD0}"/>
                    </a:ext>
                  </a:extLst>
                </p14:cNvPr>
                <p14:cNvContentPartPr/>
                <p14:nvPr/>
              </p14:nvContentPartPr>
              <p14:xfrm>
                <a:off x="6433850" y="564091"/>
                <a:ext cx="2209320" cy="518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67F6564-B009-4E63-8089-A5E825370C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9530" y="559771"/>
                  <a:ext cx="2217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D6D5699-849F-419D-B068-E185FD4BAC22}"/>
                    </a:ext>
                  </a:extLst>
                </p14:cNvPr>
                <p14:cNvContentPartPr/>
                <p14:nvPr/>
              </p14:nvContentPartPr>
              <p14:xfrm>
                <a:off x="1070570" y="1235491"/>
                <a:ext cx="4384440" cy="1410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D6D5699-849F-419D-B068-E185FD4BAC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6250" y="1231171"/>
                  <a:ext cx="4393080" cy="14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F986819-8B92-4C17-82ED-3CF478033B08}"/>
                    </a:ext>
                  </a:extLst>
                </p14:cNvPr>
                <p14:cNvContentPartPr/>
                <p14:nvPr/>
              </p14:nvContentPartPr>
              <p14:xfrm>
                <a:off x="4980890" y="974491"/>
                <a:ext cx="263520" cy="214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F986819-8B92-4C17-82ED-3CF478033B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76570" y="970171"/>
                  <a:ext cx="272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477D2E-DB4E-442B-9CF9-9D9EB733C793}"/>
                    </a:ext>
                  </a:extLst>
                </p14:cNvPr>
                <p14:cNvContentPartPr/>
                <p14:nvPr/>
              </p14:nvContentPartPr>
              <p14:xfrm>
                <a:off x="4913930" y="1004371"/>
                <a:ext cx="274320" cy="197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477D2E-DB4E-442B-9CF9-9D9EB733C7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9610" y="1000051"/>
                  <a:ext cx="282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C07579-894B-44E8-9023-33E626DC9551}"/>
                    </a:ext>
                  </a:extLst>
                </p14:cNvPr>
                <p14:cNvContentPartPr/>
                <p14:nvPr/>
              </p14:nvContentPartPr>
              <p14:xfrm>
                <a:off x="5416850" y="760291"/>
                <a:ext cx="149760" cy="235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C07579-894B-44E8-9023-33E626DC95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12530" y="755971"/>
                  <a:ext cx="158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BCE48C-1631-4153-BCA7-88947423D8BD}"/>
                    </a:ext>
                  </a:extLst>
                </p14:cNvPr>
                <p14:cNvContentPartPr/>
                <p14:nvPr/>
              </p14:nvContentPartPr>
              <p14:xfrm>
                <a:off x="5546450" y="840931"/>
                <a:ext cx="146160" cy="61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BCE48C-1631-4153-BCA7-88947423D8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2130" y="836611"/>
                  <a:ext cx="154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6B4610-A181-42B1-A032-623F127F1894}"/>
                    </a:ext>
                  </a:extLst>
                </p14:cNvPr>
                <p14:cNvContentPartPr/>
                <p14:nvPr/>
              </p14:nvContentPartPr>
              <p14:xfrm>
                <a:off x="5844530" y="740851"/>
                <a:ext cx="208080" cy="195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6B4610-A181-42B1-A032-623F127F18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0210" y="736531"/>
                  <a:ext cx="216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9104F6-1240-44DF-90A0-7B41AB61E831}"/>
                    </a:ext>
                  </a:extLst>
                </p14:cNvPr>
                <p14:cNvContentPartPr/>
                <p14:nvPr/>
              </p14:nvContentPartPr>
              <p14:xfrm>
                <a:off x="6089690" y="814291"/>
                <a:ext cx="478440" cy="109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9104F6-1240-44DF-90A0-7B41AB61E8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5370" y="809971"/>
                  <a:ext cx="48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8E120C-4B79-4604-8CF4-D7C758AFBB76}"/>
                    </a:ext>
                  </a:extLst>
                </p14:cNvPr>
                <p14:cNvContentPartPr/>
                <p14:nvPr/>
              </p14:nvContentPartPr>
              <p14:xfrm>
                <a:off x="6610970" y="814291"/>
                <a:ext cx="392760" cy="230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8E120C-4B79-4604-8CF4-D7C758AFBB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06650" y="809971"/>
                  <a:ext cx="401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62FDB2-F44D-4B40-988D-EEDCE31336C0}"/>
                    </a:ext>
                  </a:extLst>
                </p14:cNvPr>
                <p14:cNvContentPartPr/>
                <p14:nvPr/>
              </p14:nvContentPartPr>
              <p14:xfrm>
                <a:off x="6153770" y="1112731"/>
                <a:ext cx="155520" cy="83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62FDB2-F44D-4B40-988D-EEDCE31336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9450" y="1108411"/>
                  <a:ext cx="164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52C48A-AA30-4BC3-A142-1A23256184C1}"/>
                    </a:ext>
                  </a:extLst>
                </p14:cNvPr>
                <p14:cNvContentPartPr/>
                <p14:nvPr/>
              </p14:nvContentPartPr>
              <p14:xfrm>
                <a:off x="6274010" y="1122811"/>
                <a:ext cx="250560" cy="75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52C48A-AA30-4BC3-A142-1A23256184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9690" y="1118491"/>
                  <a:ext cx="25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7439B9E-ADB6-416F-BC97-5AA4B49919CC}"/>
                    </a:ext>
                  </a:extLst>
                </p14:cNvPr>
                <p14:cNvContentPartPr/>
                <p14:nvPr/>
              </p14:nvContentPartPr>
              <p14:xfrm>
                <a:off x="6535010" y="1115611"/>
                <a:ext cx="86760" cy="889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7439B9E-ADB6-416F-BC97-5AA4B49919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30690" y="1111291"/>
                  <a:ext cx="95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7357584-D7F9-4D76-9CC1-F76BDFF5F3B2}"/>
                    </a:ext>
                  </a:extLst>
                </p14:cNvPr>
                <p14:cNvContentPartPr/>
                <p14:nvPr/>
              </p14:nvContentPartPr>
              <p14:xfrm>
                <a:off x="6625730" y="1038931"/>
                <a:ext cx="466200" cy="150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7357584-D7F9-4D76-9CC1-F76BDFF5F3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21410" y="1034611"/>
                  <a:ext cx="474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EB1A79F-AED4-42C8-803A-F3974D3F6FCF}"/>
                    </a:ext>
                  </a:extLst>
                </p14:cNvPr>
                <p14:cNvContentPartPr/>
                <p14:nvPr/>
              </p14:nvContentPartPr>
              <p14:xfrm>
                <a:off x="9844130" y="717811"/>
                <a:ext cx="164880" cy="87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EB1A79F-AED4-42C8-803A-F3974D3F6F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9810" y="713491"/>
                  <a:ext cx="17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668D35-25A2-4C1B-9D13-DD7EE779068F}"/>
                    </a:ext>
                  </a:extLst>
                </p14:cNvPr>
                <p14:cNvContentPartPr/>
                <p14:nvPr/>
              </p14:nvContentPartPr>
              <p14:xfrm>
                <a:off x="10055090" y="727171"/>
                <a:ext cx="152640" cy="70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668D35-25A2-4C1B-9D13-DD7EE77906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50770" y="722851"/>
                  <a:ext cx="16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AD2CCE-98BE-4B93-8BF9-994D2AB72974}"/>
                    </a:ext>
                  </a:extLst>
                </p14:cNvPr>
                <p14:cNvContentPartPr/>
                <p14:nvPr/>
              </p14:nvContentPartPr>
              <p14:xfrm>
                <a:off x="10201970" y="707371"/>
                <a:ext cx="86400" cy="9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AD2CCE-98BE-4B93-8BF9-994D2AB729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97650" y="703051"/>
                  <a:ext cx="95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61D73B-2FBD-4FE5-ADFE-44DC27D230FB}"/>
                    </a:ext>
                  </a:extLst>
                </p14:cNvPr>
                <p14:cNvContentPartPr/>
                <p14:nvPr/>
              </p14:nvContentPartPr>
              <p14:xfrm>
                <a:off x="10487090" y="706651"/>
                <a:ext cx="148680" cy="107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61D73B-2FBD-4FE5-ADFE-44DC27D230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82770" y="702331"/>
                  <a:ext cx="15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D2FB51-62B3-4CAC-8C63-42566BF2BCC9}"/>
                    </a:ext>
                  </a:extLst>
                </p14:cNvPr>
                <p14:cNvContentPartPr/>
                <p14:nvPr/>
              </p14:nvContentPartPr>
              <p14:xfrm>
                <a:off x="10660610" y="609091"/>
                <a:ext cx="40680" cy="18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D2FB51-62B3-4CAC-8C63-42566BF2BC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56290" y="604771"/>
                  <a:ext cx="4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3B019AB-4C1D-420D-8CF2-011154895BA5}"/>
                    </a:ext>
                  </a:extLst>
                </p14:cNvPr>
                <p14:cNvContentPartPr/>
                <p14:nvPr/>
              </p14:nvContentPartPr>
              <p14:xfrm>
                <a:off x="10781930" y="697651"/>
                <a:ext cx="221400" cy="81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3B019AB-4C1D-420D-8CF2-011154895B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77610" y="693331"/>
                  <a:ext cx="23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42CDA9-AF97-43BC-B60A-47BB2CC5A4D0}"/>
                    </a:ext>
                  </a:extLst>
                </p14:cNvPr>
                <p14:cNvContentPartPr/>
                <p14:nvPr/>
              </p14:nvContentPartPr>
              <p14:xfrm>
                <a:off x="11017730" y="691531"/>
                <a:ext cx="64080" cy="84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42CDA9-AF97-43BC-B60A-47BB2CC5A4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13410" y="687211"/>
                  <a:ext cx="72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EE88A76-59C4-4B08-96C2-4EC05862CF78}"/>
                    </a:ext>
                  </a:extLst>
                </p14:cNvPr>
                <p14:cNvContentPartPr/>
                <p14:nvPr/>
              </p14:nvContentPartPr>
              <p14:xfrm>
                <a:off x="11138690" y="694771"/>
                <a:ext cx="98640" cy="673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EE88A76-59C4-4B08-96C2-4EC05862CF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34370" y="690451"/>
                  <a:ext cx="107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8F2DF2B-ACCC-4EAA-A158-AF855985781E}"/>
                    </a:ext>
                  </a:extLst>
                </p14:cNvPr>
                <p14:cNvContentPartPr/>
                <p14:nvPr/>
              </p14:nvContentPartPr>
              <p14:xfrm>
                <a:off x="11231930" y="595411"/>
                <a:ext cx="128520" cy="178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8F2DF2B-ACCC-4EAA-A158-AF85598578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27610" y="591091"/>
                  <a:ext cx="137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B85FD9-1261-4704-B88C-BA10A655881E}"/>
                    </a:ext>
                  </a:extLst>
                </p14:cNvPr>
                <p14:cNvContentPartPr/>
                <p14:nvPr/>
              </p14:nvContentPartPr>
              <p14:xfrm>
                <a:off x="7231610" y="807811"/>
                <a:ext cx="25200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B85FD9-1261-4704-B88C-BA10A65588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7290" y="803491"/>
                  <a:ext cx="260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4619D5-3D19-431B-9A5D-BEC0DFFAA77D}"/>
                    </a:ext>
                  </a:extLst>
                </p14:cNvPr>
                <p14:cNvContentPartPr/>
                <p14:nvPr/>
              </p14:nvContentPartPr>
              <p14:xfrm>
                <a:off x="7500530" y="758491"/>
                <a:ext cx="147600" cy="170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4619D5-3D19-431B-9A5D-BEC0DFFAA7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6210" y="754171"/>
                  <a:ext cx="156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F5DEDA-57A6-453A-98E6-16EB211E245A}"/>
                    </a:ext>
                  </a:extLst>
                </p14:cNvPr>
                <p14:cNvContentPartPr/>
                <p14:nvPr/>
              </p14:nvContentPartPr>
              <p14:xfrm>
                <a:off x="7668650" y="734011"/>
                <a:ext cx="360" cy="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F5DEDA-57A6-453A-98E6-16EB211E24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64330" y="729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F71B7F-8C1E-4710-8E4A-A951B703DCC4}"/>
                    </a:ext>
                  </a:extLst>
                </p14:cNvPr>
                <p14:cNvContentPartPr/>
                <p14:nvPr/>
              </p14:nvContentPartPr>
              <p14:xfrm>
                <a:off x="7667930" y="702331"/>
                <a:ext cx="64080" cy="223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F71B7F-8C1E-4710-8E4A-A951B703DC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3610" y="698011"/>
                  <a:ext cx="72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858F9D-FD62-4F13-BFAD-49ACEC2952C5}"/>
                    </a:ext>
                  </a:extLst>
                </p14:cNvPr>
                <p14:cNvContentPartPr/>
                <p14:nvPr/>
              </p14:nvContentPartPr>
              <p14:xfrm>
                <a:off x="7919930" y="746971"/>
                <a:ext cx="96120" cy="119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858F9D-FD62-4F13-BFAD-49ACEC2952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15610" y="742651"/>
                  <a:ext cx="104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615DB0-2C76-40E7-8B49-15175A0B34EB}"/>
                    </a:ext>
                  </a:extLst>
                </p14:cNvPr>
                <p14:cNvContentPartPr/>
                <p14:nvPr/>
              </p14:nvContentPartPr>
              <p14:xfrm>
                <a:off x="8032970" y="768931"/>
                <a:ext cx="106920" cy="792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615DB0-2C76-40E7-8B49-15175A0B34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28650" y="764611"/>
                  <a:ext cx="115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C72F93-80A5-4ED3-872D-893B55E3C705}"/>
                    </a:ext>
                  </a:extLst>
                </p14:cNvPr>
                <p14:cNvContentPartPr/>
                <p14:nvPr/>
              </p14:nvContentPartPr>
              <p14:xfrm>
                <a:off x="8205770" y="748051"/>
                <a:ext cx="15120" cy="93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C72F93-80A5-4ED3-872D-893B55E3C7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01450" y="743731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DE2908A-28AC-4949-9A55-6A93D3317EB9}"/>
                    </a:ext>
                  </a:extLst>
                </p14:cNvPr>
                <p14:cNvContentPartPr/>
                <p14:nvPr/>
              </p14:nvContentPartPr>
              <p14:xfrm>
                <a:off x="8274890" y="706291"/>
                <a:ext cx="84960" cy="104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DE2908A-28AC-4949-9A55-6A93D3317E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70570" y="701971"/>
                  <a:ext cx="93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9D9A6C8-A8DC-4A6F-9586-F1E26B05F021}"/>
                    </a:ext>
                  </a:extLst>
                </p14:cNvPr>
                <p14:cNvContentPartPr/>
                <p14:nvPr/>
              </p14:nvContentPartPr>
              <p14:xfrm>
                <a:off x="8340410" y="734731"/>
                <a:ext cx="17280" cy="130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9D9A6C8-A8DC-4A6F-9586-F1E26B05F0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36090" y="730411"/>
                  <a:ext cx="25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DAE13C-9A33-40D1-A88F-33635BE24C79}"/>
                    </a:ext>
                  </a:extLst>
                </p14:cNvPr>
                <p14:cNvContentPartPr/>
                <p14:nvPr/>
              </p14:nvContentPartPr>
              <p14:xfrm>
                <a:off x="8282090" y="791611"/>
                <a:ext cx="119880" cy="26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DAE13C-9A33-40D1-A88F-33635BE24C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77770" y="787291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B725A2-A6B3-48D3-A59A-A0E7F39ACB1A}"/>
                    </a:ext>
                  </a:extLst>
                </p14:cNvPr>
                <p14:cNvContentPartPr/>
                <p14:nvPr/>
              </p14:nvContentPartPr>
              <p14:xfrm>
                <a:off x="8597810" y="748051"/>
                <a:ext cx="111240" cy="189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B725A2-A6B3-48D3-A59A-A0E7F39ACB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3490" y="743731"/>
                  <a:ext cx="11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8BEE9E-CAA3-4558-8B98-DD2D8C253E9F}"/>
                    </a:ext>
                  </a:extLst>
                </p14:cNvPr>
                <p14:cNvContentPartPr/>
                <p14:nvPr/>
              </p14:nvContentPartPr>
              <p14:xfrm>
                <a:off x="8753330" y="755611"/>
                <a:ext cx="92160" cy="81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8BEE9E-CAA3-4558-8B98-DD2D8C253E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9010" y="751291"/>
                  <a:ext cx="100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1D57061-17C5-49AB-83F6-462158978C26}"/>
                    </a:ext>
                  </a:extLst>
                </p14:cNvPr>
                <p14:cNvContentPartPr/>
                <p14:nvPr/>
              </p14:nvContentPartPr>
              <p14:xfrm>
                <a:off x="8841890" y="762811"/>
                <a:ext cx="89640" cy="19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1D57061-17C5-49AB-83F6-462158978C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37570" y="758491"/>
                  <a:ext cx="98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604716E-2E8E-44DB-AA77-94BD8AAE1ED2}"/>
                    </a:ext>
                  </a:extLst>
                </p14:cNvPr>
                <p14:cNvContentPartPr/>
                <p14:nvPr/>
              </p14:nvContentPartPr>
              <p14:xfrm>
                <a:off x="8941610" y="764611"/>
                <a:ext cx="103680" cy="54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604716E-2E8E-44DB-AA77-94BD8AAE1E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37290" y="760291"/>
                  <a:ext cx="112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1F5DB33-03BA-4AB7-9A5D-32429D573878}"/>
                    </a:ext>
                  </a:extLst>
                </p14:cNvPr>
                <p14:cNvContentPartPr/>
                <p14:nvPr/>
              </p14:nvContentPartPr>
              <p14:xfrm>
                <a:off x="9065450" y="657331"/>
                <a:ext cx="78120" cy="153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1F5DB33-03BA-4AB7-9A5D-32429D5738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1130" y="653011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328A61-44AE-4E89-B1BD-A8C33CD8F0BA}"/>
                    </a:ext>
                  </a:extLst>
                </p14:cNvPr>
                <p14:cNvContentPartPr/>
                <p14:nvPr/>
              </p14:nvContentPartPr>
              <p14:xfrm>
                <a:off x="9126290" y="654091"/>
                <a:ext cx="269640" cy="157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328A61-44AE-4E89-B1BD-A8C33CD8F0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21970" y="649771"/>
                  <a:ext cx="278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DDCF60B-A467-470B-A33C-B95DF7E6474A}"/>
                    </a:ext>
                  </a:extLst>
                </p14:cNvPr>
                <p14:cNvContentPartPr/>
                <p14:nvPr/>
              </p14:nvContentPartPr>
              <p14:xfrm>
                <a:off x="9378650" y="655531"/>
                <a:ext cx="28800" cy="54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DDCF60B-A467-470B-A33C-B95DF7E647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4330" y="651211"/>
                  <a:ext cx="37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1F0AC1-15ED-4217-9189-28F8A6508B4A}"/>
                    </a:ext>
                  </a:extLst>
                </p14:cNvPr>
                <p14:cNvContentPartPr/>
                <p14:nvPr/>
              </p14:nvContentPartPr>
              <p14:xfrm>
                <a:off x="9423650" y="737251"/>
                <a:ext cx="181080" cy="75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1F0AC1-15ED-4217-9189-28F8A6508B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19330" y="732931"/>
                  <a:ext cx="18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182BC4-EEF2-4921-AB93-7BB065230197}"/>
                    </a:ext>
                  </a:extLst>
                </p14:cNvPr>
                <p14:cNvContentPartPr/>
                <p14:nvPr/>
              </p14:nvContentPartPr>
              <p14:xfrm>
                <a:off x="7213970" y="1110211"/>
                <a:ext cx="227160" cy="57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182BC4-EEF2-4921-AB93-7BB0652301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9650" y="1105891"/>
                  <a:ext cx="235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5EB17F-940A-4F46-B1B6-70465CE1098D}"/>
                    </a:ext>
                  </a:extLst>
                </p14:cNvPr>
                <p14:cNvContentPartPr/>
                <p14:nvPr/>
              </p14:nvContentPartPr>
              <p14:xfrm>
                <a:off x="7481810" y="1073131"/>
                <a:ext cx="80280" cy="84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5EB17F-940A-4F46-B1B6-70465CE109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77490" y="1068811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2210FA3-3F21-4549-B7F4-BFE7986FC250}"/>
                    </a:ext>
                  </a:extLst>
                </p14:cNvPr>
                <p14:cNvContentPartPr/>
                <p14:nvPr/>
              </p14:nvContentPartPr>
              <p14:xfrm>
                <a:off x="7830290" y="1032451"/>
                <a:ext cx="329040" cy="124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2210FA3-3F21-4549-B7F4-BFE7986FC2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25970" y="1028131"/>
                  <a:ext cx="33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E8DD29-3ACD-4947-A965-274798671E04}"/>
                    </a:ext>
                  </a:extLst>
                </p14:cNvPr>
                <p14:cNvContentPartPr/>
                <p14:nvPr/>
              </p14:nvContentPartPr>
              <p14:xfrm>
                <a:off x="8212250" y="986011"/>
                <a:ext cx="100080" cy="201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E8DD29-3ACD-4947-A965-274798671E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07930" y="981691"/>
                  <a:ext cx="108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CE5C4D-FA7F-4148-9D3C-99032BF0D1D4}"/>
                    </a:ext>
                  </a:extLst>
                </p14:cNvPr>
                <p14:cNvContentPartPr/>
                <p14:nvPr/>
              </p14:nvContentPartPr>
              <p14:xfrm>
                <a:off x="8275250" y="1063411"/>
                <a:ext cx="141480" cy="60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CE5C4D-FA7F-4148-9D3C-99032BF0D1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70930" y="1059091"/>
                  <a:ext cx="150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04DDD9C-5AC9-4B11-8E11-D7A1CF5966C6}"/>
                    </a:ext>
                  </a:extLst>
                </p14:cNvPr>
                <p14:cNvContentPartPr/>
                <p14:nvPr/>
              </p14:nvContentPartPr>
              <p14:xfrm>
                <a:off x="8407370" y="1020211"/>
                <a:ext cx="139680" cy="114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04DDD9C-5AC9-4B11-8E11-D7A1CF5966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03050" y="1015891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D326DF-66BE-49F2-8A2A-FC3CF7DF9ED7}"/>
                    </a:ext>
                  </a:extLst>
                </p14:cNvPr>
                <p14:cNvContentPartPr/>
                <p14:nvPr/>
              </p14:nvContentPartPr>
              <p14:xfrm>
                <a:off x="8744690" y="981691"/>
                <a:ext cx="156960" cy="138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D326DF-66BE-49F2-8A2A-FC3CF7DF9E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40370" y="977371"/>
                  <a:ext cx="165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81035B-E040-4842-8280-00AAD1A12CE1}"/>
                    </a:ext>
                  </a:extLst>
                </p14:cNvPr>
                <p14:cNvContentPartPr/>
                <p14:nvPr/>
              </p14:nvContentPartPr>
              <p14:xfrm>
                <a:off x="8918930" y="1009051"/>
                <a:ext cx="257040" cy="91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81035B-E040-4842-8280-00AAD1A12C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14610" y="1004731"/>
                  <a:ext cx="26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80257" name="Freihand 480256">
                  <a:extLst>
                    <a:ext uri="{FF2B5EF4-FFF2-40B4-BE49-F238E27FC236}">
                      <a16:creationId xmlns:a16="http://schemas.microsoft.com/office/drawing/2014/main" id="{184B6BE1-1A79-488F-A8BE-0339609175B5}"/>
                    </a:ext>
                  </a:extLst>
                </p14:cNvPr>
                <p14:cNvContentPartPr/>
                <p14:nvPr/>
              </p14:nvContentPartPr>
              <p14:xfrm>
                <a:off x="9317090" y="1024171"/>
                <a:ext cx="294120" cy="64440"/>
              </p14:xfrm>
            </p:contentPart>
          </mc:Choice>
          <mc:Fallback>
            <p:pic>
              <p:nvPicPr>
                <p:cNvPr id="480257" name="Freihand 480256">
                  <a:extLst>
                    <a:ext uri="{FF2B5EF4-FFF2-40B4-BE49-F238E27FC236}">
                      <a16:creationId xmlns:a16="http://schemas.microsoft.com/office/drawing/2014/main" id="{184B6BE1-1A79-488F-A8BE-0339609175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12770" y="1019851"/>
                  <a:ext cx="302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80259" name="Freihand 480258">
                  <a:extLst>
                    <a:ext uri="{FF2B5EF4-FFF2-40B4-BE49-F238E27FC236}">
                      <a16:creationId xmlns:a16="http://schemas.microsoft.com/office/drawing/2014/main" id="{B6A85E35-A54F-49EE-89D5-E20D62FE20B2}"/>
                    </a:ext>
                  </a:extLst>
                </p14:cNvPr>
                <p14:cNvContentPartPr/>
                <p14:nvPr/>
              </p14:nvContentPartPr>
              <p14:xfrm>
                <a:off x="9649010" y="1014451"/>
                <a:ext cx="65160" cy="63000"/>
              </p14:xfrm>
            </p:contentPart>
          </mc:Choice>
          <mc:Fallback>
            <p:pic>
              <p:nvPicPr>
                <p:cNvPr id="480259" name="Freihand 480258">
                  <a:extLst>
                    <a:ext uri="{FF2B5EF4-FFF2-40B4-BE49-F238E27FC236}">
                      <a16:creationId xmlns:a16="http://schemas.microsoft.com/office/drawing/2014/main" id="{B6A85E35-A54F-49EE-89D5-E20D62FE20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44690" y="1010131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E7A2F2BC-43D8-48C9-9518-AD3C0E437130}"/>
                    </a:ext>
                  </a:extLst>
                </p14:cNvPr>
                <p14:cNvContentPartPr/>
                <p14:nvPr/>
              </p14:nvContentPartPr>
              <p14:xfrm>
                <a:off x="9826130" y="1029211"/>
                <a:ext cx="130680" cy="59040"/>
              </p14:xfrm>
            </p:contentPart>
          </mc:Choice>
          <mc:Fallback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E7A2F2BC-43D8-48C9-9518-AD3C0E4371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21810" y="1024891"/>
                  <a:ext cx="13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8A5BF6F2-A9CF-4CA2-8041-CF49F4BFE5F3}"/>
                    </a:ext>
                  </a:extLst>
                </p14:cNvPr>
                <p14:cNvContentPartPr/>
                <p14:nvPr/>
              </p14:nvContentPartPr>
              <p14:xfrm>
                <a:off x="9953210" y="1026331"/>
                <a:ext cx="79200" cy="58680"/>
              </p14:xfrm>
            </p:contentPart>
          </mc:Choice>
          <mc:Fallback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8A5BF6F2-A9CF-4CA2-8041-CF49F4BFE5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48890" y="1022011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5DCFA682-AC02-4C1F-AF93-9CA4405F06DA}"/>
                    </a:ext>
                  </a:extLst>
                </p14:cNvPr>
                <p14:cNvContentPartPr/>
                <p14:nvPr/>
              </p14:nvContentPartPr>
              <p14:xfrm>
                <a:off x="10135370" y="967651"/>
                <a:ext cx="201960" cy="116640"/>
              </p14:xfrm>
            </p:contentPart>
          </mc:Choice>
          <mc:Fallback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5DCFA682-AC02-4C1F-AF93-9CA4405F06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1050" y="963331"/>
                  <a:ext cx="21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E54071E7-63AD-404E-A3FE-AB213D93DE18}"/>
                    </a:ext>
                  </a:extLst>
                </p14:cNvPr>
                <p14:cNvContentPartPr/>
                <p14:nvPr/>
              </p14:nvContentPartPr>
              <p14:xfrm>
                <a:off x="10355690" y="944251"/>
                <a:ext cx="204840" cy="187920"/>
              </p14:xfrm>
            </p:contentPart>
          </mc:Choice>
          <mc:Fallback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E54071E7-63AD-404E-A3FE-AB213D93DE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51370" y="939931"/>
                  <a:ext cx="213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0265" name="Freihand 480264">
                  <a:extLst>
                    <a:ext uri="{FF2B5EF4-FFF2-40B4-BE49-F238E27FC236}">
                      <a16:creationId xmlns:a16="http://schemas.microsoft.com/office/drawing/2014/main" id="{FED3FF59-1401-4924-A1E8-2E99A499D821}"/>
                    </a:ext>
                  </a:extLst>
                </p14:cNvPr>
                <p14:cNvContentPartPr/>
                <p14:nvPr/>
              </p14:nvContentPartPr>
              <p14:xfrm>
                <a:off x="10282610" y="874051"/>
                <a:ext cx="35280" cy="5040"/>
              </p14:xfrm>
            </p:contentPart>
          </mc:Choice>
          <mc:Fallback>
            <p:pic>
              <p:nvPicPr>
                <p:cNvPr id="480265" name="Freihand 480264">
                  <a:extLst>
                    <a:ext uri="{FF2B5EF4-FFF2-40B4-BE49-F238E27FC236}">
                      <a16:creationId xmlns:a16="http://schemas.microsoft.com/office/drawing/2014/main" id="{FED3FF59-1401-4924-A1E8-2E99A499D8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78290" y="869731"/>
                  <a:ext cx="43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25CE1230-0780-42DF-A778-48933A4C6993}"/>
                    </a:ext>
                  </a:extLst>
                </p14:cNvPr>
                <p14:cNvContentPartPr/>
                <p14:nvPr/>
              </p14:nvContentPartPr>
              <p14:xfrm>
                <a:off x="10577090" y="965851"/>
                <a:ext cx="260280" cy="85680"/>
              </p14:xfrm>
            </p:contentPart>
          </mc:Choice>
          <mc:Fallback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25CE1230-0780-42DF-A778-48933A4C69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72770" y="961531"/>
                  <a:ext cx="26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1D216421-5FEA-43AE-9386-EEFA5BD7E76A}"/>
                    </a:ext>
                  </a:extLst>
                </p14:cNvPr>
                <p14:cNvContentPartPr/>
                <p14:nvPr/>
              </p14:nvContentPartPr>
              <p14:xfrm>
                <a:off x="10870130" y="981331"/>
                <a:ext cx="76320" cy="67680"/>
              </p14:xfrm>
            </p:contentPart>
          </mc:Choice>
          <mc:Fallback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1D216421-5FEA-43AE-9386-EEFA5BD7E7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65810" y="977011"/>
                  <a:ext cx="84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C23D91D1-1033-4926-AD4A-AE64ED65465C}"/>
                    </a:ext>
                  </a:extLst>
                </p14:cNvPr>
                <p14:cNvContentPartPr/>
                <p14:nvPr/>
              </p14:nvContentPartPr>
              <p14:xfrm>
                <a:off x="10963370" y="965491"/>
                <a:ext cx="126000" cy="79920"/>
              </p14:xfrm>
            </p:contentPart>
          </mc:Choice>
          <mc:Fallback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C23D91D1-1033-4926-AD4A-AE64ED6546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59050" y="961171"/>
                  <a:ext cx="13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7B0351EB-2CC5-4C5C-B733-4A27FD819D67}"/>
                    </a:ext>
                  </a:extLst>
                </p14:cNvPr>
                <p14:cNvContentPartPr/>
                <p14:nvPr/>
              </p14:nvContentPartPr>
              <p14:xfrm>
                <a:off x="9549290" y="911491"/>
                <a:ext cx="107280" cy="57600"/>
              </p14:xfrm>
            </p:contentPart>
          </mc:Choice>
          <mc:Fallback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7B0351EB-2CC5-4C5C-B733-4A27FD819D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44970" y="907171"/>
                  <a:ext cx="11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15F77121-B27B-4F4F-9843-F86D64A1A561}"/>
                    </a:ext>
                  </a:extLst>
                </p14:cNvPr>
                <p14:cNvContentPartPr/>
                <p14:nvPr/>
              </p14:nvContentPartPr>
              <p14:xfrm>
                <a:off x="9665930" y="853891"/>
                <a:ext cx="36720" cy="106200"/>
              </p14:xfrm>
            </p:contentPart>
          </mc:Choice>
          <mc:Fallback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15F77121-B27B-4F4F-9843-F86D64A1A5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1610" y="849571"/>
                  <a:ext cx="4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80272" name="Freihand 480271">
                  <a:extLst>
                    <a:ext uri="{FF2B5EF4-FFF2-40B4-BE49-F238E27FC236}">
                      <a16:creationId xmlns:a16="http://schemas.microsoft.com/office/drawing/2014/main" id="{7218702E-69CF-4C91-908E-409410B29117}"/>
                    </a:ext>
                  </a:extLst>
                </p14:cNvPr>
                <p14:cNvContentPartPr/>
                <p14:nvPr/>
              </p14:nvContentPartPr>
              <p14:xfrm>
                <a:off x="9717770" y="899611"/>
                <a:ext cx="143640" cy="53640"/>
              </p14:xfrm>
            </p:contentPart>
          </mc:Choice>
          <mc:Fallback>
            <p:pic>
              <p:nvPicPr>
                <p:cNvPr id="480272" name="Freihand 480271">
                  <a:extLst>
                    <a:ext uri="{FF2B5EF4-FFF2-40B4-BE49-F238E27FC236}">
                      <a16:creationId xmlns:a16="http://schemas.microsoft.com/office/drawing/2014/main" id="{7218702E-69CF-4C91-908E-409410B291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13450" y="895291"/>
                  <a:ext cx="15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AAC38862-072F-45C8-8EF8-6C89B0DD467F}"/>
                    </a:ext>
                  </a:extLst>
                </p14:cNvPr>
                <p14:cNvContentPartPr/>
                <p14:nvPr/>
              </p14:nvContentPartPr>
              <p14:xfrm>
                <a:off x="9865010" y="900331"/>
                <a:ext cx="45720" cy="27720"/>
              </p14:xfrm>
            </p:contentPart>
          </mc:Choice>
          <mc:Fallback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AAC38862-072F-45C8-8EF8-6C89B0DD46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60690" y="896011"/>
                  <a:ext cx="5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CA0FBB7B-8584-4784-9634-441BB601FB6F}"/>
                    </a:ext>
                  </a:extLst>
                </p14:cNvPr>
                <p14:cNvContentPartPr/>
                <p14:nvPr/>
              </p14:nvContentPartPr>
              <p14:xfrm>
                <a:off x="9920090" y="888811"/>
                <a:ext cx="67680" cy="61200"/>
              </p14:xfrm>
            </p:contentPart>
          </mc:Choice>
          <mc:Fallback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CA0FBB7B-8584-4784-9634-441BB601FB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15770" y="884491"/>
                  <a:ext cx="76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80275" name="Freihand 480274">
                  <a:extLst>
                    <a:ext uri="{FF2B5EF4-FFF2-40B4-BE49-F238E27FC236}">
                      <a16:creationId xmlns:a16="http://schemas.microsoft.com/office/drawing/2014/main" id="{779606E4-7516-4CB4-B798-BA20BF9ADFF7}"/>
                    </a:ext>
                  </a:extLst>
                </p14:cNvPr>
                <p14:cNvContentPartPr/>
                <p14:nvPr/>
              </p14:nvContentPartPr>
              <p14:xfrm>
                <a:off x="9979130" y="854251"/>
                <a:ext cx="78840" cy="87120"/>
              </p14:xfrm>
            </p:contentPart>
          </mc:Choice>
          <mc:Fallback>
            <p:pic>
              <p:nvPicPr>
                <p:cNvPr id="480275" name="Freihand 480274">
                  <a:extLst>
                    <a:ext uri="{FF2B5EF4-FFF2-40B4-BE49-F238E27FC236}">
                      <a16:creationId xmlns:a16="http://schemas.microsoft.com/office/drawing/2014/main" id="{779606E4-7516-4CB4-B798-BA20BF9ADF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74810" y="849931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A325A0CC-D14B-4904-B88B-EB753B670C45}"/>
                    </a:ext>
                  </a:extLst>
                </p14:cNvPr>
                <p14:cNvContentPartPr/>
                <p14:nvPr/>
              </p14:nvContentPartPr>
              <p14:xfrm>
                <a:off x="7791410" y="1263571"/>
                <a:ext cx="66960" cy="140400"/>
              </p14:xfrm>
            </p:contentPart>
          </mc:Choice>
          <mc:Fallback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A325A0CC-D14B-4904-B88B-EB753B670C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87090" y="1259251"/>
                  <a:ext cx="75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4C3EE98D-9BE4-42DD-8A81-6B5D4B91914A}"/>
                    </a:ext>
                  </a:extLst>
                </p14:cNvPr>
                <p14:cNvContentPartPr/>
                <p14:nvPr/>
              </p14:nvContentPartPr>
              <p14:xfrm>
                <a:off x="7890050" y="1331611"/>
                <a:ext cx="111960" cy="74520"/>
              </p14:xfrm>
            </p:contentPart>
          </mc:Choice>
          <mc:Fallback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4C3EE98D-9BE4-42DD-8A81-6B5D4B9191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85730" y="1327291"/>
                  <a:ext cx="120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AA39EE64-9835-4861-995E-A627B8225043}"/>
                    </a:ext>
                  </a:extLst>
                </p14:cNvPr>
                <p14:cNvContentPartPr/>
                <p14:nvPr/>
              </p14:nvContentPartPr>
              <p14:xfrm>
                <a:off x="7996250" y="1244851"/>
                <a:ext cx="530280" cy="165600"/>
              </p14:xfrm>
            </p:contentPart>
          </mc:Choice>
          <mc:Fallback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AA39EE64-9835-4861-995E-A627B82250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91930" y="1240531"/>
                  <a:ext cx="538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A4EE37B7-668E-4401-ACD6-367E1515C520}"/>
                    </a:ext>
                  </a:extLst>
                </p14:cNvPr>
                <p14:cNvContentPartPr/>
                <p14:nvPr/>
              </p14:nvContentPartPr>
              <p14:xfrm>
                <a:off x="8733530" y="1283011"/>
                <a:ext cx="155880" cy="86040"/>
              </p14:xfrm>
            </p:contentPart>
          </mc:Choice>
          <mc:Fallback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A4EE37B7-668E-4401-ACD6-367E1515C5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29210" y="1278691"/>
                  <a:ext cx="16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16EEE527-2DA8-44F0-97BA-F744785C5035}"/>
                    </a:ext>
                  </a:extLst>
                </p14:cNvPr>
                <p14:cNvContentPartPr/>
                <p14:nvPr/>
              </p14:nvContentPartPr>
              <p14:xfrm>
                <a:off x="8878610" y="1208131"/>
                <a:ext cx="169560" cy="125280"/>
              </p14:xfrm>
            </p:contentPart>
          </mc:Choice>
          <mc:Fallback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16EEE527-2DA8-44F0-97BA-F744785C50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74290" y="1203811"/>
                  <a:ext cx="178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4ADA4135-96C4-4715-B57B-A959397B3D83}"/>
                    </a:ext>
                  </a:extLst>
                </p14:cNvPr>
                <p14:cNvContentPartPr/>
                <p14:nvPr/>
              </p14:nvContentPartPr>
              <p14:xfrm>
                <a:off x="9171290" y="1214251"/>
                <a:ext cx="146880" cy="129960"/>
              </p14:xfrm>
            </p:contentPart>
          </mc:Choice>
          <mc:Fallback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4ADA4135-96C4-4715-B57B-A959397B3D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66970" y="1209931"/>
                  <a:ext cx="155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01E4F7C1-047D-4B88-A649-D960E2FDD415}"/>
                    </a:ext>
                  </a:extLst>
                </p14:cNvPr>
                <p14:cNvContentPartPr/>
                <p14:nvPr/>
              </p14:nvContentPartPr>
              <p14:xfrm>
                <a:off x="9393410" y="1221811"/>
                <a:ext cx="18000" cy="90000"/>
              </p14:xfrm>
            </p:contentPart>
          </mc:Choice>
          <mc:Fallback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01E4F7C1-047D-4B88-A649-D960E2FDD4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89090" y="1217491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72EF9458-E473-43AE-A8A6-B081DA9A3621}"/>
                    </a:ext>
                  </a:extLst>
                </p14:cNvPr>
                <p14:cNvContentPartPr/>
                <p14:nvPr/>
              </p14:nvContentPartPr>
              <p14:xfrm>
                <a:off x="9343730" y="1205611"/>
                <a:ext cx="116640" cy="101520"/>
              </p14:xfrm>
            </p:contentPart>
          </mc:Choice>
          <mc:Fallback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72EF9458-E473-43AE-A8A6-B081DA9A36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39410" y="1201291"/>
                  <a:ext cx="12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80287" name="Freihand 480286">
                  <a:extLst>
                    <a:ext uri="{FF2B5EF4-FFF2-40B4-BE49-F238E27FC236}">
                      <a16:creationId xmlns:a16="http://schemas.microsoft.com/office/drawing/2014/main" id="{8ED645B4-C26D-4BD6-A46F-5DE896DDC637}"/>
                    </a:ext>
                  </a:extLst>
                </p14:cNvPr>
                <p14:cNvContentPartPr/>
                <p14:nvPr/>
              </p14:nvContentPartPr>
              <p14:xfrm>
                <a:off x="9518330" y="1216411"/>
                <a:ext cx="23760" cy="121320"/>
              </p14:xfrm>
            </p:contentPart>
          </mc:Choice>
          <mc:Fallback>
            <p:pic>
              <p:nvPicPr>
                <p:cNvPr id="480287" name="Freihand 480286">
                  <a:extLst>
                    <a:ext uri="{FF2B5EF4-FFF2-40B4-BE49-F238E27FC236}">
                      <a16:creationId xmlns:a16="http://schemas.microsoft.com/office/drawing/2014/main" id="{8ED645B4-C26D-4BD6-A46F-5DE896DDC6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14010" y="1212091"/>
                  <a:ext cx="3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80288" name="Freihand 480287">
                  <a:extLst>
                    <a:ext uri="{FF2B5EF4-FFF2-40B4-BE49-F238E27FC236}">
                      <a16:creationId xmlns:a16="http://schemas.microsoft.com/office/drawing/2014/main" id="{891F70A2-9B8A-424A-B5F4-761DF3631CFF}"/>
                    </a:ext>
                  </a:extLst>
                </p14:cNvPr>
                <p14:cNvContentPartPr/>
                <p14:nvPr/>
              </p14:nvContentPartPr>
              <p14:xfrm>
                <a:off x="9478010" y="1184011"/>
                <a:ext cx="120240" cy="68400"/>
              </p14:xfrm>
            </p:contentPart>
          </mc:Choice>
          <mc:Fallback>
            <p:pic>
              <p:nvPicPr>
                <p:cNvPr id="480288" name="Freihand 480287">
                  <a:extLst>
                    <a:ext uri="{FF2B5EF4-FFF2-40B4-BE49-F238E27FC236}">
                      <a16:creationId xmlns:a16="http://schemas.microsoft.com/office/drawing/2014/main" id="{891F70A2-9B8A-424A-B5F4-761DF3631C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73690" y="1179691"/>
                  <a:ext cx="12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A007A348-C853-4682-8B0D-3149C6D5C98F}"/>
                    </a:ext>
                  </a:extLst>
                </p14:cNvPr>
                <p14:cNvContentPartPr/>
                <p14:nvPr/>
              </p14:nvContentPartPr>
              <p14:xfrm>
                <a:off x="9695450" y="1271131"/>
                <a:ext cx="216720" cy="142560"/>
              </p14:xfrm>
            </p:contentPart>
          </mc:Choice>
          <mc:Fallback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A007A348-C853-4682-8B0D-3149C6D5C9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91130" y="1266811"/>
                  <a:ext cx="22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80291" name="Freihand 480290">
                  <a:extLst>
                    <a:ext uri="{FF2B5EF4-FFF2-40B4-BE49-F238E27FC236}">
                      <a16:creationId xmlns:a16="http://schemas.microsoft.com/office/drawing/2014/main" id="{17CCE19B-D534-472C-BC00-4C9E46CA4A37}"/>
                    </a:ext>
                  </a:extLst>
                </p14:cNvPr>
                <p14:cNvContentPartPr/>
                <p14:nvPr/>
              </p14:nvContentPartPr>
              <p14:xfrm>
                <a:off x="9901370" y="1262131"/>
                <a:ext cx="255240" cy="67680"/>
              </p14:xfrm>
            </p:contentPart>
          </mc:Choice>
          <mc:Fallback>
            <p:pic>
              <p:nvPicPr>
                <p:cNvPr id="480291" name="Freihand 480290">
                  <a:extLst>
                    <a:ext uri="{FF2B5EF4-FFF2-40B4-BE49-F238E27FC236}">
                      <a16:creationId xmlns:a16="http://schemas.microsoft.com/office/drawing/2014/main" id="{17CCE19B-D534-472C-BC00-4C9E46CA4A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97050" y="1257811"/>
                  <a:ext cx="263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492EBB27-C3E3-4F78-A9D4-F734EAB5F015}"/>
                    </a:ext>
                  </a:extLst>
                </p14:cNvPr>
                <p14:cNvContentPartPr/>
                <p14:nvPr/>
              </p14:nvContentPartPr>
              <p14:xfrm>
                <a:off x="10196210" y="1196251"/>
                <a:ext cx="123480" cy="108000"/>
              </p14:xfrm>
            </p:contentPart>
          </mc:Choice>
          <mc:Fallback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492EBB27-C3E3-4F78-A9D4-F734EAB5F0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91890" y="1191931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0293" name="Freihand 480292">
                  <a:extLst>
                    <a:ext uri="{FF2B5EF4-FFF2-40B4-BE49-F238E27FC236}">
                      <a16:creationId xmlns:a16="http://schemas.microsoft.com/office/drawing/2014/main" id="{304B4467-E60B-4F4A-92F5-4E1696535AF9}"/>
                    </a:ext>
                  </a:extLst>
                </p14:cNvPr>
                <p14:cNvContentPartPr/>
                <p14:nvPr/>
              </p14:nvContentPartPr>
              <p14:xfrm>
                <a:off x="10547930" y="1248091"/>
                <a:ext cx="295560" cy="64440"/>
              </p14:xfrm>
            </p:contentPart>
          </mc:Choice>
          <mc:Fallback>
            <p:pic>
              <p:nvPicPr>
                <p:cNvPr id="480293" name="Freihand 480292">
                  <a:extLst>
                    <a:ext uri="{FF2B5EF4-FFF2-40B4-BE49-F238E27FC236}">
                      <a16:creationId xmlns:a16="http://schemas.microsoft.com/office/drawing/2014/main" id="{304B4467-E60B-4F4A-92F5-4E1696535A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43250" y="1243771"/>
                  <a:ext cx="304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0F660FE4-E533-4D25-9E62-CE7B4C39DC2A}"/>
                    </a:ext>
                  </a:extLst>
                </p14:cNvPr>
                <p14:cNvContentPartPr/>
                <p14:nvPr/>
              </p14:nvContentPartPr>
              <p14:xfrm>
                <a:off x="10847450" y="1199851"/>
                <a:ext cx="132480" cy="95760"/>
              </p14:xfrm>
            </p:contentPart>
          </mc:Choice>
          <mc:Fallback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0F660FE4-E533-4D25-9E62-CE7B4C39DC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43130" y="1195531"/>
                  <a:ext cx="141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2A2B4E4D-DF89-4C9C-BB9F-2D2719FC1865}"/>
                    </a:ext>
                  </a:extLst>
                </p14:cNvPr>
                <p14:cNvContentPartPr/>
                <p14:nvPr/>
              </p14:nvContentPartPr>
              <p14:xfrm>
                <a:off x="8294330" y="1555891"/>
                <a:ext cx="98280" cy="84240"/>
              </p14:xfrm>
            </p:contentPart>
          </mc:Choice>
          <mc:Fallback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2A2B4E4D-DF89-4C9C-BB9F-2D2719FC18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90010" y="1551571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F89A4104-665E-4E82-A3B6-065D09CC1065}"/>
                    </a:ext>
                  </a:extLst>
                </p14:cNvPr>
                <p14:cNvContentPartPr/>
                <p14:nvPr/>
              </p14:nvContentPartPr>
              <p14:xfrm>
                <a:off x="8358050" y="1551931"/>
                <a:ext cx="94320" cy="74160"/>
              </p14:xfrm>
            </p:contentPart>
          </mc:Choice>
          <mc:Fallback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F89A4104-665E-4E82-A3B6-065D09CC10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53730" y="1547611"/>
                  <a:ext cx="102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1804E28F-5FA6-4AE2-8E37-04C0592FD9B3}"/>
                    </a:ext>
                  </a:extLst>
                </p14:cNvPr>
                <p14:cNvContentPartPr/>
                <p14:nvPr/>
              </p14:nvContentPartPr>
              <p14:xfrm>
                <a:off x="8470730" y="1555531"/>
                <a:ext cx="88200" cy="68400"/>
              </p14:xfrm>
            </p:contentPart>
          </mc:Choice>
          <mc:Fallback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1804E28F-5FA6-4AE2-8E37-04C0592FD9B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66410" y="1551211"/>
                  <a:ext cx="96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77EDF40F-683F-4BB7-808F-791784BAF52B}"/>
                    </a:ext>
                  </a:extLst>
                </p14:cNvPr>
                <p14:cNvContentPartPr/>
                <p14:nvPr/>
              </p14:nvContentPartPr>
              <p14:xfrm>
                <a:off x="8585570" y="1475971"/>
                <a:ext cx="83520" cy="129240"/>
              </p14:xfrm>
            </p:contentPart>
          </mc:Choice>
          <mc:Fallback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77EDF40F-683F-4BB7-808F-791784BAF5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81250" y="1471651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513AB064-FD44-4D21-BCDA-635C109B5445}"/>
                    </a:ext>
                  </a:extLst>
                </p14:cNvPr>
                <p14:cNvContentPartPr/>
                <p14:nvPr/>
              </p14:nvContentPartPr>
              <p14:xfrm>
                <a:off x="8786090" y="1489291"/>
                <a:ext cx="136440" cy="117000"/>
              </p14:xfrm>
            </p:contentPart>
          </mc:Choice>
          <mc:Fallback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513AB064-FD44-4D21-BCDA-635C109B54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81770" y="1484971"/>
                  <a:ext cx="145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0303" name="Freihand 480302">
                  <a:extLst>
                    <a:ext uri="{FF2B5EF4-FFF2-40B4-BE49-F238E27FC236}">
                      <a16:creationId xmlns:a16="http://schemas.microsoft.com/office/drawing/2014/main" id="{9E6E4552-C0BE-4843-B4AF-92E6FE0B006D}"/>
                    </a:ext>
                  </a:extLst>
                </p14:cNvPr>
                <p14:cNvContentPartPr/>
                <p14:nvPr/>
              </p14:nvContentPartPr>
              <p14:xfrm>
                <a:off x="8985890" y="1493251"/>
                <a:ext cx="32760" cy="100080"/>
              </p14:xfrm>
            </p:contentPart>
          </mc:Choice>
          <mc:Fallback>
            <p:pic>
              <p:nvPicPr>
                <p:cNvPr id="480303" name="Freihand 480302">
                  <a:extLst>
                    <a:ext uri="{FF2B5EF4-FFF2-40B4-BE49-F238E27FC236}">
                      <a16:creationId xmlns:a16="http://schemas.microsoft.com/office/drawing/2014/main" id="{9E6E4552-C0BE-4843-B4AF-92E6FE0B00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81570" y="1488931"/>
                  <a:ext cx="41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0304" name="Freihand 480303">
                  <a:extLst>
                    <a:ext uri="{FF2B5EF4-FFF2-40B4-BE49-F238E27FC236}">
                      <a16:creationId xmlns:a16="http://schemas.microsoft.com/office/drawing/2014/main" id="{6940B6BC-7EC5-4BBD-91E9-D5B6FA67925F}"/>
                    </a:ext>
                  </a:extLst>
                </p14:cNvPr>
                <p14:cNvContentPartPr/>
                <p14:nvPr/>
              </p14:nvContentPartPr>
              <p14:xfrm>
                <a:off x="8924690" y="1472731"/>
                <a:ext cx="125280" cy="124560"/>
              </p14:xfrm>
            </p:contentPart>
          </mc:Choice>
          <mc:Fallback>
            <p:pic>
              <p:nvPicPr>
                <p:cNvPr id="480304" name="Freihand 480303">
                  <a:extLst>
                    <a:ext uri="{FF2B5EF4-FFF2-40B4-BE49-F238E27FC236}">
                      <a16:creationId xmlns:a16="http://schemas.microsoft.com/office/drawing/2014/main" id="{6940B6BC-7EC5-4BBD-91E9-D5B6FA6792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20370" y="1468411"/>
                  <a:ext cx="133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28DE619D-10C6-4E67-A543-259FB9760339}"/>
                    </a:ext>
                  </a:extLst>
                </p14:cNvPr>
                <p14:cNvContentPartPr/>
                <p14:nvPr/>
              </p14:nvContentPartPr>
              <p14:xfrm>
                <a:off x="9053210" y="1469851"/>
                <a:ext cx="111240" cy="132480"/>
              </p14:xfrm>
            </p:contentPart>
          </mc:Choice>
          <mc:Fallback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28DE619D-10C6-4E67-A543-259FB97603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48890" y="1465531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0307" name="Freihand 480306">
                  <a:extLst>
                    <a:ext uri="{FF2B5EF4-FFF2-40B4-BE49-F238E27FC236}">
                      <a16:creationId xmlns:a16="http://schemas.microsoft.com/office/drawing/2014/main" id="{6D50D83F-D86E-4D54-B7A0-893862496202}"/>
                    </a:ext>
                  </a:extLst>
                </p14:cNvPr>
                <p14:cNvContentPartPr/>
                <p14:nvPr/>
              </p14:nvContentPartPr>
              <p14:xfrm>
                <a:off x="9202970" y="1478851"/>
                <a:ext cx="96480" cy="162720"/>
              </p14:xfrm>
            </p:contentPart>
          </mc:Choice>
          <mc:Fallback>
            <p:pic>
              <p:nvPicPr>
                <p:cNvPr id="480307" name="Freihand 480306">
                  <a:extLst>
                    <a:ext uri="{FF2B5EF4-FFF2-40B4-BE49-F238E27FC236}">
                      <a16:creationId xmlns:a16="http://schemas.microsoft.com/office/drawing/2014/main" id="{6D50D83F-D86E-4D54-B7A0-8938624962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98650" y="1474531"/>
                  <a:ext cx="10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21CD0191-D20C-4E1C-B318-249A584E0C8C}"/>
                    </a:ext>
                  </a:extLst>
                </p14:cNvPr>
                <p14:cNvContentPartPr/>
                <p14:nvPr/>
              </p14:nvContentPartPr>
              <p14:xfrm>
                <a:off x="9303050" y="1551931"/>
                <a:ext cx="86400" cy="69840"/>
              </p14:xfrm>
            </p:contentPart>
          </mc:Choice>
          <mc:Fallback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21CD0191-D20C-4E1C-B318-249A584E0C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98730" y="1547611"/>
                  <a:ext cx="95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CD27A402-B1B5-4981-9ED1-7FD9C198284A}"/>
                    </a:ext>
                  </a:extLst>
                </p14:cNvPr>
                <p14:cNvContentPartPr/>
                <p14:nvPr/>
              </p14:nvContentPartPr>
              <p14:xfrm>
                <a:off x="9388370" y="1576411"/>
                <a:ext cx="78480" cy="46080"/>
              </p14:xfrm>
            </p:contentPart>
          </mc:Choice>
          <mc:Fallback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CD27A402-B1B5-4981-9ED1-7FD9C19828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84050" y="1572091"/>
                  <a:ext cx="87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0311" name="Freihand 480310">
                  <a:extLst>
                    <a:ext uri="{FF2B5EF4-FFF2-40B4-BE49-F238E27FC236}">
                      <a16:creationId xmlns:a16="http://schemas.microsoft.com/office/drawing/2014/main" id="{FE16AEC4-96ED-47EC-9E88-492BEA6C71F7}"/>
                    </a:ext>
                  </a:extLst>
                </p14:cNvPr>
                <p14:cNvContentPartPr/>
                <p14:nvPr/>
              </p14:nvContentPartPr>
              <p14:xfrm>
                <a:off x="9469370" y="1557691"/>
                <a:ext cx="105840" cy="149400"/>
              </p14:xfrm>
            </p:contentPart>
          </mc:Choice>
          <mc:Fallback>
            <p:pic>
              <p:nvPicPr>
                <p:cNvPr id="480311" name="Freihand 480310">
                  <a:extLst>
                    <a:ext uri="{FF2B5EF4-FFF2-40B4-BE49-F238E27FC236}">
                      <a16:creationId xmlns:a16="http://schemas.microsoft.com/office/drawing/2014/main" id="{FE16AEC4-96ED-47EC-9E88-492BEA6C71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65050" y="1553371"/>
                  <a:ext cx="114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0312" name="Freihand 480311">
                  <a:extLst>
                    <a:ext uri="{FF2B5EF4-FFF2-40B4-BE49-F238E27FC236}">
                      <a16:creationId xmlns:a16="http://schemas.microsoft.com/office/drawing/2014/main" id="{4D020DEF-B613-4F0B-9A8C-A729CDB39A16}"/>
                    </a:ext>
                  </a:extLst>
                </p14:cNvPr>
                <p14:cNvContentPartPr/>
                <p14:nvPr/>
              </p14:nvContentPartPr>
              <p14:xfrm>
                <a:off x="9600410" y="1559491"/>
                <a:ext cx="69840" cy="61200"/>
              </p14:xfrm>
            </p:contentPart>
          </mc:Choice>
          <mc:Fallback>
            <p:pic>
              <p:nvPicPr>
                <p:cNvPr id="480312" name="Freihand 480311">
                  <a:extLst>
                    <a:ext uri="{FF2B5EF4-FFF2-40B4-BE49-F238E27FC236}">
                      <a16:creationId xmlns:a16="http://schemas.microsoft.com/office/drawing/2014/main" id="{4D020DEF-B613-4F0B-9A8C-A729CDB39A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96090" y="1555171"/>
                  <a:ext cx="78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0313" name="Freihand 480312">
                  <a:extLst>
                    <a:ext uri="{FF2B5EF4-FFF2-40B4-BE49-F238E27FC236}">
                      <a16:creationId xmlns:a16="http://schemas.microsoft.com/office/drawing/2014/main" id="{B047664C-F525-43B7-816C-BF02C9B6A168}"/>
                    </a:ext>
                  </a:extLst>
                </p14:cNvPr>
                <p14:cNvContentPartPr/>
                <p14:nvPr/>
              </p14:nvContentPartPr>
              <p14:xfrm>
                <a:off x="9671690" y="1484611"/>
                <a:ext cx="177480" cy="133200"/>
              </p14:xfrm>
            </p:contentPart>
          </mc:Choice>
          <mc:Fallback>
            <p:pic>
              <p:nvPicPr>
                <p:cNvPr id="480313" name="Freihand 480312">
                  <a:extLst>
                    <a:ext uri="{FF2B5EF4-FFF2-40B4-BE49-F238E27FC236}">
                      <a16:creationId xmlns:a16="http://schemas.microsoft.com/office/drawing/2014/main" id="{B047664C-F525-43B7-816C-BF02C9B6A16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67370" y="1480291"/>
                  <a:ext cx="186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0314" name="Freihand 480313">
                  <a:extLst>
                    <a:ext uri="{FF2B5EF4-FFF2-40B4-BE49-F238E27FC236}">
                      <a16:creationId xmlns:a16="http://schemas.microsoft.com/office/drawing/2014/main" id="{A57C80C2-F91D-43EB-9D0E-36FCE3F50E2E}"/>
                    </a:ext>
                  </a:extLst>
                </p14:cNvPr>
                <p14:cNvContentPartPr/>
                <p14:nvPr/>
              </p14:nvContentPartPr>
              <p14:xfrm>
                <a:off x="9971930" y="1492531"/>
                <a:ext cx="190800" cy="202320"/>
              </p14:xfrm>
            </p:contentPart>
          </mc:Choice>
          <mc:Fallback>
            <p:pic>
              <p:nvPicPr>
                <p:cNvPr id="480314" name="Freihand 480313">
                  <a:extLst>
                    <a:ext uri="{FF2B5EF4-FFF2-40B4-BE49-F238E27FC236}">
                      <a16:creationId xmlns:a16="http://schemas.microsoft.com/office/drawing/2014/main" id="{A57C80C2-F91D-43EB-9D0E-36FCE3F50E2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67610" y="1488211"/>
                  <a:ext cx="199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80315" name="Freihand 480314">
                  <a:extLst>
                    <a:ext uri="{FF2B5EF4-FFF2-40B4-BE49-F238E27FC236}">
                      <a16:creationId xmlns:a16="http://schemas.microsoft.com/office/drawing/2014/main" id="{EB87F739-50EF-4E50-92AD-8B101F4D9630}"/>
                    </a:ext>
                  </a:extLst>
                </p14:cNvPr>
                <p14:cNvContentPartPr/>
                <p14:nvPr/>
              </p14:nvContentPartPr>
              <p14:xfrm>
                <a:off x="10194410" y="1495411"/>
                <a:ext cx="276120" cy="72000"/>
              </p14:xfrm>
            </p:contentPart>
          </mc:Choice>
          <mc:Fallback>
            <p:pic>
              <p:nvPicPr>
                <p:cNvPr id="480315" name="Freihand 480314">
                  <a:extLst>
                    <a:ext uri="{FF2B5EF4-FFF2-40B4-BE49-F238E27FC236}">
                      <a16:creationId xmlns:a16="http://schemas.microsoft.com/office/drawing/2014/main" id="{EB87F739-50EF-4E50-92AD-8B101F4D96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90090" y="1491091"/>
                  <a:ext cx="28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80316" name="Freihand 480315">
                  <a:extLst>
                    <a:ext uri="{FF2B5EF4-FFF2-40B4-BE49-F238E27FC236}">
                      <a16:creationId xmlns:a16="http://schemas.microsoft.com/office/drawing/2014/main" id="{DC433E60-1E7D-4593-9D91-9291C0A9A389}"/>
                    </a:ext>
                  </a:extLst>
                </p14:cNvPr>
                <p14:cNvContentPartPr/>
                <p14:nvPr/>
              </p14:nvContentPartPr>
              <p14:xfrm>
                <a:off x="10512650" y="1416211"/>
                <a:ext cx="183600" cy="133200"/>
              </p14:xfrm>
            </p:contentPart>
          </mc:Choice>
          <mc:Fallback>
            <p:pic>
              <p:nvPicPr>
                <p:cNvPr id="480316" name="Freihand 480315">
                  <a:extLst>
                    <a:ext uri="{FF2B5EF4-FFF2-40B4-BE49-F238E27FC236}">
                      <a16:creationId xmlns:a16="http://schemas.microsoft.com/office/drawing/2014/main" id="{DC433E60-1E7D-4593-9D91-9291C0A9A3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08330" y="1411891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80318" name="Freihand 480317">
                  <a:extLst>
                    <a:ext uri="{FF2B5EF4-FFF2-40B4-BE49-F238E27FC236}">
                      <a16:creationId xmlns:a16="http://schemas.microsoft.com/office/drawing/2014/main" id="{D99EF017-4F32-41A5-B13A-66907C6EF5CC}"/>
                    </a:ext>
                  </a:extLst>
                </p14:cNvPr>
                <p14:cNvContentPartPr/>
                <p14:nvPr/>
              </p14:nvContentPartPr>
              <p14:xfrm>
                <a:off x="8383970" y="1779811"/>
                <a:ext cx="87480" cy="144000"/>
              </p14:xfrm>
            </p:contentPart>
          </mc:Choice>
          <mc:Fallback>
            <p:pic>
              <p:nvPicPr>
                <p:cNvPr id="480318" name="Freihand 480317">
                  <a:extLst>
                    <a:ext uri="{FF2B5EF4-FFF2-40B4-BE49-F238E27FC236}">
                      <a16:creationId xmlns:a16="http://schemas.microsoft.com/office/drawing/2014/main" id="{D99EF017-4F32-41A5-B13A-66907C6EF5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79650" y="1775491"/>
                  <a:ext cx="9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80319" name="Freihand 480318">
                  <a:extLst>
                    <a:ext uri="{FF2B5EF4-FFF2-40B4-BE49-F238E27FC236}">
                      <a16:creationId xmlns:a16="http://schemas.microsoft.com/office/drawing/2014/main" id="{201AF7FF-F176-4C25-AAC3-C7DDCF5E635E}"/>
                    </a:ext>
                  </a:extLst>
                </p14:cNvPr>
                <p14:cNvContentPartPr/>
                <p14:nvPr/>
              </p14:nvContentPartPr>
              <p14:xfrm>
                <a:off x="8509250" y="1736611"/>
                <a:ext cx="221400" cy="160200"/>
              </p14:xfrm>
            </p:contentPart>
          </mc:Choice>
          <mc:Fallback>
            <p:pic>
              <p:nvPicPr>
                <p:cNvPr id="480319" name="Freihand 480318">
                  <a:extLst>
                    <a:ext uri="{FF2B5EF4-FFF2-40B4-BE49-F238E27FC236}">
                      <a16:creationId xmlns:a16="http://schemas.microsoft.com/office/drawing/2014/main" id="{201AF7FF-F176-4C25-AAC3-C7DDCF5E63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04930" y="1732291"/>
                  <a:ext cx="23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80320" name="Freihand 480319">
                  <a:extLst>
                    <a:ext uri="{FF2B5EF4-FFF2-40B4-BE49-F238E27FC236}">
                      <a16:creationId xmlns:a16="http://schemas.microsoft.com/office/drawing/2014/main" id="{5271A709-B045-418E-BD15-3EFC86D46AC5}"/>
                    </a:ext>
                  </a:extLst>
                </p14:cNvPr>
                <p14:cNvContentPartPr/>
                <p14:nvPr/>
              </p14:nvContentPartPr>
              <p14:xfrm>
                <a:off x="8877170" y="1722571"/>
                <a:ext cx="156960" cy="153720"/>
              </p14:xfrm>
            </p:contentPart>
          </mc:Choice>
          <mc:Fallback>
            <p:pic>
              <p:nvPicPr>
                <p:cNvPr id="480320" name="Freihand 480319">
                  <a:extLst>
                    <a:ext uri="{FF2B5EF4-FFF2-40B4-BE49-F238E27FC236}">
                      <a16:creationId xmlns:a16="http://schemas.microsoft.com/office/drawing/2014/main" id="{5271A709-B045-418E-BD15-3EFC86D46A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72850" y="1718251"/>
                  <a:ext cx="165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80321" name="Freihand 480320">
                  <a:extLst>
                    <a:ext uri="{FF2B5EF4-FFF2-40B4-BE49-F238E27FC236}">
                      <a16:creationId xmlns:a16="http://schemas.microsoft.com/office/drawing/2014/main" id="{62F5D06B-3A05-440B-AC21-6176A9D449C9}"/>
                    </a:ext>
                  </a:extLst>
                </p14:cNvPr>
                <p14:cNvContentPartPr/>
                <p14:nvPr/>
              </p14:nvContentPartPr>
              <p14:xfrm>
                <a:off x="9061850" y="1779091"/>
                <a:ext cx="228960" cy="84600"/>
              </p14:xfrm>
            </p:contentPart>
          </mc:Choice>
          <mc:Fallback>
            <p:pic>
              <p:nvPicPr>
                <p:cNvPr id="480321" name="Freihand 480320">
                  <a:extLst>
                    <a:ext uri="{FF2B5EF4-FFF2-40B4-BE49-F238E27FC236}">
                      <a16:creationId xmlns:a16="http://schemas.microsoft.com/office/drawing/2014/main" id="{62F5D06B-3A05-440B-AC21-6176A9D449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7530" y="1774771"/>
                  <a:ext cx="23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80322" name="Freihand 480321">
                  <a:extLst>
                    <a:ext uri="{FF2B5EF4-FFF2-40B4-BE49-F238E27FC236}">
                      <a16:creationId xmlns:a16="http://schemas.microsoft.com/office/drawing/2014/main" id="{69D6E93D-1B33-43C1-B82B-33E29CEEDEC8}"/>
                    </a:ext>
                  </a:extLst>
                </p14:cNvPr>
                <p14:cNvContentPartPr/>
                <p14:nvPr/>
              </p14:nvContentPartPr>
              <p14:xfrm>
                <a:off x="9533090" y="1753531"/>
                <a:ext cx="266760" cy="114840"/>
              </p14:xfrm>
            </p:contentPart>
          </mc:Choice>
          <mc:Fallback>
            <p:pic>
              <p:nvPicPr>
                <p:cNvPr id="480322" name="Freihand 480321">
                  <a:extLst>
                    <a:ext uri="{FF2B5EF4-FFF2-40B4-BE49-F238E27FC236}">
                      <a16:creationId xmlns:a16="http://schemas.microsoft.com/office/drawing/2014/main" id="{69D6E93D-1B33-43C1-B82B-33E29CEEDEC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28770" y="1749211"/>
                  <a:ext cx="27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80323" name="Freihand 480322">
                  <a:extLst>
                    <a:ext uri="{FF2B5EF4-FFF2-40B4-BE49-F238E27FC236}">
                      <a16:creationId xmlns:a16="http://schemas.microsoft.com/office/drawing/2014/main" id="{E4F79905-CCB4-4322-B75B-A8743B793F46}"/>
                    </a:ext>
                  </a:extLst>
                </p14:cNvPr>
                <p14:cNvContentPartPr/>
                <p14:nvPr/>
              </p14:nvContentPartPr>
              <p14:xfrm>
                <a:off x="9856010" y="1788811"/>
                <a:ext cx="144360" cy="82800"/>
              </p14:xfrm>
            </p:contentPart>
          </mc:Choice>
          <mc:Fallback>
            <p:pic>
              <p:nvPicPr>
                <p:cNvPr id="480323" name="Freihand 480322">
                  <a:extLst>
                    <a:ext uri="{FF2B5EF4-FFF2-40B4-BE49-F238E27FC236}">
                      <a16:creationId xmlns:a16="http://schemas.microsoft.com/office/drawing/2014/main" id="{E4F79905-CCB4-4322-B75B-A8743B793F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51690" y="1784491"/>
                  <a:ext cx="15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80324" name="Freihand 480323">
                  <a:extLst>
                    <a:ext uri="{FF2B5EF4-FFF2-40B4-BE49-F238E27FC236}">
                      <a16:creationId xmlns:a16="http://schemas.microsoft.com/office/drawing/2014/main" id="{F05EC0E6-FD6D-4EE3-B1DF-D65EB2539F91}"/>
                    </a:ext>
                  </a:extLst>
                </p14:cNvPr>
                <p14:cNvContentPartPr/>
                <p14:nvPr/>
              </p14:nvContentPartPr>
              <p14:xfrm>
                <a:off x="10209530" y="1711051"/>
                <a:ext cx="131760" cy="123120"/>
              </p14:xfrm>
            </p:contentPart>
          </mc:Choice>
          <mc:Fallback>
            <p:pic>
              <p:nvPicPr>
                <p:cNvPr id="480324" name="Freihand 480323">
                  <a:extLst>
                    <a:ext uri="{FF2B5EF4-FFF2-40B4-BE49-F238E27FC236}">
                      <a16:creationId xmlns:a16="http://schemas.microsoft.com/office/drawing/2014/main" id="{F05EC0E6-FD6D-4EE3-B1DF-D65EB2539F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05210" y="1706731"/>
                  <a:ext cx="140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80325" name="Freihand 480324">
                  <a:extLst>
                    <a:ext uri="{FF2B5EF4-FFF2-40B4-BE49-F238E27FC236}">
                      <a16:creationId xmlns:a16="http://schemas.microsoft.com/office/drawing/2014/main" id="{97D6AD12-1044-45DA-AACA-E946FD96D388}"/>
                    </a:ext>
                  </a:extLst>
                </p14:cNvPr>
                <p14:cNvContentPartPr/>
                <p14:nvPr/>
              </p14:nvContentPartPr>
              <p14:xfrm>
                <a:off x="10329050" y="1777651"/>
                <a:ext cx="99000" cy="54360"/>
              </p14:xfrm>
            </p:contentPart>
          </mc:Choice>
          <mc:Fallback>
            <p:pic>
              <p:nvPicPr>
                <p:cNvPr id="480325" name="Freihand 480324">
                  <a:extLst>
                    <a:ext uri="{FF2B5EF4-FFF2-40B4-BE49-F238E27FC236}">
                      <a16:creationId xmlns:a16="http://schemas.microsoft.com/office/drawing/2014/main" id="{97D6AD12-1044-45DA-AACA-E946FD96D3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24730" y="1773331"/>
                  <a:ext cx="10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80328" name="Freihand 480327">
                  <a:extLst>
                    <a:ext uri="{FF2B5EF4-FFF2-40B4-BE49-F238E27FC236}">
                      <a16:creationId xmlns:a16="http://schemas.microsoft.com/office/drawing/2014/main" id="{504E0261-21ED-400D-84D2-ABC968F95CAA}"/>
                    </a:ext>
                  </a:extLst>
                </p14:cNvPr>
                <p14:cNvContentPartPr/>
                <p14:nvPr/>
              </p14:nvContentPartPr>
              <p14:xfrm>
                <a:off x="10604450" y="1740571"/>
                <a:ext cx="255240" cy="72360"/>
              </p14:xfrm>
            </p:contentPart>
          </mc:Choice>
          <mc:Fallback>
            <p:pic>
              <p:nvPicPr>
                <p:cNvPr id="480328" name="Freihand 480327">
                  <a:extLst>
                    <a:ext uri="{FF2B5EF4-FFF2-40B4-BE49-F238E27FC236}">
                      <a16:creationId xmlns:a16="http://schemas.microsoft.com/office/drawing/2014/main" id="{504E0261-21ED-400D-84D2-ABC968F95C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00130" y="1736251"/>
                  <a:ext cx="263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80329" name="Freihand 480328">
                  <a:extLst>
                    <a:ext uri="{FF2B5EF4-FFF2-40B4-BE49-F238E27FC236}">
                      <a16:creationId xmlns:a16="http://schemas.microsoft.com/office/drawing/2014/main" id="{B4E89434-2A22-495C-865A-30AB9B641F9D}"/>
                    </a:ext>
                  </a:extLst>
                </p14:cNvPr>
                <p14:cNvContentPartPr/>
                <p14:nvPr/>
              </p14:nvContentPartPr>
              <p14:xfrm>
                <a:off x="10857890" y="1693771"/>
                <a:ext cx="360" cy="17640"/>
              </p14:xfrm>
            </p:contentPart>
          </mc:Choice>
          <mc:Fallback>
            <p:pic>
              <p:nvPicPr>
                <p:cNvPr id="480329" name="Freihand 480328">
                  <a:extLst>
                    <a:ext uri="{FF2B5EF4-FFF2-40B4-BE49-F238E27FC236}">
                      <a16:creationId xmlns:a16="http://schemas.microsoft.com/office/drawing/2014/main" id="{B4E89434-2A22-495C-865A-30AB9B641F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53570" y="1689451"/>
                  <a:ext cx="9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80330" name="Freihand 480329">
                  <a:extLst>
                    <a:ext uri="{FF2B5EF4-FFF2-40B4-BE49-F238E27FC236}">
                      <a16:creationId xmlns:a16="http://schemas.microsoft.com/office/drawing/2014/main" id="{6A528672-89F3-4B2F-B063-3BEFD7C4B372}"/>
                    </a:ext>
                  </a:extLst>
                </p14:cNvPr>
                <p14:cNvContentPartPr/>
                <p14:nvPr/>
              </p14:nvContentPartPr>
              <p14:xfrm>
                <a:off x="10886690" y="1611691"/>
                <a:ext cx="484200" cy="277200"/>
              </p14:xfrm>
            </p:contentPart>
          </mc:Choice>
          <mc:Fallback>
            <p:pic>
              <p:nvPicPr>
                <p:cNvPr id="480330" name="Freihand 480329">
                  <a:extLst>
                    <a:ext uri="{FF2B5EF4-FFF2-40B4-BE49-F238E27FC236}">
                      <a16:creationId xmlns:a16="http://schemas.microsoft.com/office/drawing/2014/main" id="{6A528672-89F3-4B2F-B063-3BEFD7C4B3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82370" y="1607371"/>
                  <a:ext cx="492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80331" name="Freihand 480330">
                  <a:extLst>
                    <a:ext uri="{FF2B5EF4-FFF2-40B4-BE49-F238E27FC236}">
                      <a16:creationId xmlns:a16="http://schemas.microsoft.com/office/drawing/2014/main" id="{E342715A-0DDB-4897-BF1F-7F9CB2FABB9B}"/>
                    </a:ext>
                  </a:extLst>
                </p14:cNvPr>
                <p14:cNvContentPartPr/>
                <p14:nvPr/>
              </p14:nvContentPartPr>
              <p14:xfrm>
                <a:off x="11375930" y="1664611"/>
                <a:ext cx="179280" cy="79200"/>
              </p14:xfrm>
            </p:contentPart>
          </mc:Choice>
          <mc:Fallback>
            <p:pic>
              <p:nvPicPr>
                <p:cNvPr id="480331" name="Freihand 480330">
                  <a:extLst>
                    <a:ext uri="{FF2B5EF4-FFF2-40B4-BE49-F238E27FC236}">
                      <a16:creationId xmlns:a16="http://schemas.microsoft.com/office/drawing/2014/main" id="{E342715A-0DDB-4897-BF1F-7F9CB2FABB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71610" y="1660291"/>
                  <a:ext cx="18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80332" name="Freihand 480331">
                  <a:extLst>
                    <a:ext uri="{FF2B5EF4-FFF2-40B4-BE49-F238E27FC236}">
                      <a16:creationId xmlns:a16="http://schemas.microsoft.com/office/drawing/2014/main" id="{985BD028-6F6D-4C5B-B060-44BD202A2EE2}"/>
                    </a:ext>
                  </a:extLst>
                </p14:cNvPr>
                <p14:cNvContentPartPr/>
                <p14:nvPr/>
              </p14:nvContentPartPr>
              <p14:xfrm>
                <a:off x="8425010" y="2080771"/>
                <a:ext cx="321120" cy="108000"/>
              </p14:xfrm>
            </p:contentPart>
          </mc:Choice>
          <mc:Fallback>
            <p:pic>
              <p:nvPicPr>
                <p:cNvPr id="480332" name="Freihand 480331">
                  <a:extLst>
                    <a:ext uri="{FF2B5EF4-FFF2-40B4-BE49-F238E27FC236}">
                      <a16:creationId xmlns:a16="http://schemas.microsoft.com/office/drawing/2014/main" id="{985BD028-6F6D-4C5B-B060-44BD202A2E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20690" y="2076451"/>
                  <a:ext cx="32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80333" name="Freihand 480332">
                  <a:extLst>
                    <a:ext uri="{FF2B5EF4-FFF2-40B4-BE49-F238E27FC236}">
                      <a16:creationId xmlns:a16="http://schemas.microsoft.com/office/drawing/2014/main" id="{FD8633B3-6971-4C75-BF23-A5C2BF26BA4C}"/>
                    </a:ext>
                  </a:extLst>
                </p14:cNvPr>
                <p14:cNvContentPartPr/>
                <p14:nvPr/>
              </p14:nvContentPartPr>
              <p14:xfrm>
                <a:off x="8768450" y="2072491"/>
                <a:ext cx="106200" cy="93240"/>
              </p14:xfrm>
            </p:contentPart>
          </mc:Choice>
          <mc:Fallback>
            <p:pic>
              <p:nvPicPr>
                <p:cNvPr id="480333" name="Freihand 480332">
                  <a:extLst>
                    <a:ext uri="{FF2B5EF4-FFF2-40B4-BE49-F238E27FC236}">
                      <a16:creationId xmlns:a16="http://schemas.microsoft.com/office/drawing/2014/main" id="{FD8633B3-6971-4C75-BF23-A5C2BF26BA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64130" y="2068171"/>
                  <a:ext cx="114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80334" name="Freihand 480333">
                  <a:extLst>
                    <a:ext uri="{FF2B5EF4-FFF2-40B4-BE49-F238E27FC236}">
                      <a16:creationId xmlns:a16="http://schemas.microsoft.com/office/drawing/2014/main" id="{2B065E0A-4F7C-4D49-8F09-012F0D6B044F}"/>
                    </a:ext>
                  </a:extLst>
                </p14:cNvPr>
                <p14:cNvContentPartPr/>
                <p14:nvPr/>
              </p14:nvContentPartPr>
              <p14:xfrm>
                <a:off x="9038810" y="2086171"/>
                <a:ext cx="158040" cy="113760"/>
              </p14:xfrm>
            </p:contentPart>
          </mc:Choice>
          <mc:Fallback>
            <p:pic>
              <p:nvPicPr>
                <p:cNvPr id="480334" name="Freihand 480333">
                  <a:extLst>
                    <a:ext uri="{FF2B5EF4-FFF2-40B4-BE49-F238E27FC236}">
                      <a16:creationId xmlns:a16="http://schemas.microsoft.com/office/drawing/2014/main" id="{2B065E0A-4F7C-4D49-8F09-012F0D6B04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34490" y="2081851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80335" name="Freihand 480334">
                  <a:extLst>
                    <a:ext uri="{FF2B5EF4-FFF2-40B4-BE49-F238E27FC236}">
                      <a16:creationId xmlns:a16="http://schemas.microsoft.com/office/drawing/2014/main" id="{60AB6F9A-8778-4FD4-ABF0-7BC3DAC3D8C9}"/>
                    </a:ext>
                  </a:extLst>
                </p14:cNvPr>
                <p14:cNvContentPartPr/>
                <p14:nvPr/>
              </p14:nvContentPartPr>
              <p14:xfrm>
                <a:off x="9303410" y="1987171"/>
                <a:ext cx="200880" cy="211320"/>
              </p14:xfrm>
            </p:contentPart>
          </mc:Choice>
          <mc:Fallback>
            <p:pic>
              <p:nvPicPr>
                <p:cNvPr id="480335" name="Freihand 480334">
                  <a:extLst>
                    <a:ext uri="{FF2B5EF4-FFF2-40B4-BE49-F238E27FC236}">
                      <a16:creationId xmlns:a16="http://schemas.microsoft.com/office/drawing/2014/main" id="{60AB6F9A-8778-4FD4-ABF0-7BC3DAC3D8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99090" y="1982851"/>
                  <a:ext cx="209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80336" name="Freihand 480335">
                  <a:extLst>
                    <a:ext uri="{FF2B5EF4-FFF2-40B4-BE49-F238E27FC236}">
                      <a16:creationId xmlns:a16="http://schemas.microsoft.com/office/drawing/2014/main" id="{D4B350A0-AAF2-4938-8793-D3299CAE32F0}"/>
                    </a:ext>
                  </a:extLst>
                </p14:cNvPr>
                <p14:cNvContentPartPr/>
                <p14:nvPr/>
              </p14:nvContentPartPr>
              <p14:xfrm>
                <a:off x="9528410" y="2053411"/>
                <a:ext cx="79200" cy="213120"/>
              </p14:xfrm>
            </p:contentPart>
          </mc:Choice>
          <mc:Fallback>
            <p:pic>
              <p:nvPicPr>
                <p:cNvPr id="480336" name="Freihand 480335">
                  <a:extLst>
                    <a:ext uri="{FF2B5EF4-FFF2-40B4-BE49-F238E27FC236}">
                      <a16:creationId xmlns:a16="http://schemas.microsoft.com/office/drawing/2014/main" id="{D4B350A0-AAF2-4938-8793-D3299CAE32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24090" y="2049091"/>
                  <a:ext cx="8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80337" name="Freihand 480336">
                  <a:extLst>
                    <a:ext uri="{FF2B5EF4-FFF2-40B4-BE49-F238E27FC236}">
                      <a16:creationId xmlns:a16="http://schemas.microsoft.com/office/drawing/2014/main" id="{E05896B4-520C-4C58-BA7B-6A06B61BDEB6}"/>
                    </a:ext>
                  </a:extLst>
                </p14:cNvPr>
                <p14:cNvContentPartPr/>
                <p14:nvPr/>
              </p14:nvContentPartPr>
              <p14:xfrm>
                <a:off x="9637490" y="2054851"/>
                <a:ext cx="79200" cy="86400"/>
              </p14:xfrm>
            </p:contentPart>
          </mc:Choice>
          <mc:Fallback>
            <p:pic>
              <p:nvPicPr>
                <p:cNvPr id="480337" name="Freihand 480336">
                  <a:extLst>
                    <a:ext uri="{FF2B5EF4-FFF2-40B4-BE49-F238E27FC236}">
                      <a16:creationId xmlns:a16="http://schemas.microsoft.com/office/drawing/2014/main" id="{E05896B4-520C-4C58-BA7B-6A06B61BDE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33170" y="2050531"/>
                  <a:ext cx="8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80338" name="Freihand 480337">
                  <a:extLst>
                    <a:ext uri="{FF2B5EF4-FFF2-40B4-BE49-F238E27FC236}">
                      <a16:creationId xmlns:a16="http://schemas.microsoft.com/office/drawing/2014/main" id="{0D7FC908-B708-4A4F-A7B9-0629441806C6}"/>
                    </a:ext>
                  </a:extLst>
                </p14:cNvPr>
                <p14:cNvContentPartPr/>
                <p14:nvPr/>
              </p14:nvContentPartPr>
              <p14:xfrm>
                <a:off x="9756650" y="2037211"/>
                <a:ext cx="88560" cy="98280"/>
              </p14:xfrm>
            </p:contentPart>
          </mc:Choice>
          <mc:Fallback>
            <p:pic>
              <p:nvPicPr>
                <p:cNvPr id="480338" name="Freihand 480337">
                  <a:extLst>
                    <a:ext uri="{FF2B5EF4-FFF2-40B4-BE49-F238E27FC236}">
                      <a16:creationId xmlns:a16="http://schemas.microsoft.com/office/drawing/2014/main" id="{0D7FC908-B708-4A4F-A7B9-0629441806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52330" y="2032891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80339" name="Freihand 480338">
                  <a:extLst>
                    <a:ext uri="{FF2B5EF4-FFF2-40B4-BE49-F238E27FC236}">
                      <a16:creationId xmlns:a16="http://schemas.microsoft.com/office/drawing/2014/main" id="{1DB618D0-1092-4377-9157-CA7B6059CEFB}"/>
                    </a:ext>
                  </a:extLst>
                </p14:cNvPr>
                <p14:cNvContentPartPr/>
                <p14:nvPr/>
              </p14:nvContentPartPr>
              <p14:xfrm>
                <a:off x="9874010" y="2030731"/>
                <a:ext cx="97200" cy="91800"/>
              </p14:xfrm>
            </p:contentPart>
          </mc:Choice>
          <mc:Fallback>
            <p:pic>
              <p:nvPicPr>
                <p:cNvPr id="480339" name="Freihand 480338">
                  <a:extLst>
                    <a:ext uri="{FF2B5EF4-FFF2-40B4-BE49-F238E27FC236}">
                      <a16:creationId xmlns:a16="http://schemas.microsoft.com/office/drawing/2014/main" id="{1DB618D0-1092-4377-9157-CA7B6059CE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69690" y="2026411"/>
                  <a:ext cx="10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80342" name="Freihand 480341">
                  <a:extLst>
                    <a:ext uri="{FF2B5EF4-FFF2-40B4-BE49-F238E27FC236}">
                      <a16:creationId xmlns:a16="http://schemas.microsoft.com/office/drawing/2014/main" id="{A4FC703B-E547-4AFB-AF2D-0BE391B43C1A}"/>
                    </a:ext>
                  </a:extLst>
                </p14:cNvPr>
                <p14:cNvContentPartPr/>
                <p14:nvPr/>
              </p14:nvContentPartPr>
              <p14:xfrm>
                <a:off x="10086770" y="2016331"/>
                <a:ext cx="141120" cy="99720"/>
              </p14:xfrm>
            </p:contentPart>
          </mc:Choice>
          <mc:Fallback>
            <p:pic>
              <p:nvPicPr>
                <p:cNvPr id="480342" name="Freihand 480341">
                  <a:extLst>
                    <a:ext uri="{FF2B5EF4-FFF2-40B4-BE49-F238E27FC236}">
                      <a16:creationId xmlns:a16="http://schemas.microsoft.com/office/drawing/2014/main" id="{A4FC703B-E547-4AFB-AF2D-0BE391B43C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82450" y="2012011"/>
                  <a:ext cx="14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80343" name="Freihand 480342">
                  <a:extLst>
                    <a:ext uri="{FF2B5EF4-FFF2-40B4-BE49-F238E27FC236}">
                      <a16:creationId xmlns:a16="http://schemas.microsoft.com/office/drawing/2014/main" id="{D7B3150F-AEB0-490D-8660-6966F806E1D4}"/>
                    </a:ext>
                  </a:extLst>
                </p14:cNvPr>
                <p14:cNvContentPartPr/>
                <p14:nvPr/>
              </p14:nvContentPartPr>
              <p14:xfrm>
                <a:off x="10262090" y="2007331"/>
                <a:ext cx="103680" cy="105120"/>
              </p14:xfrm>
            </p:contentPart>
          </mc:Choice>
          <mc:Fallback>
            <p:pic>
              <p:nvPicPr>
                <p:cNvPr id="480343" name="Freihand 480342">
                  <a:extLst>
                    <a:ext uri="{FF2B5EF4-FFF2-40B4-BE49-F238E27FC236}">
                      <a16:creationId xmlns:a16="http://schemas.microsoft.com/office/drawing/2014/main" id="{D7B3150F-AEB0-490D-8660-6966F806E1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57770" y="2003011"/>
                  <a:ext cx="11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80344" name="Freihand 480343">
                  <a:extLst>
                    <a:ext uri="{FF2B5EF4-FFF2-40B4-BE49-F238E27FC236}">
                      <a16:creationId xmlns:a16="http://schemas.microsoft.com/office/drawing/2014/main" id="{C1679B51-314A-456D-981D-E3BCDDDD6EA0}"/>
                    </a:ext>
                  </a:extLst>
                </p14:cNvPr>
                <p14:cNvContentPartPr/>
                <p14:nvPr/>
              </p14:nvContentPartPr>
              <p14:xfrm>
                <a:off x="10361810" y="2008771"/>
                <a:ext cx="118080" cy="197280"/>
              </p14:xfrm>
            </p:contentPart>
          </mc:Choice>
          <mc:Fallback>
            <p:pic>
              <p:nvPicPr>
                <p:cNvPr id="480344" name="Freihand 480343">
                  <a:extLst>
                    <a:ext uri="{FF2B5EF4-FFF2-40B4-BE49-F238E27FC236}">
                      <a16:creationId xmlns:a16="http://schemas.microsoft.com/office/drawing/2014/main" id="{C1679B51-314A-456D-981D-E3BCDDDD6E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57490" y="2004451"/>
                  <a:ext cx="12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80345" name="Freihand 480344">
                  <a:extLst>
                    <a:ext uri="{FF2B5EF4-FFF2-40B4-BE49-F238E27FC236}">
                      <a16:creationId xmlns:a16="http://schemas.microsoft.com/office/drawing/2014/main" id="{8C25F851-87BC-449B-A24A-B2637B97933F}"/>
                    </a:ext>
                  </a:extLst>
                </p14:cNvPr>
                <p14:cNvContentPartPr/>
                <p14:nvPr/>
              </p14:nvContentPartPr>
              <p14:xfrm>
                <a:off x="10504370" y="1998331"/>
                <a:ext cx="91440" cy="87480"/>
              </p14:xfrm>
            </p:contentPart>
          </mc:Choice>
          <mc:Fallback>
            <p:pic>
              <p:nvPicPr>
                <p:cNvPr id="480345" name="Freihand 480344">
                  <a:extLst>
                    <a:ext uri="{FF2B5EF4-FFF2-40B4-BE49-F238E27FC236}">
                      <a16:creationId xmlns:a16="http://schemas.microsoft.com/office/drawing/2014/main" id="{8C25F851-87BC-449B-A24A-B2637B9793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00050" y="1994011"/>
                  <a:ext cx="100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80346" name="Freihand 480345">
                  <a:extLst>
                    <a:ext uri="{FF2B5EF4-FFF2-40B4-BE49-F238E27FC236}">
                      <a16:creationId xmlns:a16="http://schemas.microsoft.com/office/drawing/2014/main" id="{523D4476-183D-4946-AC3C-E3E0A85D9918}"/>
                    </a:ext>
                  </a:extLst>
                </p14:cNvPr>
                <p14:cNvContentPartPr/>
                <p14:nvPr/>
              </p14:nvContentPartPr>
              <p14:xfrm>
                <a:off x="10600130" y="2005171"/>
                <a:ext cx="93960" cy="73440"/>
              </p14:xfrm>
            </p:contentPart>
          </mc:Choice>
          <mc:Fallback>
            <p:pic>
              <p:nvPicPr>
                <p:cNvPr id="480346" name="Freihand 480345">
                  <a:extLst>
                    <a:ext uri="{FF2B5EF4-FFF2-40B4-BE49-F238E27FC236}">
                      <a16:creationId xmlns:a16="http://schemas.microsoft.com/office/drawing/2014/main" id="{523D4476-183D-4946-AC3C-E3E0A85D99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5810" y="2000851"/>
                  <a:ext cx="102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80347" name="Freihand 480346">
                  <a:extLst>
                    <a:ext uri="{FF2B5EF4-FFF2-40B4-BE49-F238E27FC236}">
                      <a16:creationId xmlns:a16="http://schemas.microsoft.com/office/drawing/2014/main" id="{1DE5CDFD-CF84-476E-94FF-91D3B6D166FC}"/>
                    </a:ext>
                  </a:extLst>
                </p14:cNvPr>
                <p14:cNvContentPartPr/>
                <p14:nvPr/>
              </p14:nvContentPartPr>
              <p14:xfrm>
                <a:off x="10705970" y="1934251"/>
                <a:ext cx="30960" cy="143280"/>
              </p14:xfrm>
            </p:contentPart>
          </mc:Choice>
          <mc:Fallback>
            <p:pic>
              <p:nvPicPr>
                <p:cNvPr id="480347" name="Freihand 480346">
                  <a:extLst>
                    <a:ext uri="{FF2B5EF4-FFF2-40B4-BE49-F238E27FC236}">
                      <a16:creationId xmlns:a16="http://schemas.microsoft.com/office/drawing/2014/main" id="{1DE5CDFD-CF84-476E-94FF-91D3B6D166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01650" y="1929931"/>
                  <a:ext cx="3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80348" name="Freihand 480347">
                  <a:extLst>
                    <a:ext uri="{FF2B5EF4-FFF2-40B4-BE49-F238E27FC236}">
                      <a16:creationId xmlns:a16="http://schemas.microsoft.com/office/drawing/2014/main" id="{4E0EBF99-0C16-4D15-B442-1574281E904F}"/>
                    </a:ext>
                  </a:extLst>
                </p14:cNvPr>
                <p14:cNvContentPartPr/>
                <p14:nvPr/>
              </p14:nvContentPartPr>
              <p14:xfrm>
                <a:off x="10753490" y="2008411"/>
                <a:ext cx="118800" cy="63360"/>
              </p14:xfrm>
            </p:contentPart>
          </mc:Choice>
          <mc:Fallback>
            <p:pic>
              <p:nvPicPr>
                <p:cNvPr id="480348" name="Freihand 480347">
                  <a:extLst>
                    <a:ext uri="{FF2B5EF4-FFF2-40B4-BE49-F238E27FC236}">
                      <a16:creationId xmlns:a16="http://schemas.microsoft.com/office/drawing/2014/main" id="{4E0EBF99-0C16-4D15-B442-1574281E90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49170" y="2004091"/>
                  <a:ext cx="127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80349" name="Freihand 480348">
                  <a:extLst>
                    <a:ext uri="{FF2B5EF4-FFF2-40B4-BE49-F238E27FC236}">
                      <a16:creationId xmlns:a16="http://schemas.microsoft.com/office/drawing/2014/main" id="{0E6CD606-ADC1-4BB9-9219-E915773CD3F8}"/>
                    </a:ext>
                  </a:extLst>
                </p14:cNvPr>
                <p14:cNvContentPartPr/>
                <p14:nvPr/>
              </p14:nvContentPartPr>
              <p14:xfrm>
                <a:off x="10894610" y="1920211"/>
                <a:ext cx="205560" cy="263880"/>
              </p14:xfrm>
            </p:contentPart>
          </mc:Choice>
          <mc:Fallback>
            <p:pic>
              <p:nvPicPr>
                <p:cNvPr id="480349" name="Freihand 480348">
                  <a:extLst>
                    <a:ext uri="{FF2B5EF4-FFF2-40B4-BE49-F238E27FC236}">
                      <a16:creationId xmlns:a16="http://schemas.microsoft.com/office/drawing/2014/main" id="{0E6CD606-ADC1-4BB9-9219-E915773CD3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90290" y="1915891"/>
                  <a:ext cx="214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80350" name="Freihand 480349">
                  <a:extLst>
                    <a:ext uri="{FF2B5EF4-FFF2-40B4-BE49-F238E27FC236}">
                      <a16:creationId xmlns:a16="http://schemas.microsoft.com/office/drawing/2014/main" id="{2EEC2942-587A-4C20-8822-3A6201BB50B5}"/>
                    </a:ext>
                  </a:extLst>
                </p14:cNvPr>
                <p14:cNvContentPartPr/>
                <p14:nvPr/>
              </p14:nvContentPartPr>
              <p14:xfrm>
                <a:off x="11215370" y="1987531"/>
                <a:ext cx="220320" cy="53640"/>
              </p14:xfrm>
            </p:contentPart>
          </mc:Choice>
          <mc:Fallback>
            <p:pic>
              <p:nvPicPr>
                <p:cNvPr id="480350" name="Freihand 480349">
                  <a:extLst>
                    <a:ext uri="{FF2B5EF4-FFF2-40B4-BE49-F238E27FC236}">
                      <a16:creationId xmlns:a16="http://schemas.microsoft.com/office/drawing/2014/main" id="{2EEC2942-587A-4C20-8822-3A6201BB50B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11050" y="1983211"/>
                  <a:ext cx="228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80351" name="Freihand 480350">
                  <a:extLst>
                    <a:ext uri="{FF2B5EF4-FFF2-40B4-BE49-F238E27FC236}">
                      <a16:creationId xmlns:a16="http://schemas.microsoft.com/office/drawing/2014/main" id="{91E8E66E-9D3F-470E-BB04-39658E966465}"/>
                    </a:ext>
                  </a:extLst>
                </p14:cNvPr>
                <p14:cNvContentPartPr/>
                <p14:nvPr/>
              </p14:nvContentPartPr>
              <p14:xfrm>
                <a:off x="11402930" y="1924891"/>
                <a:ext cx="360" cy="360"/>
              </p14:xfrm>
            </p:contentPart>
          </mc:Choice>
          <mc:Fallback>
            <p:pic>
              <p:nvPicPr>
                <p:cNvPr id="480351" name="Freihand 480350">
                  <a:extLst>
                    <a:ext uri="{FF2B5EF4-FFF2-40B4-BE49-F238E27FC236}">
                      <a16:creationId xmlns:a16="http://schemas.microsoft.com/office/drawing/2014/main" id="{91E8E66E-9D3F-470E-BB04-39658E9664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98610" y="1920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80352" name="Freihand 480351">
                  <a:extLst>
                    <a:ext uri="{FF2B5EF4-FFF2-40B4-BE49-F238E27FC236}">
                      <a16:creationId xmlns:a16="http://schemas.microsoft.com/office/drawing/2014/main" id="{1022832A-0848-46CD-8A38-9C6C6A069540}"/>
                    </a:ext>
                  </a:extLst>
                </p14:cNvPr>
                <p14:cNvContentPartPr/>
                <p14:nvPr/>
              </p14:nvContentPartPr>
              <p14:xfrm>
                <a:off x="8504930" y="2335651"/>
                <a:ext cx="148320" cy="152640"/>
              </p14:xfrm>
            </p:contentPart>
          </mc:Choice>
          <mc:Fallback>
            <p:pic>
              <p:nvPicPr>
                <p:cNvPr id="480352" name="Freihand 480351">
                  <a:extLst>
                    <a:ext uri="{FF2B5EF4-FFF2-40B4-BE49-F238E27FC236}">
                      <a16:creationId xmlns:a16="http://schemas.microsoft.com/office/drawing/2014/main" id="{1022832A-0848-46CD-8A38-9C6C6A0695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0610" y="2331331"/>
                  <a:ext cx="156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80353" name="Freihand 480352">
                  <a:extLst>
                    <a:ext uri="{FF2B5EF4-FFF2-40B4-BE49-F238E27FC236}">
                      <a16:creationId xmlns:a16="http://schemas.microsoft.com/office/drawing/2014/main" id="{EE97F999-468C-4B3B-A335-F926DC37D472}"/>
                    </a:ext>
                  </a:extLst>
                </p14:cNvPr>
                <p14:cNvContentPartPr/>
                <p14:nvPr/>
              </p14:nvContentPartPr>
              <p14:xfrm>
                <a:off x="8663330" y="2351131"/>
                <a:ext cx="105120" cy="111240"/>
              </p14:xfrm>
            </p:contentPart>
          </mc:Choice>
          <mc:Fallback>
            <p:pic>
              <p:nvPicPr>
                <p:cNvPr id="480353" name="Freihand 480352">
                  <a:extLst>
                    <a:ext uri="{FF2B5EF4-FFF2-40B4-BE49-F238E27FC236}">
                      <a16:creationId xmlns:a16="http://schemas.microsoft.com/office/drawing/2014/main" id="{EE97F999-468C-4B3B-A335-F926DC37D47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59010" y="2346811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80354" name="Freihand 480353">
                  <a:extLst>
                    <a:ext uri="{FF2B5EF4-FFF2-40B4-BE49-F238E27FC236}">
                      <a16:creationId xmlns:a16="http://schemas.microsoft.com/office/drawing/2014/main" id="{8C8119FA-6E26-40C4-A2A9-4687D293AC60}"/>
                    </a:ext>
                  </a:extLst>
                </p14:cNvPr>
                <p14:cNvContentPartPr/>
                <p14:nvPr/>
              </p14:nvContentPartPr>
              <p14:xfrm>
                <a:off x="8847650" y="2338891"/>
                <a:ext cx="25560" cy="119520"/>
              </p14:xfrm>
            </p:contentPart>
          </mc:Choice>
          <mc:Fallback>
            <p:pic>
              <p:nvPicPr>
                <p:cNvPr id="480354" name="Freihand 480353">
                  <a:extLst>
                    <a:ext uri="{FF2B5EF4-FFF2-40B4-BE49-F238E27FC236}">
                      <a16:creationId xmlns:a16="http://schemas.microsoft.com/office/drawing/2014/main" id="{8C8119FA-6E26-40C4-A2A9-4687D293AC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43330" y="2334571"/>
                  <a:ext cx="3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80355" name="Freihand 480354">
                  <a:extLst>
                    <a:ext uri="{FF2B5EF4-FFF2-40B4-BE49-F238E27FC236}">
                      <a16:creationId xmlns:a16="http://schemas.microsoft.com/office/drawing/2014/main" id="{503C2416-7173-4D85-8DC8-16AD4BD6C72A}"/>
                    </a:ext>
                  </a:extLst>
                </p14:cNvPr>
                <p14:cNvContentPartPr/>
                <p14:nvPr/>
              </p14:nvContentPartPr>
              <p14:xfrm>
                <a:off x="8904530" y="2321611"/>
                <a:ext cx="91800" cy="117720"/>
              </p14:xfrm>
            </p:contentPart>
          </mc:Choice>
          <mc:Fallback>
            <p:pic>
              <p:nvPicPr>
                <p:cNvPr id="480355" name="Freihand 480354">
                  <a:extLst>
                    <a:ext uri="{FF2B5EF4-FFF2-40B4-BE49-F238E27FC236}">
                      <a16:creationId xmlns:a16="http://schemas.microsoft.com/office/drawing/2014/main" id="{503C2416-7173-4D85-8DC8-16AD4BD6C72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00210" y="2317291"/>
                  <a:ext cx="100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80356" name="Freihand 480355">
                  <a:extLst>
                    <a:ext uri="{FF2B5EF4-FFF2-40B4-BE49-F238E27FC236}">
                      <a16:creationId xmlns:a16="http://schemas.microsoft.com/office/drawing/2014/main" id="{A615BF4B-717E-47DD-BFFC-50DA1F94F91A}"/>
                    </a:ext>
                  </a:extLst>
                </p14:cNvPr>
                <p14:cNvContentPartPr/>
                <p14:nvPr/>
              </p14:nvContentPartPr>
              <p14:xfrm>
                <a:off x="8923610" y="2298931"/>
                <a:ext cx="93240" cy="9720"/>
              </p14:xfrm>
            </p:contentPart>
          </mc:Choice>
          <mc:Fallback>
            <p:pic>
              <p:nvPicPr>
                <p:cNvPr id="480356" name="Freihand 480355">
                  <a:extLst>
                    <a:ext uri="{FF2B5EF4-FFF2-40B4-BE49-F238E27FC236}">
                      <a16:creationId xmlns:a16="http://schemas.microsoft.com/office/drawing/2014/main" id="{A615BF4B-717E-47DD-BFFC-50DA1F94F91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19290" y="2294611"/>
                  <a:ext cx="101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80357" name="Freihand 480356">
                  <a:extLst>
                    <a:ext uri="{FF2B5EF4-FFF2-40B4-BE49-F238E27FC236}">
                      <a16:creationId xmlns:a16="http://schemas.microsoft.com/office/drawing/2014/main" id="{0F4A100B-51D9-4775-A31C-7FC82775E84C}"/>
                    </a:ext>
                  </a:extLst>
                </p14:cNvPr>
                <p14:cNvContentPartPr/>
                <p14:nvPr/>
              </p14:nvContentPartPr>
              <p14:xfrm>
                <a:off x="9354170" y="2351491"/>
                <a:ext cx="201960" cy="82080"/>
              </p14:xfrm>
            </p:contentPart>
          </mc:Choice>
          <mc:Fallback>
            <p:pic>
              <p:nvPicPr>
                <p:cNvPr id="480357" name="Freihand 480356">
                  <a:extLst>
                    <a:ext uri="{FF2B5EF4-FFF2-40B4-BE49-F238E27FC236}">
                      <a16:creationId xmlns:a16="http://schemas.microsoft.com/office/drawing/2014/main" id="{0F4A100B-51D9-4775-A31C-7FC82775E8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49850" y="2347171"/>
                  <a:ext cx="210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80358" name="Freihand 480357">
                  <a:extLst>
                    <a:ext uri="{FF2B5EF4-FFF2-40B4-BE49-F238E27FC236}">
                      <a16:creationId xmlns:a16="http://schemas.microsoft.com/office/drawing/2014/main" id="{1E51644E-5995-4C28-AA9E-417D278E53B9}"/>
                    </a:ext>
                  </a:extLst>
                </p14:cNvPr>
                <p14:cNvContentPartPr/>
                <p14:nvPr/>
              </p14:nvContentPartPr>
              <p14:xfrm>
                <a:off x="9628490" y="2276971"/>
                <a:ext cx="139680" cy="124920"/>
              </p14:xfrm>
            </p:contentPart>
          </mc:Choice>
          <mc:Fallback>
            <p:pic>
              <p:nvPicPr>
                <p:cNvPr id="480358" name="Freihand 480357">
                  <a:extLst>
                    <a:ext uri="{FF2B5EF4-FFF2-40B4-BE49-F238E27FC236}">
                      <a16:creationId xmlns:a16="http://schemas.microsoft.com/office/drawing/2014/main" id="{1E51644E-5995-4C28-AA9E-417D278E53B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24170" y="2272651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80359" name="Freihand 480358">
                  <a:extLst>
                    <a:ext uri="{FF2B5EF4-FFF2-40B4-BE49-F238E27FC236}">
                      <a16:creationId xmlns:a16="http://schemas.microsoft.com/office/drawing/2014/main" id="{1AB47260-C464-4A80-AE2B-BE40BCF4A3D2}"/>
                    </a:ext>
                  </a:extLst>
                </p14:cNvPr>
                <p14:cNvContentPartPr/>
                <p14:nvPr/>
              </p14:nvContentPartPr>
              <p14:xfrm>
                <a:off x="9892730" y="2300731"/>
                <a:ext cx="137880" cy="87840"/>
              </p14:xfrm>
            </p:contentPart>
          </mc:Choice>
          <mc:Fallback>
            <p:pic>
              <p:nvPicPr>
                <p:cNvPr id="480359" name="Freihand 480358">
                  <a:extLst>
                    <a:ext uri="{FF2B5EF4-FFF2-40B4-BE49-F238E27FC236}">
                      <a16:creationId xmlns:a16="http://schemas.microsoft.com/office/drawing/2014/main" id="{1AB47260-C464-4A80-AE2B-BE40BCF4A3D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88410" y="2296411"/>
                  <a:ext cx="146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80360" name="Freihand 480359">
                  <a:extLst>
                    <a:ext uri="{FF2B5EF4-FFF2-40B4-BE49-F238E27FC236}">
                      <a16:creationId xmlns:a16="http://schemas.microsoft.com/office/drawing/2014/main" id="{7B3B0C18-8030-4EAF-87AC-98B79CDB9A29}"/>
                    </a:ext>
                  </a:extLst>
                </p14:cNvPr>
                <p14:cNvContentPartPr/>
                <p14:nvPr/>
              </p14:nvContentPartPr>
              <p14:xfrm>
                <a:off x="10086050" y="2301451"/>
                <a:ext cx="82800" cy="97560"/>
              </p14:xfrm>
            </p:contentPart>
          </mc:Choice>
          <mc:Fallback>
            <p:pic>
              <p:nvPicPr>
                <p:cNvPr id="480360" name="Freihand 480359">
                  <a:extLst>
                    <a:ext uri="{FF2B5EF4-FFF2-40B4-BE49-F238E27FC236}">
                      <a16:creationId xmlns:a16="http://schemas.microsoft.com/office/drawing/2014/main" id="{7B3B0C18-8030-4EAF-87AC-98B79CDB9A2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81730" y="2297131"/>
                  <a:ext cx="91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80361" name="Freihand 480360">
                  <a:extLst>
                    <a:ext uri="{FF2B5EF4-FFF2-40B4-BE49-F238E27FC236}">
                      <a16:creationId xmlns:a16="http://schemas.microsoft.com/office/drawing/2014/main" id="{09B8C9D4-8FD6-4493-B335-EAB5D7AA9D70}"/>
                    </a:ext>
                  </a:extLst>
                </p14:cNvPr>
                <p14:cNvContentPartPr/>
                <p14:nvPr/>
              </p14:nvContentPartPr>
              <p14:xfrm>
                <a:off x="10216010" y="2287051"/>
                <a:ext cx="139680" cy="111240"/>
              </p14:xfrm>
            </p:contentPart>
          </mc:Choice>
          <mc:Fallback>
            <p:pic>
              <p:nvPicPr>
                <p:cNvPr id="480361" name="Freihand 480360">
                  <a:extLst>
                    <a:ext uri="{FF2B5EF4-FFF2-40B4-BE49-F238E27FC236}">
                      <a16:creationId xmlns:a16="http://schemas.microsoft.com/office/drawing/2014/main" id="{09B8C9D4-8FD6-4493-B335-EAB5D7AA9D7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11690" y="2282731"/>
                  <a:ext cx="14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80362" name="Freihand 480361">
                  <a:extLst>
                    <a:ext uri="{FF2B5EF4-FFF2-40B4-BE49-F238E27FC236}">
                      <a16:creationId xmlns:a16="http://schemas.microsoft.com/office/drawing/2014/main" id="{619B0E71-BEF3-47A2-A81B-A698DA1847F4}"/>
                    </a:ext>
                  </a:extLst>
                </p14:cNvPr>
                <p14:cNvContentPartPr/>
                <p14:nvPr/>
              </p14:nvContentPartPr>
              <p14:xfrm>
                <a:off x="10334810" y="2274091"/>
                <a:ext cx="139680" cy="103320"/>
              </p14:xfrm>
            </p:contentPart>
          </mc:Choice>
          <mc:Fallback>
            <p:pic>
              <p:nvPicPr>
                <p:cNvPr id="480362" name="Freihand 480361">
                  <a:extLst>
                    <a:ext uri="{FF2B5EF4-FFF2-40B4-BE49-F238E27FC236}">
                      <a16:creationId xmlns:a16="http://schemas.microsoft.com/office/drawing/2014/main" id="{619B0E71-BEF3-47A2-A81B-A698DA1847F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30490" y="2269771"/>
                  <a:ext cx="148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80363" name="Freihand 480362">
                  <a:extLst>
                    <a:ext uri="{FF2B5EF4-FFF2-40B4-BE49-F238E27FC236}">
                      <a16:creationId xmlns:a16="http://schemas.microsoft.com/office/drawing/2014/main" id="{16032C9D-9D11-490C-8E4D-BABE171C673F}"/>
                    </a:ext>
                  </a:extLst>
                </p14:cNvPr>
                <p14:cNvContentPartPr/>
                <p14:nvPr/>
              </p14:nvContentPartPr>
              <p14:xfrm>
                <a:off x="8481890" y="2581531"/>
                <a:ext cx="117720" cy="146520"/>
              </p14:xfrm>
            </p:contentPart>
          </mc:Choice>
          <mc:Fallback>
            <p:pic>
              <p:nvPicPr>
                <p:cNvPr id="480363" name="Freihand 480362">
                  <a:extLst>
                    <a:ext uri="{FF2B5EF4-FFF2-40B4-BE49-F238E27FC236}">
                      <a16:creationId xmlns:a16="http://schemas.microsoft.com/office/drawing/2014/main" id="{16032C9D-9D11-490C-8E4D-BABE171C673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77570" y="2577211"/>
                  <a:ext cx="12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80364" name="Freihand 480363">
                  <a:extLst>
                    <a:ext uri="{FF2B5EF4-FFF2-40B4-BE49-F238E27FC236}">
                      <a16:creationId xmlns:a16="http://schemas.microsoft.com/office/drawing/2014/main" id="{FD54F2DB-808B-4113-A64B-BF0779CCC8B8}"/>
                    </a:ext>
                  </a:extLst>
                </p14:cNvPr>
                <p14:cNvContentPartPr/>
                <p14:nvPr/>
              </p14:nvContentPartPr>
              <p14:xfrm>
                <a:off x="8615090" y="2654251"/>
                <a:ext cx="216000" cy="169200"/>
              </p14:xfrm>
            </p:contentPart>
          </mc:Choice>
          <mc:Fallback>
            <p:pic>
              <p:nvPicPr>
                <p:cNvPr id="480364" name="Freihand 480363">
                  <a:extLst>
                    <a:ext uri="{FF2B5EF4-FFF2-40B4-BE49-F238E27FC236}">
                      <a16:creationId xmlns:a16="http://schemas.microsoft.com/office/drawing/2014/main" id="{FD54F2DB-808B-4113-A64B-BF0779CCC8B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10770" y="2649931"/>
                  <a:ext cx="22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80365" name="Freihand 480364">
                  <a:extLst>
                    <a:ext uri="{FF2B5EF4-FFF2-40B4-BE49-F238E27FC236}">
                      <a16:creationId xmlns:a16="http://schemas.microsoft.com/office/drawing/2014/main" id="{AB9A47DF-5892-4F08-B340-CE2418EC0A39}"/>
                    </a:ext>
                  </a:extLst>
                </p14:cNvPr>
                <p14:cNvContentPartPr/>
                <p14:nvPr/>
              </p14:nvContentPartPr>
              <p14:xfrm>
                <a:off x="8853410" y="2582611"/>
                <a:ext cx="18360" cy="43560"/>
              </p14:xfrm>
            </p:contentPart>
          </mc:Choice>
          <mc:Fallback>
            <p:pic>
              <p:nvPicPr>
                <p:cNvPr id="480365" name="Freihand 480364">
                  <a:extLst>
                    <a:ext uri="{FF2B5EF4-FFF2-40B4-BE49-F238E27FC236}">
                      <a16:creationId xmlns:a16="http://schemas.microsoft.com/office/drawing/2014/main" id="{AB9A47DF-5892-4F08-B340-CE2418EC0A3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49090" y="2578291"/>
                  <a:ext cx="27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80366" name="Freihand 480365">
                  <a:extLst>
                    <a:ext uri="{FF2B5EF4-FFF2-40B4-BE49-F238E27FC236}">
                      <a16:creationId xmlns:a16="http://schemas.microsoft.com/office/drawing/2014/main" id="{25A9301D-2BE6-4072-B2C9-91F4736912F9}"/>
                    </a:ext>
                  </a:extLst>
                </p14:cNvPr>
                <p14:cNvContentPartPr/>
                <p14:nvPr/>
              </p14:nvContentPartPr>
              <p14:xfrm>
                <a:off x="8898050" y="2631931"/>
                <a:ext cx="117720" cy="61560"/>
              </p14:xfrm>
            </p:contentPart>
          </mc:Choice>
          <mc:Fallback>
            <p:pic>
              <p:nvPicPr>
                <p:cNvPr id="480366" name="Freihand 480365">
                  <a:extLst>
                    <a:ext uri="{FF2B5EF4-FFF2-40B4-BE49-F238E27FC236}">
                      <a16:creationId xmlns:a16="http://schemas.microsoft.com/office/drawing/2014/main" id="{25A9301D-2BE6-4072-B2C9-91F4736912F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93730" y="2627611"/>
                  <a:ext cx="126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80371" name="Freihand 480370">
                  <a:extLst>
                    <a:ext uri="{FF2B5EF4-FFF2-40B4-BE49-F238E27FC236}">
                      <a16:creationId xmlns:a16="http://schemas.microsoft.com/office/drawing/2014/main" id="{F868954B-B105-40E3-80DC-61C2151309BF}"/>
                    </a:ext>
                  </a:extLst>
                </p14:cNvPr>
                <p14:cNvContentPartPr/>
                <p14:nvPr/>
              </p14:nvContentPartPr>
              <p14:xfrm>
                <a:off x="9892730" y="2534731"/>
                <a:ext cx="152280" cy="132840"/>
              </p14:xfrm>
            </p:contentPart>
          </mc:Choice>
          <mc:Fallback>
            <p:pic>
              <p:nvPicPr>
                <p:cNvPr id="480371" name="Freihand 480370">
                  <a:extLst>
                    <a:ext uri="{FF2B5EF4-FFF2-40B4-BE49-F238E27FC236}">
                      <a16:creationId xmlns:a16="http://schemas.microsoft.com/office/drawing/2014/main" id="{F868954B-B105-40E3-80DC-61C2151309B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10" y="2530411"/>
                  <a:ext cx="160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80372" name="Freihand 480371">
                  <a:extLst>
                    <a:ext uri="{FF2B5EF4-FFF2-40B4-BE49-F238E27FC236}">
                      <a16:creationId xmlns:a16="http://schemas.microsoft.com/office/drawing/2014/main" id="{1CDE16F1-B956-4092-A33C-CFFD132891C1}"/>
                    </a:ext>
                  </a:extLst>
                </p14:cNvPr>
                <p14:cNvContentPartPr/>
                <p14:nvPr/>
              </p14:nvContentPartPr>
              <p14:xfrm>
                <a:off x="10047530" y="2516371"/>
                <a:ext cx="116640" cy="141840"/>
              </p14:xfrm>
            </p:contentPart>
          </mc:Choice>
          <mc:Fallback>
            <p:pic>
              <p:nvPicPr>
                <p:cNvPr id="480372" name="Freihand 480371">
                  <a:extLst>
                    <a:ext uri="{FF2B5EF4-FFF2-40B4-BE49-F238E27FC236}">
                      <a16:creationId xmlns:a16="http://schemas.microsoft.com/office/drawing/2014/main" id="{1CDE16F1-B956-4092-A33C-CFFD132891C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43210" y="2512051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80373" name="Freihand 480372">
                  <a:extLst>
                    <a:ext uri="{FF2B5EF4-FFF2-40B4-BE49-F238E27FC236}">
                      <a16:creationId xmlns:a16="http://schemas.microsoft.com/office/drawing/2014/main" id="{32BBC70D-36D3-4AA5-B905-72D736D1CDFF}"/>
                    </a:ext>
                  </a:extLst>
                </p14:cNvPr>
                <p14:cNvContentPartPr/>
                <p14:nvPr/>
              </p14:nvContentPartPr>
              <p14:xfrm>
                <a:off x="10104770" y="2609251"/>
                <a:ext cx="29520" cy="29160"/>
              </p14:xfrm>
            </p:contentPart>
          </mc:Choice>
          <mc:Fallback>
            <p:pic>
              <p:nvPicPr>
                <p:cNvPr id="480373" name="Freihand 480372">
                  <a:extLst>
                    <a:ext uri="{FF2B5EF4-FFF2-40B4-BE49-F238E27FC236}">
                      <a16:creationId xmlns:a16="http://schemas.microsoft.com/office/drawing/2014/main" id="{32BBC70D-36D3-4AA5-B905-72D736D1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00450" y="2604931"/>
                  <a:ext cx="38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80374" name="Freihand 480373">
                  <a:extLst>
                    <a:ext uri="{FF2B5EF4-FFF2-40B4-BE49-F238E27FC236}">
                      <a16:creationId xmlns:a16="http://schemas.microsoft.com/office/drawing/2014/main" id="{F22391F9-988D-4E62-979E-D4159CD6D574}"/>
                    </a:ext>
                  </a:extLst>
                </p14:cNvPr>
                <p14:cNvContentPartPr/>
                <p14:nvPr/>
              </p14:nvContentPartPr>
              <p14:xfrm>
                <a:off x="10156250" y="2567491"/>
                <a:ext cx="354240" cy="83520"/>
              </p14:xfrm>
            </p:contentPart>
          </mc:Choice>
          <mc:Fallback>
            <p:pic>
              <p:nvPicPr>
                <p:cNvPr id="480374" name="Freihand 480373">
                  <a:extLst>
                    <a:ext uri="{FF2B5EF4-FFF2-40B4-BE49-F238E27FC236}">
                      <a16:creationId xmlns:a16="http://schemas.microsoft.com/office/drawing/2014/main" id="{F22391F9-988D-4E62-979E-D4159CD6D5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51930" y="2563171"/>
                  <a:ext cx="362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80375" name="Freihand 480374">
                  <a:extLst>
                    <a:ext uri="{FF2B5EF4-FFF2-40B4-BE49-F238E27FC236}">
                      <a16:creationId xmlns:a16="http://schemas.microsoft.com/office/drawing/2014/main" id="{7E1F314D-0625-4D35-91AF-2E6BDB35E417}"/>
                    </a:ext>
                  </a:extLst>
                </p14:cNvPr>
                <p14:cNvContentPartPr/>
                <p14:nvPr/>
              </p14:nvContentPartPr>
              <p14:xfrm>
                <a:off x="10455770" y="2506651"/>
                <a:ext cx="33480" cy="17640"/>
              </p14:xfrm>
            </p:contentPart>
          </mc:Choice>
          <mc:Fallback>
            <p:pic>
              <p:nvPicPr>
                <p:cNvPr id="480375" name="Freihand 480374">
                  <a:extLst>
                    <a:ext uri="{FF2B5EF4-FFF2-40B4-BE49-F238E27FC236}">
                      <a16:creationId xmlns:a16="http://schemas.microsoft.com/office/drawing/2014/main" id="{7E1F314D-0625-4D35-91AF-2E6BDB35E41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51450" y="2502331"/>
                  <a:ext cx="4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80376" name="Freihand 480375">
                  <a:extLst>
                    <a:ext uri="{FF2B5EF4-FFF2-40B4-BE49-F238E27FC236}">
                      <a16:creationId xmlns:a16="http://schemas.microsoft.com/office/drawing/2014/main" id="{C02CA1DC-EE3E-4ABE-8B56-99ACF682FD81}"/>
                    </a:ext>
                  </a:extLst>
                </p14:cNvPr>
                <p14:cNvContentPartPr/>
                <p14:nvPr/>
              </p14:nvContentPartPr>
              <p14:xfrm>
                <a:off x="10549010" y="2555971"/>
                <a:ext cx="89640" cy="81360"/>
              </p14:xfrm>
            </p:contentPart>
          </mc:Choice>
          <mc:Fallback>
            <p:pic>
              <p:nvPicPr>
                <p:cNvPr id="480376" name="Freihand 480375">
                  <a:extLst>
                    <a:ext uri="{FF2B5EF4-FFF2-40B4-BE49-F238E27FC236}">
                      <a16:creationId xmlns:a16="http://schemas.microsoft.com/office/drawing/2014/main" id="{C02CA1DC-EE3E-4ABE-8B56-99ACF682FD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44690" y="2551651"/>
                  <a:ext cx="98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80378" name="Freihand 480377">
                  <a:extLst>
                    <a:ext uri="{FF2B5EF4-FFF2-40B4-BE49-F238E27FC236}">
                      <a16:creationId xmlns:a16="http://schemas.microsoft.com/office/drawing/2014/main" id="{C2F4F705-0D0A-4135-B5B1-825123C4BA75}"/>
                    </a:ext>
                  </a:extLst>
                </p14:cNvPr>
                <p14:cNvContentPartPr/>
                <p14:nvPr/>
              </p14:nvContentPartPr>
              <p14:xfrm>
                <a:off x="10795610" y="2374891"/>
                <a:ext cx="11520" cy="87480"/>
              </p14:xfrm>
            </p:contentPart>
          </mc:Choice>
          <mc:Fallback>
            <p:pic>
              <p:nvPicPr>
                <p:cNvPr id="480378" name="Freihand 480377">
                  <a:extLst>
                    <a:ext uri="{FF2B5EF4-FFF2-40B4-BE49-F238E27FC236}">
                      <a16:creationId xmlns:a16="http://schemas.microsoft.com/office/drawing/2014/main" id="{C2F4F705-0D0A-4135-B5B1-825123C4BA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91290" y="2370571"/>
                  <a:ext cx="2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80379" name="Freihand 480378">
                  <a:extLst>
                    <a:ext uri="{FF2B5EF4-FFF2-40B4-BE49-F238E27FC236}">
                      <a16:creationId xmlns:a16="http://schemas.microsoft.com/office/drawing/2014/main" id="{DFB64E7A-E774-4B23-9C6E-02D78E96CF16}"/>
                    </a:ext>
                  </a:extLst>
                </p14:cNvPr>
                <p14:cNvContentPartPr/>
                <p14:nvPr/>
              </p14:nvContentPartPr>
              <p14:xfrm>
                <a:off x="10909010" y="2272291"/>
                <a:ext cx="388080" cy="115920"/>
              </p14:xfrm>
            </p:contentPart>
          </mc:Choice>
          <mc:Fallback>
            <p:pic>
              <p:nvPicPr>
                <p:cNvPr id="480379" name="Freihand 480378">
                  <a:extLst>
                    <a:ext uri="{FF2B5EF4-FFF2-40B4-BE49-F238E27FC236}">
                      <a16:creationId xmlns:a16="http://schemas.microsoft.com/office/drawing/2014/main" id="{DFB64E7A-E774-4B23-9C6E-02D78E96CF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04690" y="2267971"/>
                  <a:ext cx="39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80381" name="Freihand 480380">
                  <a:extLst>
                    <a:ext uri="{FF2B5EF4-FFF2-40B4-BE49-F238E27FC236}">
                      <a16:creationId xmlns:a16="http://schemas.microsoft.com/office/drawing/2014/main" id="{E865D672-6AD2-4B71-A5F8-EB0ABBC9CA4C}"/>
                    </a:ext>
                  </a:extLst>
                </p14:cNvPr>
                <p14:cNvContentPartPr/>
                <p14:nvPr/>
              </p14:nvContentPartPr>
              <p14:xfrm>
                <a:off x="8648930" y="2891491"/>
                <a:ext cx="122040" cy="145080"/>
              </p14:xfrm>
            </p:contentPart>
          </mc:Choice>
          <mc:Fallback>
            <p:pic>
              <p:nvPicPr>
                <p:cNvPr id="480381" name="Freihand 480380">
                  <a:extLst>
                    <a:ext uri="{FF2B5EF4-FFF2-40B4-BE49-F238E27FC236}">
                      <a16:creationId xmlns:a16="http://schemas.microsoft.com/office/drawing/2014/main" id="{E865D672-6AD2-4B71-A5F8-EB0ABBC9CA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44610" y="2887171"/>
                  <a:ext cx="130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80382" name="Freihand 480381">
                  <a:extLst>
                    <a:ext uri="{FF2B5EF4-FFF2-40B4-BE49-F238E27FC236}">
                      <a16:creationId xmlns:a16="http://schemas.microsoft.com/office/drawing/2014/main" id="{3E771C4A-8A22-442F-A038-499B3FD5B9DC}"/>
                    </a:ext>
                  </a:extLst>
                </p14:cNvPr>
                <p14:cNvContentPartPr/>
                <p14:nvPr/>
              </p14:nvContentPartPr>
              <p14:xfrm>
                <a:off x="8779610" y="2953411"/>
                <a:ext cx="124200" cy="73440"/>
              </p14:xfrm>
            </p:contentPart>
          </mc:Choice>
          <mc:Fallback>
            <p:pic>
              <p:nvPicPr>
                <p:cNvPr id="480382" name="Freihand 480381">
                  <a:extLst>
                    <a:ext uri="{FF2B5EF4-FFF2-40B4-BE49-F238E27FC236}">
                      <a16:creationId xmlns:a16="http://schemas.microsoft.com/office/drawing/2014/main" id="{3E771C4A-8A22-442F-A038-499B3FD5B9D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75290" y="2949091"/>
                  <a:ext cx="132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80383" name="Freihand 480382">
                  <a:extLst>
                    <a:ext uri="{FF2B5EF4-FFF2-40B4-BE49-F238E27FC236}">
                      <a16:creationId xmlns:a16="http://schemas.microsoft.com/office/drawing/2014/main" id="{048DDFDD-1AD1-4AF8-B1FF-42A568573AE9}"/>
                    </a:ext>
                  </a:extLst>
                </p14:cNvPr>
                <p14:cNvContentPartPr/>
                <p14:nvPr/>
              </p14:nvContentPartPr>
              <p14:xfrm>
                <a:off x="8935850" y="2860171"/>
                <a:ext cx="171000" cy="156960"/>
              </p14:xfrm>
            </p:contentPart>
          </mc:Choice>
          <mc:Fallback>
            <p:pic>
              <p:nvPicPr>
                <p:cNvPr id="480383" name="Freihand 480382">
                  <a:extLst>
                    <a:ext uri="{FF2B5EF4-FFF2-40B4-BE49-F238E27FC236}">
                      <a16:creationId xmlns:a16="http://schemas.microsoft.com/office/drawing/2014/main" id="{048DDFDD-1AD1-4AF8-B1FF-42A568573AE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31530" y="2855851"/>
                  <a:ext cx="179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80385" name="Freihand 480384">
                  <a:extLst>
                    <a:ext uri="{FF2B5EF4-FFF2-40B4-BE49-F238E27FC236}">
                      <a16:creationId xmlns:a16="http://schemas.microsoft.com/office/drawing/2014/main" id="{AA808A6B-EE7A-4025-A9DB-2582D67EE5FA}"/>
                    </a:ext>
                  </a:extLst>
                </p14:cNvPr>
                <p14:cNvContentPartPr/>
                <p14:nvPr/>
              </p14:nvContentPartPr>
              <p14:xfrm>
                <a:off x="9281810" y="2911651"/>
                <a:ext cx="136440" cy="77400"/>
              </p14:xfrm>
            </p:contentPart>
          </mc:Choice>
          <mc:Fallback>
            <p:pic>
              <p:nvPicPr>
                <p:cNvPr id="480385" name="Freihand 480384">
                  <a:extLst>
                    <a:ext uri="{FF2B5EF4-FFF2-40B4-BE49-F238E27FC236}">
                      <a16:creationId xmlns:a16="http://schemas.microsoft.com/office/drawing/2014/main" id="{AA808A6B-EE7A-4025-A9DB-2582D67EE5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77490" y="2907331"/>
                  <a:ext cx="145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80386" name="Freihand 480385">
                  <a:extLst>
                    <a:ext uri="{FF2B5EF4-FFF2-40B4-BE49-F238E27FC236}">
                      <a16:creationId xmlns:a16="http://schemas.microsoft.com/office/drawing/2014/main" id="{9E9E504F-9C82-412F-9D75-671AA4FD5512}"/>
                    </a:ext>
                  </a:extLst>
                </p14:cNvPr>
                <p14:cNvContentPartPr/>
                <p14:nvPr/>
              </p14:nvContentPartPr>
              <p14:xfrm>
                <a:off x="9575210" y="2818411"/>
                <a:ext cx="85320" cy="151560"/>
              </p14:xfrm>
            </p:contentPart>
          </mc:Choice>
          <mc:Fallback>
            <p:pic>
              <p:nvPicPr>
                <p:cNvPr id="480386" name="Freihand 480385">
                  <a:extLst>
                    <a:ext uri="{FF2B5EF4-FFF2-40B4-BE49-F238E27FC236}">
                      <a16:creationId xmlns:a16="http://schemas.microsoft.com/office/drawing/2014/main" id="{9E9E504F-9C82-412F-9D75-671AA4FD551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70890" y="2814091"/>
                  <a:ext cx="9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80387" name="Freihand 480386">
                  <a:extLst>
                    <a:ext uri="{FF2B5EF4-FFF2-40B4-BE49-F238E27FC236}">
                      <a16:creationId xmlns:a16="http://schemas.microsoft.com/office/drawing/2014/main" id="{D57A6CE3-429D-4D7D-AA70-36DC3935988E}"/>
                    </a:ext>
                  </a:extLst>
                </p14:cNvPr>
                <p14:cNvContentPartPr/>
                <p14:nvPr/>
              </p14:nvContentPartPr>
              <p14:xfrm>
                <a:off x="9672410" y="2896171"/>
                <a:ext cx="97200" cy="84960"/>
              </p14:xfrm>
            </p:contentPart>
          </mc:Choice>
          <mc:Fallback>
            <p:pic>
              <p:nvPicPr>
                <p:cNvPr id="480387" name="Freihand 480386">
                  <a:extLst>
                    <a:ext uri="{FF2B5EF4-FFF2-40B4-BE49-F238E27FC236}">
                      <a16:creationId xmlns:a16="http://schemas.microsoft.com/office/drawing/2014/main" id="{D57A6CE3-429D-4D7D-AA70-36DC3935988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68090" y="2891851"/>
                  <a:ext cx="105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80388" name="Freihand 480387">
                  <a:extLst>
                    <a:ext uri="{FF2B5EF4-FFF2-40B4-BE49-F238E27FC236}">
                      <a16:creationId xmlns:a16="http://schemas.microsoft.com/office/drawing/2014/main" id="{0944BD19-22B5-4D37-A2F8-F72B91A29C7E}"/>
                    </a:ext>
                  </a:extLst>
                </p14:cNvPr>
                <p14:cNvContentPartPr/>
                <p14:nvPr/>
              </p14:nvContentPartPr>
              <p14:xfrm>
                <a:off x="9804530" y="2877091"/>
                <a:ext cx="47880" cy="87120"/>
              </p14:xfrm>
            </p:contentPart>
          </mc:Choice>
          <mc:Fallback>
            <p:pic>
              <p:nvPicPr>
                <p:cNvPr id="480388" name="Freihand 480387">
                  <a:extLst>
                    <a:ext uri="{FF2B5EF4-FFF2-40B4-BE49-F238E27FC236}">
                      <a16:creationId xmlns:a16="http://schemas.microsoft.com/office/drawing/2014/main" id="{0944BD19-22B5-4D37-A2F8-F72B91A29C7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00210" y="2872771"/>
                  <a:ext cx="56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80389" name="Freihand 480388">
                  <a:extLst>
                    <a:ext uri="{FF2B5EF4-FFF2-40B4-BE49-F238E27FC236}">
                      <a16:creationId xmlns:a16="http://schemas.microsoft.com/office/drawing/2014/main" id="{49F81530-2C27-498E-A65A-24FEACEF1F25}"/>
                    </a:ext>
                  </a:extLst>
                </p14:cNvPr>
                <p14:cNvContentPartPr/>
                <p14:nvPr/>
              </p14:nvContentPartPr>
              <p14:xfrm>
                <a:off x="9880850" y="2880691"/>
                <a:ext cx="162720" cy="194760"/>
              </p14:xfrm>
            </p:contentPart>
          </mc:Choice>
          <mc:Fallback>
            <p:pic>
              <p:nvPicPr>
                <p:cNvPr id="480389" name="Freihand 480388">
                  <a:extLst>
                    <a:ext uri="{FF2B5EF4-FFF2-40B4-BE49-F238E27FC236}">
                      <a16:creationId xmlns:a16="http://schemas.microsoft.com/office/drawing/2014/main" id="{49F81530-2C27-498E-A65A-24FEACEF1F2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76530" y="2876371"/>
                  <a:ext cx="17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80390" name="Freihand 480389">
                  <a:extLst>
                    <a:ext uri="{FF2B5EF4-FFF2-40B4-BE49-F238E27FC236}">
                      <a16:creationId xmlns:a16="http://schemas.microsoft.com/office/drawing/2014/main" id="{08E9C58D-10A2-48D0-8C17-4D67B15251E7}"/>
                    </a:ext>
                  </a:extLst>
                </p14:cNvPr>
                <p14:cNvContentPartPr/>
                <p14:nvPr/>
              </p14:nvContentPartPr>
              <p14:xfrm>
                <a:off x="10217810" y="2788531"/>
                <a:ext cx="204480" cy="128880"/>
              </p14:xfrm>
            </p:contentPart>
          </mc:Choice>
          <mc:Fallback>
            <p:pic>
              <p:nvPicPr>
                <p:cNvPr id="480390" name="Freihand 480389">
                  <a:extLst>
                    <a:ext uri="{FF2B5EF4-FFF2-40B4-BE49-F238E27FC236}">
                      <a16:creationId xmlns:a16="http://schemas.microsoft.com/office/drawing/2014/main" id="{08E9C58D-10A2-48D0-8C17-4D67B15251E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13490" y="2784211"/>
                  <a:ext cx="21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80391" name="Freihand 480390">
                  <a:extLst>
                    <a:ext uri="{FF2B5EF4-FFF2-40B4-BE49-F238E27FC236}">
                      <a16:creationId xmlns:a16="http://schemas.microsoft.com/office/drawing/2014/main" id="{F659900F-C7D0-46CA-A8DA-CC8D8277CF65}"/>
                    </a:ext>
                  </a:extLst>
                </p14:cNvPr>
                <p14:cNvContentPartPr/>
                <p14:nvPr/>
              </p14:nvContentPartPr>
              <p14:xfrm>
                <a:off x="10468010" y="2744251"/>
                <a:ext cx="466920" cy="224280"/>
              </p14:xfrm>
            </p:contentPart>
          </mc:Choice>
          <mc:Fallback>
            <p:pic>
              <p:nvPicPr>
                <p:cNvPr id="480391" name="Freihand 480390">
                  <a:extLst>
                    <a:ext uri="{FF2B5EF4-FFF2-40B4-BE49-F238E27FC236}">
                      <a16:creationId xmlns:a16="http://schemas.microsoft.com/office/drawing/2014/main" id="{F659900F-C7D0-46CA-A8DA-CC8D8277CF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63690" y="2739931"/>
                  <a:ext cx="475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80392" name="Freihand 480391">
                  <a:extLst>
                    <a:ext uri="{FF2B5EF4-FFF2-40B4-BE49-F238E27FC236}">
                      <a16:creationId xmlns:a16="http://schemas.microsoft.com/office/drawing/2014/main" id="{3F388278-21F4-43FF-98C7-C7E7F874F3AA}"/>
                    </a:ext>
                  </a:extLst>
                </p14:cNvPr>
                <p14:cNvContentPartPr/>
                <p14:nvPr/>
              </p14:nvContentPartPr>
              <p14:xfrm>
                <a:off x="10977770" y="2803291"/>
                <a:ext cx="115200" cy="50400"/>
              </p14:xfrm>
            </p:contentPart>
          </mc:Choice>
          <mc:Fallback>
            <p:pic>
              <p:nvPicPr>
                <p:cNvPr id="480392" name="Freihand 480391">
                  <a:extLst>
                    <a:ext uri="{FF2B5EF4-FFF2-40B4-BE49-F238E27FC236}">
                      <a16:creationId xmlns:a16="http://schemas.microsoft.com/office/drawing/2014/main" id="{3F388278-21F4-43FF-98C7-C7E7F874F3A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73450" y="2798971"/>
                  <a:ext cx="12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80393" name="Freihand 480392">
                  <a:extLst>
                    <a:ext uri="{FF2B5EF4-FFF2-40B4-BE49-F238E27FC236}">
                      <a16:creationId xmlns:a16="http://schemas.microsoft.com/office/drawing/2014/main" id="{809F94BD-A3CE-4E70-9407-F9569B098C99}"/>
                    </a:ext>
                  </a:extLst>
                </p14:cNvPr>
                <p14:cNvContentPartPr/>
                <p14:nvPr/>
              </p14:nvContentPartPr>
              <p14:xfrm>
                <a:off x="11083970" y="2777371"/>
                <a:ext cx="75600" cy="75960"/>
              </p14:xfrm>
            </p:contentPart>
          </mc:Choice>
          <mc:Fallback>
            <p:pic>
              <p:nvPicPr>
                <p:cNvPr id="480393" name="Freihand 480392">
                  <a:extLst>
                    <a:ext uri="{FF2B5EF4-FFF2-40B4-BE49-F238E27FC236}">
                      <a16:creationId xmlns:a16="http://schemas.microsoft.com/office/drawing/2014/main" id="{809F94BD-A3CE-4E70-9407-F9569B098C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79650" y="2773051"/>
                  <a:ext cx="84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80394" name="Freihand 480393">
                  <a:extLst>
                    <a:ext uri="{FF2B5EF4-FFF2-40B4-BE49-F238E27FC236}">
                      <a16:creationId xmlns:a16="http://schemas.microsoft.com/office/drawing/2014/main" id="{D05E11A2-36BA-4A9B-9D95-F9AF916CDA22}"/>
                    </a:ext>
                  </a:extLst>
                </p14:cNvPr>
                <p14:cNvContentPartPr/>
                <p14:nvPr/>
              </p14:nvContentPartPr>
              <p14:xfrm>
                <a:off x="8366330" y="2171491"/>
                <a:ext cx="695160" cy="389520"/>
              </p14:xfrm>
            </p:contentPart>
          </mc:Choice>
          <mc:Fallback>
            <p:pic>
              <p:nvPicPr>
                <p:cNvPr id="480394" name="Freihand 480393">
                  <a:extLst>
                    <a:ext uri="{FF2B5EF4-FFF2-40B4-BE49-F238E27FC236}">
                      <a16:creationId xmlns:a16="http://schemas.microsoft.com/office/drawing/2014/main" id="{D05E11A2-36BA-4A9B-9D95-F9AF916CDA2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62010" y="2167171"/>
                  <a:ext cx="703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80396" name="Freihand 480395">
                  <a:extLst>
                    <a:ext uri="{FF2B5EF4-FFF2-40B4-BE49-F238E27FC236}">
                      <a16:creationId xmlns:a16="http://schemas.microsoft.com/office/drawing/2014/main" id="{BE1F49D7-E5F9-4FCB-8B64-061B1BF09EA4}"/>
                    </a:ext>
                  </a:extLst>
                </p14:cNvPr>
                <p14:cNvContentPartPr/>
                <p14:nvPr/>
              </p14:nvContentPartPr>
              <p14:xfrm>
                <a:off x="5520170" y="2128291"/>
                <a:ext cx="348120" cy="563400"/>
              </p14:xfrm>
            </p:contentPart>
          </mc:Choice>
          <mc:Fallback>
            <p:pic>
              <p:nvPicPr>
                <p:cNvPr id="480396" name="Freihand 480395">
                  <a:extLst>
                    <a:ext uri="{FF2B5EF4-FFF2-40B4-BE49-F238E27FC236}">
                      <a16:creationId xmlns:a16="http://schemas.microsoft.com/office/drawing/2014/main" id="{BE1F49D7-E5F9-4FCB-8B64-061B1BF09E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515850" y="2123971"/>
                  <a:ext cx="3567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80397" name="Freihand 480396">
                  <a:extLst>
                    <a:ext uri="{FF2B5EF4-FFF2-40B4-BE49-F238E27FC236}">
                      <a16:creationId xmlns:a16="http://schemas.microsoft.com/office/drawing/2014/main" id="{FFF83E37-90A6-4104-9552-289CD8080CE7}"/>
                    </a:ext>
                  </a:extLst>
                </p14:cNvPr>
                <p14:cNvContentPartPr/>
                <p14:nvPr/>
              </p14:nvContentPartPr>
              <p14:xfrm>
                <a:off x="7433570" y="2089411"/>
                <a:ext cx="307080" cy="461880"/>
              </p14:xfrm>
            </p:contentPart>
          </mc:Choice>
          <mc:Fallback>
            <p:pic>
              <p:nvPicPr>
                <p:cNvPr id="480397" name="Freihand 480396">
                  <a:extLst>
                    <a:ext uri="{FF2B5EF4-FFF2-40B4-BE49-F238E27FC236}">
                      <a16:creationId xmlns:a16="http://schemas.microsoft.com/office/drawing/2014/main" id="{FFF83E37-90A6-4104-9552-289CD8080CE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29250" y="2085091"/>
                  <a:ext cx="315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80398" name="Freihand 480397">
                  <a:extLst>
                    <a:ext uri="{FF2B5EF4-FFF2-40B4-BE49-F238E27FC236}">
                      <a16:creationId xmlns:a16="http://schemas.microsoft.com/office/drawing/2014/main" id="{B3FFD5E2-1CF5-4D4B-B01E-1A725DC1BA45}"/>
                    </a:ext>
                  </a:extLst>
                </p14:cNvPr>
                <p14:cNvContentPartPr/>
                <p14:nvPr/>
              </p14:nvContentPartPr>
              <p14:xfrm>
                <a:off x="5761730" y="1473091"/>
                <a:ext cx="2688120" cy="786240"/>
              </p14:xfrm>
            </p:contentPart>
          </mc:Choice>
          <mc:Fallback>
            <p:pic>
              <p:nvPicPr>
                <p:cNvPr id="480398" name="Freihand 480397">
                  <a:extLst>
                    <a:ext uri="{FF2B5EF4-FFF2-40B4-BE49-F238E27FC236}">
                      <a16:creationId xmlns:a16="http://schemas.microsoft.com/office/drawing/2014/main" id="{B3FFD5E2-1CF5-4D4B-B01E-1A725DC1BA4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57410" y="1468771"/>
                  <a:ext cx="269676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80400" name="Freihand 480399">
                  <a:extLst>
                    <a:ext uri="{FF2B5EF4-FFF2-40B4-BE49-F238E27FC236}">
                      <a16:creationId xmlns:a16="http://schemas.microsoft.com/office/drawing/2014/main" id="{ACF05E31-945C-4604-8E8A-D4E6E345BFE6}"/>
                    </a:ext>
                  </a:extLst>
                </p14:cNvPr>
                <p14:cNvContentPartPr/>
                <p14:nvPr/>
              </p14:nvContentPartPr>
              <p14:xfrm>
                <a:off x="7630490" y="2392171"/>
                <a:ext cx="2349000" cy="188640"/>
              </p14:xfrm>
            </p:contentPart>
          </mc:Choice>
          <mc:Fallback>
            <p:pic>
              <p:nvPicPr>
                <p:cNvPr id="480400" name="Freihand 480399">
                  <a:extLst>
                    <a:ext uri="{FF2B5EF4-FFF2-40B4-BE49-F238E27FC236}">
                      <a16:creationId xmlns:a16="http://schemas.microsoft.com/office/drawing/2014/main" id="{ACF05E31-945C-4604-8E8A-D4E6E345BFE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26170" y="2387851"/>
                  <a:ext cx="235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80401" name="Freihand 480400">
                  <a:extLst>
                    <a:ext uri="{FF2B5EF4-FFF2-40B4-BE49-F238E27FC236}">
                      <a16:creationId xmlns:a16="http://schemas.microsoft.com/office/drawing/2014/main" id="{9821C69E-8390-4E84-9634-502D5F257AED}"/>
                    </a:ext>
                  </a:extLst>
                </p14:cNvPr>
                <p14:cNvContentPartPr/>
                <p14:nvPr/>
              </p14:nvContentPartPr>
              <p14:xfrm>
                <a:off x="9830810" y="2406931"/>
                <a:ext cx="289440" cy="176040"/>
              </p14:xfrm>
            </p:contentPart>
          </mc:Choice>
          <mc:Fallback>
            <p:pic>
              <p:nvPicPr>
                <p:cNvPr id="480401" name="Freihand 480400">
                  <a:extLst>
                    <a:ext uri="{FF2B5EF4-FFF2-40B4-BE49-F238E27FC236}">
                      <a16:creationId xmlns:a16="http://schemas.microsoft.com/office/drawing/2014/main" id="{9821C69E-8390-4E84-9634-502D5F257AE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26490" y="2402611"/>
                  <a:ext cx="29808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1C51C2B-FB04-4A97-BCEC-7BEB125ACF05}"/>
                  </a:ext>
                </a:extLst>
              </p14:cNvPr>
              <p14:cNvContentPartPr/>
              <p14:nvPr/>
            </p14:nvContentPartPr>
            <p14:xfrm>
              <a:off x="6488210" y="1135051"/>
              <a:ext cx="1868400" cy="71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1C51C2B-FB04-4A97-BCEC-7BEB125ACF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890" y="1130731"/>
                <a:ext cx="1877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B76187-B3F9-4ECE-9B7E-3E3390D34116}"/>
                  </a:ext>
                </a:extLst>
              </p14:cNvPr>
              <p14:cNvContentPartPr/>
              <p14:nvPr/>
            </p14:nvContentPartPr>
            <p14:xfrm>
              <a:off x="775730" y="1523491"/>
              <a:ext cx="1751760" cy="997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B76187-B3F9-4ECE-9B7E-3E3390D341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410" y="1519171"/>
                <a:ext cx="1760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75F10FD-0C5E-4438-BFC5-86C4B59E99D8}"/>
                  </a:ext>
                </a:extLst>
              </p14:cNvPr>
              <p14:cNvContentPartPr/>
              <p14:nvPr/>
            </p14:nvContentPartPr>
            <p14:xfrm>
              <a:off x="5143610" y="1543651"/>
              <a:ext cx="3419640" cy="666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75F10FD-0C5E-4438-BFC5-86C4B59E99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9290" y="1539331"/>
                <a:ext cx="3428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6D4CEC-1B71-42BF-9BB2-6334D052B1DE}"/>
                  </a:ext>
                </a:extLst>
              </p14:cNvPr>
              <p14:cNvContentPartPr/>
              <p14:nvPr/>
            </p14:nvContentPartPr>
            <p14:xfrm>
              <a:off x="712370" y="1962691"/>
              <a:ext cx="1848960" cy="36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6D4CEC-1B71-42BF-9BB2-6334D052B1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050" y="1958371"/>
                <a:ext cx="1857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E56D000-01B5-41C3-B7C2-4251147FB3E0}"/>
                  </a:ext>
                </a:extLst>
              </p14:cNvPr>
              <p14:cNvContentPartPr/>
              <p14:nvPr/>
            </p14:nvContentPartPr>
            <p14:xfrm>
              <a:off x="1439210" y="1526371"/>
              <a:ext cx="1069200" cy="461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E56D000-01B5-41C3-B7C2-4251147FB3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890" y="1522051"/>
                <a:ext cx="1077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01F6BD3-1028-4F10-B341-AC6A48724331}"/>
                  </a:ext>
                </a:extLst>
              </p14:cNvPr>
              <p14:cNvContentPartPr/>
              <p14:nvPr/>
            </p14:nvContentPartPr>
            <p14:xfrm>
              <a:off x="1435250" y="1149811"/>
              <a:ext cx="756000" cy="479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01F6BD3-1028-4F10-B341-AC6A487243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0930" y="1145491"/>
                <a:ext cx="7646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B25A40-1E30-46ED-8799-B52EF9AEF97D}"/>
                  </a:ext>
                </a:extLst>
              </p14:cNvPr>
              <p14:cNvContentPartPr/>
              <p14:nvPr/>
            </p14:nvContentPartPr>
            <p14:xfrm>
              <a:off x="279290" y="3023251"/>
              <a:ext cx="3987720" cy="1620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B25A40-1E30-46ED-8799-B52EF9AEF9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970" y="3018931"/>
                <a:ext cx="39963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2461A3F-36FA-41C3-B6BC-1A5EF53C9B3C}"/>
                  </a:ext>
                </a:extLst>
              </p14:cNvPr>
              <p14:cNvContentPartPr/>
              <p14:nvPr/>
            </p14:nvContentPartPr>
            <p14:xfrm>
              <a:off x="6038210" y="3698971"/>
              <a:ext cx="1376280" cy="29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2461A3F-36FA-41C3-B6BC-1A5EF53C9B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3890" y="3694651"/>
                <a:ext cx="1384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F8237D8-A79B-414C-B7D0-9F764953CC6B}"/>
                  </a:ext>
                </a:extLst>
              </p14:cNvPr>
              <p14:cNvContentPartPr/>
              <p14:nvPr/>
            </p14:nvContentPartPr>
            <p14:xfrm>
              <a:off x="3363770" y="4063651"/>
              <a:ext cx="1720800" cy="201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F8237D8-A79B-414C-B7D0-9F764953CC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59450" y="4059331"/>
                <a:ext cx="1729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C4B18D-5760-430E-80DE-358AFD525374}"/>
                  </a:ext>
                </a:extLst>
              </p14:cNvPr>
              <p14:cNvContentPartPr/>
              <p14:nvPr/>
            </p14:nvContentPartPr>
            <p14:xfrm>
              <a:off x="5312090" y="4047091"/>
              <a:ext cx="2631960" cy="42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C4B18D-5760-430E-80DE-358AFD5253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7770" y="4042771"/>
                <a:ext cx="2640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47E142-CED2-477B-82EA-22F0FDE2FAA6}"/>
                  </a:ext>
                </a:extLst>
              </p14:cNvPr>
              <p14:cNvContentPartPr/>
              <p14:nvPr/>
            </p14:nvContentPartPr>
            <p14:xfrm>
              <a:off x="803810" y="4715971"/>
              <a:ext cx="776520" cy="424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47E142-CED2-477B-82EA-22F0FDE2FA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9490" y="4711651"/>
                <a:ext cx="7851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9D46DF-17D3-408E-8F81-C0F90566C7F7}"/>
              </a:ext>
            </a:extLst>
          </p:cNvPr>
          <p:cNvGrpSpPr/>
          <p:nvPr/>
        </p:nvGrpSpPr>
        <p:grpSpPr>
          <a:xfrm>
            <a:off x="1082090" y="4463971"/>
            <a:ext cx="245880" cy="264240"/>
            <a:chOff x="1082090" y="4463971"/>
            <a:chExt cx="24588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16A32C-A250-400D-804D-B9F2AEF71BA7}"/>
                    </a:ext>
                  </a:extLst>
                </p14:cNvPr>
                <p14:cNvContentPartPr/>
                <p14:nvPr/>
              </p14:nvContentPartPr>
              <p14:xfrm>
                <a:off x="1082090" y="4463971"/>
                <a:ext cx="114480" cy="213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16A32C-A250-400D-804D-B9F2AEF71B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7770" y="4459651"/>
                  <a:ext cx="123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46A65B-21E2-46A2-BF13-96FA538A4598}"/>
                    </a:ext>
                  </a:extLst>
                </p14:cNvPr>
                <p14:cNvContentPartPr/>
                <p14:nvPr/>
              </p14:nvContentPartPr>
              <p14:xfrm>
                <a:off x="1277210" y="4481251"/>
                <a:ext cx="50760" cy="246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46A65B-21E2-46A2-BF13-96FA538A45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72890" y="4476931"/>
                  <a:ext cx="594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286031-E850-4DAE-A66F-2FEA7C6D8D13}"/>
                  </a:ext>
                </a:extLst>
              </p14:cNvPr>
              <p14:cNvContentPartPr/>
              <p14:nvPr/>
            </p14:nvContentPartPr>
            <p14:xfrm>
              <a:off x="749450" y="5051491"/>
              <a:ext cx="1279440" cy="48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286031-E850-4DAE-A66F-2FEA7C6D8D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5130" y="5047171"/>
                <a:ext cx="1288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F4775AB-C655-4039-9426-F2AD1AF3C89A}"/>
                  </a:ext>
                </a:extLst>
              </p14:cNvPr>
              <p14:cNvContentPartPr/>
              <p14:nvPr/>
            </p14:nvContentPartPr>
            <p14:xfrm>
              <a:off x="11378450" y="1648051"/>
              <a:ext cx="19080" cy="5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F4775AB-C655-4039-9426-F2AD1AF3C8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74130" y="1643731"/>
                <a:ext cx="277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DB50C45-A7A7-4EAB-AB9D-66A4506622E2}"/>
                  </a:ext>
                </a:extLst>
              </p14:cNvPr>
              <p14:cNvContentPartPr/>
              <p14:nvPr/>
            </p14:nvContentPartPr>
            <p14:xfrm>
              <a:off x="11224010" y="1637971"/>
              <a:ext cx="360" cy="3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DB50C45-A7A7-4EAB-AB9D-66A4506622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19690" y="163365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51" name="Gruppieren 482350">
            <a:extLst>
              <a:ext uri="{FF2B5EF4-FFF2-40B4-BE49-F238E27FC236}">
                <a16:creationId xmlns:a16="http://schemas.microsoft.com/office/drawing/2014/main" id="{4868AA27-A28F-4D48-979D-CF9243213DBC}"/>
              </a:ext>
            </a:extLst>
          </p:cNvPr>
          <p:cNvGrpSpPr/>
          <p:nvPr/>
        </p:nvGrpSpPr>
        <p:grpSpPr>
          <a:xfrm>
            <a:off x="8631650" y="1741291"/>
            <a:ext cx="3194280" cy="2287080"/>
            <a:chOff x="8631650" y="1741291"/>
            <a:chExt cx="3194280" cy="22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8E4064-BB45-4949-82A2-3BA7428846C5}"/>
                    </a:ext>
                  </a:extLst>
                </p14:cNvPr>
                <p14:cNvContentPartPr/>
                <p14:nvPr/>
              </p14:nvContentPartPr>
              <p14:xfrm>
                <a:off x="8661890" y="2183731"/>
                <a:ext cx="255240" cy="162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8E4064-BB45-4949-82A2-3BA7428846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7570" y="2179411"/>
                  <a:ext cx="26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F45C02-62A8-4D16-B5A8-F50646C829BF}"/>
                    </a:ext>
                  </a:extLst>
                </p14:cNvPr>
                <p14:cNvContentPartPr/>
                <p14:nvPr/>
              </p14:nvContentPartPr>
              <p14:xfrm>
                <a:off x="8963930" y="2136571"/>
                <a:ext cx="288000" cy="295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F45C02-62A8-4D16-B5A8-F50646C829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9610" y="2132251"/>
                  <a:ext cx="296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1287A1-C156-446A-98CD-EEF37912EF78}"/>
                    </a:ext>
                  </a:extLst>
                </p14:cNvPr>
                <p14:cNvContentPartPr/>
                <p14:nvPr/>
              </p14:nvContentPartPr>
              <p14:xfrm>
                <a:off x="9472610" y="2139091"/>
                <a:ext cx="113400" cy="233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1287A1-C156-446A-98CD-EEF37912EF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68290" y="2134771"/>
                  <a:ext cx="12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926026-E00A-420B-A438-E58E6EB358C5}"/>
                    </a:ext>
                  </a:extLst>
                </p14:cNvPr>
                <p14:cNvContentPartPr/>
                <p14:nvPr/>
              </p14:nvContentPartPr>
              <p14:xfrm>
                <a:off x="9624170" y="2108851"/>
                <a:ext cx="99720" cy="101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926026-E00A-420B-A438-E58E6EB358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19850" y="2104531"/>
                  <a:ext cx="108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88F8CD-7D28-4F7A-BDCB-4DE34DDD7EBD}"/>
                    </a:ext>
                  </a:extLst>
                </p14:cNvPr>
                <p14:cNvContentPartPr/>
                <p14:nvPr/>
              </p14:nvContentPartPr>
              <p14:xfrm>
                <a:off x="9744770" y="2111011"/>
                <a:ext cx="101880" cy="87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88F8CD-7D28-4F7A-BDCB-4DE34DDD7E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0450" y="2106691"/>
                  <a:ext cx="11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FB3070-3DD2-4707-81D6-CEE7F327E879}"/>
                    </a:ext>
                  </a:extLst>
                </p14:cNvPr>
                <p14:cNvContentPartPr/>
                <p14:nvPr/>
              </p14:nvContentPartPr>
              <p14:xfrm>
                <a:off x="9859610" y="2089411"/>
                <a:ext cx="114840" cy="101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FB3070-3DD2-4707-81D6-CEE7F327E8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5290" y="2085091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2E8F66-0C30-41A8-BD27-3100F2605988}"/>
                    </a:ext>
                  </a:extLst>
                </p14:cNvPr>
                <p14:cNvContentPartPr/>
                <p14:nvPr/>
              </p14:nvContentPartPr>
              <p14:xfrm>
                <a:off x="9885890" y="1977451"/>
                <a:ext cx="30960" cy="18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2E8F66-0C30-41A8-BD27-3100F26059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81570" y="1973131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702E96-DB88-45FE-A4CE-15D1A47484FA}"/>
                    </a:ext>
                  </a:extLst>
                </p14:cNvPr>
                <p14:cNvContentPartPr/>
                <p14:nvPr/>
              </p14:nvContentPartPr>
              <p14:xfrm>
                <a:off x="10196210" y="1909771"/>
                <a:ext cx="49680" cy="242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702E96-DB88-45FE-A4CE-15D1A47484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91890" y="1905451"/>
                  <a:ext cx="5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5291DE-4034-47DB-B2DC-B7D5E6C315B2}"/>
                    </a:ext>
                  </a:extLst>
                </p14:cNvPr>
                <p14:cNvContentPartPr/>
                <p14:nvPr/>
              </p14:nvContentPartPr>
              <p14:xfrm>
                <a:off x="10268210" y="1995091"/>
                <a:ext cx="104760" cy="120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5291DE-4034-47DB-B2DC-B7D5E6C315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890" y="1990771"/>
                  <a:ext cx="113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16BE77-ECB0-40B6-9557-03DBB0E4D182}"/>
                    </a:ext>
                  </a:extLst>
                </p14:cNvPr>
                <p14:cNvContentPartPr/>
                <p14:nvPr/>
              </p14:nvContentPartPr>
              <p14:xfrm>
                <a:off x="10441370" y="1974931"/>
                <a:ext cx="314280" cy="135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16BE77-ECB0-40B6-9557-03DBB0E4D1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7050" y="1970611"/>
                  <a:ext cx="32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177965-A19D-4CE4-AC48-9129A5194AA7}"/>
                    </a:ext>
                  </a:extLst>
                </p14:cNvPr>
                <p14:cNvContentPartPr/>
                <p14:nvPr/>
              </p14:nvContentPartPr>
              <p14:xfrm>
                <a:off x="10731890" y="1837051"/>
                <a:ext cx="25560" cy="241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177965-A19D-4CE4-AC48-9129A5194A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27570" y="1832731"/>
                  <a:ext cx="34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4C6EFF5-2624-4A1A-B02B-ED6F3C8B9F02}"/>
                    </a:ext>
                  </a:extLst>
                </p14:cNvPr>
                <p14:cNvContentPartPr/>
                <p14:nvPr/>
              </p14:nvContentPartPr>
              <p14:xfrm>
                <a:off x="10898930" y="1919131"/>
                <a:ext cx="117000" cy="132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4C6EFF5-2624-4A1A-B02B-ED6F3C8B9F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94610" y="1914811"/>
                  <a:ext cx="125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126CC1-20FE-4757-ADFB-0916B906EF42}"/>
                    </a:ext>
                  </a:extLst>
                </p14:cNvPr>
                <p14:cNvContentPartPr/>
                <p14:nvPr/>
              </p14:nvContentPartPr>
              <p14:xfrm>
                <a:off x="11030690" y="1838851"/>
                <a:ext cx="151560" cy="1767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126CC1-20FE-4757-ADFB-0916B906EF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26370" y="1834531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8803B7B-D2AA-4E82-A565-690C1D2AE97E}"/>
                    </a:ext>
                  </a:extLst>
                </p14:cNvPr>
                <p14:cNvContentPartPr/>
                <p14:nvPr/>
              </p14:nvContentPartPr>
              <p14:xfrm>
                <a:off x="11195930" y="1808971"/>
                <a:ext cx="58680" cy="162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8803B7B-D2AA-4E82-A565-690C1D2AE9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91610" y="1804651"/>
                  <a:ext cx="67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73E387E-90AC-4111-B834-5BB3813E495D}"/>
                    </a:ext>
                  </a:extLst>
                </p14:cNvPr>
                <p14:cNvContentPartPr/>
                <p14:nvPr/>
              </p14:nvContentPartPr>
              <p14:xfrm>
                <a:off x="11281250" y="1920211"/>
                <a:ext cx="18000" cy="56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73E387E-90AC-4111-B834-5BB3813E49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76930" y="1915891"/>
                  <a:ext cx="26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E9863AE-7D5E-412E-B866-D9D3A371463D}"/>
                    </a:ext>
                  </a:extLst>
                </p14:cNvPr>
                <p14:cNvContentPartPr/>
                <p14:nvPr/>
              </p14:nvContentPartPr>
              <p14:xfrm>
                <a:off x="11347130" y="1775131"/>
                <a:ext cx="105120" cy="194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E9863AE-7D5E-412E-B866-D9D3A37146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42810" y="1770811"/>
                  <a:ext cx="113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EA4813-0A13-4E6A-AB2D-56B5EFC6B40D}"/>
                    </a:ext>
                  </a:extLst>
                </p14:cNvPr>
                <p14:cNvContentPartPr/>
                <p14:nvPr/>
              </p14:nvContentPartPr>
              <p14:xfrm>
                <a:off x="11526410" y="1868371"/>
                <a:ext cx="360" cy="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EA4813-0A13-4E6A-AB2D-56B5EFC6B4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22090" y="1864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46DA8F-5558-49C7-8CEC-C5B970F38BAF}"/>
                    </a:ext>
                  </a:extLst>
                </p14:cNvPr>
                <p14:cNvContentPartPr/>
                <p14:nvPr/>
              </p14:nvContentPartPr>
              <p14:xfrm>
                <a:off x="11470970" y="1741291"/>
                <a:ext cx="163800" cy="291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46DA8F-5558-49C7-8CEC-C5B970F38B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66650" y="1736971"/>
                  <a:ext cx="17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155E3E9-56B2-47E3-B161-8E23F4F2F1EC}"/>
                    </a:ext>
                  </a:extLst>
                </p14:cNvPr>
                <p14:cNvContentPartPr/>
                <p14:nvPr/>
              </p14:nvContentPartPr>
              <p14:xfrm>
                <a:off x="8631650" y="2531131"/>
                <a:ext cx="115560" cy="109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155E3E9-56B2-47E3-B161-8E23F4F2F1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27330" y="2526811"/>
                  <a:ext cx="124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BF478D-4B20-4617-AA34-E286BE3BAC76}"/>
                    </a:ext>
                  </a:extLst>
                </p14:cNvPr>
                <p14:cNvContentPartPr/>
                <p14:nvPr/>
              </p14:nvContentPartPr>
              <p14:xfrm>
                <a:off x="8779610" y="2521771"/>
                <a:ext cx="65520" cy="100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BF478D-4B20-4617-AA34-E286BE3BAC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5290" y="2517451"/>
                  <a:ext cx="7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61B332-2121-4347-9456-F602B8D9C417}"/>
                    </a:ext>
                  </a:extLst>
                </p14:cNvPr>
                <p14:cNvContentPartPr/>
                <p14:nvPr/>
              </p14:nvContentPartPr>
              <p14:xfrm>
                <a:off x="8867810" y="2535451"/>
                <a:ext cx="56880" cy="70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61B332-2121-4347-9456-F602B8D9C4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63490" y="2531131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2180CF-72D1-46B3-9E9A-250F6D8AADC3}"/>
                    </a:ext>
                  </a:extLst>
                </p14:cNvPr>
                <p14:cNvContentPartPr/>
                <p14:nvPr/>
              </p14:nvContentPartPr>
              <p14:xfrm>
                <a:off x="8964650" y="2518891"/>
                <a:ext cx="214200" cy="84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2180CF-72D1-46B3-9E9A-250F6D8AAD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60330" y="2514571"/>
                  <a:ext cx="22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5723A21-FDDD-4E88-BC1F-A0DA4874C2E9}"/>
                    </a:ext>
                  </a:extLst>
                </p14:cNvPr>
                <p14:cNvContentPartPr/>
                <p14:nvPr/>
              </p14:nvContentPartPr>
              <p14:xfrm>
                <a:off x="9245810" y="2501611"/>
                <a:ext cx="24840" cy="100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5723A21-FDDD-4E88-BC1F-A0DA4874C2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41490" y="2497291"/>
                  <a:ext cx="33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B2F5659-1B70-44C8-AE7E-AE7119C8EF44}"/>
                    </a:ext>
                  </a:extLst>
                </p14:cNvPr>
                <p14:cNvContentPartPr/>
                <p14:nvPr/>
              </p14:nvContentPartPr>
              <p14:xfrm>
                <a:off x="9156890" y="2500531"/>
                <a:ext cx="51480" cy="102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B2F5659-1B70-44C8-AE7E-AE7119C8EF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52570" y="2496211"/>
                  <a:ext cx="60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65F96B-7023-4564-B844-B355C7A4F808}"/>
                    </a:ext>
                  </a:extLst>
                </p14:cNvPr>
                <p14:cNvContentPartPr/>
                <p14:nvPr/>
              </p14:nvContentPartPr>
              <p14:xfrm>
                <a:off x="9236810" y="2495131"/>
                <a:ext cx="74880" cy="87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65F96B-7023-4564-B844-B355C7A4F8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32490" y="2490811"/>
                  <a:ext cx="83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E889CC-E46B-492E-9C9D-F63036562B12}"/>
                    </a:ext>
                  </a:extLst>
                </p14:cNvPr>
                <p14:cNvContentPartPr/>
                <p14:nvPr/>
              </p14:nvContentPartPr>
              <p14:xfrm>
                <a:off x="9442730" y="2445091"/>
                <a:ext cx="97200" cy="113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E889CC-E46B-492E-9C9D-F63036562B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38410" y="2440771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B8D7EC-F88C-4568-B8F8-8BF8FEAB8DFE}"/>
                    </a:ext>
                  </a:extLst>
                </p14:cNvPr>
                <p14:cNvContentPartPr/>
                <p14:nvPr/>
              </p14:nvContentPartPr>
              <p14:xfrm>
                <a:off x="9462890" y="2430331"/>
                <a:ext cx="189720" cy="1227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B8D7EC-F88C-4568-B8F8-8BF8FEAB8D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570" y="2426011"/>
                  <a:ext cx="198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FAEF9CE-AA2B-4592-A3DB-613D899CBDF8}"/>
                    </a:ext>
                  </a:extLst>
                </p14:cNvPr>
                <p14:cNvContentPartPr/>
                <p14:nvPr/>
              </p14:nvContentPartPr>
              <p14:xfrm>
                <a:off x="9636770" y="2365891"/>
                <a:ext cx="3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FAEF9CE-AA2B-4592-A3DB-613D899CBD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32450" y="2361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696406B-E1F9-4E8E-8D8F-0C0B9D57CCE6}"/>
                    </a:ext>
                  </a:extLst>
                </p14:cNvPr>
                <p14:cNvContentPartPr/>
                <p14:nvPr/>
              </p14:nvContentPartPr>
              <p14:xfrm>
                <a:off x="9915410" y="2385331"/>
                <a:ext cx="349920" cy="231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696406B-E1F9-4E8E-8D8F-0C0B9D57CC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11090" y="2381011"/>
                  <a:ext cx="358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D86131-2CA3-44FE-AD93-3C6976480E0E}"/>
                    </a:ext>
                  </a:extLst>
                </p14:cNvPr>
                <p14:cNvContentPartPr/>
                <p14:nvPr/>
              </p14:nvContentPartPr>
              <p14:xfrm>
                <a:off x="10307090" y="2376331"/>
                <a:ext cx="173520" cy="65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D86131-2CA3-44FE-AD93-3C6976480E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02770" y="2372011"/>
                  <a:ext cx="18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869EAA6-3062-4937-AFE9-82511A0B8DFA}"/>
                    </a:ext>
                  </a:extLst>
                </p14:cNvPr>
                <p14:cNvContentPartPr/>
                <p14:nvPr/>
              </p14:nvContentPartPr>
              <p14:xfrm>
                <a:off x="10463330" y="2274451"/>
                <a:ext cx="234720" cy="16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869EAA6-3062-4937-AFE9-82511A0B8D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59010" y="2270131"/>
                  <a:ext cx="24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13EE5D-9431-45E4-B436-6C70CF1535E4}"/>
                    </a:ext>
                  </a:extLst>
                </p14:cNvPr>
                <p14:cNvContentPartPr/>
                <p14:nvPr/>
              </p14:nvContentPartPr>
              <p14:xfrm>
                <a:off x="10765730" y="2365891"/>
                <a:ext cx="11520" cy="117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13EE5D-9431-45E4-B436-6C70CF1535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61410" y="2361571"/>
                  <a:ext cx="2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FC7592-1F31-49B5-8CD3-E157B0908E5E}"/>
                    </a:ext>
                  </a:extLst>
                </p14:cNvPr>
                <p14:cNvContentPartPr/>
                <p14:nvPr/>
              </p14:nvContentPartPr>
              <p14:xfrm>
                <a:off x="10828010" y="2243131"/>
                <a:ext cx="315000" cy="131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FC7592-1F31-49B5-8CD3-E157B0908E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23690" y="2238811"/>
                  <a:ext cx="32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2B2B0CD-287E-45E9-BB8F-19BE847BA47D}"/>
                    </a:ext>
                  </a:extLst>
                </p14:cNvPr>
                <p14:cNvContentPartPr/>
                <p14:nvPr/>
              </p14:nvContentPartPr>
              <p14:xfrm>
                <a:off x="8665130" y="2800051"/>
                <a:ext cx="131040" cy="111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2B2B0CD-287E-45E9-BB8F-19BE847BA4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60810" y="2795731"/>
                  <a:ext cx="139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FF24CE-0086-4364-B4EA-E8EA3184841C}"/>
                    </a:ext>
                  </a:extLst>
                </p14:cNvPr>
                <p14:cNvContentPartPr/>
                <p14:nvPr/>
              </p14:nvContentPartPr>
              <p14:xfrm>
                <a:off x="8851970" y="2717251"/>
                <a:ext cx="236520" cy="143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FF24CE-0086-4364-B4EA-E8EA318484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47650" y="2712931"/>
                  <a:ext cx="245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0CE170-3975-4F02-BB9D-A7AF0048C72F}"/>
                    </a:ext>
                  </a:extLst>
                </p14:cNvPr>
                <p14:cNvContentPartPr/>
                <p14:nvPr/>
              </p14:nvContentPartPr>
              <p14:xfrm>
                <a:off x="9230690" y="2694211"/>
                <a:ext cx="177480" cy="13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0CE170-3975-4F02-BB9D-A7AF0048C7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26370" y="2689891"/>
                  <a:ext cx="18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5EAA101-6C3B-479C-A67B-6A7677400D6D}"/>
                    </a:ext>
                  </a:extLst>
                </p14:cNvPr>
                <p14:cNvContentPartPr/>
                <p14:nvPr/>
              </p14:nvContentPartPr>
              <p14:xfrm>
                <a:off x="9416090" y="2674411"/>
                <a:ext cx="150480" cy="131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5EAA101-6C3B-479C-A67B-6A7677400D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11770" y="2670091"/>
                  <a:ext cx="15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1B103B-44C4-4532-814D-39DC3475BCF4}"/>
                    </a:ext>
                  </a:extLst>
                </p14:cNvPr>
                <p14:cNvContentPartPr/>
                <p14:nvPr/>
              </p14:nvContentPartPr>
              <p14:xfrm>
                <a:off x="9728570" y="2688811"/>
                <a:ext cx="117000" cy="185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1B103B-44C4-4532-814D-39DC3475BC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24250" y="2684491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FC3D01-2574-45E2-9D03-750CF42644C3}"/>
                    </a:ext>
                  </a:extLst>
                </p14:cNvPr>
                <p14:cNvContentPartPr/>
                <p14:nvPr/>
              </p14:nvContentPartPr>
              <p14:xfrm>
                <a:off x="9892730" y="2674771"/>
                <a:ext cx="137880" cy="910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FC3D01-2574-45E2-9D03-750CF42644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88410" y="2670451"/>
                  <a:ext cx="14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E7103CC-79EF-4861-9002-80098AD7FBC3}"/>
                    </a:ext>
                  </a:extLst>
                </p14:cNvPr>
                <p14:cNvContentPartPr/>
                <p14:nvPr/>
              </p14:nvContentPartPr>
              <p14:xfrm>
                <a:off x="10023050" y="2618611"/>
                <a:ext cx="7560" cy="21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E7103CC-79EF-4861-9002-80098AD7FB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18730" y="2614291"/>
                  <a:ext cx="16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D076F8DD-BCC7-4597-9B47-21A3EF91F12B}"/>
                    </a:ext>
                  </a:extLst>
                </p14:cNvPr>
                <p14:cNvContentPartPr/>
                <p14:nvPr/>
              </p14:nvContentPartPr>
              <p14:xfrm>
                <a:off x="10058330" y="2660371"/>
                <a:ext cx="76320" cy="97200"/>
              </p14:xfrm>
            </p:contentPart>
          </mc:Choice>
          <mc:Fallback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D076F8DD-BCC7-4597-9B47-21A3EF91F1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4010" y="2656051"/>
                  <a:ext cx="84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82305" name="Freihand 482304">
                  <a:extLst>
                    <a:ext uri="{FF2B5EF4-FFF2-40B4-BE49-F238E27FC236}">
                      <a16:creationId xmlns:a16="http://schemas.microsoft.com/office/drawing/2014/main" id="{297343B6-40EF-4F62-AE17-1F38046A3868}"/>
                    </a:ext>
                  </a:extLst>
                </p14:cNvPr>
                <p14:cNvContentPartPr/>
                <p14:nvPr/>
              </p14:nvContentPartPr>
              <p14:xfrm>
                <a:off x="10148330" y="2659291"/>
                <a:ext cx="75600" cy="99000"/>
              </p14:xfrm>
            </p:contentPart>
          </mc:Choice>
          <mc:Fallback>
            <p:pic>
              <p:nvPicPr>
                <p:cNvPr id="482305" name="Freihand 482304">
                  <a:extLst>
                    <a:ext uri="{FF2B5EF4-FFF2-40B4-BE49-F238E27FC236}">
                      <a16:creationId xmlns:a16="http://schemas.microsoft.com/office/drawing/2014/main" id="{297343B6-40EF-4F62-AE17-1F38046A38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44010" y="2654971"/>
                  <a:ext cx="8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1C3FAFCC-AFDB-418B-8BDB-6015BC6537F5}"/>
                    </a:ext>
                  </a:extLst>
                </p14:cNvPr>
                <p14:cNvContentPartPr/>
                <p14:nvPr/>
              </p14:nvContentPartPr>
              <p14:xfrm>
                <a:off x="10267130" y="2653531"/>
                <a:ext cx="106560" cy="84600"/>
              </p14:xfrm>
            </p:contentPart>
          </mc:Choice>
          <mc:Fallback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1C3FAFCC-AFDB-418B-8BDB-6015BC6537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62810" y="2649211"/>
                  <a:ext cx="11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CAD954B5-3231-4887-81F8-34D5C7C9A57B}"/>
                    </a:ext>
                  </a:extLst>
                </p14:cNvPr>
                <p14:cNvContentPartPr/>
                <p14:nvPr/>
              </p14:nvContentPartPr>
              <p14:xfrm>
                <a:off x="10615970" y="2613931"/>
                <a:ext cx="117000" cy="98280"/>
              </p14:xfrm>
            </p:contentPart>
          </mc:Choice>
          <mc:Fallback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CAD954B5-3231-4887-81F8-34D5C7C9A5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11650" y="2609611"/>
                  <a:ext cx="125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13D5B25E-2C03-49A8-9D8A-90C1C7C06D4E}"/>
                    </a:ext>
                  </a:extLst>
                </p14:cNvPr>
                <p14:cNvContentPartPr/>
                <p14:nvPr/>
              </p14:nvContentPartPr>
              <p14:xfrm>
                <a:off x="10740530" y="2626171"/>
                <a:ext cx="304920" cy="66960"/>
              </p14:xfrm>
            </p:contentPart>
          </mc:Choice>
          <mc:Fallback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13D5B25E-2C03-49A8-9D8A-90C1C7C06D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36210" y="2621851"/>
                  <a:ext cx="313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2311" name="Freihand 482310">
                  <a:extLst>
                    <a:ext uri="{FF2B5EF4-FFF2-40B4-BE49-F238E27FC236}">
                      <a16:creationId xmlns:a16="http://schemas.microsoft.com/office/drawing/2014/main" id="{E4E87F15-38D5-4A2A-8BB1-66E812733E23}"/>
                    </a:ext>
                  </a:extLst>
                </p14:cNvPr>
                <p14:cNvContentPartPr/>
                <p14:nvPr/>
              </p14:nvContentPartPr>
              <p14:xfrm>
                <a:off x="11124290" y="2609251"/>
                <a:ext cx="72360" cy="88920"/>
              </p14:xfrm>
            </p:contentPart>
          </mc:Choice>
          <mc:Fallback>
            <p:pic>
              <p:nvPicPr>
                <p:cNvPr id="482311" name="Freihand 482310">
                  <a:extLst>
                    <a:ext uri="{FF2B5EF4-FFF2-40B4-BE49-F238E27FC236}">
                      <a16:creationId xmlns:a16="http://schemas.microsoft.com/office/drawing/2014/main" id="{E4E87F15-38D5-4A2A-8BB1-66E812733E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19970" y="2604931"/>
                  <a:ext cx="8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82312" name="Freihand 482311">
                  <a:extLst>
                    <a:ext uri="{FF2B5EF4-FFF2-40B4-BE49-F238E27FC236}">
                      <a16:creationId xmlns:a16="http://schemas.microsoft.com/office/drawing/2014/main" id="{F667069A-483C-42BF-BBCF-82E597EE7214}"/>
                    </a:ext>
                  </a:extLst>
                </p14:cNvPr>
                <p14:cNvContentPartPr/>
                <p14:nvPr/>
              </p14:nvContentPartPr>
              <p14:xfrm>
                <a:off x="11374130" y="2484691"/>
                <a:ext cx="330840" cy="172800"/>
              </p14:xfrm>
            </p:contentPart>
          </mc:Choice>
          <mc:Fallback>
            <p:pic>
              <p:nvPicPr>
                <p:cNvPr id="482312" name="Freihand 482311">
                  <a:extLst>
                    <a:ext uri="{FF2B5EF4-FFF2-40B4-BE49-F238E27FC236}">
                      <a16:creationId xmlns:a16="http://schemas.microsoft.com/office/drawing/2014/main" id="{F667069A-483C-42BF-BBCF-82E597EE72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69810" y="2480371"/>
                  <a:ext cx="33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1B12D78B-3701-4799-BD5C-96D6BB30338C}"/>
                    </a:ext>
                  </a:extLst>
                </p14:cNvPr>
                <p14:cNvContentPartPr/>
                <p14:nvPr/>
              </p14:nvContentPartPr>
              <p14:xfrm>
                <a:off x="8725250" y="3004891"/>
                <a:ext cx="227880" cy="198720"/>
              </p14:xfrm>
            </p:contentPart>
          </mc:Choice>
          <mc:Fallback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1B12D78B-3701-4799-BD5C-96D6BB3033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20930" y="3000571"/>
                  <a:ext cx="236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82316" name="Freihand 482315">
                  <a:extLst>
                    <a:ext uri="{FF2B5EF4-FFF2-40B4-BE49-F238E27FC236}">
                      <a16:creationId xmlns:a16="http://schemas.microsoft.com/office/drawing/2014/main" id="{50FE1801-CC0C-4FCF-9406-C8E37EF494E5}"/>
                    </a:ext>
                  </a:extLst>
                </p14:cNvPr>
                <p14:cNvContentPartPr/>
                <p14:nvPr/>
              </p14:nvContentPartPr>
              <p14:xfrm>
                <a:off x="9044570" y="3037291"/>
                <a:ext cx="117720" cy="66240"/>
              </p14:xfrm>
            </p:contentPart>
          </mc:Choice>
          <mc:Fallback>
            <p:pic>
              <p:nvPicPr>
                <p:cNvPr id="482316" name="Freihand 482315">
                  <a:extLst>
                    <a:ext uri="{FF2B5EF4-FFF2-40B4-BE49-F238E27FC236}">
                      <a16:creationId xmlns:a16="http://schemas.microsoft.com/office/drawing/2014/main" id="{50FE1801-CC0C-4FCF-9406-C8E37EF494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40250" y="3032971"/>
                  <a:ext cx="126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BA2AF174-6BD1-4DAD-9967-2B70DDEF3D4D}"/>
                    </a:ext>
                  </a:extLst>
                </p14:cNvPr>
                <p14:cNvContentPartPr/>
                <p14:nvPr/>
              </p14:nvContentPartPr>
              <p14:xfrm>
                <a:off x="9394850" y="2929651"/>
                <a:ext cx="304560" cy="216000"/>
              </p14:xfrm>
            </p:contentPart>
          </mc:Choice>
          <mc:Fallback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BA2AF174-6BD1-4DAD-9967-2B70DDEF3D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90530" y="2925331"/>
                  <a:ext cx="313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482318" name="Freihand 482317">
                  <a:extLst>
                    <a:ext uri="{FF2B5EF4-FFF2-40B4-BE49-F238E27FC236}">
                      <a16:creationId xmlns:a16="http://schemas.microsoft.com/office/drawing/2014/main" id="{40DEB251-86E3-457B-AEDC-F65327B7B812}"/>
                    </a:ext>
                  </a:extLst>
                </p14:cNvPr>
                <p14:cNvContentPartPr/>
                <p14:nvPr/>
              </p14:nvContentPartPr>
              <p14:xfrm>
                <a:off x="9903170" y="2947291"/>
                <a:ext cx="205200" cy="97560"/>
              </p14:xfrm>
            </p:contentPart>
          </mc:Choice>
          <mc:Fallback>
            <p:pic>
              <p:nvPicPr>
                <p:cNvPr id="482318" name="Freihand 482317">
                  <a:extLst>
                    <a:ext uri="{FF2B5EF4-FFF2-40B4-BE49-F238E27FC236}">
                      <a16:creationId xmlns:a16="http://schemas.microsoft.com/office/drawing/2014/main" id="{40DEB251-86E3-457B-AEDC-F65327B7B8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98850" y="2942971"/>
                  <a:ext cx="21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482319" name="Freihand 482318">
                  <a:extLst>
                    <a:ext uri="{FF2B5EF4-FFF2-40B4-BE49-F238E27FC236}">
                      <a16:creationId xmlns:a16="http://schemas.microsoft.com/office/drawing/2014/main" id="{7A012922-4093-426C-AEBE-FD00697F9D8C}"/>
                    </a:ext>
                  </a:extLst>
                </p14:cNvPr>
                <p14:cNvContentPartPr/>
                <p14:nvPr/>
              </p14:nvContentPartPr>
              <p14:xfrm>
                <a:off x="10140050" y="2926051"/>
                <a:ext cx="184320" cy="102960"/>
              </p14:xfrm>
            </p:contentPart>
          </mc:Choice>
          <mc:Fallback>
            <p:pic>
              <p:nvPicPr>
                <p:cNvPr id="482319" name="Freihand 482318">
                  <a:extLst>
                    <a:ext uri="{FF2B5EF4-FFF2-40B4-BE49-F238E27FC236}">
                      <a16:creationId xmlns:a16="http://schemas.microsoft.com/office/drawing/2014/main" id="{7A012922-4093-426C-AEBE-FD00697F9D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35730" y="2921731"/>
                  <a:ext cx="19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9A9A5680-EF04-49C1-87C4-6017E03290C8}"/>
                    </a:ext>
                  </a:extLst>
                </p14:cNvPr>
                <p14:cNvContentPartPr/>
                <p14:nvPr/>
              </p14:nvContentPartPr>
              <p14:xfrm>
                <a:off x="10309610" y="2851171"/>
                <a:ext cx="107280" cy="151920"/>
              </p14:xfrm>
            </p:contentPart>
          </mc:Choice>
          <mc:Fallback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9A9A5680-EF04-49C1-87C4-6017E03290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05290" y="2846851"/>
                  <a:ext cx="11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15F55F8A-07C2-4895-884D-FEA97A66F810}"/>
                    </a:ext>
                  </a:extLst>
                </p14:cNvPr>
                <p14:cNvContentPartPr/>
                <p14:nvPr/>
              </p14:nvContentPartPr>
              <p14:xfrm>
                <a:off x="10379810" y="2933251"/>
                <a:ext cx="30240" cy="77760"/>
              </p14:xfrm>
            </p:contentPart>
          </mc:Choice>
          <mc:Fallback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15F55F8A-07C2-4895-884D-FEA97A66F8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75490" y="2928931"/>
                  <a:ext cx="3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78F977F7-67FA-4057-8570-616E9DDB3B21}"/>
                    </a:ext>
                  </a:extLst>
                </p14:cNvPr>
                <p14:cNvContentPartPr/>
                <p14:nvPr/>
              </p14:nvContentPartPr>
              <p14:xfrm>
                <a:off x="10437050" y="2867011"/>
                <a:ext cx="195480" cy="144720"/>
              </p14:xfrm>
            </p:contentPart>
          </mc:Choice>
          <mc:Fallback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78F977F7-67FA-4057-8570-616E9DDB3B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32730" y="2862691"/>
                  <a:ext cx="20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93E38ED7-85D0-4A0A-A3AC-7BB4AFB3BB26}"/>
                    </a:ext>
                  </a:extLst>
                </p14:cNvPr>
                <p14:cNvContentPartPr/>
                <p14:nvPr/>
              </p14:nvContentPartPr>
              <p14:xfrm>
                <a:off x="10804970" y="2901571"/>
                <a:ext cx="108360" cy="202680"/>
              </p14:xfrm>
            </p:contentPart>
          </mc:Choice>
          <mc:Fallback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93E38ED7-85D0-4A0A-A3AC-7BB4AFB3BB2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00650" y="2897251"/>
                  <a:ext cx="117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6637A33E-B88A-47B1-A718-6E9BC2A726AF}"/>
                    </a:ext>
                  </a:extLst>
                </p14:cNvPr>
                <p14:cNvContentPartPr/>
                <p14:nvPr/>
              </p14:nvContentPartPr>
              <p14:xfrm>
                <a:off x="10933490" y="2890051"/>
                <a:ext cx="149760" cy="98280"/>
              </p14:xfrm>
            </p:contentPart>
          </mc:Choice>
          <mc:Fallback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6637A33E-B88A-47B1-A718-6E9BC2A726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29170" y="2885731"/>
                  <a:ext cx="15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FDD941FB-D231-4CB4-9955-851A7521E985}"/>
                    </a:ext>
                  </a:extLst>
                </p14:cNvPr>
                <p14:cNvContentPartPr/>
                <p14:nvPr/>
              </p14:nvContentPartPr>
              <p14:xfrm>
                <a:off x="11117090" y="2884651"/>
                <a:ext cx="81360" cy="58320"/>
              </p14:xfrm>
            </p:contentPart>
          </mc:Choice>
          <mc:Fallback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FDD941FB-D231-4CB4-9955-851A7521E9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12770" y="2880331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82326" name="Freihand 482325">
                  <a:extLst>
                    <a:ext uri="{FF2B5EF4-FFF2-40B4-BE49-F238E27FC236}">
                      <a16:creationId xmlns:a16="http://schemas.microsoft.com/office/drawing/2014/main" id="{E127AB09-F3CE-46EA-823C-54642876A0C9}"/>
                    </a:ext>
                  </a:extLst>
                </p14:cNvPr>
                <p14:cNvContentPartPr/>
                <p14:nvPr/>
              </p14:nvContentPartPr>
              <p14:xfrm>
                <a:off x="11216450" y="2862331"/>
                <a:ext cx="82800" cy="74160"/>
              </p14:xfrm>
            </p:contentPart>
          </mc:Choice>
          <mc:Fallback>
            <p:pic>
              <p:nvPicPr>
                <p:cNvPr id="482326" name="Freihand 482325">
                  <a:extLst>
                    <a:ext uri="{FF2B5EF4-FFF2-40B4-BE49-F238E27FC236}">
                      <a16:creationId xmlns:a16="http://schemas.microsoft.com/office/drawing/2014/main" id="{E127AB09-F3CE-46EA-823C-54642876A0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2130" y="2858011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82327" name="Freihand 482326">
                  <a:extLst>
                    <a:ext uri="{FF2B5EF4-FFF2-40B4-BE49-F238E27FC236}">
                      <a16:creationId xmlns:a16="http://schemas.microsoft.com/office/drawing/2014/main" id="{5D61A5E7-73CA-49B5-B33E-0FCBCCC22182}"/>
                    </a:ext>
                  </a:extLst>
                </p14:cNvPr>
                <p14:cNvContentPartPr/>
                <p14:nvPr/>
              </p14:nvContentPartPr>
              <p14:xfrm>
                <a:off x="11317250" y="2855491"/>
                <a:ext cx="101160" cy="69840"/>
              </p14:xfrm>
            </p:contentPart>
          </mc:Choice>
          <mc:Fallback>
            <p:pic>
              <p:nvPicPr>
                <p:cNvPr id="482327" name="Freihand 482326">
                  <a:extLst>
                    <a:ext uri="{FF2B5EF4-FFF2-40B4-BE49-F238E27FC236}">
                      <a16:creationId xmlns:a16="http://schemas.microsoft.com/office/drawing/2014/main" id="{5D61A5E7-73CA-49B5-B33E-0FCBCCC221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12930" y="2851171"/>
                  <a:ext cx="109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82328" name="Freihand 482327">
                  <a:extLst>
                    <a:ext uri="{FF2B5EF4-FFF2-40B4-BE49-F238E27FC236}">
                      <a16:creationId xmlns:a16="http://schemas.microsoft.com/office/drawing/2014/main" id="{3FD51320-1A4E-4FCE-8A39-44B68F2BDC9E}"/>
                    </a:ext>
                  </a:extLst>
                </p14:cNvPr>
                <p14:cNvContentPartPr/>
                <p14:nvPr/>
              </p14:nvContentPartPr>
              <p14:xfrm>
                <a:off x="11435690" y="2831731"/>
                <a:ext cx="104040" cy="92520"/>
              </p14:xfrm>
            </p:contentPart>
          </mc:Choice>
          <mc:Fallback>
            <p:pic>
              <p:nvPicPr>
                <p:cNvPr id="482328" name="Freihand 482327">
                  <a:extLst>
                    <a:ext uri="{FF2B5EF4-FFF2-40B4-BE49-F238E27FC236}">
                      <a16:creationId xmlns:a16="http://schemas.microsoft.com/office/drawing/2014/main" id="{3FD51320-1A4E-4FCE-8A39-44B68F2BDC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31370" y="2827411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82329" name="Freihand 482328">
                  <a:extLst>
                    <a:ext uri="{FF2B5EF4-FFF2-40B4-BE49-F238E27FC236}">
                      <a16:creationId xmlns:a16="http://schemas.microsoft.com/office/drawing/2014/main" id="{7F98F164-AC10-45D7-87FC-055EBC5CBC59}"/>
                    </a:ext>
                  </a:extLst>
                </p14:cNvPr>
                <p14:cNvContentPartPr/>
                <p14:nvPr/>
              </p14:nvContentPartPr>
              <p14:xfrm>
                <a:off x="9276050" y="2984731"/>
                <a:ext cx="2549880" cy="195120"/>
              </p14:xfrm>
            </p:contentPart>
          </mc:Choice>
          <mc:Fallback>
            <p:pic>
              <p:nvPicPr>
                <p:cNvPr id="482329" name="Freihand 482328">
                  <a:extLst>
                    <a:ext uri="{FF2B5EF4-FFF2-40B4-BE49-F238E27FC236}">
                      <a16:creationId xmlns:a16="http://schemas.microsoft.com/office/drawing/2014/main" id="{7F98F164-AC10-45D7-87FC-055EBC5CBC5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71730" y="2980411"/>
                  <a:ext cx="2558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82330" name="Freihand 482329">
                  <a:extLst>
                    <a:ext uri="{FF2B5EF4-FFF2-40B4-BE49-F238E27FC236}">
                      <a16:creationId xmlns:a16="http://schemas.microsoft.com/office/drawing/2014/main" id="{983F7C65-9CE0-4F12-9F43-50E6E22132B7}"/>
                    </a:ext>
                  </a:extLst>
                </p14:cNvPr>
                <p14:cNvContentPartPr/>
                <p14:nvPr/>
              </p14:nvContentPartPr>
              <p14:xfrm>
                <a:off x="9389810" y="3529051"/>
                <a:ext cx="360" cy="360"/>
              </p14:xfrm>
            </p:contentPart>
          </mc:Choice>
          <mc:Fallback>
            <p:pic>
              <p:nvPicPr>
                <p:cNvPr id="482330" name="Freihand 482329">
                  <a:extLst>
                    <a:ext uri="{FF2B5EF4-FFF2-40B4-BE49-F238E27FC236}">
                      <a16:creationId xmlns:a16="http://schemas.microsoft.com/office/drawing/2014/main" id="{983F7C65-9CE0-4F12-9F43-50E6E22132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85490" y="3524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82331" name="Freihand 482330">
                  <a:extLst>
                    <a:ext uri="{FF2B5EF4-FFF2-40B4-BE49-F238E27FC236}">
                      <a16:creationId xmlns:a16="http://schemas.microsoft.com/office/drawing/2014/main" id="{30B99D74-3696-49EF-89DE-0CC12CDDC71B}"/>
                    </a:ext>
                  </a:extLst>
                </p14:cNvPr>
                <p14:cNvContentPartPr/>
                <p14:nvPr/>
              </p14:nvContentPartPr>
              <p14:xfrm>
                <a:off x="9487370" y="3323851"/>
                <a:ext cx="109440" cy="704520"/>
              </p14:xfrm>
            </p:contentPart>
          </mc:Choice>
          <mc:Fallback>
            <p:pic>
              <p:nvPicPr>
                <p:cNvPr id="482331" name="Freihand 482330">
                  <a:extLst>
                    <a:ext uri="{FF2B5EF4-FFF2-40B4-BE49-F238E27FC236}">
                      <a16:creationId xmlns:a16="http://schemas.microsoft.com/office/drawing/2014/main" id="{30B99D74-3696-49EF-89DE-0CC12CDDC7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83050" y="3319531"/>
                  <a:ext cx="1180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82332" name="Freihand 482331">
                  <a:extLst>
                    <a:ext uri="{FF2B5EF4-FFF2-40B4-BE49-F238E27FC236}">
                      <a16:creationId xmlns:a16="http://schemas.microsoft.com/office/drawing/2014/main" id="{698976B2-6886-4F4C-98B7-E73794B9F0A2}"/>
                    </a:ext>
                  </a:extLst>
                </p14:cNvPr>
                <p14:cNvContentPartPr/>
                <p14:nvPr/>
              </p14:nvContentPartPr>
              <p14:xfrm>
                <a:off x="9292970" y="3743251"/>
                <a:ext cx="1455480" cy="276120"/>
              </p14:xfrm>
            </p:contentPart>
          </mc:Choice>
          <mc:Fallback>
            <p:pic>
              <p:nvPicPr>
                <p:cNvPr id="482332" name="Freihand 482331">
                  <a:extLst>
                    <a:ext uri="{FF2B5EF4-FFF2-40B4-BE49-F238E27FC236}">
                      <a16:creationId xmlns:a16="http://schemas.microsoft.com/office/drawing/2014/main" id="{698976B2-6886-4F4C-98B7-E73794B9F0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88650" y="3738931"/>
                  <a:ext cx="1464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82333" name="Freihand 482332">
                  <a:extLst>
                    <a:ext uri="{FF2B5EF4-FFF2-40B4-BE49-F238E27FC236}">
                      <a16:creationId xmlns:a16="http://schemas.microsoft.com/office/drawing/2014/main" id="{AD7DDBD3-7540-421C-B49D-B6C1418E653D}"/>
                    </a:ext>
                  </a:extLst>
                </p14:cNvPr>
                <p14:cNvContentPartPr/>
                <p14:nvPr/>
              </p14:nvContentPartPr>
              <p14:xfrm>
                <a:off x="10689050" y="3686371"/>
                <a:ext cx="163800" cy="164520"/>
              </p14:xfrm>
            </p:contentPart>
          </mc:Choice>
          <mc:Fallback>
            <p:pic>
              <p:nvPicPr>
                <p:cNvPr id="482333" name="Freihand 482332">
                  <a:extLst>
                    <a:ext uri="{FF2B5EF4-FFF2-40B4-BE49-F238E27FC236}">
                      <a16:creationId xmlns:a16="http://schemas.microsoft.com/office/drawing/2014/main" id="{AD7DDBD3-7540-421C-B49D-B6C1418E65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84730" y="3682051"/>
                  <a:ext cx="17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82334" name="Freihand 482333">
                  <a:extLst>
                    <a:ext uri="{FF2B5EF4-FFF2-40B4-BE49-F238E27FC236}">
                      <a16:creationId xmlns:a16="http://schemas.microsoft.com/office/drawing/2014/main" id="{4EBB4F15-566E-4D6B-9512-383B2218AEBC}"/>
                    </a:ext>
                  </a:extLst>
                </p14:cNvPr>
                <p14:cNvContentPartPr/>
                <p14:nvPr/>
              </p14:nvContentPartPr>
              <p14:xfrm>
                <a:off x="9330050" y="3209011"/>
                <a:ext cx="286920" cy="210240"/>
              </p14:xfrm>
            </p:contentPart>
          </mc:Choice>
          <mc:Fallback>
            <p:pic>
              <p:nvPicPr>
                <p:cNvPr id="482334" name="Freihand 482333">
                  <a:extLst>
                    <a:ext uri="{FF2B5EF4-FFF2-40B4-BE49-F238E27FC236}">
                      <a16:creationId xmlns:a16="http://schemas.microsoft.com/office/drawing/2014/main" id="{4EBB4F15-566E-4D6B-9512-383B2218AE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25730" y="3204691"/>
                  <a:ext cx="295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2335" name="Freihand 482334">
                  <a:extLst>
                    <a:ext uri="{FF2B5EF4-FFF2-40B4-BE49-F238E27FC236}">
                      <a16:creationId xmlns:a16="http://schemas.microsoft.com/office/drawing/2014/main" id="{0818BE43-8312-4ADC-8738-FD250A2966B2}"/>
                    </a:ext>
                  </a:extLst>
                </p14:cNvPr>
                <p14:cNvContentPartPr/>
                <p14:nvPr/>
              </p14:nvContentPartPr>
              <p14:xfrm>
                <a:off x="9134930" y="3251131"/>
                <a:ext cx="102960" cy="218160"/>
              </p14:xfrm>
            </p:contentPart>
          </mc:Choice>
          <mc:Fallback>
            <p:pic>
              <p:nvPicPr>
                <p:cNvPr id="482335" name="Freihand 482334">
                  <a:extLst>
                    <a:ext uri="{FF2B5EF4-FFF2-40B4-BE49-F238E27FC236}">
                      <a16:creationId xmlns:a16="http://schemas.microsoft.com/office/drawing/2014/main" id="{0818BE43-8312-4ADC-8738-FD250A2966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30610" y="3246811"/>
                  <a:ext cx="111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2336" name="Freihand 482335">
                  <a:extLst>
                    <a:ext uri="{FF2B5EF4-FFF2-40B4-BE49-F238E27FC236}">
                      <a16:creationId xmlns:a16="http://schemas.microsoft.com/office/drawing/2014/main" id="{931EEA67-38FB-4D3F-8672-D1C15217BA35}"/>
                    </a:ext>
                  </a:extLst>
                </p14:cNvPr>
                <p14:cNvContentPartPr/>
                <p14:nvPr/>
              </p14:nvContentPartPr>
              <p14:xfrm>
                <a:off x="10726850" y="3884731"/>
                <a:ext cx="82080" cy="109800"/>
              </p14:xfrm>
            </p:contentPart>
          </mc:Choice>
          <mc:Fallback>
            <p:pic>
              <p:nvPicPr>
                <p:cNvPr id="482336" name="Freihand 482335">
                  <a:extLst>
                    <a:ext uri="{FF2B5EF4-FFF2-40B4-BE49-F238E27FC236}">
                      <a16:creationId xmlns:a16="http://schemas.microsoft.com/office/drawing/2014/main" id="{931EEA67-38FB-4D3F-8672-D1C15217BA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22530" y="3880411"/>
                  <a:ext cx="9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82337" name="Freihand 482336">
                  <a:extLst>
                    <a:ext uri="{FF2B5EF4-FFF2-40B4-BE49-F238E27FC236}">
                      <a16:creationId xmlns:a16="http://schemas.microsoft.com/office/drawing/2014/main" id="{910FECBB-B6C8-4588-B5CD-4AE375D3AE26}"/>
                    </a:ext>
                  </a:extLst>
                </p14:cNvPr>
                <p14:cNvContentPartPr/>
                <p14:nvPr/>
              </p14:nvContentPartPr>
              <p14:xfrm>
                <a:off x="10721450" y="3890491"/>
                <a:ext cx="120240" cy="73800"/>
              </p14:xfrm>
            </p:contentPart>
          </mc:Choice>
          <mc:Fallback>
            <p:pic>
              <p:nvPicPr>
                <p:cNvPr id="482337" name="Freihand 482336">
                  <a:extLst>
                    <a:ext uri="{FF2B5EF4-FFF2-40B4-BE49-F238E27FC236}">
                      <a16:creationId xmlns:a16="http://schemas.microsoft.com/office/drawing/2014/main" id="{910FECBB-B6C8-4588-B5CD-4AE375D3AE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17130" y="3886171"/>
                  <a:ext cx="12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82338" name="Freihand 482337">
                  <a:extLst>
                    <a:ext uri="{FF2B5EF4-FFF2-40B4-BE49-F238E27FC236}">
                      <a16:creationId xmlns:a16="http://schemas.microsoft.com/office/drawing/2014/main" id="{73BFDDE2-9A6C-45B7-821E-77B4363455EF}"/>
                    </a:ext>
                  </a:extLst>
                </p14:cNvPr>
                <p14:cNvContentPartPr/>
                <p14:nvPr/>
              </p14:nvContentPartPr>
              <p14:xfrm>
                <a:off x="9829370" y="3278851"/>
                <a:ext cx="549000" cy="482400"/>
              </p14:xfrm>
            </p:contentPart>
          </mc:Choice>
          <mc:Fallback>
            <p:pic>
              <p:nvPicPr>
                <p:cNvPr id="482338" name="Freihand 482337">
                  <a:extLst>
                    <a:ext uri="{FF2B5EF4-FFF2-40B4-BE49-F238E27FC236}">
                      <a16:creationId xmlns:a16="http://schemas.microsoft.com/office/drawing/2014/main" id="{73BFDDE2-9A6C-45B7-821E-77B4363455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25050" y="3274531"/>
                  <a:ext cx="5576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82339" name="Freihand 482338">
                  <a:extLst>
                    <a:ext uri="{FF2B5EF4-FFF2-40B4-BE49-F238E27FC236}">
                      <a16:creationId xmlns:a16="http://schemas.microsoft.com/office/drawing/2014/main" id="{F5B986CF-A008-4939-B670-E7C60020EC60}"/>
                    </a:ext>
                  </a:extLst>
                </p14:cNvPr>
                <p14:cNvContentPartPr/>
                <p14:nvPr/>
              </p14:nvContentPartPr>
              <p14:xfrm>
                <a:off x="9780770" y="3241411"/>
                <a:ext cx="792000" cy="352800"/>
              </p14:xfrm>
            </p:contentPart>
          </mc:Choice>
          <mc:Fallback>
            <p:pic>
              <p:nvPicPr>
                <p:cNvPr id="482339" name="Freihand 482338">
                  <a:extLst>
                    <a:ext uri="{FF2B5EF4-FFF2-40B4-BE49-F238E27FC236}">
                      <a16:creationId xmlns:a16="http://schemas.microsoft.com/office/drawing/2014/main" id="{F5B986CF-A008-4939-B670-E7C60020EC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76450" y="3237091"/>
                  <a:ext cx="800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2340" name="Freihand 482339">
                  <a:extLst>
                    <a:ext uri="{FF2B5EF4-FFF2-40B4-BE49-F238E27FC236}">
                      <a16:creationId xmlns:a16="http://schemas.microsoft.com/office/drawing/2014/main" id="{918A72B0-899B-4287-A310-5379EBF2FBD5}"/>
                    </a:ext>
                  </a:extLst>
                </p14:cNvPr>
                <p14:cNvContentPartPr/>
                <p14:nvPr/>
              </p14:nvContentPartPr>
              <p14:xfrm>
                <a:off x="10492850" y="3145651"/>
                <a:ext cx="115200" cy="155880"/>
              </p14:xfrm>
            </p:contentPart>
          </mc:Choice>
          <mc:Fallback>
            <p:pic>
              <p:nvPicPr>
                <p:cNvPr id="482340" name="Freihand 482339">
                  <a:extLst>
                    <a:ext uri="{FF2B5EF4-FFF2-40B4-BE49-F238E27FC236}">
                      <a16:creationId xmlns:a16="http://schemas.microsoft.com/office/drawing/2014/main" id="{918A72B0-899B-4287-A310-5379EBF2FB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88530" y="3141331"/>
                  <a:ext cx="12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2341" name="Freihand 482340">
                  <a:extLst>
                    <a:ext uri="{FF2B5EF4-FFF2-40B4-BE49-F238E27FC236}">
                      <a16:creationId xmlns:a16="http://schemas.microsoft.com/office/drawing/2014/main" id="{009A8A3D-0438-4A2C-A48E-AC5432B4A760}"/>
                    </a:ext>
                  </a:extLst>
                </p14:cNvPr>
                <p14:cNvContentPartPr/>
                <p14:nvPr/>
              </p14:nvContentPartPr>
              <p14:xfrm>
                <a:off x="10753490" y="3539491"/>
                <a:ext cx="11520" cy="60480"/>
              </p14:xfrm>
            </p:contentPart>
          </mc:Choice>
          <mc:Fallback>
            <p:pic>
              <p:nvPicPr>
                <p:cNvPr id="482341" name="Freihand 482340">
                  <a:extLst>
                    <a:ext uri="{FF2B5EF4-FFF2-40B4-BE49-F238E27FC236}">
                      <a16:creationId xmlns:a16="http://schemas.microsoft.com/office/drawing/2014/main" id="{009A8A3D-0438-4A2C-A48E-AC5432B4A7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49170" y="3535171"/>
                  <a:ext cx="20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F2008CE4-94D7-4D10-9271-342D02CDC718}"/>
                    </a:ext>
                  </a:extLst>
                </p14:cNvPr>
                <p14:cNvContentPartPr/>
                <p14:nvPr/>
              </p14:nvContentPartPr>
              <p14:xfrm>
                <a:off x="10688330" y="3498811"/>
                <a:ext cx="148320" cy="128160"/>
              </p14:xfrm>
            </p:contentPart>
          </mc:Choice>
          <mc:Fallback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F2008CE4-94D7-4D10-9271-342D02CDC7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84010" y="3494491"/>
                  <a:ext cx="156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82344" name="Freihand 482343">
                  <a:extLst>
                    <a:ext uri="{FF2B5EF4-FFF2-40B4-BE49-F238E27FC236}">
                      <a16:creationId xmlns:a16="http://schemas.microsoft.com/office/drawing/2014/main" id="{97F7FDA2-F136-41E6-9C8E-494186F7B0D3}"/>
                    </a:ext>
                  </a:extLst>
                </p14:cNvPr>
                <p14:cNvContentPartPr/>
                <p14:nvPr/>
              </p14:nvContentPartPr>
              <p14:xfrm>
                <a:off x="9444170" y="3526531"/>
                <a:ext cx="179280" cy="43560"/>
              </p14:xfrm>
            </p:contentPart>
          </mc:Choice>
          <mc:Fallback>
            <p:pic>
              <p:nvPicPr>
                <p:cNvPr id="482344" name="Freihand 482343">
                  <a:extLst>
                    <a:ext uri="{FF2B5EF4-FFF2-40B4-BE49-F238E27FC236}">
                      <a16:creationId xmlns:a16="http://schemas.microsoft.com/office/drawing/2014/main" id="{97F7FDA2-F136-41E6-9C8E-494186F7B0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39850" y="3522211"/>
                  <a:ext cx="187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60DDE9D2-7191-4D22-A812-7BC516FD721A}"/>
                    </a:ext>
                  </a:extLst>
                </p14:cNvPr>
                <p14:cNvContentPartPr/>
                <p14:nvPr/>
              </p14:nvContentPartPr>
              <p14:xfrm>
                <a:off x="9823970" y="3424651"/>
                <a:ext cx="324720" cy="61200"/>
              </p14:xfrm>
            </p:contentPart>
          </mc:Choice>
          <mc:Fallback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60DDE9D2-7191-4D22-A812-7BC516FD72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19650" y="3420331"/>
                  <a:ext cx="333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0B12450E-DC0C-4534-92F5-0AE664B04FBB}"/>
                    </a:ext>
                  </a:extLst>
                </p14:cNvPr>
                <p14:cNvContentPartPr/>
                <p14:nvPr/>
              </p14:nvContentPartPr>
              <p14:xfrm>
                <a:off x="10205570" y="3461371"/>
                <a:ext cx="29520" cy="157680"/>
              </p14:xfrm>
            </p:contentPart>
          </mc:Choice>
          <mc:Fallback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0B12450E-DC0C-4534-92F5-0AE664B04F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01250" y="3457051"/>
                  <a:ext cx="38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E725755B-9950-4F53-A322-BDE19946AFA6}"/>
                    </a:ext>
                  </a:extLst>
                </p14:cNvPr>
                <p14:cNvContentPartPr/>
                <p14:nvPr/>
              </p14:nvContentPartPr>
              <p14:xfrm>
                <a:off x="10232570" y="3743251"/>
                <a:ext cx="42840" cy="100080"/>
              </p14:xfrm>
            </p:contentPart>
          </mc:Choice>
          <mc:Fallback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E725755B-9950-4F53-A322-BDE19946AF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28250" y="3738931"/>
                  <a:ext cx="51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82349" name="Freihand 482348">
                  <a:extLst>
                    <a:ext uri="{FF2B5EF4-FFF2-40B4-BE49-F238E27FC236}">
                      <a16:creationId xmlns:a16="http://schemas.microsoft.com/office/drawing/2014/main" id="{E6A17566-359A-4AE4-9F18-05B6480280EA}"/>
                    </a:ext>
                  </a:extLst>
                </p14:cNvPr>
                <p14:cNvContentPartPr/>
                <p14:nvPr/>
              </p14:nvContentPartPr>
              <p14:xfrm>
                <a:off x="9192890" y="3576211"/>
                <a:ext cx="92160" cy="160200"/>
              </p14:xfrm>
            </p:contentPart>
          </mc:Choice>
          <mc:Fallback>
            <p:pic>
              <p:nvPicPr>
                <p:cNvPr id="482349" name="Freihand 482348">
                  <a:extLst>
                    <a:ext uri="{FF2B5EF4-FFF2-40B4-BE49-F238E27FC236}">
                      <a16:creationId xmlns:a16="http://schemas.microsoft.com/office/drawing/2014/main" id="{E6A17566-359A-4AE4-9F18-05B6480280E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8570" y="3571891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82350" name="Freihand 482349">
                  <a:extLst>
                    <a:ext uri="{FF2B5EF4-FFF2-40B4-BE49-F238E27FC236}">
                      <a16:creationId xmlns:a16="http://schemas.microsoft.com/office/drawing/2014/main" id="{C7FE2408-E566-4139-BEF6-B9060E13F379}"/>
                    </a:ext>
                  </a:extLst>
                </p14:cNvPr>
                <p14:cNvContentPartPr/>
                <p14:nvPr/>
              </p14:nvContentPartPr>
              <p14:xfrm>
                <a:off x="9245810" y="3504931"/>
                <a:ext cx="151560" cy="91080"/>
              </p14:xfrm>
            </p:contentPart>
          </mc:Choice>
          <mc:Fallback>
            <p:pic>
              <p:nvPicPr>
                <p:cNvPr id="482350" name="Freihand 482349">
                  <a:extLst>
                    <a:ext uri="{FF2B5EF4-FFF2-40B4-BE49-F238E27FC236}">
                      <a16:creationId xmlns:a16="http://schemas.microsoft.com/office/drawing/2014/main" id="{C7FE2408-E566-4139-BEF6-B9060E13F3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41490" y="3500611"/>
                  <a:ext cx="160200" cy="9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995880F-AECC-420F-960C-2F7D927D38E6}"/>
                  </a:ext>
                </a:extLst>
              </p14:cNvPr>
              <p14:cNvContentPartPr/>
              <p14:nvPr/>
            </p14:nvContentPartPr>
            <p14:xfrm>
              <a:off x="5352050" y="1970251"/>
              <a:ext cx="802800" cy="48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995880F-AECC-420F-960C-2F7D927D3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7730" y="1965931"/>
                <a:ext cx="811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68BC92-BC35-48A8-9EBF-3D10A9897CF9}"/>
                  </a:ext>
                </a:extLst>
              </p14:cNvPr>
              <p14:cNvContentPartPr/>
              <p14:nvPr/>
            </p14:nvContentPartPr>
            <p14:xfrm>
              <a:off x="5190770" y="1523851"/>
              <a:ext cx="2460960" cy="628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68BC92-BC35-48A8-9EBF-3D10A989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6450" y="1519531"/>
                <a:ext cx="24696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598034D-6E6D-418C-A8E0-C5292B084DC2}"/>
                  </a:ext>
                </a:extLst>
              </p14:cNvPr>
              <p14:cNvContentPartPr/>
              <p14:nvPr/>
            </p14:nvContentPartPr>
            <p14:xfrm>
              <a:off x="849890" y="3134851"/>
              <a:ext cx="5668920" cy="116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598034D-6E6D-418C-A8E0-C5292B084D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570" y="3130531"/>
                <a:ext cx="5677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6E2CCC9-9273-4C10-A7DE-B5AD2704DFBE}"/>
                  </a:ext>
                </a:extLst>
              </p14:cNvPr>
              <p14:cNvContentPartPr/>
              <p14:nvPr/>
            </p14:nvContentPartPr>
            <p14:xfrm>
              <a:off x="8332130" y="3821731"/>
              <a:ext cx="1054800" cy="60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6E2CCC9-9273-4C10-A7DE-B5AD2704DF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27810" y="3817411"/>
                <a:ext cx="1063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C0B2521-DA55-475F-AC3C-FE44A3039866}"/>
                  </a:ext>
                </a:extLst>
              </p14:cNvPr>
              <p14:cNvContentPartPr/>
              <p14:nvPr/>
            </p14:nvContentPartPr>
            <p14:xfrm>
              <a:off x="755930" y="4129171"/>
              <a:ext cx="836640" cy="107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C0B2521-DA55-475F-AC3C-FE44A3039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610" y="4124851"/>
                <a:ext cx="845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F2F9171-143C-4CC4-B935-C9ACA461FEEF}"/>
                  </a:ext>
                </a:extLst>
              </p14:cNvPr>
              <p14:cNvContentPartPr/>
              <p14:nvPr/>
            </p14:nvContentPartPr>
            <p14:xfrm>
              <a:off x="5968010" y="3844771"/>
              <a:ext cx="2414520" cy="406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F2F9171-143C-4CC4-B935-C9ACA461FE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3690" y="3840451"/>
                <a:ext cx="2423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EF81878-16A8-42ED-9C3D-C2BF8323810D}"/>
                  </a:ext>
                </a:extLst>
              </p14:cNvPr>
              <p14:cNvContentPartPr/>
              <p14:nvPr/>
            </p14:nvContentPartPr>
            <p14:xfrm>
              <a:off x="819650" y="4524091"/>
              <a:ext cx="1252800" cy="6202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EF81878-16A8-42ED-9C3D-C2BF832381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330" y="4519771"/>
                <a:ext cx="126144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A5DBCCA-4407-4597-9DAF-C2BE0403D473}"/>
              </a:ext>
            </a:extLst>
          </p:cNvPr>
          <p:cNvGrpSpPr/>
          <p:nvPr/>
        </p:nvGrpSpPr>
        <p:grpSpPr>
          <a:xfrm>
            <a:off x="430850" y="3190651"/>
            <a:ext cx="599760" cy="2471040"/>
            <a:chOff x="430850" y="3190651"/>
            <a:chExt cx="599760" cy="247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2BF7715-8656-42F3-B4E1-A68965EBD200}"/>
                    </a:ext>
                  </a:extLst>
                </p14:cNvPr>
                <p14:cNvContentPartPr/>
                <p14:nvPr/>
              </p14:nvContentPartPr>
              <p14:xfrm>
                <a:off x="430850" y="3190651"/>
                <a:ext cx="599760" cy="1652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2BF7715-8656-42F3-B4E1-A68965EBD2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6530" y="3186331"/>
                  <a:ext cx="60840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9C88AC-7A9B-41E3-82EA-5551B7B0E2AF}"/>
                    </a:ext>
                  </a:extLst>
                </p14:cNvPr>
                <p14:cNvContentPartPr/>
                <p14:nvPr/>
              </p14:nvContentPartPr>
              <p14:xfrm>
                <a:off x="716330" y="4677091"/>
                <a:ext cx="244440" cy="298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9C88AC-7A9B-41E3-82EA-5551B7B0E2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010" y="4672771"/>
                  <a:ext cx="253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2F7399-9C72-463D-B8CE-FD8DD82501CB}"/>
                    </a:ext>
                  </a:extLst>
                </p14:cNvPr>
                <p14:cNvContentPartPr/>
                <p14:nvPr/>
              </p14:nvContentPartPr>
              <p14:xfrm>
                <a:off x="480170" y="4832611"/>
                <a:ext cx="355680" cy="697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2F7399-9C72-463D-B8CE-FD8DD82501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5850" y="4828291"/>
                  <a:ext cx="3643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EF5D43-6AC2-4325-8C08-B7C5ECBFA4FE}"/>
                    </a:ext>
                  </a:extLst>
                </p14:cNvPr>
                <p14:cNvContentPartPr/>
                <p14:nvPr/>
              </p14:nvContentPartPr>
              <p14:xfrm>
                <a:off x="638210" y="5381971"/>
                <a:ext cx="176040" cy="279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EF5D43-6AC2-4325-8C08-B7C5ECBFA4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890" y="5377651"/>
                  <a:ext cx="184680" cy="28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14:cNvPr>
              <p14:cNvContentPartPr/>
              <p14:nvPr/>
            </p14:nvContentPartPr>
            <p14:xfrm>
              <a:off x="2498204" y="718228"/>
              <a:ext cx="2000880" cy="86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204" y="709228"/>
                <a:ext cx="2018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14:cNvPr>
              <p14:cNvContentPartPr/>
              <p14:nvPr/>
            </p14:nvContentPartPr>
            <p14:xfrm>
              <a:off x="334964" y="1996228"/>
              <a:ext cx="2109960" cy="6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24" y="1987228"/>
                <a:ext cx="2127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14:cNvPr>
              <p14:cNvContentPartPr/>
              <p14:nvPr/>
            </p14:nvContentPartPr>
            <p14:xfrm>
              <a:off x="398684" y="1592668"/>
              <a:ext cx="2462040" cy="11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044" y="1583668"/>
                <a:ext cx="2479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14:cNvPr>
              <p14:cNvContentPartPr/>
              <p14:nvPr/>
            </p14:nvContentPartPr>
            <p14:xfrm>
              <a:off x="360524" y="5506228"/>
              <a:ext cx="2640240" cy="67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524" y="5497228"/>
                <a:ext cx="2657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14:cNvPr>
              <p14:cNvContentPartPr/>
              <p14:nvPr/>
            </p14:nvContentPartPr>
            <p14:xfrm>
              <a:off x="4979684" y="5523148"/>
              <a:ext cx="3544920" cy="100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1044" y="5514508"/>
                <a:ext cx="356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14:cNvPr>
              <p14:cNvContentPartPr/>
              <p14:nvPr/>
            </p14:nvContentPartPr>
            <p14:xfrm>
              <a:off x="8444" y="1054108"/>
              <a:ext cx="3544560" cy="12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56" y="1045108"/>
                <a:ext cx="356220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14:cNvPr>
              <p14:cNvContentPartPr/>
              <p14:nvPr/>
            </p14:nvContentPartPr>
            <p14:xfrm>
              <a:off x="4881404" y="915148"/>
              <a:ext cx="3121560" cy="1134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2764" y="906148"/>
                <a:ext cx="3139200" cy="11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3FB0D8-5F73-6906-94D3-FA8A25A2C053}"/>
              </a:ext>
            </a:extLst>
          </p:cNvPr>
          <p:cNvGrpSpPr/>
          <p:nvPr/>
        </p:nvGrpSpPr>
        <p:grpSpPr>
          <a:xfrm>
            <a:off x="-67876" y="1101628"/>
            <a:ext cx="3411720" cy="3679200"/>
            <a:chOff x="-67876" y="1101628"/>
            <a:chExt cx="3411720" cy="36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14:cNvPr>
                <p14:cNvContentPartPr/>
                <p14:nvPr/>
              </p14:nvContentPartPr>
              <p14:xfrm>
                <a:off x="1063964" y="2323468"/>
                <a:ext cx="252720" cy="2314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964" y="2314468"/>
                  <a:ext cx="270360" cy="23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14:cNvPr>
                <p14:cNvContentPartPr/>
                <p14:nvPr/>
              </p14:nvContentPartPr>
              <p14:xfrm>
                <a:off x="1190684" y="2161828"/>
                <a:ext cx="193320" cy="296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2044" y="2152828"/>
                  <a:ext cx="210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14:cNvPr>
                <p14:cNvContentPartPr/>
                <p14:nvPr/>
              </p14:nvContentPartPr>
              <p14:xfrm>
                <a:off x="873524" y="4390228"/>
                <a:ext cx="308520" cy="390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884" y="4381228"/>
                  <a:ext cx="32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14:cNvPr>
                <p14:cNvContentPartPr/>
                <p14:nvPr/>
              </p14:nvContentPartPr>
              <p14:xfrm>
                <a:off x="-67876" y="1101628"/>
                <a:ext cx="3411720" cy="127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-76876" y="1092628"/>
                  <a:ext cx="3429360" cy="12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14:cNvPr>
              <p14:cNvContentPartPr/>
              <p14:nvPr/>
            </p14:nvContentPartPr>
            <p14:xfrm>
              <a:off x="88398" y="1098039"/>
              <a:ext cx="3656160" cy="1203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78" y="1093719"/>
                <a:ext cx="366480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14:cNvPr>
              <p14:cNvContentPartPr/>
              <p14:nvPr/>
            </p14:nvContentPartPr>
            <p14:xfrm>
              <a:off x="122598" y="4746999"/>
              <a:ext cx="3228480" cy="1189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8278" y="4742679"/>
                <a:ext cx="323712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14:cNvPr>
              <p14:cNvContentPartPr/>
              <p14:nvPr/>
            </p14:nvContentPartPr>
            <p14:xfrm>
              <a:off x="4685598" y="4873359"/>
              <a:ext cx="3983040" cy="10713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81278" y="4869039"/>
                <a:ext cx="39916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14:cNvPr>
              <p14:cNvContentPartPr/>
              <p14:nvPr/>
            </p14:nvContentPartPr>
            <p14:xfrm>
              <a:off x="4724478" y="718599"/>
              <a:ext cx="3796560" cy="14724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20158" y="714279"/>
                <a:ext cx="380520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14:cNvPr>
              <p14:cNvContentPartPr/>
              <p14:nvPr/>
            </p14:nvContentPartPr>
            <p14:xfrm>
              <a:off x="185958" y="2057439"/>
              <a:ext cx="2923920" cy="274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638" y="2053119"/>
                <a:ext cx="293256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4" imgW="6102313" imgH="2330538" progId="Excel.Sheet.12">
                  <p:embed/>
                </p:oleObj>
              </mc:Choice>
              <mc:Fallback>
                <p:oleObj name="Worksheet" r:id="rId4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Calcuate the price index 2017 </a:t>
            </a:r>
            <a:r>
              <a:rPr lang="de-DE" altLang="de-DE" sz="1800" dirty="0">
                <a:solidFill>
                  <a:srgbClr val="000000"/>
                </a:solidFill>
              </a:rPr>
              <a:t>– 2019 (2017=100)</a:t>
            </a: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Inflation rates </a:t>
            </a:r>
            <a:r>
              <a:rPr lang="de-DE" altLang="de-DE" sz="1800" dirty="0">
                <a:solidFill>
                  <a:srgbClr val="000000"/>
                </a:solidFill>
              </a:rPr>
              <a:t>2018 und 2019</a:t>
            </a:r>
            <a:r>
              <a:rPr lang="de-DE" altLang="de-DE" sz="1800">
                <a:solidFill>
                  <a:srgbClr val="000000"/>
                </a:solidFill>
              </a:rPr>
              <a:t>, and the average inflation 2018 </a:t>
            </a:r>
            <a:r>
              <a:rPr lang="de-DE" altLang="de-DE" sz="1800" dirty="0">
                <a:solidFill>
                  <a:srgbClr val="000000"/>
                </a:solidFill>
              </a:rPr>
              <a:t>– 2019.</a:t>
            </a:r>
          </a:p>
        </p:txBody>
      </p: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714060-9F17-655E-3C5B-47A77B94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9" y="832947"/>
            <a:ext cx="7813441" cy="48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52790F-D244-4745-B99E-0E4C499E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9057"/>
            <a:ext cx="5833441" cy="33833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314F94-1207-C556-04D3-52EAA1B3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47" y="643490"/>
            <a:ext cx="5595122" cy="33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FC3735-0F0F-7A19-2135-43D78ADB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9" y="739742"/>
            <a:ext cx="7877076" cy="47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The weight of the energy component is roughly </a:t>
            </a:r>
            <a:r>
              <a:rPr lang="de-DE" sz="2400" dirty="0">
                <a:solidFill>
                  <a:srgbClr val="000000"/>
                </a:solidFill>
              </a:rPr>
              <a:t>10</a:t>
            </a:r>
            <a:r>
              <a:rPr lang="de-DE" sz="2400">
                <a:solidFill>
                  <a:srgbClr val="000000"/>
                </a:solidFill>
              </a:rPr>
              <a:t>% in CPI.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inflation, if energy price have rised by 40% and all other prices stayed the same.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C95A2D-0331-5563-8335-3316370A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5" y="695310"/>
            <a:ext cx="7866361" cy="45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DCED40-373E-EC3A-7432-F51B9493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" y="3368400"/>
            <a:ext cx="7094562" cy="3275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14:cNvPr>
              <p14:cNvContentPartPr/>
              <p14:nvPr/>
            </p14:nvContentPartPr>
            <p14:xfrm>
              <a:off x="2734004" y="1242266"/>
              <a:ext cx="464040" cy="3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5364" y="1233626"/>
                <a:ext cx="481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14:cNvPr>
              <p14:cNvContentPartPr/>
              <p14:nvPr/>
            </p14:nvContentPartPr>
            <p14:xfrm>
              <a:off x="2080244" y="834026"/>
              <a:ext cx="686520" cy="496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1244" y="825026"/>
                <a:ext cx="7041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14:cNvPr>
              <p14:cNvContentPartPr/>
              <p14:nvPr/>
            </p14:nvContentPartPr>
            <p14:xfrm>
              <a:off x="2220284" y="1236866"/>
              <a:ext cx="1082880" cy="4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284" y="1227866"/>
                <a:ext cx="11005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14:cNvPr>
              <p14:cNvContentPartPr/>
              <p14:nvPr/>
            </p14:nvContentPartPr>
            <p14:xfrm>
              <a:off x="2217404" y="2162426"/>
              <a:ext cx="2285280" cy="72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8404" y="2153426"/>
                <a:ext cx="2302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14:cNvPr>
              <p14:cNvContentPartPr/>
              <p14:nvPr/>
            </p14:nvContentPartPr>
            <p14:xfrm>
              <a:off x="2563364" y="6515186"/>
              <a:ext cx="742680" cy="41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4364" y="6506546"/>
                <a:ext cx="7603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3DC063-A253-C066-78FB-E2A9E071E33D}"/>
              </a:ext>
            </a:extLst>
          </p:cNvPr>
          <p:cNvGrpSpPr/>
          <p:nvPr/>
        </p:nvGrpSpPr>
        <p:grpSpPr>
          <a:xfrm>
            <a:off x="506324" y="6491426"/>
            <a:ext cx="1467360" cy="64800"/>
            <a:chOff x="506324" y="6491426"/>
            <a:chExt cx="146736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14:cNvPr>
                <p14:cNvContentPartPr/>
                <p14:nvPr/>
              </p14:nvContentPartPr>
              <p14:xfrm>
                <a:off x="1454564" y="6491426"/>
                <a:ext cx="519120" cy="61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5564" y="6482426"/>
                  <a:ext cx="53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14:cNvPr>
                <p14:cNvContentPartPr/>
                <p14:nvPr/>
              </p14:nvContentPartPr>
              <p14:xfrm>
                <a:off x="506324" y="6534266"/>
                <a:ext cx="438120" cy="21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7684" y="6525626"/>
                  <a:ext cx="4557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14:cNvPr>
              <p14:cNvContentPartPr/>
              <p14:nvPr/>
            </p14:nvContentPartPr>
            <p14:xfrm>
              <a:off x="1546364" y="5272466"/>
              <a:ext cx="1441440" cy="94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7724" y="5263826"/>
                <a:ext cx="1459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14:cNvPr>
              <p14:cNvContentPartPr/>
              <p14:nvPr/>
            </p14:nvContentPartPr>
            <p14:xfrm>
              <a:off x="1279244" y="4729586"/>
              <a:ext cx="1872360" cy="692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0604" y="4720946"/>
                <a:ext cx="189000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14:cNvPr>
              <p14:cNvContentPartPr/>
              <p14:nvPr/>
            </p14:nvContentPartPr>
            <p14:xfrm>
              <a:off x="1134884" y="3868466"/>
              <a:ext cx="2082240" cy="1532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6244" y="3859466"/>
                <a:ext cx="209988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14:cNvPr>
              <p14:cNvContentPartPr/>
              <p14:nvPr/>
            </p14:nvContentPartPr>
            <p14:xfrm>
              <a:off x="5539844" y="5723906"/>
              <a:ext cx="1126800" cy="118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31204" y="5715266"/>
                <a:ext cx="1144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14:cNvPr>
              <p14:cNvContentPartPr/>
              <p14:nvPr/>
            </p14:nvContentPartPr>
            <p14:xfrm>
              <a:off x="5501324" y="5740106"/>
              <a:ext cx="1058400" cy="101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92684" y="5731106"/>
                <a:ext cx="1076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14:cNvPr>
              <p14:cNvContentPartPr/>
              <p14:nvPr/>
            </p14:nvContentPartPr>
            <p14:xfrm>
              <a:off x="5652164" y="5285426"/>
              <a:ext cx="817920" cy="127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43524" y="5276786"/>
                <a:ext cx="8355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F96AA3-5AFD-520E-3489-EFD10D5C08AA}"/>
              </a:ext>
            </a:extLst>
          </p:cNvPr>
          <p:cNvGrpSpPr/>
          <p:nvPr/>
        </p:nvGrpSpPr>
        <p:grpSpPr>
          <a:xfrm>
            <a:off x="5632724" y="4641386"/>
            <a:ext cx="1023840" cy="398880"/>
            <a:chOff x="5632724" y="4641386"/>
            <a:chExt cx="1023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14:cNvPr>
                <p14:cNvContentPartPr/>
                <p14:nvPr/>
              </p14:nvContentPartPr>
              <p14:xfrm>
                <a:off x="6552524" y="4641386"/>
                <a:ext cx="25920" cy="325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3884" y="4632746"/>
                  <a:ext cx="43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14:cNvPr>
                <p14:cNvContentPartPr/>
                <p14:nvPr/>
              </p14:nvContentPartPr>
              <p14:xfrm>
                <a:off x="6504284" y="4805906"/>
                <a:ext cx="152280" cy="20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5644" y="4796906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14:cNvPr>
                <p14:cNvContentPartPr/>
                <p14:nvPr/>
              </p14:nvContentPartPr>
              <p14:xfrm>
                <a:off x="5632724" y="4957826"/>
                <a:ext cx="578160" cy="82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23724" y="4948826"/>
                  <a:ext cx="595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822D109-8ED0-B863-5B02-56659B658E73}"/>
              </a:ext>
            </a:extLst>
          </p:cNvPr>
          <p:cNvGrpSpPr/>
          <p:nvPr/>
        </p:nvGrpSpPr>
        <p:grpSpPr>
          <a:xfrm>
            <a:off x="827444" y="736466"/>
            <a:ext cx="2701080" cy="796680"/>
            <a:chOff x="827444" y="736466"/>
            <a:chExt cx="270108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14:cNvPr>
                <p14:cNvContentPartPr/>
                <p14:nvPr/>
              </p14:nvContentPartPr>
              <p14:xfrm>
                <a:off x="827444" y="817826"/>
                <a:ext cx="2241360" cy="71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804" y="808826"/>
                  <a:ext cx="225900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14:cNvPr>
                <p14:cNvContentPartPr/>
                <p14:nvPr/>
              </p14:nvContentPartPr>
              <p14:xfrm>
                <a:off x="2619524" y="736466"/>
                <a:ext cx="909000" cy="56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0524" y="727466"/>
                  <a:ext cx="926640" cy="58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D0D32E8-29C3-4BDD-81D0-A521DE6A74E6}"/>
                  </a:ext>
                </a:extLst>
              </p14:cNvPr>
              <p14:cNvContentPartPr/>
              <p14:nvPr/>
            </p14:nvContentPartPr>
            <p14:xfrm>
              <a:off x="1861038" y="702315"/>
              <a:ext cx="1076760" cy="830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D0D32E8-29C3-4BDD-81D0-A521DE6A74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6718" y="697995"/>
                <a:ext cx="10854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86F8227-0E60-4867-A713-7F6C128C36FB}"/>
                  </a:ext>
                </a:extLst>
              </p14:cNvPr>
              <p14:cNvContentPartPr/>
              <p14:nvPr/>
            </p14:nvContentPartPr>
            <p14:xfrm>
              <a:off x="894530" y="800971"/>
              <a:ext cx="2602080" cy="5889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86F8227-0E60-4867-A713-7F6C128C36F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0210" y="796651"/>
                <a:ext cx="26107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FF6CF56-C652-4600-A176-2C820FCA0AD0}"/>
                  </a:ext>
                </a:extLst>
              </p14:cNvPr>
              <p14:cNvContentPartPr/>
              <p14:nvPr/>
            </p14:nvContentPartPr>
            <p14:xfrm>
              <a:off x="966530" y="1788811"/>
              <a:ext cx="3516480" cy="4791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FF6CF56-C652-4600-A176-2C820FCA0AD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2210" y="1784491"/>
                <a:ext cx="352512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4E5BF1-1B32-A93C-5D37-8F2339EE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8" y="643127"/>
            <a:ext cx="8201285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Cyclical unemployment: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de-DE">
                <a:solidFill>
                  <a:schemeClr val="tx1"/>
                </a:solidFill>
              </a:rPr>
              <a:t>Within the business cycle we have an under utilization of potential output </a:t>
            </a:r>
            <a:r>
              <a:rPr lang="de-DE">
                <a:solidFill>
                  <a:schemeClr val="tx1"/>
                </a:solidFill>
                <a:cs typeface="Times New Roman" pitchFamily="18" charset="0"/>
              </a:rPr>
              <a:t>→ causing a decrease in labor demand</a:t>
            </a:r>
          </a:p>
          <a:p>
            <a:pPr eaLnBrk="1" hangingPunct="1">
              <a:buFontTx/>
              <a:buNone/>
            </a:pPr>
            <a:endParaRPr lang="de-DE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chemeClr val="tx1"/>
                </a:solidFill>
              </a:rPr>
              <a:t>Structural unemployment 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Sectoral change, i.e. legislative amendment </a:t>
            </a:r>
            <a:r>
              <a:rPr lang="de-DE" dirty="0">
                <a:solidFill>
                  <a:schemeClr val="tx1"/>
                </a:solidFill>
              </a:rPr>
              <a:t>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</a:t>
            </a:r>
            <a:r>
              <a:rPr lang="de-DE">
                <a:solidFill>
                  <a:schemeClr val="tx1"/>
                </a:solidFill>
              </a:rPr>
              <a:t>→  job loss in the coal industry or the nuclear 								    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Technological change, i.e. digitalization of many process will change the 								 labor market dramatically</a:t>
            </a:r>
          </a:p>
          <a:p>
            <a:pPr marL="3200400" lvl="7" indent="0" eaLnBrk="1" hangingPunct="1"/>
            <a:r>
              <a:rPr lang="de-DE">
                <a:solidFill>
                  <a:schemeClr val="tx1"/>
                </a:solidFill>
              </a:rPr>
              <a:t> → new skills are neede in the 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Regional descrepancy in job demand and supply specially because of the 	     	  demographic change in the rural 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CCB155-B98D-521E-F728-09E2CD3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" y="513867"/>
            <a:ext cx="8146719" cy="49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D88EA8-E445-5068-078D-85BF6F1A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5399"/>
            <a:ext cx="7742729" cy="33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14:cNvPr>
              <p14:cNvContentPartPr/>
              <p14:nvPr/>
            </p14:nvContentPartPr>
            <p14:xfrm>
              <a:off x="3438164" y="1610308"/>
              <a:ext cx="1744560" cy="88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524" y="1601308"/>
                <a:ext cx="17622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8FFA9A7-AD3E-65C9-6FBF-2E76FFAA2AC9}"/>
              </a:ext>
            </a:extLst>
          </p:cNvPr>
          <p:cNvGrpSpPr/>
          <p:nvPr/>
        </p:nvGrpSpPr>
        <p:grpSpPr>
          <a:xfrm>
            <a:off x="5695004" y="1980748"/>
            <a:ext cx="628560" cy="271440"/>
            <a:chOff x="5695004" y="1980748"/>
            <a:chExt cx="6285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14:cNvPr>
                <p14:cNvContentPartPr/>
                <p14:nvPr/>
              </p14:nvContentPartPr>
              <p14:xfrm>
                <a:off x="5695004" y="1981468"/>
                <a:ext cx="270000" cy="20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6004" y="1972468"/>
                  <a:ext cx="28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14:cNvPr>
                <p14:cNvContentPartPr/>
                <p14:nvPr/>
              </p14:nvContentPartPr>
              <p14:xfrm>
                <a:off x="5940524" y="1980748"/>
                <a:ext cx="150120" cy="250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1884" y="1971748"/>
                  <a:ext cx="167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14:cNvPr>
                <p14:cNvContentPartPr/>
                <p14:nvPr/>
              </p14:nvContentPartPr>
              <p14:xfrm>
                <a:off x="5732444" y="2233108"/>
                <a:ext cx="304920" cy="1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23804" y="2224108"/>
                  <a:ext cx="32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14:cNvPr>
                <p14:cNvContentPartPr/>
                <p14:nvPr/>
              </p14:nvContentPartPr>
              <p14:xfrm>
                <a:off x="6148964" y="2042308"/>
                <a:ext cx="17460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9964" y="2033308"/>
                  <a:ext cx="19224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14:cNvPr>
              <p14:cNvContentPartPr/>
              <p14:nvPr/>
            </p14:nvContentPartPr>
            <p14:xfrm>
              <a:off x="2530244" y="1771948"/>
              <a:ext cx="924120" cy="769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21604" y="1762948"/>
                <a:ext cx="941760" cy="78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9860355-FC02-E304-E683-0F17BBD41B88}"/>
              </a:ext>
            </a:extLst>
          </p:cNvPr>
          <p:cNvGrpSpPr/>
          <p:nvPr/>
        </p:nvGrpSpPr>
        <p:grpSpPr>
          <a:xfrm>
            <a:off x="1240364" y="2071108"/>
            <a:ext cx="2064960" cy="1733040"/>
            <a:chOff x="1240364" y="2071108"/>
            <a:chExt cx="2064960" cy="17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14:cNvPr>
                <p14:cNvContentPartPr/>
                <p14:nvPr/>
              </p14:nvContentPartPr>
              <p14:xfrm>
                <a:off x="2792324" y="2071108"/>
                <a:ext cx="187560" cy="230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3324" y="2062468"/>
                  <a:ext cx="20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14:cNvPr>
                <p14:cNvContentPartPr/>
                <p14:nvPr/>
              </p14:nvContentPartPr>
              <p14:xfrm>
                <a:off x="2957204" y="2086228"/>
                <a:ext cx="44640" cy="217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8564" y="2077588"/>
                  <a:ext cx="62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14:cNvPr>
                <p14:cNvContentPartPr/>
                <p14:nvPr/>
              </p14:nvContentPartPr>
              <p14:xfrm>
                <a:off x="2789804" y="2103868"/>
                <a:ext cx="407520" cy="252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0804" y="2095228"/>
                  <a:ext cx="425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14:cNvPr>
                <p14:cNvContentPartPr/>
                <p14:nvPr/>
              </p14:nvContentPartPr>
              <p14:xfrm>
                <a:off x="3117404" y="2133748"/>
                <a:ext cx="187920" cy="114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8764" y="2124748"/>
                  <a:ext cx="20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14:cNvPr>
                <p14:cNvContentPartPr/>
                <p14:nvPr/>
              </p14:nvContentPartPr>
              <p14:xfrm>
                <a:off x="1455284" y="2532268"/>
                <a:ext cx="1144440" cy="1107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6644" y="2523268"/>
                  <a:ext cx="1162080" cy="11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14:cNvPr>
                <p14:cNvContentPartPr/>
                <p14:nvPr/>
              </p14:nvContentPartPr>
              <p14:xfrm>
                <a:off x="1240364" y="2385748"/>
                <a:ext cx="1743120" cy="1418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31364" y="2376748"/>
                  <a:ext cx="1760760" cy="14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14:cNvPr>
              <p14:cNvContentPartPr/>
              <p14:nvPr/>
            </p14:nvContentPartPr>
            <p14:xfrm>
              <a:off x="5700044" y="3547108"/>
              <a:ext cx="2857680" cy="62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91404" y="3538468"/>
                <a:ext cx="28753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F33E6EE-C60A-4D6F-710C-222BE1B1CAE9}"/>
              </a:ext>
            </a:extLst>
          </p:cNvPr>
          <p:cNvGrpSpPr/>
          <p:nvPr/>
        </p:nvGrpSpPr>
        <p:grpSpPr>
          <a:xfrm>
            <a:off x="274844" y="5706028"/>
            <a:ext cx="7289640" cy="487800"/>
            <a:chOff x="274844" y="5706028"/>
            <a:chExt cx="72896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14:cNvPr>
                <p14:cNvContentPartPr/>
                <p14:nvPr/>
              </p14:nvContentPartPr>
              <p14:xfrm>
                <a:off x="274844" y="5706028"/>
                <a:ext cx="7289640" cy="80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844" y="5697388"/>
                  <a:ext cx="73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14:cNvPr>
                <p14:cNvContentPartPr/>
                <p14:nvPr/>
              </p14:nvContentPartPr>
              <p14:xfrm>
                <a:off x="1488764" y="6048748"/>
                <a:ext cx="5355000" cy="145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9764" y="6040108"/>
                  <a:ext cx="53726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B2DD387-7F89-4C0D-928B-1ABB93C01D26}"/>
              </a:ext>
            </a:extLst>
          </p:cNvPr>
          <p:cNvGrpSpPr/>
          <p:nvPr/>
        </p:nvGrpSpPr>
        <p:grpSpPr>
          <a:xfrm>
            <a:off x="7754238" y="417279"/>
            <a:ext cx="3856320" cy="980280"/>
            <a:chOff x="7754238" y="417279"/>
            <a:chExt cx="3856320" cy="9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5834D4-7530-47CE-9E69-28BDF64530D0}"/>
                    </a:ext>
                  </a:extLst>
                </p14:cNvPr>
                <p14:cNvContentPartPr/>
                <p14:nvPr/>
              </p14:nvContentPartPr>
              <p14:xfrm>
                <a:off x="7754238" y="462639"/>
                <a:ext cx="218880" cy="270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5834D4-7530-47CE-9E69-28BDF64530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49918" y="458319"/>
                  <a:ext cx="22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B12DB7-F19E-41C6-B873-DC8FC6C703C3}"/>
                    </a:ext>
                  </a:extLst>
                </p14:cNvPr>
                <p14:cNvContentPartPr/>
                <p14:nvPr/>
              </p14:nvContentPartPr>
              <p14:xfrm>
                <a:off x="8119998" y="492879"/>
                <a:ext cx="27360" cy="209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B12DB7-F19E-41C6-B873-DC8FC6C703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15678" y="488559"/>
                  <a:ext cx="36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359C63A-16EA-4EBF-BA2F-403CA9D4E318}"/>
                    </a:ext>
                  </a:extLst>
                </p14:cNvPr>
                <p14:cNvContentPartPr/>
                <p14:nvPr/>
              </p14:nvContentPartPr>
              <p14:xfrm>
                <a:off x="8025678" y="465879"/>
                <a:ext cx="177480" cy="259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359C63A-16EA-4EBF-BA2F-403CA9D4E3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21358" y="461559"/>
                  <a:ext cx="186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E32BD52-9746-4C0F-B4C9-6AC95F18298E}"/>
                    </a:ext>
                  </a:extLst>
                </p14:cNvPr>
                <p14:cNvContentPartPr/>
                <p14:nvPr/>
              </p14:nvContentPartPr>
              <p14:xfrm>
                <a:off x="8310798" y="461199"/>
                <a:ext cx="59760" cy="293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E32BD52-9746-4C0F-B4C9-6AC95F1829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06478" y="456879"/>
                  <a:ext cx="68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C370E3-C2B0-48D0-894C-875923B3F737}"/>
                    </a:ext>
                  </a:extLst>
                </p14:cNvPr>
                <p14:cNvContentPartPr/>
                <p14:nvPr/>
              </p14:nvContentPartPr>
              <p14:xfrm>
                <a:off x="8196678" y="417279"/>
                <a:ext cx="248760" cy="154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C370E3-C2B0-48D0-894C-875923B3F7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2358" y="412959"/>
                  <a:ext cx="257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C05700C-2F6B-4277-8932-443CCF88504F}"/>
                    </a:ext>
                  </a:extLst>
                </p14:cNvPr>
                <p14:cNvContentPartPr/>
                <p14:nvPr/>
              </p14:nvContentPartPr>
              <p14:xfrm>
                <a:off x="8603838" y="560199"/>
                <a:ext cx="240480" cy="22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C05700C-2F6B-4277-8932-443CCF88504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9518" y="555879"/>
                  <a:ext cx="24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95D6F56-9ED1-4F52-B4CF-E83305BFC98B}"/>
                    </a:ext>
                  </a:extLst>
                </p14:cNvPr>
                <p14:cNvContentPartPr/>
                <p14:nvPr/>
              </p14:nvContentPartPr>
              <p14:xfrm>
                <a:off x="8612478" y="635799"/>
                <a:ext cx="267840" cy="28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95D6F56-9ED1-4F52-B4CF-E83305BFC9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08158" y="631479"/>
                  <a:ext cx="276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01A95C6-EFBC-4619-8856-A29C6A32DF34}"/>
                    </a:ext>
                  </a:extLst>
                </p14:cNvPr>
                <p14:cNvContentPartPr/>
                <p14:nvPr/>
              </p14:nvContentPartPr>
              <p14:xfrm>
                <a:off x="8958438" y="491079"/>
                <a:ext cx="120600" cy="252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01A95C6-EFBC-4619-8856-A29C6A32DF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4118" y="486759"/>
                  <a:ext cx="12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2AD6CB-54C0-4816-949E-F57CAEADB424}"/>
                    </a:ext>
                  </a:extLst>
                </p14:cNvPr>
                <p14:cNvContentPartPr/>
                <p14:nvPr/>
              </p14:nvContentPartPr>
              <p14:xfrm>
                <a:off x="9061398" y="604839"/>
                <a:ext cx="106560" cy="111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2AD6CB-54C0-4816-949E-F57CAEADB4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57078" y="600519"/>
                  <a:ext cx="115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0298AF-920F-4F0A-998B-73B728E2D819}"/>
                    </a:ext>
                  </a:extLst>
                </p14:cNvPr>
                <p14:cNvContentPartPr/>
                <p14:nvPr/>
              </p14:nvContentPartPr>
              <p14:xfrm>
                <a:off x="9224478" y="508359"/>
                <a:ext cx="86760" cy="137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0298AF-920F-4F0A-998B-73B728E2D8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0158" y="504039"/>
                  <a:ext cx="95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03EA5B-F6CB-46A4-9CB8-52DEC48A013E}"/>
                    </a:ext>
                  </a:extLst>
                </p14:cNvPr>
                <p14:cNvContentPartPr/>
                <p14:nvPr/>
              </p14:nvContentPartPr>
              <p14:xfrm>
                <a:off x="9217638" y="536799"/>
                <a:ext cx="227880" cy="134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03EA5B-F6CB-46A4-9CB8-52DEC48A01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13318" y="532479"/>
                  <a:ext cx="236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37BC283-3642-4988-9CF7-0757C49D437B}"/>
                    </a:ext>
                  </a:extLst>
                </p14:cNvPr>
                <p14:cNvContentPartPr/>
                <p14:nvPr/>
              </p14:nvContentPartPr>
              <p14:xfrm>
                <a:off x="9520758" y="491079"/>
                <a:ext cx="141120" cy="137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37BC283-3642-4988-9CF7-0757C49D43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16438" y="486759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5352AD-CD38-4458-8D80-AC9D30F68DC7}"/>
                    </a:ext>
                  </a:extLst>
                </p14:cNvPr>
                <p14:cNvContentPartPr/>
                <p14:nvPr/>
              </p14:nvContentPartPr>
              <p14:xfrm>
                <a:off x="9724158" y="500439"/>
                <a:ext cx="131040" cy="2498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5352AD-CD38-4458-8D80-AC9D30F68D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19838" y="496119"/>
                  <a:ext cx="139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417BFF-CCA7-471D-B2E9-D8849A3E3285}"/>
                    </a:ext>
                  </a:extLst>
                </p14:cNvPr>
                <p14:cNvContentPartPr/>
                <p14:nvPr/>
              </p14:nvContentPartPr>
              <p14:xfrm>
                <a:off x="9878598" y="581799"/>
                <a:ext cx="128520" cy="87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417BFF-CCA7-471D-B2E9-D8849A3E32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74278" y="577479"/>
                  <a:ext cx="137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536988F-38D1-4DB8-9E3F-9EF4443BA4A7}"/>
                    </a:ext>
                  </a:extLst>
                </p14:cNvPr>
                <p14:cNvContentPartPr/>
                <p14:nvPr/>
              </p14:nvContentPartPr>
              <p14:xfrm>
                <a:off x="10035558" y="489639"/>
                <a:ext cx="121320" cy="118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536988F-38D1-4DB8-9E3F-9EF4443BA4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1238" y="485319"/>
                  <a:ext cx="12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6C9D5B-11D0-408E-B8E9-17D7BD52E60E}"/>
                    </a:ext>
                  </a:extLst>
                </p14:cNvPr>
                <p14:cNvContentPartPr/>
                <p14:nvPr/>
              </p14:nvContentPartPr>
              <p14:xfrm>
                <a:off x="10013238" y="527439"/>
                <a:ext cx="113400" cy="50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6C9D5B-11D0-408E-B8E9-17D7BD52E6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08918" y="523119"/>
                  <a:ext cx="122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F74CE03-5DA1-4EF6-8E7A-8A433A6986C9}"/>
                    </a:ext>
                  </a:extLst>
                </p14:cNvPr>
                <p14:cNvContentPartPr/>
                <p14:nvPr/>
              </p14:nvContentPartPr>
              <p14:xfrm>
                <a:off x="10123758" y="581079"/>
                <a:ext cx="116640" cy="97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F74CE03-5DA1-4EF6-8E7A-8A433A6986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19438" y="576759"/>
                  <a:ext cx="12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CF62D82-5196-412E-B720-0E9EE3F55253}"/>
                    </a:ext>
                  </a:extLst>
                </p14:cNvPr>
                <p14:cNvContentPartPr/>
                <p14:nvPr/>
              </p14:nvContentPartPr>
              <p14:xfrm>
                <a:off x="10317438" y="481359"/>
                <a:ext cx="12240" cy="108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CF62D82-5196-412E-B720-0E9EE3F552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13118" y="477039"/>
                  <a:ext cx="2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79CA658-B383-4168-BF24-8FAE59D6DC9B}"/>
                    </a:ext>
                  </a:extLst>
                </p14:cNvPr>
                <p14:cNvContentPartPr/>
                <p14:nvPr/>
              </p14:nvContentPartPr>
              <p14:xfrm>
                <a:off x="10268118" y="525639"/>
                <a:ext cx="142200" cy="25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79CA658-B383-4168-BF24-8FAE59D6DC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63798" y="521319"/>
                  <a:ext cx="15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54BB74-2929-4FB4-B24D-028A180F0A0A}"/>
                    </a:ext>
                  </a:extLst>
                </p14:cNvPr>
                <p14:cNvContentPartPr/>
                <p14:nvPr/>
              </p14:nvContentPartPr>
              <p14:xfrm>
                <a:off x="10430838" y="466959"/>
                <a:ext cx="105840" cy="259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54BB74-2929-4FB4-B24D-028A180F0A0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26518" y="462639"/>
                  <a:ext cx="114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428CBF9-80E9-48C1-B40D-6CA82034B15B}"/>
                    </a:ext>
                  </a:extLst>
                </p14:cNvPr>
                <p14:cNvContentPartPr/>
                <p14:nvPr/>
              </p14:nvContentPartPr>
              <p14:xfrm>
                <a:off x="10532358" y="550119"/>
                <a:ext cx="99720" cy="127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428CBF9-80E9-48C1-B40D-6CA82034B1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8038" y="545799"/>
                  <a:ext cx="108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8F90EEF-E1E8-42AD-BB67-0BADEB5AE529}"/>
                    </a:ext>
                  </a:extLst>
                </p14:cNvPr>
                <p14:cNvContentPartPr/>
                <p14:nvPr/>
              </p14:nvContentPartPr>
              <p14:xfrm>
                <a:off x="10652238" y="462999"/>
                <a:ext cx="119160" cy="126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8F90EEF-E1E8-42AD-BB67-0BADEB5AE5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47918" y="458679"/>
                  <a:ext cx="127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D50F39-4620-4FAC-9CBC-20C9A9CD8F83}"/>
                    </a:ext>
                  </a:extLst>
                </p14:cNvPr>
                <p14:cNvContentPartPr/>
                <p14:nvPr/>
              </p14:nvContentPartPr>
              <p14:xfrm>
                <a:off x="10621998" y="488199"/>
                <a:ext cx="161280" cy="78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D50F39-4620-4FAC-9CBC-20C9A9CD8F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17678" y="483879"/>
                  <a:ext cx="169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1697F4-549F-480C-8855-93092A4D9AFC}"/>
                    </a:ext>
                  </a:extLst>
                </p14:cNvPr>
                <p14:cNvContentPartPr/>
                <p14:nvPr/>
              </p14:nvContentPartPr>
              <p14:xfrm>
                <a:off x="10778238" y="525639"/>
                <a:ext cx="140400" cy="176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1697F4-549F-480C-8855-93092A4D9AF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73918" y="521319"/>
                  <a:ext cx="14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69D1D0-98B5-44A4-8DE9-8151E2E94EFD}"/>
                    </a:ext>
                  </a:extLst>
                </p14:cNvPr>
                <p14:cNvContentPartPr/>
                <p14:nvPr/>
              </p14:nvContentPartPr>
              <p14:xfrm>
                <a:off x="11037798" y="546519"/>
                <a:ext cx="146880" cy="34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69D1D0-98B5-44A4-8DE9-8151E2E94E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3478" y="542199"/>
                  <a:ext cx="15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DB23EE-3C6E-45E5-8EDB-FD8762ED029F}"/>
                    </a:ext>
                  </a:extLst>
                </p14:cNvPr>
                <p14:cNvContentPartPr/>
                <p14:nvPr/>
              </p14:nvContentPartPr>
              <p14:xfrm>
                <a:off x="11304918" y="568119"/>
                <a:ext cx="269640" cy="24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DB23EE-3C6E-45E5-8EDB-FD8762ED02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00598" y="563799"/>
                  <a:ext cx="278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64025F-E8A1-4A0E-8B4C-6A0328D8918A}"/>
                    </a:ext>
                  </a:extLst>
                </p14:cNvPr>
                <p14:cNvContentPartPr/>
                <p14:nvPr/>
              </p14:nvContentPartPr>
              <p14:xfrm>
                <a:off x="11572398" y="588999"/>
                <a:ext cx="38160" cy="15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64025F-E8A1-4A0E-8B4C-6A0328D891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68078" y="584679"/>
                  <a:ext cx="4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02BB24-475D-4CCC-ADE7-BE98C2DF7815}"/>
                    </a:ext>
                  </a:extLst>
                </p14:cNvPr>
                <p14:cNvContentPartPr/>
                <p14:nvPr/>
              </p14:nvContentPartPr>
              <p14:xfrm>
                <a:off x="8994078" y="857559"/>
                <a:ext cx="344160" cy="173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02BB24-475D-4CCC-ADE7-BE98C2DF78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89758" y="853239"/>
                  <a:ext cx="352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4979126-F972-49F2-BF8B-9C3CDEE5C35B}"/>
                    </a:ext>
                  </a:extLst>
                </p14:cNvPr>
                <p14:cNvContentPartPr/>
                <p14:nvPr/>
              </p14:nvContentPartPr>
              <p14:xfrm>
                <a:off x="9558558" y="797799"/>
                <a:ext cx="166680" cy="212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4979126-F972-49F2-BF8B-9C3CDEE5C3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54238" y="793479"/>
                  <a:ext cx="175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491594-1BC0-421C-B04B-2F3915F9C934}"/>
                    </a:ext>
                  </a:extLst>
                </p14:cNvPr>
                <p14:cNvContentPartPr/>
                <p14:nvPr/>
              </p14:nvContentPartPr>
              <p14:xfrm>
                <a:off x="9665478" y="714639"/>
                <a:ext cx="800280" cy="365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491594-1BC0-421C-B04B-2F3915F9C9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61158" y="710319"/>
                  <a:ext cx="808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875B1E-1F59-413F-A2F9-B741DC58C039}"/>
                    </a:ext>
                  </a:extLst>
                </p14:cNvPr>
                <p14:cNvContentPartPr/>
                <p14:nvPr/>
              </p14:nvContentPartPr>
              <p14:xfrm>
                <a:off x="9395118" y="1193799"/>
                <a:ext cx="137880" cy="126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875B1E-1F59-413F-A2F9-B741DC58C0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90798" y="1189479"/>
                  <a:ext cx="146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44CFCE8-9DE9-4523-9B7B-DABA96B61EDA}"/>
                    </a:ext>
                  </a:extLst>
                </p14:cNvPr>
                <p14:cNvContentPartPr/>
                <p14:nvPr/>
              </p14:nvContentPartPr>
              <p14:xfrm>
                <a:off x="9556038" y="1200999"/>
                <a:ext cx="91800" cy="104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44CFCE8-9DE9-4523-9B7B-DABA96B61E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51718" y="1196679"/>
                  <a:ext cx="100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E8146E9-7F08-41A7-997E-4722A369A067}"/>
                    </a:ext>
                  </a:extLst>
                </p14:cNvPr>
                <p14:cNvContentPartPr/>
                <p14:nvPr/>
              </p14:nvContentPartPr>
              <p14:xfrm>
                <a:off x="9710478" y="1067439"/>
                <a:ext cx="191520" cy="217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E8146E9-7F08-41A7-997E-4722A369A0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06158" y="1063119"/>
                  <a:ext cx="200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D39C64-2973-48EF-BEE1-97156924E20E}"/>
                    </a:ext>
                  </a:extLst>
                </p14:cNvPr>
                <p14:cNvContentPartPr/>
                <p14:nvPr/>
              </p14:nvContentPartPr>
              <p14:xfrm>
                <a:off x="9898398" y="1180839"/>
                <a:ext cx="119160" cy="106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D39C64-2973-48EF-BEE1-97156924E2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94078" y="1176519"/>
                  <a:ext cx="12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37775E-EFF8-43E5-B4CD-4A9A73D4CCC2}"/>
                    </a:ext>
                  </a:extLst>
                </p14:cNvPr>
                <p14:cNvContentPartPr/>
                <p14:nvPr/>
              </p14:nvContentPartPr>
              <p14:xfrm>
                <a:off x="10089918" y="1094079"/>
                <a:ext cx="9000" cy="18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37775E-EFF8-43E5-B4CD-4A9A73D4CC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85598" y="1089759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487586-3148-41B1-904B-A111C1FB5875}"/>
                    </a:ext>
                  </a:extLst>
                </p14:cNvPr>
                <p14:cNvContentPartPr/>
                <p14:nvPr/>
              </p14:nvContentPartPr>
              <p14:xfrm>
                <a:off x="10013238" y="1084359"/>
                <a:ext cx="85320" cy="196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487586-3148-41B1-904B-A111C1FB58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08918" y="1080039"/>
                  <a:ext cx="93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CD8897-40D3-4AE8-B9A4-C5161543E9AE}"/>
                    </a:ext>
                  </a:extLst>
                </p14:cNvPr>
                <p14:cNvContentPartPr/>
                <p14:nvPr/>
              </p14:nvContentPartPr>
              <p14:xfrm>
                <a:off x="10227078" y="1147719"/>
                <a:ext cx="137520" cy="2498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CD8897-40D3-4AE8-B9A4-C5161543E9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22758" y="1143399"/>
                  <a:ext cx="146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34010DF-3610-401D-A1E0-349CF26F7A58}"/>
                    </a:ext>
                  </a:extLst>
                </p14:cNvPr>
                <p14:cNvContentPartPr/>
                <p14:nvPr/>
              </p14:nvContentPartPr>
              <p14:xfrm>
                <a:off x="10387278" y="1167159"/>
                <a:ext cx="114120" cy="98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34010DF-3610-401D-A1E0-349CF26F7A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82958" y="1162839"/>
                  <a:ext cx="122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8456BED-34A9-4B27-89A1-BD1BD70D5BF7}"/>
                    </a:ext>
                  </a:extLst>
                </p14:cNvPr>
                <p14:cNvContentPartPr/>
                <p14:nvPr/>
              </p14:nvContentPartPr>
              <p14:xfrm>
                <a:off x="10528038" y="1105239"/>
                <a:ext cx="25560" cy="33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8456BED-34A9-4B27-89A1-BD1BD70D5B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23718" y="1100919"/>
                  <a:ext cx="3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4E615A2-1092-441A-BE5B-F358E9BEBB3D}"/>
                    </a:ext>
                  </a:extLst>
                </p14:cNvPr>
                <p14:cNvContentPartPr/>
                <p14:nvPr/>
              </p14:nvContentPartPr>
              <p14:xfrm>
                <a:off x="10539558" y="1171119"/>
                <a:ext cx="96120" cy="921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4E615A2-1092-441A-BE5B-F358E9BEBB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35238" y="1166799"/>
                  <a:ext cx="104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341D6B-9655-44E6-B711-109CDFB63609}"/>
                    </a:ext>
                  </a:extLst>
                </p14:cNvPr>
                <p14:cNvContentPartPr/>
                <p14:nvPr/>
              </p14:nvContentPartPr>
              <p14:xfrm>
                <a:off x="10633158" y="1137999"/>
                <a:ext cx="250920" cy="137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341D6B-9655-44E6-B711-109CDFB636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28838" y="1133679"/>
                  <a:ext cx="259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6D5254AA-8390-4DF1-9671-CF906496B4E0}"/>
              </a:ext>
            </a:extLst>
          </p:cNvPr>
          <p:cNvGrpSpPr/>
          <p:nvPr/>
        </p:nvGrpSpPr>
        <p:grpSpPr>
          <a:xfrm>
            <a:off x="1273878" y="2417079"/>
            <a:ext cx="1579320" cy="1443960"/>
            <a:chOff x="1273878" y="2417079"/>
            <a:chExt cx="1579320" cy="14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7A241D-C474-48F3-803B-CBCBF96EA9F7}"/>
                    </a:ext>
                  </a:extLst>
                </p14:cNvPr>
                <p14:cNvContentPartPr/>
                <p14:nvPr/>
              </p14:nvContentPartPr>
              <p14:xfrm>
                <a:off x="1333278" y="2453079"/>
                <a:ext cx="1472040" cy="1305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7A241D-C474-48F3-803B-CBCBF96EA9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28958" y="2448759"/>
                  <a:ext cx="148068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0D5D126-1BAB-4612-B13C-802BC53721F2}"/>
                    </a:ext>
                  </a:extLst>
                </p14:cNvPr>
                <p14:cNvContentPartPr/>
                <p14:nvPr/>
              </p14:nvContentPartPr>
              <p14:xfrm>
                <a:off x="1273878" y="2417079"/>
                <a:ext cx="1579320" cy="14439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0D5D126-1BAB-4612-B13C-802BC53721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69558" y="2412759"/>
                  <a:ext cx="1587960" cy="145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55D0E1-6E5C-5CEE-0A9C-340A958E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750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14:cNvPr>
              <p14:cNvContentPartPr/>
              <p14:nvPr/>
            </p14:nvContentPartPr>
            <p14:xfrm>
              <a:off x="3755324" y="3765268"/>
              <a:ext cx="931680" cy="3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6684" y="3756268"/>
                <a:ext cx="949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14:cNvPr>
              <p14:cNvContentPartPr/>
              <p14:nvPr/>
            </p14:nvContentPartPr>
            <p14:xfrm>
              <a:off x="3861524" y="4332988"/>
              <a:ext cx="1972800" cy="88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2524" y="4323988"/>
                <a:ext cx="1990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14:cNvPr>
              <p14:cNvContentPartPr/>
              <p14:nvPr/>
            </p14:nvContentPartPr>
            <p14:xfrm>
              <a:off x="2358884" y="4093948"/>
              <a:ext cx="957600" cy="25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884" y="4084948"/>
                <a:ext cx="975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14:cNvPr>
              <p14:cNvContentPartPr/>
              <p14:nvPr/>
            </p14:nvContentPartPr>
            <p14:xfrm>
              <a:off x="541244" y="4113028"/>
              <a:ext cx="1168920" cy="54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604" y="4104388"/>
                <a:ext cx="118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14:cNvPr>
              <p14:cNvContentPartPr/>
              <p14:nvPr/>
            </p14:nvContentPartPr>
            <p14:xfrm>
              <a:off x="560324" y="2937268"/>
              <a:ext cx="1528920" cy="54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324" y="2928268"/>
                <a:ext cx="154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14:cNvPr>
              <p14:cNvContentPartPr/>
              <p14:nvPr/>
            </p14:nvContentPartPr>
            <p14:xfrm>
              <a:off x="620804" y="2922868"/>
              <a:ext cx="1460520" cy="82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04" y="2913868"/>
                <a:ext cx="1478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14:cNvPr>
              <p14:cNvContentPartPr/>
              <p14:nvPr/>
            </p14:nvContentPartPr>
            <p14:xfrm>
              <a:off x="6011804" y="1508428"/>
              <a:ext cx="1091880" cy="49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3164" y="1499788"/>
                <a:ext cx="11095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70CF191-9F6A-FB37-19C0-77D738D8FAD1}"/>
              </a:ext>
            </a:extLst>
          </p:cNvPr>
          <p:cNvGrpSpPr/>
          <p:nvPr/>
        </p:nvGrpSpPr>
        <p:grpSpPr>
          <a:xfrm>
            <a:off x="2610884" y="2967508"/>
            <a:ext cx="1557360" cy="210240"/>
            <a:chOff x="2610884" y="2967508"/>
            <a:chExt cx="155736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14:cNvPr>
                <p14:cNvContentPartPr/>
                <p14:nvPr/>
              </p14:nvContentPartPr>
              <p14:xfrm>
                <a:off x="2610884" y="3008908"/>
                <a:ext cx="144720" cy="140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1884" y="3000268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14:cNvPr>
                <p14:cNvContentPartPr/>
                <p14:nvPr/>
              </p14:nvContentPartPr>
              <p14:xfrm>
                <a:off x="2779004" y="2975788"/>
                <a:ext cx="133920" cy="16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0004" y="2966788"/>
                  <a:ext cx="151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14:cNvPr>
                <p14:cNvContentPartPr/>
                <p14:nvPr/>
              </p14:nvContentPartPr>
              <p14:xfrm>
                <a:off x="2963324" y="3056428"/>
                <a:ext cx="263520" cy="87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4684" y="3047428"/>
                  <a:ext cx="28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14:cNvPr>
                <p14:cNvContentPartPr/>
                <p14:nvPr/>
              </p14:nvContentPartPr>
              <p14:xfrm>
                <a:off x="3178244" y="3001708"/>
                <a:ext cx="5760" cy="14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9244" y="2992708"/>
                  <a:ext cx="2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14:cNvPr>
                <p14:cNvContentPartPr/>
                <p14:nvPr/>
              </p14:nvContentPartPr>
              <p14:xfrm>
                <a:off x="3471284" y="2970748"/>
                <a:ext cx="32760" cy="207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2644" y="2962108"/>
                  <a:ext cx="50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14:cNvPr>
                <p14:cNvContentPartPr/>
                <p14:nvPr/>
              </p14:nvContentPartPr>
              <p14:xfrm>
                <a:off x="3392084" y="3096028"/>
                <a:ext cx="170640" cy="71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83084" y="3087028"/>
                  <a:ext cx="18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14:cNvPr>
                <p14:cNvContentPartPr/>
                <p14:nvPr/>
              </p14:nvContentPartPr>
              <p14:xfrm>
                <a:off x="3362924" y="2967508"/>
                <a:ext cx="349560" cy="158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3924" y="2958508"/>
                  <a:ext cx="367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14:cNvPr>
                <p14:cNvContentPartPr/>
                <p14:nvPr/>
              </p14:nvContentPartPr>
              <p14:xfrm>
                <a:off x="3740204" y="2972548"/>
                <a:ext cx="146880" cy="124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31564" y="2963548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14:cNvPr>
                <p14:cNvContentPartPr/>
                <p14:nvPr/>
              </p14:nvContentPartPr>
              <p14:xfrm>
                <a:off x="3898604" y="2986588"/>
                <a:ext cx="269640" cy="138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9604" y="2977948"/>
                  <a:ext cx="287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F7ED68D-2846-3830-EC6B-2D9A81229E06}"/>
              </a:ext>
            </a:extLst>
          </p:cNvPr>
          <p:cNvGrpSpPr/>
          <p:nvPr/>
        </p:nvGrpSpPr>
        <p:grpSpPr>
          <a:xfrm>
            <a:off x="434324" y="3317068"/>
            <a:ext cx="7346520" cy="1314000"/>
            <a:chOff x="434324" y="3317068"/>
            <a:chExt cx="734652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14:cNvPr>
                <p14:cNvContentPartPr/>
                <p14:nvPr/>
              </p14:nvContentPartPr>
              <p14:xfrm>
                <a:off x="5756924" y="3732868"/>
                <a:ext cx="145440" cy="15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47924" y="3723868"/>
                  <a:ext cx="163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14:cNvPr>
                <p14:cNvContentPartPr/>
                <p14:nvPr/>
              </p14:nvContentPartPr>
              <p14:xfrm>
                <a:off x="4913084" y="3756268"/>
                <a:ext cx="1027800" cy="23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4444" y="3747268"/>
                  <a:ext cx="1045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14:cNvPr>
                <p14:cNvContentPartPr/>
                <p14:nvPr/>
              </p14:nvContentPartPr>
              <p14:xfrm>
                <a:off x="2746244" y="3317068"/>
                <a:ext cx="7560" cy="267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7244" y="3308428"/>
                  <a:ext cx="2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14:cNvPr>
                <p14:cNvContentPartPr/>
                <p14:nvPr/>
              </p14:nvContentPartPr>
              <p14:xfrm>
                <a:off x="2694764" y="3448108"/>
                <a:ext cx="128160" cy="159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86124" y="3439108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14:cNvPr>
                <p14:cNvContentPartPr/>
                <p14:nvPr/>
              </p14:nvContentPartPr>
              <p14:xfrm>
                <a:off x="5962484" y="3343708"/>
                <a:ext cx="421200" cy="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53844" y="3335068"/>
                  <a:ext cx="438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14:cNvPr>
                <p14:cNvContentPartPr/>
                <p14:nvPr/>
              </p14:nvContentPartPr>
              <p14:xfrm>
                <a:off x="434324" y="3319228"/>
                <a:ext cx="7346520" cy="1311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5324" y="3310588"/>
                  <a:ext cx="7364160" cy="13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14:cNvPr>
              <p14:cNvContentPartPr/>
              <p14:nvPr/>
            </p14:nvContentPartPr>
            <p14:xfrm>
              <a:off x="3531404" y="4897828"/>
              <a:ext cx="3172320" cy="72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22764" y="4888828"/>
                <a:ext cx="3189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14:cNvPr>
              <p14:cNvContentPartPr/>
              <p14:nvPr/>
            </p14:nvContentPartPr>
            <p14:xfrm>
              <a:off x="3749564" y="5364028"/>
              <a:ext cx="3214800" cy="151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40924" y="5355028"/>
                <a:ext cx="3232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14:cNvPr>
              <p14:cNvContentPartPr/>
              <p14:nvPr/>
            </p14:nvContentPartPr>
            <p14:xfrm>
              <a:off x="2390204" y="4049668"/>
              <a:ext cx="877680" cy="106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1564" y="4041028"/>
                <a:ext cx="895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14:cNvPr>
              <p14:cNvContentPartPr/>
              <p14:nvPr/>
            </p14:nvContentPartPr>
            <p14:xfrm>
              <a:off x="2461124" y="4096468"/>
              <a:ext cx="865800" cy="53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52484" y="4087828"/>
                <a:ext cx="883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0991C1-7E0B-4AE3-9449-C569FD2E5EAD}"/>
                  </a:ext>
                </a:extLst>
              </p14:cNvPr>
              <p14:cNvContentPartPr/>
              <p14:nvPr/>
            </p14:nvContentPartPr>
            <p14:xfrm>
              <a:off x="3573918" y="3294039"/>
              <a:ext cx="1125720" cy="5965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0991C1-7E0B-4AE3-9449-C569FD2E5EA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69598" y="3289719"/>
                <a:ext cx="11343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614FC15-0887-4AA3-B7B6-716F1A29930D}"/>
                  </a:ext>
                </a:extLst>
              </p14:cNvPr>
              <p14:cNvContentPartPr/>
              <p14:nvPr/>
            </p14:nvContentPartPr>
            <p14:xfrm>
              <a:off x="4939038" y="3386919"/>
              <a:ext cx="1102680" cy="5090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614FC15-0887-4AA3-B7B6-716F1A2993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34718" y="3382599"/>
                <a:ext cx="11113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2A31D6E-1E0C-4E63-85C3-FD568062B1A9}"/>
                  </a:ext>
                </a:extLst>
              </p14:cNvPr>
              <p14:cNvContentPartPr/>
              <p14:nvPr/>
            </p14:nvContentPartPr>
            <p14:xfrm>
              <a:off x="3618918" y="3935199"/>
              <a:ext cx="1080720" cy="4597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2A31D6E-1E0C-4E63-85C3-FD568062B1A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4598" y="3930879"/>
                <a:ext cx="10893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38C6E1D-FB3C-4EE3-8152-8FFA6D84E783}"/>
                  </a:ext>
                </a:extLst>
              </p14:cNvPr>
              <p14:cNvContentPartPr/>
              <p14:nvPr/>
            </p14:nvContentPartPr>
            <p14:xfrm>
              <a:off x="4764438" y="3979119"/>
              <a:ext cx="1173600" cy="4165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38C6E1D-FB3C-4EE3-8152-8FFA6D84E78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60118" y="3974799"/>
                <a:ext cx="118224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1DE1EEB-DFD1-4E97-B4B0-18841ED71FA2}"/>
              </a:ext>
            </a:extLst>
          </p:cNvPr>
          <p:cNvGrpSpPr/>
          <p:nvPr/>
        </p:nvGrpSpPr>
        <p:grpSpPr>
          <a:xfrm>
            <a:off x="3646638" y="4821879"/>
            <a:ext cx="2728800" cy="82800"/>
            <a:chOff x="3646638" y="4821879"/>
            <a:chExt cx="272880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B76402-B23D-4339-AA46-61A94B7FC41A}"/>
                    </a:ext>
                  </a:extLst>
                </p14:cNvPr>
                <p14:cNvContentPartPr/>
                <p14:nvPr/>
              </p14:nvContentPartPr>
              <p14:xfrm>
                <a:off x="4268358" y="4821879"/>
                <a:ext cx="30600" cy="9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B76402-B23D-4339-AA46-61A94B7FC4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64038" y="4817559"/>
                  <a:ext cx="39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F0399B-7512-494C-95EA-2E4B23826B22}"/>
                    </a:ext>
                  </a:extLst>
                </p14:cNvPr>
                <p14:cNvContentPartPr/>
                <p14:nvPr/>
              </p14:nvContentPartPr>
              <p14:xfrm>
                <a:off x="4194918" y="4855359"/>
                <a:ext cx="643320" cy="27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F0399B-7512-494C-95EA-2E4B23826B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90598" y="4851039"/>
                  <a:ext cx="65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42EC8AD-A647-412D-A7F3-FCF5734DD619}"/>
                    </a:ext>
                  </a:extLst>
                </p14:cNvPr>
                <p14:cNvContentPartPr/>
                <p14:nvPr/>
              </p14:nvContentPartPr>
              <p14:xfrm>
                <a:off x="5613678" y="4885959"/>
                <a:ext cx="761760" cy="187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42EC8AD-A647-412D-A7F3-FCF5734DD6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09358" y="4881639"/>
                  <a:ext cx="77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509DA6C-8953-40AF-B048-B5BD99F6397F}"/>
                    </a:ext>
                  </a:extLst>
                </p14:cNvPr>
                <p14:cNvContentPartPr/>
                <p14:nvPr/>
              </p14:nvContentPartPr>
              <p14:xfrm>
                <a:off x="3646638" y="4854279"/>
                <a:ext cx="398160" cy="45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509DA6C-8953-40AF-B048-B5BD99F639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2318" y="4849959"/>
                  <a:ext cx="406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188050-61E7-4C4E-91DF-300710E43E28}"/>
                    </a:ext>
                  </a:extLst>
                </p14:cNvPr>
                <p14:cNvContentPartPr/>
                <p14:nvPr/>
              </p14:nvContentPartPr>
              <p14:xfrm>
                <a:off x="5020758" y="4853559"/>
                <a:ext cx="492480" cy="388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188050-61E7-4C4E-91DF-300710E43E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16438" y="4848879"/>
                  <a:ext cx="5011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6658810-3F9E-4FA0-89AC-D5D092B9B9FF}"/>
                  </a:ext>
                </a:extLst>
              </p14:cNvPr>
              <p14:cNvContentPartPr/>
              <p14:nvPr/>
            </p14:nvContentPartPr>
            <p14:xfrm>
              <a:off x="2108358" y="3609399"/>
              <a:ext cx="1299960" cy="6832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6658810-3F9E-4FA0-89AC-D5D092B9B9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04038" y="3605079"/>
                <a:ext cx="130860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2E777A4-7697-4ECE-B95B-3461A94210E2}"/>
                  </a:ext>
                </a:extLst>
              </p14:cNvPr>
              <p14:cNvContentPartPr/>
              <p14:nvPr/>
            </p14:nvContentPartPr>
            <p14:xfrm>
              <a:off x="3553398" y="3281079"/>
              <a:ext cx="2724120" cy="6127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2E777A4-7697-4ECE-B95B-3461A94210E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49078" y="3276759"/>
                <a:ext cx="27327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A248445-E267-43FF-825D-69285E9635EE}"/>
                  </a:ext>
                </a:extLst>
              </p14:cNvPr>
              <p14:cNvContentPartPr/>
              <p14:nvPr/>
            </p14:nvContentPartPr>
            <p14:xfrm>
              <a:off x="3536478" y="3324279"/>
              <a:ext cx="2737080" cy="5868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A248445-E267-43FF-825D-69285E9635E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2158" y="3319959"/>
                <a:ext cx="27457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1F9B0A6-3BAA-45A5-B674-1315072561A2}"/>
                  </a:ext>
                </a:extLst>
              </p14:cNvPr>
              <p14:cNvContentPartPr/>
              <p14:nvPr/>
            </p14:nvContentPartPr>
            <p14:xfrm>
              <a:off x="3639438" y="3827559"/>
              <a:ext cx="1080000" cy="410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1F9B0A6-3BAA-45A5-B674-1315072561A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5118" y="3823239"/>
                <a:ext cx="1088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D7D162A-3B81-4B90-A6C2-6A1F634C0437}"/>
                  </a:ext>
                </a:extLst>
              </p14:cNvPr>
              <p14:cNvContentPartPr/>
              <p14:nvPr/>
            </p14:nvContentPartPr>
            <p14:xfrm>
              <a:off x="4882158" y="3751959"/>
              <a:ext cx="1465920" cy="58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D7D162A-3B81-4B90-A6C2-6A1F634C043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77838" y="3747639"/>
                <a:ext cx="1474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F284751-F6C0-4912-83D9-3D24E17C4873}"/>
                  </a:ext>
                </a:extLst>
              </p14:cNvPr>
              <p14:cNvContentPartPr/>
              <p14:nvPr/>
            </p14:nvContentPartPr>
            <p14:xfrm>
              <a:off x="3619998" y="3889119"/>
              <a:ext cx="2548440" cy="5716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F284751-F6C0-4912-83D9-3D24E17C487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15678" y="3884799"/>
                <a:ext cx="255708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3E3167-0F52-4BE8-BCF0-79D1A9E1E821}"/>
              </a:ext>
            </a:extLst>
          </p:cNvPr>
          <p:cNvGrpSpPr/>
          <p:nvPr/>
        </p:nvGrpSpPr>
        <p:grpSpPr>
          <a:xfrm>
            <a:off x="2101878" y="3425079"/>
            <a:ext cx="1471680" cy="952200"/>
            <a:chOff x="2101878" y="3425079"/>
            <a:chExt cx="1471680" cy="9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932A551-2A48-498D-A633-5F269CC884E0}"/>
                    </a:ext>
                  </a:extLst>
                </p14:cNvPr>
                <p14:cNvContentPartPr/>
                <p14:nvPr/>
              </p14:nvContentPartPr>
              <p14:xfrm>
                <a:off x="2660238" y="3605439"/>
                <a:ext cx="53280" cy="10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932A551-2A48-498D-A633-5F269CC884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55918" y="3601119"/>
                  <a:ext cx="61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99B2E2-5D7B-480D-B4A2-DCF7C2E6EDF3}"/>
                    </a:ext>
                  </a:extLst>
                </p14:cNvPr>
                <p14:cNvContentPartPr/>
                <p14:nvPr/>
              </p14:nvContentPartPr>
              <p14:xfrm>
                <a:off x="2130678" y="3425079"/>
                <a:ext cx="1442160" cy="952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99B2E2-5D7B-480D-B4A2-DCF7C2E6ED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26358" y="3420759"/>
                  <a:ext cx="145080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F08033-B8C7-483B-9C18-7CFAA6AB3B8D}"/>
                    </a:ext>
                  </a:extLst>
                </p14:cNvPr>
                <p14:cNvContentPartPr/>
                <p14:nvPr/>
              </p14:nvContentPartPr>
              <p14:xfrm>
                <a:off x="2101878" y="3605799"/>
                <a:ext cx="1471680" cy="666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F08033-B8C7-483B-9C18-7CFAA6AB3B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97558" y="3601479"/>
                  <a:ext cx="1480320" cy="67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5A3F441-6627-44A8-9547-D7E821BC170C}"/>
                  </a:ext>
                </a:extLst>
              </p14:cNvPr>
              <p14:cNvContentPartPr/>
              <p14:nvPr/>
            </p14:nvContentPartPr>
            <p14:xfrm>
              <a:off x="503478" y="4088199"/>
              <a:ext cx="1437480" cy="124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5A3F441-6627-44A8-9547-D7E821BC170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8" y="4083879"/>
                <a:ext cx="144612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14:cNvPr>
              <p14:cNvContentPartPr/>
              <p14:nvPr/>
            </p14:nvContentPartPr>
            <p14:xfrm>
              <a:off x="4433204" y="2112868"/>
              <a:ext cx="1665720" cy="29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564" y="2104228"/>
                <a:ext cx="16833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3108FE-9CAA-0BC5-DFDB-65778B20720D}"/>
              </a:ext>
            </a:extLst>
          </p:cNvPr>
          <p:cNvGrpSpPr/>
          <p:nvPr/>
        </p:nvGrpSpPr>
        <p:grpSpPr>
          <a:xfrm>
            <a:off x="4840004" y="1333468"/>
            <a:ext cx="841320" cy="323640"/>
            <a:chOff x="4840004" y="1333468"/>
            <a:chExt cx="841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14:cNvPr>
                <p14:cNvContentPartPr/>
                <p14:nvPr/>
              </p14:nvContentPartPr>
              <p14:xfrm>
                <a:off x="4927844" y="1333468"/>
                <a:ext cx="24480" cy="257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8844" y="1324828"/>
                  <a:ext cx="4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14:cNvPr>
                <p14:cNvContentPartPr/>
                <p14:nvPr/>
              </p14:nvContentPartPr>
              <p14:xfrm>
                <a:off x="4840004" y="1462708"/>
                <a:ext cx="169920" cy="2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1364" y="1453708"/>
                  <a:ext cx="187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14:cNvPr>
                <p14:cNvContentPartPr/>
                <p14:nvPr/>
              </p14:nvContentPartPr>
              <p14:xfrm>
                <a:off x="5045204" y="1450828"/>
                <a:ext cx="131760" cy="10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6204" y="1441828"/>
                  <a:ext cx="14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14:cNvPr>
                <p14:cNvContentPartPr/>
                <p14:nvPr/>
              </p14:nvContentPartPr>
              <p14:xfrm>
                <a:off x="5223764" y="1334908"/>
                <a:ext cx="169920" cy="165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5124" y="1325908"/>
                  <a:ext cx="187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14:cNvPr>
                <p14:cNvContentPartPr/>
                <p14:nvPr/>
              </p14:nvContentPartPr>
              <p14:xfrm>
                <a:off x="5423564" y="1406548"/>
                <a:ext cx="257760" cy="250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4924" y="1397548"/>
                  <a:ext cx="2754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91EBC8D-F6B8-1393-2E88-5255D450462B}"/>
              </a:ext>
            </a:extLst>
          </p:cNvPr>
          <p:cNvGrpSpPr/>
          <p:nvPr/>
        </p:nvGrpSpPr>
        <p:grpSpPr>
          <a:xfrm>
            <a:off x="6870764" y="1280188"/>
            <a:ext cx="1328400" cy="325800"/>
            <a:chOff x="6870764" y="1280188"/>
            <a:chExt cx="13284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14:cNvPr>
                <p14:cNvContentPartPr/>
                <p14:nvPr/>
              </p14:nvContentPartPr>
              <p14:xfrm>
                <a:off x="6870764" y="1350028"/>
                <a:ext cx="157320" cy="241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2124" y="1341388"/>
                  <a:ext cx="1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14:cNvPr>
                <p14:cNvContentPartPr/>
                <p14:nvPr/>
              </p14:nvContentPartPr>
              <p14:xfrm>
                <a:off x="7061564" y="1378108"/>
                <a:ext cx="123120" cy="95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2564" y="1369108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14:cNvPr>
                <p14:cNvContentPartPr/>
                <p14:nvPr/>
              </p14:nvContentPartPr>
              <p14:xfrm>
                <a:off x="7204124" y="1375228"/>
                <a:ext cx="116640" cy="118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95484" y="1366228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14:cNvPr>
                <p14:cNvContentPartPr/>
                <p14:nvPr/>
              </p14:nvContentPartPr>
              <p14:xfrm>
                <a:off x="7339124" y="1280188"/>
                <a:ext cx="327600" cy="201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0484" y="1271548"/>
                  <a:ext cx="345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14:cNvPr>
                <p14:cNvContentPartPr/>
                <p14:nvPr/>
              </p14:nvContentPartPr>
              <p14:xfrm>
                <a:off x="7686884" y="1299268"/>
                <a:ext cx="173520" cy="135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7884" y="1290628"/>
                  <a:ext cx="19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14:cNvPr>
                <p14:cNvContentPartPr/>
                <p14:nvPr/>
              </p14:nvContentPartPr>
              <p14:xfrm>
                <a:off x="7891724" y="1371268"/>
                <a:ext cx="144720" cy="115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3084" y="1362628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14:cNvPr>
                <p14:cNvContentPartPr/>
                <p14:nvPr/>
              </p14:nvContentPartPr>
              <p14:xfrm>
                <a:off x="7908284" y="1352548"/>
                <a:ext cx="290880" cy="253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9644" y="1343908"/>
                  <a:ext cx="3085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14:cNvPr>
              <p14:cNvContentPartPr/>
              <p14:nvPr/>
            </p14:nvContentPartPr>
            <p14:xfrm>
              <a:off x="4305044" y="4145428"/>
              <a:ext cx="2142360" cy="78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6404" y="4136788"/>
                <a:ext cx="21600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65E9D57-240B-A86D-0750-1E6B15F2542C}"/>
              </a:ext>
            </a:extLst>
          </p:cNvPr>
          <p:cNvGrpSpPr/>
          <p:nvPr/>
        </p:nvGrpSpPr>
        <p:grpSpPr>
          <a:xfrm>
            <a:off x="4444004" y="3395188"/>
            <a:ext cx="1634400" cy="289440"/>
            <a:chOff x="4444004" y="3395188"/>
            <a:chExt cx="1634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14:cNvPr>
                <p14:cNvContentPartPr/>
                <p14:nvPr/>
              </p14:nvContentPartPr>
              <p14:xfrm>
                <a:off x="4444004" y="3634948"/>
                <a:ext cx="1634400" cy="4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35004" y="3625948"/>
                  <a:ext cx="1652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14:cNvPr>
                <p14:cNvContentPartPr/>
                <p14:nvPr/>
              </p14:nvContentPartPr>
              <p14:xfrm>
                <a:off x="5460644" y="3395188"/>
                <a:ext cx="478080" cy="283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1644" y="3386548"/>
                  <a:ext cx="49572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14:cNvPr>
              <p14:cNvContentPartPr/>
              <p14:nvPr/>
            </p14:nvContentPartPr>
            <p14:xfrm>
              <a:off x="5458844" y="3989908"/>
              <a:ext cx="471960" cy="3247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0204" y="3981268"/>
                <a:ext cx="4896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179B409-9C9E-07F5-8D19-7DB2D68FD752}"/>
              </a:ext>
            </a:extLst>
          </p:cNvPr>
          <p:cNvGrpSpPr/>
          <p:nvPr/>
        </p:nvGrpSpPr>
        <p:grpSpPr>
          <a:xfrm>
            <a:off x="273764" y="3165508"/>
            <a:ext cx="1217160" cy="679680"/>
            <a:chOff x="273764" y="3165508"/>
            <a:chExt cx="121716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14:cNvPr>
                <p14:cNvContentPartPr/>
                <p14:nvPr/>
              </p14:nvContentPartPr>
              <p14:xfrm>
                <a:off x="1084844" y="3165508"/>
                <a:ext cx="406080" cy="324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5844" y="3156508"/>
                  <a:ext cx="42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14:cNvPr>
                <p14:cNvContentPartPr/>
                <p14:nvPr/>
              </p14:nvContentPartPr>
              <p14:xfrm>
                <a:off x="943364" y="3282148"/>
                <a:ext cx="368280" cy="325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4364" y="3273148"/>
                  <a:ext cx="385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14:cNvPr>
                <p14:cNvContentPartPr/>
                <p14:nvPr/>
              </p14:nvContentPartPr>
              <p14:xfrm>
                <a:off x="273764" y="3698308"/>
                <a:ext cx="344880" cy="146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124" y="3689308"/>
                  <a:ext cx="3625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C8709E9-C8F7-A723-5DE1-DCB1B9D8DB44}"/>
              </a:ext>
            </a:extLst>
          </p:cNvPr>
          <p:cNvGrpSpPr/>
          <p:nvPr/>
        </p:nvGrpSpPr>
        <p:grpSpPr>
          <a:xfrm>
            <a:off x="194564" y="3166948"/>
            <a:ext cx="594360" cy="328320"/>
            <a:chOff x="194564" y="3166948"/>
            <a:chExt cx="5943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14:cNvPr>
                <p14:cNvContentPartPr/>
                <p14:nvPr/>
              </p14:nvContentPartPr>
              <p14:xfrm>
                <a:off x="194564" y="3232108"/>
                <a:ext cx="202320" cy="263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5564" y="3223468"/>
                  <a:ext cx="219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14:cNvPr>
                <p14:cNvContentPartPr/>
                <p14:nvPr/>
              </p14:nvContentPartPr>
              <p14:xfrm>
                <a:off x="464204" y="3258028"/>
                <a:ext cx="334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564" y="3249028"/>
                  <a:ext cx="51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14:cNvPr>
                <p14:cNvContentPartPr/>
                <p14:nvPr/>
              </p14:nvContentPartPr>
              <p14:xfrm>
                <a:off x="372764" y="3185308"/>
                <a:ext cx="327240" cy="252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124" y="3176308"/>
                  <a:ext cx="344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14:cNvPr>
                <p14:cNvContentPartPr/>
                <p14:nvPr/>
              </p14:nvContentPartPr>
              <p14:xfrm>
                <a:off x="553124" y="3166948"/>
                <a:ext cx="235800" cy="102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124" y="3158308"/>
                  <a:ext cx="253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E83199C-FC36-10D5-AD11-997220C617E8}"/>
              </a:ext>
            </a:extLst>
          </p:cNvPr>
          <p:cNvGrpSpPr/>
          <p:nvPr/>
        </p:nvGrpSpPr>
        <p:grpSpPr>
          <a:xfrm>
            <a:off x="1679204" y="2657188"/>
            <a:ext cx="5100840" cy="606960"/>
            <a:chOff x="1679204" y="2657188"/>
            <a:chExt cx="510084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14:cNvPr>
                <p14:cNvContentPartPr/>
                <p14:nvPr/>
              </p14:nvContentPartPr>
              <p14:xfrm>
                <a:off x="5595284" y="2740708"/>
                <a:ext cx="150120" cy="46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6284" y="2731708"/>
                  <a:ext cx="167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14:cNvPr>
                <p14:cNvContentPartPr/>
                <p14:nvPr/>
              </p14:nvContentPartPr>
              <p14:xfrm>
                <a:off x="5693924" y="2710108"/>
                <a:ext cx="62640" cy="230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84924" y="2701468"/>
                  <a:ext cx="80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14:cNvPr>
                <p14:cNvContentPartPr/>
                <p14:nvPr/>
              </p14:nvContentPartPr>
              <p14:xfrm>
                <a:off x="5812724" y="2743948"/>
                <a:ext cx="12924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04084" y="2734948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14:cNvPr>
                <p14:cNvContentPartPr/>
                <p14:nvPr/>
              </p14:nvContentPartPr>
              <p14:xfrm>
                <a:off x="5935844" y="2737468"/>
                <a:ext cx="105840" cy="125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26844" y="2728468"/>
                  <a:ext cx="12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14:cNvPr>
                <p14:cNvContentPartPr/>
                <p14:nvPr/>
              </p14:nvContentPartPr>
              <p14:xfrm>
                <a:off x="6091004" y="2657188"/>
                <a:ext cx="267480" cy="171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82364" y="2648188"/>
                  <a:ext cx="28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14:cNvPr>
                <p14:cNvContentPartPr/>
                <p14:nvPr/>
              </p14:nvContentPartPr>
              <p14:xfrm>
                <a:off x="6408884" y="2756548"/>
                <a:ext cx="4320" cy="18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00244" y="2747548"/>
                  <a:ext cx="2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14:cNvPr>
                <p14:cNvContentPartPr/>
                <p14:nvPr/>
              </p14:nvContentPartPr>
              <p14:xfrm>
                <a:off x="6522644" y="2759068"/>
                <a:ext cx="5400" cy="10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3644" y="2750428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14:cNvPr>
                <p14:cNvContentPartPr/>
                <p14:nvPr/>
              </p14:nvContentPartPr>
              <p14:xfrm>
                <a:off x="6368204" y="2697148"/>
                <a:ext cx="160920" cy="156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59204" y="2688148"/>
                  <a:ext cx="178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14:cNvPr>
                <p14:cNvContentPartPr/>
                <p14:nvPr/>
              </p14:nvContentPartPr>
              <p14:xfrm>
                <a:off x="6550004" y="2759788"/>
                <a:ext cx="230040" cy="287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41364" y="2750788"/>
                  <a:ext cx="247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14:cNvPr>
                <p14:cNvContentPartPr/>
                <p14:nvPr/>
              </p14:nvContentPartPr>
              <p14:xfrm>
                <a:off x="1783604" y="2897308"/>
                <a:ext cx="37080" cy="214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74604" y="2888668"/>
                  <a:ext cx="5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14:cNvPr>
                <p14:cNvContentPartPr/>
                <p14:nvPr/>
              </p14:nvContentPartPr>
              <p14:xfrm>
                <a:off x="1679204" y="2863108"/>
                <a:ext cx="24660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70564" y="2854468"/>
                  <a:ext cx="26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14:cNvPr>
                <p14:cNvContentPartPr/>
                <p14:nvPr/>
              </p14:nvContentPartPr>
              <p14:xfrm>
                <a:off x="1907444" y="2968228"/>
                <a:ext cx="156600" cy="105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98804" y="2959228"/>
                  <a:ext cx="17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14:cNvPr>
                <p14:cNvContentPartPr/>
                <p14:nvPr/>
              </p14:nvContentPartPr>
              <p14:xfrm>
                <a:off x="2072684" y="2885788"/>
                <a:ext cx="177840" cy="17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4044" y="2877148"/>
                  <a:ext cx="195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14:cNvPr>
                <p14:cNvContentPartPr/>
                <p14:nvPr/>
              </p14:nvContentPartPr>
              <p14:xfrm>
                <a:off x="2296964" y="2954908"/>
                <a:ext cx="123840" cy="84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87964" y="2946268"/>
                  <a:ext cx="141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14:cNvPr>
                <p14:cNvContentPartPr/>
                <p14:nvPr/>
              </p14:nvContentPartPr>
              <p14:xfrm>
                <a:off x="2553284" y="2944828"/>
                <a:ext cx="239760" cy="64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44284" y="2936188"/>
                  <a:ext cx="25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14:cNvPr>
                <p14:cNvContentPartPr/>
                <p14:nvPr/>
              </p14:nvContentPartPr>
              <p14:xfrm>
                <a:off x="2770004" y="2842948"/>
                <a:ext cx="34560" cy="43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61004" y="2833948"/>
                  <a:ext cx="52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14:cNvPr>
                <p14:cNvContentPartPr/>
                <p14:nvPr/>
              </p14:nvContentPartPr>
              <p14:xfrm>
                <a:off x="2886644" y="2840788"/>
                <a:ext cx="414360" cy="173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7644" y="2831788"/>
                  <a:ext cx="432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14:cNvPr>
                <p14:cNvContentPartPr/>
                <p14:nvPr/>
              </p14:nvContentPartPr>
              <p14:xfrm>
                <a:off x="3189044" y="2895148"/>
                <a:ext cx="120960" cy="95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0404" y="2886508"/>
                  <a:ext cx="13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14:cNvPr>
                <p14:cNvContentPartPr/>
                <p14:nvPr/>
              </p14:nvContentPartPr>
              <p14:xfrm>
                <a:off x="3509084" y="2727388"/>
                <a:ext cx="303120" cy="306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00084" y="2718388"/>
                  <a:ext cx="320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14:cNvPr>
                <p14:cNvContentPartPr/>
                <p14:nvPr/>
              </p14:nvContentPartPr>
              <p14:xfrm>
                <a:off x="4024604" y="2709028"/>
                <a:ext cx="276120" cy="226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15964" y="2700028"/>
                  <a:ext cx="293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14:cNvPr>
                <p14:cNvContentPartPr/>
                <p14:nvPr/>
              </p14:nvContentPartPr>
              <p14:xfrm>
                <a:off x="4357244" y="2761588"/>
                <a:ext cx="110160" cy="144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48244" y="2752588"/>
                  <a:ext cx="12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14:cNvPr>
                <p14:cNvContentPartPr/>
                <p14:nvPr/>
              </p14:nvContentPartPr>
              <p14:xfrm>
                <a:off x="4632644" y="2879308"/>
                <a:ext cx="200520" cy="108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24004" y="2870308"/>
                  <a:ext cx="21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14:cNvPr>
                <p14:cNvContentPartPr/>
                <p14:nvPr/>
              </p14:nvContentPartPr>
              <p14:xfrm>
                <a:off x="4865924" y="2819188"/>
                <a:ext cx="86400" cy="181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57284" y="2810548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14:cNvPr>
                <p14:cNvContentPartPr/>
                <p14:nvPr/>
              </p14:nvContentPartPr>
              <p14:xfrm>
                <a:off x="5009564" y="2816668"/>
                <a:ext cx="239760" cy="183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0924" y="2808028"/>
                  <a:ext cx="25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14:cNvPr>
                <p14:cNvContentPartPr/>
                <p14:nvPr/>
              </p14:nvContentPartPr>
              <p14:xfrm>
                <a:off x="5369204" y="2953108"/>
                <a:ext cx="107280" cy="10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60204" y="2944108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14:cNvPr>
                <p14:cNvContentPartPr/>
                <p14:nvPr/>
              </p14:nvContentPartPr>
              <p14:xfrm>
                <a:off x="5509964" y="2979748"/>
                <a:ext cx="124920" cy="83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01324" y="2970748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14:cNvPr>
                <p14:cNvContentPartPr/>
                <p14:nvPr/>
              </p14:nvContentPartPr>
              <p14:xfrm>
                <a:off x="5646404" y="3000268"/>
                <a:ext cx="754200" cy="263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7404" y="2991628"/>
                  <a:ext cx="77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14:cNvPr>
                <p14:cNvContentPartPr/>
                <p14:nvPr/>
              </p14:nvContentPartPr>
              <p14:xfrm>
                <a:off x="4481804" y="3027628"/>
                <a:ext cx="165240" cy="58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73164" y="3018988"/>
                  <a:ext cx="18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14:cNvPr>
                <p14:cNvContentPartPr/>
                <p14:nvPr/>
              </p14:nvContentPartPr>
              <p14:xfrm>
                <a:off x="6443084" y="2963908"/>
                <a:ext cx="74160" cy="36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34444" y="2955268"/>
                  <a:ext cx="9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14:cNvPr>
                <p14:cNvContentPartPr/>
                <p14:nvPr/>
              </p14:nvContentPartPr>
              <p14:xfrm>
                <a:off x="4759724" y="3135988"/>
                <a:ext cx="1446840" cy="99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0724" y="3127348"/>
                  <a:ext cx="14644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14:cNvPr>
              <p14:cNvContentPartPr/>
              <p14:nvPr/>
            </p14:nvContentPartPr>
            <p14:xfrm>
              <a:off x="358004" y="4051108"/>
              <a:ext cx="1378800" cy="29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9004" y="4042468"/>
                <a:ext cx="1396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D9CD4E2-18E0-4607-80BB-03977F3C6330}"/>
                  </a:ext>
                </a:extLst>
              </p14:cNvPr>
              <p14:cNvContentPartPr/>
              <p14:nvPr/>
            </p14:nvContentPartPr>
            <p14:xfrm>
              <a:off x="3819078" y="1209999"/>
              <a:ext cx="4892760" cy="17092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D9CD4E2-18E0-4607-80BB-03977F3C63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14758" y="1205679"/>
                <a:ext cx="490140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BD22BF2-900A-4996-946E-84D39FFF2F17}"/>
                  </a:ext>
                </a:extLst>
              </p14:cNvPr>
              <p14:cNvContentPartPr/>
              <p14:nvPr/>
            </p14:nvContentPartPr>
            <p14:xfrm>
              <a:off x="4981878" y="2238519"/>
              <a:ext cx="2373120" cy="6562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BD22BF2-900A-4996-946E-84D39FFF2F1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977558" y="2234199"/>
                <a:ext cx="238176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C2AD4B7-B2F2-4748-8D8F-5A72553C7817}"/>
                  </a:ext>
                </a:extLst>
              </p14:cNvPr>
              <p14:cNvContentPartPr/>
              <p14:nvPr/>
            </p14:nvContentPartPr>
            <p14:xfrm>
              <a:off x="265878" y="3992799"/>
              <a:ext cx="1754280" cy="399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C2AD4B7-B2F2-4748-8D8F-5A72553C781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1558" y="3988479"/>
                <a:ext cx="1762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D8D41C3-B007-49FF-82C1-E00DC1DF1B49}"/>
                  </a:ext>
                </a:extLst>
              </p14:cNvPr>
              <p14:cNvContentPartPr/>
              <p14:nvPr/>
            </p14:nvContentPartPr>
            <p14:xfrm>
              <a:off x="3228678" y="3202239"/>
              <a:ext cx="3468600" cy="14014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D8D41C3-B007-49FF-82C1-E00DC1DF1B4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24358" y="3197919"/>
                <a:ext cx="347724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6CFD2B4-AC77-40DE-8C15-95DA5E518ADB}"/>
                  </a:ext>
                </a:extLst>
              </p14:cNvPr>
              <p14:cNvContentPartPr/>
              <p14:nvPr/>
            </p14:nvContentPartPr>
            <p14:xfrm>
              <a:off x="3133638" y="3868959"/>
              <a:ext cx="722880" cy="730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6CFD2B4-AC77-40DE-8C15-95DA5E518AD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29318" y="3864639"/>
                <a:ext cx="73152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A6665768-B816-472B-BC02-12EF4E60C3D3}"/>
              </a:ext>
            </a:extLst>
          </p:cNvPr>
          <p:cNvGrpSpPr/>
          <p:nvPr/>
        </p:nvGrpSpPr>
        <p:grpSpPr>
          <a:xfrm>
            <a:off x="3911598" y="1420959"/>
            <a:ext cx="7093440" cy="3027960"/>
            <a:chOff x="3911598" y="1420959"/>
            <a:chExt cx="7093440" cy="30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7EB92A-E29A-416C-B76C-C5D555877803}"/>
                    </a:ext>
                  </a:extLst>
                </p14:cNvPr>
                <p14:cNvContentPartPr/>
                <p14:nvPr/>
              </p14:nvContentPartPr>
              <p14:xfrm>
                <a:off x="3911598" y="3227799"/>
                <a:ext cx="2664000" cy="1221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7EB92A-E29A-416C-B76C-C5D5558778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07278" y="3223479"/>
                  <a:ext cx="2672640" cy="12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71C3FA8-0E16-445F-B71C-A3D58A6098F7}"/>
                    </a:ext>
                  </a:extLst>
                </p14:cNvPr>
                <p14:cNvContentPartPr/>
                <p14:nvPr/>
              </p14:nvContentPartPr>
              <p14:xfrm>
                <a:off x="4266558" y="3654039"/>
                <a:ext cx="2152080" cy="68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71C3FA8-0E16-445F-B71C-A3D58A6098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62238" y="3649719"/>
                  <a:ext cx="2160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5EF933-F571-4BFE-BC35-8A17C1A6B94C}"/>
                    </a:ext>
                  </a:extLst>
                </p14:cNvPr>
                <p14:cNvContentPartPr/>
                <p14:nvPr/>
              </p14:nvContentPartPr>
              <p14:xfrm>
                <a:off x="4062798" y="4244079"/>
                <a:ext cx="2537280" cy="43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5EF933-F571-4BFE-BC35-8A17C1A6B9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58478" y="4239759"/>
                  <a:ext cx="2545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E458EA-9B9B-4FCD-883B-9C4F23383342}"/>
                    </a:ext>
                  </a:extLst>
                </p14:cNvPr>
                <p14:cNvContentPartPr/>
                <p14:nvPr/>
              </p14:nvContentPartPr>
              <p14:xfrm>
                <a:off x="6884838" y="3519399"/>
                <a:ext cx="463680" cy="222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E458EA-9B9B-4FCD-883B-9C4F2338334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80518" y="3515079"/>
                  <a:ext cx="47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05B71CD-BF53-46E7-8FFD-DF70B46A9DB9}"/>
                    </a:ext>
                  </a:extLst>
                </p14:cNvPr>
                <p14:cNvContentPartPr/>
                <p14:nvPr/>
              </p14:nvContentPartPr>
              <p14:xfrm>
                <a:off x="6718158" y="3593199"/>
                <a:ext cx="371880" cy="242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05B71CD-BF53-46E7-8FFD-DF70B46A9D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3838" y="3588879"/>
                  <a:ext cx="380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DD3BB9E-1E35-40BF-A14D-5BF9EC616F8E}"/>
                    </a:ext>
                  </a:extLst>
                </p14:cNvPr>
                <p14:cNvContentPartPr/>
                <p14:nvPr/>
              </p14:nvContentPartPr>
              <p14:xfrm>
                <a:off x="7673238" y="3194679"/>
                <a:ext cx="54000" cy="191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DD3BB9E-1E35-40BF-A14D-5BF9EC616F8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68918" y="3190359"/>
                  <a:ext cx="62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295343-6910-48D8-9BAB-7516FB590EA8}"/>
                    </a:ext>
                  </a:extLst>
                </p14:cNvPr>
                <p14:cNvContentPartPr/>
                <p14:nvPr/>
              </p14:nvContentPartPr>
              <p14:xfrm>
                <a:off x="8425638" y="1420959"/>
                <a:ext cx="537480" cy="375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295343-6910-48D8-9BAB-7516FB590E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21318" y="1416639"/>
                  <a:ext cx="546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84F9B4-8C92-46B7-B6CD-0501BCDC2348}"/>
                    </a:ext>
                  </a:extLst>
                </p14:cNvPr>
                <p14:cNvContentPartPr/>
                <p14:nvPr/>
              </p14:nvContentPartPr>
              <p14:xfrm>
                <a:off x="8297118" y="1591239"/>
                <a:ext cx="279360" cy="286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84F9B4-8C92-46B7-B6CD-0501BCDC23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92798" y="1586919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4C5CC9-FFD3-4E29-A99B-A02D19063FC9}"/>
                    </a:ext>
                  </a:extLst>
                </p14:cNvPr>
                <p14:cNvContentPartPr/>
                <p14:nvPr/>
              </p14:nvContentPartPr>
              <p14:xfrm>
                <a:off x="7560918" y="3058239"/>
                <a:ext cx="161640" cy="1746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4C5CC9-FFD3-4E29-A99B-A02D19063F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56598" y="3053919"/>
                  <a:ext cx="17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586277E-83C2-4852-9F71-F248DD03BFE2}"/>
                    </a:ext>
                  </a:extLst>
                </p14:cNvPr>
                <p14:cNvContentPartPr/>
                <p14:nvPr/>
              </p14:nvContentPartPr>
              <p14:xfrm>
                <a:off x="7812198" y="3124839"/>
                <a:ext cx="155520" cy="148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586277E-83C2-4852-9F71-F248DD03BF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07878" y="3120519"/>
                  <a:ext cx="164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4369A4E-7FA7-45A7-8FBF-A92050F7984F}"/>
                    </a:ext>
                  </a:extLst>
                </p14:cNvPr>
                <p14:cNvContentPartPr/>
                <p14:nvPr/>
              </p14:nvContentPartPr>
              <p14:xfrm>
                <a:off x="7907958" y="3032319"/>
                <a:ext cx="9720" cy="18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4369A4E-7FA7-45A7-8FBF-A92050F798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03638" y="3027999"/>
                  <a:ext cx="18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22901EC-06A4-41D6-B53D-8D4C1EE93CC2}"/>
                    </a:ext>
                  </a:extLst>
                </p14:cNvPr>
                <p14:cNvContentPartPr/>
                <p14:nvPr/>
              </p14:nvContentPartPr>
              <p14:xfrm>
                <a:off x="7972758" y="3066519"/>
                <a:ext cx="96120" cy="123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22901EC-06A4-41D6-B53D-8D4C1EE93C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8438" y="3062199"/>
                  <a:ext cx="104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AC2869F-7E60-4B4B-989E-EBE8748431BA}"/>
                    </a:ext>
                  </a:extLst>
                </p14:cNvPr>
                <p14:cNvContentPartPr/>
                <p14:nvPr/>
              </p14:nvContentPartPr>
              <p14:xfrm>
                <a:off x="8073198" y="3003879"/>
                <a:ext cx="157680" cy="115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AC2869F-7E60-4B4B-989E-EBE8748431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68878" y="2999559"/>
                  <a:ext cx="16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A3DD40-924C-4142-B2DE-13FBF97371E5}"/>
                    </a:ext>
                  </a:extLst>
                </p14:cNvPr>
                <p14:cNvContentPartPr/>
                <p14:nvPr/>
              </p14:nvContentPartPr>
              <p14:xfrm>
                <a:off x="8409078" y="2837559"/>
                <a:ext cx="115200" cy="162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A3DD40-924C-4142-B2DE-13FBF97371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04758" y="2833239"/>
                  <a:ext cx="12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A6DD54E-5241-49FC-94A6-E8B3D029EB5A}"/>
                    </a:ext>
                  </a:extLst>
                </p14:cNvPr>
                <p14:cNvContentPartPr/>
                <p14:nvPr/>
              </p14:nvContentPartPr>
              <p14:xfrm>
                <a:off x="8531838" y="2611479"/>
                <a:ext cx="288720" cy="3661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A6DD54E-5241-49FC-94A6-E8B3D029EB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27518" y="2607159"/>
                  <a:ext cx="297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2E79B6-7088-48CD-BCC7-A0B50608A5CB}"/>
                    </a:ext>
                  </a:extLst>
                </p14:cNvPr>
                <p14:cNvContentPartPr/>
                <p14:nvPr/>
              </p14:nvContentPartPr>
              <p14:xfrm>
                <a:off x="8811918" y="2657559"/>
                <a:ext cx="122400" cy="1112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2E79B6-7088-48CD-BCC7-A0B50608A5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07598" y="2653239"/>
                  <a:ext cx="131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E185301-3821-4531-8030-93BCBD5BD1F0}"/>
                    </a:ext>
                  </a:extLst>
                </p14:cNvPr>
                <p14:cNvContentPartPr/>
                <p14:nvPr/>
              </p14:nvContentPartPr>
              <p14:xfrm>
                <a:off x="8899398" y="2501679"/>
                <a:ext cx="126000" cy="1918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E185301-3821-4531-8030-93BCBD5BD1F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95078" y="2497359"/>
                  <a:ext cx="134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1136E63-EDBF-4D22-95DF-798DECF2F51E}"/>
                    </a:ext>
                  </a:extLst>
                </p14:cNvPr>
                <p14:cNvContentPartPr/>
                <p14:nvPr/>
              </p14:nvContentPartPr>
              <p14:xfrm>
                <a:off x="9228438" y="2501679"/>
                <a:ext cx="56520" cy="75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1136E63-EDBF-4D22-95DF-798DECF2F5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24118" y="2497359"/>
                  <a:ext cx="65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FCE93D5-3F36-47F8-B55A-A8A71BACD540}"/>
                    </a:ext>
                  </a:extLst>
                </p14:cNvPr>
                <p14:cNvContentPartPr/>
                <p14:nvPr/>
              </p14:nvContentPartPr>
              <p14:xfrm>
                <a:off x="9188838" y="2413479"/>
                <a:ext cx="58320" cy="2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FCE93D5-3F36-47F8-B55A-A8A71BACD5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84518" y="2409159"/>
                  <a:ext cx="66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8F47A62-AE15-4A35-9F68-BA66B3FC77FE}"/>
                    </a:ext>
                  </a:extLst>
                </p14:cNvPr>
                <p14:cNvContentPartPr/>
                <p14:nvPr/>
              </p14:nvContentPartPr>
              <p14:xfrm>
                <a:off x="9288918" y="2400879"/>
                <a:ext cx="101520" cy="106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8F47A62-AE15-4A35-9F68-BA66B3FC77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84598" y="2396559"/>
                  <a:ext cx="11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682BE27-B8E3-40F8-9A0E-85C9FA36D5B9}"/>
                    </a:ext>
                  </a:extLst>
                </p14:cNvPr>
                <p14:cNvContentPartPr/>
                <p14:nvPr/>
              </p14:nvContentPartPr>
              <p14:xfrm>
                <a:off x="9482598" y="2091279"/>
                <a:ext cx="215640" cy="287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682BE27-B8E3-40F8-9A0E-85C9FA36D5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78278" y="2086959"/>
                  <a:ext cx="224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ED630A7-B14C-442B-99C0-8E39718301AE}"/>
                    </a:ext>
                  </a:extLst>
                </p14:cNvPr>
                <p14:cNvContentPartPr/>
                <p14:nvPr/>
              </p14:nvContentPartPr>
              <p14:xfrm>
                <a:off x="9728478" y="2086599"/>
                <a:ext cx="247680" cy="1497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ED630A7-B14C-442B-99C0-8E39718301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24158" y="2082279"/>
                  <a:ext cx="256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F10CD65-1355-4127-9BA3-519D7F05F93F}"/>
                    </a:ext>
                  </a:extLst>
                </p14:cNvPr>
                <p14:cNvContentPartPr/>
                <p14:nvPr/>
              </p14:nvContentPartPr>
              <p14:xfrm>
                <a:off x="10095678" y="1987599"/>
                <a:ext cx="88920" cy="3031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F10CD65-1355-4127-9BA3-519D7F05F9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91358" y="1983279"/>
                  <a:ext cx="97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BB4BC0-A7BF-495C-BCB1-8C1B24039E81}"/>
                    </a:ext>
                  </a:extLst>
                </p14:cNvPr>
                <p14:cNvContentPartPr/>
                <p14:nvPr/>
              </p14:nvContentPartPr>
              <p14:xfrm>
                <a:off x="10242918" y="1940079"/>
                <a:ext cx="16200" cy="759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BB4BC0-A7BF-495C-BCB1-8C1B24039E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38598" y="1935759"/>
                  <a:ext cx="24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31093B-90BE-4692-9543-3780D5B504EC}"/>
                    </a:ext>
                  </a:extLst>
                </p14:cNvPr>
                <p14:cNvContentPartPr/>
                <p14:nvPr/>
              </p14:nvContentPartPr>
              <p14:xfrm>
                <a:off x="10292958" y="1880679"/>
                <a:ext cx="65160" cy="132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31093B-90BE-4692-9543-3780D5B504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88638" y="1876359"/>
                  <a:ext cx="73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607EED-7911-4D55-A4B1-9928A6D61FE3}"/>
                    </a:ext>
                  </a:extLst>
                </p14:cNvPr>
                <p14:cNvContentPartPr/>
                <p14:nvPr/>
              </p14:nvContentPartPr>
              <p14:xfrm>
                <a:off x="10232478" y="1762959"/>
                <a:ext cx="46440" cy="28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607EED-7911-4D55-A4B1-9928A6D61F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28158" y="1758639"/>
                  <a:ext cx="5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F1BB716-BBDC-4285-904F-6B134F604673}"/>
                    </a:ext>
                  </a:extLst>
                </p14:cNvPr>
                <p14:cNvContentPartPr/>
                <p14:nvPr/>
              </p14:nvContentPartPr>
              <p14:xfrm>
                <a:off x="10397358" y="1809399"/>
                <a:ext cx="208800" cy="117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F1BB716-BBDC-4285-904F-6B134F6046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3038" y="1805079"/>
                  <a:ext cx="21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0D4B405-CA10-4F59-B204-512468B35E08}"/>
                    </a:ext>
                  </a:extLst>
                </p14:cNvPr>
                <p14:cNvContentPartPr/>
                <p14:nvPr/>
              </p14:nvContentPartPr>
              <p14:xfrm>
                <a:off x="10727838" y="1706079"/>
                <a:ext cx="103680" cy="1587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0D4B405-CA10-4F59-B204-512468B35E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23518" y="1701759"/>
                  <a:ext cx="112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C650C12-C83E-4EE0-8C66-A76FA10C966D}"/>
                    </a:ext>
                  </a:extLst>
                </p14:cNvPr>
                <p14:cNvContentPartPr/>
                <p14:nvPr/>
              </p14:nvContentPartPr>
              <p14:xfrm>
                <a:off x="10880478" y="1744599"/>
                <a:ext cx="124560" cy="250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C650C12-C83E-4EE0-8C66-A76FA10C966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76158" y="1740279"/>
                  <a:ext cx="133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AA417C0-D9FA-4B6E-AEF1-F4E7DDD9A7F2}"/>
                    </a:ext>
                  </a:extLst>
                </p14:cNvPr>
                <p14:cNvContentPartPr/>
                <p14:nvPr/>
              </p14:nvContentPartPr>
              <p14:xfrm>
                <a:off x="8106678" y="3316359"/>
                <a:ext cx="217800" cy="311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AA417C0-D9FA-4B6E-AEF1-F4E7DDD9A7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02358" y="3312039"/>
                  <a:ext cx="22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AE2A46-FEA0-47DD-8BC2-E82E1CBAFE2A}"/>
                    </a:ext>
                  </a:extLst>
                </p14:cNvPr>
                <p14:cNvContentPartPr/>
                <p14:nvPr/>
              </p14:nvContentPartPr>
              <p14:xfrm>
                <a:off x="8373438" y="3317439"/>
                <a:ext cx="121680" cy="1738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AE2A46-FEA0-47DD-8BC2-E82E1CBAFE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69118" y="3313119"/>
                  <a:ext cx="130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92C2C5-AF9A-4C34-A9CA-D7C5FCB5130B}"/>
                    </a:ext>
                  </a:extLst>
                </p14:cNvPr>
                <p14:cNvContentPartPr/>
                <p14:nvPr/>
              </p14:nvContentPartPr>
              <p14:xfrm>
                <a:off x="8663958" y="3025479"/>
                <a:ext cx="222120" cy="327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92C2C5-AF9A-4C34-A9CA-D7C5FCB513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59638" y="3021159"/>
                  <a:ext cx="230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A2A5D0-B6EF-4B88-B407-080F41FAF73C}"/>
                    </a:ext>
                  </a:extLst>
                </p14:cNvPr>
                <p14:cNvContentPartPr/>
                <p14:nvPr/>
              </p14:nvContentPartPr>
              <p14:xfrm>
                <a:off x="8915958" y="3110799"/>
                <a:ext cx="107640" cy="114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A2A5D0-B6EF-4B88-B407-080F41FAF7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11638" y="3106479"/>
                  <a:ext cx="116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DFC6191-6455-49E4-B24A-2D3C813E6A76}"/>
                    </a:ext>
                  </a:extLst>
                </p14:cNvPr>
                <p14:cNvContentPartPr/>
                <p14:nvPr/>
              </p14:nvContentPartPr>
              <p14:xfrm>
                <a:off x="9025758" y="2904159"/>
                <a:ext cx="373680" cy="256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DFC6191-6455-49E4-B24A-2D3C813E6A7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1438" y="2899839"/>
                  <a:ext cx="382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BCBE08B-8B28-47A3-BC38-8B9319571D4A}"/>
                    </a:ext>
                  </a:extLst>
                </p14:cNvPr>
                <p14:cNvContentPartPr/>
                <p14:nvPr/>
              </p14:nvContentPartPr>
              <p14:xfrm>
                <a:off x="9273078" y="2808759"/>
                <a:ext cx="9720" cy="16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BCBE08B-8B28-47A3-BC38-8B9319571D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68758" y="2804439"/>
                  <a:ext cx="1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6DFC24-0BFF-42E4-84AD-F66CB3922BE0}"/>
                    </a:ext>
                  </a:extLst>
                </p14:cNvPr>
                <p14:cNvContentPartPr/>
                <p14:nvPr/>
              </p14:nvContentPartPr>
              <p14:xfrm>
                <a:off x="9513918" y="2847639"/>
                <a:ext cx="99000" cy="1144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6DFC24-0BFF-42E4-84AD-F66CB3922B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09598" y="2843319"/>
                  <a:ext cx="107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BEF735D-C196-4878-9878-AE4E3A163D1F}"/>
                    </a:ext>
                  </a:extLst>
                </p14:cNvPr>
                <p14:cNvContentPartPr/>
                <p14:nvPr/>
              </p14:nvContentPartPr>
              <p14:xfrm>
                <a:off x="9637398" y="2656119"/>
                <a:ext cx="129240" cy="236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BEF735D-C196-4878-9878-AE4E3A163D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33078" y="2651799"/>
                  <a:ext cx="137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E796733-BDED-48A8-987B-3B1CE8C4FB2D}"/>
                    </a:ext>
                  </a:extLst>
                </p14:cNvPr>
                <p14:cNvContentPartPr/>
                <p14:nvPr/>
              </p14:nvContentPartPr>
              <p14:xfrm>
                <a:off x="9786798" y="2701839"/>
                <a:ext cx="250920" cy="136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E796733-BDED-48A8-987B-3B1CE8C4FB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82478" y="2697519"/>
                  <a:ext cx="25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65016AA-132C-43EA-9E38-F06FDE6282C2}"/>
                    </a:ext>
                  </a:extLst>
                </p14:cNvPr>
                <p14:cNvContentPartPr/>
                <p14:nvPr/>
              </p14:nvContentPartPr>
              <p14:xfrm>
                <a:off x="10042398" y="2592039"/>
                <a:ext cx="167400" cy="323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65016AA-132C-43EA-9E38-F06FDE6282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38078" y="2587719"/>
                  <a:ext cx="176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B12B236-35BF-4095-8CBC-0E1539A2DA5F}"/>
                    </a:ext>
                  </a:extLst>
                </p14:cNvPr>
                <p14:cNvContentPartPr/>
                <p14:nvPr/>
              </p14:nvContentPartPr>
              <p14:xfrm>
                <a:off x="10379358" y="2341479"/>
                <a:ext cx="285840" cy="3268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B12B236-35BF-4095-8CBC-0E1539A2DA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75038" y="2337159"/>
                  <a:ext cx="294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50BABE3-667E-46A2-B272-60CB56046E45}"/>
                    </a:ext>
                  </a:extLst>
                </p14:cNvPr>
                <p14:cNvContentPartPr/>
                <p14:nvPr/>
              </p14:nvContentPartPr>
              <p14:xfrm>
                <a:off x="8969958" y="3381159"/>
                <a:ext cx="192240" cy="305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50BABE3-667E-46A2-B272-60CB56046E4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65638" y="3376839"/>
                  <a:ext cx="200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5AD1EBF-14E7-4840-90D6-CFA0FB935B23}"/>
                    </a:ext>
                  </a:extLst>
                </p14:cNvPr>
                <p14:cNvContentPartPr/>
                <p14:nvPr/>
              </p14:nvContentPartPr>
              <p14:xfrm>
                <a:off x="9207198" y="3385119"/>
                <a:ext cx="68400" cy="1645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5AD1EBF-14E7-4840-90D6-CFA0FB935B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02878" y="3380799"/>
                  <a:ext cx="77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E932F91-1186-45B3-A694-5B5BD3639681}"/>
                    </a:ext>
                  </a:extLst>
                </p14:cNvPr>
                <p14:cNvContentPartPr/>
                <p14:nvPr/>
              </p14:nvContentPartPr>
              <p14:xfrm>
                <a:off x="9093798" y="3323559"/>
                <a:ext cx="231120" cy="238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E932F91-1186-45B3-A694-5B5BD36396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89478" y="3319239"/>
                  <a:ext cx="239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4012834-E7E2-46FA-BB20-0D9531423EEA}"/>
                    </a:ext>
                  </a:extLst>
                </p14:cNvPr>
                <p14:cNvContentPartPr/>
                <p14:nvPr/>
              </p14:nvContentPartPr>
              <p14:xfrm>
                <a:off x="9429678" y="3291159"/>
                <a:ext cx="32760" cy="18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4012834-E7E2-46FA-BB20-0D9531423E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25358" y="3286839"/>
                  <a:ext cx="4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04DEF4D-9F96-4C16-BCFC-49DC776F5313}"/>
                    </a:ext>
                  </a:extLst>
                </p14:cNvPr>
                <p14:cNvContentPartPr/>
                <p14:nvPr/>
              </p14:nvContentPartPr>
              <p14:xfrm>
                <a:off x="9291798" y="3206919"/>
                <a:ext cx="418680" cy="218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04DEF4D-9F96-4C16-BCFC-49DC776F53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87478" y="3202599"/>
                  <a:ext cx="42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7E21161-D4F0-4E9F-8E07-1A51CF876545}"/>
                    </a:ext>
                  </a:extLst>
                </p14:cNvPr>
                <p14:cNvContentPartPr/>
                <p14:nvPr/>
              </p14:nvContentPartPr>
              <p14:xfrm>
                <a:off x="9860598" y="3130959"/>
                <a:ext cx="52560" cy="1519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7E21161-D4F0-4E9F-8E07-1A51CF87654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56278" y="3126639"/>
                  <a:ext cx="61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E17E62-F2AF-49E0-9ED8-5CFB637C10F3}"/>
                    </a:ext>
                  </a:extLst>
                </p14:cNvPr>
                <p14:cNvContentPartPr/>
                <p14:nvPr/>
              </p14:nvContentPartPr>
              <p14:xfrm>
                <a:off x="9733158" y="3045999"/>
                <a:ext cx="282600" cy="262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E17E62-F2AF-49E0-9ED8-5CFB637C10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28838" y="3041679"/>
                  <a:ext cx="291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8707EBF-543B-460A-B51C-276B2A7E9EF7}"/>
                    </a:ext>
                  </a:extLst>
                </p14:cNvPr>
                <p14:cNvContentPartPr/>
                <p14:nvPr/>
              </p14:nvContentPartPr>
              <p14:xfrm>
                <a:off x="10067238" y="3038079"/>
                <a:ext cx="111240" cy="1425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8707EBF-543B-460A-B51C-276B2A7E9E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62918" y="3033759"/>
                  <a:ext cx="119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79B69E5-A555-4C72-8132-AC98F9EC3AA7}"/>
                    </a:ext>
                  </a:extLst>
                </p14:cNvPr>
                <p14:cNvContentPartPr/>
                <p14:nvPr/>
              </p14:nvContentPartPr>
              <p14:xfrm>
                <a:off x="10193958" y="2836119"/>
                <a:ext cx="124560" cy="347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79B69E5-A555-4C72-8132-AC98F9EC3A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189638" y="2831799"/>
                  <a:ext cx="133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DB6C8A8-331B-4D65-91C9-C1A2B8C8904E}"/>
                    </a:ext>
                  </a:extLst>
                </p14:cNvPr>
                <p14:cNvContentPartPr/>
                <p14:nvPr/>
              </p14:nvContentPartPr>
              <p14:xfrm>
                <a:off x="10310958" y="2810559"/>
                <a:ext cx="75240" cy="218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DB6C8A8-331B-4D65-91C9-C1A2B8C8904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06638" y="2806239"/>
                  <a:ext cx="83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A6EB212-CB51-4A65-BB2A-BACB6F7691BF}"/>
                    </a:ext>
                  </a:extLst>
                </p14:cNvPr>
                <p14:cNvContentPartPr/>
                <p14:nvPr/>
              </p14:nvContentPartPr>
              <p14:xfrm>
                <a:off x="10395198" y="2887239"/>
                <a:ext cx="128160" cy="117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A6EB212-CB51-4A65-BB2A-BACB6F7691B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90878" y="2882919"/>
                  <a:ext cx="136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BA6576-9408-4DAD-A7D2-D3379F609B33}"/>
                    </a:ext>
                  </a:extLst>
                </p14:cNvPr>
                <p14:cNvContentPartPr/>
                <p14:nvPr/>
              </p14:nvContentPartPr>
              <p14:xfrm>
                <a:off x="10443438" y="2744679"/>
                <a:ext cx="118800" cy="204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BA6576-9408-4DAD-A7D2-D3379F609B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39118" y="2740359"/>
                  <a:ext cx="127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825FB02-5B95-4D4E-B689-04EC142E337E}"/>
                    </a:ext>
                  </a:extLst>
                </p14:cNvPr>
                <p14:cNvContentPartPr/>
                <p14:nvPr/>
              </p14:nvContentPartPr>
              <p14:xfrm>
                <a:off x="10607958" y="2714439"/>
                <a:ext cx="236520" cy="1994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825FB02-5B95-4D4E-B689-04EC142E33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03638" y="2710119"/>
                  <a:ext cx="245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EE2653F-1E68-4169-A177-6BC15C90B784}"/>
                    </a:ext>
                  </a:extLst>
                </p14:cNvPr>
                <p14:cNvContentPartPr/>
                <p14:nvPr/>
              </p14:nvContentPartPr>
              <p14:xfrm>
                <a:off x="9030438" y="2870679"/>
                <a:ext cx="1943280" cy="939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EE2653F-1E68-4169-A177-6BC15C90B78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26118" y="2866359"/>
                  <a:ext cx="1951920" cy="9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A4B1D65-45BE-4CCC-B5C2-969A3ECB0B14}"/>
                    </a:ext>
                  </a:extLst>
                </p14:cNvPr>
                <p14:cNvContentPartPr/>
                <p14:nvPr/>
              </p14:nvContentPartPr>
              <p14:xfrm>
                <a:off x="5476158" y="3632439"/>
                <a:ext cx="373680" cy="24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A4B1D65-45BE-4CCC-B5C2-969A3ECB0B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71838" y="3628119"/>
                  <a:ext cx="38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70BE82-D76F-4D3E-89F4-2370F1F4B6B7}"/>
                    </a:ext>
                  </a:extLst>
                </p14:cNvPr>
                <p14:cNvContentPartPr/>
                <p14:nvPr/>
              </p14:nvContentPartPr>
              <p14:xfrm>
                <a:off x="5413518" y="4206279"/>
                <a:ext cx="458640" cy="77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70BE82-D76F-4D3E-89F4-2370F1F4B6B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09198" y="4201959"/>
                  <a:ext cx="46728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4BD1F3F-415E-7248-4D32-7A779DC7EC3D}"/>
              </a:ext>
            </a:extLst>
          </p:cNvPr>
          <p:cNvGrpSpPr/>
          <p:nvPr/>
        </p:nvGrpSpPr>
        <p:grpSpPr>
          <a:xfrm>
            <a:off x="151724" y="3318508"/>
            <a:ext cx="271800" cy="305280"/>
            <a:chOff x="151724" y="3318508"/>
            <a:chExt cx="2718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14:cNvPr>
                <p14:cNvContentPartPr/>
                <p14:nvPr/>
              </p14:nvContentPartPr>
              <p14:xfrm>
                <a:off x="230204" y="3405628"/>
                <a:ext cx="115920" cy="102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204" y="3396988"/>
                  <a:ext cx="13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14:cNvPr>
                <p14:cNvContentPartPr/>
                <p14:nvPr/>
              </p14:nvContentPartPr>
              <p14:xfrm>
                <a:off x="151724" y="3318508"/>
                <a:ext cx="271800" cy="305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724" y="3309508"/>
                  <a:ext cx="2894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8F74FF1-FFD9-E38E-A80C-910C99926398}"/>
              </a:ext>
            </a:extLst>
          </p:cNvPr>
          <p:cNvGrpSpPr/>
          <p:nvPr/>
        </p:nvGrpSpPr>
        <p:grpSpPr>
          <a:xfrm>
            <a:off x="599924" y="3377188"/>
            <a:ext cx="468360" cy="172440"/>
            <a:chOff x="599924" y="3377188"/>
            <a:chExt cx="4683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14:cNvPr>
                <p14:cNvContentPartPr/>
                <p14:nvPr/>
              </p14:nvContentPartPr>
              <p14:xfrm>
                <a:off x="599924" y="3396268"/>
                <a:ext cx="95760" cy="104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1284" y="3387628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14:cNvPr>
                <p14:cNvContentPartPr/>
                <p14:nvPr/>
              </p14:nvContentPartPr>
              <p14:xfrm>
                <a:off x="768404" y="3471508"/>
                <a:ext cx="18000" cy="78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9764" y="3462868"/>
                  <a:ext cx="35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14:cNvPr>
                <p14:cNvContentPartPr/>
                <p14:nvPr/>
              </p14:nvContentPartPr>
              <p14:xfrm>
                <a:off x="864884" y="3377188"/>
                <a:ext cx="85680" cy="126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5884" y="3368548"/>
                  <a:ext cx="103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14:cNvPr>
                <p14:cNvContentPartPr/>
                <p14:nvPr/>
              </p14:nvContentPartPr>
              <p14:xfrm>
                <a:off x="1060364" y="3429748"/>
                <a:ext cx="7920" cy="23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1724" y="3421108"/>
                  <a:ext cx="25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EDBDF2C-F79B-C858-DC9E-666F4BBCB96D}"/>
              </a:ext>
            </a:extLst>
          </p:cNvPr>
          <p:cNvGrpSpPr/>
          <p:nvPr/>
        </p:nvGrpSpPr>
        <p:grpSpPr>
          <a:xfrm>
            <a:off x="1225604" y="3341908"/>
            <a:ext cx="447480" cy="124560"/>
            <a:chOff x="1225604" y="3341908"/>
            <a:chExt cx="44748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14:cNvPr>
                <p14:cNvContentPartPr/>
                <p14:nvPr/>
              </p14:nvContentPartPr>
              <p14:xfrm>
                <a:off x="1225604" y="3357748"/>
                <a:ext cx="147240" cy="108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6964" y="3349108"/>
                  <a:ext cx="164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14:cNvPr>
                <p14:cNvContentPartPr/>
                <p14:nvPr/>
              </p14:nvContentPartPr>
              <p14:xfrm>
                <a:off x="1414604" y="3356668"/>
                <a:ext cx="113760" cy="8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5604" y="3347668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14:cNvPr>
                <p14:cNvContentPartPr/>
                <p14:nvPr/>
              </p14:nvContentPartPr>
              <p14:xfrm>
                <a:off x="1555724" y="3341908"/>
                <a:ext cx="117360" cy="105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7084" y="3333268"/>
                  <a:ext cx="1350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7DC481F-336E-DE2C-8AEB-9663FB8DDC8A}"/>
              </a:ext>
            </a:extLst>
          </p:cNvPr>
          <p:cNvGrpSpPr/>
          <p:nvPr/>
        </p:nvGrpSpPr>
        <p:grpSpPr>
          <a:xfrm>
            <a:off x="1819244" y="3343348"/>
            <a:ext cx="113760" cy="118800"/>
            <a:chOff x="1819244" y="3343348"/>
            <a:chExt cx="11376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14:cNvPr>
                <p14:cNvContentPartPr/>
                <p14:nvPr/>
              </p14:nvContentPartPr>
              <p14:xfrm>
                <a:off x="1857764" y="3343348"/>
                <a:ext cx="18000" cy="11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9124" y="3334348"/>
                  <a:ext cx="3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14:cNvPr>
                <p14:cNvContentPartPr/>
                <p14:nvPr/>
              </p14:nvContentPartPr>
              <p14:xfrm>
                <a:off x="1819244" y="3393028"/>
                <a:ext cx="113760" cy="23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0604" y="3384028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76B7BB1-6847-7CFE-5CCA-D1A9F6465D89}"/>
              </a:ext>
            </a:extLst>
          </p:cNvPr>
          <p:cNvGrpSpPr/>
          <p:nvPr/>
        </p:nvGrpSpPr>
        <p:grpSpPr>
          <a:xfrm>
            <a:off x="2103644" y="3282868"/>
            <a:ext cx="1489680" cy="198000"/>
            <a:chOff x="2103644" y="3282868"/>
            <a:chExt cx="14896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14:cNvPr>
                <p14:cNvContentPartPr/>
                <p14:nvPr/>
              </p14:nvContentPartPr>
              <p14:xfrm>
                <a:off x="2103644" y="3297268"/>
                <a:ext cx="102240" cy="176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4644" y="3288268"/>
                  <a:ext cx="119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14:cNvPr>
                <p14:cNvContentPartPr/>
                <p14:nvPr/>
              </p14:nvContentPartPr>
              <p14:xfrm>
                <a:off x="2338364" y="3351628"/>
                <a:ext cx="75960" cy="129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9364" y="3342988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14:cNvPr>
                <p14:cNvContentPartPr/>
                <p14:nvPr/>
              </p14:nvContentPartPr>
              <p14:xfrm>
                <a:off x="2491724" y="3345868"/>
                <a:ext cx="64440" cy="104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2724" y="3337228"/>
                  <a:ext cx="8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14:cNvPr>
                <p14:cNvContentPartPr/>
                <p14:nvPr/>
              </p14:nvContentPartPr>
              <p14:xfrm>
                <a:off x="2632484" y="3329668"/>
                <a:ext cx="51120" cy="14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3844" y="3320668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14:cNvPr>
                <p14:cNvContentPartPr/>
                <p14:nvPr/>
              </p14:nvContentPartPr>
              <p14:xfrm>
                <a:off x="2488844" y="3321028"/>
                <a:ext cx="160920" cy="138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79844" y="3312028"/>
                  <a:ext cx="17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14:cNvPr>
                <p14:cNvContentPartPr/>
                <p14:nvPr/>
              </p14:nvContentPartPr>
              <p14:xfrm>
                <a:off x="2659484" y="3312748"/>
                <a:ext cx="172800" cy="121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0484" y="3303748"/>
                  <a:ext cx="190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14:cNvPr>
                <p14:cNvContentPartPr/>
                <p14:nvPr/>
              </p14:nvContentPartPr>
              <p14:xfrm>
                <a:off x="2255564" y="3404548"/>
                <a:ext cx="3348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6924" y="3395548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14:cNvPr>
                <p14:cNvContentPartPr/>
                <p14:nvPr/>
              </p14:nvContentPartPr>
              <p14:xfrm>
                <a:off x="2920844" y="3370708"/>
                <a:ext cx="139320" cy="2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2204" y="3362068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14:cNvPr>
                <p14:cNvContentPartPr/>
                <p14:nvPr/>
              </p14:nvContentPartPr>
              <p14:xfrm>
                <a:off x="2893124" y="3435148"/>
                <a:ext cx="166680" cy="19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4484" y="3426508"/>
                  <a:ext cx="184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14:cNvPr>
                <p14:cNvContentPartPr/>
                <p14:nvPr/>
              </p14:nvContentPartPr>
              <p14:xfrm>
                <a:off x="3191564" y="3282868"/>
                <a:ext cx="69480" cy="127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2924" y="3273868"/>
                  <a:ext cx="8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14:cNvPr>
                <p14:cNvContentPartPr/>
                <p14:nvPr/>
              </p14:nvContentPartPr>
              <p14:xfrm>
                <a:off x="3248084" y="3355228"/>
                <a:ext cx="24480" cy="98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9444" y="3346588"/>
                  <a:ext cx="4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14:cNvPr>
                <p14:cNvContentPartPr/>
                <p14:nvPr/>
              </p14:nvContentPartPr>
              <p14:xfrm>
                <a:off x="3311804" y="3305908"/>
                <a:ext cx="86040" cy="173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2804" y="3296908"/>
                  <a:ext cx="103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14:cNvPr>
                <p14:cNvContentPartPr/>
                <p14:nvPr/>
              </p14:nvContentPartPr>
              <p14:xfrm>
                <a:off x="3448604" y="3301588"/>
                <a:ext cx="144720" cy="145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9964" y="3292948"/>
                  <a:ext cx="1623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14:cNvPr>
              <p14:cNvContentPartPr/>
              <p14:nvPr/>
            </p14:nvContentPartPr>
            <p14:xfrm>
              <a:off x="5637044" y="1764028"/>
              <a:ext cx="615600" cy="24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8044" y="1755028"/>
                <a:ext cx="6332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1EB637D-1B9D-1B75-787A-8D2E636EC51E}"/>
              </a:ext>
            </a:extLst>
          </p:cNvPr>
          <p:cNvGrpSpPr/>
          <p:nvPr/>
        </p:nvGrpSpPr>
        <p:grpSpPr>
          <a:xfrm>
            <a:off x="99884" y="3681748"/>
            <a:ext cx="273960" cy="302040"/>
            <a:chOff x="99884" y="3681748"/>
            <a:chExt cx="27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14:cNvPr>
                <p14:cNvContentPartPr/>
                <p14:nvPr/>
              </p14:nvContentPartPr>
              <p14:xfrm>
                <a:off x="199604" y="3780028"/>
                <a:ext cx="108000" cy="139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604" y="3771388"/>
                  <a:ext cx="12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14:cNvPr>
                <p14:cNvContentPartPr/>
                <p14:nvPr/>
              </p14:nvContentPartPr>
              <p14:xfrm>
                <a:off x="99884" y="3681748"/>
                <a:ext cx="273960" cy="302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44" y="3672748"/>
                  <a:ext cx="2916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A63CB25F-C7E2-DA57-8599-BBBE8BEAE22D}"/>
              </a:ext>
            </a:extLst>
          </p:cNvPr>
          <p:cNvGrpSpPr/>
          <p:nvPr/>
        </p:nvGrpSpPr>
        <p:grpSpPr>
          <a:xfrm>
            <a:off x="2230364" y="3762388"/>
            <a:ext cx="777240" cy="192240"/>
            <a:chOff x="2230364" y="3762388"/>
            <a:chExt cx="7772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14:cNvPr>
                <p14:cNvContentPartPr/>
                <p14:nvPr/>
              </p14:nvContentPartPr>
              <p14:xfrm>
                <a:off x="2230364" y="3762388"/>
                <a:ext cx="70200" cy="192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21364" y="3753748"/>
                  <a:ext cx="87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14:cNvPr>
                <p14:cNvContentPartPr/>
                <p14:nvPr/>
              </p14:nvContentPartPr>
              <p14:xfrm>
                <a:off x="2354924" y="3838348"/>
                <a:ext cx="69840" cy="99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5924" y="3829348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14:cNvPr>
                <p14:cNvContentPartPr/>
                <p14:nvPr/>
              </p14:nvContentPartPr>
              <p14:xfrm>
                <a:off x="2497484" y="3837988"/>
                <a:ext cx="276120" cy="113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8484" y="3828988"/>
                  <a:ext cx="293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14:cNvPr>
                <p14:cNvContentPartPr/>
                <p14:nvPr/>
              </p14:nvContentPartPr>
              <p14:xfrm>
                <a:off x="2818244" y="3814228"/>
                <a:ext cx="92520" cy="122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9244" y="3805588"/>
                  <a:ext cx="11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14:cNvPr>
                <p14:cNvContentPartPr/>
                <p14:nvPr/>
              </p14:nvContentPartPr>
              <p14:xfrm>
                <a:off x="2960444" y="3794068"/>
                <a:ext cx="47160" cy="95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1804" y="3785068"/>
                  <a:ext cx="64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AD5BC11F-32D2-10CF-584A-B1B03A7C98C3}"/>
              </a:ext>
            </a:extLst>
          </p:cNvPr>
          <p:cNvGrpSpPr/>
          <p:nvPr/>
        </p:nvGrpSpPr>
        <p:grpSpPr>
          <a:xfrm>
            <a:off x="3218924" y="3654028"/>
            <a:ext cx="398160" cy="439560"/>
            <a:chOff x="3218924" y="3654028"/>
            <a:chExt cx="3981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14:cNvPr>
                <p14:cNvContentPartPr/>
                <p14:nvPr/>
              </p14:nvContentPartPr>
              <p14:xfrm>
                <a:off x="3255284" y="3676708"/>
                <a:ext cx="95400" cy="12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644" y="3667708"/>
                  <a:ext cx="11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14:cNvPr>
                <p14:cNvContentPartPr/>
                <p14:nvPr/>
              </p14:nvContentPartPr>
              <p14:xfrm>
                <a:off x="3277244" y="3677068"/>
                <a:ext cx="74160" cy="19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8604" y="3668428"/>
                  <a:ext cx="9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14:cNvPr>
                <p14:cNvContentPartPr/>
                <p14:nvPr/>
              </p14:nvContentPartPr>
              <p14:xfrm>
                <a:off x="3414404" y="3654028"/>
                <a:ext cx="202680" cy="121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5404" y="3645028"/>
                  <a:ext cx="22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14:cNvPr>
                <p14:cNvContentPartPr/>
                <p14:nvPr/>
              </p14:nvContentPartPr>
              <p14:xfrm>
                <a:off x="3218924" y="3827188"/>
                <a:ext cx="361440" cy="76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10284" y="3818188"/>
                  <a:ext cx="37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14:cNvPr>
                <p14:cNvContentPartPr/>
                <p14:nvPr/>
              </p14:nvContentPartPr>
              <p14:xfrm>
                <a:off x="3258164" y="3947788"/>
                <a:ext cx="74160" cy="145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9164" y="3938788"/>
                  <a:ext cx="91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14:cNvPr>
                <p14:cNvContentPartPr/>
                <p14:nvPr/>
              </p14:nvContentPartPr>
              <p14:xfrm>
                <a:off x="3360404" y="3937708"/>
                <a:ext cx="101160" cy="101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51404" y="3928708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14:cNvPr>
                <p14:cNvContentPartPr/>
                <p14:nvPr/>
              </p14:nvContentPartPr>
              <p14:xfrm>
                <a:off x="3508364" y="3956788"/>
                <a:ext cx="83520" cy="85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9364" y="3947788"/>
                  <a:ext cx="101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2ACA082-2FD2-55F2-0AAF-0B363D6ABF63}"/>
              </a:ext>
            </a:extLst>
          </p:cNvPr>
          <p:cNvGrpSpPr/>
          <p:nvPr/>
        </p:nvGrpSpPr>
        <p:grpSpPr>
          <a:xfrm>
            <a:off x="3815084" y="3654748"/>
            <a:ext cx="700920" cy="425160"/>
            <a:chOff x="3815084" y="3654748"/>
            <a:chExt cx="7009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14:cNvPr>
                <p14:cNvContentPartPr/>
                <p14:nvPr/>
              </p14:nvContentPartPr>
              <p14:xfrm>
                <a:off x="3815084" y="3824308"/>
                <a:ext cx="174600" cy="20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6444" y="3815668"/>
                  <a:ext cx="19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14:cNvPr>
                <p14:cNvContentPartPr/>
                <p14:nvPr/>
              </p14:nvContentPartPr>
              <p14:xfrm>
                <a:off x="3851444" y="3906388"/>
                <a:ext cx="132480" cy="2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2804" y="3897748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14:cNvPr>
                <p14:cNvContentPartPr/>
                <p14:nvPr/>
              </p14:nvContentPartPr>
              <p14:xfrm>
                <a:off x="4218644" y="3654748"/>
                <a:ext cx="112680" cy="92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09644" y="3645748"/>
                  <a:ext cx="13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14:cNvPr>
                <p14:cNvContentPartPr/>
                <p14:nvPr/>
              </p14:nvContentPartPr>
              <p14:xfrm>
                <a:off x="4207124" y="3669868"/>
                <a:ext cx="182880" cy="88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98124" y="3661228"/>
                  <a:ext cx="20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14:cNvPr>
                <p14:cNvContentPartPr/>
                <p14:nvPr/>
              </p14:nvContentPartPr>
              <p14:xfrm>
                <a:off x="4152044" y="3839788"/>
                <a:ext cx="286920" cy="16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3044" y="3830788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14:cNvPr>
                <p14:cNvContentPartPr/>
                <p14:nvPr/>
              </p14:nvContentPartPr>
              <p14:xfrm>
                <a:off x="4114244" y="3972268"/>
                <a:ext cx="93960" cy="107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5244" y="3963268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14:cNvPr>
                <p14:cNvContentPartPr/>
                <p14:nvPr/>
              </p14:nvContentPartPr>
              <p14:xfrm>
                <a:off x="4281284" y="3978748"/>
                <a:ext cx="92160" cy="63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72644" y="3969748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14:cNvPr>
                <p14:cNvContentPartPr/>
                <p14:nvPr/>
              </p14:nvContentPartPr>
              <p14:xfrm>
                <a:off x="4447604" y="3952468"/>
                <a:ext cx="68400" cy="69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8964" y="3943468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AFAAD12-7F1A-C8F3-D893-B95253A1A7C3}"/>
              </a:ext>
            </a:extLst>
          </p:cNvPr>
          <p:cNvGrpSpPr/>
          <p:nvPr/>
        </p:nvGrpSpPr>
        <p:grpSpPr>
          <a:xfrm>
            <a:off x="598484" y="3722788"/>
            <a:ext cx="1352880" cy="809280"/>
            <a:chOff x="598484" y="3722788"/>
            <a:chExt cx="135288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14:cNvPr>
                <p14:cNvContentPartPr/>
                <p14:nvPr/>
              </p14:nvContentPartPr>
              <p14:xfrm>
                <a:off x="652484" y="3742228"/>
                <a:ext cx="88920" cy="151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84" y="3733228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14:cNvPr>
                <p14:cNvContentPartPr/>
                <p14:nvPr/>
              </p14:nvContentPartPr>
              <p14:xfrm>
                <a:off x="680204" y="3722788"/>
                <a:ext cx="105480" cy="1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564" y="3714148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14:cNvPr>
                <p14:cNvContentPartPr/>
                <p14:nvPr/>
              </p14:nvContentPartPr>
              <p14:xfrm>
                <a:off x="874964" y="3730708"/>
                <a:ext cx="90720" cy="106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964" y="3722068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14:cNvPr>
                <p14:cNvContentPartPr/>
                <p14:nvPr/>
              </p14:nvContentPartPr>
              <p14:xfrm>
                <a:off x="1053164" y="3727468"/>
                <a:ext cx="83880" cy="85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4164" y="3718828"/>
                  <a:ext cx="101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14:cNvPr>
                <p14:cNvContentPartPr/>
                <p14:nvPr/>
              </p14:nvContentPartPr>
              <p14:xfrm>
                <a:off x="644924" y="3934108"/>
                <a:ext cx="551160" cy="28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284" y="3925108"/>
                  <a:ext cx="56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14:cNvPr>
                <p14:cNvContentPartPr/>
                <p14:nvPr/>
              </p14:nvContentPartPr>
              <p14:xfrm>
                <a:off x="696044" y="4011148"/>
                <a:ext cx="95040" cy="11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404" y="4002148"/>
                  <a:ext cx="11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14:cNvPr>
                <p14:cNvContentPartPr/>
                <p14:nvPr/>
              </p14:nvContentPartPr>
              <p14:xfrm>
                <a:off x="764444" y="4058668"/>
                <a:ext cx="37440" cy="129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5804" y="4049668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14:cNvPr>
                <p14:cNvContentPartPr/>
                <p14:nvPr/>
              </p14:nvContentPartPr>
              <p14:xfrm>
                <a:off x="865244" y="3991348"/>
                <a:ext cx="87120" cy="191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604" y="3982348"/>
                  <a:ext cx="104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14:cNvPr>
                <p14:cNvContentPartPr/>
                <p14:nvPr/>
              </p14:nvContentPartPr>
              <p14:xfrm>
                <a:off x="1044164" y="4018348"/>
                <a:ext cx="92160" cy="136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524" y="4009708"/>
                  <a:ext cx="109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14:cNvPr>
                <p14:cNvContentPartPr/>
                <p14:nvPr/>
              </p14:nvContentPartPr>
              <p14:xfrm>
                <a:off x="1389044" y="3930508"/>
                <a:ext cx="30600" cy="18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80044" y="3921868"/>
                  <a:ext cx="4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14:cNvPr>
                <p14:cNvContentPartPr/>
                <p14:nvPr/>
              </p14:nvContentPartPr>
              <p14:xfrm>
                <a:off x="1558604" y="3768868"/>
                <a:ext cx="129240" cy="13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49964" y="3759868"/>
                  <a:ext cx="146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14:cNvPr>
                <p14:cNvContentPartPr/>
                <p14:nvPr/>
              </p14:nvContentPartPr>
              <p14:xfrm>
                <a:off x="1737884" y="3774268"/>
                <a:ext cx="75240" cy="104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8884" y="3765628"/>
                  <a:ext cx="9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14:cNvPr>
                <p14:cNvContentPartPr/>
                <p14:nvPr/>
              </p14:nvContentPartPr>
              <p14:xfrm>
                <a:off x="1848044" y="3789748"/>
                <a:ext cx="103320" cy="97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9044" y="3780748"/>
                  <a:ext cx="12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14:cNvPr>
                <p14:cNvContentPartPr/>
                <p14:nvPr/>
              </p14:nvContentPartPr>
              <p14:xfrm>
                <a:off x="598484" y="4398508"/>
                <a:ext cx="178560" cy="24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9844" y="4389508"/>
                  <a:ext cx="196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14:cNvPr>
                <p14:cNvContentPartPr/>
                <p14:nvPr/>
              </p14:nvContentPartPr>
              <p14:xfrm>
                <a:off x="602084" y="4475548"/>
                <a:ext cx="169920" cy="26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084" y="4466908"/>
                  <a:ext cx="18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14:cNvPr>
                <p14:cNvContentPartPr/>
                <p14:nvPr/>
              </p14:nvContentPartPr>
              <p14:xfrm>
                <a:off x="922124" y="4350988"/>
                <a:ext cx="155880" cy="154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484" y="4342348"/>
                  <a:ext cx="17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14:cNvPr>
                <p14:cNvContentPartPr/>
                <p14:nvPr/>
              </p14:nvContentPartPr>
              <p14:xfrm>
                <a:off x="1181324" y="4308148"/>
                <a:ext cx="140760" cy="191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2324" y="4299148"/>
                  <a:ext cx="15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14:cNvPr>
                <p14:cNvContentPartPr/>
                <p14:nvPr/>
              </p14:nvContentPartPr>
              <p14:xfrm>
                <a:off x="1382564" y="4285828"/>
                <a:ext cx="94320" cy="205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73564" y="4276828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14:cNvPr>
                <p14:cNvContentPartPr/>
                <p14:nvPr/>
              </p14:nvContentPartPr>
              <p14:xfrm>
                <a:off x="1541684" y="4448548"/>
                <a:ext cx="26640" cy="83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32684" y="4439908"/>
                  <a:ext cx="44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14:cNvPr>
                <p14:cNvContentPartPr/>
                <p14:nvPr/>
              </p14:nvContentPartPr>
              <p14:xfrm>
                <a:off x="1637444" y="4280068"/>
                <a:ext cx="34560" cy="166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28804" y="4271068"/>
                  <a:ext cx="5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14:cNvPr>
                <p14:cNvContentPartPr/>
                <p14:nvPr/>
              </p14:nvContentPartPr>
              <p14:xfrm>
                <a:off x="1737524" y="4263148"/>
                <a:ext cx="101520" cy="205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28524" y="4254508"/>
                  <a:ext cx="119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C096118-29C9-383D-8661-D615E96D41D4}"/>
              </a:ext>
            </a:extLst>
          </p:cNvPr>
          <p:cNvGrpSpPr/>
          <p:nvPr/>
        </p:nvGrpSpPr>
        <p:grpSpPr>
          <a:xfrm>
            <a:off x="63524" y="4725748"/>
            <a:ext cx="335520" cy="404640"/>
            <a:chOff x="63524" y="4725748"/>
            <a:chExt cx="3355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14:cNvPr>
                <p14:cNvContentPartPr/>
                <p14:nvPr/>
              </p14:nvContentPartPr>
              <p14:xfrm>
                <a:off x="181964" y="4844188"/>
                <a:ext cx="131040" cy="176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324" y="4835548"/>
                  <a:ext cx="14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14:cNvPr>
                <p14:cNvContentPartPr/>
                <p14:nvPr/>
              </p14:nvContentPartPr>
              <p14:xfrm>
                <a:off x="63524" y="4725748"/>
                <a:ext cx="335520" cy="40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884" y="4717108"/>
                  <a:ext cx="35316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E927B363-8F78-F942-71EB-D29536AD75F2}"/>
              </a:ext>
            </a:extLst>
          </p:cNvPr>
          <p:cNvGrpSpPr/>
          <p:nvPr/>
        </p:nvGrpSpPr>
        <p:grpSpPr>
          <a:xfrm>
            <a:off x="616124" y="4683628"/>
            <a:ext cx="2610720" cy="565920"/>
            <a:chOff x="616124" y="4683628"/>
            <a:chExt cx="26107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14:cNvPr>
                <p14:cNvContentPartPr/>
                <p14:nvPr/>
              </p14:nvContentPartPr>
              <p14:xfrm>
                <a:off x="616124" y="4751668"/>
                <a:ext cx="122760" cy="188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124" y="4743028"/>
                  <a:ext cx="140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14:cNvPr>
                <p14:cNvContentPartPr/>
                <p14:nvPr/>
              </p14:nvContentPartPr>
              <p14:xfrm>
                <a:off x="822404" y="4759228"/>
                <a:ext cx="63360" cy="136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404" y="4750588"/>
                  <a:ext cx="8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14:cNvPr>
                <p14:cNvContentPartPr/>
                <p14:nvPr/>
              </p14:nvContentPartPr>
              <p14:xfrm>
                <a:off x="970364" y="4764988"/>
                <a:ext cx="140040" cy="93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1724" y="4755988"/>
                  <a:ext cx="15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14:cNvPr>
                <p14:cNvContentPartPr/>
                <p14:nvPr/>
              </p14:nvContentPartPr>
              <p14:xfrm>
                <a:off x="628364" y="4960108"/>
                <a:ext cx="455400" cy="43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9724" y="4951108"/>
                  <a:ext cx="473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14:cNvPr>
                <p14:cNvContentPartPr/>
                <p14:nvPr/>
              </p14:nvContentPartPr>
              <p14:xfrm>
                <a:off x="648524" y="5054428"/>
                <a:ext cx="128880" cy="195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884" y="5045788"/>
                  <a:ext cx="146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14:cNvPr>
                <p14:cNvContentPartPr/>
                <p14:nvPr/>
              </p14:nvContentPartPr>
              <p14:xfrm>
                <a:off x="683084" y="5034268"/>
                <a:ext cx="142560" cy="30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4084" y="5025628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14:cNvPr>
                <p14:cNvContentPartPr/>
                <p14:nvPr/>
              </p14:nvContentPartPr>
              <p14:xfrm>
                <a:off x="837164" y="5062708"/>
                <a:ext cx="84960" cy="156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8164" y="5053708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14:cNvPr>
                <p14:cNvContentPartPr/>
                <p14:nvPr/>
              </p14:nvContentPartPr>
              <p14:xfrm>
                <a:off x="982964" y="5088988"/>
                <a:ext cx="94320" cy="113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4324" y="5079988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14:cNvPr>
                <p14:cNvContentPartPr/>
                <p14:nvPr/>
              </p14:nvContentPartPr>
              <p14:xfrm>
                <a:off x="1238564" y="4935268"/>
                <a:ext cx="24840" cy="32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9924" y="4926268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14:cNvPr>
                <p14:cNvContentPartPr/>
                <p14:nvPr/>
              </p14:nvContentPartPr>
              <p14:xfrm>
                <a:off x="1345484" y="4833748"/>
                <a:ext cx="144360" cy="143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36484" y="4824748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14:cNvPr>
                <p14:cNvContentPartPr/>
                <p14:nvPr/>
              </p14:nvContentPartPr>
              <p14:xfrm>
                <a:off x="1543844" y="4821508"/>
                <a:ext cx="97560" cy="120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35204" y="4812868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14:cNvPr>
                <p14:cNvContentPartPr/>
                <p14:nvPr/>
              </p14:nvContentPartPr>
              <p14:xfrm>
                <a:off x="1693964" y="4781908"/>
                <a:ext cx="83160" cy="154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5324" y="4772908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14:cNvPr>
                <p14:cNvContentPartPr/>
                <p14:nvPr/>
              </p14:nvContentPartPr>
              <p14:xfrm>
                <a:off x="1819244" y="4876228"/>
                <a:ext cx="29520" cy="122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0604" y="4867588"/>
                  <a:ext cx="4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14:cNvPr>
                <p14:cNvContentPartPr/>
                <p14:nvPr/>
              </p14:nvContentPartPr>
              <p14:xfrm>
                <a:off x="1898084" y="4782988"/>
                <a:ext cx="24480" cy="142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89444" y="4774348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14:cNvPr>
                <p14:cNvContentPartPr/>
                <p14:nvPr/>
              </p14:nvContentPartPr>
              <p14:xfrm>
                <a:off x="1985564" y="4777948"/>
                <a:ext cx="75240" cy="158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76924" y="4769308"/>
                  <a:ext cx="92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14:cNvPr>
                <p14:cNvContentPartPr/>
                <p14:nvPr/>
              </p14:nvContentPartPr>
              <p14:xfrm>
                <a:off x="2154404" y="4849228"/>
                <a:ext cx="16632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5404" y="4840588"/>
                  <a:ext cx="18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14:cNvPr>
                <p14:cNvContentPartPr/>
                <p14:nvPr/>
              </p14:nvContentPartPr>
              <p14:xfrm>
                <a:off x="2384804" y="4761748"/>
                <a:ext cx="111600" cy="145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75804" y="4752748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14:cNvPr>
                <p14:cNvContentPartPr/>
                <p14:nvPr/>
              </p14:nvContentPartPr>
              <p14:xfrm>
                <a:off x="2548244" y="4735468"/>
                <a:ext cx="95760" cy="194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39604" y="4726828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14:cNvPr>
                <p14:cNvContentPartPr/>
                <p14:nvPr/>
              </p14:nvContentPartPr>
              <p14:xfrm>
                <a:off x="2678204" y="4713148"/>
                <a:ext cx="108000" cy="163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9204" y="4704148"/>
                  <a:ext cx="12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14:cNvPr>
                <p14:cNvContentPartPr/>
                <p14:nvPr/>
              </p14:nvContentPartPr>
              <p14:xfrm>
                <a:off x="2762084" y="4766068"/>
                <a:ext cx="11880" cy="147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53444" y="4757068"/>
                  <a:ext cx="2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14:cNvPr>
                <p14:cNvContentPartPr/>
                <p14:nvPr/>
              </p14:nvContentPartPr>
              <p14:xfrm>
                <a:off x="2824364" y="4862908"/>
                <a:ext cx="16920" cy="114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5724" y="4854268"/>
                  <a:ext cx="3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14:cNvPr>
                <p14:cNvContentPartPr/>
                <p14:nvPr/>
              </p14:nvContentPartPr>
              <p14:xfrm>
                <a:off x="2909684" y="4687228"/>
                <a:ext cx="97200" cy="135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1044" y="4678228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14:cNvPr>
                <p14:cNvContentPartPr/>
                <p14:nvPr/>
              </p14:nvContentPartPr>
              <p14:xfrm>
                <a:off x="2997524" y="4725748"/>
                <a:ext cx="8640" cy="143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88524" y="4717108"/>
                  <a:ext cx="26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14:cNvPr>
                <p14:cNvContentPartPr/>
                <p14:nvPr/>
              </p14:nvContentPartPr>
              <p14:xfrm>
                <a:off x="3062324" y="4683628"/>
                <a:ext cx="164520" cy="194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53684" y="4674628"/>
                  <a:ext cx="18216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14:cNvPr>
              <p14:cNvContentPartPr/>
              <p14:nvPr/>
            </p14:nvContentPartPr>
            <p14:xfrm>
              <a:off x="6591764" y="2013148"/>
              <a:ext cx="273600" cy="126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82764" y="2004148"/>
                <a:ext cx="291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14:cNvPr>
              <p14:cNvContentPartPr/>
              <p14:nvPr/>
            </p14:nvContentPartPr>
            <p14:xfrm>
              <a:off x="466004" y="2412748"/>
              <a:ext cx="334800" cy="367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7004" y="2403748"/>
                <a:ext cx="3524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A742915-A748-CCC3-6102-154A52B68E0E}"/>
              </a:ext>
            </a:extLst>
          </p:cNvPr>
          <p:cNvGrpSpPr/>
          <p:nvPr/>
        </p:nvGrpSpPr>
        <p:grpSpPr>
          <a:xfrm>
            <a:off x="54164" y="5525308"/>
            <a:ext cx="248760" cy="363600"/>
            <a:chOff x="54164" y="5525308"/>
            <a:chExt cx="2487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14:cNvPr>
                <p14:cNvContentPartPr/>
                <p14:nvPr/>
              </p14:nvContentPartPr>
              <p14:xfrm>
                <a:off x="149924" y="5597668"/>
                <a:ext cx="76320" cy="154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0924" y="5588668"/>
                  <a:ext cx="93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14:cNvPr>
                <p14:cNvContentPartPr/>
                <p14:nvPr/>
              </p14:nvContentPartPr>
              <p14:xfrm>
                <a:off x="224444" y="5681908"/>
                <a:ext cx="14040" cy="108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5804" y="5672908"/>
                  <a:ext cx="3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14:cNvPr>
                <p14:cNvContentPartPr/>
                <p14:nvPr/>
              </p14:nvContentPartPr>
              <p14:xfrm>
                <a:off x="54164" y="5525308"/>
                <a:ext cx="248760" cy="363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164" y="5516308"/>
                  <a:ext cx="2664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007D1C7-31C2-8F26-6EA2-97C4632A996E}"/>
              </a:ext>
            </a:extLst>
          </p:cNvPr>
          <p:cNvGrpSpPr/>
          <p:nvPr/>
        </p:nvGrpSpPr>
        <p:grpSpPr>
          <a:xfrm>
            <a:off x="644564" y="5411188"/>
            <a:ext cx="1674000" cy="513000"/>
            <a:chOff x="644564" y="5411188"/>
            <a:chExt cx="167400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14:cNvPr>
                <p14:cNvContentPartPr/>
                <p14:nvPr/>
              </p14:nvContentPartPr>
              <p14:xfrm>
                <a:off x="644564" y="5460148"/>
                <a:ext cx="131040" cy="144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5564" y="5451508"/>
                  <a:ext cx="14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14:cNvPr>
                <p14:cNvContentPartPr/>
                <p14:nvPr/>
              </p14:nvContentPartPr>
              <p14:xfrm>
                <a:off x="847964" y="5446108"/>
                <a:ext cx="104040" cy="147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8964" y="5437108"/>
                  <a:ext cx="12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14:cNvPr>
                <p14:cNvContentPartPr/>
                <p14:nvPr/>
              </p14:nvContentPartPr>
              <p14:xfrm>
                <a:off x="1027964" y="5454388"/>
                <a:ext cx="44280" cy="142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964" y="5445388"/>
                  <a:ext cx="6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14:cNvPr>
                <p14:cNvContentPartPr/>
                <p14:nvPr/>
              </p14:nvContentPartPr>
              <p14:xfrm>
                <a:off x="1152524" y="5544748"/>
                <a:ext cx="8640" cy="77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884" y="5535748"/>
                  <a:ext cx="2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14:cNvPr>
                <p14:cNvContentPartPr/>
                <p14:nvPr/>
              </p14:nvContentPartPr>
              <p14:xfrm>
                <a:off x="1278884" y="5436748"/>
                <a:ext cx="12960" cy="121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69884" y="5427748"/>
                  <a:ext cx="3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14:cNvPr>
                <p14:cNvContentPartPr/>
                <p14:nvPr/>
              </p14:nvContentPartPr>
              <p14:xfrm>
                <a:off x="1345484" y="5417308"/>
                <a:ext cx="118440" cy="135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36484" y="5408668"/>
                  <a:ext cx="13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14:cNvPr>
                <p14:cNvContentPartPr/>
                <p14:nvPr/>
              </p14:nvContentPartPr>
              <p14:xfrm>
                <a:off x="1629884" y="5469868"/>
                <a:ext cx="123120" cy="12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20884" y="54608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14:cNvPr>
                <p14:cNvContentPartPr/>
                <p14:nvPr/>
              </p14:nvContentPartPr>
              <p14:xfrm>
                <a:off x="1836884" y="5430268"/>
                <a:ext cx="104400" cy="8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28244" y="5421268"/>
                  <a:ext cx="122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14:cNvPr>
                <p14:cNvContentPartPr/>
                <p14:nvPr/>
              </p14:nvContentPartPr>
              <p14:xfrm>
                <a:off x="2002844" y="5411188"/>
                <a:ext cx="59760" cy="77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93844" y="5402548"/>
                  <a:ext cx="77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14:cNvPr>
                <p14:cNvContentPartPr/>
                <p14:nvPr/>
              </p14:nvContentPartPr>
              <p14:xfrm>
                <a:off x="2131004" y="5418388"/>
                <a:ext cx="91440" cy="81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22364" y="5409388"/>
                  <a:ext cx="10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14:cNvPr>
                <p14:cNvContentPartPr/>
                <p14:nvPr/>
              </p14:nvContentPartPr>
              <p14:xfrm>
                <a:off x="714764" y="5611348"/>
                <a:ext cx="1603800" cy="133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6124" y="5602348"/>
                  <a:ext cx="162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14:cNvPr>
                <p14:cNvContentPartPr/>
                <p14:nvPr/>
              </p14:nvContentPartPr>
              <p14:xfrm>
                <a:off x="1258364" y="5765428"/>
                <a:ext cx="111600" cy="158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49364" y="5756788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14:cNvPr>
                <p14:cNvContentPartPr/>
                <p14:nvPr/>
              </p14:nvContentPartPr>
              <p14:xfrm>
                <a:off x="1468604" y="5783068"/>
                <a:ext cx="78840" cy="91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59964" y="5774428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14:cNvPr>
                <p14:cNvContentPartPr/>
                <p14:nvPr/>
              </p14:nvContentPartPr>
              <p14:xfrm>
                <a:off x="1641764" y="5766868"/>
                <a:ext cx="100800" cy="93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32764" y="5757868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385E637C-1B4B-1CB9-41D4-4E6BE08C2D76}"/>
              </a:ext>
            </a:extLst>
          </p:cNvPr>
          <p:cNvGrpSpPr/>
          <p:nvPr/>
        </p:nvGrpSpPr>
        <p:grpSpPr>
          <a:xfrm>
            <a:off x="2471204" y="5284108"/>
            <a:ext cx="961200" cy="372600"/>
            <a:chOff x="2471204" y="5284108"/>
            <a:chExt cx="9612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14:cNvPr>
                <p14:cNvContentPartPr/>
                <p14:nvPr/>
              </p14:nvContentPartPr>
              <p14:xfrm>
                <a:off x="2471204" y="5502628"/>
                <a:ext cx="120600" cy="6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62204" y="5493988"/>
                  <a:ext cx="13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14:cNvPr>
                <p14:cNvContentPartPr/>
                <p14:nvPr/>
              </p14:nvContentPartPr>
              <p14:xfrm>
                <a:off x="2498204" y="5562388"/>
                <a:ext cx="102240" cy="20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89204" y="5553388"/>
                  <a:ext cx="11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14:cNvPr>
                <p14:cNvContentPartPr/>
                <p14:nvPr/>
              </p14:nvContentPartPr>
              <p14:xfrm>
                <a:off x="2753444" y="5355748"/>
                <a:ext cx="97560" cy="274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44444" y="5347108"/>
                  <a:ext cx="115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14:cNvPr>
                <p14:cNvContentPartPr/>
                <p14:nvPr/>
              </p14:nvContentPartPr>
              <p14:xfrm>
                <a:off x="2898164" y="5541148"/>
                <a:ext cx="7560" cy="115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9524" y="5532508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14:cNvPr>
                <p14:cNvContentPartPr/>
                <p14:nvPr/>
              </p14:nvContentPartPr>
              <p14:xfrm>
                <a:off x="2989604" y="5340988"/>
                <a:ext cx="164520" cy="186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0964" y="5332348"/>
                  <a:ext cx="18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14:cNvPr>
                <p14:cNvContentPartPr/>
                <p14:nvPr/>
              </p14:nvContentPartPr>
              <p14:xfrm>
                <a:off x="3283004" y="5335228"/>
                <a:ext cx="60480" cy="144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74004" y="5326588"/>
                  <a:ext cx="78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14:cNvPr>
                <p14:cNvContentPartPr/>
                <p14:nvPr/>
              </p14:nvContentPartPr>
              <p14:xfrm>
                <a:off x="3211364" y="5284108"/>
                <a:ext cx="53280" cy="97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2364" y="5275108"/>
                  <a:ext cx="7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14:cNvPr>
                <p14:cNvContentPartPr/>
                <p14:nvPr/>
              </p14:nvContentPartPr>
              <p14:xfrm>
                <a:off x="3341684" y="5431708"/>
                <a:ext cx="90720" cy="65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3044" y="5422708"/>
                  <a:ext cx="108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14:cNvPr>
              <p14:cNvContentPartPr/>
              <p14:nvPr/>
            </p14:nvContentPartPr>
            <p14:xfrm>
              <a:off x="4738844" y="1851148"/>
              <a:ext cx="94680" cy="178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730204" y="1842508"/>
                <a:ext cx="112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14:cNvPr>
              <p14:cNvContentPartPr/>
              <p14:nvPr/>
            </p14:nvContentPartPr>
            <p14:xfrm>
              <a:off x="4898324" y="1908388"/>
              <a:ext cx="101160" cy="143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889324" y="1899388"/>
                <a:ext cx="1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14:cNvPr>
              <p14:cNvContentPartPr/>
              <p14:nvPr/>
            </p14:nvContentPartPr>
            <p14:xfrm>
              <a:off x="5103164" y="1929268"/>
              <a:ext cx="87120" cy="9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094164" y="1920628"/>
                <a:ext cx="104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14:cNvPr>
              <p14:cNvContentPartPr/>
              <p14:nvPr/>
            </p14:nvContentPartPr>
            <p14:xfrm>
              <a:off x="4652444" y="2190628"/>
              <a:ext cx="154080" cy="186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643444" y="2181628"/>
                <a:ext cx="171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14:cNvPr>
              <p14:cNvContentPartPr/>
              <p14:nvPr/>
            </p14:nvContentPartPr>
            <p14:xfrm>
              <a:off x="4711844" y="2201068"/>
              <a:ext cx="156960" cy="12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02844" y="2192068"/>
                <a:ext cx="174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14:cNvPr>
              <p14:cNvContentPartPr/>
              <p14:nvPr/>
            </p14:nvContentPartPr>
            <p14:xfrm>
              <a:off x="4915604" y="2232748"/>
              <a:ext cx="147960" cy="128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6964" y="2224108"/>
                <a:ext cx="165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14:cNvPr>
              <p14:cNvContentPartPr/>
              <p14:nvPr/>
            </p14:nvContentPartPr>
            <p14:xfrm>
              <a:off x="5137364" y="2236708"/>
              <a:ext cx="127800" cy="10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28724" y="2228068"/>
                <a:ext cx="145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14:cNvPr>
              <p14:cNvContentPartPr/>
              <p14:nvPr/>
            </p14:nvContentPartPr>
            <p14:xfrm>
              <a:off x="4955204" y="2248228"/>
              <a:ext cx="106200" cy="124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946204" y="2239588"/>
                <a:ext cx="123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14:cNvPr>
              <p14:cNvContentPartPr/>
              <p14:nvPr/>
            </p14:nvContentPartPr>
            <p14:xfrm>
              <a:off x="4679804" y="2520388"/>
              <a:ext cx="85320" cy="187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670804" y="2511748"/>
                <a:ext cx="102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14:cNvPr>
              <p14:cNvContentPartPr/>
              <p14:nvPr/>
            </p14:nvContentPartPr>
            <p14:xfrm>
              <a:off x="4914164" y="2544148"/>
              <a:ext cx="15840" cy="148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05164" y="2535508"/>
                <a:ext cx="33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14:cNvPr>
              <p14:cNvContentPartPr/>
              <p14:nvPr/>
            </p14:nvContentPartPr>
            <p14:xfrm>
              <a:off x="5119364" y="2569348"/>
              <a:ext cx="94680" cy="101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10724" y="2560708"/>
                <a:ext cx="112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14:cNvPr>
              <p14:cNvContentPartPr/>
              <p14:nvPr/>
            </p14:nvContentPartPr>
            <p14:xfrm>
              <a:off x="4700684" y="2818468"/>
              <a:ext cx="103680" cy="197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92044" y="2809468"/>
                <a:ext cx="121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14:cNvPr>
              <p14:cNvContentPartPr/>
              <p14:nvPr/>
            </p14:nvContentPartPr>
            <p14:xfrm>
              <a:off x="4892924" y="2818108"/>
              <a:ext cx="85680" cy="216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84284" y="2809468"/>
                <a:ext cx="103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14:cNvPr>
              <p14:cNvContentPartPr/>
              <p14:nvPr/>
            </p14:nvContentPartPr>
            <p14:xfrm>
              <a:off x="5097764" y="2844388"/>
              <a:ext cx="146880" cy="181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89124" y="2835748"/>
                <a:ext cx="164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14:cNvPr>
              <p14:cNvContentPartPr/>
              <p14:nvPr/>
            </p14:nvContentPartPr>
            <p14:xfrm>
              <a:off x="5126564" y="2948788"/>
              <a:ext cx="124200" cy="10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117924" y="2939788"/>
                <a:ext cx="141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14:cNvPr>
              <p14:cNvContentPartPr/>
              <p14:nvPr/>
            </p14:nvContentPartPr>
            <p14:xfrm>
              <a:off x="5280284" y="1869508"/>
              <a:ext cx="86400" cy="122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71644" y="1860508"/>
                <a:ext cx="104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14:cNvPr>
              <p14:cNvContentPartPr/>
              <p14:nvPr/>
            </p14:nvContentPartPr>
            <p14:xfrm>
              <a:off x="5227724" y="1792468"/>
              <a:ext cx="249120" cy="2383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18724" y="1783468"/>
                <a:ext cx="2667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14:cNvPr>
              <p14:cNvContentPartPr/>
              <p14:nvPr/>
            </p14:nvContentPartPr>
            <p14:xfrm>
              <a:off x="5455244" y="2918188"/>
              <a:ext cx="134280" cy="1112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446244" y="2909548"/>
                <a:ext cx="151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14:cNvPr>
              <p14:cNvContentPartPr/>
              <p14:nvPr/>
            </p14:nvContentPartPr>
            <p14:xfrm>
              <a:off x="5633804" y="2878948"/>
              <a:ext cx="55800" cy="1375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624804" y="2870308"/>
                <a:ext cx="73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14:cNvPr>
              <p14:cNvContentPartPr/>
              <p14:nvPr/>
            </p14:nvContentPartPr>
            <p14:xfrm>
              <a:off x="5733164" y="2890828"/>
              <a:ext cx="75600" cy="118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724164" y="2881828"/>
                <a:ext cx="9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14:cNvPr>
              <p14:cNvContentPartPr/>
              <p14:nvPr/>
            </p14:nvContentPartPr>
            <p14:xfrm>
              <a:off x="5862404" y="2986228"/>
              <a:ext cx="14040" cy="1022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853404" y="2977228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14:cNvPr>
              <p14:cNvContentPartPr/>
              <p14:nvPr/>
            </p14:nvContentPartPr>
            <p14:xfrm>
              <a:off x="5953124" y="2880388"/>
              <a:ext cx="95760" cy="116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44484" y="2871748"/>
                <a:ext cx="113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14:cNvPr>
              <p14:cNvContentPartPr/>
              <p14:nvPr/>
            </p14:nvContentPartPr>
            <p14:xfrm>
              <a:off x="6103244" y="2863828"/>
              <a:ext cx="53280" cy="1746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094244" y="2855188"/>
                <a:ext cx="70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14:cNvPr>
              <p14:cNvContentPartPr/>
              <p14:nvPr/>
            </p14:nvContentPartPr>
            <p14:xfrm>
              <a:off x="6168764" y="2177668"/>
              <a:ext cx="66600" cy="842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160124" y="2169028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14:cNvPr>
              <p14:cNvContentPartPr/>
              <p14:nvPr/>
            </p14:nvContentPartPr>
            <p14:xfrm>
              <a:off x="6107204" y="2126188"/>
              <a:ext cx="240480" cy="1796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098564" y="2117188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14:cNvPr>
              <p14:cNvContentPartPr/>
              <p14:nvPr/>
            </p14:nvContentPartPr>
            <p14:xfrm>
              <a:off x="5430404" y="2278468"/>
              <a:ext cx="153720" cy="136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21404" y="2269828"/>
                <a:ext cx="171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14:cNvPr>
              <p14:cNvContentPartPr/>
              <p14:nvPr/>
            </p14:nvContentPartPr>
            <p14:xfrm>
              <a:off x="5645684" y="2252908"/>
              <a:ext cx="69120" cy="1162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636684" y="2243908"/>
                <a:ext cx="8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14:cNvPr>
              <p14:cNvContentPartPr/>
              <p14:nvPr/>
            </p14:nvContentPartPr>
            <p14:xfrm>
              <a:off x="5723444" y="2244988"/>
              <a:ext cx="52560" cy="1202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14444" y="2236348"/>
                <a:ext cx="70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14:cNvPr>
              <p14:cNvContentPartPr/>
              <p14:nvPr/>
            </p14:nvContentPartPr>
            <p14:xfrm>
              <a:off x="5789684" y="2267668"/>
              <a:ext cx="108360" cy="1630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780684" y="2258668"/>
                <a:ext cx="126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14:cNvPr>
              <p14:cNvContentPartPr/>
              <p14:nvPr/>
            </p14:nvContentPartPr>
            <p14:xfrm>
              <a:off x="5925764" y="2255788"/>
              <a:ext cx="115560" cy="1202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916764" y="2247148"/>
                <a:ext cx="13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14:cNvPr>
              <p14:cNvContentPartPr/>
              <p14:nvPr/>
            </p14:nvContentPartPr>
            <p14:xfrm>
              <a:off x="5466764" y="2579428"/>
              <a:ext cx="142920" cy="1162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457764" y="2570428"/>
                <a:ext cx="16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14:cNvPr>
              <p14:cNvContentPartPr/>
              <p14:nvPr/>
            </p14:nvContentPartPr>
            <p14:xfrm>
              <a:off x="5640284" y="2559268"/>
              <a:ext cx="78840" cy="1461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31284" y="2550268"/>
                <a:ext cx="96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14:cNvPr>
              <p14:cNvContentPartPr/>
              <p14:nvPr/>
            </p14:nvContentPartPr>
            <p14:xfrm>
              <a:off x="5740364" y="2531188"/>
              <a:ext cx="72360" cy="1756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31724" y="2522188"/>
                <a:ext cx="90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14:cNvPr>
              <p14:cNvContentPartPr/>
              <p14:nvPr/>
            </p14:nvContentPartPr>
            <p14:xfrm>
              <a:off x="5846564" y="2682748"/>
              <a:ext cx="13680" cy="543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837564" y="2673748"/>
                <a:ext cx="3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14:cNvPr>
              <p14:cNvContentPartPr/>
              <p14:nvPr/>
            </p14:nvContentPartPr>
            <p14:xfrm>
              <a:off x="5923604" y="2530108"/>
              <a:ext cx="101160" cy="156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914604" y="2521108"/>
                <a:ext cx="118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14:cNvPr>
              <p14:cNvContentPartPr/>
              <p14:nvPr/>
            </p14:nvContentPartPr>
            <p14:xfrm>
              <a:off x="6092084" y="2543428"/>
              <a:ext cx="74160" cy="1724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83444" y="2534788"/>
                <a:ext cx="91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14:cNvPr>
              <p14:cNvContentPartPr/>
              <p14:nvPr/>
            </p14:nvContentPartPr>
            <p14:xfrm>
              <a:off x="6215564" y="2505628"/>
              <a:ext cx="91080" cy="914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06924" y="2496988"/>
                <a:ext cx="108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14:cNvPr>
              <p14:cNvContentPartPr/>
              <p14:nvPr/>
            </p14:nvContentPartPr>
            <p14:xfrm>
              <a:off x="6183884" y="2462428"/>
              <a:ext cx="182160" cy="2041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174884" y="2453788"/>
                <a:ext cx="199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14:cNvPr>
              <p14:cNvContentPartPr/>
              <p14:nvPr/>
            </p14:nvContentPartPr>
            <p14:xfrm>
              <a:off x="7093964" y="2176228"/>
              <a:ext cx="78840" cy="1008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84964" y="2167228"/>
                <a:ext cx="96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14:cNvPr>
              <p14:cNvContentPartPr/>
              <p14:nvPr/>
            </p14:nvContentPartPr>
            <p14:xfrm>
              <a:off x="7030244" y="2121508"/>
              <a:ext cx="188640" cy="1836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021604" y="2112508"/>
                <a:ext cx="20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14:cNvPr>
              <p14:cNvContentPartPr/>
              <p14:nvPr/>
            </p14:nvContentPartPr>
            <p14:xfrm>
              <a:off x="6418964" y="2217628"/>
              <a:ext cx="125640" cy="180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410324" y="2208628"/>
                <a:ext cx="143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14:cNvPr>
              <p14:cNvContentPartPr/>
              <p14:nvPr/>
            </p14:nvContentPartPr>
            <p14:xfrm>
              <a:off x="6555764" y="2348668"/>
              <a:ext cx="11520" cy="644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546764" y="2339668"/>
                <a:ext cx="29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14:cNvPr>
              <p14:cNvContentPartPr/>
              <p14:nvPr/>
            </p14:nvContentPartPr>
            <p14:xfrm>
              <a:off x="6653324" y="2233468"/>
              <a:ext cx="27720" cy="1209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644684" y="2224828"/>
                <a:ext cx="45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14:cNvPr>
              <p14:cNvContentPartPr/>
              <p14:nvPr/>
            </p14:nvContentPartPr>
            <p14:xfrm>
              <a:off x="6725324" y="2305108"/>
              <a:ext cx="164520" cy="572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716324" y="2296468"/>
                <a:ext cx="182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14:cNvPr>
              <p14:cNvContentPartPr/>
              <p14:nvPr/>
            </p14:nvContentPartPr>
            <p14:xfrm>
              <a:off x="6813884" y="2206828"/>
              <a:ext cx="88920" cy="612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805244" y="2198188"/>
                <a:ext cx="106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14:cNvPr>
              <p14:cNvContentPartPr/>
              <p14:nvPr/>
            </p14:nvContentPartPr>
            <p14:xfrm>
              <a:off x="6922604" y="2304028"/>
              <a:ext cx="42120" cy="766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913604" y="2295388"/>
                <a:ext cx="59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14:cNvPr>
              <p14:cNvContentPartPr/>
              <p14:nvPr/>
            </p14:nvContentPartPr>
            <p14:xfrm>
              <a:off x="6671324" y="2212228"/>
              <a:ext cx="97560" cy="1170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662684" y="2203228"/>
                <a:ext cx="115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14:cNvPr>
              <p14:cNvContentPartPr/>
              <p14:nvPr/>
            </p14:nvContentPartPr>
            <p14:xfrm>
              <a:off x="6418244" y="2547388"/>
              <a:ext cx="115200" cy="1544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09244" y="2538748"/>
                <a:ext cx="132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14:cNvPr>
              <p14:cNvContentPartPr/>
              <p14:nvPr/>
            </p14:nvContentPartPr>
            <p14:xfrm>
              <a:off x="6588164" y="2536228"/>
              <a:ext cx="86400" cy="1476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579524" y="2527228"/>
                <a:ext cx="104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14:cNvPr>
              <p14:cNvContentPartPr/>
              <p14:nvPr/>
            </p14:nvContentPartPr>
            <p14:xfrm>
              <a:off x="6612284" y="2607508"/>
              <a:ext cx="80280" cy="219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03644" y="2598868"/>
                <a:ext cx="97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14:cNvPr>
              <p14:cNvContentPartPr/>
              <p14:nvPr/>
            </p14:nvContentPartPr>
            <p14:xfrm>
              <a:off x="6721004" y="2660068"/>
              <a:ext cx="8640" cy="874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712004" y="2651068"/>
                <a:ext cx="26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14:cNvPr>
              <p14:cNvContentPartPr/>
              <p14:nvPr/>
            </p14:nvContentPartPr>
            <p14:xfrm>
              <a:off x="6775004" y="2561788"/>
              <a:ext cx="72720" cy="153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766004" y="2553148"/>
                <a:ext cx="90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14:cNvPr>
              <p14:cNvContentPartPr/>
              <p14:nvPr/>
            </p14:nvContentPartPr>
            <p14:xfrm>
              <a:off x="6887684" y="2576188"/>
              <a:ext cx="213840" cy="1321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78684" y="2567548"/>
                <a:ext cx="231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14:cNvPr>
              <p14:cNvContentPartPr/>
              <p14:nvPr/>
            </p14:nvContentPartPr>
            <p14:xfrm>
              <a:off x="6975884" y="2527588"/>
              <a:ext cx="86040" cy="655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967244" y="2518948"/>
                <a:ext cx="10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14:cNvPr>
              <p14:cNvContentPartPr/>
              <p14:nvPr/>
            </p14:nvContentPartPr>
            <p14:xfrm>
              <a:off x="7122404" y="2658268"/>
              <a:ext cx="42840" cy="70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113404" y="2649268"/>
                <a:ext cx="60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14:cNvPr>
              <p14:cNvContentPartPr/>
              <p14:nvPr/>
            </p14:nvContentPartPr>
            <p14:xfrm>
              <a:off x="6376124" y="2899108"/>
              <a:ext cx="103320" cy="1267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367484" y="2890108"/>
                <a:ext cx="120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14:cNvPr>
              <p14:cNvContentPartPr/>
              <p14:nvPr/>
            </p14:nvContentPartPr>
            <p14:xfrm>
              <a:off x="6531644" y="2841148"/>
              <a:ext cx="97200" cy="1371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23004" y="2832508"/>
                <a:ext cx="114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14:cNvPr>
              <p14:cNvContentPartPr/>
              <p14:nvPr/>
            </p14:nvContentPartPr>
            <p14:xfrm>
              <a:off x="6587084" y="2888668"/>
              <a:ext cx="95760" cy="1782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578084" y="2880028"/>
                <a:ext cx="113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14:cNvPr>
              <p14:cNvContentPartPr/>
              <p14:nvPr/>
            </p14:nvContentPartPr>
            <p14:xfrm>
              <a:off x="6720284" y="2878228"/>
              <a:ext cx="76320" cy="1245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711284" y="2869588"/>
                <a:ext cx="93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14:cNvPr>
              <p14:cNvContentPartPr/>
              <p14:nvPr/>
            </p14:nvContentPartPr>
            <p14:xfrm>
              <a:off x="6837284" y="2964628"/>
              <a:ext cx="40680" cy="482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828284" y="2955988"/>
                <a:ext cx="58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14:cNvPr>
              <p14:cNvContentPartPr/>
              <p14:nvPr/>
            </p14:nvContentPartPr>
            <p14:xfrm>
              <a:off x="6829364" y="2856268"/>
              <a:ext cx="87840" cy="1717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820364" y="2847268"/>
                <a:ext cx="105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14:cNvPr>
              <p14:cNvContentPartPr/>
              <p14:nvPr/>
            </p14:nvContentPartPr>
            <p14:xfrm>
              <a:off x="7013324" y="2885788"/>
              <a:ext cx="87840" cy="1270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04684" y="2876788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14:cNvPr>
              <p14:cNvContentPartPr/>
              <p14:nvPr/>
            </p14:nvContentPartPr>
            <p14:xfrm>
              <a:off x="6957164" y="2814508"/>
              <a:ext cx="101520" cy="1076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948524" y="2805508"/>
                <a:ext cx="119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14:cNvPr>
              <p14:cNvContentPartPr/>
              <p14:nvPr/>
            </p14:nvContentPartPr>
            <p14:xfrm>
              <a:off x="7090004" y="2986588"/>
              <a:ext cx="66600" cy="658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081364" y="2977588"/>
                <a:ext cx="84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14:cNvPr>
              <p14:cNvContentPartPr/>
              <p14:nvPr/>
            </p14:nvContentPartPr>
            <p14:xfrm>
              <a:off x="7131044" y="2475388"/>
              <a:ext cx="72720" cy="745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122044" y="2466388"/>
                <a:ext cx="90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14:cNvPr>
              <p14:cNvContentPartPr/>
              <p14:nvPr/>
            </p14:nvContentPartPr>
            <p14:xfrm>
              <a:off x="4908404" y="2382868"/>
              <a:ext cx="2404800" cy="10677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899764" y="2374228"/>
                <a:ext cx="24224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14:cNvPr>
              <p14:cNvContentPartPr/>
              <p14:nvPr/>
            </p14:nvContentPartPr>
            <p14:xfrm>
              <a:off x="4766924" y="3215908"/>
              <a:ext cx="340920" cy="3171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757924" y="3207268"/>
                <a:ext cx="35856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812C3CFA-DAE3-8B3E-F44B-9ED613A805BE}"/>
              </a:ext>
            </a:extLst>
          </p:cNvPr>
          <p:cNvGrpSpPr/>
          <p:nvPr/>
        </p:nvGrpSpPr>
        <p:grpSpPr>
          <a:xfrm>
            <a:off x="5291444" y="3213028"/>
            <a:ext cx="1945080" cy="673920"/>
            <a:chOff x="5291444" y="3213028"/>
            <a:chExt cx="194508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14:cNvPr>
                <p14:cNvContentPartPr/>
                <p14:nvPr/>
              </p14:nvContentPartPr>
              <p14:xfrm>
                <a:off x="5291444" y="3304108"/>
                <a:ext cx="138600" cy="142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82444" y="3295468"/>
                  <a:ext cx="15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14:cNvPr>
                <p14:cNvContentPartPr/>
                <p14:nvPr/>
              </p14:nvContentPartPr>
              <p14:xfrm>
                <a:off x="5533004" y="3283948"/>
                <a:ext cx="105840" cy="146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4364" y="3275308"/>
                  <a:ext cx="12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14:cNvPr>
                <p14:cNvContentPartPr/>
                <p14:nvPr/>
              </p14:nvContentPartPr>
              <p14:xfrm>
                <a:off x="5703644" y="3245788"/>
                <a:ext cx="65880" cy="123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95004" y="3237148"/>
                  <a:ext cx="83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14:cNvPr>
                <p14:cNvContentPartPr/>
                <p14:nvPr/>
              </p14:nvContentPartPr>
              <p14:xfrm>
                <a:off x="5774924" y="3335068"/>
                <a:ext cx="11880" cy="36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765924" y="3326068"/>
                  <a:ext cx="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14:cNvPr>
                <p14:cNvContentPartPr/>
                <p14:nvPr/>
              </p14:nvContentPartPr>
              <p14:xfrm>
                <a:off x="5760884" y="3310228"/>
                <a:ext cx="20880" cy="1126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51884" y="3301228"/>
                  <a:ext cx="38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14:cNvPr>
                <p14:cNvContentPartPr/>
                <p14:nvPr/>
              </p14:nvContentPartPr>
              <p14:xfrm>
                <a:off x="5830364" y="3363508"/>
                <a:ext cx="26640" cy="103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21724" y="3354868"/>
                  <a:ext cx="44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14:cNvPr>
                <p14:cNvContentPartPr/>
                <p14:nvPr/>
              </p14:nvContentPartPr>
              <p14:xfrm>
                <a:off x="5926124" y="3242908"/>
                <a:ext cx="95760" cy="1000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17484" y="3234268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14:cNvPr>
                <p14:cNvContentPartPr/>
                <p14:nvPr/>
              </p14:nvContentPartPr>
              <p14:xfrm>
                <a:off x="5909564" y="3243628"/>
                <a:ext cx="131040" cy="184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00924" y="3234988"/>
                  <a:ext cx="148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14:cNvPr>
                <p14:cNvContentPartPr/>
                <p14:nvPr/>
              </p14:nvContentPartPr>
              <p14:xfrm>
                <a:off x="6143564" y="3330748"/>
                <a:ext cx="96120" cy="14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34564" y="3321748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14:cNvPr>
                <p14:cNvContentPartPr/>
                <p14:nvPr/>
              </p14:nvContentPartPr>
              <p14:xfrm>
                <a:off x="6355604" y="3253348"/>
                <a:ext cx="114120" cy="124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46964" y="3244348"/>
                  <a:ext cx="13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14:cNvPr>
                <p14:cNvContentPartPr/>
                <p14:nvPr/>
              </p14:nvContentPartPr>
              <p14:xfrm>
                <a:off x="6529484" y="3252268"/>
                <a:ext cx="74160" cy="114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20844" y="3243628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14:cNvPr>
                <p14:cNvContentPartPr/>
                <p14:nvPr/>
              </p14:nvContentPartPr>
              <p14:xfrm>
                <a:off x="6680684" y="3326068"/>
                <a:ext cx="18720" cy="38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71684" y="3317428"/>
                  <a:ext cx="3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14:cNvPr>
                <p14:cNvContentPartPr/>
                <p14:nvPr/>
              </p14:nvContentPartPr>
              <p14:xfrm>
                <a:off x="6640724" y="3215548"/>
                <a:ext cx="122760" cy="178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32084" y="3206908"/>
                  <a:ext cx="14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14:cNvPr>
                <p14:cNvContentPartPr/>
                <p14:nvPr/>
              </p14:nvContentPartPr>
              <p14:xfrm>
                <a:off x="6838364" y="3326428"/>
                <a:ext cx="12960" cy="135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9364" y="3317428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14:cNvPr>
                <p14:cNvContentPartPr/>
                <p14:nvPr/>
              </p14:nvContentPartPr>
              <p14:xfrm>
                <a:off x="6970124" y="3231388"/>
                <a:ext cx="14760" cy="113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61124" y="3222748"/>
                  <a:ext cx="3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14:cNvPr>
                <p14:cNvContentPartPr/>
                <p14:nvPr/>
              </p14:nvContentPartPr>
              <p14:xfrm>
                <a:off x="7065884" y="3213028"/>
                <a:ext cx="93600" cy="145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056884" y="3204028"/>
                  <a:ext cx="11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14:cNvPr>
                <p14:cNvContentPartPr/>
                <p14:nvPr/>
              </p14:nvContentPartPr>
              <p14:xfrm>
                <a:off x="5339324" y="3523708"/>
                <a:ext cx="1897200" cy="32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30684" y="3515068"/>
                  <a:ext cx="19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14:cNvPr>
                <p14:cNvContentPartPr/>
                <p14:nvPr/>
              </p14:nvContentPartPr>
              <p14:xfrm>
                <a:off x="5830364" y="3657988"/>
                <a:ext cx="119160" cy="118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21364" y="3649348"/>
                  <a:ext cx="13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14:cNvPr>
                <p14:cNvContentPartPr/>
                <p14:nvPr/>
              </p14:nvContentPartPr>
              <p14:xfrm>
                <a:off x="6045284" y="3668428"/>
                <a:ext cx="78480" cy="101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36644" y="3659788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14:cNvPr>
                <p14:cNvContentPartPr/>
                <p14:nvPr/>
              </p14:nvContentPartPr>
              <p14:xfrm>
                <a:off x="6198284" y="3634228"/>
                <a:ext cx="119160" cy="139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89284" y="3625588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14:cNvPr>
                <p14:cNvContentPartPr/>
                <p14:nvPr/>
              </p14:nvContentPartPr>
              <p14:xfrm>
                <a:off x="6367844" y="3749428"/>
                <a:ext cx="19080" cy="137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58844" y="3740428"/>
                  <a:ext cx="3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14:cNvPr>
                <p14:cNvContentPartPr/>
                <p14:nvPr/>
              </p14:nvContentPartPr>
              <p14:xfrm>
                <a:off x="6507164" y="3657988"/>
                <a:ext cx="22320" cy="105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98524" y="3649348"/>
                  <a:ext cx="3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14:cNvPr>
                <p14:cNvContentPartPr/>
                <p14:nvPr/>
              </p14:nvContentPartPr>
              <p14:xfrm>
                <a:off x="6588164" y="3653668"/>
                <a:ext cx="88560" cy="123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79164" y="3645028"/>
                  <a:ext cx="1062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D9F8B5A7-1C94-675D-2B45-270C454D7D0F}"/>
              </a:ext>
            </a:extLst>
          </p:cNvPr>
          <p:cNvGrpSpPr/>
          <p:nvPr/>
        </p:nvGrpSpPr>
        <p:grpSpPr>
          <a:xfrm>
            <a:off x="7366124" y="3279628"/>
            <a:ext cx="1120320" cy="351000"/>
            <a:chOff x="7366124" y="3279628"/>
            <a:chExt cx="11203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14:cNvPr>
                <p14:cNvContentPartPr/>
                <p14:nvPr/>
              </p14:nvContentPartPr>
              <p14:xfrm>
                <a:off x="7366124" y="3494188"/>
                <a:ext cx="159120" cy="10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7124" y="3485548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14:cNvPr>
                <p14:cNvContentPartPr/>
                <p14:nvPr/>
              </p14:nvContentPartPr>
              <p14:xfrm>
                <a:off x="7371164" y="3553228"/>
                <a:ext cx="159120" cy="151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62164" y="3544228"/>
                  <a:ext cx="176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14:cNvPr>
                <p14:cNvContentPartPr/>
                <p14:nvPr/>
              </p14:nvContentPartPr>
              <p14:xfrm>
                <a:off x="7640444" y="3404908"/>
                <a:ext cx="5400" cy="155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31804" y="3396268"/>
                  <a:ext cx="2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14:cNvPr>
                <p14:cNvContentPartPr/>
                <p14:nvPr/>
              </p14:nvContentPartPr>
              <p14:xfrm>
                <a:off x="7716044" y="3364948"/>
                <a:ext cx="125280" cy="165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07404" y="3356308"/>
                  <a:ext cx="142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14:cNvPr>
                <p14:cNvContentPartPr/>
                <p14:nvPr/>
              </p14:nvContentPartPr>
              <p14:xfrm>
                <a:off x="7723964" y="3471148"/>
                <a:ext cx="118440" cy="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14964" y="3462148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14:cNvPr>
                <p14:cNvContentPartPr/>
                <p14:nvPr/>
              </p14:nvContentPartPr>
              <p14:xfrm>
                <a:off x="7870484" y="3498868"/>
                <a:ext cx="13680" cy="131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61484" y="3489868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14:cNvPr>
                <p14:cNvContentPartPr/>
                <p14:nvPr/>
              </p14:nvContentPartPr>
              <p14:xfrm>
                <a:off x="7953644" y="3365308"/>
                <a:ext cx="94320" cy="155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44644" y="3356308"/>
                  <a:ext cx="111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14:cNvPr>
                <p14:cNvContentPartPr/>
                <p14:nvPr/>
              </p14:nvContentPartPr>
              <p14:xfrm>
                <a:off x="8118524" y="3366028"/>
                <a:ext cx="81360" cy="112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09524" y="3357028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14:cNvPr>
                <p14:cNvContentPartPr/>
                <p14:nvPr/>
              </p14:nvContentPartPr>
              <p14:xfrm>
                <a:off x="8168204" y="3351628"/>
                <a:ext cx="22680" cy="175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59204" y="3342628"/>
                  <a:ext cx="4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14:cNvPr>
                <p14:cNvContentPartPr/>
                <p14:nvPr/>
              </p14:nvContentPartPr>
              <p14:xfrm>
                <a:off x="8320124" y="3349828"/>
                <a:ext cx="92520" cy="144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1124" y="3341188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14:cNvPr>
                <p14:cNvContentPartPr/>
                <p14:nvPr/>
              </p14:nvContentPartPr>
              <p14:xfrm>
                <a:off x="8257124" y="3279628"/>
                <a:ext cx="89280" cy="101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8484" y="3270988"/>
                  <a:ext cx="10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14:cNvPr>
                <p14:cNvContentPartPr/>
                <p14:nvPr/>
              </p14:nvContentPartPr>
              <p14:xfrm>
                <a:off x="8362604" y="3468268"/>
                <a:ext cx="123840" cy="69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53604" y="3459628"/>
                  <a:ext cx="141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14:cNvPr>
              <p14:cNvContentPartPr/>
              <p14:nvPr/>
            </p14:nvContentPartPr>
            <p14:xfrm>
              <a:off x="7294484" y="1072108"/>
              <a:ext cx="851400" cy="6181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285484" y="1063468"/>
                <a:ext cx="869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14:cNvPr>
              <p14:cNvContentPartPr/>
              <p14:nvPr/>
            </p14:nvContentPartPr>
            <p14:xfrm>
              <a:off x="8137604" y="1468108"/>
              <a:ext cx="844200" cy="3243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28964" y="1459108"/>
                <a:ext cx="861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14:cNvPr>
              <p14:cNvContentPartPr/>
              <p14:nvPr/>
            </p14:nvContentPartPr>
            <p14:xfrm>
              <a:off x="8332004" y="2047708"/>
              <a:ext cx="434160" cy="43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323364" y="2038708"/>
                <a:ext cx="451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14:cNvPr>
              <p14:cNvContentPartPr/>
              <p14:nvPr/>
            </p14:nvContentPartPr>
            <p14:xfrm>
              <a:off x="7281164" y="1073908"/>
              <a:ext cx="830520" cy="5644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272524" y="1065268"/>
                <a:ext cx="84816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EEF9B50-9A2E-46D7-A3FD-AED5A692A65A}"/>
              </a:ext>
            </a:extLst>
          </p:cNvPr>
          <p:cNvGrpSpPr/>
          <p:nvPr/>
        </p:nvGrpSpPr>
        <p:grpSpPr>
          <a:xfrm>
            <a:off x="1005678" y="919839"/>
            <a:ext cx="3393360" cy="728640"/>
            <a:chOff x="1005678" y="919839"/>
            <a:chExt cx="3393360" cy="72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C84B88-66FE-44C3-8B2A-D322049F6B38}"/>
                    </a:ext>
                  </a:extLst>
                </p14:cNvPr>
                <p14:cNvContentPartPr/>
                <p14:nvPr/>
              </p14:nvContentPartPr>
              <p14:xfrm>
                <a:off x="1005678" y="1026759"/>
                <a:ext cx="3393360" cy="621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C84B88-66FE-44C3-8B2A-D322049F6B3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1358" y="1022439"/>
                  <a:ext cx="340200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1056D54-9BD3-439E-9C68-787D51EB0A94}"/>
                    </a:ext>
                  </a:extLst>
                </p14:cNvPr>
                <p14:cNvContentPartPr/>
                <p14:nvPr/>
              </p14:nvContentPartPr>
              <p14:xfrm>
                <a:off x="1659438" y="919839"/>
                <a:ext cx="76320" cy="545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1056D54-9BD3-439E-9C68-787D51EB0A9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55118" y="915519"/>
                  <a:ext cx="849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8E40D2-386A-4ADF-967B-6502FF7ED257}"/>
                    </a:ext>
                  </a:extLst>
                </p14:cNvPr>
                <p14:cNvContentPartPr/>
                <p14:nvPr/>
              </p14:nvContentPartPr>
              <p14:xfrm>
                <a:off x="1592478" y="1315119"/>
                <a:ext cx="218520" cy="257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8E40D2-386A-4ADF-967B-6502FF7ED25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88158" y="1310799"/>
                  <a:ext cx="227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6902FE-7731-442E-B653-334AAB486A63}"/>
                    </a:ext>
                  </a:extLst>
                </p14:cNvPr>
                <p14:cNvContentPartPr/>
                <p14:nvPr/>
              </p14:nvContentPartPr>
              <p14:xfrm>
                <a:off x="2617398" y="961599"/>
                <a:ext cx="43560" cy="513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6902FE-7731-442E-B653-334AAB486A6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13078" y="957279"/>
                  <a:ext cx="52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FD7BCEE-3637-4DB7-83FC-DFC7E04C61D0}"/>
                    </a:ext>
                  </a:extLst>
                </p14:cNvPr>
                <p14:cNvContentPartPr/>
                <p14:nvPr/>
              </p14:nvContentPartPr>
              <p14:xfrm>
                <a:off x="2554038" y="1370559"/>
                <a:ext cx="310680" cy="249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FD7BCEE-3637-4DB7-83FC-DFC7E04C61D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549718" y="1366239"/>
                  <a:ext cx="31932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72471BD-E8DE-4657-B4EC-91A84D5ACEB5}"/>
              </a:ext>
            </a:extLst>
          </p:cNvPr>
          <p:cNvGrpSpPr/>
          <p:nvPr/>
        </p:nvGrpSpPr>
        <p:grpSpPr>
          <a:xfrm>
            <a:off x="3456198" y="955839"/>
            <a:ext cx="1067400" cy="628920"/>
            <a:chOff x="3456198" y="955839"/>
            <a:chExt cx="106740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5921B6-37FB-4900-8F36-AE90695B7F3A}"/>
                    </a:ext>
                  </a:extLst>
                </p14:cNvPr>
                <p14:cNvContentPartPr/>
                <p14:nvPr/>
              </p14:nvContentPartPr>
              <p14:xfrm>
                <a:off x="3520998" y="955839"/>
                <a:ext cx="59760" cy="490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5921B6-37FB-4900-8F36-AE90695B7F3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16678" y="951519"/>
                  <a:ext cx="68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EB26FF-FA6E-43CC-B2C9-0E2A37A6DA31}"/>
                    </a:ext>
                  </a:extLst>
                </p14:cNvPr>
                <p14:cNvContentPartPr/>
                <p14:nvPr/>
              </p14:nvContentPartPr>
              <p14:xfrm>
                <a:off x="3456198" y="1294599"/>
                <a:ext cx="223560" cy="248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EB26FF-FA6E-43CC-B2C9-0E2A37A6DA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451878" y="1290279"/>
                  <a:ext cx="232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1D939FF-D418-48A5-ACC0-FD54AF849736}"/>
                    </a:ext>
                  </a:extLst>
                </p14:cNvPr>
                <p14:cNvContentPartPr/>
                <p14:nvPr/>
              </p14:nvContentPartPr>
              <p14:xfrm>
                <a:off x="4372398" y="964119"/>
                <a:ext cx="44280" cy="5176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1D939FF-D418-48A5-ACC0-FD54AF84973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68078" y="959799"/>
                  <a:ext cx="529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825075-1595-4ED4-98CD-D38A5457D2DC}"/>
                    </a:ext>
                  </a:extLst>
                </p14:cNvPr>
                <p14:cNvContentPartPr/>
                <p14:nvPr/>
              </p14:nvContentPartPr>
              <p14:xfrm>
                <a:off x="4217958" y="1368039"/>
                <a:ext cx="143640" cy="1987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825075-1595-4ED4-98CD-D38A5457D2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13638" y="1363719"/>
                  <a:ext cx="152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839D04C-F204-4D97-994E-FFC76B2F549E}"/>
                    </a:ext>
                  </a:extLst>
                </p14:cNvPr>
                <p14:cNvContentPartPr/>
                <p14:nvPr/>
              </p14:nvContentPartPr>
              <p14:xfrm>
                <a:off x="4228758" y="1298919"/>
                <a:ext cx="294840" cy="285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839D04C-F204-4D97-994E-FFC76B2F549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24438" y="1294599"/>
                  <a:ext cx="30348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E929D58-4181-44D6-98C3-AE088DB050D4}"/>
                  </a:ext>
                </a:extLst>
              </p14:cNvPr>
              <p14:cNvContentPartPr/>
              <p14:nvPr/>
            </p14:nvContentPartPr>
            <p14:xfrm>
              <a:off x="4654638" y="2076519"/>
              <a:ext cx="641520" cy="6516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E929D58-4181-44D6-98C3-AE088DB050D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650318" y="2072199"/>
                <a:ext cx="650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95A2FC6-B865-45B8-8A8D-4C0F7EB5C749}"/>
                  </a:ext>
                </a:extLst>
              </p14:cNvPr>
              <p14:cNvContentPartPr/>
              <p14:nvPr/>
            </p14:nvContentPartPr>
            <p14:xfrm>
              <a:off x="377118" y="2103519"/>
              <a:ext cx="553320" cy="622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95A2FC6-B865-45B8-8A8D-4C0F7EB5C74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72798" y="2099199"/>
                <a:ext cx="56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0EA75D7-844D-4D94-98AD-71B34BF25F87}"/>
                  </a:ext>
                </a:extLst>
              </p14:cNvPr>
              <p14:cNvContentPartPr/>
              <p14:nvPr/>
            </p14:nvContentPartPr>
            <p14:xfrm>
              <a:off x="5681718" y="2096679"/>
              <a:ext cx="447120" cy="244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0EA75D7-844D-4D94-98AD-71B34BF25F8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677398" y="2092359"/>
                <a:ext cx="455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EAB9048-C75D-46E6-89C5-AFF5F4ED7B48}"/>
                  </a:ext>
                </a:extLst>
              </p14:cNvPr>
              <p14:cNvContentPartPr/>
              <p14:nvPr/>
            </p14:nvContentPartPr>
            <p14:xfrm>
              <a:off x="4709718" y="2423919"/>
              <a:ext cx="510480" cy="1332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EAB9048-C75D-46E6-89C5-AFF5F4ED7B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705398" y="2419599"/>
                <a:ext cx="519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99EB9B0-2CD2-4649-B3A5-A9CE3E80356B}"/>
                  </a:ext>
                </a:extLst>
              </p14:cNvPr>
              <p14:cNvContentPartPr/>
              <p14:nvPr/>
            </p14:nvContentPartPr>
            <p14:xfrm>
              <a:off x="4711878" y="2080119"/>
              <a:ext cx="503280" cy="2952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99EB9B0-2CD2-4649-B3A5-A9CE3E80356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07558" y="2075799"/>
                <a:ext cx="511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C95A46E-CA55-41DF-B2EB-FC75A605416C}"/>
                  </a:ext>
                </a:extLst>
              </p14:cNvPr>
              <p14:cNvContentPartPr/>
              <p14:nvPr/>
            </p14:nvContentPartPr>
            <p14:xfrm>
              <a:off x="5659398" y="2110359"/>
              <a:ext cx="456120" cy="5004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C95A46E-CA55-41DF-B2EB-FC75A605416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655078" y="2106039"/>
                <a:ext cx="4647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8E65AFF-324D-487B-951B-781F2E38B008}"/>
                  </a:ext>
                </a:extLst>
              </p14:cNvPr>
              <p14:cNvContentPartPr/>
              <p14:nvPr/>
            </p14:nvContentPartPr>
            <p14:xfrm>
              <a:off x="6434838" y="2419959"/>
              <a:ext cx="475920" cy="230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8E65AFF-324D-487B-951B-781F2E38B00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430518" y="2415639"/>
                <a:ext cx="484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D507E3C3-5B57-47AA-B746-4099DED8DE6F}"/>
                  </a:ext>
                </a:extLst>
              </p14:cNvPr>
              <p14:cNvContentPartPr/>
              <p14:nvPr/>
            </p14:nvContentPartPr>
            <p14:xfrm>
              <a:off x="5543118" y="2372439"/>
              <a:ext cx="468360" cy="56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D507E3C3-5B57-47AA-B746-4099DED8DE6F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538798" y="2368119"/>
                <a:ext cx="477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917F42D-FB16-4B50-A6BA-E10AC910C86C}"/>
                  </a:ext>
                </a:extLst>
              </p14:cNvPr>
              <p14:cNvContentPartPr/>
              <p14:nvPr/>
            </p14:nvContentPartPr>
            <p14:xfrm>
              <a:off x="7236918" y="1505559"/>
              <a:ext cx="854640" cy="460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917F42D-FB16-4B50-A6BA-E10AC910C86C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232598" y="1501239"/>
                <a:ext cx="863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A4151B72-763D-49E4-94BA-69B15B477588}"/>
              </a:ext>
            </a:extLst>
          </p:cNvPr>
          <p:cNvGrpSpPr/>
          <p:nvPr/>
        </p:nvGrpSpPr>
        <p:grpSpPr>
          <a:xfrm>
            <a:off x="364878" y="1731639"/>
            <a:ext cx="585360" cy="437760"/>
            <a:chOff x="364878" y="1731639"/>
            <a:chExt cx="5853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3DED2EF-27D1-4AA7-B5AC-C7FA6C609344}"/>
                    </a:ext>
                  </a:extLst>
                </p14:cNvPr>
                <p14:cNvContentPartPr/>
                <p14:nvPr/>
              </p14:nvContentPartPr>
              <p14:xfrm>
                <a:off x="420318" y="2115399"/>
                <a:ext cx="350640" cy="525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3DED2EF-27D1-4AA7-B5AC-C7FA6C60934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15998" y="2111079"/>
                  <a:ext cx="359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2BC1A07-84CA-41D0-80B4-F3F4CB3AFA02}"/>
                    </a:ext>
                  </a:extLst>
                </p14:cNvPr>
                <p14:cNvContentPartPr/>
                <p14:nvPr/>
              </p14:nvContentPartPr>
              <p14:xfrm>
                <a:off x="364878" y="1731639"/>
                <a:ext cx="585360" cy="437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2BC1A07-84CA-41D0-80B4-F3F4CB3AFA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0558" y="1727319"/>
                  <a:ext cx="59400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A52727B-ED19-437A-8080-9BE3B59062A7}"/>
                  </a:ext>
                </a:extLst>
              </p14:cNvPr>
              <p14:cNvContentPartPr/>
              <p14:nvPr/>
            </p14:nvContentPartPr>
            <p14:xfrm>
              <a:off x="7455798" y="1972479"/>
              <a:ext cx="360360" cy="417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A52727B-ED19-437A-8080-9BE3B59062A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451478" y="1968159"/>
                <a:ext cx="369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800E2A7-77FD-4628-A61A-2A4EFD3C99DF}"/>
                  </a:ext>
                </a:extLst>
              </p14:cNvPr>
              <p14:cNvContentPartPr/>
              <p14:nvPr/>
            </p14:nvContentPartPr>
            <p14:xfrm>
              <a:off x="8360838" y="2059959"/>
              <a:ext cx="367200" cy="273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800E2A7-77FD-4628-A61A-2A4EFD3C99DF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356518" y="2055639"/>
                <a:ext cx="375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1CFD12A-4E08-440A-B589-702994A69EC4}"/>
                  </a:ext>
                </a:extLst>
              </p14:cNvPr>
              <p14:cNvContentPartPr/>
              <p14:nvPr/>
            </p14:nvContentPartPr>
            <p14:xfrm>
              <a:off x="8354718" y="2074719"/>
              <a:ext cx="354960" cy="3456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1CFD12A-4E08-440A-B589-702994A69EC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350398" y="2070399"/>
                <a:ext cx="363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3300D02-2471-44B7-A690-D1F1F89F496B}"/>
                  </a:ext>
                </a:extLst>
              </p14:cNvPr>
              <p14:cNvContentPartPr/>
              <p14:nvPr/>
            </p14:nvContentPartPr>
            <p14:xfrm>
              <a:off x="478278" y="2439759"/>
              <a:ext cx="345240" cy="324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3300D02-2471-44B7-A690-D1F1F89F496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73958" y="2435439"/>
                <a:ext cx="353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B8F34B5-85C0-47C4-94F8-98C525178277}"/>
                  </a:ext>
                </a:extLst>
              </p14:cNvPr>
              <p14:cNvContentPartPr/>
              <p14:nvPr/>
            </p14:nvContentPartPr>
            <p14:xfrm>
              <a:off x="2183958" y="2399079"/>
              <a:ext cx="339120" cy="525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B8F34B5-85C0-47C4-94F8-98C525178277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179638" y="2394759"/>
                <a:ext cx="347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1885403-44F3-47DA-A5FA-CF380DB09CCC}"/>
                  </a:ext>
                </a:extLst>
              </p14:cNvPr>
              <p14:cNvContentPartPr/>
              <p14:nvPr/>
            </p14:nvContentPartPr>
            <p14:xfrm>
              <a:off x="1373238" y="2066439"/>
              <a:ext cx="412200" cy="3168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1885403-44F3-47DA-A5FA-CF380DB09CC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368918" y="2062119"/>
                <a:ext cx="420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2335976A-F0F6-45F6-9D7A-BEF44FB59AD0}"/>
                  </a:ext>
                </a:extLst>
              </p14:cNvPr>
              <p14:cNvContentPartPr/>
              <p14:nvPr/>
            </p14:nvContentPartPr>
            <p14:xfrm>
              <a:off x="3936078" y="2430759"/>
              <a:ext cx="375120" cy="7956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2335976A-F0F6-45F6-9D7A-BEF44FB59AD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931758" y="2426439"/>
                <a:ext cx="3837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56EF6EA-99D4-45CE-9900-D95495DE91C8}"/>
                  </a:ext>
                </a:extLst>
              </p14:cNvPr>
              <p14:cNvContentPartPr/>
              <p14:nvPr/>
            </p14:nvContentPartPr>
            <p14:xfrm>
              <a:off x="3115278" y="2122599"/>
              <a:ext cx="321480" cy="432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56EF6EA-99D4-45CE-9900-D95495DE91C8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110958" y="2118279"/>
                <a:ext cx="3301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8CC6B669-DCC0-459A-BC57-A38BE1BC9D43}"/>
              </a:ext>
            </a:extLst>
          </p:cNvPr>
          <p:cNvGrpSpPr/>
          <p:nvPr/>
        </p:nvGrpSpPr>
        <p:grpSpPr>
          <a:xfrm>
            <a:off x="7388838" y="2514279"/>
            <a:ext cx="397080" cy="197280"/>
            <a:chOff x="7388838" y="2514279"/>
            <a:chExt cx="39708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C9F3E27-8A24-4A48-BE64-903FA09762C6}"/>
                    </a:ext>
                  </a:extLst>
                </p14:cNvPr>
                <p14:cNvContentPartPr/>
                <p14:nvPr/>
              </p14:nvContentPartPr>
              <p14:xfrm>
                <a:off x="7388838" y="2568279"/>
                <a:ext cx="88560" cy="143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C9F3E27-8A24-4A48-BE64-903FA09762C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84518" y="2563959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90A2E1C-31A2-43BC-8D45-3CB4DFF19610}"/>
                    </a:ext>
                  </a:extLst>
                </p14:cNvPr>
                <p14:cNvContentPartPr/>
                <p14:nvPr/>
              </p14:nvContentPartPr>
              <p14:xfrm>
                <a:off x="7407198" y="2514279"/>
                <a:ext cx="141120" cy="334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90A2E1C-31A2-43BC-8D45-3CB4DFF196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02878" y="2509959"/>
                  <a:ext cx="14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A1B1885-3888-4725-95F6-CDC4581C9E1C}"/>
                    </a:ext>
                  </a:extLst>
                </p14:cNvPr>
                <p14:cNvContentPartPr/>
                <p14:nvPr/>
              </p14:nvContentPartPr>
              <p14:xfrm>
                <a:off x="7554438" y="2527599"/>
                <a:ext cx="91080" cy="15084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A1B1885-3888-4725-95F6-CDC4581C9E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50118" y="2523279"/>
                  <a:ext cx="99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6999F02-3CBF-4C92-846F-6991089D65B6}"/>
                    </a:ext>
                  </a:extLst>
                </p14:cNvPr>
                <p14:cNvContentPartPr/>
                <p14:nvPr/>
              </p14:nvContentPartPr>
              <p14:xfrm>
                <a:off x="7707798" y="2565039"/>
                <a:ext cx="78120" cy="882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6999F02-3CBF-4C92-846F-6991089D65B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03478" y="2560719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69245F9F-4ABA-4E90-8718-87C2836DA4E3}"/>
              </a:ext>
            </a:extLst>
          </p:cNvPr>
          <p:cNvGrpSpPr/>
          <p:nvPr/>
        </p:nvGrpSpPr>
        <p:grpSpPr>
          <a:xfrm>
            <a:off x="7380918" y="2843319"/>
            <a:ext cx="496440" cy="195840"/>
            <a:chOff x="7380918" y="2843319"/>
            <a:chExt cx="49644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FD27D3-FB1F-467C-8BC1-042ED00136A4}"/>
                    </a:ext>
                  </a:extLst>
                </p14:cNvPr>
                <p14:cNvContentPartPr/>
                <p14:nvPr/>
              </p14:nvContentPartPr>
              <p14:xfrm>
                <a:off x="7380918" y="2862039"/>
                <a:ext cx="93960" cy="1674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FD27D3-FB1F-467C-8BC1-042ED00136A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76598" y="2857719"/>
                  <a:ext cx="102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BEEF5E5-05E2-4E08-A647-7EF474F28C34}"/>
                    </a:ext>
                  </a:extLst>
                </p14:cNvPr>
                <p14:cNvContentPartPr/>
                <p14:nvPr/>
              </p14:nvContentPartPr>
              <p14:xfrm>
                <a:off x="7557318" y="2880759"/>
                <a:ext cx="78840" cy="158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BEEF5E5-05E2-4E08-A647-7EF474F28C3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52998" y="2876439"/>
                  <a:ext cx="87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4DEF871-CDE4-4D83-A9A1-9F0C1D86C98E}"/>
                    </a:ext>
                  </a:extLst>
                </p14:cNvPr>
                <p14:cNvContentPartPr/>
                <p14:nvPr/>
              </p14:nvContentPartPr>
              <p14:xfrm>
                <a:off x="7562358" y="2856999"/>
                <a:ext cx="125640" cy="28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4DEF871-CDE4-4D83-A9A1-9F0C1D86C98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58038" y="2852679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2D76E39-6FDC-417D-A363-57141E1973CB}"/>
                    </a:ext>
                  </a:extLst>
                </p14:cNvPr>
                <p14:cNvContentPartPr/>
                <p14:nvPr/>
              </p14:nvContentPartPr>
              <p14:xfrm>
                <a:off x="7765038" y="2843319"/>
                <a:ext cx="112320" cy="174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2D76E39-6FDC-417D-A363-57141E1973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60718" y="2838999"/>
                  <a:ext cx="1209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7B6347E-BD06-4A51-B848-39AD420A67AB}"/>
                  </a:ext>
                </a:extLst>
              </p14:cNvPr>
              <p14:cNvContentPartPr/>
              <p14:nvPr/>
            </p14:nvContentPartPr>
            <p14:xfrm>
              <a:off x="8210718" y="1823439"/>
              <a:ext cx="682560" cy="3157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7B6347E-BD06-4A51-B848-39AD420A67A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8206398" y="1819119"/>
                <a:ext cx="691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4A3741DC-B513-4D17-B285-272C7C5852E6}"/>
                  </a:ext>
                </a:extLst>
              </p14:cNvPr>
              <p14:cNvContentPartPr/>
              <p14:nvPr/>
            </p14:nvContentPartPr>
            <p14:xfrm>
              <a:off x="4809078" y="4756719"/>
              <a:ext cx="50760" cy="331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4A3741DC-B513-4D17-B285-272C7C5852E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804758" y="4752399"/>
                <a:ext cx="594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A0065B65-A76A-4807-A86C-E1061A5F1B1E}"/>
              </a:ext>
            </a:extLst>
          </p:cNvPr>
          <p:cNvGrpSpPr/>
          <p:nvPr/>
        </p:nvGrpSpPr>
        <p:grpSpPr>
          <a:xfrm>
            <a:off x="7221078" y="2103519"/>
            <a:ext cx="625320" cy="329040"/>
            <a:chOff x="7221078" y="2103519"/>
            <a:chExt cx="6253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17C8077-4B58-4380-9B17-AAD9246FADE7}"/>
                    </a:ext>
                  </a:extLst>
                </p14:cNvPr>
                <p14:cNvContentPartPr/>
                <p14:nvPr/>
              </p14:nvContentPartPr>
              <p14:xfrm>
                <a:off x="7299198" y="2164359"/>
                <a:ext cx="56160" cy="87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17C8077-4B58-4380-9B17-AAD9246FADE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94878" y="2160039"/>
                  <a:ext cx="6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A859565-FDA3-49D4-BAD8-62013305F88A}"/>
                    </a:ext>
                  </a:extLst>
                </p14:cNvPr>
                <p14:cNvContentPartPr/>
                <p14:nvPr/>
              </p14:nvContentPartPr>
              <p14:xfrm>
                <a:off x="7221078" y="2103519"/>
                <a:ext cx="195480" cy="161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A859565-FDA3-49D4-BAD8-62013305F88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216758" y="2099199"/>
                  <a:ext cx="20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3427C55-DE86-429B-958D-9637986C2824}"/>
                    </a:ext>
                  </a:extLst>
                </p14:cNvPr>
                <p14:cNvContentPartPr/>
                <p14:nvPr/>
              </p14:nvContentPartPr>
              <p14:xfrm>
                <a:off x="7426278" y="2245359"/>
                <a:ext cx="88560" cy="148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3427C55-DE86-429B-958D-9637986C28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421958" y="2241039"/>
                  <a:ext cx="97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23251DC-B937-4F3A-B516-DA6FF172A561}"/>
                    </a:ext>
                  </a:extLst>
                </p14:cNvPr>
                <p14:cNvContentPartPr/>
                <p14:nvPr/>
              </p14:nvContentPartPr>
              <p14:xfrm>
                <a:off x="7445358" y="2225919"/>
                <a:ext cx="117360" cy="24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23251DC-B937-4F3A-B516-DA6FF172A56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441038" y="2221599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03A8653-A3C7-4289-834E-5DC1A5A1882A}"/>
                    </a:ext>
                  </a:extLst>
                </p14:cNvPr>
                <p14:cNvContentPartPr/>
                <p14:nvPr/>
              </p14:nvContentPartPr>
              <p14:xfrm>
                <a:off x="7599078" y="2245719"/>
                <a:ext cx="90720" cy="1245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03A8653-A3C7-4289-834E-5DC1A5A1882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594758" y="2241399"/>
                  <a:ext cx="99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9C0548-F602-43BA-B09F-333B7F5DFF14}"/>
                    </a:ext>
                  </a:extLst>
                </p14:cNvPr>
                <p14:cNvContentPartPr/>
                <p14:nvPr/>
              </p14:nvContentPartPr>
              <p14:xfrm>
                <a:off x="7747758" y="2248959"/>
                <a:ext cx="98640" cy="1126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9C0548-F602-43BA-B09F-333B7F5DFF1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43438" y="2244639"/>
                  <a:ext cx="10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9AEB286-5D64-4196-896B-6ABEC2530F0E}"/>
                    </a:ext>
                  </a:extLst>
                </p14:cNvPr>
                <p14:cNvContentPartPr/>
                <p14:nvPr/>
              </p14:nvContentPartPr>
              <p14:xfrm>
                <a:off x="7385958" y="2412039"/>
                <a:ext cx="443520" cy="205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9AEB286-5D64-4196-896B-6ABEC2530F0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81638" y="2407719"/>
                  <a:ext cx="4521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430E959F-350F-4B88-BA86-3D65A14F90C9}"/>
                  </a:ext>
                </a:extLst>
              </p14:cNvPr>
              <p14:cNvContentPartPr/>
              <p14:nvPr/>
            </p14:nvContentPartPr>
            <p14:xfrm>
              <a:off x="4605678" y="1782759"/>
              <a:ext cx="656280" cy="3610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430E959F-350F-4B88-BA86-3D65A14F90C9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4601358" y="1778439"/>
                <a:ext cx="664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1600091A-232F-4FB1-9A05-4DCFE7213618}"/>
                  </a:ext>
                </a:extLst>
              </p14:cNvPr>
              <p14:cNvContentPartPr/>
              <p14:nvPr/>
            </p14:nvContentPartPr>
            <p14:xfrm>
              <a:off x="9203238" y="2008839"/>
              <a:ext cx="317880" cy="1260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1600091A-232F-4FB1-9A05-4DCFE7213618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198918" y="2004519"/>
                <a:ext cx="3265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3F3D1591-14D9-464F-AF76-0E1ABB633FCD}"/>
              </a:ext>
            </a:extLst>
          </p:cNvPr>
          <p:cNvGrpSpPr/>
          <p:nvPr/>
        </p:nvGrpSpPr>
        <p:grpSpPr>
          <a:xfrm>
            <a:off x="6398838" y="2437959"/>
            <a:ext cx="684000" cy="736920"/>
            <a:chOff x="6398838" y="2437959"/>
            <a:chExt cx="684000" cy="73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DC58205-4871-46DA-A3BD-DE933B757E58}"/>
                    </a:ext>
                  </a:extLst>
                </p14:cNvPr>
                <p14:cNvContentPartPr/>
                <p14:nvPr/>
              </p14:nvContentPartPr>
              <p14:xfrm>
                <a:off x="6408558" y="2437959"/>
                <a:ext cx="507240" cy="320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DC58205-4871-46DA-A3BD-DE933B757E5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04238" y="2433639"/>
                  <a:ext cx="515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5D111939-193D-46B0-BE7B-13995A460F38}"/>
                    </a:ext>
                  </a:extLst>
                </p14:cNvPr>
                <p14:cNvContentPartPr/>
                <p14:nvPr/>
              </p14:nvContentPartPr>
              <p14:xfrm>
                <a:off x="6409638" y="2451639"/>
                <a:ext cx="673200" cy="3052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5D111939-193D-46B0-BE7B-13995A460F3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05318" y="2447319"/>
                  <a:ext cx="681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71D6634-7060-4A58-8B75-7EA5EC6EA123}"/>
                    </a:ext>
                  </a:extLst>
                </p14:cNvPr>
                <p14:cNvContentPartPr/>
                <p14:nvPr/>
              </p14:nvContentPartPr>
              <p14:xfrm>
                <a:off x="6398838" y="2760159"/>
                <a:ext cx="585360" cy="4147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71D6634-7060-4A58-8B75-7EA5EC6EA12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394518" y="2755839"/>
                  <a:ext cx="59400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FECE1370-3453-4547-BCBE-4A93CEEF05E7}"/>
              </a:ext>
            </a:extLst>
          </p:cNvPr>
          <p:cNvGrpSpPr/>
          <p:nvPr/>
        </p:nvGrpSpPr>
        <p:grpSpPr>
          <a:xfrm>
            <a:off x="10008558" y="1886799"/>
            <a:ext cx="455400" cy="137160"/>
            <a:chOff x="10008558" y="1886799"/>
            <a:chExt cx="45540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9CB02BB-9924-4605-8912-65F667C8F93F}"/>
                    </a:ext>
                  </a:extLst>
                </p14:cNvPr>
                <p14:cNvContentPartPr/>
                <p14:nvPr/>
              </p14:nvContentPartPr>
              <p14:xfrm>
                <a:off x="10008558" y="1907319"/>
                <a:ext cx="124920" cy="1166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9CB02BB-9924-4605-8912-65F667C8F93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004238" y="1902999"/>
                  <a:ext cx="133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14C2A8B-1AFD-4C0C-AEB8-6D919CD5F1F1}"/>
                    </a:ext>
                  </a:extLst>
                </p14:cNvPr>
                <p14:cNvContentPartPr/>
                <p14:nvPr/>
              </p14:nvContentPartPr>
              <p14:xfrm>
                <a:off x="10188558" y="1915599"/>
                <a:ext cx="90360" cy="1008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14C2A8B-1AFD-4C0C-AEB8-6D919CD5F1F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184238" y="1911279"/>
                  <a:ext cx="9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7C95AEE-0585-4FA0-88BD-72AD5F9AB889}"/>
                    </a:ext>
                  </a:extLst>
                </p14:cNvPr>
                <p14:cNvContentPartPr/>
                <p14:nvPr/>
              </p14:nvContentPartPr>
              <p14:xfrm>
                <a:off x="10348758" y="1886799"/>
                <a:ext cx="115200" cy="1152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7C95AEE-0585-4FA0-88BD-72AD5F9AB88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344438" y="1882479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202AF06B-4821-4D54-9DE7-C056996C5E5B}"/>
              </a:ext>
            </a:extLst>
          </p:cNvPr>
          <p:cNvGrpSpPr/>
          <p:nvPr/>
        </p:nvGrpSpPr>
        <p:grpSpPr>
          <a:xfrm>
            <a:off x="9814878" y="1817679"/>
            <a:ext cx="162720" cy="154080"/>
            <a:chOff x="9814878" y="1817679"/>
            <a:chExt cx="162720" cy="15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0AAE24D-97B1-41BF-A9E3-BCE213E2F968}"/>
                    </a:ext>
                  </a:extLst>
                </p14:cNvPr>
                <p14:cNvContentPartPr/>
                <p14:nvPr/>
              </p14:nvContentPartPr>
              <p14:xfrm>
                <a:off x="9876438" y="1846839"/>
                <a:ext cx="61200" cy="838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0AAE24D-97B1-41BF-A9E3-BCE213E2F96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72118" y="1842519"/>
                  <a:ext cx="69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3BCAB9A-6B6D-49C5-A949-3D9C1A6C77D4}"/>
                    </a:ext>
                  </a:extLst>
                </p14:cNvPr>
                <p14:cNvContentPartPr/>
                <p14:nvPr/>
              </p14:nvContentPartPr>
              <p14:xfrm>
                <a:off x="9814878" y="1817679"/>
                <a:ext cx="162720" cy="1540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3BCAB9A-6B6D-49C5-A949-3D9C1A6C77D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10558" y="1813359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CDE6F50B-E33F-4186-8C84-526049E85404}"/>
                  </a:ext>
                </a:extLst>
              </p14:cNvPr>
              <p14:cNvContentPartPr/>
              <p14:nvPr/>
            </p14:nvContentPartPr>
            <p14:xfrm>
              <a:off x="8249238" y="2088399"/>
              <a:ext cx="447120" cy="3816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CDE6F50B-E33F-4186-8C84-526049E8540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244918" y="2084079"/>
                <a:ext cx="455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A339E26E-98DC-49E9-BFD8-B89D1DD20326}"/>
                  </a:ext>
                </a:extLst>
              </p14:cNvPr>
              <p14:cNvContentPartPr/>
              <p14:nvPr/>
            </p14:nvContentPartPr>
            <p14:xfrm>
              <a:off x="5638518" y="2080479"/>
              <a:ext cx="468360" cy="3852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A339E26E-98DC-49E9-BFD8-B89D1DD20326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5634198" y="2076159"/>
                <a:ext cx="4770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4" name="Gruppieren 583">
            <a:extLst>
              <a:ext uri="{FF2B5EF4-FFF2-40B4-BE49-F238E27FC236}">
                <a16:creationId xmlns:a16="http://schemas.microsoft.com/office/drawing/2014/main" id="{F267245C-1EA1-4D6E-A1E8-94834F6709FB}"/>
              </a:ext>
            </a:extLst>
          </p:cNvPr>
          <p:cNvGrpSpPr/>
          <p:nvPr/>
        </p:nvGrpSpPr>
        <p:grpSpPr>
          <a:xfrm>
            <a:off x="4470678" y="6041199"/>
            <a:ext cx="238320" cy="309600"/>
            <a:chOff x="4470678" y="6041199"/>
            <a:chExt cx="23832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22B2816-4FA7-4BF0-A545-719A5D69A397}"/>
                    </a:ext>
                  </a:extLst>
                </p14:cNvPr>
                <p14:cNvContentPartPr/>
                <p14:nvPr/>
              </p14:nvContentPartPr>
              <p14:xfrm>
                <a:off x="4573278" y="6099159"/>
                <a:ext cx="91440" cy="151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22B2816-4FA7-4BF0-A545-719A5D69A3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568958" y="6094839"/>
                  <a:ext cx="100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784F491-0B0D-49D1-8142-3DED026009DA}"/>
                    </a:ext>
                  </a:extLst>
                </p14:cNvPr>
                <p14:cNvContentPartPr/>
                <p14:nvPr/>
              </p14:nvContentPartPr>
              <p14:xfrm>
                <a:off x="4470678" y="6041199"/>
                <a:ext cx="238320" cy="3096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784F491-0B0D-49D1-8142-3DED026009D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66358" y="6036879"/>
                  <a:ext cx="24696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CE4B4F48-8DFA-4E3D-BC03-6DC568ED661C}"/>
                  </a:ext>
                </a:extLst>
              </p14:cNvPr>
              <p14:cNvContentPartPr/>
              <p14:nvPr/>
            </p14:nvContentPartPr>
            <p14:xfrm>
              <a:off x="5466438" y="2415279"/>
              <a:ext cx="619560" cy="2772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CE4B4F48-8DFA-4E3D-BC03-6DC568ED661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5462118" y="2410959"/>
                <a:ext cx="628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AFCD50A9-10E9-4B6F-A43F-DE44CEC90EDE}"/>
                  </a:ext>
                </a:extLst>
              </p14:cNvPr>
              <p14:cNvContentPartPr/>
              <p14:nvPr/>
            </p14:nvContentPartPr>
            <p14:xfrm>
              <a:off x="8252838" y="2407359"/>
              <a:ext cx="675360" cy="327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AFCD50A9-10E9-4B6F-A43F-DE44CEC90ED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248518" y="2403039"/>
                <a:ext cx="6840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ACC3CA70-4CF2-4CD7-A6EA-871FD970A0D8}"/>
              </a:ext>
            </a:extLst>
          </p:cNvPr>
          <p:cNvGrpSpPr/>
          <p:nvPr/>
        </p:nvGrpSpPr>
        <p:grpSpPr>
          <a:xfrm>
            <a:off x="8079318" y="2126199"/>
            <a:ext cx="2446292" cy="1056240"/>
            <a:chOff x="8079318" y="2126199"/>
            <a:chExt cx="2446292" cy="10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D82F44D-DC34-4909-A853-15EDF52C922F}"/>
                    </a:ext>
                  </a:extLst>
                </p14:cNvPr>
                <p14:cNvContentPartPr/>
                <p14:nvPr/>
              </p14:nvContentPartPr>
              <p14:xfrm>
                <a:off x="8221158" y="2584839"/>
                <a:ext cx="110160" cy="1321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D82F44D-DC34-4909-A853-15EDF52C922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16838" y="2580519"/>
                  <a:ext cx="11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592E88D-5C82-4933-AA9B-99567F34AAB0}"/>
                    </a:ext>
                  </a:extLst>
                </p14:cNvPr>
                <p14:cNvContentPartPr/>
                <p14:nvPr/>
              </p14:nvContentPartPr>
              <p14:xfrm>
                <a:off x="8355078" y="2583399"/>
                <a:ext cx="95040" cy="1026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592E88D-5C82-4933-AA9B-99567F34AAB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50758" y="2579079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52D9F9-EADD-49F9-AF34-2D84BF16BDEF}"/>
                    </a:ext>
                  </a:extLst>
                </p14:cNvPr>
                <p14:cNvContentPartPr/>
                <p14:nvPr/>
              </p14:nvContentPartPr>
              <p14:xfrm>
                <a:off x="8478918" y="2566479"/>
                <a:ext cx="109080" cy="104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52D9F9-EADD-49F9-AF34-2D84BF16BDE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474598" y="2562159"/>
                  <a:ext cx="11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0CCEA22-E734-4867-8314-79BE8FBB3B88}"/>
                    </a:ext>
                  </a:extLst>
                </p14:cNvPr>
                <p14:cNvContentPartPr/>
                <p14:nvPr/>
              </p14:nvContentPartPr>
              <p14:xfrm>
                <a:off x="8578278" y="2661519"/>
                <a:ext cx="28080" cy="932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0CCEA22-E734-4867-8314-79BE8FBB3B8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573958" y="2657199"/>
                  <a:ext cx="36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BC2A5DF-E3D6-42A3-9472-D01CF7E19D31}"/>
                    </a:ext>
                  </a:extLst>
                </p14:cNvPr>
                <p14:cNvContentPartPr/>
                <p14:nvPr/>
              </p14:nvContentPartPr>
              <p14:xfrm>
                <a:off x="8658918" y="2552079"/>
                <a:ext cx="84600" cy="1047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BC2A5DF-E3D6-42A3-9472-D01CF7E19D3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54598" y="2547759"/>
                  <a:ext cx="93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CDE954E-89D5-48B7-94D4-F1CEABC1C9F4}"/>
                    </a:ext>
                  </a:extLst>
                </p14:cNvPr>
                <p14:cNvContentPartPr/>
                <p14:nvPr/>
              </p14:nvContentPartPr>
              <p14:xfrm>
                <a:off x="8749278" y="2564319"/>
                <a:ext cx="84600" cy="1231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CDE954E-89D5-48B7-94D4-F1CEABC1C9F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44958" y="2559999"/>
                  <a:ext cx="9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6B9FDB4-F364-4C5A-9190-3BCE2FE7DE2B}"/>
                    </a:ext>
                  </a:extLst>
                </p14:cNvPr>
                <p14:cNvContentPartPr/>
                <p14:nvPr/>
              </p14:nvContentPartPr>
              <p14:xfrm>
                <a:off x="8159598" y="2906679"/>
                <a:ext cx="104040" cy="1238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6B9FDB4-F364-4C5A-9190-3BCE2FE7DE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55278" y="2902359"/>
                  <a:ext cx="11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A80E245-84CB-4C69-8256-6E1B90ADC136}"/>
                    </a:ext>
                  </a:extLst>
                </p14:cNvPr>
                <p14:cNvContentPartPr/>
                <p14:nvPr/>
              </p14:nvContentPartPr>
              <p14:xfrm>
                <a:off x="8279838" y="2901639"/>
                <a:ext cx="88200" cy="1119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A80E245-84CB-4C69-8256-6E1B90ADC13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275518" y="2897319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C7298A1-6C5B-4E39-8507-D6A9E144FC86}"/>
                    </a:ext>
                  </a:extLst>
                </p14:cNvPr>
                <p14:cNvContentPartPr/>
                <p14:nvPr/>
              </p14:nvContentPartPr>
              <p14:xfrm>
                <a:off x="8408358" y="2905599"/>
                <a:ext cx="77760" cy="124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C7298A1-6C5B-4E39-8507-D6A9E144FC8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04038" y="2901279"/>
                  <a:ext cx="86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B63B357-283F-4BF7-9E09-0E62DA5D7FD4}"/>
                    </a:ext>
                  </a:extLst>
                </p14:cNvPr>
                <p14:cNvContentPartPr/>
                <p14:nvPr/>
              </p14:nvContentPartPr>
              <p14:xfrm>
                <a:off x="8545878" y="2983359"/>
                <a:ext cx="9720" cy="87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B63B357-283F-4BF7-9E09-0E62DA5D7FD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541558" y="2979039"/>
                  <a:ext cx="18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14A1BD7-BE9A-4A48-92E9-4F1393FE8679}"/>
                    </a:ext>
                  </a:extLst>
                </p14:cNvPr>
                <p14:cNvContentPartPr/>
                <p14:nvPr/>
              </p14:nvContentPartPr>
              <p14:xfrm>
                <a:off x="8598438" y="2897319"/>
                <a:ext cx="81360" cy="156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14A1BD7-BE9A-4A48-92E9-4F1393FE867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94118" y="2892999"/>
                  <a:ext cx="90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C1285A2-5687-48F0-AEF4-7043A6BE319C}"/>
                    </a:ext>
                  </a:extLst>
                </p14:cNvPr>
                <p14:cNvContentPartPr/>
                <p14:nvPr/>
              </p14:nvContentPartPr>
              <p14:xfrm>
                <a:off x="8734518" y="2907759"/>
                <a:ext cx="112320" cy="1598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C1285A2-5687-48F0-AEF4-7043A6BE319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730198" y="2903439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2F0C5B-0FF3-4C15-817D-264F3B70AA4E}"/>
                    </a:ext>
                  </a:extLst>
                </p14:cNvPr>
                <p14:cNvContentPartPr/>
                <p14:nvPr/>
              </p14:nvContentPartPr>
              <p14:xfrm>
                <a:off x="8140518" y="2185959"/>
                <a:ext cx="96120" cy="939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2F0C5B-0FF3-4C15-817D-264F3B70AA4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136198" y="2181639"/>
                  <a:ext cx="104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E64646A-D6A3-427C-BAB7-EB02641E7163}"/>
                    </a:ext>
                  </a:extLst>
                </p14:cNvPr>
                <p14:cNvContentPartPr/>
                <p14:nvPr/>
              </p14:nvContentPartPr>
              <p14:xfrm>
                <a:off x="8152398" y="2220519"/>
                <a:ext cx="92880" cy="118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E64646A-D6A3-427C-BAB7-EB02641E716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8078" y="2216199"/>
                  <a:ext cx="101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427EAF5-3FD1-44F9-9084-BC9BEB6C4F9E}"/>
                    </a:ext>
                  </a:extLst>
                </p14:cNvPr>
                <p14:cNvContentPartPr/>
                <p14:nvPr/>
              </p14:nvContentPartPr>
              <p14:xfrm>
                <a:off x="8079318" y="2146359"/>
                <a:ext cx="208800" cy="165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427EAF5-3FD1-44F9-9084-BC9BEB6C4F9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074998" y="2142039"/>
                  <a:ext cx="21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BC8DF7D-667E-4ED9-9547-E00EBF92DE6A}"/>
                    </a:ext>
                  </a:extLst>
                </p14:cNvPr>
                <p14:cNvContentPartPr/>
                <p14:nvPr/>
              </p14:nvContentPartPr>
              <p14:xfrm>
                <a:off x="8274438" y="2244279"/>
                <a:ext cx="118080" cy="1332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BC8DF7D-667E-4ED9-9547-E00EBF92DE6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70118" y="2239959"/>
                  <a:ext cx="12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55D6EE0-36AF-4F3B-8F00-EDA236B3F0A5}"/>
                    </a:ext>
                  </a:extLst>
                </p14:cNvPr>
                <p14:cNvContentPartPr/>
                <p14:nvPr/>
              </p14:nvContentPartPr>
              <p14:xfrm>
                <a:off x="8413758" y="2237439"/>
                <a:ext cx="93960" cy="115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55D6EE0-36AF-4F3B-8F00-EDA236B3F0A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409438" y="2233119"/>
                  <a:ext cx="10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03F3847-16DE-43B2-882C-1F5FF2065717}"/>
                    </a:ext>
                  </a:extLst>
                </p14:cNvPr>
                <p14:cNvContentPartPr/>
                <p14:nvPr/>
              </p14:nvContentPartPr>
              <p14:xfrm>
                <a:off x="8519958" y="2222319"/>
                <a:ext cx="63000" cy="115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03F3847-16DE-43B2-882C-1F5FF20657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515638" y="2217999"/>
                  <a:ext cx="71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2E99AEF-D625-4816-B3FD-E14C6C2FA537}"/>
                    </a:ext>
                  </a:extLst>
                </p14:cNvPr>
                <p14:cNvContentPartPr/>
                <p14:nvPr/>
              </p14:nvContentPartPr>
              <p14:xfrm>
                <a:off x="8550918" y="2279199"/>
                <a:ext cx="36720" cy="1000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2E99AEF-D625-4816-B3FD-E14C6C2FA53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546598" y="2274879"/>
                  <a:ext cx="45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6622A69-5F61-4637-8252-6CA8FB051736}"/>
                    </a:ext>
                  </a:extLst>
                </p14:cNvPr>
                <p14:cNvContentPartPr/>
                <p14:nvPr/>
              </p14:nvContentPartPr>
              <p14:xfrm>
                <a:off x="8614278" y="2338599"/>
                <a:ext cx="10440" cy="594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6622A69-5F61-4637-8252-6CA8FB05173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609958" y="2334279"/>
                  <a:ext cx="1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A5AB8AB-A732-4C30-993F-C061AC983F1F}"/>
                    </a:ext>
                  </a:extLst>
                </p14:cNvPr>
                <p14:cNvContentPartPr/>
                <p14:nvPr/>
              </p14:nvContentPartPr>
              <p14:xfrm>
                <a:off x="8669718" y="2249319"/>
                <a:ext cx="91080" cy="105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A5AB8AB-A732-4C30-993F-C061AC983F1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65398" y="2244999"/>
                  <a:ext cx="9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F3538D-05AF-445E-94D6-691A4A3D8468}"/>
                    </a:ext>
                  </a:extLst>
                </p14:cNvPr>
                <p14:cNvContentPartPr/>
                <p14:nvPr/>
              </p14:nvContentPartPr>
              <p14:xfrm>
                <a:off x="8785638" y="2225559"/>
                <a:ext cx="104760" cy="1548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F3538D-05AF-445E-94D6-691A4A3D846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81318" y="2221239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7DF341A-D943-40CB-A235-7AAED2DD87FA}"/>
                    </a:ext>
                  </a:extLst>
                </p14:cNvPr>
                <p14:cNvContentPartPr/>
                <p14:nvPr/>
              </p14:nvContentPartPr>
              <p14:xfrm>
                <a:off x="9000918" y="2176239"/>
                <a:ext cx="81720" cy="1202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7DF341A-D943-40CB-A235-7AAED2DD87F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996598" y="2171919"/>
                  <a:ext cx="90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EC0168B-5D1D-44E6-8024-7993583A89DA}"/>
                    </a:ext>
                  </a:extLst>
                </p14:cNvPr>
                <p14:cNvContentPartPr/>
                <p14:nvPr/>
              </p14:nvContentPartPr>
              <p14:xfrm>
                <a:off x="8933598" y="2133039"/>
                <a:ext cx="175680" cy="2124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EC0168B-5D1D-44E6-8024-7993583A89D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929278" y="2128719"/>
                  <a:ext cx="184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B931173-2E6A-4AA7-BFEF-CE375EC3719D}"/>
                    </a:ext>
                  </a:extLst>
                </p14:cNvPr>
                <p14:cNvContentPartPr/>
                <p14:nvPr/>
              </p14:nvContentPartPr>
              <p14:xfrm>
                <a:off x="9195318" y="2214039"/>
                <a:ext cx="97920" cy="986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B931173-2E6A-4AA7-BFEF-CE375EC3719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190998" y="2209719"/>
                  <a:ext cx="106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816CA39-5854-4068-9A92-B3D7D0E1D8CB}"/>
                    </a:ext>
                  </a:extLst>
                </p14:cNvPr>
                <p14:cNvContentPartPr/>
                <p14:nvPr/>
              </p14:nvContentPartPr>
              <p14:xfrm>
                <a:off x="9260838" y="2261919"/>
                <a:ext cx="36000" cy="781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816CA39-5854-4068-9A92-B3D7D0E1D8C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256518" y="2257599"/>
                  <a:ext cx="44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0141086-6A00-4F58-9EF9-7B5F02B43B9A}"/>
                    </a:ext>
                  </a:extLst>
                </p14:cNvPr>
                <p14:cNvContentPartPr/>
                <p14:nvPr/>
              </p14:nvContentPartPr>
              <p14:xfrm>
                <a:off x="9311598" y="2331399"/>
                <a:ext cx="6840" cy="637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0141086-6A00-4F58-9EF9-7B5F02B43B9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307278" y="2327079"/>
                  <a:ext cx="15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F934E75-3D9D-4E96-BDD5-531D2631F859}"/>
                    </a:ext>
                  </a:extLst>
                </p14:cNvPr>
                <p14:cNvContentPartPr/>
                <p14:nvPr/>
              </p14:nvContentPartPr>
              <p14:xfrm>
                <a:off x="9365598" y="2253639"/>
                <a:ext cx="55080" cy="777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F934E75-3D9D-4E96-BDD5-531D2631F85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361278" y="2249319"/>
                  <a:ext cx="63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04DC861-32E5-4F19-972F-A475AFFBF697}"/>
                    </a:ext>
                  </a:extLst>
                </p14:cNvPr>
                <p14:cNvContentPartPr/>
                <p14:nvPr/>
              </p14:nvContentPartPr>
              <p14:xfrm>
                <a:off x="9442278" y="2236359"/>
                <a:ext cx="73800" cy="115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04DC861-32E5-4F19-972F-A475AFFBF69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37958" y="2232039"/>
                  <a:ext cx="8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0103316-A094-4A6E-8062-51D342D2D2AA}"/>
                    </a:ext>
                  </a:extLst>
                </p14:cNvPr>
                <p14:cNvContentPartPr/>
                <p14:nvPr/>
              </p14:nvContentPartPr>
              <p14:xfrm>
                <a:off x="9584838" y="2258679"/>
                <a:ext cx="63000" cy="860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0103316-A094-4A6E-8062-51D342D2D2A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580518" y="2254359"/>
                  <a:ext cx="7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7DF96ED-179A-4A9C-8EB4-A06CCF14A1CE}"/>
                    </a:ext>
                  </a:extLst>
                </p14:cNvPr>
                <p14:cNvContentPartPr/>
                <p14:nvPr/>
              </p14:nvContentPartPr>
              <p14:xfrm>
                <a:off x="9535158" y="2205759"/>
                <a:ext cx="70920" cy="53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7DF96ED-179A-4A9C-8EB4-A06CCF14A1C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30838" y="2201439"/>
                  <a:ext cx="79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4A0AA55-0910-45B7-B87D-68A18C81234D}"/>
                    </a:ext>
                  </a:extLst>
                </p14:cNvPr>
                <p14:cNvContentPartPr/>
                <p14:nvPr/>
              </p14:nvContentPartPr>
              <p14:xfrm>
                <a:off x="9610398" y="2312319"/>
                <a:ext cx="61200" cy="691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4A0AA55-0910-45B7-B87D-68A18C81234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606078" y="2307999"/>
                  <a:ext cx="69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6C50E0A-9C62-4C75-A9C3-70161EF7DDD2}"/>
                    </a:ext>
                  </a:extLst>
                </p14:cNvPr>
                <p14:cNvContentPartPr/>
                <p14:nvPr/>
              </p14:nvContentPartPr>
              <p14:xfrm>
                <a:off x="9098478" y="2555319"/>
                <a:ext cx="137520" cy="1224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6C50E0A-9C62-4C75-A9C3-70161EF7DDD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094158" y="2550999"/>
                  <a:ext cx="146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FC83707-9559-499E-AD82-93892EB4DD06}"/>
                    </a:ext>
                  </a:extLst>
                </p14:cNvPr>
                <p14:cNvContentPartPr/>
                <p14:nvPr/>
              </p14:nvContentPartPr>
              <p14:xfrm>
                <a:off x="9125478" y="2624799"/>
                <a:ext cx="151560" cy="95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FC83707-9559-499E-AD82-93892EB4DD0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121158" y="2620479"/>
                  <a:ext cx="16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1268718-8995-48D9-B04D-573438AD34E5}"/>
                    </a:ext>
                  </a:extLst>
                </p14:cNvPr>
                <p14:cNvContentPartPr/>
                <p14:nvPr/>
              </p14:nvContentPartPr>
              <p14:xfrm>
                <a:off x="9352638" y="2552439"/>
                <a:ext cx="77400" cy="11520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1268718-8995-48D9-B04D-573438AD34E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48318" y="2548119"/>
                  <a:ext cx="8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38B66D2-CE2B-4B12-9D24-81F35867B935}"/>
                    </a:ext>
                  </a:extLst>
                </p14:cNvPr>
                <p14:cNvContentPartPr/>
                <p14:nvPr/>
              </p14:nvContentPartPr>
              <p14:xfrm>
                <a:off x="9454878" y="2561439"/>
                <a:ext cx="111240" cy="1548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38B66D2-CE2B-4B12-9D24-81F35867B93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450558" y="2557119"/>
                  <a:ext cx="11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566F8EA-E134-40EB-8E33-0A5DB5DECF3C}"/>
                    </a:ext>
                  </a:extLst>
                </p14:cNvPr>
                <p14:cNvContentPartPr/>
                <p14:nvPr/>
              </p14:nvContentPartPr>
              <p14:xfrm>
                <a:off x="9674478" y="2603199"/>
                <a:ext cx="50040" cy="1015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566F8EA-E134-40EB-8E33-0A5DB5DECF3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670158" y="2598879"/>
                  <a:ext cx="58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8799628C-3465-4E92-BFAC-7D42554D754A}"/>
                    </a:ext>
                  </a:extLst>
                </p14:cNvPr>
                <p14:cNvContentPartPr/>
                <p14:nvPr/>
              </p14:nvContentPartPr>
              <p14:xfrm>
                <a:off x="9599238" y="2546679"/>
                <a:ext cx="73800" cy="489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8799628C-3465-4E92-BFAC-7D42554D754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594918" y="2542359"/>
                  <a:ext cx="8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0A22C7A-F465-477F-BCE3-2B07C877D75A}"/>
                    </a:ext>
                  </a:extLst>
                </p14:cNvPr>
                <p14:cNvContentPartPr/>
                <p14:nvPr/>
              </p14:nvContentPartPr>
              <p14:xfrm>
                <a:off x="9699318" y="2669439"/>
                <a:ext cx="87840" cy="770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0A22C7A-F465-477F-BCE3-2B07C877D75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694998" y="2665119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E2D70AC-6058-41C2-8225-BFC93CD8A337}"/>
                    </a:ext>
                  </a:extLst>
                </p14:cNvPr>
                <p14:cNvContentPartPr/>
                <p14:nvPr/>
              </p14:nvContentPartPr>
              <p14:xfrm>
                <a:off x="9113598" y="2883279"/>
                <a:ext cx="113760" cy="1324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E2D70AC-6058-41C2-8225-BFC93CD8A33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109278" y="2878959"/>
                  <a:ext cx="12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BABCE5D-34DC-4456-9E4A-691F8AF66F8A}"/>
                    </a:ext>
                  </a:extLst>
                </p14:cNvPr>
                <p14:cNvContentPartPr/>
                <p14:nvPr/>
              </p14:nvContentPartPr>
              <p14:xfrm>
                <a:off x="9117558" y="2954919"/>
                <a:ext cx="123120" cy="108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BABCE5D-34DC-4456-9E4A-691F8AF66F8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113238" y="2950599"/>
                  <a:ext cx="131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20A3D77-A706-4B2D-8C3E-2E3097E019D8}"/>
                    </a:ext>
                  </a:extLst>
                </p14:cNvPr>
                <p14:cNvContentPartPr/>
                <p14:nvPr/>
              </p14:nvContentPartPr>
              <p14:xfrm>
                <a:off x="9271998" y="3008199"/>
                <a:ext cx="9000" cy="5364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20A3D77-A706-4B2D-8C3E-2E3097E019D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67678" y="3003879"/>
                  <a:ext cx="17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4137665D-1B2E-4B01-8330-B5F31C7A42F2}"/>
                    </a:ext>
                  </a:extLst>
                </p14:cNvPr>
                <p14:cNvContentPartPr/>
                <p14:nvPr/>
              </p14:nvContentPartPr>
              <p14:xfrm>
                <a:off x="9334638" y="2903439"/>
                <a:ext cx="102600" cy="91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4137665D-1B2E-4B01-8330-B5F31C7A42F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330318" y="2899119"/>
                  <a:ext cx="11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AA9742A-7B32-487F-85AD-817A513A8CAE}"/>
                    </a:ext>
                  </a:extLst>
                </p14:cNvPr>
                <p14:cNvContentPartPr/>
                <p14:nvPr/>
              </p14:nvContentPartPr>
              <p14:xfrm>
                <a:off x="9455598" y="2905239"/>
                <a:ext cx="93240" cy="10224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AA9742A-7B32-487F-85AD-817A513A8CA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451278" y="290091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AE6C8C86-F18D-4586-8557-6166F0F74C13}"/>
                    </a:ext>
                  </a:extLst>
                </p14:cNvPr>
                <p14:cNvContentPartPr/>
                <p14:nvPr/>
              </p14:nvContentPartPr>
              <p14:xfrm>
                <a:off x="9459558" y="2867079"/>
                <a:ext cx="115920" cy="21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AE6C8C86-F18D-4586-8557-6166F0F74C1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455238" y="2862759"/>
                  <a:ext cx="12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1DA13AE-4FC2-4180-A1AF-982EC4EEF4C6}"/>
                    </a:ext>
                  </a:extLst>
                </p14:cNvPr>
                <p14:cNvContentPartPr/>
                <p14:nvPr/>
              </p14:nvContentPartPr>
              <p14:xfrm>
                <a:off x="9657558" y="2924319"/>
                <a:ext cx="59040" cy="842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1DA13AE-4FC2-4180-A1AF-982EC4EEF4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653238" y="2919999"/>
                  <a:ext cx="67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8460245-F565-46E4-8154-9692DF3C68C0}"/>
                    </a:ext>
                  </a:extLst>
                </p14:cNvPr>
                <p14:cNvContentPartPr/>
                <p14:nvPr/>
              </p14:nvContentPartPr>
              <p14:xfrm>
                <a:off x="9586998" y="2862399"/>
                <a:ext cx="96120" cy="59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8460245-F565-46E4-8154-9692DF3C68C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582678" y="2858079"/>
                  <a:ext cx="104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C7B6FE8-4FA3-44EF-8F9C-55C32638E708}"/>
                    </a:ext>
                  </a:extLst>
                </p14:cNvPr>
                <p14:cNvContentPartPr/>
                <p14:nvPr/>
              </p14:nvContentPartPr>
              <p14:xfrm>
                <a:off x="9690318" y="2996679"/>
                <a:ext cx="116280" cy="7596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C7B6FE8-4FA3-44EF-8F9C-55C32638E70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685998" y="2992359"/>
                  <a:ext cx="124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6ED4342-8953-46BC-859F-986D1A7A4A8D}"/>
                    </a:ext>
                  </a:extLst>
                </p14:cNvPr>
                <p14:cNvContentPartPr/>
                <p14:nvPr/>
              </p14:nvContentPartPr>
              <p14:xfrm>
                <a:off x="9076518" y="2141679"/>
                <a:ext cx="618840" cy="3697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6ED4342-8953-46BC-859F-986D1A7A4A8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72198" y="2137359"/>
                  <a:ext cx="627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E61206F-9BE0-4063-A7E3-E759A17CAB5D}"/>
                    </a:ext>
                  </a:extLst>
                </p14:cNvPr>
                <p14:cNvContentPartPr/>
                <p14:nvPr/>
              </p14:nvContentPartPr>
              <p14:xfrm>
                <a:off x="9021798" y="2466399"/>
                <a:ext cx="681480" cy="36828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E61206F-9BE0-4063-A7E3-E759A17CAB5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017478" y="2462079"/>
                  <a:ext cx="690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908A8FE-27EC-47DE-952D-33C1EDF038DC}"/>
                    </a:ext>
                  </a:extLst>
                </p14:cNvPr>
                <p14:cNvContentPartPr/>
                <p14:nvPr/>
              </p14:nvContentPartPr>
              <p14:xfrm>
                <a:off x="9058518" y="2778879"/>
                <a:ext cx="795240" cy="4035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908A8FE-27EC-47DE-952D-33C1EDF038D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054198" y="2774559"/>
                  <a:ext cx="8038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6B3BAEE-B773-4341-8796-0A16845D2B61}"/>
                    </a:ext>
                  </a:extLst>
                </p14:cNvPr>
                <p14:cNvContentPartPr/>
                <p14:nvPr/>
              </p14:nvContentPartPr>
              <p14:xfrm>
                <a:off x="9839718" y="2187759"/>
                <a:ext cx="60840" cy="7056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6B3BAEE-B773-4341-8796-0A16845D2B6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835398" y="2183439"/>
                  <a:ext cx="6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A42D23E-B2A3-47FF-853A-3B223442CC16}"/>
                    </a:ext>
                  </a:extLst>
                </p14:cNvPr>
                <p14:cNvContentPartPr/>
                <p14:nvPr/>
              </p14:nvContentPartPr>
              <p14:xfrm>
                <a:off x="9918918" y="2178759"/>
                <a:ext cx="46440" cy="6696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A42D23E-B2A3-47FF-853A-3B223442CC1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914598" y="2174439"/>
                  <a:ext cx="55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20B8100B-3B82-458F-86FC-604C2FA5764F}"/>
                    </a:ext>
                  </a:extLst>
                </p14:cNvPr>
                <p14:cNvContentPartPr/>
                <p14:nvPr/>
              </p14:nvContentPartPr>
              <p14:xfrm>
                <a:off x="9815598" y="2126199"/>
                <a:ext cx="197640" cy="15948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20B8100B-3B82-458F-86FC-604C2FA5764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11278" y="2121879"/>
                  <a:ext cx="206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D7AFF2E-AE4B-4A0C-A565-E590CF301A63}"/>
                    </a:ext>
                  </a:extLst>
                </p14:cNvPr>
                <p14:cNvContentPartPr/>
                <p14:nvPr/>
              </p14:nvContentPartPr>
              <p14:xfrm>
                <a:off x="9966890" y="2230531"/>
                <a:ext cx="117000" cy="1425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D7AFF2E-AE4B-4A0C-A565-E590CF301A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62570" y="2226211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E6BFFDC-C535-4FFF-B31C-597E8D6476C7}"/>
                    </a:ext>
                  </a:extLst>
                </p14:cNvPr>
                <p14:cNvContentPartPr/>
                <p14:nvPr/>
              </p14:nvContentPartPr>
              <p14:xfrm>
                <a:off x="10110890" y="2263291"/>
                <a:ext cx="87120" cy="8748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E6BFFDC-C535-4FFF-B31C-597E8D6476C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06570" y="2258971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0B1EEB3-C824-4645-83FE-0D1544247CEC}"/>
                    </a:ext>
                  </a:extLst>
                </p14:cNvPr>
                <p14:cNvContentPartPr/>
                <p14:nvPr/>
              </p14:nvContentPartPr>
              <p14:xfrm>
                <a:off x="10211330" y="2255011"/>
                <a:ext cx="79560" cy="10476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0B1EEB3-C824-4645-83FE-0D1544247CE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207010" y="2250691"/>
                  <a:ext cx="8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A40E97F5-0280-4CB9-A5F0-19EADD43996F}"/>
                    </a:ext>
                  </a:extLst>
                </p14:cNvPr>
                <p14:cNvContentPartPr/>
                <p14:nvPr/>
              </p14:nvContentPartPr>
              <p14:xfrm>
                <a:off x="10283330" y="2353651"/>
                <a:ext cx="24840" cy="6840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A40E97F5-0280-4CB9-A5F0-19EADD43996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279010" y="2349331"/>
                  <a:ext cx="3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DC24888-9829-4C2F-88FA-7DEDED90378E}"/>
                    </a:ext>
                  </a:extLst>
                </p14:cNvPr>
                <p14:cNvContentPartPr/>
                <p14:nvPr/>
              </p14:nvContentPartPr>
              <p14:xfrm>
                <a:off x="10346330" y="2276251"/>
                <a:ext cx="82800" cy="113400"/>
              </p14:xfrm>
            </p:contentPart>
          </mc:Choice>
          <mc:Fallback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DC24888-9829-4C2F-88FA-7DEDED90378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342010" y="2271931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1E02AD90-ED03-4C59-9F4E-A1E1E28C6DBF}"/>
                    </a:ext>
                  </a:extLst>
                </p14:cNvPr>
                <p14:cNvContentPartPr/>
                <p14:nvPr/>
              </p14:nvContentPartPr>
              <p14:xfrm>
                <a:off x="10473050" y="2279131"/>
                <a:ext cx="52560" cy="838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1E02AD90-ED03-4C59-9F4E-A1E1E28C6DB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468730" y="2274811"/>
                  <a:ext cx="612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0" name="Gruppieren 649">
            <a:extLst>
              <a:ext uri="{FF2B5EF4-FFF2-40B4-BE49-F238E27FC236}">
                <a16:creationId xmlns:a16="http://schemas.microsoft.com/office/drawing/2014/main" id="{C9D5CA46-FB70-425F-9F9D-0F7593837327}"/>
              </a:ext>
            </a:extLst>
          </p:cNvPr>
          <p:cNvGrpSpPr/>
          <p:nvPr/>
        </p:nvGrpSpPr>
        <p:grpSpPr>
          <a:xfrm>
            <a:off x="9937010" y="2580091"/>
            <a:ext cx="591480" cy="170640"/>
            <a:chOff x="9937010" y="2580091"/>
            <a:chExt cx="59148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6C1DCD0-74F1-46CA-91AD-9F0FF25A46D9}"/>
                    </a:ext>
                  </a:extLst>
                </p14:cNvPr>
                <p14:cNvContentPartPr/>
                <p14:nvPr/>
              </p14:nvContentPartPr>
              <p14:xfrm>
                <a:off x="9937010" y="2597371"/>
                <a:ext cx="96480" cy="12312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6C1DCD0-74F1-46CA-91AD-9F0FF25A46D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932690" y="2593051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50B410F4-CBE4-4D52-AB67-6FC7C3B42631}"/>
                    </a:ext>
                  </a:extLst>
                </p14:cNvPr>
                <p14:cNvContentPartPr/>
                <p14:nvPr/>
              </p14:nvContentPartPr>
              <p14:xfrm>
                <a:off x="10064090" y="2585131"/>
                <a:ext cx="103680" cy="13500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50B410F4-CBE4-4D52-AB67-6FC7C3B4263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059770" y="2580811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00F0CFA-E8F2-4CA8-A073-2B4BD6AACBB2}"/>
                    </a:ext>
                  </a:extLst>
                </p14:cNvPr>
                <p14:cNvContentPartPr/>
                <p14:nvPr/>
              </p14:nvContentPartPr>
              <p14:xfrm>
                <a:off x="10191170" y="2583691"/>
                <a:ext cx="81720" cy="13392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00F0CFA-E8F2-4CA8-A073-2B4BD6AACBB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186850" y="2579371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C5885ECC-279A-4F45-8175-99BE29076069}"/>
                    </a:ext>
                  </a:extLst>
                </p14:cNvPr>
                <p14:cNvContentPartPr/>
                <p14:nvPr/>
              </p14:nvContentPartPr>
              <p14:xfrm>
                <a:off x="10275410" y="2685211"/>
                <a:ext cx="34200" cy="6552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C5885ECC-279A-4F45-8175-99BE2907606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271090" y="2680891"/>
                  <a:ext cx="4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807ED47-1031-4217-BF7D-2E5843EA1570}"/>
                    </a:ext>
                  </a:extLst>
                </p14:cNvPr>
                <p14:cNvContentPartPr/>
                <p14:nvPr/>
              </p14:nvContentPartPr>
              <p14:xfrm>
                <a:off x="10363610" y="2580091"/>
                <a:ext cx="86040" cy="11808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807ED47-1031-4217-BF7D-2E5843EA157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359290" y="2575771"/>
                  <a:ext cx="9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DBF6D34-71E0-4544-8E93-FC37180EF1B5}"/>
                    </a:ext>
                  </a:extLst>
                </p14:cNvPr>
                <p14:cNvContentPartPr/>
                <p14:nvPr/>
              </p14:nvContentPartPr>
              <p14:xfrm>
                <a:off x="10465850" y="2593411"/>
                <a:ext cx="62640" cy="8712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DBF6D34-71E0-4544-8E93-FC37180EF1B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461530" y="2589091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0608C217-F323-40F4-9E51-1C2D1B780399}"/>
              </a:ext>
            </a:extLst>
          </p:cNvPr>
          <p:cNvGrpSpPr/>
          <p:nvPr/>
        </p:nvGrpSpPr>
        <p:grpSpPr>
          <a:xfrm>
            <a:off x="9944570" y="2883211"/>
            <a:ext cx="645120" cy="170280"/>
            <a:chOff x="9944570" y="2883211"/>
            <a:chExt cx="64512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CE63243-EFE7-49A7-870A-2854289B8B0E}"/>
                    </a:ext>
                  </a:extLst>
                </p14:cNvPr>
                <p14:cNvContentPartPr/>
                <p14:nvPr/>
              </p14:nvContentPartPr>
              <p14:xfrm>
                <a:off x="9944570" y="2890411"/>
                <a:ext cx="118800" cy="1573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CE63243-EFE7-49A7-870A-2854289B8B0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940250" y="2886091"/>
                  <a:ext cx="127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19CF3DD-0096-4AB1-A5B1-E6B87A98FC39}"/>
                    </a:ext>
                  </a:extLst>
                </p14:cNvPr>
                <p14:cNvContentPartPr/>
                <p14:nvPr/>
              </p14:nvContentPartPr>
              <p14:xfrm>
                <a:off x="10069850" y="2899051"/>
                <a:ext cx="93240" cy="1314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19CF3DD-0096-4AB1-A5B1-E6B87A98FC3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065530" y="2894731"/>
                  <a:ext cx="10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0C3DB72-80B6-4447-8840-2C2D9437B4CE}"/>
                    </a:ext>
                  </a:extLst>
                </p14:cNvPr>
                <p14:cNvContentPartPr/>
                <p14:nvPr/>
              </p14:nvContentPartPr>
              <p14:xfrm>
                <a:off x="10168850" y="2909851"/>
                <a:ext cx="99360" cy="14364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0C3DB72-80B6-4447-8840-2C2D9437B4C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164530" y="2905531"/>
                  <a:ext cx="10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AA65D149-A9C5-4916-876D-36A75AA79C99}"/>
                    </a:ext>
                  </a:extLst>
                </p14:cNvPr>
                <p14:cNvContentPartPr/>
                <p14:nvPr/>
              </p14:nvContentPartPr>
              <p14:xfrm>
                <a:off x="10272170" y="3007411"/>
                <a:ext cx="13320" cy="4536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AA65D149-A9C5-4916-876D-36A75AA79C9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267850" y="3003091"/>
                  <a:ext cx="2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F024817-DD2A-4C94-A31C-7AA888FB8F87}"/>
                    </a:ext>
                  </a:extLst>
                </p14:cNvPr>
                <p14:cNvContentPartPr/>
                <p14:nvPr/>
              </p14:nvContentPartPr>
              <p14:xfrm>
                <a:off x="10323290" y="2907691"/>
                <a:ext cx="91440" cy="1411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F024817-DD2A-4C94-A31C-7AA888FB8F8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318970" y="2903371"/>
                  <a:ext cx="100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17472FD-6554-47B8-ADD6-55A8EA90E578}"/>
                    </a:ext>
                  </a:extLst>
                </p14:cNvPr>
                <p14:cNvContentPartPr/>
                <p14:nvPr/>
              </p14:nvContentPartPr>
              <p14:xfrm>
                <a:off x="10340930" y="2900131"/>
                <a:ext cx="83520" cy="27360"/>
              </p14:xfrm>
            </p:contentPart>
          </mc:Choice>
          <mc:Fallback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17472FD-6554-47B8-ADD6-55A8EA90E57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336610" y="2895811"/>
                  <a:ext cx="9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06BC26F3-C07F-4B2C-A852-8D7323FB9A3A}"/>
                    </a:ext>
                  </a:extLst>
                </p14:cNvPr>
                <p14:cNvContentPartPr/>
                <p14:nvPr/>
              </p14:nvContentPartPr>
              <p14:xfrm>
                <a:off x="10455770" y="2883211"/>
                <a:ext cx="133920" cy="15768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06BC26F3-C07F-4B2C-A852-8D7323FB9A3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451450" y="2878891"/>
                  <a:ext cx="142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0" name="Gruppieren 669">
            <a:extLst>
              <a:ext uri="{FF2B5EF4-FFF2-40B4-BE49-F238E27FC236}">
                <a16:creationId xmlns:a16="http://schemas.microsoft.com/office/drawing/2014/main" id="{60FE7B31-C72A-4AA7-B333-0A6E72250B5A}"/>
              </a:ext>
            </a:extLst>
          </p:cNvPr>
          <p:cNvGrpSpPr/>
          <p:nvPr/>
        </p:nvGrpSpPr>
        <p:grpSpPr>
          <a:xfrm>
            <a:off x="10735850" y="2179771"/>
            <a:ext cx="745560" cy="217440"/>
            <a:chOff x="10735850" y="2179771"/>
            <a:chExt cx="74556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DBD70E6-600C-40E1-8312-1ABEEA6C21AB}"/>
                    </a:ext>
                  </a:extLst>
                </p14:cNvPr>
                <p14:cNvContentPartPr/>
                <p14:nvPr/>
              </p14:nvContentPartPr>
              <p14:xfrm>
                <a:off x="10824050" y="2254291"/>
                <a:ext cx="87480" cy="1108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DBD70E6-600C-40E1-8312-1ABEEA6C21A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819730" y="2249971"/>
                  <a:ext cx="9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1CE4B65C-25FD-436C-A43D-2EC1EDF28757}"/>
                    </a:ext>
                  </a:extLst>
                </p14:cNvPr>
                <p14:cNvContentPartPr/>
                <p14:nvPr/>
              </p14:nvContentPartPr>
              <p14:xfrm>
                <a:off x="10937450" y="2325931"/>
                <a:ext cx="12600" cy="712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1CE4B65C-25FD-436C-A43D-2EC1EDF2875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933130" y="2321611"/>
                  <a:ext cx="21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098264DF-09C9-4A94-AC86-828B05A9BC03}"/>
                    </a:ext>
                  </a:extLst>
                </p14:cNvPr>
                <p14:cNvContentPartPr/>
                <p14:nvPr/>
              </p14:nvContentPartPr>
              <p14:xfrm>
                <a:off x="11019890" y="2233411"/>
                <a:ext cx="86400" cy="1094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098264DF-09C9-4A94-AC86-828B05A9BC0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015570" y="2229091"/>
                  <a:ext cx="95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BC6F531-8D40-4BB4-B055-8F2EFAA138FA}"/>
                    </a:ext>
                  </a:extLst>
                </p14:cNvPr>
                <p14:cNvContentPartPr/>
                <p14:nvPr/>
              </p14:nvContentPartPr>
              <p14:xfrm>
                <a:off x="11139770" y="2250691"/>
                <a:ext cx="72360" cy="11088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BC6F531-8D40-4BB4-B055-8F2EFAA138F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35450" y="2246371"/>
                  <a:ext cx="81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068408C-E136-4E6B-8C9F-6F91DDE01480}"/>
                    </a:ext>
                  </a:extLst>
                </p14:cNvPr>
                <p14:cNvContentPartPr/>
                <p14:nvPr/>
              </p14:nvContentPartPr>
              <p14:xfrm>
                <a:off x="11332370" y="2265091"/>
                <a:ext cx="51480" cy="957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068408C-E136-4E6B-8C9F-6F91DDE0148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328050" y="2260771"/>
                  <a:ext cx="6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0BC335F-32F0-453B-9830-B844BB454374}"/>
                    </a:ext>
                  </a:extLst>
                </p14:cNvPr>
                <p14:cNvContentPartPr/>
                <p14:nvPr/>
              </p14:nvContentPartPr>
              <p14:xfrm>
                <a:off x="11254970" y="2196331"/>
                <a:ext cx="73800" cy="7164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0BC335F-32F0-453B-9830-B844BB45437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250650" y="2192011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C67BF84-3811-4920-8D2D-4FC2BAF311EA}"/>
                    </a:ext>
                  </a:extLst>
                </p14:cNvPr>
                <p14:cNvContentPartPr/>
                <p14:nvPr/>
              </p14:nvContentPartPr>
              <p14:xfrm>
                <a:off x="11380610" y="2298931"/>
                <a:ext cx="100800" cy="633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C67BF84-3811-4920-8D2D-4FC2BAF311E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376290" y="2294611"/>
                  <a:ext cx="109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0C70BBC-06ED-4168-9491-F5F1D01AA76A}"/>
                    </a:ext>
                  </a:extLst>
                </p14:cNvPr>
                <p14:cNvContentPartPr/>
                <p14:nvPr/>
              </p14:nvContentPartPr>
              <p14:xfrm>
                <a:off x="10735850" y="2190931"/>
                <a:ext cx="62640" cy="457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0C70BBC-06ED-4168-9491-F5F1D01AA76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731530" y="2186611"/>
                  <a:ext cx="71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0351D33-FCD4-4BF8-BC79-A8E62B765234}"/>
                    </a:ext>
                  </a:extLst>
                </p14:cNvPr>
                <p14:cNvContentPartPr/>
                <p14:nvPr/>
              </p14:nvContentPartPr>
              <p14:xfrm>
                <a:off x="10812170" y="2179771"/>
                <a:ext cx="45720" cy="5580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0351D33-FCD4-4BF8-BC79-A8E62B76523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807850" y="2175451"/>
                  <a:ext cx="543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FA12B42D-0C92-40D0-9229-80E32B41008B}"/>
              </a:ext>
            </a:extLst>
          </p:cNvPr>
          <p:cNvGrpSpPr/>
          <p:nvPr/>
        </p:nvGrpSpPr>
        <p:grpSpPr>
          <a:xfrm>
            <a:off x="8722730" y="3211531"/>
            <a:ext cx="2714760" cy="349200"/>
            <a:chOff x="8722730" y="3211531"/>
            <a:chExt cx="271476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E76568B4-AE0C-4498-AF34-5C0EF999645C}"/>
                    </a:ext>
                  </a:extLst>
                </p14:cNvPr>
                <p14:cNvContentPartPr/>
                <p14:nvPr/>
              </p14:nvContentPartPr>
              <p14:xfrm>
                <a:off x="8777450" y="3302611"/>
                <a:ext cx="97200" cy="892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E76568B4-AE0C-4498-AF34-5C0EF999645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773130" y="3298291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E0EA8D87-9A02-4910-8304-5D71671588AC}"/>
                    </a:ext>
                  </a:extLst>
                </p14:cNvPr>
                <p14:cNvContentPartPr/>
                <p14:nvPr/>
              </p14:nvContentPartPr>
              <p14:xfrm>
                <a:off x="8899490" y="3304411"/>
                <a:ext cx="72720" cy="8172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E0EA8D87-9A02-4910-8304-5D71671588AC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895170" y="3300091"/>
                  <a:ext cx="81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3D30290-86DF-4056-897A-4F422EBE8A73}"/>
                    </a:ext>
                  </a:extLst>
                </p14:cNvPr>
                <p14:cNvContentPartPr/>
                <p14:nvPr/>
              </p14:nvContentPartPr>
              <p14:xfrm>
                <a:off x="8722730" y="3211531"/>
                <a:ext cx="318240" cy="29268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3D30290-86DF-4056-897A-4F422EBE8A7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18410" y="3207211"/>
                  <a:ext cx="326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ED4006C-CBC1-4204-8BC1-C8D04A4D8379}"/>
                    </a:ext>
                  </a:extLst>
                </p14:cNvPr>
                <p14:cNvContentPartPr/>
                <p14:nvPr/>
              </p14:nvContentPartPr>
              <p14:xfrm>
                <a:off x="9192530" y="3273091"/>
                <a:ext cx="116280" cy="1072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ED4006C-CBC1-4204-8BC1-C8D04A4D837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188210" y="3268771"/>
                  <a:ext cx="12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0D1AC5AD-C142-4EDF-AC82-FCFD11FB4374}"/>
                    </a:ext>
                  </a:extLst>
                </p14:cNvPr>
                <p14:cNvContentPartPr/>
                <p14:nvPr/>
              </p14:nvContentPartPr>
              <p14:xfrm>
                <a:off x="9368570" y="3276331"/>
                <a:ext cx="83520" cy="10944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0D1AC5AD-C142-4EDF-AC82-FCFD11FB437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364250" y="3272011"/>
                  <a:ext cx="92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8A21983-29AC-41F2-BC23-221B1A2E291A}"/>
                    </a:ext>
                  </a:extLst>
                </p14:cNvPr>
                <p14:cNvContentPartPr/>
                <p14:nvPr/>
              </p14:nvContentPartPr>
              <p14:xfrm>
                <a:off x="9492050" y="3250051"/>
                <a:ext cx="102240" cy="11088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8A21983-29AC-41F2-BC23-221B1A2E291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487730" y="3245731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40CA61F-8DEC-4852-8BDA-A4BC72A7B4EF}"/>
                    </a:ext>
                  </a:extLst>
                </p14:cNvPr>
                <p14:cNvContentPartPr/>
                <p14:nvPr/>
              </p14:nvContentPartPr>
              <p14:xfrm>
                <a:off x="9634970" y="3364171"/>
                <a:ext cx="19800" cy="5688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40CA61F-8DEC-4852-8BDA-A4BC72A7B4E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630650" y="3359851"/>
                  <a:ext cx="2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0FFDF6F1-784F-474C-BE69-79F55A6A273B}"/>
                    </a:ext>
                  </a:extLst>
                </p14:cNvPr>
                <p14:cNvContentPartPr/>
                <p14:nvPr/>
              </p14:nvContentPartPr>
              <p14:xfrm>
                <a:off x="9697250" y="3272371"/>
                <a:ext cx="91800" cy="1227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0FFDF6F1-784F-474C-BE69-79F55A6A273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692930" y="3268051"/>
                  <a:ext cx="100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85290D43-6F0C-4ECD-801C-9812A2993840}"/>
                    </a:ext>
                  </a:extLst>
                </p14:cNvPr>
                <p14:cNvContentPartPr/>
                <p14:nvPr/>
              </p14:nvContentPartPr>
              <p14:xfrm>
                <a:off x="9811010" y="3282811"/>
                <a:ext cx="82080" cy="10512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85290D43-6F0C-4ECD-801C-9812A299384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806690" y="3278491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F4298969-B536-480A-A5D1-884E45A4911F}"/>
                    </a:ext>
                  </a:extLst>
                </p14:cNvPr>
                <p14:cNvContentPartPr/>
                <p14:nvPr/>
              </p14:nvContentPartPr>
              <p14:xfrm>
                <a:off x="9955010" y="3326731"/>
                <a:ext cx="78840" cy="2088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F4298969-B536-480A-A5D1-884E45A4911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950690" y="3322411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38B05C7-650E-4A93-8120-18DBC42E2141}"/>
                    </a:ext>
                  </a:extLst>
                </p14:cNvPr>
                <p14:cNvContentPartPr/>
                <p14:nvPr/>
              </p14:nvContentPartPr>
              <p14:xfrm>
                <a:off x="10096490" y="3246451"/>
                <a:ext cx="126000" cy="1170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38B05C7-650E-4A93-8120-18DBC42E214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092170" y="3242131"/>
                  <a:ext cx="13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50374C2-04B4-419E-B420-55ABC1F21DC4}"/>
                    </a:ext>
                  </a:extLst>
                </p14:cNvPr>
                <p14:cNvContentPartPr/>
                <p14:nvPr/>
              </p14:nvContentPartPr>
              <p14:xfrm>
                <a:off x="10250930" y="3272371"/>
                <a:ext cx="92160" cy="6732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50374C2-04B4-419E-B420-55ABC1F21DC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246610" y="3268051"/>
                  <a:ext cx="100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A783CAE-C61D-411A-A143-BB14133AAE86}"/>
                    </a:ext>
                  </a:extLst>
                </p14:cNvPr>
                <p14:cNvContentPartPr/>
                <p14:nvPr/>
              </p14:nvContentPartPr>
              <p14:xfrm>
                <a:off x="10373330" y="3256531"/>
                <a:ext cx="122760" cy="828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A783CAE-C61D-411A-A143-BB14133AAE8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369010" y="3252211"/>
                  <a:ext cx="13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5F38B89-0895-485F-82B8-BDA8EF8AAD45}"/>
                    </a:ext>
                  </a:extLst>
                </p14:cNvPr>
                <p14:cNvContentPartPr/>
                <p14:nvPr/>
              </p14:nvContentPartPr>
              <p14:xfrm>
                <a:off x="9251570" y="3401251"/>
                <a:ext cx="1212840" cy="9180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5F38B89-0895-485F-82B8-BDA8EF8AAD4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247250" y="3396931"/>
                  <a:ext cx="1221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A7E5B6C-57A0-450D-A441-20FBACA57239}"/>
                    </a:ext>
                  </a:extLst>
                </p14:cNvPr>
                <p14:cNvContentPartPr/>
                <p14:nvPr/>
              </p14:nvContentPartPr>
              <p14:xfrm>
                <a:off x="9739370" y="3462811"/>
                <a:ext cx="105840" cy="9792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A7E5B6C-57A0-450D-A441-20FBACA5723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735050" y="3458491"/>
                  <a:ext cx="11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2E4A02D-A0EF-4276-B5F6-5C5FACC83051}"/>
                    </a:ext>
                  </a:extLst>
                </p14:cNvPr>
                <p14:cNvContentPartPr/>
                <p14:nvPr/>
              </p14:nvContentPartPr>
              <p14:xfrm>
                <a:off x="9885890" y="3475771"/>
                <a:ext cx="99000" cy="7164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2E4A02D-A0EF-4276-B5F6-5C5FACC8305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881570" y="3471451"/>
                  <a:ext cx="107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C53CD21-F3C0-45A5-A912-BA56DD50D9BD}"/>
                    </a:ext>
                  </a:extLst>
                </p14:cNvPr>
                <p14:cNvContentPartPr/>
                <p14:nvPr/>
              </p14:nvContentPartPr>
              <p14:xfrm>
                <a:off x="10008290" y="3471811"/>
                <a:ext cx="121680" cy="7020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C53CD21-F3C0-45A5-A912-BA56DD50D9B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003970" y="3467491"/>
                  <a:ext cx="130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D9D3CE3-C465-4EA2-B2E7-713DC8DB94AF}"/>
                    </a:ext>
                  </a:extLst>
                </p14:cNvPr>
                <p14:cNvContentPartPr/>
                <p14:nvPr/>
              </p14:nvContentPartPr>
              <p14:xfrm>
                <a:off x="10591130" y="3383611"/>
                <a:ext cx="102240" cy="75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D9D3CE3-C465-4EA2-B2E7-713DC8DB94A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586810" y="3379291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BCA229E-1C2A-4BFF-A24E-515CD21AD38D}"/>
                    </a:ext>
                  </a:extLst>
                </p14:cNvPr>
                <p14:cNvContentPartPr/>
                <p14:nvPr/>
              </p14:nvContentPartPr>
              <p14:xfrm>
                <a:off x="10566650" y="3428611"/>
                <a:ext cx="124920" cy="1656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BCA229E-1C2A-4BFF-A24E-515CD21AD38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562330" y="3424291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638A1331-296B-4AD5-A618-BCC14904568D}"/>
                    </a:ext>
                  </a:extLst>
                </p14:cNvPr>
                <p14:cNvContentPartPr/>
                <p14:nvPr/>
              </p14:nvContentPartPr>
              <p14:xfrm>
                <a:off x="10780850" y="3287491"/>
                <a:ext cx="136440" cy="1242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638A1331-296B-4AD5-A618-BCC14904568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776530" y="3283171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FDE92E8-93B0-4531-B671-08EFBE15430E}"/>
                    </a:ext>
                  </a:extLst>
                </p14:cNvPr>
                <p14:cNvContentPartPr/>
                <p14:nvPr/>
              </p14:nvContentPartPr>
              <p14:xfrm>
                <a:off x="10928450" y="3379651"/>
                <a:ext cx="21240" cy="6624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FDE92E8-93B0-4531-B671-08EFBE15430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924130" y="3375331"/>
                  <a:ext cx="2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F0897BB-BC3E-43A8-8BA4-8346629266E5}"/>
                    </a:ext>
                  </a:extLst>
                </p14:cNvPr>
                <p14:cNvContentPartPr/>
                <p14:nvPr/>
              </p14:nvContentPartPr>
              <p14:xfrm>
                <a:off x="11011250" y="3277771"/>
                <a:ext cx="88200" cy="13284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F0897BB-BC3E-43A8-8BA4-8346629266E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006930" y="3273451"/>
                  <a:ext cx="96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7C9F826-FFDC-4CCA-BF8A-41C8A27286C2}"/>
                    </a:ext>
                  </a:extLst>
                </p14:cNvPr>
                <p14:cNvContentPartPr/>
                <p14:nvPr/>
              </p14:nvContentPartPr>
              <p14:xfrm>
                <a:off x="11150210" y="3275251"/>
                <a:ext cx="82080" cy="1044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7C9F826-FFDC-4CCA-BF8A-41C8A27286C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145890" y="3270931"/>
                  <a:ext cx="90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0331266-FB38-4878-96ED-1545F92C621E}"/>
                    </a:ext>
                  </a:extLst>
                </p14:cNvPr>
                <p14:cNvContentPartPr/>
                <p14:nvPr/>
              </p14:nvContentPartPr>
              <p14:xfrm>
                <a:off x="11341730" y="3263371"/>
                <a:ext cx="95040" cy="9756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0331266-FB38-4878-96ED-1545F92C621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337410" y="3259051"/>
                  <a:ext cx="10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ECD0911-76B6-4ACA-A3F6-282C533F8AFD}"/>
                    </a:ext>
                  </a:extLst>
                </p14:cNvPr>
                <p14:cNvContentPartPr/>
                <p14:nvPr/>
              </p14:nvContentPartPr>
              <p14:xfrm>
                <a:off x="11263250" y="3212971"/>
                <a:ext cx="70560" cy="7884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ECD0911-76B6-4ACA-A3F6-282C533F8AF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258930" y="3208651"/>
                  <a:ext cx="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F9B13BB-125E-471B-A3CC-A9CA1314DBE0}"/>
                    </a:ext>
                  </a:extLst>
                </p14:cNvPr>
                <p14:cNvContentPartPr/>
                <p14:nvPr/>
              </p14:nvContentPartPr>
              <p14:xfrm>
                <a:off x="11366570" y="3317731"/>
                <a:ext cx="70920" cy="6300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F9B13BB-125E-471B-A3CC-A9CA1314DBE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362250" y="3313411"/>
                  <a:ext cx="795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1" name="Gruppieren 710">
            <a:extLst>
              <a:ext uri="{FF2B5EF4-FFF2-40B4-BE49-F238E27FC236}">
                <a16:creationId xmlns:a16="http://schemas.microsoft.com/office/drawing/2014/main" id="{D83AFC2F-2783-4824-8E94-7CCD57ACE92F}"/>
              </a:ext>
            </a:extLst>
          </p:cNvPr>
          <p:cNvGrpSpPr/>
          <p:nvPr/>
        </p:nvGrpSpPr>
        <p:grpSpPr>
          <a:xfrm>
            <a:off x="10869770" y="2539771"/>
            <a:ext cx="649440" cy="191520"/>
            <a:chOff x="10869770" y="2539771"/>
            <a:chExt cx="64944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42D3146-1840-4864-B0BF-A2381B1EAD73}"/>
                    </a:ext>
                  </a:extLst>
                </p14:cNvPr>
                <p14:cNvContentPartPr/>
                <p14:nvPr/>
              </p14:nvContentPartPr>
              <p14:xfrm>
                <a:off x="10869770" y="2546251"/>
                <a:ext cx="106200" cy="15336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42D3146-1840-4864-B0BF-A2381B1EAD7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865450" y="2541931"/>
                  <a:ext cx="11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0350EDD-5BA7-441F-B480-E56E4A6568DC}"/>
                    </a:ext>
                  </a:extLst>
                </p14:cNvPr>
                <p14:cNvContentPartPr/>
                <p14:nvPr/>
              </p14:nvContentPartPr>
              <p14:xfrm>
                <a:off x="10982810" y="2652091"/>
                <a:ext cx="9360" cy="568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0350EDD-5BA7-441F-B480-E56E4A6568D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978490" y="2647771"/>
                  <a:ext cx="18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82138AC-5458-48DB-AEF7-1A1F18E6C805}"/>
                    </a:ext>
                  </a:extLst>
                </p14:cNvPr>
                <p14:cNvContentPartPr/>
                <p14:nvPr/>
              </p14:nvContentPartPr>
              <p14:xfrm>
                <a:off x="11053730" y="2539771"/>
                <a:ext cx="82800" cy="1551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82138AC-5458-48DB-AEF7-1A1F18E6C805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049410" y="2535451"/>
                  <a:ext cx="9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F14B27AB-9726-4390-AD97-B6811CF39FFA}"/>
                    </a:ext>
                  </a:extLst>
                </p14:cNvPr>
                <p14:cNvContentPartPr/>
                <p14:nvPr/>
              </p14:nvContentPartPr>
              <p14:xfrm>
                <a:off x="11169290" y="2549131"/>
                <a:ext cx="68400" cy="1321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F14B27AB-9726-4390-AD97-B6811CF39FF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164970" y="2544811"/>
                  <a:ext cx="77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3A0C0557-1EB5-4F77-8669-77B810485337}"/>
                    </a:ext>
                  </a:extLst>
                </p14:cNvPr>
                <p14:cNvContentPartPr/>
                <p14:nvPr/>
              </p14:nvContentPartPr>
              <p14:xfrm>
                <a:off x="11405090" y="2636971"/>
                <a:ext cx="73800" cy="8568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3A0C0557-1EB5-4F77-8669-77B81048533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400770" y="2632651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969926FD-F41A-4325-A5AB-C26FEC3EA134}"/>
                    </a:ext>
                  </a:extLst>
                </p14:cNvPr>
                <p14:cNvContentPartPr/>
                <p14:nvPr/>
              </p14:nvContentPartPr>
              <p14:xfrm>
                <a:off x="11329850" y="2558491"/>
                <a:ext cx="101880" cy="6876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969926FD-F41A-4325-A5AB-C26FEC3EA13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325530" y="2554171"/>
                  <a:ext cx="110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A651502-2188-4E3C-BBE0-D8204DA48075}"/>
                    </a:ext>
                  </a:extLst>
                </p14:cNvPr>
                <p14:cNvContentPartPr/>
                <p14:nvPr/>
              </p14:nvContentPartPr>
              <p14:xfrm>
                <a:off x="11455490" y="2694211"/>
                <a:ext cx="63720" cy="3708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A651502-2188-4E3C-BBE0-D8204DA4807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451170" y="2689891"/>
                  <a:ext cx="723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6" name="Gruppieren 715">
            <a:extLst>
              <a:ext uri="{FF2B5EF4-FFF2-40B4-BE49-F238E27FC236}">
                <a16:creationId xmlns:a16="http://schemas.microsoft.com/office/drawing/2014/main" id="{19C6E29B-F538-49CB-8FF6-0D0DB963B760}"/>
              </a:ext>
            </a:extLst>
          </p:cNvPr>
          <p:cNvGrpSpPr/>
          <p:nvPr/>
        </p:nvGrpSpPr>
        <p:grpSpPr>
          <a:xfrm>
            <a:off x="10804610" y="2868091"/>
            <a:ext cx="730800" cy="197280"/>
            <a:chOff x="10804610" y="2868091"/>
            <a:chExt cx="73080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54434C7-11AA-494F-98C7-25611D9FF159}"/>
                    </a:ext>
                  </a:extLst>
                </p14:cNvPr>
                <p14:cNvContentPartPr/>
                <p14:nvPr/>
              </p14:nvContentPartPr>
              <p14:xfrm>
                <a:off x="10804610" y="2897251"/>
                <a:ext cx="103680" cy="13788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54434C7-11AA-494F-98C7-25611D9FF15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800290" y="2892931"/>
                  <a:ext cx="112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057C3B5-1450-4621-987D-0D0F32B0C027}"/>
                    </a:ext>
                  </a:extLst>
                </p14:cNvPr>
                <p14:cNvContentPartPr/>
                <p14:nvPr/>
              </p14:nvContentPartPr>
              <p14:xfrm>
                <a:off x="10924490" y="2995531"/>
                <a:ext cx="13320" cy="540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057C3B5-1450-4621-987D-0D0F32B0C02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920170" y="2991211"/>
                  <a:ext cx="21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62CA160-A0BF-4D25-9FD1-6989DF022D4B}"/>
                    </a:ext>
                  </a:extLst>
                </p14:cNvPr>
                <p14:cNvContentPartPr/>
                <p14:nvPr/>
              </p14:nvContentPartPr>
              <p14:xfrm>
                <a:off x="10990010" y="2871331"/>
                <a:ext cx="108000" cy="16092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62CA160-A0BF-4D25-9FD1-6989DF022D4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985690" y="2867011"/>
                  <a:ext cx="116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20CC98E-0A2B-470B-9D71-CFF7DA433783}"/>
                    </a:ext>
                  </a:extLst>
                </p14:cNvPr>
                <p14:cNvContentPartPr/>
                <p14:nvPr/>
              </p14:nvContentPartPr>
              <p14:xfrm>
                <a:off x="11130770" y="2882131"/>
                <a:ext cx="69480" cy="10944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20CC98E-0A2B-470B-9D71-CFF7DA43378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126450" y="2877811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F28C5FB-45DF-47D5-AFCD-20E9E9A2388D}"/>
                    </a:ext>
                  </a:extLst>
                </p14:cNvPr>
                <p14:cNvContentPartPr/>
                <p14:nvPr/>
              </p14:nvContentPartPr>
              <p14:xfrm>
                <a:off x="11175410" y="2939371"/>
                <a:ext cx="26280" cy="867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F28C5FB-45DF-47D5-AFCD-20E9E9A2388D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1171090" y="2935051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1C1161D6-B42E-4081-A627-72FAB3BE0EF5}"/>
                    </a:ext>
                  </a:extLst>
                </p14:cNvPr>
                <p14:cNvContentPartPr/>
                <p14:nvPr/>
              </p14:nvContentPartPr>
              <p14:xfrm>
                <a:off x="11396450" y="2925691"/>
                <a:ext cx="84600" cy="1051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1C1161D6-B42E-4081-A627-72FAB3BE0EF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392130" y="2921371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C6FF865-FBE4-43BB-AD01-5B9A6675350C}"/>
                    </a:ext>
                  </a:extLst>
                </p14:cNvPr>
                <p14:cNvContentPartPr/>
                <p14:nvPr/>
              </p14:nvContentPartPr>
              <p14:xfrm>
                <a:off x="11298530" y="2868091"/>
                <a:ext cx="98280" cy="687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C6FF865-FBE4-43BB-AD01-5B9A6675350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294210" y="2863771"/>
                  <a:ext cx="106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2954B22-DBD6-4EBF-B04F-0B67AF5B098C}"/>
                    </a:ext>
                  </a:extLst>
                </p14:cNvPr>
                <p14:cNvContentPartPr/>
                <p14:nvPr/>
              </p14:nvContentPartPr>
              <p14:xfrm>
                <a:off x="11459090" y="3003451"/>
                <a:ext cx="76320" cy="6192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2954B22-DBD6-4EBF-B04F-0B67AF5B098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454770" y="2999131"/>
                  <a:ext cx="849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E51A8416-591A-4E30-A1B4-E29B4FB60A53}"/>
              </a:ext>
            </a:extLst>
          </p:cNvPr>
          <p:cNvGrpSpPr/>
          <p:nvPr/>
        </p:nvGrpSpPr>
        <p:grpSpPr>
          <a:xfrm>
            <a:off x="2380518" y="3944851"/>
            <a:ext cx="6309092" cy="2816708"/>
            <a:chOff x="2380518" y="3944851"/>
            <a:chExt cx="6309092" cy="281670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BF50EFC-6BB2-4046-8BC0-44034BC33D1A}"/>
                    </a:ext>
                  </a:extLst>
                </p14:cNvPr>
                <p14:cNvContentPartPr/>
                <p14:nvPr/>
              </p14:nvContentPartPr>
              <p14:xfrm>
                <a:off x="4425678" y="4297719"/>
                <a:ext cx="99720" cy="1778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BF50EFC-6BB2-4046-8BC0-44034BC33D1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21358" y="4293399"/>
                  <a:ext cx="108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D719A70-76B8-44E0-8E55-3AF93653CFC3}"/>
                    </a:ext>
                  </a:extLst>
                </p14:cNvPr>
                <p14:cNvContentPartPr/>
                <p14:nvPr/>
              </p14:nvContentPartPr>
              <p14:xfrm>
                <a:off x="4339278" y="4225719"/>
                <a:ext cx="253800" cy="296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D719A70-76B8-44E0-8E55-3AF93653CFC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334958" y="4221399"/>
                  <a:ext cx="262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D61159C-6C15-47ED-8B97-F2AB628CC973}"/>
                    </a:ext>
                  </a:extLst>
                </p14:cNvPr>
                <p14:cNvContentPartPr/>
                <p14:nvPr/>
              </p14:nvContentPartPr>
              <p14:xfrm>
                <a:off x="4710078" y="4299159"/>
                <a:ext cx="110880" cy="1278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D61159C-6C15-47ED-8B97-F2AB628CC97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705758" y="4294839"/>
                  <a:ext cx="119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42B7D3F-5112-46A3-AC02-CD33FC434C03}"/>
                    </a:ext>
                  </a:extLst>
                </p14:cNvPr>
                <p14:cNvContentPartPr/>
                <p14:nvPr/>
              </p14:nvContentPartPr>
              <p14:xfrm>
                <a:off x="4863078" y="4414359"/>
                <a:ext cx="18360" cy="80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42B7D3F-5112-46A3-AC02-CD33FC434C0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58758" y="4410039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474E8CD-5D90-41A8-9D2F-7C42BE7FB7D1}"/>
                    </a:ext>
                  </a:extLst>
                </p14:cNvPr>
                <p14:cNvContentPartPr/>
                <p14:nvPr/>
              </p14:nvContentPartPr>
              <p14:xfrm>
                <a:off x="4901598" y="4306719"/>
                <a:ext cx="91800" cy="1576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474E8CD-5D90-41A8-9D2F-7C42BE7FB7D1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897278" y="4302399"/>
                  <a:ext cx="100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BCAF3F1-06F7-4379-9F68-C2EB079FC11A}"/>
                    </a:ext>
                  </a:extLst>
                </p14:cNvPr>
                <p14:cNvContentPartPr/>
                <p14:nvPr/>
              </p14:nvContentPartPr>
              <p14:xfrm>
                <a:off x="5065758" y="4362879"/>
                <a:ext cx="36000" cy="24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BCAF3F1-06F7-4379-9F68-C2EB079FC11A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061438" y="4358559"/>
                  <a:ext cx="4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52B2DF8-89F9-4F41-98A2-9F06EBB16066}"/>
                    </a:ext>
                  </a:extLst>
                </p14:cNvPr>
                <p14:cNvContentPartPr/>
                <p14:nvPr/>
              </p14:nvContentPartPr>
              <p14:xfrm>
                <a:off x="5112558" y="4308879"/>
                <a:ext cx="129240" cy="117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52B2DF8-89F9-4F41-98A2-9F06EBB16066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108238" y="4304559"/>
                  <a:ext cx="13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55A666D-8B7E-47F2-A2A9-92A7583930F0}"/>
                    </a:ext>
                  </a:extLst>
                </p14:cNvPr>
                <p14:cNvContentPartPr/>
                <p14:nvPr/>
              </p14:nvContentPartPr>
              <p14:xfrm>
                <a:off x="5271318" y="4320039"/>
                <a:ext cx="83520" cy="860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55A666D-8B7E-47F2-A2A9-92A7583930F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266998" y="4315719"/>
                  <a:ext cx="9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934FC8B-1EF4-450B-BB25-F302B95C69AE}"/>
                    </a:ext>
                  </a:extLst>
                </p14:cNvPr>
                <p14:cNvContentPartPr/>
                <p14:nvPr/>
              </p14:nvContentPartPr>
              <p14:xfrm>
                <a:off x="5372478" y="4327959"/>
                <a:ext cx="77400" cy="784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934FC8B-1EF4-450B-BB25-F302B95C69A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368158" y="4323639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05898D2-F2E6-403E-86F6-EB4759687B06}"/>
                    </a:ext>
                  </a:extLst>
                </p14:cNvPr>
                <p14:cNvContentPartPr/>
                <p14:nvPr/>
              </p14:nvContentPartPr>
              <p14:xfrm>
                <a:off x="5558238" y="4330839"/>
                <a:ext cx="10440" cy="98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05898D2-F2E6-403E-86F6-EB4759687B0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553918" y="4326519"/>
                  <a:ext cx="1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A8DCA99-2E2E-400B-89A0-DFA75C6FF955}"/>
                    </a:ext>
                  </a:extLst>
                </p14:cNvPr>
                <p14:cNvContentPartPr/>
                <p14:nvPr/>
              </p14:nvContentPartPr>
              <p14:xfrm>
                <a:off x="5499918" y="4342719"/>
                <a:ext cx="108000" cy="13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A8DCA99-2E2E-400B-89A0-DFA75C6FF95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495598" y="4338399"/>
                  <a:ext cx="11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C84147E-5A61-4D47-91C8-FB0D20D30E6D}"/>
                    </a:ext>
                  </a:extLst>
                </p14:cNvPr>
                <p14:cNvContentPartPr/>
                <p14:nvPr/>
              </p14:nvContentPartPr>
              <p14:xfrm>
                <a:off x="5703678" y="4289439"/>
                <a:ext cx="101160" cy="1173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C84147E-5A61-4D47-91C8-FB0D20D30E6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699358" y="4285119"/>
                  <a:ext cx="109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89E5BD3-FD1B-4FAB-9186-2B841C63D391}"/>
                    </a:ext>
                  </a:extLst>
                </p14:cNvPr>
                <p14:cNvContentPartPr/>
                <p14:nvPr/>
              </p14:nvContentPartPr>
              <p14:xfrm>
                <a:off x="5850558" y="4356399"/>
                <a:ext cx="5760" cy="3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89E5BD3-FD1B-4FAB-9186-2B841C63D39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846238" y="4352079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117451-BC5C-4341-B344-0AD099F2B679}"/>
                    </a:ext>
                  </a:extLst>
                </p14:cNvPr>
                <p14:cNvContentPartPr/>
                <p14:nvPr/>
              </p14:nvContentPartPr>
              <p14:xfrm>
                <a:off x="5896998" y="4276839"/>
                <a:ext cx="77400" cy="1461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117451-BC5C-4341-B344-0AD099F2B67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892678" y="4272519"/>
                  <a:ext cx="86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D08A150-8B09-49C4-B0B8-0C329174174E}"/>
                    </a:ext>
                  </a:extLst>
                </p14:cNvPr>
                <p14:cNvContentPartPr/>
                <p14:nvPr/>
              </p14:nvContentPartPr>
              <p14:xfrm>
                <a:off x="6011118" y="4280439"/>
                <a:ext cx="87840" cy="108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D08A150-8B09-49C4-B0B8-0C329174174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006798" y="4276119"/>
                  <a:ext cx="96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C440302-DA74-45BF-8061-2C803A0AEFE2}"/>
                    </a:ext>
                  </a:extLst>
                </p14:cNvPr>
                <p14:cNvContentPartPr/>
                <p14:nvPr/>
              </p14:nvContentPartPr>
              <p14:xfrm>
                <a:off x="6118758" y="4294839"/>
                <a:ext cx="97560" cy="104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C440302-DA74-45BF-8061-2C803A0AEFE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14438" y="4290519"/>
                  <a:ext cx="106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DEA5F7B-E570-4D62-A972-9CED47EE1AFA}"/>
                    </a:ext>
                  </a:extLst>
                </p14:cNvPr>
                <p14:cNvContentPartPr/>
                <p14:nvPr/>
              </p14:nvContentPartPr>
              <p14:xfrm>
                <a:off x="6256638" y="4321479"/>
                <a:ext cx="170640" cy="21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DEA5F7B-E570-4D62-A972-9CED47EE1AF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252318" y="4317159"/>
                  <a:ext cx="179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7913AC3-FD29-4585-BE5F-46913BB3A969}"/>
                    </a:ext>
                  </a:extLst>
                </p14:cNvPr>
                <p14:cNvContentPartPr/>
                <p14:nvPr/>
              </p14:nvContentPartPr>
              <p14:xfrm>
                <a:off x="6289038" y="4352799"/>
                <a:ext cx="115200" cy="198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7913AC3-FD29-4585-BE5F-46913BB3A96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84718" y="4348479"/>
                  <a:ext cx="12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4F822B1-E4C3-4A10-B6F8-55DEFC31A98E}"/>
                    </a:ext>
                  </a:extLst>
                </p14:cNvPr>
                <p14:cNvContentPartPr/>
                <p14:nvPr/>
              </p14:nvContentPartPr>
              <p14:xfrm>
                <a:off x="6467598" y="4217079"/>
                <a:ext cx="117720" cy="168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4F822B1-E4C3-4A10-B6F8-55DEFC31A98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463278" y="4212759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DAE2B60-3C05-48C6-9981-B2B4729216B7}"/>
                    </a:ext>
                  </a:extLst>
                </p14:cNvPr>
                <p14:cNvContentPartPr/>
                <p14:nvPr/>
              </p14:nvContentPartPr>
              <p14:xfrm>
                <a:off x="6472278" y="4204479"/>
                <a:ext cx="190440" cy="435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DAE2B60-3C05-48C6-9981-B2B4729216B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467958" y="4200159"/>
                  <a:ext cx="19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EA808E1-BEEC-4225-BB87-C28A42AA8A0A}"/>
                    </a:ext>
                  </a:extLst>
                </p14:cNvPr>
                <p14:cNvContentPartPr/>
                <p14:nvPr/>
              </p14:nvContentPartPr>
              <p14:xfrm>
                <a:off x="6654078" y="4226079"/>
                <a:ext cx="126360" cy="149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EA808E1-BEEC-4225-BB87-C28A42AA8A0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649758" y="4221759"/>
                  <a:ext cx="13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DA51916-3438-4981-A819-EF308DD1020C}"/>
                    </a:ext>
                  </a:extLst>
                </p14:cNvPr>
                <p14:cNvContentPartPr/>
                <p14:nvPr/>
              </p14:nvContentPartPr>
              <p14:xfrm>
                <a:off x="6813198" y="4224279"/>
                <a:ext cx="135360" cy="127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DA51916-3438-4981-A819-EF308DD102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808878" y="4219959"/>
                  <a:ext cx="144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600A24B-AD32-4932-A206-3F3FFE0CC86F}"/>
                    </a:ext>
                  </a:extLst>
                </p14:cNvPr>
                <p14:cNvContentPartPr/>
                <p14:nvPr/>
              </p14:nvContentPartPr>
              <p14:xfrm>
                <a:off x="4183758" y="4713879"/>
                <a:ext cx="149760" cy="1378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600A24B-AD32-4932-A206-3F3FFE0CC86F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179438" y="4709559"/>
                  <a:ext cx="15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79C298A-6B33-4B1A-B080-4DFBE5A1C073}"/>
                    </a:ext>
                  </a:extLst>
                </p14:cNvPr>
                <p14:cNvContentPartPr/>
                <p14:nvPr/>
              </p14:nvContentPartPr>
              <p14:xfrm>
                <a:off x="4398318" y="4726479"/>
                <a:ext cx="101160" cy="1054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79C298A-6B33-4B1A-B080-4DFBE5A1C07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393998" y="4722159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BC303BF-15A3-44C4-AC6C-610BEBAE74BC}"/>
                    </a:ext>
                  </a:extLst>
                </p14:cNvPr>
                <p14:cNvContentPartPr/>
                <p14:nvPr/>
              </p14:nvContentPartPr>
              <p14:xfrm>
                <a:off x="4552398" y="4746639"/>
                <a:ext cx="119160" cy="86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BC303BF-15A3-44C4-AC6C-610BEBAE74BC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548078" y="4742319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F747A09-819C-4572-8C2B-F2856C8CB3B9}"/>
                    </a:ext>
                  </a:extLst>
                </p14:cNvPr>
                <p14:cNvContentPartPr/>
                <p14:nvPr/>
              </p14:nvContentPartPr>
              <p14:xfrm>
                <a:off x="4997718" y="4627839"/>
                <a:ext cx="78840" cy="1314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F747A09-819C-4572-8C2B-F2856C8CB3B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93398" y="4623519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86A7533-5580-4564-A46B-991CF84D0A46}"/>
                    </a:ext>
                  </a:extLst>
                </p14:cNvPr>
                <p14:cNvContentPartPr/>
                <p14:nvPr/>
              </p14:nvContentPartPr>
              <p14:xfrm>
                <a:off x="5011038" y="4607319"/>
                <a:ext cx="103320" cy="46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86A7533-5580-4564-A46B-991CF84D0A4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006718" y="4602999"/>
                  <a:ext cx="111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AA447F9-7CF9-49F0-AC83-8E8AD80A3C4D}"/>
                    </a:ext>
                  </a:extLst>
                </p14:cNvPr>
                <p14:cNvContentPartPr/>
                <p14:nvPr/>
              </p14:nvContentPartPr>
              <p14:xfrm>
                <a:off x="5159358" y="4616319"/>
                <a:ext cx="81000" cy="1018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AA447F9-7CF9-49F0-AC83-8E8AD80A3C4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155038" y="4611999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2FFA53F-DC19-4378-8657-B820EA3EC5CF}"/>
                    </a:ext>
                  </a:extLst>
                </p14:cNvPr>
                <p14:cNvContentPartPr/>
                <p14:nvPr/>
              </p14:nvContentPartPr>
              <p14:xfrm>
                <a:off x="5290038" y="4623879"/>
                <a:ext cx="87480" cy="936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2FFA53F-DC19-4378-8657-B820EA3EC5C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285718" y="4619559"/>
                  <a:ext cx="9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923EAB-A2E1-4761-908C-52EC3495E6BC}"/>
                    </a:ext>
                  </a:extLst>
                </p14:cNvPr>
                <p14:cNvContentPartPr/>
                <p14:nvPr/>
              </p14:nvContentPartPr>
              <p14:xfrm>
                <a:off x="4918518" y="4779039"/>
                <a:ext cx="514800" cy="32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923EAB-A2E1-4761-908C-52EC3495E6B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914198" y="4774719"/>
                  <a:ext cx="52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3D29FF9-3821-42E6-8CF1-40AD0EC1FBB7}"/>
                    </a:ext>
                  </a:extLst>
                </p14:cNvPr>
                <p14:cNvContentPartPr/>
                <p14:nvPr/>
              </p14:nvContentPartPr>
              <p14:xfrm>
                <a:off x="5396598" y="4586799"/>
                <a:ext cx="110880" cy="33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3D29FF9-3821-42E6-8CF1-40AD0EC1FBB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392278" y="4582479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014D67A-A2BB-48B4-A41B-F016A3C1CAA8}"/>
                    </a:ext>
                  </a:extLst>
                </p14:cNvPr>
                <p14:cNvContentPartPr/>
                <p14:nvPr/>
              </p14:nvContentPartPr>
              <p14:xfrm>
                <a:off x="5560398" y="4521999"/>
                <a:ext cx="102600" cy="774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014D67A-A2BB-48B4-A41B-F016A3C1CAA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56078" y="4517679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2410444-7895-463A-8BF8-33029A6C70B1}"/>
                    </a:ext>
                  </a:extLst>
                </p14:cNvPr>
                <p14:cNvContentPartPr/>
                <p14:nvPr/>
              </p14:nvContentPartPr>
              <p14:xfrm>
                <a:off x="5655438" y="4534599"/>
                <a:ext cx="82440" cy="50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2410444-7895-463A-8BF8-33029A6C70B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651118" y="4530279"/>
                  <a:ext cx="91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E05CDA7-CB27-4B17-B7D6-5378C2F9D341}"/>
                    </a:ext>
                  </a:extLst>
                </p14:cNvPr>
                <p14:cNvContentPartPr/>
                <p14:nvPr/>
              </p14:nvContentPartPr>
              <p14:xfrm>
                <a:off x="5752998" y="4474119"/>
                <a:ext cx="18000" cy="1180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E05CDA7-CB27-4B17-B7D6-5378C2F9D341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748678" y="4469799"/>
                  <a:ext cx="2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8E4E606-B5A2-491B-917C-58F20AF4816B}"/>
                    </a:ext>
                  </a:extLst>
                </p14:cNvPr>
                <p14:cNvContentPartPr/>
                <p14:nvPr/>
              </p14:nvContentPartPr>
              <p14:xfrm>
                <a:off x="5857758" y="4529199"/>
                <a:ext cx="360" cy="3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8E4E606-B5A2-491B-917C-58F20AF4816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853438" y="452487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45A195B-995D-41A8-9FD5-F41E0A51DD4A}"/>
                    </a:ext>
                  </a:extLst>
                </p14:cNvPr>
                <p14:cNvContentPartPr/>
                <p14:nvPr/>
              </p14:nvContentPartPr>
              <p14:xfrm>
                <a:off x="5787918" y="4482759"/>
                <a:ext cx="123120" cy="1018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45A195B-995D-41A8-9FD5-F41E0A51DD4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783598" y="4478439"/>
                  <a:ext cx="131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329DFFC-F809-448E-AE1D-1C785E94F444}"/>
                    </a:ext>
                  </a:extLst>
                </p14:cNvPr>
                <p14:cNvContentPartPr/>
                <p14:nvPr/>
              </p14:nvContentPartPr>
              <p14:xfrm>
                <a:off x="5936238" y="4502559"/>
                <a:ext cx="12960" cy="687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329DFFC-F809-448E-AE1D-1C785E94F44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931918" y="4498239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6C5512C-9759-400B-8366-75F4E767D152}"/>
                    </a:ext>
                  </a:extLst>
                </p14:cNvPr>
                <p14:cNvContentPartPr/>
                <p14:nvPr/>
              </p14:nvContentPartPr>
              <p14:xfrm>
                <a:off x="5859198" y="4482759"/>
                <a:ext cx="158760" cy="85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6C5512C-9759-400B-8366-75F4E767D152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854878" y="4478439"/>
                  <a:ext cx="167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0E77BAB-0668-48BE-A4D7-36C9DEC8807C}"/>
                    </a:ext>
                  </a:extLst>
                </p14:cNvPr>
                <p14:cNvContentPartPr/>
                <p14:nvPr/>
              </p14:nvContentPartPr>
              <p14:xfrm>
                <a:off x="5936238" y="4450719"/>
                <a:ext cx="136800" cy="676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0E77BAB-0668-48BE-A4D7-36C9DEC8807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931918" y="4446399"/>
                  <a:ext cx="14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17301B5-8994-4BB5-A45C-AC1EE76E90AA}"/>
                    </a:ext>
                  </a:extLst>
                </p14:cNvPr>
                <p14:cNvContentPartPr/>
                <p14:nvPr/>
              </p14:nvContentPartPr>
              <p14:xfrm>
                <a:off x="6080238" y="4446399"/>
                <a:ext cx="63360" cy="111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17301B5-8994-4BB5-A45C-AC1EE76E90A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75918" y="4442079"/>
                  <a:ext cx="7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F41ABB5-9928-4DFA-B9B9-73528E4569FA}"/>
                    </a:ext>
                  </a:extLst>
                </p14:cNvPr>
                <p14:cNvContentPartPr/>
                <p14:nvPr/>
              </p14:nvContentPartPr>
              <p14:xfrm>
                <a:off x="6150078" y="4471239"/>
                <a:ext cx="70200" cy="518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F41ABB5-9928-4DFA-B9B9-73528E4569F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145758" y="4466919"/>
                  <a:ext cx="78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EDFC02A-1CB6-4F18-B5E7-D587F64E29E2}"/>
                    </a:ext>
                  </a:extLst>
                </p14:cNvPr>
                <p14:cNvContentPartPr/>
                <p14:nvPr/>
              </p14:nvContentPartPr>
              <p14:xfrm>
                <a:off x="6219558" y="4475199"/>
                <a:ext cx="69120" cy="4428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EDFC02A-1CB6-4F18-B5E7-D587F64E29E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215238" y="4470879"/>
                  <a:ext cx="7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A333387-36EF-4A45-822E-64D07F74E172}"/>
                    </a:ext>
                  </a:extLst>
                </p14:cNvPr>
                <p14:cNvContentPartPr/>
                <p14:nvPr/>
              </p14:nvContentPartPr>
              <p14:xfrm>
                <a:off x="6321438" y="4469799"/>
                <a:ext cx="15120" cy="529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A333387-36EF-4A45-822E-64D07F74E17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317118" y="4465479"/>
                  <a:ext cx="23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708FB55-D3C2-414C-8D92-C011A62EBAD6}"/>
                    </a:ext>
                  </a:extLst>
                </p14:cNvPr>
                <p14:cNvContentPartPr/>
                <p14:nvPr/>
              </p14:nvContentPartPr>
              <p14:xfrm>
                <a:off x="6361398" y="4431999"/>
                <a:ext cx="77040" cy="83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708FB55-D3C2-414C-8D92-C011A62EBAD6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357078" y="4427679"/>
                  <a:ext cx="85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E8D1319-1FD2-4EFE-B137-38D8D2BBFC28}"/>
                    </a:ext>
                  </a:extLst>
                </p14:cNvPr>
                <p14:cNvContentPartPr/>
                <p14:nvPr/>
              </p14:nvContentPartPr>
              <p14:xfrm>
                <a:off x="6362118" y="4414719"/>
                <a:ext cx="104760" cy="133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E8D1319-1FD2-4EFE-B137-38D8D2BBFC2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357798" y="4410399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DDE43FB-6368-4E40-9818-0209422AAC86}"/>
                    </a:ext>
                  </a:extLst>
                </p14:cNvPr>
                <p14:cNvContentPartPr/>
                <p14:nvPr/>
              </p14:nvContentPartPr>
              <p14:xfrm>
                <a:off x="4966758" y="4878759"/>
                <a:ext cx="94680" cy="9864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DDE43FB-6368-4E40-9818-0209422AAC86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962438" y="4874439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CC31F32-FF07-4B39-82DF-20CA7C865D05}"/>
                    </a:ext>
                  </a:extLst>
                </p14:cNvPr>
                <p14:cNvContentPartPr/>
                <p14:nvPr/>
              </p14:nvContentPartPr>
              <p14:xfrm>
                <a:off x="5014638" y="4923039"/>
                <a:ext cx="38880" cy="1083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CC31F32-FF07-4B39-82DF-20CA7C865D0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010318" y="4918719"/>
                  <a:ext cx="47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5069C03-A9C6-4E97-846E-E87BD1F922CA}"/>
                    </a:ext>
                  </a:extLst>
                </p14:cNvPr>
                <p14:cNvContentPartPr/>
                <p14:nvPr/>
              </p14:nvContentPartPr>
              <p14:xfrm>
                <a:off x="5074398" y="4900719"/>
                <a:ext cx="91440" cy="1126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5069C03-A9C6-4E97-846E-E87BD1F922C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070078" y="4896399"/>
                  <a:ext cx="10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CF994BB-BB61-47DB-93DC-4013F8141FFA}"/>
                    </a:ext>
                  </a:extLst>
                </p14:cNvPr>
                <p14:cNvContentPartPr/>
                <p14:nvPr/>
              </p14:nvContentPartPr>
              <p14:xfrm>
                <a:off x="5220558" y="4915479"/>
                <a:ext cx="84960" cy="745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CF994BB-BB61-47DB-93DC-4013F8141FF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216238" y="4911159"/>
                  <a:ext cx="93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C79AF72-E447-46F7-A423-D8CAFC73BBA5}"/>
                    </a:ext>
                  </a:extLst>
                </p14:cNvPr>
                <p14:cNvContentPartPr/>
                <p14:nvPr/>
              </p14:nvContentPartPr>
              <p14:xfrm>
                <a:off x="4771278" y="5063439"/>
                <a:ext cx="190440" cy="604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C79AF72-E447-46F7-A423-D8CAFC73BBA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766958" y="5059119"/>
                  <a:ext cx="199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C51BE19-B79D-4224-BD5A-5613039FEF75}"/>
                    </a:ext>
                  </a:extLst>
                </p14:cNvPr>
                <p14:cNvContentPartPr/>
                <p14:nvPr/>
              </p14:nvContentPartPr>
              <p14:xfrm>
                <a:off x="4037958" y="5183319"/>
                <a:ext cx="5040" cy="3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C51BE19-B79D-4224-BD5A-5613039FEF7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033638" y="5178999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CEC9C23-0140-4ADC-9A89-D8108709A3ED}"/>
                    </a:ext>
                  </a:extLst>
                </p14:cNvPr>
                <p14:cNvContentPartPr/>
                <p14:nvPr/>
              </p14:nvContentPartPr>
              <p14:xfrm>
                <a:off x="3968478" y="5161359"/>
                <a:ext cx="82800" cy="84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CEC9C23-0140-4ADC-9A89-D8108709A3E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964158" y="5157039"/>
                  <a:ext cx="9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698A531-3409-4F6D-B101-9F0F00ECF0D5}"/>
                    </a:ext>
                  </a:extLst>
                </p14:cNvPr>
                <p14:cNvContentPartPr/>
                <p14:nvPr/>
              </p14:nvContentPartPr>
              <p14:xfrm>
                <a:off x="4082598" y="5177559"/>
                <a:ext cx="188280" cy="48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698A531-3409-4F6D-B101-9F0F00ECF0D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078278" y="5173239"/>
                  <a:ext cx="196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71C6F8E-DC25-4CA4-8EB1-70FBA9A3B7BA}"/>
                    </a:ext>
                  </a:extLst>
                </p14:cNvPr>
                <p14:cNvContentPartPr/>
                <p14:nvPr/>
              </p14:nvContentPartPr>
              <p14:xfrm>
                <a:off x="4294638" y="5188719"/>
                <a:ext cx="65880" cy="367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71C6F8E-DC25-4CA4-8EB1-70FBA9A3B7B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290318" y="5184399"/>
                  <a:ext cx="74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B735DAB-0286-42FD-9F5C-BD365B606F90}"/>
                    </a:ext>
                  </a:extLst>
                </p14:cNvPr>
                <p14:cNvContentPartPr/>
                <p14:nvPr/>
              </p14:nvContentPartPr>
              <p14:xfrm>
                <a:off x="4361238" y="5156679"/>
                <a:ext cx="11520" cy="5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B735DAB-0286-42FD-9F5C-BD365B606F9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56918" y="5152359"/>
                  <a:ext cx="2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C320D9-1B03-4BF1-860A-C8609592CEE3}"/>
                    </a:ext>
                  </a:extLst>
                </p14:cNvPr>
                <p14:cNvContentPartPr/>
                <p14:nvPr/>
              </p14:nvContentPartPr>
              <p14:xfrm>
                <a:off x="4388598" y="5115279"/>
                <a:ext cx="181080" cy="1015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C320D9-1B03-4BF1-860A-C8609592CEE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384278" y="5110959"/>
                  <a:ext cx="18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D6C72A7-47FA-44F5-B0B8-B6FA34DD4514}"/>
                    </a:ext>
                  </a:extLst>
                </p14:cNvPr>
                <p14:cNvContentPartPr/>
                <p14:nvPr/>
              </p14:nvContentPartPr>
              <p14:xfrm>
                <a:off x="4602438" y="5121399"/>
                <a:ext cx="106560" cy="97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D6C72A7-47FA-44F5-B0B8-B6FA34DD4514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598118" y="5117079"/>
                  <a:ext cx="11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22AB2FD-D475-4C2B-8D95-1F640E5CD31D}"/>
                    </a:ext>
                  </a:extLst>
                </p14:cNvPr>
                <p14:cNvContentPartPr/>
                <p14:nvPr/>
              </p14:nvContentPartPr>
              <p14:xfrm>
                <a:off x="4765878" y="5159559"/>
                <a:ext cx="10800" cy="486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22AB2FD-D475-4C2B-8D95-1F640E5CD31D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761558" y="5155239"/>
                  <a:ext cx="19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FAACD38-8B8F-45A9-BB94-377BF2734B1D}"/>
                    </a:ext>
                  </a:extLst>
                </p14:cNvPr>
                <p14:cNvContentPartPr/>
                <p14:nvPr/>
              </p14:nvContentPartPr>
              <p14:xfrm>
                <a:off x="4689918" y="5132559"/>
                <a:ext cx="107280" cy="828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FAACD38-8B8F-45A9-BB94-377BF2734B1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685598" y="5128239"/>
                  <a:ext cx="115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5CD2899-ABEA-46BC-900A-7C27327F9F77}"/>
                    </a:ext>
                  </a:extLst>
                </p14:cNvPr>
                <p14:cNvContentPartPr/>
                <p14:nvPr/>
              </p14:nvContentPartPr>
              <p14:xfrm>
                <a:off x="4754718" y="5106999"/>
                <a:ext cx="117720" cy="109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5CD2899-ABEA-46BC-900A-7C27327F9F7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750398" y="5102679"/>
                  <a:ext cx="126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FD06829-7051-4614-B436-35536D6053C9}"/>
                    </a:ext>
                  </a:extLst>
                </p14:cNvPr>
                <p14:cNvContentPartPr/>
                <p14:nvPr/>
              </p14:nvContentPartPr>
              <p14:xfrm>
                <a:off x="4871718" y="5102319"/>
                <a:ext cx="79560" cy="101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FD06829-7051-4614-B436-35536D6053C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867398" y="5097999"/>
                  <a:ext cx="8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23A14D9-A48C-4C99-936E-E6AD2A10DD59}"/>
                    </a:ext>
                  </a:extLst>
                </p14:cNvPr>
                <p14:cNvContentPartPr/>
                <p14:nvPr/>
              </p14:nvContentPartPr>
              <p14:xfrm>
                <a:off x="4952718" y="5119239"/>
                <a:ext cx="83520" cy="518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23A14D9-A48C-4C99-936E-E6AD2A10DD5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948398" y="5114919"/>
                  <a:ext cx="9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B65D436-2D81-4619-87A3-ABD5B119CDCF}"/>
                    </a:ext>
                  </a:extLst>
                </p14:cNvPr>
                <p14:cNvContentPartPr/>
                <p14:nvPr/>
              </p14:nvContentPartPr>
              <p14:xfrm>
                <a:off x="5020758" y="5110959"/>
                <a:ext cx="80280" cy="57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B65D436-2D81-4619-87A3-ABD5B119CDC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016438" y="5106639"/>
                  <a:ext cx="88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3DBCC39-A95D-4EB1-B7D3-68F865BFDC7A}"/>
                    </a:ext>
                  </a:extLst>
                </p14:cNvPr>
                <p14:cNvContentPartPr/>
                <p14:nvPr/>
              </p14:nvContentPartPr>
              <p14:xfrm>
                <a:off x="5113638" y="5095119"/>
                <a:ext cx="24120" cy="75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3DBCC39-A95D-4EB1-B7D3-68F865BFDC7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109318" y="5090799"/>
                  <a:ext cx="32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62BA10C-37F7-4B8C-BCDF-F8D23B810DA1}"/>
                    </a:ext>
                  </a:extLst>
                </p14:cNvPr>
                <p14:cNvContentPartPr/>
                <p14:nvPr/>
              </p14:nvContentPartPr>
              <p14:xfrm>
                <a:off x="5173038" y="5108079"/>
                <a:ext cx="57960" cy="536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62BA10C-37F7-4B8C-BCDF-F8D23B810DA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68718" y="5103759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0B29212-5881-40AA-B9E6-3A9830F593FD}"/>
                    </a:ext>
                  </a:extLst>
                </p14:cNvPr>
                <p14:cNvContentPartPr/>
                <p14:nvPr/>
              </p14:nvContentPartPr>
              <p14:xfrm>
                <a:off x="5210838" y="5045799"/>
                <a:ext cx="75600" cy="1396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0B29212-5881-40AA-B9E6-3A9830F593F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206518" y="5041479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94ACE4-3648-445E-8164-A48004AFD3D5}"/>
                    </a:ext>
                  </a:extLst>
                </p14:cNvPr>
                <p14:cNvContentPartPr/>
                <p14:nvPr/>
              </p14:nvContentPartPr>
              <p14:xfrm>
                <a:off x="3693798" y="4675359"/>
                <a:ext cx="109080" cy="1497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94ACE4-3648-445E-8164-A48004AFD3D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689478" y="4671039"/>
                  <a:ext cx="11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8FDADCF-DAC1-4B8E-926C-A0537ABB4539}"/>
                    </a:ext>
                  </a:extLst>
                </p14:cNvPr>
                <p14:cNvContentPartPr/>
                <p14:nvPr/>
              </p14:nvContentPartPr>
              <p14:xfrm>
                <a:off x="3697758" y="4745919"/>
                <a:ext cx="96120" cy="291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8FDADCF-DAC1-4B8E-926C-A0537ABB453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693438" y="4741599"/>
                  <a:ext cx="104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33C6214-99B6-4C64-91F2-C141EAAC2D22}"/>
                    </a:ext>
                  </a:extLst>
                </p14:cNvPr>
                <p14:cNvContentPartPr/>
                <p14:nvPr/>
              </p14:nvContentPartPr>
              <p14:xfrm>
                <a:off x="3582558" y="4611999"/>
                <a:ext cx="274320" cy="2700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33C6214-99B6-4C64-91F2-C141EAAC2D2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578238" y="4607679"/>
                  <a:ext cx="282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F35A051-BD7C-4492-8415-F46DA39CE4C7}"/>
                    </a:ext>
                  </a:extLst>
                </p14:cNvPr>
                <p14:cNvContentPartPr/>
                <p14:nvPr/>
              </p14:nvContentPartPr>
              <p14:xfrm>
                <a:off x="3884238" y="4885239"/>
                <a:ext cx="140400" cy="493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F35A051-BD7C-4492-8415-F46DA39CE4C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879918" y="4880919"/>
                  <a:ext cx="149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52E3650-EF90-4C03-A656-A247FCF86BFC}"/>
                    </a:ext>
                  </a:extLst>
                </p14:cNvPr>
                <p14:cNvContentPartPr/>
                <p14:nvPr/>
              </p14:nvContentPartPr>
              <p14:xfrm>
                <a:off x="4010958" y="4824039"/>
                <a:ext cx="130680" cy="106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52E3650-EF90-4C03-A656-A247FCF86BF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006638" y="4819719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BAF4E13-6692-49B1-9273-34C6059622BC}"/>
                    </a:ext>
                  </a:extLst>
                </p14:cNvPr>
                <p14:cNvContentPartPr/>
                <p14:nvPr/>
              </p14:nvContentPartPr>
              <p14:xfrm>
                <a:off x="3269718" y="4973799"/>
                <a:ext cx="18720" cy="867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BAF4E13-6692-49B1-9273-34C6059622B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265398" y="4969479"/>
                  <a:ext cx="27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F26B48C-B2E1-48B4-BA38-42DC105386D8}"/>
                    </a:ext>
                  </a:extLst>
                </p14:cNvPr>
                <p14:cNvContentPartPr/>
                <p14:nvPr/>
              </p14:nvContentPartPr>
              <p14:xfrm>
                <a:off x="3204918" y="5019159"/>
                <a:ext cx="126360" cy="464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F26B48C-B2E1-48B4-BA38-42DC105386D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200598" y="5014839"/>
                  <a:ext cx="135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F7A5F4B-7627-45AD-A80B-27E1257F12F6}"/>
                    </a:ext>
                  </a:extLst>
                </p14:cNvPr>
                <p14:cNvContentPartPr/>
                <p14:nvPr/>
              </p14:nvContentPartPr>
              <p14:xfrm>
                <a:off x="3199518" y="4934919"/>
                <a:ext cx="117360" cy="316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F7A5F4B-7627-45AD-A80B-27E1257F12F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195198" y="4930599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2850D3-360E-48ED-84DC-6A9C2647C226}"/>
                    </a:ext>
                  </a:extLst>
                </p14:cNvPr>
                <p14:cNvContentPartPr/>
                <p14:nvPr/>
              </p14:nvContentPartPr>
              <p14:xfrm>
                <a:off x="3335238" y="4965519"/>
                <a:ext cx="98280" cy="378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2850D3-360E-48ED-84DC-6A9C2647C22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30918" y="4961199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2A95321-788F-412E-93EA-9B531B9B1669}"/>
                    </a:ext>
                  </a:extLst>
                </p14:cNvPr>
                <p14:cNvContentPartPr/>
                <p14:nvPr/>
              </p14:nvContentPartPr>
              <p14:xfrm>
                <a:off x="3434238" y="4927359"/>
                <a:ext cx="96120" cy="734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2A95321-788F-412E-93EA-9B531B9B1669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429918" y="4923039"/>
                  <a:ext cx="104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263A632-174F-4833-AFA4-B17B1F3F91B3}"/>
                    </a:ext>
                  </a:extLst>
                </p14:cNvPr>
                <p14:cNvContentPartPr/>
                <p14:nvPr/>
              </p14:nvContentPartPr>
              <p14:xfrm>
                <a:off x="3543318" y="4961919"/>
                <a:ext cx="82080" cy="432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263A632-174F-4833-AFA4-B17B1F3F91B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538998" y="4957599"/>
                  <a:ext cx="90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44E0BE5-C09B-4418-917C-3DF03599775B}"/>
                    </a:ext>
                  </a:extLst>
                </p14:cNvPr>
                <p14:cNvContentPartPr/>
                <p14:nvPr/>
              </p14:nvContentPartPr>
              <p14:xfrm>
                <a:off x="3607038" y="4939239"/>
                <a:ext cx="82800" cy="799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44E0BE5-C09B-4418-917C-3DF03599775B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602718" y="4934919"/>
                  <a:ext cx="91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21A85B1-4CAB-417E-91F6-6AC98800C1BC}"/>
                    </a:ext>
                  </a:extLst>
                </p14:cNvPr>
                <p14:cNvContentPartPr/>
                <p14:nvPr/>
              </p14:nvContentPartPr>
              <p14:xfrm>
                <a:off x="3233718" y="5097279"/>
                <a:ext cx="122400" cy="838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21A85B1-4CAB-417E-91F6-6AC98800C1BC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229398" y="5092959"/>
                  <a:ext cx="131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754A3B0-D39A-4CDD-832D-E4E63DAB4893}"/>
                    </a:ext>
                  </a:extLst>
                </p14:cNvPr>
                <p14:cNvContentPartPr/>
                <p14:nvPr/>
              </p14:nvContentPartPr>
              <p14:xfrm>
                <a:off x="3356118" y="5097639"/>
                <a:ext cx="106200" cy="565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754A3B0-D39A-4CDD-832D-E4E63DAB489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351798" y="5093319"/>
                  <a:ext cx="11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DE1F91C-2D3E-4F22-98EA-BE75D43F717C}"/>
                    </a:ext>
                  </a:extLst>
                </p14:cNvPr>
                <p14:cNvContentPartPr/>
                <p14:nvPr/>
              </p14:nvContentPartPr>
              <p14:xfrm>
                <a:off x="3455838" y="5036439"/>
                <a:ext cx="12240" cy="93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DE1F91C-2D3E-4F22-98EA-BE75D43F717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451518" y="5032119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A25A230-ED59-4428-9FDF-01A3A8BC28EE}"/>
                    </a:ext>
                  </a:extLst>
                </p14:cNvPr>
                <p14:cNvContentPartPr/>
                <p14:nvPr/>
              </p14:nvContentPartPr>
              <p14:xfrm>
                <a:off x="3519918" y="5042559"/>
                <a:ext cx="86040" cy="86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A25A230-ED59-4428-9FDF-01A3A8BC28E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515598" y="5038239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DB762C9-A37F-4705-8680-B56E50310CCA}"/>
                    </a:ext>
                  </a:extLst>
                </p14:cNvPr>
                <p14:cNvContentPartPr/>
                <p14:nvPr/>
              </p14:nvContentPartPr>
              <p14:xfrm>
                <a:off x="3643398" y="5043999"/>
                <a:ext cx="7200" cy="633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DB762C9-A37F-4705-8680-B56E50310CCA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639078" y="5039679"/>
                  <a:ext cx="1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A995DBA-DFD1-4A0A-B7EE-79C6A493C7A6}"/>
                    </a:ext>
                  </a:extLst>
                </p14:cNvPr>
                <p14:cNvContentPartPr/>
                <p14:nvPr/>
              </p14:nvContentPartPr>
              <p14:xfrm>
                <a:off x="3597678" y="5043999"/>
                <a:ext cx="108360" cy="720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A995DBA-DFD1-4A0A-B7EE-79C6A493C7A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3593358" y="5039679"/>
                  <a:ext cx="11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1806BA1-8F8F-460A-B0C4-545E2FA1DA7E}"/>
                    </a:ext>
                  </a:extLst>
                </p14:cNvPr>
                <p14:cNvContentPartPr/>
                <p14:nvPr/>
              </p14:nvContentPartPr>
              <p14:xfrm>
                <a:off x="3727638" y="5026719"/>
                <a:ext cx="10800" cy="80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1806BA1-8F8F-460A-B0C4-545E2FA1DA7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723318" y="5022399"/>
                  <a:ext cx="19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3B2007E-26B3-4BF0-B66C-226C2000945E}"/>
                    </a:ext>
                  </a:extLst>
                </p14:cNvPr>
                <p14:cNvContentPartPr/>
                <p14:nvPr/>
              </p14:nvContentPartPr>
              <p14:xfrm>
                <a:off x="3679398" y="5004039"/>
                <a:ext cx="111600" cy="432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3B2007E-26B3-4BF0-B66C-226C2000945E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675078" y="4999719"/>
                  <a:ext cx="120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8E3B29B-C1CE-4643-89B0-72C4026B7500}"/>
                    </a:ext>
                  </a:extLst>
                </p14:cNvPr>
                <p14:cNvContentPartPr/>
                <p14:nvPr/>
              </p14:nvContentPartPr>
              <p14:xfrm>
                <a:off x="3799638" y="4982439"/>
                <a:ext cx="68400" cy="10872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8E3B29B-C1CE-4643-89B0-72C4026B750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795318" y="4978119"/>
                  <a:ext cx="7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49B34CA-9CB8-4FC7-BA25-EB444C2C0BBC}"/>
                    </a:ext>
                  </a:extLst>
                </p14:cNvPr>
                <p14:cNvContentPartPr/>
                <p14:nvPr/>
              </p14:nvContentPartPr>
              <p14:xfrm>
                <a:off x="3864078" y="4996839"/>
                <a:ext cx="59400" cy="56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49B34CA-9CB8-4FC7-BA25-EB444C2C0BB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859758" y="4992519"/>
                  <a:ext cx="6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DFBC873-ACEE-4137-9633-C78D2A56800A}"/>
                    </a:ext>
                  </a:extLst>
                </p14:cNvPr>
                <p14:cNvContentPartPr/>
                <p14:nvPr/>
              </p14:nvContentPartPr>
              <p14:xfrm>
                <a:off x="3923118" y="4991079"/>
                <a:ext cx="65880" cy="49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DFBC873-ACEE-4137-9633-C78D2A56800A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918798" y="4986759"/>
                  <a:ext cx="74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C6CAF73-633B-4990-AACD-8F2264A5151D}"/>
                    </a:ext>
                  </a:extLst>
                </p14:cNvPr>
                <p14:cNvContentPartPr/>
                <p14:nvPr/>
              </p14:nvContentPartPr>
              <p14:xfrm>
                <a:off x="3991518" y="4979559"/>
                <a:ext cx="15480" cy="57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C6CAF73-633B-4990-AACD-8F2264A5151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987198" y="4975239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690BFCF-468D-4CE5-8471-11DC62EF25A1}"/>
                    </a:ext>
                  </a:extLst>
                </p14:cNvPr>
                <p14:cNvContentPartPr/>
                <p14:nvPr/>
              </p14:nvContentPartPr>
              <p14:xfrm>
                <a:off x="4041918" y="4962279"/>
                <a:ext cx="54360" cy="66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690BFCF-468D-4CE5-8471-11DC62EF25A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037598" y="4957959"/>
                  <a:ext cx="63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82F725C-0D2E-4F18-BE04-12CFA6C3489E}"/>
                    </a:ext>
                  </a:extLst>
                </p14:cNvPr>
                <p14:cNvContentPartPr/>
                <p14:nvPr/>
              </p14:nvContentPartPr>
              <p14:xfrm>
                <a:off x="4079358" y="4929159"/>
                <a:ext cx="60120" cy="150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82F725C-0D2E-4F18-BE04-12CFA6C3489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075038" y="4924839"/>
                  <a:ext cx="68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5B7A4C3-5389-4E1A-8590-D07069933343}"/>
                    </a:ext>
                  </a:extLst>
                </p14:cNvPr>
                <p14:cNvContentPartPr/>
                <p14:nvPr/>
              </p14:nvContentPartPr>
              <p14:xfrm>
                <a:off x="5593878" y="4803159"/>
                <a:ext cx="188640" cy="190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5B7A4C3-5389-4E1A-8590-D0706993334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589558" y="4798839"/>
                  <a:ext cx="197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E8CE02F-F2F7-49F6-B7DB-CE4DE6FD35BE}"/>
                    </a:ext>
                  </a:extLst>
                </p14:cNvPr>
                <p14:cNvContentPartPr/>
                <p14:nvPr/>
              </p14:nvContentPartPr>
              <p14:xfrm>
                <a:off x="5636718" y="4844199"/>
                <a:ext cx="165240" cy="11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E8CE02F-F2F7-49F6-B7DB-CE4DE6FD35BE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632398" y="4839879"/>
                  <a:ext cx="17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A62CC9B-5CDA-417F-AD66-41BCE0845AD4}"/>
                    </a:ext>
                  </a:extLst>
                </p14:cNvPr>
                <p14:cNvContentPartPr/>
                <p14:nvPr/>
              </p14:nvContentPartPr>
              <p14:xfrm>
                <a:off x="5871798" y="4730439"/>
                <a:ext cx="133200" cy="1270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A62CC9B-5CDA-417F-AD66-41BCE0845AD4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867478" y="4726119"/>
                  <a:ext cx="14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4FA18CF-6363-4F61-A2BE-291111B5BBC1}"/>
                    </a:ext>
                  </a:extLst>
                </p14:cNvPr>
                <p14:cNvContentPartPr/>
                <p14:nvPr/>
              </p14:nvContentPartPr>
              <p14:xfrm>
                <a:off x="6060078" y="4733679"/>
                <a:ext cx="81000" cy="1112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4FA18CF-6363-4F61-A2BE-291111B5BBC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055758" y="4729359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9B7189E-F83B-49C1-8F3B-1F69C7032416}"/>
                    </a:ext>
                  </a:extLst>
                </p14:cNvPr>
                <p14:cNvContentPartPr/>
                <p14:nvPr/>
              </p14:nvContentPartPr>
              <p14:xfrm>
                <a:off x="6179238" y="4717839"/>
                <a:ext cx="84960" cy="1008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9B7189E-F83B-49C1-8F3B-1F69C7032416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174918" y="4713519"/>
                  <a:ext cx="93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310E6EC-63AA-46E2-B658-CA4D635F1F87}"/>
                    </a:ext>
                  </a:extLst>
                </p14:cNvPr>
                <p14:cNvContentPartPr/>
                <p14:nvPr/>
              </p14:nvContentPartPr>
              <p14:xfrm>
                <a:off x="6233958" y="4753839"/>
                <a:ext cx="34200" cy="1195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310E6EC-63AA-46E2-B658-CA4D635F1F8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229638" y="4749519"/>
                  <a:ext cx="42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9FB0824-81E5-43BB-AAA6-22470D2A4429}"/>
                    </a:ext>
                  </a:extLst>
                </p14:cNvPr>
                <p14:cNvContentPartPr/>
                <p14:nvPr/>
              </p14:nvContentPartPr>
              <p14:xfrm>
                <a:off x="6282918" y="4833039"/>
                <a:ext cx="18720" cy="619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9FB0824-81E5-43BB-AAA6-22470D2A442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278598" y="4828719"/>
                  <a:ext cx="27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1D2DCD7-50B9-484F-87FC-5AD8DE2C6CF1}"/>
                    </a:ext>
                  </a:extLst>
                </p14:cNvPr>
                <p14:cNvContentPartPr/>
                <p14:nvPr/>
              </p14:nvContentPartPr>
              <p14:xfrm>
                <a:off x="6353478" y="4741959"/>
                <a:ext cx="79200" cy="918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1D2DCD7-50B9-484F-87FC-5AD8DE2C6CF1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349158" y="4737639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E797887-2398-4EE0-A0BB-8EEBDF371853}"/>
                    </a:ext>
                  </a:extLst>
                </p14:cNvPr>
                <p14:cNvContentPartPr/>
                <p14:nvPr/>
              </p14:nvContentPartPr>
              <p14:xfrm>
                <a:off x="6442398" y="4710639"/>
                <a:ext cx="115560" cy="1580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E797887-2398-4EE0-A0BB-8EEBDF371853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438078" y="4706319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38E8026-B4BC-4FB7-A737-3408E91FD27C}"/>
                    </a:ext>
                  </a:extLst>
                </p14:cNvPr>
                <p14:cNvContentPartPr/>
                <p14:nvPr/>
              </p14:nvContentPartPr>
              <p14:xfrm>
                <a:off x="3613878" y="5378079"/>
                <a:ext cx="114480" cy="1321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38E8026-B4BC-4FB7-A737-3408E91FD27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609558" y="5373759"/>
                  <a:ext cx="12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20BB089-BC09-477F-9E20-369A72432257}"/>
                    </a:ext>
                  </a:extLst>
                </p14:cNvPr>
                <p14:cNvContentPartPr/>
                <p14:nvPr/>
              </p14:nvContentPartPr>
              <p14:xfrm>
                <a:off x="3546558" y="5320479"/>
                <a:ext cx="235440" cy="2358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20BB089-BC09-477F-9E20-369A72432257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542238" y="5316159"/>
                  <a:ext cx="244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C609A3E-3197-45AE-8FA7-23DDFA29CACF}"/>
                    </a:ext>
                  </a:extLst>
                </p14:cNvPr>
                <p14:cNvContentPartPr/>
                <p14:nvPr/>
              </p14:nvContentPartPr>
              <p14:xfrm>
                <a:off x="3880278" y="5334159"/>
                <a:ext cx="79920" cy="878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C609A3E-3197-45AE-8FA7-23DDFA29CACF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875958" y="5329839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90139B7-D45B-4D8A-9FEA-35202E4FC0A3}"/>
                    </a:ext>
                  </a:extLst>
                </p14:cNvPr>
                <p14:cNvContentPartPr/>
                <p14:nvPr/>
              </p14:nvContentPartPr>
              <p14:xfrm>
                <a:off x="4000878" y="5342079"/>
                <a:ext cx="68400" cy="788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90139B7-D45B-4D8A-9FEA-35202E4FC0A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996558" y="5337759"/>
                  <a:ext cx="7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CAAD7B7-98F3-4937-93D8-79112127A4B2}"/>
                    </a:ext>
                  </a:extLst>
                </p14:cNvPr>
                <p14:cNvContentPartPr/>
                <p14:nvPr/>
              </p14:nvContentPartPr>
              <p14:xfrm>
                <a:off x="4095918" y="5329479"/>
                <a:ext cx="57600" cy="626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CAAD7B7-98F3-4937-93D8-79112127A4B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091598" y="5325159"/>
                  <a:ext cx="6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A468A1E-21DB-46FE-ABC4-546202CAE993}"/>
                    </a:ext>
                  </a:extLst>
                </p14:cNvPr>
                <p14:cNvContentPartPr/>
                <p14:nvPr/>
              </p14:nvContentPartPr>
              <p14:xfrm>
                <a:off x="4130118" y="5360439"/>
                <a:ext cx="41400" cy="1090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A468A1E-21DB-46FE-ABC4-546202CAE993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125798" y="5356119"/>
                  <a:ext cx="5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028E81B-4D8D-4E24-892E-B9B810E3AC83}"/>
                    </a:ext>
                  </a:extLst>
                </p14:cNvPr>
                <p14:cNvContentPartPr/>
                <p14:nvPr/>
              </p14:nvContentPartPr>
              <p14:xfrm>
                <a:off x="4215438" y="5340639"/>
                <a:ext cx="67680" cy="723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028E81B-4D8D-4E24-892E-B9B810E3AC8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4211118" y="5336319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C86DB1E-2931-4774-BF90-1E68ECA5429F}"/>
                    </a:ext>
                  </a:extLst>
                </p14:cNvPr>
                <p14:cNvContentPartPr/>
                <p14:nvPr/>
              </p14:nvContentPartPr>
              <p14:xfrm>
                <a:off x="4277358" y="5309319"/>
                <a:ext cx="94320" cy="1231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C86DB1E-2931-4774-BF90-1E68ECA5429F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273038" y="5304999"/>
                  <a:ext cx="102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625632F-5392-4E69-BB1D-4BF08C454860}"/>
                    </a:ext>
                  </a:extLst>
                </p14:cNvPr>
                <p14:cNvContentPartPr/>
                <p14:nvPr/>
              </p14:nvContentPartPr>
              <p14:xfrm>
                <a:off x="4410198" y="5375919"/>
                <a:ext cx="73800" cy="54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625632F-5392-4E69-BB1D-4BF08C454860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405878" y="5371599"/>
                  <a:ext cx="82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285CC8EF-D2AA-47E0-B93A-A5DE7C60EDE8}"/>
                    </a:ext>
                  </a:extLst>
                </p14:cNvPr>
                <p14:cNvContentPartPr/>
                <p14:nvPr/>
              </p14:nvContentPartPr>
              <p14:xfrm>
                <a:off x="4520358" y="5312559"/>
                <a:ext cx="65520" cy="943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285CC8EF-D2AA-47E0-B93A-A5DE7C60EDE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516038" y="5308239"/>
                  <a:ext cx="74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707F5D5-7AA4-46E8-8E9D-6455E2D879AB}"/>
                    </a:ext>
                  </a:extLst>
                </p14:cNvPr>
                <p14:cNvContentPartPr/>
                <p14:nvPr/>
              </p14:nvContentPartPr>
              <p14:xfrm>
                <a:off x="4601358" y="5319399"/>
                <a:ext cx="54720" cy="723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707F5D5-7AA4-46E8-8E9D-6455E2D879A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597038" y="5315079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CE1E63A-A1D4-4021-834D-C5F58AB9CF9B}"/>
                    </a:ext>
                  </a:extLst>
                </p14:cNvPr>
                <p14:cNvContentPartPr/>
                <p14:nvPr/>
              </p14:nvContentPartPr>
              <p14:xfrm>
                <a:off x="4687398" y="5324079"/>
                <a:ext cx="54000" cy="5688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CE1E63A-A1D4-4021-834D-C5F58AB9CF9B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683078" y="5319759"/>
                  <a:ext cx="62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3D58CE8-C683-48D1-ABDA-3D43685B563B}"/>
                    </a:ext>
                  </a:extLst>
                </p14:cNvPr>
                <p14:cNvContentPartPr/>
                <p14:nvPr/>
              </p14:nvContentPartPr>
              <p14:xfrm>
                <a:off x="3854718" y="5436399"/>
                <a:ext cx="857880" cy="622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3D58CE8-C683-48D1-ABDA-3D43685B563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850398" y="5432079"/>
                  <a:ext cx="86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3BAE876-7CF1-49E5-BBCC-F28B5A4DAEB3}"/>
                    </a:ext>
                  </a:extLst>
                </p14:cNvPr>
                <p14:cNvContentPartPr/>
                <p14:nvPr/>
              </p14:nvContentPartPr>
              <p14:xfrm>
                <a:off x="4049118" y="5511279"/>
                <a:ext cx="90000" cy="770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3BAE876-7CF1-49E5-BBCC-F28B5A4DAEB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044798" y="5506959"/>
                  <a:ext cx="9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2D35699-23D8-404C-AD84-DBEA2FCCE1EB}"/>
                    </a:ext>
                  </a:extLst>
                </p14:cNvPr>
                <p14:cNvContentPartPr/>
                <p14:nvPr/>
              </p14:nvContentPartPr>
              <p14:xfrm>
                <a:off x="4181598" y="5518119"/>
                <a:ext cx="59400" cy="66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2D35699-23D8-404C-AD84-DBEA2FCCE1EB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177278" y="5513799"/>
                  <a:ext cx="68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0A3C2CD-08B6-4BE1-B081-1CC63E1B57A6}"/>
                    </a:ext>
                  </a:extLst>
                </p14:cNvPr>
                <p14:cNvContentPartPr/>
                <p14:nvPr/>
              </p14:nvContentPartPr>
              <p14:xfrm>
                <a:off x="4288878" y="5527119"/>
                <a:ext cx="81720" cy="5940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0A3C2CD-08B6-4BE1-B081-1CC63E1B57A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284558" y="5522799"/>
                  <a:ext cx="90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9862FF3-8513-4330-905B-4EF8DB3FF606}"/>
                    </a:ext>
                  </a:extLst>
                </p14:cNvPr>
                <p14:cNvContentPartPr/>
                <p14:nvPr/>
              </p14:nvContentPartPr>
              <p14:xfrm>
                <a:off x="4773438" y="5447919"/>
                <a:ext cx="114120" cy="5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9862FF3-8513-4330-905B-4EF8DB3FF606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769118" y="5443599"/>
                  <a:ext cx="122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250C77E-1C6E-49F7-9DC0-8BF7E136A1BF}"/>
                    </a:ext>
                  </a:extLst>
                </p14:cNvPr>
                <p14:cNvContentPartPr/>
                <p14:nvPr/>
              </p14:nvContentPartPr>
              <p14:xfrm>
                <a:off x="4762638" y="5506959"/>
                <a:ext cx="104040" cy="75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250C77E-1C6E-49F7-9DC0-8BF7E136A1BF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758318" y="5502639"/>
                  <a:ext cx="112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F19D9E4-69B2-4DF7-A9C4-C2C3FC82856A}"/>
                    </a:ext>
                  </a:extLst>
                </p14:cNvPr>
                <p14:cNvContentPartPr/>
                <p14:nvPr/>
              </p14:nvContentPartPr>
              <p14:xfrm>
                <a:off x="4985838" y="5312559"/>
                <a:ext cx="101520" cy="972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F19D9E4-69B2-4DF7-A9C4-C2C3FC82856A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981518" y="5308239"/>
                  <a:ext cx="110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0EBC05F-3F66-4912-B34D-FF914B645AE4}"/>
                    </a:ext>
                  </a:extLst>
                </p14:cNvPr>
                <p14:cNvContentPartPr/>
                <p14:nvPr/>
              </p14:nvContentPartPr>
              <p14:xfrm>
                <a:off x="5104638" y="5324079"/>
                <a:ext cx="79560" cy="705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0EBC05F-3F66-4912-B34D-FF914B645AE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100318" y="5319759"/>
                  <a:ext cx="8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1E6CE79-06A8-409F-B003-4627AC2174EA}"/>
                    </a:ext>
                  </a:extLst>
                </p14:cNvPr>
                <p14:cNvContentPartPr/>
                <p14:nvPr/>
              </p14:nvContentPartPr>
              <p14:xfrm>
                <a:off x="5188518" y="5300319"/>
                <a:ext cx="67680" cy="1216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1E6CE79-06A8-409F-B003-4627AC2174EA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184198" y="5295999"/>
                  <a:ext cx="7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71701E4-F71E-4938-ADE0-9BB4A196472A}"/>
                    </a:ext>
                  </a:extLst>
                </p14:cNvPr>
                <p14:cNvContentPartPr/>
                <p14:nvPr/>
              </p14:nvContentPartPr>
              <p14:xfrm>
                <a:off x="5274198" y="5385639"/>
                <a:ext cx="20880" cy="4860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71701E4-F71E-4938-ADE0-9BB4A196472A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269878" y="5381319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FF65EBB-3F49-4181-9E10-412E9904EB7D}"/>
                    </a:ext>
                  </a:extLst>
                </p14:cNvPr>
                <p14:cNvContentPartPr/>
                <p14:nvPr/>
              </p14:nvContentPartPr>
              <p14:xfrm>
                <a:off x="5297238" y="5317239"/>
                <a:ext cx="65160" cy="680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FF65EBB-3F49-4181-9E10-412E9904EB7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292918" y="5312919"/>
                  <a:ext cx="73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D03739C-61B7-4DE2-A2B9-D24C6572C779}"/>
                    </a:ext>
                  </a:extLst>
                </p14:cNvPr>
                <p14:cNvContentPartPr/>
                <p14:nvPr/>
              </p14:nvContentPartPr>
              <p14:xfrm>
                <a:off x="5360238" y="5306799"/>
                <a:ext cx="93960" cy="1072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D03739C-61B7-4DE2-A2B9-D24C6572C779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355918" y="5302479"/>
                  <a:ext cx="10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D85CA8D-449A-4CE1-B632-67550BEF7E34}"/>
                    </a:ext>
                  </a:extLst>
                </p14:cNvPr>
                <p14:cNvContentPartPr/>
                <p14:nvPr/>
              </p14:nvContentPartPr>
              <p14:xfrm>
                <a:off x="5003118" y="5462679"/>
                <a:ext cx="444240" cy="3528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D85CA8D-449A-4CE1-B632-67550BEF7E34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998798" y="5458359"/>
                  <a:ext cx="45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14F4560-247B-46D2-AAEF-54A3A36F0AF4}"/>
                    </a:ext>
                  </a:extLst>
                </p14:cNvPr>
                <p14:cNvContentPartPr/>
                <p14:nvPr/>
              </p14:nvContentPartPr>
              <p14:xfrm>
                <a:off x="4969278" y="5535039"/>
                <a:ext cx="124200" cy="820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14F4560-247B-46D2-AAEF-54A3A36F0AF4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964958" y="5530719"/>
                  <a:ext cx="132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2F3CA81-8ACA-4FB5-9CF9-7C0A37E5313E}"/>
                    </a:ext>
                  </a:extLst>
                </p14:cNvPr>
                <p14:cNvContentPartPr/>
                <p14:nvPr/>
              </p14:nvContentPartPr>
              <p14:xfrm>
                <a:off x="5130198" y="5539359"/>
                <a:ext cx="60120" cy="529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2F3CA81-8ACA-4FB5-9CF9-7C0A37E5313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125878" y="5535039"/>
                  <a:ext cx="68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2F6507A-607C-425C-BA1C-D8C54C429D62}"/>
                    </a:ext>
                  </a:extLst>
                </p14:cNvPr>
                <p14:cNvContentPartPr/>
                <p14:nvPr/>
              </p14:nvContentPartPr>
              <p14:xfrm>
                <a:off x="5213718" y="5536839"/>
                <a:ext cx="105480" cy="70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2F6507A-607C-425C-BA1C-D8C54C429D6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209398" y="5532519"/>
                  <a:ext cx="114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54AC737-3DE8-434C-BB40-6CFDBA4C24B8}"/>
                    </a:ext>
                  </a:extLst>
                </p14:cNvPr>
                <p14:cNvContentPartPr/>
                <p14:nvPr/>
              </p14:nvContentPartPr>
              <p14:xfrm>
                <a:off x="5539518" y="5446119"/>
                <a:ext cx="104760" cy="8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54AC737-3DE8-434C-BB40-6CFDBA4C24B8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535198" y="5441799"/>
                  <a:ext cx="113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1E8EB59-86E4-417E-ACB8-E0B72BBC1B87}"/>
                    </a:ext>
                  </a:extLst>
                </p14:cNvPr>
                <p14:cNvContentPartPr/>
                <p14:nvPr/>
              </p14:nvContentPartPr>
              <p14:xfrm>
                <a:off x="5670198" y="5362599"/>
                <a:ext cx="111240" cy="1587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1E8EB59-86E4-417E-ACB8-E0B72BBC1B87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665878" y="5358279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49175EC-1094-4AA1-854B-A23C249D7E7D}"/>
                    </a:ext>
                  </a:extLst>
                </p14:cNvPr>
                <p14:cNvContentPartPr/>
                <p14:nvPr/>
              </p14:nvContentPartPr>
              <p14:xfrm>
                <a:off x="4840398" y="5716119"/>
                <a:ext cx="210960" cy="1328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49175EC-1094-4AA1-854B-A23C249D7E7D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836078" y="5711799"/>
                  <a:ext cx="219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DF6BDC5-3050-4304-A049-3A622BA76C72}"/>
                    </a:ext>
                  </a:extLst>
                </p14:cNvPr>
                <p14:cNvContentPartPr/>
                <p14:nvPr/>
              </p14:nvContentPartPr>
              <p14:xfrm>
                <a:off x="4917078" y="5687319"/>
                <a:ext cx="163440" cy="55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DF6BDC5-3050-4304-A049-3A622BA76C7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912758" y="5682999"/>
                  <a:ext cx="172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9290313-2D3A-4628-A154-E3649110FC9D}"/>
                    </a:ext>
                  </a:extLst>
                </p14:cNvPr>
                <p14:cNvContentPartPr/>
                <p14:nvPr/>
              </p14:nvContentPartPr>
              <p14:xfrm>
                <a:off x="3564198" y="5793159"/>
                <a:ext cx="115560" cy="1360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9290313-2D3A-4628-A154-E3649110FC9D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559878" y="5788839"/>
                  <a:ext cx="12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B76A5C8-4E10-4BE2-B349-B9D0FCA4345C}"/>
                    </a:ext>
                  </a:extLst>
                </p14:cNvPr>
                <p14:cNvContentPartPr/>
                <p14:nvPr/>
              </p14:nvContentPartPr>
              <p14:xfrm>
                <a:off x="3705678" y="5789559"/>
                <a:ext cx="275760" cy="849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B76A5C8-4E10-4BE2-B349-B9D0FCA4345C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701358" y="5785239"/>
                  <a:ext cx="28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021016BF-5820-449A-8D6D-8E4587CB870F}"/>
                    </a:ext>
                  </a:extLst>
                </p14:cNvPr>
                <p14:cNvContentPartPr/>
                <p14:nvPr/>
              </p14:nvContentPartPr>
              <p14:xfrm>
                <a:off x="4020678" y="5747079"/>
                <a:ext cx="115200" cy="1260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021016BF-5820-449A-8D6D-8E4587CB870F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16358" y="5742759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0BB0ABB-B146-44E1-8ECF-81BF3B0B4252}"/>
                    </a:ext>
                  </a:extLst>
                </p14:cNvPr>
                <p14:cNvContentPartPr/>
                <p14:nvPr/>
              </p14:nvContentPartPr>
              <p14:xfrm>
                <a:off x="4143438" y="5733399"/>
                <a:ext cx="155520" cy="1933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0BB0ABB-B146-44E1-8ECF-81BF3B0B4252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139118" y="5729079"/>
                  <a:ext cx="16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6A7695E7-7D02-4FBE-A3E7-2EE2FE6B456B}"/>
                    </a:ext>
                  </a:extLst>
                </p14:cNvPr>
                <p14:cNvContentPartPr/>
                <p14:nvPr/>
              </p14:nvContentPartPr>
              <p14:xfrm>
                <a:off x="4270158" y="5819799"/>
                <a:ext cx="81000" cy="468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6A7695E7-7D02-4FBE-A3E7-2EE2FE6B456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265838" y="5815479"/>
                  <a:ext cx="89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28ECDD3-76FD-43AF-AD51-708B8501001E}"/>
                    </a:ext>
                  </a:extLst>
                </p14:cNvPr>
                <p14:cNvContentPartPr/>
                <p14:nvPr/>
              </p14:nvContentPartPr>
              <p14:xfrm>
                <a:off x="4363398" y="5819799"/>
                <a:ext cx="59760" cy="489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28ECDD3-76FD-43AF-AD51-708B8501001E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59078" y="5815479"/>
                  <a:ext cx="68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DE52C3C-4CAD-40A5-9304-64484C99604B}"/>
                    </a:ext>
                  </a:extLst>
                </p14:cNvPr>
                <p14:cNvContentPartPr/>
                <p14:nvPr/>
              </p14:nvContentPartPr>
              <p14:xfrm>
                <a:off x="4453038" y="5727279"/>
                <a:ext cx="79560" cy="1432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DE52C3C-4CAD-40A5-9304-64484C99604B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448718" y="5722959"/>
                  <a:ext cx="88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4EBDCB8-9E70-46B8-B78C-3DF4046E7025}"/>
                    </a:ext>
                  </a:extLst>
                </p14:cNvPr>
                <p14:cNvContentPartPr/>
                <p14:nvPr/>
              </p14:nvContentPartPr>
              <p14:xfrm>
                <a:off x="4507398" y="5776959"/>
                <a:ext cx="195840" cy="6876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4EBDCB8-9E70-46B8-B78C-3DF4046E702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503078" y="5772639"/>
                  <a:ext cx="204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5B7252E-4FBE-432C-B7FC-C93D082360B2}"/>
                    </a:ext>
                  </a:extLst>
                </p14:cNvPr>
                <p14:cNvContentPartPr/>
                <p14:nvPr/>
              </p14:nvContentPartPr>
              <p14:xfrm>
                <a:off x="2567718" y="6124719"/>
                <a:ext cx="140400" cy="25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5B7252E-4FBE-432C-B7FC-C93D082360B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563398" y="6120399"/>
                  <a:ext cx="149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BC6391C-1FE9-44D8-B9C9-5519EACDFEC0}"/>
                    </a:ext>
                  </a:extLst>
                </p14:cNvPr>
                <p14:cNvContentPartPr/>
                <p14:nvPr/>
              </p14:nvContentPartPr>
              <p14:xfrm>
                <a:off x="2543958" y="6180879"/>
                <a:ext cx="146160" cy="108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BC6391C-1FE9-44D8-B9C9-5519EACDFEC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539638" y="6176559"/>
                  <a:ext cx="154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5CEF4136-1979-4092-BB54-B16A1CD3538E}"/>
                    </a:ext>
                  </a:extLst>
                </p14:cNvPr>
                <p14:cNvContentPartPr/>
                <p14:nvPr/>
              </p14:nvContentPartPr>
              <p14:xfrm>
                <a:off x="2730798" y="6078999"/>
                <a:ext cx="102960" cy="15084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5CEF4136-1979-4092-BB54-B16A1CD3538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2726478" y="6074679"/>
                  <a:ext cx="111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F947464-1FE5-44C7-B77A-C3E298F4B6D4}"/>
                    </a:ext>
                  </a:extLst>
                </p14:cNvPr>
                <p14:cNvContentPartPr/>
                <p14:nvPr/>
              </p14:nvContentPartPr>
              <p14:xfrm>
                <a:off x="2918718" y="6092319"/>
                <a:ext cx="140400" cy="1443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F947464-1FE5-44C7-B77A-C3E298F4B6D4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2914398" y="6087999"/>
                  <a:ext cx="14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6AC93D6-BE77-46BB-9C4B-FD2CADF5E8E1}"/>
                    </a:ext>
                  </a:extLst>
                </p14:cNvPr>
                <p14:cNvContentPartPr/>
                <p14:nvPr/>
              </p14:nvContentPartPr>
              <p14:xfrm>
                <a:off x="3091158" y="6090519"/>
                <a:ext cx="279720" cy="89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6AC93D6-BE77-46BB-9C4B-FD2CADF5E8E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086838" y="6086199"/>
                  <a:ext cx="28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0BDC8A1-9A84-49F7-9F92-71DEEAC0F2C2}"/>
                    </a:ext>
                  </a:extLst>
                </p14:cNvPr>
                <p14:cNvContentPartPr/>
                <p14:nvPr/>
              </p14:nvContentPartPr>
              <p14:xfrm>
                <a:off x="3427758" y="6033279"/>
                <a:ext cx="135360" cy="13536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0BDC8A1-9A84-49F7-9F92-71DEEAC0F2C2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3423438" y="6028959"/>
                  <a:ext cx="14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66EBFF7-0751-452F-84D9-5906CA897346}"/>
                    </a:ext>
                  </a:extLst>
                </p14:cNvPr>
                <p14:cNvContentPartPr/>
                <p14:nvPr/>
              </p14:nvContentPartPr>
              <p14:xfrm>
                <a:off x="3674718" y="6085479"/>
                <a:ext cx="67680" cy="702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66EBFF7-0751-452F-84D9-5906CA897346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3670398" y="6081159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BB38DD9-A337-4DCB-B206-642E10FDFA45}"/>
                    </a:ext>
                  </a:extLst>
                </p14:cNvPr>
                <p14:cNvContentPartPr/>
                <p14:nvPr/>
              </p14:nvContentPartPr>
              <p14:xfrm>
                <a:off x="3731958" y="6014919"/>
                <a:ext cx="244440" cy="170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BB38DD9-A337-4DCB-B206-642E10FDFA45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3727638" y="6010599"/>
                  <a:ext cx="253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0A324D5-415F-4123-85F4-7AF05CB9E711}"/>
                    </a:ext>
                  </a:extLst>
                </p14:cNvPr>
                <p14:cNvContentPartPr/>
                <p14:nvPr/>
              </p14:nvContentPartPr>
              <p14:xfrm>
                <a:off x="3981798" y="6054159"/>
                <a:ext cx="108720" cy="99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0A324D5-415F-4123-85F4-7AF05CB9E711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977478" y="6049839"/>
                  <a:ext cx="117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ACDCE6A-D341-4678-9F2B-663E0B44D6D6}"/>
                    </a:ext>
                  </a:extLst>
                </p14:cNvPr>
                <p14:cNvContentPartPr/>
                <p14:nvPr/>
              </p14:nvContentPartPr>
              <p14:xfrm>
                <a:off x="3264318" y="6265479"/>
                <a:ext cx="178560" cy="136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ACDCE6A-D341-4678-9F2B-663E0B44D6D6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259998" y="6261159"/>
                  <a:ext cx="187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A49EC73-C36C-485D-AE13-9D334F9F5800}"/>
                    </a:ext>
                  </a:extLst>
                </p14:cNvPr>
                <p14:cNvContentPartPr/>
                <p14:nvPr/>
              </p14:nvContentPartPr>
              <p14:xfrm>
                <a:off x="3269358" y="6309399"/>
                <a:ext cx="185760" cy="86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A49EC73-C36C-485D-AE13-9D334F9F5800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265038" y="6305079"/>
                  <a:ext cx="194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79610F0-FA43-4DFB-875F-7E22448F7FA0}"/>
                    </a:ext>
                  </a:extLst>
                </p14:cNvPr>
                <p14:cNvContentPartPr/>
                <p14:nvPr/>
              </p14:nvContentPartPr>
              <p14:xfrm>
                <a:off x="2380518" y="6445839"/>
                <a:ext cx="214560" cy="1461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79610F0-FA43-4DFB-875F-7E22448F7FA0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2376198" y="6441519"/>
                  <a:ext cx="22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2A08F5C-A0EC-43BC-9E32-FCFE964E697E}"/>
                    </a:ext>
                  </a:extLst>
                </p14:cNvPr>
                <p14:cNvContentPartPr/>
                <p14:nvPr/>
              </p14:nvContentPartPr>
              <p14:xfrm>
                <a:off x="2614158" y="6440439"/>
                <a:ext cx="248400" cy="849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2A08F5C-A0EC-43BC-9E32-FCFE964E697E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2609838" y="6436119"/>
                  <a:ext cx="257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5FA0D8C-BF49-42B2-9795-71819E89FEF4}"/>
                    </a:ext>
                  </a:extLst>
                </p14:cNvPr>
                <p14:cNvContentPartPr/>
                <p14:nvPr/>
              </p14:nvContentPartPr>
              <p14:xfrm>
                <a:off x="2901438" y="6390039"/>
                <a:ext cx="136440" cy="1004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5FA0D8C-BF49-42B2-9795-71819E89FEF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2897118" y="6385719"/>
                  <a:ext cx="14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15D2612-C5B3-4C91-B5A4-428D3CB6978B}"/>
                    </a:ext>
                  </a:extLst>
                </p14:cNvPr>
                <p14:cNvContentPartPr/>
                <p14:nvPr/>
              </p14:nvContentPartPr>
              <p14:xfrm>
                <a:off x="3133638" y="6398319"/>
                <a:ext cx="192240" cy="1324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15D2612-C5B3-4C91-B5A4-428D3CB6978B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3129318" y="6393999"/>
                  <a:ext cx="20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C5A785F-1580-4E4B-80CF-A68C771025E8}"/>
                    </a:ext>
                  </a:extLst>
                </p14:cNvPr>
                <p14:cNvContentPartPr/>
                <p14:nvPr/>
              </p14:nvContentPartPr>
              <p14:xfrm>
                <a:off x="3362238" y="6435759"/>
                <a:ext cx="64800" cy="4212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C5A785F-1580-4E4B-80CF-A68C771025E8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3357918" y="6431439"/>
                  <a:ext cx="73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FECED7D-773D-4EA6-94CB-D2D85D0F0EAD}"/>
                    </a:ext>
                  </a:extLst>
                </p14:cNvPr>
                <p14:cNvContentPartPr/>
                <p14:nvPr/>
              </p14:nvContentPartPr>
              <p14:xfrm>
                <a:off x="3446838" y="6383559"/>
                <a:ext cx="210960" cy="979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FECED7D-773D-4EA6-94CB-D2D85D0F0EAD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3442518" y="6379239"/>
                  <a:ext cx="219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FDF506E-5FE0-4465-81CE-3886A70A4DE2}"/>
                    </a:ext>
                  </a:extLst>
                </p14:cNvPr>
                <p14:cNvContentPartPr/>
                <p14:nvPr/>
              </p14:nvContentPartPr>
              <p14:xfrm>
                <a:off x="3729438" y="6446919"/>
                <a:ext cx="104040" cy="54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FDF506E-5FE0-4465-81CE-3886A70A4DE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3725118" y="6442599"/>
                  <a:ext cx="112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2B335ED-985F-46E2-ABC1-B4529A7D9CAA}"/>
                    </a:ext>
                  </a:extLst>
                </p14:cNvPr>
                <p14:cNvContentPartPr/>
                <p14:nvPr/>
              </p14:nvContentPartPr>
              <p14:xfrm>
                <a:off x="3906198" y="6390759"/>
                <a:ext cx="124920" cy="1360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2B335ED-985F-46E2-ABC1-B4529A7D9CAA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3901878" y="6386439"/>
                  <a:ext cx="133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820A049-555B-4AE7-A67E-7A4B082FFF44}"/>
                    </a:ext>
                  </a:extLst>
                </p14:cNvPr>
                <p14:cNvContentPartPr/>
                <p14:nvPr/>
              </p14:nvContentPartPr>
              <p14:xfrm>
                <a:off x="4905918" y="6040119"/>
                <a:ext cx="97200" cy="1173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820A049-555B-4AE7-A67E-7A4B082FFF44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901598" y="6035799"/>
                  <a:ext cx="105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D8BD893-E3F5-4A6E-AEB7-CBD64D9C244A}"/>
                    </a:ext>
                  </a:extLst>
                </p14:cNvPr>
                <p14:cNvContentPartPr/>
                <p14:nvPr/>
              </p14:nvContentPartPr>
              <p14:xfrm>
                <a:off x="5033358" y="6033639"/>
                <a:ext cx="72360" cy="997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D8BD893-E3F5-4A6E-AEB7-CBD64D9C244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029038" y="6029319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73C8EFF3-A82E-4AE4-B51F-6BAF6B3AEEB8}"/>
                    </a:ext>
                  </a:extLst>
                </p14:cNvPr>
                <p14:cNvContentPartPr/>
                <p14:nvPr/>
              </p14:nvContentPartPr>
              <p14:xfrm>
                <a:off x="5121918" y="6035079"/>
                <a:ext cx="89640" cy="820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73C8EFF3-A82E-4AE4-B51F-6BAF6B3AEEB8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117598" y="6030759"/>
                  <a:ext cx="98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B440E82-6F3B-447B-850A-2B1A241D9742}"/>
                    </a:ext>
                  </a:extLst>
                </p14:cNvPr>
                <p14:cNvContentPartPr/>
                <p14:nvPr/>
              </p14:nvContentPartPr>
              <p14:xfrm>
                <a:off x="4900158" y="6188439"/>
                <a:ext cx="300600" cy="2124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B440E82-6F3B-447B-850A-2B1A241D974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4895838" y="6184119"/>
                  <a:ext cx="30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9D649D8-E44E-46DE-B8B4-5137D771959B}"/>
                    </a:ext>
                  </a:extLst>
                </p14:cNvPr>
                <p14:cNvContentPartPr/>
                <p14:nvPr/>
              </p14:nvContentPartPr>
              <p14:xfrm>
                <a:off x="4847958" y="6257919"/>
                <a:ext cx="120240" cy="11268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9D649D8-E44E-46DE-B8B4-5137D771959B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4843638" y="6253599"/>
                  <a:ext cx="128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B1327BA-4E32-4934-A94F-B3E47C019A9C}"/>
                    </a:ext>
                  </a:extLst>
                </p14:cNvPr>
                <p14:cNvContentPartPr/>
                <p14:nvPr/>
              </p14:nvContentPartPr>
              <p14:xfrm>
                <a:off x="4995918" y="6266199"/>
                <a:ext cx="90000" cy="972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B1327BA-4E32-4934-A94F-B3E47C019A9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4991598" y="6261879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339D7C1-F7EB-43EC-9111-55D4DC776082}"/>
                    </a:ext>
                  </a:extLst>
                </p14:cNvPr>
                <p14:cNvContentPartPr/>
                <p14:nvPr/>
              </p14:nvContentPartPr>
              <p14:xfrm>
                <a:off x="5099958" y="6271599"/>
                <a:ext cx="81360" cy="892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339D7C1-F7EB-43EC-9111-55D4DC776082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095638" y="6267279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501C4E5-3B11-41B3-9328-94C69E683E53}"/>
                    </a:ext>
                  </a:extLst>
                </p14:cNvPr>
                <p14:cNvContentPartPr/>
                <p14:nvPr/>
              </p14:nvContentPartPr>
              <p14:xfrm>
                <a:off x="5283198" y="6201039"/>
                <a:ext cx="30600" cy="2592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501C4E5-3B11-41B3-9328-94C69E683E53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278878" y="6196719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54EB2CE-2D37-4859-9FB4-D3BB39497EC3}"/>
                    </a:ext>
                  </a:extLst>
                </p14:cNvPr>
                <p14:cNvContentPartPr/>
                <p14:nvPr/>
              </p14:nvContentPartPr>
              <p14:xfrm>
                <a:off x="5363838" y="6146319"/>
                <a:ext cx="95760" cy="10800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54EB2CE-2D37-4859-9FB4-D3BB39497EC3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359518" y="6141999"/>
                  <a:ext cx="104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832A902-8F7F-4EFB-8294-27FC1916A949}"/>
                    </a:ext>
                  </a:extLst>
                </p14:cNvPr>
                <p14:cNvContentPartPr/>
                <p14:nvPr/>
              </p14:nvContentPartPr>
              <p14:xfrm>
                <a:off x="5470758" y="6145959"/>
                <a:ext cx="100080" cy="99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832A902-8F7F-4EFB-8294-27FC1916A94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466438" y="6141639"/>
                  <a:ext cx="10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2775F4D-18ED-4DCA-940B-BCB2D8C0124F}"/>
                    </a:ext>
                  </a:extLst>
                </p14:cNvPr>
                <p14:cNvContentPartPr/>
                <p14:nvPr/>
              </p14:nvContentPartPr>
              <p14:xfrm>
                <a:off x="5555358" y="6150279"/>
                <a:ext cx="138240" cy="943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2775F4D-18ED-4DCA-940B-BCB2D8C0124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551038" y="6145959"/>
                  <a:ext cx="146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53C302A-6893-476D-9F6A-874ABCDA274E}"/>
                    </a:ext>
                  </a:extLst>
                </p14:cNvPr>
                <p14:cNvContentPartPr/>
                <p14:nvPr/>
              </p14:nvContentPartPr>
              <p14:xfrm>
                <a:off x="5721318" y="6184119"/>
                <a:ext cx="92160" cy="21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53C302A-6893-476D-9F6A-874ABCDA274E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5716998" y="6179799"/>
                  <a:ext cx="100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A354363-332C-4562-800A-B338AE731789}"/>
                    </a:ext>
                  </a:extLst>
                </p14:cNvPr>
                <p14:cNvContentPartPr/>
                <p14:nvPr/>
              </p14:nvContentPartPr>
              <p14:xfrm>
                <a:off x="5693598" y="6216879"/>
                <a:ext cx="140400" cy="2052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A354363-332C-4562-800A-B338AE731789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689278" y="6212559"/>
                  <a:ext cx="149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A448991-E7AF-4ED3-92EB-1467EBC42BD6}"/>
                    </a:ext>
                  </a:extLst>
                </p14:cNvPr>
                <p14:cNvContentPartPr/>
                <p14:nvPr/>
              </p14:nvContentPartPr>
              <p14:xfrm>
                <a:off x="5832558" y="6120039"/>
                <a:ext cx="104040" cy="12168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A448991-E7AF-4ED3-92EB-1467EBC42BD6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5828238" y="6115719"/>
                  <a:ext cx="112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92DEE85-944B-4EA7-8436-28FD7EE94040}"/>
                    </a:ext>
                  </a:extLst>
                </p14:cNvPr>
                <p14:cNvContentPartPr/>
                <p14:nvPr/>
              </p14:nvContentPartPr>
              <p14:xfrm>
                <a:off x="5955318" y="6119319"/>
                <a:ext cx="92520" cy="1047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92DEE85-944B-4EA7-8436-28FD7EE94040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950998" y="6114999"/>
                  <a:ext cx="10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B7132C1-4371-4C48-8C37-BD7F969FB1C7}"/>
                    </a:ext>
                  </a:extLst>
                </p14:cNvPr>
                <p14:cNvContentPartPr/>
                <p14:nvPr/>
              </p14:nvContentPartPr>
              <p14:xfrm>
                <a:off x="6062958" y="6105999"/>
                <a:ext cx="146160" cy="11232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B7132C1-4371-4C48-8C37-BD7F969FB1C7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058638" y="6101679"/>
                  <a:ext cx="154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C87CBD8-0F40-485E-9A37-398C27C71565}"/>
                    </a:ext>
                  </a:extLst>
                </p14:cNvPr>
                <p14:cNvContentPartPr/>
                <p14:nvPr/>
              </p14:nvContentPartPr>
              <p14:xfrm>
                <a:off x="4449798" y="6504519"/>
                <a:ext cx="125640" cy="1065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C87CBD8-0F40-485E-9A37-398C27C71565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445478" y="6500199"/>
                  <a:ext cx="13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B44CEEF-B0D8-432B-935C-164722769F62}"/>
                    </a:ext>
                  </a:extLst>
                </p14:cNvPr>
                <p14:cNvContentPartPr/>
                <p14:nvPr/>
              </p14:nvContentPartPr>
              <p14:xfrm>
                <a:off x="4600278" y="6516399"/>
                <a:ext cx="112680" cy="8964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B44CEEF-B0D8-432B-935C-164722769F62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595958" y="6512079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D01060A-7479-4816-85B6-88D3128FAAF3}"/>
                    </a:ext>
                  </a:extLst>
                </p14:cNvPr>
                <p14:cNvContentPartPr/>
                <p14:nvPr/>
              </p14:nvContentPartPr>
              <p14:xfrm>
                <a:off x="4428198" y="6422079"/>
                <a:ext cx="337320" cy="27504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D01060A-7479-4816-85B6-88D3128FAAF3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4423878" y="6417759"/>
                  <a:ext cx="345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0F7A61BD-A43D-40A7-BEED-9DB29F87BC5B}"/>
                    </a:ext>
                  </a:extLst>
                </p14:cNvPr>
                <p14:cNvContentPartPr/>
                <p14:nvPr/>
              </p14:nvContentPartPr>
              <p14:xfrm>
                <a:off x="4915278" y="6460239"/>
                <a:ext cx="113400" cy="1112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0F7A61BD-A43D-40A7-BEED-9DB29F87BC5B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910958" y="6455919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28205F0-176C-461B-A8C8-AE5587386BEC}"/>
                    </a:ext>
                  </a:extLst>
                </p14:cNvPr>
                <p14:cNvContentPartPr/>
                <p14:nvPr/>
              </p14:nvContentPartPr>
              <p14:xfrm>
                <a:off x="5074398" y="6468519"/>
                <a:ext cx="97560" cy="8208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28205F0-176C-461B-A8C8-AE5587386BEC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070078" y="6464199"/>
                  <a:ext cx="106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5A256710-D2EB-4F07-B816-F47FBF14F378}"/>
                    </a:ext>
                  </a:extLst>
                </p14:cNvPr>
                <p14:cNvContentPartPr/>
                <p14:nvPr/>
              </p14:nvContentPartPr>
              <p14:xfrm>
                <a:off x="5183478" y="6465279"/>
                <a:ext cx="86400" cy="1000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5A256710-D2EB-4F07-B816-F47FBF14F37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179158" y="6460959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3560614-199B-4FF5-B5E6-B1168D4D9B46}"/>
                    </a:ext>
                  </a:extLst>
                </p14:cNvPr>
                <p14:cNvContentPartPr/>
                <p14:nvPr/>
              </p14:nvContentPartPr>
              <p14:xfrm>
                <a:off x="5272398" y="6542319"/>
                <a:ext cx="14760" cy="6192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3560614-199B-4FF5-B5E6-B1168D4D9B4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268078" y="6537999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1206A04-051C-4124-BBA1-9EC11945EEF9}"/>
                    </a:ext>
                  </a:extLst>
                </p14:cNvPr>
                <p14:cNvContentPartPr/>
                <p14:nvPr/>
              </p14:nvContentPartPr>
              <p14:xfrm>
                <a:off x="5354838" y="6459519"/>
                <a:ext cx="10800" cy="7488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1206A04-051C-4124-BBA1-9EC11945EEF9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5350518" y="6455199"/>
                  <a:ext cx="1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0C3361E-EEC7-48D2-A521-77F1508451B2}"/>
                    </a:ext>
                  </a:extLst>
                </p14:cNvPr>
                <p14:cNvContentPartPr/>
                <p14:nvPr/>
              </p14:nvContentPartPr>
              <p14:xfrm>
                <a:off x="5389398" y="6440799"/>
                <a:ext cx="137520" cy="1008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0C3361E-EEC7-48D2-A521-77F1508451B2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5385078" y="6436479"/>
                  <a:ext cx="14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1F060EA-7CAD-49FC-9A4F-AEDEACBC5ADA}"/>
                    </a:ext>
                  </a:extLst>
                </p14:cNvPr>
                <p14:cNvContentPartPr/>
                <p14:nvPr/>
              </p14:nvContentPartPr>
              <p14:xfrm>
                <a:off x="4905918" y="6564999"/>
                <a:ext cx="653400" cy="3276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1F060EA-7CAD-49FC-9A4F-AEDEACBC5AD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4901598" y="6560679"/>
                  <a:ext cx="66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960211B-0057-4EFD-8401-2CE8B99C6D8F}"/>
                    </a:ext>
                  </a:extLst>
                </p14:cNvPr>
                <p14:cNvContentPartPr/>
                <p14:nvPr/>
              </p14:nvContentPartPr>
              <p14:xfrm>
                <a:off x="4914558" y="6622239"/>
                <a:ext cx="145800" cy="102240"/>
              </p14:xfrm>
            </p:contentPart>
          </mc:Choice>
          <mc:Fallback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960211B-0057-4EFD-8401-2CE8B99C6D8F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910238" y="6617919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D6C093A-5779-4086-ACE7-97411C5C36AF}"/>
                    </a:ext>
                  </a:extLst>
                </p14:cNvPr>
                <p14:cNvContentPartPr/>
                <p14:nvPr/>
              </p14:nvContentPartPr>
              <p14:xfrm>
                <a:off x="5087358" y="6631959"/>
                <a:ext cx="82800" cy="8388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D6C093A-5779-4086-ACE7-97411C5C36AF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083038" y="6627639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0E49416-EC4B-4C8B-B8E3-0720900198B4}"/>
                    </a:ext>
                  </a:extLst>
                </p14:cNvPr>
                <p14:cNvContentPartPr/>
                <p14:nvPr/>
              </p14:nvContentPartPr>
              <p14:xfrm>
                <a:off x="5173398" y="6614679"/>
                <a:ext cx="80640" cy="11088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0E49416-EC4B-4C8B-B8E3-0720900198B4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169078" y="6610359"/>
                  <a:ext cx="89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2938D66-8558-4D4A-A19F-B25F7DD8CC6D}"/>
                    </a:ext>
                  </a:extLst>
                </p14:cNvPr>
                <p14:cNvContentPartPr/>
                <p14:nvPr/>
              </p14:nvContentPartPr>
              <p14:xfrm>
                <a:off x="5269518" y="6693879"/>
                <a:ext cx="16920" cy="6768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2938D66-8558-4D4A-A19F-B25F7DD8CC6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265198" y="6689559"/>
                  <a:ext cx="25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54DF358-483A-4C63-9395-B0CB6FBD825D}"/>
                    </a:ext>
                  </a:extLst>
                </p14:cNvPr>
                <p14:cNvContentPartPr/>
                <p14:nvPr/>
              </p14:nvContentPartPr>
              <p14:xfrm>
                <a:off x="5340438" y="6604599"/>
                <a:ext cx="60840" cy="619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54DF358-483A-4C63-9395-B0CB6FBD825D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336118" y="6600279"/>
                  <a:ext cx="69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C8E665-2F6B-4E1E-8B90-F191F9C571AF}"/>
                    </a:ext>
                  </a:extLst>
                </p14:cNvPr>
                <p14:cNvContentPartPr/>
                <p14:nvPr/>
              </p14:nvContentPartPr>
              <p14:xfrm>
                <a:off x="5398398" y="6582639"/>
                <a:ext cx="120960" cy="12600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C8E665-2F6B-4E1E-8B90-F191F9C571A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5394078" y="6578319"/>
                  <a:ext cx="12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AC80C71-7C3F-4B54-A409-2EAF60BEFF65}"/>
                    </a:ext>
                  </a:extLst>
                </p14:cNvPr>
                <p14:cNvContentPartPr/>
                <p14:nvPr/>
              </p14:nvContentPartPr>
              <p14:xfrm>
                <a:off x="5624838" y="6563919"/>
                <a:ext cx="360" cy="36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AC80C71-7C3F-4B54-A409-2EAF60BEFF6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620518" y="655959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F61E73CC-C491-4EAA-9944-E3706299CB87}"/>
                    </a:ext>
                  </a:extLst>
                </p14:cNvPr>
                <p14:cNvContentPartPr/>
                <p14:nvPr/>
              </p14:nvContentPartPr>
              <p14:xfrm>
                <a:off x="5693598" y="6484719"/>
                <a:ext cx="88920" cy="9864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F61E73CC-C491-4EAA-9944-E3706299CB87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5689278" y="6480399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A736397-F524-4A09-91C2-99E1A4C2E3D9}"/>
                    </a:ext>
                  </a:extLst>
                </p14:cNvPr>
                <p14:cNvContentPartPr/>
                <p14:nvPr/>
              </p14:nvContentPartPr>
              <p14:xfrm>
                <a:off x="5791878" y="6498399"/>
                <a:ext cx="69480" cy="7992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A736397-F524-4A09-91C2-99E1A4C2E3D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5787558" y="6494079"/>
                  <a:ext cx="7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7B9A217-CEB5-446C-8136-EC1BF5ED7155}"/>
                    </a:ext>
                  </a:extLst>
                </p14:cNvPr>
                <p14:cNvContentPartPr/>
                <p14:nvPr/>
              </p14:nvContentPartPr>
              <p14:xfrm>
                <a:off x="5857758" y="6503439"/>
                <a:ext cx="80640" cy="73800"/>
              </p14:xfrm>
            </p:contentPart>
          </mc:Choice>
          <mc:Fallback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7B9A217-CEB5-446C-8136-EC1BF5ED7155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5853438" y="6499119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5101C864-9CBD-426E-92B5-699F579ECFC8}"/>
                    </a:ext>
                  </a:extLst>
                </p14:cNvPr>
                <p14:cNvContentPartPr/>
                <p14:nvPr/>
              </p14:nvContentPartPr>
              <p14:xfrm>
                <a:off x="5974038" y="6512079"/>
                <a:ext cx="60480" cy="1404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5101C864-9CBD-426E-92B5-699F579ECFC8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969718" y="6507759"/>
                  <a:ext cx="6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25D0567A-FC6B-4096-9964-077207E58CF1}"/>
                    </a:ext>
                  </a:extLst>
                </p14:cNvPr>
                <p14:cNvContentPartPr/>
                <p14:nvPr/>
              </p14:nvContentPartPr>
              <p14:xfrm>
                <a:off x="5956758" y="6554559"/>
                <a:ext cx="120600" cy="396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25D0567A-FC6B-4096-9964-077207E58CF1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952438" y="6550239"/>
                  <a:ext cx="129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14F6FAD-7D4F-4C9B-A5DA-A36C1013E2A0}"/>
                    </a:ext>
                  </a:extLst>
                </p14:cNvPr>
                <p14:cNvContentPartPr/>
                <p14:nvPr/>
              </p14:nvContentPartPr>
              <p14:xfrm>
                <a:off x="6677930" y="4061491"/>
                <a:ext cx="414000" cy="257580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14F6FAD-7D4F-4C9B-A5DA-A36C1013E2A0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673610" y="4057171"/>
                  <a:ext cx="422640" cy="25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D91C260-8D9A-4D83-A512-D19C6EA9B47D}"/>
                    </a:ext>
                  </a:extLst>
                </p14:cNvPr>
                <p14:cNvContentPartPr/>
                <p14:nvPr/>
              </p14:nvContentPartPr>
              <p14:xfrm>
                <a:off x="7096250" y="4011811"/>
                <a:ext cx="19080" cy="648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D91C260-8D9A-4D83-A512-D19C6EA9B47D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7091930" y="4007491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F37DFC52-14B6-4470-9D7C-AC029F4F6539}"/>
                    </a:ext>
                  </a:extLst>
                </p14:cNvPr>
                <p14:cNvContentPartPr/>
                <p14:nvPr/>
              </p14:nvContentPartPr>
              <p14:xfrm>
                <a:off x="7075370" y="3944851"/>
                <a:ext cx="1614240" cy="925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F37DFC52-14B6-4470-9D7C-AC029F4F6539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7071050" y="3940531"/>
                  <a:ext cx="1622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9" name="Gruppieren 738">
            <a:extLst>
              <a:ext uri="{FF2B5EF4-FFF2-40B4-BE49-F238E27FC236}">
                <a16:creationId xmlns:a16="http://schemas.microsoft.com/office/drawing/2014/main" id="{59B64130-B458-40A3-9153-8C805BA30CC6}"/>
              </a:ext>
            </a:extLst>
          </p:cNvPr>
          <p:cNvGrpSpPr/>
          <p:nvPr/>
        </p:nvGrpSpPr>
        <p:grpSpPr>
          <a:xfrm>
            <a:off x="6873410" y="84571"/>
            <a:ext cx="2162520" cy="240840"/>
            <a:chOff x="6873410" y="84571"/>
            <a:chExt cx="21625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CE6B3B97-1D97-4E3E-863F-000286276BE9}"/>
                    </a:ext>
                  </a:extLst>
                </p14:cNvPr>
                <p14:cNvContentPartPr/>
                <p14:nvPr/>
              </p14:nvContentPartPr>
              <p14:xfrm>
                <a:off x="6873410" y="149011"/>
                <a:ext cx="156240" cy="1015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CE6B3B97-1D97-4E3E-863F-000286276BE9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6869090" y="144691"/>
                  <a:ext cx="16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6CB4F42-A865-48D1-9237-9B584F0DA993}"/>
                    </a:ext>
                  </a:extLst>
                </p14:cNvPr>
                <p14:cNvContentPartPr/>
                <p14:nvPr/>
              </p14:nvContentPartPr>
              <p14:xfrm>
                <a:off x="7068170" y="140731"/>
                <a:ext cx="56880" cy="1011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6CB4F42-A865-48D1-9237-9B584F0DA993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7063850" y="136411"/>
                  <a:ext cx="65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921E56B3-F9ED-42E9-884A-5B5BA8BBD46C}"/>
                    </a:ext>
                  </a:extLst>
                </p14:cNvPr>
                <p14:cNvContentPartPr/>
                <p14:nvPr/>
              </p14:nvContentPartPr>
              <p14:xfrm>
                <a:off x="7135490" y="119851"/>
                <a:ext cx="134280" cy="12852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921E56B3-F9ED-42E9-884A-5B5BA8BBD46C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7131170" y="115531"/>
                  <a:ext cx="142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B74E5157-FD2F-4016-A366-E23CEA89722A}"/>
                    </a:ext>
                  </a:extLst>
                </p14:cNvPr>
                <p14:cNvContentPartPr/>
                <p14:nvPr/>
              </p14:nvContentPartPr>
              <p14:xfrm>
                <a:off x="7368410" y="165571"/>
                <a:ext cx="2880" cy="5868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B74E5157-FD2F-4016-A366-E23CEA89722A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7364090" y="161251"/>
                  <a:ext cx="11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05BF71C-E8CE-47A4-AEFA-FEABD44BC3BB}"/>
                    </a:ext>
                  </a:extLst>
                </p14:cNvPr>
                <p14:cNvContentPartPr/>
                <p14:nvPr/>
              </p14:nvContentPartPr>
              <p14:xfrm>
                <a:off x="7415930" y="162331"/>
                <a:ext cx="59760" cy="781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05BF71C-E8CE-47A4-AEFA-FEABD44BC3BB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7411610" y="158011"/>
                  <a:ext cx="6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2CEBFEF-5440-4A70-98C7-6453F27C369B}"/>
                    </a:ext>
                  </a:extLst>
                </p14:cNvPr>
                <p14:cNvContentPartPr/>
                <p14:nvPr/>
              </p14:nvContentPartPr>
              <p14:xfrm>
                <a:off x="7371650" y="98971"/>
                <a:ext cx="360" cy="36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2CEBFEF-5440-4A70-98C7-6453F27C369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7330" y="946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ED1BC29-A7E3-490B-9080-9D6DB1242310}"/>
                    </a:ext>
                  </a:extLst>
                </p14:cNvPr>
                <p14:cNvContentPartPr/>
                <p14:nvPr/>
              </p14:nvContentPartPr>
              <p14:xfrm>
                <a:off x="7645250" y="150091"/>
                <a:ext cx="85320" cy="9144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ED1BC29-A7E3-490B-9080-9D6DB1242310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640930" y="145771"/>
                  <a:ext cx="93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8F388FA7-F119-4435-AABD-9AD76E3FA7AE}"/>
                    </a:ext>
                  </a:extLst>
                </p14:cNvPr>
                <p14:cNvContentPartPr/>
                <p14:nvPr/>
              </p14:nvContentPartPr>
              <p14:xfrm>
                <a:off x="7767290" y="163771"/>
                <a:ext cx="171000" cy="565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8F388FA7-F119-4435-AABD-9AD76E3FA7AE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762970" y="159451"/>
                  <a:ext cx="17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48433290-98A2-422E-86B9-A96D5E0996C5}"/>
                    </a:ext>
                  </a:extLst>
                </p14:cNvPr>
                <p14:cNvContentPartPr/>
                <p14:nvPr/>
              </p14:nvContentPartPr>
              <p14:xfrm>
                <a:off x="7970330" y="165211"/>
                <a:ext cx="79200" cy="5004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48433290-98A2-422E-86B9-A96D5E0996C5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966010" y="160891"/>
                  <a:ext cx="8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65A0E5D-F9DA-439F-9C7E-53130C0CDEDB}"/>
                    </a:ext>
                  </a:extLst>
                </p14:cNvPr>
                <p14:cNvContentPartPr/>
                <p14:nvPr/>
              </p14:nvContentPartPr>
              <p14:xfrm>
                <a:off x="8058890" y="156931"/>
                <a:ext cx="119520" cy="16848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65A0E5D-F9DA-439F-9C7E-53130C0CDEDB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054570" y="152611"/>
                  <a:ext cx="128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A2CF1F42-1FA7-42EC-94AC-C4BC82E8ECD9}"/>
                    </a:ext>
                  </a:extLst>
                </p14:cNvPr>
                <p14:cNvContentPartPr/>
                <p14:nvPr/>
              </p14:nvContentPartPr>
              <p14:xfrm>
                <a:off x="8316650" y="153691"/>
                <a:ext cx="89280" cy="6264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A2CF1F42-1FA7-42EC-94AC-C4BC82E8ECD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312330" y="149371"/>
                  <a:ext cx="97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4EEC888-6446-4C20-A763-80685495BFC7}"/>
                    </a:ext>
                  </a:extLst>
                </p14:cNvPr>
                <p14:cNvContentPartPr/>
                <p14:nvPr/>
              </p14:nvContentPartPr>
              <p14:xfrm>
                <a:off x="8431850" y="155491"/>
                <a:ext cx="166680" cy="7236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4EEC888-6446-4C20-A763-80685495BFC7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427530" y="151171"/>
                  <a:ext cx="17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B5B587BF-4AA7-48B4-AF2A-4CF0FCB21E19}"/>
                    </a:ext>
                  </a:extLst>
                </p14:cNvPr>
                <p14:cNvContentPartPr/>
                <p14:nvPr/>
              </p14:nvContentPartPr>
              <p14:xfrm>
                <a:off x="8574410" y="163051"/>
                <a:ext cx="89280" cy="648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B5B587BF-4AA7-48B4-AF2A-4CF0FCB21E1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8570090" y="158731"/>
                  <a:ext cx="97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8A6A7D4-0A07-470D-B3F8-6CF69A721FC5}"/>
                    </a:ext>
                  </a:extLst>
                </p14:cNvPr>
                <p14:cNvContentPartPr/>
                <p14:nvPr/>
              </p14:nvContentPartPr>
              <p14:xfrm>
                <a:off x="8691410" y="165211"/>
                <a:ext cx="137880" cy="5148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8A6A7D4-0A07-470D-B3F8-6CF69A721FC5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8687090" y="160891"/>
                  <a:ext cx="146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5FD66A6-32B6-403C-9E33-B5F421BEC65D}"/>
                    </a:ext>
                  </a:extLst>
                </p14:cNvPr>
                <p14:cNvContentPartPr/>
                <p14:nvPr/>
              </p14:nvContentPartPr>
              <p14:xfrm>
                <a:off x="8776370" y="125611"/>
                <a:ext cx="360" cy="3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5FD66A6-32B6-403C-9E33-B5F421BEC65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772050" y="121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7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E2A1DFE9-4162-421C-B47B-D97B77117E15}"/>
                    </a:ext>
                  </a:extLst>
                </p14:cNvPr>
                <p14:cNvContentPartPr/>
                <p14:nvPr/>
              </p14:nvContentPartPr>
              <p14:xfrm>
                <a:off x="8861690" y="84571"/>
                <a:ext cx="174240" cy="14868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E2A1DFE9-4162-421C-B47B-D97B77117E15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8857370" y="80251"/>
                  <a:ext cx="1828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3A08F179-9110-4986-BA6A-F5BCF74361AC}"/>
              </a:ext>
            </a:extLst>
          </p:cNvPr>
          <p:cNvGrpSpPr/>
          <p:nvPr/>
        </p:nvGrpSpPr>
        <p:grpSpPr>
          <a:xfrm>
            <a:off x="9111170" y="84211"/>
            <a:ext cx="2720160" cy="236880"/>
            <a:chOff x="9111170" y="84211"/>
            <a:chExt cx="272016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0A53175-AFD6-46FE-918B-9B353AC70075}"/>
                    </a:ext>
                  </a:extLst>
                </p14:cNvPr>
                <p14:cNvContentPartPr/>
                <p14:nvPr/>
              </p14:nvContentPartPr>
              <p14:xfrm>
                <a:off x="9111170" y="143971"/>
                <a:ext cx="379440" cy="1771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0A53175-AFD6-46FE-918B-9B353AC7007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9106850" y="139651"/>
                  <a:ext cx="388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1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EDD1360F-3042-44F3-B664-01B10991882D}"/>
                    </a:ext>
                  </a:extLst>
                </p14:cNvPr>
                <p14:cNvContentPartPr/>
                <p14:nvPr/>
              </p14:nvContentPartPr>
              <p14:xfrm>
                <a:off x="9534890" y="92491"/>
                <a:ext cx="99720" cy="1180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EDD1360F-3042-44F3-B664-01B10991882D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9530570" y="88171"/>
                  <a:ext cx="10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ADA48B5-C370-4581-8BEB-69AC9FB50FD0}"/>
                    </a:ext>
                  </a:extLst>
                </p14:cNvPr>
                <p14:cNvContentPartPr/>
                <p14:nvPr/>
              </p14:nvContentPartPr>
              <p14:xfrm>
                <a:off x="9767810" y="90691"/>
                <a:ext cx="144000" cy="2131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ADA48B5-C370-4581-8BEB-69AC9FB50FD0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9763490" y="86371"/>
                  <a:ext cx="15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9A2D104-252B-4262-8FA8-5C8FC99ED0F2}"/>
                    </a:ext>
                  </a:extLst>
                </p14:cNvPr>
                <p14:cNvContentPartPr/>
                <p14:nvPr/>
              </p14:nvContentPartPr>
              <p14:xfrm>
                <a:off x="10027730" y="98611"/>
                <a:ext cx="134280" cy="10728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9A2D104-252B-4262-8FA8-5C8FC99ED0F2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10023410" y="94291"/>
                  <a:ext cx="142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7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94409318-C32D-434B-B542-F9A8A1439FE9}"/>
                    </a:ext>
                  </a:extLst>
                </p14:cNvPr>
                <p14:cNvContentPartPr/>
                <p14:nvPr/>
              </p14:nvContentPartPr>
              <p14:xfrm>
                <a:off x="10215650" y="111571"/>
                <a:ext cx="24840" cy="8532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94409318-C32D-434B-B542-F9A8A1439FE9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10211330" y="107251"/>
                  <a:ext cx="3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0F74729-8976-4E96-87BF-4EC844C173A2}"/>
                    </a:ext>
                  </a:extLst>
                </p14:cNvPr>
                <p14:cNvContentPartPr/>
                <p14:nvPr/>
              </p14:nvContentPartPr>
              <p14:xfrm>
                <a:off x="10156970" y="105091"/>
                <a:ext cx="109800" cy="1098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0F74729-8976-4E96-87BF-4EC844C173A2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0152650" y="100771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8DBEC99-B434-4430-ACCD-B34E329DB303}"/>
                    </a:ext>
                  </a:extLst>
                </p14:cNvPr>
                <p14:cNvContentPartPr/>
                <p14:nvPr/>
              </p14:nvContentPartPr>
              <p14:xfrm>
                <a:off x="10336970" y="120211"/>
                <a:ext cx="7560" cy="9540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8DBEC99-B434-4430-ACCD-B34E329DB303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10332650" y="115891"/>
                  <a:ext cx="16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E2B9B09-9ED9-41DE-936E-5012D5BCCDEF}"/>
                    </a:ext>
                  </a:extLst>
                </p14:cNvPr>
                <p14:cNvContentPartPr/>
                <p14:nvPr/>
              </p14:nvContentPartPr>
              <p14:xfrm>
                <a:off x="10281170" y="96451"/>
                <a:ext cx="109800" cy="4968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E2B9B09-9ED9-41DE-936E-5012D5BCCDEF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0276850" y="92131"/>
                  <a:ext cx="118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5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1939A135-F6D3-4E6A-BFB7-33E8F73008C8}"/>
                    </a:ext>
                  </a:extLst>
                </p14:cNvPr>
                <p14:cNvContentPartPr/>
                <p14:nvPr/>
              </p14:nvContentPartPr>
              <p14:xfrm>
                <a:off x="10476290" y="84211"/>
                <a:ext cx="129240" cy="17892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1939A135-F6D3-4E6A-BFB7-33E8F73008C8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0471970" y="79891"/>
                  <a:ext cx="137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13F0FA6-53FD-4780-9B93-DC7F9B8FA033}"/>
                    </a:ext>
                  </a:extLst>
                </p14:cNvPr>
                <p14:cNvContentPartPr/>
                <p14:nvPr/>
              </p14:nvContentPartPr>
              <p14:xfrm>
                <a:off x="10609490" y="155851"/>
                <a:ext cx="220320" cy="4356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13F0FA6-53FD-4780-9B93-DC7F9B8FA033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0605170" y="151531"/>
                  <a:ext cx="228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3C9D9B49-CEC5-40E7-A75F-93927FF2388C}"/>
                    </a:ext>
                  </a:extLst>
                </p14:cNvPr>
                <p14:cNvContentPartPr/>
                <p14:nvPr/>
              </p14:nvContentPartPr>
              <p14:xfrm>
                <a:off x="10918730" y="102211"/>
                <a:ext cx="93240" cy="914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3C9D9B49-CEC5-40E7-A75F-93927FF2388C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0914410" y="97891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E6B59BF8-1EC3-414F-881F-20332A7BD75A}"/>
                    </a:ext>
                  </a:extLst>
                </p14:cNvPr>
                <p14:cNvContentPartPr/>
                <p14:nvPr/>
              </p14:nvContentPartPr>
              <p14:xfrm>
                <a:off x="11033930" y="114811"/>
                <a:ext cx="99000" cy="9468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E6B59BF8-1EC3-414F-881F-20332A7BD75A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1029610" y="110491"/>
                  <a:ext cx="107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B4399E13-F489-4BB5-9DDE-588E5E45BF1B}"/>
                    </a:ext>
                  </a:extLst>
                </p14:cNvPr>
                <p14:cNvContentPartPr/>
                <p14:nvPr/>
              </p14:nvContentPartPr>
              <p14:xfrm>
                <a:off x="11152730" y="89611"/>
                <a:ext cx="41760" cy="10296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B4399E13-F489-4BB5-9DDE-588E5E45BF1B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148410" y="85291"/>
                  <a:ext cx="5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452C8EE5-0416-48F5-AA7B-62AB1CDF3FCA}"/>
                    </a:ext>
                  </a:extLst>
                </p14:cNvPr>
                <p14:cNvContentPartPr/>
                <p14:nvPr/>
              </p14:nvContentPartPr>
              <p14:xfrm>
                <a:off x="11212490" y="104011"/>
                <a:ext cx="57600" cy="89280"/>
              </p14:xfrm>
            </p:contentPart>
          </mc:Choice>
          <mc:Fallback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452C8EE5-0416-48F5-AA7B-62AB1CDF3FCA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11208170" y="99691"/>
                  <a:ext cx="66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AD08816D-5316-4619-9C72-8B930FC48FD0}"/>
                    </a:ext>
                  </a:extLst>
                </p14:cNvPr>
                <p14:cNvContentPartPr/>
                <p14:nvPr/>
              </p14:nvContentPartPr>
              <p14:xfrm>
                <a:off x="11327330" y="163771"/>
                <a:ext cx="100800" cy="54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AD08816D-5316-4619-9C72-8B930FC48FD0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1323010" y="159451"/>
                  <a:ext cx="10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66DEEF0-4E0A-4D57-9223-F4024F1B6FC7}"/>
                    </a:ext>
                  </a:extLst>
                </p14:cNvPr>
                <p14:cNvContentPartPr/>
                <p14:nvPr/>
              </p14:nvContentPartPr>
              <p14:xfrm>
                <a:off x="11421650" y="92851"/>
                <a:ext cx="113400" cy="12312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66DEEF0-4E0A-4D57-9223-F4024F1B6FC7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417330" y="88531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6F3196DF-3987-480D-85DD-DE97A2E1ACFA}"/>
                    </a:ext>
                  </a:extLst>
                </p14:cNvPr>
                <p14:cNvContentPartPr/>
                <p14:nvPr/>
              </p14:nvContentPartPr>
              <p14:xfrm>
                <a:off x="11569250" y="132451"/>
                <a:ext cx="89640" cy="7812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6F3196DF-3987-480D-85DD-DE97A2E1ACFA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564930" y="128131"/>
                  <a:ext cx="98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956EC260-3285-4C92-A11B-01EE003CF8EB}"/>
                    </a:ext>
                  </a:extLst>
                </p14:cNvPr>
                <p14:cNvContentPartPr/>
                <p14:nvPr/>
              </p14:nvContentPartPr>
              <p14:xfrm>
                <a:off x="11694170" y="122011"/>
                <a:ext cx="42480" cy="12780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956EC260-3285-4C92-A11B-01EE003CF8EB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689850" y="117691"/>
                  <a:ext cx="51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2AA06BC5-CEC6-48D4-8718-49A841A4D6AF}"/>
                    </a:ext>
                  </a:extLst>
                </p14:cNvPr>
                <p14:cNvContentPartPr/>
                <p14:nvPr/>
              </p14:nvContentPartPr>
              <p14:xfrm>
                <a:off x="11729090" y="134611"/>
                <a:ext cx="102240" cy="11664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2AA06BC5-CEC6-48D4-8718-49A841A4D6AF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724770" y="130291"/>
                  <a:ext cx="1108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7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8B6ECE75-5D34-4822-9BA3-1AC988ED8F08}"/>
                  </a:ext>
                </a:extLst>
              </p14:cNvPr>
              <p14:cNvContentPartPr/>
              <p14:nvPr/>
            </p14:nvContentPartPr>
            <p14:xfrm>
              <a:off x="10244450" y="764251"/>
              <a:ext cx="6120" cy="19080"/>
            </p14:xfrm>
          </p:contentPart>
        </mc:Choice>
        <mc:Fallback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8B6ECE75-5D34-4822-9BA3-1AC988ED8F08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10240130" y="759931"/>
                <a:ext cx="14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9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37CDAAD2-D7AB-4D86-B1FE-BDF113277F8B}"/>
                  </a:ext>
                </a:extLst>
              </p14:cNvPr>
              <p14:cNvContentPartPr/>
              <p14:nvPr/>
            </p14:nvContentPartPr>
            <p14:xfrm>
              <a:off x="6955490" y="272491"/>
              <a:ext cx="4873320" cy="136800"/>
            </p14:xfrm>
          </p:contentPart>
        </mc:Choice>
        <mc:Fallback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37CDAAD2-D7AB-4D86-B1FE-BDF113277F8B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6951170" y="268171"/>
                <a:ext cx="4881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1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8CDA8FF9-F260-41E8-B50D-C138B0C51B6A}"/>
                  </a:ext>
                </a:extLst>
              </p14:cNvPr>
              <p14:cNvContentPartPr/>
              <p14:nvPr/>
            </p14:nvContentPartPr>
            <p14:xfrm>
              <a:off x="6306410" y="2021731"/>
              <a:ext cx="970200" cy="1329840"/>
            </p14:xfrm>
          </p:contentPart>
        </mc:Choice>
        <mc:Fallback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8CDA8FF9-F260-41E8-B50D-C138B0C51B6A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6302090" y="2017411"/>
                <a:ext cx="978840" cy="13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7D388D99-6155-4820-92E7-7F1AE02C615F}"/>
              </a:ext>
            </a:extLst>
          </p:cNvPr>
          <p:cNvGrpSpPr/>
          <p:nvPr/>
        </p:nvGrpSpPr>
        <p:grpSpPr>
          <a:xfrm>
            <a:off x="7061690" y="4152571"/>
            <a:ext cx="1572840" cy="581760"/>
            <a:chOff x="7061690" y="4152571"/>
            <a:chExt cx="157284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3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CEE923A-736C-4FD4-BDEC-AB3EE082CC5B}"/>
                    </a:ext>
                  </a:extLst>
                </p14:cNvPr>
                <p14:cNvContentPartPr/>
                <p14:nvPr/>
              </p14:nvContentPartPr>
              <p14:xfrm>
                <a:off x="7122890" y="4256251"/>
                <a:ext cx="96840" cy="8208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CEE923A-736C-4FD4-BDEC-AB3EE082CC5B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7118570" y="4251931"/>
                  <a:ext cx="105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4846FC4-261F-4B50-A9D2-1815C73EE7A9}"/>
                    </a:ext>
                  </a:extLst>
                </p14:cNvPr>
                <p14:cNvContentPartPr/>
                <p14:nvPr/>
              </p14:nvContentPartPr>
              <p14:xfrm>
                <a:off x="7118210" y="4204051"/>
                <a:ext cx="128880" cy="15444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4846FC4-261F-4B50-A9D2-1815C73EE7A9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7113890" y="4199731"/>
                  <a:ext cx="137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CDCCE73-D56A-4A79-907B-1D8A4152B3BF}"/>
                    </a:ext>
                  </a:extLst>
                </p14:cNvPr>
                <p14:cNvContentPartPr/>
                <p14:nvPr/>
              </p14:nvContentPartPr>
              <p14:xfrm>
                <a:off x="7316570" y="4236091"/>
                <a:ext cx="335520" cy="1508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CDCCE73-D56A-4A79-907B-1D8A4152B3BF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7312250" y="4231771"/>
                  <a:ext cx="34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D0AB050-AB3D-4AA0-A7B6-87993140D97C}"/>
                    </a:ext>
                  </a:extLst>
                </p14:cNvPr>
                <p14:cNvContentPartPr/>
                <p14:nvPr/>
              </p14:nvContentPartPr>
              <p14:xfrm>
                <a:off x="7701770" y="4181371"/>
                <a:ext cx="92520" cy="1242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D0AB050-AB3D-4AA0-A7B6-87993140D97C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7697450" y="4177051"/>
                  <a:ext cx="10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9E508865-054A-4AF9-B2CE-912DB779E60A}"/>
                    </a:ext>
                  </a:extLst>
                </p14:cNvPr>
                <p14:cNvContentPartPr/>
                <p14:nvPr/>
              </p14:nvContentPartPr>
              <p14:xfrm>
                <a:off x="7875650" y="4223491"/>
                <a:ext cx="73800" cy="6444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9E508865-054A-4AF9-B2CE-912DB779E60A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7871330" y="4219171"/>
                  <a:ext cx="82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1358F7F5-61FE-4E59-A4E3-C171C203A2DE}"/>
                    </a:ext>
                  </a:extLst>
                </p14:cNvPr>
                <p14:cNvContentPartPr/>
                <p14:nvPr/>
              </p14:nvContentPartPr>
              <p14:xfrm>
                <a:off x="7944410" y="4152571"/>
                <a:ext cx="223200" cy="12960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1358F7F5-61FE-4E59-A4E3-C171C203A2DE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940090" y="4148251"/>
                  <a:ext cx="23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8322252-532B-4CFF-96A5-D9306B47691F}"/>
                    </a:ext>
                  </a:extLst>
                </p14:cNvPr>
                <p14:cNvContentPartPr/>
                <p14:nvPr/>
              </p14:nvContentPartPr>
              <p14:xfrm>
                <a:off x="7111010" y="4464691"/>
                <a:ext cx="6840" cy="3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8322252-532B-4CFF-96A5-D9306B47691F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106690" y="4460371"/>
                  <a:ext cx="15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A8ED6DB-1BA2-469A-89B8-B562E2124DEF}"/>
                    </a:ext>
                  </a:extLst>
                </p14:cNvPr>
                <p14:cNvContentPartPr/>
                <p14:nvPr/>
              </p14:nvContentPartPr>
              <p14:xfrm>
                <a:off x="7061690" y="4428331"/>
                <a:ext cx="85680" cy="12996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A8ED6DB-1BA2-469A-89B8-B562E2124DEF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7057370" y="4424011"/>
                  <a:ext cx="94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B163980-5F87-408E-806E-E2A107F49576}"/>
                    </a:ext>
                  </a:extLst>
                </p14:cNvPr>
                <p14:cNvContentPartPr/>
                <p14:nvPr/>
              </p14:nvContentPartPr>
              <p14:xfrm>
                <a:off x="7133690" y="4534891"/>
                <a:ext cx="14040" cy="586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B163980-5F87-408E-806E-E2A107F49576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7129370" y="4530571"/>
                  <a:ext cx="22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7F30D11-8810-4200-8455-1AB4CBEFBF70}"/>
                    </a:ext>
                  </a:extLst>
                </p14:cNvPr>
                <p14:cNvContentPartPr/>
                <p14:nvPr/>
              </p14:nvContentPartPr>
              <p14:xfrm>
                <a:off x="7192010" y="4455691"/>
                <a:ext cx="7560" cy="8100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7F30D11-8810-4200-8455-1AB4CBEFBF70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187690" y="4451371"/>
                  <a:ext cx="1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09C08F41-27ED-4D81-BBDA-568151D5F153}"/>
                    </a:ext>
                  </a:extLst>
                </p14:cNvPr>
                <p14:cNvContentPartPr/>
                <p14:nvPr/>
              </p14:nvContentPartPr>
              <p14:xfrm>
                <a:off x="7238810" y="4440931"/>
                <a:ext cx="80640" cy="9540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09C08F41-27ED-4D81-BBDA-568151D5F153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7234490" y="4436611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A2BDD3A-47E4-47E9-9C01-EDD6CE1006FF}"/>
                    </a:ext>
                  </a:extLst>
                </p14:cNvPr>
                <p14:cNvContentPartPr/>
                <p14:nvPr/>
              </p14:nvContentPartPr>
              <p14:xfrm>
                <a:off x="7345370" y="4449211"/>
                <a:ext cx="51480" cy="72720"/>
              </p14:xfrm>
            </p:contentPart>
          </mc:Choice>
          <mc:Fallback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A2BDD3A-47E4-47E9-9C01-EDD6CE1006FF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7341050" y="4444891"/>
                  <a:ext cx="60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6F241B5E-DA10-47BD-A8AD-701545FFF1AF}"/>
                    </a:ext>
                  </a:extLst>
                </p14:cNvPr>
                <p14:cNvContentPartPr/>
                <p14:nvPr/>
              </p14:nvContentPartPr>
              <p14:xfrm>
                <a:off x="7307570" y="4422571"/>
                <a:ext cx="50760" cy="471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6F241B5E-DA10-47BD-A8AD-701545FFF1AF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7303250" y="4418251"/>
                  <a:ext cx="59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AA1E8495-0456-4CEC-A330-5DA20960375D}"/>
                    </a:ext>
                  </a:extLst>
                </p14:cNvPr>
                <p14:cNvContentPartPr/>
                <p14:nvPr/>
              </p14:nvContentPartPr>
              <p14:xfrm>
                <a:off x="7386050" y="4500331"/>
                <a:ext cx="48960" cy="3528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AA1E8495-0456-4CEC-A330-5DA20960375D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7381730" y="4496011"/>
                  <a:ext cx="57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D5F6272-40A0-48E2-BD7A-20A3170FAEE1}"/>
                    </a:ext>
                  </a:extLst>
                </p14:cNvPr>
                <p14:cNvContentPartPr/>
                <p14:nvPr/>
              </p14:nvContentPartPr>
              <p14:xfrm>
                <a:off x="7453370" y="4456771"/>
                <a:ext cx="57960" cy="7380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D5F6272-40A0-48E2-BD7A-20A3170FAEE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7449050" y="4452451"/>
                  <a:ext cx="66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E5CBAE5-4DF6-473E-889D-97193C571607}"/>
                    </a:ext>
                  </a:extLst>
                </p14:cNvPr>
                <p14:cNvContentPartPr/>
                <p14:nvPr/>
              </p14:nvContentPartPr>
              <p14:xfrm>
                <a:off x="7563890" y="4424731"/>
                <a:ext cx="69480" cy="8172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E5CBAE5-4DF6-473E-889D-97193C571607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7559570" y="4420411"/>
                  <a:ext cx="7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9D75E67-6A7C-4319-93D9-CFFAF46D2C6D}"/>
                    </a:ext>
                  </a:extLst>
                </p14:cNvPr>
                <p14:cNvContentPartPr/>
                <p14:nvPr/>
              </p14:nvContentPartPr>
              <p14:xfrm>
                <a:off x="7664690" y="4403851"/>
                <a:ext cx="53640" cy="9360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9D75E67-6A7C-4319-93D9-CFFAF46D2C6D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7660370" y="4399531"/>
                  <a:ext cx="62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2FD766A-A6AC-417B-9197-256827B13D8F}"/>
                    </a:ext>
                  </a:extLst>
                </p14:cNvPr>
                <p14:cNvContentPartPr/>
                <p14:nvPr/>
              </p14:nvContentPartPr>
              <p14:xfrm>
                <a:off x="7660370" y="4449211"/>
                <a:ext cx="64440" cy="684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2FD766A-A6AC-417B-9197-256827B13D8F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7656050" y="4444891"/>
                  <a:ext cx="7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A7911AC-1097-444D-98C1-B6F0CEABC0B9}"/>
                    </a:ext>
                  </a:extLst>
                </p14:cNvPr>
                <p14:cNvContentPartPr/>
                <p14:nvPr/>
              </p14:nvContentPartPr>
              <p14:xfrm>
                <a:off x="7752890" y="4481251"/>
                <a:ext cx="14760" cy="5220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A7911AC-1097-444D-98C1-B6F0CEABC0B9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7748570" y="4476931"/>
                  <a:ext cx="2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F09E950-0A20-4106-AF87-1379FFFE215D}"/>
                    </a:ext>
                  </a:extLst>
                </p14:cNvPr>
                <p14:cNvContentPartPr/>
                <p14:nvPr/>
              </p14:nvContentPartPr>
              <p14:xfrm>
                <a:off x="7801850" y="4395211"/>
                <a:ext cx="61200" cy="7560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F09E950-0A20-4106-AF87-1379FFFE215D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7797530" y="4390891"/>
                  <a:ext cx="69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9ADF24B-818D-40A4-A401-ED6377F33E40}"/>
                    </a:ext>
                  </a:extLst>
                </p14:cNvPr>
                <p14:cNvContentPartPr/>
                <p14:nvPr/>
              </p14:nvContentPartPr>
              <p14:xfrm>
                <a:off x="7881050" y="4373251"/>
                <a:ext cx="85320" cy="8064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9ADF24B-818D-40A4-A401-ED6377F33E40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7876730" y="4368931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9AD5A55-146A-493E-B77A-7B9C099FFEBD}"/>
                    </a:ext>
                  </a:extLst>
                </p14:cNvPr>
                <p14:cNvContentPartPr/>
                <p14:nvPr/>
              </p14:nvContentPartPr>
              <p14:xfrm>
                <a:off x="8031890" y="4392691"/>
                <a:ext cx="41040" cy="5220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9AD5A55-146A-493E-B77A-7B9C099FFEBD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8027570" y="4388371"/>
                  <a:ext cx="49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B3E758FF-909B-4A75-875F-AF95A9E84838}"/>
                    </a:ext>
                  </a:extLst>
                </p14:cNvPr>
                <p14:cNvContentPartPr/>
                <p14:nvPr/>
              </p14:nvContentPartPr>
              <p14:xfrm>
                <a:off x="7978250" y="4337251"/>
                <a:ext cx="74520" cy="6156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B3E758FF-909B-4A75-875F-AF95A9E84838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7973930" y="4332931"/>
                  <a:ext cx="83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7255463E-0B6F-4EB8-8A31-3B1305A4CE44}"/>
                    </a:ext>
                  </a:extLst>
                </p14:cNvPr>
                <p14:cNvContentPartPr/>
                <p14:nvPr/>
              </p14:nvContentPartPr>
              <p14:xfrm>
                <a:off x="8080490" y="4418611"/>
                <a:ext cx="51120" cy="4716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7255463E-0B6F-4EB8-8A31-3B1305A4CE44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8076170" y="4414291"/>
                  <a:ext cx="59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3B353704-64CD-4F51-BDC8-89394F74D794}"/>
                    </a:ext>
                  </a:extLst>
                </p14:cNvPr>
                <p14:cNvContentPartPr/>
                <p14:nvPr/>
              </p14:nvContentPartPr>
              <p14:xfrm>
                <a:off x="8175170" y="4349851"/>
                <a:ext cx="14040" cy="9468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3B353704-64CD-4F51-BDC8-89394F74D794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8170850" y="4345531"/>
                  <a:ext cx="22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D9B5CF92-6D5C-44DA-AE9A-36D6C48F4498}"/>
                    </a:ext>
                  </a:extLst>
                </p14:cNvPr>
                <p14:cNvContentPartPr/>
                <p14:nvPr/>
              </p14:nvContentPartPr>
              <p14:xfrm>
                <a:off x="8128010" y="4387651"/>
                <a:ext cx="117000" cy="75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D9B5CF92-6D5C-44DA-AE9A-36D6C48F4498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8123690" y="4383331"/>
                  <a:ext cx="125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497F464C-B56E-4F95-B7C6-9E8DD00CC923}"/>
                    </a:ext>
                  </a:extLst>
                </p14:cNvPr>
                <p14:cNvContentPartPr/>
                <p14:nvPr/>
              </p14:nvContentPartPr>
              <p14:xfrm>
                <a:off x="8261570" y="4319971"/>
                <a:ext cx="7920" cy="1004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497F464C-B56E-4F95-B7C6-9E8DD00CC923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8257250" y="4315651"/>
                  <a:ext cx="16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923CD99-337E-4E72-8A6E-84ECB5A6B2DF}"/>
                    </a:ext>
                  </a:extLst>
                </p14:cNvPr>
                <p14:cNvContentPartPr/>
                <p14:nvPr/>
              </p14:nvContentPartPr>
              <p14:xfrm>
                <a:off x="8282450" y="4320691"/>
                <a:ext cx="65880" cy="11196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923CD99-337E-4E72-8A6E-84ECB5A6B2DF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8278130" y="4316371"/>
                  <a:ext cx="7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0C4D8330-CF85-4EB7-A2D4-876BE7639D7F}"/>
                    </a:ext>
                  </a:extLst>
                </p14:cNvPr>
                <p14:cNvContentPartPr/>
                <p14:nvPr/>
              </p14:nvContentPartPr>
              <p14:xfrm>
                <a:off x="8365250" y="4401331"/>
                <a:ext cx="7560" cy="7992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0C4D8330-CF85-4EB7-A2D4-876BE7639D7F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8360930" y="4397011"/>
                  <a:ext cx="1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A5F0261-23DE-47B3-A90F-A8D263017EE3}"/>
                    </a:ext>
                  </a:extLst>
                </p14:cNvPr>
                <p14:cNvContentPartPr/>
                <p14:nvPr/>
              </p14:nvContentPartPr>
              <p14:xfrm>
                <a:off x="8404130" y="4331491"/>
                <a:ext cx="56520" cy="8820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A5F0261-23DE-47B3-A90F-A8D263017EE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8399810" y="4327171"/>
                  <a:ext cx="65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7CC44752-573C-4F1C-8B77-416731107B32}"/>
                    </a:ext>
                  </a:extLst>
                </p14:cNvPr>
                <p14:cNvContentPartPr/>
                <p14:nvPr/>
              </p14:nvContentPartPr>
              <p14:xfrm>
                <a:off x="8459930" y="4303411"/>
                <a:ext cx="37800" cy="11196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7CC44752-573C-4F1C-8B77-416731107B32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8455610" y="4299091"/>
                  <a:ext cx="46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8D7590A-711A-449D-983E-D7CE495E3F43}"/>
                    </a:ext>
                  </a:extLst>
                </p14:cNvPr>
                <p14:cNvContentPartPr/>
                <p14:nvPr/>
              </p14:nvContentPartPr>
              <p14:xfrm>
                <a:off x="8498090" y="4340131"/>
                <a:ext cx="54720" cy="8172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8D7590A-711A-449D-983E-D7CE495E3F43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8493770" y="4335811"/>
                  <a:ext cx="63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2DC637D1-2568-45F2-BBBE-BE7FA9E80283}"/>
                    </a:ext>
                  </a:extLst>
                </p14:cNvPr>
                <p14:cNvContentPartPr/>
                <p14:nvPr/>
              </p14:nvContentPartPr>
              <p14:xfrm>
                <a:off x="8549930" y="4335811"/>
                <a:ext cx="46440" cy="6552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2DC637D1-2568-45F2-BBBE-BE7FA9E80283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8545610" y="4331491"/>
                  <a:ext cx="5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E4006DE6-8A06-4291-A587-68D2982E7717}"/>
                    </a:ext>
                  </a:extLst>
                </p14:cNvPr>
                <p14:cNvContentPartPr/>
                <p14:nvPr/>
              </p14:nvContentPartPr>
              <p14:xfrm>
                <a:off x="8506730" y="4283611"/>
                <a:ext cx="68040" cy="8712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E4006DE6-8A06-4291-A587-68D2982E7717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8502410" y="4279291"/>
                  <a:ext cx="76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2C0B532-4CBC-431F-AEDD-1520F7B99B63}"/>
                    </a:ext>
                  </a:extLst>
                </p14:cNvPr>
                <p14:cNvContentPartPr/>
                <p14:nvPr/>
              </p14:nvContentPartPr>
              <p14:xfrm>
                <a:off x="8566850" y="4364251"/>
                <a:ext cx="67680" cy="561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2C0B532-4CBC-431F-AEDD-1520F7B99B63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8562530" y="4359931"/>
                  <a:ext cx="7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9F11C849-F1B2-42D5-A0B3-8701F0FF0162}"/>
                    </a:ext>
                  </a:extLst>
                </p14:cNvPr>
                <p14:cNvContentPartPr/>
                <p14:nvPr/>
              </p14:nvContentPartPr>
              <p14:xfrm>
                <a:off x="7107050" y="4501771"/>
                <a:ext cx="1446840" cy="9396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9F11C849-F1B2-42D5-A0B3-8701F0FF0162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7102730" y="4497451"/>
                  <a:ext cx="145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986D7C5D-E665-4CE9-B945-9FD94E32E0EC}"/>
                    </a:ext>
                  </a:extLst>
                </p14:cNvPr>
                <p14:cNvContentPartPr/>
                <p14:nvPr/>
              </p14:nvContentPartPr>
              <p14:xfrm>
                <a:off x="7799690" y="4603291"/>
                <a:ext cx="116640" cy="1310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986D7C5D-E665-4CE9-B945-9FD94E32E0EC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7795370" y="4598971"/>
                  <a:ext cx="1252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7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F9051CBE-20D7-4F68-8BB9-CE24B4A8901C}"/>
                  </a:ext>
                </a:extLst>
              </p14:cNvPr>
              <p14:cNvContentPartPr/>
              <p14:nvPr/>
            </p14:nvContentPartPr>
            <p14:xfrm>
              <a:off x="5552930" y="1850731"/>
              <a:ext cx="771480" cy="359640"/>
            </p14:xfrm>
          </p:contentPart>
        </mc:Choice>
        <mc:Fallback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F9051CBE-20D7-4F68-8BB9-CE24B4A8901C}"/>
                  </a:ext>
                </a:extLst>
              </p:cNvPr>
              <p:cNvPicPr/>
              <p:nvPr/>
            </p:nvPicPr>
            <p:blipFill>
              <a:blip r:embed="rId1378"/>
              <a:stretch>
                <a:fillRect/>
              </a:stretch>
            </p:blipFill>
            <p:spPr>
              <a:xfrm>
                <a:off x="5548610" y="1846411"/>
                <a:ext cx="7801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9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4C71E1F8-06F1-40D4-9D5F-E8664CD8096F}"/>
                  </a:ext>
                </a:extLst>
              </p14:cNvPr>
              <p14:cNvContentPartPr/>
              <p14:nvPr/>
            </p14:nvContentPartPr>
            <p14:xfrm>
              <a:off x="5422610" y="2855851"/>
              <a:ext cx="912600" cy="335160"/>
            </p14:xfrm>
          </p:contentPart>
        </mc:Choice>
        <mc:Fallback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4C71E1F8-06F1-40D4-9D5F-E8664CD8096F}"/>
                  </a:ext>
                </a:extLst>
              </p:cNvPr>
              <p:cNvPicPr/>
              <p:nvPr/>
            </p:nvPicPr>
            <p:blipFill>
              <a:blip r:embed="rId1380"/>
              <a:stretch>
                <a:fillRect/>
              </a:stretch>
            </p:blipFill>
            <p:spPr>
              <a:xfrm>
                <a:off x="5418290" y="2851531"/>
                <a:ext cx="921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1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075FD8FB-91E1-4944-BE74-851E8114D853}"/>
                  </a:ext>
                </a:extLst>
              </p14:cNvPr>
              <p14:cNvContentPartPr/>
              <p14:nvPr/>
            </p14:nvContentPartPr>
            <p14:xfrm>
              <a:off x="8425370" y="4752691"/>
              <a:ext cx="92520" cy="121320"/>
            </p14:xfrm>
          </p:contentPart>
        </mc:Choice>
        <mc:Fallback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075FD8FB-91E1-4944-BE74-851E8114D853}"/>
                  </a:ext>
                </a:extLst>
              </p:cNvPr>
              <p:cNvPicPr/>
              <p:nvPr/>
            </p:nvPicPr>
            <p:blipFill>
              <a:blip r:embed="rId1382"/>
              <a:stretch>
                <a:fillRect/>
              </a:stretch>
            </p:blipFill>
            <p:spPr>
              <a:xfrm>
                <a:off x="8421050" y="4748371"/>
                <a:ext cx="1011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3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0C67D417-4BD2-43BE-86A4-19CB018FAE3B}"/>
                  </a:ext>
                </a:extLst>
              </p14:cNvPr>
              <p14:cNvContentPartPr/>
              <p14:nvPr/>
            </p14:nvContentPartPr>
            <p14:xfrm>
              <a:off x="7305050" y="5138611"/>
              <a:ext cx="1208880" cy="43200"/>
            </p14:xfrm>
          </p:contentPart>
        </mc:Choice>
        <mc:Fallback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0C67D417-4BD2-43BE-86A4-19CB018FAE3B}"/>
                  </a:ext>
                </a:extLst>
              </p:cNvPr>
              <p:cNvPicPr/>
              <p:nvPr/>
            </p:nvPicPr>
            <p:blipFill>
              <a:blip r:embed="rId1384"/>
              <a:stretch>
                <a:fillRect/>
              </a:stretch>
            </p:blipFill>
            <p:spPr>
              <a:xfrm>
                <a:off x="7300730" y="5134291"/>
                <a:ext cx="1217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5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000A9927-4634-4D06-B0D7-A91888282560}"/>
                  </a:ext>
                </a:extLst>
              </p14:cNvPr>
              <p14:cNvContentPartPr/>
              <p14:nvPr/>
            </p14:nvContentPartPr>
            <p14:xfrm>
              <a:off x="7084010" y="4811011"/>
              <a:ext cx="127440" cy="21600"/>
            </p14:xfrm>
          </p:contentPart>
        </mc:Choice>
        <mc:Fallback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000A9927-4634-4D06-B0D7-A91888282560}"/>
                  </a:ext>
                </a:extLst>
              </p:cNvPr>
              <p:cNvPicPr/>
              <p:nvPr/>
            </p:nvPicPr>
            <p:blipFill>
              <a:blip r:embed="rId1386"/>
              <a:stretch>
                <a:fillRect/>
              </a:stretch>
            </p:blipFill>
            <p:spPr>
              <a:xfrm>
                <a:off x="7079690" y="4806691"/>
                <a:ext cx="136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7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F0123109-DCD7-47C6-9723-45216E982392}"/>
                  </a:ext>
                </a:extLst>
              </p14:cNvPr>
              <p14:cNvContentPartPr/>
              <p14:nvPr/>
            </p14:nvContentPartPr>
            <p14:xfrm>
              <a:off x="7074290" y="4853851"/>
              <a:ext cx="146160" cy="14040"/>
            </p14:xfrm>
          </p:contentPart>
        </mc:Choice>
        <mc:Fallback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F0123109-DCD7-47C6-9723-45216E982392}"/>
                  </a:ext>
                </a:extLst>
              </p:cNvPr>
              <p:cNvPicPr/>
              <p:nvPr/>
            </p:nvPicPr>
            <p:blipFill>
              <a:blip r:embed="rId1388"/>
              <a:stretch>
                <a:fillRect/>
              </a:stretch>
            </p:blipFill>
            <p:spPr>
              <a:xfrm>
                <a:off x="7069970" y="4849531"/>
                <a:ext cx="154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9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1A3249B4-5ED8-4A51-B70E-4EB59E8A679F}"/>
                  </a:ext>
                </a:extLst>
              </p14:cNvPr>
              <p14:cNvContentPartPr/>
              <p14:nvPr/>
            </p14:nvContentPartPr>
            <p14:xfrm>
              <a:off x="7299290" y="4794811"/>
              <a:ext cx="100800" cy="122760"/>
            </p14:xfrm>
          </p:contentPart>
        </mc:Choice>
        <mc:Fallback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1A3249B4-5ED8-4A51-B70E-4EB59E8A679F}"/>
                  </a:ext>
                </a:extLst>
              </p:cNvPr>
              <p:cNvPicPr/>
              <p:nvPr/>
            </p:nvPicPr>
            <p:blipFill>
              <a:blip r:embed="rId1390"/>
              <a:stretch>
                <a:fillRect/>
              </a:stretch>
            </p:blipFill>
            <p:spPr>
              <a:xfrm>
                <a:off x="7294970" y="4790491"/>
                <a:ext cx="1094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1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5520ECBB-C66C-4F0D-9CFA-46F59B350C7A}"/>
                  </a:ext>
                </a:extLst>
              </p14:cNvPr>
              <p14:cNvContentPartPr/>
              <p14:nvPr/>
            </p14:nvContentPartPr>
            <p14:xfrm>
              <a:off x="7437890" y="4790851"/>
              <a:ext cx="80640" cy="93600"/>
            </p14:xfrm>
          </p:contentPart>
        </mc:Choice>
        <mc:Fallback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5520ECBB-C66C-4F0D-9CFA-46F59B350C7A}"/>
                  </a:ext>
                </a:extLst>
              </p:cNvPr>
              <p:cNvPicPr/>
              <p:nvPr/>
            </p:nvPicPr>
            <p:blipFill>
              <a:blip r:embed="rId1392"/>
              <a:stretch>
                <a:fillRect/>
              </a:stretch>
            </p:blipFill>
            <p:spPr>
              <a:xfrm>
                <a:off x="7433570" y="4786531"/>
                <a:ext cx="89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3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EF24275C-AB31-474D-91DD-BBDBD9114106}"/>
                  </a:ext>
                </a:extLst>
              </p14:cNvPr>
              <p14:cNvContentPartPr/>
              <p14:nvPr/>
            </p14:nvContentPartPr>
            <p14:xfrm>
              <a:off x="7520330" y="4864291"/>
              <a:ext cx="19800" cy="59760"/>
            </p14:xfrm>
          </p:contentPart>
        </mc:Choice>
        <mc:Fallback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EF24275C-AB31-474D-91DD-BBDBD9114106}"/>
                  </a:ext>
                </a:extLst>
              </p:cNvPr>
              <p:cNvPicPr/>
              <p:nvPr/>
            </p:nvPicPr>
            <p:blipFill>
              <a:blip r:embed="rId1394"/>
              <a:stretch>
                <a:fillRect/>
              </a:stretch>
            </p:blipFill>
            <p:spPr>
              <a:xfrm>
                <a:off x="7516010" y="4859971"/>
                <a:ext cx="28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5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F6973CE8-571A-414C-998E-C06C9EAA5832}"/>
                  </a:ext>
                </a:extLst>
              </p14:cNvPr>
              <p14:cNvContentPartPr/>
              <p14:nvPr/>
            </p14:nvContentPartPr>
            <p14:xfrm>
              <a:off x="7584770" y="4795171"/>
              <a:ext cx="64800" cy="94320"/>
            </p14:xfrm>
          </p:contentPart>
        </mc:Choice>
        <mc:Fallback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F6973CE8-571A-414C-998E-C06C9EAA5832}"/>
                  </a:ext>
                </a:extLst>
              </p:cNvPr>
              <p:cNvPicPr/>
              <p:nvPr/>
            </p:nvPicPr>
            <p:blipFill>
              <a:blip r:embed="rId1396"/>
              <a:stretch>
                <a:fillRect/>
              </a:stretch>
            </p:blipFill>
            <p:spPr>
              <a:xfrm>
                <a:off x="7580450" y="4790851"/>
                <a:ext cx="734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7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2220D329-030A-40CE-BDAC-7575DE810EF2}"/>
                  </a:ext>
                </a:extLst>
              </p14:cNvPr>
              <p14:cNvContentPartPr/>
              <p14:nvPr/>
            </p14:nvContentPartPr>
            <p14:xfrm>
              <a:off x="7600610" y="4776811"/>
              <a:ext cx="57960" cy="3960"/>
            </p14:xfrm>
          </p:contentPart>
        </mc:Choice>
        <mc:Fallback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2220D329-030A-40CE-BDAC-7575DE810EF2}"/>
                  </a:ext>
                </a:extLst>
              </p:cNvPr>
              <p:cNvPicPr/>
              <p:nvPr/>
            </p:nvPicPr>
            <p:blipFill>
              <a:blip r:embed="rId1398"/>
              <a:stretch>
                <a:fillRect/>
              </a:stretch>
            </p:blipFill>
            <p:spPr>
              <a:xfrm>
                <a:off x="7596290" y="4772491"/>
                <a:ext cx="66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9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02B0CAD0-853F-443C-95DF-CACB30244F91}"/>
                  </a:ext>
                </a:extLst>
              </p14:cNvPr>
              <p14:cNvContentPartPr/>
              <p14:nvPr/>
            </p14:nvContentPartPr>
            <p14:xfrm>
              <a:off x="7693130" y="4779691"/>
              <a:ext cx="60120" cy="108000"/>
            </p14:xfrm>
          </p:contentPart>
        </mc:Choice>
        <mc:Fallback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02B0CAD0-853F-443C-95DF-CACB30244F91}"/>
                  </a:ext>
                </a:extLst>
              </p:cNvPr>
              <p:cNvPicPr/>
              <p:nvPr/>
            </p:nvPicPr>
            <p:blipFill>
              <a:blip r:embed="rId1400"/>
              <a:stretch>
                <a:fillRect/>
              </a:stretch>
            </p:blipFill>
            <p:spPr>
              <a:xfrm>
                <a:off x="7688810" y="4775371"/>
                <a:ext cx="68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1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ADD9CD90-5EAB-4251-8794-80E38B26A672}"/>
                  </a:ext>
                </a:extLst>
              </p14:cNvPr>
              <p14:cNvContentPartPr/>
              <p14:nvPr/>
            </p14:nvContentPartPr>
            <p14:xfrm>
              <a:off x="7827050" y="4779691"/>
              <a:ext cx="55440" cy="98640"/>
            </p14:xfrm>
          </p:contentPart>
        </mc:Choice>
        <mc:Fallback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ADD9CD90-5EAB-4251-8794-80E38B26A672}"/>
                  </a:ext>
                </a:extLst>
              </p:cNvPr>
              <p:cNvPicPr/>
              <p:nvPr/>
            </p:nvPicPr>
            <p:blipFill>
              <a:blip r:embed="rId1402"/>
              <a:stretch>
                <a:fillRect/>
              </a:stretch>
            </p:blipFill>
            <p:spPr>
              <a:xfrm>
                <a:off x="7822730" y="4775371"/>
                <a:ext cx="64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3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E8889D47-E9F1-4533-8484-B2E379F3BF04}"/>
                  </a:ext>
                </a:extLst>
              </p14:cNvPr>
              <p14:cNvContentPartPr/>
              <p14:nvPr/>
            </p14:nvContentPartPr>
            <p14:xfrm>
              <a:off x="7772330" y="4763851"/>
              <a:ext cx="56880" cy="54720"/>
            </p14:xfrm>
          </p:contentPart>
        </mc:Choice>
        <mc:Fallback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E8889D47-E9F1-4533-8484-B2E379F3BF04}"/>
                  </a:ext>
                </a:extLst>
              </p:cNvPr>
              <p:cNvPicPr/>
              <p:nvPr/>
            </p:nvPicPr>
            <p:blipFill>
              <a:blip r:embed="rId1404"/>
              <a:stretch>
                <a:fillRect/>
              </a:stretch>
            </p:blipFill>
            <p:spPr>
              <a:xfrm>
                <a:off x="7768010" y="4759531"/>
                <a:ext cx="65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5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321C9EB3-0615-4138-A1ED-6010BCF70785}"/>
                  </a:ext>
                </a:extLst>
              </p14:cNvPr>
              <p14:cNvContentPartPr/>
              <p14:nvPr/>
            </p14:nvContentPartPr>
            <p14:xfrm>
              <a:off x="7861970" y="4839091"/>
              <a:ext cx="41400" cy="26280"/>
            </p14:xfrm>
          </p:contentPart>
        </mc:Choice>
        <mc:Fallback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321C9EB3-0615-4138-A1ED-6010BCF70785}"/>
                  </a:ext>
                </a:extLst>
              </p:cNvPr>
              <p:cNvPicPr/>
              <p:nvPr/>
            </p:nvPicPr>
            <p:blipFill>
              <a:blip r:embed="rId1406"/>
              <a:stretch>
                <a:fillRect/>
              </a:stretch>
            </p:blipFill>
            <p:spPr>
              <a:xfrm>
                <a:off x="7857650" y="4834771"/>
                <a:ext cx="50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7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7826ED81-CD62-4815-B373-EAC14C080823}"/>
                  </a:ext>
                </a:extLst>
              </p14:cNvPr>
              <p14:cNvContentPartPr/>
              <p14:nvPr/>
            </p14:nvContentPartPr>
            <p14:xfrm>
              <a:off x="7045850" y="5025931"/>
              <a:ext cx="2160" cy="88560"/>
            </p14:xfrm>
          </p:contentPart>
        </mc:Choice>
        <mc:Fallback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7826ED81-CD62-4815-B373-EAC14C080823}"/>
                  </a:ext>
                </a:extLst>
              </p:cNvPr>
              <p:cNvPicPr/>
              <p:nvPr/>
            </p:nvPicPr>
            <p:blipFill>
              <a:blip r:embed="rId1408"/>
              <a:stretch>
                <a:fillRect/>
              </a:stretch>
            </p:blipFill>
            <p:spPr>
              <a:xfrm>
                <a:off x="7041530" y="5021611"/>
                <a:ext cx="10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9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0E6AC580-EB29-4A6D-8801-21DB11B9380F}"/>
                  </a:ext>
                </a:extLst>
              </p14:cNvPr>
              <p14:cNvContentPartPr/>
              <p14:nvPr/>
            </p14:nvContentPartPr>
            <p14:xfrm>
              <a:off x="6965930" y="4985971"/>
              <a:ext cx="120240" cy="136800"/>
            </p14:xfrm>
          </p:contentPart>
        </mc:Choice>
        <mc:Fallback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0E6AC580-EB29-4A6D-8801-21DB11B9380F}"/>
                  </a:ext>
                </a:extLst>
              </p:cNvPr>
              <p:cNvPicPr/>
              <p:nvPr/>
            </p:nvPicPr>
            <p:blipFill>
              <a:blip r:embed="rId1410"/>
              <a:stretch>
                <a:fillRect/>
              </a:stretch>
            </p:blipFill>
            <p:spPr>
              <a:xfrm>
                <a:off x="6961610" y="4981651"/>
                <a:ext cx="12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1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9C944F07-3132-4E8E-AD15-EEBED83F7AF7}"/>
                  </a:ext>
                </a:extLst>
              </p14:cNvPr>
              <p14:cNvContentPartPr/>
              <p14:nvPr/>
            </p14:nvContentPartPr>
            <p14:xfrm>
              <a:off x="7094810" y="5063731"/>
              <a:ext cx="101160" cy="36360"/>
            </p14:xfrm>
          </p:contentPart>
        </mc:Choice>
        <mc:Fallback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9C944F07-3132-4E8E-AD15-EEBED83F7AF7}"/>
                  </a:ext>
                </a:extLst>
              </p:cNvPr>
              <p:cNvPicPr/>
              <p:nvPr/>
            </p:nvPicPr>
            <p:blipFill>
              <a:blip r:embed="rId1412"/>
              <a:stretch>
                <a:fillRect/>
              </a:stretch>
            </p:blipFill>
            <p:spPr>
              <a:xfrm>
                <a:off x="7090490" y="5059411"/>
                <a:ext cx="109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3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1318DDAD-A2C5-4604-A1B4-3156B34D9060}"/>
                  </a:ext>
                </a:extLst>
              </p14:cNvPr>
              <p14:cNvContentPartPr/>
              <p14:nvPr/>
            </p14:nvContentPartPr>
            <p14:xfrm>
              <a:off x="7174370" y="4985971"/>
              <a:ext cx="64440" cy="115200"/>
            </p14:xfrm>
          </p:contentPart>
        </mc:Choice>
        <mc:Fallback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1318DDAD-A2C5-4604-A1B4-3156B34D9060}"/>
                  </a:ext>
                </a:extLst>
              </p:cNvPr>
              <p:cNvPicPr/>
              <p:nvPr/>
            </p:nvPicPr>
            <p:blipFill>
              <a:blip r:embed="rId1414"/>
              <a:stretch>
                <a:fillRect/>
              </a:stretch>
            </p:blipFill>
            <p:spPr>
              <a:xfrm>
                <a:off x="7170050" y="4981651"/>
                <a:ext cx="73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5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02BCD96A-D1FE-461B-8001-969D5E8CE132}"/>
                  </a:ext>
                </a:extLst>
              </p14:cNvPr>
              <p14:cNvContentPartPr/>
              <p14:nvPr/>
            </p14:nvContentPartPr>
            <p14:xfrm>
              <a:off x="7334930" y="5018731"/>
              <a:ext cx="115200" cy="89640"/>
            </p14:xfrm>
          </p:contentPart>
        </mc:Choice>
        <mc:Fallback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02BCD96A-D1FE-461B-8001-969D5E8CE132}"/>
                  </a:ext>
                </a:extLst>
              </p:cNvPr>
              <p:cNvPicPr/>
              <p:nvPr/>
            </p:nvPicPr>
            <p:blipFill>
              <a:blip r:embed="rId1416"/>
              <a:stretch>
                <a:fillRect/>
              </a:stretch>
            </p:blipFill>
            <p:spPr>
              <a:xfrm>
                <a:off x="7330610" y="5014411"/>
                <a:ext cx="123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7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9C16E215-2A76-4E24-9771-B5BF32AB099D}"/>
                  </a:ext>
                </a:extLst>
              </p14:cNvPr>
              <p14:cNvContentPartPr/>
              <p14:nvPr/>
            </p14:nvContentPartPr>
            <p14:xfrm>
              <a:off x="7446890" y="5026291"/>
              <a:ext cx="87120" cy="68400"/>
            </p14:xfrm>
          </p:contentPart>
        </mc:Choice>
        <mc:Fallback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9C16E215-2A76-4E24-9771-B5BF32AB099D}"/>
                  </a:ext>
                </a:extLst>
              </p:cNvPr>
              <p:cNvPicPr/>
              <p:nvPr/>
            </p:nvPicPr>
            <p:blipFill>
              <a:blip r:embed="rId1418"/>
              <a:stretch>
                <a:fillRect/>
              </a:stretch>
            </p:blipFill>
            <p:spPr>
              <a:xfrm>
                <a:off x="7442570" y="5021971"/>
                <a:ext cx="95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9">
            <p14:nvContentPartPr>
              <p14:cNvPr id="828" name="Freihand 827">
                <a:extLst>
                  <a:ext uri="{FF2B5EF4-FFF2-40B4-BE49-F238E27FC236}">
                    <a16:creationId xmlns:a16="http://schemas.microsoft.com/office/drawing/2014/main" id="{16E8180B-F94F-48D7-87E5-0F8BF792C6DA}"/>
                  </a:ext>
                </a:extLst>
              </p14:cNvPr>
              <p14:cNvContentPartPr/>
              <p14:nvPr/>
            </p14:nvContentPartPr>
            <p14:xfrm>
              <a:off x="7566410" y="5023051"/>
              <a:ext cx="75960" cy="70920"/>
            </p14:xfrm>
          </p:contentPart>
        </mc:Choice>
        <mc:Fallback>
          <p:pic>
            <p:nvPicPr>
              <p:cNvPr id="828" name="Freihand 827">
                <a:extLst>
                  <a:ext uri="{FF2B5EF4-FFF2-40B4-BE49-F238E27FC236}">
                    <a16:creationId xmlns:a16="http://schemas.microsoft.com/office/drawing/2014/main" id="{16E8180B-F94F-48D7-87E5-0F8BF792C6DA}"/>
                  </a:ext>
                </a:extLst>
              </p:cNvPr>
              <p:cNvPicPr/>
              <p:nvPr/>
            </p:nvPicPr>
            <p:blipFill>
              <a:blip r:embed="rId1420"/>
              <a:stretch>
                <a:fillRect/>
              </a:stretch>
            </p:blipFill>
            <p:spPr>
              <a:xfrm>
                <a:off x="7562090" y="5018731"/>
                <a:ext cx="84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1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0549E2DD-6E03-4D01-A665-591666436119}"/>
                  </a:ext>
                </a:extLst>
              </p14:cNvPr>
              <p14:cNvContentPartPr/>
              <p14:nvPr/>
            </p14:nvContentPartPr>
            <p14:xfrm>
              <a:off x="7678730" y="4972651"/>
              <a:ext cx="76680" cy="140040"/>
            </p14:xfrm>
          </p:contentPart>
        </mc:Choice>
        <mc:Fallback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0549E2DD-6E03-4D01-A665-591666436119}"/>
                  </a:ext>
                </a:extLst>
              </p:cNvPr>
              <p:cNvPicPr/>
              <p:nvPr/>
            </p:nvPicPr>
            <p:blipFill>
              <a:blip r:embed="rId1422"/>
              <a:stretch>
                <a:fillRect/>
              </a:stretch>
            </p:blipFill>
            <p:spPr>
              <a:xfrm>
                <a:off x="7674410" y="4968331"/>
                <a:ext cx="8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3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2360F27B-0BEA-4114-BA25-7E5DEDC82473}"/>
                  </a:ext>
                </a:extLst>
              </p14:cNvPr>
              <p14:cNvContentPartPr/>
              <p14:nvPr/>
            </p14:nvContentPartPr>
            <p14:xfrm>
              <a:off x="7793210" y="4979131"/>
              <a:ext cx="93960" cy="100440"/>
            </p14:xfrm>
          </p:contentPart>
        </mc:Choice>
        <mc:Fallback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2360F27B-0BEA-4114-BA25-7E5DEDC82473}"/>
                  </a:ext>
                </a:extLst>
              </p:cNvPr>
              <p:cNvPicPr/>
              <p:nvPr/>
            </p:nvPicPr>
            <p:blipFill>
              <a:blip r:embed="rId1424"/>
              <a:stretch>
                <a:fillRect/>
              </a:stretch>
            </p:blipFill>
            <p:spPr>
              <a:xfrm>
                <a:off x="7788890" y="4974811"/>
                <a:ext cx="1026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5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75A695A1-EAE4-40CB-A9B7-ED231D35F7FB}"/>
                  </a:ext>
                </a:extLst>
              </p14:cNvPr>
              <p14:cNvContentPartPr/>
              <p14:nvPr/>
            </p14:nvContentPartPr>
            <p14:xfrm>
              <a:off x="7963130" y="4993531"/>
              <a:ext cx="2880" cy="87480"/>
            </p14:xfrm>
          </p:contentPart>
        </mc:Choice>
        <mc:Fallback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75A695A1-EAE4-40CB-A9B7-ED231D35F7FB}"/>
                  </a:ext>
                </a:extLst>
              </p:cNvPr>
              <p:cNvPicPr/>
              <p:nvPr/>
            </p:nvPicPr>
            <p:blipFill>
              <a:blip r:embed="rId1426"/>
              <a:stretch>
                <a:fillRect/>
              </a:stretch>
            </p:blipFill>
            <p:spPr>
              <a:xfrm>
                <a:off x="7958810" y="4989211"/>
                <a:ext cx="115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7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B12D6634-3976-4D44-9AFD-DCED9917AB8B}"/>
                  </a:ext>
                </a:extLst>
              </p14:cNvPr>
              <p14:cNvContentPartPr/>
              <p14:nvPr/>
            </p14:nvContentPartPr>
            <p14:xfrm>
              <a:off x="7913090" y="5027731"/>
              <a:ext cx="76320" cy="10800"/>
            </p14:xfrm>
          </p:contentPart>
        </mc:Choice>
        <mc:Fallback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B12D6634-3976-4D44-9AFD-DCED9917AB8B}"/>
                  </a:ext>
                </a:extLst>
              </p:cNvPr>
              <p:cNvPicPr/>
              <p:nvPr/>
            </p:nvPicPr>
            <p:blipFill>
              <a:blip r:embed="rId1428"/>
              <a:stretch>
                <a:fillRect/>
              </a:stretch>
            </p:blipFill>
            <p:spPr>
              <a:xfrm>
                <a:off x="7908770" y="5023411"/>
                <a:ext cx="84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9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B6F2A2B4-497E-4917-987D-4AE5C38BE229}"/>
                  </a:ext>
                </a:extLst>
              </p14:cNvPr>
              <p14:cNvContentPartPr/>
              <p14:nvPr/>
            </p14:nvContentPartPr>
            <p14:xfrm>
              <a:off x="8027930" y="4959331"/>
              <a:ext cx="73080" cy="111960"/>
            </p14:xfrm>
          </p:contentPart>
        </mc:Choice>
        <mc:Fallback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B6F2A2B4-497E-4917-987D-4AE5C38BE229}"/>
                  </a:ext>
                </a:extLst>
              </p:cNvPr>
              <p:cNvPicPr/>
              <p:nvPr/>
            </p:nvPicPr>
            <p:blipFill>
              <a:blip r:embed="rId1430"/>
              <a:stretch>
                <a:fillRect/>
              </a:stretch>
            </p:blipFill>
            <p:spPr>
              <a:xfrm>
                <a:off x="8023610" y="4955011"/>
                <a:ext cx="8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1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0E3A5C6E-CEE3-4787-B994-9B161EC710CA}"/>
                  </a:ext>
                </a:extLst>
              </p14:cNvPr>
              <p14:cNvContentPartPr/>
              <p14:nvPr/>
            </p14:nvContentPartPr>
            <p14:xfrm>
              <a:off x="8105330" y="4951411"/>
              <a:ext cx="61920" cy="121680"/>
            </p14:xfrm>
          </p:contentPart>
        </mc:Choice>
        <mc:Fallback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0E3A5C6E-CEE3-4787-B994-9B161EC710CA}"/>
                  </a:ext>
                </a:extLst>
              </p:cNvPr>
              <p:cNvPicPr/>
              <p:nvPr/>
            </p:nvPicPr>
            <p:blipFill>
              <a:blip r:embed="rId1432"/>
              <a:stretch>
                <a:fillRect/>
              </a:stretch>
            </p:blipFill>
            <p:spPr>
              <a:xfrm>
                <a:off x="8101010" y="4947091"/>
                <a:ext cx="70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3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93FCFF2D-6AAB-4BE4-BEFC-906D7F89BA44}"/>
                  </a:ext>
                </a:extLst>
              </p14:cNvPr>
              <p14:cNvContentPartPr/>
              <p14:nvPr/>
            </p14:nvContentPartPr>
            <p14:xfrm>
              <a:off x="8181290" y="5047531"/>
              <a:ext cx="6840" cy="85680"/>
            </p14:xfrm>
          </p:contentPart>
        </mc:Choice>
        <mc:Fallback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93FCFF2D-6AAB-4BE4-BEFC-906D7F89BA44}"/>
                  </a:ext>
                </a:extLst>
              </p:cNvPr>
              <p:cNvPicPr/>
              <p:nvPr/>
            </p:nvPicPr>
            <p:blipFill>
              <a:blip r:embed="rId1434"/>
              <a:stretch>
                <a:fillRect/>
              </a:stretch>
            </p:blipFill>
            <p:spPr>
              <a:xfrm>
                <a:off x="8176970" y="5043211"/>
                <a:ext cx="15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5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482A3FEB-60DF-4DFE-82D8-76868CCBE6F4}"/>
                  </a:ext>
                </a:extLst>
              </p14:cNvPr>
              <p14:cNvContentPartPr/>
              <p14:nvPr/>
            </p14:nvContentPartPr>
            <p14:xfrm>
              <a:off x="8197130" y="4973011"/>
              <a:ext cx="72000" cy="100080"/>
            </p14:xfrm>
          </p:contentPart>
        </mc:Choice>
        <mc:Fallback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482A3FEB-60DF-4DFE-82D8-76868CCBE6F4}"/>
                  </a:ext>
                </a:extLst>
              </p:cNvPr>
              <p:cNvPicPr/>
              <p:nvPr/>
            </p:nvPicPr>
            <p:blipFill>
              <a:blip r:embed="rId1436"/>
              <a:stretch>
                <a:fillRect/>
              </a:stretch>
            </p:blipFill>
            <p:spPr>
              <a:xfrm>
                <a:off x="8192810" y="4968691"/>
                <a:ext cx="80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7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5A1B3630-9FA0-415F-B46A-B313B0BCD7A1}"/>
                  </a:ext>
                </a:extLst>
              </p14:cNvPr>
              <p14:cNvContentPartPr/>
              <p14:nvPr/>
            </p14:nvContentPartPr>
            <p14:xfrm>
              <a:off x="8201810" y="4951411"/>
              <a:ext cx="93240" cy="19440"/>
            </p14:xfrm>
          </p:contentPart>
        </mc:Choice>
        <mc:Fallback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5A1B3630-9FA0-415F-B46A-B313B0BCD7A1}"/>
                  </a:ext>
                </a:extLst>
              </p:cNvPr>
              <p:cNvPicPr/>
              <p:nvPr/>
            </p:nvPicPr>
            <p:blipFill>
              <a:blip r:embed="rId1438"/>
              <a:stretch>
                <a:fillRect/>
              </a:stretch>
            </p:blipFill>
            <p:spPr>
              <a:xfrm>
                <a:off x="8197490" y="4947091"/>
                <a:ext cx="101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9">
            <p14:nvContentPartPr>
              <p14:cNvPr id="838" name="Freihand 837">
                <a:extLst>
                  <a:ext uri="{FF2B5EF4-FFF2-40B4-BE49-F238E27FC236}">
                    <a16:creationId xmlns:a16="http://schemas.microsoft.com/office/drawing/2014/main" id="{F0DA3B80-AFC2-4C32-B6BB-A1C3AE66D52C}"/>
                  </a:ext>
                </a:extLst>
              </p14:cNvPr>
              <p14:cNvContentPartPr/>
              <p14:nvPr/>
            </p14:nvContentPartPr>
            <p14:xfrm>
              <a:off x="8286050" y="4958971"/>
              <a:ext cx="77760" cy="132120"/>
            </p14:xfrm>
          </p:contentPart>
        </mc:Choice>
        <mc:Fallback>
          <p:pic>
            <p:nvPicPr>
              <p:cNvPr id="838" name="Freihand 837">
                <a:extLst>
                  <a:ext uri="{FF2B5EF4-FFF2-40B4-BE49-F238E27FC236}">
                    <a16:creationId xmlns:a16="http://schemas.microsoft.com/office/drawing/2014/main" id="{F0DA3B80-AFC2-4C32-B6BB-A1C3AE66D52C}"/>
                  </a:ext>
                </a:extLst>
              </p:cNvPr>
              <p:cNvPicPr/>
              <p:nvPr/>
            </p:nvPicPr>
            <p:blipFill>
              <a:blip r:embed="rId1440"/>
              <a:stretch>
                <a:fillRect/>
              </a:stretch>
            </p:blipFill>
            <p:spPr>
              <a:xfrm>
                <a:off x="8281730" y="4954651"/>
                <a:ext cx="86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1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8C46BC57-A3AD-4D29-B90F-3D755DDB12F3}"/>
                  </a:ext>
                </a:extLst>
              </p14:cNvPr>
              <p14:cNvContentPartPr/>
              <p14:nvPr/>
            </p14:nvContentPartPr>
            <p14:xfrm>
              <a:off x="8367050" y="4964371"/>
              <a:ext cx="56160" cy="96120"/>
            </p14:xfrm>
          </p:contentPart>
        </mc:Choice>
        <mc:Fallback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8C46BC57-A3AD-4D29-B90F-3D755DDB12F3}"/>
                  </a:ext>
                </a:extLst>
              </p:cNvPr>
              <p:cNvPicPr/>
              <p:nvPr/>
            </p:nvPicPr>
            <p:blipFill>
              <a:blip r:embed="rId1442"/>
              <a:stretch>
                <a:fillRect/>
              </a:stretch>
            </p:blipFill>
            <p:spPr>
              <a:xfrm>
                <a:off x="8362730" y="4960051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3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3DF5F7EC-E240-42CC-94AF-AC5A96A5A4BC}"/>
                  </a:ext>
                </a:extLst>
              </p14:cNvPr>
              <p14:cNvContentPartPr/>
              <p14:nvPr/>
            </p14:nvContentPartPr>
            <p14:xfrm>
              <a:off x="8314130" y="4929091"/>
              <a:ext cx="74880" cy="70560"/>
            </p14:xfrm>
          </p:contentPart>
        </mc:Choice>
        <mc:Fallback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3DF5F7EC-E240-42CC-94AF-AC5A96A5A4BC}"/>
                  </a:ext>
                </a:extLst>
              </p:cNvPr>
              <p:cNvPicPr/>
              <p:nvPr/>
            </p:nvPicPr>
            <p:blipFill>
              <a:blip r:embed="rId1444"/>
              <a:stretch>
                <a:fillRect/>
              </a:stretch>
            </p:blipFill>
            <p:spPr>
              <a:xfrm>
                <a:off x="8309810" y="4924771"/>
                <a:ext cx="835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5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FFE0305D-D169-40EA-9DD0-ED3EE35641E1}"/>
                  </a:ext>
                </a:extLst>
              </p14:cNvPr>
              <p14:cNvContentPartPr/>
              <p14:nvPr/>
            </p14:nvContentPartPr>
            <p14:xfrm>
              <a:off x="8379290" y="4989211"/>
              <a:ext cx="37440" cy="86400"/>
            </p14:xfrm>
          </p:contentPart>
        </mc:Choice>
        <mc:Fallback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FFE0305D-D169-40EA-9DD0-ED3EE35641E1}"/>
                  </a:ext>
                </a:extLst>
              </p:cNvPr>
              <p:cNvPicPr/>
              <p:nvPr/>
            </p:nvPicPr>
            <p:blipFill>
              <a:blip r:embed="rId1446"/>
              <a:stretch>
                <a:fillRect/>
              </a:stretch>
            </p:blipFill>
            <p:spPr>
              <a:xfrm>
                <a:off x="8374970" y="4984891"/>
                <a:ext cx="46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7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1046037A-4E1C-427D-B7C0-0827128E0B5C}"/>
                  </a:ext>
                </a:extLst>
              </p14:cNvPr>
              <p14:cNvContentPartPr/>
              <p14:nvPr/>
            </p14:nvContentPartPr>
            <p14:xfrm>
              <a:off x="8382530" y="4895611"/>
              <a:ext cx="98640" cy="232200"/>
            </p14:xfrm>
          </p:contentPart>
        </mc:Choice>
        <mc:Fallback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1046037A-4E1C-427D-B7C0-0827128E0B5C}"/>
                  </a:ext>
                </a:extLst>
              </p:cNvPr>
              <p:cNvPicPr/>
              <p:nvPr/>
            </p:nvPicPr>
            <p:blipFill>
              <a:blip r:embed="rId1448"/>
              <a:stretch>
                <a:fillRect/>
              </a:stretch>
            </p:blipFill>
            <p:spPr>
              <a:xfrm>
                <a:off x="8378210" y="4891291"/>
                <a:ext cx="1072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9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45158DDC-5112-4082-81CA-2D6E6ED6DE90}"/>
                  </a:ext>
                </a:extLst>
              </p14:cNvPr>
              <p14:cNvContentPartPr/>
              <p14:nvPr/>
            </p14:nvContentPartPr>
            <p14:xfrm>
              <a:off x="7282730" y="5243731"/>
              <a:ext cx="160560" cy="6120"/>
            </p14:xfrm>
          </p:contentPart>
        </mc:Choice>
        <mc:Fallback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45158DDC-5112-4082-81CA-2D6E6ED6DE90}"/>
                  </a:ext>
                </a:extLst>
              </p:cNvPr>
              <p:cNvPicPr/>
              <p:nvPr/>
            </p:nvPicPr>
            <p:blipFill>
              <a:blip r:embed="rId1450"/>
              <a:stretch>
                <a:fillRect/>
              </a:stretch>
            </p:blipFill>
            <p:spPr>
              <a:xfrm>
                <a:off x="7278410" y="5239411"/>
                <a:ext cx="169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1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45AAE547-7E21-4F5B-B8F9-D3D00539D069}"/>
                  </a:ext>
                </a:extLst>
              </p14:cNvPr>
              <p14:cNvContentPartPr/>
              <p14:nvPr/>
            </p14:nvContentPartPr>
            <p14:xfrm>
              <a:off x="7267970" y="5286571"/>
              <a:ext cx="196200" cy="1404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45AAE547-7E21-4F5B-B8F9-D3D00539D069}"/>
                  </a:ext>
                </a:extLst>
              </p:cNvPr>
              <p:cNvPicPr/>
              <p:nvPr/>
            </p:nvPicPr>
            <p:blipFill>
              <a:blip r:embed="rId1452"/>
              <a:stretch>
                <a:fillRect/>
              </a:stretch>
            </p:blipFill>
            <p:spPr>
              <a:xfrm>
                <a:off x="7263650" y="5282251"/>
                <a:ext cx="204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3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18326C0D-0489-4F62-A65E-D3E36395D2E9}"/>
                  </a:ext>
                </a:extLst>
              </p14:cNvPr>
              <p14:cNvContentPartPr/>
              <p14:nvPr/>
            </p14:nvContentPartPr>
            <p14:xfrm>
              <a:off x="7495490" y="5200531"/>
              <a:ext cx="114480" cy="111600"/>
            </p14:xfrm>
          </p:contentPart>
        </mc:Choice>
        <mc:Fallback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18326C0D-0489-4F62-A65E-D3E36395D2E9}"/>
                  </a:ext>
                </a:extLst>
              </p:cNvPr>
              <p:cNvPicPr/>
              <p:nvPr/>
            </p:nvPicPr>
            <p:blipFill>
              <a:blip r:embed="rId1454"/>
              <a:stretch>
                <a:fillRect/>
              </a:stretch>
            </p:blipFill>
            <p:spPr>
              <a:xfrm>
                <a:off x="7491170" y="5196211"/>
                <a:ext cx="123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5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AFDD7DFC-FF2E-4D88-92A3-055DA618EA2E}"/>
                  </a:ext>
                </a:extLst>
              </p14:cNvPr>
              <p14:cNvContentPartPr/>
              <p14:nvPr/>
            </p14:nvContentPartPr>
            <p14:xfrm>
              <a:off x="7636250" y="5230051"/>
              <a:ext cx="82080" cy="75600"/>
            </p14:xfrm>
          </p:contentPart>
        </mc:Choice>
        <mc:Fallback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AFDD7DFC-FF2E-4D88-92A3-055DA618EA2E}"/>
                  </a:ext>
                </a:extLst>
              </p:cNvPr>
              <p:cNvPicPr/>
              <p:nvPr/>
            </p:nvPicPr>
            <p:blipFill>
              <a:blip r:embed="rId1456"/>
              <a:stretch>
                <a:fillRect/>
              </a:stretch>
            </p:blipFill>
            <p:spPr>
              <a:xfrm>
                <a:off x="7631930" y="5225731"/>
                <a:ext cx="90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7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FC70CE4F-6CE3-4570-ABF4-507B5ED524E3}"/>
                  </a:ext>
                </a:extLst>
              </p14:cNvPr>
              <p14:cNvContentPartPr/>
              <p14:nvPr/>
            </p14:nvContentPartPr>
            <p14:xfrm>
              <a:off x="7739930" y="5205211"/>
              <a:ext cx="12240" cy="6840"/>
            </p14:xfrm>
          </p:contentPart>
        </mc:Choice>
        <mc:Fallback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FC70CE4F-6CE3-4570-ABF4-507B5ED524E3}"/>
                  </a:ext>
                </a:extLst>
              </p:cNvPr>
              <p:cNvPicPr/>
              <p:nvPr/>
            </p:nvPicPr>
            <p:blipFill>
              <a:blip r:embed="rId1458"/>
              <a:stretch>
                <a:fillRect/>
              </a:stretch>
            </p:blipFill>
            <p:spPr>
              <a:xfrm>
                <a:off x="7735610" y="5200891"/>
                <a:ext cx="208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9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BD6D3418-D492-44CF-9DBD-8F87119AD3D2}"/>
                  </a:ext>
                </a:extLst>
              </p14:cNvPr>
              <p14:cNvContentPartPr/>
              <p14:nvPr/>
            </p14:nvContentPartPr>
            <p14:xfrm>
              <a:off x="7596290" y="5168491"/>
              <a:ext cx="110880" cy="135360"/>
            </p14:xfrm>
          </p:contentPart>
        </mc:Choice>
        <mc:Fallback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BD6D3418-D492-44CF-9DBD-8F87119AD3D2}"/>
                  </a:ext>
                </a:extLst>
              </p:cNvPr>
              <p:cNvPicPr/>
              <p:nvPr/>
            </p:nvPicPr>
            <p:blipFill>
              <a:blip r:embed="rId1460"/>
              <a:stretch>
                <a:fillRect/>
              </a:stretch>
            </p:blipFill>
            <p:spPr>
              <a:xfrm>
                <a:off x="7591970" y="5164171"/>
                <a:ext cx="11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1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57B863EB-25FE-4121-B1C5-31B04BFB0986}"/>
                  </a:ext>
                </a:extLst>
              </p14:cNvPr>
              <p14:cNvContentPartPr/>
              <p14:nvPr/>
            </p14:nvContentPartPr>
            <p14:xfrm>
              <a:off x="7670090" y="5238691"/>
              <a:ext cx="36000" cy="97560"/>
            </p14:xfrm>
          </p:contentPart>
        </mc:Choice>
        <mc:Fallback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57B863EB-25FE-4121-B1C5-31B04BFB0986}"/>
                  </a:ext>
                </a:extLst>
              </p:cNvPr>
              <p:cNvPicPr/>
              <p:nvPr/>
            </p:nvPicPr>
            <p:blipFill>
              <a:blip r:embed="rId1462"/>
              <a:stretch>
                <a:fillRect/>
              </a:stretch>
            </p:blipFill>
            <p:spPr>
              <a:xfrm>
                <a:off x="7665770" y="5234371"/>
                <a:ext cx="446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3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70374751-AF0F-4300-8F0C-EDB54829EF99}"/>
                  </a:ext>
                </a:extLst>
              </p14:cNvPr>
              <p14:cNvContentPartPr/>
              <p14:nvPr/>
            </p14:nvContentPartPr>
            <p14:xfrm>
              <a:off x="7729850" y="5216011"/>
              <a:ext cx="77040" cy="92160"/>
            </p14:xfrm>
          </p:contentPart>
        </mc:Choice>
        <mc:Fallback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70374751-AF0F-4300-8F0C-EDB54829EF99}"/>
                  </a:ext>
                </a:extLst>
              </p:cNvPr>
              <p:cNvPicPr/>
              <p:nvPr/>
            </p:nvPicPr>
            <p:blipFill>
              <a:blip r:embed="rId1464"/>
              <a:stretch>
                <a:fillRect/>
              </a:stretch>
            </p:blipFill>
            <p:spPr>
              <a:xfrm>
                <a:off x="7725530" y="5211691"/>
                <a:ext cx="85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5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E3D2F038-CB4B-4D77-A3BF-5F8E6AE04329}"/>
                  </a:ext>
                </a:extLst>
              </p14:cNvPr>
              <p14:cNvContentPartPr/>
              <p14:nvPr/>
            </p14:nvContentPartPr>
            <p14:xfrm>
              <a:off x="7832810" y="5264611"/>
              <a:ext cx="10080" cy="79560"/>
            </p14:xfrm>
          </p:contentPart>
        </mc:Choice>
        <mc:Fallback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E3D2F038-CB4B-4D77-A3BF-5F8E6AE04329}"/>
                  </a:ext>
                </a:extLst>
              </p:cNvPr>
              <p:cNvPicPr/>
              <p:nvPr/>
            </p:nvPicPr>
            <p:blipFill>
              <a:blip r:embed="rId1466"/>
              <a:stretch>
                <a:fillRect/>
              </a:stretch>
            </p:blipFill>
            <p:spPr>
              <a:xfrm>
                <a:off x="7828490" y="5260291"/>
                <a:ext cx="18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7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89D990C3-B9A2-44A0-8EFA-C5814B0D3C6D}"/>
                  </a:ext>
                </a:extLst>
              </p14:cNvPr>
              <p14:cNvContentPartPr/>
              <p14:nvPr/>
            </p14:nvContentPartPr>
            <p14:xfrm>
              <a:off x="7891850" y="5212411"/>
              <a:ext cx="11520" cy="96480"/>
            </p14:xfrm>
          </p:contentPart>
        </mc:Choice>
        <mc:Fallback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89D990C3-B9A2-44A0-8EFA-C5814B0D3C6D}"/>
                  </a:ext>
                </a:extLst>
              </p:cNvPr>
              <p:cNvPicPr/>
              <p:nvPr/>
            </p:nvPicPr>
            <p:blipFill>
              <a:blip r:embed="rId1468"/>
              <a:stretch>
                <a:fillRect/>
              </a:stretch>
            </p:blipFill>
            <p:spPr>
              <a:xfrm>
                <a:off x="7887530" y="5208091"/>
                <a:ext cx="20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9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15FC3A36-90EC-477D-A5EA-FD427929D06A}"/>
                  </a:ext>
                </a:extLst>
              </p14:cNvPr>
              <p14:cNvContentPartPr/>
              <p14:nvPr/>
            </p14:nvContentPartPr>
            <p14:xfrm>
              <a:off x="7948370" y="5189731"/>
              <a:ext cx="73800" cy="107640"/>
            </p14:xfrm>
          </p:contentPart>
        </mc:Choice>
        <mc:Fallback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15FC3A36-90EC-477D-A5EA-FD427929D06A}"/>
                  </a:ext>
                </a:extLst>
              </p:cNvPr>
              <p:cNvPicPr/>
              <p:nvPr/>
            </p:nvPicPr>
            <p:blipFill>
              <a:blip r:embed="rId1470"/>
              <a:stretch>
                <a:fillRect/>
              </a:stretch>
            </p:blipFill>
            <p:spPr>
              <a:xfrm>
                <a:off x="7944050" y="5185411"/>
                <a:ext cx="82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1">
            <p14:nvContentPartPr>
              <p14:cNvPr id="858" name="Freihand 857">
                <a:extLst>
                  <a:ext uri="{FF2B5EF4-FFF2-40B4-BE49-F238E27FC236}">
                    <a16:creationId xmlns:a16="http://schemas.microsoft.com/office/drawing/2014/main" id="{C92269DA-9871-4F97-9988-ACDC3F13A24A}"/>
                  </a:ext>
                </a:extLst>
              </p14:cNvPr>
              <p14:cNvContentPartPr/>
              <p14:nvPr/>
            </p14:nvContentPartPr>
            <p14:xfrm>
              <a:off x="8064290" y="5238331"/>
              <a:ext cx="126360" cy="14040"/>
            </p14:xfrm>
          </p:contentPart>
        </mc:Choice>
        <mc:Fallback>
          <p:pic>
            <p:nvPicPr>
              <p:cNvPr id="858" name="Freihand 857">
                <a:extLst>
                  <a:ext uri="{FF2B5EF4-FFF2-40B4-BE49-F238E27FC236}">
                    <a16:creationId xmlns:a16="http://schemas.microsoft.com/office/drawing/2014/main" id="{C92269DA-9871-4F97-9988-ACDC3F13A24A}"/>
                  </a:ext>
                </a:extLst>
              </p:cNvPr>
              <p:cNvPicPr/>
              <p:nvPr/>
            </p:nvPicPr>
            <p:blipFill>
              <a:blip r:embed="rId1472"/>
              <a:stretch>
                <a:fillRect/>
              </a:stretch>
            </p:blipFill>
            <p:spPr>
              <a:xfrm>
                <a:off x="8059970" y="5234011"/>
                <a:ext cx="13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3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985C01D4-FC5F-4CEE-AE67-6C8C845CC459}"/>
                  </a:ext>
                </a:extLst>
              </p14:cNvPr>
              <p14:cNvContentPartPr/>
              <p14:nvPr/>
            </p14:nvContentPartPr>
            <p14:xfrm>
              <a:off x="8053850" y="5258491"/>
              <a:ext cx="129960" cy="25560"/>
            </p14:xfrm>
          </p:contentPart>
        </mc:Choice>
        <mc:Fallback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985C01D4-FC5F-4CEE-AE67-6C8C845CC459}"/>
                  </a:ext>
                </a:extLst>
              </p:cNvPr>
              <p:cNvPicPr/>
              <p:nvPr/>
            </p:nvPicPr>
            <p:blipFill>
              <a:blip r:embed="rId1474"/>
              <a:stretch>
                <a:fillRect/>
              </a:stretch>
            </p:blipFill>
            <p:spPr>
              <a:xfrm>
                <a:off x="8049530" y="5254171"/>
                <a:ext cx="138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5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860D8CAC-B790-4F82-A170-60CA57B9C971}"/>
                  </a:ext>
                </a:extLst>
              </p14:cNvPr>
              <p14:cNvContentPartPr/>
              <p14:nvPr/>
            </p14:nvContentPartPr>
            <p14:xfrm>
              <a:off x="8080490" y="5179291"/>
              <a:ext cx="96840" cy="159840"/>
            </p14:xfrm>
          </p:contentPart>
        </mc:Choice>
        <mc:Fallback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860D8CAC-B790-4F82-A170-60CA57B9C971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8076170" y="5174971"/>
                <a:ext cx="105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7">
            <p14:nvContentPartPr>
              <p14:cNvPr id="862" name="Freihand 861">
                <a:extLst>
                  <a:ext uri="{FF2B5EF4-FFF2-40B4-BE49-F238E27FC236}">
                    <a16:creationId xmlns:a16="http://schemas.microsoft.com/office/drawing/2014/main" id="{7C1F6FEA-84A8-4494-8AAB-B1C4E6B539D4}"/>
                  </a:ext>
                </a:extLst>
              </p14:cNvPr>
              <p14:cNvContentPartPr/>
              <p14:nvPr/>
            </p14:nvContentPartPr>
            <p14:xfrm>
              <a:off x="8188850" y="5153011"/>
              <a:ext cx="153000" cy="126720"/>
            </p14:xfrm>
          </p:contentPart>
        </mc:Choice>
        <mc:Fallback>
          <p:pic>
            <p:nvPicPr>
              <p:cNvPr id="862" name="Freihand 861">
                <a:extLst>
                  <a:ext uri="{FF2B5EF4-FFF2-40B4-BE49-F238E27FC236}">
                    <a16:creationId xmlns:a16="http://schemas.microsoft.com/office/drawing/2014/main" id="{7C1F6FEA-84A8-4494-8AAB-B1C4E6B539D4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8184530" y="5148691"/>
                <a:ext cx="161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9">
            <p14:nvContentPartPr>
              <p14:cNvPr id="863" name="Freihand 862">
                <a:extLst>
                  <a:ext uri="{FF2B5EF4-FFF2-40B4-BE49-F238E27FC236}">
                    <a16:creationId xmlns:a16="http://schemas.microsoft.com/office/drawing/2014/main" id="{F3C4A9B9-A820-4C80-B804-282FF9F3EB71}"/>
                  </a:ext>
                </a:extLst>
              </p14:cNvPr>
              <p14:cNvContentPartPr/>
              <p14:nvPr/>
            </p14:nvContentPartPr>
            <p14:xfrm>
              <a:off x="8335730" y="5147971"/>
              <a:ext cx="72000" cy="128520"/>
            </p14:xfrm>
          </p:contentPart>
        </mc:Choice>
        <mc:Fallback>
          <p:pic>
            <p:nvPicPr>
              <p:cNvPr id="863" name="Freihand 862">
                <a:extLst>
                  <a:ext uri="{FF2B5EF4-FFF2-40B4-BE49-F238E27FC236}">
                    <a16:creationId xmlns:a16="http://schemas.microsoft.com/office/drawing/2014/main" id="{F3C4A9B9-A820-4C80-B804-282FF9F3EB71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8331410" y="5143651"/>
                <a:ext cx="8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1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3A29F199-BFCF-493A-8B77-F5E778A70329}"/>
                  </a:ext>
                </a:extLst>
              </p14:cNvPr>
              <p14:cNvContentPartPr/>
              <p14:nvPr/>
            </p14:nvContentPartPr>
            <p14:xfrm>
              <a:off x="8398010" y="5155891"/>
              <a:ext cx="76680" cy="100080"/>
            </p14:xfrm>
          </p:contentPart>
        </mc:Choice>
        <mc:Fallback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3A29F199-BFCF-493A-8B77-F5E778A70329}"/>
                  </a:ext>
                </a:extLst>
              </p:cNvPr>
              <p:cNvPicPr/>
              <p:nvPr/>
            </p:nvPicPr>
            <p:blipFill>
              <a:blip r:embed="rId1482"/>
              <a:stretch>
                <a:fillRect/>
              </a:stretch>
            </p:blipFill>
            <p:spPr>
              <a:xfrm>
                <a:off x="8393690" y="5151571"/>
                <a:ext cx="85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3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B9868979-D311-4399-B7CD-84BF974E8A63}"/>
                  </a:ext>
                </a:extLst>
              </p14:cNvPr>
              <p14:cNvContentPartPr/>
              <p14:nvPr/>
            </p14:nvContentPartPr>
            <p14:xfrm>
              <a:off x="8458490" y="5239411"/>
              <a:ext cx="24840" cy="82800"/>
            </p14:xfrm>
          </p:contentPart>
        </mc:Choice>
        <mc:Fallback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B9868979-D311-4399-B7CD-84BF974E8A63}"/>
                  </a:ext>
                </a:extLst>
              </p:cNvPr>
              <p:cNvPicPr/>
              <p:nvPr/>
            </p:nvPicPr>
            <p:blipFill>
              <a:blip r:embed="rId1484"/>
              <a:stretch>
                <a:fillRect/>
              </a:stretch>
            </p:blipFill>
            <p:spPr>
              <a:xfrm>
                <a:off x="8454170" y="5235091"/>
                <a:ext cx="33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5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B6FE4908-E1FB-4492-88E4-0DE07A19BFF7}"/>
                  </a:ext>
                </a:extLst>
              </p14:cNvPr>
              <p14:cNvContentPartPr/>
              <p14:nvPr/>
            </p14:nvContentPartPr>
            <p14:xfrm>
              <a:off x="8497370" y="5146171"/>
              <a:ext cx="93600" cy="88920"/>
            </p14:xfrm>
          </p:contentPart>
        </mc:Choice>
        <mc:Fallback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B6FE4908-E1FB-4492-88E4-0DE07A19BFF7}"/>
                  </a:ext>
                </a:extLst>
              </p:cNvPr>
              <p:cNvPicPr/>
              <p:nvPr/>
            </p:nvPicPr>
            <p:blipFill>
              <a:blip r:embed="rId1486"/>
              <a:stretch>
                <a:fillRect/>
              </a:stretch>
            </p:blipFill>
            <p:spPr>
              <a:xfrm>
                <a:off x="8493050" y="5141851"/>
                <a:ext cx="102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7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060F97FD-3F96-4481-8BB7-794641610214}"/>
                  </a:ext>
                </a:extLst>
              </p14:cNvPr>
              <p14:cNvContentPartPr/>
              <p14:nvPr/>
            </p14:nvContentPartPr>
            <p14:xfrm>
              <a:off x="8585570" y="5138611"/>
              <a:ext cx="53640" cy="74880"/>
            </p14:xfrm>
          </p:contentPart>
        </mc:Choice>
        <mc:Fallback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060F97FD-3F96-4481-8BB7-794641610214}"/>
                  </a:ext>
                </a:extLst>
              </p:cNvPr>
              <p:cNvPicPr/>
              <p:nvPr/>
            </p:nvPicPr>
            <p:blipFill>
              <a:blip r:embed="rId1488"/>
              <a:stretch>
                <a:fillRect/>
              </a:stretch>
            </p:blipFill>
            <p:spPr>
              <a:xfrm>
                <a:off x="8581250" y="5134291"/>
                <a:ext cx="62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9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5E532B0D-D91A-491F-B14F-C7A1BAB18870}"/>
                  </a:ext>
                </a:extLst>
              </p14:cNvPr>
              <p14:cNvContentPartPr/>
              <p14:nvPr/>
            </p14:nvContentPartPr>
            <p14:xfrm>
              <a:off x="8620130" y="5171371"/>
              <a:ext cx="24840" cy="91440"/>
            </p14:xfrm>
          </p:contentPart>
        </mc:Choice>
        <mc:Fallback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5E532B0D-D91A-491F-B14F-C7A1BAB18870}"/>
                  </a:ext>
                </a:extLst>
              </p:cNvPr>
              <p:cNvPicPr/>
              <p:nvPr/>
            </p:nvPicPr>
            <p:blipFill>
              <a:blip r:embed="rId1490"/>
              <a:stretch>
                <a:fillRect/>
              </a:stretch>
            </p:blipFill>
            <p:spPr>
              <a:xfrm>
                <a:off x="8615810" y="5167051"/>
                <a:ext cx="33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1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1E92E577-6C08-4F85-A253-1F2AC67301D9}"/>
                  </a:ext>
                </a:extLst>
              </p14:cNvPr>
              <p14:cNvContentPartPr/>
              <p14:nvPr/>
            </p14:nvContentPartPr>
            <p14:xfrm>
              <a:off x="7659650" y="5354611"/>
              <a:ext cx="90000" cy="88200"/>
            </p14:xfrm>
          </p:contentPart>
        </mc:Choice>
        <mc:Fallback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1E92E577-6C08-4F85-A253-1F2AC67301D9}"/>
                  </a:ext>
                </a:extLst>
              </p:cNvPr>
              <p:cNvPicPr/>
              <p:nvPr/>
            </p:nvPicPr>
            <p:blipFill>
              <a:blip r:embed="rId1492"/>
              <a:stretch>
                <a:fillRect/>
              </a:stretch>
            </p:blipFill>
            <p:spPr>
              <a:xfrm>
                <a:off x="7655330" y="5350291"/>
                <a:ext cx="98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3">
            <p14:nvContentPartPr>
              <p14:cNvPr id="931" name="Freihand 930">
                <a:extLst>
                  <a:ext uri="{FF2B5EF4-FFF2-40B4-BE49-F238E27FC236}">
                    <a16:creationId xmlns:a16="http://schemas.microsoft.com/office/drawing/2014/main" id="{813D3DF9-5D9D-47CD-8D97-3D31070D8AEC}"/>
                  </a:ext>
                </a:extLst>
              </p14:cNvPr>
              <p14:cNvContentPartPr/>
              <p14:nvPr/>
            </p14:nvContentPartPr>
            <p14:xfrm>
              <a:off x="6758210" y="6119251"/>
              <a:ext cx="91800" cy="214560"/>
            </p14:xfrm>
          </p:contentPart>
        </mc:Choice>
        <mc:Fallback>
          <p:pic>
            <p:nvPicPr>
              <p:cNvPr id="931" name="Freihand 930">
                <a:extLst>
                  <a:ext uri="{FF2B5EF4-FFF2-40B4-BE49-F238E27FC236}">
                    <a16:creationId xmlns:a16="http://schemas.microsoft.com/office/drawing/2014/main" id="{813D3DF9-5D9D-47CD-8D97-3D31070D8AEC}"/>
                  </a:ext>
                </a:extLst>
              </p:cNvPr>
              <p:cNvPicPr/>
              <p:nvPr/>
            </p:nvPicPr>
            <p:blipFill>
              <a:blip r:embed="rId1494"/>
              <a:stretch>
                <a:fillRect/>
              </a:stretch>
            </p:blipFill>
            <p:spPr>
              <a:xfrm>
                <a:off x="6753890" y="6114931"/>
                <a:ext cx="1004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5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236556F8-D464-4068-BCFD-2BC4AE211BDF}"/>
                  </a:ext>
                </a:extLst>
              </p14:cNvPr>
              <p14:cNvContentPartPr/>
              <p14:nvPr/>
            </p14:nvContentPartPr>
            <p14:xfrm>
              <a:off x="5461490" y="2688091"/>
              <a:ext cx="804240" cy="106200"/>
            </p14:xfrm>
          </p:contentPart>
        </mc:Choice>
        <mc:Fallback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236556F8-D464-4068-BCFD-2BC4AE211BDF}"/>
                  </a:ext>
                </a:extLst>
              </p:cNvPr>
              <p:cNvPicPr/>
              <p:nvPr/>
            </p:nvPicPr>
            <p:blipFill>
              <a:blip r:embed="rId1496"/>
              <a:stretch>
                <a:fillRect/>
              </a:stretch>
            </p:blipFill>
            <p:spPr>
              <a:xfrm>
                <a:off x="5457170" y="2683771"/>
                <a:ext cx="812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7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889ACB37-15AA-42AF-B968-4E0AD778BAB5}"/>
                  </a:ext>
                </a:extLst>
              </p14:cNvPr>
              <p14:cNvContentPartPr/>
              <p14:nvPr/>
            </p14:nvContentPartPr>
            <p14:xfrm>
              <a:off x="5400650" y="2392171"/>
              <a:ext cx="626400" cy="48960"/>
            </p14:xfrm>
          </p:contentPart>
        </mc:Choice>
        <mc:Fallback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889ACB37-15AA-42AF-B968-4E0AD778BAB5}"/>
                  </a:ext>
                </a:extLst>
              </p:cNvPr>
              <p:cNvPicPr/>
              <p:nvPr/>
            </p:nvPicPr>
            <p:blipFill>
              <a:blip r:embed="rId1498"/>
              <a:stretch>
                <a:fillRect/>
              </a:stretch>
            </p:blipFill>
            <p:spPr>
              <a:xfrm>
                <a:off x="5396330" y="2387851"/>
                <a:ext cx="635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9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CEB6478B-D5A8-4541-8D1D-5562979D5034}"/>
                  </a:ext>
                </a:extLst>
              </p14:cNvPr>
              <p14:cNvContentPartPr/>
              <p14:nvPr/>
            </p14:nvContentPartPr>
            <p14:xfrm>
              <a:off x="4910690" y="5185051"/>
              <a:ext cx="579600" cy="511920"/>
            </p14:xfrm>
          </p:contentPart>
        </mc:Choice>
        <mc:Fallback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CEB6478B-D5A8-4541-8D1D-5562979D5034}"/>
                  </a:ext>
                </a:extLst>
              </p:cNvPr>
              <p:cNvPicPr/>
              <p:nvPr/>
            </p:nvPicPr>
            <p:blipFill>
              <a:blip r:embed="rId1500"/>
              <a:stretch>
                <a:fillRect/>
              </a:stretch>
            </p:blipFill>
            <p:spPr>
              <a:xfrm>
                <a:off x="4906370" y="5180731"/>
                <a:ext cx="5882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1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CA6A0857-AB34-4324-873D-D6CD7A93B0F2}"/>
                  </a:ext>
                </a:extLst>
              </p14:cNvPr>
              <p14:cNvContentPartPr/>
              <p14:nvPr/>
            </p14:nvContentPartPr>
            <p14:xfrm>
              <a:off x="8175170" y="2187331"/>
              <a:ext cx="818640" cy="317880"/>
            </p14:xfrm>
          </p:contentPart>
        </mc:Choice>
        <mc:Fallback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CA6A0857-AB34-4324-873D-D6CD7A93B0F2}"/>
                  </a:ext>
                </a:extLst>
              </p:cNvPr>
              <p:cNvPicPr/>
              <p:nvPr/>
            </p:nvPicPr>
            <p:blipFill>
              <a:blip r:embed="rId1502"/>
              <a:stretch>
                <a:fillRect/>
              </a:stretch>
            </p:blipFill>
            <p:spPr>
              <a:xfrm>
                <a:off x="8170850" y="2183011"/>
                <a:ext cx="82728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6" name="Gruppieren 1055">
            <a:extLst>
              <a:ext uri="{FF2B5EF4-FFF2-40B4-BE49-F238E27FC236}">
                <a16:creationId xmlns:a16="http://schemas.microsoft.com/office/drawing/2014/main" id="{F3487E6E-D627-4336-9742-D075A6884A79}"/>
              </a:ext>
            </a:extLst>
          </p:cNvPr>
          <p:cNvGrpSpPr/>
          <p:nvPr/>
        </p:nvGrpSpPr>
        <p:grpSpPr>
          <a:xfrm>
            <a:off x="6679010" y="5453611"/>
            <a:ext cx="1967400" cy="1333440"/>
            <a:chOff x="6679010" y="5453611"/>
            <a:chExt cx="1967400" cy="13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BA584E8-A7FD-4AE5-AF65-EECE60E4314F}"/>
                    </a:ext>
                  </a:extLst>
                </p14:cNvPr>
                <p14:cNvContentPartPr/>
                <p14:nvPr/>
              </p14:nvContentPartPr>
              <p14:xfrm>
                <a:off x="6910490" y="5491771"/>
                <a:ext cx="101880" cy="10728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BA584E8-A7FD-4AE5-AF65-EECE60E4314F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6906170" y="5487451"/>
                  <a:ext cx="11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9467BD25-BEEF-4C96-BB76-A89BCC24EEF0}"/>
                    </a:ext>
                  </a:extLst>
                </p14:cNvPr>
                <p14:cNvContentPartPr/>
                <p14:nvPr/>
              </p14:nvContentPartPr>
              <p14:xfrm>
                <a:off x="7031450" y="5496091"/>
                <a:ext cx="90360" cy="10404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9467BD25-BEEF-4C96-BB76-A89BCC24EEF0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7027130" y="5491771"/>
                  <a:ext cx="99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7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EBC26CB9-1A25-4713-88A2-EC9BEA81C26E}"/>
                    </a:ext>
                  </a:extLst>
                </p14:cNvPr>
                <p14:cNvContentPartPr/>
                <p14:nvPr/>
              </p14:nvContentPartPr>
              <p14:xfrm>
                <a:off x="7135850" y="5500411"/>
                <a:ext cx="58680" cy="8748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EBC26CB9-1A25-4713-88A2-EC9BEA81C26E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7131530" y="5496091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D0AF3D07-CA14-4D50-87CD-301943561002}"/>
                    </a:ext>
                  </a:extLst>
                </p14:cNvPr>
                <p14:cNvContentPartPr/>
                <p14:nvPr/>
              </p14:nvContentPartPr>
              <p14:xfrm>
                <a:off x="7220090" y="5453611"/>
                <a:ext cx="55440" cy="1720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D0AF3D07-CA14-4D50-87CD-301943561002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7215770" y="5449291"/>
                  <a:ext cx="64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F92457CB-ABEB-4469-8CFC-19641201D0E1}"/>
                    </a:ext>
                  </a:extLst>
                </p14:cNvPr>
                <p14:cNvContentPartPr/>
                <p14:nvPr/>
              </p14:nvContentPartPr>
              <p14:xfrm>
                <a:off x="7270490" y="5495371"/>
                <a:ext cx="109440" cy="8100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F92457CB-ABEB-4469-8CFC-19641201D0E1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7266170" y="5491051"/>
                  <a:ext cx="118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B77F573D-2EFA-4F17-80FA-8209258F9B2C}"/>
                    </a:ext>
                  </a:extLst>
                </p14:cNvPr>
                <p14:cNvContentPartPr/>
                <p14:nvPr/>
              </p14:nvContentPartPr>
              <p14:xfrm>
                <a:off x="7444370" y="5502931"/>
                <a:ext cx="11520" cy="907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B77F573D-2EFA-4F17-80FA-8209258F9B2C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7440050" y="5498611"/>
                  <a:ext cx="20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9A043A03-4D36-42C0-A6CA-1BE96EF192B3}"/>
                    </a:ext>
                  </a:extLst>
                </p14:cNvPr>
                <p14:cNvContentPartPr/>
                <p14:nvPr/>
              </p14:nvContentPartPr>
              <p14:xfrm>
                <a:off x="7390010" y="5537851"/>
                <a:ext cx="111240" cy="792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9A043A03-4D36-42C0-A6CA-1BE96EF192B3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7385690" y="5533531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F034193-B4BB-40EE-9E6C-851C1662716D}"/>
                    </a:ext>
                  </a:extLst>
                </p14:cNvPr>
                <p14:cNvContentPartPr/>
                <p14:nvPr/>
              </p14:nvContentPartPr>
              <p14:xfrm>
                <a:off x="7546970" y="5498611"/>
                <a:ext cx="50760" cy="7920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F034193-B4BB-40EE-9E6C-851C1662716D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7542650" y="5494291"/>
                  <a:ext cx="59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1ED78FF7-3676-4180-B979-996E7C473CA9}"/>
                    </a:ext>
                  </a:extLst>
                </p14:cNvPr>
                <p14:cNvContentPartPr/>
                <p14:nvPr/>
              </p14:nvContentPartPr>
              <p14:xfrm>
                <a:off x="7509170" y="5514451"/>
                <a:ext cx="102960" cy="709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1ED78FF7-3676-4180-B979-996E7C473CA9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7504850" y="5510131"/>
                  <a:ext cx="11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5CA37E2-ED03-4C76-8FFC-E59AA6809EE9}"/>
                    </a:ext>
                  </a:extLst>
                </p14:cNvPr>
                <p14:cNvContentPartPr/>
                <p14:nvPr/>
              </p14:nvContentPartPr>
              <p14:xfrm>
                <a:off x="7603130" y="5455051"/>
                <a:ext cx="60120" cy="17208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5CA37E2-ED03-4C76-8FFC-E59AA6809EE9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7598810" y="5450731"/>
                  <a:ext cx="68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596F17C-EB7A-4196-A5BF-C181868F303A}"/>
                    </a:ext>
                  </a:extLst>
                </p14:cNvPr>
                <p14:cNvContentPartPr/>
                <p14:nvPr/>
              </p14:nvContentPartPr>
              <p14:xfrm>
                <a:off x="7749290" y="5537131"/>
                <a:ext cx="120240" cy="972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596F17C-EB7A-4196-A5BF-C181868F303A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7744970" y="5532811"/>
                  <a:ext cx="128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9F75491-29D1-482E-A843-1AC7332E1AB2}"/>
                    </a:ext>
                  </a:extLst>
                </p14:cNvPr>
                <p14:cNvContentPartPr/>
                <p14:nvPr/>
              </p14:nvContentPartPr>
              <p14:xfrm>
                <a:off x="7740650" y="5564491"/>
                <a:ext cx="108720" cy="234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9F75491-29D1-482E-A843-1AC7332E1AB2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7736330" y="5560171"/>
                  <a:ext cx="117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89B0DE8C-183F-4D7F-8C00-0A3B667E762A}"/>
                    </a:ext>
                  </a:extLst>
                </p14:cNvPr>
                <p14:cNvContentPartPr/>
                <p14:nvPr/>
              </p14:nvContentPartPr>
              <p14:xfrm>
                <a:off x="7869170" y="5500411"/>
                <a:ext cx="126000" cy="975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89B0DE8C-183F-4D7F-8C00-0A3B667E762A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7864850" y="5496091"/>
                  <a:ext cx="13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84480CD5-808F-42D6-9DDD-5D0A020B8503}"/>
                    </a:ext>
                  </a:extLst>
                </p14:cNvPr>
                <p14:cNvContentPartPr/>
                <p14:nvPr/>
              </p14:nvContentPartPr>
              <p14:xfrm>
                <a:off x="8026850" y="5475571"/>
                <a:ext cx="64440" cy="9648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84480CD5-808F-42D6-9DDD-5D0A020B8503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8022530" y="5471251"/>
                  <a:ext cx="73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1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8F26392D-1E71-4BF5-93FA-49A5DEF624DC}"/>
                    </a:ext>
                  </a:extLst>
                </p14:cNvPr>
                <p14:cNvContentPartPr/>
                <p14:nvPr/>
              </p14:nvContentPartPr>
              <p14:xfrm>
                <a:off x="8070050" y="5531011"/>
                <a:ext cx="29520" cy="7992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8F26392D-1E71-4BF5-93FA-49A5DEF624DC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8065730" y="5526691"/>
                  <a:ext cx="38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3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43934239-5807-4BF0-9C29-17C1B014200D}"/>
                    </a:ext>
                  </a:extLst>
                </p14:cNvPr>
                <p14:cNvContentPartPr/>
                <p14:nvPr/>
              </p14:nvContentPartPr>
              <p14:xfrm>
                <a:off x="8119370" y="5479171"/>
                <a:ext cx="78840" cy="1101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43934239-5807-4BF0-9C29-17C1B014200D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8115050" y="5474851"/>
                  <a:ext cx="87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5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93038A23-1C77-4AA4-BC91-3ECF26CDBD16}"/>
                    </a:ext>
                  </a:extLst>
                </p14:cNvPr>
                <p14:cNvContentPartPr/>
                <p14:nvPr/>
              </p14:nvContentPartPr>
              <p14:xfrm>
                <a:off x="8213330" y="5583931"/>
                <a:ext cx="5040" cy="6228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93038A23-1C77-4AA4-BC91-3ECF26CDBD16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8209010" y="5579611"/>
                  <a:ext cx="13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7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4815932-99CD-4879-85C2-8E75D8DDA11B}"/>
                    </a:ext>
                  </a:extLst>
                </p14:cNvPr>
                <p14:cNvContentPartPr/>
                <p14:nvPr/>
              </p14:nvContentPartPr>
              <p14:xfrm>
                <a:off x="8240690" y="5478451"/>
                <a:ext cx="91080" cy="9972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4815932-99CD-4879-85C2-8E75D8DDA11B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8236370" y="5474131"/>
                  <a:ext cx="99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9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252B8EDB-879E-4489-86ED-BE42DBF4C5CB}"/>
                    </a:ext>
                  </a:extLst>
                </p14:cNvPr>
                <p14:cNvContentPartPr/>
                <p14:nvPr/>
              </p14:nvContentPartPr>
              <p14:xfrm>
                <a:off x="8361650" y="5477371"/>
                <a:ext cx="47880" cy="7488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252B8EDB-879E-4489-86ED-BE42DBF4C5CB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8357330" y="5473051"/>
                  <a:ext cx="5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1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DB2AC2F8-0830-409B-B2F5-0EEB43F83D79}"/>
                    </a:ext>
                  </a:extLst>
                </p14:cNvPr>
                <p14:cNvContentPartPr/>
                <p14:nvPr/>
              </p14:nvContentPartPr>
              <p14:xfrm>
                <a:off x="8386490" y="5512651"/>
                <a:ext cx="33480" cy="1069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DB2AC2F8-0830-409B-B2F5-0EEB43F83D79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8382170" y="5508331"/>
                  <a:ext cx="4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6B711922-3EC1-48FD-9F7F-295D27CE1D4E}"/>
                    </a:ext>
                  </a:extLst>
                </p14:cNvPr>
                <p14:cNvContentPartPr/>
                <p14:nvPr/>
              </p14:nvContentPartPr>
              <p14:xfrm>
                <a:off x="6838130" y="5812531"/>
                <a:ext cx="83880" cy="7956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6B711922-3EC1-48FD-9F7F-295D27CE1D4E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6833810" y="5808211"/>
                  <a:ext cx="9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5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4E037DCC-AD48-4169-9F12-635ACEA1C4E2}"/>
                    </a:ext>
                  </a:extLst>
                </p14:cNvPr>
                <p14:cNvContentPartPr/>
                <p14:nvPr/>
              </p14:nvContentPartPr>
              <p14:xfrm>
                <a:off x="6832370" y="5826931"/>
                <a:ext cx="98280" cy="504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4E037DCC-AD48-4169-9F12-635ACEA1C4E2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6828050" y="5822611"/>
                  <a:ext cx="10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456F779-BBFA-4A33-8BA3-1E6BE5E47775}"/>
                    </a:ext>
                  </a:extLst>
                </p14:cNvPr>
                <p14:cNvContentPartPr/>
                <p14:nvPr/>
              </p14:nvContentPartPr>
              <p14:xfrm>
                <a:off x="7004090" y="5819371"/>
                <a:ext cx="101160" cy="1116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456F779-BBFA-4A33-8BA3-1E6BE5E47775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6999770" y="5815051"/>
                  <a:ext cx="10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B4E84316-A30E-4A51-A29E-3B269E7869A0}"/>
                    </a:ext>
                  </a:extLst>
                </p14:cNvPr>
                <p14:cNvContentPartPr/>
                <p14:nvPr/>
              </p14:nvContentPartPr>
              <p14:xfrm>
                <a:off x="7001570" y="5855371"/>
                <a:ext cx="88560" cy="792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B4E84316-A30E-4A51-A29E-3B269E7869A0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6997250" y="5851051"/>
                  <a:ext cx="97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FB10D6C3-0C52-4F57-AB60-9152E1005C77}"/>
                    </a:ext>
                  </a:extLst>
                </p14:cNvPr>
                <p14:cNvContentPartPr/>
                <p14:nvPr/>
              </p14:nvContentPartPr>
              <p14:xfrm>
                <a:off x="7170770" y="5771491"/>
                <a:ext cx="95760" cy="6048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FB10D6C3-0C52-4F57-AB60-9152E1005C77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7166450" y="5767171"/>
                  <a:ext cx="104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0F38CC0-D317-4B5C-9A6A-01FCC9EF5257}"/>
                    </a:ext>
                  </a:extLst>
                </p14:cNvPr>
                <p14:cNvContentPartPr/>
                <p14:nvPr/>
              </p14:nvContentPartPr>
              <p14:xfrm>
                <a:off x="7314050" y="5734771"/>
                <a:ext cx="39240" cy="6588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0F38CC0-D317-4B5C-9A6A-01FCC9EF5257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7309730" y="5730451"/>
                  <a:ext cx="47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591F853D-2071-4DBD-9F71-EA646402DCBF}"/>
                    </a:ext>
                  </a:extLst>
                </p14:cNvPr>
                <p14:cNvContentPartPr/>
                <p14:nvPr/>
              </p14:nvContentPartPr>
              <p14:xfrm>
                <a:off x="7336730" y="5771851"/>
                <a:ext cx="24840" cy="7164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591F853D-2071-4DBD-9F71-EA646402DCBF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7332410" y="5767531"/>
                  <a:ext cx="3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BEB71226-6268-4255-88DF-2CDAB2D950A9}"/>
                    </a:ext>
                  </a:extLst>
                </p14:cNvPr>
                <p14:cNvContentPartPr/>
                <p14:nvPr/>
              </p14:nvContentPartPr>
              <p14:xfrm>
                <a:off x="7404050" y="5739811"/>
                <a:ext cx="63720" cy="7056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BEB71226-6268-4255-88DF-2CDAB2D950A9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7399730" y="5735491"/>
                  <a:ext cx="72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2013BCB9-FD71-490A-AC15-034777249224}"/>
                    </a:ext>
                  </a:extLst>
                </p14:cNvPr>
                <p14:cNvContentPartPr/>
                <p14:nvPr/>
              </p14:nvContentPartPr>
              <p14:xfrm>
                <a:off x="7495490" y="5791651"/>
                <a:ext cx="10800" cy="7524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2013BCB9-FD71-490A-AC15-034777249224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7491170" y="5787331"/>
                  <a:ext cx="19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1C678345-4F9E-4E54-B9ED-DDE333DF17BE}"/>
                    </a:ext>
                  </a:extLst>
                </p14:cNvPr>
                <p14:cNvContentPartPr/>
                <p14:nvPr/>
              </p14:nvContentPartPr>
              <p14:xfrm>
                <a:off x="7517090" y="5739811"/>
                <a:ext cx="65160" cy="630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1C678345-4F9E-4E54-B9ED-DDE333DF17BE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7512770" y="5735491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3A6D0E8-B8F6-4E11-AB1C-3392CAC6EAC2}"/>
                    </a:ext>
                  </a:extLst>
                </p14:cNvPr>
                <p14:cNvContentPartPr/>
                <p14:nvPr/>
              </p14:nvContentPartPr>
              <p14:xfrm>
                <a:off x="7602050" y="5730811"/>
                <a:ext cx="36720" cy="507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3A6D0E8-B8F6-4E11-AB1C-3392CAC6EAC2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7597730" y="5726491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F3E304C4-2D73-4C11-A160-C9051B9BE061}"/>
                    </a:ext>
                  </a:extLst>
                </p14:cNvPr>
                <p14:cNvContentPartPr/>
                <p14:nvPr/>
              </p14:nvContentPartPr>
              <p14:xfrm>
                <a:off x="7621490" y="5756011"/>
                <a:ext cx="16560" cy="5580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F3E304C4-2D73-4C11-A160-C9051B9BE061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7617170" y="5751691"/>
                  <a:ext cx="25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4753A58-30B0-4780-8D44-C13C4EC75604}"/>
                    </a:ext>
                  </a:extLst>
                </p14:cNvPr>
                <p14:cNvContentPartPr/>
                <p14:nvPr/>
              </p14:nvContentPartPr>
              <p14:xfrm>
                <a:off x="7180490" y="5833411"/>
                <a:ext cx="465120" cy="2448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4753A58-30B0-4780-8D44-C13C4EC75604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7176170" y="5829091"/>
                  <a:ext cx="47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A3ADDF3E-A5DD-45EC-A969-A0E0370EE84C}"/>
                    </a:ext>
                  </a:extLst>
                </p14:cNvPr>
                <p14:cNvContentPartPr/>
                <p14:nvPr/>
              </p14:nvContentPartPr>
              <p14:xfrm>
                <a:off x="7244570" y="5883451"/>
                <a:ext cx="93240" cy="6516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A3ADDF3E-A5DD-45EC-A969-A0E0370EE84C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7240250" y="5879131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57264E60-FCE5-4336-B3FB-92219627610E}"/>
                    </a:ext>
                  </a:extLst>
                </p14:cNvPr>
                <p14:cNvContentPartPr/>
                <p14:nvPr/>
              </p14:nvContentPartPr>
              <p14:xfrm>
                <a:off x="7374890" y="5890291"/>
                <a:ext cx="67320" cy="5652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57264E60-FCE5-4336-B3FB-92219627610E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7370570" y="5885971"/>
                  <a:ext cx="75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7FC28CF7-229B-4B45-A744-D1089F163A57}"/>
                    </a:ext>
                  </a:extLst>
                </p14:cNvPr>
                <p14:cNvContentPartPr/>
                <p14:nvPr/>
              </p14:nvContentPartPr>
              <p14:xfrm>
                <a:off x="7453370" y="5889211"/>
                <a:ext cx="66240" cy="6444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7FC28CF7-229B-4B45-A744-D1089F163A57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7449050" y="5884891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F6AF2F78-2E05-4EE0-9EBF-4987546A5D95}"/>
                    </a:ext>
                  </a:extLst>
                </p14:cNvPr>
                <p14:cNvContentPartPr/>
                <p14:nvPr/>
              </p14:nvContentPartPr>
              <p14:xfrm>
                <a:off x="7121810" y="5695171"/>
                <a:ext cx="96480" cy="26604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F6AF2F78-2E05-4EE0-9EBF-4987546A5D95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7117490" y="5690851"/>
                  <a:ext cx="105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98D27421-2308-4AE7-90E9-A843EEB2BABE}"/>
                    </a:ext>
                  </a:extLst>
                </p14:cNvPr>
                <p14:cNvContentPartPr/>
                <p14:nvPr/>
              </p14:nvContentPartPr>
              <p14:xfrm>
                <a:off x="7616810" y="5713891"/>
                <a:ext cx="93240" cy="29592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98D27421-2308-4AE7-90E9-A843EEB2BABE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7612490" y="5709571"/>
                  <a:ext cx="10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9C1E521C-73E5-44A2-962C-37C1BD79D827}"/>
                    </a:ext>
                  </a:extLst>
                </p14:cNvPr>
                <p14:cNvContentPartPr/>
                <p14:nvPr/>
              </p14:nvContentPartPr>
              <p14:xfrm>
                <a:off x="7715450" y="5611291"/>
                <a:ext cx="75960" cy="8064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9C1E521C-73E5-44A2-962C-37C1BD79D827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7711130" y="5606971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21834796-30CE-4D54-B8B7-FABADDE59AD7}"/>
                    </a:ext>
                  </a:extLst>
                </p14:cNvPr>
                <p14:cNvContentPartPr/>
                <p14:nvPr/>
              </p14:nvContentPartPr>
              <p14:xfrm>
                <a:off x="7751090" y="5644411"/>
                <a:ext cx="83880" cy="9504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21834796-30CE-4D54-B8B7-FABADDE59AD7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7746770" y="5640091"/>
                  <a:ext cx="9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BF2AC502-B7B1-477B-95AC-560D569B1F09}"/>
                    </a:ext>
                  </a:extLst>
                </p14:cNvPr>
                <p14:cNvContentPartPr/>
                <p14:nvPr/>
              </p14:nvContentPartPr>
              <p14:xfrm>
                <a:off x="7778090" y="5710291"/>
                <a:ext cx="52920" cy="882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BF2AC502-B7B1-477B-95AC-560D569B1F09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7773770" y="5705971"/>
                  <a:ext cx="61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76D5F804-B9EF-431F-8CED-017FDD5EDD63}"/>
                    </a:ext>
                  </a:extLst>
                </p14:cNvPr>
                <p14:cNvContentPartPr/>
                <p14:nvPr/>
              </p14:nvContentPartPr>
              <p14:xfrm>
                <a:off x="7836050" y="5845651"/>
                <a:ext cx="155160" cy="75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76D5F804-B9EF-431F-8CED-017FDD5EDD63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7831730" y="5841331"/>
                  <a:ext cx="163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73767F0B-169D-4AD1-9974-FBEB0984A3DA}"/>
                    </a:ext>
                  </a:extLst>
                </p14:cNvPr>
                <p14:cNvContentPartPr/>
                <p14:nvPr/>
              </p14:nvContentPartPr>
              <p14:xfrm>
                <a:off x="8088410" y="5785531"/>
                <a:ext cx="96120" cy="13032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73767F0B-169D-4AD1-9974-FBEB0984A3DA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8084090" y="5781211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119318D9-70D9-4BD0-A3AE-7CB9EC7DEDF5}"/>
                    </a:ext>
                  </a:extLst>
                </p14:cNvPr>
                <p14:cNvContentPartPr/>
                <p14:nvPr/>
              </p14:nvContentPartPr>
              <p14:xfrm>
                <a:off x="7301810" y="6019531"/>
                <a:ext cx="22680" cy="7488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119318D9-70D9-4BD0-A3AE-7CB9EC7DEDF5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7297490" y="6015211"/>
                  <a:ext cx="3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1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8138C434-7C5B-4A56-A168-BB28ABEAAB65}"/>
                    </a:ext>
                  </a:extLst>
                </p14:cNvPr>
                <p14:cNvContentPartPr/>
                <p14:nvPr/>
              </p14:nvContentPartPr>
              <p14:xfrm>
                <a:off x="7258610" y="5967691"/>
                <a:ext cx="103320" cy="6660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8138C434-7C5B-4A56-A168-BB28ABEAAB6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7254290" y="5963371"/>
                  <a:ext cx="11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3B82A754-3EF6-4A79-BCE5-CC6672B53A3D}"/>
                    </a:ext>
                  </a:extLst>
                </p14:cNvPr>
                <p14:cNvContentPartPr/>
                <p14:nvPr/>
              </p14:nvContentPartPr>
              <p14:xfrm>
                <a:off x="6832370" y="6116011"/>
                <a:ext cx="102600" cy="8496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3B82A754-3EF6-4A79-BCE5-CC6672B53A3D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6828050" y="6111691"/>
                  <a:ext cx="111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A2C92B9A-2A21-4736-B4ED-E3CE27974D2D}"/>
                    </a:ext>
                  </a:extLst>
                </p14:cNvPr>
                <p14:cNvContentPartPr/>
                <p14:nvPr/>
              </p14:nvContentPartPr>
              <p14:xfrm>
                <a:off x="6979970" y="6082531"/>
                <a:ext cx="79560" cy="8676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A2C92B9A-2A21-4736-B4ED-E3CE27974D2D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6975650" y="6078211"/>
                  <a:ext cx="8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7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6A175B35-B0D7-4D7C-BEFB-19343BF54E14}"/>
                    </a:ext>
                  </a:extLst>
                </p14:cNvPr>
                <p14:cNvContentPartPr/>
                <p14:nvPr/>
              </p14:nvContentPartPr>
              <p14:xfrm>
                <a:off x="7030730" y="6131131"/>
                <a:ext cx="27720" cy="831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6A175B35-B0D7-4D7C-BEFB-19343BF54E14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7026410" y="6126811"/>
                  <a:ext cx="3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9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A5F5F99E-E9CF-42DB-B3F8-1692DCC704B1}"/>
                    </a:ext>
                  </a:extLst>
                </p14:cNvPr>
                <p14:cNvContentPartPr/>
                <p14:nvPr/>
              </p14:nvContentPartPr>
              <p14:xfrm>
                <a:off x="7084010" y="6103771"/>
                <a:ext cx="74880" cy="8244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A5F5F99E-E9CF-42DB-B3F8-1692DCC704B1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7079690" y="6099451"/>
                  <a:ext cx="83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1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FE621B3A-72E8-4DD7-8A24-836913E3122E}"/>
                    </a:ext>
                  </a:extLst>
                </p14:cNvPr>
                <p14:cNvContentPartPr/>
                <p14:nvPr/>
              </p14:nvContentPartPr>
              <p14:xfrm>
                <a:off x="7172210" y="6165691"/>
                <a:ext cx="16560" cy="7164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FE621B3A-72E8-4DD7-8A24-836913E3122E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7167890" y="6161371"/>
                  <a:ext cx="2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3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FEF27681-F7A0-40C0-A084-F931F332E38E}"/>
                    </a:ext>
                  </a:extLst>
                </p14:cNvPr>
                <p14:cNvContentPartPr/>
                <p14:nvPr/>
              </p14:nvContentPartPr>
              <p14:xfrm>
                <a:off x="7197770" y="6124651"/>
                <a:ext cx="75240" cy="7092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FEF27681-F7A0-40C0-A084-F931F332E38E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7193450" y="6120331"/>
                  <a:ext cx="8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5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341A0CE3-867C-4098-801F-99B0477BCEE3}"/>
                    </a:ext>
                  </a:extLst>
                </p14:cNvPr>
                <p14:cNvContentPartPr/>
                <p14:nvPr/>
              </p14:nvContentPartPr>
              <p14:xfrm>
                <a:off x="7288130" y="6100171"/>
                <a:ext cx="68760" cy="5724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341A0CE3-867C-4098-801F-99B0477BCEE3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7283810" y="6095851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7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2EE2CD13-CD50-4D91-A707-3A1D62415550}"/>
                    </a:ext>
                  </a:extLst>
                </p14:cNvPr>
                <p14:cNvContentPartPr/>
                <p14:nvPr/>
              </p14:nvContentPartPr>
              <p14:xfrm>
                <a:off x="7319090" y="6119251"/>
                <a:ext cx="34200" cy="10548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2EE2CD13-CD50-4D91-A707-3A1D62415550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7314770" y="6114931"/>
                  <a:ext cx="4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9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5EF73405-2376-40BB-BC68-EB63FB344A13}"/>
                    </a:ext>
                  </a:extLst>
                </p14:cNvPr>
                <p14:cNvContentPartPr/>
                <p14:nvPr/>
              </p14:nvContentPartPr>
              <p14:xfrm>
                <a:off x="6855050" y="6231571"/>
                <a:ext cx="470520" cy="2124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5EF73405-2376-40BB-BC68-EB63FB344A13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6850730" y="6227251"/>
                  <a:ext cx="47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487B96CB-FAE5-4FF7-B56F-09E5CB29E2F4}"/>
                    </a:ext>
                  </a:extLst>
                </p14:cNvPr>
                <p14:cNvContentPartPr/>
                <p14:nvPr/>
              </p14:nvContentPartPr>
              <p14:xfrm>
                <a:off x="6862250" y="6279091"/>
                <a:ext cx="59760" cy="8640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487B96CB-FAE5-4FF7-B56F-09E5CB29E2F4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6857930" y="6274771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3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766F3C03-333F-40B1-A756-F2A1296672B6}"/>
                    </a:ext>
                  </a:extLst>
                </p14:cNvPr>
                <p14:cNvContentPartPr/>
                <p14:nvPr/>
              </p14:nvContentPartPr>
              <p14:xfrm>
                <a:off x="6945050" y="6268651"/>
                <a:ext cx="63720" cy="8460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766F3C03-333F-40B1-A756-F2A1296672B6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6940730" y="6264331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5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C77994A8-AE54-433B-9CFB-2B93C1A95DEB}"/>
                    </a:ext>
                  </a:extLst>
                </p14:cNvPr>
                <p14:cNvContentPartPr/>
                <p14:nvPr/>
              </p14:nvContentPartPr>
              <p14:xfrm>
                <a:off x="7015970" y="6279091"/>
                <a:ext cx="72720" cy="8460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C77994A8-AE54-433B-9CFB-2B93C1A95DEB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7011650" y="6274771"/>
                  <a:ext cx="8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7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06EAF2A-C9CB-4E3D-A6DE-171E3BCFC927}"/>
                    </a:ext>
                  </a:extLst>
                </p14:cNvPr>
                <p14:cNvContentPartPr/>
                <p14:nvPr/>
              </p14:nvContentPartPr>
              <p14:xfrm>
                <a:off x="7107050" y="6334531"/>
                <a:ext cx="16560" cy="8568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06EAF2A-C9CB-4E3D-A6DE-171E3BCFC927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7102730" y="6330211"/>
                  <a:ext cx="25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9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A00C013-4B87-4529-B6A9-1B78A79A2AE5}"/>
                    </a:ext>
                  </a:extLst>
                </p14:cNvPr>
                <p14:cNvContentPartPr/>
                <p14:nvPr/>
              </p14:nvContentPartPr>
              <p14:xfrm>
                <a:off x="7129730" y="6255691"/>
                <a:ext cx="53640" cy="5724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A00C013-4B87-4529-B6A9-1B78A79A2AE5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7125410" y="6251371"/>
                  <a:ext cx="62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1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15FB9848-8AF8-44EB-9CDD-8F7D0D48CD34}"/>
                    </a:ext>
                  </a:extLst>
                </p14:cNvPr>
                <p14:cNvContentPartPr/>
                <p14:nvPr/>
              </p14:nvContentPartPr>
              <p14:xfrm>
                <a:off x="7170050" y="6280171"/>
                <a:ext cx="16560" cy="7344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15FB9848-8AF8-44EB-9CDD-8F7D0D48CD34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7165730" y="627585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3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3051ECD-7595-43A1-B992-75E1E5429E84}"/>
                    </a:ext>
                  </a:extLst>
                </p14:cNvPr>
                <p14:cNvContentPartPr/>
                <p14:nvPr/>
              </p14:nvContentPartPr>
              <p14:xfrm>
                <a:off x="7193450" y="6271531"/>
                <a:ext cx="87840" cy="10260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3051ECD-7595-43A1-B992-75E1E5429E84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7189130" y="6267211"/>
                  <a:ext cx="9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A13F7A62-77A6-4F6C-8987-5F71D79C7779}"/>
                    </a:ext>
                  </a:extLst>
                </p14:cNvPr>
                <p14:cNvContentPartPr/>
                <p14:nvPr/>
              </p14:nvContentPartPr>
              <p14:xfrm>
                <a:off x="7371290" y="6227251"/>
                <a:ext cx="14760" cy="2808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A13F7A62-77A6-4F6C-8987-5F71D79C7779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7366970" y="6222931"/>
                  <a:ext cx="2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D154C0C6-978E-49B6-BD62-A104BCE1ACC0}"/>
                    </a:ext>
                  </a:extLst>
                </p14:cNvPr>
                <p14:cNvContentPartPr/>
                <p14:nvPr/>
              </p14:nvContentPartPr>
              <p14:xfrm>
                <a:off x="7471730" y="6132931"/>
                <a:ext cx="32760" cy="1548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D154C0C6-978E-49B6-BD62-A104BCE1ACC0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7467410" y="6128611"/>
                  <a:ext cx="41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469BBE12-0701-4208-9556-874E68761874}"/>
                    </a:ext>
                  </a:extLst>
                </p14:cNvPr>
                <p14:cNvContentPartPr/>
                <p14:nvPr/>
              </p14:nvContentPartPr>
              <p14:xfrm>
                <a:off x="7460210" y="6109891"/>
                <a:ext cx="72360" cy="968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469BBE12-0701-4208-9556-874E68761874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7455890" y="6105571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1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11F3921-1A95-40DA-83CC-173BAFEA202F}"/>
                    </a:ext>
                  </a:extLst>
                </p14:cNvPr>
                <p14:cNvContentPartPr/>
                <p14:nvPr/>
              </p14:nvContentPartPr>
              <p14:xfrm>
                <a:off x="7560650" y="6101251"/>
                <a:ext cx="73800" cy="9468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11F3921-1A95-40DA-83CC-173BAFEA202F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7556330" y="6096931"/>
                  <a:ext cx="8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47C9A01B-BCA6-4129-B0EF-6F17F69CB052}"/>
                    </a:ext>
                  </a:extLst>
                </p14:cNvPr>
                <p14:cNvContentPartPr/>
                <p14:nvPr/>
              </p14:nvContentPartPr>
              <p14:xfrm>
                <a:off x="7642370" y="6089371"/>
                <a:ext cx="76680" cy="8388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47C9A01B-BCA6-4129-B0EF-6F17F69CB052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7638050" y="6085051"/>
                  <a:ext cx="85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5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7144463E-4F74-4FD0-88B1-AE7B1938F3D8}"/>
                    </a:ext>
                  </a:extLst>
                </p14:cNvPr>
                <p14:cNvContentPartPr/>
                <p14:nvPr/>
              </p14:nvContentPartPr>
              <p14:xfrm>
                <a:off x="7690970" y="6174331"/>
                <a:ext cx="39960" cy="662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7144463E-4F74-4FD0-88B1-AE7B1938F3D8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7686650" y="6170011"/>
                  <a:ext cx="48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7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06E78286-2444-40E0-A97C-C1694B8B2057}"/>
                    </a:ext>
                  </a:extLst>
                </p14:cNvPr>
                <p14:cNvContentPartPr/>
                <p14:nvPr/>
              </p14:nvContentPartPr>
              <p14:xfrm>
                <a:off x="7758290" y="6086491"/>
                <a:ext cx="60840" cy="7056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06E78286-2444-40E0-A97C-C1694B8B2057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7753970" y="6082171"/>
                  <a:ext cx="6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86FA77C-9F91-49F6-B7E9-65F6A612C7A9}"/>
                    </a:ext>
                  </a:extLst>
                </p14:cNvPr>
                <p14:cNvContentPartPr/>
                <p14:nvPr/>
              </p14:nvContentPartPr>
              <p14:xfrm>
                <a:off x="7780970" y="6129331"/>
                <a:ext cx="37800" cy="7164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86FA77C-9F91-49F6-B7E9-65F6A612C7A9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7776650" y="6125011"/>
                  <a:ext cx="46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1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28AC17AB-5219-459D-B7F7-E3A7B76C4F31}"/>
                    </a:ext>
                  </a:extLst>
                </p14:cNvPr>
                <p14:cNvContentPartPr/>
                <p14:nvPr/>
              </p14:nvContentPartPr>
              <p14:xfrm>
                <a:off x="7822010" y="6074251"/>
                <a:ext cx="81000" cy="12420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28AC17AB-5219-459D-B7F7-E3A7B76C4F31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7817690" y="6069931"/>
                  <a:ext cx="89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3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7201327E-6752-4EE1-8944-AFBC98BF8A94}"/>
                    </a:ext>
                  </a:extLst>
                </p14:cNvPr>
                <p14:cNvContentPartPr/>
                <p14:nvPr/>
              </p14:nvContentPartPr>
              <p14:xfrm>
                <a:off x="7444370" y="6217891"/>
                <a:ext cx="471240" cy="1944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7201327E-6752-4EE1-8944-AFBC98BF8A94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7440050" y="6213571"/>
                  <a:ext cx="47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5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32D9259E-BB08-4C3A-984D-0C8E312F2688}"/>
                    </a:ext>
                  </a:extLst>
                </p14:cNvPr>
                <p14:cNvContentPartPr/>
                <p14:nvPr/>
              </p14:nvContentPartPr>
              <p14:xfrm>
                <a:off x="7442570" y="6293131"/>
                <a:ext cx="77760" cy="6588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32D9259E-BB08-4C3A-984D-0C8E312F2688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7438250" y="6288811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54CD7E04-4788-45EA-82C8-8DAB6E9F0233}"/>
                    </a:ext>
                  </a:extLst>
                </p14:cNvPr>
                <p14:cNvContentPartPr/>
                <p14:nvPr/>
              </p14:nvContentPartPr>
              <p14:xfrm>
                <a:off x="7537250" y="6276211"/>
                <a:ext cx="80640" cy="7560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54CD7E04-4788-45EA-82C8-8DAB6E9F0233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7532930" y="6271891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9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4929B2CD-5880-473C-968A-9F92BB606E84}"/>
                    </a:ext>
                  </a:extLst>
                </p14:cNvPr>
                <p14:cNvContentPartPr/>
                <p14:nvPr/>
              </p14:nvContentPartPr>
              <p14:xfrm>
                <a:off x="7631210" y="6274411"/>
                <a:ext cx="55440" cy="9144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4929B2CD-5880-473C-968A-9F92BB606E84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7626890" y="6270091"/>
                  <a:ext cx="64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1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758DDB7D-31CF-4042-BD99-232BBE1DD570}"/>
                    </a:ext>
                  </a:extLst>
                </p14:cNvPr>
                <p14:cNvContentPartPr/>
                <p14:nvPr/>
              </p14:nvContentPartPr>
              <p14:xfrm>
                <a:off x="7675130" y="6334531"/>
                <a:ext cx="16560" cy="7344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758DDB7D-31CF-4042-BD99-232BBE1DD570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7670810" y="633021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3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CC99C2E4-14C5-4B68-8CD4-D913B97FB092}"/>
                    </a:ext>
                  </a:extLst>
                </p14:cNvPr>
                <p14:cNvContentPartPr/>
                <p14:nvPr/>
              </p14:nvContentPartPr>
              <p14:xfrm>
                <a:off x="7750730" y="6288091"/>
                <a:ext cx="20520" cy="6552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CC99C2E4-14C5-4B68-8CD4-D913B97FB092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7746410" y="6283771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5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862B434E-FDB3-494D-B7EB-33CC8F89DC61}"/>
                    </a:ext>
                  </a:extLst>
                </p14:cNvPr>
                <p14:cNvContentPartPr/>
                <p14:nvPr/>
              </p14:nvContentPartPr>
              <p14:xfrm>
                <a:off x="7787450" y="6272611"/>
                <a:ext cx="86040" cy="979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862B434E-FDB3-494D-B7EB-33CC8F89DC61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7783130" y="6268291"/>
                  <a:ext cx="9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7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EDC121BD-05E1-4B30-9AED-F3D4F5B66899}"/>
                    </a:ext>
                  </a:extLst>
                </p14:cNvPr>
                <p14:cNvContentPartPr/>
                <p14:nvPr/>
              </p14:nvContentPartPr>
              <p14:xfrm>
                <a:off x="7994090" y="6234811"/>
                <a:ext cx="21600" cy="1764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EDC121BD-05E1-4B30-9AED-F3D4F5B66899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7989770" y="6230491"/>
                  <a:ext cx="3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9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943958BF-951F-46F6-A83E-9196BC3A5C8B}"/>
                    </a:ext>
                  </a:extLst>
                </p14:cNvPr>
                <p14:cNvContentPartPr/>
                <p14:nvPr/>
              </p14:nvContentPartPr>
              <p14:xfrm>
                <a:off x="8044130" y="6093691"/>
                <a:ext cx="92520" cy="10044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943958BF-951F-46F6-A83E-9196BC3A5C8B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8039810" y="6089371"/>
                  <a:ext cx="10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1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29972A07-7CA6-4389-9628-85FBFA04BF5D}"/>
                    </a:ext>
                  </a:extLst>
                </p14:cNvPr>
                <p14:cNvContentPartPr/>
                <p14:nvPr/>
              </p14:nvContentPartPr>
              <p14:xfrm>
                <a:off x="8134490" y="6098371"/>
                <a:ext cx="69120" cy="6516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29972A07-7CA6-4389-9628-85FBFA04BF5D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8130170" y="6094051"/>
                  <a:ext cx="77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3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A65392C-23E0-4DE9-BA25-8D6CEC3F93C7}"/>
                    </a:ext>
                  </a:extLst>
                </p14:cNvPr>
                <p14:cNvContentPartPr/>
                <p14:nvPr/>
              </p14:nvContentPartPr>
              <p14:xfrm>
                <a:off x="8199290" y="6101611"/>
                <a:ext cx="54360" cy="7380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A65392C-23E0-4DE9-BA25-8D6CEC3F93C7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8194970" y="6097291"/>
                  <a:ext cx="63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5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AFA90ED3-A68E-4804-86B6-3F0157231A88}"/>
                    </a:ext>
                  </a:extLst>
                </p14:cNvPr>
                <p14:cNvContentPartPr/>
                <p14:nvPr/>
              </p14:nvContentPartPr>
              <p14:xfrm>
                <a:off x="8248970" y="6161371"/>
                <a:ext cx="10800" cy="6336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AFA90ED3-A68E-4804-86B6-3F0157231A88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8244650" y="6157051"/>
                  <a:ext cx="19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F3FAD1CE-DBFA-4E32-B400-D9580E86C917}"/>
                    </a:ext>
                  </a:extLst>
                </p14:cNvPr>
                <p14:cNvContentPartPr/>
                <p14:nvPr/>
              </p14:nvContentPartPr>
              <p14:xfrm>
                <a:off x="8289290" y="6098011"/>
                <a:ext cx="15840" cy="8604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F3FAD1CE-DBFA-4E32-B400-D9580E86C917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8284970" y="6093691"/>
                  <a:ext cx="24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9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A5ACF1B-20F8-4E92-AFB2-DB73DBD1CF03}"/>
                    </a:ext>
                  </a:extLst>
                </p14:cNvPr>
                <p14:cNvContentPartPr/>
                <p14:nvPr/>
              </p14:nvContentPartPr>
              <p14:xfrm>
                <a:off x="8298290" y="6095851"/>
                <a:ext cx="62280" cy="8460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A5ACF1B-20F8-4E92-AFB2-DB73DBD1CF03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8293970" y="6091531"/>
                  <a:ext cx="70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1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9B59F67E-0285-452D-AFA2-B347C1C7C57E}"/>
                    </a:ext>
                  </a:extLst>
                </p14:cNvPr>
                <p14:cNvContentPartPr/>
                <p14:nvPr/>
              </p14:nvContentPartPr>
              <p14:xfrm>
                <a:off x="8072210" y="6200611"/>
                <a:ext cx="316080" cy="259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9B59F67E-0285-452D-AFA2-B347C1C7C57E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8067890" y="6196291"/>
                  <a:ext cx="324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731FA5B-64EF-4673-AAC2-3BDF02E25BAB}"/>
                    </a:ext>
                  </a:extLst>
                </p14:cNvPr>
                <p14:cNvContentPartPr/>
                <p14:nvPr/>
              </p14:nvContentPartPr>
              <p14:xfrm>
                <a:off x="8024690" y="6272611"/>
                <a:ext cx="88560" cy="7668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731FA5B-64EF-4673-AAC2-3BDF02E25BAB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8020370" y="6268291"/>
                  <a:ext cx="9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E4C08E91-D40D-4CE3-A5D3-21AB18E133E8}"/>
                    </a:ext>
                  </a:extLst>
                </p14:cNvPr>
                <p14:cNvContentPartPr/>
                <p14:nvPr/>
              </p14:nvContentPartPr>
              <p14:xfrm>
                <a:off x="8136290" y="6281251"/>
                <a:ext cx="59040" cy="5616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E4C08E91-D40D-4CE3-A5D3-21AB18E133E8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8131970" y="6276931"/>
                  <a:ext cx="67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425FEA03-15A7-40A0-85F6-ED2EC7A71A3F}"/>
                    </a:ext>
                  </a:extLst>
                </p14:cNvPr>
                <p14:cNvContentPartPr/>
                <p14:nvPr/>
              </p14:nvContentPartPr>
              <p14:xfrm>
                <a:off x="8204690" y="6263611"/>
                <a:ext cx="81720" cy="7128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425FEA03-15A7-40A0-85F6-ED2EC7A71A3F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8200370" y="6259291"/>
                  <a:ext cx="90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4CA83CF4-F849-48BB-914A-23200C2A3D40}"/>
                    </a:ext>
                  </a:extLst>
                </p14:cNvPr>
                <p14:cNvContentPartPr/>
                <p14:nvPr/>
              </p14:nvContentPartPr>
              <p14:xfrm>
                <a:off x="8320610" y="6062011"/>
                <a:ext cx="154080" cy="36108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4CA83CF4-F849-48BB-914A-23200C2A3D40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8316290" y="6057691"/>
                  <a:ext cx="162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62F8FCA5-7E1D-47ED-849F-B500E639795A}"/>
                    </a:ext>
                  </a:extLst>
                </p14:cNvPr>
                <p14:cNvContentPartPr/>
                <p14:nvPr/>
              </p14:nvContentPartPr>
              <p14:xfrm>
                <a:off x="8420330" y="5864731"/>
                <a:ext cx="15840" cy="9288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62F8FCA5-7E1D-47ED-849F-B500E639795A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8416010" y="5860411"/>
                  <a:ext cx="24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3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49822301-4862-4D5C-8AFE-2A8AC37B3ED8}"/>
                    </a:ext>
                  </a:extLst>
                </p14:cNvPr>
                <p14:cNvContentPartPr/>
                <p14:nvPr/>
              </p14:nvContentPartPr>
              <p14:xfrm>
                <a:off x="8310530" y="5950051"/>
                <a:ext cx="142560" cy="180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49822301-4862-4D5C-8AFE-2A8AC37B3ED8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8306210" y="5945731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5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C1AC86EC-C946-415D-8AB9-A16B316C81AF}"/>
                    </a:ext>
                  </a:extLst>
                </p14:cNvPr>
                <p14:cNvContentPartPr/>
                <p14:nvPr/>
              </p14:nvContentPartPr>
              <p14:xfrm>
                <a:off x="8349770" y="5975611"/>
                <a:ext cx="98280" cy="54000"/>
              </p14:xfrm>
            </p:contentPart>
          </mc:Choice>
          <mc:Fallback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C1AC86EC-C946-415D-8AB9-A16B316C81AF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8345450" y="5971291"/>
                  <a:ext cx="106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7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101A8591-07D7-4241-B88F-F0D9817186C9}"/>
                    </a:ext>
                  </a:extLst>
                </p14:cNvPr>
                <p14:cNvContentPartPr/>
                <p14:nvPr/>
              </p14:nvContentPartPr>
              <p14:xfrm>
                <a:off x="8494850" y="6229051"/>
                <a:ext cx="72360" cy="792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101A8591-07D7-4241-B88F-F0D9817186C9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8490530" y="6224731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9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384D1FDF-302F-4359-8990-D977468D7177}"/>
                    </a:ext>
                  </a:extLst>
                </p14:cNvPr>
                <p14:cNvContentPartPr/>
                <p14:nvPr/>
              </p14:nvContentPartPr>
              <p14:xfrm>
                <a:off x="8550650" y="6152371"/>
                <a:ext cx="95760" cy="15192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384D1FDF-302F-4359-8990-D977468D7177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8546330" y="6148051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802D7A04-F381-4FED-AC17-90211FDA6F19}"/>
                    </a:ext>
                  </a:extLst>
                </p14:cNvPr>
                <p14:cNvContentPartPr/>
                <p14:nvPr/>
              </p14:nvContentPartPr>
              <p14:xfrm>
                <a:off x="8245730" y="5766811"/>
                <a:ext cx="97560" cy="1296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802D7A04-F381-4FED-AC17-90211FDA6F19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8241410" y="5762491"/>
                  <a:ext cx="106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0BD6D4C-2AB3-4C75-B658-8C73FFB87B6D}"/>
                    </a:ext>
                  </a:extLst>
                </p14:cNvPr>
                <p14:cNvContentPartPr/>
                <p14:nvPr/>
              </p14:nvContentPartPr>
              <p14:xfrm>
                <a:off x="8238170" y="5804611"/>
                <a:ext cx="99720" cy="792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0BD6D4C-2AB3-4C75-B658-8C73FFB87B6D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8233850" y="5800291"/>
                  <a:ext cx="108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5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BAF5A835-EA08-4748-9512-5F6E46345721}"/>
                    </a:ext>
                  </a:extLst>
                </p14:cNvPr>
                <p14:cNvContentPartPr/>
                <p14:nvPr/>
              </p14:nvContentPartPr>
              <p14:xfrm>
                <a:off x="7638410" y="6498331"/>
                <a:ext cx="6120" cy="68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BAF5A835-EA08-4748-9512-5F6E46345721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7634090" y="6494011"/>
                  <a:ext cx="1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49A8D025-A178-4EFD-AC40-E095BBFDFA46}"/>
                    </a:ext>
                  </a:extLst>
                </p14:cNvPr>
                <p14:cNvContentPartPr/>
                <p14:nvPr/>
              </p14:nvContentPartPr>
              <p14:xfrm>
                <a:off x="6797090" y="6018451"/>
                <a:ext cx="586080" cy="41400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49A8D025-A178-4EFD-AC40-E095BBFDFA46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6792770" y="6014131"/>
                  <a:ext cx="594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C775D43E-0647-415A-AEB4-E2E140ACDFD7}"/>
                    </a:ext>
                  </a:extLst>
                </p14:cNvPr>
                <p14:cNvContentPartPr/>
                <p14:nvPr/>
              </p14:nvContentPartPr>
              <p14:xfrm>
                <a:off x="7372010" y="5982811"/>
                <a:ext cx="566640" cy="45216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C775D43E-0647-415A-AEB4-E2E140ACDFD7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7367690" y="5978491"/>
                  <a:ext cx="575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1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833032F0-1899-41CC-A5BD-3B6C097E9A75}"/>
                    </a:ext>
                  </a:extLst>
                </p14:cNvPr>
                <p14:cNvContentPartPr/>
                <p14:nvPr/>
              </p14:nvContentPartPr>
              <p14:xfrm>
                <a:off x="7976810" y="5995411"/>
                <a:ext cx="448200" cy="40572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833032F0-1899-41CC-A5BD-3B6C097E9A75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7972490" y="5991091"/>
                  <a:ext cx="456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3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5B6870CF-DD04-47E9-A921-070F592C5965}"/>
                    </a:ext>
                  </a:extLst>
                </p14:cNvPr>
                <p14:cNvContentPartPr/>
                <p14:nvPr/>
              </p14:nvContentPartPr>
              <p14:xfrm>
                <a:off x="7185170" y="6434251"/>
                <a:ext cx="135360" cy="8352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5B6870CF-DD04-47E9-A921-070F592C5965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7180850" y="6429931"/>
                  <a:ext cx="144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7E72994-0D00-4DCF-84F4-99D45E09209B}"/>
                    </a:ext>
                  </a:extLst>
                </p14:cNvPr>
                <p14:cNvContentPartPr/>
                <p14:nvPr/>
              </p14:nvContentPartPr>
              <p14:xfrm>
                <a:off x="7387490" y="6460891"/>
                <a:ext cx="248040" cy="9504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7E72994-0D00-4DCF-84F4-99D45E09209B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7383170" y="6456571"/>
                  <a:ext cx="256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F52E2D8-128C-4FFF-8F52-9E72DAA87A4F}"/>
                    </a:ext>
                  </a:extLst>
                </p14:cNvPr>
                <p14:cNvContentPartPr/>
                <p14:nvPr/>
              </p14:nvContentPartPr>
              <p14:xfrm>
                <a:off x="7572170" y="6419851"/>
                <a:ext cx="579960" cy="16128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F52E2D8-128C-4FFF-8F52-9E72DAA87A4F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7567850" y="6415531"/>
                  <a:ext cx="58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83E9F69F-2656-442E-9356-B32F449D4880}"/>
                    </a:ext>
                  </a:extLst>
                </p14:cNvPr>
                <p14:cNvContentPartPr/>
                <p14:nvPr/>
              </p14:nvContentPartPr>
              <p14:xfrm>
                <a:off x="6693410" y="6547651"/>
                <a:ext cx="153360" cy="13608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83E9F69F-2656-442E-9356-B32F449D4880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6689090" y="6543331"/>
                  <a:ext cx="162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1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4A88B1E1-C684-4B88-B309-FB1A3578C310}"/>
                    </a:ext>
                  </a:extLst>
                </p14:cNvPr>
                <p14:cNvContentPartPr/>
                <p14:nvPr/>
              </p14:nvContentPartPr>
              <p14:xfrm>
                <a:off x="6868730" y="6569611"/>
                <a:ext cx="187920" cy="6480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4A88B1E1-C684-4B88-B309-FB1A3578C310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6864410" y="6565291"/>
                  <a:ext cx="196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3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83D155A2-D835-474F-AB6A-CF9A535F2CC6}"/>
                    </a:ext>
                  </a:extLst>
                </p14:cNvPr>
                <p14:cNvContentPartPr/>
                <p14:nvPr/>
              </p14:nvContentPartPr>
              <p14:xfrm>
                <a:off x="7121450" y="6509131"/>
                <a:ext cx="96840" cy="1083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83D155A2-D835-474F-AB6A-CF9A535F2CC6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7117130" y="6504811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5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79DEA67D-9A84-43DF-B953-92130F98BE75}"/>
                    </a:ext>
                  </a:extLst>
                </p14:cNvPr>
                <p14:cNvContentPartPr/>
                <p14:nvPr/>
              </p14:nvContentPartPr>
              <p14:xfrm>
                <a:off x="7265450" y="6560971"/>
                <a:ext cx="86040" cy="10728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79DEA67D-9A84-43DF-B953-92130F98BE75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7261130" y="6556651"/>
                  <a:ext cx="94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14510836-29D0-4C08-BB65-CE627ACF610F}"/>
                    </a:ext>
                  </a:extLst>
                </p14:cNvPr>
                <p14:cNvContentPartPr/>
                <p14:nvPr/>
              </p14:nvContentPartPr>
              <p14:xfrm>
                <a:off x="7365170" y="6595531"/>
                <a:ext cx="68040" cy="5364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14510836-29D0-4C08-BB65-CE627ACF610F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7360850" y="6591211"/>
                  <a:ext cx="76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634888FF-BB36-4F5F-AE57-A4220557177B}"/>
                    </a:ext>
                  </a:extLst>
                </p14:cNvPr>
                <p14:cNvContentPartPr/>
                <p14:nvPr/>
              </p14:nvContentPartPr>
              <p14:xfrm>
                <a:off x="7442930" y="6591571"/>
                <a:ext cx="99000" cy="446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634888FF-BB36-4F5F-AE57-A4220557177B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7438610" y="6587251"/>
                  <a:ext cx="107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1DF26BD0-7D80-4BC7-AB10-69CBAD96AB67}"/>
                    </a:ext>
                  </a:extLst>
                </p14:cNvPr>
                <p14:cNvContentPartPr/>
                <p14:nvPr/>
              </p14:nvContentPartPr>
              <p14:xfrm>
                <a:off x="7546250" y="6525691"/>
                <a:ext cx="52920" cy="11088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1DF26BD0-7D80-4BC7-AB10-69CBAD96AB67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541930" y="6521371"/>
                  <a:ext cx="6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3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9F7376B-9782-4F73-88EC-A003D38BE501}"/>
                    </a:ext>
                  </a:extLst>
                </p14:cNvPr>
                <p14:cNvContentPartPr/>
                <p14:nvPr/>
              </p14:nvContentPartPr>
              <p14:xfrm>
                <a:off x="7613210" y="6562411"/>
                <a:ext cx="140040" cy="486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9F7376B-9782-4F73-88EC-A003D38BE501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7608890" y="6558091"/>
                  <a:ext cx="148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5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62B6A678-10D7-48C8-84CD-EEA90707BA19}"/>
                    </a:ext>
                  </a:extLst>
                </p14:cNvPr>
                <p14:cNvContentPartPr/>
                <p14:nvPr/>
              </p14:nvContentPartPr>
              <p14:xfrm>
                <a:off x="7750730" y="6550171"/>
                <a:ext cx="68040" cy="4860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62B6A678-10D7-48C8-84CD-EEA90707BA19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7746410" y="6545851"/>
                  <a:ext cx="7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7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528DBB8D-5EC0-4F77-BA61-5EA531C639E3}"/>
                    </a:ext>
                  </a:extLst>
                </p14:cNvPr>
                <p14:cNvContentPartPr/>
                <p14:nvPr/>
              </p14:nvContentPartPr>
              <p14:xfrm>
                <a:off x="7860530" y="6478891"/>
                <a:ext cx="182160" cy="16920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528DBB8D-5EC0-4F77-BA61-5EA531C639E3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7856210" y="6474571"/>
                  <a:ext cx="190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9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DFE13A3F-6C5B-4CEE-9257-FB9AC941D388}"/>
                    </a:ext>
                  </a:extLst>
                </p14:cNvPr>
                <p14:cNvContentPartPr/>
                <p14:nvPr/>
              </p14:nvContentPartPr>
              <p14:xfrm>
                <a:off x="8077250" y="6524611"/>
                <a:ext cx="64080" cy="6048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DFE13A3F-6C5B-4CEE-9257-FB9AC941D388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8072930" y="6520291"/>
                  <a:ext cx="72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1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ACFC2CAC-8622-4374-8F41-BB665E335B55}"/>
                    </a:ext>
                  </a:extLst>
                </p14:cNvPr>
                <p14:cNvContentPartPr/>
                <p14:nvPr/>
              </p14:nvContentPartPr>
              <p14:xfrm>
                <a:off x="8153210" y="6531451"/>
                <a:ext cx="248040" cy="4140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ACFC2CAC-8622-4374-8F41-BB665E335B55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8148890" y="6527131"/>
                  <a:ext cx="256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3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15DBCE91-22F7-47B0-9702-A313FF28A895}"/>
                    </a:ext>
                  </a:extLst>
                </p14:cNvPr>
                <p14:cNvContentPartPr/>
                <p14:nvPr/>
              </p14:nvContentPartPr>
              <p14:xfrm>
                <a:off x="8404130" y="6482131"/>
                <a:ext cx="3600" cy="7920"/>
              </p14:xfrm>
            </p:contentPart>
          </mc:Choice>
          <mc:Fallback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15DBCE91-22F7-47B0-9702-A313FF28A895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8399810" y="6477811"/>
                  <a:ext cx="12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5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6453D0A4-F7C9-42A6-A791-4194DEFD5173}"/>
                    </a:ext>
                  </a:extLst>
                </p14:cNvPr>
                <p14:cNvContentPartPr/>
                <p14:nvPr/>
              </p14:nvContentPartPr>
              <p14:xfrm>
                <a:off x="8416370" y="6457651"/>
                <a:ext cx="140040" cy="921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6453D0A4-F7C9-42A6-A791-4194DEFD5173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8412050" y="6453331"/>
                  <a:ext cx="148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7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DE4E3E5F-A7E3-4F18-8894-A36095C894BB}"/>
                    </a:ext>
                  </a:extLst>
                </p14:cNvPr>
                <p14:cNvContentPartPr/>
                <p14:nvPr/>
              </p14:nvContentPartPr>
              <p14:xfrm>
                <a:off x="8187770" y="6570331"/>
                <a:ext cx="110160" cy="936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DE4E3E5F-A7E3-4F18-8894-A36095C894BB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8183450" y="6566011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9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A68408D5-E4F0-4BFB-9668-FA6526DBB85C}"/>
                    </a:ext>
                  </a:extLst>
                </p14:cNvPr>
                <p14:cNvContentPartPr/>
                <p14:nvPr/>
              </p14:nvContentPartPr>
              <p14:xfrm>
                <a:off x="8367050" y="6573211"/>
                <a:ext cx="11520" cy="7812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A68408D5-E4F0-4BFB-9668-FA6526DBB85C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8362730" y="6568891"/>
                  <a:ext cx="20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1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4DA5DA31-53DA-4DEB-B85A-F4BAB3D6EFCD}"/>
                    </a:ext>
                  </a:extLst>
                </p14:cNvPr>
                <p14:cNvContentPartPr/>
                <p14:nvPr/>
              </p14:nvContentPartPr>
              <p14:xfrm>
                <a:off x="8310530" y="6550171"/>
                <a:ext cx="95040" cy="9756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4DA5DA31-53DA-4DEB-B85A-F4BAB3D6EFCD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8306210" y="6545851"/>
                  <a:ext cx="10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84875D8-EAA0-4C5E-B4DC-B47E319689CF}"/>
                    </a:ext>
                  </a:extLst>
                </p14:cNvPr>
                <p14:cNvContentPartPr/>
                <p14:nvPr/>
              </p14:nvContentPartPr>
              <p14:xfrm>
                <a:off x="8458490" y="6559891"/>
                <a:ext cx="8280" cy="8748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84875D8-EAA0-4C5E-B4DC-B47E319689CF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8454170" y="6555571"/>
                  <a:ext cx="1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6C46F15B-5CB3-4A81-8227-1500A70F835B}"/>
                    </a:ext>
                  </a:extLst>
                </p14:cNvPr>
                <p14:cNvContentPartPr/>
                <p14:nvPr/>
              </p14:nvContentPartPr>
              <p14:xfrm>
                <a:off x="8388650" y="6543331"/>
                <a:ext cx="112680" cy="4860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6C46F15B-5CB3-4A81-8227-1500A70F835B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8384330" y="6539011"/>
                  <a:ext cx="12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7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41CD5F89-8369-47B6-95FC-373F53C90EFB}"/>
                    </a:ext>
                  </a:extLst>
                </p14:cNvPr>
                <p14:cNvContentPartPr/>
                <p14:nvPr/>
              </p14:nvContentPartPr>
              <p14:xfrm>
                <a:off x="6771890" y="6719011"/>
                <a:ext cx="109440" cy="6804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41CD5F89-8369-47B6-95FC-373F53C90EFB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6767570" y="6714691"/>
                  <a:ext cx="11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9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660BB2F3-F142-49CE-9379-F93DD9109234}"/>
                    </a:ext>
                  </a:extLst>
                </p14:cNvPr>
                <p14:cNvContentPartPr/>
                <p14:nvPr/>
              </p14:nvContentPartPr>
              <p14:xfrm>
                <a:off x="6925970" y="6711811"/>
                <a:ext cx="72720" cy="6660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660BB2F3-F142-49CE-9379-F93DD9109234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6921650" y="6707491"/>
                  <a:ext cx="81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371DBF4-07D4-4238-8E58-4171458732A1}"/>
                    </a:ext>
                  </a:extLst>
                </p14:cNvPr>
                <p14:cNvContentPartPr/>
                <p14:nvPr/>
              </p14:nvContentPartPr>
              <p14:xfrm>
                <a:off x="7027490" y="6695971"/>
                <a:ext cx="24480" cy="7308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371DBF4-07D4-4238-8E58-4171458732A1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7023170" y="6691651"/>
                  <a:ext cx="33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6025055-E785-499B-A427-3F619B428EE4}"/>
                    </a:ext>
                  </a:extLst>
                </p14:cNvPr>
                <p14:cNvContentPartPr/>
                <p14:nvPr/>
              </p14:nvContentPartPr>
              <p14:xfrm>
                <a:off x="7059170" y="6679051"/>
                <a:ext cx="64440" cy="9468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6025055-E785-499B-A427-3F619B428EE4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7054850" y="6674731"/>
                  <a:ext cx="7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1577101B-CB8D-4B47-8FE3-3AC83BB0F383}"/>
                    </a:ext>
                  </a:extLst>
                </p14:cNvPr>
                <p14:cNvContentPartPr/>
                <p14:nvPr/>
              </p14:nvContentPartPr>
              <p14:xfrm>
                <a:off x="7092290" y="6726931"/>
                <a:ext cx="57960" cy="612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577101B-CB8D-4B47-8FE3-3AC83BB0F383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7087970" y="6722611"/>
                  <a:ext cx="66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6CBF3F91-DA73-42D5-B84A-034127F22021}"/>
                    </a:ext>
                  </a:extLst>
                </p14:cNvPr>
                <p14:cNvContentPartPr/>
                <p14:nvPr/>
              </p14:nvContentPartPr>
              <p14:xfrm>
                <a:off x="7189130" y="6661771"/>
                <a:ext cx="20160" cy="11520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6CBF3F91-DA73-42D5-B84A-034127F22021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7184810" y="6657451"/>
                  <a:ext cx="28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1EB77AA3-E090-4B84-A0A8-39AD1BFC8AEA}"/>
                    </a:ext>
                  </a:extLst>
                </p14:cNvPr>
                <p14:cNvContentPartPr/>
                <p14:nvPr/>
              </p14:nvContentPartPr>
              <p14:xfrm>
                <a:off x="7236650" y="6682291"/>
                <a:ext cx="79920" cy="7236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1EB77AA3-E090-4B84-A0A8-39AD1BFC8AEA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7232330" y="6677971"/>
                  <a:ext cx="88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ACC5BBB-4A97-4288-A984-5EB4E5A957A6}"/>
                    </a:ext>
                  </a:extLst>
                </p14:cNvPr>
                <p14:cNvContentPartPr/>
                <p14:nvPr/>
              </p14:nvContentPartPr>
              <p14:xfrm>
                <a:off x="7320890" y="6686251"/>
                <a:ext cx="73440" cy="5400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ACC5BBB-4A97-4288-A984-5EB4E5A957A6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7316570" y="6681931"/>
                  <a:ext cx="82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91978986-9D1C-4C8A-8975-8FC72EC923D2}"/>
                    </a:ext>
                  </a:extLst>
                </p14:cNvPr>
                <p14:cNvContentPartPr/>
                <p14:nvPr/>
              </p14:nvContentPartPr>
              <p14:xfrm>
                <a:off x="7427810" y="6672931"/>
                <a:ext cx="18360" cy="9252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91978986-9D1C-4C8A-8975-8FC72EC923D2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7423490" y="6668611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D45F9398-6B96-4A5D-99D0-DA3678E72C9E}"/>
                    </a:ext>
                  </a:extLst>
                </p14:cNvPr>
                <p14:cNvContentPartPr/>
                <p14:nvPr/>
              </p14:nvContentPartPr>
              <p14:xfrm>
                <a:off x="7459490" y="6653131"/>
                <a:ext cx="97920" cy="11448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D45F9398-6B96-4A5D-99D0-DA3678E72C9E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7455170" y="6648811"/>
                  <a:ext cx="106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77275B29-E0C6-4E8E-A62B-DA77F7CE3B8B}"/>
                    </a:ext>
                  </a:extLst>
                </p14:cNvPr>
                <p14:cNvContentPartPr/>
                <p14:nvPr/>
              </p14:nvContentPartPr>
              <p14:xfrm>
                <a:off x="7599530" y="6624691"/>
                <a:ext cx="10800" cy="14256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77275B29-E0C6-4E8E-A62B-DA77F7CE3B8B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7595210" y="6620371"/>
                  <a:ext cx="1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37C9E3D9-6662-4796-87C2-C401B8BBCB75}"/>
                    </a:ext>
                  </a:extLst>
                </p14:cNvPr>
                <p14:cNvContentPartPr/>
                <p14:nvPr/>
              </p14:nvContentPartPr>
              <p14:xfrm>
                <a:off x="7671890" y="6657091"/>
                <a:ext cx="56880" cy="6264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37C9E3D9-6662-4796-87C2-C401B8BBCB75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7667570" y="6652771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6EEEB9B-00A4-4A77-99E7-626995EF028A}"/>
                    </a:ext>
                  </a:extLst>
                </p14:cNvPr>
                <p14:cNvContentPartPr/>
                <p14:nvPr/>
              </p14:nvContentPartPr>
              <p14:xfrm>
                <a:off x="7763690" y="6650971"/>
                <a:ext cx="84960" cy="7020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6EEEB9B-00A4-4A77-99E7-626995EF028A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7759370" y="6646651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A49945D8-7D56-427D-A5F7-D28866BD4E8B}"/>
                    </a:ext>
                  </a:extLst>
                </p14:cNvPr>
                <p14:cNvContentPartPr/>
                <p14:nvPr/>
              </p14:nvContentPartPr>
              <p14:xfrm>
                <a:off x="7878170" y="6651331"/>
                <a:ext cx="14760" cy="80280"/>
              </p14:xfrm>
            </p:contentPart>
          </mc:Choice>
          <mc:Fallback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A49945D8-7D56-427D-A5F7-D28866BD4E8B}"/>
                    </a:ext>
                  </a:extLst>
                </p:cNvPr>
                <p:cNvPicPr/>
                <p:nvPr/>
              </p:nvPicPr>
              <p:blipFill>
                <a:blip r:embed="rId1774"/>
                <a:stretch>
                  <a:fillRect/>
                </a:stretch>
              </p:blipFill>
              <p:spPr>
                <a:xfrm>
                  <a:off x="7873850" y="6647011"/>
                  <a:ext cx="2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0939B3F6-A1EE-4293-9C0A-830689A02845}"/>
                    </a:ext>
                  </a:extLst>
                </p14:cNvPr>
                <p14:cNvContentPartPr/>
                <p14:nvPr/>
              </p14:nvContentPartPr>
              <p14:xfrm>
                <a:off x="7912730" y="6636211"/>
                <a:ext cx="90720" cy="9936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0939B3F6-A1EE-4293-9C0A-830689A02845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7908410" y="6631891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26D65490-6ACB-4352-8BFF-BD706F64FD1E}"/>
                    </a:ext>
                  </a:extLst>
                </p14:cNvPr>
                <p14:cNvContentPartPr/>
                <p14:nvPr/>
              </p14:nvContentPartPr>
              <p14:xfrm>
                <a:off x="6758930" y="6382771"/>
                <a:ext cx="58680" cy="10476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26D65490-6ACB-4352-8BFF-BD706F64FD1E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6754610" y="6378451"/>
                  <a:ext cx="67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FD240E29-1D93-4AF8-AD80-16EFD22BA2B2}"/>
                    </a:ext>
                  </a:extLst>
                </p14:cNvPr>
                <p14:cNvContentPartPr/>
                <p14:nvPr/>
              </p14:nvContentPartPr>
              <p14:xfrm>
                <a:off x="6752450" y="6395011"/>
                <a:ext cx="83520" cy="9288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FD240E29-1D93-4AF8-AD80-16EFD22BA2B2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6748130" y="6390691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FE38EF03-5F94-4583-AD5D-71A6DE9CCC46}"/>
                    </a:ext>
                  </a:extLst>
                </p14:cNvPr>
                <p14:cNvContentPartPr/>
                <p14:nvPr/>
              </p14:nvContentPartPr>
              <p14:xfrm>
                <a:off x="6741650" y="6417691"/>
                <a:ext cx="89280" cy="684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FE38EF03-5F94-4583-AD5D-71A6DE9CCC46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6737330" y="6413371"/>
                  <a:ext cx="97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3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4F0D918C-54E3-4F83-9BDE-3E8EDB1D55B3}"/>
                    </a:ext>
                  </a:extLst>
                </p14:cNvPr>
                <p14:cNvContentPartPr/>
                <p14:nvPr/>
              </p14:nvContentPartPr>
              <p14:xfrm>
                <a:off x="6679010" y="6343531"/>
                <a:ext cx="254520" cy="18828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4F0D918C-54E3-4F83-9BDE-3E8EDB1D55B3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6674690" y="6339211"/>
                  <a:ext cx="2631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85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906CF41D-792A-4F15-8F8B-800FA2B33EC1}"/>
                  </a:ext>
                </a:extLst>
              </p14:cNvPr>
              <p14:cNvContentPartPr/>
              <p14:nvPr/>
            </p14:nvContentPartPr>
            <p14:xfrm>
              <a:off x="6297770" y="2002651"/>
              <a:ext cx="952560" cy="1304640"/>
            </p14:xfrm>
          </p:contentPart>
        </mc:Choice>
        <mc:Fallback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906CF41D-792A-4F15-8F8B-800FA2B33EC1}"/>
                  </a:ext>
                </a:extLst>
              </p:cNvPr>
              <p:cNvPicPr/>
              <p:nvPr/>
            </p:nvPicPr>
            <p:blipFill>
              <a:blip r:embed="rId1786"/>
              <a:stretch>
                <a:fillRect/>
              </a:stretch>
            </p:blipFill>
            <p:spPr>
              <a:xfrm>
                <a:off x="6293450" y="1998331"/>
                <a:ext cx="961200" cy="13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4" name="Gruppieren 1133">
            <a:extLst>
              <a:ext uri="{FF2B5EF4-FFF2-40B4-BE49-F238E27FC236}">
                <a16:creationId xmlns:a16="http://schemas.microsoft.com/office/drawing/2014/main" id="{FE0B17C3-0EF0-45DD-8332-55BEA8F95B8F}"/>
              </a:ext>
            </a:extLst>
          </p:cNvPr>
          <p:cNvGrpSpPr/>
          <p:nvPr/>
        </p:nvGrpSpPr>
        <p:grpSpPr>
          <a:xfrm>
            <a:off x="8801930" y="3567211"/>
            <a:ext cx="3181680" cy="656280"/>
            <a:chOff x="8801930" y="3567211"/>
            <a:chExt cx="3181680" cy="65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7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4DB3EA16-06DA-4647-9C6A-402299821265}"/>
                    </a:ext>
                  </a:extLst>
                </p14:cNvPr>
                <p14:cNvContentPartPr/>
                <p14:nvPr/>
              </p14:nvContentPartPr>
              <p14:xfrm>
                <a:off x="8959610" y="3705091"/>
                <a:ext cx="75240" cy="8676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4DB3EA16-06DA-4647-9C6A-402299821265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8955290" y="3700771"/>
                  <a:ext cx="83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9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53501C67-F70C-4273-8CEC-624F639C1407}"/>
                    </a:ext>
                  </a:extLst>
                </p14:cNvPr>
                <p14:cNvContentPartPr/>
                <p14:nvPr/>
              </p14:nvContentPartPr>
              <p14:xfrm>
                <a:off x="8911730" y="3714451"/>
                <a:ext cx="133200" cy="5472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53501C67-F70C-4273-8CEC-624F639C1407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8907410" y="3710131"/>
                  <a:ext cx="141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1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42221F36-E4CE-4B46-ADA0-67C779F93EC1}"/>
                    </a:ext>
                  </a:extLst>
                </p14:cNvPr>
                <p14:cNvContentPartPr/>
                <p14:nvPr/>
              </p14:nvContentPartPr>
              <p14:xfrm>
                <a:off x="8927930" y="3679891"/>
                <a:ext cx="73080" cy="12312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42221F36-E4CE-4B46-ADA0-67C779F93EC1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8923610" y="3675571"/>
                  <a:ext cx="81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3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E4246562-AD80-4206-85CA-C50C098EE986}"/>
                    </a:ext>
                  </a:extLst>
                </p14:cNvPr>
                <p14:cNvContentPartPr/>
                <p14:nvPr/>
              </p14:nvContentPartPr>
              <p14:xfrm>
                <a:off x="8897690" y="3698971"/>
                <a:ext cx="178560" cy="4428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E4246562-AD80-4206-85CA-C50C098EE986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8893370" y="3694651"/>
                  <a:ext cx="187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5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D6AD5143-9F4C-49F2-9F6F-FB53C82B73F3}"/>
                    </a:ext>
                  </a:extLst>
                </p14:cNvPr>
                <p14:cNvContentPartPr/>
                <p14:nvPr/>
              </p14:nvContentPartPr>
              <p14:xfrm>
                <a:off x="8801930" y="3604651"/>
                <a:ext cx="352800" cy="28944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D6AD5143-9F4C-49F2-9F6F-FB53C82B73F3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8797610" y="3600331"/>
                  <a:ext cx="361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5BB1CF9A-EC3B-4D6B-8CA7-5190202689C6}"/>
                    </a:ext>
                  </a:extLst>
                </p14:cNvPr>
                <p14:cNvContentPartPr/>
                <p14:nvPr/>
              </p14:nvContentPartPr>
              <p14:xfrm>
                <a:off x="9258410" y="3686371"/>
                <a:ext cx="121320" cy="15336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5BB1CF9A-EC3B-4D6B-8CA7-5190202689C6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9254090" y="3682051"/>
                  <a:ext cx="129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2B7F0FCB-F88C-4A82-B830-53DF6E28D8CF}"/>
                    </a:ext>
                  </a:extLst>
                </p14:cNvPr>
                <p14:cNvContentPartPr/>
                <p14:nvPr/>
              </p14:nvContentPartPr>
              <p14:xfrm>
                <a:off x="9385130" y="3688171"/>
                <a:ext cx="79920" cy="60840"/>
              </p14:xfrm>
            </p:contentPart>
          </mc:Choice>
          <mc:Fallback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2B7F0FCB-F88C-4A82-B830-53DF6E28D8CF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9380810" y="3683851"/>
                  <a:ext cx="88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6A052EAD-B498-4C1A-BCDB-70C19AEEF339}"/>
                    </a:ext>
                  </a:extLst>
                </p14:cNvPr>
                <p14:cNvContentPartPr/>
                <p14:nvPr/>
              </p14:nvContentPartPr>
              <p14:xfrm>
                <a:off x="9479090" y="3702211"/>
                <a:ext cx="254160" cy="6084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6A052EAD-B498-4C1A-BCDB-70C19AEEF339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9474770" y="3697891"/>
                  <a:ext cx="26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846DEF42-7244-4B43-B53A-8CB06CE363BB}"/>
                    </a:ext>
                  </a:extLst>
                </p14:cNvPr>
                <p14:cNvContentPartPr/>
                <p14:nvPr/>
              </p14:nvContentPartPr>
              <p14:xfrm>
                <a:off x="9763850" y="3695011"/>
                <a:ext cx="68400" cy="6444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846DEF42-7244-4B43-B53A-8CB06CE363BB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9759530" y="3690691"/>
                  <a:ext cx="7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A0563F34-DDC1-413C-A9AC-A5A3E5179578}"/>
                    </a:ext>
                  </a:extLst>
                </p14:cNvPr>
                <p14:cNvContentPartPr/>
                <p14:nvPr/>
              </p14:nvContentPartPr>
              <p14:xfrm>
                <a:off x="9858890" y="3610051"/>
                <a:ext cx="174240" cy="14076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A0563F34-DDC1-413C-A9AC-A5A3E5179578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9854570" y="3605731"/>
                  <a:ext cx="18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622FD97D-11FF-4197-A08F-2199E98953D2}"/>
                    </a:ext>
                  </a:extLst>
                </p14:cNvPr>
                <p14:cNvContentPartPr/>
                <p14:nvPr/>
              </p14:nvContentPartPr>
              <p14:xfrm>
                <a:off x="10035650" y="3642091"/>
                <a:ext cx="8280" cy="1080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622FD97D-11FF-4197-A08F-2199E98953D2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10031330" y="3637771"/>
                  <a:ext cx="16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B6E9DA90-4E14-45AB-B262-21FB0BC0E2A1}"/>
                    </a:ext>
                  </a:extLst>
                </p14:cNvPr>
                <p14:cNvContentPartPr/>
                <p14:nvPr/>
              </p14:nvContentPartPr>
              <p14:xfrm>
                <a:off x="10053290" y="3687451"/>
                <a:ext cx="75960" cy="7200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B6E9DA90-4E14-45AB-B262-21FB0BC0E2A1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10048970" y="3683131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2FBEB286-EADE-4A19-8EC6-9FAF2CE73CE1}"/>
                    </a:ext>
                  </a:extLst>
                </p14:cNvPr>
                <p14:cNvContentPartPr/>
                <p14:nvPr/>
              </p14:nvContentPartPr>
              <p14:xfrm>
                <a:off x="10267130" y="3656131"/>
                <a:ext cx="172440" cy="950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2FBEB286-EADE-4A19-8EC6-9FAF2CE73CE1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10262810" y="3651811"/>
                  <a:ext cx="181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4A793CCB-1172-47E8-8B11-47CAC4712DB4}"/>
                    </a:ext>
                  </a:extLst>
                </p14:cNvPr>
                <p14:cNvContentPartPr/>
                <p14:nvPr/>
              </p14:nvContentPartPr>
              <p14:xfrm>
                <a:off x="10498610" y="3668731"/>
                <a:ext cx="73080" cy="7272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4A793CCB-1172-47E8-8B11-47CAC4712DB4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10494290" y="3664411"/>
                  <a:ext cx="8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3D3B385E-7953-425F-A715-D65D36984AF0}"/>
                    </a:ext>
                  </a:extLst>
                </p14:cNvPr>
                <p14:cNvContentPartPr/>
                <p14:nvPr/>
              </p14:nvContentPartPr>
              <p14:xfrm>
                <a:off x="10601210" y="3667651"/>
                <a:ext cx="241920" cy="6372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3D3B385E-7953-425F-A715-D65D36984AF0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10596890" y="3663331"/>
                  <a:ext cx="25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7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D239709E-16AB-4099-AEA1-C984B94404F1}"/>
                    </a:ext>
                  </a:extLst>
                </p14:cNvPr>
                <p14:cNvContentPartPr/>
                <p14:nvPr/>
              </p14:nvContentPartPr>
              <p14:xfrm>
                <a:off x="11013410" y="3580891"/>
                <a:ext cx="218880" cy="19836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D239709E-16AB-4099-AEA1-C984B94404F1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11009090" y="3576571"/>
                  <a:ext cx="227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9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74D5124D-744E-4E8C-9D77-21E5D48D2C49}"/>
                    </a:ext>
                  </a:extLst>
                </p14:cNvPr>
                <p14:cNvContentPartPr/>
                <p14:nvPr/>
              </p14:nvContentPartPr>
              <p14:xfrm>
                <a:off x="11346410" y="3567211"/>
                <a:ext cx="234720" cy="12852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74D5124D-744E-4E8C-9D77-21E5D48D2C49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11342090" y="3562891"/>
                  <a:ext cx="243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1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E1E3B144-7127-41B8-82A9-D305B7B5DD9E}"/>
                    </a:ext>
                  </a:extLst>
                </p14:cNvPr>
                <p14:cNvContentPartPr/>
                <p14:nvPr/>
              </p14:nvContentPartPr>
              <p14:xfrm>
                <a:off x="9149690" y="3901651"/>
                <a:ext cx="172080" cy="13464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E1E3B144-7127-41B8-82A9-D305B7B5DD9E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9145370" y="3897331"/>
                  <a:ext cx="180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00D90E0-DB46-4067-A25D-438379F19B1E}"/>
                    </a:ext>
                  </a:extLst>
                </p14:cNvPr>
                <p14:cNvContentPartPr/>
                <p14:nvPr/>
              </p14:nvContentPartPr>
              <p14:xfrm>
                <a:off x="9331850" y="3889771"/>
                <a:ext cx="238320" cy="6696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00D90E0-DB46-4067-A25D-438379F19B1E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9327530" y="3885451"/>
                  <a:ext cx="246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5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B594A77A-9487-4187-9863-D8FD2FB738E0}"/>
                    </a:ext>
                  </a:extLst>
                </p14:cNvPr>
                <p14:cNvContentPartPr/>
                <p14:nvPr/>
              </p14:nvContentPartPr>
              <p14:xfrm>
                <a:off x="9621290" y="3813451"/>
                <a:ext cx="117000" cy="11772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B594A77A-9487-4187-9863-D8FD2FB738E0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9616970" y="3809131"/>
                  <a:ext cx="125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7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581A2A6A-66A6-43C2-82D8-DF56DBC60E68}"/>
                    </a:ext>
                  </a:extLst>
                </p14:cNvPr>
                <p14:cNvContentPartPr/>
                <p14:nvPr/>
              </p14:nvContentPartPr>
              <p14:xfrm>
                <a:off x="9847010" y="3800851"/>
                <a:ext cx="106200" cy="15804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581A2A6A-66A6-43C2-82D8-DF56DBC60E68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9842690" y="3796531"/>
                  <a:ext cx="114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9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3D602602-E8F2-4424-B2ED-65D0E0A8367F}"/>
                    </a:ext>
                  </a:extLst>
                </p14:cNvPr>
                <p14:cNvContentPartPr/>
                <p14:nvPr/>
              </p14:nvContentPartPr>
              <p14:xfrm>
                <a:off x="9946730" y="3867451"/>
                <a:ext cx="78840" cy="3456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3D602602-E8F2-4424-B2ED-65D0E0A8367F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9942410" y="3863131"/>
                  <a:ext cx="8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1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3A9F8988-D99E-4155-96D8-126FD04569B6}"/>
                    </a:ext>
                  </a:extLst>
                </p14:cNvPr>
                <p14:cNvContentPartPr/>
                <p14:nvPr/>
              </p14:nvContentPartPr>
              <p14:xfrm>
                <a:off x="10047170" y="3874291"/>
                <a:ext cx="57240" cy="4140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3A9F8988-D99E-4155-96D8-126FD04569B6}"/>
                    </a:ext>
                  </a:extLst>
                </p:cNvPr>
                <p:cNvPicPr/>
                <p:nvPr/>
              </p:nvPicPr>
              <p:blipFill>
                <a:blip r:embed="rId1832"/>
                <a:stretch>
                  <a:fillRect/>
                </a:stretch>
              </p:blipFill>
              <p:spPr>
                <a:xfrm>
                  <a:off x="10042850" y="3869971"/>
                  <a:ext cx="65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3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D918ACC1-F7D0-4684-9669-697D7A4C6AA6}"/>
                    </a:ext>
                  </a:extLst>
                </p14:cNvPr>
                <p14:cNvContentPartPr/>
                <p14:nvPr/>
              </p14:nvContentPartPr>
              <p14:xfrm>
                <a:off x="10129970" y="3816331"/>
                <a:ext cx="52560" cy="9396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D918ACC1-F7D0-4684-9669-697D7A4C6AA6}"/>
                    </a:ext>
                  </a:extLst>
                </p:cNvPr>
                <p:cNvPicPr/>
                <p:nvPr/>
              </p:nvPicPr>
              <p:blipFill>
                <a:blip r:embed="rId1834"/>
                <a:stretch>
                  <a:fillRect/>
                </a:stretch>
              </p:blipFill>
              <p:spPr>
                <a:xfrm>
                  <a:off x="10125650" y="3812011"/>
                  <a:ext cx="61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5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30C575EE-9795-401B-89BE-3A033E21FE1F}"/>
                    </a:ext>
                  </a:extLst>
                </p14:cNvPr>
                <p14:cNvContentPartPr/>
                <p14:nvPr/>
              </p14:nvContentPartPr>
              <p14:xfrm>
                <a:off x="10194410" y="3837931"/>
                <a:ext cx="97560" cy="4968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30C575EE-9795-401B-89BE-3A033E21FE1F}"/>
                    </a:ext>
                  </a:extLst>
                </p:cNvPr>
                <p:cNvPicPr/>
                <p:nvPr/>
              </p:nvPicPr>
              <p:blipFill>
                <a:blip r:embed="rId1836"/>
                <a:stretch>
                  <a:fillRect/>
                </a:stretch>
              </p:blipFill>
              <p:spPr>
                <a:xfrm>
                  <a:off x="10190090" y="3833611"/>
                  <a:ext cx="106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7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6E304223-03FB-49CC-B528-230D21F24718}"/>
                    </a:ext>
                  </a:extLst>
                </p14:cNvPr>
                <p14:cNvContentPartPr/>
                <p14:nvPr/>
              </p14:nvContentPartPr>
              <p14:xfrm>
                <a:off x="10324370" y="3832531"/>
                <a:ext cx="77040" cy="6228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6E304223-03FB-49CC-B528-230D21F24718}"/>
                    </a:ext>
                  </a:extLst>
                </p:cNvPr>
                <p:cNvPicPr/>
                <p:nvPr/>
              </p:nvPicPr>
              <p:blipFill>
                <a:blip r:embed="rId1838"/>
                <a:stretch>
                  <a:fillRect/>
                </a:stretch>
              </p:blipFill>
              <p:spPr>
                <a:xfrm>
                  <a:off x="10320050" y="3828211"/>
                  <a:ext cx="85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9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BCE618F9-494C-4705-B728-A29172340E5E}"/>
                    </a:ext>
                  </a:extLst>
                </p14:cNvPr>
                <p14:cNvContentPartPr/>
                <p14:nvPr/>
              </p14:nvContentPartPr>
              <p14:xfrm>
                <a:off x="8860610" y="4083091"/>
                <a:ext cx="150480" cy="252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BCE618F9-494C-4705-B728-A29172340E5E}"/>
                    </a:ext>
                  </a:extLst>
                </p:cNvPr>
                <p:cNvPicPr/>
                <p:nvPr/>
              </p:nvPicPr>
              <p:blipFill>
                <a:blip r:embed="rId1840"/>
                <a:stretch>
                  <a:fillRect/>
                </a:stretch>
              </p:blipFill>
              <p:spPr>
                <a:xfrm>
                  <a:off x="8856290" y="4078771"/>
                  <a:ext cx="159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87501B33-6284-4BB9-9055-DD6B1143B1C0}"/>
                    </a:ext>
                  </a:extLst>
                </p14:cNvPr>
                <p14:cNvContentPartPr/>
                <p14:nvPr/>
              </p14:nvContentPartPr>
              <p14:xfrm>
                <a:off x="8866370" y="4116931"/>
                <a:ext cx="135360" cy="1152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87501B33-6284-4BB9-9055-DD6B1143B1C0}"/>
                    </a:ext>
                  </a:extLst>
                </p:cNvPr>
                <p:cNvPicPr/>
                <p:nvPr/>
              </p:nvPicPr>
              <p:blipFill>
                <a:blip r:embed="rId1842"/>
                <a:stretch>
                  <a:fillRect/>
                </a:stretch>
              </p:blipFill>
              <p:spPr>
                <a:xfrm>
                  <a:off x="8862050" y="4112611"/>
                  <a:ext cx="14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3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B928E3BA-1A0E-42C7-B0A7-40C30D2095D2}"/>
                    </a:ext>
                  </a:extLst>
                </p14:cNvPr>
                <p14:cNvContentPartPr/>
                <p14:nvPr/>
              </p14:nvContentPartPr>
              <p14:xfrm>
                <a:off x="8979410" y="4029091"/>
                <a:ext cx="101520" cy="13140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B928E3BA-1A0E-42C7-B0A7-40C30D2095D2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8975090" y="4024771"/>
                  <a:ext cx="11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EE049687-7E5D-4A36-BA15-A0FA7F328EEE}"/>
                    </a:ext>
                  </a:extLst>
                </p14:cNvPr>
                <p14:cNvContentPartPr/>
                <p14:nvPr/>
              </p14:nvContentPartPr>
              <p14:xfrm>
                <a:off x="9243650" y="4055011"/>
                <a:ext cx="150120" cy="9936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EE049687-7E5D-4A36-BA15-A0FA7F328EEE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9239330" y="4050691"/>
                  <a:ext cx="158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7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D7A6D7D6-3F80-4F61-AB06-DDB49298A426}"/>
                    </a:ext>
                  </a:extLst>
                </p14:cNvPr>
                <p14:cNvContentPartPr/>
                <p14:nvPr/>
              </p14:nvContentPartPr>
              <p14:xfrm>
                <a:off x="9232490" y="3974731"/>
                <a:ext cx="141120" cy="20520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D7A6D7D6-3F80-4F61-AB06-DDB49298A426}"/>
                    </a:ext>
                  </a:extLst>
                </p:cNvPr>
                <p:cNvPicPr/>
                <p:nvPr/>
              </p:nvPicPr>
              <p:blipFill>
                <a:blip r:embed="rId1848"/>
                <a:stretch>
                  <a:fillRect/>
                </a:stretch>
              </p:blipFill>
              <p:spPr>
                <a:xfrm>
                  <a:off x="9228170" y="3970411"/>
                  <a:ext cx="149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9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6C6E46E9-F124-453C-9BA2-F2FC1F0434B0}"/>
                    </a:ext>
                  </a:extLst>
                </p14:cNvPr>
                <p14:cNvContentPartPr/>
                <p14:nvPr/>
              </p14:nvContentPartPr>
              <p14:xfrm>
                <a:off x="9462170" y="4074091"/>
                <a:ext cx="227880" cy="13860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6C6E46E9-F124-453C-9BA2-F2FC1F0434B0}"/>
                    </a:ext>
                  </a:extLst>
                </p:cNvPr>
                <p:cNvPicPr/>
                <p:nvPr/>
              </p:nvPicPr>
              <p:blipFill>
                <a:blip r:embed="rId1850"/>
                <a:stretch>
                  <a:fillRect/>
                </a:stretch>
              </p:blipFill>
              <p:spPr>
                <a:xfrm>
                  <a:off x="9457850" y="4069771"/>
                  <a:ext cx="23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1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4EA0DC56-E90E-45EF-A4E8-709ED2066909}"/>
                    </a:ext>
                  </a:extLst>
                </p14:cNvPr>
                <p14:cNvContentPartPr/>
                <p14:nvPr/>
              </p14:nvContentPartPr>
              <p14:xfrm>
                <a:off x="9639290" y="4064731"/>
                <a:ext cx="308880" cy="8712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4EA0DC56-E90E-45EF-A4E8-709ED2066909}"/>
                    </a:ext>
                  </a:extLst>
                </p:cNvPr>
                <p:cNvPicPr/>
                <p:nvPr/>
              </p:nvPicPr>
              <p:blipFill>
                <a:blip r:embed="rId1852"/>
                <a:stretch>
                  <a:fillRect/>
                </a:stretch>
              </p:blipFill>
              <p:spPr>
                <a:xfrm>
                  <a:off x="9634970" y="4060411"/>
                  <a:ext cx="31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3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F49EA0BA-08DC-4B9F-972E-E140B5D70311}"/>
                    </a:ext>
                  </a:extLst>
                </p14:cNvPr>
                <p14:cNvContentPartPr/>
                <p14:nvPr/>
              </p14:nvContentPartPr>
              <p14:xfrm>
                <a:off x="9992090" y="4000291"/>
                <a:ext cx="145800" cy="14076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F49EA0BA-08DC-4B9F-972E-E140B5D70311}"/>
                    </a:ext>
                  </a:extLst>
                </p:cNvPr>
                <p:cNvPicPr/>
                <p:nvPr/>
              </p:nvPicPr>
              <p:blipFill>
                <a:blip r:embed="rId1854"/>
                <a:stretch>
                  <a:fillRect/>
                </a:stretch>
              </p:blipFill>
              <p:spPr>
                <a:xfrm>
                  <a:off x="9987770" y="3995971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B2DBD52-0686-4094-A8F6-C0AD33CFB091}"/>
                    </a:ext>
                  </a:extLst>
                </p14:cNvPr>
                <p14:cNvContentPartPr/>
                <p14:nvPr/>
              </p14:nvContentPartPr>
              <p14:xfrm>
                <a:off x="10209890" y="4062571"/>
                <a:ext cx="52920" cy="828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B2DBD52-0686-4094-A8F6-C0AD33CFB091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10205570" y="4058251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7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AFC8E5E-E166-4AB5-B583-76B5528A05F1}"/>
                    </a:ext>
                  </a:extLst>
                </p14:cNvPr>
                <p14:cNvContentPartPr/>
                <p14:nvPr/>
              </p14:nvContentPartPr>
              <p14:xfrm>
                <a:off x="10249850" y="3987691"/>
                <a:ext cx="290520" cy="16740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AFC8E5E-E166-4AB5-B583-76B5528A05F1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10245530" y="3983371"/>
                  <a:ext cx="299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9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EEF97F87-6E49-417A-B576-6F2BEB46206A}"/>
                    </a:ext>
                  </a:extLst>
                </p14:cNvPr>
                <p14:cNvContentPartPr/>
                <p14:nvPr/>
              </p14:nvContentPartPr>
              <p14:xfrm>
                <a:off x="10554410" y="4055731"/>
                <a:ext cx="108720" cy="684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EEF97F87-6E49-417A-B576-6F2BEB46206A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10550090" y="4051411"/>
                  <a:ext cx="117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1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66D6C89F-F4BC-4F49-A84A-DC183AF156C4}"/>
                    </a:ext>
                  </a:extLst>
                </p14:cNvPr>
                <p14:cNvContentPartPr/>
                <p14:nvPr/>
              </p14:nvContentPartPr>
              <p14:xfrm>
                <a:off x="10556210" y="4088131"/>
                <a:ext cx="102960" cy="756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66D6C89F-F4BC-4F49-A84A-DC183AF156C4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10551890" y="4083811"/>
                  <a:ext cx="111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A629BBA-4CE7-43AE-A73A-DBA482ED44C5}"/>
                    </a:ext>
                  </a:extLst>
                </p14:cNvPr>
                <p14:cNvContentPartPr/>
                <p14:nvPr/>
              </p14:nvContentPartPr>
              <p14:xfrm>
                <a:off x="10720010" y="3986611"/>
                <a:ext cx="106560" cy="14400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A629BBA-4CE7-43AE-A73A-DBA482ED44C5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10715690" y="3982291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5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837F8135-AB99-41BB-9DD2-B19305D48734}"/>
                    </a:ext>
                  </a:extLst>
                </p14:cNvPr>
                <p14:cNvContentPartPr/>
                <p14:nvPr/>
              </p14:nvContentPartPr>
              <p14:xfrm>
                <a:off x="10865450" y="3980851"/>
                <a:ext cx="106920" cy="15012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837F8135-AB99-41BB-9DD2-B19305D48734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10861130" y="3976531"/>
                  <a:ext cx="115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7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5B947695-8E3C-437E-B5FF-F7F7D6BD208F}"/>
                    </a:ext>
                  </a:extLst>
                </p14:cNvPr>
                <p14:cNvContentPartPr/>
                <p14:nvPr/>
              </p14:nvContentPartPr>
              <p14:xfrm>
                <a:off x="10988210" y="4089571"/>
                <a:ext cx="14400" cy="9252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5B947695-8E3C-437E-B5FF-F7F7D6BD208F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10983890" y="4085251"/>
                  <a:ext cx="2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9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AA76ECE9-3461-47EC-9FE1-51D6F366DCCE}"/>
                    </a:ext>
                  </a:extLst>
                </p14:cNvPr>
                <p14:cNvContentPartPr/>
                <p14:nvPr/>
              </p14:nvContentPartPr>
              <p14:xfrm>
                <a:off x="11044370" y="3962851"/>
                <a:ext cx="60840" cy="12564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AA76ECE9-3461-47EC-9FE1-51D6F366DCCE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11040050" y="3958531"/>
                  <a:ext cx="69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1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19366D7-5024-4FC6-9BE4-E8D249912BF0}"/>
                    </a:ext>
                  </a:extLst>
                </p14:cNvPr>
                <p14:cNvContentPartPr/>
                <p14:nvPr/>
              </p14:nvContentPartPr>
              <p14:xfrm>
                <a:off x="11092970" y="4007491"/>
                <a:ext cx="24480" cy="116640"/>
              </p14:xfrm>
            </p:contentPart>
          </mc:Choice>
          <mc:Fallback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19366D7-5024-4FC6-9BE4-E8D249912BF0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11088650" y="4003171"/>
                  <a:ext cx="3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3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19A4277E-90E0-4D22-A718-C630F777B299}"/>
                    </a:ext>
                  </a:extLst>
                </p14:cNvPr>
                <p14:cNvContentPartPr/>
                <p14:nvPr/>
              </p14:nvContentPartPr>
              <p14:xfrm>
                <a:off x="11183330" y="3981211"/>
                <a:ext cx="66600" cy="14868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19A4277E-90E0-4D22-A718-C630F777B299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11179010" y="3976891"/>
                  <a:ext cx="7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5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9925A98A-7FA0-4433-8664-4767E94D4181}"/>
                    </a:ext>
                  </a:extLst>
                </p14:cNvPr>
                <p14:cNvContentPartPr/>
                <p14:nvPr/>
              </p14:nvContentPartPr>
              <p14:xfrm>
                <a:off x="11357210" y="3971851"/>
                <a:ext cx="85320" cy="133560"/>
              </p14:xfrm>
            </p:contentPart>
          </mc:Choice>
          <mc:Fallback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9925A98A-7FA0-4433-8664-4767E94D4181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11352530" y="3967531"/>
                  <a:ext cx="9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7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EE66F985-BC8D-4145-9740-8EF7EBE5C73F}"/>
                    </a:ext>
                  </a:extLst>
                </p14:cNvPr>
                <p14:cNvContentPartPr/>
                <p14:nvPr/>
              </p14:nvContentPartPr>
              <p14:xfrm>
                <a:off x="11307890" y="3925051"/>
                <a:ext cx="84600" cy="8568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EE66F985-BC8D-4145-9740-8EF7EBE5C73F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11303570" y="3920731"/>
                  <a:ext cx="93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9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EE76BAC9-A671-4E0C-B231-B46297F0010D}"/>
                    </a:ext>
                  </a:extLst>
                </p14:cNvPr>
                <p14:cNvContentPartPr/>
                <p14:nvPr/>
              </p14:nvContentPartPr>
              <p14:xfrm>
                <a:off x="11377730" y="4043851"/>
                <a:ext cx="138600" cy="9252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EE76BAC9-A671-4E0C-B231-B46297F0010D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11373410" y="4039531"/>
                  <a:ext cx="147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1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0BE69D92-11CE-44F6-BAA4-8A371AC026F0}"/>
                    </a:ext>
                  </a:extLst>
                </p14:cNvPr>
                <p14:cNvContentPartPr/>
                <p14:nvPr/>
              </p14:nvContentPartPr>
              <p14:xfrm>
                <a:off x="10714250" y="4173451"/>
                <a:ext cx="832680" cy="5004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0BE69D92-11CE-44F6-BAA4-8A371AC026F0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10709930" y="4169131"/>
                  <a:ext cx="841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3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F6C987AD-F5B0-4B24-98F8-70E944761F5F}"/>
                    </a:ext>
                  </a:extLst>
                </p14:cNvPr>
                <p14:cNvContentPartPr/>
                <p14:nvPr/>
              </p14:nvContentPartPr>
              <p14:xfrm>
                <a:off x="10919450" y="3842611"/>
                <a:ext cx="14040" cy="7668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F6C987AD-F5B0-4B24-98F8-70E944761F5F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10915130" y="3838291"/>
                  <a:ext cx="2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5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56245EEA-7D7A-44C0-9164-7FAFDB10491A}"/>
                    </a:ext>
                  </a:extLst>
                </p14:cNvPr>
                <p14:cNvContentPartPr/>
                <p14:nvPr/>
              </p14:nvContentPartPr>
              <p14:xfrm>
                <a:off x="10876970" y="3886891"/>
                <a:ext cx="93960" cy="5760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56245EEA-7D7A-44C0-9164-7FAFDB10491A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10872650" y="3882571"/>
                  <a:ext cx="102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7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86EED36F-7DB4-4ABA-93DA-5D8769FC662A}"/>
                    </a:ext>
                  </a:extLst>
                </p14:cNvPr>
                <p14:cNvContentPartPr/>
                <p14:nvPr/>
              </p14:nvContentPartPr>
              <p14:xfrm>
                <a:off x="10748090" y="3783211"/>
                <a:ext cx="122040" cy="8496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86EED36F-7DB4-4ABA-93DA-5D8769FC662A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10743770" y="3778891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9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4B6CBB94-EEA7-4149-989C-E43B33AEC1A2}"/>
                    </a:ext>
                  </a:extLst>
                </p14:cNvPr>
                <p14:cNvContentPartPr/>
                <p14:nvPr/>
              </p14:nvContentPartPr>
              <p14:xfrm>
                <a:off x="10897130" y="3730291"/>
                <a:ext cx="209880" cy="11592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4B6CBB94-EEA7-4149-989C-E43B33AEC1A2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10892810" y="3725971"/>
                  <a:ext cx="21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1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FA787522-E829-49B2-B7C8-087EEF630DAF}"/>
                    </a:ext>
                  </a:extLst>
                </p14:cNvPr>
                <p14:cNvContentPartPr/>
                <p14:nvPr/>
              </p14:nvContentPartPr>
              <p14:xfrm>
                <a:off x="11138330" y="3761251"/>
                <a:ext cx="47160" cy="6444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FA787522-E829-49B2-B7C8-087EEF630DAF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11134010" y="3756931"/>
                  <a:ext cx="55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3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000C5DD6-0005-4723-9EFE-99740281B91B}"/>
                    </a:ext>
                  </a:extLst>
                </p14:cNvPr>
                <p14:cNvContentPartPr/>
                <p14:nvPr/>
              </p14:nvContentPartPr>
              <p14:xfrm>
                <a:off x="11231570" y="3705091"/>
                <a:ext cx="24120" cy="11952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000C5DD6-0005-4723-9EFE-99740281B91B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11227250" y="3700771"/>
                  <a:ext cx="32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5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006DE3FC-2EA8-4CD1-9534-41344D8C7D82}"/>
                    </a:ext>
                  </a:extLst>
                </p14:cNvPr>
                <p14:cNvContentPartPr/>
                <p14:nvPr/>
              </p14:nvContentPartPr>
              <p14:xfrm>
                <a:off x="11212130" y="3763771"/>
                <a:ext cx="136080" cy="67680"/>
              </p14:xfrm>
            </p:contentPart>
          </mc:Choice>
          <mc:Fallback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006DE3FC-2EA8-4CD1-9534-41344D8C7D82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11207810" y="3759451"/>
                  <a:ext cx="14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7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C51BBA2A-200F-46DA-8A15-B309BD7D7C95}"/>
                    </a:ext>
                  </a:extLst>
                </p14:cNvPr>
                <p14:cNvContentPartPr/>
                <p14:nvPr/>
              </p14:nvContentPartPr>
              <p14:xfrm>
                <a:off x="11379890" y="3703651"/>
                <a:ext cx="180720" cy="9900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C51BBA2A-200F-46DA-8A15-B309BD7D7C95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11375570" y="3699331"/>
                  <a:ext cx="189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9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B0BEA208-B5D9-408A-B800-E34C37CE7F85}"/>
                    </a:ext>
                  </a:extLst>
                </p14:cNvPr>
                <p14:cNvContentPartPr/>
                <p14:nvPr/>
              </p14:nvContentPartPr>
              <p14:xfrm>
                <a:off x="11585450" y="3696091"/>
                <a:ext cx="1080" cy="1872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B0BEA208-B5D9-408A-B800-E34C37CE7F85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11581130" y="3691771"/>
                  <a:ext cx="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36A09DF7-C0D3-4B6D-9F7F-57C0FAB22289}"/>
                    </a:ext>
                  </a:extLst>
                </p14:cNvPr>
                <p14:cNvContentPartPr/>
                <p14:nvPr/>
              </p14:nvContentPartPr>
              <p14:xfrm>
                <a:off x="11582570" y="3734971"/>
                <a:ext cx="55080" cy="5940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36A09DF7-C0D3-4B6D-9F7F-57C0FAB22289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11578250" y="3730651"/>
                  <a:ext cx="63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EDCED4A7-668C-4E91-AA6B-F3D9A65974EF}"/>
                    </a:ext>
                  </a:extLst>
                </p14:cNvPr>
                <p14:cNvContentPartPr/>
                <p14:nvPr/>
              </p14:nvContentPartPr>
              <p14:xfrm>
                <a:off x="11632970" y="3733171"/>
                <a:ext cx="95400" cy="72360"/>
              </p14:xfrm>
            </p:contentPart>
          </mc:Choice>
          <mc:Fallback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EDCED4A7-668C-4E91-AA6B-F3D9A65974EF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11628650" y="3728851"/>
                  <a:ext cx="104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431FD781-43AA-4BBF-8B8B-0B2C60366BFE}"/>
                    </a:ext>
                  </a:extLst>
                </p14:cNvPr>
                <p14:cNvContentPartPr/>
                <p14:nvPr/>
              </p14:nvContentPartPr>
              <p14:xfrm>
                <a:off x="11752850" y="3651091"/>
                <a:ext cx="223560" cy="2124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431FD781-43AA-4BBF-8B8B-0B2C60366BFE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11748530" y="3646771"/>
                  <a:ext cx="232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7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2B9B9BEE-1B1B-46D8-AF67-F0B58E389C3D}"/>
                    </a:ext>
                  </a:extLst>
                </p14:cNvPr>
                <p14:cNvContentPartPr/>
                <p14:nvPr/>
              </p14:nvContentPartPr>
              <p14:xfrm>
                <a:off x="11552690" y="3876451"/>
                <a:ext cx="79560" cy="81000"/>
              </p14:xfrm>
            </p:contentPart>
          </mc:Choice>
          <mc:Fallback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2B9B9BEE-1B1B-46D8-AF67-F0B58E389C3D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11548370" y="3872131"/>
                  <a:ext cx="8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9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465018BA-6BF9-4DD2-917E-A7358E8053EF}"/>
                    </a:ext>
                  </a:extLst>
                </p14:cNvPr>
                <p14:cNvContentPartPr/>
                <p14:nvPr/>
              </p14:nvContentPartPr>
              <p14:xfrm>
                <a:off x="11622890" y="3867451"/>
                <a:ext cx="80280" cy="7416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465018BA-6BF9-4DD2-917E-A7358E8053EF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11618570" y="3863131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1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2278B485-BAEB-4CA8-A050-0D9A20886EB5}"/>
                    </a:ext>
                  </a:extLst>
                </p14:cNvPr>
                <p14:cNvContentPartPr/>
                <p14:nvPr/>
              </p14:nvContentPartPr>
              <p14:xfrm>
                <a:off x="11622890" y="3886891"/>
                <a:ext cx="82080" cy="5400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2278B485-BAEB-4CA8-A050-0D9A20886EB5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11618570" y="3882571"/>
                  <a:ext cx="90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3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983F71A1-9FB7-4604-90F4-2CA6DC33CFD2}"/>
                    </a:ext>
                  </a:extLst>
                </p14:cNvPr>
                <p14:cNvContentPartPr/>
                <p14:nvPr/>
              </p14:nvContentPartPr>
              <p14:xfrm>
                <a:off x="11712170" y="3869971"/>
                <a:ext cx="81000" cy="6264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983F71A1-9FB7-4604-90F4-2CA6DC33CFD2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11707850" y="3865651"/>
                  <a:ext cx="8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5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E29F411B-B64F-493B-A876-0E47AD29A877}"/>
                    </a:ext>
                  </a:extLst>
                </p14:cNvPr>
                <p14:cNvContentPartPr/>
                <p14:nvPr/>
              </p14:nvContentPartPr>
              <p14:xfrm>
                <a:off x="11784170" y="3887611"/>
                <a:ext cx="86760" cy="4824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E29F411B-B64F-493B-A876-0E47AD29A877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11779850" y="3883291"/>
                  <a:ext cx="9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7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88C2477F-C575-4E12-BB26-34DA01CE826A}"/>
                    </a:ext>
                  </a:extLst>
                </p14:cNvPr>
                <p14:cNvContentPartPr/>
                <p14:nvPr/>
              </p14:nvContentPartPr>
              <p14:xfrm>
                <a:off x="11872730" y="3813811"/>
                <a:ext cx="96840" cy="13104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8C2477F-C575-4E12-BB26-34DA01CE826A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11868410" y="3809491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9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ED3517AC-BA27-4C5E-9B5B-C005A925D361}"/>
                    </a:ext>
                  </a:extLst>
                </p14:cNvPr>
                <p14:cNvContentPartPr/>
                <p14:nvPr/>
              </p14:nvContentPartPr>
              <p14:xfrm>
                <a:off x="11534690" y="3996691"/>
                <a:ext cx="448920" cy="2304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ED3517AC-BA27-4C5E-9B5B-C005A925D361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11530370" y="3992371"/>
                  <a:ext cx="4575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1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1BC5E435-47EA-4823-9D34-1B7ABD3DDE51}"/>
                  </a:ext>
                </a:extLst>
              </p14:cNvPr>
              <p14:cNvContentPartPr/>
              <p14:nvPr/>
            </p14:nvContentPartPr>
            <p14:xfrm>
              <a:off x="6417290" y="2752531"/>
              <a:ext cx="678960" cy="23040"/>
            </p14:xfrm>
          </p:contentPart>
        </mc:Choice>
        <mc:Fallback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1BC5E435-47EA-4823-9D34-1B7ABD3DDE51}"/>
                  </a:ext>
                </a:extLst>
              </p:cNvPr>
              <p:cNvPicPr/>
              <p:nvPr/>
            </p:nvPicPr>
            <p:blipFill>
              <a:blip r:embed="rId1922"/>
              <a:stretch>
                <a:fillRect/>
              </a:stretch>
            </p:blipFill>
            <p:spPr>
              <a:xfrm>
                <a:off x="6412970" y="2748211"/>
                <a:ext cx="687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3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8C9BA9D2-9A20-4447-9519-F81DB3175B19}"/>
                  </a:ext>
                </a:extLst>
              </p14:cNvPr>
              <p14:cNvContentPartPr/>
              <p14:nvPr/>
            </p14:nvContentPartPr>
            <p14:xfrm>
              <a:off x="9123410" y="2712571"/>
              <a:ext cx="662040" cy="41040"/>
            </p14:xfrm>
          </p:contentPart>
        </mc:Choice>
        <mc:Fallback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8C9BA9D2-9A20-4447-9519-F81DB3175B19}"/>
                  </a:ext>
                </a:extLst>
              </p:cNvPr>
              <p:cNvPicPr/>
              <p:nvPr/>
            </p:nvPicPr>
            <p:blipFill>
              <a:blip r:embed="rId1924"/>
              <a:stretch>
                <a:fillRect/>
              </a:stretch>
            </p:blipFill>
            <p:spPr>
              <a:xfrm>
                <a:off x="9119090" y="2708251"/>
                <a:ext cx="670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5">
            <p14:nvContentPartPr>
              <p14:cNvPr id="1137" name="Freihand 1136">
                <a:extLst>
                  <a:ext uri="{FF2B5EF4-FFF2-40B4-BE49-F238E27FC236}">
                    <a16:creationId xmlns:a16="http://schemas.microsoft.com/office/drawing/2014/main" id="{88CD856B-E8A1-4BE6-9E5E-01939B4DA1C8}"/>
                  </a:ext>
                </a:extLst>
              </p14:cNvPr>
              <p14:cNvContentPartPr/>
              <p14:nvPr/>
            </p14:nvContentPartPr>
            <p14:xfrm>
              <a:off x="6431690" y="2744251"/>
              <a:ext cx="552960" cy="42120"/>
            </p14:xfrm>
          </p:contentPart>
        </mc:Choice>
        <mc:Fallback>
          <p:pic>
            <p:nvPicPr>
              <p:cNvPr id="1137" name="Freihand 1136">
                <a:extLst>
                  <a:ext uri="{FF2B5EF4-FFF2-40B4-BE49-F238E27FC236}">
                    <a16:creationId xmlns:a16="http://schemas.microsoft.com/office/drawing/2014/main" id="{88CD856B-E8A1-4BE6-9E5E-01939B4DA1C8}"/>
                  </a:ext>
                </a:extLst>
              </p:cNvPr>
              <p:cNvPicPr/>
              <p:nvPr/>
            </p:nvPicPr>
            <p:blipFill>
              <a:blip r:embed="rId1926"/>
              <a:stretch>
                <a:fillRect/>
              </a:stretch>
            </p:blipFill>
            <p:spPr>
              <a:xfrm>
                <a:off x="6427370" y="2739931"/>
                <a:ext cx="56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7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id="{5D69B84F-951A-4E02-A2C6-F20830C8476C}"/>
                  </a:ext>
                </a:extLst>
              </p14:cNvPr>
              <p14:cNvContentPartPr/>
              <p14:nvPr/>
            </p14:nvContentPartPr>
            <p14:xfrm>
              <a:off x="9081650" y="2720851"/>
              <a:ext cx="660240" cy="75960"/>
            </p14:xfrm>
          </p:contentPart>
        </mc:Choice>
        <mc:Fallback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5D69B84F-951A-4E02-A2C6-F20830C8476C}"/>
                  </a:ext>
                </a:extLst>
              </p:cNvPr>
              <p:cNvPicPr/>
              <p:nvPr/>
            </p:nvPicPr>
            <p:blipFill>
              <a:blip r:embed="rId1928"/>
              <a:stretch>
                <a:fillRect/>
              </a:stretch>
            </p:blipFill>
            <p:spPr>
              <a:xfrm>
                <a:off x="9077330" y="2716531"/>
                <a:ext cx="6688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9">
            <p14:nvContentPartPr>
              <p14:cNvPr id="1139" name="Freihand 1138">
                <a:extLst>
                  <a:ext uri="{FF2B5EF4-FFF2-40B4-BE49-F238E27FC236}">
                    <a16:creationId xmlns:a16="http://schemas.microsoft.com/office/drawing/2014/main" id="{86AB71BD-9598-4E0A-B6F7-57760050FD9C}"/>
                  </a:ext>
                </a:extLst>
              </p14:cNvPr>
              <p14:cNvContentPartPr/>
              <p14:nvPr/>
            </p14:nvContentPartPr>
            <p14:xfrm>
              <a:off x="10744850" y="2738851"/>
              <a:ext cx="768240" cy="40320"/>
            </p14:xfrm>
          </p:contentPart>
        </mc:Choice>
        <mc:Fallback>
          <p:pic>
            <p:nvPicPr>
              <p:cNvPr id="1139" name="Freihand 1138">
                <a:extLst>
                  <a:ext uri="{FF2B5EF4-FFF2-40B4-BE49-F238E27FC236}">
                    <a16:creationId xmlns:a16="http://schemas.microsoft.com/office/drawing/2014/main" id="{86AB71BD-9598-4E0A-B6F7-57760050FD9C}"/>
                  </a:ext>
                </a:extLst>
              </p:cNvPr>
              <p:cNvPicPr/>
              <p:nvPr/>
            </p:nvPicPr>
            <p:blipFill>
              <a:blip r:embed="rId1930"/>
              <a:stretch>
                <a:fillRect/>
              </a:stretch>
            </p:blipFill>
            <p:spPr>
              <a:xfrm>
                <a:off x="10740530" y="2734531"/>
                <a:ext cx="77688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Worksheet" r:id="rId4" imgW="7035849" imgH="1847719" progId="Excel.Sheet.12">
                  <p:embed/>
                </p:oleObj>
              </mc:Choice>
              <mc:Fallback>
                <p:oleObj name="Worksheet" r:id="rId4" imgW="7035849" imgH="1847719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8EA3B8-DFA8-0412-D6FA-96DE93DA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" y="712631"/>
            <a:ext cx="8237632" cy="5182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60593D3-FB94-4A53-B78F-D86AC24002CA}"/>
                  </a:ext>
                </a:extLst>
              </p14:cNvPr>
              <p14:cNvContentPartPr/>
              <p14:nvPr/>
            </p14:nvContentPartPr>
            <p14:xfrm>
              <a:off x="1097930" y="3867811"/>
              <a:ext cx="369360" cy="954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60593D3-FB94-4A53-B78F-D86AC24002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610" y="3863491"/>
                <a:ext cx="3780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911D08-B797-455B-9F91-BAA5D726DF39}"/>
              </a:ext>
            </a:extLst>
          </p:cNvPr>
          <p:cNvGrpSpPr/>
          <p:nvPr/>
        </p:nvGrpSpPr>
        <p:grpSpPr>
          <a:xfrm>
            <a:off x="2084690" y="1744531"/>
            <a:ext cx="2981160" cy="1383840"/>
            <a:chOff x="2084690" y="1744531"/>
            <a:chExt cx="2981160" cy="138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209DAE-D13B-4517-A274-352BE47083AC}"/>
                    </a:ext>
                  </a:extLst>
                </p14:cNvPr>
                <p14:cNvContentPartPr/>
                <p14:nvPr/>
              </p14:nvContentPartPr>
              <p14:xfrm>
                <a:off x="2084690" y="1888171"/>
                <a:ext cx="1550880" cy="12402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209DAE-D13B-4517-A274-352BE47083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0370" y="1883851"/>
                  <a:ext cx="1559520" cy="12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580C037-444D-4C4D-A330-E5779FEB34C5}"/>
                    </a:ext>
                  </a:extLst>
                </p14:cNvPr>
                <p14:cNvContentPartPr/>
                <p14:nvPr/>
              </p14:nvContentPartPr>
              <p14:xfrm>
                <a:off x="4863530" y="1824451"/>
                <a:ext cx="2160" cy="547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580C037-444D-4C4D-A330-E5779FEB34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9210" y="1820131"/>
                  <a:ext cx="10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1ED83B4-0A95-4F4A-A40A-015883D146EB}"/>
                    </a:ext>
                  </a:extLst>
                </p14:cNvPr>
                <p14:cNvContentPartPr/>
                <p14:nvPr/>
              </p14:nvContentPartPr>
              <p14:xfrm>
                <a:off x="4309130" y="1744531"/>
                <a:ext cx="756720" cy="621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1ED83B4-0A95-4F4A-A40A-015883D146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4810" y="1740211"/>
                  <a:ext cx="765360" cy="62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7E37FD2-1B26-4AE7-8FFA-F69409F8912E}"/>
              </a:ext>
            </a:extLst>
          </p:cNvPr>
          <p:cNvGrpSpPr/>
          <p:nvPr/>
        </p:nvGrpSpPr>
        <p:grpSpPr>
          <a:xfrm>
            <a:off x="8665490" y="982771"/>
            <a:ext cx="2751480" cy="1130040"/>
            <a:chOff x="8665490" y="982771"/>
            <a:chExt cx="2751480" cy="11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57C5451-14F9-4D32-8FE4-C513C01E7B55}"/>
                    </a:ext>
                  </a:extLst>
                </p14:cNvPr>
                <p14:cNvContentPartPr/>
                <p14:nvPr/>
              </p14:nvContentPartPr>
              <p14:xfrm>
                <a:off x="8689250" y="1007251"/>
                <a:ext cx="15480" cy="209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57C5451-14F9-4D32-8FE4-C513C01E7B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4930" y="1002931"/>
                  <a:ext cx="2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6C9261-1562-4E27-A094-EA421C7F4C73}"/>
                    </a:ext>
                  </a:extLst>
                </p14:cNvPr>
                <p14:cNvContentPartPr/>
                <p14:nvPr/>
              </p14:nvContentPartPr>
              <p14:xfrm>
                <a:off x="8665490" y="982771"/>
                <a:ext cx="157680" cy="20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6C9261-1562-4E27-A094-EA421C7F4C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1170" y="978451"/>
                  <a:ext cx="16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441394-C231-4FD1-9E2F-95E1320B0793}"/>
                    </a:ext>
                  </a:extLst>
                </p14:cNvPr>
                <p14:cNvContentPartPr/>
                <p14:nvPr/>
              </p14:nvContentPartPr>
              <p14:xfrm>
                <a:off x="8866730" y="1106611"/>
                <a:ext cx="385200" cy="99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441394-C231-4FD1-9E2F-95E1320B07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2410" y="1102291"/>
                  <a:ext cx="39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D0B8A2C-8166-4BA3-804A-E9AE5942BE97}"/>
                    </a:ext>
                  </a:extLst>
                </p14:cNvPr>
                <p14:cNvContentPartPr/>
                <p14:nvPr/>
              </p14:nvContentPartPr>
              <p14:xfrm>
                <a:off x="9279290" y="1123531"/>
                <a:ext cx="181800" cy="58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D0B8A2C-8166-4BA3-804A-E9AE5942BE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4970" y="1119211"/>
                  <a:ext cx="19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F300EF1-C065-4028-B4ED-62F8BB8BACDE}"/>
                    </a:ext>
                  </a:extLst>
                </p14:cNvPr>
                <p14:cNvContentPartPr/>
                <p14:nvPr/>
              </p14:nvContentPartPr>
              <p14:xfrm>
                <a:off x="9444890" y="1086451"/>
                <a:ext cx="35280" cy="22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F300EF1-C065-4028-B4ED-62F8BB8BAC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40570" y="1082131"/>
                  <a:ext cx="4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EBB494-43DD-4223-BD59-92BC0BC62B17}"/>
                    </a:ext>
                  </a:extLst>
                </p14:cNvPr>
                <p14:cNvContentPartPr/>
                <p14:nvPr/>
              </p14:nvContentPartPr>
              <p14:xfrm>
                <a:off x="9496010" y="1027771"/>
                <a:ext cx="245520" cy="16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EBB494-43DD-4223-BD59-92BC0BC62B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91690" y="1023451"/>
                  <a:ext cx="254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4EF8876-03DA-4D61-BBAC-DC7A40365D49}"/>
                    </a:ext>
                  </a:extLst>
                </p14:cNvPr>
                <p14:cNvContentPartPr/>
                <p14:nvPr/>
              </p14:nvContentPartPr>
              <p14:xfrm>
                <a:off x="9916130" y="1084651"/>
                <a:ext cx="255960" cy="287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4EF8876-03DA-4D61-BBAC-DC7A40365D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1810" y="1080331"/>
                  <a:ext cx="264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065C9D2-E08B-4DA7-A83B-809A4984596E}"/>
                    </a:ext>
                  </a:extLst>
                </p14:cNvPr>
                <p14:cNvContentPartPr/>
                <p14:nvPr/>
              </p14:nvContentPartPr>
              <p14:xfrm>
                <a:off x="10231850" y="1124611"/>
                <a:ext cx="176040" cy="94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065C9D2-E08B-4DA7-A83B-809A498459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27530" y="1120291"/>
                  <a:ext cx="184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D6B28A-B28F-41FF-B5BD-4C37C807FEF0}"/>
                    </a:ext>
                  </a:extLst>
                </p14:cNvPr>
                <p14:cNvContentPartPr/>
                <p14:nvPr/>
              </p14:nvContentPartPr>
              <p14:xfrm>
                <a:off x="10209530" y="1116331"/>
                <a:ext cx="123480" cy="105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D6B28A-B28F-41FF-B5BD-4C37C807FE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05210" y="1112011"/>
                  <a:ext cx="13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A5ED6F-7992-4669-9B76-6CB05C4B2239}"/>
                    </a:ext>
                  </a:extLst>
                </p14:cNvPr>
                <p14:cNvContentPartPr/>
                <p14:nvPr/>
              </p14:nvContentPartPr>
              <p14:xfrm>
                <a:off x="10398530" y="1116331"/>
                <a:ext cx="168480" cy="81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A5ED6F-7992-4669-9B76-6CB05C4B22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94210" y="1112011"/>
                  <a:ext cx="17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99934FB-3368-4A43-9664-FAC55E21EA37}"/>
                    </a:ext>
                  </a:extLst>
                </p14:cNvPr>
                <p14:cNvContentPartPr/>
                <p14:nvPr/>
              </p14:nvContentPartPr>
              <p14:xfrm>
                <a:off x="10603010" y="1025971"/>
                <a:ext cx="203760" cy="149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99934FB-3368-4A43-9664-FAC55E21EA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98690" y="1021651"/>
                  <a:ext cx="21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61C475-4CA3-4677-84DC-BD3B71589B92}"/>
                    </a:ext>
                  </a:extLst>
                </p14:cNvPr>
                <p14:cNvContentPartPr/>
                <p14:nvPr/>
              </p14:nvContentPartPr>
              <p14:xfrm>
                <a:off x="10883810" y="1013731"/>
                <a:ext cx="43920" cy="132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61C475-4CA3-4677-84DC-BD3B71589B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79490" y="1009411"/>
                  <a:ext cx="52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FD9961-ACFB-4064-9336-0C45062E00F1}"/>
                    </a:ext>
                  </a:extLst>
                </p14:cNvPr>
                <p14:cNvContentPartPr/>
                <p14:nvPr/>
              </p14:nvContentPartPr>
              <p14:xfrm>
                <a:off x="10939250" y="1074571"/>
                <a:ext cx="70200" cy="73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FD9961-ACFB-4064-9336-0C45062E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930" y="1070251"/>
                  <a:ext cx="78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554DC4-22BD-4EEF-B302-9F675AD0B5BC}"/>
                    </a:ext>
                  </a:extLst>
                </p14:cNvPr>
                <p14:cNvContentPartPr/>
                <p14:nvPr/>
              </p14:nvContentPartPr>
              <p14:xfrm>
                <a:off x="11187290" y="1055131"/>
                <a:ext cx="229680" cy="82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554DC4-22BD-4EEF-B302-9F675AD0B5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2970" y="1050811"/>
                  <a:ext cx="23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A3580F-2FAD-4980-BC52-F3EA7F10F82F}"/>
                    </a:ext>
                  </a:extLst>
                </p14:cNvPr>
                <p14:cNvContentPartPr/>
                <p14:nvPr/>
              </p14:nvContentPartPr>
              <p14:xfrm>
                <a:off x="11350010" y="993931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A3580F-2FAD-4980-BC52-F3EA7F10F8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45690" y="989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13FE09-69D3-4A01-8FF4-F0EAD5484558}"/>
                    </a:ext>
                  </a:extLst>
                </p14:cNvPr>
                <p14:cNvContentPartPr/>
                <p14:nvPr/>
              </p14:nvContentPartPr>
              <p14:xfrm>
                <a:off x="8786090" y="1491451"/>
                <a:ext cx="122760" cy="2523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13FE09-69D3-4A01-8FF4-F0EAD54845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1770" y="1487131"/>
                  <a:ext cx="131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F2A3509-3995-4561-B8CA-F76221330BD6}"/>
                    </a:ext>
                  </a:extLst>
                </p14:cNvPr>
                <p14:cNvContentPartPr/>
                <p14:nvPr/>
              </p14:nvContentPartPr>
              <p14:xfrm>
                <a:off x="8917850" y="1482811"/>
                <a:ext cx="254160" cy="83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F2A3509-3995-4561-B8CA-F76221330B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3530" y="1478491"/>
                  <a:ext cx="26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91CA0B5-DFAA-4D3C-81AE-932DBC2D1ECF}"/>
                    </a:ext>
                  </a:extLst>
                </p14:cNvPr>
                <p14:cNvContentPartPr/>
                <p14:nvPr/>
              </p14:nvContentPartPr>
              <p14:xfrm>
                <a:off x="9224930" y="1493251"/>
                <a:ext cx="205920" cy="69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91CA0B5-DFAA-4D3C-81AE-932DBC2D1E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20610" y="1488931"/>
                  <a:ext cx="214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9DCAF7-0226-471D-B3E9-C2675DCB83F1}"/>
                    </a:ext>
                  </a:extLst>
                </p14:cNvPr>
                <p14:cNvContentPartPr/>
                <p14:nvPr/>
              </p14:nvContentPartPr>
              <p14:xfrm>
                <a:off x="9456410" y="1501171"/>
                <a:ext cx="109800" cy="572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9DCAF7-0226-471D-B3E9-C2675DCB83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2090" y="1496851"/>
                  <a:ext cx="11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F9235B-E2E5-436F-922C-85A4EE7B6C73}"/>
                    </a:ext>
                  </a:extLst>
                </p14:cNvPr>
                <p14:cNvContentPartPr/>
                <p14:nvPr/>
              </p14:nvContentPartPr>
              <p14:xfrm>
                <a:off x="9629570" y="1410811"/>
                <a:ext cx="19800" cy="173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F9235B-E2E5-436F-922C-85A4EE7B6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25250" y="1406491"/>
                  <a:ext cx="2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332F19-1D37-441B-9C9E-5C5A5B0DC2CB}"/>
                    </a:ext>
                  </a:extLst>
                </p14:cNvPr>
                <p14:cNvContentPartPr/>
                <p14:nvPr/>
              </p14:nvContentPartPr>
              <p14:xfrm>
                <a:off x="9912170" y="1421611"/>
                <a:ext cx="88560" cy="162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332F19-1D37-441B-9C9E-5C5A5B0DC2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07850" y="1417291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1AC3A7-7A65-4A24-A048-9061DF35A3D8}"/>
                    </a:ext>
                  </a:extLst>
                </p14:cNvPr>
                <p14:cNvContentPartPr/>
                <p14:nvPr/>
              </p14:nvContentPartPr>
              <p14:xfrm>
                <a:off x="9983810" y="1491451"/>
                <a:ext cx="132120" cy="817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1AC3A7-7A65-4A24-A048-9061DF35A3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79490" y="1487131"/>
                  <a:ext cx="14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457D85-F024-439D-B2FF-47B5E34FBBDB}"/>
                    </a:ext>
                  </a:extLst>
                </p14:cNvPr>
                <p14:cNvContentPartPr/>
                <p14:nvPr/>
              </p14:nvContentPartPr>
              <p14:xfrm>
                <a:off x="10156970" y="1460491"/>
                <a:ext cx="78120" cy="107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457D85-F024-439D-B2FF-47B5E34FBB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2650" y="1456171"/>
                  <a:ext cx="86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3CB3C91-82EB-4313-AAF7-64DFAFCC1FA7}"/>
                    </a:ext>
                  </a:extLst>
                </p14:cNvPr>
                <p14:cNvContentPartPr/>
                <p14:nvPr/>
              </p14:nvContentPartPr>
              <p14:xfrm>
                <a:off x="10236530" y="1463371"/>
                <a:ext cx="311760" cy="213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3CB3C91-82EB-4313-AAF7-64DFAFCC1F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2210" y="1459051"/>
                  <a:ext cx="320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0AD126-B763-4932-B837-4DFA9D77B927}"/>
                    </a:ext>
                  </a:extLst>
                </p14:cNvPr>
                <p14:cNvContentPartPr/>
                <p14:nvPr/>
              </p14:nvContentPartPr>
              <p14:xfrm>
                <a:off x="10734050" y="1365451"/>
                <a:ext cx="172800" cy="130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0AD126-B763-4932-B837-4DFA9D77B9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29730" y="1361131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49C48D-863A-4F6E-BD68-08C8F7E62D8C}"/>
                    </a:ext>
                  </a:extLst>
                </p14:cNvPr>
                <p14:cNvContentPartPr/>
                <p14:nvPr/>
              </p14:nvContentPartPr>
              <p14:xfrm>
                <a:off x="10918730" y="1434211"/>
                <a:ext cx="273600" cy="73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49C48D-863A-4F6E-BD68-08C8F7E62D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14410" y="1429891"/>
                  <a:ext cx="282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ABD3A51-67FA-43F8-BD0D-0ED209FFE71D}"/>
                    </a:ext>
                  </a:extLst>
                </p14:cNvPr>
                <p14:cNvContentPartPr/>
                <p14:nvPr/>
              </p14:nvContentPartPr>
              <p14:xfrm>
                <a:off x="8881850" y="1816891"/>
                <a:ext cx="156600" cy="135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ABD3A51-67FA-43F8-BD0D-0ED209FFE7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77530" y="1812571"/>
                  <a:ext cx="16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34F50A-DC52-4298-826E-69CA8289A77C}"/>
                    </a:ext>
                  </a:extLst>
                </p14:cNvPr>
                <p14:cNvContentPartPr/>
                <p14:nvPr/>
              </p14:nvContentPartPr>
              <p14:xfrm>
                <a:off x="9055730" y="1711771"/>
                <a:ext cx="245520" cy="18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34F50A-DC52-4298-826E-69CA8289A7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51410" y="1707451"/>
                  <a:ext cx="254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DDB9ED6-1B9F-45E2-9B7A-B2B4725A2521}"/>
                    </a:ext>
                  </a:extLst>
                </p14:cNvPr>
                <p14:cNvContentPartPr/>
                <p14:nvPr/>
              </p14:nvContentPartPr>
              <p14:xfrm>
                <a:off x="9452450" y="1819771"/>
                <a:ext cx="277920" cy="260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DDB9ED6-1B9F-45E2-9B7A-B2B4725A25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48130" y="1815451"/>
                  <a:ext cx="286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94CD759-878A-49A4-BCBC-7931B06D0E2B}"/>
                    </a:ext>
                  </a:extLst>
                </p14:cNvPr>
                <p14:cNvContentPartPr/>
                <p14:nvPr/>
              </p14:nvContentPartPr>
              <p14:xfrm>
                <a:off x="9733970" y="1827691"/>
                <a:ext cx="308880" cy="946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94CD759-878A-49A4-BCBC-7931B06D0E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29650" y="1823371"/>
                  <a:ext cx="317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527E55-E42E-4A68-930E-CA4E2834CA42}"/>
                    </a:ext>
                  </a:extLst>
                </p14:cNvPr>
                <p14:cNvContentPartPr/>
                <p14:nvPr/>
              </p14:nvContentPartPr>
              <p14:xfrm>
                <a:off x="10128890" y="1704571"/>
                <a:ext cx="189000" cy="171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527E55-E42E-4A68-930E-CA4E2834CA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24570" y="1700251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361B64-AF14-436B-83FB-053AC34E0289}"/>
                    </a:ext>
                  </a:extLst>
                </p14:cNvPr>
                <p14:cNvContentPartPr/>
                <p14:nvPr/>
              </p14:nvContentPartPr>
              <p14:xfrm>
                <a:off x="8765570" y="2074651"/>
                <a:ext cx="537480" cy="381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361B64-AF14-436B-83FB-053AC34E02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61250" y="2070331"/>
                  <a:ext cx="54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18AA3-02D8-45F1-BF28-DD1C0002F01F}"/>
                    </a:ext>
                  </a:extLst>
                </p14:cNvPr>
                <p14:cNvContentPartPr/>
                <p14:nvPr/>
              </p14:nvContentPartPr>
              <p14:xfrm>
                <a:off x="9818210" y="1638331"/>
                <a:ext cx="830520" cy="51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18AA3-02D8-45F1-BF28-DD1C0002F0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3890" y="1634011"/>
                  <a:ext cx="83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E7D7DCC-03D2-4D7E-9DCA-2819D265F2F6}"/>
                    </a:ext>
                  </a:extLst>
                </p14:cNvPr>
                <p14:cNvContentPartPr/>
                <p14:nvPr/>
              </p14:nvContentPartPr>
              <p14:xfrm>
                <a:off x="8732810" y="1263571"/>
                <a:ext cx="1089720" cy="28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E7D7DCC-03D2-4D7E-9DCA-2819D265F2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8490" y="1259251"/>
                  <a:ext cx="10983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4DCB13F-6D8C-4173-B843-74DFFF4C6132}"/>
              </a:ext>
            </a:extLst>
          </p:cNvPr>
          <p:cNvGrpSpPr/>
          <p:nvPr/>
        </p:nvGrpSpPr>
        <p:grpSpPr>
          <a:xfrm>
            <a:off x="8626610" y="2174371"/>
            <a:ext cx="3156120" cy="1001880"/>
            <a:chOff x="8626610" y="2174371"/>
            <a:chExt cx="3156120" cy="10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B2F5C8C-FB28-4E42-8C1E-6615C43E3961}"/>
                    </a:ext>
                  </a:extLst>
                </p14:cNvPr>
                <p14:cNvContentPartPr/>
                <p14:nvPr/>
              </p14:nvContentPartPr>
              <p14:xfrm>
                <a:off x="8626610" y="2380651"/>
                <a:ext cx="205200" cy="11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B2F5C8C-FB28-4E42-8C1E-6615C43E39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22290" y="2376331"/>
                  <a:ext cx="21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FB90AA4-E949-49F4-B6A5-C2CD8A9D9393}"/>
                    </a:ext>
                  </a:extLst>
                </p14:cNvPr>
                <p14:cNvContentPartPr/>
                <p14:nvPr/>
              </p14:nvContentPartPr>
              <p14:xfrm>
                <a:off x="8808050" y="2309371"/>
                <a:ext cx="95400" cy="169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FB90AA4-E949-49F4-B6A5-C2CD8A9D93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03730" y="2305051"/>
                  <a:ext cx="104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4594CF-8D50-41B4-9745-71DAA098C1C1}"/>
                    </a:ext>
                  </a:extLst>
                </p14:cNvPr>
                <p14:cNvContentPartPr/>
                <p14:nvPr/>
              </p14:nvContentPartPr>
              <p14:xfrm>
                <a:off x="9098210" y="2256091"/>
                <a:ext cx="205560" cy="147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4594CF-8D50-41B4-9745-71DAA098C1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93890" y="2251771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2E3FB0B-FC5C-477B-8B52-5634A3988404}"/>
                    </a:ext>
                  </a:extLst>
                </p14:cNvPr>
                <p14:cNvContentPartPr/>
                <p14:nvPr/>
              </p14:nvContentPartPr>
              <p14:xfrm>
                <a:off x="9296210" y="2256451"/>
                <a:ext cx="41040" cy="28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2E3FB0B-FC5C-477B-8B52-5634A39884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91890" y="2252131"/>
                  <a:ext cx="49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E0A3A6-6EA2-4EA3-A3CB-D4E28789BD35}"/>
                    </a:ext>
                  </a:extLst>
                </p14:cNvPr>
                <p14:cNvContentPartPr/>
                <p14:nvPr/>
              </p14:nvContentPartPr>
              <p14:xfrm>
                <a:off x="9347690" y="2309731"/>
                <a:ext cx="60480" cy="76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E0A3A6-6EA2-4EA3-A3CB-D4E28789BD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43370" y="2305411"/>
                  <a:ext cx="69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F8CA9F-4C81-49FC-9AAC-D3D49F4B1CFB}"/>
                    </a:ext>
                  </a:extLst>
                </p14:cNvPr>
                <p14:cNvContentPartPr/>
                <p14:nvPr/>
              </p14:nvContentPartPr>
              <p14:xfrm>
                <a:off x="9592490" y="2290291"/>
                <a:ext cx="211320" cy="93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F8CA9F-4C81-49FC-9AAC-D3D49F4B1C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8170" y="2285971"/>
                  <a:ext cx="219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063E329-0BB5-4911-B987-55B83C12089B}"/>
                    </a:ext>
                  </a:extLst>
                </p14:cNvPr>
                <p14:cNvContentPartPr/>
                <p14:nvPr/>
              </p14:nvContentPartPr>
              <p14:xfrm>
                <a:off x="9871490" y="2282731"/>
                <a:ext cx="78480" cy="85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063E329-0BB5-4911-B987-55B83C1208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67170" y="2278411"/>
                  <a:ext cx="87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712F63-E3F0-4470-AD0B-805099B3AB38}"/>
                    </a:ext>
                  </a:extLst>
                </p14:cNvPr>
                <p14:cNvContentPartPr/>
                <p14:nvPr/>
              </p14:nvContentPartPr>
              <p14:xfrm>
                <a:off x="9971570" y="2295691"/>
                <a:ext cx="291600" cy="60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712F63-E3F0-4470-AD0B-805099B3AB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67250" y="2291371"/>
                  <a:ext cx="300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F9B6E2-2946-42F8-93AE-DC5D7A72E9AD}"/>
                    </a:ext>
                  </a:extLst>
                </p14:cNvPr>
                <p14:cNvContentPartPr/>
                <p14:nvPr/>
              </p14:nvContentPartPr>
              <p14:xfrm>
                <a:off x="10326170" y="2282011"/>
                <a:ext cx="73800" cy="79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F9B6E2-2946-42F8-93AE-DC5D7A72E9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1850" y="2277691"/>
                  <a:ext cx="8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6824DC-42D7-4C14-A05A-D3B7B2B07ECC}"/>
                    </a:ext>
                  </a:extLst>
                </p14:cNvPr>
                <p14:cNvContentPartPr/>
                <p14:nvPr/>
              </p14:nvContentPartPr>
              <p14:xfrm>
                <a:off x="10529570" y="2321611"/>
                <a:ext cx="10800" cy="83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6824DC-42D7-4C14-A05A-D3B7B2B07E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25250" y="2317291"/>
                  <a:ext cx="19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BA18C9-78C8-4258-8CC1-2EB96EE87E3C}"/>
                    </a:ext>
                  </a:extLst>
                </p14:cNvPr>
                <p14:cNvContentPartPr/>
                <p14:nvPr/>
              </p14:nvContentPartPr>
              <p14:xfrm>
                <a:off x="10635410" y="2254291"/>
                <a:ext cx="215640" cy="96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BA18C9-78C8-4258-8CC1-2EB96EE87E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31090" y="2249971"/>
                  <a:ext cx="224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2E98A9-0C50-4D8D-A0A4-5E8CA65F0589}"/>
                    </a:ext>
                  </a:extLst>
                </p14:cNvPr>
                <p14:cNvContentPartPr/>
                <p14:nvPr/>
              </p14:nvContentPartPr>
              <p14:xfrm>
                <a:off x="10820810" y="2210371"/>
                <a:ext cx="360" cy="3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2E98A9-0C50-4D8D-A0A4-5E8CA65F05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16490" y="2206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853C03-4147-47E2-B5CF-BBD6DDC38574}"/>
                    </a:ext>
                  </a:extLst>
                </p14:cNvPr>
                <p14:cNvContentPartPr/>
                <p14:nvPr/>
              </p14:nvContentPartPr>
              <p14:xfrm>
                <a:off x="10997210" y="2251771"/>
                <a:ext cx="314280" cy="223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853C03-4147-47E2-B5CF-BBD6DDC385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92890" y="2247451"/>
                  <a:ext cx="322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F2BEA9-7AFB-4A57-8A60-AE264A9774DE}"/>
                    </a:ext>
                  </a:extLst>
                </p14:cNvPr>
                <p14:cNvContentPartPr/>
                <p14:nvPr/>
              </p14:nvContentPartPr>
              <p14:xfrm>
                <a:off x="11353250" y="2266891"/>
                <a:ext cx="159120" cy="63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F2BEA9-7AFB-4A57-8A60-AE264A9774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48930" y="2262571"/>
                  <a:ext cx="167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C74E7A-1779-4C2B-B8B9-3D0FA887EE70}"/>
                    </a:ext>
                  </a:extLst>
                </p14:cNvPr>
                <p14:cNvContentPartPr/>
                <p14:nvPr/>
              </p14:nvContentPartPr>
              <p14:xfrm>
                <a:off x="11530010" y="2174371"/>
                <a:ext cx="252720" cy="156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C74E7A-1779-4C2B-B8B9-3D0FA887EE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5690" y="2170051"/>
                  <a:ext cx="26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10D6D2-749E-4CCA-9A25-8FFFE021D293}"/>
                    </a:ext>
                  </a:extLst>
                </p14:cNvPr>
                <p14:cNvContentPartPr/>
                <p14:nvPr/>
              </p14:nvContentPartPr>
              <p14:xfrm>
                <a:off x="9048170" y="2638411"/>
                <a:ext cx="335520" cy="136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10D6D2-749E-4CCA-9A25-8FFFE021D2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3850" y="2634091"/>
                  <a:ext cx="344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B09849C-A020-4617-93E6-D81B1896FD55}"/>
                    </a:ext>
                  </a:extLst>
                </p14:cNvPr>
                <p14:cNvContentPartPr/>
                <p14:nvPr/>
              </p14:nvContentPartPr>
              <p14:xfrm>
                <a:off x="9482690" y="2560291"/>
                <a:ext cx="97920" cy="160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B09849C-A020-4617-93E6-D81B1896FD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78370" y="2555971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3186CB6-4FFF-4476-8B93-8252C484329E}"/>
                    </a:ext>
                  </a:extLst>
                </p14:cNvPr>
                <p14:cNvContentPartPr/>
                <p14:nvPr/>
              </p14:nvContentPartPr>
              <p14:xfrm>
                <a:off x="9577010" y="2610331"/>
                <a:ext cx="341280" cy="106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3186CB6-4FFF-4476-8B93-8252C48432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2690" y="2606011"/>
                  <a:ext cx="34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E80E40-4BBC-42AA-83B8-2DD6ED703601}"/>
                    </a:ext>
                  </a:extLst>
                </p14:cNvPr>
                <p14:cNvContentPartPr/>
                <p14:nvPr/>
              </p14:nvContentPartPr>
              <p14:xfrm>
                <a:off x="10130690" y="2637691"/>
                <a:ext cx="175680" cy="867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E80E40-4BBC-42AA-83B8-2DD6ED70360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26370" y="2633371"/>
                  <a:ext cx="18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A84D47-BD5C-4523-99EE-CF4EB641154C}"/>
                    </a:ext>
                  </a:extLst>
                </p14:cNvPr>
                <p14:cNvContentPartPr/>
                <p14:nvPr/>
              </p14:nvContentPartPr>
              <p14:xfrm>
                <a:off x="10496810" y="2635891"/>
                <a:ext cx="109800" cy="206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A84D47-BD5C-4523-99EE-CF4EB64115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92490" y="2631571"/>
                  <a:ext cx="11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0D2CB74-6DFE-4ADC-921A-3D331DB7AB9F}"/>
                    </a:ext>
                  </a:extLst>
                </p14:cNvPr>
                <p14:cNvContentPartPr/>
                <p14:nvPr/>
              </p14:nvContentPartPr>
              <p14:xfrm>
                <a:off x="10624970" y="2626891"/>
                <a:ext cx="68760" cy="87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0D2CB74-6DFE-4ADC-921A-3D331DB7AB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20650" y="2622571"/>
                  <a:ext cx="77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C737497-C5CD-4794-A0F2-0F4C4BBED2D9}"/>
                    </a:ext>
                  </a:extLst>
                </p14:cNvPr>
                <p14:cNvContentPartPr/>
                <p14:nvPr/>
              </p14:nvContentPartPr>
              <p14:xfrm>
                <a:off x="10720010" y="2616811"/>
                <a:ext cx="95400" cy="90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C737497-C5CD-4794-A0F2-0F4C4BBED2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5690" y="2612491"/>
                  <a:ext cx="104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D87EA54-35EA-4536-800E-7173226511EB}"/>
                    </a:ext>
                  </a:extLst>
                </p14:cNvPr>
                <p14:cNvContentPartPr/>
                <p14:nvPr/>
              </p14:nvContentPartPr>
              <p14:xfrm>
                <a:off x="10813610" y="2624731"/>
                <a:ext cx="9360" cy="78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D87EA54-35EA-4536-800E-7173226511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9290" y="2620411"/>
                  <a:ext cx="1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221E277-5169-41A6-87DF-FA134B4435FB}"/>
                    </a:ext>
                  </a:extLst>
                </p14:cNvPr>
                <p14:cNvContentPartPr/>
                <p14:nvPr/>
              </p14:nvContentPartPr>
              <p14:xfrm>
                <a:off x="10865810" y="2511691"/>
                <a:ext cx="287640" cy="172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221E277-5169-41A6-87DF-FA134B4435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61490" y="2507371"/>
                  <a:ext cx="29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8ECBC4-96DF-43B1-B929-3D67DC196A4F}"/>
                    </a:ext>
                  </a:extLst>
                </p14:cNvPr>
                <p14:cNvContentPartPr/>
                <p14:nvPr/>
              </p14:nvContentPartPr>
              <p14:xfrm>
                <a:off x="10979570" y="2491531"/>
                <a:ext cx="12600" cy="3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8ECBC4-96DF-43B1-B929-3D67DC196A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75250" y="2487211"/>
                  <a:ext cx="21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291F4E-22B2-495B-A419-F34228BFABA6}"/>
                    </a:ext>
                  </a:extLst>
                </p14:cNvPr>
                <p14:cNvContentPartPr/>
                <p14:nvPr/>
              </p14:nvContentPartPr>
              <p14:xfrm>
                <a:off x="10322930" y="2768371"/>
                <a:ext cx="118800" cy="56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291F4E-22B2-495B-A419-F34228BFAB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8610" y="2764051"/>
                  <a:ext cx="127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5A8DD9-E57B-43BF-B9E0-7A7BACD67DE1}"/>
                    </a:ext>
                  </a:extLst>
                </p14:cNvPr>
                <p14:cNvContentPartPr/>
                <p14:nvPr/>
              </p14:nvContentPartPr>
              <p14:xfrm>
                <a:off x="11224010" y="2492971"/>
                <a:ext cx="94320" cy="76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5A8DD9-E57B-43BF-B9E0-7A7BACD67D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19690" y="2488651"/>
                  <a:ext cx="102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F896D9D-8D9C-45E3-89EF-5944DE502D71}"/>
                    </a:ext>
                  </a:extLst>
                </p14:cNvPr>
                <p14:cNvContentPartPr/>
                <p14:nvPr/>
              </p14:nvContentPartPr>
              <p14:xfrm>
                <a:off x="9110810" y="2967451"/>
                <a:ext cx="106560" cy="208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F896D9D-8D9C-45E3-89EF-5944DE502D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06490" y="2963131"/>
                  <a:ext cx="115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867ED2-88CD-46B0-B09C-8D2B93E892E1}"/>
                    </a:ext>
                  </a:extLst>
                </p14:cNvPr>
                <p14:cNvContentPartPr/>
                <p14:nvPr/>
              </p14:nvContentPartPr>
              <p14:xfrm>
                <a:off x="9241130" y="2957011"/>
                <a:ext cx="137880" cy="106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867ED2-88CD-46B0-B09C-8D2B93E892E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36810" y="2952691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B4B2B5-C284-4D32-BB3F-3205C5AAE90C}"/>
                    </a:ext>
                  </a:extLst>
                </p14:cNvPr>
                <p14:cNvContentPartPr/>
                <p14:nvPr/>
              </p14:nvContentPartPr>
              <p14:xfrm>
                <a:off x="9352010" y="2892931"/>
                <a:ext cx="159840" cy="160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B4B2B5-C284-4D32-BB3F-3205C5AAE9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47690" y="2888611"/>
                  <a:ext cx="168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62C305E-DF15-470A-96BB-04E16D5F540F}"/>
                    </a:ext>
                  </a:extLst>
                </p14:cNvPr>
                <p14:cNvContentPartPr/>
                <p14:nvPr/>
              </p14:nvContentPartPr>
              <p14:xfrm>
                <a:off x="9677450" y="3010291"/>
                <a:ext cx="26280" cy="17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62C305E-DF15-470A-96BB-04E16D5F540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73130" y="3005971"/>
                  <a:ext cx="3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429846-AC02-4983-9163-9634A7DB5B05}"/>
                    </a:ext>
                  </a:extLst>
                </p14:cNvPr>
                <p14:cNvContentPartPr/>
                <p14:nvPr/>
              </p14:nvContentPartPr>
              <p14:xfrm>
                <a:off x="9479810" y="2960611"/>
                <a:ext cx="112680" cy="867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429846-AC02-4983-9163-9634A7DB5B0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75490" y="2956291"/>
                  <a:ext cx="12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8F90A3-F59A-4988-AEE5-93F0746991C0}"/>
                    </a:ext>
                  </a:extLst>
                </p14:cNvPr>
                <p14:cNvContentPartPr/>
                <p14:nvPr/>
              </p14:nvContentPartPr>
              <p14:xfrm>
                <a:off x="9775010" y="2869891"/>
                <a:ext cx="183240" cy="273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8F90A3-F59A-4988-AEE5-93F0746991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70690" y="2865571"/>
                  <a:ext cx="191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28654D5-15F0-4EC8-AC8A-EB20C1E6CA61}"/>
                    </a:ext>
                  </a:extLst>
                </p14:cNvPr>
                <p14:cNvContentPartPr/>
                <p14:nvPr/>
              </p14:nvContentPartPr>
              <p14:xfrm>
                <a:off x="9864290" y="2895451"/>
                <a:ext cx="156240" cy="2574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28654D5-15F0-4EC8-AC8A-EB20C1E6CA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9970" y="2891131"/>
                  <a:ext cx="164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78530EE-2E6B-447E-B2D4-A929AD3C73E6}"/>
                    </a:ext>
                  </a:extLst>
                </p14:cNvPr>
                <p14:cNvContentPartPr/>
                <p14:nvPr/>
              </p14:nvContentPartPr>
              <p14:xfrm>
                <a:off x="9987410" y="2953771"/>
                <a:ext cx="105480" cy="99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78530EE-2E6B-447E-B2D4-A929AD3C73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83090" y="2949451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C6A6F35-9574-4F4F-9FDC-4E0F947E5C2A}"/>
                    </a:ext>
                  </a:extLst>
                </p14:cNvPr>
                <p14:cNvContentPartPr/>
                <p14:nvPr/>
              </p14:nvContentPartPr>
              <p14:xfrm>
                <a:off x="10101170" y="2873851"/>
                <a:ext cx="189000" cy="183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C6A6F35-9574-4F4F-9FDC-4E0F947E5C2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96850" y="2869531"/>
                  <a:ext cx="197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3C17F7A-19B3-4E21-B85B-8F838C04686C}"/>
                    </a:ext>
                  </a:extLst>
                </p14:cNvPr>
                <p14:cNvContentPartPr/>
                <p14:nvPr/>
              </p14:nvContentPartPr>
              <p14:xfrm>
                <a:off x="9645050" y="3059971"/>
                <a:ext cx="744120" cy="115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3C17F7A-19B3-4E21-B85B-8F838C0468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40730" y="3055651"/>
                  <a:ext cx="75276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A6ECEE6-6EA6-4655-8CB9-3EB6B19DA308}"/>
                  </a:ext>
                </a:extLst>
              </p14:cNvPr>
              <p14:cNvContentPartPr/>
              <p14:nvPr/>
            </p14:nvContentPartPr>
            <p14:xfrm>
              <a:off x="7751450" y="1007971"/>
              <a:ext cx="412200" cy="2003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A6ECEE6-6EA6-4655-8CB9-3EB6B19DA30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47130" y="1003651"/>
                <a:ext cx="420840" cy="20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5142029-F6F9-4EF1-B4EC-B19E77C914BA}"/>
                  </a:ext>
                </a:extLst>
              </p14:cNvPr>
              <p14:cNvContentPartPr/>
              <p14:nvPr/>
            </p14:nvContentPartPr>
            <p14:xfrm>
              <a:off x="7792130" y="2796811"/>
              <a:ext cx="196920" cy="230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5142029-F6F9-4EF1-B4EC-B19E77C914B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87810" y="2792491"/>
                <a:ext cx="205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3D50D33-4296-4C7E-8114-A0A18AA50D8D}"/>
                  </a:ext>
                </a:extLst>
              </p14:cNvPr>
              <p14:cNvContentPartPr/>
              <p14:nvPr/>
            </p14:nvContentPartPr>
            <p14:xfrm>
              <a:off x="7748930" y="1136491"/>
              <a:ext cx="285480" cy="31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3D50D33-4296-4C7E-8114-A0A18AA50D8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44610" y="1132171"/>
                <a:ext cx="2941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Microsoft Office PowerPoint</Application>
  <PresentationFormat>Breitbild</PresentationFormat>
  <Paragraphs>326</Paragraphs>
  <Slides>43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243</cp:revision>
  <cp:lastPrinted>2022-03-02T20:18:27Z</cp:lastPrinted>
  <dcterms:created xsi:type="dcterms:W3CDTF">2022-03-01T20:52:11Z</dcterms:created>
  <dcterms:modified xsi:type="dcterms:W3CDTF">2023-10-17T07:42:12Z</dcterms:modified>
</cp:coreProperties>
</file>