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notesSlides/notesSlide3.xml" ContentType="application/vnd.openxmlformats-officedocument.presentationml.notesSlide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notesSlides/notesSlide4.xml" ContentType="application/vnd.openxmlformats-officedocument.presentationml.notesSlide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notesSlides/notesSlide5.xml" ContentType="application/vnd.openxmlformats-officedocument.presentationml.notesSlide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notesSlides/notesSlide6.xml" ContentType="application/vnd.openxmlformats-officedocument.presentationml.notesSlide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notesSlides/notesSlide7.xml" ContentType="application/vnd.openxmlformats-officedocument.presentationml.notesSlide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notesSlides/notesSlide8.xml" ContentType="application/vnd.openxmlformats-officedocument.presentationml.notesSlide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notesSlides/notesSlide9.xml" ContentType="application/vnd.openxmlformats-officedocument.presentationml.notesSlide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notesSlides/notesSlide10.xml" ContentType="application/vnd.openxmlformats-officedocument.presentationml.notesSlide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notesSlides/notesSlide11.xml" ContentType="application/vnd.openxmlformats-officedocument.presentationml.notesSlide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notesSlides/notesSlide12.xml" ContentType="application/vnd.openxmlformats-officedocument.presentationml.notesSlide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notesSlides/notesSlide13.xml" ContentType="application/vnd.openxmlformats-officedocument.presentationml.notesSlide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notesSlides/notesSlide14.xml" ContentType="application/vnd.openxmlformats-officedocument.presentationml.notesSlide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notesSlides/notesSlide15.xml" ContentType="application/vnd.openxmlformats-officedocument.presentationml.notesSlide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notesSlides/notesSlide16.xml" ContentType="application/vnd.openxmlformats-officedocument.presentationml.notesSlide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notesSlides/notesSlide17.xml" ContentType="application/vnd.openxmlformats-officedocument.presentationml.notesSlide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notesSlides/notesSlide18.xml" ContentType="application/vnd.openxmlformats-officedocument.presentationml.notesSlide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372" r:id="rId2"/>
    <p:sldId id="424" r:id="rId3"/>
    <p:sldId id="426" r:id="rId4"/>
    <p:sldId id="427" r:id="rId5"/>
    <p:sldId id="384" r:id="rId6"/>
    <p:sldId id="387" r:id="rId7"/>
    <p:sldId id="390" r:id="rId8"/>
    <p:sldId id="391" r:id="rId9"/>
    <p:sldId id="392" r:id="rId10"/>
    <p:sldId id="393" r:id="rId11"/>
    <p:sldId id="394" r:id="rId12"/>
    <p:sldId id="395" r:id="rId13"/>
    <p:sldId id="830" r:id="rId14"/>
    <p:sldId id="833" r:id="rId15"/>
    <p:sldId id="453" r:id="rId16"/>
    <p:sldId id="1203" r:id="rId17"/>
    <p:sldId id="1204" r:id="rId18"/>
    <p:sldId id="1362" r:id="rId19"/>
    <p:sldId id="1429" r:id="rId20"/>
    <p:sldId id="1206" r:id="rId21"/>
    <p:sldId id="1207" r:id="rId22"/>
    <p:sldId id="1208" r:id="rId23"/>
    <p:sldId id="1364" r:id="rId24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2" autoAdjust="0"/>
    <p:restoredTop sz="93447" autoAdjust="0"/>
  </p:normalViewPr>
  <p:slideViewPr>
    <p:cSldViewPr snapToGrid="0">
      <p:cViewPr varScale="1">
        <p:scale>
          <a:sx n="72" d="100"/>
          <a:sy n="72" d="100"/>
        </p:scale>
        <p:origin x="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19300,'-4'0'1136,"-5"2"-1072,-4 3-40,5 1 40,0 2-296,5 0 200,1 0-8,7-32-96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1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76 10330,'-20'-1'854,"0"2"1,-1 0-1,1 1 0,0 1 0,-23 7 0,43-10-827,0 0-1,0 1 0,0-1 1,0 0-1,0 1 0,0-1 0,0 0 1,1 1-1,-1-1 0,0 0 1,0 1-1,0-1 0,0 0 1,0 0-1,1 1 0,-1-1 1,0 0-1,0 1 0,0-1 1,1 0-1,-1 0 0,0 1 0,0-1 1,1 0-1,-1 0 0,0 0 1,1 0-1,-1 1 0,0-1 1,0 0-1,1 0 0,-1 0 1,0 0-1,1 0 0,-1 0 1,0 0-1,1 0 0,14 8 43,7 1-104,-1-2 0,2 0 0,-1-1 0,31 3 0,95 5-317,-121-12 309,628 10-765,-472-13 799,570-9 585,-372 2-247,476-39-1172,-430 5 415,1 29 273,-343 16 81,29 1-234,120-12 1,-229 8 215,3 0-3,-1-1 0,1 1 1,0-1-1,0-1 0,0 0 0,-1 0 0,1 0 1,-1-1-1,1 0 0,-1-1 0,0 1 1,6-6-1,7-10-273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14315,'8'-34'912,"0"-7"-1008,0-6 96,4-5 288,1 2-456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16740,'-17'1'841,"1"2"1,-1-1-1,0 2 1,1 1-1,-1 0 1,-23 11-1,31-12-788,0 1-1,1 0 0,0 1 1,0 0-1,0 0 0,1 0 1,0 1-1,0 0 0,0 1 1,1 0-1,0 0 0,1 0 1,0 0-1,0 1 0,1 0 1,0 0-1,0 0 0,1 0 1,0 1-1,-2 18 0,3-15-105,0 1 0,1 0 0,1-1 0,0 1 0,1 0 0,0-1 0,1 1 0,1-1 0,0 0-1,1 1 1,0-1 0,1-1 0,1 1 0,10 18 0,-13-27-54,0 1 1,0-1-1,1 0 0,-1 0 1,1 0-1,0 0 0,0-1 1,0 0-1,0 0 0,1 0 1,-1 0-1,1 0 0,0-1 1,-1 0-1,1 0 0,0 0 1,0-1-1,1 0 0,-1 0 1,0 0-1,0 0 0,1-1 1,-1 0-1,0 0 1,1-1-1,-1 1 0,0-1 1,0 0-1,0 0 0,0-1 1,0 0-1,0 0 0,0 0 1,0 0-1,0-1 0,-1 0 1,9-6-1,27-28-590,0-13-2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79 15643,'-27'47'1409,"-35"87"-1,55-115-1270,1-1-1,1 1 1,0 1-1,2-1 1,0 1-1,1-1 1,1 1-1,1 21 1,0-36-128,1 0 0,0-1 0,0 1 0,0-1 0,0 1 0,1-1 0,-1 0 0,5 7 0,-5-9-6,0 0-1,0-1 0,0 1 0,1-1 0,-1 0 0,0 1 0,1-1 1,-1 0-1,1 0 0,-1 0 0,1 0 0,0 0 0,-1 0 0,1 0 1,0-1-1,0 1 0,0-1 0,-1 1 0,1-1 0,0 0 0,0 1 1,0-1-1,0 0 0,2-1 0,4 0 29,0-1 0,-1 0 0,1 0 0,0-1 0,-1 0 0,0 0 0,0-1 0,0 0 0,0 0 0,-1 0 0,1-1 0,10-11 0,3-3 176,-2-1 1,25-34-1,-20 22 313,34-66-1,-48 80-297,0-1 0,-2-1 0,0 1 0,-1-1 0,4-27 1,-10 41-145,1-1 0,-1 1 0,0 0 0,0 0 0,-1-1 0,0 1 0,0 0 0,0 0 0,-1 0 0,-2-7 0,3 12-57,1-1-1,-1 0 0,0 1 0,0-1 0,0 0 0,0 1 0,0-1 1,-1 1-1,1-1 0,0 1 0,-1 0 0,1 0 0,-1 0 0,1-1 1,-1 1-1,1 1 0,-1-1 0,0 0 0,0 0 0,1 1 0,-1-1 1,0 1-1,0-1 0,0 1 0,0 0 0,1-1 0,-1 1 0,0 0 1,0 0-1,0 1 0,0-1 0,0 0 0,0 1 0,1-1 1,-4 2-1,-2 1-24,1 0 1,0 1 0,0 0-1,1 0 1,-1 0 0,1 0 0,0 1-1,0 0 1,0 0 0,1 1-1,-1-1 1,1 1 0,1 0 0,-1 0-1,-2 7 1,2-5-181,0-1 1,1 1-1,0 0 1,1 1-1,-1-1 1,2 0-1,-1 1 1,1-1-1,0 1 1,1 0-1,1 15 1,-1-23 123,0 0 1,0 1-1,1-1 1,-1 0 0,1 1-1,-1-1 1,1 0 0,-1 1-1,1-1 1,-1 0-1,1 0 1,0 0 0,0 0-1,0 0 1,0 0 0,0 0-1,0 0 1,0 0-1,0 0 1,0 0 0,0 0-1,0-1 1,0 1-1,3 0 1,-2 0 6,0-1 1,-1 0-1,1 0 0,0 0 1,0 0-1,0 0 0,0 0 1,0-1-1,0 1 0,0-1 1,-1 1-1,1-1 0,0 1 1,0-1-1,-1 0 0,4-2 1,22-16-811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15755,'-6'35'1033,"1"0"0,2 1 0,2 62 0,20 105-122,-18-189-848,0-3-2,0-1 1,1 1-1,0 0 1,1 0-1,0-1 1,0 0-1,10 19 1,-13-29-59,0 1 1,1-1 0,-1 1-1,0-1 1,1 1 0,-1-1 0,0 1-1,1-1 1,-1 1 0,1-1-1,-1 0 1,1 1 0,-1-1 0,1 0-1,-1 1 1,1-1 0,-1 0-1,1 0 1,-1 1 0,1-1 0,-1 0-1,1 0 1,0 0 0,-1 0-1,1 0 1,-1 0 0,1 0 0,0 0-1,-1 0 1,1 0 0,-1 0-1,1 0 1,0 0 0,-1-1 0,1 1-1,-1 0 1,1 0 0,-1-1-1,1 1 1,-1 0 0,1-1 0,-1 1-1,1 0 1,-1-1 0,1 1-1,-1-1 1,0 1 0,1-1 0,-1 1-1,0-1 1,1 1 0,-1-2-1,19-32 63,7-31-19,27-106 0,1-71 462,-51 227-424,-20 106 661,3 1 0,-2 178 0,16-255-767,4 44-215,-4-55 150,0-1-1,1 0 1,-1 1 0,1-1 0,0 0 0,0 0 0,1 0 0,-1 0 0,1 0 0,-1 0 0,1 0-1,0 0 1,4 4 0,-6-7 49,1 1 0,-1-1-1,1 0 1,0 1 0,-1-1 0,1 0-1,0 1 1,-1-1 0,1 0 0,0 0-1,0 0 1,-1 0 0,1 1 0,0-1-1,-1 0 1,1 0 0,0-1 0,0 1-1,-1 0 1,1 0 0,0 0 0,-1 0-1,1-1 1,0 1 0,-1 0 0,1 0-1,0-1 1,-1 1 0,2-1-1,16-16-373,5-20-151,1-7-205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14963,'-7'49'3103,"6"-46"-2707,0 1 1,0-1-1,0 0 0,0 1 1,-1-1-1,1 0 0,-1 0 1,0 0-1,0 0 1,0 0-1,-5 4 0,5-5-348,0 0-1,1 0 0,0 0 0,-1 0 1,1 0-1,0 0 0,0 0 1,0 0-1,0 1 0,0-1 0,0 0 1,1 1-1,-1-1 0,1 1 1,0-1-1,0 1 0,0-1 0,0 4 1,0-3-64,0 1 1,1 0-1,-1-1 1,1 1-1,0 0 1,0-1-1,0 1 0,1-1 1,-1 1-1,1-1 1,2 4-1,-4-6 16,1-1-1,-1 0 1,0 1-1,1-1 1,-1 1-1,0-1 1,1 0-1,-1 1 1,0-1-1,1 0 0,-1 1 1,1-1-1,-1 0 1,0 0-1,1 0 1,-1 1-1,1-1 1,-1 0-1,1 0 1,-1 0-1,1 0 0,-1 0 1,1 0-1,-1 0 1,1 0-1,-1 0 1,1 0-1,-1 0 1,1 0-1,-1 0 1,1 0-1,-1 0 1,1-1-1,0 1 1,0-1 9,1-1 0,-1 1 0,1 0 1,-1-1-1,1 1 0,-1-1 0,0 1 1,0-1-1,1-2 0,17-39 237,-16 32-151,0 0-1,-1-1 0,-1 1 1,1-1-1,-2 1 0,-1-24 1,1 35-93,0-1 0,0 1 0,0 0 0,0-1 1,0 1-1,0-1 0,0 1 0,0 0 0,0-1 0,0 1 1,0-1-1,0 1 0,-1 0 0,1-1 0,0 1 1,0-1-1,-1 1 0,1 0 0,0-1 0,0 1 1,-1 0-1,1-1 0,0 1 0,-1 0 0,1 0 1,0-1-1,-1 1 0,1 0 0,-9 7-59,-3 19-153,9-17-30,1 1 1,0 0-1,0 0 1,1 1 0,1-1-1,0 0 1,0 0-1,0 0 1,3 11 0,-3-20 172,1 0 1,-1 0-1,0 0 1,0 0-1,1 0 1,-1 0-1,1 0 1,-1 0-1,1 0 1,-1-1-1,1 1 1,-1 0-1,1 0 1,0 0-1,-1-1 1,1 1-1,0 0 1,0-1-1,0 1 1,-1 0-1,1-1 1,0 0-1,0 1 1,0-1-1,0 1 1,0-1-1,0 0 1,0 0-1,0 1 1,0-1-1,0 0 1,0 0-1,0 0 1,0 0-1,0 0 1,0 0-1,0-1 1,1 1-1,2-1-70,0-1 0,-1 0 0,1 1 0,-1-1 0,0 0 0,0-1-1,1 1 1,4-6 0,15-18-700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12987,'-2'27'1279,"-1"1"-1,-1-1 1,-10 36 0,-3 12 866,12-44-1799,0-1 0,2 1 0,2-1 1,1 1-1,1 0 0,5 33 0,-4-56-320,1-1-1,0 1 1,0-1 0,1 0-1,-1 0 1,2 0 0,9 13-1,6 9 12,-22-36-9,0 0 0,1-1 0,0 0 0,0 1 0,1-13 0,-1 6-10,0-33-41,2 0-1,2 0 0,1 0 1,3 1-1,2-1 1,16-45-1,-21 79-27,1 0-1,0 1 1,13-23-1,-16 32 31,0 0-1,0 1 1,0-1-1,0 1 1,0 0-1,1-1 1,-1 1-1,1 0 0,-1 0 1,4-1-1,-5 2 3,1 1-1,-1-1 0,1 1 1,-1-1-1,1 1 0,-1 0 0,1 0 1,-1 0-1,1 0 0,-1 0 1,1 0-1,-1 0 0,1 0 0,-1 0 1,1 1-1,-1-1 0,1 1 1,-1-1-1,1 1 0,-1-1 0,3 3 1,-2-2 4,0 0 1,0 1-1,0-1 1,-1 1-1,1 0 1,0-1-1,-1 1 1,1 0-1,-1 0 1,0 0-1,1 0 1,-1 0-1,0 0 1,0 0-1,-1 1 1,2 2-1,-1 0 43,0 0 0,-1 0-1,1 0 1,-1 0-1,-1 0 1,1-1 0,-2 9-1,-1 0 169,0 0-1,-2-1 0,1 0 1,-1 0-1,-8 13 1,2-5 304,-1-2 1,-19 24 0,27-37-439,0-1 0,0 1-1,-1-1 1,0 0 0,1 0-1,-1 0 1,-1 0 0,1-1-1,-1 0 1,1 0 0,-1 0-1,-10 3 1,15-6-112,0 0 0,0 0-1,0 0 1,1 1 0,-1-1 0,0 0-1,0 0 1,0 0 0,1 0-1,-1 0 1,0 0 0,0-1 0,0 1-1,1 0 1,-1 0 0,0 0 0,0-1-1,0 1 1,1 0 0,-1-1 0,0 1-1,1-1 1,-1 1 0,0-1 0,1 1-1,-1-1 1,1 0 0,-2 0-1,2-1-44,-1 0-1,1 1 1,-1-1-1,1 0 1,0 1-1,-1-1 1,1 0 0,0 0-1,0 1 1,0-1-1,1 0 1,0-3-1,1-4-302,0 0 0,2 0 0,6-16 0,6-6-663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16628,'-2'1'214,"-1"-1"0,1 1 0,-1 1 0,1-1 0,0 0 0,0 1 0,-1-1 0,1 1 0,0-1 0,0 1 0,-2 3 1,-2 0 160,-13 11 112,0 1-1,2 0 1,0 2 0,1 0-1,0 0 1,-15 28-1,29-45-475,1 0-1,0 0 0,0 0 1,0 0-1,0 0 0,0 1 1,1-1-1,-1 0 0,1 0 1,-1 1-1,1-1 0,0 0 1,0 1-1,0-1 0,0 0 1,0 0-1,1 4 0,0-5-9,-1 0-1,1 0 1,0 1 0,0-1-1,0 0 1,1 0-1,-1 0 1,0 0-1,0 0 1,0-1-1,1 1 1,-1 0-1,0-1 1,1 1 0,-1-1-1,1 1 1,-1-1-1,1 1 1,-1-1-1,1 0 1,-1 0-1,1 0 1,-1 0-1,1 0 1,-1 0 0,0 0-1,3-1 1,60-9-15,-45 5 13,1 2-1,-1 0 0,35 1 0,-49 2 4,-1 0 0,0 0 0,0 1-1,1 0 1,-1 0 0,0 0 0,0 0-1,0 0 1,0 1 0,0 0 0,-1 0-1,1 0 1,0 0 0,-1 1 0,1-1-1,-1 1 1,0 0 0,0 0 0,0 0-1,0 1 1,-1-1 0,4 5 0,-4-3 28,0 0 0,-1 0 1,1 0-1,-1 1 0,0-1 1,0 0-1,-1 0 0,1 1 1,-1-1-1,-1 0 0,1 1 1,-1-1-1,1 0 0,-1 0 1,-1 0-1,1 0 0,-1 0 1,0 0-1,0 0 0,-1 0 1,-2 5-1,-2 1 106,0 1 0,-1-1 0,-1 0 1,0 0-1,0-1 0,-1-1 0,-10 9 0,16-14-136,-1-1 0,1 0 0,-1 0 0,0-1 0,0 1 0,0-1 0,0 0-1,0 0 1,0-1 0,0 0 0,-1 0 0,-9 1 0,13-2-97,0 0 0,0 0 0,-1-1 0,1 1 0,0-1 0,0 1 0,0-1 0,0 0 1,0 0-1,0 0 0,0 0 0,1 0 0,-1 0 0,0 0 0,0 0 0,1-1 0,-1 1 0,1-1 0,-1 1 0,1-1 0,0 0 0,0 0 0,-1 1 0,1-1 0,0 0 0,1 0 1,-1 0-1,0 0 0,1 0 0,-1 0 0,1 0 0,-1-1 0,1 1 0,0-2 0,-1-5-126,1 1 0,0 0 0,0-1 0,1 1 1,0-1-1,0 1 0,5-13 0,9-24-1032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59 194 14875,'6'-2'321,"1"1"1,-1-1-1,0 0 0,0 0 1,0-1-1,0 0 0,0 0 1,-1 0-1,1-1 0,-1 0 1,0 0-1,0 0 0,0-1 1,7-9-1,-5 6 72,-1 0 1,0 0 0,-1-1-1,1 0 1,-2-1-1,1 1 1,-1-1-1,4-16 1,-8 24-306,1 0-1,-1 0 1,1-1 0,-1 1-1,0 0 1,0 0 0,0-1-1,0 1 1,-1 0 0,1 0-1,0 0 1,-2-3 0,2 4-60,-1 0 1,1 1-1,-1-1 1,1 0-1,-1 1 1,1-1-1,-1 1 1,1-1 0,-1 1-1,0-1 1,1 1-1,-1 0 1,0-1-1,1 1 1,-1 0-1,0-1 1,0 1-1,1 0 1,-1 0-1,0 0 1,0-1-1,1 1 1,-1 0-1,0 0 1,0 0-1,0 0 1,1 1-1,-1-1 1,0 0-1,0 0 1,1 0 0,-1 1-1,0-1 1,0 0-1,1 1 1,-2 0-1,-4 2 68,0 0 0,0 1 0,0 0 0,0 0 0,1 0 0,0 1 0,0 0 0,0 0 0,-5 7-1,-5 8 94,-15 27-1,18-26-88,1 1 0,0 0 0,-10 38 0,17-48-70,1 0 0,0 1-1,1-1 1,1 1 0,0 0 0,0-1 0,1 1 0,3 20 0,-2-30-79,-1 0 1,1 0 0,0 1 0,0-1-1,0 0 1,0 0 0,0 0 0,1-1-1,-1 1 1,1 0 0,0-1-1,0 1 1,0-1 0,0 1 0,0-1-1,1 0 1,-1 0 0,1 0 0,3 2-1,-4-3-43,1 0 0,0 0 0,0 0 0,-1-1-1,1 1 1,0-1 0,0 0 0,0 0 0,0 0-1,-1 0 1,1-1 0,0 1 0,0-1-1,0 1 1,-1-1 0,1 0 0,0 0 0,-1 0-1,1-1 1,-1 1 0,1 0 0,2-4 0,35-29-417,2-8-184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113 478 16131,'1'-2'183,"1"1"-1,0 0 1,0-1-1,-1 1 1,1-1-1,-1 1 1,1-1-1,-1 1 1,0-1-1,1 0 1,-1 0-1,0 0 1,0 0-1,0 0 1,-1 0-1,1 0 1,0 0-1,-1 0 1,1 0-1,-1 0 1,0-1-1,0-3 1,0 4 35,-1-1 0,0 0 0,1 1 1,-1-1-1,0 1 0,0-1 1,-1 1-1,1 0 0,0-1 0,-1 1 1,0 0-1,1 0 0,-1 0 1,0 0-1,0 0 0,-2-1 0,1 1-36,0-1 0,0 1 0,-1 1 1,1-1-1,0 0 0,-1 1 0,1 0 0,-1-1 0,1 2 0,-1-1 0,0 0 0,-3 0 0,5 1-175,-1 0 1,1 0 0,0 0 0,-1 1-1,1-1 1,0 0 0,0 1 0,0 0-1,-1-1 1,1 1 0,0 0 0,0 0-1,0 0 1,0 1 0,0-1 0,1 0-1,-1 1 1,0-1 0,1 1 0,-3 2-1,1 1-9,0 1-1,0 0 1,1-1-1,0 1 1,0 0-1,1 0 1,0 0-1,0 0 0,0 0 1,0 0-1,1 1 1,0-1-1,1 0 1,0 7-1,0-9-2,-1-1 0,1 1 0,0-1 0,0 0 0,0 1 0,1-1-1,-1 0 1,1 0 0,-1 0 0,1 0 0,4 5 0,-4-7 2,-1 1 0,1-1 0,-1 0 0,1 0 0,0 0 0,-1 0 0,1 0 0,0 0-1,-1-1 1,1 1 0,0-1 0,0 1 0,0-1 0,0 1 0,0-1 0,0 0 0,0 0 0,0 0 0,-1 0 0,1-1 0,0 1 0,3-1 0,3-1-1,-1-1 1,1 0-1,-1-1 1,1 1-1,-1-2 0,0 1 1,-1-1-1,1 0 1,-1 0-1,0 0 0,7-9 1,9-11-1,26-39 1,-39 52-2,16-22 23,-2-2 0,-2 0 1,-1-1-1,-2-1 0,-1-1 0,21-77 0,-37 111-15,0-1 0,0 1-1,-1 0 1,0-11 0,0 15-3,0 1 0,0-1 0,0 0 0,0 1 0,0-1 0,0 1 0,-1-1 0,1 0 0,0 1 0,0-1 0,-1 1 0,1-1 0,0 1 0,0-1 0,-1 1 0,1-1 0,-1 1 0,1 0 0,-1-2 0,0 2 0,0 0 0,1 0 0,-1 0 0,0 0 0,1 0 0,-1 0 0,0 0 0,1 0 0,-1 1 0,1-1 0,-1 0 0,0 0 0,1 0 0,-1 1 0,1-1 0,-1 0 0,1 1 0,-1-1 0,1 0 0,-1 1-1,1-1 1,-1 1 0,0 0 0,-6 6-5,1 0-1,-1 0 1,1 1-1,1 0 1,-1 0-1,1 0 1,-5 12 0,-26 69-33,26-61 41,-37 119 21,42-128-8,1 1-1,1 1 1,1-1-1,1 0 1,2 31-1,-1-46-9,1 1-1,0-1 1,1 0 0,-1 1-1,1-1 1,0 0-1,0 0 1,1 0 0,0-1-1,-1 1 1,7 7 0,2 0-1,1 0 0,20 15 1,-22-19-6,0 1-1,-1-1 1,0 2-1,0-1 1,12 19-1,-14-17-1,-2 1-1,1 0 0,-2 1 1,1-1-1,-2 1 0,0 0 0,0-1 1,1 27-1,-4-30 13,1 0 0,-2 0 0,1 0 0,-1 0 0,-1 0 0,1-1 0,-2 1-1,1 0 1,-1-1 0,0 1 0,-1-1 0,0 0 0,-10 14 0,14-21 1,-1 1 0,0-1 0,0 0 0,0 0 0,-1 1 0,1-1 0,0 0 0,0 0 0,0 0 0,-1-1 0,1 1 0,-1 0 0,1 0 0,0-1 1,-1 1-1,1-1 0,-1 1 0,0-1 0,-1 1 0,2-1-1,-1-1 1,1 1 0,-1 0 0,1-1 0,0 1 0,-1-1-1,1 1 1,0-1 0,-1 1 0,1-1 0,0 0 0,0 0-1,0 0 1,0 0 0,0 0 0,0 0 0,-1-1-1,-2-3 19,0-1-1,0 0 0,1 0 0,-1 0 1,2 0-1,-1 0 0,-2-8 1,0-6 12,0 0 1,1 0 0,2-1 0,0 1 0,1-1 0,1 1 0,2-23 0,-1 31-115,1 1 1,0 0-1,1-1 0,0 1 0,1 0 0,0 1 1,0-1-1,1 1 0,1 0 0,0 0 1,0 0-1,1 1 0,0 0 0,10-10 0,16-9 141,47-32 0,-33 28-226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67 12075,'4'-6'529,"1"-2"342,0-1 0,-1 0 1,6-16-1,-10 24-775,1 1 0,-1 0 0,0 0 1,0 0-1,0-1 0,0 1 0,0 0 1,0 0-1,0-1 0,0 1 0,0 0 1,1 0-1,-1-1 0,0 1 0,0 0 0,0 0 1,0-1-1,-1 1 0,1 0 0,0 0 1,0-1-1,0 1 0,0 0 0,0 0 1,0-1-1,0 1 0,0 0 0,0 0 0,-1 0 1,1-1-1,0 1 0,0 0 0,0 0 1,0 0-1,-1 0 0,1-1 0,0 1 0,0 0 1,-1 0-1,-10 4 1693,-10 12-251,15-11-1326,0 1 1,0 1-1,1-1 1,0 1-1,0 0 0,0 0 1,1 0-1,-7 16 1,10-20-218,0 0 1,0 1 0,0-1-1,0 0 1,1 0 0,-1 1 0,1-1-1,0 0 1,0 1 0,0-1-1,0 0 1,1 1 0,-1-1 0,1 0-1,0 1 1,0-1 0,0 0 0,0 0-1,1 0 1,-1 0 0,1 0-1,0 0 1,-1-1 0,1 1 0,3 3-1,34 29-122,-23-22 85,0 2 1,21 24 0,-33-34 50,-1-1 0,0 1-1,0 0 1,0 0 0,0 0 0,-1 0-1,0 1 1,0-1 0,0 1 0,-1-1-1,0 1 1,0-1 0,0 1 0,-1 7-1,0-9 32,-1 1-1,0-1 1,-1 1-1,1-1 1,-1 0-1,1 0 1,-1 0-1,-1 0 1,1 0-1,-1 0 1,1 0-1,-1-1 1,0 1-1,0-1 1,-1 0-1,1 0 1,0 0-1,-1 0 1,0 0-1,0-1 0,0 0 1,0 0-1,0 0 1,-5 1-1,4-1-39,1 0-1,-1 0 0,1-1 1,-1 1-1,0-1 1,0-1-1,1 1 0,-1-1 1,0 0-1,0 0 0,0 0 1,0 0-1,1-1 0,-1 0 1,0 0-1,0 0 0,1-1 1,-1 1-1,1-1 0,-1 0 1,1-1-1,-7-4 1,10 6-80,-1 0 0,1 0 0,0 0 1,0-1-1,0 1 0,0 0 0,0-1 1,0 1-1,0 0 0,0-1 0,1 1 1,-1-1-1,0 1 0,1-1 0,0 0 1,-1 1-1,1-1 0,0 0 0,0 1 1,0-1-1,0-2 0,0 2-110,1-1 1,0 1-1,0-1 0,0 1 0,0-1 0,0 1 1,0 0-1,1 0 0,-1 0 0,1-1 1,0 1-1,2-2 0,8-6-845,-1 1 1,2 0 0,24-14-1,-24 16 719,24-15-851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89 183 17724,'-2'-1'146,"1"0"1,-1 0-1,1 0 0,-1 0 1,0 0-1,1 1 1,-1-1-1,0 0 0,0 1 1,1 0-1,-1-1 1,0 1-1,0 0 0,0 0 1,0 0-1,1 0 1,-1 0-1,0 0 1,0 1-1,0-1 0,0 1 1,1-1-1,-1 1 1,-1 0-1,0 0-22,0 1 0,0-1 0,1 0 0,-1 1 0,1-1 0,-1 1 0,1 0 1,0-1-1,0 1 0,-1 1 0,1-1 0,1 0 0,-1 0 0,-2 4 0,3-3-94,0 1 0,0 0 0,0-1 0,0 1 0,1 0 0,-1-1 0,1 1 0,0 0 1,0 0-1,0-1 0,1 1 0,0 0 0,-1 0 0,1-1 0,3 7 0,-2-4-13,1 0 1,0 0-1,0 0 1,1 0-1,-1-1 1,2 1-1,-1-1 1,9 9-1,-10-11-1,0 0-1,0-1 0,1 1 1,-1-1-1,1 0 0,0 0 1,0 0-1,-1 0 1,1 0-1,0-1 0,0 0 1,1 0-1,6 1 0,-8-2 14,-1 0-1,1 0 1,0-1-1,-1 1 1,1-1-1,0 1 1,-1-1-1,1 0 1,-1 0-1,1 0 1,-1-1-1,1 1 1,-1 0-1,0-1 1,0 0-1,0 1 0,0-1 1,0 0-1,0 0 1,0 0-1,0-1 1,2-3-1,0-2-27,1 0 0,-1 0 0,-1-1 1,0 0-1,0 1 0,-1-1 0,0 0 0,0 0 0,-1-1 0,0 1 0,-1 0 0,0 0 0,0 0 0,-1-1 0,0 1 0,-1 0 0,0 0 0,0 0 0,-1 1 0,0-1 0,-1 0 1,0 1-1,-5-8 0,7 14-149,0 0 1,0 0 0,-1 0-1,1 0 1,0 1-1,-1-1 1,-5-1 0,-2 2-902,10 1 999,-1 1 1,1-1 0,0 0 0,0 1-1,0-1 1,0 1 0,-1-1 0,1 0-1,0 1 1,0-1 0,0 1-1,0-1 1,0 1 0,0-1 0,0 1-1,0-1 1,0 0 0,0 1 0,1-1-1,-1 1 1,0-1 0,0 1 0,0-1-1,0 0 1,1 1 0,-1 0 0,1 0 2,1 1 0,-1-1 0,0 1 0,0-1 0,0 0 0,1 0 0,-1 0 0,1 0 1,-1 0-1,1 0 0,-1 0 0,1 0 0,0 0 0,-1-1 0,1 1 0,0-1 0,0 1 1,-1-1-1,1 0 0,0 0 0,0 1 0,0-1 0,-1 0 0,4-1 0,5 1 20,-1-1-1,1 0 0,10-3 1,-16 3 16,5-2 45,0 1 0,0 0 1,0 1-1,0 0 0,15 1 0,-22 0-3,1 0-1,-1 1 1,0-1-1,1 1 1,-1 0-1,0 0 1,1 0-1,-1 0 1,0 0-1,0 0 1,0 1-1,0-1 1,0 0-1,0 1 0,0 0 1,-1 0-1,1-1 1,0 1-1,-1 0 1,1 0-1,-1 0 1,0 0-1,0 1 1,0-1-1,0 0 1,1 3-1,0 6 109,1 1-1,-1-1 0,-1 1 1,0 0-1,-1 0 1,0-1-1,-4 24 0,1 29 568,3-63-683,0 0 1,-1 0-1,2 0 1,-1 0-1,0 0 1,0 0-1,0 0 1,0 0-1,0 0 1,1 0 0,-1 0-1,1 0 1,-1-1-1,0 1 1,1 0-1,-1 0 1,1 0-1,0 0 1,-1-1-1,2 2 1,-1-2-3,0 1 0,-1-1 0,1 0-1,0 0 1,0 0 0,-1 0 0,1 0 0,0 0 0,-1 0-1,1 0 1,0 0 0,0 0 0,-1-1 0,1 1-1,0 0 1,-1 0 0,1-1 0,0 1 0,-1 0 0,2-2-1,4-2 117,1-1-1,-2 0 0,11-11 0,-13 12-108,16-16 173,2-1-58,-1 0 0,-1-2 0,-1 0 0,16-29 0,-33 50-136,0 1 0,0-1 0,-1 1 0,1-1 0,-1 0 0,1 0 0,-1 1 0,0-1 0,1 0 0,-1 0 0,0 1 0,0-1-1,-1-2 1,1 3-4,0 1-1,0 0 1,0 0-1,0-1 1,0 1-1,-1 0 0,1-1 1,0 1-1,0 0 1,0 0-1,0-1 0,-1 1 1,1 0-1,0 0 1,0 0-1,-1-1 1,1 1-1,0 0 0,0 0 1,-1 0-1,1 0 1,0-1-1,0 1 1,-1 0-1,1 0 0,0 0 1,-1 0-1,-14 6 65,14-6-66,1 1 0,-1-1 0,0 1 0,1-1 0,-1 1 0,1-1 0,-1 1-1,1 0 1,-1-1 0,1 1 0,-1-1 0,1 1 0,0 0 0,-1 0 0,1-1 0,0 1 0,-1 0 0,1 0 0,0-1-1,0 1 1,0 0 0,0 0 0,0 1 0,0-2 0,0 1-1,1-1 0,-1 0 1,0 1-1,1-1 1,-1 1-1,1-1 0,-1 0 1,0 1-1,1-1 1,-1 0-1,1 1 0,-1-1 1,1 0-1,-1 0 1,1 1-1,-1-1 1,1 0-1,-1 0 0,1 0 1,0 0-1,-1 0 1,1 0-1,-1 0 0,1 0 1,-1 0-1,1 0 1,-1 0-1,1 0 1,-1 0-1,1 0 0,0 0 1,-1-1-1,1 1 1,-1 0-1,1-1 0,17-6 7,-1-1 0,0 0-1,-1-2 1,0 0 0,0 0-1,16-16 1,11-6 57,-30 22-24,-11 7-24,1 1-1,-1 0 1,1 0 0,0 0-1,-1 0 1,1 0 0,0 0-1,0 1 1,0-1-1,0 1 1,0 0 0,1 0-1,3-1 1,-7 3-8,1-1 0,-1 1 1,1 0-1,-1-1 0,1 1 0,-1 0 1,1-1-1,-1 1 0,0 0 0,1 0 1,-1-1-1,0 1 0,0 0 0,1 0 1,-1 0-1,0-1 0,0 1 0,0 0 1,0 0-1,0 0 0,0-1 0,0 1 1,-1 0-1,1 1 0,-4 23 109,-8 21 43,8-34-129,1 1 0,0 0 0,0 0-1,1 0 1,0 26 0,2-37-26,0-1-1,0 1 1,1 0 0,-1-1 0,0 1-1,1 0 1,-1-1 0,1 1-1,-1-1 1,1 1 0,0-1 0,0 1-1,-1-1 1,1 1 0,0-1-1,0 0 1,1 0 0,-1 1 0,0-1-1,0 0 1,1 0 0,-1 0-1,0 0 1,1 0 0,-1-1-1,1 1 1,-1 0 0,1-1 0,-1 1-1,1-1 1,0 1 0,-1-1-1,1 0 1,0 0 0,-1 0 0,1 0-1,0 0 1,-1 0 0,1 0-1,2-1 1,8-1-113,1 0 0,0-2 0,-1 1-1,16-8 1,-5 3-752,-18 7 518,-4 1 264,0 0 1,0 0-1,0 0 0,1-1 0,-1 1 0,0 0 1,0-1-1,0 1 0,0 0 0,0-1 0,0 1 0,0-1 1,0 0-1,0 1 0,0-1 0,0 0 0,0 0 1,0 1-1,1-3 0,-1-9-562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56 528 13259,'4'-31'1752,"0"-5"-912,-4-3-344,0-2 1865,0-1-1425,-2-5-504,0 0-264,-7-10-584,-3-2 432,-7-6-128,-1 2-96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21493,'6'0'1624,"-3"5"-1280,0 1-200,4 3 312,-1-3-736,1 2 24,0-2 120,6 0-128,4 3-120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52 361 14963,'2'-1'170,"-1"1"0,1 0 0,0 0 0,0-1 0,0 1 0,0-1 0,-1 1 0,1-1 0,0 0 0,0 1 0,-1-1 0,1 0 0,-1 0 0,1-1 0,-1 1 0,1 0 0,-1 0 0,1-1 0,-1 1 0,0-1 0,0 1 0,0-1 0,0 1 0,0-1 0,0 0 0,0 1 0,-1-1 0,1 0 0,-1 0 0,1 0 0,-1 0 0,0 1 0,1-1 0,-1 0 0,0 0 0,0 0 0,0 0 0,-1 0 0,1 0 0,0 1 0,-1-1 0,1 0 0,-1 0 0,-1-2 0,2 4-149,-1-1 0,1 0 0,-1 1 1,1-1-1,-1 0 0,1 1 0,-1-1 0,0 1 0,1-1 1,-1 1-1,0-1 0,0 1 0,1 0 0,-1-1 0,0 1 1,0 0-1,1-1 0,-1 1 0,0 0 0,0 0 0,0 0 1,0 0-1,1 0 0,-1 0 0,0 0 0,0 0 1,0 0-1,0 0 0,1 1 0,-1-1 0,0 0 0,0 0 1,0 1-1,1-1 0,-1 1 0,0-1 0,0 1 0,1-1 1,-1 1-1,1-1 0,-1 1 0,0-1 0,1 1 0,-1 0 1,-3 3 52,0 0 0,0 1 1,0-1-1,1 0 0,-4 7 1,2 0-10,0-1 0,1 1 0,0-1 0,0 1 0,1 0 0,-2 17 1,4-21-68,1 0 0,-1 0 0,1 0 1,0 0-1,1 0 0,0 0 1,0-1-1,0 1 0,1 0 0,0 0 1,0-1-1,3 7 0,-4-12 0,0 1 0,0 0 0,0-1 0,0 0 0,0 1 0,0-1 0,0 0-1,1 1 1,-1-1 0,0 0 0,1 0 0,-1 0 0,1 0 0,-1 0 0,1 0 0,-1-1 0,1 1 0,0-1-1,-1 1 1,4 0 0,-2-1 1,0 0 1,0 0-1,0 0 0,0-1 0,0 1 1,0-1-1,0 0 0,0 0 0,0 0 0,0 0 1,3-3-1,7-4-13,0-1-1,0 0 1,20-21-1,-25 23-14,7-6 4,18-18-305,43-49-1,-67 70 279,-1-1 0,-1 0 0,1 0 0,-2-1 0,0 0 0,0 0 0,-1 0-1,-1-1 1,5-19 0,2-40 325,-8 44 1,1 1-1,15-51 1,-19 78-267,0 0 0,0 0 0,0 0 0,0 0 0,0 0 0,0 0 0,1 1 0,-1-1 0,0 0 0,0 0 0,0 0 0,0 0 0,0 0 0,0 0 0,0 0 0,1 0 0,-1 0 0,0 0 0,0 1 0,0-1 0,0 0 0,0 0 0,1 0 0,-1 0 0,0 0 0,0 0 0,0 0 0,0 0 0,0 0 0,1 0 0,-1 0 0,0 0 0,0 0 0,0 0 0,0-1 0,0 1 0,1 0 0,-1 0 0,0 0 0,0 0 0,0 0 0,0 0 0,0 0 0,0 0 0,0 0 0,1 0 0,-1-1 0,0 1 0,0 0 0,0 0 0,0 0 0,2 15 44,-3 98 147,6 202 649,-4-305-779,0 0 1,0-1-1,6 19 1,-7-27-73,0-1 0,0 1 0,0-1 0,0 0 1,0 1-1,0-1 0,0 0 0,1 1 0,-1-1 1,0 1-1,0-1 0,0 0 0,0 1 0,1-1 1,-1 0-1,0 1 0,0-1 0,1 0 0,-1 0 1,0 1-1,1-1 0,-1 0 0,0 0 0,1 1 1,-1-1-1,0 0 0,1 0 0,-1 0 0,1 1 1,4-12-301,-2-20-395,-5 19 464,-1 1 0,0-1 0,-1 1 0,0 0 0,-1 0 0,0 0 0,-1 1 0,0 0 0,-1 0 0,-12-15 0,-8-5-354,-54-47 0,58 57 806,23 20-198,-1 0-1,1 0 1,0-1-1,0 1 0,0 0 1,-1 0-1,1 0 1,0 0-1,0 0 1,0 0-1,0-1 0,-1 1 1,1 0-1,0 0 1,0 0-1,0 0 1,0 0-1,0-1 0,0 1 1,0 0-1,-1 0 1,1 0-1,0-1 1,0 1-1,0 0 1,0 0-1,0 0 0,0-1 1,0 1-1,0 0 1,0 0-1,0-1 1,0 1-1,0 0 0,0 0 1,0 0-1,0-1 1,0 1-1,1 0 1,-1 0-1,0 0 0,0-1 1,0 1-1,0 0 1,0 0-1,0 0 1,0 0-1,1-1 1,-1 1-1,0 0 0,0 0 1,0 0-1,0 0 1,1 0-1,-1 0 1,0 0-1,0-1 0,0 1 1,1 0-1,-1 0 1,0 0-1,0 0 1,0 0-1,1 0 0,-1 0 1,0 0-1,15-1 593,12 3 167,11 2-446,0-3 0,0 0 0,67-10 0,-87 6-450,1 0 1,33-13 0,-13-3-197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89 15139,'-4'-11'2503,"1"13"-444,-1 22 314,4-4-1733,1 0 1,5 24-1,-5-36-607,1-1 0,0 1 0,0-1 0,1 0 0,0 0 0,0 0 0,1 0 0,8 12 0,-11-17-22,0-1 0,0 0 0,0 0 0,0 0 0,0 0 1,0 0-1,0 0 0,0 0 0,0 0 0,1-1 0,-1 1 0,0 0 0,1-1 0,-1 1 1,0-1-1,1 1 0,-1-1 0,1 0 0,-1 0 0,1 0 0,1 0 0,-1 0 9,1 0 0,-1-1 0,0 0 0,1 1 0,-1-1 0,0 0 0,1 0-1,-1 0 1,0-1 0,0 1 0,3-3 0,4-4 55,-1 0-1,-1-1 1,1 0-1,7-12 1,-1-1 101,12-29 0,-17 32-74,2 0 0,16-25 0,-27 44-102,1 0 0,-1 0 1,0 0-1,0-1 1,0 1-1,0 0 1,0 0-1,0 0 1,0 0-1,0 0 0,0 0 1,0 0-1,0 0 1,0 0-1,1 0 1,-1 0-1,0 0 1,0-1-1,0 1 0,0 0 1,0 0-1,0 0 1,0 0-1,1 0 1,-1 0-1,0 0 1,0 0-1,0 0 0,0 0 1,0 0-1,0 0 1,0 0-1,1 0 1,-1 0-1,0 0 1,0 0-1,0 0 0,0 1 1,0-1-1,0 0 1,0 0-1,0 0 1,1 0-1,-1 0 1,0 0-1,0 0 0,0 0 1,0 0-1,0 0 1,0 0-1,0 1 1,0-1-1,0 0 1,0 0-1,0 0 0,0 0 1,0 0-1,0 0 1,4 13 6,-1 19-11,-3-26 7,1 8 1,0-1 0,1 1 1,1 0-1,0-1 0,0 1 1,7 14-1,-9-26 3,1 1-1,-1 0 1,0-1-1,1 1 1,0-1-1,-1 0 1,1 1 0,0-1-1,0 0 1,0 0-1,0 0 1,1 0-1,-1-1 1,1 1-1,-1-1 1,1 1 0,-1-1-1,1 0 1,0 0-1,-1 0 1,1 0-1,0 0 1,0-1 0,0 0-1,0 1 1,0-1-1,0 0 1,-1 0-1,1 0 1,0-1-1,0 1 1,0-1 0,0 1-1,0-1 1,4-2-1,10-5 39,0 0 0,-1-1-1,0-1 1,-1 0 0,0-1 0,14-14-1,-13 12-9,0 0 0,0 1 0,1 1 0,29-15 0,-43 25-33,0 0 1,-1 0-1,1 0 0,0 0 0,0 1 0,-1-1 0,1 1 0,0 0 1,0 0-1,0 0 0,0 0 0,-1 0 0,5 1 0,-5 0-2,0-1 0,0 1-1,0 0 1,0 0 0,-1 0-1,1 0 1,0 1-1,-1-1 1,1 0 0,0 1-1,-1-1 1,0 1 0,1-1-1,1 4 1,1 4-4,0 0-1,0 1 1,0 0-1,-2-1 1,1 1-1,1 12 1,7 23 33,-11-45-28,0 1 0,0-1 1,0 0-1,0 0 0,0 1 0,1-1 1,-1 0-1,0 0 0,0 0 0,0 1 0,0-1 1,1 0-1,-1 0 0,0 0 0,0 0 0,0 1 1,1-1-1,-1 0 0,0 0 0,0 0 1,1 0-1,-1 0 0,0 0 0,0 0 0,1 0 1,-1 0-1,0 0 0,0 0 0,1 0 1,-1 0-1,0 0 0,0 0 0,1 0 0,-1 0 1,0 0-1,0 0 0,1 0 0,-1 0 0,0 0 1,0 0-1,1 0 0,-1-1 0,0 1 1,0 0-1,0 0 0,1 0 0,-1 0 0,0-1 1,0 1-1,0 0 0,1 0 0,-1 0 0,0-1 1,0 1-1,0 0 0,0 0 0,0-1 1,0 1-1,0 0 0,0 0 0,1-1 0,8-16 24,-8 15-21,21-49 72,15-31 6,-31 71-83,0 1-1,1-1 1,0 2-1,0-1 1,11-10-1,-17 19 0,0 0 0,0 0 0,1-1 0,-1 1-1,0 0 1,1 0 0,-1 0 0,1 1 0,-1-1-1,1 0 1,0 0 0,-1 1 0,1-1 0,0 1-1,-1 0 1,1-1 0,0 1 0,-1 0 0,1 0-1,0 0 1,3 0 0,-4 1-1,1 0 0,0 0 1,-1 0-1,1-1 0,0 2 0,-1-1 1,1 0-1,-1 0 0,0 0 0,1 1 0,-1-1 1,0 0-1,0 1 0,0 0 0,0-1 0,0 1 1,0-1-1,0 1 0,1 3 0,2 9-6,0 0 0,0 1 0,-2-1 0,2 18 0,4 20-3,-8-51-4,0 0 0,0 0-1,0 0 1,1 0 0,-1 0 0,0 0 0,0 0-1,1 0 1,-1 0 0,0 0 0,1 0 0,-1-1-1,1 1 1,-1 0 0,1 0 0,0 0-1,-1-1 1,1 1 0,0 0 0,-1-1 0,1 1-1,0 0 1,0-1 0,0 1 0,0-1 0,-1 1-1,1-1 1,0 0 0,0 1 0,0-1 0,0 0-1,0 0 1,0 0 0,0 1 0,0-1 0,0 0-1,0 0 1,0-1 0,0 1 0,0 0-1,0 0 1,0 0 0,0-1 0,0 1 0,0 0-1,-1-1 1,1 1 0,0-1 0,1 0 0,6-4-248,0 0 1,0-1 0,-1 0-1,9-9 1,-7 7 28,43-45-664,-31 28 314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19404,'-3'0'1881,"3"1"-1449,4 4-232,3 4 1000,5 0-888,-2 2-504,3-4-240,-1 0 312,2 3-104,-2-2-96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49 17428,'-4'-6'709,"-1"1"1,-1 0 0,1 0 0,-1 0-1,1 0 1,-1 1 0,-10-5 0,14 8-639,1 0 0,-1 1 0,1-1 0,-1 1 0,0-1 0,1 1 0,-1-1 0,0 1 0,0 0 0,1 0 0,-1 0 0,0 0 0,0 0-1,1 1 1,-1-1 0,0 0 0,0 1 0,1-1 0,-1 1 0,1 0 0,-1-1 0,0 1 0,1 0 0,-1 0 0,1 0 0,0 0 0,-1 0 0,1 0 0,0 1 0,0-1 0,-1 0 0,1 1 0,0-1 0,1 1 0,-1-1 0,-1 4 0,-1 1-37,0 1-1,1-1 1,0 1-1,0-1 1,0 1-1,1 0 1,0 0-1,1 11 1,-1-14-36,1-1 1,0 1-1,0-1 1,1 1 0,-1-1-1,1 0 1,0 1-1,-1-1 1,2 0 0,-1 0-1,0 1 1,1-1-1,-1 0 1,1 0 0,0-1-1,0 1 1,0 0-1,0 0 1,4 3 0,-4-5-1,0-1 1,0 1-1,0 0 1,0 0-1,0-1 1,0 1-1,0-1 1,1 0-1,-1 1 1,0-1-1,0 0 1,0 0-1,0-1 1,1 1-1,-1 0 1,0-1-1,0 1 1,0-1-1,0 0 1,0 0-1,0 1 1,0-1 0,0-1-1,0 1 1,2-2-1,5-3-6,1-2-1,-1 1 1,10-11 0,-17 16 8,17-21 5,-15 17-1,0 1-1,0 1 1,1-1-1,-1 1 0,1-1 1,0 1-1,8-5 1,-12 9-2,-1 0 0,0 0 0,1 0 0,-1 0 0,0 0 0,1 0 0,-1 0 0,0 0 0,1 0 0,-1 0 0,0 0 0,1 0 0,-1 0 0,0 1 0,0-1 0,1 0 0,-1 0 0,0 0 0,0 0 0,1 1 0,-1-1 0,0 0 0,0 0 0,1 1 0,-1-1 0,0 0 0,0 0 0,0 1 0,0-1 0,1 0 0,-1 1 1,0-1-1,0 0 0,0 1 0,0-1 0,0 0 0,0 1 0,0-1 0,0 0 0,0 0 0,0 1 0,0-1 0,0 0 0,0 1 0,0 0 0,0 21 49,0-17-42,-2 15 37,2-15-9,-1 0 0,1 0-1,0 0 1,0 1 0,0-1-1,2 7 1,-2-12-33,0 0 1,0 1-1,1-1 1,-1 0-1,0 0 0,0 0 1,0 0-1,1 1 1,-1-1-1,0 0 0,0 0 1,0 0-1,1 0 1,-1 0-1,0 0 0,0 0 1,1 0-1,-1 0 1,0 1-1,0-1 1,1 0-1,-1 0 0,0 0 1,0 0-1,1-1 1,-1 1-1,0 0 0,0 0 1,1 0-1,-1 0 1,0 0-1,0 0 0,0 0 1,1 0-1,-1 0 1,0-1-1,0 1 0,0 0 1,1 0-1,-1 0 1,0 0-1,0-1 0,0 1 1,0 0-1,1 0 1,-1 0-1,0-1 0,0 1 1,11-12 110,-11 11-107,13-15 120,-3 2-76,1 0-1,1 1 1,15-14 0,-25 24-60,1 1-1,-1 0 1,1 0 0,0 0 0,0 0-1,0 0 1,0 1 0,0 0 0,0-1-1,0 1 1,1 0 0,-1 0 0,0 0-1,1 1 1,-1 0 0,1-1 0,-1 1-1,0 0 1,1 0 0,-1 1 0,1-1-1,5 2 1,-6 0-3,0-1 0,0 1 0,-1-1 0,1 1 0,0 0 0,-1 1 0,1-1-1,-1 0 1,0 1 0,0-1 0,0 1 0,0-1 0,0 1 0,0 0 0,-1 0 0,1 0 0,-1 0 0,2 6 0,12 21 21,-13-29-51,0-1 1,0 1-1,0 0 0,0-1 0,0 0 1,0 0-1,0 1 0,0-1 1,0 0-1,0 0 0,0-1 0,0 1 1,0 0-1,0-1 0,0 1 1,3-2-1,3 0-355,-7 2 230,21-3-1688,-21 3 1763,0 0 1,0 0-1,0 0 0,-1 0 1,1 0-1,0 0 1,0 0-1,0 0 1,-1 1-1,1-1 0,0 0 1,0 0-1,-1 1 1,1-1-1,0 0 0,0 1 1,-1-1-1,1 1 1,0-1-1,-1 1 1,1 0-1,0 3-823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17628,'0'8'1656,"3"5"-1128,6 4-232,6 8 825,2-1-329,5 5-432,1 0-216,1-1-456,-2-2-264,-3-6-161,-2-5 537,-1-6-144,-1-4-144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13067,'54'4'837,"0"-3"-1,0-1 1,84-13 0,160-42 153,-245 44-828,617-174 1611,-650 179-1740,574-168 118,-574 169-344,-12 4 218,0-1 1,0 1-1,0-2 0,-1 1 1,1-1-1,-1 0 1,1-1-1,-1 0 1,0 0-1,-1 0 0,12-10 1,-10 0-41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1 582 15547,'2'1'143,"0"-1"-1,1 1 1,-1 0 0,0-1-1,0 0 1,1 1-1,-1-1 1,0 0-1,1 0 1,-1 0 0,4-1-1,0 0 50,57-2 714,90-17 0,62-26-308,-164 35-431,230-61 318,300-119 1,-386 112-636,24-7-639,-153 63 421,92-19 1,-88 31 15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5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8497 10754,'1'0'63,"0"0"0,0 0-1,-1 0 1,1 0 0,0 0-1,0 0 1,-1 0 0,1 0-1,0-1 1,-1 1 0,1 0-1,0 0 1,-1-1 0,1 1-1,0 0 1,-1-1 0,1 1-1,0-1 1,-1 1 0,1-1-1,-1 1 1,1-1 0,-1 1-1,1-1 1,0-1 0,13-20 103,-10 14 121,148-272 1185,-39 63-1266,311-453 374,-367 587-457,199-275 365,873-973-508,88 79-375,-488 565 388,-608 575 6,1376-1164 125,-1451 1240-116,772-583 123,647-373-20,-892 612-1217,-543 361 991,-2-2 1,0-1-1,30-31 0,-49 42 19,0-1-1,9-15 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5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13371,'2'-1'1020,"-2"7"-356,-3 17-79,-10 35-103,-186 774 720,194-817-1173,4-11-17,0-1 0,0 1 0,0 0 0,0-1-1,1 1 1,-1 0 0,1-1 0,0 1-1,0 0 1,0 0 0,1-1 0,0 7-1,0-10-8,-1 1 1,0-1-1,0 1 0,1-1 0,-1 1 0,0-1 0,1 1 0,-1-1 0,0 0 0,1 1 0,-1-1 0,1 1 0,-1-1 0,1 0 0,-1 1 0,1-1 0,-1 0 0,1 0 0,-1 0 0,1 1 1,-1-1-1,1 0 0,-1 0 0,1 0 0,-1 0 0,1 0 0,-1 0 0,1 0 0,0 0 0,-1 0 0,1 0 0,-1 0 0,1 0 0,21-9 40,-18 7-30,119-60 120,38-18-166,17 10-170,-20 8 158,-30 7-13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1837 778 14131,'-7'-21'1110,"-1"1"1,-1 0-1,-1 0 0,-1 1 0,-1 0 1,0 1-1,-18-19 0,7 7-1901,-22-38 0,32 45 105,-45-72-3429,49 83 3629,0 0 0,-1 1 1,-1 0-1,1 1 0,-21-14 0,-7-1 352,-1 2 1,0 2 0,-2 1-1,-1 3 1,-64-19-1,-227-39 2504,169 43-1560,103 19-544,-12-4 0,-95-8-1,145 23-245,-1 1-1,0 1 1,1 1-1,-1 2 1,1 0-1,-1 1 0,1 1 1,-28 11-1,9 3-95,-71 42-1,93-50 40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5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73 16540,'3'157'3594,"-4"-123"-3504,-3 53 210,9 106-1,-3-181-19,1-12 123,0-23 158,-1-47 240,-3 0-1,-4 0 0,-17-94 0,24 171-803,0-1 0,0 0 0,0 0 0,1 0 0,0 0 0,0 0-1,1 0 1,-1-1 0,1 0 0,0 0 0,1 0 0,-1 0 0,1 0 0,0-1 0,0 0 0,11 6 0,-9-6-5,0 0 0,0 0 1,1-1-1,0 0 1,0-1-1,0 1 1,0-1-1,0-1 0,0 0 1,0 0-1,1 0 1,-1-1-1,10-1 0,-4-2 8,-1 0 1,1 0-1,-1-2 0,1 1 0,-1-2 0,-1 0 0,1 0 0,-1-1 0,0-1 0,19-15 0,-22 15 17,-1 1 0,0-1 0,0 0 0,-1 0-1,0-1 1,0 0 0,-1-1 0,0 1 0,-1-1 0,0 0-1,-1-1 1,0 1 0,0-1 0,2-11 0,-6 20-12,0-1 0,1 1 1,-1-1-1,0 1 0,0-1 0,0 1 1,-1-1-1,1 1 0,-1-1 0,1 1 1,-1-1-1,0 1 0,0-1 0,0 1 1,0 0-1,0 0 0,-1 0 0,1-1 1,-1 1-1,-1-2 0,2 3-5,-1 1 0,1-1 0,0 0 0,-1 0 0,1 1 0,-1-1 0,1 0 0,-1 1 1,1 0-1,-1-1 0,0 1 0,1 0 0,-1 0 0,1 0 0,-1 0 0,0 0 0,1 0 0,-1 0 0,1 0 0,-1 1 0,1-1 0,-1 1 0,1-1 0,-1 1 0,1 0 0,-1-1 0,1 1 0,0 0 1,-1 0-1,1 0 0,0 0 0,0 0 0,-2 2 0,-3 3-10,1 0 0,0 0 0,0 0 1,1 1-1,0 0 0,0 0 0,0 0 1,1 0-1,0 0 0,0 1 0,-2 12 0,1-1-4,0 0-1,2 1 0,-1 31 1,3-37 22,1 0 1,1-1-1,0 1 1,1 0-1,0-1 0,1 1 1,1-1-1,0 0 1,11 19-1,-13-25-96,1 0-1,0-1 1,1 0-1,0 0 1,0 0-1,0-1 1,0 1 0,1-1-1,0-1 1,0 1-1,0-1 1,1 0-1,-1 0 1,1-1-1,0 0 1,0 0-1,0 0 1,15 2-1,-18-4 57,-1-1-1,0 1 1,1-1 0,-1 0-1,0 0 1,1 0-1,-1-1 1,0 1-1,1-1 1,-1 0-1,0 0 1,0 0-1,1 0 1,-1-1-1,0 1 1,0-1-1,-1 0 1,1 1-1,3-4 1,19-28-400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5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63 13587,'-2'-2'245,"-1"-3"393,0-1 0,-1 1 0,0 0 0,0 0-1,-5-5 1,9 10-560,0-1-1,-1 1 0,1 0 1,-1-1-1,1 1 0,-1 0 1,0-1-1,1 1 1,-1 0-1,1 0 0,-1-1 1,1 1-1,-1 0 0,0 0 1,1 0-1,-1 0 0,1 0 1,-1 0-1,0 0 1,1 0-1,-1 0 0,1 0 1,-1 0-1,-1 1 0,1-1 18,0 1 0,0 0 0,0 0-1,0 0 1,0 0 0,1 1-1,-1-1 1,0 0 0,0 0-1,1 0 1,-1 1 0,1-1-1,-1 0 1,1 1 0,0-1 0,-1 2-1,-1 8 101,0 0 0,1 1 0,1-1 0,0 0 1,0 0-1,1 1 0,3 12 0,0 1-59,2-1 0,11 28 0,-15-46-104,0 0 0,1 0 0,0 0 1,0-1-1,0 1 0,1-1 1,0 0-1,0 0 0,7 7 0,-8-10-8,-1 0 0,0-1 0,1 1 0,-1-1 0,1 1-1,-1-1 1,1 0 0,-1 0 0,1 0 0,0-1 0,0 1-1,-1-1 1,1 1 0,0-1 0,0 0 0,0 0 0,0 0-1,-1 0 1,1-1 0,0 1 0,0-1 0,0 1 0,3-3-1,3-1 57,0-1-1,0 0 0,0 0 0,0-1 0,-1 0 0,0-1 0,-1 0 0,1 0 0,-1-1 0,-1 1 0,1-2 0,-1 1 1,5-11-1,7-12 280,-2-1 0,17-48 0,-30 71-288,8-22 116,-10 29-164,-1 0-1,1 0 1,-1 1-1,0-1 1,1 0-1,-1 0 1,0 0-1,0 0 1,0 0-1,0 1 1,-1-1-1,1 0 1,-1-2-1,-7 23 149,5-5-166,2 0 0,-1 0 0,2 15-1,0-23-5,0 0 0,0-1 0,1 1-1,0 0 1,0-1 0,0 1 0,1-1-1,0 0 1,0 1 0,5 8-1,-6-12 3,1-1 0,-1 1-1,1-1 1,-1 0 0,1 0-1,-1 0 1,1 0-1,0 0 1,0 0 0,-1 0-1,1 0 1,0-1-1,0 1 1,0-1 0,0 1-1,0-1 1,0 0-1,0 0 1,0 0 0,0 0-1,0 0 1,0 0-1,0 0 1,0-1 0,0 1-1,0-1 1,0 1 0,-1-1-1,1 0 1,3-1-1,5-4 10,1 1 0,-1-1 0,16-13 0,-25 18-10,38-34 13,-32 27-30,1 1 0,0-1 0,0 2 0,1-1 0,10-5 0,-18 12 4,0-1 1,0 1 0,0 0 0,0-1-1,0 1 1,0 0 0,0 0-1,0 0 1,0 0 0,0 0-1,0 0 1,-1 0 0,1 0 0,0 0-1,0 0 1,0 0 0,0 1-1,0-1 1,0 0 0,0 1-1,0-1 1,0 1 0,0-1 0,0 1-1,-1-1 1,1 1 0,0 0-1,0-1 1,-1 1 0,1 0 0,0 0-1,-1-1 1,1 1 0,-1 0-1,1 0 1,-1 0 0,0 0-1,1 0 1,-1 0 0,1 1 0,2 7-59,0 0 0,0 0 0,1 15 0,-1-9-39,-3-14 104,2 5-9,-1-1 1,1 0-1,-1 0 1,2 0-1,3 8 1,-5-12 23,0 0 1,0 0 0,0 0 0,0 0 0,0 0-1,0 0 1,0 0 0,0-1 0,0 1 0,0 0 0,0 0-1,1-1 1,-1 1 0,0-1 0,1 1 0,-1-1 0,0 0-1,1 1 1,-1-1 0,0 0 0,1 0 0,-1 0-1,1 0 1,-1 0 0,0 0 0,1-1 0,1 0 0,3 0 29,0-1 0,-1-1 0,0 1 0,1-1 0,-1 0 0,0 0 0,0-1 0,0 1 0,-1-1 0,8-8 0,5-6 124,17-26 0,-25 32-89,3-4-8,-4 5-61,0 0 0,1 1 0,12-12-1,-21 22-7,0 0 0,1-1 0,-1 1 0,0-1 0,0 1 0,1 0 0,-1 0 0,0-1 0,1 1 0,-1 0 0,0-1 0,1 1 0,-1 0 0,0 0 0,1 0 0,-1-1 0,1 1 0,-1 0 0,0 0 0,1 0 0,-1 0 0,1 0 0,-1 0 0,1 0 0,-1 0 0,0 0 0,1 0 0,-1 0 0,1 0 0,-1 0 0,1 0 0,-1 0 0,0 0 0,1 1 0,-1-1 0,1 0 0,-1 0 0,0 0-1,1 1 1,-1-1 0,0 0 0,1 1 0,-1-1 0,0 0 0,1 1 0,-1-1 0,0 0 0,0 1 0,0-1 0,1 0 0,-1 1 0,0-1 0,0 1 0,0-1 0,0 0 0,1 1 0,-1-1 0,0 1 0,0-1 0,0 1 0,0-1 0,0 1 0,-1 34-142,1-28 84,-1 5 43,0-6-197,0-1-1,1 1 1,0 0-1,1 9 0,-1-14 216,0 0 0,0-1-1,0 1 1,1 0-1,-1 0 1,0-1-1,0 1 1,1 0 0,-1-1-1,0 1 1,1-1-1,-1 1 1,0 0-1,1-1 1,-1 1 0,1-1-1,-1 1 1,1-1-1,-1 1 1,1-1-1,0 1 1,-1-1 0,1 0-1,0 1 1,-1-1-1,1 0 1,0 0-1,-1 1 1,1-1-1,0 0 1,-1 0 0,1 0-1,0 0 1,0 0-1,-1 0 1,1 0-1,0 0 1,-1 0 0,1 0-1,0 0 1,0-1-1,-1 1 1,2-1-1,20-8-188,3-6-82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5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44 460 19548,'-17'49'2353,"4"-5"-1585,4-9-320,5-1 1008,5-13-608,7-5-287,7-15-1026,2-2-535,1-13 760,-1 2-184,0-5-224</inkml:trace>
  <inkml:trace contextRef="#ctx0" brushRef="#br0" timeOffset="1">79 20 15755,'0'-10'1561,"6"2"-1185,-6 6-200,1 2 1000,-1 8-1344,0 1 328,3 4-240,4-1-72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3:0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 18892,'0'-1'36,"0"1"0,0-1 0,0 1 1,1-1-1,-1 1 0,0-1 0,0 1 0,0-1 0,0 1 0,0-1 0,0 1 1,0-1-1,-1 1 0,1-1 0,0 1 0,0 0 0,0-1 0,0 1 0,-1-1 1,1 1-1,0-1 0,0 1 0,-1-1 0,1 1 0,0 0 0,-1-1 0,1 1 1,0 0-1,-1-1 0,1 1 0,-1 0 0,1 0 0,0-1 0,-1 1 0,1 0 0,-1 0 1,1 0-1,-1-1 0,1 1 0,-1 0 0,1 0 0,-1 0 0,1 0 0,-1 0 1,1 0-1,-1 0 0,1 0 0,-1 0 0,1 0 0,-1 0 0,1 1 0,-1-1 1,1 0-1,-1 0 0,1 0 0,-1 1 0,1-1 0,0 0 0,-1 0 0,1 1 1,-1 0-1,-2 0 48,0 1 0,1 0 0,-1 0 0,1 1 0,0-1 0,-1 1-1,1-1 1,0 1 0,-2 3 0,-2 9 121,-1 0 0,2 1 0,0 0-1,1 0 1,0 0 0,-1 24 0,-1 103 387,6-116-429,-1 50 502,3 0 0,21 135 0,-18-195-487,-1-13 73,-4-6-223,1 0 0,0 0 0,-1 1-1,1-1 1,-1 0 0,0 0 0,1 0 0,-1 0-1,0 1 1,0-1 0,-1-3 0,-12-142 537,1 16-541,11 131-26,1 0 0,0-1 1,0 1-1,0 0 0,0-1 0,0 1 0,0 0 0,0 0 0,0-1 0,0 1 0,0 0 1,0-1-1,0 1 0,1 0 0,-1 0 0,0-1 0,0 1 0,0 0 0,0 0 0,0-1 0,0 1 1,1 0-1,-1 0 0,0-1 0,0 1 0,0 0 0,1 0 0,-1 0 0,0-1 0,0 1 1,1 0-1,-1 0 0,11 3-52,15 19-30,-17-14 56,0-2 18,0 0-1,1 0 0,0-1 1,0 0-1,0 0 0,1-1 1,-1-1-1,1 0 0,0 0 1,0-1-1,0-1 0,0 0 1,0 0-1,0-1 0,1 0 1,18-4-1,-23 3 17,0 0 1,-1-1-1,1 1 1,-1-2-1,1 1 0,-1-1 1,0 0-1,0 0 1,0 0-1,0-1 0,0 0 1,-1 0-1,0-1 0,0 0 1,0 1-1,0-2 1,-1 1-1,0 0 0,0-1 1,0 0-1,-1 0 0,0 0 1,0 0-1,-1-1 1,1 1-1,-1-1 0,-1 1 1,2-9-1,-2 8 6,-1 0-1,0 0 0,0 0 1,-2-13-1,2 19-11,0-1 0,0 1 1,0 0-1,-1-1 0,1 1 0,0 0 0,-1-1 0,1 1 1,-1 0-1,1 0 0,-1-1 0,0 1 0,1 0 1,-1 0-1,0 0 0,0 0 0,0 0 0,0 0 1,0 0-1,0 0 0,0 0 0,0 0 0,0 1 1,0-1-1,0 0 0,-1 1 0,1-1 0,0 1 0,-1-1 1,-1 1-1,1 0-4,1 1 1,-1-1-1,0 1 1,0 0-1,1 0 0,-1 0 1,0 0-1,1 0 1,-1 0-1,1 0 1,-1 1-1,1-1 0,0 0 1,-1 1-1,1-1 1,0 1-1,0 0 1,0-1-1,0 1 0,1 0 1,-1 0-1,-1 3 1,-1 3-16,0 1 1,0 0-1,-2 15 1,4-12-16,0 0 0,0 0 0,3 24 0,-2-34-24,0 1-1,0-1 0,1 1 1,-1-1-1,1 1 0,-1-1 0,1 1 1,0-1-1,0 0 0,0 1 1,0-1-1,1 0 0,-1 0 1,0 0-1,1 1 0,0-2 0,-1 1 1,1 0-1,0 0 0,0 0 1,0-1-1,0 1 0,0-1 1,1 0-1,2 2 0,-3-3-64,0 0 0,0 0 0,0 0 0,0 0 0,0 0 0,0-1 0,0 1 0,0 0 0,-1-1-1,1 0 1,0 1 0,0-1 0,0 0 0,0 0 0,-1 0 0,1 0 0,0 0 0,-1-1 0,1 1 0,-1 0 0,0-1 0,1 1 0,-1-1 0,2-3-1,2-1-154,-1-1-1,0 0 1,0 0-1,0-1 1,2-7-1,1-12-567,-1 1-1,-2-1 0,0 0 0,-2 0 0,0-1 0,-2 1 1,-2 0-1,-8-54 0,9 74 1034,-1 1 0,0-1 0,1 1 0,-2 0-1,-3-8 1,2 12 408,3 8-171,2 9 224,1-10-724,-1-1 0,1 0 0,0 0 0,1 1 0,-1-1 0,1-1 0,-1 1 0,1 0 0,1-1 0,-1 1-1,0-1 1,1 0 0,-1 0 0,1 0 0,0-1 0,0 1 0,0-1 0,0 0 0,9 3 0,19 4-459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3:0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145 326 15571,'-2'5'293,"0"0"0,0-1 0,0 1 0,-1-1 0,1 0 0,-1 1 0,0-1 0,0 0 0,-1-1 0,1 1 0,-8 5 0,-7 9 886,-33 49 1069,46-58-2081,-1-1 0,1 1 0,1 0 0,0 1-1,0-1 1,-2 12 0,6-20-167,-1-1-1,1 1 0,0 0 0,0 0 0,0 0 0,-1 0 0,1 0 1,0-1-1,0 1 0,0 0 0,0 0 0,0 0 0,0 0 0,1 0 1,-1-1-1,0 1 0,0 0 0,1 0 0,-1 0 0,0 0 0,1-1 1,-1 1-1,1 0 0,-1 0 0,2 0 0,-1 0-15,0-1 1,0 0-1,0 1 0,0-1 1,0 0-1,0 0 0,0 0 1,0 0-1,0 0 0,0 0 0,0 0 1,0 0-1,0 0 0,0-1 1,0 1-1,0 0 0,2-1 1,4-2-121,0-1 0,0 0 1,0 0-1,7-5 1,1-3-56,-1 0 1,-1 0 0,0-1 0,-1-1 0,0 0-1,-1-1 1,0 0 0,-2-1 0,15-29 0,-24 44 194,0 1-1,0 0 1,0 0 0,0 0-1,0 0 1,0 0 0,0 0 0,0 0-1,0-1 1,0 1 0,-1 0 0,1 0-1,0 0 1,0 0 0,0 0-1,0 0 1,0 0 0,0-1 0,0 1-1,0 0 1,0 0 0,0 0 0,0 0-1,0 0 1,-1 0 0,1 0-1,0 0 1,0 0 0,0 0 0,0 0-1,0 0 1,0 0 0,0-1 0,-1 1-1,1 0 1,0 0 0,0 0 0,0 0-1,0 0 1,0 0 0,0 0-1,-1 0 1,1 0 0,0 1 0,0-1-1,0 0 1,0 0 0,0 0 0,0 0-1,-1 0 1,1 0 0,0 0-1,0 0 1,0 0 0,0 0 0,0 0-1,0 0 1,0 0 0,0 1 0,0-1-1,0 0 1,-1 0 0,1 0-1,-2 3 28,0-1 0,1 1 0,-1 0-1,0 0 1,1 0 0,0 0 0,-1 0-1,1 0 1,0 1 0,0 4 0,-6 36 204,7-41-263,0 0-1,-1 0 1,1 0 0,0 0 0,1 0-1,-1 0 1,0 0 0,1 0 0,0-1-1,-1 1 1,1 0 0,0 0 0,1 0-1,-1-1 1,0 1 0,1-1-1,-1 1 1,1-1 0,0 1 0,0-1-1,0 0 1,0 0 0,4 3 0,-3-4-90,0 1 0,0-1 0,0 0 1,1 0-1,-1 0 0,0-1 0,0 1 1,1-1-1,-1 1 0,0-1 0,1 0 1,-1-1-1,0 1 0,1 0 0,-1-1 1,0 0-1,0 0 0,1 0 1,-1 0-1,0 0 0,5-4 0,5-3-348,1 0 0,-2-1 0,1-1 0,-1 0 0,0-1 0,-1 0-1,-1-1 1,19-25 0,-9 7-628,-2-1-1,28-61 0,-35 64 1639,-1 1 1,-1-1-1,-1-1 0,-2 1 0,4-38 0,-10 64-443,0-1-1,0 1 1,1-1-1,-2 1 1,1 0-1,0-1 1,0 1-1,-1-1 1,1 1-1,-1 0 1,0-1-1,0 1 1,0 0-1,-1-3 1,2 5-55,-1 0 1,1 0 0,0-1-1,-1 1 1,1 0 0,0 0 0,-1-1-1,1 1 1,0 0 0,-1 0-1,1 0 1,0 0 0,-1-1-1,1 1 1,-1 0 0,1 0 0,0 0-1,-1 0 1,1 0 0,-1 0-1,1 0 1,-1 0 0,1 0-1,0 1 1,-1-1 0,1 0-1,-1 0 1,-15 15 1207,7-2-979,1 0 1,0 1-1,1 0 1,1 1-1,0-1 1,1 1-1,0 0 1,2 0-1,0 1 1,0-1-1,1 1 1,1 0-1,2 20 1,1 6-60,2-1 1,1 0 0,21 75 0,-20-101-173,-6-15-42,0 0-1,0 0 0,0 0 0,0 0 0,0 0 0,0 0 0,0 0 0,0 0 0,0 0 0,0 1 0,0-1 0,0 0 0,0 0 0,0 0 0,0 0 0,0 0 0,0 0 0,0 0 0,0 0 0,0 0 0,1 0 0,-1 0 0,0 0 0,0 0 0,0 0 0,0 0 0,0 0 0,0 0 0,0 0 0,0 0 0,0 0 0,0 0 0,0 0 0,0 0 0,1 0 0,-1 0 0,0 0 0,0 0 0,0 0 0,0 0 0,0 0 0,0 0 0,0 0 0,0 0 0,0 0 0,0 0 1,0 0-1,0 0 0,1 0 0,-1 0 0,0 0 0,0 0 0,0 0 0,0 0 0,0 0 0,0-1 0,0 1 0,0 0 0,0 0 0,0 0 0,0 0 0,0 0 0,0 0 0,0 0 0,0 0 0,0 0 0,1-27 54,-23-186-7,24 217-52,0 0 0,1-1 0,0 1 1,0-1-1,0 0 0,0 0 0,0 0 0,1 0 1,5 4-1,-1-2 0,-1 1 0,2-1 0,-1 0 0,0-1 0,10 4 0,-7-6 11,0 1 0,0-2-1,0 1 1,1-2 0,-1 1-1,0-2 1,0 1 0,0-1-1,0-1 1,0 0 0,0-1 0,0 0-1,11-5 1,-7 2 29,-1-1-1,0 0 1,0-1 0,-1 0-1,0-1 1,0-1 0,-1 0-1,19-20 1,-18 7 139,-13 19 25,-7 14 21,1 1-87,1 1 0,1 0 0,-1 1 0,2-1 0,0 1 0,1 0 0,0-1 0,0 1 0,2 0 0,0 0 0,0 0 0,1 0 0,1 0 0,4 18 0,-5-27-105,0-1 0,0 1 0,0 0 0,1-1-1,0 0 1,0 1 0,0-1 0,0 0 0,0 0 0,5 5 0,-5-7-60,-1 0 0,0 0-1,0-1 1,0 1 0,1 0 0,-1-1 0,0 1 0,0-1-1,1 1 1,-1-1 0,1 0 0,-1 1 0,0-1-1,1 0 1,-1 0 0,1 0 0,-1 0 0,0 0 0,1-1-1,-1 1 1,1 0 0,-1-1 0,0 1 0,1 0 0,-1-1-1,0 0 1,0 1 0,1-1 0,-1 0 0,0 0-1,0 0 1,2-1 0,2-3-206,0 0-1,0 0 1,0-1 0,-1 1-1,0-1 1,0 0 0,-1 0-1,1 0 1,-1-1 0,2-6-1,1-4-182,-1 0 1,6-35-1,-6-8-562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3:0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16548,'-1'3'164,"0"-1"0,0 1 0,1-1 1,-1 1-1,1-1 0,-1 1 0,1-1 1,0 1-1,0-1 0,0 1 0,1 0 1,-1-1-1,0 1 0,1-1 1,0 1-1,0-1 0,-1 1 0,1-1 1,1 0-1,0 3 0,1-2-257,-1 0 0,1 0 0,0-1-1,0 1 1,0-1 0,0 1 0,0-1 0,1 0-1,-1 0 1,1-1 0,-1 1 0,5 0 0,7 3-904,0-2 1,0 0 0,1 0 0,-1-2-1,23 0 1,-37-1 1040,0 0 1,0 0-1,0 0 0,1 0 1,-1 0-1,0 0 0,0 0 1,0 0-1,1 0 0,-1 1 1,0-1-1,0 1 0,0-1 1,0 1-1,0-1 0,0 1 1,1-1-1,-1 1 0,0 0 1,1 1-1,-2-1 139,1 1 0,-1-1 0,0 1-1,0-1 1,0 1 0,0-1 0,0 1 0,0-1 0,0 1 0,0-1-1,-1 1 1,1-1 0,-1 0 0,1 1 0,-1-1 0,0 3 0,-18 38 2615,14-33-2462,1 0 0,0 0 0,0 0 0,1 1 0,0-1 0,1 1 0,0 0 0,0 0 0,0 17 0,2-26-308,0 0 0,0 0-1,0 0 1,0 0-1,1 0 1,-1 0 0,0 0-1,1 0 1,-1 0 0,0 0-1,1 0 1,-1 0 0,1 0-1,0 0 1,-1 0 0,1 0-1,0-1 1,-1 1-1,1 0 1,0 0 0,0-1-1,0 1 1,0-1 0,0 1-1,1 0 1,1 0-8,0 0 0,-1-1 0,1 0 0,0 1 0,-1-1 0,1 0 0,0 0 0,0 0 0,-1-1 0,4 0 0,8-2-95,0-2 1,-1 1-1,14-8 1,-24 11 43,37-19-251,30-12-213,-63 29 444,0 1 0,0 0 0,0 0 0,0 1 0,1 0 0,-1 0 0,13 0 0,-18 1 83,0 1 0,0-1 0,0 1 0,0-1 0,0 1 0,0-1 0,0 1 0,0 0 0,0 0 0,0 0 0,0 0 0,-1 1 0,1-1 0,0 0 0,-1 1 0,1-1 0,-1 1 0,1-1-1,-1 1 1,0 0 0,0-1 0,0 1 0,0 0 0,0 0 0,0 0 0,0 0 0,-1 0 0,1 0 0,0 2 0,0 0 91,0 0 1,1 0 0,0 0-1,0-1 1,0 1-1,0-1 1,3 4 0,-3-6-81,-1 1 0,1-1 0,0 0 1,0 0-1,0 0 0,0 0 0,0 0 1,0 0-1,1-1 0,-1 1 1,0-1-1,0 1 0,0-1 0,1 0 1,-1 0-1,0 0 0,3 0 1,44-8 36,-30 5-195,13-2-805,47 1 1,-53 4 488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3:0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145 221 18604,'-1'-2'95,"0"-1"0,1 1 0,-1 0 0,0 0 0,0 1-1,0-1 1,0 0 0,0 0 0,0 0 0,-1 1 0,1-1 0,-1 0 0,1 1 0,-1-1 0,0 1-1,1 0 1,-1 0 0,0-1 0,0 1 0,0 0 0,0 1 0,0-1 0,0 0 0,0 0 0,0 1 0,0-1-1,0 1 1,0 0 0,0 0 0,-1 0 0,1 0 0,0 0 0,0 0 0,0 0 0,0 1 0,0-1 0,0 1-1,-4 1 1,1-1-70,1 1 0,-1-1 0,0 1-1,1 1 1,0-1 0,-1 0 0,1 1-1,0 0 1,0 0 0,0 0 0,1 1-1,-1-1 1,1 1 0,0 0 0,0 0-1,-3 5 1,5-7-18,0-1-1,0 1 1,1 0-1,-1 0 1,1 0-1,-1 0 1,1-1-1,-1 1 1,1 0-1,0 0 0,0 0 1,0 0-1,0 0 1,1 0-1,0 3 1,-1-4-2,1 0-1,-1 0 1,1 0 0,0 0-1,-1-1 1,1 1-1,0 0 1,0 0 0,-1-1-1,1 1 1,0-1 0,0 1-1,0-1 1,0 1 0,0-1-1,0 1 1,0-1 0,0 0-1,0 1 1,0-1 0,0 0-1,0 0 1,0 0 0,0 0-1,0 0 1,0 0 0,0 0-1,0 0 1,0 0 0,1-1-1,5-1 11,0 1 0,-1-1 1,1-1-1,0 1 0,-1-1 0,0-1 0,0 1 0,0-1 0,0 0 0,-1 0 0,1 0 1,6-8-1,3-5 50,0 0 1,18-27 0,-14 15 55,27-58 0,-42 151-419,-3-60 289,-1 0 0,1 0-1,0 0 1,0 0 0,0 0 0,1 0 0,-1 0 0,1-1 0,0 1 0,4 4 0,-5-7 17,0 0 1,0 1-1,0-1 1,0 0-1,0 0 1,1 0-1,-1 0 1,0-1 0,1 1-1,-1 0 1,0-1-1,1 1 1,-1-1-1,1 1 1,-1-1-1,1 1 1,0-1-1,-1 0 1,1 0-1,-1 0 1,1 0-1,-1 0 1,1 0-1,0-1 1,-1 1-1,1 0 1,-1-1-1,1 1 1,-1-1-1,3-1 1,1 0 30,0-1 1,0 0-1,0-1 1,0 1 0,-1-1-1,1 0 1,-1 0-1,0 0 1,0-1-1,-1 0 1,1 1 0,-1-1-1,3-7 1,3-7 19,0 0 0,6-26 1,-10 29-150,-9 34-48,0 0 1,-2 27-1,2-12 174,-2 23 122,2 1-1,2-1 1,3 1-1,2 0 1,3-1-1,2 0 1,17 56-1,-15-63-191,-12-44 38,-3-9 20,-4-11 45,-2-13 56,2 0 0,1-1 0,1 0-1,1-1 1,2 1 0,1-1 0,1-42 0,1 62-88,1 0 0,1 0 0,0 0 1,1 0-1,0 0 0,5-16 0,-6 22-104,1 1 1,0-1-1,0 0 1,0 1-1,1-1 1,-1 1-1,1 0 1,0 0-1,0 0 1,0 0-1,0 0 0,0 1 1,1-1-1,-1 1 1,1 0-1,0 0 1,0 0-1,-1 1 1,6-2-1,12-3-252,39-6 1,-5 4-104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3:0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40 17500,'0'0'83,"0"0"0,-1-1-1,1 1 1,0 0 0,-1-1 0,1 1 0,0 0 0,-1-1 0,1 1 0,0 0 0,-1 0-1,1-1 1,0 1 0,-1 0 0,1 0 0,-1 0 0,1-1 0,0 1 0,-1 0 0,1 0-1,-1 0 1,1 0 0,-1 0 0,1 0 0,0 0 0,-1 0 0,1 0 0,-1 0 0,1 0 0,-1 0-1,0 1 1,-20 2 315,18-3-110,-7 2 58,0 1 0,0 0 0,0 1 0,0 0 0,1 0 0,0 1 0,0 0 0,0 1 0,-11 9 0,15-11-336,0 0 0,0 1 0,0-1 0,1 1 0,-1 0 0,1 1 0,1-1 0,-1 1 0,1-1 0,0 1 0,0 0 0,0 1 0,1-1 0,0 0 0,0 1 0,0 6 0,2-12-6,-1-1-1,1 1 1,0 0 0,0 0-1,0 0 1,0-1 0,0 1-1,0 0 1,0 0 0,0-1-1,0 1 1,1 0 0,-1 0-1,0 0 1,0-1 0,1 1-1,-1 0 1,0-1 0,1 1-1,-1 0 1,1-1 0,-1 1-1,1 0 1,-1-1 0,1 1-1,-1-1 1,1 1 0,0-1-1,1 1 1,-1 0 3,1-1 0,-1 0 0,1 0-1,0 0 1,-1 0 0,1 0 0,0 0-1,-1 0 1,1-1 0,-1 1 0,1 0 0,-1-1-1,3-1 1,5-2 23,0 0 0,-1-1 0,15-11 0,-17 11-12,39-32 90,-42 33-94,1 0-1,0 0 1,-1 0 0,0 0-1,0-1 1,0 1-1,0-1 1,2-6-1,-3 3 2,-5 7-2,-8 8 14,5-3 1,5-6 16,5-7-905,0-1 0,1 1 0,8-12 0,1-3 5,-4 6 72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3:0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17268,'-5'0'355,"0"1"0,0-1 1,1 1-1,-1 1 0,0-1 1,1 1-1,-1 0 1,1 0-1,-1 0 0,-6 5 1,-41 34 1305,39-30-1221,-21 18 550,-39 44-1,59-57-770,2-1 0,0 2-1,1 0 1,0 0 0,-10 25 0,18-37-187,1 0 0,0 0 0,0 1 0,1-1 0,0 1 0,0-1 0,0 1 0,1 0 0,-1-1 0,1 1 0,1 0 0,-1-1 0,3 10 0,-2-12-30,0 0 0,1 1 1,-1-1-1,1 0 0,0 0 1,0 0-1,0 0 1,1 0-1,-1 0 0,1 0 1,-1-1-1,1 0 0,0 1 1,0-1-1,0 0 1,0 0-1,0-1 0,1 1 1,-1 0-1,0-1 0,7 2 1,-1-1-6,1 0-1,-1 0 1,1-1 0,-1 0-1,1-1 1,-1 0 0,1 0 0,-1-1-1,17-3 1,-22 3 13,1 0-1,-1-1 1,1 1-1,-1-1 1,1 0-1,-1 0 1,0 0-1,0 0 1,0-1-1,0 0 0,0 0 1,-1 0-1,1 0 1,-1 0-1,0-1 1,0 0-1,0 1 1,-1-1-1,1 0 1,-1 0-1,3-7 1,-4 10-2,-1 0 1,1-1-1,-1 1 1,0-1 0,1 1-1,-1-1 1,0 1-1,0-1 1,0 1-1,0-1 1,0 1-1,0-1 1,-1 1-1,1-1 1,0 1 0,-1 0-1,1-1 1,-1 1-1,1-1 1,-1 1-1,0 0 1,0 0-1,1-1 1,-1 1-1,0 0 1,0 0 0,0 0-1,0 0 1,0 0-1,-1 0 1,1 0-1,0 0 1,0 0-1,-1 1 1,1-1-1,0 0 1,-1 1 0,1-1-1,-1 1 1,1 0-1,-1-1 1,1 1-1,-3 0 1,-1-1 8,0 1 1,0-1-1,0 1 0,0 0 1,0 0-1,0 1 0,0 0 1,0-1-1,0 2 0,1-1 1,-1 0-1,-6 4 0,10-5-15,-1 1 0,1 0 0,0 0 0,-1 0 0,1 0 0,0 0 0,-1 0 0,1 0 0,0 0 0,0 1 0,0-1 0,0 0 0,0 1 0,0-1 0,0 1 0,1-1 0,-1 1 0,0-1 0,1 1 0,0-1 0,-1 1 0,1 0 0,0-1 0,-1 3 0,2-3-5,-1 1 0,1-1 0,-1 0 0,1 1 0,-1-1 0,1 0 0,0 1 0,-1-1 0,1 0 0,0 0 0,0 0 0,0 0 0,0 0 0,0 0 0,0 0 0,0 0 0,1 0 0,-1 0 0,0-1 0,0 1 0,1 0 0,-1-1 0,0 1 1,1-1-1,-1 0 0,3 1 0,6 1-48,-1-1 0,1 1 1,-1-2-1,1 1 1,0-2-1,-1 1 0,1-1 1,13-3-1,7-4-247,38-14 0,2-2-260,-68 24 546,-1-1 1,0 1-1,0 0 1,0-1-1,0 1 1,0 0-1,0 0 1,0 0-1,1 0 1,-1 0-1,0 0 1,0 0-1,0 0 1,0 1-1,0-1 1,1 0-1,-1 0 1,0 1-1,0-1 1,2 2-1,-3-1 15,1-1 1,-1 1-1,1 0 0,-1 0 0,1 0 0,-1 0 1,0 0-1,1 0 0,-1-1 0,0 1 1,0 0-1,0 0 0,1 0 0,-1 0 1,0 0-1,0 0 0,0 0 0,-1 0 0,1 1 1,-2 8 106,-1-2 1,1 1 0,-2 0-1,-4 9 1,4-8 24,-5 6 134,7-14-238,0 0-1,1 1 0,-1-1 1,1 1-1,0 0 1,0-1-1,0 1 1,0 0-1,0 0 0,0 3 1,18-22-4341,4-5 3548,1-2-323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3:0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2 179 15171,'0'1'70,"-1"-1"0,1 0 0,0 1 0,0-1 0,0 1 0,0-1 0,0 0-1,0 1 1,0-1 0,0 1 0,0-1 0,0 1 0,0-1 0,0 0 0,0 1 0,0-1 0,0 1-1,0-1 1,0 0 0,1 1 0,-1-1 0,0 1 0,0-1 0,0 0 0,1 1 0,-1-1 0,0 0 0,1 1-1,-1-1 1,1 0 0,14 4 1245,20-8 539,-20-1-1349,0 0-1,-1-1 1,1 0-1,-1-1 1,25-16-1,-31 17-365,0 0-1,0 0 1,-1 0 0,0-1-1,0 0 1,-1-1-1,1 0 1,-2 0-1,1 0 1,6-14 0,-11 20-118,0 1 1,-1-1-1,1 1 0,-1-1 1,1 1-1,-1-1 1,1 1-1,-1-1 0,0 1 1,0-1-1,0 1 1,0-1-1,0 1 0,0-1 1,0 0-1,0 1 1,-1-1-1,1 1 0,-1-1 1,1 1-1,-1-1 1,0 1-1,1 0 1,-3-3-1,2 3-14,0 0 0,0 0 0,0 1 1,0-1-1,-1 1 0,1-1 0,0 1 0,-1-1 0,1 1 1,0 0-1,0 0 0,-1 0 0,1-1 0,0 1 0,-1 0 0,1 1 1,0-1-1,-1 0 0,1 0 0,0 1 0,-1-1 0,1 0 1,0 1-1,0-1 0,0 1 0,-1 0 0,1-1 0,-2 3 1,-6 3-1,0 0 1,1 1 0,-1 0 0,1 1 0,1 0 0,0 0 0,0 1 0,0 0 0,1 0 0,1 0 0,-1 1 0,2 0 0,-1 0 0,1 0 0,1 0-1,0 1 1,0 0 0,1-1 0,-1 13 0,3-21-23,0 0-1,0 0 1,0-1-1,0 1 1,0 0-1,0 0 1,1 0-1,-1-1 1,1 1-1,-1 0 1,1 0-1,0-1 1,-1 1 0,1 0-1,0-1 1,0 1-1,0-1 1,0 1-1,1-1 1,-1 0-1,0 0 1,0 1-1,1-1 1,-1 0-1,1 0 1,-1 0-1,1 0 1,0 0-1,-1-1 1,1 1-1,0 0 1,0-1-1,-1 1 1,1-1-1,0 0 1,0 0 0,0 1-1,-1-1 1,1 0-1,0-1 1,0 1-1,0 0 1,2-1-1,3 0-81,-1-1-1,1 1 0,-1-1 1,0-1-1,1 1 0,-1-1 1,-1 0-1,1 0 0,0-1 1,9-7-1,-13 9 61,0-1 0,1 1 0,-1-1 0,0 0 0,-1 0 0,1 0 0,0 0 0,-1 0 0,2-5 0,-3 8 36,0-1-1,0 1 1,1-1 0,-1 1-1,0-1 1,0 1 0,0-1-1,0 1 1,0-1-1,0 1 1,0-1 0,0 1-1,-1-1 1,1 0 0,0 1-1,0-1 1,0 1-1,-1-1 1,1 1 0,0-1-1,0 1 1,-1 0 0,1-1-1,-1 0 1,0 1 6,0-1 0,0 1 0,0 0 0,0-1 0,0 1 0,0 0 0,0 0 0,0-1 0,0 1 0,0 0 0,0 0 0,0 0 1,0 1-1,0-1 0,0 0 0,0 0 0,-2 1 0,-6 2-190,-1 0 0,-16 8 1,-5 3-963,28-15 809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1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11875,'-49'24'1040,"2"5"-832,5 12-56,4 5 184,12 2-64,0 4-40,9 9-128,-1-1-352,5 3 248,1 4-16,6-6-88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3:0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13403,'1'3'561,"0"0"-1,0-1 1,0 1 0,1 0 0,-1 0 0,1-1-1,-1 1 1,1 0 0,0-1 0,0 0 0,0 1-1,0-1 1,4 3 0,-4-4-379,0 0 1,0 0-1,0-1 1,0 1-1,0-1 1,0 1-1,0-1 0,0 0 1,0 0-1,0 0 1,0 0-1,0 0 0,0 0 1,0-1-1,0 1 1,0-1-1,-1 1 0,1-1 1,0 0-1,0 1 1,0-1-1,1-2 0,34-12 628,-34 15-811,-1-1 1,1 1-1,0 0 1,-1 0-1,1 0 0,-1 0 1,1 0-1,0 1 0,-1-1 1,1 1-1,-1 0 1,6 1-1,-6-1 22,1 0 0,-1-1 1,1 1-1,-1-1 0,1 0 0,-1 0 0,1 0 1,-1 0-1,1-1 0,-1 1 0,1 0 1,2-2-1,-2 1-12,1 1 1,-1-1 0,1 1 0,-1-1-1,1 1 1,-1 0 0,6 1-1,0 1-7,0 0-1,1 0 1,-1-1-1,1 0 1,0-1 0,-1 0-1,1-1 1,0 0-1,-1 0 1,1-1-1,-1 0 1,10-4-1,21-11 82,-1-3-1,44-28 1,-28 15-19,-53 32-63,24-11 1,-17 15-22,-9-3 17,0 1 0,1 0 0,-1-1 0,0 1 0,0 0 0,1-1 1,-1 1-1,0 0 0,0 0 0,0-1 0,0 1 0,0 0 0,0 0 1,0-1-1,0 1 0,-1 0 0,1 0 0,-4 12-18,0 0-1,-1 0 1,-1 0-1,0-1 1,-15 23-1,-7 13-14,6-9 76,22-39-39,0 0 0,0 0 1,0-1-1,1 1 0,-1 0 0,0 0 1,0 0-1,0 0 0,0 0 1,1 0-1,-1 0 0,0-1 0,0 1 1,0 0-1,0 0 0,1 0 0,-1 0 1,0 0-1,0 0 0,0 0 1,1 0-1,-1 0 0,0 0 0,0 0 1,0 0-1,1 0 0,-1 0 1,0 0-1,0 1 0,0-1 0,0 0 1,1 0-1,-1 0 0,0 0 1,0 0-1,0 0 0,0 0 0,1 0 1,-1 1-1,0-1 0,0 0 1,0 0-1,0 0 0,0 0 0,0 1 1,0-1-1,1 0 0,-1 0 0,0 0 1,0 0-1,0 1 0,0-1 1,0 0-1,0 0 0,0 0 0,0 1 1,0-1-1,0 0 0,0 0 1,0 0-1,0 1 0,0-1 0,0 0 1,0 0-1,0 0 0,-1 0 1,1 1-1,0-1 0,14-6 17,-3-4 33,0-1 0,0 0-1,-1-1 1,0 0 0,-1-1-1,-1 0 1,0 0-1,11-26 1,12-18 322,-30 55-360,0 1 1,-1-1-1,1 1 1,0-1 0,0 1-1,0 0 1,0-1-1,0 1 1,1 0-1,-1 0 1,0 0 0,1 0-1,-1 0 1,0 0-1,1 0 1,0 0 0,-1 1-1,1-1 1,-1 0-1,1 1 1,3-1 0,-3 1-10,0 1 0,1-1 0,-1 1 0,0 0 0,1 0 0,-1 0 0,0 0 0,0 0 0,0 0 0,0 1 0,0-1 0,0 1 1,0-1-1,2 4 0,0 0-6,1-1 1,0 0 0,0 0 0,1 0 0,-1 0 0,1-1-1,0 1 1,-1-2 0,1 1 0,1-1 0,-1 1-1,0-2 1,1 1 0,-1-1 0,1 0 0,-1 0-1,1-1 1,8 0 0,44-4-17,-43 2 6,1 0 1,0 1-1,0 1 1,0 0-1,-1 2 1,32 5-1,-44-5 6,0-1 0,-1 1 0,1 0 0,-1 0 0,0 0-1,0 1 1,1-1 0,3 5 0,-6-6 3,1 1 1,0 0-1,0-1 1,-1 1-1,1-1 1,0 1-1,0-1 1,1 0-1,-1 0 1,0 0-1,0 0 1,0 0-1,1 0 1,-1-1-1,0 1 1,1-1-1,-1 0 1,1 0-1,-1 1 1,0-2-1,5 1 1,10-4-120,0 0 0,22-9 1,-26 8-64,0 1-1,0 0 1,0 1 0,26-3 0,-37 6 153,0 0-1,0 0 1,1 0 0,-1 0 0,0 0 0,-1 0 0,1 1 0,0-1-1,0 1 1,0 0 0,0-1 0,0 1 0,0 0 0,0 0 0,-1 0 0,1 0-1,0 0 1,-1 0 0,3 3 0,-2-1-23,0 0 0,0 1 0,0-1 0,0 1-1,-1 0 1,1-1 0,0 6 0,10 22 16,-11-30-4,0 0 0,-1 0 0,1-1 1,0 1-1,0 0 0,-1-1 0,1 1 1,0 0-1,0-1 0,0 1 0,0-1 1,0 1-1,0-1 0,0 0 0,0 1 0,0-1 1,0 0-1,0 0 0,0 0 0,0 1 1,0-1-1,0 0 0,0-1 0,0 1 1,0 0-1,0 0 0,0 0 0,0 0 0,0-1 1,0 1-1,0-1 0,0 1 0,0-1 1,1 0-1,36-23-1937,-33 20 2055,25-17-621,4-4-205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3:0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42 16852,'0'1'131,"0"0"0,0 0 0,0-1 1,0 1-1,0 0 0,0-1 0,0 1 1,0 0-1,0 0 0,-1-1 0,1 1 0,0 0 1,0 0-1,-1-1 0,1 1 0,0 0 1,-1-1-1,1 1 0,-1-1 0,1 1 1,-1-1-1,1 1 0,-1 0 0,1-1 1,-1 0-1,1 1 0,-1-1 0,0 1 1,1-1-1,-1 0 0,0 1 0,1-1 0,-1 0 1,0 0-1,1 1 0,-1-1 0,0 0 1,0 0-1,1 0 0,-1 0 0,-1 0 1,-6 0 825,0-1 0,1 1 0,-14-4 0,-11 1 31,31 3-1008,0 1-1,0-1 1,0 1-1,-1 0 0,1-1 1,0 1-1,0 0 1,0 0-1,0-1 0,0 1 1,0 0-1,0 0 1,1 0-1,-1 0 0,0 0 1,0 1-1,1-1 1,-1 0-1,1 0 0,-1 0 1,1 0-1,-1 1 1,1-1-1,0 0 1,0 1-1,-1-1 0,1 0 1,0 0-1,0 1 1,0-1-1,1 0 0,-1 3 1,0-3-1,0 1 0,0-1 0,1 1 0,-1-1 1,0 1-1,1-1 0,-1 1 0,1-1 0,-1 1 0,1-1 1,0 1-1,-1-1 0,1 0 0,0 1 0,0-1 0,0 0 1,0 0-1,0 0 0,0 0 0,1 0 0,-1 0 1,0 0-1,1 0 0,-1 0 0,0 0 0,1-1 0,2 2 1,0-2 7,0 0 1,-1 0-1,1-1 1,0 1-1,0-1 1,-1 0-1,1 0 1,0 0-1,-1-1 1,1 1 0,-1-1-1,1 0 1,-1 0-1,4-2 1,44-38-180,-48 39 177,15-14-72,-9 8-38,0 1 1,1-1-1,18-11 1,-25 22-122,-4 6 131,-7 13 67,7-17 27,-1 1 15,-1 2 27,1-1-1,0 1 1,0-1 0,0 9-1,1-14-10,1 0 1,0 0-1,0 0 0,0 1 0,0-1 0,0 0 0,0 0 1,0 0-1,0 0 0,1 0 0,-1 0 0,0 0 1,1-1-1,-1 1 0,0 0 0,1 0 0,-1 0 0,1 0 1,-1 0-1,1 0 0,0-1 0,-1 1 0,1 0 0,0 0 1,0-1-1,-1 1 0,1-1 0,0 1 0,0-1 0,0 1 1,0-1-1,0 1 0,0-1 0,0 0 0,0 1 1,1-1-1,5 1-14,-1-1 0,1 0 0,0 0 0,-1-1 0,1 0 0,-1 0 0,1 0 0,-1-1 0,1 0 0,-1 0 0,0-1 0,0 0 0,8-4 0,9-8-484,41-33 1,-41 30-16,-30 42 509,-3 2 849,-9 50 0,18-64-759,2 1 0,0 0 0,0 0 0,1-1 0,1 1 0,0-1-1,1 0 1,0 1 0,10 17 0,-5-7-166,9 32 0,-14-36 30,0 1 1,-1 0-1,-1 0 0,0 0 0,-4 38 1,1-47 98,-1 1 0,0-1 0,-1 0 0,0 0 0,-1 1 0,0-2 0,0 1 0,-2-1 1,1 1-1,-1-1 0,-12 14 0,17-22-20,0 0 1,-1-1-1,1 1 1,-1 0-1,1-1 1,-1 0-1,0 1 1,0-1-1,0 0 1,0 0-1,0 0 1,0 0-1,0 0 1,0 0-1,0 0 1,0-1-1,0 1 1,0-1-1,-1 0 1,-1 1-1,2-2-6,0 1 1,0-1-1,1 1 0,-1-1 0,0 0 0,0 0 0,1 0 0,-1 0 1,1 0-1,-1 0 0,1 0 0,-1 0 0,1-1 0,0 1 0,-1 0 0,1-1 1,0 1-1,0-1 0,0 0 0,0 1 0,1-1 0,-1 0 0,0 1 1,0-4-1,-3-8-28,0 0-1,2 0 1,-1 0 0,2 0 0,0-1 0,0 1 0,1-1 0,1 1-1,0-1 1,1 1 0,0 0 0,1 0 0,9-25 0,-5 21-109,0-1 1,1 1 0,1 0 0,1 1 0,0 0-1,1 0 1,1 2 0,0-1 0,20-17-1,-12 15-222,1 2-1,0 0 0,38-19 0,76-27-1530,5-3 1053,-57 19 269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17540,'-4'17'667,"0"1"0,-2-1 1,-9 23-1,-3 9 218,9-20-181,-6 35-1,13-52-538,0 1 0,1-1-1,0 0 1,2 1-1,1 21 1,-1-32-144,-1 1 0,0-1 0,1 1 0,-1-1 0,1 1 0,0-1 0,0 1 0,0-1 0,0 1 1,0-1-1,0 0 0,1 0 0,-1 1 0,1-1 0,0 0 0,-1-1 0,1 1 0,0 0 0,0 0 0,0-1 0,0 1 0,1-1 0,-1 0 0,0 1 0,1-1 0,-1 0 0,0 0 0,1-1 0,-1 1 0,1 0 1,0-1-1,-1 0 0,1 0 0,-1 1 0,1-1 0,0-1 0,3 1 0,4-2 23,1-1 1,-1 0-1,0 0 1,0-1-1,-1 0 1,1 0-1,-1-1 1,10-7-1,16-12 47,-22 14-51,1 0 0,0 1 0,1 1 0,25-11 0,-39 19-37,1-1 0,-1 1-1,0 0 1,1-1 0,-1 1-1,1 0 1,-1 0 0,0 0 0,1 0-1,-1 0 1,1 0 0,-1 0 0,0 0-1,1 1 1,-1-1 0,0 1 0,1-1-1,-1 1 1,0-1 0,1 1 0,-1 0-1,0-1 1,0 1 0,0 0 0,0 0-1,0 0 1,0 0 0,0 0 0,0 0-1,0 0 1,0 1 0,0-1 0,-1 0-1,1 0 1,0 1 0,-1-1 0,1 0-1,-1 1 1,1 1 0,1 8 36,1 0 0,-2-1 0,0 1 0,0 14 0,0-13 39,-1-3-25,0-3 6,0-1-1,1 0 1,-1 0 0,1 0-1,2 7 1,-3-11-45,0 0 0,1 0-1,-1-1 1,0 1 0,1 0 0,-1 0 0,1-1-1,-1 1 1,1 0 0,-1-1 0,1 1-1,-1-1 1,1 1 0,0-1 0,-1 1 0,1-1-1,0 1 1,-1-1 0,1 0 0,0 1-1,0-1 1,-1 0 0,1 1 0,0-1 0,0 0-1,0 0 1,-1 0 0,1 0 0,0 0 0,0 0-1,0 0 1,-1 0 0,1 0 0,0 0-1,0-1 1,0 1 0,-1 0 0,1 0 0,0-1-1,0 1 1,0-1 0,42-20 313,-31 15-286,0 0 0,1 0 0,19-5 0,-28 10-40,1 0 0,-1 0 0,0 1 0,0 0 0,1-1 0,-1 2 0,1-1 0,-1 0 0,0 1 0,1 0 0,-1 0 0,0 0 0,0 0 0,0 1 0,5 2 0,-2 0-4,-1 1 1,0-1-1,0 1 1,-1 0-1,0 0 1,0 1-1,0 0 1,0 0-1,-1 0 1,0 0-1,6 13 1,21 28 1,-30-46-7,-1 0 1,1 0-1,0 0 0,0-1 1,0 1-1,0 0 1,0 0-1,0-1 0,0 1 1,0-1-1,0 1 0,0-1 1,0 1-1,1-1 0,-1 0 1,0 1-1,0-1 0,0 0 1,1 0-1,-1 0 0,0 0 1,0 0-1,0 0 0,1 0 1,-1-1-1,0 1 1,0 0-1,0-1 0,0 1 1,1-1-1,-1 1 0,0-1 1,0 1-1,2-2 0,4-4-428,0 1 0,0-1 0,0 0-1,5-8 1,11-8-924,-1 8 761,0 3-227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45 16291,'-5'9'366,"1"-1"-1,1 1 0,-1 0 0,1 1 0,1-1 0,0 1 0,-1 11 0,-3 71 1288,6-68-1172,3 196 2170,2-200-2198,-5-20-444,1 0 0,-1 1 0,0-1 0,0 0 0,0 0 0,1 0 0,-1 0-1,0 0 1,0 0 0,1 0 0,-1 0 0,0 0 0,0 0 0,0 0 0,1 0 0,-1 0 0,0 0-1,0 0 1,1 0 0,-1 0 0,0 0 0,0 0 0,1 0 0,-1 0 0,0 0 0,0 0 0,0 0 0,1 0-1,-1 0 1,0-1 0,0 1 0,0 0 0,0 0 0,1 0 0,-1 0 0,0-1 0,0 1 0,0 0-1,0 0 1,1-1 0,2-3 52,0-1 0,-1 1-1,1-1 1,3-10 0,43-129 219,-31 86-245,2 1 0,31-63 0,-47 113-46,0 1 1,0-1-1,0 1 0,1-1 1,-1 1-1,1 0 0,10-8 1,-13 13 2,0-1-1,1 1 1,-1-1 0,0 1 0,1 0 0,-1 0 0,1 0 0,-1 0 0,1 1 0,-1-1 0,1 1 0,0-1 0,-1 1 0,1 0 0,0 0 0,-1 0 0,1 1 0,0-1 0,-1 0 0,1 1 0,-1 0 0,1 0 0,-1 0-1,1 0 1,3 2 0,-3-2 1,0 1-1,0-1 1,0 1-1,0 0 0,0 0 1,-1 0-1,1 1 1,-1-1-1,0 0 0,1 1 1,-1 0-1,0-1 1,0 1-1,-1 0 1,1 0-1,0 0 0,-1 0 1,2 6-1,-2-5 16,-1 1-1,0-1 0,1 0 1,-1 1-1,-1-1 0,1 1 1,-1-1-1,1 0 0,-1 1 1,-1-1-1,1 0 0,-4 8 1,1-4 23,-1 1 0,0-1 1,0 0-1,-1 0 0,0 0 1,0-1-1,-1 0 0,0 0 1,0-1-1,-1 0 0,1 0 1,-14 7-1,16-11-81,1 0-1,-1 0 0,1-1 1,-1 0-1,0 0 0,1 0 1,-1 0-1,0-1 1,0 1-1,1-1 0,-1 0 1,0-1-1,-5 0 1,9 0-25,-1 1 0,0-1 0,1 1 0,-1-1 0,1 0 0,-1 0 0,1 0 1,-1 0-1,1 0 0,0 0 0,-1 0 0,1 0 0,0 0 0,0-1 0,0 1 1,0 0-1,0-1 0,0 1 0,0-1 0,1 1 0,-1-1 0,0 1 0,1-1 1,-1 0-1,1 1 0,0-1 0,-1 0 0,1 1 0,0-1 0,0 0 0,0 0 1,0 1-1,0-1 0,1 0 0,-1 1 0,0-1 0,1 0 0,1-2 0,6-17-581,9 5-183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160 399 16684,'0'-1'141,"-1"0"0,1 0 0,-1 0 0,1 0 0,-1 0 0,0 0 0,1 0 0,-1 1 0,0-1 0,0 0 0,1 0 0,-1 1 0,0-1 0,0 1 0,0-1 0,0 1 0,0-1 0,0 1 0,0-1 0,0 1 0,0 0 1,0 0-1,0-1 0,0 1 0,0 0 0,-2 0 0,-28-3 1348,25 4-1328,-1-1 1,1 1 0,0 0 0,-1 1 0,1-1-1,0 1 1,0 0 0,-11 7 0,14-8-127,1 0 0,0 0 0,-1 1 0,1-1 0,0 1 0,0 0 0,0 0 0,0 0 0,0 0 1,0 0-1,0 0 0,1 0 0,-1 1 0,1-1 0,0 0 0,-1 1 0,1-1 0,0 1 0,1 0 1,-1-1-1,0 1 0,0 4 0,1-7-26,0 1-1,1 0 1,-1-1 0,0 1 0,0-1 0,1 1 0,-1 0-1,0-1 1,1 1 0,-1-1 0,0 1 0,1-1-1,-1 1 1,1-1 0,-1 0 0,1 1 0,-1-1 0,1 1-1,-1-1 1,1 0 0,-1 1 0,1-1 0,-1 0-1,1 0 1,0 0 0,-1 1 0,1-1 0,-1 0 0,1 0-1,0 0 1,-1 0 0,1 0 0,0 0 0,-1 0-1,1 0 1,-1 0 0,1 0 0,0-1 0,-1 1 0,1 0-1,-1 0 1,2-1 0,28-8-11,-28 8 2,65-33-261,1-1-164,-61 32 343,1 1 1,-1-1-1,1 1 1,0 0-1,0 1 0,0 0 1,8-1-1,-15 2 82,0 0 0,0 0 0,0 0 0,0 0 0,0 0 0,0 1-1,0-1 1,0 0 0,0 0 0,0 1 0,0-1 0,0 1 0,0-1-1,0 1 1,0-1 0,0 1 0,-1-1 0,1 1 0,0 0 0,0-1 0,-1 1-1,1 0 1,0 0 0,-1 0 0,2 1 0,-1 0 59,-1 1 0,1 0 0,0-1 0,-1 1-1,1 0 1,-1 0 0,0 0 0,0 3 0,0-6-46,0 0-1,0 0 1,0 0 0,0 1-1,0-1 1,0 0 0,0 0-1,0 0 1,0 0-1,0 1 1,0-1 0,0 0-1,0 0 1,0 0 0,0 0-1,0 1 1,0-1 0,0 0-1,0 0 1,0 0-1,1 0 1,-1 1 0,0-1-1,0 0 1,0 0 0,0 0-1,0 0 1,0 0 0,1 0-1,-1 0 1,0 1 0,0-1-1,0 0 1,0 0-1,1 0 1,-1 0 0,0 0-1,0 0 1,8-4 211,8-10-38,103-123-1440,-96 107 147,-1-2-1,31-61 1,-35 46 87,-17 44 971,0 1 0,-1-1-1,1 0 1,-1 1 0,1-1 0,-1 0 0,0 0 0,0 0-1,0 1 1,-1-1 0,1 0 0,-1 0 0,1 0 0,-1 1-1,-1-5 1,1 7 58,1-1 0,-1 1 0,1-1 0,-1 1 0,1-1 0,-1 1-1,1-1 1,-1 1 0,1 0 0,-1-1 0,0 1 0,1 0 0,-1 0 0,1-1 0,-1 1-1,0 0 1,1 0 0,-1 0 0,0 0 0,0-1 0,1 1 0,-1 0 0,0 0 0,1 1 0,-1-1-1,0 0 1,1 0 0,-1 0 0,0 0 0,1 1 0,-1-1 0,0 0 0,1 0 0,-1 1-1,1-1 1,-1 1 0,0-1 0,1 0 0,-1 1 0,1-1 0,-1 1 0,1-1 0,0 1-1,-1 0 1,0 0 0,-21 29 536,11-10-173,1 0 0,1 1 1,1 1-1,1-1 1,1 1-1,-4 29 0,8-35-155,0-1 1,1 1-1,0-1 0,1 1 0,1-1 1,1 0-1,0 1 0,1-1 0,1 0 0,6 17 1,-9-29-172,1 1 0,0-1 0,0 0 0,0 0 0,1 0 0,-1 0 0,1 0 0,-1-1 0,1 1 0,0-1 0,0 1 0,0-1 0,1 0 0,5 3 0,-8-5-37,0 1 0,1-1 0,-1 0 0,0 1-1,0-1 1,0 0 0,1 0 0,-1 0 0,0 0 0,0 0 0,0 0 0,1 0 0,-1 0 0,0 0 0,0-1 0,0 1-1,0 0 1,1-1 0,0 0 0,0 0-5,-1-1 0,0 1 0,0 0 0,0 0 0,1-1 0,-1 1 0,-1-1 0,1 1 0,0-1 0,0 1 0,-1-1 0,1 0 0,0 1 0,-1-1 0,0 0 0,1 1 0,-1-4 0,0-3 4,0 1 0,0 0 0,-1-1 0,0 1 1,0 0-1,-1 0 0,0 0 0,0 0 0,0 0 0,-1 0 1,0 1-1,-5-9 0,1 4 4,-1-1 0,0 1 0,0 0 0,-1 0 0,-17-14 0,24 23-9,-1-1-1,0 1 0,1 0 0,-1 0 0,0 0 0,0 0 0,0 0 0,0 1 1,-1-1-1,1 1 0,0 0 0,-1 0 0,1 0 0,-7 0 0,10 1-2,0 0 0,-1 0-1,1 0 1,0 1-1,-1-1 1,1 0-1,0 0 1,-1 1 0,1-1-1,0 0 1,-1 1-1,1-1 1,0 0-1,0 1 1,-1-1-1,1 0 1,0 1 0,0-1-1,0 0 1,0 1-1,-1-1 1,1 1-1,0-1 1,0 1 0,0-1-1,0 0 1,0 1-1,0-1 1,0 1-1,0-1 1,0 0-1,0 1 1,0-1 0,0 1-1,1-1 1,-1 0-1,0 1 1,0-1-1,0 1 1,1-1 0,-1 0-1,0 1 1,0-1-1,1 0 1,-1 1-1,12 16-124,-6-13 39,-1 0 0,1-1 0,0 0 0,0 0 0,0 0 0,0-1 0,0 0-1,1 0 1,-1-1 0,1 0 0,-1 0 0,12 0 0,5 0-438,0-2 1,30-4-1,-24 1-340,0-2 1,48-15-1,-62 16 515,0-1 1,0-1 0,-1 0 0,0-1 0,0-1-1,19-15 1,-18 5 564,-15 14 430,-10 10 218,1 1-402,0 2 0,0-1 1,1 1-1,0 0 0,0 1 0,1 0 1,0 0-1,1 1 0,0-1 1,-9 20-1,15-28-450,-1 0-1,1 0 1,-1 0 0,1 0 0,-1 0-1,1 0 1,0 0 0,0 0 0,-1 0-1,1 0 1,0 0 0,0 0 0,0 0-1,0 0 1,0 1 0,0-1 0,0 0-1,1 0 1,-1 0 0,0 0 0,1 0-1,-1 0 1,0 0 0,1 0 0,-1 0-1,1-1 1,0 1 0,-1 0 0,1 0-1,0 0 1,-1 0 0,1-1 0,0 1-1,0 0 1,0-1 0,0 1 0,0-1-1,0 1 1,-1-1 0,1 1 0,0-1-1,0 0 1,2 1 0,4 0-87,1 0 0,-1-1 0,1 0 1,-1 0-1,11-2 0,2 0-56,-11 2 71,0 0-1,0 0 1,0 1 0,0 0-1,0 1 1,0 0-1,11 4 1,-18-5 81,0-1 1,0 1-1,0 0 0,0 0 1,0 1-1,-1-1 0,1 0 1,0 1-1,-1-1 0,1 1 1,-1-1-1,1 1 0,-1 0 1,0 0-1,0 0 1,1-1-1,-1 1 0,-1 0 1,1 0-1,0 1 0,0-1 1,-1 0-1,1 0 0,-1 0 1,0 0-1,0 0 0,0 1 1,0-1-1,0 0 0,0 0 1,0 0-1,-1 1 1,1-1-1,-1 0 0,-1 4 1,-1 0 33,1 1 0,-2-1 0,1 0 1,-1 0-1,0-1 0,0 1 0,0-1 1,-1 0-1,0 0 0,0 0 0,0-1 0,-1 0 1,1 0-1,-1 0 0,0 0 0,0-1 1,0 0-1,-1-1 0,1 1 0,-1-1 1,0 0-1,1-1 0,-1 1 0,0-2 1,-12 1-1,18 0-64,1-1 0,-1 0 0,0 0 0,0 0 0,1 0 0,-1 0 0,0 0 0,0 0 0,1 0 0,-1 0 0,0-1 0,1 1 0,-1 0 0,0 0 0,0-1 0,1 1 0,-1 0 0,0-1 0,1 1 0,-1-1 0,1 1 0,-1-1 0,1 1 0,-1-1 0,1 1 0,-1-1 0,1 1 0,-1-1 0,1 0 0,0 1 0,-1-1 0,1 0 0,0 1 0,-1-1 0,1-1 0,3-17-289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84 14267,'1'-9'532,"0"1"-49,-1 0 1,0-1 0,0 1 0,-1-1-1,-3-15 1,-1 16 1010,1 10-347,-2 14 36,-4 31-301,2 1 1,-1 60 0,7 99-472,2-203-402,0 5 16,1 0 1,-1-1-1,5 18 1,-5-25-23,0-1 0,0 1 0,0 0 0,0 0 0,1 0 0,-1 0 0,0 0 0,1 0 0,-1 0 1,0-1-1,1 1 0,-1 0 0,1 0 0,0-1 0,-1 1 0,1 0 0,-1 0 0,1-1 0,0 1 0,0-1 1,-1 1-1,1-1 0,0 1 0,0-1 0,0 1 0,0-1 0,-1 0 0,1 1 0,0-1 0,0 0 1,0 0-1,0 0 0,0 0 0,0 0 0,0 0 0,0 0 0,0 0 0,0 0 0,0 0 0,0 0 0,-1-1 1,1 1-1,0 0 0,0-1 0,0 1 0,1-1 0,52-33 60,4-3-45,-53 34-18,1 1 0,-1 0 0,1 0 0,0 0 0,0 0 0,-1 1 0,1 0 0,12-1 0,-16 2-3,0 0-1,1 0 1,-1 1-1,0-1 1,1 1-1,-1-1 1,0 1-1,1-1 0,-1 1 1,0 0-1,0 0 1,0 0-1,0 1 1,0-1-1,0 0 1,0 1-1,0-1 0,0 1 1,-1 0-1,1 0 1,0-1-1,-1 1 1,0 0-1,1 0 1,-1 0-1,0 1 1,0-1-1,0 0 0,-1 0 1,1 1-1,0 2 1,0-1 8,0 0 1,-1 1 0,0-1-1,0 1 1,0-1 0,0 1-1,0-1 1,-1 1 0,0-1-1,0 0 1,-1 1 0,1-1-1,-1 0 1,1 0 0,-2 0-1,-1 4 1,-3 0 89,0 1 0,0-2 0,-1 1 0,0-1 0,0 0 0,-1-1 0,0 0 0,0 0 0,0-1 0,-1 0 0,1-1 0,-1 0 0,-18 4 0,20-6-23,0 0 0,0-1 0,0 0 0,0 0 0,0-1 0,0 0 0,0-1 0,-11-1-1,14 1-79,0-1 0,0 1-1,0-1 1,0 0 0,1 0-1,-1 0 1,1-1 0,-1 0-1,1 0 1,0 0-1,0 0 1,0-1 0,-5-6-1,6 6-193,0 0 0,1 0 0,0 0 0,0-1 0,0 1-1,0 0 1,1-1 0,-1-5 0,1 9 140,1 0-1,0 1 1,-1-1-1,1 0 1,0 0-1,0 1 1,0-1 0,0 0-1,0 0 1,0 1-1,0-1 1,0 0 0,0 0-1,0 1 1,0-1-1,1 0 1,-1 0 0,0 1-1,0-1 1,1 0-1,-1 1 1,0-1 0,1 0-1,-1 1 1,1-1-1,-1 1 1,1-1-1,-1 0 1,1 1 0,-1-1-1,1 1 1,0 0-1,-1-1 1,1 1 0,0-1-1,-1 1 1,1 0-1,0 0 1,-1-1 0,1 1-1,0 0 1,0 0-1,-1 0 1,1 0-1,0 0 1,0 0 0,0 0-1,-1 0 1,1 0-1,0 0 1,0 0 0,-1 0-1,1 1 1,0-1-1,1 1 1,51 19-1542,-20-4 666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122 146 14891,'2'-1'173,"1"0"1,-1-1-1,0 0 0,0 1 1,0-1-1,-1 0 0,1 0 1,0 0-1,-1 0 0,1 0 1,-1 0-1,1-1 0,-1 1 1,0-1-1,0 1 0,0 0 0,-1-1 1,1 1-1,-1-1 0,1 0 1,-1 1-1,0-5 0,1 3 19,-1 1 0,0-1-1,0 1 1,0-1 0,-1 1-1,1-1 1,-1 1 0,0 0-1,0-1 1,0 1-1,-1 0 1,1 0 0,-1 0-1,1 0 1,-1 0 0,-4-5-1,3 5-89,0 1 0,0-1 0,0 1 0,0 0 0,-1 0 0,1 0 0,-1 0 0,1 1 0,-1-1 0,0 1 0,0 0 0,1 0 0,-1 0 0,0 1-1,0-1 1,0 1 0,0 0 0,0 0 0,0 0 0,0 1 0,0-1 0,0 1 0,1 0 0,-1 0 0,0 0 0,0 1 0,1 0 0,-1-1 0,1 1 0,-1 0-1,-5 5 1,7-3-94,1 0-1,-1 0 1,1 1-1,-1-1 0,1 0 1,1 0-1,-1 1 0,1-1 1,-1 1-1,2 6 0,-2-6 0,1 10 3,0-1 0,1 1 0,0-1-1,1 1 1,0-1 0,2 1 0,0-1-1,0 0 1,12 25 0,-15-37-7,0-1 0,0 0 1,0 1-1,0-1 0,0 1 0,0-1 1,1 0-1,-1 0 0,0 0 0,1 0 1,-1 0-1,0 0 0,1 0 0,-1 0 1,1 0-1,0-1 0,-1 1 1,1-1-1,0 1 0,-1-1 0,1 0 1,2 1-1,-1-2 3,0 1 1,0 0-1,1-1 0,-1 0 1,0 0-1,0 0 0,0 0 1,-1 0-1,1-1 0,0 1 1,3-4-1,6-3 15,-1-1-1,-1-1 1,0 0 0,12-15 0,-7 8-11,-1 0 1,-1-2 0,0 0 0,-2 0 0,0-1 0,-1 0-1,7-22 1,-16 40-11,-1 0-1,1 0 1,-1 0-1,0 0 0,1 0 1,-1 0-1,0 0 1,-1 0-1,1 0 1,0-2-1,-5 1 0,-5 13 2,1 5 55,0 0 0,1 1 1,1 0-1,1 1 1,0 0-1,1 0 0,1 0 1,0 0-1,-1 22 1,5-38-44,0 0 1,-1 1 0,1-1-1,0 1 1,0 0 0,0-1-1,0 1 1,0-1 0,1 0-1,-1 1 1,0-1 0,1 1-1,-1-1 1,1 1 0,0-1-1,-1 0 1,1 1 0,0-1-1,0 0 1,-1 0 0,1 1-1,0-1 1,1 0 0,-1 0-1,0 0 1,0 0 0,0 0-1,0-1 1,1 1 0,-1 0-1,0 0 1,1-1 0,2 2-1,3-1-186,-1-1-1,1 0 1,-1 1 0,1-2-1,0 1 1,8-3-1,-3 2-573,20-2-117,-21 1 292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15163,'-1'11'395,"-1"0"0,0 1 0,-1-1 0,0 0-1,-7 15 1,-2 12 473,-6 26 340,-8 24 814,-17 120 0,41-196-1898,1 1 0,1-1-1,0 0 1,0 1 0,3 14 0,-2-24-133,0 0 0,-1-1-1,1 1 1,0 0 0,0-1-1,0 1 1,1-1 0,-1 1-1,0-1 1,1 0 0,0 0-1,-1 0 1,3 3 0,-2-4-24,0 0-1,-1-1 1,1 1 0,-1 0 0,1 0 0,0-1 0,0 1 0,-1-1 0,1 1 0,0-1 0,0 0 0,0 1 0,0-1 0,0 0 0,-1-1-1,1 1 1,0 0 0,0 0 0,0-1 0,-1 1 0,4-2 0,-2 1 12,-1 1 0,0-1 1,0 0-1,0 0 0,0 0 0,0 0 0,0-1 0,-1 1 0,1 0 1,0-1-1,-1 0 0,1 1 0,-1-1 0,1 0 0,1-2 1,5-12-283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5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73 13003,'4'0'349,"0"-1"0,-1 0 0,1 0 1,-1 0-1,1-1 0,-1 1 0,0-1 1,0 1-1,1-1 0,3-4 0,-6 5-148,1 0-1,-1 0 1,0 0 0,1 0-1,-1 0 1,0-1-1,0 1 1,0 0-1,0-1 1,0 1 0,-1-1-1,1 1 1,0-1-1,-1 1 1,1-1 0,-1 1-1,1-1 1,-1 0-1,0 1 1,1-1-1,-1 1 1,0-1 0,0 0-1,0 1 1,-1-3-1,1 3-121,0 0-1,-1 0 0,1 0 0,0 1 1,0-1-1,-1 0 0,1 1 0,-1-1 1,1 0-1,-1 1 0,1-1 0,-1 0 1,1 1-1,-1-1 0,1 1 0,-1-1 1,0 1-1,1-1 0,-1 1 0,0-1 1,1 1-1,-1 0 0,0 0 0,0-1 1,-1 1-1,1 0 12,-1 0 0,0 0 0,0 0 0,0 0 0,0 0 0,1 0 0,-1 1 0,0-1 0,0 1 0,-3 1 0,-1 1 40,0 0 1,0 1 0,0 0 0,0 0-1,-5 5 1,6-3-106,-1 0 0,1 0 0,-1 1 0,2 0 0,-1 0-1,1 0 1,0 1 0,1-1 0,-1 1 0,2 0 0,-1 0 0,1 0-1,0 0 1,1 0 0,-1 0 0,1 15 0,1-21-26,0 0 0,0 0-1,0 0 1,0 0 0,1 0 0,-1-1-1,1 1 1,-1 0 0,1 0 0,-1 0 0,1 0-1,0-1 1,0 1 0,0 0 0,0-1-1,0 1 1,0-1 0,1 1 0,-1-1 0,0 1-1,1-1 1,-1 0 0,1 0 0,-1 0-1,4 2 1,-3-3 0,0 1 0,0 0 0,1-1-1,-1 0 1,1 1 0,-1-1 0,0 0-1,1 0 1,-1 0 0,1-1 0,-1 1 0,0 0-1,1-1 1,-1 0 0,0 1 0,0-1-1,1 0 1,-1 0 0,0-1 0,4-1 0,2-3-16,0-1 0,0 0 0,-1 0 0,1 0 0,-1-1 0,8-12 1,31-55-242,-44 70 232,-2 5 21,0 0 1,0-1-1,0 1 0,0 0 0,0 0 0,0 0 1,0 0-1,0-1 0,0 1 0,0 0 1,0 0-1,1 0 0,-1-1 0,0 1 0,0 0 1,0 0-1,0 0 0,0 0 0,0 0 0,0-1 1,1 1-1,-1 0 0,0 0 0,0 0 1,0 0-1,0 0 0,1 0 0,-1 0 0,0 0 1,0-1-1,0 1 0,1 0 0,-1 0 0,0 0 1,0 0-1,0 0 0,0 0 0,1 0 1,-1 0-1,0 0 0,0 0 0,1 0 0,0 11-94,-3 31 118,1-21 72,0-19-68,1 0 0,0 0 0,0 0 0,1-1 0,-1 1 0,0 0 0,1 0 0,-1-1 0,1 1 0,-1 0 0,2 1 0,-2-2-13,1-1 0,-1 1 0,1-1 0,0 0 1,-1 0-1,1 1 0,-1-1 0,1 0 0,0 0 1,-1 0-1,1 0 0,0 1 0,-1-1 0,1 0 0,0 0 1,-1 0-1,1 0 0,0-1 0,-1 1 0,1 0 1,-1 0-1,1 0 0,0 0 0,-1-1 0,1 1 0,0 0 1,-1-1-1,1 1 0,-1 0 0,1-1 0,-1 1 1,1-1-1,0 0 0,47-37 339,-35 27-322,0 0 0,0 1 1,20-12-1,-30 20-32,0 1 1,0-1-1,1 1 1,-1-1-1,1 1 1,-1 0-1,1 0 1,0 1-1,-1-1 1,1 1-1,0 0 1,0 0-1,-1 0 1,1 0-1,0 1 1,-1-1-1,1 1 1,0 0-1,6 3 1,-8-3-1,1 1 0,-1 0 0,0 0-1,1 0 1,-1 0 0,0 0 0,0 0 0,0 1 0,0-1-1,-1 0 1,1 1 0,-1 0 0,1-1 0,-1 1-1,0 0 1,0 0 0,0 0 0,-1 0 0,2 3 0,10 26 28,-11-31-16,-1-1 0,0 1-1,1-1 1,-1 1 0,1-1 0,-1 1 0,1-1-1,0 0 1,-1 1 0,1-1 0,-1 0 0,1 1-1,0-1 1,-1 0 0,1 0 0,-1 1 0,1-1 0,0 0-1,-1 0 1,1 0 0,0 0 0,-1 0 0,1 0-1,0 0 1,0 0 0,-1 0 0,1 0 0,-1 0-1,1-1 1,0 1 0,-1 0 0,1 0 0,0-1-1,-1 1 1,1 0 0,-1-1 0,1 1 0,0-1-1,24-21 182,-20 17-142,18-18 91,-14 13-118,1 0 1,0 0-1,1 1 0,0 0 1,0 1-1,1 0 0,23-11 1,-33 18-31,-1 0 0,1 1 0,-1-1 0,1 1 0,-1 0-1,1-1 1,-1 1 0,1 0 0,0 0 0,-1 0 0,1 0 0,-1 0 0,1 0 0,0 0 0,-1 1 0,1-1 0,-1 1 0,1-1 0,-1 1 0,1-1-1,-1 1 1,1 0 0,0 1 0,0-1-5,0 1 0,-1 0 0,1 0 0,-1 0 0,0 0 0,0 0 0,1 0 0,-1 0 0,-1 1 0,1-1 0,0 0 0,0 1 0,0 3 0,0 3-64,-1-1-1,1 1 0,-1 0 1,-1 0-1,0-1 0,0 1 1,-3 11-1,-7 13-1231,9-30 981,1-8 28,1-10-117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5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 18836,'-1'0'142,"0"-1"1,0 1-1,0 0 1,1 0-1,-1 0 0,0-1 1,0 1-1,0 0 0,1 0 1,-1 0-1,0 0 0,0 0 1,0 0-1,0 1 1,1-1-1,-1 0 0,0 0 1,0 1-1,1-1 0,-1 0 1,0 1-1,0-1 1,0 1-1,-18 11 998,2 3-967,2 0 0,-1 2-1,2-1 1,0 2 0,1 0 0,1 0-1,0 2 1,2-1 0,0 1 0,1 1-1,2-1 1,-8 27 0,15-43-184,-1-1 1,0 1-1,1-1 1,-1 1-1,1 0 1,0-1-1,0 1 1,1-1-1,-1 1 0,1-1 1,0 1-1,0-1 1,0 1-1,3 5 1,-3-7-49,0 0 0,0-1 0,1 1 0,-1-1 0,1 0 0,-1 0 0,1 1 0,-1-1 0,1 0 0,0 0 0,-1 0 0,1-1 0,0 1 0,0 0 0,0-1 0,-1 1 0,1-1 0,0 1 0,0-1 0,0 0 0,0 0 0,0 0 0,0 0 0,0 0 0,0-1 0,0 1 0,0 0 0,2-2 0,5 0-371,-1-1-1,1 0 1,-1-1-1,0 0 0,0 0 1,0-1-1,-1 0 1,0 0-1,0-1 1,0 0-1,0 0 0,-1 0 1,7-10-1,-6 8-73,-1-1-1,0-1 0,0 1 0,0-1 1,-1 0-1,-1-1 0,0 1 1,0-1-1,-1 1 0,2-15 1,-5 5 1931,0 19-1266,0 1-1,-1-1 1,1 1 0,0-1 0,0 1-1,0-1 1,0 1 0,0-1 0,-1 1-1,1-1 1,0 1 0,0-1-1,-1 1 1,1-1 0,0 1 0,-1-1-1,1 1 1,0 0 0,-1-1 0,1 1-1,-1 0 1,1-1 0,-1 1 0,1 0-1,-1 0 1,1-1 0,-1 1-1,1 0 1,-2 0 0,2 0-101,0 0-1,0 0 1,0 0-1,0 0 1,0 0-1,0 0 1,0 1 0,0-1-1,0 0 1,0 0-1,0 0 1,0 0 0,0 0-1,0 1 1,0-1-1,0 0 1,0 0-1,0 0 1,0 0 0,0 0-1,0 1 1,0-1-1,0 0 1,0 0-1,0 0 1,0 0 0,0 0-1,0 1 1,0-1-1,0 0 1,0 0 0,1 0-1,-1 0 1,0 0-1,0 0 1,0 0-1,0 0 1,0 1 0,0-1-1,1 0 1,-1 0-1,0 0 1,0 0 0,0 0-1,0 0 1,0 0-1,0 0 1,1 0-1,-1 0 1,0 0 0,0 0-1,0 0 1,0 0-1,1 0 1,-1 0 0,12 6 665,-6-6-671,-1 0 1,1 0-1,-1-1 0,1 0 1,0 0-1,-1 0 0,1 0 1,-1-1-1,0 0 0,1 0 1,-1-1-1,0 1 0,0-1 1,-1 0-1,6-4 0,-6 4-27,0 0 0,0-1-1,0 1 1,0-1-1,-1 0 1,0 0 0,1 0-1,-2 0 1,1-1 0,0 1-1,-1-1 1,0 0-1,0 0 1,0 1 0,0-1-1,0-8 1,-1 12-10,-1 0-1,0 1 1,0-1 0,0 0-1,0 0 1,0 0 0,0 0 0,0 0-1,0 0 1,0 0 0,0 0 0,0 1-1,0-1 1,-1 0 0,1 0-1,0 0 1,-1 0 0,1 1 0,-1-1-1,1 0 1,-1 0 0,1 1 0,-1-1-1,1 0 1,-1 1 0,0-1 0,1 1-1,-1-1 1,0 0 0,1 1-1,-1 0 1,0-1 0,0 1 0,0-1-1,1 1 1,-1 0 0,0 0 0,0-1-1,0 1 1,0 0 0,0 0 0,0 0-1,0 0 1,0 0 0,-3 1 39,1-1 1,0 1 0,0-1-1,-1 1 1,1 0 0,0 1-1,0-1 1,0 0 0,0 1-1,-4 3 1,-3 4 51,-1 2 0,2-1-1,-1 1 1,2 1 0,-1 0-1,1 0 1,1 0 0,1 1 0,0 0-1,0 0 1,1 1 0,1 0 0,-3 15-1,5-23-71,1-1 0,1 1-1,-1 0 1,1 0-1,0 0 1,0-1-1,1 1 1,0 0 0,1 6-1,-1-10-74,0-1 0,-1 1-1,1 0 1,0 0 0,1 0 0,-1-1 0,0 1-1,0 0 1,1-1 0,-1 1 0,1-1 0,-1 0-1,1 1 1,0-1 0,-1 0 0,1 0-1,0 0 1,0 0 0,0 0 0,0-1 0,0 1-1,0 0 1,0-1 0,0 0 0,0 1 0,0-1-1,0 0 1,4 0 0,2 0-91,0-1 1,1 0-1,-1 0 1,1-1-1,-1 0 1,0 0-1,12-6 1,-2 0-12,0-1 1,19-14-1,4-6-371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1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9554,'0'62'456,"0"-5"-328,8-10-120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5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190 219 15731,'0'-1'70,"0"1"0,0 0-1,0 0 1,1-1 0,-1 1-1,0 0 1,0-1 0,0 1-1,0 0 1,0-1 0,0 1-1,0 0 1,0-1 0,0 1-1,0 0 1,0-1 0,0 1-1,0 0 1,0-1 0,0 1-1,0 0 1,0-1 0,0 1-1,0 0 1,0-1 0,-1 1-1,1 0 1,0 0 0,0-1-1,0 1 1,-1 0 0,1 0-1,0-1 1,0 1 0,-1 0-1,-14-3 1253,11 3-1037,0 0 0,0 0 0,0 1 0,0 0 0,0 0-1,-5 2 1,-2 3 30,1 0-1,0 1 1,0 1-1,0-1 1,1 1 0,0 1-1,-14 18 1,17-20-200,1 1-1,-1 0 1,2 0 0,-1 0 0,1 1 0,0-1-1,1 1 1,0 0 0,1 0 0,-3 17 0,4-24-87,1 0 1,0 0-1,0 0 1,0-1-1,0 1 1,1 0-1,-1 0 1,0 0-1,1-1 1,-1 1-1,1 0 1,0 0-1,1 2 1,-1-3-18,-1-1 1,1 1 0,0 0-1,0-1 1,-1 1 0,1-1-1,0 1 1,0-1-1,0 1 1,0-1 0,0 0-1,0 0 1,0 1 0,-1-1-1,1 0 1,0 0 0,0 0-1,0 0 1,0 0-1,0 0 1,0 0 0,0 0-1,0 0 1,0-1 0,0 1-1,0 0 1,0-1 0,0 1-1,1-1 1,8-4 20,0 0 1,-1-1-1,0 0 0,0 0 1,0-1-1,-1 0 0,9-10 1,53-62 5,28-54-167,-85 112-32,0 0 0,-2-1 0,-1-1 0,13-37-1,-23 59 151,1 1-1,-1 0 0,0-1 1,0 1-1,0-1 0,0 1 1,1-1-1,-1 1 0,0-1 1,0 1-1,0-1 0,0 1 0,0 0 1,0-1-1,0 1 0,0-1 1,0 1-1,-1-1 0,1 1 1,0-1-1,0 1 0,0-1 1,0 1-1,-1-1 0,-8 4-172,-10 16 23,4 0 193,1 2-1,1-1 1,0 2 0,2 0-1,1 0 1,0 1 0,2 1-1,0-1 1,2 1 0,1 0-1,-4 44 1,9-59-88,0 0 1,0 0-1,1 0 1,0-1-1,1 1 0,0 0 1,0-1-1,5 11 1,-7-17 38,1-1 0,0 1 0,0-1 0,0 1 0,0-1 1,0 1-1,0-1 0,0 0 0,0 1 0,0-1 0,1 0 0,-1 0 1,1 0-1,-1 0 0,1 0 0,-1 0 0,1 0 0,-1-1 1,3 2-1,-2-2 6,1 0 1,-1 0-1,0-1 1,1 1-1,-1 0 1,0-1-1,0 1 1,1-1 0,-1 0-1,0 0 1,0 0-1,0 0 1,0 0-1,0 0 1,0-1-1,0 1 1,0 0-1,3-4 1,24-27-265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0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21205,'0'0'346,"2"3"-74,-1 1-1,1 0 1,-1-1 0,0 1 0,0 0 0,0-1 0,0 1-1,0 5 1,-3 8-219,0-1 0,0 0 0,-2 1 1,-10 28-1,-31 62 273,28-71 166,-21 65 0,36-94-425,-1 3 63,0 1 1,1-1 0,0 1-1,0 10 1,2-19-105,0 0-1,0 0 1,0 0 0,0 0 0,1 0 0,-1 0 0,0 1 0,1-1 0,-1 0 0,1 0 0,0-1-1,0 1 1,0 0 0,0 0 0,0 0 0,0-1 0,0 1 0,1 0 0,-1-1 0,1 1-1,-1-1 1,1 1 0,-1-1 0,1 0 0,0 0 0,0 0 0,1 1 0,7 2 51,0-2 0,-1 1 1,1-1-1,0 0 0,0-1 1,17 0-1,64-7 242,-55 3-222,74-10-894,-96 10 472,-1 0 1,1-1-1,-1 0 0,-1-1 1,1-1-1,12-7 0,-5-3-185,-2-3-168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0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16460,'0'-1'77,"0"1"0,0 0 0,-1 0 0,1 0 0,0-1 0,0 1 0,0 0 0,0 0 0,0 0 0,0-1 0,0 1 0,0 0 0,0 0 0,0 0 0,0-1 0,0 1 0,0 0 0,0 0 0,0 0 0,0-1 0,1 1 0,-1 0 0,0 0 0,0 0 0,0 0 0,0-1 0,0 1 0,0 0 0,0 0 0,1 0 0,-1 0 0,0-1 0,0 1 0,0 0 0,0 0 0,1 0 0,-1 0 0,11-3 1273,14 2-119,18 7-325,0 1 0,48 15 1,30 5-314,-110-26-542,-4 0-22,0 0-1,0 0 1,0 1-1,8 2 1,-14-4-26,0 1 0,-1-1 1,1 0-1,0 1 1,0-1-1,0 0 1,0 1-1,-1-1 0,1 1 1,0-1-1,-1 1 1,1 0-1,0-1 0,-1 1 1,1 0-1,-1-1 1,1 1-1,-1 0 1,1 0-1,-1-1 0,1 1 1,-1 0-1,0 0 1,0 0-1,1 0 1,-1 0-1,0-1 0,0 1 1,0 0-1,0 0 1,0 0-1,0 0 0,0 0 1,0 0-1,0 0 1,-1-1-1,1 1 1,0 0-1,-1 2 0,-12 23 149,-2-1 0,-1 0 0,-35 44 0,10-15 54,-2 4-199,4 1-1,-54 107 1,91-160-336,-1 0 1,1 0-1,0 0 0,1 0 0,-2 11 1,5-11-250,5-14 134,8-24-248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2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16 114 13595,'-7'-49'2670,"-1"-15"4994,20 267-6016,-1-20-925,-11-177-671,1 0-1,0 0 0,1 0 1,-1 0-1,1 0 1,0 0-1,4 7 0,-5-12-41,-1 0 0,1 0-1,0 0 1,-1-1 0,1 1-1,0 0 1,0 0 0,-1-1 0,1 1-1,0 0 1,0-1 0,0 1-1,0-1 1,0 1 0,0-1-1,-1 0 1,1 1 0,0-1 0,2 1-1,-1-2-5,-1 1 0,1 0 0,-1 0 0,1-1 0,-1 1 0,1-1 0,-1 1 0,1-1 0,-1 0 0,1 1 0,-1-1 0,0 0 0,0 0 0,1 0 0,-1 0-1,2-2 1,8-10 17,0 0 0,-1-1 0,0 0-1,-1-1 1,-1 0 0,11-25 0,-19 40-21,0-1 0,0 1 0,0 0 0,0-1 1,1 1-1,-1 0 0,0-1 0,0 1 0,1 0 0,-1 0 1,0-1-1,1 1 0,-1 0 0,0 0 0,0-1 0,1 1 1,-1 0-1,1 0 0,-1 0 0,0 0 0,1-1 0,-1 1 1,0 0-1,1 0 0,-1 0 0,1 0 0,-1 0 0,0 0 1,1 0-1,-1 0 0,0 0 0,1 0 0,-1 0 1,1 0-1,-1 1 0,0-1 0,1 0 0,-1 0 0,0 0 1,1 0-1,-1 1 0,0-1 0,1 0 0,-1 0 0,0 1 1,1-1-1,-1 0 0,0 1 0,19 18-9,-12-10 0,-4-7 7,0 1-1,0-1 0,0 0 1,1 0-1,-1 0 0,1 0 0,-1 0 1,1-1-1,0 0 0,0 1 1,-1-2-1,1 1 0,0 0 0,0-1 1,0 0-1,0 1 0,0-2 0,0 1 1,0 0-1,0-1 0,-1 0 1,1 1-1,0-2 0,0 1 0,-1 0 1,6-3-1,7-5 1,0-1 1,0 0-1,-1-1 1,20-20-1,3 0 57,-28 85 190,-8-49-309,0-1 0,0 1 0,1-1 0,0 0 1,-1 0-1,1 0 0,1 0 0,-1-1 0,0 1 0,1-1 0,0 0 0,6 5 0,-8-7-3,-1 0 0,1 0 0,-1 0 0,1-1 0,-1 1 0,1-1 0,-1 1-1,1-1 1,0 1 0,-1-1 0,1 0 0,0 0 0,-1 0 0,1 0 0,0 0 0,-1 0 0,1 0-1,0 0 1,-1-1 0,1 1 0,0-1 0,-1 1 0,1-1 0,-1 0 0,1 1 0,-1-1 0,1 0-1,-1 0 1,0 0 0,1 0 0,-1 0 0,0-1 0,0 1 0,0 0 0,0-1 0,0 1-1,0 0 1,0-1 0,0 1 0,0-3 0,7-16-617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2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19100,'-6'3'1961,"1"3"-1441,3 3-256,2 0 1072,5 1-904,1-3-448,8 4-888,0-5 960,2 2-216,1 1-152,6 0-112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2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14731,'-6'9'7049,"1"1"-6544,0 0-1,-7 19 1,11-23-482,0-1 1,1 1-1,-1 0 0,1-1 0,0 1 0,1 0 0,-1 0 1,1-1-1,0 1 0,0 0 0,1-1 0,0 1 0,4 9 0,3 0-22,0-1 0,0 0 0,16 17 0,18 25-18,-27-29 17,-1 0-1,23 58 1,-31-67 86,-1 1 1,-1 0 0,-1 0-1,-1 1 1,2 37 0,-5-52-32,0 0 0,-1 0 0,1 0 0,-1 0 0,0-1 0,-1 1 0,-1 4 0,3-8-37,0 0 1,-1 0-1,1 0 1,-1 0-1,0 0 1,1 0-1,-1 0 0,1 0 1,-1 0-1,0 0 1,0-1-1,0 1 1,1 0-1,-1-1 1,0 1-1,0 0 1,0-1-1,0 1 0,0-1 1,0 0-1,0 1 1,0-1-1,0 0 1,0 1-1,-1-1 1,1 0-1,0 0 1,0 0-1,0 0 1,0 0-1,0 0 0,0 0 1,0-1-1,0 1 1,0 0-1,-2-1 1,-2-2 25,-1 1 1,1-2-1,0 1 1,-1 0-1,2-1 1,-1 0-1,0 0 1,1 0-1,0-1 1,0 1-1,0-1 1,-4-6-1,1-1-8,0 1-1,1-1 0,0 0 0,-6-21 1,9 25-88,1 1 1,1-1-1,-1 0 1,1 1-1,1-1 1,0 0-1,0 0 1,0 1-1,1-1 1,0 0-1,0 0 1,4-10-1,2 0 19,1 1 0,0 0 0,21-30 0,-6 10-112,1 1-65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2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 16051,'-1'-2'254,"1"0"0,-1 0 0,1 0-1,-1 1 1,0-1 0,0 0 0,0 0-1,0 1 1,0-1 0,-1 0 0,0-1-1,2 3-215,0 0 0,-1 0-1,1 0 1,0 0 0,0 0 0,0 0-1,0 0 1,0 0 0,-1 0 0,1-1-1,0 1 1,0 0 0,0 0-1,0 0 1,0 0 0,-1 0 0,1 0-1,0 0 1,0 0 0,0 0 0,0 0-1,0 1 1,-1-1 0,1 0-1,0 0 1,0 0 0,0 0 0,0 0-1,0 0 1,-1 0 0,1 0-1,0 0 1,0 0 0,0 0 0,0 1-1,0-1 1,0 0 0,0 0 0,0 0-1,0 0 1,-1 0 0,1 0-1,0 1 1,0-1 0,-2 17 1167,2 32-296,3 0-1,2 0 0,15 67 0,-19-110-801,1 1 0,0-1 0,1 1 0,-1-1 0,1 0 0,7 10 0,-10-15-94,1 1 1,0-1-1,0 0 1,0 0-1,0 0 0,0 0 1,0-1-1,0 1 0,0 0 1,1 0-1,-1-1 1,0 1-1,0 0 0,1-1 1,-1 1-1,0-1 1,1 0-1,-1 1 0,0-1 1,1 0-1,-1 0 0,1 0 1,-1 0-1,0 0 1,1 0-1,-1-1 0,0 1 1,1 0-1,-1-1 1,0 1-1,1 0 0,-1-1 1,0 0-1,1 1 1,-1-1-1,0 0 0,0 0 1,2-1-1,24-23 28,-23 20-37,0 1-1,0-1 0,1 1 0,0 1 1,-1-1-1,8-3 0,-11 6-2,0 1 0,-1 0 1,1-1-1,0 1 0,0 0 0,0 0 0,0 0 0,0 0 0,0 0 1,-1 0-1,1 0 0,0 0 0,0 0 0,0 0 0,0 0 1,0 0-1,-1 1 0,1-1 0,0 0 0,0 1 0,0-1 0,-1 1 1,1-1-1,0 1 0,0-1 0,-1 1 0,1-1 0,-1 1 1,1 0-1,0-1 0,-1 1 0,1 0 0,-1 0 0,1-1 0,-1 1 1,1 1-1,12 33 81,-13-33-75,13 60 140,6 17 108,-19-78-259,0-1 1,0 1-1,0-1 0,0 1 1,0-1-1,0 1 1,0-1-1,0 1 1,0-1-1,1 1 1,-1-1-1,0 1 1,0-1-1,0 0 1,1 1-1,-1-1 1,0 1-1,1-1 1,-1 0-1,0 1 1,1-1-1,-1 0 1,0 1-1,1-1 1,-1 0-1,1 0 0,-1 1 1,1-1-1,-1 0 1,1 0-1,6-12-844,0-26-187,-8 8 692,-1-10-121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2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18820,'5'13'1095,"-1"1"0,6 28 0,0 0 54,1-3-479,90 275 1041,-99-309-1846,0 1 1,1-1-1,0 0 1,0 0-1,0 0 1,4 5-1,-6-9 79,-1-1-1,1 1 1,-1-1 0,1 1 0,-1-1-1,1 0 1,-1 1 0,1-1-1,-1 0 1,1 1 0,-1-1 0,1 0-1,-1 0 1,1 0 0,0 0 0,-1 1-1,1-1 1,0 0 0,-1 0-1,1 0 1,-1 0 0,1 0 0,0 0-1,-1 0 1,2-1 0,-1 0-55,0 0 0,0 0 1,1 0-1,-1 0 1,0 0-1,0 0 0,0 0 1,0 0-1,0-1 0,0 1 1,-1 0-1,1-1 0,0 1 1,-1 0-1,1-3 0,4-9-399,-1 0 0,3-20-1,0-4-405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14563,'1'8'582,"5"35"338,-6-41-868,1-1 0,-1 1-1,0-1 1,1 1 0,-1-1 0,1 1 0,0-1 0,0 1-1,-1-1 1,1 0 0,0 1 0,0-1 0,0 0-1,0 0 1,0 0 0,1 0 0,-1 0 0,0 0 0,0 0-1,1 0 1,1 1 0,-2-2 3,0 0 0,1 0 0,-1 0-1,1-1 1,-1 1 0,0 0 0,1-1 0,-1 1 0,0 0 0,0-1-1,1 0 1,-1 1 0,0-1 0,0 0 0,0 1 0,0-1-1,0 0 1,0 0 0,0 0 0,0 0 0,0 0 0,1-2 0,21-29 368,-18 24-284,10-18 130,-12 19-159,1 0 1,0 1 0,8-11-1,-12 17-104,0 0-1,0-1 0,1 1 1,-1 0-1,0 0 0,1-1 1,-1 1-1,0 0 1,1 0-1,-1 0 0,0-1 1,1 1-1,-1 0 1,0 0-1,1 0 0,-1 0 1,0 0-1,1 0 0,-1 0 1,1 0-1,-1 0 1,0 0-1,1 0 0,-1 0 1,1 0-1,-1 0 0,0 0 1,1 0-1,-1 0 1,1 0-1,-1 0 0,0 1 1,1-1-1,-1 0 0,0 0 1,1 0-1,-1 1 1,0-1-1,1 0 0,-1 1 1,0-1-1,0 0 1,1 0-1,-1 1 0,0-1 1,0 0-1,0 1 0,0-1 1,1 1-1,-1-1 1,8 22 102,-7-19-83,33 130 971,-3-4 627,-24-107-1069,1 0 0,1-1 1,18 33-1,-25-50-514,0-1 0,0 0 0,0 0 0,0 1 0,1-1 0,-1-1 0,1 1 0,0 0 0,0-1 0,0 1-1,0-1 1,0 0 0,1 0 0,-1-1 0,1 1 0,-1 0 0,1-1 0,-1 0 0,1 0 0,0 0 0,0 0 0,6 0 0,-9 0-212,-5 2 119,-7 3 48,7-5 14,-1 0-1,1 0 1,0-1-1,-1 1 0,1-1 1,0 0-1,-1-1 0,1 1 1,-1-1-1,1 0 1,0 0-1,0 0 0,-1 0 1,1-1-1,0 1 0,0-1 1,-4-3-1,3 1-13,-1 0 1,0 0-1,1-1 0,0 0 1,0 0-1,1 0 0,-1 0 0,1-1 1,0 0-1,-4-9 0,4 8-31,1 0 0,0 0 0,1 0 1,-1-1-1,1 1 0,1-1 0,0 0 0,0 1 0,0-12 0,1 14-12,0 0-1,1 0 1,0 0 0,0 1-1,0-1 1,0 0 0,1 0-1,-1 1 1,1-1 0,1 1-1,-1 0 1,0-1 0,1 1 0,0 0-1,4-4 1,16-11-163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2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16476,'21'53'2250,"-7"-15"-848,1-1 1,38 65-1,-51-99-1339,0 0 1,0 0 0,0 0-1,1 0 1,-1 0-1,1-1 1,0 1-1,0-1 1,0 0-1,0 0 1,0 0-1,0 0 1,7 3-1,-7-5-27,-1 1 0,1-1-1,0 0 1,-1 1 0,1-1 0,0-1-1,0 1 1,-1 0 0,1 0-1,0-1 1,-1 0 0,1 1-1,-1-1 1,1 0 0,-1 0-1,1-1 1,-1 1 0,1 0-1,2-4 1,11-8 77,0-2 0,-2 0-1,0-1 1,0 0 0,-2-1 0,14-23 0,-7 12 0,22-27 0,-40 53-112,0 1 0,0 0-1,1-1 1,-1 1 0,0 0 0,0 0 0,1 0-1,-1 0 1,1 0 0,-1 0 0,1 0 0,-1 0-1,1 0 1,-1 1 0,1-1 0,0 1 0,-1-1-1,1 1 1,0 0 0,0 0 0,-1-1-1,1 1 1,2 1 0,-2-1-1,-1 1 1,1 0-1,0 0 0,-1 0 1,1 0-1,0 0 1,-1 1-1,1-1 0,-1 0 1,0 1-1,1-1 0,-1 1 1,0-1-1,0 1 1,0 0-1,0 0 0,0-1 1,-1 1-1,1 0 0,0 2 1,5 15 68,-1 1 1,6 39-1,-9-38 109,2 0-1,9 28 1,-13-49-167,0 1 0,0-1 0,0 1 0,0-1 1,1 1-1,-1-1 0,0 1 0,0-1 0,0 1 0,1-1 0,-1 0 0,0 1 0,1-1 0,-1 0 0,0 1 0,1-1 0,-1 0 0,1 1 0,-1-1 0,0 0 0,1 1 0,-1-1 0,1 0 0,-1 0 1,1 0-1,-1 0 0,1 1 0,-1-1 0,1 0 0,-1 0 0,1 0 0,1 0-6,-1-1 0,0 1 0,1-1 1,-1 1-1,0-1 0,0 0 0,1 0 1,-1 1-1,0-1 0,0 0 0,2-2 0,27-35-870,-26 32 369,5-6-291,-7 8 572,0 1 0,1-1 0,0 1 0,0-1 0,5-4 0,-6 7-478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1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2905 8762,'78'-72'-304,"-15"4"336,-3 6 40,-9 2-24</inkml:trace>
  <inkml:trace contextRef="#ctx0" brushRef="#br0" timeOffset="1">567 2331 7194,'50'-52'984,"4"-3"-648,-6-2-400,1-11 1000,-5-7-384,-7-9-304</inkml:trace>
  <inkml:trace contextRef="#ctx0" brushRef="#br0" timeOffset="2">719 449 11554,'-58'-84'857,"-12"12"-681,-3 5-80,-7 15 304,2 7-352,10 9-416,4 2 376,21 6-72,10-2-56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2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18340,'0'-4'1280,"5"1"-1104,0 0-320,8 3 0,0-2 296,6-1-224,4-3-96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2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2 255 19932,'-1'-7'444,"1"0"-1,0 0 1,0 1 0,0-1-1,1 0 1,0 0-1,0 0 1,4-10 0,20-52 1086,-19 58-1437,-1-1 1,1 1 0,1 0 0,0 0-1,1 1 1,10-13 0,-15 21-94,-1-1 0,1 1 1,0 0-1,0 0 0,0 0 1,0 0-1,0 0 0,0 1 1,0-1-1,0 1 0,1 0 1,3-1-1,-4 2-5,-1 0 1,1 0-1,-1 0 1,1 0-1,-1 0 1,1 1-1,-1-1 1,1 1-1,-1 0 1,1 0-1,-1 0 0,0 0 1,1 0-1,-1 0 1,0 1-1,0-1 1,0 1-1,0-1 1,2 3-1,0 1 0,0 0 0,0 0 0,0 0 0,0 1 0,-1 0 0,0 0 1,0 0-1,-1 0 0,1 0 0,-1 0 0,2 11 0,1 10-44,1 38 0,-5-62 38,2 61-1657,-3-64 1654,0 0 1,0 0 0,0 0-1,0 0 1,0 0-1,0 0 1,0 0 0,0 0-1,0 0 1,-1-1-1,1 1 1,0 0-1,0 0 1,0 0 0,0 0-1,0 0 1,0 0-1,0 0 1,0 0 0,0 0-1,0 0 1,0 0-1,0 0 1,0 0-1,0 0 1,0 0 0,0 0-1,-1 0 1,1 0-1,0 0 1,0 0 0,0 0-1,0 0 1,0 0-1,0 0 1,0 0 0,0 0-1,0 0 1,0 0-1,0 0 1,0 0-1,0 0 1,-1 0 0,1 0-1,0 0 1,0 0-1,0 0 1,0 0 0,0 0-1,0 0 1,-3-12-438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2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 19644,'0'-1'96,"0"1"1,0-1-1,-1 1 0,1 0 0,-1-1 1,1 1-1,0 0 0,-1-1 0,1 1 1,-1 0-1,1 0 0,-1-1 0,1 1 1,-1 0-1,1 0 0,0 0 0,-1 0 1,1 0-1,-1 0 0,0-1 0,1 1 1,-1 0-1,1 0 0,-1 1 0,1-1 1,-1 0-1,1 0 0,-1 0 0,-16 2 814,13 0-789,-1 0 0,1 1 1,0-1-1,-1 1 0,1 0 0,1 0 1,-1 0-1,0 0 0,1 1 0,0 0 1,-1-1-1,1 1 0,1 0 0,-1 1 0,-3 6 1,-1 3-12,1 0-1,0 1 1,-5 24 0,8-28-72,2 0 1,-1 1-1,1-1 0,1 0 1,0 1-1,1-1 0,0 1 1,0-1-1,5 16 1,-4-23-68,-1 0 0,0 0 0,1 0 0,0-1 1,0 1-1,0 0 0,0-1 0,1 0 1,-1 1-1,1-1 0,0 0 0,5 4 1,-5-5-1,0-1 1,0 1 0,0-1-1,0 1 1,0-1-1,0 0 1,0-1 0,1 1-1,-1 0 1,0-1 0,0 0-1,1 0 1,-1 0 0,0 0-1,1 0 1,-1 0-1,0-1 1,4-1 0,-1 0-3,1 0 1,0-1-1,-1 0 1,0 0-1,1-1 0,-1 1 1,-1-1-1,1-1 1,5-4-1,23-25-341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2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86 17548,'-2'15'1054,"1"0"0,1-1 1,0 1-1,0 0 0,4 18 0,11 38 293,30 142 219,-45-252-1042,-12-19-556,-1 0 0,-40-100 0,46 141-63,9 21 75,0 0-1,0 0 0,1 0 1,0 0-1,0-1 1,0 1-1,0-1 0,0 0 1,1 0-1,0 0 1,-1 0-1,1-1 1,0 1-1,0-1 0,1 0 1,-1 0-1,0-1 1,1 1-1,-1-1 0,1 0 1,-1 0-1,7 0 1,6-2-131,-1-1 0,1-1 0,-1 0 0,1-1 0,-1-1 0,0 0 0,28-15 0,41-12-1286,-79 31 1402,-1-1 0,0-1 1,0 1-1,0-1 0,0 0 0,-1 0 0,1 0 0,-1-1 1,1 1-1,-1-1 0,5-6 0,-7 8 41,0-1 0,0 0-1,0 1 1,0-1 0,-1 0 0,1 0-1,-1 0 1,0 0 0,1-1 0,-1 1-1,-1 0 1,1 0 0,0-1 0,-1 1 0,0-1-1,0 1 1,0 0 0,0-1 0,-1-5-1,1 8 5,0 0-1,0 0 0,-1 0 0,1 0 0,0 0 0,0 0 0,-1 0 0,1 0 0,-1 0 1,1 0-1,-1 0 0,1 0 0,-1 1 0,1-1 0,-1 0 0,0 0 0,0 1 1,1-1-1,-1 0 0,0 1 0,0-1 0,0 0 0,1 1 0,-1 0 0,0-1 0,0 1 1,0-1-1,0 1 0,0 0 0,0 0 0,0-1 0,0 1 0,0 0 0,0 0 1,0 0-1,0 0 0,0 0 0,0 1 0,0-1 0,0 0 0,0 0 0,0 1 1,0-1-1,0 0 0,0 1 0,0-1 0,0 1 0,0-1 0,1 1 0,-1 0 0,0-1 1,-1 2-1,-3 2 51,0 0 0,-1 1 0,2 0-1,-1 0 1,1 0 0,-6 8 0,4-1 22,1 0 0,0 0 0,1 1 0,0-1 0,1 1 0,0 0 0,1 0 0,0 0 0,1 1 0,1-1 0,0 0-1,1 0 1,0 1 0,1-1 0,8 25 0,-10-35-104,2 1-1,-1-1 1,0 0-1,1 0 0,-1 0 1,1 1-1,0-2 1,0 1-1,0 0 1,0 0-1,1-1 1,-1 1-1,1-1 0,-1 1 1,1-1-1,0 0 1,0 0-1,0-1 1,0 1-1,4 1 1,-3-2-67,0 0 0,1-1 1,-1 1-1,0-1 0,1 0 1,-1 0-1,1 0 1,-1-1-1,0 1 0,0-1 1,1 0-1,-1-1 0,0 1 1,0-1-1,0 1 0,5-4 1,32-22-291,2-9-145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2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23 19956,'-10'6'571,"1"1"-1,-1 1 1,2 0-1,-1 0 1,1 1-1,0 0 1,1 0-1,-10 16 1,11-16-391,1 1 1,0 0 0,1 1 0,0-1-1,1 1 1,0 0 0,0 0-1,1 0 1,0 11 0,2-20-172,-1 0 1,1 0 0,0-1-1,0 1 1,0 0-1,1 0 1,-1 0 0,0 0-1,1-1 1,-1 1-1,1 0 1,-1 0 0,1-1-1,0 1 1,0 0-1,0-1 1,0 1 0,0-1-1,0 1 1,0-1-1,1 0 1,1 3 0,-1-4-9,-1 1 1,1-1 0,-1 1-1,1-1 1,0 0 0,-1 0-1,1 1 1,-1-1-1,1 0 1,0-1 0,-1 1-1,1 0 1,0 0 0,-1-1-1,1 1 1,-1-1 0,1 1-1,-1-1 1,1 1 0,-1-1-1,1 0 1,-1 0 0,0 0-1,1 0 1,-1 0-1,2-2 1,4-3-8,0-2 0,0 1 0,0-1 0,-1 0 0,0 0 0,0-1 0,5-12 0,29-69-70,-35 76 64,12-39-46,-10 31 19,-6 18 23,-1 8 6,-7 37 131,2 0 0,1 1-1,3-1 1,3 44-1,-1-78-92,0 1 0,1 0 0,0 0 1,4 11-1,-6-18-63,0 0 1,1 0-1,-1 0 1,0 0 0,1 0-1,-1 0 1,1 0-1,-1-1 1,1 1 0,-1 0-1,1 0 1,0 0-1,-1-1 1,1 1 0,0 0-1,-1-1 1,1 1 0,0-1-1,0 1 1,0 0-1,0-1 1,0 0 0,-1 1-1,1-1 1,0 0-1,0 1 1,0-1 0,0 0-1,0 0 1,0 0-1,0 0 1,0 0 0,0 0-1,0 0 1,0 0-1,0 0 1,0 0 0,0-1-1,0 1 1,0 0-1,0-1 1,0 1 0,0-1-1,0 1 1,-1-1-1,2 0 1,2-2-128,0-1-1,0 1 1,-1-1 0,1 0 0,-1 0-1,0 0 1,0 0 0,-1 0 0,4-6 0,15-45-491,-6 3-146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2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 18836,'-124'160'7414,"123"-159"-7361,0 0 0,1 0 1,-1 0-1,0 0 0,1 0 1,-1 1-1,1-1 1,-1 0-1,1 0 0,-1 0 1,1 1-1,0 1 0,0-3-47,0 1 0,0-1 0,0 0 0,0 0 0,0 1 0,0-1 0,0 0 0,1 1 0,-1-1 0,0 0 0,0 0 0,0 1 0,1-1 0,-1 0 0,0 0-1,0 0 1,1 1 0,-1-1 0,0 0 0,0 0 0,1 0 0,-1 0 0,0 0 0,1 1 0,-1-1 0,0 0 0,0 0 0,1 0 0,-1 0 0,0 0 0,1 0 0,4 0-81,0-1 0,0 1 0,0-1 0,10-3 0,-1 1-98,-6 2 57,27-6-773,62-3-1,-88 10 783,1 0 0,-1 0 0,1 1 0,-1 0 1,1 1-1,-1 0 0,0 0 0,0 1 0,0 0 1,0 1-1,15 8 0,-22-10 138,1 0-1,0 0 1,-1 0 0,1 0 0,-1 0-1,0 1 1,0-1 0,0 1 0,0-1-1,0 1 1,0 0 0,-1 0 0,1 0-1,-1 0 1,0 0 0,0 0-1,0 0 1,-1 1 0,2 3 0,-2-2 72,0 0 0,-1 0 0,1 0 0,-1 0 1,0 0-1,0 0 0,-1 0 0,1-1 0,-1 1 1,0-1-1,0 1 0,-3 4 0,2-4-11,-1 1-1,0-1 1,0 0 0,0 0-1,0 0 1,-1 0 0,1-1-1,-1 1 1,-1-1-1,1-1 1,0 1 0,-1-1-1,0 0 1,0 0 0,0 0-1,0-1 1,0 0 0,0 0-1,-13 1 1,16-3-146,-1 0 0,1-1 0,-1 1 0,0-1 0,1 0 1,0 0-1,-1 0 0,1 0 0,0-1 0,-1 1 0,1-1 0,0 0 0,0 0 1,0 0-1,0 0 0,1 0 0,-1-1 0,-4-5 0,4 4 23,-1-1 0,1 0 1,0-1-1,1 1 0,-1-1 0,1 1 0,0-1 0,0 0 1,1 0-1,-2-9 0,1-21-367</inkml:trace>
  <inkml:trace contextRef="#ctx0" brushRef="#br0" timeOffset="1">435 93 16956,'2'0'223,"-1"1"1,1-1 0,-1 0 0,1 0-1,-1 1 1,1-1 0,-1 0 0,1 0 0,-1 0-1,0-1 1,1 1 0,-1 0 0,1 0-1,-1-1 1,1 1 0,-1-1 0,0 1-1,1-1 1,-1 0 0,0 0 0,1 1 0,-1-1-1,0 0 1,0 0 0,0 0 0,0 0-1,0 0 1,0-1 0,0 1 0,0 0-1,0 0 1,0-3 0,1 1-94,-1 0 0,0 0 1,0 0-1,0 0 0,0 0 0,0-1 1,-1 1-1,1 0 0,-1-1 0,0 1 1,0 0-1,0 0 0,-1-1 0,0-4 1,0 7-129,1 0 1,0 0-1,0 0 1,-1 0-1,1 0 1,-1 0-1,1 0 1,-1 0-1,1 1 0,-1-1 1,1 0-1,-1 0 1,0 0-1,0 1 1,1-1-1,-1 0 1,0 1-1,0-1 1,0 0-1,0 1 1,0-1-1,1 1 1,-1 0-1,0-1 1,0 1-1,0 0 1,0-1-1,0 1 1,-1 0-1,1 0 1,0 0-1,0 0 1,0 0-1,0 0 1,0 0-1,-1 1 1,-1-1-1,0 1 0,0 0 1,1 0-1,-1 1 0,0-1 1,1 0-1,-1 1 0,1 0 1,-1-1-1,1 1 0,-4 4 1,-1 2 1,0 1 0,0 1 1,1-1-1,1 1 0,-1 0 0,2 0 1,-1 1-1,-3 13 0,4-7 7,0 0 0,1 0 0,0 1 0,1 28 0,2-41-50,0 0 1,0 1-1,1-1 0,0 0 0,0 0 1,1 0-1,-1 1 0,1-1 1,0 0-1,5 8 0,-6-11 13,0-1-1,1 1 1,-1-1-1,0 1 1,0-1-1,1 0 1,-1 0-1,1 0 1,0 1-1,-1-1 1,1-1-1,0 1 1,-1 0-1,1 0 1,0-1-1,0 1 1,0-1-1,0 1 1,-1-1-1,1 0 1,0 0-1,0 1 0,0-2 1,0 1-1,0 0 1,0 0-1,0 0 1,0-1-1,-1 1 1,1-1-1,0 0 1,0 0-1,-1 1 1,3-3-1,5-1-18,-1-2 0,0 1-1,-1-1 1,1 0 0,-1-1-1,8-9 1,17-23-290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2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93 198 18884,'-7'6'674,"1"0"-1,-1 0 1,1 1-1,0 0 1,0 0-1,-5 10 1,4-5-323,1 0 1,0 0 0,0 0 0,2 1 0,-1 0 0,-3 19 0,8-30-325,-1 1 0,1-1 1,-1 1-1,1-1 0,0 1 1,0 0-1,0-1 1,1 1-1,-1-1 0,0 1 1,1-1-1,0 1 0,0-1 1,-1 1-1,1-1 0,1 0 1,-1 0-1,0 1 1,0-1-1,1 0 0,-1 0 1,4 2-1,-3-2-31,0-1 0,1 1-1,-1-1 1,1 0 0,0 0 0,-1 0 0,1 0 0,0-1-1,0 1 1,-1-1 0,1 1 0,0-1 0,0 0-1,0 0 1,0 0 0,-1-1 0,1 1 0,0-1 0,0 1-1,-1-1 1,4-1 0,6-3-99,0 0 1,-1-1-1,1 0 1,-1-1-1,-1 0 1,1 0-1,-1-1 1,13-15-1,-3 3-144,-1-2 1,29-42-1,-31 38 162,-2 0 0,14-33 1,-24 45 163,1 0 0,-2-1 0,0 0 0,0 1 1,-1-1-1,0-17 0,-3 31-59,0 0 0,1 1-1,-1-1 1,0 1 0,0-1-1,0 0 1,0 1 0,0-1 0,-1 0-1,1 1 1,0-1 0,0 1-1,0-1 1,0 0 0,-1 1 0,1-1-1,0 1 1,-1-1 0,1 1 0,-1-1-1,-8 4 270,-7 17-14,7-1-204,0 1-1,1 1 1,1-1 0,1 1 0,1 0 0,1 0 0,1 1 0,1 0 0,0-1 0,2 1 0,3 34-1,-2-50-145,0 0 0,0-1 0,1 1 0,0-1-1,0 0 1,0 1 0,0-1 0,1 0-1,0 0 1,0-1 0,7 10 0,-7-11 14,0-1 0,0 1 0,0-1 0,0 0 0,1 0 0,-1 0 0,1 0 0,-1 0 0,1-1 0,-1 0 0,1 0 0,0 0 0,0 0 0,0 0 0,-1-1 0,1 1 0,0-1 0,5-1 0,19-2-377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3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 16988,'0'0'87,"0"-1"1,0 1 0,-1 0 0,1-1-1,0 1 1,0 0 0,-1-1-1,1 1 1,0-1 0,-1 1 0,1 0-1,-1 0 1,1-1 0,0 1-1,-1 0 1,1 0 0,-1 0 0,1-1-1,-1 1 1,1 0 0,-1 0-1,1 0 1,0 0 0,-1 0 0,1 0-1,-1 0 1,1 0 0,-1 0 0,1 0-1,-1 0 1,1 0 0,-1 0-1,0 1 1,0-1 45,1 1 0,-1 0 0,0 0 0,0 0 1,1 0-1,-1 0 0,1 0 0,-1 0 0,1 1 0,-1-1 0,1 0 0,0 0 0,-1 2 0,-4 47 1552,5-44-1523,0 59 430,2 0 0,11 64 0,-12-124-558,-1 1 18,1-1-1,0 1 1,0-1 0,4 10 0,-4-14-43,-1 0 0,0 0 0,1-1 1,-1 1-1,1 0 0,-1 0 0,1-1 0,-1 1 0,1 0 0,-1-1 0,1 1 0,0 0 0,-1-1 0,1 1 0,0-1 0,-1 1 0,1-1 0,0 0 0,0 1 1,0-1-1,-1 0 0,1 1 0,0-1 0,0 0 0,0 0 0,0 0 0,0 0 0,0 0 0,-1 0 0,1 0 0,0 0 0,0 0 0,0 0 0,0 0 0,0-1 0,-1 1 1,3-1-1,36-19 77,-30 14-93,0 1 0,0 1 0,12-5-1,-17 8 3,0 0-1,0 0 1,0 1 0,0-1-1,0 1 1,0 0-1,0 0 1,0 0-1,0 0 1,0 1-1,0 0 1,5 1-1,-3 1 4,-1-1-1,1 1 1,-1 0-1,0 1 1,0-1-1,0 1 1,0 0-1,-1 0 0,0 0 1,1 1-1,-1 0 1,-1-1-1,1 1 1,-1 1-1,0-1 1,0 0-1,0 1 1,2 9-1,-3-11 50,-1 0-1,0 0 1,0 0-1,0 1 1,0-1-1,0 0 1,-1 1-1,0-1 1,0 0 0,0 1-1,-1-1 1,1 0-1,-1 0 1,0 1-1,0-1 1,-1 0-1,1 0 1,-1 0-1,0 0 1,0 0-1,0-1 1,0 1 0,-1-1-1,0 1 1,1-1-1,-1 0 1,-4 3-1,1-2 54,1-1 1,-1 0-1,0 0 0,-1 0 0,1-1 1,0 0-1,-1 0 0,1-1 0,-1 0 1,1 0-1,-1 0 0,0-1 0,1 0 0,-13-2 1,14 2-175,0-1 0,0 1 1,0-1-1,0-1 0,0 1 0,0-1 1,0 0-1,0 0 0,1 0 1,-1-1-1,0 1 0,1-1 0,0 0 1,0 0-1,0-1 0,0 0 1,1 1-1,-1-1 0,-3-6 1,6 10 11,1-1 1,0 1 0,-1-1-1,1 1 1,0-1 0,-1 1-1,1-1 1,0 1 0,0-1 0,-1 1-1,1-1 1,0 1 0,0-1-1,0 0 1,0 1 0,0-1-1,0 1 1,0-1 0,0 1 0,0-1-1,0 0 1,0 1 0,0-1-1,0 1 1,0-1 0,1 1 0,-1-1-1,0 1 1,0-1 0,1 0-1,-1 1 1,0 0 0,1-1-1,-1 1 1,0-1 0,1 1 0,-1-1-1,1 1 1,-1 0 0,1-1-1,-1 1 1,1 0 0,0-1-1,1 0-82,1 1-1,-1-1 1,0 1-1,0 0 1,1 0-1,-1 0 1,0 0-1,1 0 1,4 1-1,15 3-824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3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17532,'7'2'404,"-1"0"1,1 0-1,0-1 1,0 1 0,0-2-1,0 1 1,0-1-1,0 0 1,0 0-1,0-1 1,0 0 0,0 0-1,-1-1 1,1 0-1,0 0 1,-1 0-1,1-1 1,8-5 0,-5 3-330,-1-1 0,0 0 0,0 0 0,-1-1 0,1 0 0,-1-1 0,-1 0 0,0 0 0,0-1 0,0 0 0,5-11 0,-10 16-58,0-1-1,0 1 1,0-1 0,-1 0 0,0 1-1,0-1 1,0 0 0,-1 0 0,1 0-1,-2-9 1,1 13-10,0-1 0,0 1-1,-1 0 1,1 0 0,0 0 0,-1-1-1,1 1 1,-1 0 0,1 0 0,-1 0-1,1 0 1,-1 0 0,0 0 0,1 0 0,-1 0-1,0 1 1,0-1 0,0 0 0,-2-1-1,2 1 1,-1 1-1,1 0 0,-1-1 1,0 1-1,1 0 0,-1 0 0,0 0 1,0 0-1,1 0 0,-1 0 0,0 0 1,1 1-1,-1-1 0,1 0 1,-1 1-1,0 0 0,1-1 0,-3 2 1,-3 2 1,1 0 0,0 0 0,0 0 0,0 1 0,1 0 0,-1 0 0,1 1 0,0-1 0,1 1 0,-8 13 0,2-3 6,1 2 0,0-1 0,-6 21 0,12-28-44,0 1 0,0 0 0,1 0 0,1 0 0,0 0 0,0 0 0,2 21 0,-1-29 29,0 0-1,0 0 0,1 0 0,-1 0 0,1 0 1,0 0-1,0 0 0,0 0 0,0-1 0,1 1 1,-1 0-1,1-1 0,-1 1 0,1-1 0,0 1 1,0-1-1,0 0 0,0 0 0,0 0 0,1 0 1,-1 0-1,1 0 0,-1-1 0,1 1 0,0-1 1,0 0-1,-1 0 0,1 0 0,0 0 0,0 0 1,0 0-1,5-1 0,-2 0 6,-1 0 0,1 0 0,0-1 0,-1 0 0,1 0 0,-1-1 0,1 0 0,-1 1 0,0-2 0,1 1 0,-1-1 0,6-3 0,33-22-45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3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36 14323,'0'-2'319,"0"1"-1,0 0 1,-1-1-1,1 1 1,0 0 0,0-1-1,-1 1 1,1-1-1,0 1 1,-1 0-1,0 0 1,1-1 0,-1 1-1,0 0 1,1 0-1,-1 0 1,0 0-1,0 0 1,0 0 0,-2-2-1,1 2-82,0 0 0,0 0 0,0 0 0,0 0 0,0 1 0,0-1 1,0 0-1,-1 1 0,1 0 0,0 0 0,0-1 0,-3 1 0,0 1-85,-1-1 0,0 1-1,1 0 1,-1 0 0,1 1 0,0-1 0,-1 1 0,1 1 0,-7 3 0,7-2-97,0 0 1,0 1-1,0 0 1,1-1-1,-1 2 1,1-1-1,1 1 1,-1-1-1,1 1 0,0 0 1,0 0-1,1 0 1,-1 1-1,1-1 1,1 0-1,-1 1 1,1 0-1,0 7 1,0-4-75,0-1 1,1 1 0,1-1 0,-1 1-1,2-1 1,-1 1 0,1-1-1,0 0 1,1 0 0,0 0 0,1 0-1,6 11 1,-9-17-94,1-1 0,0 1 1,0-1-1,0 0 0,0 1 0,0-1 1,1 0-1,-1 0 0,1-1 0,-1 1 0,1 0 1,0-1-1,-1 1 0,1-1 0,0 0 1,0 0-1,0 0 0,0 0 0,0-1 1,0 1-1,0-1 0,0 0 0,0 0 0,0 0 1,1 0-1,-1-1 0,0 1 0,0-1 1,0 1-1,0-1 0,0 0 0,-1 0 1,5-2-1,18-11-687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2:5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1520 0 9082,'-22'2'102,"-1"1"0,1 1-1,0 1 1,0 1 0,1 1 0,-37 16 0,-113 75 73,37-20-571,-55 14-245,-13 7 349,141-66 251,-71 52-1,52-25-711,2 2 0,4 4 0,-69 79 1,77-67 182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3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 15515,'0'0'95,"-1"-1"0,0 1 0,1 0 0,-1 0 0,1 0 0,-1 0 0,1 0 0,-1 0 0,1 0 0,-1 0 0,0 0 0,1 0 0,-1 0 0,1 0 0,-1 0 0,1 0 0,-1 0 0,1 1 0,-1-1 0,1 0 0,-1 0 0,1 1 0,-1-1 0,1 0 0,-1 1 0,-14 10 657,13-10-402,-5 5-81,1 0 1,0 1-1,1-1 0,-1 1 1,1 1-1,0-1 1,1 1-1,0-1 1,0 1-1,1 0 1,0 1-1,-3 9 0,4-12-163,1 1 0,-1 0 0,1 0 0,0 0-1,1 0 1,0 0 0,0 0 0,0 0 0,1 0 0,0 0-1,0 0 1,1 0 0,0 0 0,0 0 0,5 9 0,-6-14-92,0 0 0,0 0 1,0 0-1,0 0 1,1 0-1,-1 0 1,1 0-1,-1-1 1,1 1-1,0-1 1,-1 1-1,1-1 1,0 1-1,0-1 1,0 0-1,0 0 1,0 0-1,0 0 1,1 0-1,-1-1 0,0 1 1,0-1-1,1 1 1,-1-1-1,0 0 1,1 0-1,-1 0 1,0 0-1,1 0 1,-1 0-1,0-1 1,0 1-1,1-1 1,-1 0-1,0 0 1,0 0-1,0 0 1,0 0-1,4-2 0,1-2-7,1-1-1,-2 0 1,1 0-1,0 0 0,-1 0 1,0-1-1,-1 0 1,0-1-1,5-8 0,-2 2 26,-1-1 0,8-24 0,-13 33-5,0-1-1,-1 0 1,1 0-1,-1 0 1,0-1-1,-1 1 1,0 0 0,-1-9-1,1 15-21,0 1 1,0-1-1,0 1 0,0-1 0,0 1 0,0-1 1,0 1-1,0-1 0,0 1 0,0-1 1,-1 1-1,1-1 0,0 1 0,0-1 1,0 1-1,-1-1 0,1 1 0,0-1 1,-1 1-1,1 0 0,-1-1 0,1 1 1,0 0-1,-1-1 0,1 1 0,-1-1 0,-8 9 74,-4 22-23,11-19-54,1 0 0,0 0-1,1 0 1,1 19 0,-1-28-1,1 0 0,-1 0-1,0 0 1,1 0 0,0 0 0,-1 0 0,1 0 0,0 0 0,0 0 0,0 0 0,1 0 0,-1-1 0,3 4 0,-3-4 0,0-1 0,0 1 0,0 0 0,1-1 0,-1 1 0,0-1 0,0 1 1,1-1-1,-1 0 0,0 1 0,1-1 0,-1 0 0,1 0 0,-1 0 0,0 0 0,1 0 0,-1 0 1,0-1-1,1 1 0,-1 0 0,0-1 0,1 1 0,1-2 0,4-1-11,-1-1-1,0 0 1,0 0-1,0 0 1,0-1-1,-1 0 1,0 0-1,0 0 1,0-1-1,-1 0 1,0 0 0,0 0-1,4-9 1,25-31-379,-33 46 380,0-1 0,1 1 0,-1 0-1,0 0 1,0-1 0,0 1 0,0 0-1,1 0 1,-1 0 0,0-1-1,0 1 1,1 0 0,-1 0 0,0 0-1,0 0 1,1 0 0,-1-1 0,0 1-1,1 0 1,-1 0 0,0 0 0,0 0-1,1 0 1,-1 0 0,0 0 0,1 0-1,-1 0 1,0 0 0,0 0-1,1 0 1,-1 0 0,1 1 0,4 8-179,-1 22 22,-3-24 132,1 8 15,-2-7 51,1 0 1,0-1-1,0 1 1,1-1-1,0 0 1,0 1-1,1-1 1,3 7-1,-6-13-22,1-1 0,-1 1 0,1 0 0,-1-1 0,1 1 0,-1-1 0,1 1 0,-1-1-1,1 0 1,-1 1 0,1-1 0,0 1 0,-1-1 0,1 0 0,0 0 0,-1 1 0,1-1 0,0 0 0,-1 0-1,1 0 1,0 0 0,0 0 0,-1 0 0,1 0 0,0 0 0,-1 0 0,1 0 0,0 0 0,-1 0 0,1 0-1,0-1 1,0 1 0,-1 0 0,1 0 0,-1-1 0,1 1 0,0-1 0,-1 1 0,1 0 0,0-2-1,20-21 248,-10 5-180,-1 0 0,0-1 0,6-21 0,4-7-42,-20 47-35,0 0-1,1 0 1,-1 1 0,0-1 0,0 0 0,0 0-1,0 0 1,0 0 0,0 0 0,0 0 0,0 0-1,0 0 1,0 0 0,1 0 0,-1 0 0,0 0-1,0 0 1,0 0 0,0 0 0,0 0 0,0 0-1,0 1 1,0-1 0,1 0 0,-1 0 0,0 0 0,0-1-1,0 1 1,0 0 0,0 0 0,0 0 0,0 0-1,0 0 1,1 0 0,-1 0 0,0 0 0,0 0-1,0 0 1,0 0 0,0 0 0,0 0 0,0 0-1,0 0 1,0 0 0,0 0 0,1-1 0,-1 1-1,0 0 1,0 0 0,0 0 0,0 0 0,0 0-1,0 0 1,0 0 0,0 0 0,0-1 0,0 1-1,0 0 1,0 0 0,0 0 0,0 0 0,0 0-1,0 0 1,0 0 0,0-1 0,2 16 46,-2 30 210,0-34-110,0-6-131,0 0 99,-1 0 1,2 0-1,-1 0 1,1 0-1,2 10 1,-3-14-110,1 0 0,-1 0 0,1 1 0,0-1 0,-1-1 0,1 1 0,0 0 0,-1 0 0,1 0 0,0 0 1,0 0-1,0-1 0,0 1 0,0 0 0,0-1 0,0 1 0,0 0 0,0-1 0,0 1 0,0-1 0,0 0 0,0 1 0,0-1 0,0 0 0,1 0 0,-1 0 0,0 0 1,0 0-1,0 0 0,0 0 0,2 0 0,53-12-2184,-39 8 1823,-3 0-214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3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15251,'-1'0'194,"0"-1"0,0 0 0,1 0 0,-1 1-1,0-1 1,0 1 0,0-1 0,0 1 0,0-1 0,0 1 0,0-1-1,0 1 1,0 0 0,0 0 0,0-1 0,0 1 0,0 0-1,0 0 1,0 0 0,0 0 0,0 0 0,0 1 0,0-1 0,0 0-1,0 0 1,0 1 0,0-1 0,0 0 0,0 1 0,0-1-1,0 1 1,0-1 0,-2 2 0,-28 22 1102,29-22-1273,-33 34 272,33-33-268,0 0-1,0 0 1,0 0-1,0 0 1,1 0-1,-1 0 1,1 1-1,0-1 1,0 0-1,0 1 1,-1 5-1,2-8-21,0-1 0,0 1 0,0 0 0,1 0 0,-1 0 0,0 0 0,0-1 0,1 1 0,-1 0 0,0 0 0,1-1 0,-1 1 0,1 0 0,-1 0 0,1-1 0,-1 1 0,1-1 0,0 1 0,-1 0 0,1-1 0,0 1 0,-1-1 0,1 0 0,0 1 0,0-1 0,-1 1 0,1-1 0,0 0-1,0 0 1,0 1 0,-1-1 0,1 0 0,0 0 0,0 0 0,0 0 0,0 0 0,0 0 0,-1 0 0,1 0 0,1-1 0,41-5-332,-35 4 198,14-3-198,-13 3 145,0-1 0,0 2 0,0-1 0,0 1 0,0 1 0,0-1 1,0 2-1,18 1 0,-25-1 195,-1-1 1,0 1 0,0-1-1,0 1 1,1-1-1,-1 1 1,0 0-1,0 0 1,0-1-1,0 1 1,0 0-1,0 0 1,0 0-1,0 0 1,0 0-1,-1 0 1,1 0 0,0 0-1,-1 1 1,1-1-1,-1 0 1,1 0-1,-1 1 1,1-1-1,-1 0 1,0 1-1,0-1 1,0 0-1,0 1 1,0-1-1,0 0 1,0 1 0,0-1-1,0 0 1,-1 0-1,1 1 1,0-1-1,-1 0 1,1 1-1,-1-1 1,0 1-1,-1 3 202,-1 0 0,1 0 0,-1 0 0,0 0-1,0-1 1,-1 1 0,1-1 0,-8 6 0,5-4 60,-2-1 0,1 0-1,0 0 1,-1-1 0,-13 5 0,17-7-358,0-1-1,0 0 1,0 0-1,0 0 1,0 0 0,0-1-1,0 1 1,-1-1-1,1 0 1,0 0 0,0-1-1,0 1 1,-8-3-1,11 2 51,0 1 0,0 0 0,0-1-1,0 0 1,0 1 0,0-1 0,0 0-1,0 1 1,0-1 0,0 0 0,0 0 0,0 0-1,1 0 1,-1 1 0,0-1 0,1 0-1,-1 0 1,1-1 0,-1 1 0,1 0 0,-1 0-1,1-2 1,-1-11-483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3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93 18572,'3'-3'618,"1"0"0,-1 0 0,0 0-1,0 0 1,0 0 0,0-1 0,-1 0 0,1 1 0,2-7 0,-4 8-543,0 1 1,0-1-1,0 0 1,0 0-1,-1 0 1,1 0-1,0-1 1,-1 1-1,1 0 1,-1 0-1,0 0 1,0 0-1,0 0 1,0-1-1,0 1 1,0 0-1,-1 0 1,1 0-1,-1 0 1,-1-4-1,1 5-60,1 1-1,-1-1 1,0 1 0,1-1-1,-1 1 1,0-1-1,1 1 1,-1-1 0,0 1-1,0 0 1,0-1-1,1 1 1,-1 0 0,0 0-1,0-1 1,0 1-1,0 0 1,0 0 0,1 0-1,-1 0 1,0 0-1,0 1 1,0-1-1,0 0 1,0 0 0,1 0-1,-1 1 1,-1 0-1,-22 12 155,15-7-156,1 2-1,0-1 1,1 1 0,0 0-1,0 1 1,1-1-1,0 1 1,0 1-1,1-1 1,-5 14-1,7-16 0,0 1-1,0 0 0,1 0 1,0 0-1,0 0 1,1 0-1,0 1 0,0-1 1,1 0-1,0 1 1,1-1-1,0 0 0,3 15 1,-3-20-16,0 0 0,0-1 0,0 0 0,0 1 0,1-1 1,-1 0-1,1 1 0,-1-1 0,1 0 0,0 0 0,0 0 0,0-1 0,0 1 1,0 0-1,0-1 0,1 1 0,-1-1 0,3 1 0,0 0-16,0 0-1,0-1 0,0 0 1,0 0-1,0-1 1,0 1-1,1-1 0,9-1 1,5-2 35,1-1 1,-1-1 0,32-12-1,-46 15 43,50-19-137,3-5-27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3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67 261 19580,'-1'-1'68,"0"1"-1,0 0 1,-1-1-1,1 1 1,0 0-1,0 0 1,-1 0 0,1 0-1,0 0 1,0 0-1,-1 0 1,1 0-1,0 0 1,0 1-1,-1-1 1,1 1-1,0-1 1,0 0 0,0 1-1,0 0 1,0-1-1,0 1 1,0 0-1,0 0 1,0-1-1,0 1 1,0 0-1,0 0 1,0 0 0,1 0-1,-1 0 1,0 0-1,1 0 1,-2 3-1,-2 3 111,0 0 0,1 0-1,0 0 1,-3 11 0,3-9-87,1-1 1,1 1-1,0-1 1,0 15-1,1-20-74,0 0 0,1 0-1,-1 0 1,1 0 0,-1 0 0,1 0-1,2 5 1,-2-7-3,-1 0 0,1 0 0,0 0 0,-1 0 0,1 0 0,0 0 0,-1 0 0,1-1 0,0 1 0,0 0 0,0 0 0,0-1-1,0 1 1,0-1 0,0 1 0,0-1 0,0 1 0,0-1 0,0 0 0,2 1 0,-1-1 9,-1 0 1,0 0-1,1 0 0,-1 0 1,0-1-1,1 1 0,-1 0 1,0-1-1,0 1 0,0-1 1,1 1-1,-1-1 0,0 0 1,0 1-1,0-1 0,0 0 1,0 0-1,0 0 0,0 0 1,0 0-1,0 0 0,-1 0 0,2-2 1,15-29 333,-16 30-330,4-14 219,8-29-1,3-11 104,-12 66-281,0 13-50,-4-18-12,1-2-5,-1 1-1,1-1 0,0 1 1,0-1-1,0 0 0,0 0 1,1 0-1,-1 0 0,1 0 0,0 0 1,0 0-1,0 0 0,4 4 1,-4-6-1,-1 0 0,1 0 0,-1 0 0,1-1 0,0 1 0,-1-1 0,1 1 0,0-1 0,-1 1 0,1-1 1,0 0-1,0 0 0,0 0 0,-1 0 0,1 0 0,0 0 0,0 0 0,-1 0 0,1-1 0,0 1 0,-1-1 0,1 0 1,0 1-1,-1-1 0,1 0 0,-1 0 0,1 0 0,-1 0 0,3-2 0,7-5 18,0-1 0,-1 0 0,0-1 0,0 0 0,-1 0 0,-1-1 0,1-1 0,-2 1 0,13-25 0,-10 14 70,-1 1-1,-2-2 1,0 1 0,-1-1 0,3-26 0,-8 47-77,0-3 17,0 1 0,-1-1 0,0 1 1,1-1-1,-2 1 0,1-1 0,0 0 0,-2-5 0,-2 5 80,0 13-71,-1 17-49,5 26-42,2 0 0,10 59 0,-10-99 48,3 26 1,1 1 0,3-2 0,16 49 0,-16-63-6,1 0-1,0 0 0,2-1 0,0-1 0,2 0 0,21 26 1,-8-18-44,-17-19 15,-1 1 0,0 0-1,-1 1 1,14 20 0,-22-30 37,1 0 0,-1 0 0,1 0-1,-1 0 1,1 0 0,-1 0 0,0 0 0,1 0 0,-1 0 0,0 0 0,0 0 0,0 0 0,0 1 0,0-1 0,0 0 0,0 0 0,0 0 0,-1 1 0,1-1 3,0-1-1,-1 1 1,1-1 0,0 1-1,-1-1 1,1 0-1,-1 1 1,1-1 0,-1 1-1,1-1 1,-1 0 0,1 0-1,-1 1 1,0-1-1,1 0 1,-1 0 0,1 0-1,-1 0 1,0 0 0,1 0-1,-1 0 1,1 0-1,-2 0 1,-2 0 7,-1-1-1,1 1 1,-1-2 0,1 1-1,0 0 1,-1-1 0,-5-2-1,-6-5 18,0-1 0,0 0 0,1-1 0,0-1 0,1 0 0,0-1 0,1 0-1,0-1 1,2 0 0,-1-1 0,-14-28 0,24 40-18,0 0 0,1-1 0,-1 1 0,1-1-1,0 1 1,0-1 0,0 1 0,1-1 0,-1 1 0,1-1 0,0 0 0,0 1 0,0-1 0,1 0-1,-1 1 1,1-1 0,0 1 0,0-1 0,0 1 0,0-1 0,1 1 0,-1 0 0,1-1 0,4-5-1,1 2-63,0 0 0,0 1-1,1-1 1,-1 1-1,2 1 1,-1-1-1,0 2 1,11-5-1,57-22-171,-36 16 73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3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17428,'0'-1'59,"0"1"0,0 0 1,1 0-1,-1-1 0,0 1 1,0 0-1,1 0 0,-1 0 0,0 0 1,1-1-1,-1 1 0,0 0 1,1 0-1,-1 0 0,0 0 1,0 0-1,1 0 0,-1 0 1,0 0-1,1 0 0,-1 0 0,0 0 1,1 0-1,-1 0 0,0 0 1,1 0-1,-1 0 0,0 1 1,1-1-1,-1 0 0,0 0 1,0 0-1,1 0 0,-1 1 0,0-1 1,0 0-1,1 0 0,-1 0 1,0 1-1,0-1 0,1 0 1,-1 1-1,0-1 0,0 0 1,0 0-1,0 1 0,0-1 0,1 0 1,-1 1-1,0-1 0,0 0 1,0 1-1,7 23 784,-6-19-188,16 65 769,39 138-773,-48-187-317,-3-16 28,-1-13 157,-4-11-262,0 1 0,-1 0 0,-1-1 0,-1 1 0,-8-27-1,4 14-168,3 14-60,-2-22-54,16 51-150,-2 0 124,0 1-21,1 1 1,1-1-1,0-1 1,1 0-1,15 13 1,-23-22 64,-1-1 1,1 0-1,0 0 1,0 0 0,1-1-1,-1 1 1,0-1 0,1 1-1,-1-1 1,0 0 0,1-1-1,-1 1 1,1 0-1,0-1 1,-1 0 0,1 0-1,-1 0 1,1 0 0,-1-1-1,1 1 1,-1-1-1,1 0 1,-1 0 0,1 0-1,-1-1 1,0 1 0,1-1-1,-1 0 1,4-3 0,2-2 31,-1 1-1,0-2 1,0 1 0,-1-1 0,0 0 0,-1-1 0,1 0 0,-2 0 0,1 0 0,-1 0 0,-1-1 0,5-14 0,-1 1 99,-2 0 0,0-1-1,-2 1 1,2-36 0,-5 54-90,0-27 98,-1 30-123,0 1 1,0-1 0,-1 1-1,1-1 1,0 1 0,0-1-1,-1 1 1,1-1 0,-1 1 0,0-1-1,1 1 1,-1 0 0,0-1-1,0 1 1,-1-3 0,1 4-9,1 0 1,0 0-1,0 0 1,0 0-1,-1 0 1,1 0-1,0 0 1,0 0-1,-1 0 1,1 0-1,0 0 0,0 0 1,-1 0-1,1 0 1,0 0-1,0 0 1,-1 0-1,1 0 1,0 0-1,0 0 1,-1 0-1,1 0 1,0 0-1,0 0 1,-1 0-1,1 1 0,0-1 1,0 0-1,0 0 1,-1 0-1,1 0 1,0 1-1,0-1 1,0 0-1,0 0 1,-1 0-1,1 1 1,-8 14 3,-2 17-15,4-3 1,0 0 1,2 1 0,1-1 0,2 1 0,1-1 0,4 41 0,-3-65 5,0 0 1,0 0 0,0 0 0,1-1 0,-1 1 0,1-1 0,0 1 0,1-1 0,-1 0 0,1 1 0,4 3 0,-6-6-2,1 0-1,0-1 1,0 1-1,-1-1 1,1 1-1,1-1 1,-1 0 0,0 0-1,0 0 1,0 0-1,0 0 1,1 0-1,-1-1 1,0 1 0,1-1-1,-1 0 1,1 0-1,-1 1 1,0-1 0,1-1-1,-1 1 1,0 0-1,1-1 1,2 0-1,4-2-14,0-1-1,0 0 1,0 0-1,0-1 1,-1 0-1,0-1 0,0 1 1,-1-2-1,1 1 1,7-10-1,1-2-8,-1 0 1,-1-1-1,13-22 0,-25 37 28,16-31 35,-17 34-27,0 0 0,-1 0 0,1 0 1,-1 0-1,1-1 0,-1 1 0,0 0 1,0 0-1,1-1 0,-1 1 0,0 0 1,0-1-1,0 1 0,0 0 0,0 0 0,-1-1 1,1 1-1,0 0 0,-1 0 0,1-1 1,0 1-1,-1 0 0,0 0 0,0-2 0,0 2 1,0 1 0,0-1 0,0 1-1,0 0 1,-1-1 0,1 1 0,0 0-1,0 0 1,0 0 0,0-1-1,0 1 1,-1 0 0,1 1 0,0-1-1,0 0 1,0 0 0,0 0-1,0 1 1,0-1 0,0 0 0,0 1-1,-1-1 1,1 1 0,1 0 0,-3 0-1,-25 20 155,21-15-107,1 1 0,-1-1-1,1 1 1,0 1 0,1-1-1,0 1 1,-5 10-1,9-17-49,1 1 0,-1-1-1,0 1 1,1 0 0,-1-1-1,1 1 1,0 0-1,0-1 1,-1 1 0,1 0-1,0 0 1,0-1-1,1 1 1,-1 0 0,0-1-1,1 1 1,-1 0-1,1 2 1,1-3-26,-1 1 0,0-1-1,1 1 1,-1-1 0,1 0 0,-1 1-1,1-1 1,0 0 0,-1 0 0,1 0-1,0 0 1,0 0 0,0-1 0,0 1-1,-1-1 1,1 1 0,0-1 0,0 1-1,0-1 1,3 0 0,-1 1-51,0-1 1,1 0-1,-1 0 1,1 0-1,-1 0 1,1-1-1,-1 1 1,0-1-1,1 0 1,-1 0-1,0-1 1,0 1-1,1-1 1,-1 0-1,6-4 1,10-13-265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3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55 15555,'1'-1'172,"0"1"0,0-1 0,0 1 0,0-1 0,0 0 0,0 0 0,0 0 0,0 1 0,0-1 0,-1 0 0,1 0 0,0 0 0,-1 0 0,1 0 0,-1 0 0,1-1 0,-1 1 0,0 0 0,1 0 0,-1 0 0,0-3 0,0 3 1,0 0 0,0 0 0,-1 0 0,1 0 1,-1 0-1,1 0 0,-1 0 0,1 0 0,-1 0 0,0 0 1,1 1-1,-1-1 0,0 0 0,0 0 0,0 1 0,0-1 0,0 0 1,-1 0-1,-2-1 83,0 0-1,0 0 1,0 0 0,0 1 0,-1-1 0,1 1-1,-1 0 1,1 0 0,0 1 0,-8-1 0,8 2-242,0 0 0,0 0 0,0 1 0,0-1 0,0 1 0,1-1 0,-1 1 0,0 0 1,1 1-1,-1-1 0,1 1 0,0-1 0,0 1 0,0 0 0,0 0 0,1 0 0,-1 1 0,1-1 0,-1 1 0,1-1 1,1 1-1,-1 0 0,-1 5 0,-3 5 17,1 1 1,0 0 0,2 0-1,-4 30 1,4-21-96,2 0-1,3 45 1,-2-62 33,1 0 1,0 0-1,1 0 0,-1 0 1,1 0-1,1-1 1,-1 1-1,1-1 0,0 1 1,1-1-1,-1 0 1,1 0-1,1 0 0,5 5 1,-7-8-70,0-1 1,1 1-1,-1-1 1,1 0-1,0 0 1,0-1 0,0 1-1,0-1 1,0 0-1,0 0 1,0 0-1,0-1 1,0 1-1,0-1 1,1 0 0,-1 0-1,0-1 1,0 1-1,0-1 1,0 0-1,0 0 1,6-2-1,8-4-240,0 0 0,-1-1 0,25-16 0,-34 19 287,43-25-615,0-5 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3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94 16756,'-5'7'369,"0"-1"0,1 1 0,0 1 0,0-1 0,0 1 0,1-1 0,0 1 0,0 0 0,1 0 0,0 1 0,-1 13 0,2-11-109,0-1 0,1 1 0,0 0 0,1-1 0,0 1 0,1-1 0,0 1 0,6 17 0,-7-26-233,-1-1 0,1 1 0,0-1 0,0 1 0,-1-1 0,1 1 1,0-1-1,0 1 0,0-1 0,1 0 0,-1 0 0,0 1 0,0-1 1,1 0-1,-1 0 0,1 0 0,-1-1 0,1 1 0,2 1 0,-3-2-19,1 0 0,-1 0-1,0 0 1,0 0-1,1 0 1,-1 0 0,0 0-1,1-1 1,-1 1-1,0 0 1,0-1 0,0 1-1,1-1 1,-1 0-1,0 1 1,0-1 0,0 0-1,0 1 1,0-1 0,0 0-1,0 0 1,0 0-1,0 0 1,-1 0 0,1 0-1,1-2 1,5-8-19,-1 0 0,0-1-1,-1 0 1,-1 0 0,6-20 0,10-66-86,-17 82 86,11-102-144,-11 188 86,-3-22 142,-1 20 323,3 0 1,12 71-1,-5-113-160,-2-19-138,-6-8-98,-1 1 0,0 0-1,1 0 1,-1-1-1,1 1 1,-1 0 0,0-1-1,1 1 1,-1 0 0,0-1-1,1 1 1,-1-1 0,0 1-1,1 0 1,-1-1-1,0 1 1,0-1 0,0 1-1,1-1 1,-1 1 0,0-1-1,0 1 1,0-1-1,0 0 1,0-1-6,1 0-1,-1-1 1,0 1 0,0 0-1,1 0 1,-2-1 0,1 1-1,0 0 1,0 0 0,-1-1-1,-1-3 1,-6 9-5662,4-14 4877,3-3 54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3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20004,'3'39'1464,"1"0"-1,15 63 0,-5-30-1189,9 81-57,18 93 221,-35-229-254,-6-17-179,0 0 0,0 0 0,0 0-1,0 0 1,0 0 0,0 0 0,0 0 0,1 0 0,-1 0 0,0 0 0,0 0-1,0 0 1,0 0 0,0 0 0,0 0 0,0 0 0,1 0 0,-1 0 0,0 0 0,0 0-1,0 0 1,0 0 0,0 0 0,0 0 0,0 0 0,0-1 0,0 1 0,0 0-1,1 0 1,-1 0 0,0 0 0,0 0 0,0 0 0,0 0 0,0 0 0,0-1-1,0 1 1,0 0 0,0 0 0,0 0 0,0 0 0,0 0 0,0 0 0,0 0 0,0-1-1,0 1 1,0 0 0,0 0 0,0 0 0,0 0 0,0 0 0,0 0 0,0 0-1,-1-1 1,1 1 0,0 0 0,0 0 0,0 0 0,0-37 359,-6-35-92,-10-362 369,16 427-643,6-61-63,-5 61 37,0 1 0,0-1 0,1 1 0,0-1 0,1 1 0,0 0-1,5-11 1,-7 16 13,0 0-1,0-1 1,-1 1 0,1 0-1,0 0 1,0 0-1,0 0 1,0 0-1,0 0 1,0 0-1,0 1 1,1-1-1,-1 0 1,0 0 0,0 1-1,1-1 1,-1 1-1,0-1 1,1 1-1,-1 0 1,0-1-1,1 1 1,-1 0-1,1 0 1,-1 0 0,0 0-1,1 0 1,-1 0-1,1 1 1,-1-1-1,0 0 1,1 1-1,-1-1 1,0 1-1,1-1 1,-1 1 0,0 0-1,0-1 1,0 1-1,1 0 1,-1 0-1,0 0 1,0 0-1,1 2 1,3 1-34,-1 1 0,0 0 0,0 0 1,-1 0-1,1 1 0,-1-1 0,0 1 0,3 9 0,-3-5 49,-1 0 0,-1 0 0,1-1 0,-1 1 0,-1 0 0,0 0 0,0 0-1,-1 0 1,-1 0 0,-2 14 0,2-19 11,1 0-1,0 0 0,-1-1 1,0 1-1,0 0 0,0-1 1,-1 1-1,0-1 1,0 0-1,0 0 0,0 0 1,0 0-1,-1-1 0,0 1 1,1-1-1,-1 0 1,-1 0-1,1 0 0,0 0 1,-1-1-1,1 0 1,-7 2-1,8-3-88,1-1 1,0 1-1,-1-1 1,1 0-1,-1 0 1,1 0-1,-1 0 1,1 0-1,0-1 1,-1 1 0,1-1-1,0 1 1,-1-1-1,1 0 1,0 0-1,0 0 1,-1 0-1,1 0 1,0-1-1,0 1 1,1-1-1,-1 1 1,0-1-1,0 0 1,-2-3-1,1 2-66,1-1 0,-1 0-1,1 0 1,0 0 0,0-1 0,0 1-1,0-1 1,1 1 0,0-1-1,-1 1 1,2-1 0,-1-6 0,1-9-636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3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16067,'14'-4'1705,"-8"5"-1017,-3 2-312,2 8 1168,0 1-551,2 8-513,-4 2-88,3 7-8,-2 0-40,3 2-24,-2-1-16,4-2-16,0-5-168,2-11-608,3-6-400,1-15 736,-1-8-176,-2-12-192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3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38 16115,'0'-9'650,"0"6"-403,0 0 0,0 0 1,0 0-1,-1 1 0,1-1 0,-1 0 0,-1-5 1,-4 53 2988,5 8-2741,3 0-1,3-1 0,1 1 0,3-1 0,2-1 1,34 95-1,-42-138-1089,-6-10 174,-9-19-77,-2-2 118,-73-98 111,87 121 286,-1 0 0,1 0 0,0 0 0,0-1 0,-1 1 0,1 0 0,0 0 0,0-1 0,0 1 0,-1 0 0,1 0 0,0-1 0,0 1 0,0 0 0,0-1 0,0 1 0,-1 0 1,1-1-1,0 1 0,0 0 0,0-1 0,0 1 0,0 0 0,0-1 0,0 1 0,0 0 0,0-1 0,0 1 0,1 0 0,-1-1 0,0 1 0,0 0 0,0 0 0,0-1 0,0 1 0,1 0 1,-1-1-1,0 1 0,0 0 0,0 0 0,1-1 0,-1 1 0,0 0 0,0 0 0,1 0 0,-1-1 0,0 1 0,0 0 0,1 0 0,-1 0 0,0 0 0,1 0 0,-1-1 0,0 1 0,1 0 0,-1 0 1,0 0-1,1 0 0,0 0 0,26 0 413,-16 0-347,-4-1-78,1 0 0,-1 0 0,-1-1 0,1 0 0,0 0 0,0-1 0,-1 1 1,10-7-1,-13 8 16,0-1 1,-1 0-1,0 1 1,1-1-1,-1 0 1,0 0-1,0 0 1,0 0-1,-1-1 1,1 1-1,0 0 1,-1-1-1,1 1 1,-1-1-1,0 0 1,0 1-1,0-1 1,0 0-1,0 0 0,-1 0 1,1 0-1,-1 1 1,0-6-1,-1-4 27</inkml:trace>
  <inkml:trace contextRef="#ctx0" brushRef="#br0" timeOffset="1">23 104 17876,'-14'-17'2272,"13"6"-1295,-4-1-441,4 1 2000,-1 2-1352,2 1-1344,0 7-688,3 9 520,-1 4-176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2:5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1242 7170,'-47'99'548,"4"2"0,-45 165 0,76-222-531,3 1-1,2 1 0,2-1 1,2 1-1,2 0 1,1-1-1,3 1 0,16 84 1,-3-73-117,2-1 1,3-1-1,1-1 1,4-1-1,1-1 0,3-2 1,2 0-1,67 78 1,-77-103 69,2-1 0,0-1 0,2-1-1,0-1 1,44 26 0,-31-25-12,0-2-1,2-2 1,67 21-1,-37-20-5,102 15-1,74-7 87,-66-15 188,308-20 0,-363-4-175,0-6-1,-1-5 0,152-48 1,-168 31-113,-2-5 1,-2-4 0,-2-4-1,150-105 1,-176 103 114,-2-4 1,80-80-1,-107 89 141,-2-1 0,-3-3 0,64-101 0,-88 121-59,-2-1-1,-1-1 1,-1 0-1,-2 0 1,-2-2-1,-2 1 1,7-50-1,-11 36-8,-2 0 1,-3 0-1,-1-1 0,-17-98 0,3 74-114,-4 0 1,-48-121-1,23 95-364,-67-116-1,56 123-7,-4 4 0,-4 1 0,-4 4 0,-124-125 0,47 78-88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4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129 293 16620,'-1'-2'236,"1"0"1,-1 0 0,0 0 0,0 0 0,0 0 0,0 0 0,0 0-1,0 0 1,0 0 0,-1 0 0,1 1 0,-1-1 0,1 1-1,-1-1 1,1 1 0,-1-1 0,0 1 0,0 0 0,0 0 0,0 0-1,0 0 1,0 0 0,0 0 0,0 1 0,0-1 0,0 1 0,0-1-1,-5 1 1,4 0-105,0 1-1,1-1 1,-1 1-1,0 0 1,0 0-1,0 0 1,1 0-1,-1 1 1,1-1-1,-1 1 1,1-1-1,0 1 1,-1 0 0,1 0-1,0 0 1,0 0-1,0 0 1,0 0-1,1 1 1,-1-1-1,-1 5 1,-2 2-72,1 0-1,0 1 1,1 0 0,0 0 0,1-1 0,0 2 0,-1 13 0,3-19-62,-1 0 1,1 1-1,0-1 1,1 1-1,-1-1 1,1 1 0,0-1-1,0 0 1,1 0-1,0 1 1,0-1-1,0 0 1,0 0 0,1-1-1,4 7 1,-6-10 1,0 1 1,0-1-1,0 0 0,0 0 1,1 0-1,-1 0 0,0 0 1,1-1-1,-1 1 1,1 0-1,-1 0 0,1-1 1,-1 1-1,1-1 0,-1 0 1,1 1-1,0-1 1,-1 0-1,1 0 0,-1 0 1,1 0-1,0 0 1,-1 0-1,1-1 0,-1 1 1,1 0-1,0-1 0,-1 1 1,1-1-1,-1 0 1,0 0-1,1 1 0,-1-1 1,1 0-1,-1 0 1,2-2-1,3-2 2,-1 0-1,0 0 1,0 0 0,0-1 0,-1 0-1,0 0 1,4-6 0,0-5-2,0 0 0,-1 0 0,0 0 0,-2-1 1,0 0-1,-1 0 0,3-26 0,-8 70-52,1 3 1,4 40 0,-3-62 45,0 1 0,0-1 0,1 1 0,0-1 0,1 1-1,0-1 1,0 0 0,0 0 0,1-1 0,5 9 0,-7-13 6,-1-1 0,0 1 0,1 0 1,-1-1-1,1 1 0,-1-1 0,1 0 1,0 1-1,-1-1 0,1 0 0,0 0 0,0 0 1,0 0-1,0 0 0,0-1 0,0 1 1,0-1-1,0 1 0,0-1 0,0 0 1,0 0-1,0 0 0,1 0 0,-1 0 0,0 0 1,0 0-1,0-1 0,0 1 0,0-1 1,0 1-1,0-1 0,0 0 0,0 0 1,0 0-1,0 0 0,-1 0 0,1 0 0,0-1 1,-1 1-1,4-4 0,3-2 11,-1-1-1,0-1 1,0 0-1,0 0 0,-1 0 1,7-15-1,-1-3 29,-1 0-1,-1-1 0,10-54 0,3-88 104,-22 155-121,-1 0-1,-1-17 0,1 32-19,0 0-1,0 0 1,0 1-1,-1-1 1,1 0-1,0 0 0,0 0 1,0 1-1,-1-1 1,1 0-1,0 0 1,0 0-1,0 0 0,-1 1 1,1-1-1,0 0 1,0 0-1,-1 0 1,1 0-1,0 0 0,0 0 1,-1 0-1,1 0 1,0 0-1,0 0 1,-1 0-1,1 0 0,0 0 1,-1 0-1,1 0 1,0 0-1,0 0 1,-1 0-1,1 0 0,0-1 1,0 1-1,-1 0 1,1 0-1,0 0 0,0 0 1,0 0-1,-1-1 1,1 1-1,0 0 1,0 0-1,0 0 0,0-1 1,-1 1-1,1 0 1,0 0-1,0-1 1,0 1-1,0 0 0,0 0 1,0-1-1,0 1 1,0 0-1,0 0 1,0-1-1,0 1 0,0-1 1,-11 21 11,6-7-8,-40 107 137,40-105-95,1 0 1,1 0 0,1 1-1,0-1 1,1 1-1,0 16 1,2-24-55,1 0 1,0 1-1,0-1 0,0-1 1,1 1-1,0 0 0,0 0 1,1-1-1,0 0 0,1 0 1,-1 0-1,1 0 0,10 9 1,-11-12-86,0 0 0,0 0 1,0-1-1,0 1 0,1-1 1,-1 0-1,1 0 0,0-1 1,0 0-1,0 1 0,0-2 1,0 1-1,1 0 0,-1-1 1,1 0-1,-1-1 0,0 1 1,1-1-1,-1 0 0,1 0 1,6-1-1,12-8-390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4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79 292 16363,'-1'-3'339,"1"0"0,-1 0 0,0 0 0,0 0 0,0 0 0,0 0-1,0 0 1,-1 0 0,1 0 0,-1 1 0,0-1 0,1 0-1,-4-1 1,5 3-246,-1 1 0,1-1 0,-1 1 0,0-1 0,1 1 0,-1 0 0,1-1-1,-1 1 1,0 0 0,0-1 0,1 1 0,-1 0 0,0 0 0,1 0 0,-1 0 0,0 0-1,0 0 1,1 0 0,-1 0 0,0 0 0,0 0 0,0 0 0,-1 1 9,1 0 1,-1 0-1,1 0 1,0-1-1,-1 1 1,1 1-1,0-1 1,0 0-1,0 0 1,0 0-1,0 1 1,0-1-1,0 0 1,-1 3-1,-2 4 27,1-1 0,0 1-1,0 0 1,0 1 0,1-1-1,1 0 1,-2 14 0,2-17-126,1-1 0,0 1 0,0 0 1,0-1-1,0 1 0,1-1 0,0 1 0,0-1 0,0 1 1,0-1-1,1 0 0,0 1 0,0-1 0,0 0 0,4 6 1,-5-9-4,0 0 0,0 0 0,0 0 0,0-1 1,0 1-1,1 0 0,-1 0 0,0-1 1,1 1-1,-1 0 0,0-1 0,1 1 0,-1-1 1,1 0-1,-1 1 0,0-1 0,1 0 1,-1 0-1,1 0 0,-1 0 0,1 0 0,-1 0 1,1-1-1,-1 1 0,0 0 0,1-1 1,-1 1-1,1-1 0,-1 0 0,0 1 0,0-1 1,1 0-1,-1 0 0,0 1 0,0-1 1,1-1-1,5-4 3,-1 0-1,0 0 1,0 0 0,-1-1 0,5-7 0,5-10 22,0-1-1,-2 0 1,-1-1 0,10-32 0,-8 13 107,15-80 0,-27 86-27,-3 31-29,-2 27-21,-13 152-12,16-137-306,1 0 1,1 0-1,8 36 1,-10-68 275,8 27 323,-8-28-337,0-1 1,0 1-1,1 0 1,-1-1 0,0 1-1,0-1 1,1 1-1,-1 0 1,0-1-1,1 1 1,-1-1-1,1 1 1,-1-1-1,0 1 1,1-1 0,-1 1-1,1-1 1,0 1-1,-1-1 1,1 0-1,-1 1 1,1-1-1,-1 0 1,1 1 0,0-1-1,-1 0 1,1 0-1,0 0 1,-1 0-1,1 0 1,0 0-1,-1 0 1,1 0 0,0 0-1,-1 0 1,2 0-1,6-8-134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4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8 194 15971,'6'7'688,"-3"-3"-386,1-1 0,0 1 0,0-1 0,0 0-1,7 5 1,-9-7-180,0-1-1,-1 1 1,1 0-1,0-1 0,-1 0 1,1 1-1,0-1 1,-1 0-1,1 0 1,0 0-1,0 0 0,-1 0 1,1 0-1,0-1 1,-1 1-1,1-1 1,0 1-1,-1-1 1,1 1-1,0-1 0,1-1 1,3-2 89,-1 0 1,1 0-1,-1-1 0,0 1 1,-1-1-1,1 0 0,-1-1 1,0 1-1,0-1 0,-1 1 1,1-1-1,-2 0 1,4-8-1,-4 10-131,0-1 1,-1 1-1,0-1 1,1 0-1,-2 1 1,1-1-1,0 0 0,-1 0 1,0 1-1,0-1 1,-1 0-1,1 0 1,-1 1-1,0-1 0,0 0 1,-1 1-1,1-1 1,-1 1-1,-3-6 0,4 8-56,1 1 0,-1 0 0,0-1 0,0 1 0,0 0 0,0 0 0,0 0 0,0 0 0,0 0 0,-1 0 0,1 0 0,0 0 0,0 0 0,-1 1 0,1-1 0,-1 0-1,1 1 1,0-1 0,-1 1 0,1 0 0,-1-1 0,1 1 0,-1 0 0,-2 0 0,1 1 2,1-1 0,-1 1-1,1 0 1,-1 0 0,1 0 0,-1 0-1,1 1 1,0-1 0,-1 1 0,1-1-1,0 1 1,-3 3 0,-3 3-1,2 0 0,-1 0 0,1 1 0,0 0 0,1 0 0,-5 11 0,5-9-31,0 1 0,1 0 1,1-1-1,0 2 0,1-1 1,0 0-1,1 0 0,0 1 0,0-1 1,3 17-1,-2-27 4,0 0 0,0-1 0,1 1 0,-1-1 0,0 1 0,1-1 0,-1 1 0,1 0 0,0-1 0,-1 0 1,1 1-1,0-1 0,0 1 0,0-1 0,0 0 0,0 0 0,0 1 0,0-1 0,0 0 0,1 0 0,-1 0 0,0 0 0,1-1 0,2 2 0,-2-1-10,1-1 1,-1 0-1,0 0 1,1 0-1,-1 0 0,1 0 1,-1-1-1,0 1 0,1-1 1,-1 1-1,0-1 1,0 0-1,1 0 0,2-2 1,7-4-95,-2-1 1,1 1 0,-1-2 0,17-16 0,38-59-497,-47 59 215,34-37 1,-51 61 379,-1 1 1,1-1 0,-1 1 0,1-1 0,-1 0 0,1 1 0,0-1 0,-1 1-1,1-1 1,0 1 0,-1 0 0,1-1 0,0 1 0,0 0 0,0-1 0,-1 1-1,1 0 1,0 0 0,0 0 0,0 0 0,-1-1 0,1 1 0,0 0-1,0 1 1,1-1 0,-1 1 7,0-1 0,0 1 0,0 0 0,0 0 0,0-1-1,-1 1 1,1 0 0,0 0 0,-1 0 0,1 0 0,-1 0-1,1 0 1,-1 0 0,1 0 0,-1 0 0,1 2 0,1 7 54,0 0 0,0 0 0,-1 14 0,0-18-24,0 23 132,-2-21-83,1 1-1,1-1 1,-1 0 0,1 1 0,1-1-1,-1 0 1,2 0 0,-1 0 0,5 10-1,-7-17-66,1-1-1,-1 1 1,1 0 0,-1-1-1,1 1 1,-1-1-1,1 1 1,0-1-1,-1 1 1,1-1-1,0 1 1,-1-1-1,1 0 1,0 1-1,-1-1 1,1 0-1,0 0 1,0 0-1,-1 1 1,1-1-1,0 0 1,0 0-1,-1 0 1,1 0-1,0 0 1,0 0-1,0-1 1,-1 1-1,1 0 1,0 0-1,-1 0 1,1-1-1,0 1 1,0 0-1,-1-1 1,1 1-1,0-1 1,-1 1-1,1-1 1,0 0-1,26-27 204,-21 22-198,22-27 14,27-28-231,-49 54 141,2 1-1,-1-1 0,1 1 1,0 1-1,0 0 0,10-5 1,-16 9 33,1 0 1,-1 0-1,0 0 0,1 0 1,-1 1-1,0-1 1,1 1-1,-1-1 0,1 1 1,-1 0-1,1 0 1,-1 0-1,1 0 0,-1 0 1,0 1-1,1-1 1,4 2-1,-6-1 11,1 0 1,0 1-1,0-1 1,0 1-1,-1-1 1,1 1-1,0-1 0,-1 1 1,0 0-1,1 0 1,-1 0-1,0 0 1,0 0-1,0 0 1,1 4-1,2 7 81,-1 0 0,-1 0 0,0 1-1,-1-1 1,0 17 0,-1-11 229,0-18-271,0 0-1,0-1 1,0 1-1,0 0 1,0-1-1,0 1 1,0 0 0,1-1-1,-1 1 1,0 0-1,0-1 1,0 1-1,1-1 1,-1 1-1,0 0 1,1-1-1,-1 1 1,1 0-1,8-4 277,9-19 35,-17 21-321,29-46 166,30-42-147,-53 79-75,1 0 0,1 1 0,0 0-1,0 1 1,0 0 0,15-9-1,-23 16 34,0 0-1,0 1 0,0-1 0,0 1 1,0-1-1,1 0 0,-1 1 0,0 0 0,0-1 1,0 1-1,0 0 0,1 0 0,-1-1 1,0 1-1,0 0 0,1 0 0,-1 1 0,0-1 1,0 0-1,1 0 0,-1 0 0,0 1 1,0-1-1,2 1 0,-2 1 5,1-1-1,-1 0 1,0 0-1,0 1 1,1-1-1,-1 1 1,0-1 0,0 1-1,0 0 1,-1-1-1,1 1 1,0 0-1,-1 0 1,1 2-1,2 9 63,-1-1 0,-1 1 0,-1 21 0,0-28-2,0 19-711,4-46 550,3-9-87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4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73 17740,'0'-1'107,"0"1"1,0-1-1,0 0 1,-1 1-1,1-1 1,0 1-1,-1-1 1,1 0-1,0 1 1,-1-1-1,1 1 1,-1-1-1,1 1 1,-1-1-1,1 1 1,-1-1-1,1 1 1,-1 0-1,1-1 1,-1 1-1,0 0 1,1 0-1,-1-1 1,0 1-1,1 0 1,-1 0-1,0 0 1,1 0-1,-1 0 1,0-1-1,1 2 1,-1-1-1,0 0 1,1 0-1,-1 0 1,0 0-1,1 0 1,-2 1-1,-2-1 166,1 1-1,-1-1 1,1 1 0,-1 0 0,1 1-1,-5 1 1,0 3-83,1-1 0,0 1 0,0 0 0,0 1 0,1 0 0,0 0 0,0 0 0,1 1 0,-7 13 0,3-5-131,1 1-1,1 0 1,-9 32 0,15-43-48,0 1-1,0-1 1,0 0-1,1 13 1,0-18-9,0 0 0,0 0 1,1-1-1,-1 1 0,0 0 0,0 0 0,0 0 1,1 0-1,-1 0 0,0-1 0,1 1 0,-1 0 1,1 0-1,-1 0 0,1-1 0,-1 1 1,2 1-1,-1-2-1,0 0 0,0 0 1,-1 1-1,1-1 1,0 0-1,0 0 0,0 0 1,0 0-1,-1 0 0,1 0 1,0 0-1,0-1 0,-1 1 1,1 0-1,0 0 1,0-1-1,0 1 0,-1 0 1,1-1-1,0 1 0,-1-1 1,1 1-1,0-1 1,0 0-1,8-7-37,0 1 1,0-2-1,-1 1 1,0-1-1,-1-1 0,10-14 1,34-68-243,-45 81 238,43-91-605,-41 94 475,-3 11 40,-1 14 16,-1 16 45,-2-12 163,1-1-1,0 0 0,2 0 0,0 0 1,10 26-1,-13-43-63,0-1-1,0 0 1,0 1-1,0-1 1,1 0-1,-1 0 1,0 0-1,1 0 1,0 0 0,0-1-1,-1 1 1,1 0-1,0-1 1,0 1-1,0-1 1,1 0-1,-1 1 1,3 0-1,-3-2-4,1 0 0,-1 1 0,0-1 0,1 0 0,-1-1 0,1 1 0,-1 0-1,0-1 1,1 1 0,-1-1 0,0 0 0,0 0 0,0 0 0,1 0 0,-1 0-1,0 0 1,0 0 0,0-1 0,2-1 0,10-11 17,0 0 0,-1 0 0,-1-1 0,0-1 0,-1 0 0,-1-1 0,11-22 0,30-46-323,-51 85 273,0-1 0,0 1 1,1 0-1,-1-1 1,0 1-1,0-1 0,1 1 1,-1 0-1,0-1 1,0 1-1,1 0 0,-1-1 1,0 1-1,1 0 1,-1 0-1,0-1 1,1 1-1,-1 0 0,1 0 1,-1 0-1,0 0 1,1-1-1,-1 1 0,1 0 1,-1 0-1,1 0 1,-1 0-1,1 0 0,-1 0 1,0 0-1,2 0 1,3 13-127,-3 30 62,-2-39 70,0 16 48,-1-13 5,1 0 1,-1 1 0,2-1-1,-1 0 1,1 1 0,0-1-1,1 0 1,2 8 0,-4-15-45,0 0 0,0 1 0,0-1 0,1 0 0,-1 0 0,0 1 0,0-1-1,1 0 1,-1 0 0,0 1 0,0-1 0,1 0 0,-1 0 0,0 0 0,1 1 0,-1-1 0,0 0 0,0 0 0,1 0 0,-1 0 0,0 0 0,1 0 0,-1 0 0,1 0 0,-1 0 0,0 0 0,1 0 0,-1 0 0,0 0 0,1 0 0,-1 0 0,0 0 0,1 0 0,-1 0 0,0 0 0,1 0 0,-1 0 0,0-1 0,0 1 0,1 0 0,-1 0 0,0 0 0,1-1 0,-1 1 0,0-1 0,12-11 126,-11 11-129,27-42 81,-24 34-160,1 0 1,1 1 0,-1 0-1,1 0 1,1 0 0,-1 1-1,1 0 1,1 0 0,10-8 0,-17 14 56,0 1 1,-1-1 0,1 1 0,0 0 0,0-1 0,-1 1 0,1 0 0,0-1 0,0 1 0,0 0 0,-1 0 0,1 0 0,0 0 0,0 0 0,0 0 0,0 0 0,-1 0-1,1 0 1,0 0 0,0 0 0,0 0 0,-1 1 0,1-1 0,0 0 0,0 1 0,1 0 0,-1 0 0,0 0 1,0 0-1,0 1 1,0-1-1,-1 0 1,1 1-1,0-1 1,-1 0-1,1 1 1,0-1-1,-1 1 1,0-1-1,1 3 1,0 7 8,0 0 0,-1 0 1,-1 13-1,1-20 24,-6 33-552,4-32-950,4-24 544,4-6 418,5-3-203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4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186 337 21293,'-9'0'375,"0"1"0,0 0 0,0 1 0,1 0 0,-1 1 0,0-1 0,1 2 0,0-1 0,0 1 0,0 0 0,-15 11 0,18-11-269,-1 0 0,1 0-1,0 1 1,0 0 0,0 0-1,1 0 1,0 1 0,0-1-1,0 1 1,1 0 0,0 0-1,0 0 1,0 1 0,1-1 0,0 1-1,-2 7 1,4-12-93,-1 0 1,1 1-1,0-1 1,-1 0-1,1 0 1,0 0-1,1 0 1,-1 1-1,0-1 0,1 0 1,-1 0-1,1 0 1,-1 0-1,1 0 1,0 0-1,0 0 1,0 0-1,0 0 1,0 0-1,3 2 1,-3-3-6,1 1 0,0-1 0,0 0 0,0 0 1,0 0-1,0-1 0,0 1 0,0 0 0,0-1 1,1 1-1,-1-1 0,0 0 0,0 0 0,0 1 1,1-2-1,2 1 0,5-2 1,-1 1 0,1-2-1,-1 1 1,0-1 0,0-1 0,-1 0-1,18-9 1,-6-2-7,0 0 0,-1-1 0,-1-1 0,-1-1-1,0-1 1,-1 0 0,-1-1 0,20-35 0,-19 26 0,-1-1 0,-2 0 0,0-1-1,-2-1 1,13-64 0,-20 55-2,-4 40 0,0 0 0,0 0 0,0 0 0,0 0 0,0 0 0,0 0-1,0 0 1,0 0 0,-1 0 0,1 0 0,0 0 0,-1 0 0,1 0 0,-1 0 0,1 0 0,-1-1 0,0 2 0,1-1-1,0 1 1,-1 0 0,1 0 0,0 0 0,-1 0 0,1 0 0,-1 0 0,1 0 0,0 0-1,-1 0 1,1 0 0,0 0 0,-1 0 0,1 0 0,-1 0 0,1 0 0,0 0-1,-1 0 1,1 0 0,0 1 0,-1-1 0,1 0 0,0 0 0,-1 0 0,1 1 0,0-1-1,-1 0 1,-2 3-1,0 0-1,0 0 1,0 1 0,0-1-1,-3 6 1,-10 18 1,1 2-1,1-1 1,2 2 0,1 0 0,1 0 0,1 1 0,2 0 0,1 1-1,-2 52 1,7-75-66,1-1 1,1 1-1,-1 0 0,2-1 0,-1 1 0,1-1 0,0 0 1,1 0-1,4 10 0,-6-15 52,1 0 0,0 1 0,0-1 0,1 0 0,-1 0 0,1-1 0,-1 1 0,1 0 0,0-1 0,0 0 0,0 1 0,0-1 0,0 0 0,1-1 0,-1 1 0,1-1 0,-1 1 0,1-1 0,-1 0 0,1 0 0,0-1-1,0 1 1,3-1 0,27 0-224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4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15307,'8'51'2082,"3"0"1,25 68-1,49 89-528,-52-145-225,-38-71-1794,-1 1-1,1-1 1,-2 1-1,1 0 1,-1 0-1,0 1 1,-1 0-1,1 0 1,-1 1-1,-11-6 1,-19-9-1645,-43-15 0,10 5 2188,70 29 31,-1 1-1,1-1 1,0 1 0,0-1-1,0 0 1,0 1-1,0-1 1,0 0 0,0 0-1,0 0 1,0 0-1,0 0 1,-1-2 0,2 3-30,0 0 1,0-1-1,0 1 1,0-1-1,0 1 1,0 0-1,0-1 1,0 1 0,0-1-1,0 1 1,0-1-1,0 1 1,0 0-1,0-1 1,0 1-1,1-1 1,-1 1 0,0 0-1,0-1 1,0 1-1,1 0 1,-1-1-1,0 1 1,0 0 0,1-1-1,-1 1 1,1 0-1,3-3 520,0 0 0,0 1 0,0-1 0,1 1 0,7-2 0,-3 0-444,63-25 2148,-19 8-2331,-1-2 0,76-46 0,-104 53-298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4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23 17468,'-1'1'258,"0"0"0,0 0 0,0 1 0,-1-1 0,1 0 0,0 0 0,-1 0 0,1 0 0,0 0 0,-1-1 0,1 1 0,-1 0 0,0-1 0,1 1 0,-1-1 0,1 1 0,-4-1 0,-17 8 1432,17-4-1599,0 0 0,1 1-1,-1 0 1,1 0 0,0 0-1,0 0 1,0 1 0,1 0-1,-1 0 1,2-1 0,-1 2-1,1-1 1,-1 0 0,2 0-1,-1 1 1,1-1 0,-1 11-1,1-6-45,0 1 0,0 0 0,2 0 0,-1 0 0,2-1 0,-1 1 0,2 0 0,-1-1 0,6 12 0,-8-20-32,1-1 0,0 0 0,0 0 0,0 1 0,1-1-1,-1 0 1,0 0 0,1 0 0,-1-1 0,1 1 0,0 0 0,0-1-1,0 1 1,-1-1 0,1 1 0,1-1 0,-1 0 0,0 0 0,0 0-1,3 1 1,-3-1 4,1-1 0,-1 0 0,1 0 0,-1 0 0,1 0 1,-1-1-1,1 1 0,-1-1 0,1 1 0,-1-1 0,0 0 0,1 0 0,-1 0 0,0 0 0,0 0 0,0 0 0,1-1 0,-1 1 0,3-4 0,4-4 133,0-1-1,-1 0 1,0 0 0,0-1 0,-2 0-1,1 0 1,-1-1 0,-1 1 0,0-1-1,0-1 1,-2 1 0,1 0 0,-1-1-1,-1 0 1,-1 0 0,1 0-1,-2-17 1,-1 26-104,1 0-1,-1 0 0,0 0 1,0 0-1,0 0 1,-1 0-1,1 1 0,-1-1 1,0 0-1,0 1 0,-1-1 1,1 1-1,-1 0 1,1 0-1,-6-5 0,6 6-202,-1 1-1,1-1 1,-1 0-1,0 1 0,0-1 1,0 1-1,0 0 1,0 0-1,0 0 1,0 0-1,0 1 0,0-1 1,0 1-1,0 0 1,0 0-1,-1 0 0,1 0 1,0 1-1,0-1 1,-3 2-1,0-2-471,5-1-256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4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16788,'24'59'5881,"58"171"-3537,-88-276-771,-14-31-819,16 67-719,1 1-1,-1-1 0,0 1 0,-1 0 1,-10-15-1,19 36-141,13 11-10,-15-21 105,0 0-1,0 0 1,0-1 0,0 1 0,1 0 0,-1-1-1,1 0 1,-1 0 0,1 0 0,-1 0-1,1 0 1,0 0 0,-1-1 0,1 1 0,0-1-1,0 0 1,-1 1 0,1-1 0,0-1-1,4 0 1,-2 0 0,-1-1 0,1 1 0,-1-1 0,0 0-1,0-1 1,0 1 0,0-1 0,0 0 0,-1 0 0,1 0 0,3-5-1,5-6 5,0-1-1,-2 0 0,0-1 1,-1 0-1,8-19 0,19-49 60,-38 90-54,1 1 0,1-1 0,-1 1 0,1-1 0,1 9-1,0 5-12,-2-5-1,0 7 32,4 37 0,-3-54-28,1 0-1,0 0 0,0 0 0,0-1 0,0 1 1,1-1-1,0 1 0,0-1 0,0 1 0,0-1 0,1 0 1,0 0-1,6 7 0,-7-9-82,1-1 0,0 1-1,0-1 1,-1 1 0,1-1 0,0 0-1,0 0 1,0 0 0,1 0-1,-1-1 1,0 1 0,0-1 0,0 0-1,0 0 1,1 0 0,-1 0 0,0 0-1,0-1 1,0 1 0,4-2 0,2-1-105,1 0 0,-1 0 0,0-1 0,0-1 0,11-6 0,10-10-422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4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16171,'-1'-4'500,"-8"-23"1632,6 21-782,6 17 458,31 108 1403,25 58-2863,-57-170-356,1 0 0,-1 0 1,2-1-1,-1 1 0,6 8 0,-8-14 4,0 0 0,-1 0-1,1 0 1,0 0 0,0 0-1,0 0 1,0-1 0,0 1-1,0 0 1,0-1 0,0 1 0,1 0-1,-1-1 1,0 1 0,0-1-1,0 0 1,1 1 0,-1-1-1,0 0 1,0 0 0,1 0-1,-1 0 1,0 0 0,0 0-1,1 0 1,-1 0 0,0 0 0,0-1-1,1 1 1,-1-1 0,0 1-1,0-1 1,0 1 0,0-1-1,0 1 1,1-1 0,0-1-1,19-14-65,-14 10 55,0 1-1,1-1 1,0 1 0,0 1-1,0-1 1,11-2-1,-18 6 14,1 1 1,0-1-1,0 1 0,0 0 0,0 0 0,0-1 0,0 2 0,0-1 0,0 0 0,0 0 0,0 1 0,0-1 0,0 1 0,0-1 1,0 1-1,0 0 0,0 0 0,-1 0 0,1 0 0,0 0 0,-1 0 0,1 0 0,0 1 0,-1-1 0,0 1 0,1-1 0,-1 1 0,0-1 1,0 1-1,0 0 0,0 0 0,0-1 0,0 1 0,0 2 0,0-2 31,0 0 1,0-1-1,0 1 1,0 0-1,-1 0 1,1 0-1,0 0 0,-1 0 1,0 0-1,0 0 1,1 0-1,-1 0 1,0 0-1,-1 0 0,1 0 1,0 0-1,0 0 1,-1 0-1,1 0 0,-1 0 1,0 0-1,0 0 1,0-1-1,1 1 1,-2 0-1,1 0 0,0-1 1,0 1-1,0-1 1,-1 1-1,1-1 1,-1 1-1,1-1 0,-1 0 1,0 0-1,1 0 1,-1 0-1,-3 1 1,-2 2 150,-1-1 1,-1 0 0,1 0 0,0-1 0,-1 0 0,1-1 0,-15 1 0,10-1-440,0-1 0,0 0 0,-1-1 0,1-1 0,0 0 0,0-1 0,-21-7 0,27 4-1753,15 2 1153,11 3-108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4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9 426 17340,'-1'0'100,"1"1"0,-1-1 0,1 1 0,-1-1 0,1 1 0,-1-1 0,1 1 0,-1-1 1,1 1-1,0-1 0,-1 1 0,1-1 0,0 1 0,-1-1 0,1 1 0,0 0 0,0-1 0,-1 1 0,1 0 0,0-1 1,0 1-1,0 0 0,0-1 0,0 1 0,0 0 0,0-1 0,0 2 0,1 23 604,-1-24-494,1 16 199,1 0-1,6 26 1,-7-39-399,0 0 1,1 1 0,-1-1 0,1 0 0,0 0 0,0 0 0,0 0 0,0 0-1,1-1 1,-1 1 0,1-1 0,0 1 0,0-1 0,0 0 0,6 3-1,-8-5 12,1 0 0,0-1-1,0 1 1,-1-1 0,1 1-1,0-1 1,0 0 0,0 0 0,0 0-1,0 0 1,-1 0 0,1 0-1,0 0 1,0-1 0,0 1-1,0-1 1,-1 1 0,1-1-1,0 0 1,0 0 0,-1 0-1,1 0 1,-1 0 0,1 0-1,-1 0 1,1 0 0,-1-1-1,0 1 1,3-3 0,3-4 147,-1 0 0,0-1 0,10-16 0,-10 15-37,0-1 0,-1 0-1,0 1 1,-1-2-1,0 1 1,0 0-1,-2-1 1,1 0-1,-1 1 1,0-13-1,-4 18-16,-2 8-60,-1 11-21,0 4 28,1 1 0,-2 34 0,5-44-13,1 1 0,0-1 0,0 0 1,1 0-1,0 0 0,0 0 0,1 0 0,5 14 1,-6-21-39,-1 0 1,0 0-1,1 0 1,0 1-1,-1-1 1,1 0 0,0 0-1,-1 0 1,1-1-1,0 1 1,0 0-1,0 0 1,0 0 0,0-1-1,0 1 1,0 0-1,0-1 1,0 1-1,0-1 1,0 1 0,0-1-1,1 0 1,-1 1-1,0-1 1,0 0-1,0 0 1,1 0-1,-1 0 1,0 0 0,0 0-1,0 0 1,1 0-1,-1 0 1,0-1-1,0 1 1,0 0 0,0-1-1,0 1 1,1-1-1,-1 1 1,0-1-1,0 0 1,0 1 0,0-1-1,0-1 1,5-2 24,0-1-1,-1 0 1,1 0 0,-1 0 0,-1-1 0,6-7-1,8-17 31,-2-1 0,-1 0 0,16-47 0,-12 26 16,-19 52-82,1 1 0,-1-1 1,0 0-1,0 0 0,0 0 1,0 0-1,0 0 0,0 0 1,0 0-1,0 0 0,0 0 1,0 0-1,0 0 0,0 0 1,0 0-1,0 0 0,1 0 1,-1 0-1,0 0 0,0 0 1,0 0-1,0 0 0,0 0 1,0 0-1,0 0 0,0 0 1,0 0-1,0 0 0,0 0 1,0 0-1,1 0 0,-1 0 1,0 0-1,0 0 0,0 0 1,0 0-1,0 0 0,0-1 1,0 1-1,0 0 0,0 0 1,0 0-1,0 0 0,0 0 1,0 0-1,0 0 0,0 0 1,0 0-1,0 0 0,0 0 1,0 0-1,0 0 0,0 0 1,0-1-1,0 1 0,0 0 1,0 0-1,0 0 0,0 0 0,0 0 1,0 0-1,0 0 0,0 0 1,0 0-1,1 9 21,-1 13 1,-5 15 52,2-14 44,1-1 0,1 0 0,2 25-1,-1-46-108,0 0-1,0-1 1,0 1-1,0 0 1,0 0-1,0-1 1,0 1-1,0 0 1,0-1-1,1 1 1,-1 0-1,0-1 1,0 1-1,1 0 0,-1-1 1,0 1-1,1-1 1,-1 1-1,1 0 1,-1-1-1,1 1 1,-1-1-1,1 1 1,-1-1-1,1 0 1,0 1-1,-1-1 1,1 0-1,-1 1 1,1-1-1,0 0 1,0 0-1,-1 1 1,1-1-1,0 0 1,-1 0-1,1 0 1,0 0-1,-1 0 0,1 0 1,0 0-1,0 0 1,-1 0-1,1 0 1,0-1-1,-1 1 1,1 0-1,0 0 1,-1-1-1,1 1 1,0 0-1,-1-1 1,2 0-1,5-3-25,-1 0-1,1-1 1,10-10-1,-11 10-75,-4 4 8,-1 0 0,0 0 0,1 0 0,-1 0 0,0 0 0,0 0 0,0-1 0,0 1 0,0 0 0,0-1 0,0 1 0,0-1 0,-1 1 0,1-1 0,-1 1 0,1-1 0,-1 1 0,1-1 0,-1 0 0,0 1 0,0-1 0,0 0 0,0 1 0,0-3 0,0 0 100,0-4-28,1 0 0,0-1 0,0 1 0,0 0 0,1 0 0,0 0 0,1 0 0,0 1 0,0-1 0,5-7 1,-7 13 36,1 1 0,-1-1 0,1 1 0,-1-1 0,0 0 0,1 0 0,-1 0 0,0 1 0,0-1 0,0 0 0,-1 0 0,1 0 0,1-5 0,33-154 205,-31 136-210,0 4 6,1-30 0,-5 46-15,0-1 0,0 0 0,0 1 0,-1-1 0,0 1 0,0-1 0,-1 1 0,1-1 0,-1 1 0,-4-7 0,6 12-9,0-1 1,0 1 0,0-1 0,0 1 0,-1-1 0,1 1-1,0-1 1,0 1 0,-1-1 0,1 1 0,0-1-1,-1 1 1,1 0 0,0-1 0,-1 1 0,1 0-1,-1-1 1,1 1 0,0 0 0,-1-1 0,1 1-1,-1 0 1,1 0 0,-1 0 0,1-1 0,-1 1-1,0 0 1,1 0 0,-1 0 0,1 0 0,-1 0-1,1 0 1,-1 0 0,1 0 0,-1 0 0,1 0-1,-1 0 1,1 0 0,-1 0 0,1 1 0,-1-1-1,1 0 1,-1 0 0,1 1 0,-1-1 0,1 0 0,-1 1-1,1-1 1,0 0 0,-1 1 0,1-1 0,-1 0-1,1 1 1,0-1 0,-1 1 0,1-1 0,0 1-1,0-1 1,0 1 0,-1 0 0,-12 32 38,5-4-28,2 1 0,1 0 0,-2 60 0,7-75 2,1-1 0,0 1 0,0-1 0,2 0 1,-1 1-1,2-1 0,0 0 0,1-1 0,0 1 0,11 18 0,-13-27-26,1 0-1,1 0 0,-1 0 1,1 0-1,-1 0 1,1-1-1,1 0 0,-1 0 1,1-1-1,-1 1 1,1-1-1,10 4 1,-13-6-49,-1 0 0,1 0-1,-1-1 1,1 1 0,-1-1 0,1 1 0,-1-1 0,1 0 0,0 0 0,-1 0 0,1 0 0,-1 0 0,1-1 0,0 1 0,-1-1 0,1 0 0,-1 0 0,1 0 0,-1 0 0,0 0 0,1 0 0,-1 0 0,0-1-1,0 1 1,0-1 0,0 0 0,0 0 0,0 0 0,-1 0 0,1 0 0,-1 0 0,1 0 0,1-5 0,6-18-338,-2-5-129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3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17868,'5'0'1376,"1"22"-1072,-4 8-112,1 19 360,-1 5-184,1 16-80,1 3-63,-3 5-89,1 0-72,-2-8-256,-3-2-217,-2-16-519,-4-6 784,1-20-144,2-7-104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5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 15131,'-15'-1'1953,"6"-1"-945,-1 1-360,6-1 1240,-1 1 657,5 4-3177,2 0 712,-2 1-248,0-1-184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5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21333,'1'21'744,"2"0"0,0 0 0,1 0 1,9 24-1,-2-2-462,8 35-7,55 147 1,-71-217-281,-2-5-12,0 0 0,0 0 0,0 0 0,0 0 0,1-1 0,-1 1 0,1-1 0,-1 1 0,1-1 0,0 1 0,0-1 0,0 0 0,1 0 0,2 2 0,-5-4-41,0-1 1,1 1-1,-1-1 1,0 0-1,0 1 1,1-1 0,-1 1-1,0-1 1,0 0-1,0 1 1,0-1-1,0 1 1,0-1-1,0 0 1,0 1-1,0-1 1,0 0-1,0 1 1,0-1-1,-1 1 1,1-2 0,-4-6-264,0 1 0,0 0 0,0 0 0,-1 1 1,0-1-1,0 1 0,-9-9 0,-45-35-1289,-69-40 2268,128 90-599,0 0-1,-1 0 0,1 0 0,0-1 0,-1 1 0,1 0 1,0 0-1,0 0 0,-1-1 0,1 1 0,0 0 1,0 0-1,-1-1 0,1 1 0,0 0 0,0-1 0,0 1 1,0 0-1,0 0 0,-1-1 0,1 1 0,0 0 0,0-1 1,0 1-1,0 0 0,0-1 0,0 1 0,0 0 0,0-1 1,10-5 1040,25 1-77,-21 4-716,-4-1-318,0 0 0,0 0 0,0-1 0,-1 0 0,1 0 0,-1-1 0,0-1 0,0 0 0,0 0 0,10-8 0,3-10-124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5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16323,'4'2'3512,"3"13"-1809,7 18-497,45 153 824,9 24-1251,-68-209-763,0 0 0,1 0-1,-1 0 1,1 0-1,-1 1 1,1-1-1,0 0 1,-1 0 0,1 0-1,0 0 1,0 0-1,0-1 1,1 2-1,-2-2-6,0 0 0,1 0 0,-1 0 0,0 0 0,0 0 0,1 0 0,-1 0-1,0 0 1,0 0 0,1 0 0,-1 0 0,0 0 0,0-1 0,1 1 0,-1 0-1,0 0 1,0 0 0,0 0 0,1-1 0,-1 1 0,0 0 0,0 0 0,0 0-1,0-1 1,0 1 0,1 0 0,-1 0 0,0-1 0,0 1 0,0 0 0,0 0-1,0-1 1,0 1 0,0 0 0,0-1 0,5-36 354,-6-8-178,-3 0-1,-1 0 1,-2 1 0,-22-72 0,33 128-223,1-1 0,0 0-1,0-1 1,1 1 0,1-1 0,12 16 0,-14-21 31,-1 0 0,1-1 0,0 1 0,0-1 0,0 0 0,1-1 0,7 5 0,-9-6 6,-1-1 0,1 1-1,-1-1 1,1 0-1,0-1 1,-1 1-1,1 0 1,0-1-1,-1 0 1,1 0 0,0 0-1,-1-1 1,1 1-1,5-2 1,-1-1 2,0 0 0,0 0 0,-1-1 0,1 0 1,-1-1-1,0 0 0,0 0 0,-1 0 0,1-1 0,-1 1 1,0-2-1,-1 1 0,0-1 0,9-14 0,-8 12 8,-1-1-1,0 1 0,0-1 1,-2-1-1,1 1 0,-1 0 1,0-1-1,-1 0 0,0 1 0,-1-1 1,0-12-1,-4 2-25,3 21 16,0 0 0,-1 0 0,1 0 0,0 0 0,0 0 0,0 0 0,0-1 0,0 1 0,0 0 0,0 0 0,0 0 0,0 0 0,-1 0 0,1 0 0,0 0 0,0 0 0,0 0 0,0 0 0,0 0 0,0 0-1,-1 0 1,1 0 0,0 0 0,0 0 0,0 0 0,0 0 0,0 0 0,0 0 0,0 0 0,-1 0 0,1 0 0,0 0 0,0 0 0,0 0 0,0 0 0,0 0 0,0 0 0,0 0 0,-1 0 0,1 1 0,0-1 0,0 0 0,0 0 0,0 0 0,0 0 0,0 0 0,0 0 0,0 0 0,0 0 0,0 1 0,0-1 0,0 0 0,-1 0 0,1 0 0,0 0 0,0 0 0,0 0 0,0 0 0,0 1 0,-2 3-19,1 1 1,-1-1-1,1 1 0,0 0 1,-1 6-1,-1 15-42,1 1 0,2 38 1,1-54 52,0 0 1,1 0 0,0 0 0,0 0 0,1-1 0,1 1 0,0-1 0,8 16-1,-11-23 10,1-1 0,0 1-1,-1-1 1,1 0 0,0 0 0,0 1-1,1-1 1,-1 0 0,0-1-1,1 1 1,-1 0 0,1-1-1,-1 1 1,1-1 0,0 0 0,0 0-1,5 1 1,-3-1 1,-1-1 0,1 1 0,0-1 0,-1-1 0,1 1 0,-1-1 0,1 1 0,0-1 0,-1-1-1,7-2 1,2-1 6,-1-1-1,0-1 0,0 0 0,-1-1 0,0 0 0,19-19 0,-19 16 2,19-26 0,-27 33-7,0 0 1,0-1-1,0 1 0,-1-1 1,0 0-1,0 0 1,0 0-1,-1 0 0,2-8 1,-3 12-3,0 0 1,1 0 0,-1 0-1,0 0 1,0 0-1,0 0 1,0-1 0,-1 1-1,1 0 1,0 0 0,0 1-1,-1-1 1,1 0-1,0 0 1,-1 0 0,1 0-1,-1 0 1,0-1-1,0 2 1,1-1-1,-1 1 1,1 0-1,-1-1 1,1 1-1,-1 0 0,1 0 1,-1 0-1,0 0 1,1 0-1,-1-1 1,1 1-1,-1 0 0,1 0 1,-1 0-1,0 0 1,1 1-1,-1-1 1,1 0-1,-1 0 0,1 0 1,-2 1-1,-1 0-10,0 0 0,0 1 0,1 0 0,-1-1 0,0 1 0,1 0 0,-1 1 0,1-1 0,-3 3 0,2-1-195,0-1 1,0 1-1,1 0 1,-1 0-1,1 0 0,0 0 1,0 0-1,0 1 1,1-1-1,-1 1 1,1-1-1,0 1 0,1-1 1,-1 1-1,1 0 1,0 4-1,0-8 167,0 0 0,0-1 0,0 1 0,0 0 0,1-1 0,-1 1 0,0 0 0,1-1 0,-1 1 1,0 0-1,1-1 0,-1 1 0,1-1 0,-1 1 0,1-1 0,-1 1 0,1-1 0,-1 1 0,1-1 0,0 1 0,-1-1 0,1 0 0,-1 1 0,1-1 0,0 0 0,0 0 1,-1 1-1,1-1 0,0 0 0,-1 0 0,1 0 0,0 0 0,0 0 0,-1 0 0,1 0 0,0 0 0,0 0 0,-1 0 0,2-1 0,17-1-889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17052,'-1'-1'137,"0"-5"1250,2 8-394,5 13-134,90 170 3103,-40-79-3533,87 173 760,-135-265-1045,-10-18 0,-13-24-49,-5 0-41,-2 1 1,-36-36-1,-56-43 51,110 103-101,-18-14 26,17 13-24,0 1 0,-1-1 1,1-1-1,-4-4 0,9 8-6,0 1 0,0 0 0,0 0-1,0 0 1,0 0 0,0 0-1,0-1 1,0 1 0,0 0 0,0 0-1,0 0 1,0 0 0,0 0 0,0 0-1,0-1 1,1 1 0,-1 0-1,0 0 1,0 0 0,0 0 0,0 0-1,0 0 1,0 0 0,0-1-1,0 1 1,1 0 0,-1 0 0,0 0-1,0 0 1,0 0 0,0 0 0,0 0-1,1 0 1,-1 0 0,0 0-1,0 0 1,0 0 0,0 0 0,0 0-1,1 0 1,-1 0 0,0 0 0,0 0-1,0 0 1,0 0 0,0 0-1,1 0 1,-1 0 0,0 0 0,0 0-1,0 1 1,13-1-78,-10 0 34,23 0-682,0-1 0,0-2 0,0 0 0,0-2 0,41-13-1,-20 4-91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5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145 507 16291,'-5'-2'350,"0"0"-1,0 1 1,0-1-1,-1 1 0,1 0 1,-1 0-1,1 1 0,-1 0 1,1 0-1,-1 0 1,1 0-1,-11 3 0,12-2-227,1 1-1,0-1 1,-1 1-1,1 0 1,0 0-1,0 0 1,0 0-1,0 0 1,1 0-1,-1 1 1,1 0-1,-1-1 1,1 1-1,0 0 1,0 0-1,0 0 1,0 1-1,1-1 1,-1 0 0,-1 6-1,1-1-52,0 1 0,0-1-1,0 1 1,1-1 0,0 12 0,1-17-48,0 1 1,0 0 0,1-1 0,-1 1 0,1-1 0,-1 1-1,1-1 1,0 1 0,0-1 0,1 1 0,-1-1 0,1 0-1,-1 0 1,5 6 0,-4-8-9,-1 0-1,1 0 0,-1 0 1,0 0-1,1-1 0,-1 1 1,1-1-1,0 1 0,-1-1 1,1 1-1,0-1 0,-1 0 1,1 0-1,-1 0 1,1 0-1,0 0 0,-1 0 1,1 0-1,0 0 0,-1-1 1,1 1-1,0-1 0,-1 1 1,1-1-1,-1 0 1,1 0-1,-1 1 0,0-1 1,1 0-1,0-1 0,8-5 29,-1 0-1,0 0 1,8-10-1,-13 14-21,16-18 47,19-19-3,-36 37-60,0 1-1,0 0 1,0 0 0,0 0-1,1 0 1,-1 0 0,1 0 0,-1 1-1,1 0 1,-1 0 0,6-1 0,-8 2 2,1 0 1,-1 0 0,0 0 0,1 1 0,-1-1-1,1 0 1,-1 1 0,0-1 0,1 1 0,-1 0-1,0-1 1,0 1 0,1 0 0,-1 0 0,0 0-1,0 0 1,0 0 0,0 0 0,0 0 0,0 0-1,0 0 1,-1 0 0,1 0 0,0 2 0,18 37 168,-13-25-83,-5-12-84,0 1 41,1 0-1,0 0 1,0-1-1,0 1 0,1 0 1,3 4-1,-6-8-36,1 1-1,0-1 0,-1 1 0,1-1 1,0 1-1,0-1 0,-1 0 0,1 1 1,0-1-1,0 0 0,0 0 0,-1 1 1,1-1-1,0 0 0,0 0 0,0 0 1,0 0-1,0 0 0,-1 0 0,1 0 1,0 0-1,0-1 0,0 1 0,0 0 1,-1 0-1,1-1 0,0 1 0,0 0 1,-1-1-1,1 1 0,0-1 0,-1 1 1,1-1-1,0 1 0,-1-1 0,1 0 1,-1 1-1,1-2 0,7-7 35,0 0-1,-1 0 1,0-1-1,-1 0 1,6-13-1,-8 15-52,0 1 0,0-1 0,1 1 0,-1-1 0,2 1-1,-1 1 1,1-1 0,0 1 0,0 0 0,13-9 0,-18 14 0,0 1 1,0-1 0,0 0-1,0 1 1,1-1-1,-1 1 1,0 0 0,0-1-1,1 1 1,-1 0 0,0-1-1,1 1 1,-1 0 0,0 0-1,1 0 1,-1 0 0,0 1-1,0-1 1,1 0-1,-1 1 1,0-1 0,1 0-1,-1 1 1,0-1 0,0 1-1,0 0 1,0-1 0,1 1-1,-1 0 1,0 0 0,1 1-1,2 3-11,0 0 0,-1 0 0,1 0 0,-1 1-1,4 8 1,-5-9 46,0-1-1,0 1 1,1-1 0,-1 0-1,1 0 1,5 5 0,-8-9-17,1 1 1,0-1 0,-1 1-1,1-1 1,0 0 0,-1 0-1,1 1 1,0-1 0,-1 0 0,1 0-1,0 0 1,-1 0 0,1 0-1,0 0 1,0 0 0,-1 0-1,1 0 1,0 0 0,-1 0 0,1 0-1,0-1 1,-1 1 0,1 0-1,0 0 1,-1-1 0,1 1-1,0 0 1,-1-1 0,1 1 0,-1-1-1,1 1 1,-1-1 0,2 0-1,16-23 149,-14 18-104,12-15 63,-2 0-168,2 1-1,0 0 1,31-29-1,-44 47 28,-1 0 0,0 1 0,0-1 0,1 1-1,-1 0 1,0-1 0,1 1 0,0 0 0,-1 0 0,1 1 0,0-1 0,2 0 0,-4 1 13,0 0 0,1 0 1,-1 0-1,0 0 0,0 1 0,0-1 1,1 0-1,-1 1 0,0-1 1,0 1-1,0-1 0,0 1 1,0-1-1,0 1 0,0 0 1,0-1-1,0 1 0,0 0 1,0 0-1,-1 0 0,1 0 1,0 0-1,0 0 0,-1 0 1,1 0-1,-1 0 0,1 0 1,-1 0-1,1 1 0,2 7 26,-1 0-1,0 0 1,2 19 0,-4-21 65,1-1 1,0 1 0,0 0 0,0 0 0,1 0 0,1-1-1,-1 1 1,4 7 0,-5-14-75,-1 1 0,1-1 0,-1 0-1,1 1 1,-1-1 0,1 0 0,-1 1 0,1-1 0,-1 0-1,1 0 1,-1 0 0,1 0 0,0 1 0,-1-1 0,1 0-1,-1 0 1,1 0 0,0 0 0,-1 0 0,1 0 0,-1 0-1,1-1 1,0 1 0,-1 0 0,1 0 0,-1 0 0,1-1-1,-1 1 1,1 0 0,-1 0 0,1-1 0,-1 1 0,1 0 0,-1-1-1,1 1 1,-1-1 0,0 1 0,1-1 0,-1 1 0,1-2-1,22-24-562,-18 20 261,51-56-4630,-17 22-1806,-31 32 7010,0-1 0,-1 0-1,-1-1 1,0 1 0,0-1 0,5-14-1,-8 17 105,0 1 0,-1-1 0,0 1 0,0-1 0,0 0 0,-1 0 0,0 0 0,-1 0 0,1 0 0,-2 0 0,0-11 0,1 17-305,0 0-1,0 0 1,-1-1 0,1 1-1,0 0 1,-1 0-1,1 0 1,-1 0 0,1 0-1,-1 0 1,1 0-1,-1 0 1,0 0-1,1 0 1,-1 0 0,0 0-1,0 0 1,0 1-1,0-1 1,0 0 0,0 1-1,0-1 1,0 0-1,0 1 1,-2-1 0,2 1-31,0 0 1,-1 0-1,1 0 1,0 1 0,-1-1-1,1 0 1,0 1-1,0-1 1,0 1 0,0-1-1,-1 1 1,1 0-1,0-1 1,0 1 0,0 0-1,0 0 1,0 0-1,0 0 1,1 0 0,-1 0-1,0 0 1,0 0-1,1 0 1,-1 2 0,-5 5 5,2 1 0,-1 0 0,1 0 0,1 1 0,0-1 0,0 1 0,1 0 0,0 0 0,1 0 0,0 0 0,0 15 0,1-24-56,0 1 1,1-1 0,-1 1 0,0-1 0,1 1 0,-1-1-1,1 0 1,-1 1 0,1-1 0,0 0 0,-1 1 0,1-1-1,0 0 1,0 0 0,0 1 0,0-1 0,0 0-1,0 0 1,0 0 0,1-1 0,-1 1 0,0 0 0,0 0-1,1 0 1,-1-1 0,0 1 0,1-1 0,-1 1 0,1-1-1,-1 0 1,1 0 0,-1 1 0,1-1 0,-1 0-1,1 0 1,-1 0 0,3-1 0,6 0-53,1 0 0,-1-1 1,1 0-1,10-4 0,-16 4 30,248-78-802,-253 80 854,1 0 0,-1 0-1,1-1 1,-1 1 0,1 0 0,-1 0-1,1 0 1,-1-1 0,0 1-1,1 0 1,-1 0 0,1-1-1,-1 1 1,1 0 0,-1-1-1,0 1 1,1-1 0,-1 1-1,0 0 1,0-1 0,1 1 0,-1-1-1,0 1 1,0-1 0,0 1-1,1-1 1,-1 1 0,0-1-1,0 1 1,0-1 0,0 1-1,0-1 1,0 1 0,0-1-1,0 1 1,0-1 0,0 1 0,0-1-1,0 1 1,-1-1 0,1 1-1,0-1 1,0 1 0,-1-1-1,-17-20 830,11 13-563,-43-47 939,18 21-799,-50-69 0,81 102-450,1 1 0,-1-1 0,1 0 0,-1 1 0,1-1 0,0 0 0,-1 1 0,1-1 0,0 0 0,0 1 0,-1-1 0,1 0 0,0 0 0,0 1 0,0-1 0,0 0 0,0 0 0,0 1 0,0-1 0,0 0 0,0 0 0,1 1-1,-1-1 1,0 0 0,0 1 0,1-1 0,-1 0 0,0 1 0,1-1 0,-1 0 0,1 1 0,-1-1 0,0 1 0,1-1 0,0 1 0,-1-1 0,1 1 0,-1-1 0,1 1 0,0-1 0,-1 1 0,1 0 0,0-1 0,-1 1 0,1 0 0,1-1 0,5-1-167,0 0-1,0 0 1,1 1-1,7-1 1,-3 1 151,27-6-284,8 0-92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5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55 14795,'0'-2'254,"1"0"-1,-1 0 0,0 0 1,0 0-1,0 0 0,-1 0 1,1 0-1,0 0 0,-1 0 1,1 0-1,-1 0 1,0 0-1,0 0 0,1 0 1,-1 0-1,0 0 0,-1 1 1,1-1-1,0 0 0,0 1 1,-1-1-1,1 1 1,-1-1-1,0 1 0,1 0 1,-1 0-1,-2-2 0,2 2-116,0 1 0,-1-1 0,1 0 0,0 1-1,0 0 1,-1-1 0,1 1 0,0 0 0,-1 0 0,1 0-1,0 1 1,-1-1 0,1 1 0,0-1 0,0 1 0,0-1-1,-1 1 1,1 0 0,0 0 0,0 0 0,0 1-1,0-1 1,0 0 0,1 1 0,-3 1 0,-5 7-44,0 0 1,0 0-1,1 0 1,1 1-1,0 0 0,1 1 1,0-1-1,0 1 1,1 0-1,1 1 1,-6 22-1,8-24-100,0 0 0,0 0 1,1 1-1,1-1 0,-1 0 0,2 0 0,0 0 0,0 0 1,1 0-1,0 0 0,1 0 0,0 0 0,1 0 0,6 11 1,-8-18 4,0 0 0,0-1 0,1 1 1,-1 0-1,1-1 0,0 0 0,0 0 1,1 0-1,-1 0 0,1 0 0,-1-1 1,1 1-1,0-1 0,0 0 1,0 0-1,0-1 0,0 1 0,0-1 1,8 2-1,-7-3 9,0 1-1,0-1 1,-1-1 0,1 1 0,0-1-1,0 0 1,0 0 0,0 0 0,-1-1-1,1 1 1,-1-1 0,1 0 0,-1-1-1,0 1 1,1-1 0,-1 0 0,5-4-1,-1-1 51,0 0 0,-1 0-1,0 0 1,7-11-1,-11 14 23,0 0-1,0 0 0,0 0 1,-1-1-1,0 1 1,0-1-1,0 1 0,0-1 1,0-8-1,-2 13-62,1 1 0,-1-1 0,0 1 0,0-1 0,0 1 0,0 0 0,0-1 0,0 1 0,0-1 0,0 1 0,0-1 0,0 1 0,0-1 0,0 1 0,0 0 0,0-1 0,-1 1 0,1-1 0,0 1 0,0 0 0,0-1 0,-1 1 0,1-1 0,0 1 0,0 0 0,-1-1 0,1 1 0,0 0 0,-1-1 0,1 1 0,0 0-1,-1 0 1,1 0 0,-1-1 0,1 1 0,-1 0 0,0 0 14,-1 0-1,1 0 1,0 1-1,0-1 1,0 1-1,-1-1 0,1 1 1,0-1-1,0 1 1,0 0-1,0 0 1,-2 1-1,-27 28 299,19-15-266,3-5-228,14-30 20,-2 7 108,-1 4 25,0 1 1,0 0-1,0 0 0,10-15 1,-12 21 0,0 1-1,0-1 1,0 1 0,0 0 0,1 0-1,-1-1 1,0 1 0,1 0 0,-1 0 0,1 0-1,0 0 1,-1 0 0,1 1 0,-1-1 0,1 0-1,0 1 1,0-1 0,-1 1 0,1 0 0,0-1-1,0 1 1,0 0 0,-1 0 0,1 0 0,0 1-1,0-1 1,0 0 0,-1 0 0,1 1 0,2 0-1,3 2-51,0 1-1,0-1 0,-1 1 0,1 1 0,9 8 0,-11-9 28,-1 0 0,1-1 0,1 1 0,-1-1 0,0 0 0,1 0 0,-1-1-1,1 1 1,7 1 0,-13-4 7,0 0-1,0 0 1,1 0 0,-1 0-1,0 0 1,0 0 0,0 0-1,0 0 1,0 0 0,0 1-1,1-1 1,-1 0 0,0 0-1,0 0 1,0 0 0,0 0-1,0-1 1,1 1 0,-1 0-1,0 0 1,0 0 0,0 0-1,0 0 1,0 0 0,0 0-1,1 0 1,-1 0-1,0 0 1,0 0 0,0 0-1,0 0 1,0-1 0,0 1-1,0 0 1,0 0 0,1 0-1,-1 0 1,0 0 0,0 0-1,0 0 1,0-1 0,0 1-1,0 0 1,0 0 0,0 0-1,0 0 1,0 0 0,0-1-1,0 1 1,0 0 0,0 0-1,0 0 1,0 0-1,0 0 1,0-1 0,0 1-1,0 0 1,0 0 0,0 0-1,-7-6-914,2 6 421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5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18004,'12'7'1672,"2"4"-1176,-3 7-224,6 8 1041,-2 5-505,6 10-440,-4 1-104,2 2-104,-4-1 0,-3-5-152,-1-4-216,-5-8-464,-3-9-232,-9-17 312,-6-16 47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5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3 103 14627,'-1'0'102,"1"-1"0,0 0 0,-1 1 0,1-1 0,0 0-1,0 1 1,-1-1 0,1 0 0,0 0 0,0 1 0,0-1 0,0 0 0,0 0 0,0 1-1,0-1 1,0 0 0,1 1 0,-1-1 0,0 0 0,0 0 0,1 1 0,-1-1 0,0 0-1,1 1 1,-1-1 0,0 1 0,1-1 0,-1 0 0,1 1 0,-1-1 0,1 1 0,-1-1-1,1 1 1,0 0 0,-1-1 0,1 1 0,0-1 0,-1 1 0,1 0 0,0 0 0,-1-1-1,2 1 1,40-14 1944,-32 12-1417,177-46 2551,-158 43-3011,0 1 1,0 1 0,1 1-1,44 4 1,-68-2-157,0 1 0,1 0-1,-1 0 1,0 1 0,0-1 0,0 1 0,0 1 0,-1-1 0,1 1-1,0 0 1,-1 0 0,0 0 0,0 1 0,0 0 0,0 0 0,0 1 0,-1-1-1,0 1 1,0 0 0,0 0 0,-1 0 0,0 0 0,0 1 0,0-1-1,0 1 1,-1 0 0,0 0 0,0 0 0,-1 0 0,1 0 0,-1 0 0,-1 1-1,1 6 1,-1 0 103,0 0 0,-1-1 0,-1 1 0,0 0 0,-1-1 0,0 1 0,-1-1 0,0 0 0,-1 0 0,0-1 0,-1 1 0,0-1 0,-1 0 0,-12 14 0,13-18-92,0 1 1,0-1 0,-1 0 0,0-1 0,-1 0-1,1 0 1,-1 0 0,0-1 0,-1 0-1,1-1 1,-1 0 0,0 0 0,0-1 0,0 0-1,-1-1 1,1 0 0,-1 0 0,1-1 0,-17 0-1,22-1-211,-1 0 0,1-1 0,-1 0 0,1 0 0,-1 0 0,1-1-1,0 1 1,0-1 0,0 0 0,-6-4 0,9 6 106,-1-1 1,1-1-1,0 1 1,0 0-1,-1 0 1,1 0-1,0-1 0,0 1 1,0 0-1,0-1 1,1 1-1,-1-1 1,0 1-1,1-1 0,-1 1 1,1-1-1,-1 0 1,1 1-1,0-1 1,-1 0-1,1 1 1,0-1-1,0 0 0,0 1 1,1-1-1,-1 0 1,0 1-1,1-1 1,-1 0-1,1 1 0,-1-1 1,2-1-1,12-18-852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88 20628,'1'3'1649,"-1"16"-1281,2 3-176,4 15 720,5 1-384,1 10-288,3 2-96,0 1-88,2-1-48,-3-4-248,-2-3-232,-4-12-440,-5-7-208,-6-14 824,-5-9-240,-7-10-193</inkml:trace>
  <inkml:trace contextRef="#ctx0" brushRef="#br0" timeOffset="1">9 197 15147,'-3'-10'561,"1"1"1,1-1-1,-1 0 0,1-18 0,2 24-396,-1 0 0,1 0-1,0 0 1,-1 0 0,2 1-1,-1-1 1,0 0 0,1 0 0,0 1-1,0-1 1,0 1 0,0-1-1,0 1 1,1 0 0,3-3-1,2-1 124,1 0 0,-1 1 0,1 0 1,1 0-1,-1 1 0,1 0 0,0 1 0,1 0 0,-1 1 0,0 0 0,1 0 0,16-1 0,-3 1-107,0 2 0,0 0 0,0 1 1,39 7-1,-54-6-107,-1 0-1,1 1 1,-1 1 0,1-1 0,-1 1 0,0 1 0,0 0 0,12 7-1,-18-9-39,0-1 1,0 1-1,0 0 0,0-1 0,0 1 0,-1 0 0,1 0 0,-1 1 0,1-1 0,-1 0 0,0 0 0,0 1 0,0-1 0,0 0 0,0 1 0,-1-1 0,1 1 0,-1-1 0,1 1 0,-1 0 0,0-1 0,0 1 0,0-1 0,0 1 0,-1-1 0,1 1 0,-1-1 0,1 1 0,-1-1 0,0 1 0,0-1 0,0 0 0,-2 3 0,-2 5 64,-1-1 0,1 0 0,-2 0-1,1 0 1,-1-1 0,-12 10-1,-53 42 178,7-7-275,64-52-2,1-1-1,-1 0 1,0 1-1,1-1 0,-1 1 1,1-1-1,-1 1 1,1-1-1,0 1 1,-1-1-1,1 1 0,0-1 1,-1 1-1,1 0 1,0-1-1,-1 1 1,1 0-1,0-1 0,0 1 1,0 0-1,0-1 1,0 1-1,0 0 1,0-1-1,0 1 0,0 1 1,1-1 0,-1-1 0,1 1 0,-1-1 0,1 1 0,0 0 0,0-1 0,-1 1 0,1-1 1,0 0-1,0 1 0,0-1 0,0 1 0,-1-1 0,1 0 0,0 0 0,0 0 0,1 1 0,10 0-14,-1 0 1,19-2-1,-20 1-11,20 0-214,0 1 1,1 1-1,-1 1 1,0 2 0,0 2-1,-1 0 1,45 18 0,-66-21 71,-5-2 100,1-1 1,-1 1-1,0-1 1,0 0 0,1 0-1,-1 0 1,6 0-1,3-4-399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5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20252,'12'20'461,"-3"-2"366,23 30 0,-29-43-755,0-1 0,1 0 0,0 0 0,0-1 0,0 1 0,0-1 0,1 0 0,-1 0 0,1 0 1,0 0-1,8 2 0,-11-4-67,0 0 1,0-1 0,0 1 0,0-1 0,0 0 0,0 0 0,0 0-1,1 0 1,-1 0 0,0 0 0,0 0 0,0 0 0,0-1-1,0 1 1,0-1 0,0 0 0,0 0 0,0 0 0,0 1-1,-1-2 1,4-1 0,-2 0 21,0 1 1,0-1-1,-1-1 0,1 1 0,-1 0 1,0-1-1,0 1 0,0-1 1,0 1-1,1-8 0,0 2 40,0 0 0,-1 0 0,-1-1 0,1 1 0,-1 0 0,-1-1 0,0 1 0,-3-20 0,6 38-243,0-1 1,1 0 0,0 0 0,0 0 0,0 0 0,1-1-1,0 0 1,0 0 0,1 0 0,0 0 0,1-1 0,-1 0 0,1-1-1,13 9 1,-19-13 122,1 0 0,-1-1 0,1 1 0,-1-1 0,1 1 0,-1-1 0,1 0 0,-1 0 0,1 0 0,0 0 0,-1 0 0,1 0 0,-1 0 0,1 0 0,-1-1 0,1 1 0,-1 0 0,1-1 0,-1 1 0,1-1 0,-1 0 0,0 0 0,1 1 0,1-2 0,15-19-789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3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73 15915,'-4'-6'130,"0"1"0,-1-1 0,1 1 0,-1 0 0,0 0 0,-1 1 0,1-1 0,-1 1 0,0 1 0,0-1 0,0 1 0,0 0 0,0 0 0,-1 1 0,1-1 0,-1 1 0,0 1 0,0 0 0,0 0 0,-12-1 0,10 3-54,0-1 0,0 1-1,0 1 1,0-1-1,0 2 1,0-1 0,1 1-1,-1 0 1,1 1-1,0 0 1,0 1 0,0-1-1,1 1 1,-1 1-1,-10 10 1,4-2-39,1 2-1,1-1 1,0 2 0,1-1-1,1 1 1,0 1 0,2 0-1,0 1 1,1-1 0,0 1-1,2 1 1,0-1 0,1 1-1,2 0 1,0 0 0,0 0-1,2 0 1,1 0 0,5 35-1,-5-47-37,1 0 0,0 0 0,1 0 0,0 0 0,0-1 0,0 1-1,1-1 1,0 0 0,1 0 0,0 0 0,0-1 0,9 11-1,-8-13-1,-1 1-1,1-1 0,0 0 0,0-1 0,1 1 0,-1-1 0,1 0 0,-1-1 0,1 0 1,0 0-1,0 0 0,0-1 0,0 0 0,13 0 0,-6-1 43,-1-1-1,1-1 1,-1 0-1,0 0 1,0-2 0,0 1-1,0-2 1,0 0-1,-1 0 1,0-1-1,0-1 1,13-9 0,-10 5 89,-1 0 0,0-1 1,0-1-1,-1 0 0,-1-1 0,0 0 1,-1-1-1,13-23 0,-19 28-63,0-1 0,-1 1-1,-1-1 1,0 0-1,0 0 1,-1 0 0,0 0-1,-1-1 1,0 1-1,-1 0 1,0-1 0,-1 1-1,0-1 1,-1 1 0,0 0-1,-1 0 1,0 0-1,-1 0 1,-7-13 0,6 13-174,0 1 1,0 0-1,-2 0 1,1 1-1,-1 0 1,0 0 0,-1 0-1,0 1 1,-1 0-1,1 1 1,-1 0 0,-1 0-1,0 1 1,1 0-1,-2 0 1,1 1-1,-1 1 1,1 0 0,-15-3-1,18 5 29,1 1-1,0 0 1,-1 0 0,1 1-1,-1 0 1,1 0-1,-1 0 1,1 1 0,0 0-1,-1 1 1,1-1-1,0 1 1,-10 4 0,11-2-51,-1 0 1,1 1 0,0-1 0,0 1-1,-5 7 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4:5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16179,'4'10'705,"1"-1"-1,0 1 0,9 11 0,-12-18-521,0 0 1,0-1-1,0 1 1,1 0 0,0-1-1,-1 0 1,1 1-1,0-1 1,0 0 0,0 0-1,0-1 1,1 1-1,4 1 1,-7-3-148,1 0 0,-1 0 0,0 0 0,0 0 0,0 0 0,1 0 0,-1-1 0,0 1 0,0 0 0,0-1 0,0 1 0,0-1-1,1 1 1,-1-1 0,0 0 0,0 1 0,0-1 0,-1 0 0,1 0 0,0 1 0,0-1 0,0 0 0,-1 0 0,1 0 0,0 0 0,-1 0 0,1-2 0,16-32 564,-16 32-508,8-29 493,-7 24-341,0 1 0,0 0 0,0-1 0,8-12 1,-10 20-235,0 0 0,0 0 0,0 0 0,0-1 0,0 1 1,0 0-1,0 0 0,0 0 0,0 0 0,1 0 0,-1-1 0,0 1 1,0 0-1,0 0 0,0 0 0,0 0 0,0 0 0,1 0 0,-1 0 1,0 0-1,0-1 0,0 1 0,0 0 0,1 0 0,-1 0 0,0 0 1,0 0-1,0 0 0,0 0 0,1 0 0,-1 0 0,0 0 1,0 0-1,0 0 0,0 0 0,1 0 0,-1 0 0,0 0 0,0 0 1,0 1-1,0-1 0,0 0 0,1 0 0,-1 0 0,0 0 0,0 0 1,0 0-1,6 11 182,1 18-167,-6-27-9,1 11-75,0-2-281,0 0 0,1 0 1,1 0-1,-1 0 0,11 19 0,-14-29 332,0-1-1,0 1 1,0-1-1,0 0 1,0 1-1,1-1 1,-1 0 0,0 1-1,0-1 1,0 1-1,1-1 1,-1 0-1,0 0 1,0 1 0,0-1-1,1 0 1,-1 1-1,0-1 1,1 0 0,-1 0-1,0 1 1,1-1-1,-1 0 1,0 0-1,1 0 1,-1 0 0,1 0-1,-1 1 1,0-1-1,1 0 1,-1 0-1,0 0 1,1 0 0,-1 0-1,1 0 1,-1 0-1,0 0 1,1 0-1,-1 0 1,1-1 0,-1 1-1,0 0 1,1 0-1,0-2-39,0 1 0,0-1 0,0 0 0,-1 1 0,1-1-1,-1 0 1,1 0 0,-1 1 0,1-5 0,3-31-492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6:5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7288 10098,'8'-3'237,"1"0"0,-2 0 0,1-1 0,0 0 0,-1-1 0,0 0 0,0 0 0,6-6 0,-2 2 52,42-34 19,-1-2 0,-3-3-1,-1-2 1,77-106 0,-34 35-347,148-151 0,129-88-253,-233 232 137,124-140-10,-64 62 95,-102 112 72,301-298 21,18 19-36,380-261-301,-618 506 262,528-372-22,2630-1456 222,-2575 1590 564,-374 185-359,459-195 274,9 34 107,-512 204-525,-212 80-116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48 12699,'-1'0'55,"1"0"1,-1-1 0,0 1 0,1-1 0,-1 1-1,0-1 1,1 1 0,-1-1 0,1 0-1,-1 1 1,1-1 0,-1 0 0,1 1 0,-1-1-1,1 0 1,-1 0 0,1 1 0,0-1-1,0 0 1,-1 0 0,1 0 0,0 1-1,0-1 1,0 0 0,0 0 0,0 0 0,0 0-1,0 1 1,0-1 0,0 0 0,1 0-1,-1 0 1,1-1 0,-1 1-6,1-1 0,-1 1 0,1 0 0,0-1 0,0 1 0,0 0 0,-1 0 0,1 0 0,0 0 0,0 0 1,1 0-1,-1 0 0,0 0 0,0 0 0,0 1 0,1-1 0,-1 0 0,0 1 0,1-1 0,0 0 0,1 1-21,-1-1 0,0 1 0,0-1-1,0 1 1,1 0 0,-1 0 0,0 0 0,0 0 0,1 1 0,-1-1 0,0 0-1,0 1 1,0 0 0,0-1 0,1 1 0,-1 0 0,0 0 0,0 0-1,-1 1 1,1-1 0,0 0 0,0 1 0,-1-1 0,1 1 0,0-1-1,-1 1 1,0 0 0,1 0 0,-1 0 0,0 0 0,2 3 0,-1 1-7,1 1 1,-1 0 0,0 0 0,-1 0-1,1 0 1,-1 0 0,-1 0-1,0 0 1,0 7 0,-3 18 14,-1-1 1,-1 0-1,-2 0 0,-21 57 0,-59 113 84,83-191-115,-75 147 179,-27 60 406,105-215-576,0-1 0,0 0 0,1 1 0,-1-1-1,0 0 1,1 1 0,-1-1 0,1 1-1,0-1 1,-1 1 0,1-1 0,0 1-1,0-1 1,0 1 0,0-1 0,0 1-1,0-1 1,0 1 0,1 2 0,0-4-4,-1 0 1,1 1 0,-1-1 0,1 0 0,0 0 0,-1 0-1,1 1 1,-1-1 0,1 0 0,-1 0 0,1 0 0,-1 0-1,1 0 1,0 0 0,-1 0 0,1 0 0,-1 0-1,1 0 1,-1-1 0,2 1 0,23-11 199,144-90 481,-13 5-359,-45 39-568,216-78 1,-242 107 65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0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66 178 17436,'0'2'129,"-1"0"-1,0 0 1,1 0 0,0 0 0,-1 0 0,1 0-1,0 1 1,0-1 0,0 0 0,0 0 0,1 0-1,-1 0 1,0 0 0,1 0 0,0 0 0,-1 0-1,1 0 1,0 0 0,0 0 0,0-1 0,0 1-1,0 0 1,1 0 0,-1-1 0,1 1 0,-1-1-1,1 1 1,-1-1 0,1 0 0,0 0 0,-1 0-1,1 0 1,0 0 0,0 0 0,0 0 0,0 0-1,0-1 1,0 1 0,0-1 0,0 1 0,0-1-1,3 0 1,4 1-29,0 0 0,0-1 0,1 0 0,-1-1 0,0 0 0,0 0 0,-1-1 1,1 0-1,0-1 0,-1 0 0,1 0 0,-1-1 0,9-5 0,-6 2-28,1 0 1,-1 0-1,0-2 1,-1 1-1,1-1 0,-2-1 1,0 0-1,9-11 1,-15 16-25,0 0-1,0 0 1,0 0 0,-1 0 0,1 0 0,-1 0 0,-1-1 0,1 1-1,-1-1 1,2-8 0,-3 11-27,0 1 0,0 0 0,0 0 0,-1-1 0,1 1 0,0 0 0,-1 0 0,1 0 0,-1-1-1,0 1 1,0 0 0,0 0 0,0 0 0,0 0 0,0 1 0,0-1 0,-1 0 0,1 0 0,-1 1 0,1-1 0,-1 1 0,0-1 0,0 1 0,1 0 0,-1-1-1,0 1 1,0 0 0,-4-1 0,0 0 5,0 0-1,-1 1 0,1 0 0,0 0 1,-1 1-1,1-1 0,-1 1 0,1 1 1,-1-1-1,1 1 0,0 0 1,-1 1-1,1-1 0,0 1 0,0 0 1,0 1-1,0 0 0,-8 4 0,-1 2-29,1 1-1,0 0 0,0 1 1,1 0-1,-20 24 0,20-20-10,0 1-1,2 1 0,0 0 0,1 0 1,-13 33-1,18-38-44,0 0 0,2 1-1,-1 0 1,1 0 0,1 0 0,1 0 0,0 0 0,0 0-1,3 24 1,-2-34 13,1 0-1,-1 0 1,1 0-1,0 0 0,0 0 1,0 0-1,0 0 1,0 0-1,1 0 1,-1-1-1,1 1 0,0 0 1,0-1-1,0 1 1,0-1-1,0 0 1,1 0-1,-1 0 0,1 0 1,-1 0-1,1 0 1,0-1-1,-1 1 1,1-1-1,0 0 1,0 0-1,0 0 0,0 0 1,0 0-1,0-1 1,0 1-1,7-1 1,-1 0 27,1-1 0,-1-1 1,0 1-1,1-1 1,-1-1-1,0 0 1,0 0-1,0-1 0,-1 0 1,1 0-1,-1-1 1,0 0-1,0-1 1,8-7-1,33-28-204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0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14 21261,'-7'-3'204,"0"1"0,0 0 1,0 0-1,0 0 1,0 1-1,0 0 1,0 0-1,0 1 1,0 0-1,-1 0 1,1 1-1,0 0 1,0 0-1,-8 3 1,4-1-111,1 0 0,0 0 0,1 1 0,-1 0 0,1 1 0,0 0 0,0 0 0,0 1 0,-8 8 0,15-13-103,0 0-1,0 1 1,0 0 0,1-1-1,-1 1 1,1 0 0,-1 0-1,1 0 1,0 0 0,0 0-1,0 0 1,0 0-1,0 1 1,0-1 0,0 0-1,1 0 1,-1 1 0,1-1-1,0 0 1,0 1 0,-1-1-1,2 0 1,-1 4 0,1-3-12,1 0 1,-1 0-1,0-1 1,1 1-1,0 0 1,0-1-1,0 0 1,0 1 0,0-1-1,0 0 1,0 0-1,1 0 1,-1 0-1,1-1 1,0 1-1,5 2 1,16 6-58,1 0 1,0-2-1,0-1 0,32 5 1,-26-6 61,-1 1 1,41 16-1,-69-22 16,1 0 0,0 0 1,-1 0-1,1 1 0,-1-1 0,0 1 0,1 0 0,-1 0 0,0-1 0,0 1 1,0 1-1,2 1 0,-4-3 3,0 0 1,1 0-1,-1 0 0,0 1 1,1-1-1,-1 0 0,0 0 1,0 0-1,0 0 1,0 0-1,0 0 0,0 0 1,0 0-1,0 0 1,-1 0-1,1 1 0,0-1 1,-1 0-1,1 0 1,0 0-1,-1 0 0,1-1 1,-1 1-1,0 0 0,1 0 1,-1 0-1,0 0 1,0 0-1,1-1 0,-1 1 1,0 0-1,-1 0 1,-8 6 48,0 0 1,0-1 0,0 0 0,0 0 0,-1-1 0,0-1 0,0 0 0,-13 3 0,-6 0-23,-57 5 0,78-11-137,-2 1-258,0-2-1,-20 0 0,29 0 325,0 0 0,0 0 1,0 0-1,0-1 0,1 1 0,-1-1 0,0 1 0,0-1 0,0 1 0,1-1 0,-1 0 0,1 0 0,-1 0 0,0 0 0,1 0 0,0 0 0,-1-1 0,1 1 1,0 0-1,-1-1 0,1 1 0,0-1 0,-2-2 0,1-18-471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0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21052,'-2'2'202,"0"-1"0,0 0 0,0 1 0,0-1-1,0 1 1,0 0 0,1-1 0,-1 1 0,0 0-1,1 0 1,0 0 0,-1 0 0,-1 5-1,-13 33 547,16-37-580,-11 33 179,2 2-1,-8 75 0,7 78-205,-5 40 32,10-212 71,5-19-235,0 0 0,0 0-1,0 0 1,0 0 0,-1 0 0,1 0 0,0 0-1,0 0 1,0 0 0,-1 0 0,1 0 0,0 0 0,0 0-1,0 0 1,0 0 0,-1 0 0,1-1 0,0 1-1,0 0 1,0 0 0,0 0 0,0 0 0,-1 0 0,1 0-1,0-1 1,0 1 0,0 0 0,0 0 0,0 0-1,0 0 1,0 0 0,0-1 0,-1 1 0,1 0 0,0 0-1,0 0 1,0-1 0,0 1 0,0 0 0,0 0-1,0 0 1,0 0 0,0-1 0,0 1 0,-6-39 458,3-33-310,4 1 0,2 0 0,3 0 0,18-75 0,-21 133-169,0-1-1,1 1 0,1 1 0,0-1 0,1 1 1,0 0-1,8-12 0,-10 20-4,-1-1 1,1 1-1,0 0 1,0 0-1,1 0 1,-1 0-1,1 1 1,0 0-1,-1 0 1,2 0-1,-1 0 1,0 1-1,0 0 1,1 0-1,-1 0 1,1 1-1,0 0 1,11-1-1,-10 2-30,1 0 0,0 0 0,-1 1 0,1 0 1,-1 0-1,10 3 0,-16-4 40,0 0 0,0 1 1,0-1-1,0 0 0,0 1 1,0-1-1,0 0 0,0 1 0,0 0 1,0-1-1,0 1 0,-1-1 1,1 1-1,0 0 0,0 0 1,-1-1-1,1 1 0,0 0 1,-1 0-1,1 0 0,0 0 1,-1 0-1,1 0 0,-1 0 1,0 0-1,1 0 0,-1 0 0,0 0 1,0 0-1,0 0 0,1 0 1,-1 0-1,0 0 0,0 0 1,-1 0-1,1 0 0,0 0 1,0 1-1,0-1 0,-1 0 1,1 0-1,-1 0 0,1 0 1,0 0-1,-1-1 0,0 1 0,1 0 1,-1 0-1,0 0 0,1 0 1,-1-1-1,-1 2 0,-28 25 94,26-24-52,0 0 0,0 0-1,0 1 1,1-1 0,-1 1 0,1 0 0,0 0 0,-4 6 0,6-9-32,0 1 0,1-1 0,-1 1 1,0-1-1,1 1 0,-1-1 0,1 1 1,-1 0-1,1-1 0,0 1 1,0 0-1,0-1 0,0 1 0,0 0 1,0-1-1,0 1 0,1 0 1,-1-1-1,0 1 0,1 0 0,0-1 1,-1 1-1,1-1 0,1 3 1,2 0-9,-1 0 0,1-1 0,0 0 0,0 1 1,0-1-1,7 4 0,-8-6-16,1 1 0,-1 0-1,-1-1 1,1 1 0,0 1-1,0-1 1,-1 0 0,1 1 0,-1-1-1,0 1 1,0 0 0,0 0-1,3 5 1,-5-7 15,0 0 0,0 0 0,0 0-1,0 1 1,0-1 0,0 0 0,-1 0 0,1 0 0,0 0-1,-1 0 1,1 0 0,-1 0 0,1 0 0,-1 0 0,1 0-1,-1 0 1,0 0 0,1 0 0,-1-1 0,0 1 0,0 0-1,0 0 1,0-1 0,0 1 0,0 0 0,0-1-1,0 1 1,0-1 0,0 0 0,0 1 0,-1 0 0,-40 12 97,37-12-62,-13 4 109,0-2 1,-33 3 0,45-6-119,-1 1 1,0-2-1,0 1 0,0-1 1,0 0-1,0 0 0,1-1 1,-1 0-1,1 0 1,-10-5-1,15 7-70,1 0 1,0 0-1,-1 0 0,1 0 1,0 0-1,-1 0 0,1 0 1,0-1-1,-1 1 0,1 0 1,0 0-1,-1 0 0,1 0 1,0-1-1,0 1 0,-1 0 1,1 0-1,0-1 0,0 1 1,-1 0-1,1-1 0,0 1 1,0 0-1,0 0 0,0-1 1,-1 1-1,1 0 0,0-1 1,0 1-1,0 0 0,0-1 1,0 1-1,0-1 0,0 1 1,0 0-1,0-1 0,0 1 1,0 0-1,0-1 0,0 1 1,0 0-1,0-1 0,1 1 1,-1 0-1,0-1 0,0 1 1,0 0-1,0-1 0,1 1 1,-1 0-1,0 0 0,0-1 1,1 1-1,-1 0 0,0 0 1,0-1-1,1 1 0,-1 0 1,0 0-1,1 0 0,-1 0 1,0-1-1,1 1 0,-1 0 1,1 0-1,4-4-93,5-7-557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16884,'0'0'55,"0"0"1,0 0-1,0 1 1,0-1-1,0 0 1,0 0 0,0 1-1,0-1 1,0 0-1,-1 0 1,1 1-1,1-1 1,-1 0 0,0 1-1,0-1 1,0 0-1,0 0 1,0 1-1,0-1 1,0 0-1,0 0 1,0 1 0,0-1-1,1 0 1,-1 0-1,0 0 1,0 1-1,0-1 1,0 0 0,1 0-1,-1 0 1,0 1-1,0-1 1,0 0-1,1 0 1,-1 0 0,0 0-1,0 0 1,1 0-1,16 4 804,16-3 136,3-4-425,0-2 0,0-2 0,-1-1 0,0-1 0,56-24 0,-85 30-522,0 1 24,-1 0 0,0-1 0,1 1 0,-1-1 0,0-1 0,5-3 0,-10 7-63,0 0 1,0-1-1,1 1 0,-1 0 1,0 0-1,0 0 0,1 0 1,-1-1-1,0 1 0,0 0 1,0 0-1,1 0 1,-1-1-1,0 1 0,0 0 1,0-1-1,0 1 0,0 0 1,0 0-1,0-1 0,1 1 1,-1 0-1,0 0 0,0-1 1,0 1-1,0 0 0,0-1 1,0 1-1,0 0 0,-1-1 1,-7-1 203,-18 6 53,3 2-222,0 2-1,1 0 0,1 2 0,0 0 0,0 2 0,1 0 0,0 1 0,1 1 0,1 1 0,0 0 0,1 2 1,-26 32-1,40-46-42,0 1 0,1 0 0,0 0 0,0 0 1,0 1-1,0-1 0,1 0 0,0 1 0,-2 7 1,3-11-29,0 1 1,0-1-1,0 0 1,0 0-1,0 1 1,0-1-1,1 0 1,-1 0-1,0 0 1,1 1-1,-1-1 1,1 0-1,-1 0 1,1 0-1,0 0 1,0 0-1,-1 0 1,1 0-1,0 0 1,0 0-1,0 0 1,0-1-1,0 1 1,0 0-1,0 0 1,0-1-1,0 1 1,0-1-1,0 1 1,0-1-1,1 0 1,-1 1-1,0-1 1,0 0-1,1 0 1,-1 0-1,2 0 1,6 0-113,-1 0 0,0-1 0,-1 0 0,1 0 0,0-1 0,0 0 0,0 0 0,-1-1 1,1 0-1,-1-1 0,11-6 0,-7 4-31,36-19-391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0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 14611,'4'-3'5898,"-20"15"-4262,-8 10-1176,2 2 1,1 0-1,-31 45 0,51-66-393,-1 0-1,0 0 1,1 0-1,-1 0 1,1 0-1,0 0 1,0 1-1,0-1 1,0 5-1,1-7-45,0 0-1,0 0 1,0 0-1,0 0 1,1-1-1,-1 1 0,0 0 1,0 0-1,1 0 1,-1 0-1,0-1 1,1 1-1,-1 0 1,1 0-1,-1-1 1,1 1-1,0 0 1,-1-1-1,1 1 1,0 0-1,-1-1 1,1 1-1,0-1 1,0 1-1,-1-1 1,1 0-1,0 1 1,0-1-1,0 0 1,0 1-1,-1-1 1,1 0-1,0 0 1,0 0-1,0 0 1,0 0-1,0 0 1,0 0-1,1 0 1,9-1 35,1 0 0,-1 0 0,1-1 0,-1-1 0,0 0 0,20-8 1,65-34-283,-88 42 205,32-19-78,0-2-1,63-49 1,-110 79 321,0 0 1,0 0-1,1 0 1,0 1-1,-6 9 0,10-12-224,-1 0 0,1-1 0,0 1 0,1 0 0,-1 0 0,1 0 0,0 1 0,-1-1 0,2 0 0,-1 0 0,1 1 0,-1-1 0,1 0 0,0 1 0,1-1 0,0 8 0,-1-11-41,13 37 35,-13-37-54,0-1 0,1 1 0,-1 0 0,1 0 1,-1 0-1,1-1 0,-1 1 0,1 0 0,0 0 1,-1-1-1,1 1 0,0-1 0,-1 1 0,1-1 1,0 1-1,1 0 0,-2-1-60,1 0-1,0 0 1,-1 0-1,1 0 1,0-1-1,-1 1 1,1 0-1,0 0 1,-1 0-1,1-1 1,-1 1-1,1 0 1,-1 0-1,1-1 1,0 1-1,-1-1 1,1 1-1,-1 0 1,0-1-1,1 1 1,-1-1-1,1 1 1,-1-1 0,0 1-1,1-1 1,0-1-1,17-29-1649,-4 10 666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0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20132,'-6'10'2089,"4"-3"-1321,1-2-368,1-1 1592,-2 3-1223,2-3-1330,3 2 1530,0 0-993,3 4-48,4 5-96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0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194 420 16436,'-2'-1'217,"0"0"1,-1 1-1,1-1 1,0 1 0,0 0-1,-1 0 1,1 0-1,0 0 1,-1 0 0,1 0-1,0 0 1,-1 1-1,-2 0 1,-2 0 251,-6 1 141,0 1 1,1 0-1,-1 0 1,1 1-1,-17 8 1,25-10-564,0-1 0,1 1 0,-1 0 0,0 1 0,1-1 0,0 1 0,-1-1 0,1 1 0,0 0 0,0 0 0,1 1 0,-1-1 0,1 0 0,-1 1 0,1 0 0,0-1 0,0 1 0,1 0 0,-1 0 0,0 6 0,1-9-43,1 0 0,0 0 0,0 0-1,0 0 1,0 0 0,0 0 0,0 0-1,0-1 1,1 1 0,-1 0 0,0 0-1,0 0 1,1 0 0,-1 0 0,0 0-1,1 0 1,-1 0 0,1-1 0,0 1 0,-1 0-1,1 0 1,-1-1 0,1 1 0,0 0-1,1 0 1,0 0-4,0 0-1,0 0 0,0 0 1,0 0-1,0-1 1,1 1-1,-1-1 0,0 1 1,0-1-1,4 0 1,3 0-50,0 0 0,-1-1 0,1 0 1,16-5-1,-11 1-28,0-1 0,-1 0 1,0-1-1,0 0 0,-1-1 0,1 0 1,17-16-1,2-7-152,33-40 0,-58 63 217,0 1 21,-6 9 17,-9 15 55,1-1-8,7-15-66,-2 4 23,1-1 1,0 1 0,0 0 0,0-1 0,1 1 0,-1 6 0,2-10-23,-1 0 0,0 0 0,0 0-1,0 0 1,1 0 0,-1 0 0,1 0 0,-1 0 0,1 0 0,-1 0-1,1 0 1,-1 0 0,1 0 0,0 0 0,-1-1 0,1 1 0,0 0-1,0 0 1,0-1 0,0 1 0,-1-1 0,1 1 0,0-1 0,0 1-1,0-1 1,0 1 0,0-1 0,0 0 0,0 0 0,0 1 0,1-1-1,-1 0 1,0 0 0,0 0 0,2 0 0,8-1-59,0 0 0,0-1 0,0 0 1,-1 0-1,1-1 0,0 0 0,-1-1 0,0-1 1,0 1-1,0-2 0,0 1 0,14-12 1,3-4-283,-1-1 1,43-46 0,-57 55 209,-1-1-1,0 0 0,-1 0 0,13-25 0,-20 30 178,-7 11 85,-8 10 131,3 1-14,0 0-1,1 0 1,0 1-1,1 0 1,1 1-1,0-1 0,1 1 1,-6 29-1,11-42-233,0 0-1,-1 0 1,1 0 0,0 0-1,0 0 1,0 0 0,0 0-1,1 0 1,-1 0-1,0 0 1,1 0 0,-1-1-1,1 1 1,0 0-1,0 0 1,0 0 0,0-1-1,0 1 1,0 0 0,0-1-1,0 1 1,1-1-1,-1 1 1,0-1 0,1 0-1,0 1 1,-1-1-1,1 0 1,0 0 0,-1 0-1,1 0 1,0-1 0,0 1-1,0 0 1,0-1-1,0 1 1,0-1 0,0 0-1,0 1 1,2-1-1,4 0-32,-1 0-1,1 0 1,0-1-1,-1 0 1,1 0-1,0-1 1,-1 0-1,0 0 1,10-5-1,3-3-44,-1-1-1,-1-1 0,0-1 1,-1 0-1,22-21 0,73-87-235,-102 109 264,6-5-12,9-11-42,-1-1 1,37-59 0,-118 165 264,50-65-149,-1 0 0,2 1 0,-1 0 0,2 0 0,0 0 0,-6 23 0,10-33-44,1 1-1,-1 0 1,1-1 0,-1 1-1,1-1 1,0 1-1,0 0 1,0-1 0,1 1-1,-1-1 1,1 1-1,0-1 1,0 1 0,0-1-1,1 1 1,-1-1-1,1 0 1,0 0 0,-1 0-1,1 0 1,1 0-1,-1 0 1,0 0-1,1-1 1,0 1 0,-1-1-1,1 0 1,0 0-1,0 0 1,0 0 0,6 2-1,-5-2-19,0-1 0,0 0 0,0 0 0,0 0 0,0 0 0,1 0 0,-1-1 0,0 0 0,0 0 0,1 0 0,-1-1 0,0 1 1,1-1-1,-1 0 0,0 0 0,0-1 0,0 1 0,0-1 0,5-3 0,8-5 5,-2 0 1,0-2-1,19-17 1,-20 17 198,30-21-1,-43 32-162,0 1 0,-1-1-1,1 1 1,0-1 0,0 1 0,-1 0-1,1-1 1,0 1 0,0 0-1,-1-1 1,1 1 0,0 0 0,0 0-1,0 0 1,0 0 0,-1 0 0,1 0-1,0 0 1,0 0 0,0 0-1,0 0 1,1 1 0,-2 0-3,1-1 0,-1 1 1,1-1-1,-1 1 0,1 0 0,-1-1 0,0 1 1,1 0-1,-1-1 0,0 1 0,1 0 0,-1-1 1,0 1-1,0 0 0,1 0 0,-1-1 1,0 1-1,0 0 0,0 1 0,-1 6 26,1 0 0,-1 1 0,-4 12 0,4-13-17,-5 20 93,-2 54 0,7-72-101,2 1-1,-1 0 1,2-1 0,-1 1-1,1-1 1,1 1 0,0-1-1,6 14 1,-3-10-9,0 0 1,-1 0 0,-1 0-1,-1 1 1,0 0-1,0 0 1,-2 0-1,0 0 1,0 0-1,-2 0 1,0 0-1,0 0 1,-2 0-1,1 0 1,-2-1 0,0 1-1,-1-1 1,-1 0-1,0 0 1,0 0-1,-1-1 1,-10 13-1,13-20 95,-1-1 0,1 0 0,-1 0 0,0 0 0,-7 5 0,11-9-63,0 0 0,0 0 0,-1 0 1,1 0-1,0 0 0,0-1 0,-1 1 1,1 0-1,-1-1 0,1 1 0,0-1 1,-1 0-1,1 1 0,-1-1 1,1 0-1,-1 0 0,1 0 0,-1 0 1,1 0-1,-1 0 0,1-1 0,-1 1 1,1 0-1,-1-1 0,1 1 0,-1-1 1,1 1-1,0-1 0,-1 0 0,-1-1 1,0-2 25,0 0 1,0 0 0,0 0 0,1 0-1,-1 0 1,1-1 0,0 1 0,0-1 0,1 0-1,-1 1 1,1-1 0,0 0 0,1 0 0,-1-9-1,0-5 15,1-1 0,3-28-1,1 19-132,1 0 1,1 0-1,2 0 0,1 1 0,18-38 0,-18 47-154,1 1 0,0 0 0,1 0 0,1 2 0,1-1 0,1 2 0,0-1 0,26-20 0,-8 11-91,-6 1-14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1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107 283 8858,'-106'7'5109,"117"-6"-4864,0 2-1,1-1 1,-1 2-1,15 6 1,16 4-198,10-1-24,1-2 1,0-3-1,77 3 1,164-14-5,104-26-3,-92 4-32,479-7 243,-511 17 818,371-69-1,335-30-659,-906 110-527,98-7 441,-133 7-892,0-3 0,51-14 0,-88 21 550,-1-1 9,0 1-1,0 0 1,1-1-1,-1 1 0,0-1 1,0 1-1,1-1 0,-1 1 1,0-1-1,0 0 1,0 1-1,0-1 0,0 0 1,0 0-1,0 0 1,0 0-1,1-2 0,-1-1-389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3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7 960 12707,'-6'-4'1560,"11"-18"-728,9-9-256,21-18 1425,12-5-745,23-21-248,6-3-96,13-11-111,4-2-137,0 0-200,-4 2-168,-14 11-608,-12 5-400,-27 16 616,-13 8-168,-22 20-128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0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279 148 16388,'15'-11'1256,"-12"10"-1100,0-1 1,1 0-1,-1-1 1,0 1-1,0-1 1,-1 1-1,1-1 1,0 0-1,-1 0 1,0 0 0,0 0-1,0 0 1,0-1-1,0 1 1,2-7-1,-4 9-83,0 0 0,0 1-1,0-1 1,0 0 0,0 0 0,0 1-1,0-1 1,0 0 0,0 1 0,0-1-1,0 0 1,-1 1 0,1-1 0,0 0-1,-1 1 1,1-1 0,0 0-1,-1 1 1,1-1 0,-1 1 0,1-1-1,-1 0 1,1 1 0,-1 0 0,1-1-1,-1 1 1,1-1 0,-2 0 0,0 1 22,0-1 1,0 1 0,0-1 0,0 1 0,0 0 0,0 0 0,0 0 0,0 0 0,1 0 0,-4 0-1,-3 2 39,0 0 0,1 0 0,-1 0 0,-9 5 0,1 3-94,0-1 0,1 2 0,1 0-1,-1 1 1,2 0 0,0 1-1,0 1 1,1 0 0,-14 22-1,10-11-78,0 2-1,2 0 0,1 0 1,-18 57-1,28-74 5,0-1 0,1 1 0,0 0 0,1 1 0,0-1 0,1 0 0,0 0 0,2 17 0,-1-24 10,-1 0-1,1 0 1,0 0 0,0 0 0,0 0 0,0 0 0,1 0-1,-1 0 1,1 0 0,0-1 0,0 1 0,0-1-1,0 1 1,0-1 0,0 0 0,1 0 0,-1 0-1,1 0 1,-1 0 0,1 0 0,0-1 0,0 1-1,0-1 1,0 0 0,0 0 0,0 0 0,0 0 0,0-1-1,0 1 1,6-1 0,-3 1-77,1-1-1,-1-1 1,1 0 0,-1 1-1,1-2 1,-1 1-1,0-1 1,0 0 0,0 0-1,0-1 1,0 0 0,9-6-1,4-4-311,0-1-1,20-20 0,-35 30 345,38-36-379,-2-1 0,-3-3 0,-1-1 0,30-50 0,-34 43-1966,44-99 1,-68 128 1851,-8 23 557,0 1 0,0-1 1,0 0-1,0 0 0,0 0 1,0 0-1,0 0 1,0 0-1,0 0 0,0 0 1,0 0-1,-1 1 0,1-1 1,0 0-1,0 0 0,0 0 1,0 0-1,0 0 0,0 0 1,0 0-1,0 0 0,-1 0 1,1 0-1,0 0 0,0 0 1,0 0-1,0 0 0,0 0 1,0 0-1,-1 0 0,1 0 1,0 0-1,0 0 0,0 0 1,0 0-1,0 0 1,0 0-1,0 0 0,-1 0 1,1 0-1,0 0 0,0-1 1,0 1-1,0 0 0,0 0 1,0 0-1,0 0 0,0 0 1,0 0-1,-1 0 0,1 0 1,0 0-1,0-1 0,0 1 1,0 0-1,0 0 0,0 0 1,0 0-1,0 0 0,0 0 1,0 0-1,0-1 1,0 1-1,0 0 0,0 0 1,0 0-1,0 0 0,0 0 1,0-1-1,-9 8 328,-6 9 208,1 1-1,1 0 0,1 1 0,0 0 0,2 1 0,0 0 0,1 1 1,-10 29-1,18-42-460,-1 0-1,1 0 1,1 1 0,-1-1 0,1 0 0,1 0 0,-1 1 0,1-1 0,0 0 0,1 0-1,0 0 1,0 0 0,0 0 0,1 0 0,0 0 0,1-1 0,5 9 0,-7-11-10,1 0 0,0 1 1,1-1-1,-1 0 1,1-1-1,0 1 1,0-1-1,0 0 1,0 0-1,0 0 0,1 0 1,-1-1-1,1 1 1,0-1-1,0 0 1,0-1-1,0 1 1,0-1-1,0 0 0,0 0 1,0-1-1,0 0 1,0 0-1,10-1 1,11-5 298,-1-2-1,0 0 1,-1-2 0,46-24 0,-20 8 116,-46 25-427,24-10 260,-27 11-295,0 0-1,-1 0 0,1 0 0,0 0 0,0 0 0,-1 0 0,1 0 0,0 0 1,0 0-1,0 0 0,-1 0 0,1 1 0,0-1 0,0 0 0,-1 0 0,1 1 0,0-1 1,-1 1-1,1-1 0,0 0 0,-1 1 0,1 0 0,-1-1 0,1 1 0,-1-1 0,1 1 1,-1-1-1,1 1 0,-1 0 0,1 0 0,-1-1 0,1 2 0,1 6 40,0 1 0,0-1 0,-1 1 0,1 16 0,-2-18-44,0 0-1,1 1 1,0-1-1,0 0 0,1 1 1,3 8-1,-4-14-5,0 1 0,1-1 0,-1 0 0,1 1 0,0-1 0,0 0 0,0 0 0,0 0 0,0 0 0,0-1 0,0 1 0,1 0 0,-1-1 0,1 0 0,-1 1 0,1-1 0,-1 0 0,1 0 0,0-1 0,-1 1 0,4 0 0,3 0-23,-1 0 0,1 0 0,-1-1 0,1 0 0,-1 0 0,1-1 1,-1-1-1,16-3 0,2-4-150,35-16 0,-36 14 54,-23 10 96,0 0 0,0 0 1,0 0-1,0 1 0,1-1 1,-1 1-1,0-1 0,0 1 1,0-1-1,0 1 0,1 0 0,-1 0 1,0 0-1,0 1 0,3-1 1,-4 1 17,0 0 0,0 0 0,-1 0 1,1 0-1,0 0 0,0 0 1,0 0-1,-1 0 0,1 0 1,0 0-1,-1 0 0,1 0 1,-1 1-1,1-1 0,-1 0 0,0 0 1,1 1-1,-1-1 0,0 0 1,0 0-1,0 1 0,0-1 1,0 0-1,0 1 0,0-1 1,-1 0-1,1 2 0,-3 17 107,2-12-13,0 0 0,0 1 1,1-1-1,0 0 1,2 13-1,-1-19-64,-1 0 1,1-1 0,-1 1-1,1 0 1,0 0-1,0 0 1,-1-1-1,2 1 1,-1 0-1,0-1 1,0 1 0,0-1-1,1 1 1,-1-1-1,1 0 1,-1 1-1,1-1 1,-1 0 0,1 0-1,0 0 1,-1 0-1,1 0 1,0-1-1,0 1 1,0 0-1,0-1 1,0 0 0,3 1-1,1 0-14,0-1 0,1 0 0,-1 0 0,0-1 0,1 0 0,-1 0 0,0 0 1,0-1-1,0 0 0,10-4 0,6-5-156,30-20 1,-2 3-300,-50 27 436,1 1 1,-1 0 0,1-1-1,-1 1 1,0 0 0,1 0 0,-1-1-1,1 1 1,-1 0 0,1 0 0,-1 0-1,1-1 1,-1 1 0,1 0-1,-1 0 1,1 0 0,-1 0 0,1 0-1,-1 0 1,1 0 0,-1 0-1,1 0 1,-1 1 0,1-1 0,-1 0-1,1 0 1,-1 0 0,0 0-1,1 1 1,-1-1 0,1 0 0,-1 1-1,1-1 1,-1 0 0,0 0-1,1 1 1,-1-1 0,0 1 0,1-1-1,-1 0 1,0 1 0,0-1-1,1 1 1,-1-1 0,0 1 0,0-1-1,0 1 1,0-1 0,1 1-1,-1-1 1,0 1 0,0-1 0,0 1-1,0-1 1,0 1 0,-4 38 18,1-20 41,3-18-83,0 0 0,0 0 1,0 0-1,0 0 0,0 0 0,0 0 0,0 0 1,0 0-1,1 0 0,-1 0 0,0 0 0,0 0 1,1 0-1,-1 0 0,1 0 0,-1-1 0,1 1 1,-1 0-1,1 0 0,0 0 0,-1-1 0,1 1 1,0 0-1,-1-1 0,1 1 0,0-1 0,0 1 1,1 0-1,0-1-2,-1 0 0,0 0 0,0 0 0,1 0 0,-1 0 0,0 0 1,0 0-1,1-1 0,-1 1 0,0 0 0,0-1 0,0 1 0,0-1 0,0 0 0,0 1 1,0-1-1,0 0 0,0 1 0,0-1 0,0 0 0,0 0 0,1-2 0,14-16-295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0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21829,'-12'-7'2016,"7"7"-1440,0-3-224,4 1 729,-1 1-849,4 1 264,6 0-336,4 6-256,5 1-96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0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20 14275,'8'1'1060,"-5"-1"-655,0 0 0,0 0 0,0 0 1,0 0-1,0 0 0,0-1 0,0 1 0,-1-1 0,1 0 0,0 0 0,0 0 1,4-2-1,-7 3-366,0 0 1,0 0-1,0-1 1,0 1 0,1 0-1,-1 0 1,0 0-1,0 0 1,0-1-1,0 1 1,0 0-1,0 0 1,0 0 0,0 0-1,0-1 1,0 1-1,0 0 1,0 0-1,0 0 1,0-1-1,0 1 1,0 0 0,0 0-1,0 0 1,0-1-1,0 1 1,0 0-1,0 0 1,-1 0-1,1 0 1,0-1 0,0 1-1,0 0 1,0 0-1,0 0 1,0 0-1,-1 0 1,1-1-1,0 1 1,0 0 0,0 0-1,0 0 1,-1 0-1,1 0 1,0 0-1,0 0 1,0 0-1,0 0 1,-1 0 0,1 0-1,0 0 1,0 0-1,0 0 1,-1 0-1,1 0 1,-11-4 381,1 3-306,1 0 0,0 1-1,-1 0 1,1 1 0,0 0-1,-1 0 1,1 1 0,0 0-1,0 1 1,0 0 0,0 0-1,-13 7 1,13-5-92,0 0 0,1 0 0,-1 1 0,1 0 1,0 0-1,1 1 0,-1 0 0,1 1 0,1-1 0,-1 1 1,-7 13-1,12-18-5,1 1 0,-1-1 0,1 0 0,-1 1 0,1-1 0,0 1 0,0-1 0,0 1 1,1-1-1,-1 1 0,1 0 0,0-1 0,0 1 0,0 0 0,1-1 0,-1 1 0,1 0 0,1 4 1,0-6-6,-1 1 0,1 0 0,0-1 0,-1 0 1,1 1-1,0-1 0,1 0 0,-1 0 1,0 0-1,0 0 0,1-1 0,-1 1 1,1-1-1,0 1 0,-1-1 0,1 0 0,0 0 1,0 0-1,0 0 0,0-1 0,0 1 1,0-1-1,3 1 0,5-1-9,1 0 0,0 0 1,-1-1-1,1-1 0,-1 0 0,1 0 0,-1-1 0,0-1 0,20-8 0,0-3-42,0-2 0,29-20 0,-44 27 11,42-31-98,-53 37 81,1 0 1,-1-1-1,0 0 1,-1 0-1,1 0 1,-1-1-1,5-8 1,-36 43-340,21-19 346,0-1 1,1 2-1,0-1 1,1 0-1,0 1 1,0 0-1,1 0 1,1 0-1,0 0 0,-2 20 1,4-26 36,0 0 1,0 0-1,0 0 1,1 0-1,0 0 0,0 0 1,0 0-1,0 0 1,1 0-1,0 0 1,0 0-1,0-1 1,1 1-1,-1-1 0,1 1 1,0-1-1,0 0 1,1 0-1,-1-1 1,1 1-1,0-1 0,0 0 1,0 0-1,0 0 1,9 4-1,-8-4-3,0-1 0,1 0-1,-1 0 1,1-1 0,-1 0 0,9 1 0,-3-2-10,-1 0 1,21-3-1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0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32 15603,'0'0'107,"1"-1"-1,-1 1 0,1 0 0,-1-1 1,1 1-1,-1-1 0,0 1 1,1-1-1,-1 1 0,1-1 1,-1 1-1,0-1 0,0 0 0,1 1 1,-1-1-1,0 1 0,0-1 1,0 0-1,1 1 0,-1-1 0,0 0 1,0 1-1,0-1 0,0 0 1,0 1-1,0-1 0,0 0 0,-1 1 1,1-1-1,0 0 0,-1 0 61,0 0-1,0 0 1,0 0 0,0 0-1,0 1 1,0-1 0,0 0-1,0 1 1,0-1-1,-1 1 1,1-1 0,0 1-1,0 0 1,-2-1-1,-4 0 294,-1-1-1,1 2 1,0-1-1,-14 2 0,16-1-449,0 1-1,0 1 1,1-1-1,-1 1 1,0-1 0,1 1-1,-1 1 1,1-1-1,0 1 1,-1-1-1,1 1 1,1 0-1,-1 1 1,0-1-1,1 1 1,-1-1-1,1 1 1,0 0-1,1 0 1,-1 1-1,1-1 1,-1 0-1,1 1 1,1 0-1,-1-1 1,1 1-1,-1 0 1,1 5-1,1-8-31,0 1-1,0-1 0,1 0 0,-1 0 0,1 1 0,0-1 0,-1 0 0,1 0 0,0 0 0,0 0 0,1 0 0,-1 0 0,0 0 0,1 0 0,-1 0 0,1-1 0,0 1 0,-1 0 0,1-1 0,0 0 1,0 1-1,3 1 0,7 3-107,0 1 0,24 7 0,-7-2-43,-21-8 142,0 0 1,-1 1 0,0 0-1,0 0 1,0 0 0,0 1-1,-1 0 1,0 0-1,0 1 1,0-1 0,6 12-1,-10-14 30,0 1 0,0-1 0,0 0 0,-1 1 0,0-1-1,0 1 1,0-1 0,0 1 0,-1 0 0,1-1 0,-1 1-1,-1 0 1,1-1 0,0 1 0,-1-1 0,0 1 0,0 0-1,-1-1 1,1 0 0,-1 1 0,0-1 0,0 0 0,-3 5-1,-2 0 88,0 1-1,0-1 0,0-1 1,-1 1-1,-1-1 0,1-1 0,-1 1 1,-1-1-1,-12 7 0,15-10 27,0 0 0,0-1 0,-1 0 0,1 0 1,-1 0-1,1-1 0,-1 0 0,0 0 0,0-1 0,0 0 0,0-1 0,0 0 0,0 0 0,-9-2 0,14 2-128,1-1 0,-1 1 0,1-1 0,-1 0 0,1 0 0,-1 0 0,1-1 0,0 1 0,-1 0 0,1-1 0,0 0 0,0 1 0,0-1 0,0 0 0,1 0 0,-1 0 0,0 0 0,1 0 0,0 0 0,-1-1 0,1 1 0,0-1 0,0 1 0,0-1 0,0 1 0,1-1 0,-1 1 0,1-1 0,-1 1 0,1-1 0,0-3 0,0-7-523,1 1 1,1 0 0,-1 0 0,2 0-1,5-18 1,4-7-421,31-63 0,-3 27-294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17940,'-18'35'913,"2"2"1,1 0-1,2 1 1,-12 59-1,21-74-738,2-1-1,0 0 1,1 1 0,1-1 0,1 0-1,1 1 1,1-1 0,1 0 0,10 32 0,6-4-93,-18-47-76,0 0-1,-1 0 0,1 0 1,0-1-1,0 1 0,1-1 1,-1 1-1,1-1 0,-1 0 1,1 0-1,0 0 0,-1 0 1,5 1-1,-5-2-2,-1-1-1,0 1 1,0-1 0,1 0-1,-1 1 1,0-1 0,1 0 0,-1 0-1,1 0 1,-1 0 0,0-1-1,1 1 1,-1 0 0,0 0 0,0-1-1,1 1 1,-1-1 0,0 1 0,0-1-1,1 1 1,-1-1 0,0 0-1,0 0 1,0 0 0,0 1 0,0-1-1,0 0 1,0 0 0,0 0-1,-1-1 1,1 1 0,0 0 0,0 0-1,-1 0 1,1-3 0,3-3 13,-1-1 0,0 1 0,-1-1 0,3-14 1,3-29 12,-3-1 0,-2-71 1,-2 125-45,0 0 1,-1-1 0,1 1 0,0 0-1,0 0 1,0 0 0,0 0-1,0-1 1,1 1 0,-1 0 0,0-1-1,1 1 1,1 0 0,24 20-114,-22-18 116,1-1 0,0 0 0,-1-1 0,1 1 0,1-1 0,-1 0 0,0-1 0,0 1 0,1-1 1,-1-1-1,0 1 0,1-1 0,-1 0 0,1-1 0,-1 1 0,0-1 0,1 0 0,10-4 0,-13 4 36,-1-1-1,1 1 1,-1-1-1,1 0 0,-1 0 1,0 0-1,0 0 0,0-1 1,0 1-1,0-1 1,-1 0-1,1 0 0,-1 1 1,1-2-1,-1 1 0,0 0 1,0 0-1,-1-1 1,1 1-1,-1-1 0,1 0 1,-1 1-1,0-1 1,-1 0-1,1 0 0,-1 1 1,1-1-1,-1 0 0,0 0 1,-1 0-1,1 0 1,-2-5-1,2 8-3,0-1-1,0 1 1,0-1-1,-1 0 1,1 1-1,-1-1 1,1 1-1,-1-1 1,0 1-1,0 0 1,1-1-1,-1 1 1,0 0-1,0-1 1,0 1-1,0 0 1,-2-2-1,2 3-8,0-1-1,0 1 0,0 0 0,0-1 0,0 1 0,0 0 0,0 0 1,0 0-1,0 0 0,0 0 0,0 0 0,0 0 0,0 0 1,0 0-1,0 0 0,0 0 0,0 1 0,0-1 0,0 0 0,-1 1 1,-2 1-4,0 0 1,1 1 0,-1-1 0,1 1 0,0-1 0,-1 1 0,1 0-1,1 1 1,-1-1 0,0 0 0,-2 5 0,-1 3-5,1 1 1,0-1 0,0 1-1,-4 21 1,7-26-14,1 0 1,0 1 0,0-1 0,1 1-1,0-1 1,0 1 0,1-1 0,0 1-1,2 8 1,-3-13-77,1-1-1,0 0 1,0 0-1,0 0 1,0 0-1,0 0 1,0 0 0,0 0-1,1 0 1,-1 0-1,1-1 1,-1 1-1,1 0 1,-1-1 0,1 1-1,0-1 1,0 0-1,0 0 1,0 0-1,0 0 1,0 0-1,0 0 1,0 0 0,1-1-1,-1 1 1,0-1-1,4 1 1,0-1-91,-1 0 1,1 0 0,-1-1 0,1 0-1,-1 0 1,0 0 0,0-1-1,1 0 1,-1 0 0,9-5 0,19-13-645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23 16227,'-2'1'271,"0"1"0,0-1 0,0 1 0,1-1-1,-1 1 1,0 0 0,1 0 0,0 0 0,-1 0-1,1 0 1,0 0 0,0 0 0,0 0 0,-1 3-1,-10 36 1064,10-30-1032,-25 128 549,-14 235 1,50-436-286,3 1 0,32-93 1,-32 114-630,2 0-1,2 1 1,2 1 0,1 1 0,26-38 0,-41 69 40,1 0-1,0 0 1,0 0-1,1 1 1,-1-1-1,1 1 1,0 1-1,1-1 1,-1 1 0,14-6-1,-16 8 6,1 1 0,0-1 0,0 1 0,0 0 0,0 0 0,0 1 0,0 0 0,0 0 0,0 0 0,0 0 0,0 1 0,0 0-1,0 0 1,0 0 0,0 0 0,0 1 0,5 3 0,-8-5-2,-1 0-1,1 1 0,-1 0 0,1-1 1,-1 1-1,0 0 0,1 0 1,-1 0-1,0 0 0,1 0 0,-1 0 1,0 0-1,0 1 0,0-1 1,0 0-1,0 1 0,0-1 0,-1 0 1,1 1-1,0-1 0,-1 1 1,1-1-1,-1 1 0,1 2 1,-1-2-2,-1 1 1,1-1-1,-1 0 1,1 0 0,-1 1-1,0-1 1,0 0-1,0 0 1,0 0 0,0 0-1,0 0 1,-1 0 0,1 0-1,-4 3 1,-5 4-15,-1 0 1,0 0 0,0-1 0,-16 9-1,11-8-39,0 0-1,0-1 1,0 0 0,-1-2-1,0 0 1,-24 5-1,40-10 93,0-1-1,0 0 0,0 0 1,0 0-1,0 1 1,1-1-1,-1 0 0,0 0 1,0 0-1,0 0 1,0 0-1,0 0 1,0-1-1,1 1 0,-1 0 1,0 0-1,0-1 1,0 1-1,0 0 0,1-1 1,-1 1-1,0-1 1,0 1-1,1-1 0,-1 1 1,0-1-1,1 0 1,-1 1-1,1-1 0,-1 0 1,1 0-1,-1 1 1,1-1-1,-1 0 0,1 0 1,0 1-1,-1-1 1,1 0-1,0 0 1,0 0-1,0 0 0,0 0 1,0 1-1,0-1 1,0 0-1,0 0 0,0 0 1,0 0-1,0 0 1,0 0-1,0 1 0,1-1 1,-1 0-1,0 0 1,2-1-1,10-23-32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 14827,'1'2'189,"1"1"0,-1 0-1,0 0 1,-1 0 0,1-1 0,0 1-1,-1 0 1,1 0 0,-1 0 0,0 0 0,0 0-1,0 0 1,-1 5 0,-12 42 886,7-28-249,-47 204 2767,43-172-3159,3 0 1,-1 69-1,8-115-426,0-5-1,0 1 0,0-1 1,0 0-1,0 1 0,1-1 0,0 1 0,-1-1 1,3 4-1,-3-7-6,0 0 0,0 0 0,0 0 1,0 0-1,0 1 0,0-1 0,0 0 0,0 0 1,0 0-1,0 0 0,0 0 0,0 1 0,0-1 1,0 0-1,0 0 0,1 0 0,-1 0 0,0 0 1,0 0-1,0 0 0,0 1 0,0-1 0,0 0 1,1 0-1,-1 0 0,0 0 0,0 0 1,0 0-1,0 0 0,0 0 0,1 0 0,-1 0 1,0 0-1,0 0 0,0 0 0,0 0 0,1 0 1,-1 0-1,0 0 0,0 0 0,0 0 0,0 0 1,1 0-1,-1 0 0,0 0 0,6-9 29,4-18 1,-8 22-26,62-230 53,-44 173-176,50-104 1,-70 166 117,9-18-69,1 0 1,20-27 0,-28 42 46,1 0 0,-1-1 0,1 1 0,0 1 0,0-1 0,0 0 1,0 1-1,0-1 0,0 1 0,1 0 0,-1 0 0,1 0 1,-1 1-1,1-1 0,0 1 0,0 0 0,0 0 0,0 0 0,0 0 1,7 1-1,-10 0 13,0 0 0,0 0 0,0 0 0,0 0 0,1 0 0,-1 0 0,0 1 0,0-1 0,0 0 0,0 1 0,0-1 0,0 1 0,0-1 0,0 1 0,0 0 1,0-1-1,-1 1 0,1 0 0,0-1 0,0 1 0,0 0 0,-1 0 0,1 0 0,-1 0 0,1 0 0,0 0 0,-1 0 0,0 0 0,1 0 0,-1 0 0,0 0 0,1 0 0,-1 0 0,0 0 1,0 0-1,0 1 0,0-1 0,0 0 0,0 0 0,0 0 0,0 0 0,-1 0 0,1 0 0,0 0 0,-1 0 0,1 0 0,-1 2 0,-2 3 13,1 0 1,-1-1-1,0 1 0,0-1 0,-1 0 0,-7 10 1,-3-2 112,0 1 1,-1-2-1,-21 15 1,28-22-195,-1 0 0,1 0 1,-1 0-1,-1-1 0,1 0 1,0-1-1,-1 0 0,-10 1 1,19-4 48,0 1 1,1-1 0,-1 0 0,0 0 0,1 0 0,-1 1 0,0-1 0,1 0 0,-1 0 0,0 0 0,1 0-1,-1 0 1,0-1 0,1 1 0,-1 0 0,0 0 0,1 0 0,-1 0 0,0-1 0,1 1 0,-1 0 0,1-1-1,-1 1 1,1 0 0,-1-1 0,1 1 0,-1-1 0,1 1 0,-1-1 0,1 1 0,-1-1 0,1 1-1,0-1 1,-1 0 0,1 1 0,0-1 0,-1 1 0,1-1 0,0 0 0,0 1 0,0-1 0,0 0 0,0 1-1,-1-1 1,1 0 0,0 1 0,1-1 0,-1 0 0,0 1 0,0-1 0,0 0 0,0 1 0,0-1-1,1 0 1,-1 1 0,0-1 0,1 0 0,-1 1 0,0-1 0,1 1 0,-1-1 0,1 0 0,10-15-550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96 16732,'1'2'225,"1"1"0,-1 0 0,1-1 0,0 0 0,0 1 1,0-1-1,0 0 0,0 0 0,0 0 0,1 0 0,-1-1 1,1 1-1,-1 0 0,1-1 0,-1 0 0,1 0 0,0 0 1,4 1-1,-2-1-17,0 0 1,-1-1-1,1 1 1,0-1-1,0 0 0,-1-1 1,1 1-1,0-1 1,-1 0-1,1 0 1,5-3-1,-5 3-94,0-2 1,0 1-1,0 0 0,-1-1 1,1 0-1,-1 0 0,0-1 0,1 1 1,6-9-1,-9 10-102,0-1 0,0 0 0,0 1-1,-1-1 1,1 0 0,-1 0 0,1 0 0,-1 0 0,0-1 0,0 1 0,-1 0 0,1 0-1,-1-1 1,1 1 0,-1 0 0,0-5 0,-1 6-11,1 0 0,-1 0 1,1 1-1,-1-1 0,0 0 0,1 1 1,-1-1-1,0 1 0,0-1 0,0 1 0,0-1 1,0 1-1,-1 0 0,1 0 0,0-1 1,-1 1-1,1 0 0,0 0 0,-1 0 0,1 0 1,-1 1-1,0-1 0,1 0 0,-1 1 1,0-1-1,1 1 0,-1-1 0,0 1 0,0 0 1,1 0-1,-1 0 0,0 0 0,-3 0 1,-3 0-10,1 1 1,-1 0 0,1 0-1,0 0 1,-1 1-1,1 0 1,-8 3 0,4 0-14,0 1 0,1 0 0,-1 0 0,-9 9 0,16-12 19,1 0 0,-1 0-1,0 1 1,1-1 0,0 1 0,0 0-1,0 0 1,0 0 0,1 0 0,0 1-1,-1-1 1,1 1 0,-1 4 0,3-7-1,-1-1 1,1 1 0,0-1 0,0 1 0,0-1-1,0 1 1,0 0 0,0-1 0,0 1-1,0-1 1,1 1 0,-1-1 0,1 1 0,-1-1-1,1 1 1,0-1 0,-1 0 0,1 1 0,0-1-1,0 0 1,0 1 0,0-1 0,2 2-1,-1-1-76,1 0-1,1 0 0,-1 0 0,0-1 0,0 1 0,1-1 0,-1 0 1,0 0-1,8 2 0,3-1-180,0-1 0,0 0-1,1-1 1,17-2 0,-10-1 29,0 0 0,25-9 0,-2-1-325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165 149 16355,'-5'0'209,"-1"0"-1,1 0 1,-1 0-1,1 1 1,-1 0-1,1 0 1,-1 0-1,1 1 1,0 0-1,0 0 0,0 0 1,0 1-1,0 0 1,0 0-1,1 0 1,-1 0-1,1 1 1,0-1-1,0 1 1,0 0-1,-3 5 1,1-2 5,0 0 0,1 0 0,0 1 0,0-1 0,1 1 0,0 0 0,0 0 0,1 1 1,0-1-1,1 1 0,0 0 0,-2 11 0,4-18-172,0 0-1,0 0 0,0 0 1,0 0-1,0 0 1,0 0-1,0 0 1,1-1-1,-1 1 1,1 0-1,0 0 0,-1 0 1,1 0-1,0-1 1,0 1-1,0 0 1,0-1-1,0 1 1,1-1-1,-1 1 0,0-1 1,2 2-1,0-2-1,0 1 0,-1-1-1,1 0 1,0 0-1,0 0 1,0 0 0,-1-1-1,1 1 1,0-1-1,0 1 1,0-1 0,0 0-1,4-1 1,4 0 20,0-1 0,0 0 0,0-1 0,0 0 0,0-1 0,16-8 0,-9 2-32,-1-1 0,0-1 0,-1 0 0,0-2 1,-1 0-1,0 0 0,20-27 0,-17 18 4,-2-1 0,0-1 0,-2 0 0,20-49 0,-33 71-34,0 0 1,0 0 0,0 0 0,0 0 0,0 0 0,-1 0 0,0 0 0,1-1 0,-1-5 0,-1 9 0,1 0 1,0 0 0,0 0 0,0 0 0,0-1 0,0 1 0,0 0 0,0 0 0,0 0-1,0 0 1,0 0 0,0 0 0,0 0 0,0 0 0,-1 0 0,1-1 0,0 1-1,0 0 1,0 0 0,0 0 0,0 0 0,0 0 0,0 0 0,-1 0 0,1 0 0,0 0-1,0 0 1,0 0 0,0 0 0,0 0 0,0 0 0,-1 0 0,1 0 0,0 0 0,0 0-1,0 0 1,0 0 0,0 0 0,0 0 0,0 0 0,-1 0 0,1 0 0,0 0-1,0 1 1,0-1 0,0 0 0,0 0 0,0 0 0,0 0 0,0 0 0,-1 0 0,1 0-1,0 0 1,0 0 0,0 1 0,0-1 0,0 0 0,0 0 0,0 0 0,0 0 0,-11 20-2,1 8-76,0 0 1,2 1 0,1 0 0,2 0 0,1 1 0,-1 29-1,5-49 174,0-1 0,0 0-1,1 1 1,3 11-1,-3-17-89,0 0-1,0 0 1,1-1-1,-1 1 0,1 0 1,0-1-1,0 1 1,0-1-1,1 0 0,-1 0 1,1 0-1,4 5 1,26 10-26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17996,'-4'13'1557,"1"1"0,-3 22 0,4-23-1197,1-1-1,1 1 0,0-1 0,1 1 0,5 23 1,-6-33-314,1 0 0,0 0-1,0-1 1,0 1 0,0-1 0,0 1 0,1-1 0,-1 1 0,1-1 0,0 0 0,-1 0 0,1 1 0,0-2 0,0 1 0,1 0 0,-1 0 0,0 0 0,0-1-1,4 2 1,-1-1-10,-1-1-1,1 1 1,0-1-1,0 0 1,-1-1 0,1 1-1,0-1 1,0 0-1,-1 0 1,9-2-1,5-1-16,0-2 0,-1 0 0,1-1 0,30-15 0,109-66-163,-131 74 26,-26 13 116,1-1 1,-1 1-1,0 0 1,1 0-1,-1 0 0,1 0 1,-1 0-1,1 0 0,-1 0 1,1 0-1,-1 0 1,0 0-1,1 0 0,-1 0 1,1 0-1,-1 1 0,1-1 1,-1 0-1,0 0 1,1 0-1,-1 1 0,0-1 1,1 0-1,-1 0 1,0 1-1,1-1 0,-1 0 1,0 1-1,1-1 0,-1 0 1,0 1-1,0-1 1,1 1-1,-1-1 0,0 0 1,0 1-1,0-1 0,0 1 1,0-1-1,1 1 1,-1-1-1,0 0 0,0 1 1,0-1-1,0 1 1,0-1-1,0 1 0,0-1 1,-1 1-1,1-1 0,0 0 1,0 1-1,0 0 1,-6 26-40,4-23 61,1 1 1,0-1-1,0 1 1,1 0-1,-1-1 0,1 1 1,0 9-1,1-13-13,-1-1 0,0 1 0,0 0 0,1 0 0,-1-1 0,0 1 0,1 0 0,-1 0 0,1-1 0,-1 1 0,1 0 0,-1-1 0,1 1 0,0-1 0,-1 1 0,1-1 0,0 1 0,-1-1 0,2 1 0,1 0 7,-1 0-1,0-1 0,0 1 1,0-1-1,0 0 0,0 0 1,1 0-1,-1 0 0,0 0 1,4-1-1,16-4-34,0-1-1,0-1 1,-1-1-1,22-11 1,41-14-611,-83 32 622,6-1-115,-1 0 0,1 0 0,0 1 0,13-1 0,-19 2 112,0 0 0,0 0 0,0 0 0,-1 0 0,1 0-1,0 0 1,0 0 0,0 1 0,0-1 0,0 0 0,0 1-1,-1-1 1,1 0 0,0 1 0,0-1 0,0 1 0,-1-1-1,1 1 1,0 0 0,-1-1 0,1 1 0,-1 0 0,1-1-1,-1 1 1,1 0 0,-1 0 0,1-1 0,-1 1 0,1 0-1,-1 0 1,0 0 0,0 0 0,1 0 0,-1 0 0,0-1-1,0 1 1,0 0 0,0 0 0,0 0 0,0 0 0,0 0 0,-1 0-1,1 0 1,0 0 0,-1 1 0,-2 11-109,-1 1 0,-1-1 0,0 0 0,-11 20 0,15-32 36,1 0 78,0-1 0,0 0 0,0 0 1,0 1-1,0-1 0,0 0 0,0 0 1,0 0-1,0 1 0,-1-1 0,1 0 1,0 0-1,0 0 0,0 0 0,0 1 1,0-1-1,-1 0 0,1 0 0,0 0 1,0 0-1,0 0 0,-1 0 0,1 1 1,0-1-1,0 0 0,0 0 0,-1 0 1,1 0-1,0 0 0,0 0 0,-1 0 1,1 0-1,0 0 0,0 0 0,0 0 1,-1 0-1,1 0 0,0 0 0,0 0 1,-1 0-1,1 0 0,0-1 0,-3-4-201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3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11843,'1'21'1520,"17"10"-704,7 6-272,9 12 1649,6 6-1273,12 12-112,10 0-8,6 3-208,7-2-144,0-3-536,-5-5-304,-8-11 384,-9-15-112,-14-23-96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23581,'4'-10'2112,"-4"0"-1511,-2 3-297,2 1 592,0 3-688,6-1-472,2 4 280,-5 4-288,3 3-176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13 16436,'10'-13'2648,"-10"14"-2549,0 0 0,1-1-1,-1 1 1,1 0 0,-1-1 0,0 1 0,1 0 0,-1 0-1,0-1 1,0 1 0,0 0 0,0 0 0,0 0-1,0-1 1,0 1 0,0 0 0,0 0 0,0 0 0,0-1-1,0 2 1,12 305 2682,-3-227-3618,34 143 0,-43-224 798,0 1 1,0 0-1,0 0 0,0 0 0,0 0 1,0 0-1,-1-1 0,1 1 0,0 0 1,0 0-1,0 0 0,0 0 0,-1 0 1,1 0-1,0 0 0,0 0 0,0 0 1,0 0-1,-1 0 0,1 0 0,0-1 1,0 1-1,0 0 0,0 0 1,-1 0-1,1 1 0,0-1 0,0 0 1,0 0-1,-1 0 0,1 0 0,0 0 1,0 0-1,0 0 0,0 0 0,-1 0 1,1 0-1,0 0 0,0 0 0,0 1 1,0-1-1,0 0 0,0 0 0,-1 0 1,1 0-1,0 0 0,0 1 0,0-1 1,0 0-1,0 0 0,0 0 0,0 0 1,0 1-1,0-1 0,0 0 0,0 0 1,0 0-1,0 0 0,0 1 1,0-1-1,0 0 0,0 0 0,0 0 1,0 1-1,0-1 0,-12-9-733,-12-17-229,1-1 0,1-1 0,-21-37 0,26 39 966,1 2 623,1-1 0,0 0-1,2-1 1,-12-36 0,24 60-488,1 1-1,-1-1 1,1 0-1,-1 0 1,1 0-1,0 0 1,0 0-1,0 0 1,0 0-1,0 0 1,0 0-1,0 0 1,1 0-1,0-2 1,0 3-32,-1 0 1,1 0-1,-1 0 1,1 1 0,0-1-1,-1 0 1,1 0-1,0 1 1,0-1 0,-1 0-1,1 1 1,0-1-1,0 1 1,0-1 0,0 1-1,0-1 1,0 1-1,0 0 1,1-1 0,5 0 132,0 1 1,0 0-1,0 0 1,-1 0 0,1 1-1,9 2 1,-7-2-238,81 16-316,81 10-2542,-149-25 2302,1-1-1,0-1 0,0-1 1,0-1-1,32-7 0,-45 6 588,0 0 0,0 0 0,0-1 0,10-6 0,-14 7 690,0 0 0,-1-1 0,0 0 0,7-6 0,-34 23 2951,8 2-3163,2 1 0,-1 0 0,-18 33 0,26-39-440,0 0-1,0 1 1,1-1 0,0 1-1,1 0 1,0 0 0,1 0 0,-1 16-1,2-25-22,1 0 1,0 0-1,0 0 0,0 0 1,1 0-1,-1 0 0,0 0 0,1 0 1,-1-1-1,1 1 0,0 0 0,-1 0 1,1 0-1,0-1 0,0 1 0,0 0 1,2 1-1,-2-2-4,0 0 1,0 0-1,1 0 0,-1-1 1,0 1-1,1 0 0,-1-1 1,0 1-1,1-1 0,-1 0 1,1 1-1,-1-1 0,1 0 1,-1 0-1,1 0 0,-1 0 1,3 0-1,3-1 10,-1-1 0,0 1 0,0-1-1,0 0 1,0-1 0,0 0 0,-1 0 0,1 0 0,5-5 0,0 0 51,-1 0 0,0-1 0,-1 0 1,0 0-1,-1-1 0,0 0 1,8-12-1,-14 17-27,0 1 0,0 0 0,0-1 0,0 1 0,-1-1 0,1 1 0,-1-1 0,0 0 0,0-8 0,-1 9-19,0 1 0,-1 0 0,1 0 0,-1 0 0,0 0 0,1 0 0,-2 0 0,1 0 0,0 0 0,0 1 0,-1-1 0,0 0 0,1 1 0,-1-1 0,0 1 0,-4-4 0,-2-1-226,0 1 0,0 0 0,-1 0 0,0 0 0,0 2 0,-12-6 1,-14-7-349,21 9 103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45 175 17348,'10'-67'2844,"-10"56"-2133,-3 15 402,-6 22 427,-2 33-1248,2 1 1,2 0-1,3 1 1,5 68 0,-1-126-261,0-1 5,0 1 0,0 0 1,0-1-1,0 1 0,1 0 0,-1-1 0,1 1 0,-1-1 0,1 1 0,0-1 0,2 4 0,-3-8-2,1 0-1,0 0 1,0 1-1,-1-1 1,1 0-1,-1 0 1,1 0 0,-1 0-1,0 0 1,0 0-1,0 0 1,0 0-1,0 1 1,-1-5-1,1-1 43,-12-126 316,1 25-603,11 107 201,0 1 1,0 0 0,0-1-1,0 1 1,0-1 0,0 1 0,0 0-1,0-1 1,0 1 0,0 0-1,0-1 1,0 1 0,0 0 0,0-1-1,0 1 1,0 0 0,1-1-1,-1 1 1,0 0 0,0-1-1,0 1 1,1 0 0,-1-1 0,0 1-1,0 0 1,1 0 0,-1 0-1,1-1 1,10 4-143,20 23 2,-12-10 56,-8-9 88,2 0 0,-1 0 0,1-2-1,0 1 1,0-2 0,1 1 0,-1-2 0,1 0-1,0-1 1,0 0 0,0-1 0,0 0 0,0-1 0,0-1-1,0-1 1,0 1 0,21-7 0,-23 4 56,1 0 0,-1 0 0,0-2 0,0 1 0,-1-2 0,1 1 0,-1-1 0,-1-1 0,1 0 0,-2-1 0,1 0 0,-1 0 0,0-1 0,-1 0 0,0-1 0,-1 0 0,0 0 0,11-23 0,-14 25 1,0-1 0,-1 0 0,0 0 0,0 0 0,-1 0 0,0 0 0,-1-1-1,0 1 1,-1-1 0,-1-15 0,1 25-46,0-1-1,-1 1 1,1-1-1,0 1 1,-1-1 0,1 1-1,-1-1 1,0 1-1,1-1 1,-1 1-1,0 0 1,0 0 0,0-1-1,0 1 1,0 0-1,0 0 1,-2-2 0,2 2-4,0 1 1,0 0-1,-1-1 1,1 1-1,0 0 1,0 0-1,0-1 1,0 1-1,0 0 1,0 0-1,-1 0 1,1 0-1,0 1 1,0-1-1,0 0 1,0 0-1,0 1 1,-2 0-1,-2 2-3,0 0-1,0 0 0,0 0 1,0 0-1,1 1 0,0 0 1,0 0-1,-5 6 0,-4 6-16,1 0 0,0 1 0,2 1 0,0 0 0,0 1 0,2 0 0,0 0 0,2 0 0,0 1 0,1 0 0,-4 37 0,8-51 12,1-1 0,0 0-1,1 1 1,-1-1 0,1 0-1,0 1 1,0-1 0,1 0-1,0 0 1,0 0-1,0 0 1,3 5 0,-2-7-5,-1 0 0,0 0 1,1 0-1,0 0 0,-1 0 0,1-1 1,0 0-1,1 1 0,-1-1 0,0 0 1,0-1-1,1 1 0,-1-1 0,1 1 1,0-1-1,-1 0 0,7 1 0,0-1-29,0-1 0,-1 0 0,1 0 1,0-1-1,0 0 0,-1 0 0,1-1 0,-1-1 0,1 0 0,-1 0 0,14-7 0,-16 7 10,-1 0-1,0-1 1,0 0 0,0 0-1,0 0 1,-1 0 0,1-1-1,-1 0 1,0 0 0,-1-1-1,1 1 1,-1-1 0,0 0-1,-1 0 1,1 0 0,3-11-1,-7 17 31,0 0 0,1 0 0,-1 0 0,0-1 0,0 1 0,0 0 0,0 0 0,0 0 0,0-1 0,0 1 0,0 0 0,0 0 0,1 0 0,-1-1 0,0 1 0,0 0 0,0 0-1,0 0 1,0-1 0,0 1 0,0 0 0,0 0 0,0-1 0,-1 1 0,1 0 0,0 0 0,0 0 0,0-1 0,0 1 0,0 0 0,0 0 0,0 0 0,0 0 0,-1-1 0,1 1-1,0 0 1,0 0 0,0 0 0,-1-1 0,-7 7 17,-9 12 35,10-7-3,0-1-1,1 1 0,-5 12 1,10-18-53,-1-1 0,0 0-1,1 1 1,0-1 0,0 1 0,0 0 0,1-1 0,0 1 0,0 0-1,0 0 1,1 5 0,-1-8-67,1-1 0,-1 0-1,1 0 1,-1 0 0,1 0 0,-1 1-1,1-1 1,0 0 0,0 0 0,0 0-1,0 0 1,-1 0 0,1-1-1,0 1 1,1 0 0,-1 0 0,0-1-1,0 1 1,0 0 0,0-1 0,0 1-1,1-1 1,-1 0 0,0 1-1,0-1 1,3 0 0,0 1-42,1-1 0,-1 0 0,0 0 0,0 0 1,1-1-1,-1 1 0,6-2 0,15-8-471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18388,'-2'28'2330,"-6"38"0,-1 19-1186,9-80-1112,0 3 125,0 0 0,0 1 0,1-1-1,0 0 1,3 13 0,-4-20-122,0 0 0,1 0 0,-1 0 1,1 0-1,-1 0 0,1 0 0,-1 0 0,1 0 0,0 0 0,0 0 1,-1 0-1,1 0 0,0 0 0,0-1 0,0 1 0,0 0 0,0-1 1,2 2-1,-1-2-1,0 1 1,-1-1-1,1 0 0,0 0 1,-1 0-1,1 0 1,0 0-1,0-1 1,-1 1-1,1-1 0,0 1 1,-1-1-1,1 1 1,-1-1-1,1 0 0,-1 0 1,3-1-1,13-9 119,-1-1 0,0-1-1,-1 0 1,15-17 0,-12 11-61,31-24 1,-48 42-95,-1 1 1,1-1-1,0 0 1,0 0-1,0 1 1,0-1-1,0 0 1,1 1-1,-1-1 1,0 1-1,0-1 1,0 1 0,0 0-1,1-1 1,-1 1-1,0 0 1,0 0-1,0 0 1,1 0-1,-1 0 1,0 0-1,2 1 1,-2-1-2,0 1 0,0 0-1,-1 0 1,1 0 0,0 0 0,0 1 0,-1-1 0,1 0-1,-1 0 1,1 0 0,-1 0 0,0 1 0,1-1 0,-1 0-1,0 0 1,0 1 0,0-1 0,0 0 0,0 1 0,0 1 0,-2 31-47,1-25 48,0 0 1,1 1-1,0-1 1,0 0-1,3 15 1,-2-22 2,0-1 1,-1 1-1,1-1 1,0 1-1,0-1 1,-1 1-1,1-1 0,0 0 1,1 0-1,-1 1 1,0-1-1,0 0 1,0 0-1,1 0 1,-1 0-1,1 0 0,-1 0 1,0-1-1,1 1 1,0 0-1,-1-1 1,1 1-1,-1-1 1,1 1-1,0-1 0,-1 0 1,1 0-1,0 0 1,-1 0-1,1 0 1,0 0-1,-1 0 1,1-1-1,1 1 0,5-2 5,0 0-1,0 0 0,-1 0 1,1-1-1,13-7 1,-3 0-106,0-2 0,-1 0 0,0-2 1,-1 1-1,-1-2 0,0 0 1,14-19-1,-21 25-572,-10 15-676,-2 7 78,4-12 1238,-1 14-3276,1-14 3245,0-1 0,0 0 0,0 0 0,0 1 0,0-1 0,1 0 0,-1 0 0,0 0 0,0 1 0,0-1-1,1 0 1,-1 0 0,0 0 0,0 1 0,1-1 0,-1 0 0,0 0 0,0 0 0,1 0 0,-1 0 0,0 0 0,1 0 0,-1 0 0,0 1 0,0-1 0,1 0 0,-1 0 0,0 0 0,1 0 0,-1-1 0,0 1 0,1 0 0,-1 0 0,0 0 0,0 0 0,1 0 0,-1 0 0,0 0 0,0 0 0,1-1 0,-1 1 0,0 0 0,0 0 0,1-1 0,13-6-1291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15851,'2'-6'309,"1"0"0,0 1-1,0-1 1,1 1-1,0-1 1,0 1 0,0 1-1,0-1 1,1 0-1,-1 1 1,9-6 0,6-3 958,36-18 0,-44 24-897,-4 3-176,-1 0 1,1 1-1,0 0 0,0 0 0,1 0 1,-1 1-1,1 0 0,-1 0 0,1 1 1,9-1-1,-16 2-172,0 0 1,1 0 0,-1 0-1,0 0 1,0 0-1,0 0 1,0 1 0,1-1-1,-1 1 1,0-1-1,0 0 1,0 1-1,0 0 1,0-1 0,0 1-1,0 0 1,0-1-1,0 1 1,0 0 0,-1 0-1,1 0 1,1 1-1,-1 0-4,0 0 1,-1 0-1,1 0 0,-1 0 0,1 0 0,-1 0 0,0 0 0,1 0 0,-1 0 0,0 1 0,-1 3 0,-1 4-2,0 1 0,-1 0 0,-8 18-1,11-28-14,-11 28-2,-1-2-10,2 1-1,1 1 1,-10 49-1,18-75 10,1 1 0,0-1 0,0 0 0,0 1 1,0-1-1,0 0 0,1 0 0,-1 1 0,1-1 0,0 0 0,0 0 0,1 4 0,-1-5 2,1-1 0,-1 1 0,0 0 0,1-1 0,-1 1 0,1-1 0,-1 1 0,1-1 0,0 0 1,-1 0-1,1 0 0,0 0 0,0 0 0,0 0 0,0 0 0,0-1 0,0 1 0,0 0 0,0-1 0,3 0 0,4 1 4,0-1-1,0 0 0,0 0 1,1-1-1,-1-1 1,0 1-1,0-2 0,0 1 1,-1-1-1,1 0 0,15-9 1,-3 0 28,0-1 0,-1 0 0,26-23 1,-34 26-9,-1-1 0,0 0 0,-1-1 0,0 0 0,-1 0 1,0-1-1,-1 0 0,0-1 0,-1 0 0,6-20 0,-11 82-89,-2-39 54,0 0 0,1 0 0,1-1 1,-1 1-1,1 0 0,1 0 0,0-1 1,0 1-1,1-1 0,4 9 0,-5-13 14,-1-1 0,1 1 0,0-1 0,0 0-1,0 0 1,0 0 0,0 0 0,1-1 0,-1 1 0,1-1-1,0 0 1,0 0 0,0 0 0,0 0 0,0-1-1,0 0 1,0 0 0,0 0 0,0 0 0,1 0 0,-1-1-1,0 0 1,7 0 0,-5-1 25,-1 1-1,1-1 0,-1-1 1,1 1-1,-1-1 1,1 1-1,-1-2 1,0 1-1,0 0 0,0-1 1,0 0-1,0 0 1,-1-1-1,1 1 0,-1-1 1,0 0-1,0 0 1,0 0-1,-1-1 1,0 1-1,5-10 0,-5 9-51,0-1-1,0 0 0,-1 0 1,0 0-1,0-1 0,-1 1 1,0 0-1,0-1 0,0 1 1,-1 0-1,0-1 0,0 1 1,-1-1-1,1 1 1,-2 0-1,1-1 0,-1 1 1,-4-12-1,4 13-231,0 0 1,-1-1 0,1 1-1,-2 0 1,1 0 0,0 0-1,-1 1 1,0-1-1,0 1 1,0 0 0,0 0-1,-1 1 1,1-1-1,-1 1 1,0 0 0,0 0-1,-9-3 1,11 5-643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228 100 17412,'0'-1'86,"0"1"0,1-1 1,-1 0-1,0 1 0,0-1 0,1 1 1,-1-1-1,0 0 0,0 1 1,0-1-1,0 0 0,0 1 0,0-1 1,0 0-1,0 1 0,-1-1 1,1 0-1,0 1 0,0-1 0,0 0 1,-1 1-1,1-1 0,0 1 1,-1-1-1,1 0 0,0 1 0,-1-1 1,1 1-1,-1-1 0,1 1 0,-1 0 1,0-2-1,-1 2 15,1 0 0,0 0 0,-1 0-1,1 1 1,-1-1 0,1 0 0,0 0 0,-1 1 0,1-1 0,-1 1-1,1-1 1,0 1 0,0-1 0,-2 2 0,-6 4 79,0-1 0,1 2 1,-10 7-1,-3 7 17,-6 4 72,1 1 0,1 1 0,-22 32 0,46-57-257,0-1-1,0 1 0,0 0 0,0-1 0,0 1 1,0 0-1,0 0 0,1-1 0,-1 1 0,1 0 1,-1 0-1,1 0 0,0 0 0,0 0 0,0 0 0,0 0 1,0 3-1,1-4-9,-1 0 0,1-1 0,0 1 0,-1 0 0,1 0 0,0 0 0,0-1 1,-1 1-1,1 0 0,0 0 0,0-1 0,0 1 0,0-1 0,0 1 0,0-1 0,0 0 0,0 1 0,0-1 0,0 0 0,0 1 1,0-1-1,0 0 0,0 0 0,1 0 0,-1 0 0,0 0 0,0 0 0,0-1 0,0 1 0,0 0 0,2-1 0,11-3 22,-1 0 0,0-1 0,0 0 0,0-1 0,-1-1-1,20-13 1,10-5 42,-27 17-48,47-23 42,-58 30-57,0-1 0,0 1-1,1-1 1,-1 1 0,0 1 0,0-1 0,1 1-1,-1-1 1,0 1 0,1 0 0,-1 1-1,8 0 1,-11 0 6,1 0 0,0 1 0,0-1 0,0 0 1,-1 0-1,1 1 0,-1-1 0,1 1 0,-1 0 0,1-1 0,-1 1 0,0 0 0,0 0 0,0 0 0,0 0 0,0 0 0,0 0 0,-1 0 0,1 0 0,-1 0 0,1 0 0,-1 0 1,1 4-1,1 4 165,4-32 845,15-192 1263,-21 213-2302,0 0 1,0 1-1,0-1 1,0 0-1,0 1 1,1-1-1,-1 0 0,0 1 1,0-1-1,0 0 1,0 1-1,1-1 1,-1 0-1,0 1 0,1-1 1,-1 1-1,0-1 1,1 1-1,-1-1 1,1 1-1,-1-1 0,1 1 1,-1-1-1,1 1 1,-1-1-1,1 1 1,0 0-1,-1-1 0,1 1 1,-1 0-1,1 0 1,0-1-1,-1 1 1,1 0-1,0 0 0,-1 0 1,1 0-1,0 0 1,-1 0-1,1 0 1,0 0-1,1 0 0,3 2-292,-1-1 0,1 1 0,0 0 0,-1 0 0,6 3 0,3 2-691,4 0-1,0-1-1,0-1 1,1-1-1,20 3 1,7-2-463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134 132 16099,'-6'1'206,"-1"0"0,1 1 0,-1 0 0,1 0-1,0 0 1,0 0 0,0 1 0,0 0 0,0 1-1,1-1 1,-1 1 0,1 0 0,-8 7 0,9-7-82,0 0 1,0 0 0,1 1 0,-1-1-1,1 1 1,0 0 0,0 0 0,1 0 0,-1 0-1,1 0 1,0 0 0,1 1 0,-1-1 0,1 1-1,0-1 1,0 7 0,1-10-96,0-1 0,0 0 0,0 1 0,0-1 0,0 1 0,1-1 0,-1 0 0,0 1 0,1-1 0,-1 0 0,1 1 0,0-1 0,-1 0 0,1 0 0,0 1 0,0-1 0,0 0 0,-1 0 0,1 0 0,0 0 0,0 0 0,2 1 0,-1-1 5,0 0 1,0 0-1,0-1 0,1 1 1,-1 0-1,0-1 0,0 1 0,1-1 1,-1 0-1,0 0 0,1 0 1,2 0-1,3-1 30,1-1-1,-1 1 1,1-1 0,-1-1-1,0 0 1,9-4 0,2-4 56,0 0 0,0-1-1,-2-1 1,1-1 0,-2 0 0,28-32 0,-20 18 134,-2-2 0,-1 0 0,21-40 0,-42 70-249,0 0 0,0 0 0,0 0 0,0 0 0,0 0 0,0 0 0,-1 0 0,1 0 0,0 0 0,0 0 0,0 0 0,0 0 0,0 0 0,0 0 0,-1 1 0,1-1 0,0 0 0,0 0 0,0 0 0,0-1 0,0 1 0,-1 0 0,1 0 1,0 0-1,0 0 0,0 0 0,0 0 0,0 0 0,0 0 0,-1 0 0,1 0 0,0 0 0,0 0 0,0 0 0,0 0 0,0-1 0,0 1 0,0 0 0,0 0 0,-1 0 0,1 0 0,0 0 0,0 0 0,0 0 0,0-1 0,0 1 0,0 0 0,0 0 0,0 0 0,0 0 0,0 0 0,0-1 0,0 1 0,0 0 0,0 0 0,-5 5 32,-1 1-1,1 1 1,1-1-1,-1 0 0,1 1 1,0 0-1,-4 11 1,-20 55 37,12-15-550,15-54 382,1 1-1,-1 0 1,1-1-1,-1 1 1,2 0-1,-1 0 1,0-1-1,1 1 1,0 0-1,2 6 1,7 2-152,3-9-95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16099,'0'-16'2097,"0"24"-1801,0 18 1032,0 6-352,0 11-311,-3 6-153,-2 14-112,0 1 24,-1 5 16,0 1 8,-1-1-112,0-4 32,3-7-376,1-8-416,3-11 424,0-15-64,1-27-56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13755,'3'-8'-472,"3"-9"48,4-1 280,-4 0 136,0 1 264,-3-2 128,3-8 128,0-1 160,-6 8 416,-1 5 201,-6 12 55,-3 5-8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1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254 259 18348,'1'-2'173,"0"1"0,0-1 1,-1 0-1,1 1 0,-1-1 0,1 0 0,-1 0 1,0 0-1,1 1 0,-1-1 0,0 0 0,0 0 0,0 0 1,-1 0-1,1 0 0,0 1 0,-1-1 0,1 0 1,-2-2-1,1 2-85,0 1 0,1 0 0,-1 0 0,0 0 0,0 0 0,0 0 0,0 0 0,0 0 0,0 1 0,-1-1 0,1 0 0,0 1 0,0-1 1,-1 1-1,1-1 0,0 1 0,-1-1 0,1 1 0,0 0 0,-1 0 0,1-1 0,0 1 0,-1 0 0,1 1 0,0-1 0,-1 0 0,-1 0 0,-7 2 20,1 1-1,-1 0 0,1 0 1,-1 1-1,1 0 0,0 1 1,1-1-1,-1 2 0,1-1 1,0 1-1,0 1 0,-8 8 1,2-1-111,1 1-1,1 0 1,0 1 0,1 0 0,-12 24-1,21-37 0,0 1-1,0 0 0,1 0 1,-1 0-1,1 0 1,0 0-1,0 0 0,1 0 1,-1 6-1,1-9 2,0 0 0,0-1 1,0 1-1,0 0 0,1-1 1,-1 1-1,0 0 0,0-1 1,1 1-1,-1-1 0,0 1 1,0-1-1,1 1 0,-1 0 0,1-1 1,-1 1-1,1-1 0,-1 0 1,1 1-1,-1-1 0,1 1 1,-1-1-1,1 0 0,0 1 0,1-1-1,-1 1-1,1-1 1,0 0-1,0 0 0,-1 0 1,1 0-1,0 0 0,0 0 1,-1 0-1,1-1 1,0 1-1,-1-1 0,4-1 1,5-2-24,-1 0 1,0-1-1,0-1 1,0 0-1,0 0 1,-1 0-1,12-13 1,47-57-91,-8-11-16,-79 157 66,19-67 66,-12 54-17,12-52 24,1-1 0,0 0 0,0 0 0,0 1-1,0-1 1,0 0 0,1 0 0,0 0 0,0 0-1,0 0 1,3 7 0,-3-9 1,1 0 1,-1-1-1,1 1 0,0 0 0,-1-1 1,1 1-1,0-1 0,0 0 0,0 1 1,0-1-1,0 0 0,0 0 1,0 0-1,0 0 0,1-1 0,-1 1 1,0-1-1,0 1 0,1-1 0,-1 0 1,0 0-1,1 0 0,3 0 0,5-1 10,0 0-1,0-1 1,18-5-1,4-4-31,58-30 0,-15 6-472,-72 33 425,-1 1-1,0 0 1,0 0 0,1 0 0,-1 0-1,1 0 1,3 1 0,-7 0 45,1 0 1,0 0-1,-1 0 1,1 0-1,0 1 0,-1-1 1,1 0-1,0 0 1,-1 1-1,1-1 1,-1 0-1,1 1 1,-1-1-1,1 1 0,-1-1 1,1 1-1,-1-1 1,1 1-1,-1-1 1,1 1-1,-1-1 1,0 1-1,1-1 0,-1 1 1,0 0-1,0-1 1,0 1-1,1 0 1,-1-1-1,0 1 0,0 0 1,0-1-1,0 1 1,0 0-1,0-1 1,0 1-1,0 0 1,0 0-1,-2 13 76,1 1-1,-2-1 1,0 0-1,-1 0 1,-5 15-1,77-287 1159,-65 244-1341,-2 12 15,-1 0-1,0 0 0,1 0 1,-1 0-1,1 0 0,-1 1 1,1-1-1,0 0 0,0 0 1,0 0-1,0 1 0,0-1 1,0 1-1,1-1 0,-1 1 1,0-1-1,1 1 0,-1 0 1,1 0-1,-1 0 0,1 0 1,0 0-1,0 0 0,-1 0 1,1 0-1,0 0 0,3 0 1,0-1-234,5-3-78,-1-1 0,0 0 0,0 0 0,0-1 0,-1 0 0,0-1 0,0 0 0,-1 0-1,0 0 1,-1-1 0,7-10 0,10-18-353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668 1 18388,'-8'2'218,"0"0"-1,0 1 1,1 0 0,0 1 0,-1-1 0,1 1-1,1 1 1,-1-1 0,-10 10 0,-5 7 69,-24 29 1,30-32 29,-121 150 746,-14 16-387,25-60-1018,81-83-500,37-33 234,0-1 1,1 1-1,-9 12 1,13-13-42,10-9-162,10-10-68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2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 14179,'1'-3'2006,"-4"7"-545,-7 18 247,-13 33-203,-3 28-283,4 0 0,-15 119 0,35-191-1086,1 0 0,0 0 0,0 0 0,2 0 0,1 16 0,-2-26-113,0 0-1,0 0 0,1 0 1,-1 0-1,0 0 0,1 0 1,-1-1-1,0 1 0,1 0 1,-1 0-1,1 0 0,-1 0 1,1 0-1,0 0 0,-1-1 0,1 1 1,0 0-1,0-1 0,-1 1 1,1 0-1,0-1 0,0 1 1,0-1-1,2 1 0,-2 0 8,1-1 0,0 0 0,0 0 0,0 0 0,-1 0 0,1-1 0,0 1 0,-1 0 0,1-1 0,0 1 0,0-1 0,-1 0 0,3 0-1,5-5 95,0 1-1,0-1 1,14-13-1,23-22 1,-1-2-1,-3-3 0,-1-1 0,55-83 1,-92 125-336,0-1 1,-1 1 0,0-1 0,0 1 0,-1-1 0,1 0-1,-1 0 1,0 0 0,-1 0 0,0-1 0,1-7 0,-3 9-359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2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24 199 17436,'30'-8'5651,"17"-4"-4609,-31 5-771,-2 0 0,1-1 0,25-18 0,-36 22-209,1 1 0,-1-1 0,0 0 0,0 0 0,0 0 0,-1-1 0,1 1 0,-1-1 0,0 0 0,-1 0 0,1 0 0,-1 0 0,0 0 0,3-11 0,-4 15-51,-1-1 1,0 0-1,1 0 0,-1 1 1,0-1-1,0 0 1,0 1-1,0-1 0,0 0 1,0 0-1,-1 1 0,1-1 1,-1 0-1,1 1 0,-1-1 1,0 0-1,1 1 1,-1-1-1,0 1 0,0-1 1,0 1-1,0 0 0,0-1 1,0 1-1,-1 0 1,1 0-1,0 0 0,-1 0 1,1 0-1,0 0 0,-1 0 1,0 0-1,1 0 1,-1 1-1,1-1 0,-1 1 1,0-1-1,1 1 0,-1 0 1,-3-1-1,0 1-21,0 0-1,0 0 1,0 0 0,-1 1 0,1 0-1,0 0 1,0 0 0,0 1-1,0-1 1,1 1 0,-1 0-1,-8 6 1,2 1-6,0 0 0,1 1 1,0 1-1,0 0 0,1 0 0,1 1 1,0 0-1,0 0 0,2 1 0,-1 0 1,1 0-1,1 1 0,1 0 0,0 0 1,-4 27-1,7-37 18,0 0 0,1-1 1,0 1-1,0-1 0,0 1 0,0 0 1,1-1-1,-1 1 0,1-1 0,0 1 1,0-1-1,0 1 0,1-1 0,-1 0 1,4 6-1,-3-7-16,-1-1 0,1 1 1,0-1-1,0 1 0,0-1 0,0 0 1,0 0-1,0 0 0,0 0 0,0 0 1,0 0-1,0-1 0,1 1 0,-1-1 1,0 1-1,0-1 0,1 0 0,-1 0 1,0 0-1,1 0 0,-1 0 1,0-1-1,0 1 0,1-1 0,2-1 1,4-1-241,0 0 0,0-1 0,0 0 0,0 0 0,-1-1 0,1 0 0,-1-1 0,-1 0 0,1 0 0,-1-1 1,7-7-1,-8 8-101,-1 0 0,0-1 0,0 1 0,0-1 0,-1-1 0,0 1 0,0-1 0,-1 1 0,0-1 0,0 0 0,-1 0 0,0 0 0,1-10 0,-3-5-590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2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277 100 14699,'1'-4'124,"0"-6"193,1-1 1,-2 0 0,1 0 0,-2 0-1,-1-11 1,2 20-289,0 1 0,0 0 0,-1-1 0,1 1 0,0 0 0,-1-1 0,1 1 0,-1 0 0,0 0 0,1 0 0,-1 0 0,-1-2 1,2 3-7,0 0 1,-1 0 0,1 0 0,0-1 0,-1 1 0,1 0 0,0 0 0,-1 0 0,1 0 0,0 0 0,-1 0 0,1 0 0,0-1 0,-1 1-1,1 0 1,0 0 0,-1 0 0,1 0 0,0 1 0,-1-1 0,1 0 0,0 0 0,-1 0 0,1 0 0,0 0 0,-1 0 0,1 0 0,0 1-1,-1-1 1,-1 2 107,-1 0-1,1 1 0,0-1 0,0 1 1,0-1-1,0 1 0,0 0 0,1 0 1,-3 5-1,-17 46 684,2 0-1,2 2 1,3 0 0,-11 90 0,7 61 866,17-165-1246,2 0 0,12 81 1,-12-118-423,13 55 117,-12-54-158,0-1-1,0 0 1,0 1-1,1-1 1,0 0-1,0 0 1,0 0-1,5 4 1,-8-8 10,1 0 0,-1-1-1,0 1 1,1-1 0,-1 1 0,0-1 0,1 0 0,-1 1-1,1-1 1,-1 1 0,1-1 0,-1 0 0,1 1-1,0-1 1,-1 0 0,1 0 0,-1 1 0,1-1 0,-1 0-1,1 0 1,0 0 0,-1 0 0,1 0 0,0 0 0,-1 0-1,1 0 1,-1 0 0,1 0 0,1 0 0,-1-1-21,-1 0 0,1 0 0,0 0 1,-1 1-1,1-1 0,-1 0 1,1 0-1,-1 0 0,1 0 0,-1 0 1,0 0-1,0 0 0,1 0 0,-1 0 1,0-2-1,1-6-212,-1 1-1,0 0 1,-2-14-1,-4-5-372,0 0 0,-2 0 0,-23-51-1,-46-73-724,57 115 1279,-1 0 156,11 19 523,-14-30 0,24 47-570,0-1 0,0 1 0,-1-1 0,1 1 1,0-1-1,0 1 0,0-1 0,0 1 1,0-1-1,0 1 0,0-1 0,0 1 1,0-1-1,0 1 0,0-1 0,0 1 0,0-1 1,0 1-1,0-1 0,0 1 0,0-1 1,1 1-1,-1-1 0,0 1 0,0-1 1,1 1-1,-1 0 0,0-1 0,1 1 0,-1-1 1,0 1-1,1 0 0,-1-1 0,1 1 1,-1 0-1,1-1 0,-1 1 0,1 0 1,-1 0-1,0 0 0,2-1 0,22-1 826,-20 2-738,99-1 1377,-40 2-1912,108-13-1,-158 10 347,0-1 1,21-6-1,18-18-236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7:4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16 381 12219,'-1'0'138,"0"1"1,-1 0 0,1 1 0,0-1-1,0 0 1,0 0 0,0 0 0,0 1-1,0-1 1,1 0 0,-1 1 0,0-1-1,1 1 1,-1-1 0,1 1 0,-1-1-1,1 3 1,0-4-91,0 1 0,0-1 0,0 0-1,0 1 1,0-1 0,0 0 0,0 1 0,0-1 0,1 0 0,-1 0-1,0 1 1,0-1 0,0 0 0,0 1 0,1-1 0,-1 0 0,0 0-1,0 0 1,1 1 0,-1-1 0,0 0 0,1 0 0,-1 0 0,0 0 0,0 1-1,1-1 1,-1 0 0,1 0 0,18-2 1008,1-6-530,0-1 0,-1 0 0,24-16 0,4-3-26,37-15 88,79-45 60,-121 63-507,67-53 0,-91 63-158,-1 0 0,-1-1 0,23-29 0,-39 45 15,0 0 0,0 0 0,-1 0 0,1 0 1,0 0-1,0 0 0,0 0 0,0 0 0,0 0 0,0 0 0,-1 0 1,1 0-1,0 0 0,0-1 0,0 1 0,0 0 0,0 0 0,0 0 1,0 0-1,-1 0 0,1 0 0,0 0 0,0 0 0,0 0 0,0 0 1,0-1-1,0 1 0,0 0 0,0 0 0,0 0 0,0 0 0,0 0 1,0 0-1,0-1 0,0 1 0,0 0 0,0 0 0,0 0 1,0 0-1,0 0 0,0 0 0,0-1 0,0 1 0,0 0 0,0 0 1,0 0-1,0 0 0,0 0 0,0 0 0,0-1 0,0 1 0,0 0 1,0 0-1,0 0 0,0 0 0,0 0 0,0 0 0,1 0 0,-1 0 1,0-1-1,0 1 0,0 0 0,0 0 0,0 0 0,0 0 0,0 0 1,1 0-1,-1 0 0,0 0 0,-10 4-67,-35 33-77,-28 24-232,-149 94 1,196-142 257,3-4-54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0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10410,'45'9'5910,"40"3"-5282,500 9 548,-480-22-1144,604-23 65,-451 10-89,292 1 273,-184 7-76,-137-2-192,708 3-376,-670 26 321,105 2 136,-139-22-74,189 4 11,-36-5 12,90 3 23,-437 0 28,1 0-669,-1-1-1,1-2 1,75-11 0,-89 5 176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1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0 381 12451,'4'2'123,"0"0"0,0 0 0,1-1 0,-1 1 1,0-1-1,0 0 0,1 0 0,-1 0 0,1 0 0,-1-1 1,1 0-1,5 0 0,7-2 96,33-7 1,-20 3 190,142-17 665,205 0 1,-126 12-256,-187 7-626,763-73 2179,-629 47-2029,273-39 58,5 27-306,2 38-41,-76 2 68,-1-26 117,-39-29 124,-351 55-361,-5 0-17,0 1 0,0 0 0,0 0 0,0 1 1,0 0-1,8 1 0,-14-1 41,1 0 1,-1 0 0,0 0 0,1 0 0,-1 0-1,1 1 1,-1-1 0,0 0 0,1 0-1,-1 0 1,1 1 0,-1-1 0,0 0-1,1 1 1,-1-1 0,0 0 0,0 1 0,1-1-1,-1 0 1,0 1 0,0-1 0,0 0-1,1 1 1,-1-1 0,0 1 0,0-1-1,0 1 1,0-1 0,0 0 0,0 1 0,0-1-1,0 1 1,0-1 0,0 1 0,0-1-1,0 0 1,0 1 0,0-1 0,0 1 0,0-1-1,-1 1 1,1-1 0,0 0 0,0 1-1,0-1 1,-1 0 0,1 1 0,0-1-1,-1 1 1,0 2-108,-1 4 280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2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10090,'2'1'119,"1"0"1,0 0-1,0 0 0,0 0 1,0 0-1,0-1 0,0 1 0,0-1 1,0 0-1,0 0 0,0 0 1,0 0-1,0 0 0,0-1 0,6-1 1,1 1 229,211-35 1578,-6 2-1139,686-28-185,-580 45-506,424-1 343,-305 12-369,-220 9-50,338 47-1,-108-10-20,1-22-2,-36-2 3,395 1 0,0-29-26,-443 5 10,112-9 12,394 3 40,-328 28 47,-180-27-195,-107-1-108,64 21 270,-154-2-3,-155-5-95,-9 0 38,1-1 0,-1 0 0,0 0 0,0 0 1,0 0-1,0-1 0,0 0 0,7-2 0,-1-2-15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2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15419,'-1'0'111,"0"1"1,-1-1-1,1 0 0,0 1 0,-1-1 0,1 0 0,0 1 0,0 0 1,-1-1-1,1 1 0,0 0 0,0 0 0,0-1 0,0 1 0,0 0 1,0 0-1,0 0 0,-1 2 0,-16 25 346,13-18 48,-7 11-185,2 0 0,-10 25-1,17-39-291,1-1 0,0 0-1,1 0 1,-1 1-1,1-1 1,1 1-1,-1 0 1,1-1 0,0 1-1,0-1 1,1 1-1,3 11 1,-4-16 4,1 0 0,0 0 0,0 0 1,0 0-1,0 0 0,0 0 0,0-1 0,0 1 0,1 0 0,-1-1 1,1 1-1,-1-1 0,1 1 0,0-1 0,-1 0 0,1 0 1,0 0-1,4 2 0,-3-2 25,1 0 0,-1 0 0,1-1 1,0 1-1,-1-1 0,1 0 0,0 0 0,-1 0 0,1 0 1,4-2-1,3 0 106,-1-1 1,1-1-1,-1 1 1,0-2-1,0 1 1,13-10-1,-5 2 92,0-2-1,-1-1 0,-1 0 0,-1-1 0,0 0 1,-1-1-1,0-1 0,-2-1 0,16-28 0,-25 40 194,-7 14-297,-9 21-60,9-14-77,0-1 1,1 1 0,1 0-1,0 1 1,0-1 0,2 0-1,1 22 1,-1-32-11,1 0 0,-1 0 0,1 0 0,0 0 0,0 0 0,1 0 0,-1-1-1,1 1 1,0 0 0,0-1 0,0 0 0,0 1 0,1-1 0,0 0 0,-1 0 0,1 0 0,0 0 0,0-1 0,0 1-1,1-1 1,-1 0 0,1 0 0,-1 0 0,1 0 0,0-1 0,-1 1 0,1-1 0,0 0 0,0 0 0,0-1 0,5 1-1,-1 0 61,0-1-1,0 0 0,-1-1 0,1 0 0,0 0 0,0 0 0,-1-1 1,1 0-1,-1-1 0,1 0 0,-1 0 0,0-1 0,0 1 0,7-7 1,-10 8 2,0-1-1,0 0 1,-1 0 0,1 0 0,-1 0 0,0-1 0,0 0 0,0 1 0,0-1 0,-1 0 0,1 0 0,-1-1 0,0 1 0,0 0-1,-1-1 1,1 1 0,-1-1 0,0 0 0,0 1 0,-1-1 0,1 0 0,-1 1 0,0-1 0,-1-7 0,0 9-39,0 1 1,0-1 0,0 1-1,0 0 1,-1 0 0,1-1 0,0 1-1,-1 0 1,0 0 0,1 0-1,-4-2 1,4 3-83,1 1 0,-1-1-1,1 1 1,0 0 0,-1-1 0,1 1-1,-1-1 1,0 1 0,1 0 0,-1-1-1,1 1 1,-1 0 0,1 0 0,-1 0 0,0-1-1,1 1 1,-1 0 0,1 0 0,-1 0-1,0 0 1,1 0 0,-1 0 0,0 0-1,1 0 1,-1 0 0,0 0 0,1 1 0,-1-1-1,1 0 1,-1 0 0,0 0 0,1 1-1,-1-1 1,1 0 0,-1 1 0,1-1-1,-1 1 1,1-1 0,-1 0 0,1 1 0,0-1-1,-1 1 1,1-1 0,-1 1 0,1-1-1,0 1 1,0 0 0,-1-1 0,1 1-1,0 0 1,0 0 20,-1 0-1,1-1 0,0 1 1,0-1-1,0 1 0,0 0 1,0-1-1,0 1 0,0-1 1,0 1-1,1 0 1,-1-1-1,0 1 0,0-1 1,0 1-1,1 0 0,-1-1 1,0 1-1,1-1 1,-1 1-1,0-1 0,1 1 1,-1-1-1,1 1 0,-1-1 1,1 0-1,-1 1 0,1-1 1,-1 0-1,1 1 1,-1-1 28,12 9-705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3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249 141 16572,'6'-6'804,"-1"-1"0,0 0 1,0 0-1,0 0 1,-1 0-1,5-12 1,-8 16-680,0 1 0,-1 0 0,1-1 0,0 1 0,-1-1 1,1 1-1,-1-1 0,0 1 0,0-1 0,0 1 0,0-1 0,0 1 1,-1-1-1,1 1 0,-1-1 0,0 1 0,1 0 0,-1-1 0,0 1 1,0 0-1,-1-1 0,1 1 0,0 0 0,-1 0 0,1 0 0,-3-2 0,1 2-99,0 0-1,1 1 0,-1-1 0,0 1 0,0 0 0,0 0 0,0 0 0,0 0 0,-1 0 0,1 1 0,0-1 0,0 1 0,0 0 0,-1 0 0,1 0 0,0 0 0,0 1 0,-1-1 0,1 1 0,0 0 0,0 0 0,-5 2 1,-5 2 6,0 0 1,0 1 0,-20 13-1,17-8 6,0 1-1,0 0 1,-15 16-1,26-23-23,0 0 0,0 0 0,1 0 0,0 1 0,0 0 0,1 0 0,-1 0 0,1 0 0,1 0 0,-1 0 0,1 1 0,-2 9 0,4-15-10,0 1 0,-1-1 0,1 0-1,0 0 1,0 0 0,1 0-1,-1 1 1,0-1 0,0 0 0,0 0-1,1 0 1,-1 0 0,1 0 0,-1 0-1,1 0 1,-1 0 0,1 0 0,0 0-1,-1 0 1,1 0 0,0 0-1,0 0 1,0 0 0,-1-1 0,1 1-1,0 0 1,0-1 0,0 1 0,0 0-1,0-1 1,0 0 0,1 1 0,-1-1-1,0 1 1,0-1 0,0 0-1,0 0 1,2 0 0,3 1 2,0-1 1,-1 0-1,1 0 1,0 0-1,0-1 1,8-2-1,-1-1 5,0 0-1,0-1 1,0-1-1,0 0 1,-1-1 0,0 0-1,-1-1 1,1 0-1,-1-1 1,-1 0-1,0-1 1,0 0 0,-1 0-1,0-1 1,12-22-1,-31 53-12,-10 30 1,17-43-5,1-1 0,0 1 1,0 0-1,0 0 1,1 0-1,0 0 1,1 0-1,-1 0 1,1 0-1,1 0 1,0 0-1,1 9 0,-1-14-36,0 0-1,0-1 1,-1 1-1,1-1 0,1 1 1,-1-1-1,0 1 1,0-1-1,0 0 0,1 1 1,-1-1-1,1 0 1,-1 0-1,1 0 0,-1 0 1,1 0-1,0 0 0,0-1 1,-1 1-1,1 0 1,0-1-1,0 0 0,0 1 1,-1-1-1,1 0 1,0 0-1,0 0 0,0 0 1,0 0-1,0 0 1,-1-1-1,4 0 0,3 0-78,0-1 0,-1-1-1,1 1 1,0-2 0,13-6 0,-7 2-18,-2-1 1,1 0 0,11-12-1,8-9-353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3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66 16203,'-1'-1'113,"1"1"-1,0-1 1,0 1-1,-1-1 1,1 1-1,0-1 1,-1 1-1,1 0 1,0-1-1,-1 1 0,1 0 1,-1-1-1,1 1 1,-1 0-1,1-1 1,-1 1-1,1 0 1,-1 0-1,1 0 1,-1-1-1,1 1 0,-1 0 1,1 0-1,-1 0 1,1 0-1,-1 0 1,0 0-1,1 0 1,-1 0-1,1 0 1,-1 0-1,1 0 0,-1 1 1,1-1-1,-1 0 1,-22 6 1566,18-4-1556,1 1 0,-1-1 0,1 1 0,0 1 0,0-1 0,0 0-1,0 1 1,1 0 0,0 0 0,-1 0 0,1 0 0,1 1 0,-1-1 0,1 1-1,-1-1 1,-1 7 0,3-8-119,0 0 0,0 0-1,0 0 1,1 1 0,-1-1-1,1 0 1,0 1 0,0-1-1,0 0 1,0 1 0,0-1-1,1 0 1,-1 1 0,1-1-1,0 0 1,0 0 0,0 0-1,1 0 1,-1 0 0,1 0-1,-1 0 1,1 0 0,0 0-1,0-1 1,4 5 0,33 24-18,-28-23 17,1 1 0,-2 0 0,1 1 0,9 13 0,-17-19-2,0 0 1,0 0 0,-1 0-1,0 1 1,0-1-1,0 1 1,0-1 0,-1 1-1,0 0 1,0-1-1,0 1 1,0 0-1,-1 0 1,0 0 0,0 0-1,-1 6 1,0-2 5,-1 0 1,0-1-1,-1 1 1,0-1-1,0 0 1,-1 0-1,0 0 1,-6 9-1,8-14 11,-1 1-1,1 0 0,-1 0 1,0-1-1,0 0 0,-1 0 1,1 1-1,-1-2 1,1 1-1,-1 0 0,0-1 1,0 0-1,0 0 0,0 0 1,0 0-1,-1-1 1,-5 2-1,9-3-13,-1 1 0,1-1 1,-1 0-1,1 0 0,-1 0 0,1-1 0,-1 1 1,1 0-1,-1 0 0,1-1 0,0 1 1,-1-1-1,1 1 0,0-1 0,-1 0 0,1 0 1,0 1-1,0-1 0,-1 0 0,1 0 0,0 0 1,0 0-1,-1-2 0,0 0 11,0 0 0,1 0-1,-1 0 1,1 0 0,0 0-1,0-1 1,0 1 0,0-1 0,-1-5-1,1-1 18,1 0 0,0 0-1,0-1 1,1 1 0,4-20 0,-2 19-27,1 1 0,0 0 0,0 0 1,1 0-1,0 0 0,1 1 0,0-1 0,0 1 1,1 1-1,1 0 0,-1 0 0,1 0 1,1 1-1,14-11 0,7 0 36,2 0-1,0 2 1,40-14-1,-40 18-5,-1-1-1,-1-2 1,44-28-1,-68 38 7,0 0-1,0-1 0,-1 0 1,0 0-1,7-11 0,-11 16-29,0 0 0,0-1 0,0 1 0,-1 0-1,1-1 1,0 1 0,-1-1 0,0 1 0,1-1-1,-1 0 1,0 1 0,0-1 0,0 1 0,0-4-1,0 4-3,-1 0-1,1 0 1,-1 1-1,1-1 1,-1 0-1,1 0 0,-1 0 1,0 1-1,1-1 1,-1 0-1,0 1 1,0-1-1,1 1 0,-1-1 1,0 1-1,0-1 1,0 1-1,0-1 1,0 1-1,0 0 0,0 0 1,1-1-1,-1 1 1,0 0-1,0 0 1,0 0-1,-2 0 1,-2 0 9,0 0 0,0 1 0,-1-1 0,1 1 0,0 0 0,0 1 1,0-1-1,0 1 0,0 0 0,0 0 0,0 1 0,1-1 0,-1 1 1,-7 7-1,2-3-2,2 1 1,-1 0-1,1 1 1,0 0-1,-11 17 1,14-18-7,0 1 0,0 0 0,1 0 0,0 1 0,1-1-1,-3 13 1,5-19-21,0 0 0,0 0-1,1-1 1,0 1 0,0 0 0,0 0-1,0 0 1,0 0 0,0 0-1,1 0 1,-1 0 0,1 0-1,0 0 1,0 0 0,0 0-1,0-1 1,1 1 0,-1 0-1,1-1 1,-1 1 0,1-1-1,0 0 1,0 1 0,0-1 0,3 2-1,2 0-8,-1 0 0,1-1-1,-1 0 1,1 0 0,0-1-1,12 3 1,17 0-85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15179,'8'-10'1353,"-5"10"-1001,1 7-112,4 9 528,3 5-56,7 13-112,2 4-104,4 12-160,7 5-24,3 2 0,0-2-56,8-3-120,-1-3-168,1-10-568,-1-8-1200,4-11 1560,-2-9-256,-1-8-160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3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17900,'-1'31'2066,"-12"56"0,3-19-1097,7-49-761,-3 49 336,6-61-481,0 1-1,1-1 0,0 0 0,0 0 1,0 1-1,5 12 0,-5-18-47,0 0 0,0 0 0,0 0 0,1 0 0,-1 0 0,1 0 0,-1 0 0,1-1 0,-1 1 0,1-1 0,0 1 0,0-1 0,0 0 0,0 1 0,0-1 0,0 0 0,0-1 0,0 1 0,1 0 0,-1 0 0,0-1 0,0 1 0,1-1 0,-1 0 0,0 0 0,1 0 0,-1 0 0,0 0 0,1 0 0,3-2 0,8-1 38,-1 0 0,1-1-1,24-11 1,-33 13-41,95-46 282,24-9 63,-118 55-346,-2 0 19,0 0 0,1 1 0,-1 0 0,1 0 1,6-1-1,-10 2-20,0 0 0,0 0 1,0 0-1,0 0 0,0 0 1,0 0-1,-1 1 0,1-1 1,0 0-1,0 0 0,0 1 1,0-1-1,-1 1 0,1-1 1,0 1-1,0-1 0,-1 1 0,1-1 1,0 1-1,-1 0 0,1-1 1,-1 1-1,1 0 0,-1 0 1,1 0-1,-1-1 0,1 1 1,-1 0-1,0 0 0,1 0 1,-1 0-1,0 1 0,0-1 0,1 0-1,-1 0 1,0 0-1,0 0 1,1 0-1,-1 0 1,0 0-1,1 0 1,-1 0-1,1 0 1,-1 0-1,1 0 0,0 0 1,-1 0-1,1-1 1,0 1-1,0 0 1,0-1-1,-1 1 1,1 0-1,0-1 1,0 1-1,1 0 1,0-1 3,0 0 1,-1 0 0,1 0 0,-1 0-1,1-1 1,0 1 0,-1 0-1,1-1 1,-1 1 0,1-1-1,-1 1 1,1-1 0,-1 0 0,1 0-1,1-1 1,6-4 28,4-2 2,0 0 0,1 0 0,0 1 1,0 1-1,0 0 0,28-7 0,-40 13-74,-1 0 0,1 1 0,-1-1 0,0 0 0,1 0 0,-1 1 0,0-1 0,1 0 0,-1 1 0,0 0 0,1-1-1,-1 1 1,0 0 0,0-1 0,0 1 0,0 0 0,1 0 0,0 1 0,-2-1-29,1 0-1,0-1 1,-1 1-1,1-1 1,-1 1-1,1 0 0,-1-1 1,0 1-1,1 0 1,-1 0-1,0-1 1,1 1-1,-1 0 0,0 0 1,0 0-1,0-1 1,1 1-1,-1 0 1,0 0-1,0 0 0,0 0 1,-1-1-1,1 1 1,0 0-1,0 0 1,0 0-1,-1-1 0,1 1 1,0 0-1,-1 0 1,0 0-1,-2-1-335,-1-6-138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3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18324,'0'6'1592,"0"5"-1248,5 1-688,-1 2 560,6 1-152,2-2-64,3-1-168</inkml:trace>
  <inkml:trace contextRef="#ctx0" brushRef="#br0" timeOffset="1">410 164 19140,'0'-1'106,"0"0"0,-1 0 1,1 0-1,-1 1 0,1-1 0,-1 0 0,1 0 1,-1 0-1,1 1 0,-1-1 0,0 0 0,0 0 0,1 1 1,-1-1-1,0 1 0,0-1 0,0 1 0,0-1 1,0 1-1,1 0 0,-1-1 0,0 1 0,0 0 1,0-1-1,0 1 0,0 0 0,-2 0 0,-29-3 922,24 4-921,0 0-1,0 1 1,0 0-1,0 0 1,0 0 0,1 1-1,-1 0 1,1 1-1,-1 0 1,1 0 0,1 0-1,-1 1 1,0 0-1,1 0 1,-10 11 0,12-11-97,0-1 0,0 1 0,0 0 0,1 1 0,-1-1 0,1 0 0,1 1 0,-1 0 0,1 0 0,0 0 0,0 0 0,0 0 0,1 0 0,0 0 0,0 0 0,1 1 0,0-1 0,0 0 0,0 0 0,1 1 0,1 5 0,0-7-40,-1-1 1,1 1 0,0-1 0,0 1-1,1-1 1,0 0 0,-1 0-1,1 0 1,1-1 0,-1 1-1,0-1 1,1 1 0,0-1 0,0 0-1,0 0 1,0-1 0,0 1-1,0-1 1,1 0 0,-1 0 0,1-1-1,0 1 1,-1-1 0,1 0-1,6 0 1,1 1 20,0-1-1,-1 0 0,1-1 1,0-1-1,0 0 1,0 0-1,-1-1 0,1-1 1,17-6-1,27-17-202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3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185 126 16171,'2'-1'311,"1"-1"0,-1 0 0,0 0-1,0 0 1,1 0 0,-1-1-1,0 1 1,-1-1 0,1 1-1,0-1 1,-1 1 0,0-1-1,1 0 1,0-3 0,-2 5-215,0 0 0,1 0 0,-1 0 0,0 0 0,0 0 0,0 0 0,0 0 0,0-1 0,0 1 0,0 0 0,-1 0 0,1 0 0,0 0 0,-1 0 0,1 0 0,0 0 0,-1 0 0,1 0 0,-1 0 0,0 0 0,1 1 0,-1-1 0,0 0 0,1 0 0,-1 0 0,0 1 0,0-1 0,0 0 0,0 1 0,0-1 0,1 1 0,-1-1 0,0 1 0,0-1 0,-1 1 0,1 0 0,0-1 0,0 1 0,0 0 0,0 0 0,0 0 0,0 0 0,-1 0 0,-3 0-7,0 0-1,0 0 1,1 1 0,-1-1-1,0 1 1,0 1 0,1-1-1,-1 0 1,1 1 0,0 0-1,-1 0 1,1 0 0,0 1-1,0 0 1,0-1 0,-4 5-1,-4 4-38,0 0 0,1 0-1,-15 20 1,18-19-35,0-1 0,-12 24 1,18-32-17,1-1 1,0 1-1,-1 0 1,1 0-1,0-1 1,1 1-1,-1 0 1,0 0-1,1 0 1,0 0-1,-1 0 1,1 0-1,1 0 1,-1 0-1,0 0 1,1 0-1,-1 0 1,1 0-1,2 5 1,-1-6-2,-1 0 0,1 0 0,0-1 0,0 1 0,0-1 0,0 1 0,1-1-1,-1 0 1,0 0 0,0 0 0,1 0 0,-1 0 0,1-1 0,-1 1 0,1-1 0,-1 0 0,0 1 0,1-1 0,-1 0 0,1 0 0,-1-1 0,1 1 0,-1-1 0,5 0 0,9-3-9,-1 0-1,22-8 1,-36 12 10,99-43-29,-66 26 15,1 2 0,48-13 1,-82 27 16,0 1 0,-1 0 0,1-1 0,0 1 0,0 0 0,-1 0 0,1 0 0,0 0 0,0 0 0,-1 0-1,1 0 1,0 0 0,0 0 0,0 0 0,-1 0 0,1 1 0,0-1 0,0 0 0,-1 0 0,1 1 0,0-1 0,-1 0 0,1 1 0,0-1 0,-1 1 0,1-1 0,-1 1 0,1-1 0,0 2 0,0 0 15,0 1-1,0-1 1,0 1-1,-1-1 1,1 0-1,-1 1 1,1 4-1,3 17 108,-4-23-121,1 0 1,-1 0-1,0 0 1,1-1-1,-1 1 1,1 0-1,0 0 1,-1 0-1,1-1 1,0 1-1,-1 0 1,1-1-1,0 1 1,0-1-1,-1 1 1,1-1-1,0 1 1,0-1-1,0 1 1,0-1-1,2 1 1,1-1 11,1 1 1,-1-1-1,1 1 1,-1-1-1,1-1 1,-1 1-1,1-1 1,-1 1-1,0-1 1,1-1-1,4-1 1,48-24 80,-49 21-106,1 2 0,0-1 0,0 1 1,0 0-1,1 1 0,-1 0 1,19-3-1,-27 6 4,1 0 1,-1 0-1,0 0 0,0 0 1,0 0-1,0 1 1,0-1-1,0 0 0,1 1 1,-1-1-1,0 1 0,0-1 1,0 1-1,0 0 1,0-1-1,-1 1 0,1 0 1,0 0-1,0 0 1,0-1-1,-1 1 0,1 0 1,0 0-1,-1 0 0,1 0 1,-1 0-1,1 0 1,-1 0-1,1 1 0,-1-1 1,0 0-1,0 0 1,1 2-1,-1-2 5,0 1 1,1-1-1,-1 1 0,1-1 1,-1 0-1,1 1 1,-1-1-1,1 0 0,0 1 1,0-1-1,0 0 1,0 0-1,0 0 0,0 0 1,0 0-1,0 0 1,0 0-1,0 0 0,0 0 1,1 0-1,-1 0 1,0-1-1,1 1 0,-1-1 1,3 1-1,3 0-10,0-1 1,0 0-1,0-1 0,0 0 0,0 0 0,0-1 1,14-4-1,20-4-222,-29 8 92,1 1-1,0 0 0,24 2 1,-34-1 107,0 1 0,0-1 0,0 1 0,0 0 0,1 0 0,-1 0 0,-1 0 0,1 1 0,0-1 0,0 1 1,0-1-1,-1 1 0,1 0 0,-1 0 0,1 0 0,-1 1 0,0-1 0,0 0 0,0 1 0,3 5 0,-3-5 31,0 0 0,0 0-1,1-1 1,-1 1 0,1 0 0,0-1-1,-1 0 1,1 1 0,0-1-1,0 0 1,1-1 0,-1 1-1,0 0 1,1-1 0,-1 0-1,0 0 1,1 0 0,0 0 0,-1 0-1,1-1 1,-1 0 0,1 0-1,0 0 1,4 0 0,12-2 8,0 0 0,0-1 0,24-8 0,-18 5-25,30-7-36,79-30 0,-109 33 65,0-2-1,-1 0 1,0-2 0,-1-1-1,23-18 1,-41 28 32,0-1-1,0 1 1,0-2 0,-1 1 0,5-9 0,-8 13-25,-1 1 1,0-1-1,0 0 0,-1 0 1,1 0-1,0 0 1,-1 0-1,1 0 1,-1 0-1,1 0 1,-1-3-1,0 4-6,0 0 0,-1 0-1,1 0 1,0 0 0,0 0 0,-1 0 0,1 0-1,-1 0 1,1 0 0,-1 0 0,1 1-1,-1-1 1,1 0 0,-1 0 0,0 1 0,1-1-1,-1 0 1,0 1 0,0-1 0,1 0-1,-1 1 1,0-1 0,0 1 0,-2-1 0,0 0 8,-1 0 0,0 0 0,0 0 0,-1 1 0,1-1 0,0 1 0,0 0 0,0 1 0,0-1-1,0 1 1,0-1 0,0 1 0,0 0 0,0 1 0,0-1 0,1 1 0,-7 3 0,-2 1 17,0 1-1,1 1 1,0-1-1,-11 12 1,13-10 20,0 1 1,1 0-1,-1 1 1,2-1-1,0 2 1,0-1-1,1 1 1,1 0-1,-8 21 1,12-27-36,-1-1 0,1 1 1,0-1-1,1 1 0,-1-1 0,1 1 0,0 0 1,0-1-1,1 1 0,0-1 0,2 7 1,-2-8-30,0-1-1,1 1 1,0-1 0,-1 0 0,1 0 0,1 1 0,-1-2 0,0 1 0,1 0 0,-1 0 0,1-1 0,0 1 0,0-1 0,0 0-1,0 0 1,0 0 0,1 0 0,4 1 0,-5-1-34,0-1 1,1 0-1,-1 0 0,1 0 0,0 0 1,-1 0-1,1-1 0,0 0 1,-1 0-1,1 0 0,0 0 0,-1 0 1,1-1-1,-1 0 0,1 1 0,0-1 1,-1-1-1,0 1 0,1 0 1,-1-1-1,0 0 0,1 0 0,-1 0 1,5-4-1,21-23-251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3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6155 609 11370,'-14'-9'551,"1"-1"-1,0-1 1,1 0-1,0-1 1,-17-22-1,17 20-270,0 0-1,0 1 0,-2 1 1,-26-20-1,21 21-55,-1 0 0,0 2 0,0 1 0,-1 0 0,-39-8 0,-114-12 444,144 25-622,-1399-207 326,719 115-284,-6 57-169,30 80 4,508-16 39,-318 89 1,370-71-131,2 4 0,2 7-1,3 4 1,-186 125 0,55-3-57,194-134 222,2 3 1,-56 64-1,95-96-4,1 1-1,0 0 1,1 1 0,2 0 0,0 1-1,1 1 1,1-1 0,-11 37 0,18-46 3,-1-1 1,1 1 0,1-1-1,0 1 1,1 0 0,0-1-1,0 1 1,2 0 0,-1-1-1,2 1 1,-1-1 0,1 0-1,1 1 1,0-2 0,1 1-1,0 0 1,0-1 0,1 0-1,9 11 1,-3-7 8,1-1 1,0 0-1,1 0 0,1-2 1,0 0-1,1 0 0,0-2 1,0 0-1,1 0 0,18 5 1,20 6 68,111 23 1,-11-15 90,177 8 1,164-16 76,1390-50-113,-807-47-14,-812 42 196,-1-12 0,261-80 0,-73-25 285,-326 102-596,174-96 1,-269 126-130,0 0-1,0-3 1,45-41 0,-72 59 65,0-1 0,-1 1 0,1-1 1,-1-1-1,-1 1 0,1-1 0,-1 0 0,-1 0 1,1 0-1,-1 0 0,0-1 0,-1 1 0,0-1 1,2-10-1,-4 11-6,0 0 1,0 0-1,-1 1 1,0-1-1,0 0 1,0 1-1,-1-1 0,0 1 1,-1-1-1,1 1 1,-1 0-1,0 0 1,-1 0-1,0 0 1,1 1-1,-10-10 1,-4-3-4,0 1 0,-1 1 0,-1 1 0,-1 0 0,0 1 0,-28-13 0,-73-29-184,119 55 252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3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3 288 19044,'-1'-5'135,"1"1"1,-1 0-1,1-1 1,-1 1-1,1-1 0,0 1 1,1 0-1,-1-1 0,1 1 1,0 0-1,0-1 1,0 1-1,1 0 0,0 0 1,-1 0-1,1 0 0,1 0 1,3-5-1,-3 4-107,0 1-1,0-1 1,0 1 0,1 0-1,0 0 1,-1 1-1,1-1 1,1 1 0,-1 0-1,0 0 1,1 0 0,0 1-1,0-1 1,-1 1-1,7-2 1,-9 4-28,1 0 0,0 0 0,-1 0 0,1 0-1,0 0 1,-1 0 0,1 1 0,0-1 0,-1 1 0,1 0 0,0-1 0,-1 1-1,1 0 1,-1 1 0,0-1 0,1 0 0,-1 1 0,0 0 0,0-1 0,0 1-1,2 2 1,5 5 11,-1 1-1,0 0 0,9 16 1,6 8 34,-19-29-21,1 0 0,0 0 0,0 0 0,0-1 0,1 0-1,0 0 1,-1 0 0,1-1 0,1 0 0,-1 0 0,0 0 0,10 2 0,-6-3 21,0 0 0,0-1 0,0 0 0,1-1 0,-1 0 0,0 0 0,16-4 1,0-1 167,-1-2 0,0-1 0,0-1 0,-1-1 0,38-21 0,-48 23 20,-9 6-116,-1 0 0,1 0 0,-1-1 0,0 0 0,0 0 0,0 0 0,0 0-1,0 0 1,-1-1 0,1 1 0,2-6 0,-6 9-106,0 0 0,0 0 0,0 0 0,0 0 0,0 0-1,0 0 1,0 0 0,0 0 0,0 0 0,-1 0 0,1 0 0,0 0-1,0 0 1,0 0 0,0 0 0,0 0 0,0-1 0,0 1 0,0 0 0,0 0-1,0 0 1,0 0 0,0 0 0,0 0 0,0 0 0,0 0 0,0 0 0,-1 0-1,1 0 1,0-1 0,0 1 0,0 0 0,0 0 0,0 0 0,0 0 0,0 0-1,0 0 1,0 0 0,0 0 0,0 0 0,1-1 0,-1 1 0,0 0-1,0 0 1,0 0 0,0 0 0,0 0 0,0 0 0,0 0 0,0 0 0,0 0-1,0 0 1,0 0 0,0-1 0,0 1 0,0 0 0,0 0 0,0 0 0,1 0-1,-1 0 1,0 0 0,0 0 0,0 0 0,0 0 0,-3-1 154,4-7-557,44-121-2291,-31 79 2067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4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15 183 15763,'-1'-1'135,"0"1"0,0-1 1,0 1-1,0-1 0,1 0 0,-1 1 0,0-1 0,0 0 0,1 0 0,-1 1 0,0-1 0,1 0 0,-1 0 0,1 0 0,-1 0 0,1 0 0,-1 0 0,1 0 0,0 0 0,-1 0 1,1 0-1,0 0 0,0 0 0,0 0 0,0 0 0,0-2 0,0 1 54,1-1 0,0 1 0,0-1 1,0 1-1,0 0 0,0-1 0,0 1 0,1 0 0,-1 0 0,4-4 1,4-4 272,2 0 0,0 0 0,13-9 0,-20 16-280,13-9 195,1 0 1,1 1-1,21-10 1,-33 17-307,1 1 1,0 0-1,-1 0 1,1 1-1,0 0 1,0 1 0,0 0-1,0 0 1,0 1-1,0 0 1,11 1 0,-16-1-60,-1 1 0,1-1 0,0 1 0,0 0 0,0 0 1,-1 0-1,1 1 0,-1-1 0,1 1 0,-1-1 0,1 1 1,-1 0-1,0 0 0,0 0 0,0 0 0,0 0 0,0 0 1,1 3-1,-1-1-11,0 1 0,0-1 0,0 0 0,-1 1 1,0-1-1,0 1 0,0-1 0,0 1 0,-1 0 1,0 6-1,0 4-24,-2 1 1,0 0-1,-1-1 1,-1 1-1,-8 22 1,1-11-38,-30 50 0,26-52-23,-20 49-1,34-72 80,1-1 1,-1 1-1,0 0 0,1-1 0,-1 1 0,1 0 0,0 0 1,0-1-1,-1 1 0,1 0 0,0 0 0,1-1 1,-1 1-1,0 0 0,0 0 0,1-1 0,-1 1 0,1 0 1,-1 0-1,1-1 0,2 4 0,-2-4 1,1 1-1,-1-1 0,1 0 1,0 1-1,0-1 0,0 0 1,0 0-1,0 0 1,0-1-1,0 1 0,0 0 1,0-1-1,0 1 0,0-1 1,1 0-1,-1 0 0,3 0 1,35 0-94,0-3 0,-1-1 0,43-11 0,-28 6-501,-1-2-221,19-2 133,-55 11 251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4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14467,'17'11'1993,"12"-19"-801,11-11-400,15-13 1752,9-4-1015,17-7-457,5-2-104,1 1-456,-1 0-408,-9 8-1048,-9 7 1168,-13 14-360,-10 6-144,-18 6-96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4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17116,'51'-41'1942,"2"1"0,1 4 0,105-53 0,-155 87-1899,74-33 649,-72 32-649,1 1 0,0 0 1,-1 1-1,1-1 0,0 1 0,0 1 0,0-1 1,0 1-1,11 1 0,-16-1-39,-1 1 0,1-1-1,-1 0 1,1 1 0,-1-1 0,1 1-1,-1 0 1,1-1 0,-1 1 0,1 0 0,-1 0-1,0 0 1,0 0 0,1 0 0,-1 0 0,0 0-1,0 0 1,0 0 0,0 1 0,0-1 0,0 0-1,0 2 1,0 0-2,0 0 1,-1-1-1,1 1 0,-1 0 0,0 0 0,1-1 1,-1 1-1,-1 0 0,1 0 0,0-1 1,-2 6-1,-1 4 0,-1-1-1,-1 0 1,0 0 0,-10 18 0,-10 6 14,-1 0 1,-1-2 0,-2-2-1,-1 0 1,-38 30 0,67-61-19,1 0 1,0 0 0,0 0 0,0 0-1,-1 0 1,1 0 0,0 0 0,0 1-1,0-1 1,-1 0 0,1 0 0,0 0-1,0 0 1,0 0 0,0 1 0,0-1-1,-1 0 1,1 0 0,0 0 0,0 1-1,0-1 1,0 0 0,0 0 0,0 0-1,0 1 1,0-1 0,0 0 0,0 0-1,0 1 1,0-1 0,0 0 0,0 0-1,0 1 1,0-1 0,0 0 0,0 0 0,0 0-1,0 1 1,0-1 0,0 0 0,0 1-1,13 0-48,30-7-58,-25 3 40,4 1-53,1 0-1,0 1 1,0 2 0,0 0-1,31 6 1,-46-5 66,0 0 1,0 1-1,0 0 1,-1 0-1,1 0 1,-1 1-1,14 9 1,-17-10 23,0 1 1,0 0-1,-1-1 0,1 1 1,-1 0-1,0 1 1,0-1-1,0 1 0,0-1 1,-1 1-1,0 0 1,0 0-1,2 8 1,-3-8 28,0 0 0,0 1 0,0-1 0,-1 1 0,0-1 0,0 1 0,0 0 0,-1-1 0,0 1 0,0-1 0,0 0 0,-3 7 0,0-3 53,0-1 0,0 1 1,-1-1-1,0 0 0,-1-1 1,-9 12-1,-2-2 179,-1-1 1,0 0-1,-1-1 1,-38 21-1,29-20 106,0-1 0,-34 12 1,49-22-249,1-1 0,-1-1 0,0 0 0,-1 0 0,1-1 1,0-1-1,-25 0 0,36-1-127,-1 0 0,1 0 0,0-1 1,0 1-1,0 0 0,-1-1 0,1 1 0,0-1 0,0 0 1,0 0-1,0 1 0,0-1 0,0-1 0,0 1 0,0 0 1,1 0-1,-1-1 0,0 1 0,1-1 0,-1 1 1,1-1-1,-1 0 0,1 0 0,0 0 0,0 0 0,0 1 1,0-1-1,0-1 0,0 1 0,1 0 0,-1 0 0,1 0 1,-1 0-1,1 0 0,0-1 0,0 1 0,0 0 0,0 0 1,0 0-1,0-1 0,0 1 0,1 0 0,0-3 1,10-26-300,4-3-125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8:5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12427,'5'2'314,"0"-1"1,0 0 0,0 0 0,0 0-1,1 0 1,-1-1 0,0 0-1,7 0 1,46-8 866,-28 3-875,402-38 1621,-350 41-1919,160 15 0,39 1 15,92-40 39,20 0-12,605 14-555,-575 11 481,312-15-16,21 0 30,-357 14 16,900-8 35,835-8 183,-138 10-59,-432 45-157,-373-4-4,446-12 43,-649-10-70,-414-2 32,892 1 48,-1060-26-27,675-114 0,-1063 127-64,-10 2-49,0 0-1,0-1 1,0 0-1,12-5 1,-20 7 80,0 0 0,0 0 0,1 0 0,-1 0-1,0 0 1,0 0 0,1 0 0,-1 0 0,0 0 0,0 0 0,1 0 0,-1-1 0,0 1 0,0 0 0,0 0-1,1 0 1,-1 0 0,0-1 0,0 1 0,0 0 0,0 0 0,0 0 0,1-1 0,-1 1 0,0 0 0,0 0 0,0 0-1,0-1 1,0 1 0,0 0 0,0 0 0,0-1 0,0 1 0,0 0 0,0 0 0,0-1 0,0 1 0,0 0-1,0 0 1,0-1 0,0 1 0,0 0 0,0 0 0,0-1 0,0 1 0,-1 0 0,1 0 0,0 0 0,0-1-1,0 1 1,0 0 0,0 0 0,-1 0 0,1-1 0,0 1 0,0 0 0,0 0 0,-1 0 0,1 0 0,-9-9-96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16299,'22'-19'510,"1"0"-1,1 1 0,1 1 1,0 2-1,1 0 0,1 2 1,0 0-1,0 2 0,46-11 1,-61 19-402,0 1 1,-1 1 0,1-1 0,16 2 0,-26 0-96,0 0 0,0 0 0,0 1 0,0-1 0,0 1 0,0-1 0,0 1 0,0 0 0,0-1 0,0 1 1,0 0-1,-1 0 0,4 3 0,-4-3-10,0 0-1,-1 0 1,1 0 0,-1 0 0,1 0 0,-1 0 0,1 0 0,-1 1 0,0-1 0,1 0 0,-1 0-1,0 0 1,0 1 0,0-1 0,0 0 0,0 0 0,0 0 0,0 1 0,0-1 0,-1 0 0,1 0 0,0 0-1,-1 0 1,1 0 0,-1 0 0,0 2 0,-4 6-3,0 0 0,0 0 0,-1 0 0,0-1 0,-1 0 0,-11 12 0,-53 42-13,44-40 11,-18 14 21,24-20 4,1 1 0,0 0 0,1 1 1,-17 24-1,34-40-16,0 1 1,0-1-1,1 1 1,-1 0-1,1 0 0,0 0 1,0 0-1,0 0 0,0 0 1,0 0-1,0 3 0,1-4 0,0 0 0,0 0 0,1 0 0,-1 0 0,0-1 0,1 1 0,-1 0 0,1 0 0,-1 0 0,1-1 0,0 1 0,0 0 0,0-1 0,0 1 0,0 0 0,0-1 0,1 0 0,-1 1 0,0-1 0,3 2 0,4 3 27,0-1 0,1 0 0,-1 0 0,1-1 0,0 0 0,1 0 0,13 2-1,70 13 189,-61-13-63,70 9-589,-92-14 295,0-1 0,1 0 0,-1-1-1,0 0 1,1 0 0,-1-1 0,15-4 0,1-8-121,-6-2-113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17348,'2'2'1872,"4"3"-1304,2 11-216,1 9 1177,-1 14-777,0 6-56,-2 22-16,1 11-80,-2 6-104,-4-1 8,-1-8-95,0-10-57,0-13-400,2-13-320,4-29-713,-2-18 945,1-28-208,-1-8-168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10 110 14467,'-9'3'1792,"17"5"-791,7-5-289,19-3 1728,15-3-1087,23-3-401,6-6-48,12-4-248,0-2-264,-3-2-648,-4 3-344,-17 5 1568,-16 0-1056,-24 6-40,-7 4-96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17836,'-1'0'69,"1"0"0,0 0 0,0 1 0,0-1 0,-1 0 0,1 0 0,0 0 1,0 0-1,0 1 0,-1-1 0,1 0 0,0 0 0,0 1 0,0-1 0,0 0 0,-1 0 0,1 1 0,0-1 1,0 0-1,0 0 0,0 1 0,0-1 0,0 0 0,0 0 0,0 1 0,0-1 0,0 0 0,0 0 1,0 1-1,0-1 0,0 0 0,0 1 0,0-1 0,10 2 957,26-8-308,-23 4 65,23-4-303,0 2 0,0 1 0,0 2 1,1 1-1,45 7 0,-78-6-469,0 0 0,0 0 0,1 0 0,-1 1-1,0-1 1,-1 1 0,1 0 0,0 0-1,0 0 1,-1 1 0,1-1 0,5 7 0,-7-7-11,0 1 1,0-1 0,0 1-1,0 0 1,-1 0 0,0 0-1,1 0 1,-1 0 0,0 0-1,0 0 1,-1 0 0,1 0-1,-1 1 1,1-1 0,-1 0-1,0 0 1,-1 6 0,-1 3 14,-1-1 1,0 0-1,0 0 1,-1 0-1,-1-1 1,0 1-1,-11 17 1,-7 15 44,22-42-86,1 1 0,-1-1 1,1 0-1,0 1 0,0-1 1,-1 0-1,1 1 1,0-1-1,0 1 0,0-1 1,0 0-1,1 1 1,-1-1-1,0 0 0,1 1 1,-1-1-1,0 0 1,1 1-1,0-1 0,-1 0 1,1 0-1,0 1 1,0-1-1,-1 0 0,3 2 1,3 3-131,0 0 1,0-1-1,11 7 1,3 4-112,-9-6 160,0 1 0,-1 1 0,0 0 1,-1 0-1,0 0 0,-1 1 1,9 20-1,-15-28 126,0 0-1,0 0 1,0 0 0,-1 0-1,0 0 1,0 0 0,0 1-1,-1-1 1,1 0 0,-1 1-1,0-1 1,-1 0 0,0 1-1,1-1 1,-2 0 0,1 0-1,0 0 1,-1 0 0,0 0-1,-1 0 1,1 0 0,-1-1-1,1 1 1,-7 6 0,1-2 133,-1-1 0,0 1 0,-1-2 0,0 0 0,0 0 0,-1 0 0,1-1 0,-1-1 0,-1 0 0,1-1 0,-1 0 0,-19 4 0,17-5-45,0 0 0,0-2 0,0 0 0,-1 0 0,1-1 0,0-1 0,0-1 0,0 1 0,0-2 0,-24-7-1,35 8-159,0 1 0,-1 0 0,1-1-1,0 0 1,0 0 0,0 0 0,0 0-1,0 0 1,0-1 0,0 1 0,1-1-1,-1 1 1,1-1 0,0 0 0,0 0-1,-2-5 1,3 6-3,0 0-1,0-1 1,1 1-1,-1-1 1,1 1-1,0-1 1,0 1-1,0-1 1,0 1 0,0-1-1,0 1 1,1-1-1,-1 1 1,1-1-1,0 1 1,-1-1-1,1 1 1,0 0-1,1-1 1,-1 1-1,0 0 1,1 0-1,2-3 1,26-26-403,15-3-165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18244,'-3'39'4689,"0"61"-4124,4-10-579,26 176 0,-26-261-56,1 24-921,-2-29 972,0 1 0,0-1 0,0 1 0,0-1 0,0 1 0,-1-1 0,1 1 0,0-1 0,0 1 0,-1-1 0,1 1 0,0-1 0,-1 1 0,1-1 0,0 0 0,-1 1 0,1-1 0,-1 1 0,1-1 0,0 0 0,-1 0 0,1 1 0,-1-1 0,1 0 0,-1 0 0,1 0 0,-1 1 0,1-1 0,-1 0 1,0 0-1,1 0 0,-1 0 0,1 0 0,-1 0 0,1 0 0,-1 0 0,1 0 0,-1 0 0,1 0 0,-1-1 0,1 1 0,-1 0 0,0 0 0,-15-7-374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55 103 19596,'16'-5'1745,"15"-4"-1097,7-1-240,17-3 648,8 0-248,6-1-392,6 0-240,-6 2-640,-5 3-344,-16 5 616,-12 4-208,-26 0-160</inkml:trace>
  <inkml:trace contextRef="#ctx0" brushRef="#br0" timeOffset="1">1 636 18476,'9'10'1912,"25"-8"-1079,9-7-289,13-4 704,10-3-152,5-3-192,4-1-408,-8-1-992,-6 1-2184,-16 6 2368,-7 3-376,-20-2-273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 17076,'6'-7'984,"-4"4"-732,-1 0 1,1 1-1,1-1 1,-1 1-1,0 0 1,1-1 0,-1 1-1,1 0 1,-1 1-1,6-4 1,-7 5-189,-1 0-1,0 0 1,0 0 0,1 1 0,-1-1 0,0 0-1,1 0 1,-1 0 0,0 0 0,0 1 0,1-1 0,-1 0-1,0 0 1,0 0 0,1 1 0,-1-1 0,0 0-1,0 0 1,0 1 0,0-1 0,1 0 0,-1 1 0,0-1-1,0 0 1,0 0 0,0 1 0,0-1 0,0 0-1,0 1 1,0-1 0,0 0 0,0 1 0,0-1-1,0 0 1,0 1 0,0-1 0,0 0 0,0 1 0,0-1-1,0 0 1,-1 0 0,1 1 0,0-1 0,-4 22 388,4-20-277,-11 40 287,4-15-342,-4 29-1,10-49-138,0-1 0,1 1 0,0 0-1,0 0 1,0 0 0,1 0-1,0 0 1,1 0 0,2 9-1,-2-13-7,-1 1 0,1-1 0,-1 0-1,1-1 1,0 1 0,0 0 0,0 0-1,1-1 1,-1 1 0,1-1 0,-1 0-1,1 0 1,0 0 0,0 0-1,0 0 1,4 1 0,4 1-113,0 0-1,0-1 1,18 3-1,-15-3-17,-1 0 1,16 5-1,-25-6 131,0-1 0,-1 1-1,1 0 1,-1 0 0,0 0 0,1 0-1,-1 1 1,0 0 0,-1-1 0,1 1-1,0 0 1,2 4 0,-2-3 31,-1 1 0,1 0 0,-1 0 0,0 0 0,-1 0-1,1 0 1,-1 1 0,0-1 0,0 0 0,0 1 0,-1-1 0,0 1 0,0-1 0,-1 0 0,1 1 0,-1-1 0,0 0 0,-1 1 0,1-1 0,-1 0-1,0 0 1,0 0 0,-1 0 0,1 0 0,-7 8 0,4-6 83,-1 0-1,1 0 0,-1 0 1,0-1-1,-1 0 0,1 0 1,-1 0-1,-1-1 1,1 0-1,-1-1 0,0 1 1,0-1-1,0-1 0,0 0 1,-10 3-1,13-5-106,0 0 1,1-1-1,-1 1 0,0-1 1,0 0-1,0 0 0,1 0 0,-1-1 1,0 0-1,1 0 0,-1 0 1,0 0-1,1-1 0,-1 0 0,-6-3 1,8 2-10,0 1-1,-1-1 1,1 0 0,0 0 0,1 0-1,-1 0 1,0-1 0,1 1 0,0-1-1,0 0 1,0 1 0,0-1 0,0 0 0,1 0-1,0 0 1,0 0 0,-1-9 0,-1-39-290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21533,'6'-4'1736,"5"-1"-1328,4-1-184,7 1 616,4-2-328,8-1-608,5 0-408,13-1-304,2-2 632,12 7-184,1-2-152</inkml:trace>
  <inkml:trace contextRef="#ctx0" brushRef="#br0" timeOffset="1">1431 5 17116,'3'6'1600,"-10"14"-1040,-12 3-232,-10 11 776,-6 6-351,-9 12-241,-4 1-64,1 4-216,-1-3-48,10-4-96,4-4-208,10-11-648,1-7 640,5-21 16,2-8-104,3-20-112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17028,'-14'11'322,"2"0"0,-1 1 1,1 0-1,1 1 1,0 0-1,-13 22 1,19-27-258,0 1 1,1 0-1,0 0 1,1 0-1,0 0 1,0 1-1,1-1 1,1 1-1,-1 0 1,2 0-1,-1-1 1,2 17-1,0-21-21,-1-1 0,1 1 0,1-1 0,-1 0 0,1 1 0,-1-1 0,1 0-1,0 0 1,1 0 0,-1 0 0,1 0 0,-1-1 0,1 1 0,0-1 0,1 0 0,-1 0-1,0 0 1,1 0 0,0 0 0,0-1 0,0 0 0,0 0 0,0 0 0,0 0 0,0 0-1,1-1 1,6 2 0,3-1 74,0 1-1,-1-2 1,1 1 0,0-2-1,0 0 1,0-1 0,27-5-1,-26 3 16,1-1 1,-1-1-1,0 0 0,-1-2 1,1 1-1,-1-2 0,22-14 1,-31 18-78,0-1 0,0 1 0,0-1 1,0 0-1,-1 0 0,0 0 1,0-1-1,7-11 0,-9 13-25,-1 0 0,1 0 0,-1 0 0,0-1 0,0 1 0,-1 0 0,1 0 1,-1-1-1,0 1 0,0 0 0,0 0 0,-1-1 0,1 1 0,-1 0 0,-2-6 0,1 5-3,0 1-1,0-1 1,0 1 0,-1 0 0,0 0-1,0 0 1,0 0 0,0 0 0,-1 0-1,0 1 1,1 0 0,-1-1 0,0 2-1,-1-1 1,1 0 0,0 1 0,-1 0-1,0 0 1,1 0 0,-1 0 0,0 1-1,-6-1 1,-2-1 6,0 1-1,0 1 0,0 0 1,0 0-1,-1 2 1,1-1-1,-20 5 0,16-1-7,0 1 0,1 0 0,0 1 0,0 1 0,-17 9-1,26-12-83,-1 0 1,1 1-1,0 0 0,1 1 0,-1-1 0,1 1 0,0 0 0,0 1 0,1-1 0,0 1 0,0 0 0,-4 9 0,7-14-17,2 1 0,-1-1 0,0 0 1,0 0-1,1 0 0,-1 0 1,1 1-1,0-1 0,-1 0 0,1 1 1,0-1-1,0 0 0,1 0 0,-1 1 1,0-1-1,1 0 0,-1 0 1,1 1-1,0-1 0,0 0 0,0 0 1,0 0-1,2 3 0,1-1-25,0 1-1,0-1 1,1 0-1,-1 0 1,1-1-1,0 1 1,0-1-1,6 3 1,31 15-568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13659,'-8'44'1045,"0"4"856,-6 95-1,14-138-1746,0-1 1,0 0-1,1 1 0,-1-1 0,1 0 0,0 1 0,0-1 0,1 0 0,-1 0 0,1 0 1,0 0-1,0 0 0,3 4 0,-3-6-51,0 0 0,0 0 0,1 0 0,-1 0 0,1 0 0,-1 0 0,1 0 0,-1-1 0,1 0 0,0 1 0,0-1-1,0 0 1,0 0 0,0 0 0,0-1 0,0 1 0,0-1 0,0 0 0,5 0 0,7-1 60,0-1-1,-1-1 1,1-1 0,0 0-1,-1-1 1,0 0 0,0-1-1,-1 0 1,0-2-1,0 1 1,0-2 0,-1 1-1,0-2 1,-1 1-1,18-20 1,-27 27-137,0-1 0,0 1 0,-1 0 0,1-1 0,0 1 0,-1-1 0,1 0 0,-1 1 0,0-1 0,0 0 0,0 0 0,-1 0-1,1 0 1,-1 0 0,1 0 0,-1 0 0,0 0 0,0 0 0,0 0 0,0 0 0,-1 0 0,1 1 0,-1-1 0,0 0 0,0 0 0,0 0 0,-2-3 0,1 2 3,-1 0 1,0 1-1,-1-1 1,1 1-1,-1 0 1,1-1-1,-1 2 1,0-1-1,0 0 1,0 1-1,-1 0 1,1 0-1,0 0 1,-1 0 0,-9-2-1,-3 1-10,0-1 0,-1 2 0,1 1 0,-21 0 0,30 1-228,1 0-1,-1 1 0,1 0 1,-1 0-1,1 1 1,0 0-1,0 0 0,0 1 1,0-1-1,0 2 0,0-1 1,-6 5-1,20-13-326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18052,'8'4'2192,"7"-1"-1424,13-3-319,5-1 1191,18-5-1344,5-2 1040,16-1-1024,3-3-40,-1-7-208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 17004,'4'164'4169,"-17"76"-2837,5-115-805,-15 156 702,24-327-101,16-79-803,6 1 0,52-166 0,-66 259-360,1 0-1,1 1 0,2 0 0,31-53 1,-42 79 26,1 1 0,-1 0 1,0 1-1,1-1 0,0 0 1,-1 1-1,1-1 0,0 1 1,0 0-1,1 0 0,-1 0 1,6-2-1,-7 4 5,-1-1 0,1 1 1,0 0-1,-1 0 0,1 0 0,0 0 0,0 0 0,-1 0 1,1 0-1,0 0 0,0 1 0,-1-1 0,1 0 0,0 1 1,-1 0-1,1-1 0,-1 1 0,1 0 0,-1 0 0,1 0 0,-1 0 1,0 0-1,1 0 0,-1 0 0,0 1 0,0-1 0,2 3 1,0-1-5,0 1 1,-1 0-1,1 0 1,-1 0 0,0 1-1,0-1 1,-1 0-1,1 1 1,-1-1 0,0 1-1,0-1 1,-1 1-1,1 0 1,-1 4 0,0-2 2,-1 0 1,0 0-1,0 0 1,-1-1-1,0 1 1,0 0-1,-1-1 1,-5 11-1,1-4 6,-1-1 0,-1 0-1,0 0 1,-1-1 0,0 0-1,0-1 1,-1 0 0,-17 11-1,14-11-108,0-1 0,-1-1 0,0 0 0,-1-1-1,0-1 1,0 0 0,0-2 0,-23 5 0,7-9 559,31 0-452,1 0 1,-1 0-1,0 0 1,1 0 0,-1 0-1,0-1 1,1 1-1,-1 0 1,0 0-1,1-1 1,-1 1 0,1 0-1,-1-1 1,0 1-1,1 0 1,-1-1-1,1 1 1,-1-1 0,1 1-1,-1-1 1,1 1-1,-1-1 1,1 0-1,0 1 1,-1-1 0,1 1-1,0-1 1,0 0-1,-1 1 1,1-1-1,0 0 1,0 1 0,0-1-1,0 0 1,0 0-1,0 1 1,0-2-1,5-11-139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10986,'2'5'841,"3"-5"-833,0-7-128,1-2 840,4-1-800,-2-2 72,-3 4 136,-4 7 88,1-4 88,-5 6 88,-4 4-88,2 2-104,1-1 32,2 1-80,2-6-160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39 18756,'1'-1'71,"-1"0"0,1 0 0,-1 0 0,1 0 0,-1 1 0,1-1 0,-1 0 0,0 0-1,1 0 1,-1 0 0,0 0 0,0 0 0,0 0 0,0 0 0,0 0 0,0 0 0,0 0 0,0 0 0,0 0 0,0 0 0,0 0 0,-1 0 0,1 0 0,0 0-1,-1 0 1,1 0 0,-1 0 0,1 0 0,-1 0 0,1 1 0,-1-1 0,0 0 0,1 0 0,-1 1 0,0-1 0,0 0 0,0 1 0,1-1 0,-1 1-1,0-1 1,0 1 0,0-1 0,0 1 0,0 0 0,0-1 0,0 1 0,0 0 0,0 0 0,0 0 0,0 0 0,0 0 0,-2 0 0,-4 0 120,0 0 1,0 0 0,0 1 0,0 0 0,0 0 0,-9 4-1,-4 2-111,0 0 0,0 2-1,1 1 1,0 0-1,-22 17 1,29-19-51,2 0 0,-1 2 1,1-1-1,1 1 0,0 0 1,0 1-1,1 0 1,0 0-1,-7 17 0,14-27-18,0 1 0,0 0-1,0-1 1,0 1 0,0 0-1,1 0 1,-1-1 0,1 1-1,-1 0 1,1 0-1,0 0 1,0 0 0,0 0-1,0-1 1,0 1 0,0 0-1,0 0 1,1 0 0,-1 0-1,1 0 1,-1-1 0,1 1-1,1 2 1,0-2 4,0-1 1,-1 1-1,1-1 0,0 0 0,0 0 1,0 0-1,0 0 0,0 0 1,0-1-1,0 1 0,0 0 0,0-1 1,1 0-1,-1 1 0,0-1 1,0 0-1,0 0 0,1 0 0,2-1 1,5-1 19,0 0-1,0 0 1,-1-1 0,1 0 0,-1 0 0,0-1 0,0 0-1,0-1 1,0 0 0,-1-1 0,0 0 0,11-9 0,-12 8-11,1 0 1,-1 0-1,0-1 0,-1 0 1,0 0-1,0 0 1,-1-1-1,0 0 1,-1 0-1,1-1 1,-2 1-1,4-13 1,-6 18-23,-1 0 0,0 0 1,0 0-1,0 0 0,0 0 1,-1 0-1,1 0 1,-3-8-1,2 12-2,1-1 0,0 0 0,0 0 0,-1 1 0,1-1 0,-1 0 0,1 1 0,0-1 0,-1 0 1,1 1-1,-1-1 0,0 1 0,1-1 0,-1 1 0,1-1 0,-1 1 0,0-1 0,1 1 0,-1-1 0,-1 1 0,1 0 0,0 0 0,0 0-1,0 0 1,0 0 0,0 0 0,0 1-1,0-1 1,0 0 0,0 1 0,0-1-1,0 1 1,0-1 0,0 1 0,0-1-1,0 1 1,1 0 0,-1-1 0,0 1-1,0 0 1,0 1 0,-2 1-7,1 0 1,0 1-1,-1-1 0,2 0 1,-1 1-1,0-1 0,1 1 1,-1-1-1,1 1 0,0 0 1,0 0-1,0 6 0,1-9 5,0 1 1,-1 0-1,1-1 0,1 1 0,-1 0 0,0-1 0,0 1 0,1-1 0,-1 1 0,0-1 0,1 1 0,0-1 0,-1 1 0,1-1 0,0 1 1,0-1-1,0 0 0,0 1 0,0-1 0,0 0 0,0 0 0,0 0 0,0 0 0,1 0 0,-1 0 0,0 0 0,1 0 0,-1 0 0,1 0 1,-1-1-1,1 1 0,-1-1 0,2 1 0,14 1-15,-1 0 1,0-2-1,1 0 1,-1-1-1,0 0 1,1-1-1,17-5 0,37-4-74,-61 10 62,1 1 0,0 0 1,16 2-1,-24-2 22,1 1 0,-1 0 0,0-1 0,0 1 0,0 1 0,0-1 0,0 0 0,0 1 0,0-1 0,-1 1 0,1 0 0,0 0 0,-1 0 0,1 0 0,3 5 0,-3-3 19,-1 0-1,1-1 1,0 1 0,0-1 0,1 0-1,-1 0 1,6 4 0,-6-6 4,-1 0 1,1 0-1,-1 0 1,1-1-1,0 1 1,0-1 0,-1 1-1,1-1 1,0 0-1,0 0 1,-1 0-1,1 0 1,4-1-1,19-4 87,0-2 0,-1 0 0,38-17 0,-40 15-67,0 0 0,0 1 0,0 2-1,38-6 1,-58 11-35,1 1 0,-1 0 0,1 0 0,0 0 0,-1 0 0,1 1 0,-1-1 0,1 1 0,-1 0 0,0 0 0,1 0 0,5 3 0,-7-3 0,0 1 0,-1 0-1,1-1 1,0 1 0,-1 0 0,1 0 0,-1 0 0,1 0 0,-1 0 0,0 0 0,0 0-1,0 1 1,0-1 0,0 0 0,-1 0 0,1 1 0,-1-1 0,1 5 0,-1 9 19,0-14-8,0 0 0,0 1 0,0-1 0,0 1 0,0-1 0,0 0 0,1 1 0,0 2 0,2-7-315,-1-1 0,1 1 0,-1-1 0,0 0 0,0 0 0,0 1 0,2-5 0,11-30-647,-9 10 287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19468,'-2'3'1593,"-7"11"-1108,1-1 0,1 1 1,0 1-1,1 0 1,0 0-1,1 0 1,1 0-1,-3 21 0,3 5-209,2 1-1,2-1 0,7 62 0,31 122-228,-38-225-48,6 42-256,-6-42 251,0 0 1,0 0-1,0 0 1,0 1-1,0-1 1,0 0-1,0 0 1,0 0-1,1 1 0,-1-1 1,0 0-1,0 0 1,0 0-1,-1 1 1,1-1-1,0 0 1,0 0-1,0 0 1,0 1-1,0-1 0,0 0 1,0 0-1,0 0 1,0 0-1,0 1 1,0-1-1,-1 0 1,1 0-1,0 0 0,0 0 1,0 0-1,0 1 1,0-1-1,-1 0 1,1 0-1,0 0 1,0 0-1,0 0 1,0 0-1,-1 0 0,1 0 1,0 0-1,0 0 1,0 0-1,-1 0 1,1 0-1,0 0 1,0 0-1,0 0 1,-1 0-1,1 0 0,0 0 1,0 0-1,0 0 1,-1 0-1,1 0 1,0 0-1,0 0 1,0 0-1,0 0 0,-1 0 1,1-1-1,-11-7-147,-12-26 54,2 0-1,0-1 1,3-1 0,1-1-1,-22-68 1,37 98 160,0 0 1,0-1-1,1 1 1,0 0-1,-1-9 0,2 15-41,0 0 1,0-1-1,0 1 0,1 0 0,-1 0 0,0 0 0,0-1 0,1 1 0,-1 0 0,0 0 0,1 0 1,-1 0-1,1 0 0,0-1 0,-1 1 0,1 0 0,0 0 0,0 1 0,0-1 0,-1 0 1,1 0-1,0 0 0,0 0 0,0 1 0,0-1 0,0 1 0,1-1 0,-1 1 0,0-1 0,0 1 1,0-1-1,0 1 0,1 0 0,-1 0 0,0-1 0,0 1 0,2 0 0,29 1-465,42 5-1,24 1-1821,-70-9 1636,36-5 1,-18-1-291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16187,'-4'4'370,"1"-1"-1,-1 1 0,0-1 0,-1 0 1,1 0-1,0-1 0,-1 1 0,0-1 1,1 0-1,-6 1 0,-9 5 780,12-4-797,-9 2 109,1 2 0,-1 0 0,1 1 1,1 0-1,0 1 0,-24 21 1,38-30-457,-1 0 0,0-1 0,0 1 0,1 0 1,-1-1-1,0 1 0,1 0 0,-1 0 0,1 0 0,-1-1 1,1 1-1,0 0 0,-1 0 0,1 0 0,0 0 0,-1 0 1,1 0-1,0 0 0,0 0 0,0 0 0,0 0 0,0 0 1,0 0-1,0 0 0,0 0 0,0 0 0,1 0 1,-1 0-1,0 0 0,1 0 0,-1-1 0,1 1 0,-1 0 1,1 0-1,-1 0 0,1 0 0,-1-1 0,1 1 0,0 0 1,-1 0-1,1-1 0,0 1 0,0-1 0,-1 1 0,1-1 1,0 1-1,0-1 0,0 1 0,2 0 0,6 2-71,0 1 0,0-1-1,0-1 1,12 2 0,-14-2 33,50 8-248,-36-8 154,-1 2 1,1 0-1,-1 1 0,20 9 0,-39-14 123,0 0 1,0 0-1,-1 1 0,1-1 0,0 0 0,-1 1 0,1-1 0,-1 1 0,1-1 0,0 0 0,-1 1 0,1-1 0,-1 1 0,1 0 0,-1-1 0,1 1 0,-1-1 0,0 1 0,1 0 0,-1-1 0,1 2 1,-1-1 2,0 0 0,-1-1 0,1 1 0,0 0 0,0-1 0,0 1 0,-1-1 0,1 1 0,0-1 0,-1 1 1,1 0-1,0-1 0,-1 1 0,1-1 0,-1 1 0,1-1 0,0 0 0,-1 1 0,0 0 0,-32 15 77,1-4-25,0-2 1,-1-1-1,-34 4 1,53-11-114,1 0 1,-1-1 0,1-1 0,-1-1 0,0 0 0,1 0 0,0-1 0,-1-1 0,1-1-1,-21-7 1,-20-15-100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0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39 20548,'11'-17'4569,"-3"3"-3728,-11 10-377,-11 1-328,0 6 296,6 3-968,5 4 536,0 1-296,16-3-209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1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14939,'3'-2'1168,"15"0"-847,13 2-97,32-6 360,29 0-64,32-3-176,19-2-80,24-2-80,5-1-144,1 0-392,0 0-224,-11-3 464,-12-6-112,-3-6-64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9:1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13691,'-12'-3'1152,"20"3"-720,10-2-72,20 4 481,10 1 23,18 5 0,10-2-32,25 1-136,9 3-56,16-6-88,1-1-159,5-3-513,2-1-369,1-7 433,-3-6-120,-10-4-56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0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2 209 9554,'0'0'40,"0"0"0,-1 1 0,1-1 0,0 1 0,0-1 0,0 0 0,-1 1 0,1-1 0,0 1 0,0-1 0,0 1 0,0-1 0,0 1-1,0-1 1,0 1 0,0-1 0,0 1 0,0-1 0,1 0 0,-1 1 0,0-1 0,0 1 0,0-1 0,0 1 0,1-1 0,-1 0 0,0 1 0,0-1 0,1 0 0,-1 1 0,0-1 0,1 0 0,-1 1 0,0-1 0,1 0 0,-1 1 0,1-1 0,-1 0-1,0 0 1,1 0 0,-1 1 0,1-1 0,-1 0 0,1 0 0,-1 0 0,0 0 0,1 0 0,0 0 0,28 6 1134,-28-6-1027,62 5 972,0-2-1,126-13 0,-103 3-884,506-45 215,-146 11-224,-176 19-148,342-25-15,2 26-60,-80 28 74,12 0 139,-2-23 49,-345 0-205,225-5-36,-399 22-29,44 7-1,-61-6 1,0-1 1,0 2-1,0-1 1,0 1 0,-1 0-1,1 1 1,-1 0-1,0 0 1,9 8-1,-15-12-28,1 1 0,-1-1 0,0 1 0,0-1-1,0 1 1,1-1 0,-1 0 0,0 0 0,0 1-1,1-1 1,-1 0 0,0 0 0,1 0 0,-1 0-1,0-1 1,0 1 0,1 0 0,0-1 0,28-9-209,-21 6 219,30-9-136,13-7-54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1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46 168 11514,'-45'0'2561,"136"9"224,398-23-2154,-291 1-517,934-15 525,-546 20-346,362 6-34,1054-4-164,-1976 5-93,137-9-39,-131 6 30,-2-1 1,1-1-1,33-11 0,-61 15 11,1 1 1,-1 0-1,1-1 0,-1 0 0,0 0 0,1 0 0,-1 0 0,0-1 1,-1 1-1,1-1 0,2-3 0,-4 6-3,-1-1 1,1 0 0,-1 1-1,1-1 1,-1 0-1,0 1 1,1-1-1,-1 0 1,0 0-1,0 1 1,0-1 0,0 0-1,1 0 1,-1 0-1,0 1 1,0-1-1,-1 0 1,1 0-1,0 0 1,0 1-1,0-2 1,-1 1-3,0-1 1,0 1-1,0 0 1,0 0-1,0 0 1,0 0-1,0 0 1,0 0-1,0 0 1,0 0-1,-1 0 1,1 1-1,0-1 1,0 0-1,-1 1 1,-1-1-1,-17-1-865,17 5-415,14 2 410,12 2 368,11 1-149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2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11138,'5'-3'250,"1"1"-1,0 0 1,0 0-1,0 1 1,0 0-1,0 0 1,12-1-1,10-1 528,2-2-422,0 1 0,-1 1 0,1 2 0,0 1 0,0 1 0,49 8 0,9 3-332,1-4 1,110-3 0,-106-4-9,-6-4-20,128-20 1,-124 10 12,104 0 1,64 10 1,393 15 51,56 24-81,2-31 18,-653-5 8,724-46-7,-491 22-11,664-99 45,-692 83-14,150 0-40,-284 32 28,-40-3 14,-50 5-239,50 0 0,-88 6 190,1 0 0,-1 0-1,1 0 1,-1 0-1,0-1 1,1 1-1,-1 0 1,1 0-1,-1 0 1,0 0-1,1-1 1,-1 1-1,0 0 1,1 0 0,-1-1-1,0 1 1,1 0-1,-1-1 1,0 1-1,0 0 1,0-1-1,1 1 1,-1 0-1,0-1 1,0 1-1,0 0 1,1-1-1,-1 1 1,0-1 0,0 1-1,0 0 1,0-1-1,0 1 1,0-1-1,-2-8-239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4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11642,'-12'4'1690,"12"-4"-1665,0 0-1,0 0 0,0 0 1,1 0-1,-1 1 1,0-1-1,0 0 1,0 0-1,0 0 1,0 0-1,1 1 1,-1-1-1,0 0 1,0 0-1,0 0 1,0 0-1,0 1 1,0-1-1,0 0 1,0 0-1,0 1 0,0-1 1,0 0-1,0 0 1,0 0-1,0 1 1,0-1-1,0 0 1,0 0-1,0 0 1,0 1-1,0-1 1,0 0-1,0 0 1,0 0-1,0 1 1,0-1-1,-1 0 0,1 0 1,0 0-1,0 0 1,0 1-1,0-1 1,0 0-1,-1 0 1,1 0-1,0 0 1,0 0-1,0 0 1,-1 1-1,1-1 1,0 0-1,0 0 1,0 0-1,-1 0 0,1 0 1,0 0-1,0 0 1,0 0-1,-1 0 1,1 0-1,0 0 1,0 0-1,0 0 1,-1 0-1,5 5-19,1-1 0,-1 1-1,1-1 1,0 0 0,0 0 0,0-1 0,0 0-1,1 1 1,0-2 0,-1 1 0,1-1-1,0 0 1,0 0 0,10 2 0,11 0-23,-1 0 0,28 0-1,-53-4 20,95 1-20,-47-1 7,63 8 1,42 20 19,-83-14-3,117 10 0,89-31-23,0-21 36,-92 8-4,2 4-23,0 8 0,1 8-1,240 31 1,-269-9 0,425 39-46,509-68 44,-623-19 14,278-1 2,94 45 10,-838-18-16,100 2-12,164-18-1,-242 12 152,356-63-4209,-325 52 3368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9 722 14819,'-4'14'3132,"0"-3"241,13-18-1717,279-323 2252,-216 235-5613,100-173 0,-165 253 1369,-6 13 253,0-1 0,0 1-1,1 0 1,-1-1 0,0 1-1,1 0 1,0 0-1,-1 0 1,1 0 0,0 0-1,3-2 1,2 1-870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1:4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26 173 12011,'-22'-10'2496,"22"10"-2475,0 0 0,0 0-1,0 0 1,-1 0 0,1 0 0,0 0-1,0 0 1,0 0 0,0 0-1,0 0 1,0 0 0,0 0-1,-1 0 1,1 0 0,0 0-1,0 0 1,0 0 0,0 0 0,0 0-1,0 0 1,0 0 0,0 0-1,-1 0 1,1 1 0,0-1-1,0 0 1,0 0 0,0 0-1,0 0 1,0 0 0,0 0-1,0 0 1,0 0 0,0 0 0,0 1-1,0-1 1,0 0 0,0 0-1,0 0 1,0 0 0,0 0-1,0 0 1,0 0 0,0 1-1,0-1 1,0 0 0,0 0 0,0 0-1,0 0 1,0 0 0,7 14 242,-5-12-249,0 1 1,1-1-1,-1 0 0,0-1 0,1 1 1,-1 0-1,1-1 0,0 1 0,-1-1 1,1 0-1,0 0 0,0 0 0,0 0 1,0 0-1,0-1 0,6 1 0,7 1 146,33-3 0,-28 0-48,6 0 21,55-1 238,150 14 1,119 29-342,1-16 1,588-34 0,-257-28-4,140-9 10,-161 6-61,326 27 123,-718 16 196,159 3 326,455-5-119,-18-46-483,-518 20-26,894-39-65,-751 55-10,-469 10-44,-21-1 105,-1 0-1,0 0 1,1 0-1,-1 0 1,0 0-1,1 0 1,-1 0-1,1 0 1,-1 0-1,0 0 1,1 0-1,-1 0 1,0 1-1,1-1 1,-1 0-1,0 0 1,0 0-1,1 1 1,-1-1-1,0 0 1,1 1-1,-1-1 1,0 0-1,0 0 1,0 1-1,1-1 1,-1 0-1,0 1 1,0-1-1,0 0 1,0 1-1,0-1 1,1 0-1,-1 1 1,0-1 0,0 1-1,0-1 1,0 0-1,0 1 1,0-1-1,0 0 1,-1 1-1,1 0 8,-1 0-1,0-1 1,1 1 0,-1 0-1,0-1 1,0 1 0,1-1-1,-1 0 1,0 1-1,0-1 1,0 0 0,0 1-1,0-1 1,1 0 0,-1 0-1,0 0 1,0 0 0,0 0-1,0 0 1,0 0-1,0 0 1,0 0 0,0 0-1,0 0 1,0 0 0,-1-1-1,-3 0-57,-23-2-209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0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4881 502 9482,'-35'-21'530,"-1"1"-1,-1 3 1,0 0-1,-67-18 1,-30-13 396,86 28-647,-22-11 33,-2 3 0,-131-32 0,-153 0-277,49 9 18,-243-31-58,400 70-43,-256 12 1,219 15-3,1 7-1,2 8 1,-280 84 0,325-66-52,-184 89 0,229-88 7,1 4 0,-142 107-1,199-130 44,1 2-1,1 2 0,1 1 1,3 1-1,1 2 0,-42 70 1,44-59 9,2 1 1,3 2 0,1 0-1,3 2 1,-16 75-1,28-87 32,1 1 0,1-1-1,3 1 1,2 0-1,1 0 1,3 0 0,1-1-1,19 69 1,16 20-56,78 169 0,-113-286 71,29 64 62,4-1 0,2-2-1,4-2 1,3-2-1,4-2 1,2-2 0,3-3-1,2-2 1,108 85 0,-91-90-68,2-3 1,2-3 0,3-4 0,1-4 0,3-3 0,175 54 0,-60-43 96,347 40 1,220-41 111,1150-106 91,-181-110 447,-1397 120-658,401-109-1,-530 96-27,-3-10 0,-4-9-1,196-105 1,-274 115 30,188-134 0,-247 150-46,-1-2 0,-4-4 0,-1-3 0,53-68 1,-90 97-13,-2-1 0,-1-1 0,-1-1 1,-2-1-1,20-56 0,-30 66-2,-1 1 0,-1-1 0,-2 0 1,0-1-1,-2 1 0,-1-1 0,-1 1 0,-2-1 0,-4-37 0,-3 26 25,-1 1 0,-2 0 0,-1 0 0,-2 2-1,-2-1 1,-1 2 0,-1 0 0,-2 2 0,-2 0-1,-39-46 1,10 21 44,-4 3 1,-1 1-1,-3 4 0,-85-56 0,50 44-50,-3 5 1,-126-53-1,81 52-158,-164-43 0,18 30-276,-358-40 0,-527 12-468,-5 75 231,814 22 472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0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7203 868 10258,'-25'-23'333,"0"2"-1,-2 1 1,0 1 0,-1 1-1,-1 1 1,0 2-1,-47-17 1,-229-59 354,225 71-401,-405-115 488,-179-45 117,-171 0-753,578 138-216,-335-11 0,308 51 30,1 12 0,-329 55 0,0 45 7,12 51 2,473-118 27,3 6 0,1 5 0,-139 84 0,199-99-8,2 2-1,1 3 1,3 2 0,2 3-1,2 3 1,2 1 0,-62 86 0,89-104-27,2 1 0,1 1 0,2 0 0,2 2 0,1 0-1,3 1 1,1 0 0,1 1 0,-8 74 0,16-81 5,2 0 0,1 0 0,1 0 0,2 0 0,2 0 0,1-1 0,1 0 0,2 0-1,2 0 1,0-1 0,2-1 0,27 47 0,-11-32 17,3-2 1,1-1-1,2-1 1,2-2-1,1-2 1,52 40-1,-13-20 9,2-3 0,141 73 0,-43-43 0,3-8 0,264 74 0,-233-96 1,357 47 0,232-34-6,992-57-121,-780-106 100,-717 46 136,401-122-1,-454 95 118,277-129 0,-416 156-94,-1-4 1,-4-5-1,-2-4 0,-3-5 0,91-83 1,-156 123-81,0-1 0,-2-1 1,-2-1-1,0-2 1,-2 0-1,-2-1 1,-1-1-1,-1-1 0,14-42 1,-22 49-35,-2-1 1,-1 0-1,-1 0 1,-2-1-1,0 1 0,-2-1 1,-2 0-1,-1 0 1,-1 1-1,-1-1 0,-2 0 1,-12-42-1,4 32-67,-2 0 1,-2 1-1,-2 1 0,-1 1 0,-1 1 0,-3 1 0,-1 1 0,-1 1 0,-2 1 1,-1 1-1,-40-33 0,13 20-62,-1 2 0,-2 3 0,-2 2 0,-1 4 0,-1 1 0,-70-22 0,-123-31-154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5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6407 13419,'-3'21'1036,"1"-19"-969,1-15 49,14-210 149,-3 98-214,133-1573-30,214-1065-1213,-190 1367 907,-156 1239 70,-11 102 95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5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28 484 11939,'-7'2'481,"-10"2"20,14-4-278,7-4 93,17-9-234,0-2 0,0 0 0,-2-1 0,0-2 0,19-21 0,-8 5-89,-2-2-1,24-40 1,-6-12-43,-35 64 12,1 0 1,1 1-1,20-26 1,-33 48 37,1-1 1,0 1-1,0 0 1,-1 0 0,1 0-1,0 0 1,0 0 0,0 1-1,0-1 1,0 0-1,1 0 1,-1 1 0,0-1-1,0 1 1,0-1 0,1 1-1,-1-1 1,0 1-1,0 0 1,1-1 0,-1 1-1,0 0 1,3 0 0,-3 1 6,1-1 0,-1 1 0,1 0 0,-1 0 0,0-1 1,1 1-1,-1 0 0,0 0 0,0 1 0,0-1 1,0 0-1,1 0 0,-2 0 0,1 1 0,0-1 0,1 3 1,3 7 64,0 0 1,-1 0-1,6 24 0,-9-31-56,53 296 936,-35-178-802,-9-59-36,1 111 0,-12-102-109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5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12995,'2'2'73,"-1"-1"0,0 0 0,1 0 0,-1 1 0,0-1 0,1 1 0,-1-1 0,0 1 0,0-1 0,0 1 0,-1 0 0,1 0 0,0-1 0,0 1 0,-1 0 0,1 0 1,-1 2-1,3 4 77,128 407 1334,-26 7-1262,-94-377-184,26 69 0,-36-110-36,0 0 0,1-1 0,0 1 0,0-1 0,0 1 0,0-1 0,1 0 0,-1 0 0,1 0 0,0 0-1,4 3 1,-5-5 0,0 0 0,-1 0-1,1 0 1,0 0 0,0-1-1,-1 1 1,1-1 0,0 0-1,0 1 1,0-1 0,0 0-1,0 0 1,0 0 0,0 0-1,-1 0 1,1-1 0,0 1-1,0-1 1,0 1 0,0-1-1,-1 0 1,1 1 0,0-1-1,-1 0 1,4-2 0,5-5 6,0 0 0,0-1 1,0-1-1,-1 1 0,-1-1 1,0-1-1,0 0 0,10-19 0,1 1 6,257-360-56,-191 278 42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1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1551 497 10602,'-10'-3'95,"-239"-59"691,220 57-939,0 2 0,0 1-1,0 2 1,0 0 0,0 2-1,-52 10 1,30 1 93,0 3 0,0 1 0,2 3 1,0 2-1,2 2 0,0 2 0,2 2 0,1 2 0,-56 49 0,55-37 325,1 1 0,3 2 0,2 2 0,2 1 0,2 2 0,2 2 0,-51 109 0,56-93-279,3 0 1,2 1 0,4 2 0,3 0-1,3 0 1,-5 82 0,16-102-48,1 0 0,3 0 0,2 0 0,2 0 0,3 0 0,1-1 0,3 0 0,2-1 0,32 71 0,-17-63 29,1-1 0,4-2 0,1-1 0,3-2 0,2-2-1,2-2 1,2-1 0,2-3 0,89 64 0,-55-54 73,2-3 1,2-3-1,1-5 0,3-3 0,165 47 0,353 49 115,12-43-197,356 3 134,8-91 729,-14-97-60,-7-62-503,-12-53-160,-21-80-13,-775 229-39,199-106 1,-268 117-24,-2-3 0,-2-4-1,121-108 1,-178 141-15,0-2-1,-2-1 1,-1 0-1,-1-2 1,-1 0-1,-1-1 1,-1-1-1,-2 0 1,-1-1-1,-1-1 0,-2 0 1,-1-1-1,7-38 1,-12 32 12,-1 1 0,-2-1 0,-1 0 0,-2 0 0,-2 1 1,-1-1-1,-14-53 0,1 27 81,-3 1-1,-3 1 1,-43-83 0,37 91 2,-2 1 0,-3 2 0,-1 1 0,-3 2 0,-59-59 0,42 55-17,-3 1 0,-3 4 0,-116-71 0,80 64-40,-2 4-1,-111-38 1,-219-41-51,126 64-132,-586-47-1,-318 94-335,-94 118-774,968-62 1025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2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12467,'28'3'3860,"32"11"-2433,27 4-1296,0-7 58,0-5 0,0-3-1,88-10 1,-109-1 85,124-32-1,-132 24-15,0 4 0,105-10-1,-151 22-230,0 0-1,-1 0 0,1 1 0,-1 1 1,13 2-1,-20-3-24,-1 0 0,1 0 1,-1 1-1,1-1 0,-1 1 0,0 0 0,1 0 0,-1 0 1,0 0-1,0 0 0,-1 1 0,1-1 0,0 1 1,-1 0-1,0 0 0,1 0 0,-1 0 0,0 0 0,2 6 1,-4-9-23,0 0 1,0 1 0,0-1 0,0 0-1,0 0 1,0 1 0,0-1-1,0 0 1,-1 0 0,1 0 0,0 1-1,0-1 1,0 0 0,0 0-1,0 0 1,0 1 0,-1-1 0,1 0-1,0 0 1,0 0 0,0 0-1,0 0 1,-1 1 0,1-1 0,0 0-1,0 0 1,-1 0 0,1 0-1,0 0 1,0 0 0,0 0 0,-1 0-1,1 0 1,0 0 0,0 0 0,-1 0-1,1 0 1,0 0 0,0 0-1,-1 0 1,1 0 0,0 0 0,-1 0-1,-14-1-63,13 1-6,-17 0-136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3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866 23 10786,'-45'-7'1369,"-68"-1"0,96 8-1130,1 0 0,-1 2 0,1 0 0,0 1 1,0 1-1,0 0 0,-24 10 0,11 0-131,1 2 0,0 0 0,1 2 0,1 1 1,-35 32-1,12-3-41,-65 81-1,88-96 15,1 0 0,2 2 0,2 1-1,-26 57 1,37-68 3,1 1 1,1-1-1,2 2 1,0-1-1,2 1 1,0 0-1,1 52 0,5-51-29,0-1 0,2 1 0,0-1 0,2 0 0,1-1 0,2 1 0,21 46 0,-21-56-50,0 0-1,2-1 0,0 0 1,0 0-1,2-2 1,0 1-1,0-2 1,2 0-1,-1 0 1,2-1-1,-1-1 0,19 9 1,-6-6-4,1-2 0,0 0 0,1-3 0,0 0 0,1-2 1,0-1-1,44 3 0,2-5-12,143-12-1,-155 2-151,1-3-1,99-28 1,-124 25 57,-1-3 0,0-1 0,-1-1 0,-1-3 0,36-24 0,-22 7 102,-1-1 0,-3-3 0,-1-2 0,-3-2 0,-1-2 0,59-84 0,-84 103 44,0 0 1,-2-1 0,-1 0 0,-1-2 0,-2 1 0,9-34-1,-18 50-4,0 0-1,-1-1 0,-1 1 1,0 0-1,-1-1 0,-1 1 0,-2-16 1,2 20-4,-2 0 0,0 0 1,0 0-1,-1 0 1,0 0-1,0 0 0,-1 1 1,-1 0-1,1 0 0,-13-13 1,2 5 30,-1 0 0,-1 2 0,0 0 1,-1 1-1,-1 1 0,-32-17 0,-8 1 97,-69-23 1,42 23-105,-1 4 1,-1 4-1,-1 3 1,-163-10-1,234 27-85,1 1 1,-35 4-1,26 3-62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5:3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15595,'-1'-1'489,"10"-1"603,146-25 789,-101 16-1686,1 2 0,57-2 0,777 16-134,-781-3-74,3-6-189,-17-1-263,-645 27-1158,381-4 1161,-101 7-61,196-21 439,-118-10 0,135-2 204,58 7-118,0 1 0,0 0 0,0 0 0,0 0 0,0-1-1,0 1 1,1 0 0,-1 0 0,0 0 0,0 0-1,0-1 1,0 1 0,0 0 0,0 0 0,0 0-1,0 0 1,0-1 0,0 1 0,1 0 0,-1 0-1,0 0 1,0 0 0,0 0 0,0 0 0,0 0-1,1-1 1,-1 1 0,0 0 0,0 0 0,0 0-1,0 0 1,1 0 0,-1 0 0,0 0 0,0 0-1,0 0 1,1 0 0,-1 0 0,0 0 0,10-2 16,-1 1 1,1 0 0,0 1 0,16 1-1,1 0 3,345 2 146,486-11 65,-132-51-366,-290 19 60,-211 37 547,-209 3-395,-8-5 22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14267,'12'-5'1544,"6"10"-887,-2 6-241,12 14 1344,-1 5-896,9 13-368,3 4-48,2 7-96,-7 2-79,0 0-105,0-3-16,-8-9-192,-3-3-273,-4-18 313,-1-7-80,0-16-16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2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 11058,'-4'2'628,"2"-1"-437,0 1 1,0-1-1,0 0 0,0 0 1,0-1-1,0 1 0,-1 0 0,1-1 1,0 1-1,0-1 0,-1 0 0,1 0 1,0 1-1,-4-2 0,8 1 42,0-1 0,0 1-1,0-1 1,0 1 0,0 0 0,0 0 0,0 0-1,0 0 1,0 0 0,3 1 0,4 3-154,0-1 1,0 0-1,1-1 1,-1 0-1,1-1 1,0 0-1,0 0 1,17-1 0,5-3-2,43-10 0,-45 7 5,52-4-1,-38 12-37,0 1 0,65 13 0,36 4-12,63-17-16,-12-2 4,120 6-29,-112-4 97,-85 5-5,-2 6 1,119 30-1,11-12-56,2-21-6,33 3-8,76 9 2,489-32 0,-327-10 10,30-2-5,503-58-28,-1039 78 13,9-1 17,0 1-1,0 1 1,45 5-1,-68-5-19,1 0 0,-1 0 0,0 0 0,0 0 0,1 1 0,-1-1 0,0 0 0,0 0 0,1 0 0,-1 0 0,0 0 0,0 1 0,0-1 0,1 0 0,-1 0 0,0 0 0,0 1 0,0-1 0,0 0 0,1 0 0,-1 1 0,0-1 0,0 0 0,0 0 0,0 1 0,0-1 0,0 0 0,0 0 0,0 1 0,0-1-1,0 0 1,0 1 0,0-1 0,0 0 0,0 0 0,0 1 0,0-1 0,0 0 0,0 0 0,0 1 0,0-1 0,0 0 0,0 1 0,-1-1 0,1 0 0,0 0 0,0 0 0,0 1 0,0-1 0,-1 0 0,1 0 0,0 0 0,0 1 0,0-1 0,-1 0 0,1 0 0,0 0 0,0 0 0,-1 0 0,1 0 0,0 1 0,-1-1 0,1 0 0,0 0-1,0 0 1,-1 0 0,1 0 0,-1 0-19,1 0 0,-1 1 0,1-1 0,-1 0-1,0 1 1,1-1 0,-1 0 0,1 0 0,-1 0-1,0 0 1,1 1 0,-1-1 0,0 0 0,1 0 0,-1 0-1,1 0 1,-1-1 0,0 1 0,1 0 0,-1 0-1,0 0 1,1 0 0,-1-1 0,1 1 0,-1 0-1,1-1 1,-1 1 0,0 0 0,1-1 0,-1 1 0,1 0-1,0-1 1,-1 1 0,1-1 0,-1 1 0,1-1-1,0 1 1,-1-2 0,-4-15-115,2-7-70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3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12539,'3'0'195,"-1"0"0,0 1 1,1-1-1,-1 0 1,1 0-1,-1-1 0,1 1 1,-1 0-1,0-1 1,1 1-1,2-2 0,11-2 405,51 0 181,1 3-1,119 13 1,68-1-696,-28-26 211,52-2 186,-213 17-360,0 2-1,82 15 0,50 27-50,13 3-23,-195-45-47,0 0 0,1-1 0,-1-1 0,1-1 0,24-3 0,-32 2-82,-1 0 1,1 0-1,0-1 0,-1 0 1,1 0-1,-1-1 0,0 0 1,0-1-1,-1 0 0,1 0 1,8-8-1,-15 12 66,0 0 1,0 0-1,0-1 0,0 1 0,0 0 0,0 0 0,0-1 0,-1 1 1,1 0-1,-1-1 0,1 1 0,-1-1 0,1 1 0,-1-1 0,0 1 1,1 0-1,-1-1 0,0 0 0,0 1 0,0-1 0,-1-1 0,-1-14-255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4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10898,'29'11'331,"1"-1"-1,0-2 0,0-1 0,1-1 1,-1-1-1,1-2 0,36-1 0,454-5 2919,-458 3-2899,0-4 1,0-2-1,-1-3 0,0-2 0,116-39 1,-152 41-228,-8 4-242,-1-1-1,0-1 0,0-1 1,27-16-1,-32 11-27,-12-2-78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4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 12891,'-1'-1'60,"1"-1"0,0 1 0,0-1 0,0 1 0,0-1 0,0 1 0,0-1 0,0 1 0,0-1 0,1 1 0,-1-1 0,1 1 0,-1-1 0,1 1 0,0 0 0,-1-1 0,1 1 0,0 0 0,0 0 0,0-1 0,0 1 0,0 0 0,0 0 1,0 0-1,0 0 0,0 0 0,1 0 0,-1 1 0,0-1 0,1 0 0,-1 1 0,2-2 0,4-1 77,0 0 0,0 0 1,1 1-1,-1 0 0,9-1 0,4 1 43,-1 2-1,1 0 0,0 1 0,-1 1 0,22 5 0,18 1 131,364 2 404,-170-10-1139,-198 0 331,64-7 0,-27-5-19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4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10266,'0'0'117,"0"0"0,1 1-1,-1-1 1,0 0 0,0 1-1,1-1 1,-1 0 0,0 0 0,1 1-1,-1-1 1,0 0 0,1 0-1,-1 0 1,0 0 0,1 1 0,-1-1-1,1 0 1,-1 0 0,0 0-1,1 0 1,-1 0 0,0 0 0,1 0-1,-1 0 1,1 0 0,-1 0-1,0 0 1,1 0 0,-1 0 0,1 0-1,-1 0 1,0-1 0,1 1-1,0 0 1,26-7 1338,2 0-533,17 4-517,-1-3 0,55-14 0,-76 16-377,0 1 1,47-1 0,-46 4-32,-1-1 1,0-1 0,25-6 0,107-25-28,-123 28 39,-1 2-1,64 2 1,-22 6-4,-3 0 6,104-5 1,187-12 3,-319 12-16,0-3 1,-1-1 0,46-11 0,121-40 1,-48 12 0,-129 36-1,1 1 0,0 2-1,39 1 1,98 11-12,-88-5-102,157-14 1,-79 0 98,518 13-370,-588 5 277,189 21 70,-253-27 9,-25-1 25,0 0 0,0 0 1,0-1-1,0 1 0,0 0 1,1 0-1,-1-1 0,0 1 1,0-1-1,0 1 0,0-1 1,-1 0-1,1 1 0,0-1 1,0 0-1,0 1 0,0-1 1,-1 0-1,1 0 0,0 0 1,-1 0-1,1 0 0,-1 0 1,1-1-1,0 1-43,-27 16-1205,16-9 1212,0 0 1,0-1-1,0 0 0,0-1 0,-1 0 1,0 0-1,0-1 0,0-1 0,0 0 1,0 0-1,0-1 0,0-1 0,-1 0 0,1 0 1,0-1-1,0-1 0,-1 0 0,1 0 1,0-1-1,-12-5 0,-2-1 43,0 2-1,0 0 1,-1 2 0,-42-4-1,-108 5-32,54 3 94,-55-3 41,0 7 0,1 8 0,-177 35 0,331-42-69,-76 11 190,87-14-153,1-1 1,-1 0 0,1 0-1,-1-1 1,1 0 0,-1-1-1,-9-3 1,17 4-51,1 0 0,0 1 0,0-1-1,0 0 1,0 0 0,0 0 0,0-1 0,0 1 0,0 0 0,0-1 0,1 1 0,-1-1 0,-2-3-1,4 5-22,0 0 0,0 0 0,0-1 0,0 1 0,0 0 0,-1-1 0,1 1 0,0 0 0,0 0 0,0-1 0,0 1 0,0 0-1,0-1 1,0 1 0,0 0 0,0-1 0,1 1 0,-1 0 0,0 0 0,0-1 0,0 1 0,0 0 0,0 0 0,0-1 0,1 1 0,-1 0-1,0 0 1,0-1 0,0 1 0,1 0 0,-1 0 0,0 0 0,0-1 0,1 1 0,20-5-114,131 5-152,33-2 212,-56-11 56,83-4-4,-104 19-15,0 5 1,184 34-1,-253-33 11,1-2 0,0-2 0,1-2 0,-1-1 0,0-2 0,0-2 0,77-15 0,-114 17-25,35-12-29,-37 13 65,1-1-1,0 0 1,-1 0-1,1 0 1,-1-1-1,1 1 1,-1 0 0,1-1-1,-1 1 1,0 0-1,0-1 1,1 0-1,-1 1 1,0-1-1,-1 0 1,1 1 0,1-5-1,1-9-19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0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1894 10018,'3'0'304,"0"0"0,0 1 0,0-1 0,0 1-1,0-1 1,0 1 0,0 0 0,6 3 0,-4-3-105,15 5-109,0-2 0,0 0 0,0-1 0,0-1 1,1-1-1,-1-1 0,1-1 0,-1-1 0,0 0 0,22-6 0,145-21 297,-61 11-270,-103 14-109,0-2 0,-1-1 0,0 0 1,0-2-1,31-16 0,98-70 19,-32 19-20,25-1-65,3 5 1,4 7 0,172-49-1,18-16 28,-11-26 6,-21 10 29,184-25 73,-278 104-11,-89 27-27,136-47 9,-7-22-50,-99 35 37,196-64 0,-180 69-19,-105 39-1,141-39-1,-208 69-14,24-6 14,0 1 1,46-3-1,-70 8-15,-1 0 0,1 0-1,0 0 1,-1 0 0,1 0 0,0 0 0,-1 1-1,1-1 1,0 0 0,-1 0 0,1 0 0,0 1-1,-1-1 1,1 0 0,0 0 0,0 1-1,-1-1 1,1 0 0,0 0 0,0 1 0,0-1-1,-1 0 1,1 1 0,0-1 0,0 0-1,0 1 1,0-1 0,0 0 0,0 1 0,-1-1-1,1 1 1,0-1 0,0 0 0,0 1-1,0-1 1,0 0 0,1 1 0,-1-1 0,0 0-1,0 1 1,0-1 0,0 1 0,0-1 0,0 0-1,1 1 1,-1-1 0,0 0 0,0 0-1,0 1 1,1-1 0,-1 0 0,0 1 0,0-1-1,1 0 1,-1 0 0,0 0 0,1 1-1,-1-1 1,0 0 0,1 0 0,-1 0 0,0 0-1,1 0 1,-1 1 0,0-1 0,1 0-1,-19-1-13,1-1-29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0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4239 8986,'2'2'120,"0"-1"1,0 1 0,0 0-1,1-1 1,-1 0-1,1 1 1,-1-1-1,1 0 1,0 0-1,-1-1 1,1 1-1,0 0 1,0-1-1,-1 0 1,1 0-1,0 1 1,0-2-1,-1 1 1,1 0-1,0 0 1,0-1 0,-1 0-1,1 1 1,0-1-1,4-2 1,4-3 49,0 1 1,0-1 0,0-1 0,12-10-1,29-24 36,-2-3-1,-2-2 1,69-87-1,-39 46-2,3 3 0,92-72 0,2-1 190,-90 73-460,-31 28-705,2 4-1,104-76 0,-115 97 126,274-194-1549,-203 131 2201,164-128 1268,-186 153-825,112-59 0,-204 127-448,498-303 214,137-193 493,-230 148-362,29 34-241,-5 28-165,3 25 209,15 31 186,-446 229-324,71-38-878,-65 34 731,-1 0 0,1 0 1,-1-1-1,0 0 1,12-15-1,0-7-189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1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11867,'3'2'82,"0"0"0,0 0 0,0 0 1,0-1-1,0 1 0,0-1 0,1 1 1,-1-1-1,0 0 0,1-1 0,-1 1 1,1 0-1,-1-1 0,1 0 0,-1 0 1,5 0-1,10-1 243,36-7-1,-26 3 32,-10 3-191,7-3 52,1 2-1,0 1 1,0 1-1,0 1 1,42 5-1,45 12-165,0-4 0,1-6 0,133-9 0,341-51-25,-431 35 4,356-40 7,315-34-37,-747 82-334,-109 4-128,-569 17 317,350 0 246,-917-8 70,943-15-139,-319-8 137,510 20-156,1 1-1,-42 6 1,68-4-58,9 1 27,13 2-5,92 13-151,212 7 0,-272-24 145,446 9 41,961-107 0,-1437 93-6,57-6 31,88-23 0,-164 32-36,0-1 0,1 1 0,-1-1 1,1 0-1,-1 0 0,0 0 0,0 0 0,0 0 0,1 0 0,1-3 1,-4 4-2,0 0 0,0-1 0,0 1 0,0 0 0,-1-1 0,1 1 0,0 0 0,0-1 0,0 1-1,-1 0 1,1-1 0,0 1 0,0 0 0,-1 0 0,1-1 0,0 1 0,-1 0 0,1 0 0,0-1 0,-1 1 0,1 0 0,0 0 0,-1 0 0,1 0 0,0 0 0,-1 0 0,1 0 0,-1-1 0,1 1 0,0 0 0,-1 0 0,1 0 0,0 1 0,-1-1 0,0 0 0,-54-3-21,-354 42-236,173-12 118,-432 23-68,-115 11-508,229-10-1427,372-36 1643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3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9266,'20'3'319,"1"-1"0,0-1 0,-1-1 0,31-3 0,83-20 390,-35 5-414,-37 12-131,0 3 0,0 2 0,114 14 0,36 2 455,419-24 0,386-11 18,-889 21-606,70 6 10,-196-7-35,-1 0 0,1 0 0,-1 0 0,1 1 0,-1-1 0,0 0 0,1 0 0,-1 1 0,1-1 0,-1 1 0,0-1 0,1 1 0,-1 0 0,0 0 0,0-1 0,2 3 0,-3-3-2,0 1 0,0-1-1,0 1 1,0-1 0,0 1 0,-1-1-1,1 1 1,0-1 0,0 1 0,-1-1-1,1 1 1,0-1 0,-1 1 0,1-1-1,0 0 1,-1 1 0,1-1 0,-1 1 0,1-1-1,-1 0 1,1 0 0,0 1 0,-1-1-1,1 0 1,-1 0 0,0 1 0,0-1-1,-47 18 117,-15 0-162,-2-3 0,1-2 0,-2-4-1,1-2 1,-1-4 0,0-2 0,-89-10 0,-220-42-598,69 8 442,-1 21 304,192 22 36,-189 26 1,229-14-18,1 3 1,1 4 0,-111 43 0,179-60-122,-2 1 22,0-1 0,1 2 0,-1-1 0,1 1 0,-10 7 1,15-11-24,1 1 0,-1-1 0,1 1 0,-1-1 0,1 1 0,-1 0 0,1-1 1,-1 1-1,1 0 0,-1-1 0,1 1 0,0 0 0,0 0 0,-1 0 1,1-1-1,0 1 0,0 0 0,0 0 0,0 0 0,0-1 0,0 1 1,0 2-1,1-2-4,0 1 1,-1-1 0,1 1-1,0-1 1,0 0-1,0 1 1,1-1 0,-1 0-1,0 1 1,0-1-1,1 0 1,-1 0 0,1 0-1,-1 0 1,3 1-1,13 6-99,0 0-1,0-1 1,1 0-1,24 5 1,76 10-256,-19-11 225,10-8-25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3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29 260 7922,'-3'-2'679,"-11"-5"263,14 6-863,0 1 0,-1 0 0,1 0 1,0 0-1,-1 0 0,1-1 0,0 1 0,-1 0 0,1 0 0,0 0 0,-1 0 1,1 0-1,0 0 0,-1 0 0,1 0 0,0 0 0,-1 0 0,1 0 0,-1 0 1,1 0-1,0 0 0,-1 1 0,1-1 0,0 0 0,0 0 0,-1 0 0,1 0 1,0 1-1,-1-1 0,1 0 0,0 0 0,0 1 0,-1-1 0,4 0 56,0 0 0,-1 0 0,1 0 0,0-1 0,0 1 0,-1-1 0,1 0 0,3-1 0,-3 1-71,40-7-38,0 2 1,0 1-1,1 2 0,53 4 0,30-2-1,577-72 106,-650 65-126,295-24 45,-293 31 20,0 2 0,0 3 0,0 2-1,67 17 1,-13 10 215,9 3 143,-100-31-369,1-2-1,0 0 1,0-1-1,21 0 1,-37-2-65,-1-1 1,1 1 0,-1-1 0,1 1 0,-1-1 0,1 0-1,-1 0 1,6-3 0,-9 4 3,0 0 0,0 0 0,0 0 0,1 0 0,-1 0 0,0 0 0,0-1-1,0 1 1,0 0 0,1 0 0,-1 0 0,0 0 0,0-1 0,0 1 0,0 0 0,0 0 0,1 0 0,-1 0 0,0-1 0,0 1-1,0 0 1,0 0 0,0 0 0,0-1 0,0 1 0,0 0 0,0 0 0,0-1 0,0 1 0,0 0 0,0 0 0,0 0 0,0-1-1,0 1 1,0 0 0,0 0 0,0 0 0,0-1 0,-1 1 0,1 0 0,0 0 0,0 0 0,0-1 0,-20-8-82,-79-15 94,0 4 0,-1 4 1,-1 5-1,-160 3 0,-215 59 160,285-23-200,16-8 26,-129 19 10,7 24 1,287-60-11,5-3-4,1 1 0,-1 1 0,1-1 0,-1 1 1,1-1-1,0 1 0,0 0 0,0 1 0,-6 3 1,10-6 5,0 0 1,0 1 0,0-1-1,0 0 1,0 0 0,0 0-1,0 0 1,0 1 0,0-1 0,0 0-1,0 0 1,0 0 0,0 0-1,0 0 1,0 1 0,0-1-1,0 0 1,0 0 0,0 0-1,0 0 1,0 0 0,1 0 0,-1 1-1,0-1 1,0 0 0,0 0-1,0 0 1,0 0 0,0 0-1,0 0 1,1 0 0,-1 0-1,0 1 1,0-1 0,0 0 0,0 0-1,0 0 1,0 0 0,1 0-1,-1 0 1,0 0 0,0 0-1,0 0 1,0 0 0,0 0 0,1 0-1,-1 0 1,0 0 0,0 0-1,0 0 1,12 1-34,40-2-60,99-13-1,-79 5 72,385-51-31,-5-37 26,-76-17-168,-344 103 143,5-2-108,1 2 0,61-11 0,-117 31-6,-115 31 591,-2-7 1,-2-5-1,-162 12 1,-425-17-827,629-28 252,10-7-41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15467,'5'10'1665,"-3"9"-961,-1 6-256,-1 10 880,0 6-304,0 13-319,0 4-65,0 7-288,0 3-104,0-6-192,0-3-72,0-7-328,2-4-192,3-17-489,1-10 849,1-19-88,1-12-200,2-24-24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2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12 102 14139,'-3'-8'311,"1"0"0,0 0 1,0 0-1,1-1 0,0 1 0,1 0 1,0-1-1,0 1 0,0 0 0,3-10 0,-3 18-297,0 0 0,0 0 0,0 0 0,0 0 0,0-1 0,0 1 0,0 0 0,0 0 0,1 0 0,-1 0 0,0 0 0,0 0 0,0 0 0,0 0 0,0 0 0,0 0 0,0 0 0,0 0 0,1 0 0,-1 0 0,0 0 0,0 0 0,0 0 0,0 0 0,0 0 0,0 0 0,1 0 0,-1 0 0,0 0 0,0 0 0,0 0 0,0 0 0,0 0 0,0 0 0,0 0 0,0 1 0,1-1 0,-1 0 0,0 0 0,0 0 0,0 0-1,0 0 1,0 0 0,0 0 0,0 0 0,0 0 0,0 1 0,0-1 0,0 0 0,0 0 0,0 0 0,0 0 0,0 0 0,0 0 0,0 0 0,0 1 0,0-1 0,0 0 0,0 0 0,0 0 0,0 0 0,0 0 0,0 0 0,0 1 0,4 9 215,8 35-25,-3 0 1,6 58-1,-5 94-86,-5 234 66,3-364-1536,-10-65 1069,-4-8-117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2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13083,'21'95'1663,"-14"-60"-1257,1 1 0,2-1 0,1-1 0,24 52 0,-33-82-351,1 0 1,-1 0 0,1 0 0,0 0 0,0-1 0,0 1 0,0-1 0,1 0 0,5 5 0,-7-7-29,-1-1 0,1 1 1,0 0-1,0 0 1,0-1-1,-1 1 1,1-1-1,0 1 0,0-1 1,0 0-1,0 0 1,0 0-1,0 0 1,0 0-1,0 0 1,0-1-1,-1 1 0,1 0 1,0-1-1,0 0 1,0 1-1,0-1 1,-1 0-1,1 0 0,2-2 1,2-1 47,-1-1 0,0 1 0,0-1 0,0 0 0,0 0 0,-1-1 1,6-9-1,23-48 353,-24 43-302,33-69 155,58-183-1,-84 210-304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3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13419,'8'-9'117,"-1"0"1,2 0 0,-1 1-1,1 1 1,0-1-1,1 2 1,0-1-1,0 1 1,0 1 0,1 0-1,-1 0 1,17-4-1,20-4-108,0 2 0,70-8 0,102 3 61,-169 13-36,45-2 40,754-60 332,-806 61-334,-460 69 252,-240 1-222,310-36-2327,307-24 1306,37-6 378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6226 423 13187,'-15'-2'198,"1"-1"0,0 0 1,-1-1-1,2-1 0,-1 0 1,0-1-1,1 0 0,0-1 1,1-1-1,0 0 0,0 0 0,-21-21 1,-1 2-368,-1 0 1,-1 3-1,-1 1 1,-1 1 0,-1 2-1,0 2 1,-2 2-1,0 1 1,-70-14-1,4 8-338,-149-10-1,-116 14 478,193 11 258,-864-27 165,0 48-1501,-329 82 1408,1280-87-182,-1 4 0,2 5 0,0 3 0,-110 43 0,149-45-101,2 3 0,0 2 0,2 2 0,1 2 1,1 2-1,1 2 0,2 2 0,-56 59 0,81-74-26,1 1-1,1 0 0,1 2 1,1 0-1,1 0 1,0 1-1,2 1 0,1 0 1,-11 44-1,17-51-7,0 0 0,2 0 1,0 0-1,2 0 0,0 1 0,0-1 0,2 0 0,0 0 1,1 0-1,1 0 0,1-1 0,0 1 0,2-1 1,0 0-1,10 18 0,-1-9-20,1-1 1,2-1 0,0 0-1,1-2 1,2 0-1,36 29 1,5-3-59,93 52 1,236 111-16,-284-160 110,1-5 0,2-5-1,217 51 1,-189-67 12,0-5-1,279 3 1,-162-32-638,325-53 0,251-98-902,-533 92 995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0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1173 1563 6969,'188'-20'889,"-15"-6"-449,-9-3-168,-10-11 496,-8-4-104,-27-11-224,-10-5-64,-17-6-168,-8-3-48,-26-4-8,-14-5-40,-28-2-168,-12-2-272,-24-6 328,-16 1-32,-29-3-64</inkml:trace>
  <inkml:trace contextRef="#ctx0" brushRef="#br0" timeOffset="1">1297 48 8402,'-208'-29'640,"-36"15"-1200,-16 9 568,-32 24 152,-1 8-16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1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10554,'0'1'48,"0"0"-1,0 0 1,0 0-1,1 0 1,-1 0 0,0 0-1,1 0 1,-1 0-1,1-1 1,-1 1-1,1 0 1,-1 0-1,1 0 1,-1-1-1,1 1 1,0 0 0,0-1-1,-1 1 1,1 0-1,0-1 1,0 1-1,-1-1 1,1 0-1,0 1 1,0-1-1,0 1 1,0-1-1,1 0 1,33 11 311,-28-9-138,43 9 495,0-1 0,86 4 0,106-11 350,-160-3-732,340 2 561,856-19-109,170-83-1042,-1146 83 537,227-25 261,-499 37-622,136-23-491,-163 27 541,0 0 0,0 0-1,0 0 1,-1-1-1,1 1 1,0-1 0,0 0-1,-1 0 1,1 0-1,-1 0 1,3-3 0,-4 4 14,13-13-258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3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0 570 15787,'0'1'42,"0"-1"0,0 0 0,0 0 0,0 0 0,0 0 0,0 0 0,0 0 0,0 0-1,0 0 1,0 0 0,0 1 0,0-1 0,0 0 0,0 0 0,0 0 0,0 0 0,0 0-1,0 0 1,1 0 0,-1 0 0,0 0 0,0 0 0,0 0 0,0 0 0,0 1 0,0-1-1,0 0 1,0 0 0,0 0 0,0 0 0,0 0 0,0 0 0,1 0 0,-1 0 0,0 0-1,0 0 1,0 0 0,0 0 0,0 0 0,0 0 0,0 0 0,0 0 0,0 0 0,0 0-1,1 0 1,-1 0 0,0 0 0,0 0 0,0 0 0,0 0 0,0 0 0,0 0 0,0 0 0,0-1-1,9-4 1025,9-12-477,-15 14-360,256-213 724,-128 112-918,-45 35-22,97-84 15,-183 152-29,1 1-1,-1 0 0,0-1 1,0 1-1,1 0 0,-1-1 0,0 1 1,1 0-1,-1 0 0,0-1 0,1 1 1,-1 0-1,0 0 0,1 0 1,-1 0-1,1-1 0,-1 1 0,0 0 1,1 0-1,-1 0 0,1 0 0,-1 0 1,0 0-1,1 0 0,-1 0 0,1 0 1,-1 0-1,0 0 0,1 0 1,0 1-1,3 11-42,-4 25-1,-1-29 45,0 9-14,0-12-100,0 1 1,0 0 0,1-1 0,0 1-1,0 0 1,1-1 0,0 1-1,0 0 1,0-1 0,4 12 0,-4-17 25,-1 0 1,1 1 0,0-1 0,-1 0 0,1 1-1,0-1 1,0 0 0,0 0 0,-1 0 0,1 1-1,0-1 1,0 0 0,0 0 0,0 0 0,-1 0-1,1-1 1,0 1 0,0 0 0,0 0 0,-1 0-1,1-1 1,0 1 0,0 0 0,-1-1 0,1 1-1,0 0 1,-1-1 0,1 1 0,0-1 0,-1 0-1,2 0 1,-2 1-5,0-1 0,1 1 0,-1 0 1,0-1-1,1 1 0,-1 0 0,1-1 0,-1 1 0,0 0 0,1 0 0,-1 0 0,1-1 0,-1 1 1,1 0-1,-1 0 0,0 0 0,1 0 0,-1 0 0,1 0 0,-1 0 0,1 0 0,-1 0 0,1 0 1,-1 0-1,1 0 0,-1 1 92,0-1-1,0 0 1,0 0 0,1 0 0,-1 0 0,0 0 0,0 0 0,0 1 0,0-1-1,0 0 1,0 0 0,0 0 0,0 0 0,-1 0 0,1 1 0,0-1-1,0 0 1,0 0 0,0 0 0,0 0 0,0 0 0,0 0 0,0 1-1,0-1 1,0 0 0,0 0 0,0 0 0,-1 0 0,1 0 0,0 0 0,0 0-1,0 0 1,0 1 0,0-1 0,0 0 0,0 0 0,-1 0 0,1 0-1,0 0 1,0 0 0,0 0 0,0 0 0,0 0 0,-1 0 0,1 0 0,0 0-1,0 0 1,0 0 0,0 0 0,0 0 0,-1 0 0,1 0 0,0 0-1,0 0 1,0 0 0,0 0 0,0-1 0,0 1 0,-1 0 0,1 0-1,0 0 1,-10-4 231,4-2-136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3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13011,'6'16'5316,"10"21"-4744,69 103 209,-21-38-563,4 18-62,66 107 186,-103-189-599,-19-23-2279,-34-31 540,-5-4 1195,-11-5-178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3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 13219,'-2'2'116,"0"-1"30,0 0 0,0 1 0,1 0 0,-1-1 0,1 1 0,-1 0 0,1 0 0,-1 0-1,0 2 1,2-3-121,0-1-1,0 0 0,0 1 0,0-1 0,0 0 0,0 0 1,0 1-1,0-1 0,0 0 0,0 1 0,0-1 1,0 0-1,0 0 0,0 1 0,0-1 0,1 0 1,-1 0-1,0 1 0,0-1 0,0 0 0,0 0 1,1 0-1,-1 1 0,0-1 0,0 0 0,1 0 0,-1 0 1,0 0-1,1 1 0,17 3 659,29 1 252,0-2 0,50-5-1,100-14 509,-85 5-970,165-9-1992,-230 17 1151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3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13291,'-4'0'1344,"7"13"-776,3 0-208,6 9 1385,6 5-1097,7 12-192,2 1-80,12 9-72,0-2-32,6-1-104,-2-2-24,0-5-96,-2-7-136,-7-9-360,-7-7-152,-9-8 472,-4-5-80</inkml:trace>
  <inkml:trace contextRef="#ctx0" brushRef="#br0" timeOffset="1">10 495 15147,'-7'-12'1729,"4"-5"-1137,11-12-136,9-5 736,12-7-208,8-4-128,10 1-271,7-2-97,4 2-376,2 4-376,-1 5 304,1 6-40,-5 6-152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313 133 15315,'0'-3'126,"0"1"0,-1-1 0,1 0 0,-1 0 1,1 1-1,-1-1 0,0 0 0,0 1 0,0-1 0,0 0 0,0 1 0,-1 0 0,-1-4 0,1 5-63,1 0 0,-1-1 0,0 1 1,1 0-1,-1 0 0,0 0 0,0 0 0,0 0 0,0 0 0,0 1 1,0-1-1,0 1 0,0-1 0,0 1 0,0 0 0,0 0 1,0-1-1,-4 2 0,-2 0 63,-1 0 1,1 1-1,0 0 1,0 0-1,0 1 1,0 0-1,1 0 1,-1 1-1,1 0 0,-1 0 1,1 1-1,1 0 1,-9 7-1,2 0-38,-1 2 1,1-1-1,1 2 0,-18 27 0,20-26-24,2 0 0,-1 1 0,2 0 0,0 0 0,-6 30 0,10-37-42,1 0 0,1 0 0,0 0 1,0 1-1,1-1 0,0 0 1,1 0-1,0 1 0,0-1 0,1 0 1,5 14-1,-5-19-20,1-1 0,-1 1 1,1-1-1,0 1 0,0-1 0,0 0 1,0 0-1,1 0 0,-1-1 0,1 1 1,0-1-1,0 0 0,1 0 1,-1 0-1,1-1 0,-1 1 0,1-1 1,0 0-1,0-1 0,0 1 0,0-1 1,0 0-1,0 0 0,10 0 0,-1 0-1,-1-1-1,1-1 0,-1 0 0,0-1 1,1-1-1,-1 0 0,0 0 0,18-9 1,-15 5 31,-1-1 1,1 0-1,-1-2 1,-1 0 0,0 0-1,0-1 1,-1-1-1,-1 0 1,1-1 0,-2 0-1,0-1 1,-1-1-1,10-17 1,-15 23-15,0-1-1,0 0 0,-1 0 1,0-1-1,-1 0 1,0 1-1,-1-1 1,0 0-1,0 0 0,-1 0 1,-1 0-1,0 0 1,-1 0-1,0-1 1,0 1-1,-1 1 1,-1-1-1,0 0 0,0 0 1,-1 1-1,-9-18 1,8 20-129,0-1 0,-1 1 0,0 1 0,0-1 0,-1 1 0,0 0 0,0 0 0,0 1 0,-1 0 0,0 0 0,0 1 0,-1 0 0,0 1 0,1 0 0,-1 0 0,-1 1 0,-18-5 0,20 7-6,1 0-1,-1 0 1,0 1-1,1 0 1,-1 1-1,0-1 1,1 1 0,-1 1-1,1 0 1,-1 0-1,1 0 1,0 1-1,-1 0 1,2 0-1,-1 1 1,0 0-1,1 0 1,-1 0-1,1 1 1,0 0-1,1 1 1,-1-1-1,-6 10 1,1 0-199,1 1 0,-11 24-1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4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1398 237 9434,'-87'3'781,"1"3"-1,0 4 1,1 4 0,-92 26 0,126-22-582,0 2 0,0 2 0,2 2 0,-71 48 0,54-26-181,3 2 0,-86 85 0,116-100-41,1 2 1,2 2-1,-37 57 1,51-67 8,1 0 1,2 1-1,0 0 0,2 1 1,1 1-1,-7 38 1,10-29-18,1 0 0,2 1 0,2 0 1,5 79-1,0-96 5,0-1 0,2 1-1,1-1 1,0 0 0,2 0 0,0-1 0,2 0 0,0-1 0,1 0-1,14 20 1,-1-10-32,0-1-1,2-1 0,1-1 1,1-2-1,57 41 0,-41-38-107,1-2 0,1-2 0,83 31 0,-49-28-195,131 25 1,82-9-161,-219-34 711,0-5-1,0-2 0,0-4 0,113-16 0,-151 12 29,0-2-1,0-2 1,-2-1 0,1-2 0,-1-1-1,-1-1 1,0-2 0,-2-2-1,0 0 1,-1-2 0,32-29 0,-11 0-132,-2-1 0,-2-2 1,-3-3-1,-2-1 0,-3-2 0,-2-2 1,-3-2-1,-3 0 0,-3-2 1,27-91-1,-45 121-132,-2 0 0,-2-1 1,-1 0-1,-2 0 0,-1 0 0,-2 0 0,-7-61 0,2 67 41,-1 0 0,-2 0 0,-1 1 0,-1 0 0,-2 1 0,0 0 0,-2 0 0,-1 2 0,-27-37 0,12 25 41,-2 2 0,-1 0 0,-2 3 0,-1 0 1,-2 3-1,-1 1 0,-1 2 0,-1 1 0,-87-38 0,52 34-58,-1 3-1,-2 4 1,0 3-1,-2 4 1,-88-7-1,-193 2-358,265 22 266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2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23 14411,'20'-22'6970,"-30"32"-5673,-439 531 238,428-514-1541,-19 33-1,85-136-2438,-20 32 1943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2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14779,'3'8'370,"0"-1"-1,0 1 1,0 0-1,-1 0 1,0 0-1,-1 1 1,0-1-1,0 0 1,-1 1 0,0-1-1,-1 10 1,2 27 732,3 8-795,2 0-1,3-1 0,2 0 1,3-1-1,1 0 0,24 51 1,-38-101-335,-1 0 0,1 0 0,0 0 0,-1 0 0,1 0 0,-1 0 0,0 0 0,1 0 0,-1 1 0,0-1 0,0 0 0,1 0 0,-1 0 0,0 1 0,0-1 0,0 0 0,-1 0 0,1 1 0,0-1 0,0 0-1,-1 0 1,1 0 0,-1 2 0,-1-2 27,1 0-1,-1 0 1,0 0 0,1 0-1,-1-1 1,0 1-1,0-1 1,0 1-1,1-1 1,-1 1-1,0-1 1,0 0-1,0 0 1,0 0-1,-2 0 1,-24 0-191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2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12 563 14123,'-9'7'1808,"6"2"-1015,8-1-153,7-2 1248,17-3-672,11-3-127,9 0-161,6-3-120,6-3-192,4-2-160,-3-2-600,-2-1-408,-8 0-96,-9-2 488,-3 0-160,-5 3-144</inkml:trace>
  <inkml:trace contextRef="#ctx0" brushRef="#br0" timeOffset="1">1131 1 19340,'-16'31'1440,"5"7"-1151,2 6-105,-1 10 264,3 4-88,1 5-48,6 2-72,0-2-184,0-5-184,0-3-400,-2-2-184,1-11-353,-2-3-159,-2-16 800,-3-10-296,-2-14-176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2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16612,'0'-8'216,"1"0"0,0 1 0,1-1 1,-1 1-1,1-1 0,1 1 1,0 0-1,0 0 0,0 0 1,1 0-1,-1 0 0,2 1 1,-1 0-1,6-6 0,-2 3 37,1 1 0,-1 1 0,1-1 0,1 2 0,0-1 0,-1 1 0,2 1 1,18-8-1,-13 7-144,1 0 0,0 2 0,0 0 0,0 1 0,0 1 0,1 0 0,-1 1 0,0 1 0,1 1 0,-1 0 1,0 2-1,26 6 0,-35-7-96,0 1-1,0 0 1,0 1 0,-1 0 0,1 0 0,-1 1 0,0-1 0,0 2 0,-1-1-1,0 1 1,0 0 0,0 0 0,8 12 0,-11-13 15,0-1 0,-1 0 0,0 1 0,0-1 0,0 1 1,-1 0-1,0 0 0,0 0 0,0-1 0,0 1 0,-1 0 0,0 0 0,0 0 0,0 0 1,0 0-1,-1 0 0,0 0 0,0 0 0,0 0 0,-1-1 0,1 1 0,-1 0 0,0-1 0,-4 6 1,1-2-35,-1 0 0,0 0 0,0-1 0,-1 0 1,0 0-1,0-1 0,-1 0 0,1 0 0,-1 0 1,-1-1-1,1-1 0,-1 1 0,1-1 0,-1-1 1,0 0-1,-1 0 0,1-1 0,0 0 0,-1 0 1,0-1-1,1 0 0,-16-1 0,24 0-13,-1 0 0,0 0 0,1-1 0,-1 1 0,1 0 0,-1 0 0,0-1 0,1 1 0,-1-1 0,1 0 0,-1 1 0,1-1 0,0 0 0,-1 0 1,1 0-1,0 0 0,-1 0 0,1 0 0,0 0 0,0 0 0,0-1 0,0 1 0,0 0 0,0-1 0,-1-1 0,-2-18-336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5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10898,'-2'14'517,"2"0"0,0 22 0,1-32-467,-1 0 0,1 0 0,0 0 0,0 1 1,0-1-1,0 0 0,1-1 0,0 1 0,0 0 0,0 0 0,0-1 0,5 7 0,74 73 361,48 55-70,-88-90-157,2-2 0,2-1 0,79 61 0,-11-18 119,115 115-1,-9 24-102,255 235-118,-348-357-72,261 229 60,127 183 21,-90-85-100,-411-419-13,9 9-91,31 23 1,-46-40 95,-1 0 0,1-1 1,0 0-1,0 0 0,1-1 1,-1 1-1,1-2 1,0 1-1,14 2 0,10-4-67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5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3808 7378,'-24'21'800,"0"-2"-1,0 0 1,-2-2 0,-1-1 0,-46 21 0,58-35 36,18-9-492,19-17-248,-19 21-49,204-209 87,-62 62-69,843-775 367,276-137 312,-1152 975-662,446-338 342,94-38-121,20 35-318,-640 410 50,-1 1-21,-1-2 1,0 0-1,27-25 1,-22 8-22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9:0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13 11018,'-53'6'835,"11"-1"383,-65 14-1,105-16-687,9 1-340,12 0-25,390 1 484,-284-8-524,687 10 356,4 24-253,-229-8 29,3282 34 1279,-3687-58-1501,293-6 66,-6-30-62,-458 35-53,3 1-20,0 0 1,-1-1-1,1-1 1,-1-1-1,0 0 1,0 0-1,0-1 0,12-7 1,-23 11 83,-1 0 1,1 0-1,-1-1 1,1 1-1,-1 0 1,1 0-1,-1-1 1,0 1-1,0-1 1,1 1-1,-1-1 1,0 0-1,0 1 0,-1-1 1,1 0-1,0 0 1,0-3-1,0 1 54,-1-1-1,0 1 0,0 0 1,0 0-1,-1 0 0,1 0 1,-3-6-1,-1-11 162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9:2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11450,'93'5'3406,"44"17"-3215,-14-2-321,272 9-26,-126-13 357,-187-10-128,591 33 283,-168-56-298,0-24 216,22-2 173,1030-45-1263,640 85 801,-762 108 86,-1305-94-70,1052 70 173,4-55 6,321-59-234,18 0-222,813 27 4,-1087-10 441,-629 3 118,-223 10-86,212-5-60,-3-30-121,-257-9-264,-311 39 198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9:2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11771,'9'2'154,"1"1"0,-1-1 0,0-1 0,1 0 0,-1 0 0,0-1 1,16-1-1,4 0 101,697-4 238,-449 0-475,443-6 38,2246-25 1293,2228-38-1223,-3319 1-114,-4-36-486,-1376 78-69,-50-4 110,-259 14 173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6:2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3309 128 7314,'-84'-2'1374,"1"-4"0,0-3 0,-158-40 1,172 34-1090,0 2 0,0 4 0,-100-1 0,-210 22-87,107 1-137,-1-23 312,240 7-330,-109-12 12,-152 4 1,248 12-79,1 2 1,-1 3 0,1 1-1,0 3 1,1 1-1,0 2 1,-64 28 0,63-18-19,0 3 1,2 1-1,1 1 1,1 3-1,2 1 0,-50 54 1,46-40-86,3 2 0,2 3 0,2 0 0,-52 103 0,81-142 94,2 0 0,0 0 0,0 0 0,1 1 0,1 0 0,-4 25 0,6-34 22,1 1 1,0-1-1,0 1 0,1-1 0,-1 0 0,1 1 1,0-1-1,0 0 0,1 1 0,-1-1 1,1 0-1,0 0 0,0 0 0,0-1 0,1 1 1,-1 0-1,1-1 0,0 1 0,0-1 1,0 0-1,0 0 0,1 0 0,7 4 0,4 2-9,1-1 0,0 0 0,0-2-1,1 0 1,0 0 0,20 3-1,108 11-41,325 0 46,32 3 74,-352-5-53,118 13-20,2-24 25,-146-16 30,123-25-1,121-42 48,-90 16-48,-56 19 162,223-48 798,-442 88-989,32-6 104,-1-2 0,0-2 1,45-20-1,-75 30-114,-1-1 0,0 0-1,-1 0 1,1 1 0,0-2-1,0 1 1,-1 0 0,1 0 0,-1-1-1,0 0 1,0 1 0,0-1-1,0 0 1,3-5 0,-5 5 1,1 1-1,0-1 1,-1 0 0,0 0 0,1 1-1,-1-1 1,0 0 0,-1 0 0,1 1-1,0-1 1,-1 0 0,1 1-1,-1-1 1,0 0 0,0 1 0,0-1-1,0 1 1,-1-1 0,-1-2 0,-11-17 56,-1 1 0,-1 0 1,-2 1-1,1 0 1,-2 2-1,-39-31 0,14 18 82,-2 1-1,-64-32 0,34 27-4,-2 3 0,-1 4 0,-112-25 0,-254-30-1344,413 78 948,-19-1 15,3 0-70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16267,'16'-13'1377,"20"-18"-993,11-8-104,18-15 512,8-6-72,9-8-16,0-4-95,-2 2-225,-7 5-240,-18 18-608,-12 10 1304,-27 22-776,-5 14-96,-11 14-72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0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16 12827,'-8'-6'2578,"13"9"4,1 1-2396,0 0 1,0 0-1,0 0 1,0-1 0,1 0-1,0-1 1,-1 1-1,14 2 1,59 7 357,-57-10-367,255 13 672,1-23-746,0 1-32,166 17-55,210-3-1272,-442-27 431,-139 11 599,-331 14-427,206-6 616,-679-5-472,384-1 486,-173 3 189,302 17-43,-202 0 423,379-17-347,84 1 1,313 24-269,14 0-450,103-33-134,-1-24 563,78-5-41,-522 39-5,-18 0 23,0 1 0,0 1 0,1-1-1,-1 2 1,0 0 0,1 0 0,-1 1-1,12 3 1,-11 7-441,-11-11 544,0-1 1,0 0 0,1 1 0,-1-1-1,0 0 1,0 1 0,0-1 0,0 1 0,0-1-1,1 0 1,-1 1 0,0-1 0,0 0 0,0 1-1,0-1 1,0 1 0,0-1 0,0 0 0,0 1-1,-1-1 1,1 1 0,0-1 0,0 0-1,0 1 1,0-1 0,0 0 0,-1 1 0,1-1-1,0 0 1,0 1 0,-1-1 0,1 0 0,0 0-1,0 1 1,-1-1 0,1 0 0,0 0 0,-1 1-1,1-1 1,0 0 0,-1 0 0,-6 3-41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1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72 12179,'-13'-3'653,"-23"-7"95,34 9-594,0 0 1,0 0-1,0 1 0,0-2 0,0 1 0,0 0 1,0 0-1,1-1 0,-1 1 0,0-1 0,1 1 0,-4-4 1,5 5-105,0-1 0,0 1 0,0 0 0,-1-1 0,1 1 0,0 0 0,0 0 0,0-1 0,0 1-1,0 0 1,-1-1 0,1 1 0,0 0 0,0-1 0,0 1 0,0-1 0,0 1 0,0 0 0,0-1 0,0 1 0,0 0 0,0-1 0,1 1 0,-1 0 0,0-1 0,0 1 0,0 0 0,0-1 0,0 1 0,1 0 0,-1 0 0,0-1 0,0 1 0,0 0 0,1-1 0,13-2 930,18 8-331,-13 3-551,130 53 184,-116-50-277,1-1 1,57 9-1,4-8 7,130-3-1,96-21 8,142 3-8,218 60 536,-160-8 286,-217-27-837,0-12 0,407-50 0,-308 3-209,102-14-76,-277 12-20,8 0 208,-232 45 100,0 1 0,1 0 0,-1 0 0,1 0 0,-1 1 0,1-1 0,-1 1 0,0 0 1,1 0-1,-1 1 0,0-1 0,0 1 0,0 0 0,0 0 0,6 4 0,10 5 29,-6-6-95,-15-14-112,-1-6 160,4 1-123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2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11226,'19'-5'541,"0"0"-1,1 1 0,-1 2 0,1 0 0,0 1 0,-1 0 0,40 6 0,22 1 534,138 15-33,94 10-1037,-265-26 10,0-3-1,0-1 0,0-2 1,82-14-1,-45 6 35,157 4-1,-155 5-47,-25 0 2,286-7 49,-283 3-14,1 3-1,108 12 1,-119-5 0,0-2 1,1-3-1,-1-2 1,62-9 0,-102 6-12,-13 3-10,0 0 0,0 0 0,0 1 0,-1-1 0,1 1 0,0-1-1,0 1 1,0 0 0,0 0 0,0 0 0,0 0 0,0 0 0,0 0 0,0 0-1,0 1 1,0-1 0,0 1 0,0-1 0,0 1 0,3 1 0,-5-1 1,0-1-48,1-1-1,-1 1 1,0 0-1,0 0 1,1-1 0,-1 1-1,0 0 1,0 0 0,0-1-1,1 1 1,-1 0-1,0-1 1,0 1 0,0 0-1,0-1 1,0 1 0,0 0-1,1-1 1,-1 1-1,0 0 1,0-1 0,0 1-1,0 0 1,0-1 0,0 1-1,0 0 1,-1-1-1,1 1 1,0 0 0,0-1-1,0 1 1,0-2-55,-1-12-120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3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 14387,'0'0'48,"-1"0"1,1-1-1,0 1 0,-1 0 0,1 0 1,-1 0-1,1-1 0,0 1 0,0 0 1,-1-1-1,1 1 0,0 0 0,-1-1 1,1 1-1,0 0 0,0-1 0,0 1 1,-1 0-1,1-1 0,0 1 0,0-1 1,0 1-1,0 0 0,0-1 0,0 1 1,0-1-1,0 1 0,0-1 0,0 1 1,0 0-1,0-1 0,0 1 1,0-1-1,0 1 0,0 0 0,0-1 1,0 1-1,1-1 0,-1 1 0,0 0 1,0-1-1,1 1 0,-1 0 0,0-1 1,1 0-1,-1 0 27,1-1 1,0 1 0,0-1-1,0 1 1,-1 0-1,1-1 1,0 1 0,1 0-1,-1-1 1,0 1-1,0 0 1,0 0 0,2-1-1,25-4 40,-24 5-110,-1 1 0,1-1 1,0 0-1,-1 0 0,1 0 1,-1 0-1,1-1 0,-1 1 1,5-3-1,-4 0 19,42-23 312,-44 26-314,0 0 0,-1 0-1,1 1 1,0-1 0,0 0-1,0 1 1,0-1-1,1 1 1,-1 0 0,0 0-1,0 0 1,0 0 0,0 0-1,0 0 1,0 0 0,0 1-1,0-1 1,0 1-1,0-1 1,0 1 0,2 1-1,14 12 67,-15-11-78,1 0 1,0 0 0,0-1-1,0 1 1,6 2 0,-9-4-3,1-1 1,0 1-1,0-1 1,0 1-1,0-1 1,0 0-1,0 0 1,0 0-1,0 0 1,0 0-1,0 0 1,0-1-1,0 1 1,0-1-1,0 1 1,3-2-1,1 0 23,-1 0 0,1 1 0,0 0 0,0 0 0,1 0 0,-1 1 1,0 0-1,0 0 0,0 1 0,0 0 0,0 0 0,0 0 0,0 1 0,0 0 0,6 3 0,12 2-16,-9-5-7,0 0-1,1 0 1,-1-2-1,0 0 0,1-1 1,-1 0-1,1-1 0,16-5 1,-14 4-1,0 0 0,0 1 1,0 0-1,1 2 1,25 2-1,30 15-7,-57-12 0,1 0 1,-1-1-1,35 2 1,9-4 7,27-1-14,95 15 0,-87-5 11,111-3 1,-104-6 15,111 16-21,-126-8-3,138-3-1,-30-33-15,-138 15 28,-1 3 0,59 0 0,-50 9-10,0-3 0,115-19 0,-49-11-101,17-4-15,-100 30 100,-45 6 17,-1 0 0,0 0-1,1 1 1,-1-1 0,0 1 0,1-1 0,-1 1 0,0 1 0,0-1 0,0 0 0,6 4 0,-4-1 39,-9-3-120,-10 2-475,-10 3 284,5-6 103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5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17 130 10594,'-15'1'1596,"13"1"-468,10 0-194,211 11 2900,-58-11-3085,184-23 0,-18 5 304,0 20-792,113-2-177,-289-8-27,295 2-96,-143 12 91,-50-3 2,-147-2 106,170-19 0,126-16 19,-293 24-156,141-28 0,-222 32-31,57-3 0,-78 8-89,-4-2-604,-7-8 278,3 7 439,-3-9-226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2:2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12635,'11'16'3072,"-7"-11"-2994,0-1 0,0-1 0,0 1 0,0 0 0,0-1 0,1 0 0,0 0 0,-1 0 0,9 2 1,6 2-29,0-2 1,0-1 0,0 0-1,0-1 1,1-1-1,20-1 1,119-10 55,-156 9-102,308-34 356,21-3 89,1 25-262,-54 21-158,115 3-26,-126-9 39,355-13-20,-471-5-10,-38 2 2,141 3 0,-212 8 13,-1-1 0,0-3 0,0-1 0,66-20 0,-55 13-13,0 2-1,56-5 1,-92 15-11,90-3 173,-117 6-918,9-1 672,0 0 0,0 1 0,0-1 0,0 0-1,0 0 1,0 0 0,0 0 0,0 0 0,0-1-1,0 1 1,0 0 0,1 0 0,-1 0 0,0-1-1,0 1 1,0-1 0,0 1 0,0 0 0,1-1-1,-1 0 1,0 1 0,0-1 0,1 1 0,-1-1-1,0 0 1,0-1 0,-6-7-417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35 138 13179,'-6'-1'535,"4"0"-390,-1 1 1,1 0 0,0-1-1,0 1 1,0-1 0,0 0 0,0 0-1,0 0 1,0 0 0,0 0-1,-3-2 1,8 2 86,-1 0 0,1 0 0,-1 0 0,1 1 0,0-1-1,-1 1 1,1 0 0,0 0 0,3 0 0,59 0 730,353-7 535,200-36-1286,50-2 10,0 22-9,-538 21-213,246 7-246,-328 3-1736,-37-8 1670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11 15483,'0'-1'81,"-1"1"-1,1-1 0,0 0 0,-1 1 0,1-1 1,0 1-1,-1-1 0,1 1 0,-1-1 1,1 1-1,-1-1 0,1 1 0,-1-1 1,1 1-1,-1 0 0,0-1 0,1 1 1,-1 0-1,1 0 0,-1-1 0,0 1 1,1 0-1,-1 0 0,0 0 0,1 0 0,-1 0 1,0 0-1,1 0 0,-1 0 0,0 0 1,1 0-1,-2 0 0,-27 2 713,27-1-622,-21 2 3,0 2 1,0 0 0,0 2-1,1 0 1,0 2-1,1 0 1,-33 19 0,43-21-109,1 0-1,-1 1 1,1 0 0,1 0 0,-1 1 0,2 1-1,-1-1 1,1 1 0,0 1 0,1-1 0,1 1-1,-1 0 1,2 1 0,-1 0 0,-4 16 0,9-22-41,0-1 1,0 1 0,0-1 0,0 1 0,1 0 0,0-1-1,0 1 1,1 0 0,0-1 0,0 1 0,0-1 0,0 1-1,3 6 1,-2-9-38,0 1-1,0-1 0,0 1 1,0-1-1,1 0 1,-1 0-1,1 0 0,0 0 1,0 0-1,0-1 1,0 1-1,0-1 0,1 0 1,-1 0-1,1 0 0,-1 0 1,1-1-1,0 1 1,7 1-1,-1-2-103,0 1 0,0-1 1,0-1-1,0 0 0,0-1 0,0 1 1,0-2-1,0 0 0,0 0 0,-1 0 0,13-6 1,2-2-51,0-1 1,-1-1-1,26-18 1,14-13-322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16748,'-5'4'237,"0"0"1,1 0 0,-1 0 0,1 0 0,0 1 0,0-1-1,1 1 1,-6 8 0,-19 45 590,17-28-462,1 0 0,2 1 0,0-1 0,3 1 0,0 1 0,0 54 0,4-80-333,2 0 0,-1 0-1,0-1 1,1 1 0,0 0 0,1-1 0,-1 1-1,1-1 1,0 0 0,4 7 0,-5-10-27,0 0 1,1 0 0,0 0-1,-1 0 1,1-1 0,0 1-1,0 0 1,0-1-1,0 0 1,0 1 0,0-1-1,0 0 1,0 0 0,0 0-1,1-1 1,-1 1 0,0 0-1,1-1 1,-1 1 0,0-1-1,1 0 1,-1 0 0,1 0-1,-1 0 1,0 0 0,5-2-1,2 0-3,0 0-1,0-1 0,0 0 0,0-1 1,-1 0-1,1 0 0,14-10 1,53-46-25,-65 51 21,85-71-165,-96 80 163,0-1 1,0 1 0,0 0 0,0 0 0,1-1 0,-1 1-1,0 0 1,0 0 0,0 0 0,0 0 0,0-1 0,1 1-1,-1 0 1,0 0 0,0 0 0,0 0 0,1-1 0,-1 1-1,0 0 1,0 0 0,0 0 0,1 0 0,-1 0 0,0 0-1,0 0 1,1 0 0,-1 0 0,0 0 0,0 0 0,0 0-1,1 0 1,-1 0 0,0 0 0,0 0 0,1 0 0,-1 0 0,0 0-1,0 0 1,0 0 0,1 0 0,-1 1 0,0-1 0,0 0-1,0 0 1,1 0 0,-1 0 0,0 0 0,0 1 0,1-1-1,-5 16-25,-17 30 57,18-38-32,-10 16 29,9-16 5,-1 0 0,1 0 0,0 1 0,1 0 0,0 0 0,-3 14 0,6-23-39,0 1 0,0-1 0,0 0 0,0 0 0,-1 1-1,1-1 1,0 0 0,0 0 0,0 1 0,0-1 0,0 0 0,0 0 0,0 1 0,0-1 0,0 0 0,1 0 0,-1 1 0,0-1 0,0 0 0,0 0 0,0 1 0,0-1 0,0 0 0,0 0 0,1 1 0,-1-1 0,0 0 0,0 0 0,0 0 0,0 1 0,1-1 0,-1 0 0,0 0 0,0 0 0,1 0 0,-1 0 0,0 1 0,0-1 0,0 0 0,1 0 0,-1 0 0,0 0 0,1 0 0,-1 0 0,0 0 0,0 0 0,1 0 0,-1 0 0,0 0 0,0 0 0,1 0 0,-1 0 0,0 0 0,0 0 0,1 0 0,-1 0 0,0-1 0,0 1 0,1 0 0,-1 0 0,13-10-621,24-32 140,-8 15 160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 17980,'-1'-1'78,"0"0"0,0 0 1,0 0-1,0 0 0,0 1 1,0-1-1,0 0 0,0 0 1,-1 1-1,1-1 0,0 1 1,0-1-1,0 1 0,-1-1 0,1 1 1,0 0-1,-1 0 0,1 0 1,0-1-1,-1 1 0,1 0 1,0 1-1,-1-1 0,1 0 1,-2 1-1,0 0-6,1 0 0,-1 1 0,1-1 0,0 1 0,-1 0 0,1 0 0,0 0 0,0 0 0,0 0 0,1 0 0,-4 4 0,-2 6 28,0 0 1,1 1-1,-8 22 1,8-19 8,-5 30 0,10-40-80,0 0 0,0-1 0,1 1 0,0 0 1,0-1-1,0 1 0,1 0 0,0-1 0,2 7 0,-3-11-22,0 0-1,1 0 0,-1 0 1,0 0-1,1 0 1,-1 0-1,1 0 0,-1-1 1,1 1-1,0 0 0,-1 0 1,1 0-1,0 0 1,0-1-1,0 1 0,-1 0 1,1-1-1,0 1 0,0-1 1,0 1-1,0-1 1,0 1-1,0-1 0,0 0 1,2 1-1,-1-1 1,0 0-1,0 0 1,0 0 0,0-1-1,0 1 1,0-1 0,0 1 0,0-1-1,0 0 1,0 1 0,0-1-1,2-2 1,3-1 3,0-1-1,-1 0 1,1-1 0,-1 1-1,9-12 1,-7 6 4,0-1 0,-1 0-1,9-19 1,-13 26-5,-1-1 0,0 0-1,0 0 1,0 1 0,-1-1-1,0 0 1,0 0 0,0 0-1,-1-1 1,0-8 0,0 14-8,0 1 1,0-1-1,0 1 0,0-1 1,0 1-1,-1-1 1,1 1-1,0-1 0,0 1 1,0-1-1,-1 1 0,1-1 1,0 1-1,0-1 1,-1 1-1,1-1 0,0 1 1,-1 0-1,1-1 1,0 1-1,-1 0 0,0-1 1,-6 5 27,-6 19 6,10-14-27,0 1 0,1-1 1,0 1-1,0 0 0,0 17 1,2-26-7,0 1 1,0 0-1,0-1 0,0 1 1,0-1-1,0 1 0,1 0 1,-1-1-1,0 1 1,1-1-1,-1 1 0,1-1 1,0 1-1,0-1 0,-1 1 1,1-1-1,0 0 1,0 1-1,0-1 0,0 0 1,0 0-1,1 0 1,-1 0-1,0 0 0,0 0 1,1 0-1,-1 0 0,1-1 1,-1 1-1,1 0 1,-1-1-1,1 1 0,-1-1 1,1 1-1,-1-1 0,1 0 1,-1 0-1,1 0 1,0 0-1,-1 0 0,1 0 1,0 0-1,1-1 0,9-2-6,0 0-1,-1-1 1,1 0-1,-1-1 0,0-1 1,0 0-1,14-10 0,31-15-119,-38 27-3,-18 4 123,1 0 0,-1 0 0,0 0 1,1 0-1,-1 0 0,1 1 0,-1-1 0,1 0 0,-1 0 1,0 1-1,1-1 0,-1 0 0,0 0 0,1 1 0,-1-1 0,0 0 1,1 1-1,-1-1 0,0 1 0,1-1 0,-1 0 0,0 1 1,1 2-7,0 1 0,-1-1 1,1 0-1,-1 1 0,0-1 1,0 0-1,-1 6 0,1 21 26,0-29-13,0 0 0,1 0 0,-1 0-1,0 0 1,0 0 0,1 0 0,-1 0 0,0 0 0,1 0 0,-1 0 0,1-1 0,0 1 0,-1 0 0,1 0 0,0 0 0,-1-1 0,1 1 0,0 0 0,0 0 0,-1-1 0,2 1 0,1 0 7,-1 0-1,1 0 1,0-1 0,-1 0-1,1 1 1,-1-1 0,1 0 0,0 0-1,-1-1 1,1 1 0,0 0-1,-1-1 1,4 0 0,33-14 62,-36 14-68,105-55 150,-18 8-89,-86 46-64,-1 0 0,1 1 0,0 0 0,0 0 0,0 0 0,0 0 0,5 0 0,-8 1 2,0 0 0,0 0 0,0 0-1,0 0 1,0 0 0,-1 0 0,1 1 0,0-1 0,0 0 0,0 0 0,-1 1 0,1-1 0,0 1 0,0-1 0,-1 1 0,1-1 0,0 1 0,-1-1 0,1 1 0,0-1 0,-1 1-1,1 0 1,-1-1 0,1 1 0,-1 0 0,1-1 0,-1 1 0,0 0 0,1 0 0,-1 0 0,0-1 0,0 1 0,0 0 0,1 0 0,-1 0 0,0 0 0,0 0 0,0 0 0,-1 8 49,1-1 0,-1 1 1,-1-1-1,-4 15 0,4-15 11,0-1-1,0 0 0,1 1 0,0-1 1,0 0-1,1 15 0,0-21-89,0 0-1,1 0 1,-1-1-1,0 1 1,0 0-1,1-1 1,-1 1-1,0 0 1,1 0 0,-1-1-1,1 1 1,-1-1-1,1 1 1,-1 0-1,1-1 1,0 1-1,-1-1 1,1 1 0,0-1-1,-1 0 1,1 1-1,0-1 1,-1 0-1,1 1 1,0-1-1,0 0 1,-1 0 0,1 0-1,0 1 1,0-1-1,0 0 1,-1 0-1,1 0 1,0 0-1,0-1 1,-1 1 0,1 0-1,0 0 1,0 0-1,-1-1 1,1 1-1,0 0 1,0-1-1,-1 1 1,1 0 0,0-1-1,-1 1 1,1-1-1,-1 1 1,1-1-1,0 1 1,-1-1-1,1 0 1,-1 1 0,0-1-1,2-1 1,4-14-255,3-5-104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0 17204,'2'3'1520,"-10"19"-1088,-10 7-192,-6 13 624,-6 8-264,-10 11-207,-4 4-153,-10 4-184,-1 0-24,-5-1-8,1-1-8,2-6-144,5-2-152,12-9-337,6-6-199,17-11 640,8-9-160,12-19-144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22237,'-3'-9'1296,"0"-2"-2168,-2 0 904,13 7 160,0-1-72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11 14427,'3'-10'1864,"-3"13"-1071,-2 9-353,-7 14 2016,0 6-1600,-3 16-375,-2 5-129,2 10-288,0 4-16,2-4 16,4-5-16,3-6-192,2-7-208,1-16 1712,0-8-1288,0-19 64,1-4 40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15987,'6'20'1425,"14"-13"-889,9-7-184,16-6 384,5-1-64,7-7-88,6-3-136,-7-4-392,-2-1-216,-13-4 905,-9-1-745,-18-1 32,-8-1-8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97 15771,'-17'-12'1793,"17"2"-1017,3 1-312,14-3 1152,11 0-655,8-1-209,6 3-224,8 2-616,2 2-288,8 3-552,0 1-105,-5 4 721,-3 4-200,-12 5-216</inkml:trace>
  <inkml:trace contextRef="#ctx0" brushRef="#br0" timeOffset="1">591 264 13771,'-11'47'1534,"6"-30"-1076,1 0 1,0 1-1,0 19 0,3-36-419,1 1 0,0-1 0,0 0 1,0 0-1,0 0 0,0 0 0,0 0 0,0 0 0,1 0 0,-1 0 0,0 1 0,1-1 0,-1 0 0,0 0 0,1 0 0,0 0 0,-1 0 0,1-1 0,-1 1 0,1 0 0,0 0 0,0 0 1,-1 0-1,1-1 0,0 1 0,0 0 0,0-1 0,0 1 0,0-1 0,0 1 0,0-1 0,0 1 0,0-1 0,0 0 0,0 1 0,0-1 0,0 0 0,0 0 0,0 0 0,1 0 0,-1 0 1,2 0-1,3-1 20,0 0 0,0 0 0,0-1 0,0 0 1,0 0-1,9-5 0,30-18-184,70-49 0,-5 2-309,-109 71 425,26-11-139,-26 11 151,-1 1-1,1 0 0,-1 0 0,1 0 0,-1 0 0,1 0 0,-1 0 0,1 0 0,-1 0 0,1 0 0,0 0 0,-1 0 0,1 0 0,-1 0 0,1 0 1,-1 0-1,1 0 0,-1 1 0,1-1 0,-1 0 0,1 1 0,-1-1 0,1 0 0,-1 0 0,1 1 0,-1-1 0,0 1 0,1-1 0,-1 0 0,0 1 1,1-1-1,-1 1 0,0-1 0,1 1 0,-1-1 0,0 1 0,0-1 0,0 1 0,0 0 0,1-1 0,-1 1 0,0-1 0,0 1 0,0-1 0,0 1 1,0-1-1,0 2 0,-1 12 157,-1 1 1,0-1 0,-1 0 0,0 1-1,-8 19 1,4-14 175,-5 32 0,12-51-349,0-1 1,-1 1-1,1 0 0,0 0 1,0 0-1,0 0 0,0 0 1,0 0-1,0 0 0,0 0 1,0 0-1,1 0 0,-1 0 0,0 0 1,1 1-1,-1-2 5,1 0 0,-1 0 0,0 0 0,0 0-1,1 0 1,-1 1 0,0-1 0,1 0 0,-1 0 0,0 0 0,0 0-1,1 0 1,-1-1 0,0 1 0,1 0 0,-1 0 0,0 0 0,0 0-1,1 0 1,-1 0 0,0 0 0,0 0 0,1-1 0,-1 1 0,0 0 0,0 0-1,0 0 1,1-1 0,-1 1 0,0-1 0,22-25-267,0-4 43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71 211 15843,'-16'18'1058,"-21"27"-117,35-43-842,0 2 1,0-1 0,0 0-1,0 0 1,1 0 0,0 1-1,0-1 1,0 1 0,0-1-1,0 1 1,1 0 0,-1 5-1,1-8-83,0-1-1,0 1 0,0 0 1,1 0-1,-1-1 0,0 1 1,0 0-1,1 0 0,-1-1 1,0 1-1,1 0 0,-1-1 1,1 1-1,-1 0 0,1-1 1,-1 1-1,1-1 0,-1 1 1,1-1-1,0 1 0,-1-1 1,1 1-1,0-1 0,-1 0 1,1 1-1,0-1 0,0 0 1,-1 0-1,1 0 0,0 1 1,0-1-1,-1 0 0,1 0 1,0 0-1,0 0 1,-1 0-1,2 0 0,28-6 61,-13 1-78,-1-2-1,0 0 0,0-1 1,0-1-1,-1 0 0,-1-1 1,16-13-1,1-5 84,53-59 1,-71 73 7,33-43 266,-42 53-260,-1-1 0,0 0 1,0 0-1,0-1 0,-1 1 1,0 0-1,0-1 0,0 0 1,1-6-1,-3 12-80,0-1 0,0 1 0,0-1 0,0 1 0,0 0 0,0-1 0,0 1 0,0 0 0,0-1 1,0 1-1,0 0 0,0-1 0,0 1 0,0 0 0,0-1 0,-1 1 0,1 0 0,0-1 0,0 1 0,0 0 0,0-1 0,-1 1 0,1 0 0,0 0 0,0-1 0,-1 1 0,1 0 0,0 0 0,-1-1 0,1 1 0,0 0 0,-1 0 0,1 0 0,0 0 0,-1 0 0,1 0 0,0-1 0,-1 1 0,1 0 0,0 0 0,-1 0 0,1 0 0,-1 0 0,1 0 1,0 0-1,-1 0 0,1 1 0,0-1 0,-1 0 0,1 0 0,0 0 0,-1 0 0,1 0 0,0 1 0,-1-1 0,1 0 0,0 0 0,0 0 0,-1 1 0,1-1 0,-1 1 0,-22 15 494,10-4-356,1 0 1,1 1-1,0 1 1,1 0-1,0 1 1,-12 25-1,18-32-121,0 0 0,1 0 0,0 0 0,0 1 0,1-1 0,0 1 0,0 0 0,1 0 0,1 0 0,-1 0 0,1 0-1,1-1 1,-1 1 0,5 16 0,-4-21-81,0-1 0,0 0 0,1 1 0,-1-1 0,1 0-1,0 0 1,0 0 0,0-1 0,0 1 0,1 0 0,-1-1 0,1 1-1,-1-1 1,1 0 0,0 0 0,0 0 0,0 0 0,0 0 0,7 2 0,-6-3-23,0 0 0,1 0 0,-1 0 0,1-1 0,0 1 0,-1-1 1,1 0-1,-1-1 0,1 1 0,-1-1 0,1 0 0,-1 0 0,1 0 1,7-3-1,23-13-352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21 231 14259,'1'0'78,"-1"1"0,1 0 0,-1-1 0,1 1 1,0-1-1,-1 1 0,1-1 0,0 1 0,-1-1 0,1 1 0,0-1 0,-1 0 0,1 1 0,0-1 1,0 0-1,0 1 0,-1-1 0,1 0 0,0 0 0,0 0 0,0 0 0,0 0 0,-1 0 1,1 0-1,1 0 0,21-6 144,-19 4-69,41-15 672,-1-1 0,57-35 0,-99 52-792,26-17 196,-27 17-205,0 1 0,0-1 0,0 0 0,0 0 0,0 0 0,0 1 0,-1-1 0,1 0 0,0 0 0,0 0 0,-1 0 0,1 0 0,-1-1 1,1 1-1,-1 0 0,1 0 0,-1 0 0,0 0 0,1-1 0,-1-1 0,0 3-5,-1-1 0,1 0 0,-1 1 0,0-1 1,1 1-1,-1-1 0,0 1 0,1-1 0,-1 1 0,0 0 0,1-1 1,-1 1-1,0 0 0,0-1 0,1 1 0,-1 0 0,0 0 0,0 0 1,1 0-1,-1 0 0,0 0 0,0 0 0,0 0 0,1 0 0,-1 0 1,0 0-1,0 0 0,0 1 0,1-1 0,-2 1 0,-28 7 329,11 0-146,0 1 0,0 1 0,1 1-1,1 1 1,-1 0 0,2 1-1,0 1 1,1 1 0,0 0 0,1 1-1,-22 32 1,32-42-129,0 1 1,1-1-1,-1 1 0,2 0 1,-1 0-1,-2 10 0,5-16-80,0 0 1,-1 0-1,1 1 0,0-1 1,0 0-1,-1 0 0,1 1 1,0-1-1,0 0 0,1 1 1,-1-1-1,0 0 0,0 0 0,1 1 1,-1-1-1,0 0 0,1 0 1,-1 0-1,1 0 0,0 1 1,-1-1-1,1 0 0,0 0 1,0 0-1,0 0 0,0 0 0,-1-1 1,1 1-1,0 0 0,1 0 1,-1-1-1,0 1 0,0 0 1,0-1-1,0 1 0,0-1 1,1 1-1,-1-1 0,0 0 0,0 0 1,1 1-1,-1-1 0,0 0 1,2 0-1,3 0-87,-1-1 0,1 1-1,0-1 1,-1 0 0,1-1 0,-1 1-1,1-1 1,-1 0 0,6-3 0,48-29-142,-41 22 99,43-25-272</inkml:trace>
  <inkml:trace contextRef="#ctx0" brushRef="#br0" timeOffset="1">726 1 16548,'-26'21'1960,"-4"7"-1264,-12 6-320,0 2 1064,-1 6-655,5-3-249,7-2-712,5-3-400,5-14 496,1-5-176,2-13-97</inkml:trace>
  <inkml:trace contextRef="#ctx0" brushRef="#br0" timeOffset="2">236 50 16508,'18'-3'2072,"8"6"-1312,15 8-360,5 1 1953,13 5-1737,2 3-256,0 4-640,-3 2-408,-1-4 584,-8-6-168,-13-6-104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1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11915,'-23'-6'1398,"-6"-1"3340,104 15-2922,-14 0-1559,0-3 1,118-5-1,-294-3-172,-173 19 346,382-26-469,100-16-36,-185 22-428,-26 3 387,-27 3 155,7 5-138,-3 1-26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1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11050,'-7'-12'1842,"4"17"-21,3-3-1732,0-1 0,0 1 0,0 0 0,0-1 0,0 1 0,0-1 0,1 1 0,-1 0-1,0-1 1,1 1 0,-1-1 0,1 1 0,1 1 0,0-1-65,0 0 1,0-1-1,0 1 0,0 0 1,0-1-1,1 1 0,-1-1 0,1 0 1,-1 0-1,1 0 0,4 1 1,34 6 80,-32-7-78,83 7 389,178-6 0,-197-4-242,340-14 630,182-2-449,-135 21-325,320-2 45,-758-2-76,-14 0-1,0 0 1,1 1-1,-1 0 1,0 1-1,12 2 0,-20-3-9,0 0 0,0 0 0,0 0 0,0 0-1,-1 0 1,1 0 0,0 0 0,0 0 0,0 1-1,0-1 1,-1 0 0,1 0 0,0 0 0,0 0 0,0 0-1,0 0 1,0 1 0,0-1 0,-1 0 0,1 0-1,0 0 1,0 0 0,0 0 0,0 1 0,0-1 0,0 0-1,0 0 1,0 0 0,0 1 0,0-1 0,0 0-1,0 0 1,0 0 0,0 1 0,0-1 0,0 0 0,0 0-1,0 0 1,0 0 0,0 1 0,0-1 0,0 0-1,0 0 1,0 0 0,0 0 0,0 1 0,1-1 0,-1 0-1,0 0 1,0 0 0,0 0 0,0 0 0,0 1-1,1-1 1,-1 0 0,0 0 0,0 0 0,0 0 0,0 0-1,1 0 1,-1 0 0,0 0 0,0 0 0,0 0-1,1 0 1,-16 6-754,14-6 471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 14747,'-1'-7'423,"-4"-18"1703,3 23-1029,1 15-365,1 48-341,4 546-1162,-3-596 693,0 18 34,-1-28 20,0 0 1,0 0-1,0 0 0,0 0 1,-1 0-1,1-1 0,0 1 1,0 0-1,-1 0 0,1 0 1,0 0-1,-1 0 0,1-1 1,-1 1-1,1 0 0,-1 0 1,1-1-1,-1 1 1,1 0-1,-1 0 0,-1 0 1,-6 0-412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3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13747,'6'36'1416,"-6"-1"-776,0-3-224,6-4 697,-1-5-121,9-10-56,2-4-56,7-21-152,3-12-55,8-15-105,3-2-56,0-6-96,1-5-120,-5 0-552,0 0-376,-10 10 536,-7 7-104,-8-11-144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15507,'-3'0'1521,"4"3"-897,4 2-200,8 5 904,4 1-512,9 7-272,6 3-71,9 7-145,6 3-72,7 3-424,-1 0-288,-1-3 416,-1-3-105,-1-11-55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1170 10 7682,'-53'0'760,"-7"-2"-304,-6 1-104,-4-1 224,-4-1 24,-4 2 48,0 1-15,-6 0-97,-5 0-192,-7 0-336,-2 0-512,-3 0 496,-3 3-128,-14 0-80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14417 139 9298,'-648'60'2012,"-747"55"-961,769-77-1315,-1738 83 628,-1440-133 150,3800 12-518,-1299-39-963,-2 29 750,451 51 278,606-14 37,-348 83 0,492-83-11,1 4 0,2 5 0,-139 69 1,185-76-25,2 3 0,0 2 1,3 2-1,1 2 1,1 3-1,3 1 1,-55 66-1,54-50-39,-74 122 0,103-150-33,1 1 0,2 1-1,1 0 1,2 0-1,1 1 1,-8 47 0,16-61-5,1-1 1,0 1-1,1 0 1,1-1-1,1 1 1,1 0-1,0-1 1,2 0-1,0 0 1,14 33-1,-1-14-80,2-1 0,1-1 0,49 61-1,4-5-197,3-4-1,131 115 1,-150-154 258,1-3 0,2-3 0,1-2 0,3-3 0,74 31 0,-25-25 34,2-5 1,210 42 0,252 4 107,-458-69-57,171 23 140,430 51 92,5-27-343,590-11-132,-109-7 380,-31 6 582,-420-20-459,122 28-147,155 7 211,-933-62-347,483 18 72,0 26-7,49 14-12,4-53-64,-89-59-13,-2-28 43,334-37 24,512 31 37,-926 61-42,466-34 87,-527 32-49,139-19-16,-7-48-64,-235 6 4,-222 58-10,131-67 0,-139 56-10,-2-3 0,-2-3 0,94-84 1,-121 93-17,-1-2 1,-2-2 0,-2-1-1,-2-2 1,-2-1 0,30-59-1,-49 80-3,-1 1 0,-2-2 0,0 1 0,-2-1 0,0-1 0,-2 1 0,3-34 0,-7 37 7,-1 1-1,-1-1 0,-1 0 1,-1 1-1,0-1 0,-2 1 1,-1 0-1,0 0 0,-11-22 1,-4-2-8,-2 2 0,-2 1 0,-34-43 0,-101-110-62,93 123 34,-3 3 0,-125-95 0,88 88 41,-167-91 1,59 60 115,-404-139 1,-495-77 1073,889 275-1069,-2 9 0,-1 11 0,-346 1 0,222 35-397,53 0 135,96-8 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1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11386,'0'3'134,"0"0"0,0-1 0,1 1 0,-1 0 0,1-1 1,0 1-1,-1-1 0,1 1 0,1-1 0,-1 1 0,0-1 0,1 0 0,-1 1 0,1-1 0,3 3 0,-1-1-50,0 0 0,1 0 1,0 0-1,0-1 1,0 0-1,11 5 0,0-2-24,1 0-1,0-1 0,0-1 0,22 3 1,-6-4 50,1-1 1,0-2-1,56-6 1,101-26 0,-52 7-72,442-29 10,-107 15-45,-108 6 2,0 21-1,423 65-4,-241-9 6,-400-36-8,732 37 12,3-34-33,-388-24 19,467-2 63,-688 21 23,328-1 107,-451-11-19,292-51 0,-441 57-168,10-2 9,1-1 0,-1 0 0,1 0 1,-1-1-1,0-1 0,-1 0 0,1 0 0,15-11 0,6-14 33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1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13731,'18'4'103,"1"-2"0,-1 0 0,1-1 0,0-1 0,-1-1 0,20-3 1,-4 1-47,452-46-92,-70 5 58,338 3-11,4 24-13,-229 6-16,1371-20 25,-1154 21 0,722-34 27,-6-84-64,-1331 110 22,-36 0-1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4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8314,'-10'13'426,"-15"21"1812,24-32-2051,0-1-1,0 1 0,0 0 1,1 0-1,-1 0 0,0 0 0,1 0 1,0 0-1,-1 0 0,1 0 1,0 0-1,0 0 0,0 0 1,0 0-1,0 0 0,1 3 1,1-3-93,0 0 1,0 0-1,0-1 0,0 1 1,1-1-1,-1 0 1,0 1-1,1-1 0,-1 0 1,0 0-1,4 0 1,10 6 196,22 20 55,-27-18-325,2-1 0,-1 0 0,1 0 0,16 6 0,-11-6-15,-1 1-1,0 1 1,22 16 0,-20-13 2,35 19-1,-47-29-11,1 0 0,-1-1-1,0 0 1,1 0 0,0-1 0,-1 0-1,1 0 1,0 0 0,-1-1-1,12-2 1,8-2-39,44-12 0,-46 10 24,41-7-1,-32 12 43,0 2 0,0 1 0,62 11 0,-67-7-15,1-2 0,0-1 1,0-1-1,0-1 0,46-6 1,313-27 49,-223 24-46,140-36 10,-81 7-2,10 25 70,-196 17-26,-32-3 87,0-1-1,0 0 1,0 0 0,8-1 0,-15 0-115,-1 0 1,0-1-1,1 1 0,-1 0 0,1-1 1,-1 1-1,1 0 0,-1-1 1,1 1-1,-1-1 0,1 1 1,-1-1-1,1 1 0,0-1 0,-1 1 1,1-1-1,0 0 0,-1 1 1,1-1-1,0 1 0,0-1 0,-1 0 1,1 1-1,0-1 0,0 0 1,0 1-1,0-1 0,0 0 1,0 1-1,0-2 0,0-24 467,0 24-564,1-23 241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4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9226,'2'4'75,"-1"-1"-1,1 0 1,1 0-1,-1 0 1,0 0-1,1 0 1,-1 0-1,1-1 1,0 1-1,0-1 1,0 0 0,0 0-1,0 0 1,1 0-1,-1-1 1,6 3-1,3 1 127,1-1 0,1 0-1,16 3 1,30 0 73,0-3 1,99-5-1,-12-1-206,54 11 22,79 1-16,-14-15 144,286-44 1,-402 30 145,164 0 0,-300 19-197,0-2 0,25-5 0,-23 4 32,-16 3-202,1-1 0,0 1 0,-1 0-1,1 0 1,-1 0 0,1 0 0,-1 0-1,1-1 1,-1 1 0,1 0 0,-1 0-1,1-1 1,-1 1 0,0 0 0,1-1-1,-1 1 1,1 0 0,-1-1 0,0 1 0,1-1-1,-1 1 1,0-1 0,1 1 0,-1-1-1,0 1 1,0-1 0,1 0 0,-4-16-60,-6 0 27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5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 9218,'-24'0'1851,"24"0"-1732,-1 0 0,0 0 0,0 0 0,0 0 0,1 0 0,-1 0 0,0 0 0,0 0 0,0 0 0,1 0 0,-1-1 0,0 1 0,0 0 0,1 0 0,-1-1 0,0 1 0,1-1 0,-1 1 0,0-1 0,1 1 0,-1-1 0,1 1 0,-1-1 0,0 0 0,20 1 573,53 6-189,113-4 0,72-21 166,116-1-316,17 50-289,-34-1-34,474-8 78,-233-53 198,-91-1 28,-343 29-103,106 1 85,-1 20-201,67 0-757,-329-23-1725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15059,'7'-23'1376,"1"1"0,19-35 0,-21 50-425,-3 11-122,-3 19-3,-10 70-255,-13 185 35,20-210-608,4 0-1,10 75 0,-9-133-103,-2-7-12,1-1 0,-1 1 0,0 0 0,1-1 0,-1 1 0,0 0-1,-1 4 1,-3-9 1,1 0 1,0-1-1,0 0 0,0 1 0,1-1 0,-1-1 0,-3-4 0,-13-15-303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5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80 14395,'-8'-9'1496,"14"9"-687,6 0-241,16 1 1136,6-4-568,11-3-208,9 0-95,7-3-513,5-2-408,-5-1 232,-1-1-80,-16 1-256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27 13667,'-2'-2'159,"0"-1"0,0 1 1,-1 0-1,1 0 0,-1 0 0,1 0 1,-1 0-1,0 1 0,0-1 0,0 1 1,0 0-1,0 0 0,0 0 0,0 0 1,0 0-1,0 1 0,0 0 0,-1-1 1,1 1-1,-3 0 0,-2 1 55,0-1-1,1 1 0,-1 1 1,1-1-1,-1 1 1,1 0-1,-9 5 1,-1 1 66,1 1 0,0 0 1,0 2-1,1 0 0,-16 15 1,22-18-154,2-1 0,-1 1-1,1 1 1,1-1 0,-1 1 0,2 0 0,-1 1 0,1-1 0,0 1 0,-3 13 0,7-21-101,0 0 1,0 0-1,1 1 1,-1-1 0,1 1-1,0-1 1,-1 1-1,1-1 1,0 0 0,0 1-1,1-1 1,-1 1-1,1-1 1,-1 0 0,1 1-1,0-1 1,-1 0-1,1 1 1,0-1 0,1 0-1,-1 0 1,0 0-1,1 0 1,-1 0 0,1 0-1,-1 0 1,1-1-1,0 1 1,0 0 0,0-1-1,0 0 1,0 1-1,0-1 1,0 0 0,0 0-1,4 1 1,5 1 37,0 0 0,0 0-1,1-2 1,-1 1 0,1-1 0,0-1 0,-1 0 0,1-1-1,0 0 1,16-4 0,-15 3 28,0-2 0,0 1 0,0-2 0,-1 0 0,1 0 0,-1-1 0,-1-1 0,21-14 0,-27 17-36,-1 0 0,0-1 1,0 1-1,0-1 1,0 0-1,-1-1 0,1 1 1,-1-1-1,-1 1 1,1-1-1,-1 0 1,0 0-1,0 0 0,-1 0 1,0 0-1,1-7 1,-2 10-38,0-1 0,0 0 0,0 1 1,0-1-1,0 0 0,-1 1 0,0-1 1,0 1-1,0-1 0,0 1 0,-1-1 1,1 1-1,-1 0 0,0 0 1,0 0-1,0 0 0,0 0 0,0 0 1,-1 0-1,1 1 0,-1-1 0,0 1 1,0 0-1,0-1 0,0 1 0,0 1 1,0-1-1,-5-2 0,5 4-74,1-1 0,0 0-1,-1 1 1,1 0 0,0-1 0,-1 1-1,1 0 1,-1 0 0,1 0 0,0 1-1,-1-1 1,1 0 0,0 1-1,-1 0 1,1-1 0,0 1 0,0 0-1,0 0 1,0 1 0,-3 0 0,4-1-72,1 0 1,-1-1 0,0 1-1,0 0 1,0 0 0,1 0-1,-1 0 1,0 0 0,1 0-1,-1 0 1,1 0 0,-1 0-1,1 0 1,-1 0 0,1 0 0,0 0-1,0 0 1,0 0 0,-1 0-1,1 1 1,0-1 0,0 0-1,0 0 1,1 0 0,-1 0-1,0 0 1,0 1 0,1-1-1,-1 0 1,0 0 0,1 0 0,-1 0-1,1 0 1,0 0 0,-1 0-1,1 0 1,0 0 0,-1-1-1,1 1 1,0 0 0,0 0-1,2 1 1,-1 0-73,1 0 1,0 0-1,0 0 0,0 0 1,0-1-1,0 1 0,0-1 0,0 0 1,0 0-1,1 0 0,6 1 1,22 4-1171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17988,'-2'31'1448,"-8"16"-1120,1 5-136,-3 10 456,1 2-352,3-1-560,-2-6-336,5-13 512,0-7-160,7-16-104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193 266 18620,'-4'-1'135,"0"0"0,0 0 0,-1 0 0,1 1 0,0-1 1,-1 1-1,1 0 0,-1 0 0,1 0 0,0 1 0,-1 0 0,1-1 0,0 2 0,0-1 0,0 0 1,-1 1-1,1 0 0,1 0 0,-8 4 0,2 0 22,-1 1 1,2-1 0,-1 1-1,1 1 1,0 0-1,-12 15 1,17-18-122,-1 0 0,0 1 1,1 0-1,0-1 0,1 1 1,-1 1-1,1-1 0,-2 11 1,3-15-31,1 0 1,0 0-1,0-1 1,0 1-1,0 0 1,0 0-1,0-1 1,0 1-1,1 0 1,-1 0-1,0-1 1,1 1-1,0 0 1,-1-1 0,1 1-1,0 0 1,0-1-1,0 1 1,0-1-1,0 0 1,0 1-1,0-1 1,0 0-1,1 1 1,-1-1-1,1 0 1,-1 0-1,1 0 1,-1 0-1,1-1 1,-1 1-1,1 0 1,0-1-1,-1 1 1,1-1-1,3 1 1,2 0 4,0 0 0,-1-1 0,1 0 0,0 0 0,0-1 0,-1 0 0,1 0 0,-1-1 0,1 0 0,-1 0 0,1 0 0,-1-1 0,0 0 0,0 0 0,0 0 0,7-6 0,2-2 14,0-1-1,0 0 1,-2-1-1,20-22 0,-11 6 22,0 0 0,26-49-1,-38 60 0,-1-1 1,-1-1-1,0 0 0,-2 0 0,7-33 0,-12 50-31,0 1 0,-1-1 0,0 0 0,0 0 0,0 0 0,0 0 0,0 1 0,0-1 0,-1 0 0,1 0 0,-1 0 0,0 1-1,0-1 1,0 0 0,0 1 0,0-1 0,-2-2 0,2 5-5,1-1 0,-1 1-1,1-1 1,-1 1 0,0-1-1,1 1 1,-1 0 0,0-1-1,0 1 1,1 0 0,-1-1-1,0 1 1,0 0 0,1 0 0,-1 0-1,0 0 1,0-1 0,0 1-1,1 0 1,-1 1 0,0-1-1,-1 0 1,0 1 10,0-1-1,-1 1 0,1 0 1,0 0-1,0 1 1,0-1-1,0 0 1,0 1-1,0-1 0,-3 4 1,-7 8 89,0 1 1,1 0 0,0 0-1,1 2 1,-15 31-1,18-34-49,2 1-1,0 0 1,0 0-1,1 0 1,1 1-1,0-1 0,-1 27 1,4-34-91,1-1 1,-1 0 0,1 1-1,1-1 1,-1 0-1,1 0 1,0 0 0,0 0-1,1 0 1,-1 0 0,1-1-1,1 1 1,-1-1-1,1 0 1,0 0 0,0 0-1,0 0 1,1-1-1,9 8 1,-8-8-277,0-1 1,0 1-1,0-1 1,0 0-1,1-1 1,-1 1-1,1-1 1,0-1-1,0 1 1,-1-1-1,11 0 1,-12-1 83,-1-1 0,1 1 0,-1-1 0,1-1 0,-1 1 0,1-1 1,-1 1-1,0-1 0,0 0 0,0-1 0,0 1 0,0-1 1,-1 0-1,1 0 0,-1 0 0,1 0 0,-1 0 0,3-6 1,17-19-446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 15827,'-27'54'2166,"20"-44"-1807,2 0 0,-1 0 1,1 0-1,1 1 1,0 0-1,-4 19 0,8-28-314,-1-1-1,1 0 1,0 0-1,0 1 0,0-1 1,0 0-1,0 1 0,0-1 1,0 0-1,0 1 0,1-1 1,-1 0-1,0 1 1,1-1-1,-1 0 0,1 0 1,0 1-1,-1-1 0,1 0 1,0 0-1,0 0 1,-1 0-1,1 0 0,0 0 1,0 0-1,2 1 0,-1-1-3,1 0 0,-1-1 0,0 1-1,1 0 1,-1-1 0,1 1-1,-1-1 1,1 0 0,0 0-1,-1 0 1,1 0 0,4-1 0,6-2 16,-1 0 1,1-1-1,-1 0 1,17-9-1,-6 1-32,1-2 0,-2-1 0,0-1 0,-1 0-1,-1-2 1,25-26 0,-28 18-47,-14 14 18,-3 12 4,0-1 0,0 1 1,-1 0-1,1 0 1,0 0-1,0-1 0,0 1 1,-1 0-1,1 0 1,0 0-1,0 0 0,-1-1 1,1 1-1,0 0 1,-1 0-1,1 0 1,0 0-1,0 0 0,-1 0 1,1 0-1,0 0 1,-1 0-1,1 0 0,0 0 1,0 0-1,-1 0 1,1 0-1,0 0 0,-1 0 1,1 0-1,0 0 1,0 0-1,-1 1 1,1-1-1,0 0 0,0 0 1,-1 0-1,-6 4 61,1 0 0,0 1 0,0-1-1,0 1 1,0 0 0,1 0 0,0 1 0,0 0-1,-5 7 1,5-2 216,13-11-18,15-14-57,-21 13-200,-1 0-1,0 0 1,0 0 0,1 0 0,-1 0 0,0 0-1,0 0 1,0 0 0,0-1 0,0 1 0,-1 0-1,1-1 1,0 1 0,0-1 0,-1 1 0,1-1-1,-1 1 1,0-1 0,1 1 0,-1-1 0,0 1-1,0-1 1,0 0 0,0 1 0,0-3 0,-1 2-5,0 1 1,0-1-1,-1 1 1,1 0-1,0-1 1,0 1 0,-1 0-1,1 0 1,-1 0-1,1 0 1,-1 0-1,1 0 1,-1 0-1,0 1 1,1-1 0,-1 0-1,0 1 1,1-1-1,-1 1 1,0 0-1,0 0 1,-3 0-1,-3-1 24,1 1-1,-1 1 1,0-1-1,0 1 0,1 0 1,-1 1-1,0 0 0,1 0 1,0 1-1,-1 0 1,1 0-1,0 1 0,1 0 1,-1 0-1,1 0 0,-1 1 1,1 0-1,1 0 1,-8 8-1,1 1 2,-1 1 0,2 0-1,0 1 1,1 0 0,1 1 0,-14 31 0,22-44-9,-1 1 0,1-1 0,-1 0 1,1 0-1,0 1 0,1-1 0,-1 0 1,1 1-1,0-1 0,0 1 0,1 4 1,-1-8-7,0 1 1,1-1-1,-1 0 1,1 0 0,-1 0-1,1 0 1,-1 0-1,1 0 1,0 0 0,-1 0-1,1 0 1,0 0-1,0 0 1,0-1 0,0 1-1,0 0 1,1 1-1,1-1 2,-1-1-1,0 1 0,0 0 1,0-1-1,0 1 0,1-1 1,-1 0-1,0 0 0,0 0 1,1 0-1,-1 0 0,4-1 1,7-2 14,0 0 0,-1-1-1,1 0 1,-1-1 0,0-1 0,0 0 0,19-12 0,-6 0 12,-1-1 0,27-26 0,-43 38-29,0-1 0,0 0 1,-1 0-1,0-1 1,-1 1-1,0-2 0,0 1 1,6-16-1,-12 24-4,1 0-1,-1 0 1,1 0-1,-1 1 1,0-1-1,1 0 1,-1 0 0,0 0-1,0 0 1,0 0-1,0 0 1,0 0-1,0 0 1,0 0-1,0 0 1,0 0 0,0 0-1,0 0 1,-1 1-1,1-1 1,0 0-1,-1 0 1,1 0-1,-1-1 1,0 1-1,0 1 1,0 0-1,0 0 0,0-1 0,0 1 1,0 0-1,0 0 0,0 0 0,1 0 1,-1 0-1,0 0 0,0 0 1,0 0-1,0 1 0,0-1 0,0 0 1,0 1-1,0-1 0,-1 1 0,-5 2 3,1 1 0,-1-1-1,1 2 1,-10 6 0,10-5-2,1 0 0,0 0 1,0 1-1,0 0 0,0 0 0,-3 8 1,7-13-3,0 0 1,0 1-1,0 0 1,1-1-1,-1 1 1,0-1-1,1 1 1,0 0 0,0-1-1,0 5 1,0-6-1,0 0-1,0 0 1,1 0 0,-1 0 0,0 0 0,1 0 0,-1 0 0,1 0 0,-1 0-1,1 0 1,0 0 0,-1 0 0,1 0 0,0 0 0,0 0 0,0 0-1,0-1 1,0 1 0,0 0 0,0-1 0,0 1 0,0-1 0,0 1 0,1 0-1,4 0-22,0 1 0,0-1 0,0 0 0,0 0 0,1-1 0,-1 0 0,0 0 0,0 0 0,0-1-1,1 0 1,-1 0 0,0-1 0,6-2 0,1 0-100,1-2 0,-2 1 1,1-2-1,21-13 0,-23 13-22,-1-1-1,1 1 1,-1-2 0,-1 1 0,0-2 0,0 1-1,-1-1 1,14-20 0,-18 19-25,-8 14 186,-9 17 235,7-7-62,0 1 0,2-1 0,-1 1 0,2 0-1,0 0 1,-2 24 0,5-30-129,0-1 0,0 0 0,1 0 0,0 1 0,0-1 0,0 0-1,1 0 1,1 0 0,-1-1 0,1 1 0,0 0 0,0-1 0,1 0 0,0 0 0,5 6 0,38 42-47,-28-34-139,-1 1 1,18 27-1,-31-39 72,0-1-1,-1 1 1,0 0-1,0 1 1,-1-1-1,0 1 1,0-1 0,-1 1-1,1 18 1,-2-19 33,-2 0 1,1-1 0,-1 1-1,0 0 1,-1-1 0,0 1-1,-1-1 1,1 0 0,-2 1-1,1-1 1,-1 0 0,0-1-1,-7 10 1,9-13 34,-1-1 0,1 0 1,-1 0-1,0-1 0,1 1 0,-1 0 0,0-1 1,-1 0-1,1 0 0,0 0 0,-1 0 1,1 0-1,-1-1 0,1 1 0,-1-1 1,0 0-1,0 0 0,1 0 0,-1-1 1,0 0-1,0 1 0,0-1 0,0 0 0,0-1 1,1 1-1,-1-1 0,0 0 0,0 0 1,0 0-1,1 0 0,-7-3 0,3 0 8,0 0 0,1 0 0,-1-1 0,1 0 0,0 0 0,0 0 0,1-1 0,0 0 0,0 0 0,0 0 0,1-1 0,-1 0 0,2 1 0,-1-1 0,1-1 0,0 1 0,-4-15 0,6 16-29,-1 1-1,1-1 1,1 0-1,-1 1 0,1-1 1,0 0-1,0 0 1,0 1-1,1-1 1,0 0-1,0 0 0,1 1 1,-1-1-1,1 1 1,0-1-1,1 1 1,-1 0-1,1 0 0,0 0 1,1 0-1,-1 1 1,1-1-1,0 1 1,7-7-1,0 3-189,1 1 0,0 1 0,0 0 0,0 0 0,1 1 0,23-5 0,-19 5-10,-1 0 0,0-1 1,25-14-1,-2-10-178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16163,'0'39'2398,"8"60"-1,-6-86-2171,0 0-1,2 0 1,-1 0-1,1-1 1,1 1-1,0-1 1,1 0-1,9 14 1,-12-22-202,-1-1 1,1 1 0,0-1-1,0 0 1,1 0 0,-1 0-1,1 0 1,-1-1 0,1 1 0,0-1-1,0 0 1,0 0 0,0-1-1,0 1 1,6 1 0,-3-2-61,0 0 0,-1-1 0,1 1 0,0-1 0,0-1 0,0 1 0,0-1 0,0 0 0,7-3 1,0 0-239,1-2 0,-1 0 0,0 0 1,0-1-1,-1-1 0,0-1 1,0 0-1,13-11 0,-16 11-139,0-1 0,-1 0 0,0 0-1,0 0 1,-1-1 0,-1-1 0,0 0 0,0 1-1,-1-2 1,-1 1 0,0-1 0,0 0-1,4-26 1,-7 22 1298,-5 27 895,-2 11-1121,-16 44 535,-3 0 1,-54 101 0,-86 109-397,146-247-1332,10-15-1155,20-35 538,0 2 584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16820,'0'2'116,"0"1"0,0-1 0,1 1 0,-1-1 0,1 1 0,-1-1 0,1 0 1,0 1-1,-1-1 0,1 0 0,1 0 0,-1 0 0,0 0 0,0 0 0,1 0 0,-1 0 1,1 0-1,0 0 0,-1 0 0,1-1 0,0 1 0,0-1 0,0 0 0,0 1 1,0-1-1,0 0 0,1 0 0,-1 0 0,0 0 0,3 0 0,3 1 25,-1 0-1,1 0 1,0 0 0,-1-1-1,1-1 1,0 1-1,0-1 1,11-1 0,-5-2-72,-1 0 1,0 0 0,0-1-1,0-1 1,0 0-1,0-1 1,-1 0 0,14-10-1,-20 12-43,-1 0 0,1 0 0,-1 0 0,0-1 0,-1 1 0,1-1 0,-1 0 0,0-1 0,0 1 0,0-1 0,-1 1 0,0-1 0,0 0 0,0 0 0,-1-1 0,0 1 0,0 0 0,1-14 0,-2 18-16,-1 0 1,0 1-1,0-1 0,0 0 1,0 0-1,0 0 0,0 0 1,0 1-1,-1-1 0,1 0 1,-1 0-1,1 0 1,-1 1-1,0-1 0,1 0 1,-1 1-1,0-1 0,0 1 1,0-1-1,-1 1 0,1-1 1,0 1-1,0 0 1,-1-1-1,1 1 0,-1 0 1,1 0-1,-1 0 0,1 0 1,-1 0-1,0 1 0,1-1 1,-1 0-1,0 1 1,0-1-1,0 1 0,1 0 1,-3-1-1,-1 1 2,1 0 1,0 1-1,0-1 1,-1 1-1,1 0 0,0 0 1,0 0-1,0 1 1,0-1-1,0 1 1,0 0-1,1 0 0,-1 0 1,0 1-1,-5 5 1,-1 2 0,0 0 0,1 1 1,0 1-1,1-1 0,-11 21 0,14-24-6,2 0-1,-1 1 0,1-1 0,0 1 0,1-1 1,0 1-1,0 0 0,1 0 0,0 0 0,1 10 1,0-17-40,0-1 0,0 1 1,0 0-1,1 0 0,-1 0 1,1 0-1,-1-1 0,1 1 1,0 0-1,0-1 0,0 1 1,0 0-1,0-1 1,0 1-1,0-1 0,0 1 1,1-1-1,-1 0 0,0 0 1,1 1-1,-1-1 0,2 1 1,1-1-21,0 1 1,0 0-1,0-1 1,0 0 0,0 0-1,0 0 1,0-1 0,0 1-1,7-1 1,4-1-63,0 0 0,0-2 0,-1 1 0,26-9 0,7-5-274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20 17132,'-5'-3'230,"0"0"1,0 1 0,0-1 0,-1 2 0,1-1-1,-1 0 1,1 1 0,-1 0 0,0 0 0,0 1 0,1-1-1,-1 1 1,0 1 0,0-1 0,1 1 0,-11 2-1,11-2-149,1 0 1,-1 0-1,1 1 0,0-1 0,0 1 0,-1 0 0,1 0 1,1 1-1,-1-1 0,0 1 0,0-1 0,1 1 0,0 1 1,-1-1-1,1 0 0,0 1 0,1-1 0,-1 1 0,1 0 1,-1 0-1,-2 8 0,5-11-77,-1 1 0,1 0 0,0 0 0,0 0 0,0 0 0,0 0 0,0 0 0,0 0 0,0 0 1,1 0-1,-1 0 0,1 0 0,0 0 0,-1 0 0,1-1 0,0 1 0,0 0 0,0 0 0,0-1 0,0 1 0,0-1 0,1 1 0,-1-1 1,1 1-1,-1-1 0,1 0 0,-1 0 0,1 0 0,0 0 0,-1 0 0,1 0 0,2 1 0,6 2-41,0 0-1,0 0 1,0-1-1,17 3 1,40 4-236,-43-7 111,0 1 1,0 0-1,29 11 1,-51-15 149,0 1 1,0 0-1,0 0 0,0 0 1,0 0-1,-1 0 1,1 0-1,0 0 1,0 1-1,-1-1 1,1 0-1,-1 1 1,0 0-1,1-1 0,-1 1 1,0 0-1,0 0 1,0-1-1,0 1 1,1 4-1,-1-4 27,-1 0 1,0 0-1,-1 0 1,1-1-1,0 1 0,0 0 1,-1 0-1,1 0 0,-1 0 1,1-1-1,-1 1 0,0 0 1,0-1-1,0 1 0,0 0 1,0-1-1,0 1 1,0-1-1,-1 0 0,1 1 1,0-1-1,-1 0 0,1 0 1,-3 2-1,-10 6 76,0 0-1,-1-1 1,0 0 0,0-1-1,-1-1 1,1 0 0,-1-1 0,-1-1-1,1-1 1,-1 0 0,-18 1-1,33-4-129,0 0-1,0-1 0,-1 1 0,1 0 1,0-1-1,0 1 0,0-1 1,0 1-1,0-1 0,0 0 0,-3-2 1,4 2 38,0 1-1,0-1 1,0 0 0,1 0 0,-1 1 0,0-1 0,0 0 0,1 0-1,-1 0 1,1 0 0,-1 0 0,1 0 0,-1 0 0,1 0 0,0 0-1,0 0 1,-1-2 0,1-1-13,1-1 1,-1 1-1,1 0 1,-1 0-1,1 0 1,1-1-1,-1 1 0,1 0 1,-1 0-1,1 1 1,3-6-1,26-40-267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19356,'-31'63'2619,"-2"3"-1701,19-23-634,2 0 0,2 0 0,1 1 0,3 0 0,1 0 0,3 0 0,5 80 0,-22-169-322,-52-122-404,72 162 416,7 5 29,20 8 54,-3-1 4,-4-3-38,-1-2 1,1-1 0,-1-1-1,1 0 1,-1-2-1,1 0 1,-1-1-1,0-1 1,0-1-1,0-1 1,-1-1-1,0 0 1,19-11-1,-32 14-26,0 0 0,0-1-1,-1 1 1,1-1 0,7-9-1,-12 13 3,0 0 1,0-1-1,0 1 0,-1 0 0,1 0 0,0-1 0,-1 1 0,1 0 0,-1-1 0,1 1 0,-1 0 0,1-1 0,-1 1 1,0-3-1,0 3 0,0 0 1,-1 0 0,1 1 0,0-1-1,-1 0 1,1 0 0,-1 1 0,1-1 0,-1 0-1,1 1 1,-1-1 0,1 0 0,-1 1-1,0-1 1,1 1 0,-1-1 0,0 1 0,0-1-1,1 1 1,-1 0 0,0-1 0,0 1-1,0 0 1,1 0 0,-1-1 0,0 1 0,-1 0-1,-5-1 0,1 1-1,0 0 0,-1 0 0,1 0 1,0 1-1,-1 0 0,1 0 0,0 1 1,0 0-1,0 0 0,0 0 0,0 1 1,0 0-1,1 0 0,-1 0 0,1 0 1,-8 8-1,5-5 3,0 1-1,1 0 1,0 0 0,0 0 0,1 1 0,-1 0-1,2 1 1,-1-1 0,1 1 0,-6 15 0,10-22 1,0 0-1,1 0 1,-1 1 0,0-1 0,1 1 0,-1-1-1,1 1 1,0-1 0,-1 1 0,1-1 0,1 1-1,-1-1 1,0 1 0,1-1 0,-1 1 0,1-1 0,-1 0-1,1 1 1,0-1 0,0 0 0,0 1 0,1-1-1,-1 0 1,0 0 0,1 0 0,0 0 0,2 2-1,0-1 1,0 0 0,0-1-1,1 0 1,-1 1-1,1-2 1,0 1-1,0 0 1,0-1-1,-1 0 1,1 0-1,0-1 1,8 1-1,119-5-33,-101 1 16,1 1 1,-1 2-1,53 6 1,-79-5 57,-1 0-1,0 0 1,1 0 0,-1 1 0,0 0 0,0 0-1,0 0 1,0 0 0,0 0 0,4 5 0,-5-29 538,-8-165-165,6 186-478,1 1 1,-1 0 0,0 0 0,1-1 0,-1 1-1,0 0 1,1 0 0,-1 0 0,0 1 0,1-1-1,-1 0 1,0 0 0,1 1 0,-1-1 0,2 2-1,-2-2-18,18 5-449,1-2 0,-1 0 0,1 0-1,0-2 1,-1-1 0,1 0-1,33-5 1,1-5-201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132 163 15747,'-18'12'765,"1"1"0,0 0 1,-18 18-1,31-27-580,0 0 1,0 1-1,0 0 1,0-1 0,1 1-1,0 0 1,0 1 0,0-1-1,1 1 1,0-1 0,0 1-1,0-1 1,1 1-1,-1 0 1,1 0 0,0 7-1,1-11-145,0 0 0,1 1 0,-1-1 0,0 0 0,1 0 0,0 0 0,-1 0 0,1 0 0,0 0 0,0 0 0,0-1 0,0 1 0,0 0 0,0 0 0,1-1 0,-1 1 0,1-1 0,-1 1 0,1-1 0,-1 1 0,1-1 0,0 0 0,0 0 0,0 0 0,-1 0 0,1 0 0,0 0 0,0-1 0,0 1 0,0-1 0,0 1 0,1-1 0,-1 0 0,2 0 0,3 1-8,1-1 1,-1 0-1,1-1 0,-1 1 0,0-2 0,0 1 1,0-1-1,14-5 0,-5 0-4,0-2-1,-1 0 1,0-1 0,0 0-1,-1-1 1,-1 0 0,0-2-1,-1 1 1,12-16-1,-3 2 87,-2-2 0,-1-1 0,27-55 0,-42 75-29,1 0-1,-1 0 0,-1 0 1,2-12-1,-4 20-68,1 0-1,-1 1 1,0-1-1,0 0 1,0 0-1,0 0 1,0 0 0,0 1-1,0-1 1,0 0-1,0 0 1,-1 0-1,1 1 1,0-1-1,0 0 1,-1 0-1,1 1 1,0-1-1,-1 0 1,1 0 0,-1 1-1,1-1 1,-2 0-1,1 1 5,0 0-1,0 0 1,-1 0 0,1 0-1,0 0 1,-1 0-1,1 1 1,0-1 0,0 1-1,-1-1 1,1 1 0,0-1-1,0 1 1,0 0-1,0-1 1,0 1 0,0 0-1,0 0 1,0 0-1,-2 2 1,-4 3 30,0 1 1,1 0-1,0 1 0,0 0 1,1 0-1,0 0 0,0 0 0,1 1 1,0 0-1,0 0 0,1 0 1,0 0-1,1 0 0,-2 13 1,3-17-135,0 1 1,1-1 0,-1 1-1,1-1 1,1 1 0,-1 0-1,1-1 1,0 0 0,0 1-1,0-1 1,1 1 0,0-1-1,0 0 1,0 0 0,1 0-1,0 0 1,0-1 0,0 1-1,0-1 1,1 1 0,0-1-1,-1 0 1,2-1 0,-1 1-1,9 5 1,-7-6-99,0 0 1,-1 0-1,2-1 1,-1 0-1,0 0 0,0 0 1,0-1-1,1 0 1,-1 0-1,1-1 0,-1 1 1,13-3-1,13-4-649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22 13963,'-2'0'344,"0"1"1,0-1-1,1 1 1,-1 0-1,0 0 0,1 0 1,-1 0-1,1 0 1,-1 0-1,1 1 1,-1-1-1,1 0 0,0 1 1,-2 1-1,-15 22 2469,17-22-2718,-1-1 0,1 0 0,0 0 0,0 0 0,0 1 0,0-1 0,0 1 0,1-1 0,-1 1 0,1-1 0,-1 1 0,1-1 0,0 1 0,0-1 0,0 1 0,0-1 0,1 1 0,-1-1 0,1 1 0,-1-1 0,2 4 1,0-4-94,-1 0 1,1 1 0,-1-1 0,1 0 0,0-1 0,0 1 0,0 0 0,0 0 0,0-1 0,0 1 0,1-1 0,-1 0 0,0 0 0,1 0 0,-1 0 0,1 0 0,-1 0 0,1-1 0,0 1 0,3-1-1,3 1-64,1 0 0,-1-1 0,0-1 0,0 1 0,1-2 0,-1 1 0,0-1 0,0 0 0,0-1 0,-1 0 0,1-1 0,10-5 0,-4 0-18,1-1 0,-1-1 0,0 0 0,-1-1 0,16-17 0,-30 29 86,18-21 54,-17 20-42,0 1 0,-1-1 0,1 1 0,-1-1 0,1 0 0,-1 1 0,1-1 0,-1 0 0,1 0 0,-1 1 1,0-1-1,1 0 0,-1 0 0,0 0 0,0 0 0,0 1 0,0-1 0,1 0 0,-1 0 0,0 0 0,0 0 0,-1 0 0,1 1 1,0-1-1,0-1 0,-2 2 39,0 1 1,1-1 0,-1 1-1,0 0 1,1 0 0,-1 0-1,1 0 1,-1 0-1,1 0 1,0 0 0,-1 0-1,1 0 1,-1 2 0,1-3-49,-7 9 208,0 0-1,0 1 1,0-1 0,2 1-1,-1 1 1,-6 14 0,10-20-157,0 1 1,1-1 0,0 1-1,1 0 1,-1 0 0,1 0-1,0 0 1,0 0 0,1 0 0,0 0-1,0 0 1,0 0 0,1 0-1,2 11 1,-2-15-59,0 1 0,0 0-1,0-1 1,1 1 0,-1 0 0,1-1-1,0 0 1,-1 1 0,1-1 0,0 0 0,0 0-1,1 0 1,-1 0 0,0 0 0,1-1 0,-1 1-1,1-1 1,-1 1 0,5 1 0,3 0-84,0-1 0,0 0 1,0 0-1,14 0 0,13 2-212,-36-3 294,1 0-1,-1 0 0,0 0 0,0-1 1,1 1-1,-1 1 0,0-1 1,0 0-1,0 0 0,0 0 1,0 1-1,0-1 0,0 0 1,0 1-1,-1-1 0,1 1 1,-1-1-1,1 1 0,-1-1 1,1 1-1,-1 1 0,6 31 143,-6-32-69,0-5 16,0 2-76,-2-23 124,1 20-365,1 0 1,-1 0-1,1 0 1,0 0-1,0 0 1,0 0-1,0 0 1,1 0-1,0 0 1,0 0-1,0 0 1,2-6-1,8-9-264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22 15467,'-3'-3'269,"1"1"1,-1 0-1,1 0 0,-1 1 0,0-1 0,0 1 0,0-1 1,0 1-1,0 0 0,0 0 0,0 0 0,0 0 0,0 1 1,0-1-1,-1 1 0,1 0 0,0 0 0,0 0 0,-6 1 1,4 0-41,0 1 0,0 0 0,1 0 0,-1 0 0,0 1 0,1-1 0,-1 1 0,1 0 0,0 0 0,0 1 0,-4 4 0,-3 3 8,2 1 0,-1 1 0,2-1 0,0 1 1,0 1-1,1-1 0,-8 23 0,13-30-180,1-1 0,-1 1-1,1 0 1,0 0 0,0 0 0,1 10 0,0-15-50,0 1 0,0 0 0,0-1 1,1 1-1,-1 0 0,0-1 0,1 1 1,-1-1-1,1 1 0,0 0 0,-1-1 1,1 0-1,0 1 0,0-1 0,0 1 1,0-1-1,0 0 0,0 0 0,0 0 1,1 0-1,-1 1 0,0-2 0,1 1 0,-1 0 1,1 0-1,-1 0 0,1-1 0,-1 1 1,3 0-1,3 0-12,0 0 1,0-1 0,1 0-1,-1 0 1,0-1-1,0 1 1,0-2 0,0 1-1,0-1 1,0 0-1,0 0 1,0-1 0,-1 0-1,1 0 1,-1-1-1,0 0 1,8-6-1,3-3-85,0 0 0,-1-2 0,-1 0-1,22-27 1,-19 9-106,-15 24 93,-10 21 145,3-4-3,0 0 1,1 0 0,0 1-1,0 0 1,1-1 0,0 1-1,0 0 1,1 0 0,1 17-1,0-24-29,0 1 0,0 0-1,1-1 1,-1 1 0,1-1-1,0 1 1,-1-1 0,1 1-1,1-1 1,-1 0 0,0 0 0,0 1-1,1-1 1,-1 0 0,4 3-1,-2-3-3,-1-1-1,0 1 1,0-1-1,1 0 1,-1 0-1,1 0 1,-1 0-1,1-1 1,-1 1-1,1-1 1,0 1-1,-1-1 1,1 0-1,-1 0 1,1 0-1,0 0 1,-1-1-1,6 0 1,2-2 3,0 0-1,-1-1 1,1 1 0,0-2 0,-1 0-1,0 0 1,0 0 0,-1-1-1,1 0 1,12-13 0,-9 7-29,-1 0 1,0-1-1,0 0 1,-1 0-1,15-29 1,-20 20-159,-7 17 66,-6 12 61,1 2 70,0 1 0,1-1 0,0 1 0,1 0 0,0 1 0,1-1 0,0 1 0,0 0 0,1 0 0,0 0 0,1 1 0,1-1 0,-1 21 0,4 3 27,1 0 0,1 0-1,11 38 1,-1 0-146,-10-53 40,-2 0-1,0 0 1,-2 35 0,0-49 65,0 0 0,-1 0 0,0 0 0,-1 0 0,1 0 0,-1 0 0,0-1 0,-1 1 0,1-1 0,-1 1 0,0-1 0,-1 0 0,1 0 0,-1 0 0,0-1 0,-7 7 0,9-9 29,-1 0 0,1 0 0,-1 0 0,1-1 0,-1 1 0,0-1 0,0 1 0,0-1 0,0 0 0,0-1 0,0 1 0,0 0 0,0-1 0,0 1 0,0-1 0,0 0 0,0 0 0,0 0 0,0-1 0,0 1 0,0-1 0,0 0 0,0 0 1,0 0-1,0 0 0,0 0 0,0 0 0,0-1 0,1 0 0,-1 1 0,1-1 0,-1 0 0,1 0 0,-4-4 0,0-1 24,0 1 0,0-2 0,0 1 0,1-1 0,0 1-1,1-1 1,0-1 0,0 1 0,0-1 0,-3-13 0,6 14-72,-1 1 0,1-1 0,0 0 0,1 0 0,0 1 0,0-1 0,1 0 0,0 1 0,0-1 0,1 0 0,0 1 0,0 0 0,1-1 1,6-11-1,-4 11-23,0-1 0,1 2 1,0-1-1,0 1 0,0-1 0,1 2 1,1-1-1,-1 1 0,1 0 1,0 1-1,13-7 0,11-4-311,1 3 0,38-12-1,-36 15-621,-1-3 0,39-19 0,-11-4 386,3-5-196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4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11715,'8'4'381,"0"0"1,0-1-1,0 0 1,1-1-1,-1 0 1,14 2-1,57 0 654,-48-3-630,492 2 2392,-338-6-2050,1991-43 24,-479-2-505,-1433 41-205,401-24 247,-626 28-231,-8 1-460,43-9 0,-66 9 289,1 0 1,-1 0-1,0-1 0,0-1 1,0 1-1,0-1 0,-1-1 1,1 1-1,11-11 0,4-8-219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17 665 14995,'-9'18'1281,"1"-2"699,19-31-12,103-149 831,-58 92-3161,84-85 0,133-116-6734,-256 256 6592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4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10794,'-1'0'158,"0"0"0,0 0-1,0 0 1,0 0 0,0 0-1,0 0 1,0 0 0,0 0-1,0 0 1,0 0 0,0 1-1,0-1 1,0 0 0,0 1-1,0-1 1,0 1 0,1-1-1,-1 1 1,0-1 0,0 1-1,0 0 1,0-1 0,1 1-1,-1 0 1,0 0 0,1-1-1,-1 1 1,1 0 0,-1 0-1,1 0 1,-1 0 0,1 0-1,0 0 1,-1 0 0,1 0-1,0 0 1,0 0 0,-1 0-1,1 2 1,28-27 3096,-26 21-3189,1 1 1,-1-1-1,1 1 0,0 0 1,0 0-1,0 0 0,0 0 1,0 0-1,0 1 0,0-1 1,0 1-1,1 0 1,-1 0-1,0 0 0,1 1 1,-1-1-1,1 1 0,-1 0 1,1-1-1,-1 2 0,1-1 1,0 0-1,-1 1 0,0 0 1,7 1-1,2 0-36,0 0 1,0-1-1,1 0 0,-1-1 0,1-1 1,-1 0-1,0 0 0,14-4 0,-8 1 26,1 2 0,26-1 0,73 11-23,66 0 17,-170-8-55,1 0-1,-1 2 0,1 0 1,-1 0-1,14 5 0,-16-4 9,21 3 16,0-2 1,0-1 0,39-2-1,38 3-22,-37 0 18,128-10-1,-118 1 33,330 3-59,-209 4 27,-147-2-22,0 2 0,-1 3 0,84 18 0,-46-4 31,186 15-1,98-24-5,-250-9-8,342-3-11,-389 0 13,-24 2-9,599-18 45,-562 9-103,-96 9-79,-1-1 0,1 1 0,0 0 0,0-1 1,0 1-1,0-1 0,0 0 0,0 1 0,1-1 0,-1 0 0,0 0 0,0 0 0,0-1 0,1 1 0,-1 0 0,-2-3 0,-5-11-285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4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1109 175 12099,'-1'-4'117,"0"1"0,0 0 0,0 0 0,-1 0 0,1 0 0,-1 0 0,0 0 0,0 0 0,0 0 0,0 1 0,0-1 0,0 1 1,-1 0-1,1-1 0,-1 1 0,0 0 0,0 0 0,0 1 0,-4-3 0,-8-3 267,0 1-1,-28-8 1,28 9-96,-230-53 1129,142 37-1027,83 17-293,-1 1 0,1 2-1,-1 0 1,1 1-1,-1 1 1,0 1 0,1 0-1,-1 2 1,1 0-1,0 2 1,1 0-1,-25 12 1,11-3 5,2 1 0,0 2 0,0 2 0,2 0 0,1 2 0,-33 32 0,52-45-95,0 1 1,0 0-1,1 0 0,0 1 0,1 0 0,0 1 1,0-1-1,2 1 0,-1 0 0,2 1 1,-1-1-1,2 1 0,-3 16 0,4-18-4,2 0 1,-1 0-1,2 0 0,-1-1 0,2 1 1,-1 0-1,1 0 0,1-1 0,0 0 1,0 1-1,1-1 0,1 0 0,-1-1 1,2 1-1,-1-1 0,13 16 0,-3-7 37,1-1 0,0 0-1,1-1 1,1-1 0,0-1 0,1 0-1,1-2 1,35 18 0,-29-19 76,0-1 0,1-1 0,0-1 1,1-1-1,0-2 0,45 3 0,-35-7 4,-1-1 1,1-2-1,-1-2 0,0-1 0,0-2 1,0-2-1,-1-1 0,-1-2 0,0-1 1,0-2-1,39-22 0,-26 8 270,-1-3 0,49-40 0,-75 53-251,-1 0 1,0-1-1,-1-1 1,-1-1-1,-1 0 0,15-29 1,-27 44-100,-2-1 0,1 0-1,-1 0 1,0 0 0,-1 0 0,0 0 0,0 0 0,0-1 0,0-15-1,-3 20-32,1 0 0,0 0-1,-1 0 1,0 0-1,0-1 1,0 2-1,0-1 1,-1 0-1,0 0 1,1 0 0,-1 1-1,-1-1 1,1 1-1,0-1 1,-1 1-1,0 0 1,0 0-1,0 0 1,0 1 0,0-1-1,-7-3 1,-3-2-19,-1 1 1,-1 1 0,1 1 0,-1 0 0,0 1-1,-1 0 1,-21-2 0,-112-4-482,147 10 482,-137 1-1088,120 0 919,-1 1 0,0 1 0,1 0 0,-34 12 0,25-1-257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5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783 182 8626,'2'-5'429,"0"0"1,0 0-1,-1 0 0,0 0 1,0 0-1,0 0 1,-1 0-1,0 0 0,0 0 1,0 0-1,0-1 0,-1 1 1,0 0-1,0 0 1,0 0-1,0 0 0,-1 0 1,0 1-1,0-1 1,-6-8-1,5 8-268,-1 1 0,0 0-1,0-1 1,0 2 0,-1-1 0,1 1 0,-1-1-1,0 1 1,0 0 0,0 1 0,0-1 0,-8-1 0,-6-2-72,-1 2 0,1 0 0,-1 1 1,0 0-1,0 2 0,0 1 0,-32 3 1,5 2-87,1 3 1,-52 15 0,77-17-4,0 1 0,0 1 0,1 1 0,0 0 0,-35 24-1,43-24 2,1 0-1,0 0 0,0 1 1,1 1-1,0 0 0,1 0 1,0 1-1,1 0 0,-12 25 1,9-14-27,2 1 0,0 1 0,2 0 0,0 0 0,2 0 0,1 0 0,1 1 0,1 0 0,2 0 0,0 0 0,7 43 0,-4-52-22,1 1 0,1-1-1,0 0 1,1 0 0,1-1 0,1 0 0,16 26 0,-16-31 15,1 1 0,0-1 0,1-1 0,0 0 0,0 0 0,1-1 0,1 0 1,-1-1-1,2 0 0,16 7 0,-12-7 32,0-1 1,0-1 0,1-1-1,0 0 1,0-2 0,0 0-1,29 1 1,-21-4 38,0-1-1,-1-1 1,1-2 0,44-11-1,-17-2 77,-2-2 0,-1-3-1,0-1 1,66-44-1,-63 34-15,-1-2-1,-2-2 0,-1-2 1,-3-3-1,53-59 0,-88 88-98,0-2 0,-1 0 0,0 0 0,-1 0 0,-1-1 0,-1-1 0,0 1 0,-1-1 0,-1 0 0,4-22 0,-8 31-46,1 0 0,-2 1 0,1-1-1,-1 0 1,-1 0 0,0 0 0,0 1 0,0-1 0,-1 0-1,0 1 1,0-1 0,-1 1 0,0 0 0,0 0 0,-1 0-1,1 0 1,-2 0 0,1 1 0,-1 0 0,0 0 0,0 0-1,-1 0 1,0 1 0,0 0 0,-9-6 0,2 3-231,0 1 0,-1 0 0,0 1 0,0 0 0,-1 1-1,0 1 1,-26-5 0,14 6-83,1 1 0,0 1-1,-46 4 1,-2 6-405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0 901 12603,'0'0'71,"1"-1"0,-1 0 0,0 0 0,1 0 0,-1 1 0,1-1 0,-1 0 0,1 0 0,-1 1 0,1-1 0,-1 0 1,1 1-1,-1-1 0,1 1 0,0-1 0,0 1 0,1-1 0,3-4 75,204-175 2083,417-341 411,-476 420-2821,-35 25-1530,-106 71 1296,-7 4 70,-5 3-213,-16 5 122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0 12443,'-14'11'268,"1"1"0,0 0 0,1 1 0,0 0 0,1 1 1,1 0-1,0 1 0,-8 17 0,-7 17 222,-21 66 0,25-59-295,-162 330 194,136-296-364,44-83-22,0-2 4,0 0 0,0 1 0,1-1 0,0 1 0,0 0 0,0-1 0,-2 13 0,4-18-5,1 1 1,-1-1 0,0 0 0,0 1 0,0-1 0,0 1 0,0-1 0,1 0 0,-1 1-1,0-1 1,0 0 0,1 1 0,-1-1 0,0 0 0,1 0 0,-1 1 0,0-1-1,1 0 1,-1 0 0,0 1 0,1-1 0,-1 0 0,0 0 0,1 0 0,-1 0 0,1 0-1,-1 1 1,0-1 0,1 0 0,-1 0 0,1 0 0,-1 0 0,1 0 0,-1 0 0,0 0-1,1-1 1,-1 1 0,1 0 0,-1 0 0,1 0 0,21-8 101,82-52 270,-22 11-133,192-92 346,89-50-830,-275 136 183,-13-1-81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109 225 13707,'-10'6'352,"0"0"1,0 1-1,1 0 1,0 0-1,0 1 1,1 1-1,0-1 0,0 1 1,1 0-1,-8 15 1,14-23-318,1-1 1,-1 1 0,1 0-1,-1-1 1,1 1 0,-1 0-1,1 0 1,0-1 0,0 1-1,-1 0 1,1 0 0,0-1 0,0 1-1,0 0 1,0 0 0,0 0-1,0 0 1,0-1 0,0 1-1,0 0 1,0 0 0,0 0-1,1-1 1,-1 1 0,0 0-1,1 0 1,-1-1 0,0 1-1,1 0 1,-1 0 0,1-1-1,-1 1 1,1-1 0,-1 1-1,1 0 1,0-1 0,-1 1-1,1-1 1,0 1 0,-1-1-1,1 0 1,0 1 0,-1-1-1,1 0 1,0 1 0,1-1-1,2 1 69,1-1-1,-1 1 0,1-1 1,-1 0-1,1-1 0,0 1 1,7-2-1,42-13 685,91-37 1,-87 29-452,473-192 1551,-499 202-1840,-12 5-66,-1-1 0,20-11 1,-64 33-64,1 0 1,-47 14 0,18-7 21,-59 24-9,-218 91 29,14 20-4,672-327-976,-257 127 806,227-95-378,-307 127 578,-19 13 13,0 0-1,0 0 1,1 0 0,-1 0 0,0-1 0,0 1 0,0 0 0,-1 0 0,1 0 0,0 0 0,0-1 0,0 1 0,0 0 0,0 0 0,0 0 0,0 0 0,0 0 0,0-1 0,0 1 0,0 0 0,0 0 0,0 0 0,-1 0 0,1 0 0,0-1-1,0 1 1,0 0 0,0 0 0,0 0 0,-1 0 0,1 0 0,0 0 0,0 0 0,0 0 0,0 0 0,0 0 0,-1 0 0,1 0 0,0 0 0,0 0 0,0 0 0,0 0 0,-1 0 0,1 0 0,0 0 0,0 0 0,0 0 0,0 0-1,-1 0 1,1 0 0,0 0 0,-38 4 2,-55 22 140,2 3 0,-102 49 1,25-10 689,130-55-603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32 15331,'0'-2'95,"-1"1"-1,0-1 0,0 0 0,0 0 1,0 1-1,0-1 0,0 0 1,0 1-1,-1-1 0,1 1 0,0 0 1,-1-1-1,1 1 0,-1 0 1,0 0-1,1 0 0,-1 0 1,0 0-1,0 0 0,0 0 0,1 1 1,-1-1-1,0 1 0,0-1 1,0 1-1,0 0 0,0 0 0,0 0 1,-2 0-1,-7 1 98,1 0-1,0 1 1,0 0 0,-14 4-1,21-5-90,-21 8 74,0 0 0,1 1 0,0 1 0,1 1 0,1 1-1,0 1 1,0 1 0,2 1 0,-28 27 0,24-18-71,1 1 0,1 0 0,1 2 0,1 0 0,1 1-1,-21 50 1,32-60-65,0-1-1,1 1 0,1 0 0,0 1 1,2-1-1,0 1 0,0 28 0,4-41-28,-1 1 0,1-1 0,0 0-1,1 0 1,-1 0 0,1 0 0,1 0 0,0 0-1,-1 0 1,6 7 0,-5-10-1,0 0 0,1 1-1,-1-1 1,1-1 0,0 1-1,0 0 1,0-1 0,1 0 0,-1 0-1,1 0 1,-1-1 0,1 1 0,0-1-1,0 0 1,7 1 0,-3-1 37,0-1 0,-1 0 0,1 0 0,0-1 0,0 0 1,-1-1-1,1 0 0,0 0 0,-1-1 0,1 0 0,-1 0 0,1-1 0,-1 0 0,0-1 1,0 0-1,-1 0 0,1 0 0,-1-1 0,0-1 0,0 1 0,12-13 0,-11 10 38,-1 0-1,0 0 0,0-1 0,0 0 1,-1 0-1,0 0 0,-1-1 0,0 0 1,-1 0-1,0-1 0,0 1 0,-1-1 1,-1 0-1,0 0 0,0 0 0,0-22 1,-2 30-62,-1-1 0,1 0 0,-1 1 0,1-1 0,-1 0 0,0 1 0,0-1 0,-1 1 0,1 0 0,-1-1 0,0 1 0,0 0 1,0 0-1,-3-3 0,3 4-13,0 0 1,0 1-1,0-1 1,0 1-1,0 0 1,0 0 0,0-1-1,-1 2 1,1-1-1,0 0 1,-1 0-1,1 1 1,-1-1 0,1 1-1,-1 0 1,1 0-1,-1 0 1,1 0-1,-1 0 1,1 0-1,-5 2 1,1-1-10,1 1 0,0 0 0,-1 1 1,1-1-1,0 1 0,0 0 0,1 0 0,-1 0 0,1 1 0,-1 0 0,1 0 1,-5 5-1,6-5-2,0-1 0,1 1 0,-1 0 1,1-1-1,-1 1 0,1 0 0,0 1 1,0-1-1,1 0 0,0 0 0,-1 1 0,1-1 1,1 1-1,-1-1 0,0 9 0,2-11 1,-1-1 0,0 1-1,1 0 1,-1-1 0,1 1-1,0-1 1,-1 1 0,1 0-1,0-1 1,0 0-1,0 1 1,0-1 0,0 0-1,0 1 1,0-1 0,1 0-1,-1 0 1,0 0 0,1 0-1,-1 0 1,1 0-1,-1 0 1,1-1 0,-1 1-1,1 0 1,0-1 0,-1 1-1,1-1 1,0 0 0,-1 1-1,1-1 1,2 0 0,5 0-8,-1 0 1,0 0 0,0-1-1,0 0 1,14-4 0,4-4-68,0-1 0,-1-1 0,0-1 0,31-22 0,-9 7-102,-46 26 176,19-8-141,-20 9 139,1 0 0,-1 0 0,1 0 0,-1 0 0,0 0 0,1-1-1,-1 1 1,0 0 0,1 0 0,-1 0 0,0 0 0,1 1-1,-1-1 1,0 0 0,1 0 0,-1 0 0,0 0 0,1 0 0,-1 0-1,0 0 1,1 1 0,-1-1 0,0 0 0,1 0 0,-1 1-1,0-1 1,0 0 0,1 0 0,-1 1 0,0-1 0,0 0 0,0 0-1,1 1 1,-1-1 0,0 0 0,0 1 0,0-1 0,0 0-1,0 1 1,0-1 0,1 0 0,-1 1 0,0-1 0,0 1 0,0-1-1,0 0 1,0 1 0,0-1 0,-1 0 0,1 1 0,0-1-1,0 0 1,0 1 0,0-1 0,-1 1 0,-4 18-7,-1 1-1,0-1 1,-13 23 0,-1 5 49,5-6-215,15-41 193,0 0 0,0 0 1,0-1-1,1 1 1,-1 0-1,0 0 0,0 0 1,0 0-1,0 0 0,0 0 1,0 0-1,0 0 0,0 0 1,0 0-1,0 0 0,0 0 1,1 0-1,-1 0 0,0 0 1,0 0-1,0 0 0,0 0 1,0 0-1,0 0 0,0 0 1,0 0-1,0 0 1,0 0-1,0 0 0,1 0 1,-1 0-1,0 0 0,0 0 1,0 0-1,0 1 0,0-1 1,0 0-1,0 0 0,0 0 1,0 0-1,7-11 34,4-20 6,1-12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17372,'-10'9'1800,"-7"10"-1104,-2 4-280,0 4 1281,7 5-969,1 3-248,7 4-272,4-3-768,0-2-432,4-6 800,-1-5-176,-4-10-153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16604,'0'-3'122,"0"1"0,0-1 1,0 1-1,1-1 0,0 0 1,-1 1-1,1-1 0,0 1 1,0 0-1,0-1 0,1 1 1,-1 0-1,0-1 1,1 1-1,0 0 0,3-3 1,-1 1 40,1 0 1,0 1 0,-1 0 0,1 0-1,1 0 1,-1 0 0,8-2 0,8-1 197,1 0 1,0 1 0,23-1 0,-37 5-242,39-5 329,74 2-1,-97 5-388,0 0 0,0 2 0,0 1 0,44 13 0,-62-15-67,1 1 1,-1-1-1,1 1 0,-1 1 0,0-1 0,0 1 1,-1 0-1,1 0 0,-1 1 0,0 0 1,0-1-1,0 2 0,4 5 0,-6-6 7,-1-1 0,1 1 0,-2-1 0,1 1 0,0 0 0,-1 0 0,0 0 0,0 0 0,0 0 0,0 0 0,-1 0 0,0 0-1,0 0 1,-1 0 0,1 0 0,-1 0 0,0 0 0,-3 7 0,-2 5 109,-1 0-1,0 0 1,-2-1 0,0 0-1,0 0 1,-2-1-1,0 0 1,-19 19 0,3-7 239,-1-2 1,-1 0 0,-35 21 0,43-32-103,-1-1 0,0 0 1,-28 10-1,43-20-280,-1 0-1,1-1 1,0 0 0,-1 0 0,1-1-1,-1 0 1,0 0 0,1 0-1,-1-1 1,0 0 0,1-1-1,-1 0 1,0 0 0,-11-4-1,16 4-25,1 0-1,0-1 0,-1 1 0,1-1 0,0 1 0,0-1 0,0 0 0,0 0 0,1 0 0,-1 0 0,0 0 0,1 0 0,0 0 0,-1-1 1,1 1-1,0 0 0,0-1 0,0 1 0,0-1 0,1 1 0,-1-1 0,1 0 0,-1 1 0,1-4 0,0-5-59,0-1-1,0 1 1,1-1-1,3-13 1,8-24-503</inkml:trace>
  <inkml:trace contextRef="#ctx0" brushRef="#br0" timeOffset="1">882 0 14427,'23'3'1720,"-20"20"-903,-10 9-313,-9 9 1784,-2 2-1472,-2 12-271,3 10-57,-1 2-152,-1-3-104,4-2-120,3-3 0,1-7-272,0-4-208,1-15-513,-1-8-151,-4-17 792,-2-8-224,-3-19-176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14683,'3'-12'497,"1"1"-1,0-1 1,1 0 0,0 1-1,13-21 1,-14 27-277,0-1-1,1 1 1,0 0 0,0 0 0,1 0 0,-1 0-1,1 1 1,0 0 0,0 1 0,1-1 0,12-4-1,-3 3 36,-1 0-1,1 2 0,0 0 0,0 1 0,0 0 1,0 2-1,1 0 0,-1 0 0,0 2 0,0 0 1,30 7-1,-8 2-179,0 2 0,0 2 0,58 30 1,-91-42-75,11 6-10,0 0 0,16 13 0,-29-21 10,0 1 1,-1 0 0,1 0-1,-1 0 1,0 0-1,0 1 1,0-1-1,0 1 1,0-1-1,0 1 1,0 0 0,-1-1-1,0 1 1,1 0-1,-1 0 1,0 0-1,0 0 1,-1 0-1,2 6 1,-3-7 5,1 0 0,-1 0 0,1-1 0,-1 1 0,1 0 0,-1-1 0,0 1 0,0 0 1,0-1-1,0 1 0,0-1 0,0 0 0,-1 1 0,1-1 0,0 0 0,-1 0 0,1 1 0,-1-1 0,1 0 0,-4 1 0,-39 15 121,37-15-103,-28 8-78,0-2-1,-1-1 0,0-1 1,0-3-1,0-1 0,-62-4 0,68-1-107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15523,'15'14'1777,"4"6"-1105,10 7-256,5 4 880,9 7-504,4 1-71,3 4-225,-1-2-112,1-5-176,-4-4-152,-9-12-392,-4-7-392,-7-13 624,-3-8-105,-6-10-71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19092,'0'0'84,"1"-1"0,-1 1 0,0-1 0,1 0 0,-1 1 0,1-1 0,-1 1 0,1-1 1,-1 1-1,1-1 0,-1 1 0,1-1 0,-1 1 0,1 0 0,0-1 0,-1 1 0,1 0 0,0-1 0,-1 1 0,1 0 0,0 0 0,-1 0 0,1 0 0,0 0 0,0 0 0,-1-1 0,1 2 0,0-1 0,-1 0 1,1 0-1,0 0 0,0 0 0,-1 0 0,1 1 0,0-1 0,-1 0 0,1 0 0,-1 1 0,1-1 0,0 1 0,-1-1 0,1 0 0,-1 1 0,2 0 0,3 4 256,-1 0-1,1 0 0,-1 0 1,4 6-1,-2-2-53,0-2-234,0 0 0,0 0 0,1-1 0,0 0-1,0 0 1,1 0 0,-1-1 0,1 0 0,1-1 0,-1 1-1,0-2 1,17 6 0,-17-7-244,0-1-1,0 0 1,0 0-1,0-1 1,0 0-1,0 0 1,0-1-1,0 0 1,0-1-1,-1 1 1,1-2-1,0 1 1,-1-1-1,1 0 1,8-5-1,-4 1-361,-1-1-1,0 0 1,0 0-1,-1-1 0,0 0 1,11-13-1,3-6-714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15731,'-12'15'1953,"-4"5"-1201,-2 7-200,0 5 1144,-2 8-559,1 6-193,4 6-280,-2 2-136,7 2-176,-1 3-160,6-1-552,-1-3-368,3-8 624,0-2-120,3-13-120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16 103 11811,'-1'0'200,"0"1"1,0-1 0,0 1-1,0-1 1,0 1-1,0 0 1,0 0 0,1-1-1,-1 1 1,0 0 0,1 0-1,-1 0 1,0 0 0,1 0-1,-1 0 1,1 0 0,-1 0-1,1 0 1,0 0 0,-1 0-1,1 1 1,0-1 0,0 0-1,0 0 1,0 0 0,0 0-1,0 0 1,0 0 0,0 1-1,0-1 1,1 0 0,-1 0-1,1 2 1,0-2 8,0 1-1,1-1 1,-1 0 0,1 0-1,-1 1 1,1-1 0,0 0 0,-1 0-1,1 0 1,0-1 0,0 1-1,0 0 1,0-1 0,-1 1-1,1-1 1,0 0 0,0 1-1,4-1 1,3 0-8,0-1 0,0 0 0,0-1 0,0 1 0,-1-1 0,1-1 0,0 0 0,-1 0 0,0-1 0,16-9 0,-2-1-72,-1 0 1,29-27-1,-43 35-78,15-13 56,-21 18-81,0 0 0,0 0 0,0 0 0,0 0 0,-1 0 0,1 0 0,0 0 0,-1 0 0,1 0 0,-1-1 0,1 1 0,-1 0 0,1 0 0,-1 0 0,0-1 0,1 0 1,-2 1-13,0 1 0,1-1 0,-1 1 0,1-1 1,-1 1-1,0-1 0,1 1 0,-1 0 1,0-1-1,1 1 0,-1 0 0,0 0 1,0-1-1,1 1 0,-1 0 0,0 0 1,0 0-1,1 0 0,-1 0 0,0 0 1,0 0-1,1 0 0,-1 1 0,0-1 1,0 0-1,-22 4 154,10 0-148,1 0-1,0 0 0,1 2 1,-1-1-1,1 2 0,0-1 1,-19 16-1,25-18-26,0 0 0,1 0 0,0 0 0,0 1 0,0 0 0,0-1-1,1 1 1,-1 0 0,1 1 0,1-1 0,-1 1 0,1-1 0,0 1 0,0 0 0,0 0 0,1 0-1,0 0 1,0 10 0,1-14-56,0 0 0,0 0 0,0 0 0,0 0 0,1-1 0,-1 1 0,1 0 0,0 0 0,-1 0 0,1 0 0,0 0 0,0-1 0,0 1 0,0 0 0,0-1 0,0 1 0,1-1 0,-1 1 0,1-1 0,-1 1 0,1-1 0,-1 0 0,1 0 0,0 0 0,-1 0 0,1 0 0,0 0 0,0-1 0,0 1 0,0 0 0,0-1 0,-1 1 0,1-1 0,0 0 0,0 0 0,4 0 0,4 0-599,0-1 0,0 0 0,0 0 0,0-1-1,18-6 1,4-4-558,39-19 0,-15 4-357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 16676,'-1'0'107,"1"-1"1,0 1 0,-1-1-1,1 1 1,-1-1 0,0 1-1,1-1 1,-1 1 0,1-1-1,-1 1 1,0 0 0,1-1-1,-1 1 1,0 0 0,1 0 0,-1-1-1,0 1 1,1 0 0,-1 0-1,0 0 1,1 0 0,-1 0-1,0 0 1,0 0 0,1 0-1,-1 0 1,-1 1 0,-24 3 711,7 1-223,0 1 0,0 1 0,0 1 0,1 0 0,0 1 0,0 1 0,1 1 0,-20 16 0,36-27-591,0 1 0,0 0 1,0 0-1,0 0 0,0 0 1,0 0-1,1 0 0,-1 0 1,0 0-1,1 0 0,-1 0 1,0 0-1,1 0 0,0 0 1,-1 1-1,1-1 0,0 0 0,-1 0 1,1 1-1,0-1 0,0 0 1,0 2-1,1-2-10,-1 0 1,1 0-1,-1 0 0,1 0 0,0 0 0,0 0 0,-1 0 1,1 0-1,0 0 0,0 0 0,0 0 0,0-1 1,0 1-1,0 0 0,0-1 0,0 1 0,0-1 1,2 1-1,8 3-87,1 0 0,-1-2 0,23 4-1,-19-4 40,1 1-26,9 1-52,-1 1 0,-1 1 0,1 1-1,29 14 1,-51-20 123,0-1 1,-1 1-1,1 0 1,-1 0-1,1 0 0,-1 0 1,1 0-1,-1 1 1,1-1-1,-1 0 0,0 1 1,0-1-1,0 1 1,0-1-1,0 1 0,0 0 1,0-1-1,0 1 1,0 0-1,-1 0 0,1 2 1,-1-3 5,0 1 1,0 0 0,-1 0 0,1-1-1,-1 1 1,1-1 0,-1 1-1,1 0 1,-1-1 0,0 1-1,0-1 1,0 1 0,0-1-1,0 0 1,0 1 0,0-1-1,0 0 1,0 0 0,-1 0 0,1 0-1,-1 0 1,-2 2 0,-14 8-55,-1 0 0,0-1 0,0-1 0,-1 0 0,0-2 0,-1-1-1,1 0 1,-25 3 0,43-9-7,0 1 0,1-1-1,-1 0 1,0 0-1,0 0 1,1 0 0,-1 0-1,0 0 1,0 0-1,1-1 1,-1 1 0,0-1-1,1 1 1,-1-1-1,1 0 1,-1 1 0,0-1-1,1 0 1,0 0-1,-1 0 1,1 0 0,0 0-1,-1-1 1,-1-2-1,2 2 15,0 0 0,1 0 0,-1 0 0,1-1 0,-1 1 0,1 0 0,0 0 0,0-1 0,0 1-1,0 0 1,0-1 0,1 1 0,-1 0 0,1-1 0,-1 1 0,1 0 0,0 0 0,2-4 0,16-31-532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30 15787,'6'-9'893,"-5"7"-666,1 0-1,-1 0 0,0 1 0,1-1 0,-1 0 1,1 1-1,0-1 0,-1 1 0,1 0 0,0-1 1,3-1-1,-5 5 93,0-1 1,1 1 0,-1-1-1,0 0 1,0 1 0,0-1-1,0 0 1,-1 1-1,1-1 1,0 1 0,-1 1-1,-31 132 3536,18-69-3639,4 1 0,-4 122 0,14-214-289,-1-114-727,1 138 788,0 1-1,0-1 1,1 1-1,-1-1 0,0 0 1,1 1-1,-1-1 1,0 1-1,1-1 0,-1 1 1,1 0-1,-1-1 1,0 1-1,1-1 0,-1 1 1,1 0-1,-1-1 0,1 1 1,0 0-1,-1-1 1,1 1-1,-1 0 0,1 0 1,-1 0-1,1 0 1,0-1-1,-1 1 0,1 0 1,0 0-1,-1 0 1,1 0-1,-1 0 0,1 1 1,0-1-1,-1 0 1,1 0-1,0 1 0,35 7-153,-17-3 110,-7-4 46,-1 0 1,1-1-1,0 0 1,0-1-1,0 0 1,19-4-1,-24 3 42,0 0-1,-1 0 1,1-1 0,0 1 0,-1-1-1,1-1 1,-1 1 0,0-1-1,0 0 1,0-1 0,-1 1 0,7-8-1,-8 4 79,-9 8-3,-12 10-9,9-2-104,1 0 1,0 0-1,1 1 1,0 0-1,0 0 0,1 0 1,0 1-1,1 0 0,0 0 1,1 0-1,0 0 1,0 0-1,-1 17 0,3-25 5,1 0-1,0 0 1,0 0-1,0 0 1,1 0-1,-1 0 1,0 0-1,1 0 1,-1 0-1,1 0 1,0-1-1,-1 1 1,1 0-1,0 0 1,0-1-1,0 1 1,0 0-1,1-1 1,1 3-1,-1-3 1,1 1-1,-1 0 1,1-1 0,-1 1-1,1-1 1,0 0 0,0 0-1,-1 0 1,1 0 0,0-1-1,5 2 1,7-2-2,0 1 0,0-2 0,1 0 0,16-4 0,-19 4 0,56-7-13,37-5 307,-106 13-274,1-1 0,-1 1-1,1 0 1,-1 0 0,0 0 0,1 0-1,-1 0 1,1-1 0,-1 1 0,0 0-1,1 0 1,-1-1 0,0 1-1,1 0 1,-1-1 0,0 1 0,0 0-1,1-1 1,-1 1 0,0 0 0,0-1-1,0 1 1,1 0 0,-1-1 0,0 1-1,0-1 1,0 1 0,0 0 0,0-1-1,0 1 1,0-1 0,0 1 0,0-1-1,0 1 1,0 0 0,0-1 0,0 1-1,0-1 1,0 1 0,0 0 0,-1-1-1,1 1 1,0-1 0,0 1 0,0 0-1,-1-1 1,1 1 0,0 0 0,0-1-1,-1 1 1,1 0 0,0-1-1,-1 1 1,1 0 0,-21-24 430,17 20-356,-81-85 360,85 89-470,0 0 0,-1 0 0,1-1 0,0 1 0,0 0 0,0 0 0,0 0 0,-1-1 0,1 1 0,0 0 0,0 0 0,0-1 0,0 1 0,0 0 0,-1-1 0,1 1 1,0 0-1,0 0 0,0-1 0,0 1 0,0 0 0,0-1 0,0 1 0,0 0 0,0 0 0,0-1 0,0 1 0,1 0 0,-1-1 0,0 1 0,0 0 0,0 0 0,0-1 0,0 1 0,0 0 0,1 0 0,-1-1 0,0 1 0,0 0 0,16-5-769,27 4-738,-34 1 1095,205 2-4703,-153-2 3947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27486,'-4'8'272,"0"7"-168,1 0 0,3-2-64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26622,'-3'-1'16,"1"-2"-56,1 1 72,1 1-136,1-5-184,1-1-1961,-2 4 1969,-3-1-200,-5 4-216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212 239 15827,'0'-1'125,"0"1"-1,0 0 1,1-1-1,-1 1 0,0 0 1,0-1-1,0 1 0,0 0 1,0-1-1,0 1 1,0 0-1,0-1 0,0 1 1,0-1-1,0 1 1,0 0-1,0-1 0,0 1 1,0 0-1,0-1 1,0 1-1,0 0 0,0-1 1,-1 1-1,1 0 0,0-1 1,0 1-1,0 0 1,-1-1-1,1 1 0,0 0 1,-1-1-1,-13-4 2461,-18 5-19,23 2-2424,0 0 0,0 0 1,0 1-1,1 0 1,-1 0-1,1 1 0,0 0 1,0 0-1,0 1 1,0 0-1,1 1 0,-11 10 1,14-13-138,0 1 1,0 0 0,0 0-1,1 0 1,0 1-1,0-1 1,0 1 0,0 0-1,0 0 1,1 0 0,0 0-1,0 0 1,1 0-1,-1 1 1,1-1 0,0 0-1,1 1 1,-1-1 0,1 1-1,0-1 1,0 1 0,2 6-1,-2-11-2,1 1 1,-1-1-1,1 0 0,0 0 0,-1 0 0,1 1 1,0-1-1,0 0 0,0 0 0,0 0 0,0 0 1,0 0-1,0 0 0,0 0 0,0-1 1,0 1-1,0 0 0,1 0 0,-1-1 0,0 1 1,0-1-1,1 1 0,-1-1 0,0 0 0,1 0 1,-1 1-1,1-1 0,-1 0 0,0 0 1,1 0-1,-1 0 0,1-1 0,-1 1 0,2-1 1,4 0 6,-1 0 1,1-1 0,-1 0 0,1 0 0,9-6-1,-1 0 41,0-1-1,-1-1 0,0 0 1,-1-1-1,0-1 0,-1 0 0,0 0 1,-1-1-1,-1-1 0,0 0 0,0 0 1,10-22-1,-19 34-22,-1-1 0,1 1 0,0 0 0,-1-1-1,1 1 1,-1-1 0,1 1 0,-1 0 0,0-1 0,0 1 0,-1-4 0,1 6-21,0-1 1,0 1-1,-1-1 1,1 0-1,0 1 1,-1-1-1,1 1 1,0-1-1,-1 0 1,1 1-1,-1-1 1,1 1-1,-1 0 0,1-1 1,-1 1-1,1-1 1,-1 1-1,1 0 1,-1-1-1,0 1 1,1 0-1,-1 0 1,0-1-1,1 1 1,-1 0-1,0 0 1,1 0-1,-1 0 1,0 0-1,1 0 1,-1 0-1,0 0 1,1 0-1,-1 0 1,0 0-1,1 1 1,-1-1-1,0 0 1,1 0-1,-1 1 1,1-1-1,-1 0 1,0 1-1,-2 0-13,1 1 1,-1-1-1,1 1 0,0-1 0,-1 1 1,1 0-1,0 0 0,0 0 0,1 0 1,-1 0-1,0 0 0,-2 5 0,-9 10-20,31-28-1748,26-22 1687,107-90 321,-119 94-127,-28 23-30,-7-3 50,3 7-90,-1-1 1,0 1-1,1-1 0,-1 1 0,0 0 1,0-1-1,-3-3 0,4 6-36,-3-1 26,-10 6 8,-39 26 76,48-29-100,1 0 0,0 1 1,0-1-1,0 1 0,0-1 0,0 1 1,0 0-1,1 0 0,-1 0 1,1 1-1,0-1 0,0 0 1,0 1-1,1-1 0,-3 6 1,-2 6 61,-54 122 542,54-120-533,1 1 1,1 0-1,0-1 1,1 1-1,1 1 1,0 20 0,2-37-93,0 1 1,0-1 0,0 1 0,1-1 0,-1 0-1,0 1 1,1-1 0,0 0 0,0 1 0,0-1 0,0 0-1,0 0 1,0 0 0,0 0 0,1 0 0,-1 0-1,4 3 1,-4-4-71,0 0 0,1-1 0,-1 1 0,1 0 0,-1-1 0,1 1-1,0-1 1,-1 0 0,1 0 0,-1 1 0,1-1 0,0 0 0,-1 0 0,1 0 0,-1-1-1,1 1 1,0 0 0,-1-1 0,1 1 0,-1-1 0,1 1 0,-1-1 0,1 0 0,-1 1-1,0-1 1,1 0 0,0-1 0,18-12-1502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29438,'39'-23'-27,"2"-1"-116,-36 20 118,144-124-663,-166 169 630,15-36 50,-2 2 3,1-1-1,0 1 0,1 1 1,0-1-1,0 0 0,0 0 1,1 1-1,0-1 0,0 14 1,1-20-9,0 0 0,0 0 0,1 0 1,-1 0-1,1 0 0,-1 0 0,1 0 0,-1 0 1,1 0-1,-1 0 0,1 0 0,0 0 1,-1 0-1,1 0 0,0 0 0,0-1 0,0 1 1,0 0-1,0-1 0,0 1 0,0 0 0,0-1 1,0 1-1,0-1 0,0 0 0,0 1 0,0-1 1,0 0-1,0 0 0,0 0 0,0 1 1,1-1-1,-1 0 0,0 0 0,0-1 0,0 1 1,0 0-1,0 0 0,0-1 0,1 1 0,1-1 1,4-1-151,0-1 1,0 0-1,-1 0 1,14-7-1,1-4-233,-1-1 0,0-1-1,-1-1 1,26-29-1,-51 54 718,-1 0 0,1 1 0,1 0-1,-1 0 1,2 1 0,-1-1-1,-4 18 1,8-26-317,1 0 0,0-1 1,0 1-1,0-1 0,0 1 0,0 0 0,0-1 0,0 1 0,0 0 0,0-1 0,0 1 0,0-1 0,1 1 1,-1 0-1,0-1 0,0 1 0,1-1 0,-1 1 0,0 0 0,1-1 0,-1 1 0,0-1 0,1 1 1,-1-1-1,1 0 0,-1 1 0,1-1 0,-1 1 0,1-1 0,-1 0 0,1 1 0,-1-1 0,1 0 0,0 0 1,-1 1-1,1-1 0,-1 0 0,1 0 0,0 0 0,-1 0 0,1 0 0,0 0 0,-1 0 0,1 0 1,-1 0-1,1 0 0,0 0 0,-1 0 0,1 0 0,0-1 0,-1 1 0,1 0 0,-1 0 0,1-1 1,5-1-140,0 0 1,0 0-1,0 0 1,7-5-1,44-30-1282,-51 33 1209,-1-1 1,1 0 0,-1 0 0,0 0-1,0-1 1,0 0 0,4-7 0,-9 13 215,0 0 0,0-1 0,0 1 0,0 0 0,1 0 0,-1-1 0,0 1 0,0 0 1,0-1-1,0 1 0,0 0 0,0-1 0,0 1 0,0 0 0,0 0 0,0-1 0,0 1 0,0 0 0,0-1 1,0 1-1,0 0 0,0-1 0,0 1 0,0 0 0,0-1 0,0 1 0,0 0 0,-1 0 0,1-1 0,0 1 1,0 0-1,0 0 0,-1-1 0,1 1 0,0 0 0,0 0 0,-1 0 0,1-1 0,-16 0 784,15 1-743,-1 0-1,1 0 1,0 1 0,-1-1 0,1 0-1,-1 1 1,1-1 0,0 1 0,-1 0-1,1-1 1,0 1 0,0 0 0,0 0-1,-1 0 1,1 0 0,0 0-1,0 0 1,0 0 0,1 0 0,-1 0-1,0 0 1,0 1 0,0-1 0,0 2-1,0 14-10,0 1-1,1-1 1,1 1-1,5 26 0,-1 8-4,-1 166 531,-7-177-275,-1 1-1,-3-1 1,-14 51-1,13-61-122,5-17-119,0-2 0,0 1 0,-2 0 0,1-1 1,-2 0-1,0 0 0,-12 19 0,18-30-39,-1 0 0,0 0-1,1 0 1,-1 0 0,0-1 0,0 1 0,1 0 0,-1-1 0,0 1 0,0 0 0,0-1-1,0 1 1,0-1 0,0 1 0,0-1 0,0 0 0,0 1 0,0-1 0,0 0 0,0 0-1,0 0 1,0 1 0,0-1 0,0 0 0,0-1 0,0 1 0,0 0 0,0 0 0,0 0 0,0-1-1,0 1 1,0 0 0,0-1 0,0 1 0,0-1 0,0 1 0,0-1 0,0 0 0,0 1-1,0-1 1,1 0 0,-1 1 0,-1-3 0,-2-1 16,1-1 1,0 1-1,0-1 0,0 0 0,1 0 1,-1 0-1,-1-8 0,-1-4-8,1-1 1,1 1-1,0 0 0,2-1 0,0 0 0,1 1 0,4-34 0,0 25-40,1 1-1,1-1 0,1 1 0,18-41 0,-17 49-55,1 0-1,1 0 1,1 1-1,0 1 1,1-1 0,0 2-1,16-15 1,-5 9-503,1 1 1,0 1 0,47-26 0,-37 25 74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 12931,'4'-12'2474,"-8"32"-5,2-10-1824,-19 156 2675,13 81-2648,7-182-680,1-63 21,0 10-320,-1-1-1,0 0 1,-4 17 0,5-27 247,-1 1-1,1-1 1,0 1-1,-1-1 1,0 0 0,1 1-1,-1-1 1,0 0-1,1 0 1,-1 0-1,0 1 1,0-1 0,0 0-1,0 0 1,0 0-1,-2 0 1,2 0 28,0-1 0,0 0 0,0 0 1,0 0-1,0 0 0,0 0 0,0 0 0,0 0 0,0 0 1,0 0-1,0 0 0,0-1 0,0 1 0,0 0 0,0-1 1,0 1-1,0-1 0,0 1 0,0-1 0,1 1 0,-1-1 1,0 1-1,0-1 0,0 0 0,0-1 0,-19-20-620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45 14323,'-2'-3'159,"1"0"0,-1 0-1,0 0 1,0 1 0,0-1 0,-1 0 0,1 1-1,-1 0 1,1-1 0,-1 1 0,0 0 0,0 0-1,0 0 1,0 1 0,0-1 0,-5-1 0,3 2 21,0 0 1,0 1-1,1-1 1,-1 1 0,0 0-1,0 0 1,1 0 0,-1 1-1,0-1 1,-8 4-1,1 0 37,1 0 0,0 1 0,0 0 0,0 1 0,1 1 0,0-1 0,0 2 0,-16 15 0,11-8-115,1 2 1,1-1-1,0 2 0,1 0 1,1 0-1,1 1 0,1 0 1,-9 25-1,13-29-81,1 0 0,0 0 0,1 0 0,0 1 0,2-1 0,-1 1 0,2-1 0,0 1 0,1-1 0,1 1 0,0-1-1,5 17 1,-5-26-4,0 1 0,1 0-1,0-1 1,0 1-1,1-1 1,-1 0-1,1 0 1,1-1 0,-1 1-1,1-1 1,0 0-1,0 0 1,0 0-1,1-1 1,0 0 0,0 0-1,0 0 1,0-1-1,0 0 1,1 0-1,0-1 1,-1 1 0,1-2-1,0 1 1,0-1-1,0 0 1,0 0 0,0-1-1,0 1 1,0-2-1,1 1 1,-1-1-1,0 0 1,0-1 0,-1 1-1,1-2 1,0 1-1,0-1 1,-1 1-1,0-2 1,11-6 0,-5 1 100,-2 1 1,1-2-1,-1 1 1,-1-2 0,1 1-1,-2-1 1,0 0-1,0-1 1,-1 0-1,0 0 1,9-25 0,-12 26-67,0 0-1,-1 0 1,0 0 0,-1 0 0,0-1 0,-1 1 0,0-1-1,-1 0 1,0 1 0,-1-1 0,0 1 0,-1-1 0,0 1 0,-7-19-1,8 27-115,0-1-1,-1 1 1,0 0-1,1 0 1,-1 0-1,0 0 1,-1 0-1,1 0 1,0 0-1,-1 1 1,0-1-1,0 1 0,1 0 1,-1 0-1,0 0 1,-1 0-1,1 0 1,0 1-1,-1-1 1,-3 0-1,3 1-21,0 0 0,0 1 0,-1 0 1,1 0-1,0 0 0,-1 0 0,1 0 0,0 1 0,0 0 0,-1 0 0,1 0 0,0 1 0,0-1 0,0 1 0,0 0 0,-6 4 0,2 0-62,-1 0-1,2 0 0,-10 9 1,-22 30-628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16748,'0'-5'128,"1"0"0,-1 0 0,1 0 0,0 0 0,1 0 1,-1 0-1,1 1 0,0-1 0,0 0 0,1 1 1,-1 0-1,1-1 0,0 1 0,0 0 0,0 0 0,1 1 1,-1-1-1,1 1 0,0 0 0,0 0 0,0 0 0,1 0 1,-1 0-1,6-1 0,12-6 248,0 1 0,0 2 0,43-10 0,-57 15-286,33-6 183,1 1-1,53-2 1,-69 8-217,0 1 0,0 2 0,0 0 0,45 12 0,-62-12-56,-1 0 1,0 1-1,0 1 1,0-1 0,-1 1-1,1 0 1,-1 1 0,0 0-1,0 0 1,0 1 0,9 9-1,-14-12 10,0 0 0,0 0 0,0 0-1,0 0 1,0 1 0,0-1 0,-1 0-1,0 1 1,0-1 0,0 1 0,0-1-1,0 1 1,-1 0 0,1-1 0,-1 1-1,0 0 1,0-1 0,-1 1 0,1 0-1,-1-1 1,0 1 0,0 0 0,0-1-1,0 1 1,0-1 0,-1 0 0,0 1-1,-3 4 1,-4 5 85,0 0 0,-1-1 0,0 0 0,-1-1 0,-1 0-1,0 0 1,-21 13 0,-102 54 305,61-38-1553,66-33 505,23-11 123,8-5-13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27 17300,'-43'67'3146,"29"-47"-2498,1 0 1,0 1 0,2 0-1,0 0 1,-8 28-1,15-17-436,8-19-197,-4-13-16,1 0 1,-1 0-1,0 1 0,1-1 1,-1 0-1,0 0 0,1 0 0,-1 0 1,1 0-1,-1 0 0,1 0 1,-1 0-1,0 0 0,1 0 1,-1 0-1,1 0 0,-1 0 1,0 0-1,1 0 0,-1 0 0,1 0 1,-1 0-1,0 0 0,1-1 1,-1 1-1,1 0 0,-1 0 1,0 0-1,1-1 0,-1 0 1,3-1-4,0 0 0,-1 0 1,0-1-1,0 0 1,0 1-1,0-1 0,0 0 1,0 0-1,-1 0 1,1 0-1,0-4 0,14-41-3,-12 34 8,3-9 21,-1-1 0,-1 1 0,-1-1 0,1-42 0,-4 69-18,0 0 1,0 0 0,0 0 0,0 0-1,0 0 1,1 0 0,-1 0 0,1 0-1,0-1 1,0 1 0,0 0 0,0-1-1,0 0 1,5 4 0,-3-2-5,0-1-1,0 0 1,1 0 0,-1 0 0,1 0-1,0-1 1,-1 0 0,1 0-1,0 0 1,0 0 0,10 1 0,-5-3 8,1 1 1,0-2-1,0 0 0,-1 0 1,1-1-1,0 0 1,-1-1-1,0 0 1,1 0-1,-1-1 1,-1-1-1,1 0 1,-1 0-1,1-1 1,-2 0-1,1 0 1,-1-1-1,0 0 0,0-1 1,-1 0-1,0 0 1,7-10-1,-22 29 27,1 1 0,1 0 0,0 0 0,1 0 0,0 1 0,0-1 1,2 1-1,-1 0 0,2 0 0,0 1 0,0-1 0,1 1 0,1-1 0,2 17 0,-2-27-88,0 0-1,1-1 1,0 1 0,0-1 0,-1 1-1,1-1 1,1 1 0,-1-1 0,0 1-1,1-1 1,-1 0 0,1 0 0,0 0 0,-1 0-1,1 0 1,0 0 0,3 1 0,-4-2 13,0-1 0,1 1 0,-1-1 1,0 1-1,1-1 0,-1 0 0,1 1 1,-1-1-1,0 0 0,1 0 0,-1 0 1,1 0-1,-1 0 0,1-1 0,-1 1 1,0 0-1,1-1 0,-1 1 0,1-1 0,-1 1 1,0-1-1,0 0 0,1 1 0,-1-1 1,0 0-1,0 0 0,0 0 0,0 0 1,0 0-1,0 0 0,0 0 0,0 0 1,1-2-1,13-20-404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21197,'-7'21'1728,"-3"-5"-1320,4-3-176,5 4 288,1-3-544,4-5-2592,4-1 2464,3-5-497,1-2-279</inkml:trace>
  <inkml:trace contextRef="#ctx0" brushRef="#br0" timeOffset="1">477 229 18252,'-100'29'4778,"77"-23"-4201,0 1 0,1 1 0,-30 15-1,44-19-531,0 0 0,0 1-1,0 0 1,1 1-1,0 0 1,0 0-1,0 0 1,1 1 0,0 0-1,0 0 1,-8 15-1,12-20-37,1 0 0,0 1 0,0-1 1,0 1-1,0-1 0,1 1 0,-1-1 0,1 1 0,-1 0 0,1-1 0,0 1 0,0 0 0,0-1 0,0 1 1,1 4-1,0-5-2,0 0 0,0-1 0,-1 1 1,1 0-1,1 0 0,-1 0 0,0-1 1,0 1-1,1-1 0,-1 1 0,1-1 0,-1 1 1,1-1-1,0 0 0,3 2 0,1 0-85,0 0 0,1-1 0,-1 0 0,1 0 0,0-1 0,-1 0 0,1 0-1,0 0 1,0-1 0,13-1 0,3-3-648,-1 0-1,0-2 1,0-1 0,0 0-1,-1-2 1,32-17 0,-11 5-374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94 15115,'0'1'264,"0"-1"1,0 1-1,1 0 0,-1 0 0,0 0 0,0 0 1,1 0-1,-1 0 0,0 0 0,1 0 1,-1-1-1,1 1 0,-1 0 0,1 0 0,-1-1 1,1 1-1,0 0 0,-1-1 0,1 1 0,0 0 1,0-1-1,-1 1 0,3 0 0,0 0 41,0 1 0,0-1 0,1 0 0,-1 0-1,0-1 1,1 1 0,2 0 0,8-1 106,-1 0 0,22-2 0,-19 0-200,1-1 1,26-9-1,-37 10-185,-1 0 0,1 0-1,0 0 1,-1-1 0,1 0 0,-1-1-1,0 1 1,0-1 0,0 0 0,6-6 0,-10 9-26,-1 0 1,1 0 0,0 0 0,0 0-1,-1 0 1,1 0 0,0 0 0,-1 0-1,1 0 1,-1 0 0,0 0 0,1 0 0,-1 0-1,0-1 1,1 1 0,-1 0 0,0 0-1,0 0 1,0-1 0,0 1 0,0 0-1,-1 0 1,1 0 0,0 0 0,0-1 0,-1 1-1,1 0 1,-1 0 0,1 0 0,-1 0-1,1 0 1,-1 0 0,0 0 0,1 0-1,-1 0 1,0 0 0,0 0 0,0 0 0,0 1-1,0-1 1,0 0 0,0 1 0,-2-2-1,-1 0 0,-1-1 0,0 1-1,0 0 1,0 0 0,0 1-1,-1 0 1,1-1 0,-7 1-1,-1 1-4,1 0-1,-1 1 1,1 0-1,-1 1 1,1 0-1,-1 1 1,1 1-1,-22 9 1,27-10 11,0 0 0,0 1 0,1 0 0,-1 0 1,1 0-1,0 1 0,1 0 0,-1 0 1,1 0-1,0 1 0,0-1 0,0 1 0,1 1 1,0-1-1,0 1 0,-3 6 0,6-10-9,0 0-1,0 0 1,1-1-1,-1 1 1,0 0-1,1 0 1,0 0-1,-1 0 1,1 0-1,1 0 1,-1 0-1,0 0 1,1-1-1,-1 1 1,1 0-1,0 0 1,0 0-1,0-1 1,0 1-1,0 0 1,1-1-1,-1 1 1,1-1-1,0 1 1,0-1-1,0 0 0,0 0 1,0 0-1,0 0 1,0 0-1,1 0 1,-1-1-1,6 3 1,1 1-100,2-1 0,-1 0-1,0-1 1,1 0 0,0 0 0,-1-1-1,1-1 1,11 1 0,13-1-144,57-7 1,-20-3-260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17220,'0'10'3953,"-2"14"-2669,-1-2-493,1-3-426,-1 0 0,2 34 0,1-52-352,1 1 1,-1 0 0,0-1 0,1 1-1,-1-1 1,1 1 0,0-1 0,-1 0-1,1 1 1,0-1 0,0 0 0,0 1-1,0-1 1,0 0 0,0 0 0,1 0-1,-1 0 1,0 0 0,0 0 0,1 0-1,-1 0 1,0-1 0,1 1 0,-1 0-1,1-1 1,-1 0 0,1 1 0,0-1-1,-1 0 1,1 1 0,-1-1 0,1 0-1,-1 0 1,4-1 0,5 1 34,1-1 1,0 0 0,18-4-1,-27 4-38,33-9 70,0-1 1,41-20-1,-42 16-22,67-19-1,-100 33-53,0 1-1,0-1 1,0 1-1,0 0 1,0 0-1,0 0 1,0 0-1,0 0 0,0 0 1,0 0-1,0 0 1,0 0-1,0 0 1,0 0-1,0 1 1,0-1-1,0 0 1,0 1-1,0-1 1,0 1-1,0-1 1,0 1-1,1 0 1,-1 1 12,0 0 1,0-1-1,0 1 1,0 0-1,0 0 0,-1-1 1,1 1-1,0 0 1,-1 3-1,1-4-5,-1 1 0,0 0 0,0-1-1,1 1 1,-1-1 0,1 1 0,-1-1-1,1 1 1,0-1 0,-1 1 0,1-1-1,0 0 1,0 1 0,0-1 0,0 0 0,0 0-1,1 0 1,-1 0 0,0 0 0,0 0-1,1 0 1,-1 0 0,1 0 0,1 0 0,5 0 0,0 0 1,0 0-1,-1-1 1,1-1-1,0 1 1,0-1-1,-1-1 1,1 1-1,0-1 1,9-5 0,-6 4-41,-1 0 0,1 1 1,0 0-1,14-1 1,-22 2 20,-1 1 0,0 0 0,0 0 0,0 0 0,1 0 0,-1 1 0,0-1 0,0 1 0,0-1 0,0 1 0,1 0 0,-1-1 0,0 1 0,0 0 0,-1 0 0,1 1 1,0-1-1,0 0 0,0 1 0,-1-1 0,1 1 0,-1-1 0,1 1 0,-1 0 0,0 0 0,0 0 0,1-1 0,-1 1 0,0 0 0,-1 0 0,1 1 0,0-1 0,-1 0 0,1 0 1,-1 0-1,0 0 0,1 1 0,-1-1 0,0 0 0,0 0 0,-1 0 0,1 1 0,0-1 0,-1 0 0,0 4 0,-3 1-271,0-9-106,-1-13 110,4-4 107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17388,'-6'25'1616,"4"-1"-1216,8-2-648,5-4 944,7-4-456,7-3-32,10-5-296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103 333 17220,'-2'1'128,"-14"8"907,-29 23 0,41-29-905,1 1 0,-1-1-1,1 0 1,0 1-1,0 0 1,0 0 0,0 0-1,1 0 1,-1 0-1,1 0 1,0 1 0,-2 8-1,4-12-109,-1 0-1,1 0 1,0 0 0,0 0-1,0 0 1,0 0-1,0 0 1,0 0-1,0 0 1,1 0 0,-1 0-1,0 0 1,0 0-1,1 0 1,-1-1 0,0 1-1,1 0 1,-1 0-1,1 0 1,0 0 0,-1-1-1,1 1 1,-1 0-1,1 0 1,0-1-1,0 1 1,-1-1 0,1 1-1,0 0 1,0-1-1,0 0 1,0 1 0,0-1-1,0 1 1,0-1-1,-1 0 1,1 0-1,2 1 1,2-1-16,0 1 0,0-1 0,1 0 0,-1 0 0,0 0 0,8-2 0,-1-1-2,0-1-1,0 0 1,0-1-1,0 0 1,-1-1-1,0 0 0,0-1 1,-1 0-1,0-1 1,0 0-1,0-1 1,-1 0-1,-1 0 0,1-1 1,10-16-1,3-8 96,-1-1 0,-2-1-1,23-60 1,-42 94-87,6-11 184,0-1-1,-1 0 0,-1 0 1,0 0-1,-1 0 1,2-27-1,-5 41-178,0 0 0,0-1 0,0 1 0,0 0 0,0 0 0,0-1 0,0 1 0,0 0-1,0-1 1,0 1 0,0 0 0,0 0 0,0-1 0,0 1 0,0 0 0,0 0 0,0-1 0,0 1 0,0 0 0,0 0 0,0-1 0,0 1 0,-1 0 0,1 0-1,0-1 1,0 1 0,0 0 0,0 0 0,-1 0 0,1 0 0,0-1 0,0 1 0,0 0 0,-1 0 0,1 0 0,0 0 0,0 0 0,-1-1 0,1 1-1,-10 9 376,-9 20 122,8-9-393,1 0-1,0 1 1,1 1-1,2 0 1,0 0-1,1 0 1,2 0 0,0 1-1,-1 24 1,5-41-115,0-1 1,1 0 0,-1 0-1,1 0 1,0 0 0,0 0-1,1 0 1,0 0 0,-1-1-1,2 1 1,-1 0-1,0-1 1,1 0 0,0 1-1,4 4 1,-2-4-10,1 0 0,-1-1 0,1 1-1,0-1 1,0-1 0,0 1 0,0-1 0,1 0 0,12 4-1,1-2-33,1 0-1,-1-2 0,0-1 1,1 0-1,0-1 1,34-4-1,-37 1 9,0-1 1,0 0 0,-1-1-1,31-12 1,-41 13 37,0 0 0,-1 0 0,1 0 0,-1-1 0,0 0 0,0 0 1,0 0-1,-1-1 0,1 0 0,-1 0 0,-1-1 0,1 1 0,-1-1 0,7-11 1,-10 15 0,0 1 0,0-1 0,0 0 0,-1 0 0,1 0 0,0 0 0,-1 0 0,0 0 0,1 0 1,-1 0-1,0 0 0,0 0 0,0 0 0,0 0 0,0 0 0,-1 0 0,1 0 0,-1 0 0,0-2 1,0 2 0,0 1 0,0-1 0,-1 1 0,1-1 0,0 1 0,0 0 0,-1 0 0,1-1 0,-1 1 0,1 0 0,-1 0 1,0 1-1,1-1 0,-1 0 0,0 0 0,-3 0 0,-2 0 9,0-1 0,1 2 1,-1-1-1,0 1 0,0 0 0,0 0 1,0 1-1,1 0 0,-14 4 0,9-2-14,1 1 0,1 1 0,-1 0 0,1 0 0,0 1 0,-15 11 0,20-13-6,-1 0 0,1 0-1,0 1 1,0-1-1,0 1 1,0 0 0,1 0-1,0 0 1,0 0 0,0 1-1,1-1 1,0 1-1,-2 6 1,3-10-1,1 0 0,0 0 1,0 0-1,0 0 0,0 0 0,0 0 0,0 0 0,0 0 0,1 0 1,-1 0-1,1 0 0,-1 0 0,1 0 0,0-1 0,-1 1 1,1 0-1,0 0 0,0-1 0,3 4 0,-2-3-17,1 1 0,0-1 0,0 0 0,0 1 0,0-2 0,0 1 0,0 0 0,1-1 0,-1 1 0,4 0 0,7 2-241,0-1 0,-1-1 0,1 0 0,21-1 0,-11-2-187,-1 0-1,0-2 1,1-1-1,-1-1 1,-1-1-1,1-1 1,-1 0-1,35-19 0,3-5-571</inkml:trace>
  <inkml:trace contextRef="#ctx0" brushRef="#br0" timeOffset="1">1150 175 15259,'0'0'44,"0"0"1,0 0-1,0-1 0,0 1 0,0 0 0,0 0 0,0 0 0,0 0 0,0 0 1,0 0-1,0-1 0,0 1 0,0 0 0,0 0 0,0 0 0,0 0 0,0 0 1,0 0-1,0 0 0,0 0 0,0-1 0,0 1 0,0 0 0,0 0 0,-1 0 1,1 0-1,0 0 0,0 0 0,0 0 0,0 0 0,0 0 0,0 0 0,0 0 1,0 0-1,-1-1 0,1 1 0,0 0 0,0 0 0,0 0 0,0 0 0,0 0 1,0 0-1,0 0 0,-1 0 0,1 0 0,0 0 0,0 0 0,0 0 0,0 0 1,0 1-1,0-1 0,0 0 0,-1 0 0,1 0 0,0 0 0,0 0 0,0 0 1,0 0-1,0 0 0,0 0 0,0 0 0,0 0 0,-11 10 947,-8 13 259,-100 159 2963,80-118-3623,37-62-673,1 1 0,-1 0 1,0-1-1,0 1 0,0-1 1,0 0-1,0 0 0,0 0 1,-1 0-1,1 0 1,-6 3-1,7-5 55,1 0 0,-1 1-1,0-1 1,1 0 0,-1 0 0,1 0 0,-1 0 0,0 0 0,1 0-1,-1 0 1,1 0 0,-1 0 0,0-1 0,1 1 0,-1 0 0,1 0-1,-1 0 1,1-1 0,-1 1 0,0 0 0,1-1 0,-1 0-1,-1 0 10,1-1 0,0 0 0,-1 1 0,1-1 0,0 0 0,0 0 0,0 1 0,0-1 0,1 0 0,-2-2 0,-3-19-394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19612,'5'8'1681,"7"7"-1065,5 5-216,9 6 744,3 0-256,9 3-376,2 1-56,-2-3-240,2-5-504,-8-3-1872,-3-1 1944,-12-4-280,-5-3-200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15859,'1'17'687,"0"0"-1,-1 0 0,-2 21 0,-1 10 117,15 664 5321,-14-735-5783,-2 0 0,-8-31 1,-23-67-223,10 36-3,18 61-69,4 17-17,1-1 0,-1 1 0,2 0 0,-1-1 0,0-11-1,2 19-25,0-1 0,0 1-1,0 0 1,0-1 0,0 1-1,0-1 1,1 1 0,-1 0 0,0-1-1,0 1 1,0 0 0,0-1-1,0 1 1,1 0 0,-1-1-1,0 1 1,0 0 0,0-1-1,1 1 1,-1 0 0,0 0-1,1-1 1,-1 1 0,0 0-1,1 0 1,-1-1 0,0 1-1,1 0 1,-1 0 0,16 0 2,21 12-269,-28-8 81,17 5-640,0-2 0,1-1 0,-1-1 0,1-1 0,0-1 0,0-2 0,41-2 0,-53-1 382,1 0 0,-1-1 0,1-1 0,-1 0 0,0-1 0,16-8 0,-21 9 408,-1-2 1,0 1 0,0-1 0,0 0 0,-1-1-1,0 0 1,0-1 0,-1 1 0,12-17 0,-17 21 221,0 1-1,0-1 1,-1 0 0,0 0 0,1 0 0,-1 0 0,0 0 0,-1 0 0,1 0 0,0 0 0,-1-1 0,1-5 0,-1 8-103,-1 1 1,1-1 0,0 0 0,0 0-1,0 0 1,-1 1 0,1-1 0,0 0-1,0 0 1,-1 1 0,1-1-1,-1 0 1,1 0 0,-1 1 0,1-1-1,-1 1 1,1-1 0,-1 0 0,0 1-1,0-1 1,0 0 5,-1 1-1,1 0 1,0-1 0,-1 1 0,1 0-1,0-1 1,-1 1 0,1 0-1,0 0 1,-1 0 0,1 0-1,-1 0 1,1 1 0,0-1-1,-3 1 1,-4 2 133,0 0 0,1 1 0,-1-1 0,1 1 0,0 1 0,0 0 0,1 0 0,-1 0 0,1 0-1,-7 9 1,4-4-126,0 1-1,1 0 1,0 0-1,1 0 1,-9 20-1,15-29-85,0 1-1,0-1 0,0 0 1,0 0-1,1 1 1,-1-1-1,1 1 1,-1-1-1,1 0 1,0 1-1,0-1 0,0 1 1,1-1-1,-1 0 1,0 1-1,2 4 1,-1-6-6,0 1 0,0-1 0,0 1 1,1-1-1,-1 1 0,0-1 0,1 0 0,-1 0 1,0 0-1,1 0 0,0 0 0,-1 0 0,1 0 1,0 0-1,-1 0 0,1-1 0,0 1 0,0-1 1,-1 1-1,1-1 0,0 0 0,3 0 1,39 3 43,0-3 0,1-1 0,-1-2 0,76-16 0,-119 19-37,0 0 1,0-1 0,0 1 0,-1 0 0,1 0 0,0 0-1,0-1 1,0 1 0,-1 0 0,1-1 0,0 1-1,-1-1 1,1 1 0,0 0 0,-1-1 0,1 0 0,0 1-1,-1-1 1,1 1 0,-1-1 0,1 0 0,-1 1 0,0-1-1,1 0 1,-1 0 0,0 1 0,1-1 0,-1 0-1,0 0 1,0 1 0,1-1 0,-1 0 0,0 0 0,0 0-1,0 0 1,0 1 0,0-1 0,0 0 0,-1 0-1,1 0 1,0 1 0,0-1 0,0 0 0,-1 0 0,1 1-1,-1-1 1,1 0 0,-1-1 0,-3-6 190,-1 1 1,0-1 0,-11-12-1,5 6 6,3 3-49,2 3-117,0 1-1,1-1 1,0 1 0,1-1-1,0-1 1,0 1-1,0-1 1,1 1 0,-2-13-1,5 20-76,0 0 0,0 0-1,0 0 1,1 0 0,-1 0 0,0 0-1,0 0 1,1 0 0,-1 1 0,1-1-1,-1 0 1,1 0 0,-1 0 0,1 1-1,0-1 1,-1 0 0,1 1 0,0-1-1,0 0 1,-1 1 0,1-1 0,0 1 0,0-1-1,0 1 1,0-1 0,0 1 0,-1 0-1,1 0 1,0-1 0,0 1 0,2 0-1,38-5-809,-25 5 814,37-6-309,25-2-88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13307,'-2'0'636,"-7"2"1967,7 10-948,6 169 3466,-1-102-4330,0 19 29,4 93 181,-7-182-959,0-7-32,0 0 0,0 1 0,0-1-1,0 0 1,0 0 0,1 0 0,-1 0 0,1 0 0,-1 0-1,1 0 1,0-1 0,0 1 0,-1 0 0,1 0 0,2 2 0,-3-4-8,0 0 0,1 0-1,-1 0 1,0 0 0,0 0 0,1 1 0,-1-1 0,0 0 0,0 0 0,1 0 0,-1 0 0,0 0 0,1 0 0,-1 0 0,0 0 0,0 0 0,1-1 0,-1 1 0,0 0 0,0 0 0,0 0 0,1 0 0,-1 0 0,0 0 0,0 0 0,1 0-1,-1-1 1,0 1 0,0 0 0,0 0 0,1 0 0,-1-1 0,0 1 0,0 0 0,0 0 0,0 0 0,0-1 0,1 1 0,-1 0 0,0 0 0,0-1 0,0 1 0,0 0 0,0-1 0,6-14 15,-6 13-12,9-38-126,-2-1 0,-2 0 0,0-76 0,-4 99 73,-1 11 23,1-29-357,-6-70 0,8 112 333,0 0 0,1-1 1,-1 1-1,1-1 1,0 1-1,9 7 1,-7-6 38,1-1 1,0 0 0,1 0 0,-1-1-1,1 1 1,0-2 0,1 1-1,-1-1 1,1-1 0,-1 1 0,1-2-1,0 1 1,0-1 0,1 0 0,-1-1-1,0 0 1,1-1 0,-1 0 0,0 0-1,1-1 1,16-3 0,-15 1 15,0 0 1,0 0 0,0-1-1,-1 0 1,1-1 0,-1-1-1,0 1 1,-1-2 0,1 1-1,-1-1 1,0-1 0,-1 1-1,0-1 1,0-1 0,-1 0-1,0 0 1,10-17 0,-10 12 31,0-2 0,10-30 1,-14 39-22,-2 0 1,1 0-1,-1-1 0,0 1 1,0 0-1,-1-1 1,0 1-1,-2-14 1,2 19-16,-1 1 1,1 0-1,0 0 1,0 0-1,-1 0 1,1 0-1,0 0 1,-1 0-1,1 0 1,-1 0-1,1 0 1,-1 0-1,0 0 1,1 0-1,-1 1 1,0-1-1,0 0 1,0 0-1,0 1 1,1-1-1,-1 0 1,0 1-1,0-1 1,0 1-1,0-1 1,0 1-1,0 0 1,0-1-1,-1 1 1,1 0-1,0 0 1,0 0-1,0-1 1,0 1-1,0 1 1,0-1-1,0 0 1,0 0-1,-1 0 1,1 0-1,0 1 1,0-1-1,0 1 1,-1 0-1,-4 1 2,0 1 0,1 0-1,-1 0 1,1 1-1,0 0 1,0 0-1,-4 4 1,-10 14 42,0 0 1,2 1-1,1 1 0,1 0 1,1 1-1,1 0 0,1 1 0,1 1 1,2 0-1,-8 32 0,15-49-12,1 0 0,-1 0 0,1 0 0,1 0-1,1 18 1,0-24-21,-1 0-1,1 0 0,0-1 1,0 1-1,0 0 0,1-1 1,-1 1-1,1-1 0,0 0 1,0 1-1,0-1 0,0 0 1,0 0-1,1 0 0,0-1 1,-1 1-1,1 0 1,4 2-1,0-2-24,-1 0 1,1 0-1,0 0 1,0-1-1,0 0 1,0-1 0,0 1-1,0-1 1,1-1-1,-1 1 1,0-1-1,0-1 1,1 1-1,13-4 1,1-1-140,1-1 0,-1-1 0,30-14 0,-15 3-194,0-2 1,48-37-1,-22 15-291,-62 42 713,-2 5 15,-9 13 120,-17 28 224,24-41-374,-5 7 43,-1 2 21,0 0-1,2 0 0,-1 1 1,-5 19-1,12-34-172,1 0 0,0 1 0,0-1 0,0 1 0,0-1 0,-1 0 0,1 1 0,0-1 0,0 1 0,0-1 0,0 0 0,0 1 0,0-1 0,0 1 0,0-1 0,0 1 0,0-1 0,0 0 0,0 1 0,1-1 0,-1 1 0,0-1 0,0 0 0,0 1 0,0-1 0,1 1 0,7-6-403,11-16 97,-2-3-106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18044,'8'15'1864,"5"9"-1192,2 6-280,7 4 1009,8 0-457,5 2-408,6 1-112,5-6-400,2-2-136,-4-9-224,2-1-152,-12-7-416,-8-4-240,-16-7 783,-9-1-247,-15-11-32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76 184 17788,'2'1'154,"0"0"0,0 0 0,0 0 0,0 0 0,0 0 0,0 0 0,0-1 0,0 1 0,0-1 0,1 1 0,-1-1 0,0 0 0,0 0 0,0 0 0,1 0 0,-1 0 0,0-1 0,0 1 0,0 0 0,1-1 0,-1 0 0,0 1 0,0-1 0,4-3 0,7-2 410,1-1 0,17-13 0,-22 14-274,8-5 117,30-26 1,-43 34-384,0-1 0,0 1 0,-1-1 0,0 0 1,1 0-1,-1 0 0,-1-1 0,1 1 0,-1-1 1,0 1-1,0-1 0,0 0 0,1-6 0,-2 10-20,-1 0-1,0-1 0,0 1 1,0 0-1,-1 0 0,1 0 0,0 0 1,0-1-1,-1 1 0,1 0 1,0 0-1,-1 0 0,1 0 1,-1 0-1,1 0 0,-1 0 0,0 0 1,0 0-1,1 0 0,-1 0 1,0 1-1,0-1 0,0 0 1,0 0-1,0 1 0,0-1 1,0 1-1,0-1 0,0 1 0,0-1 1,0 1-1,0 0 0,0-1 1,0 1-1,-2 0 0,-2-1 6,0 0 0,0 0 0,0 1 0,0 0 0,-1 0 0,-9 2 0,2 1-2,0 1 1,1 0 0,-1 1-1,1 0 1,0 1 0,0 0-1,0 1 1,1 0-1,0 1 1,1 0 0,0 1-1,0 0 1,-12 16 0,15-18-4,1 1 0,0 0 1,0 1-1,1-1 1,0 1-1,0 0 0,1 0 1,1 1-1,-1-1 1,1 1-1,1 0 1,0 0-1,0 0 0,1 0 1,0 0-1,1 0 1,0 0-1,3 15 0,-2-20-31,0 0 1,1 0-1,-1 0 0,1 0 0,1 0 0,-1 0 0,1 0 0,0-1 0,0 1 0,0-1 0,0 0 0,1 0 1,0 0-1,0 0 0,0-1 0,0 1 0,0-1 0,1 0 0,-1-1 0,1 1 0,0-1 0,0 0 0,0 0 1,0 0-1,0-1 0,1 0 0,-1 0 0,0 0 0,1 0 0,-1-1 0,0 0 0,1 0 0,8-2 1,-1-1-31,-1 0 1,16-7 0,-27 10 55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 16620,'0'0'51,"0"0"1,0-1-1,0 1 1,0 0-1,0 0 1,0 0-1,0-1 0,0 1 1,0 0-1,0 0 1,0 0-1,0-1 1,-1 1-1,1 0 1,0 0-1,0 0 1,0 0-1,0-1 1,0 1-1,-1 0 1,1 0-1,0 0 1,0 0-1,0 0 1,-1 0-1,1-1 1,0 1-1,0 0 1,0 0-1,-1 0 1,1 0-1,0 0 1,0 0-1,-1 0 1,1 0-1,0 0 1,0 0-1,-9 6 674,-8 13 373,9-7-931,0 1-1,0 0 1,2 1-1,-1-1 1,2 1 0,0 1-1,0-1 1,2 1-1,-1-1 1,2 1 0,0 0-1,1 0 1,1 27 0,0-39-133,1-1 1,-1 0 0,0 1 0,1-1 0,0 0 0,0 1-1,-1-1 1,1 0 0,0 0 0,1 1 0,-1-1 0,0 0-1,1 0 1,-1-1 0,1 1 0,-1 0 0,1 0 0,0-1-1,3 3 1,-2-3 9,0 1 1,0-1-1,0 0 0,1 0 0,-1 0 1,0-1-1,0 1 0,1-1 0,-1 0 1,0 1-1,1-2 0,5 1 0,3-3 52,0 1-1,0-2 1,-1 1-1,1-2 1,-1 1-1,18-11 1,-1-2 92,33-26 0,-51 35-124,0 0-1,-1-1 1,0 0 0,-1 0-1,0-1 1,9-14-1,-11 12 68,-8 9 45,1 4-160,0 0 0,-1 0 0,1 0 0,0 0 0,0 0 1,0 1-1,0-1 0,1 0 0,-1 0 0,0 1 0,0 1 1,-3 5-3,1-1 1,1 1 0,0 0 0,0 0 0,0 1-1,1-1 1,0 0 0,1 0 0,0 13 0,0-17-13,0-1 0,1 0 0,-1 1 1,1-1-1,0 1 0,0-1 0,0 0 1,1 1-1,-1-1 0,1 0 0,0 0 1,-1 0-1,1 0 0,1-1 0,-1 1 1,0 0-1,1-1 0,-1 0 0,1 1 1,0-1-1,0 0 0,-1 0 0,2-1 1,-1 1-1,3 1 0,1-1 39,0-1 0,1 0-1,-1 0 1,0 0 0,1-1-1,-1 0 1,0 0 0,1-1-1,-1 0 1,0 0 0,1-1-1,-1 0 1,0 0 0,0-1-1,-1 0 1,1 0 0,0 0-1,-1-1 1,9-7 0,-11 8-1,0 0 0,0-1 0,0 1 0,0-1 0,-1 0 0,0 0 0,0 0 0,0-1 0,0 1 0,-1-1 0,0 1 0,3-9 0,-4 9-45,0 0 1,0 0-1,-1 0 0,1 0 0,-1 0 0,0 0 0,-1 0 1,1 0-1,-1 0 0,0 0 0,0 0 0,0 0 0,0 0 1,0 0-1,-1 0 0,0 1 0,-3-7 0,-16-13-1557,18 20 1370,0 0 0,0-1-1,0 1 1,0-1 0,1 1-1,-1-1 1,-1-4 0,1-8-550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20660,'-4'2'183,"1"0"0,0 0-1,0 0 1,0 1-1,0 0 1,1-1-1,-1 1 1,1 0 0,-1 0-1,1 0 1,0 1-1,-2 3 1,-17 47 429,16-39-226,-6 14-195,1 0-1,1 0 1,2 1 0,1 0-1,-3 35 1,9-62-181,0 0-1,0 0 1,0-1 0,0 1-1,1 0 1,-1 0-1,1-1 1,0 1 0,0 0-1,0-1 1,0 1-1,0 0 1,3 3 0,-3-5-7,0 0 0,0 0 0,1 1 0,-1-1 0,0 0 0,1 0 0,-1-1 0,1 1 0,-1 0 0,1 0 1,0-1-1,-1 1 0,1-1 0,0 0 0,-1 1 0,1-1 0,0 0 0,0 0 0,-1 0 0,1 0 0,0 0 0,2-1 0,7-1-4,0-1-1,-1 0 1,0 0-1,12-6 1,-14 5-1,1 0 1,1 1 0,-1 0-1,0 1 1,10-2-1,-17 4 3,-1 0 0,0 0 0,1 0 0,-1 1 0,0-1 0,0 0-1,1 0 1,-1 1 0,0-1 0,0 1 0,0-1 0,1 1 0,-1 0-1,0-1 1,0 1 0,0 0 0,0 0 0,0 0 0,0-1 0,0 1-1,-1 0 1,1 0 0,0 0 0,0 1 0,-1-1 0,1 0 0,-1 0 0,1 0-1,-1 0 1,1 1 0,-1-1 0,0 0 0,1 0 0,-1 1 0,0-1-1,0 0 1,0 1 0,0 1 0,0 8 24,-1 0 0,1 0-1,-5 17 1,4-19 10,-7 49 320,8-58-359,0 0-1,0 0 0,0 1 0,0-1 1,0 0-1,0 0 0,0 0 1,0 0-1,0 1 0,0-1 1,0 0-1,0 0 0,0 0 0,0 0 1,0 0-1,0 1 0,0-1 1,0 0-1,0 0 0,0 0 1,0 0-1,0 0 0,0 1 1,0-1-1,0 0 0,0 0 0,0 0 1,0 0-1,0 0 0,1 1 1,-1-1-1,0 0 0,0 0 1,0 0-1,0 0 0,0 0 0,0 0 1,1 0-1,-1 0 0,0 0 1,0 0-1,0 1 0,0-1 1,0 0-1,1 0 0,-1 0 1,0 0-1,0 0 0,0 0 0,0 0 1,0 0-1,1 0 0,-1 0 1,0 0-1,0 0 0,0 0 1,1-1-1,9-9-296,8-17 23,-6 3 70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67 308 19092,'-1'2'204,"-1"1"-1,0 0 1,0-1 0,0 1-1,-1-1 1,1 0-1,-1 1 1,1-1 0,-5 2-1,4-2-75,0 1-1,0-1 1,0 1-1,0 0 1,0-1-1,-3 6 1,3-3-68,1 0 0,0 0 0,0 0 0,0 0 0,1 0 0,0 0 0,0 0 0,0 0 0,0 1 0,1-1 0,0 0 0,0 0 0,0 1 0,1-1 0,0 0 0,1 6 0,-2-9-56,1 0 1,0 0 0,0 0 0,0 0-1,0 0 1,0 0 0,0 0-1,0 0 1,0-1 0,1 1 0,-1 0-1,1-1 1,-1 1 0,1-1 0,0 0-1,0 1 1,1 0 0,0-1 21,-1 0 1,0-1-1,1 1 0,-1-1 1,1 0-1,-1 1 0,0-1 1,1 0-1,-1 0 0,1-1 1,-1 1-1,1 0 0,-1-1 1,0 1-1,1-1 0,-1 0 1,0 0-1,4-2 0,0 0 37,0-1-1,0 0 0,0 0 1,-1 0-1,0-1 0,0 0 0,0 0 1,0 0-1,-1-1 0,0 1 1,0-1-1,0 0 0,-1 0 1,0-1-1,0 1 0,0 0 0,-1-1 1,0 0-1,-1 0 0,2-9 1,-3 15-51,1 0 0,-1 0 0,0 0 0,0-1 0,0 1 0,0 0 0,0 0 0,0 0 0,0-1 0,0 1 1,0 0-1,-1 0 0,1 0 0,0 0 0,-1 0 0,1 0 0,-1 0 0,1 0 0,-1 0 0,1 0 0,-1 0 0,0 0 0,0 0 1,1 0-1,-1 0 0,0 0 0,0 1 0,0-1 0,0 0 0,0 1 0,0-1 0,0 1 0,0-1 0,0 1 0,0-1 1,-1 1-1,1 0 0,0-1 0,0 1 0,0 0 0,0 0 0,-1 0 0,1 0 0,-1 0 0,-2 1 10,0 0 0,0-1 0,1 1 0,-1 1 0,0-1 0,1 0 0,0 1 0,-1 0 0,1 0 0,0 0 0,0 0 0,-6 5 0,7-4-18,-1-1 0,1 1 0,0 0 0,0 0 0,0 0 0,0 0 0,1 0 0,-1 0 0,1 0 0,0 1 0,0-1 0,0 1 0,0-1-1,0 5 1,1-7-4,0 1 0,0-1-1,0 0 1,0 1 0,1-1-1,-1 1 1,0-1 0,1 0-1,-1 1 1,1-1 0,-1 0-1,1 1 1,0-1 0,0 0-1,0 0 1,-1 0 0,1 0-1,0 0 1,0 0 0,0 0-1,1 0 1,-1 0 0,0 0-1,0 0 1,0-1 0,1 1-1,-1-1 1,0 1 0,1-1-1,-1 1 1,0-1 0,1 0-1,-1 1 1,1-1-1,-1 0 1,3 0 0,7 0-2,0 0 0,1-1 1,-1 0-1,0-1 0,0 0 0,-1-1 0,1 0 1,0 0-1,-1-1 0,0-1 0,0 0 1,15-9-1,2-4 12,-2-1 1,0 0-1,26-29 1,-26 24 8,36-48 1,-52 59 20,0 0 1,-1-1-1,0 1 0,-1-2 0,-1 1 1,6-18-1,-11 27-6,0-1 0,0 1 0,-1 0 1,0 0-1,0-1 0,0 1 0,-1-8 0,1 12-28,0 0-1,0 0 0,-1 0 1,1 1-1,0-1 0,0 0 1,0 0-1,-1 0 0,1 0 1,0 1-1,-1-1 0,1 0 1,-1 0-1,1 1 0,-1-1 1,1 0-1,-1 1 0,0-1 1,1 0-1,-1 1 0,0-1 1,1 1-1,-1-1 0,0 1 1,0 0-1,1-1 0,-1 1 1,0 0-1,0-1 0,0 1 1,0 0-1,1 0 0,-1 0 1,0 0-1,0 0 0,0 0 1,0 0-1,0 0 0,0 0 1,1 0-1,-1 0 0,0 0 1,0 1-1,0-1 0,0 0 1,1 1-1,-1-1 0,0 0 1,0 1-1,1-1 0,-1 1 1,-1 1-1,-15 12 12,16-12-15,0-1 0,-1 1 0,1-1 0,0 1 0,-1-1 0,0 0 0,1 0 0,-1 0 0,0 0 0,0 0 0,1 0 0,-1 0 0,0 0 0,0-1 0,0 1 0,-4 0 0,5-1 0,0 0 1,-1 1 0,1-1-1,0 0 1,0 1 0,0-1-1,-1 1 1,1-1 0,0 1-1,0 0 1,0-1-1,0 1 1,0 0 0,0 0-1,0 0 1,0 0 0,1 0-1,-1 0 1,0 0 0,0 0-1,1 0 1,-1 0 0,0 3-1,-12 34-7,10-27 4,-10 33 0,1 1 0,2 1 0,-6 89 0,15-131 5,1 1 0,0-1 0,1 1-1,-1 0 1,1-1 0,0 0 0,0 1 0,0-1 0,1 0-1,0 1 1,0-1 0,0 0 0,0 0 0,0 0 0,1-1-1,-1 1 1,6 5 0,-4-6 3,1 1 1,-1-1-1,1 0 0,0 0 0,0 0 1,0-1-1,1 0 0,-1 0 0,0 0 1,1-1-1,0 1 0,-1-1 0,10 0 1,-7-1 6,0 0 1,0 0-1,1-1 1,-1-1-1,0 1 1,0-1-1,0 0 1,0-1-1,-1 0 1,1 0-1,-1-1 1,0 0-1,0 0 1,9-7-1,-10 7 13,-1-1-1,0 1 0,1-1 1,-2 0-1,1 0 1,-1-1-1,1 1 0,-1-1 1,-1 0-1,1 0 0,-1 0 1,0 0-1,-1-1 0,0 1 1,0-1-1,0 0 1,1-8-1,-3 13-18,1 1-1,-1 0 1,0-1 0,0 1-1,0 0 1,0-1 0,0 1-1,0-1 1,0 1 0,-1 0-1,1-1 1,0 1 0,-1 0-1,1 0 1,-1-1 0,1 1-1,-1 0 1,0 0 0,1 0-1,-1-1 1,0 1 0,0 0-1,0 0 1,0 0 0,0 1-1,0-1 1,0 0 0,0 0-1,0 0 1,0 1 0,-1-1-1,1 1 1,0-1 0,0 1-1,-1-1 1,-1 0 0,0 1-2,0 0 1,1 1-1,-1-1 0,0 0 1,0 1-1,0-1 0,1 1 1,-1 0-1,0 0 1,1 0-1,-1 0 0,1 1 1,-1-1-1,1 0 1,0 1-1,0 0 0,-3 2 1,-1 2-7,0 0 1,1 0 0,0 1 0,0 0-1,0 0 1,1 0 0,0 1 0,1 0-1,-1-1 1,-3 15 0,7-19-39,-1 0 1,0-1-1,0 1 0,1 0 1,0 0-1,0 0 1,0 0-1,0 0 0,0 0 1,0 0-1,1 0 0,-1 0 1,1 0-1,0 0 0,0 0 1,0 0-1,0-1 1,1 1-1,-1 0 0,1-1 1,-1 1-1,1-1 0,0 0 1,0 1-1,0-1 0,0 0 1,1 0-1,-1 0 1,0-1-1,1 1 0,0 0 1,5 1-1,-2 0-30,1-1 0,0 0 1,0 0-1,0-1 0,1 0 0,9 1 0,27-4-210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49 123 16211,'0'0'98,"0"1"0,0-1 0,0 1 0,0-1 0,0 1 0,0-1 0,0 0 0,0 1 0,0-1 0,0 1 0,0-1 0,0 1 0,0-1 0,0 1 0,0-1 0,1 0 0,-1 1 0,0-1 0,0 1 0,0-1 0,1 0 0,-1 1 0,0-1 0,0 0 0,1 1 0,-1-1 0,0 0 0,1 0 0,-1 1 0,0-1 0,1 0 0,0 1 0,18 2 1680,22-9 92,-41 6-1862,14-3 339,0 0 0,-1-1 0,1-1 0,-1 0 0,0-1 0,0 0 0,-1-1 0,1 0 0,-2-1 0,1-1 0,18-17-1,-29 25-319,0 0-1,0-1 1,0 1-1,0 0 1,0 0-1,-1-1 1,1 1-1,0 0 1,-1-1-1,1 1 1,-1-1-1,1 1 1,-1 0-1,1-3 1,-2 3-11,1 0 0,0 0 1,0 1-1,0-1 1,0 0-1,0 1 1,-1-1-1,1 0 0,0 0 1,-1 1-1,1-1 1,-1 0-1,1 1 1,0-1-1,-1 1 0,0-1 1,1 1-1,-1-1 1,1 1-1,-2-2 1,0 1 5,-1 0 0,1 0 1,-1 0-1,1 0 1,-1 1-1,0-1 1,1 1-1,-1-1 1,0 1-1,1 0 1,-1 0-1,0 0 1,1 0-1,-1 1 1,-3 0-1,-7 3 0,0 0 1,0 1-1,1 0 1,0 1-1,0 1 1,0 0-1,1 0 0,-16 14 1,11-8-22,1 2-1,1-1 1,0 2 0,-22 33-1,33-44-31,0-1 0,0 1 0,0 0 0,1 0 0,0 0 0,0 0 0,1 0 0,-1 1 0,1-1 0,-1 7 0,2-10-11,0-1 0,1 1 0,-1-1 1,0 1-1,0-1 0,1 1 0,-1-1 0,1 1 0,-1-1 0,1 1 0,0-1 1,-1 0-1,1 1 0,0-1 0,0 0 0,2 2 0,-1-1-42,0-1 0,0 1 0,0-1 0,0 1-1,1-1 1,-1 0 0,1 0 0,-1 0 0,1 0 0,-1-1 0,1 1-1,4 0 1,11-1 31,1 0 0,-1-1 0,0-1 0,0 0 0,1-2-1,21-6 1,23-7-434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9 14675,'-7'-3'3773,"-12"-3"-2291,9 7-1235,1 0 0,0 1 1,0 0-1,-1 0 0,2 1 0,-1 0 1,0 0-1,-13 8 0,6-3 61,-20 8 498,-36 23-1,60-32-642,1 1 1,0 0-1,0 1 1,0 0 0,1 1-1,-15 18 1,24-27-152,0 1-1,0-1 1,0 1 0,0-1 0,0 1 0,0 0 0,1-1 0,-1 1-1,1 0 1,-1 0 0,1-1 0,-1 1 0,1 0 0,0 0 0,0 2-1,0-3-15,0 0 1,1 0-1,-1 0 0,1 0 0,0 1 0,-1-1 0,1 0 0,0 0 0,-1 0 0,1 0 0,0-1 1,0 1-1,0 0 0,0 0 0,0 0 0,0-1 0,0 1 0,0 0 0,0-1 0,0 1 0,0-1 0,1 1 1,-1-1-1,1 0 0,10 4-294,-1-2 1,0 0 0,1 0 0,-1-1-1,1-1 1,-1 1 0,16-3 0,80-16-1226,-53 6 765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3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 14635,'-11'-6'3390,"7"5"-3113,0 0-1,0 1 1,0 0 0,0 0-1,0 0 1,0 0-1,0 1 1,0-1-1,1 1 1,-1 0 0,0 0-1,0 1 1,0-1-1,1 1 1,-1 0-1,1-1 1,-1 2 0,1-1-1,0 0 1,0 1-1,-5 5 1,1-3-111,2 1 0,-1 0 0,1 0 0,0 1 0,0 0 0,0 0 0,1 0 0,0 0 0,-4 13 0,7-17-141,0-1 0,0 1 1,1 0-1,-1-1 0,1 1 1,-1 0-1,1-1 1,0 1-1,0 0 0,1-1 1,-1 1-1,0 0 0,1-1 1,-1 1-1,1-1 1,0 1-1,2 4 0,-2-6-22,0 0 0,1 0 0,-1 0-1,0 0 1,1 0 0,-1 0 0,0 0 0,1 0-1,-1-1 1,1 1 0,-1-1 0,1 1-1,0-1 1,-1 1 0,1-1 0,-1 0 0,1 0-1,0 0 1,-1 0 0,1 0 0,0 0-1,-1 0 1,1 0 0,-1-1 0,1 1 0,0-1-1,-1 1 1,1-1 0,1-1 0,10-4 7,-1 0 1,0-1-1,-1 0 1,0-1-1,0-1 1,10-10-1,-5 6 12,0 0 0,19-11 0,-30 21-23,0 0 1,0 0-1,0 1 1,1 0-1,-1 0 0,1 1 1,0-1-1,-1 1 1,1 0-1,0 1 0,10-1 1,-13 2-1,0-1 1,-1 1-1,1 0 1,0 0-1,0 0 0,0 0 1,-1 0-1,1 0 1,0 1-1,-1 0 1,1-1-1,-1 1 1,0 0-1,3 3 1,-2-2 2,-1-1 1,1 0 0,0 0 0,0 1 0,0-2-1,0 1 1,0 0 0,0-1 0,1 1 0,3 0-1,10 1-1,1-2 0,-1 0 0,1 0 0,25-4 0,-21 1 9,0 2 0,27 2 0,-47-2-4,0 0 0,-1 0 0,1 1 0,0-1 0,0 0 0,0 1 0,0 0 0,0 0 0,0-1 0,-1 1 0,1 0 0,0 0 0,-1 1 0,1-1 0,-1 0 0,1 0 0,-1 1 0,1-1 0,1 3 0,-1 0 45,0 1-1,-1-1 1,1 1-1,-1-1 1,0 1-1,2 8 0,-3-12-44,0-1-1,0 1 0,1-1 0,-1 1 1,0-1-1,1 0 0,-1 1 0,0-1 1,1 1-1,-1-1 0,1 0 0,-1 1 1,1-1-1,-1 0 0,1 1 0,-1-1 1,1 0-1,-1 0 0,1 1 0,-1-1 1,1 0-1,-1 0 0,1 0 0,-1 0 0,1 0 1,0 0-1,-1 0 0,1 0 0,-1 0 1,1 0-1,-1 0 0,1 0 0,0 0 1,-1 0-1,1-1 0,-1 1 0,1-1 1,24-7-178,-23 6 110,32-10-4002,60-14 1,-12 5-94,40-22 5340,-122 43-1108,0 0 0,0 0-1,0 0 1,0 0 0,0 0 0,0 0 0,0-1 0,0 1 0,-1 0 0,1 0 0,0 0 0,0 0-1,0 0 1,0 0 0,0 0 0,0-1 0,0 1 0,0 0 0,0 0 0,0 0 0,0 0 0,0 0-1,0 0 1,0-1 0,0 1 0,0 0 0,0 0 0,0 0 0,0 0 0,0 0 0,0 0 0,0-1-1,0 1 1,0 0 0,0 0 0,1 0 0,-1 0 0,0 0 0,0 0 0,0 0 0,0-1 0,0 1 0,0 0-1,0 0 1,0 0 0,0 0 0,1 0 0,-15 0 1129,4 2-781,0 1-1,1 0 0,-1 1 1,1 0-1,0 0 0,0 1 1,0 0-1,-14 12 0,18-13-306,0 0 0,0 1-1,0-1 1,0 1 0,1 0-1,0 1 1,0-1 0,1 1-1,-1 0 1,1 0 0,0 0-1,1 0 1,-1 0 0,-1 9-1,4-14-100,-1 1 0,1-1 0,0 0 0,0 1 0,0-1 0,0 1 0,0-1 0,0 1 0,0-1 0,0 0 0,0 1 0,1-1 0,-1 1 0,0-1 0,1 0 0,-1 1 0,1-1 0,0 0 0,-1 0 0,1 1 0,0-1 0,0 0 0,0 0 0,0 0 0,0 0 0,0 0 0,0 0 0,0 0 0,0 0 0,1-1 0,-1 1 0,0 0 0,0-1 0,1 1 0,-1-1 0,0 1 0,1-1 0,-1 0 0,1 1 0,-1-1 0,0 0 0,1 0 0,-1 0 0,1 0 0,-1 0 0,3-1 0,4 1-9,0-1-1,0-1 0,0 1 1,0-2-1,0 1 1,14-7-1,-10 3-18,0-1 0,-1 0 0,0 0 0,-1-1 0,1-1 0,-2 0 0,1 0 0,-1-1 0,-1 0 0,11-15 0,-13 9-31,-6 16 43,0-1 0,0 1-1,0 0 1,0 0 0,0-1-1,0 1 1,0 0 0,0 0-1,0-1 1,0 1 0,-1 0 0,1 0-1,0-1 1,0 1 0,0 0-1,0 0 1,0-1 0,0 1 0,-1 0-1,1 0 1,0 0 0,0 0-1,0-1 1,-1 1 0,1 0 0,0 0-1,0 0 1,0 0 0,-1 0-1,1 0 1,0-1 0,-1 1 0,0 0 0,-1 1 1,1-1-1,-1 0 1,1 0 0,-1 1-1,1-1 1,0 1 0,-1-1-1,1 1 1,-1 0 0,1-1-1,0 1 1,0 0-1,0 0 1,-1 0 0,1 0-1,-1 1 1,-4 4 15,1 0 1,0 1-1,0-1 1,-8 13-1,12-17-8,0 0-1,0 0 0,1 0 1,-1 0-1,0 0 0,1 0 1,-1 0-1,1 0 0,0 0 1,0 0-1,0 3 0,0-4-2,0 0 0,0 0-1,0-1 1,1 1 0,-1 0-1,1 0 1,-1 0-1,0 0 1,1 0 0,0-1-1,-1 1 1,1 0 0,-1 0-1,1-1 1,0 1 0,0 0-1,-1-1 1,1 1 0,0-1-1,0 1 1,0-1-1,-1 1 1,1-1 0,0 0-1,1 1 1,5 1-5,0-1 0,0 0-1,-1 0 1,1 0 0,0-1 0,0 0-1,0-1 1,13-2 0,59-16-308,-55 12 217,13-3-63,-18 4 40,0 1 1,0 0 0,1 1-1,0 2 1,24-2-1,-42 4 128,-1 0-1,1 1 1,0-1-1,-1 0 1,1 0-1,-1 1 0,1-1 1,-1 1-1,1-1 1,-1 1-1,0-1 1,1 1-1,-1 0 0,1 0 1,-1 0-1,0 0 1,0 0-1,0 0 1,0 0-1,0 0 0,0 0 1,0 1-1,0-1 1,0 0-1,0 1 1,0-1-1,-1 1 0,1-1 1,-1 1-1,1 1 1,4 8 172,-4-10-160,0 0 0,0 0 0,0 0 0,0 0 0,0 0 0,1 0 0,-1 0-1,0 0 1,0 0 0,1-1 0,-1 1 0,0 0 0,1-1 0,-1 1 0,1-1 0,-1 1 0,1-1-1,-1 0 1,1 0 0,-1 0 0,1 0 0,-1 0 0,4 0 0,40-7 197,-39 5-206,22-4-40,3-1-218,0 0 0,0 2 0,1 1 0,0 2 0,32 2 0,-59 1 232,0 0 1,-1 0-1,1 1 0,0 0 0,-1 0 1,1 0-1,-1 0 0,0 1 0,0-1 1,0 1-1,6 6 0,-4-5 104,-1 1 0,1-1-1,0-1 1,0 1 0,7 2 0,5 1-20,0 0 1,0 1 0,24 16-1,-35-19-89,0 0 0,-1 1-1,1 0 1,-1 0 0,0 0 0,-1 1-1,0 0 1,0 0 0,0 0 0,4 12-1,-2-4 29,-1 0-1,-1 1 1,-1 0-1,0 0 1,-1 0-1,-1 0 0,-1 0 1,0 1-1,-1-1 1,0 1-1,-2-1 1,0 0-1,0 0 1,-7 20-1,5-25 75,1 0-1,-2 0 1,0 0 0,0-1-1,-1 0 1,0 0 0,-1 0-1,0-1 1,-9 10 0,9-12 25,0-1 0,0-1 1,0 1-1,-1-1 1,0 0-1,0-1 1,0 1-1,0-2 1,-1 1-1,0-1 1,1-1-1,-16 3 0,21-4-73,-1 0-1,0-1 0,0 0 0,0 1 1,1-2-1,-1 1 0,0 0 0,0-1 0,1 1 1,-1-1-1,0 0 0,1 0 0,-1-1 1,1 1-1,-1-1 0,1 0 0,-1 0 0,1 0 1,0 0-1,0 0 0,0-1 0,1 0 0,-1 1 1,0-1-1,1 0 0,0 0 0,0 0 1,0-1-1,0 1 0,0 0 0,0-1 0,1 1 1,0-1-1,-2-7 0,-1-5-50,1-1 0,1-1 1,0 1-1,1 0 0,1-1 0,0 1 0,2 0 0,0 0 0,1-1 1,0 2-1,2-1 0,0 0 0,1 1 0,0 0 0,1 0 1,11-16-1,-14 25-11,1 0 1,0 1-1,0-1 1,1 1 0,0 1-1,0-1 1,1 1-1,-1 0 1,1 0-1,0 1 1,13-7-1,0 4-328,-1 0 0,1 1-1,31-4 1,28-10-232,-43 8 207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3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 17884,'-7'13'998,"1"1"-1,-5 15 1,10-25-862,0 0 0,0 0 0,0 0 0,1 0-1,-1 0 1,1 0 0,0 0 0,0 0 0,0 0 0,1 0 0,-1 0 0,3 7 0,-2-10-107,0 1 0,-1-1 1,1 1-1,0-1 0,0 0 1,0 0-1,0 1 1,0-1-1,0 0 0,0 0 1,0 0-1,0 0 0,1 0 1,-1 0-1,0-1 1,1 1-1,-1 0 0,3 0 1,0 0-1,0 0 1,-1 0-1,1-1 1,0 1-1,-1-1 1,1 0-1,6-1 1,3-1 12,-1-1-1,0 0 1,21-8 0,13-10 120,-2-2 1,-1-3-1,62-45 1,-105 71-157,0 0 1,0 1 0,0-1 0,0 0 0,0 0-1,0 1 1,0-1 0,0 0 0,0 1 0,0-1-1,0 0 1,0 1 0,0-1 0,0 0 0,0 0-1,0 1 1,0-1 0,0 0 0,0 1 0,1-1-1,-1 0 1,0 0 0,0 1 0,0-1 0,1 0-1,-1 0 1,0 0 0,0 1 0,0-1 0,1 0-1,-1 0 1,0 0 0,0 0 0,1 0 0,-1 1-1,0-1 1,1 0 0,-1 0 0,0 0 0,0 0-1,1 0 1,-1 0 0,0 0 0,1 0 0,-1 0-1,0 0 1,1 0 0,-1 0 0,0 0 0,0 0-1,1 0 1,-1-1 0,0 1 0,1 0 0,-1 0-1,0 0 1,0 0 0,1 0 0,-1-1 0,0 1-1,0 0 1,0 0 0,1 0 0,-1-1 0,0 1-1,0 0 1,0 0 0,0-1 0,1 1 0,-6 23 183,4-21-152,-1 3-30,1 1 0,-1-1 0,1 1 0,0 0 0,1-1 0,-1 1 0,1-1 0,0 1 1,0 0-1,1-1 0,0 1 0,0 0 0,2 5 0,-3-10 17,1 0 1,-1 0-1,1-1 1,0 1-1,-1 0 1,1-1-1,0 1 0,-1-1 1,1 1-1,0 0 1,0-1-1,-1 0 0,1 1 1,0-1-1,0 1 1,0-1-1,0 0 1,0 0-1,-1 0 0,1 1 1,0-1-1,0 0 1,0 0-1,0 0 0,0 0 1,0 0-1,0-1 1,0 1-1,1 0 1,27-11 43,-1-6 25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3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17780,'0'2'211,"-1"0"1,1 0 0,0 0-1,0 0 1,0 0 0,0-1-1,0 1 1,0 0 0,0 0-1,1 0 1,-1 0 0,0 0-1,1-1 1,0 1 0,0 2-1,0-3-144,0 0-1,0 0 0,1 0 0,-1 0 0,0 0 0,0-1 0,0 1 0,1 0 0,-1-1 0,0 1 0,1-1 0,-1 1 1,1-1-1,-1 0 0,0 1 0,1-1 0,-1 0 0,1 0 0,-1 0 0,3 0 0,13-2 92,0 0 1,0-2-1,0 0 0,0 0 0,-1-2 0,0 0 1,27-14-1,-43 20-136,0 0 1,0 0 0,0 0 0,0 0-1,1 0 1,-1 0 0,0-1 0,0 1-1,0 0 1,1 0 0,-1 0-1,0 0 1,0 0 0,0 0 0,1 0-1,-1 0 1,0 0 0,0 0-1,1 0 1,-1 0 0,0 0 0,0 0-1,0 0 1,1 0 0,-1 0-1,0 0 1,0 0 0,0 0 0,1 0-1,-1 1 1,0-1 0,0 0-1,0 0 1,1 0 0,-1 0 0,0 0-1,0 1 1,0 8 498,-9 16 22,7-21-386,0 1-67,-7 23 332,9-27-474,-1 1 0,1-1 0,-1 0 0,1 1 0,0-1 0,0 1 0,0-1 0,0 0 0,0 1 0,0-1 0,0 1 0,0-1 0,1 0 0,-1 1 0,1 1 0,0-2 36,-1-1 0,1 0-1,-1 1 1,1-1 0,-1 0-1,1 1 1,-1-1 0,1 0 0,-1 0-1,1 1 1,-1-1 0,1 0-1,-1 0 1,1 0 0,0 0 0,-1 0-1,1 0 1,-1 0 0,1 0 0,0 0-1,-1 0 1,1 0 0,0 0-1,11-3-227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3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15475,'-1'1'79,"0"-1"0,1 1-1,-1 0 1,0 0 0,1 0-1,-1 0 1,1 0 0,0 0 0,-1 0-1,1 0 1,0 0 0,-1 0-1,1 0 1,0 0 0,0 0-1,0 0 1,0 1 0,0-1 0,0 0-1,0 0 1,1 0 0,-1 0-1,0 0 1,1 0 0,-1 0-1,0 0 1,1 0 0,-1 0 0,1 0-1,0 0 1,-1-1 0,1 1-1,0 0 1,-1 0 0,1 0-1,0-1 1,0 1 0,0 0-1,0-1 1,-1 1 0,3 0 0,4 2 113,0 0 0,0-1 0,0 0 0,0 0 0,9 0 0,-5 0-31,82 10 390,1-3 0,109-5 0,-86-3-315,1043 40 361,-326-9-492,435 80-2,-1248-109-283,0 0 1,0-1 0,0-1 0,23-2-1,-43 1 166,1 0 0,0 0 0,-1 0 0,1 0 0,-1-1 0,1 1 0,-1 0 0,1-1 0,-1 0 0,1 1 0,-1-1 0,0 0 0,1 1 0,-1-1 0,0 0 0,0 0 0,1 0 0,-1 0 0,0-1 0,0 1 0,0 0 0,0 0 0,0-1 0,-1 1 0,1 0 0,1-3 0,7-33-222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8 15771,'0'-8'1601,"-10"8"-945,-4 5-248,-9 16 696,-6 3-248,-12 11-280,-3 4-95,-8 8-161,-2 6-72,-4 4-112,-1-2 0,4-1-72,6-4-96,10-2-400,8-8-224,12-12 552,8-9-169,12-17-103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10906,'7'4'173,"1"0"-1,-1 0 1,1-1-1,0 0 1,0 0 0,0 0-1,0-1 1,1-1-1,-1 1 1,0-1-1,1-1 1,13 0-1,12-2 389,60-12-1,-80 12-434,-11 1-112,236-37 870,-174 31-740,115 3 1,-28 12-82,228 5 228,420-24 584,112-9-421,-566 17-317,-248 8-11,148 28-1,-208-26-38,-6-1 285,41 12-1,-68-17 886,-6-3-682,-8-5-296,8 7-207,-16-12 378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13787,'53'-33'5358,"-24"15"-3825,29-22 0,40-50-450,-29 26-860,-69 64-221,0-1 0,0 1 0,0-1 0,1 1 0,-1 0 0,0 0-1,0-1 1,1 1 0,-1 0 0,0-1 0,1 1 0,-1 0 0,0 0 0,1 0 0,-1-1 0,0 1 0,1 0-1,-1 0 1,1 0 0,-1 0 0,0 0 0,1 0 0,-1 0 0,1 0 0,-1 0 0,0 0 0,1 0 0,-1 0 0,1 0-1,-1 0 1,0 0 0,1 0 0,-1 0 0,0 0 0,2 1 0,-1 15 33,-12 33-2,9-42-19,-7 27-24,0-7-699,2 1 0,2 0 1,-5 57-1,12-77 233,5-7-171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26 12563,'-16'-6'437,"0"1"0,-1 1 1,-32-6-1,41 10-337,-1-1 1,1 1-1,-1 1 1,1-1-1,0 2 0,-1-1 1,1 1-1,0 0 1,0 1-1,-9 3 1,-2 4 55,0 1 0,1 1 1,0 0-1,1 2 1,1 0-1,0 0 0,1 2 1,0 0-1,1 0 0,1 2 1,1-1-1,-20 39 1,17-27 15,2 0 0,2 1 0,0 1 1,2-1-1,1 2 0,2-1 1,1 1-1,-1 35 0,5-53-135,1 0 0,1 1 1,1-1-1,0 0 0,0 1 0,2-1 0,-1-1 0,2 1 1,0 0-1,1-1 0,0 0 0,1-1 0,11 18 0,-12-23-22,0 0 1,0 0-1,0-1 0,1 0 0,0 0 0,1 0 0,-1-1 0,1 0 1,0-1-1,0 1 0,0-2 0,1 1 0,-1-1 0,1 0 1,0-1-1,0 0 0,0-1 0,0 1 0,0-2 0,0 1 0,18-3 1,-9 0 74,-1-1 0,1-1 0,-1-1 0,0 0 0,0-2 0,-1 0 0,1 0 0,18-13 0,-8 3 195,-1-2 1,0 0-1,40-41 1,-45 38-39,-1 0-1,-2-2 1,0 0-1,-1-1 1,-2-1 0,0-1-1,11-30 1,-19 40-164,-1 0 1,-1 0-1,0-1 0,-1 1 0,-1-1 1,-1 0-1,-1 0 0,0-1 1,-1 1-1,-1 0 0,-1 0 1,0 0-1,-6-18 0,6 28-153,0 0-1,-1 0 0,0 0 1,-1 1-1,0-1 0,0 1 1,0 0-1,-1 0 0,0 0 1,0 1-1,-1-1 0,0 1 0,0 1 1,0-1-1,-1 1 0,0 0 1,0 1-1,0-1 0,0 1 1,-1 1-1,0-1 0,0 1 1,0 1-1,0 0 0,0 0 1,0 0-1,0 1 0,-1 0 1,1 1-1,-1 0 0,1 0 1,0 1-1,-1 0 0,1 0 0,0 1 1,-10 3-1,-54 22-574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8 18004,'-1'-1'97,"-1"0"0,0 0 0,1 0 0,-1 1 0,0-1 0,0 0 0,1 1 0,-1 0 0,0-1 0,0 1 0,0 0 0,0 0-1,1 0 1,-1 0 0,0 0 0,0 0 0,0 1 0,-2 0 0,1 0 11,-1 0 0,1 1 0,0 0 0,0-1 0,0 1-1,0 1 1,0-1 0,1 0 0,-4 3 0,-1 3 89,1 0-1,-1 0 1,2 1-1,-1 0 1,-7 16 0,7-10-79,0 0 0,1 1 0,-5 23-1,9-33-84,0 0 0,1-1-1,-1 1 1,1 0 0,0 0-1,0-1 1,1 1-1,0 0 1,0 0 0,0-1-1,0 1 1,1-1-1,2 6 1,-3-9-9,1 0 0,-1 0 0,0 0-1,0-1 1,1 1 0,-1 0 0,1-1 0,-1 1 0,1-1 0,0 0 0,0 0 0,0 1 0,-1-1-1,1 0 1,0 0 0,0-1 0,0 1 0,4 1 0,-2-2 23,0 1 0,0-1 0,0 0 0,0 0 0,0-1 0,0 1 0,0-1 0,0 0 0,7-2 0,-1-1 96,0-1 0,1 0-1,-1 0 1,-1-1 0,1-1 0,10-9 0,-9 7 68,-1-1 0,-1-1 0,0 1 0,0-1-1,-1-1 1,11-20 0,-17 28-152,1-1-1,-1 0 1,0 0-1,0 0 1,-1 0-1,1 0 1,-1-1-1,0 1 1,-1 0-1,1-1 1,-1 1-1,0 0 1,-1-1-1,1 1 1,-1 0-1,0-1 1,0 1-1,-1 0 1,1 0-1,-4-6 1,4 9-100,0 0 0,0 1 0,-1-1-1,1 0 1,0 1 0,-1-1 0,1 1 0,-1 0 0,0-1 0,1 1 0,-1 0 0,0 0 0,0 0-1,0 0 1,-2 0 0,3 0 13,0 1 0,0 0-1,0 0 1,0 0 0,0 0 0,0-1-1,0 1 1,0 1 0,0-1 0,0 0-1,1 0 1,-1 0 0,0 0-1,0 1 1,0-1 0,0 0 0,0 1-1,0-1 1,0 1 0,1-1 0,-1 1-1,0-1 1,0 1 0,1 0 0,-1-1-1,0 1 1,1 0 0,-1 0-1,0-1 1,1 1 0,-1 0 0,1 0-1,0 0 1,-1 1 0,-8 39-427,7-17 44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16476,'-3'5'2080,"1"5"-1072,2 2-416,-3 4 1641,0 1-937,0 6-488,3 1-232,0 2-480,-1-1-296,2-4-656,4-1-272,4-8 864,3-7-216,10-8-184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 18340,'-4'0'282,"0"1"1,1 0-1,-1-1 1,1 1-1,-1 1 1,1-1-1,0 0 1,-1 1 0,1 0-1,0 0 1,0 0-1,0 0 1,0 0-1,0 1 1,1-1-1,-1 1 1,1-1-1,0 1 1,-3 4-1,1-2-212,1 1-1,-1-1 0,1 1 1,0 0-1,1 0 0,-1 0 1,1 0-1,1 1 1,-3 10-1,4-16-66,0 0 0,0 0-1,-1 1 1,1-1 0,0 0 0,0 0 0,0 0-1,0 0 1,1 0 0,-1 0 0,0 0 0,0 0-1,1 0 1,-1 0 0,1 0 0,-1 0 0,1 0-1,-1 0 1,1 0 0,-1 0 0,1 0 0,0 0-1,-1-1 1,1 1 0,0 0 0,1 0 0,-1 0 1,1-1 0,0 1 1,-1-1-1,1 0 1,0 0-1,-1 1 0,1-1 1,0 0-1,-1-1 1,1 1-1,0 0 1,-1 0-1,1-1 0,3 0 1,3-3 8,1 1-1,-1-1 1,0 0 0,0-1 0,7-6 0,-1-1 6,-1 0 0,-1-1 0,0-1 0,16-24 1,-10 14-52,-25 41-2,0 1 0,1 0 1,2 1-1,-5 24 0,7-30 27,-1-3 5,2-1 0,-1 0 0,1 1 0,1-1 0,0 1 1,1 15-1,0-22 5,0 1 1,0-1-1,0 1 0,1-1 1,-1 1-1,1-1 0,0 0 1,-1 1-1,1-1 1,1 0-1,-1 0 0,0-1 1,1 1-1,0 0 0,-1-1 1,1 0-1,0 1 1,0-1-1,5 2 0,-4-2 7,-1 0-7,0-1 0,-1 1 0,1-1 0,0 1 0,-1 0 0,1 0 0,2 3 0,-5-4 3,1 0 0,-1-1 0,0 1 0,0 0 0,0-1 0,0 1 0,1-1 0,-1 1-1,0 0 1,0-1 0,0 1 0,0 0 0,0-1 0,-1 1 0,1 0 0,0-1 0,0 1 0,0 0 0,-1-1 0,1 1 0,0 0 0,-1-1 0,1 1 0,0-1 0,-1 1 0,1-1 0,-1 1 0,1-1 0,0 1 0,-1-1 0,0 1 0,1-1 0,-1 0 0,1 1 0,-1-1 0,1 0-1,-1 0 1,0 1 0,-1-1 0,-6 5 157,0-1 0,-1 0 0,0-1 0,0 1 0,0-2 0,0 1 0,-15 1 0,-68 2 778,83-6-886,0 1-134,7 0-91,-1-1-1,1 0 1,-1 0-1,1 0 1,-1 0-1,0 0 1,1 0-1,-1-1 1,-2 0-1,3-2-312,10 1 145,7 0-245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18668,'-3'3'3217,"0"7"-1913,-3 1-472,3-3-336,0-2 1585,1 0-1081,1 0-464,5-3-3489,4 2 2353,-2-1-280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6 279 13011,'-1'0'106,"1"1"1,-1-1-1,1 1 0,-1 0 1,1 0-1,0-1 0,-1 1 1,1 0-1,0-1 1,-1 1-1,1 0 0,0 0 1,0-1-1,0 1 0,0 0 1,0 0-1,0 0 1,0-1-1,0 1 0,0 0 1,0 0-1,1 1 1,-1-2-3,0 0 1,1 1 0,-1-1 0,1 1-1,-1-1 1,1 0 0,0 1-1,-1-1 1,1 0 0,-1 0 0,1 1-1,-1-1 1,1 0 0,0 0 0,-1 0-1,1 0 1,0 0 0,-1 0 0,1 0-1,0 0 1,0 0 0,3 0 253,0-1 1,0 0-1,0 0 1,0 0-1,0 0 1,-1 0-1,1-1 1,4-2-1,10-8 172,-1-1 0,0 0-1,-1-1 1,-1-1-1,15-19 1,59-87 414,-47 60-710,-37 56-217,-2 7-7,-5 19-6,-12 38-18,13-54 13,-5 17-19,0-3-88,1 0 0,1 1 0,1-1 0,0 1 0,1 23 0,2-42 69,0 0 0,0-1-1,0 1 1,0 0 0,0 0 0,0 0 0,0 0 0,0-1 0,0 1-1,0 0 1,1 0 0,-1 0 0,0 0 0,0-1 0,1 1-1,-1 0 1,1 0 0,-1-1 0,1 1 0,-1 0 0,1-1-1,-1 1 1,1 0 0,-1-1 0,1 1 0,0-1 0,-1 1 0,1-1-1,0 1 1,0-1 0,-1 0 0,1 1 0,0-1 0,0 0-1,0 0 1,-1 1 0,1-1 0,0 0 0,0 0 0,0 0 0,0 0-1,0 0 1,-1 0 0,1 0 0,0 0 0,0-1 0,0 1-1,1-1 1,3-1-120,0 0 0,0-1 0,0 1 0,0-1 0,0-1-1,6-4 1,25-24-426,8-6-85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17124,'-41'61'2212,"27"-42"-1563,1 1 1,1 0-1,0 1 1,-10 26 0,21-45-585,0 1 1,1-1 0,-1 0 0,0 0 0,1 1 0,0-1 0,-1 1 0,1-1 0,0 0 0,0 1 0,1-1 0,-1 1 0,0-1 0,2 4 0,-2-5-39,1 0-1,-1 0 1,1 0 0,0 0 0,0 0 0,-1 0 0,1 0 0,0 0-1,0 0 1,0-1 0,0 1 0,0 0 0,0-1 0,0 1 0,0 0-1,1-1 1,-1 1 0,0-1 0,0 0 0,2 1 0,3-1 10,0 1 0,1-1-1,-1 0 1,0-1 0,1 0 0,-1 0 0,0 0 0,11-4 0,-1 0-40,0-1-1,0-1 0,-1 0 1,0-1-1,-1 0 0,0-1 1,0-1-1,-1 0 0,0-1 1,-1 0-1,0-1 0,-1-1 1,0 0-1,11-17 1,-21 28 2,0 0 0,1 0 1,-1-1-1,0 1 1,0 0-1,-1-1 1,1 1-1,0-1 1,-1 1-1,1-1 1,-1 1-1,0-1 1,0 1-1,0-1 0,0 0 1,-1 1-1,1-1 1,0 1-1,-2-4 1,1 4 0,0 1 0,0-1 0,-1 1 1,1-1-1,0 1 0,-1-1 0,1 1 1,-1 0-1,1 0 0,-1-1 0,0 1 1,1 0-1,-1 1 0,0-1 1,0 0-1,0 0 0,1 1 0,-1-1 1,0 1-1,0 0 0,0-1 0,0 1 1,0 0-1,0 0 0,0 0 0,-2 1 1,-3-1-50,0 1 1,1 1 0,-1-1 0,1 1 0,-1 0-1,1 0 1,0 1 0,-1 0 0,-9 6 0,12-6-41,-1 0 1,1 0 0,0 0 0,0 0-1,1 1 1,-1 0 0,1-1-1,0 1 1,0 1 0,0-1 0,0 0-1,1 1 1,-4 7 0,6-11 75,0 0 0,0-1-1,-1 1 1,1 0 0,0-1 0,0 1 0,0 0-1,0 0 1,0-1 0,0 1 0,0 0 0,0-1 0,0 1-1,0 0 1,1-1 0,-1 1 0,0 0 0,0 0 0,1-1-1,-1 1 1,0-1 0,1 1 0,-1 0 0,1-1-1,-1 1 1,0-1 0,1 1 0,-1-1 0,1 1 0,0-1-1,-1 1 1,2-1 0,17 3-320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 15003,'-3'-1'220,"0"0"0,1 0 0,-1 0 0,0 1 0,1-1 0,-1 1 0,0 0 0,0 0 0,1 0 1,-1 0-1,0 0 0,0 1 0,1-1 0,-1 1 0,0 0 0,1 0 0,-1 0 0,0 0 0,1 0 0,0 0 0,-1 1 0,-3 2 0,-5 4 165,0 1-1,1 0 1,-12 14 0,13-13 287,-2 1-208,1 1-1,0 0 0,1 1 0,-12 20 0,19-28-387,-1 0 0,1 0 1,0 0-1,0 0 0,0 0 0,0 0 0,1 1 0,0-1 0,0 0 1,1 1-1,0-1 0,0 1 0,0-1 0,0 1 0,3 9 1,-2-13-54,0 1 0,0-1 1,0 1-1,1-1 1,-1 0-1,1 0 0,0 0 1,-1 0-1,1 0 1,0 0-1,0 0 1,0 0-1,1-1 0,-1 1 1,0-1-1,1 0 1,-1 0-1,0 0 1,1 0-1,-1 0 0,1 0 1,3 0-1,3 1-2,0-1-1,0 0 1,1 0-1,-1-1 1,11-1-1,4-5-1,-17 2-9,0 0 1,0-1 0,12-9-1,101-101 158,-98 88-131,-22 27-37,0 0 0,0 0 0,0 0 0,1 0 0,-1 0 1,0-1-1,0 1 0,0 0 0,0 0 0,0 0 0,0 0 0,0 0 0,0 0 1,0-1-1,0 1 0,0 0 0,0 0 0,0 0 0,0 0 0,0 0 1,0-1-1,0 1 0,0 0 0,0 0 0,0 0 0,0 0 0,0-1 0,0 1 1,0 0-1,0 0 0,0 0 0,0 0 0,0 0 0,0 0 0,0-1 0,0 1 1,0 0-1,0 0 0,-1 0 0,1 0 0,0 0 0,0 0 0,0 0 1,0 0-1,0-1 0,0 1 0,-1 0 0,-5-2-101,0 0 1,0 0-1,0 1 1,-1-1-1,1 1 1,0 1-1,-1-1 0,1 1 1,-1 0-1,1 1 1,-10 1-1,-32 0-428,23-6 215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57 13859,'-4'-22'1584,"4"2"-864,0 7-223,0 12 919,0 7-376,-1 17 0,-6 11-55,1 11-193,-4 4-96,0 8-120,2 0-48,2-7-392,1-6-264,5-10 1312,1-8-1080,11-17-32,4-8-48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16900,'7'16'2120,"-5"5"-1160,-2 4-408,0 4 1697,-2 3-1025,2 4-488,2 3-232,3-6-504,-1-2-160,4-6-264,-2-7-160,2-3-392,-2-6-200,-5-9 728,1 0-201,-7-7-7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15523,'-3'0'2145,"3"1"-1249,3 2-232,4 2 1689,9 1-1081,4 0-224,7-1-472,7 1-216,6-5-688,-1-2-336,9-11 568,-7-8-176,-1-11-136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15763,'24'-13'2048,"0"1"-1,27-9 0,-43 19-1793,-1-1 0,1 1 0,0 1 0,0-1 0,0 1 0,0 0 0,0 1-1,0 0 1,0 1 0,0-1 0,10 3 0,-16-2-240,0-1 0,0 1 0,0 0 0,0 0 0,0 0 0,-1 0 0,1 0 0,0 0 0,-1 0 0,1 1 0,-1-1 0,1 0 0,-1 1 0,1 0-1,-1-1 1,0 1 0,0 0 0,0-1 0,0 1 0,0 0 0,0 0 0,-1 0 0,1 0 0,-1 0 0,1 0 0,-1 0 0,1 0 0,-1 0 0,0 0 0,0 0 0,-1 4 0,0 2-12,0-1 0,0 1 1,-1 0-1,0-1 0,-1 1 0,-6 13 1,-25 40-4,-69 93 0,65-100 9,34-49-5,1 1 0,-1-1 0,1 1 0,0 0 1,0 0-1,1 1 0,-3 8 0,5-13-3,-1-1 0,1 0 0,0 1 0,0-1 0,0 0 0,0 1 0,0-1 0,1 0 1,-1 1-1,0-1 0,1 0 0,-1 0 0,1 1 0,-1-1 0,1 0 0,-1 0 0,2 2 0,0-1-4,-1-1 0,1 0 0,-1 1 0,1-1-1,0 0 1,0 0 0,-1 0 0,1 0 0,0-1-1,0 1 1,0 0 0,0-1 0,0 0 0,0 1-1,3-1 1,7 1-155,0-1 0,1 0 0,-1 0 0,0-2 0,14-2 0,61-19-254,-32 4 157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 15011,'-2'-4'5360,"6"6"-2850,1 1-1873,-1-1-521,-1 1 0,1-1 0,-1 1 0,0 0 0,0 0 0,0 0 0,0 0 0,0 0 0,-1 0 0,1 1 0,-1 0 0,0-1 0,0 1 0,-1 0 0,1 0 0,-1 0 0,1 0 0,0 7 0,-2-5-127,0 0-1,0 1 0,0-1 1,-1 0-1,0 0 0,0 0 1,0 0-1,-1 0 0,0-1 1,0 1-1,-1 0 0,-5 8 1,-4 5-8,-1-1 1,-1 0-1,-1-2 0,-24 24 1,16-19-6,-24 32-1,47-53 25,0 0-1,-1 1 1,1-1-1,0 0 0,0 0 1,0 0-1,-1 1 1,1-1-1,0 0 1,0 1-1,0-1 0,0 0 1,0 0-1,-1 1 1,1-1-1,0 0 0,0 1 1,0-1-1,0 0 1,0 1-1,0-1 0,0 0 1,0 0-1,0 1 1,0-1-1,0 0 1,0 1-1,0-1 0,1 0 1,-1 1-1,0-1 1,10 3-116,18-7-366,-27 4 430,29-7-453,37-14 0,-46 14 362,31-11-180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35 15835,'-5'-5'1521,"-1"-1"-345,-5 0-192,-1 4-256,-60 276 3561,75-563-1896,-12 290-2753,-9 6 32,2 2-209,7 0-39,1 2-304,5-2-8,-1 8-1184,-4-2 1431,10-1-223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37 17652,'-7'-3'1336,"-2"0"-448,89 10 5538,-86-14-6122,-5-4-88,-7-1-88,4 6-48,-5 4-32,3 4-24,-13 2 136,1-2-56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94 13667,'1'-1'280,"0"0"0,0 0 0,0 0 0,0 0-1,0 0 1,0 0 0,-1 0 0,1-1 0,0 1 0,-1 0 0,1-1 0,-1 1 0,1 0-1,-1-1 1,1 1 0,-1-1 0,0 1 0,0-1 0,0 1 0,0 0 0,0-1 0,0 1 0,0-1-1,-1 1 1,1-1 0,0 1 0,-1 0 0,1-1 0,-1 1 0,1 0 0,-2-2 0,1 2-135,0-1 0,0 1 1,0 0-1,-1 0 0,1 0 0,0 0 1,-1 0-1,1 0 0,0 1 1,-1-1-1,1 0 0,-1 1 1,1-1-1,-1 1 0,1-1 1,-1 1-1,0 0 0,1 0 1,-1 0-1,0 0 0,1 0 1,-1 0-1,1 0 0,-1 0 0,0 1 1,1-1-1,-1 0 0,-2 2 1,-2 1-94,-1 0 0,1 1 0,0 0 0,0 0 0,0 0 1,1 1-1,0-1 0,-1 1 0,2 1 0,-1-1 0,1 1 0,-1 0 1,-3 7-1,0 1-59,1 0 1,1 0-1,0 0 1,1 1-1,-4 16 1,7-22-2,0 0 1,0 0 0,1 1-1,0-1 1,1 1 0,0-1 0,1 0-1,0 1 1,3 13 0,-3-19 5,0-1 0,0 1 0,1-1 1,-1 0-1,1 1 0,0-1 0,0 0 1,0 0-1,1 0 0,-1-1 0,1 1 1,-1 0-1,1-1 0,0 0 0,0 1 1,0-1-1,0 0 0,0-1 0,1 1 1,-1-1-1,1 1 0,-1-1 1,1 0-1,-1 0 0,1 0 0,6 0 1,2-1 6,0 1 1,0-2-1,1 0 1,-1 0-1,0-1 1,0 0-1,0-1 1,0-1-1,-1 0 1,18-8-1,-8 1 43,-1 0-1,0-1 0,-1-1 1,29-25-1,-39 30 2,-1 0 1,0-1-1,0 0 1,-1 0-1,0-1 1,-1 1-1,0-2 1,0 1-1,-1-1 1,6-18-1,-10 25-27,0 0 0,0 0 0,0-1-1,0 1 1,-1 0 0,0-1 0,0 1-1,0-1 1,0 1 0,-1 0 0,0-1-1,0 1 1,0 0 0,0 0 0,-1-1-1,0 1 1,1 0 0,-1 0 0,-1 1 0,1-1-1,-1 0 1,1 1 0,-1 0 0,0-1-1,0 1 1,-1 0 0,1 0 0,0 1-1,-1-1 1,-7-3 0,3 2-14,-1 0 1,0 1-1,0 0 0,0 0 1,0 1-1,0 0 0,0 0 1,-1 1-1,1 0 0,0 1 1,-1 0-1,1 1 0,-1 0 1,-13 3-1,18-3-143,0 0 1,-1 1-1,1-1 0,0 1 0,0 0 0,1 1 1,-1-1-1,0 1 0,1 0 0,-1 0 0,1 0 1,0 0-1,0 1 0,0 0 0,1 0 0,-1 0 1,1 0-1,0 0 0,0 1 0,1 0 1,-1-1-1,1 1 0,0 0 0,0 0 0,1 0 1,-2 8-1,2-12 75,1 0-1,0 1 1,0-1 0,-1 1 0,1-1 0,0 0-1,0 1 1,1-1 0,-1 1 0,0-1 0,0 0-1,1 1 1,-1-1 0,0 0 0,1 1 0,0-1-1,-1 0 1,1 0 0,0 0 0,1 3-1,11 0-680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 17516,'-5'-1'3329,"3"0"-3205,1 1 0,0-1-1,-1 1 1,1 0 0,-1-1-1,1 1 1,0 0 0,-1 0-1,1 0 1,-1 0-1,1 0 1,-3 1 0,-1 1 64,0 0 0,0 1 1,0 0-1,0-1 0,0 2 1,1-1-1,0 1 0,-1-1 1,1 1-1,0 0 0,1 1 1,-1-1-1,1 1 0,-3 5 1,-5 7-163,1 0 0,-12 33 0,17-37 34,1 1 1,0 0-1,0 1 1,-2 25-1,6-35-23,-1 0 0,1 1-1,0-1 1,0 0 0,1 1 0,0-1 0,0 0 0,0 0 0,0 0-1,1 0 1,0 0 0,0 0 0,0 0 0,1 0 0,-1-1-1,6 7 1,-7-10-29,-1 0 0,1-1 0,-1 1 0,1-1 0,0 1 0,-1-1 0,1 0 0,0 1 0,-1-1 0,1 0 0,0 1 0,0-1 0,-1 0 0,1 0 0,0 0 0,0 0 0,0 0 0,-1 0 0,1 0 0,0 0 0,0 0 0,-1 0 0,1 0 0,0 0 0,0 0 0,-1-1 0,2 1 0,11-5 171,0-1 1,0 0-1,22-14 1,258-174 2687,-233 150-2228,-55 37-545,-6 5-63,1 2-31,-13-4 20,1 0-1,-1 0 0,1 1 1,-1 1-1,0 0 1,0 1-1,0 0 0,-16 2 1,-6 2-117,-63 13-1,41-1-348,53-14 221,0 1-1,0-1 1,0 1 0,0 0 0,0 0 0,0 1-1,1-1 1,-1 1 0,1 0 0,0 0 0,-4 4 0,7-7 200,0 0-1,0 0 1,0 0 0,0 0 0,0 0 0,0 0 0,0 0 0,0 0 0,0 0 0,0 0 0,0 1 0,0-1 0,0 0 0,0 0 0,0 0 0,0 0 0,0 0 0,0 0 0,0 0 0,0 0 0,0 0 0,0 0-1,0 1 1,0-1 0,1 0 0,-1 0 0,0 0 0,0 0 0,0 0 0,0 0 0,0 0 0,0 0 0,0 0 0,0 0 0,0 0 0,0 0 0,0 0 0,0 0 0,0 0 0,1 0 0,-1 0 0,0 0 0,0 1-1,0-1 1,0 0 0,0 0 0,0 0 0,0 0 0,0 0 0,0 0 0,1-1 0,-1 1 0,0 0 0,0 0 0,0 0 0,0 0 0,0 0 0,0 0 0,0 0 0,0 0 0,0 0 0,0 0 0,0 0 0,1 0-1,-1 0 1,13-3-569,13-5-76,7-5-288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19468,'1'3'249,"-1"-1"0,1 0 0,0 0 0,0 0 0,0 0 0,0-1 0,0 1 0,0 0 0,0 0 0,1-1 1,-1 1-1,1 0 0,-1-1 0,1 0 0,0 1 0,0-1 0,-1 0 0,1 0 0,0 0 0,0 0 0,0 0 0,0 0 0,0-1 0,0 1 0,0-1 0,5 1 0,-6 0-206,1-1 0,0 0 0,-1 0 0,1 0 0,0 0 0,-1 0 0,1 0 0,0 0 0,-1-1 0,1 1 0,0 0 0,-1-1 1,1 1-1,-1-1 0,1 0 0,-1 0 0,1 0 0,-1 1 0,1-1 0,-1-1 0,0 1 0,0 0 0,1 0 0,-1 0 0,0-1 0,0 1 0,0 0 0,0-1 0,0 1 0,-1-1 0,1 1 0,0-1 0,0-2 0,-1 3-24,1 0-1,-1 1 0,0-1 1,0 0-1,0 1 0,0-1 1,0 0-1,0 1 0,0-1 1,0 0-1,0 1 0,0-1 1,0 0-1,0 1 0,0-1 0,-1 0 1,1 1-1,0-1 0,-1 1 1,1-1-1,0 0 0,-1 1 1,1-1-1,0 1 0,-1-1 1,1 1-1,-1-1 0,1 1 1,-1 0-1,1-1 0,-1 1 1,1-1-1,-1 1 0,0 0 1,1 0-1,-1-1 0,0 1 1,1 0-1,-1 0 0,1 0 1,-1 0-1,0-1 0,1 1 1,-1 0-1,0 0 0,0 0 1,1 1-1,-1-1 0,1 0 1,-1 0-1,-1 0 0,0 1-5,-1-1-1,1 1 0,-1 0 1,1-1-1,-1 1 0,1 0 1,0 0-1,-1 1 0,1-1 1,0 0-1,0 1 0,-4 3 1,5-3-45,0 0 0,-1 0 0,1 0 0,0 0 0,0 0 0,0 1 0,1-1 0,-1 0 1,1 0-1,-1 1 0,1-1 0,0 1 0,-1-1 0,1 0 0,1 1 0,-1-1 0,0 0 0,2 5 0,-2-6 0,0 0 0,0-1-1,0 1 1,1-1 0,-1 1-1,0 0 1,1-1 0,-1 1-1,1-1 1,-1 1 0,0-1-1,1 1 1,-1-1 0,1 1-1,-1-1 1,1 0 0,0 1-1,-1-1 1,1 1 0,-1-1-1,1 0 1,0 0 0,-1 0-1,1 1 1,0-1 0,1 0 8,-1 0 1,1-1 0,-1 1 0,1 0 0,-1-1 0,1 1 0,-1-1 0,0 0-1,1 1 1,-1-1 0,0 0 0,1 0 0,-1 0 0,0 0 0,0 0 0,2-2-1,17-23-298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16428,'-6'7'2240,"5"3"-1264,7-1-272,7 2 1225,9-4-505,4 2-152,11-1-447,7 1-161,5-6-344,0 0-216,-5-1-656,-2-2-369,-13-2-1783,-8-2 2248,-18 1-360,-7-3-353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6:5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1186 945 6025,'-22'1'444,"-6"-1"67,0 1 0,0 1 0,1 2 1,-1 0-1,1 2 0,-30 11 0,27-5-340,1 2 0,1 1 0,0 1 0,1 1 0,-41 35 0,36-23-33,1 1 0,2 2 0,-41 57-1,29-28 37,-45 90 0,-18 71 241,-14 34-288,-13 31-86,111-241-11,3 1 0,2 1 0,-10 53 1,20-77-17,2 1 0,1 0 0,1 0 0,1 0 0,1 0 0,1 0 0,1 0 1,7 26-1,11 14 13,3 0-1,52 98 1,-7-16-19,-23-35 0,-19-42-30,67 122 1,-83-174 6,1-2 0,1 0 0,1 0 0,0-2 0,1 1-1,0-2 1,1 0 0,1-1 0,0 0 0,0-2 0,1 0 0,1-1 0,30 11 0,20 1-30,0-2 1,111 14 0,-138-26 43,378 52-16,-360-52 16,67 8 6,0-5 1,1-6-1,-1-6 0,1-5 0,193-36 0,-162 7 8,-3-7 0,-1-6-1,-3-7 1,165-86 0,-225 93 0,-1-4 0,-3-4 0,-3-3 0,-2-4 1,141-144-1,-190 171-12,-2-1 0,-2-1 0,-2-2-1,-1-1 1,-2-1 0,23-57 0,-35 69 21,-2-1-1,-2 0 1,0 0-1,-3-1 1,0 0-1,-2 0 1,-2-1-1,-1 1 0,-1-1 1,-6-39-1,-5 13 115,-2 1-1,-3 0 1,-27-67 0,-85-168 477,79 188-392,-110-228 162,-30 16-306,114 214-139,-103-112 0,124 159-2,-4 2 0,-1 2 0,-74-50 0,58 55-140,-1 3 0,-3 3 0,-1 3 0,-132-43 0,104 50-18,0 5 0,-2 4-1,-133-10 1,27 20-88,211 13 302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7:4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6877 502 8914,'-794'-165'1823,"-111"-20"1286,-194 48-2476,-12 123-1925,470 81 953,497-40 403,1 7 0,-195 71 0,206-52 59,2 6 1,3 5-1,-234 159 0,264-151-52,4 4 0,3 4-1,4 4 1,4 4 0,-78 106 0,117-133-84,2 2 1,2 2 0,4 1-1,2 2 1,4 1-1,2 1 1,4 1 0,3 2-1,2 0 1,5 1 0,2 0-1,3 1 1,4 0 0,9 117-1,5-97-27,4 0 0,4-1 0,4-1-1,4-1 1,5-1 0,3-2 0,4-1-1,89 150 1,-80-165 45,4-1-1,2-3 1,3-3-1,3-1 1,3-4 0,2-2-1,3-3 1,3-3 0,144 83-1,-121-89 6,2-4 0,127 38 0,213 27 36,-213-72 21,278 9-1,226-43 73,672-114-236,-15-120-148,-393-10 476,-696 150 58,362-166 0,-549 208-177,-3-6 0,116-81 0,-157 91 62,-1-2 0,-3-4 1,-2-2-1,63-77 0,-76 75 176,-2-1 0,-3-2 0,53-108 0,-71 121-54,-2-2 1,-2 1-1,-3-2 0,-1 0 1,11-98-1,-21 102-36,-1-1 0,-3 1 0,-1-1-1,-3 0 1,-18-79 0,14 89-165,-2 1 0,-2 0 1,-1 1-1,-2 1 0,-1 0 0,-2 1 0,-36-48 0,26 45-174,-3 0-1,0 2 0,-2 2 1,-41-29-1,21 21-141,-3 3 0,-77-37 1,26 26-74,-1 4 1,-211-53 0,34 32-155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17364,'0'17'1808,"14"-5"-952,9-5-272,17-4 865,5-3-177,12 0-272,0-4-216,1-5-696,-5 0-440,-2-4 400,-11 4-112,-16 0-184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20316,'0'1'64,"0"-1"0,0 0 1,1 0-1,-1 0 0,0 0 0,0 0 0,0 0 0,0 0 0,0 0 0,0 0 0,0 0 0,0 1 0,0-1 0,0 0 0,0 0 0,1 0 0,-1 0 0,0 0 0,0 0 0,0 0 0,0 0 1,0 0-1,0 0 0,0 0 0,0 0 0,1 0 0,-1 0 0,0 0 0,0 0 0,0 0 0,0 0 0,0 0 0,0 0 0,0 0 0,1 0 0,-1 0 0,0 0 0,0 0 0,0 0 1,0 0-1,0 0 0,0 0 0,0-1 0,0 1 0,0 0 0,0 0 0,1 0 0,-1 0 0,0 0 0,0 0 0,0 0 0,0 0 0,0 0 0,0-1 0,0 1 0,0 0 0,0 0 1,0 0-1,0 0 0,0 0 0,0 0 0,0 0 0,0-1 0,0 16 1728,-6 18-649,-2-4-752,-17 86 83,24-104-469,0 0 0,0 0 0,1 1 0,0-1 0,1 0 0,0 0 0,1 0 0,3 12 0,-4-20-31,0 0 1,0-1-1,0 1 0,0 0 1,0-1-1,0 1 1,1-1-1,-1 0 0,1 1 1,0-1-1,0 0 1,-1 0-1,1 0 0,1 0 1,-1-1-1,0 1 1,0 0-1,1-1 0,-1 0 1,1 1-1,-1-1 1,1 0-1,-1 0 1,1 0-1,0-1 0,0 1 1,-1-1-1,1 1 1,0-1-1,0 0 0,0 0 1,-1 0-1,5-1 1,-1 0 3,0-1 1,-1 0 0,1 0 0,0 0 0,-1 0 0,1-1 0,-1 0 0,0 0 0,0 0-1,0-1 1,0 0 0,0 0 0,-1 0 0,5-6 0,16-24-207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18500,'-12'38'2064,"-2"0"-1375,4-1-305,0-2 1040,6 1-688,4-7-360,6-8-816,5-2-384,2-9 672,4-4-216,3-3-168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20 19092,'-3'-2'168,"-1"-1"0,1 1 0,-1 0 0,0 0 0,0 1 0,0-1 0,0 1 0,0 0 0,0 0 0,0 0 0,0 0 0,0 1 0,-1 0 0,1-1 0,0 2 0,0-1 0,0 0 0,-1 1 0,1 0 0,0 0 0,0 0 0,0 0 0,0 1 0,0 0 0,1 0-1,-1 0 1,0 0 0,1 0 0,0 1 0,-1-1 0,-4 7 0,1-3-115,1 0 0,1 1 0,-1 0 0,1 0 0,0 0-1,1 0 1,0 1 0,0 0 0,0 0 0,1 0 0,0 1 0,1-1-1,0 0 1,-2 16 0,4-22-50,0-1 0,-1 1 0,1 0 0,0 0 0,0-1 0,0 1 0,0 0 0,0 0 0,1-1 0,-1 1 0,0 0 1,1-1-1,0 1 0,-1 0 0,1-1 0,0 1 0,0-1 0,0 1 0,-1-1 0,2 1 0,-1-1 0,0 0 0,0 1 0,0-1 0,1 0 0,-1 0 0,0 0 0,1 0 0,-1 0 0,1 0 0,0 0 0,-1-1 0,1 1 0,-1-1 0,1 1 0,0-1 0,0 1 0,-1-1 1,1 0-1,0 0 0,0 0 0,1 0 0,4-1-29,0 0 0,-1 0 0,1 0 0,0-1 0,-1 0 0,1 0 1,-1-1-1,0 0 0,11-7 0,54-45-303,-65 51 249,0-1 0,0 0 0,-1-1 0,0 0 1,0 1-1,0-2 0,4-7 0,-40 144 592,28-111-314,0 1 0,2-1 0,0 1 0,3 36-1,7-19-23,-6-31-83,-1 0 1,-1 1-1,1 0 1,-1-1-1,0 1 1,-1 11 0,0-17-46,0 1 0,-1 0 1,1 0-1,-1 0 1,0 0-1,1 0 1,-1-1-1,0 1 1,0 0-1,0 0 1,0-1-1,0 1 1,-1-1-1,1 1 1,0-1-1,-1 0 0,1 1 1,-1-1-1,0 0 1,1 0-1,-1 0 1,0 0-1,0 0 1,1-1-1,-1 1 1,0 0-1,-3 0 1,-3 1 119,0-1 0,0 1 0,0-1 1,0-1-1,0 0 0,0 0 1,-14-2-1,18 2-211,0-1 0,0 0 0,0 0 0,0 0 0,0 0-1,0-1 1,0 1 0,0-1 0,1 0 0,-1-1 0,0 1 0,1 0 0,0-1 0,0 0 0,0 0 0,-4-4 0,6 6-74,0 0 1,1 0 0,-1 0-1,1 0 1,-1-1 0,1 1-1,-1 0 1,1 0 0,-1 0-1,1 0 1,0 0 0,0-1-1,0 1 1,0 0 0,0 0-1,0 0 1,0-1 0,0 1-1,0 0 1,0 0 0,1 0-1,-1-1 1,0 1 0,1 0-1,-1 0 1,1 0 0,0 0-1,-1 0 1,1 0 0,0 0-1,-1 0 1,2-1 0,2-1-159,0-1 0,0 1 0,0 0 0,0 1 0,1-1 0,8-3 0,23-9-819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17 20620,'-8'-3'192,"1"0"0,-1 0 0,0 1-1,0 1 1,1-1 0,-1 1 0,0 0-1,0 1 1,0 0 0,0 0 0,0 1-1,0 0 1,0 0 0,0 1 0,0 0-1,1 0 1,-1 1 0,1 0 0,-1 0-1,-11 8 1,5-2-70,0 0-1,1 0 1,0 2-1,1-1 1,0 2 0,0 0-1,1 0 1,1 1-1,-10 15 1,13-15-31,-1 0 1,1 1-1,1-1 1,1 2-1,0-1 1,-6 29 0,10-38-56,0 1 0,1-1 0,0 1 0,0-1 0,0 1 0,1-1 1,0 1-1,0-1 0,3 10 0,-3-12-16,1 0-1,0 1 1,0-1-1,0 0 1,0 0-1,0 0 1,0 0-1,1-1 1,-1 1 0,1-1-1,0 1 1,0-1-1,0 0 1,0 0-1,6 3 1,-1-2-4,-1 0 0,1-1 0,0 0-1,-1-1 1,1 1 0,0-2 0,0 1 0,0-1 0,0 0 0,0 0 0,0-1 0,0 0 0,-1-1-1,1 0 1,0 0 0,13-6 0,-5 1 6,-1 0-1,1-2 0,-2 0 1,1 0-1,-1-1 1,22-21-1,-28 22 15,0 1-1,0-1 1,-1-1 0,0 1 0,-1-1 0,0-1-1,-1 1 1,0-1 0,0 0 0,2-12 0,-5 18-30,-1 0 1,0 0 0,0 0 0,0 0 0,-1 0-1,0 0 1,0 0 0,0 0 0,0 0 0,-1 0 0,0 0-1,0 0 1,0 0 0,-1 0 0,0 0 0,0 1-1,0-1 1,0 1 0,-1-1 0,0 1 0,0 0-1,0 0 1,0 0 0,0 0 0,-7-5 0,4 5-91,0 1 0,0-1 1,0 1-1,0 0 0,0 1 1,0-1-1,-1 1 1,1 1-1,-1-1 0,0 1 1,1 0-1,-1 1 0,0-1 1,0 1-1,1 1 0,-8 0 1,0 1-93,0 1 0,0 0 1,0 1-1,1 0 1,-1 1-1,-20 12 0,-6 10-400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4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 10410,'-11'3'1573,"14"3"-597,18 5 153,2-9-640,0 0 0,-1-2 0,1 0 0,0-2-1,43-8 1,3 0-225,504-19 399,-317 21-152,158 14-251,-369-4-183,1-1-1,56-7 1,-114 2-982,-13 0 297,11 1 296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55 12979,'1'-3'343,"0"1"-1,0 0 1,0 0 0,0 0 0,1 0 0,-1 0 0,1 0-1,0 0 1,-1 1 0,1-1 0,0 0 0,0 1 0,0-1-1,0 1 1,0 0 0,0 0 0,0 0 0,1 0-1,3-1 1,6-2 1023,0 0-1,18-2 1,-24 5-985,-5 1-262,41-5 1626,-23 9-1102,-19-4-632,1 1 0,-1-1 0,0 0 0,1 1-1,-1-1 1,0 1 0,1-1 0,-1 0 0,0 1-1,0-1 1,1 1 0,-1-1 0,0 1 0,0-1-1,0 1 1,1-1 0,-1 1 0,0-1-1,0 1 1,0-1 0,0 1 0,0-1 0,0 1-1,0-1 1,0 1 0,0-1 0,-1 1 0,1-1-1,0 1 1,0-1 0,0 1 0,-6 10 62,0 1 0,0-2 0,-1 1 0,0-1 0,-1 0 0,0 0 0,-16 14 0,5-4 30,-11 11 4,14-15-66,0 0 1,2 0-1,0 2 0,1 0 0,-20 35 0,32-51-38,0 0 0,0 0 0,0 0 0,1-1 0,-1 1 0,1 0 0,-1 0 0,1 0 0,-1 0 0,1 0 0,0 0 0,0 0 0,0 0 0,0 0 0,1 0 0,-1 0 0,0 0 0,1 0 0,-1 0 0,1 0 0,0 0 0,-1-1 0,1 1 1,0 0-1,0 0 0,1-1 0,-1 1 0,0-1 0,0 1 0,1-1 0,-1 1 0,1-1 0,-1 0 0,1 0 0,0 1 0,-1-1 0,1 0 0,0-1 0,0 1 0,0 0 0,-1 0 0,3 0 0,7 2-208,-1-1 1,1 0 0,0 0 0,0-1 0,-1 0-1,17-2 1,-15 1-157,-1-1 1,1 0-1,-1-1 1,0 0-1,0-1 0,0 0 1,0-1-1,0 0 0,-1-1 1,0 0-1,11-7 0,9-11-669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15675,'-15'5'255,"0"0"-1,1 1 1,-1 0-1,1 1 1,1 1 0,0 0-1,0 1 1,-14 12-1,11-6 13,0 0-1,2 1 1,0 1 0,1 0-1,-16 27 1,14-16-135,1-1 1,1 2 0,2 0-1,1 0 1,1 1-1,2 0 1,1 1-1,-3 42 1,7-54-133,2 0 0,0 0 0,1 1 1,1-1-1,1 0 0,0 0 0,1-1 0,9 24 0,-9-34 4,0 1 1,0-1-1,0-1 0,1 1 0,0 0 0,0-1 1,1 0-1,0-1 0,1 1 0,-1-1 1,1 0-1,0-1 0,0 1 0,1-1 0,0-1 1,0 0-1,0 0 0,0 0 0,15 3 0,-4-2 81,1-2 0,-1 0 0,1-1 0,-1-2-1,1 1 1,0-2 0,-1-1 0,1 0 0,33-10-1,-26 5 129,0-2-1,-1 0 0,0-2 0,-1-1 1,0-1-1,29-21 0,-40 24-46,0-1-1,-1-1 1,0-1-1,-1 0 0,0 0 1,-1-1-1,0 0 1,-2-1-1,1 0 0,10-26 1,-17 33-116,0 0 1,-1 0-1,0 0 1,0-1-1,0 1 1,-1 0 0,-1-1-1,0 1 1,0 0-1,-2-14 1,1 16-75,-1-1 1,0 1 0,0 0 0,0-1 0,-1 1-1,0 0 1,0 0 0,-1 1 0,0-1-1,0 1 1,0-1 0,0 1 0,-1 1 0,-8-8-1,4 6-192,1 0 0,-1 0 0,0 1-1,-1 0 1,1 1 0,-1 0 0,-18-5-1,8 4-31,-1 1 0,1 1-1,-21 0 1,-15 3-413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18516,'-1'0'31,"1"0"-1,0 0 1,0 0-1,0 1 1,0-1-1,0 0 1,0 0-1,0 0 1,0 0 0,0 0-1,0 0 1,0 0-1,0 0 1,0 0-1,0 0 1,0 0 0,0 0-1,0 0 1,0 1-1,0-1 1,0 0-1,0 0 1,-1 0-1,1 0 1,0 0 0,0 0-1,0 0 1,0 0-1,0 0 1,0 0-1,0 0 1,0 0 0,0 0-1,0 0 1,0 0-1,-1 0 1,1 0-1,0 0 1,0 0-1,0 0 1,0 0 0,0 0-1,0 0 1,0 0-1,0 0 1,0 0-1,0 0 1,0 0 0,-1 0-1,1-1 1,0 1-1,0 0 1,0 0-1,0 0 1,0 0 0,0 0-1,0 0 1,0 0-1,0 0 1,0 0-1,0 0 1,0 0-1,0 0 1,0-1 0,0 1-1,0 0 1,0 0-1,0 0 1,0 0-1,-5 11 649,-2 14 0,5-17-501,-16 59 275,4 0-1,-8 88 1,22-153-447,0 0 1,-1 0-1,1 0 0,0 0 0,1-1 0,-1 1 1,0 0-1,0 0 0,1 0 0,-1 0 1,1-1-1,0 1 0,-1 0 0,3 2 1,-2-3 0,-1-1 1,1 1-1,0-1 1,0 0-1,0 1 1,-1-1 0,1 0-1,0 1 1,0-1-1,0 0 1,0 0-1,0 0 1,0 0-1,0 0 1,0 0-1,0 0 1,-1 0 0,1 0-1,0 0 1,0 0-1,0-1 1,0 1-1,0 0 1,0-1-1,-1 1 1,1 0-1,0-1 1,0 1 0,0-2-1,6-1 37,-1-1 0,1 1 0,0 1 0,0-1 0,0 1 0,0 0 0,0 1 0,12-1 0,-16 2-34,0 0 1,0 0-1,0 0 1,0 1-1,0 0 1,0-1 0,0 1-1,0 0 1,-1 0-1,1 1 1,0-1 0,-1 1-1,1-1 1,-1 1-1,1 0 1,-1 0-1,0 0 1,1 0 0,-1 0-1,0 0 1,-1 1-1,1-1 1,2 5 0,0 0 50,-1 0 1,1 0-1,-1 1 1,-1 0-1,0-1 0,0 1 1,0 0-1,-1 0 1,0 0-1,0 13 1,-1-19-3,0 1 1,0-1 0,-1 1-1,1-1 1,0 1-1,-1-1 1,0 0-1,1 1 1,-1-1 0,0 0-1,0 0 1,0 1-1,-1-1 1,1 0-1,0 0 1,-1 0-1,1 0 1,-1-1 0,0 1-1,0 0 1,0-1-1,1 1 1,-1-1-1,-1 0 1,1 1 0,0-1-1,0 0 1,0 0-1,-1 0 1,1-1-1,0 1 1,-1-1 0,1 1-1,-1-1 1,1 0-1,0 0 1,-1 0-1,-3 0 1,-1-1 61,0 0 0,0 0 0,0-1 0,0 0 1,0-1-1,0 1 0,0-1 0,-8-5 0,11 5-200,-1 1-1,1-1 0,0 0 1,0 0-1,0 0 1,1 0-1,-1-1 0,1 0 1,-1 0-1,1 0 1,1 0-1,-1 0 0,-2-6 1,5 10 31,-1 0 0,1 0 1,0-1-1,0 1 0,0 0 0,0 0 0,0-1 1,0 1-1,0 0 0,0-1 0,0 1 0,0 0 1,0 0-1,0-1 0,0 1 0,0 0 0,0-1 1,1 1-1,-1 0 0,0 0 0,0-1 1,0 1-1,0 0 0,0 0 0,1-1 0,-1 1 1,0 0-1,0 0 0,0 0 0,1-1 0,-1 1 1,0 0-1,0 0 0,1 0 0,-1 0 0,0 0 1,0-1-1,1 1 0,-1 0 0,0 0 1,1 0-1,-1 0 0,0 0 0,0 0 0,1 0 1,-1 0-1,0 0 0,1 0 0,-1 0 0,0 0 1,0 0-1,1 0 0,20 3-865,-16-2 607,10 1-575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14347,'4'1'504,"-1"-1"-1,0 1 1,1-1-1,-1 0 1,0 0 0,1-1-1,-1 1 1,0-1 0,1 1-1,-1-1 1,0 0-1,0-1 1,0 1 0,0 0-1,0-1 1,3-2-1,8-4 465,23-20-1,-25 20-756,-2-2 0,1 1 0,-1-2 0,0 1 0,-1-1 0,8-14 0,-16 24-192,-1 1 0,1-1 0,0 0 0,-1 0 0,0 0 0,1 0 0,-1 0 0,1 0 0,-1 0 0,0 0 0,0 0 0,0 0 0,0 0 0,0 0 0,0 0 0,0 0 0,0 0 0,0-2 0,-1 3-7,1-1-1,0 1 1,-1-1 0,1 1-1,-1 0 1,1-1-1,0 1 1,-1 0-1,1 0 1,-1-1-1,1 1 1,-1 0-1,1 0 1,-1 0-1,1 0 1,-1-1 0,1 1-1,-1 0 1,1 0-1,-1 0 1,1 0-1,-1 0 1,0 0-1,1 1 1,-1-1-1,-3 0 20,1 1 0,0 0 0,-1 0 0,1 0 0,0 1 0,-1-1 0,1 1 0,0 0 0,-3 2 0,-7 7 5,0 1-1,1 0 1,0 1-1,1 0 1,-11 18 0,17-23-45,1 0 0,0 0 0,0 0 0,1 1 0,0-1 0,0 1 0,1 0 0,0 0 1,0 0-1,1 0 0,0 15 0,1-22-56,0 0 0,1 0-1,-1 0 1,0 0 0,1 0 0,-1 0 0,1-1-1,-1 1 1,1 0 0,0 0 0,0 0 0,0-1 0,0 1-1,0 0 1,0-1 0,1 1 0,-1-1 0,0 0-1,1 1 1,-1-1 0,1 0 0,-1 0 0,1 0 0,0 0-1,0 0 1,-1 0 0,1 0 0,3 0 0,2 1-85,-1-1 1,1 0 0,0 0-1,0-1 1,0 1 0,0-2 0,8 0-1,28-5-454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2:4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3001 0 8250,'-281'129'2380,"246"-114"-2206,-629 306-3821,263-118 4713,248-130-801,-193 126 0,-30 75 187,317-223-475,2 2 0,3 2 0,2 2 0,-45 66 0,21-13 259,4 3 1,6 4-1,-84 203 0,137-285-182,1 2 0,2 0 0,1 0 0,3 0 0,0 1 0,3 0 0,1 0 0,2 0 0,1 0 0,2 0 0,2 0 0,2 0 0,1-1 0,1 0 0,3-1 0,1 0 0,1 0-1,2-2 1,38 62 0,-24-52-94,2 0-1,1-2 1,3-2-1,40 37 1,-44-50-173,0-1 1,2-1-1,1-2 1,1-2-1,67 30 1,-14-16-621,3-5 0,135 28 0,197 11-488,-331-55 1296,367 39-1277,809-9-1,-1210-45 1256,379 2-64,-279 9 91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19 18428,'0'-1'81,"1"1"-1,-1-1 1,-1 0 0,1 0-1,0 1 1,0-1 0,0 0 0,0 1-1,0-1 1,-1 0 0,1 1-1,0-1 1,-1 0 0,1 1 0,0-1-1,-1 0 1,1 1 0,-1-1-1,1 1 1,-1-1 0,1 1 0,-1-1-1,1 1 1,-1-1 0,0 1-1,1 0 1,-1-1 0,0 1 0,1 0-1,-1-1 1,0 1 0,1 0-1,-1 0 1,0 0 0,0 0 0,1-1-1,-1 1 1,0 0 0,1 0-1,-1 1 1,0-1 0,0 0-1,1 0 1,-1 0 0,0 0 0,1 1-1,-1-1 1,0 0 0,0 1 0,-4 1 148,1-1 0,-1 1 1,1 0-1,0 0 0,0 1 1,-6 4-1,-3 5-78,0 1 0,1 0-1,0 1 1,1 0 0,0 1-1,2 0 1,0 1 0,0 0-1,1 0 1,1 1 0,1 0 0,1 0-1,-5 20 1,10-35-180,-1 0 0,1 0 0,0 0-1,-1 0 1,1 0 0,0 0 0,0 1 0,1-1 0,-1 0 0,0 0 0,1 0-1,-1 0 1,1 0 0,-1 0 0,1 0 0,0 0 0,0 0 0,0 0 0,0-1-1,0 1 1,1 0 0,-1-1 0,0 1 0,1 0 0,-1-1 0,4 3 0,-2-3-107,0 0 1,0 0 0,0-1 0,0 1-1,0 0 1,0-1 0,0 0 0,0 0-1,1 0 1,-1 0 0,0 0 0,0-1-1,0 1 1,0-1 0,0 0 0,0 0-1,5-3 1,6-2-563,1-2 0,-2 1 0,1-2 0,-1 0 0,0-1 0,-1 0 0,16-17 0,-5 2-145,-1-2 0,26-39 0,-45 60 1298,1 1 0,0-1 0,-1 0 0,-1 0 1,3-15 3020,-11 26-2320,-6 8-236,8-6-700,0 0 0,0 1 1,1-1-1,-1 1 0,2 0 1,-1-1-1,1 1 0,-2 15 0,4-21-217,-1 0-1,1-1 1,0 1-1,0 0 0,0 0 1,0 0-1,0 0 1,1 0-1,-1 0 1,1 0-1,-1 0 0,1 0 1,0 0-1,-1-1 1,1 1-1,0 0 1,0 0-1,0-1 0,0 1 1,1-1-1,-1 1 1,0-1-1,1 1 1,-1-1-1,1 0 0,-1 0 1,1 0-1,0 0 1,-1 0-1,1 0 1,0 0-1,0 0 0,0-1 1,-1 1-1,1-1 1,0 1-1,0-1 1,0 0-1,0 0 0,0 0 1,2 0-1,3 0 2,0-1-1,0 0 0,0 0 1,0 0-1,-1-1 0,1 0 1,0-1-1,-1 1 1,0-1-1,1 0 0,-1-1 1,6-4-1,9-8 127,34-32 0,-49 42-99,37-41 290,-43 47-318,1 0-1,-1 0 1,0 0-1,0 0 0,0 0 1,0 0-1,0 0 1,0 0-1,0 0 0,0 0 1,0 0-1,0 0 1,0 0-1,0 0 0,1 0 1,-1 0-1,0 0 1,0 0-1,0 0 0,0 0 1,0 0-1,0 0 1,0 0-1,0 0 0,0 0 1,0 0-1,0 0 1,0 0-1,1 0 0,-1 0 1,0 0-1,0 0 1,0 0-1,0 0 0,0 0 1,0 1-1,0-1 1,0 0-1,0 0 0,0 0 1,0 0-1,0 0 1,0 0-1,0 0 0,0 0 1,0 0-1,0 0 1,0 0-1,0 0 0,0 0 1,0 1-1,0-1 1,0 0-1,0 0 0,0 0 1,0 0-1,0 0 1,0 0-1,0 0 0,0 0 1,0 0-1,0 0 1,0 0-1,0 1 0,0-1 1,0 0-1,0 0 1,0 0-1,-1 12 54,-5 14-28,1-8-3,2-11-7,0 1 0,1 0 0,1 0 0,-1 0 1,1 0-1,0 11 0,1-18-16,0 0 0,0-1 1,0 1-1,0-1 0,0 1 1,0-1-1,0 1 0,1-1 0,-1 1 1,0-1-1,0 1 0,0-1 1,0 1-1,1-1 0,-1 1 1,0-1-1,1 1 0,-1-1 0,0 1 1,1-1-1,-1 1 0,0-1 1,1 0-1,-1 1 0,1-1 0,-1 0 1,1 1-1,-1-1 0,0 0 1,1 0-1,-1 0 0,1 1 1,0-1-1,-1 0 0,2 0 0,0 0 3,0 0 0,0-1 0,0 1-1,0-1 1,0 1 0,0-1 0,0 0-1,-1 0 1,1 1 0,2-3-1,5-3 9,0 0 0,14-14 0,44-56-209,-67 76 193,0 0 0,0 0 0,0 0 0,0 0 0,0 1 0,0-1 0,0 0 0,0 0 0,0 0 0,0 0 0,0 0 0,0 0 0,0 0-1,1 1 1,-1-1 0,0 0 0,0 0 0,0 0 0,0 0 0,0 0 0,0 0 0,0 0 0,0 0 0,0 0 0,0 1 0,0-1 0,0 0 0,1 0 0,-1 0 0,0 0 0,0 0 0,0 0 0,0 0-1,0 0 1,0 0 0,0 0 0,1 0 0,-1 0 0,0 0 0,0 0 0,0 0 0,0 0 0,0 0 0,0 0 0,0 0 0,1 0 0,-1 0 0,0 0 0,0 0 0,0 0 0,0 0 0,0 0-1,0 0 1,0 0 0,0-1 0,1 1 0,-1 0 0,0 0 0,0 0 0,0 0 0,0 0 0,0 0 0,0 0 0,0 0 0,0 0 0,0-1 0,0 1 0,0 9-71,-4 6-13,2-11 102,0 1 0,0 0-1,1-1 1,0 1 0,0 0 0,0 0-1,1 0 1,0 0 0,-1-1 0,2 1 0,-1 0-1,1 6 1,1-10-7,0 0-1,-1 1 1,1-1-1,0 0 1,0 0-1,0 0 1,0 0-1,0 0 1,0 0-1,0 0 1,0-1 0,0 1-1,0-1 1,0 0-1,1 0 1,-1 1-1,3-2 1,11 4-540,35 22-2627,-38-23 2391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18300,'-68'51'4160,"-4"4"-1660,12 2-1477,60-57-1020,-1 0 0,1 1 0,-1-1 0,1 1-1,-1-1 1,1 1 0,-1-1 0,1 1 0,0-1 0,-1 1 0,1-1 0,0 1 0,-1 0 0,1-1-1,0 1 1,0-1 0,0 1 0,0 0 0,-1-1 0,1 1 0,0 0 0,0-1 0,0 1 0,1 1 0,-1-2-5,0 0 1,1 1 0,-1-1 0,1 1 0,-1-1-1,1 0 1,-1 1 0,1-1 0,0 0 0,-1 0 0,1 1-1,-1-1 1,1 0 0,0 0 0,-1 0 0,1 0 0,-1 0-1,1 0 1,1 0 0,33-3-82,-34 3 84,49-11-137,-26 5-25,0 2 0,50-4 0,-73 8 148,1 0 1,-1 0-1,1 0 0,-1 0 1,1 0-1,-1 0 0,1 1 1,-1-1-1,1 0 1,-1 1-1,0-1 0,1 1 1,-1 0-1,0-1 1,1 1-1,-1 0 0,0 0 1,0 0-1,0 0 0,1 0 1,-1 0-1,0 0 1,1 2-1,-2-1 17,1-1 1,-1 1-1,1 0 1,-1-1-1,0 1 1,0 0-1,0-1 1,0 1-1,0 0 1,0-1-1,0 1 1,-1 0-1,1-1 1,-1 1-1,1 0 1,-1-1-1,1 1 1,-1-1-1,0 1 1,0-1-1,-1 3 1,-7 8 198,0 0 1,0 0-1,-1-1 1,0 0 0,-1-1-1,-16 12 1,19-16-151,1-1 0,-1 1 1,0-2-1,0 1 1,-1-1-1,1-1 0,-1 0 1,0 0-1,0 0 1,0-1-1,-12 1 0,20-3-129,0 0-1,0 0 0,-1 0 0,1 0 0,0 0 0,0 0 0,0 0 0,0 0 0,0 0 0,0-1 0,0 1 0,0-1 0,0 1 0,0 0 1,0-1-1,0 0 0,0 1 0,0-1 0,0 0 0,0 1 0,0-1 0,1 0 0,-2-1 0,1 1 8,1-1 1,-1 1-1,1-1 0,0 1 1,-1 0-1,1-1 0,0 1 0,0-1 1,0 1-1,0-1 0,0 1 0,1 0 1,-1-1-1,0 1 0,1-1 1,-1 1-1,2-3 0,8-16-707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26862,'-9'5'8,"-5"1"-24,-4 8 24,4 1 0,-2 7 24,6-6 16,-9 24 48,1-8-24,9 2 16,6-3-8,9-7-56,8-7-88,9-9-976,4-10 968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17580,'-1'3'1663,"-19"52"1093,14-40-2232,0 1 0,1 0 0,-5 24-1,10-39-522,0 0 0,0 0-1,0 0 1,0 0-1,0 0 1,1 0-1,-1 0 1,0 0-1,0 0 1,1 0-1,-1 0 1,0 0-1,1 0 1,-1 0-1,1 0 1,-1 0-1,1 0 1,0-1 0,-1 1-1,1 0 1,0 0-1,-1-1 1,1 1-1,0 0 1,0-1-1,0 1 1,0-1-1,0 1 1,-1-1-1,1 0 1,0 1-1,0-1 1,0 0-1,0 1 1,0-1 0,0 0-1,0 0 1,2 0-1,8 1-23,-1-1 0,0 0 1,14-3-1,-1 2 0,-14 1 28,0 0-1,0 1 1,0 0 0,-1 0-1,1 1 1,14 5-1,-21-6 19,0 0-1,0 0 1,0-1-1,0 2 1,0-1-1,0 0 0,0 0 1,-1 0-1,1 1 1,-1-1-1,1 1 1,-1 0-1,1-1 0,-1 1 1,0 0-1,0 0 1,0-1-1,0 1 1,0 0-1,0 0 0,0 0 1,-1 1-1,1-1 1,-1 0-1,1 0 1,-1 0-1,0 0 0,0 0 1,0 0-1,0 1 1,0-1-1,-1 0 1,0 4-1,-1-1 73,0 1 0,-1-1-1,1 0 1,-1 0 0,0 0 0,0 0 0,-1 0-1,0-1 1,1 1 0,-2-1 0,1 0 0,0 0-1,-1-1 1,0 1 0,1-1 0,-1 0 0,-11 5-1,9-5-89,-1 0 0,1 0 0,-1 0 0,0-1 0,1 0 0,-1 0 0,0-1 0,0 0 0,0-1 0,0 0 0,0 0 0,-14-2 0,18 1-70,1-1 1,-1 1-1,0-1 0,0 0 1,1 0-1,-1 0 0,1 0 1,0 0-1,-1-1 1,1 0-1,0 0 0,1 1 1,-1-2-1,0 1 0,1 0 1,0 0-1,-1-1 0,-1-5 1,-5-17-342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16972,'12'-5'2216,"2"1"-1144,0 1-456,3-2 1537,2 2-697,3-2-1056,2-1-688,2 0 344,2-3-160,1 3-232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16988,'10'-2'883,"-1"1"0,1 0 0,0 0 1,0 1-1,-1 1 0,1-1 0,16 5 0,-23-5-816,-1 1 0,0-1-1,0 1 1,1 0-1,-1 0 1,0 0-1,0 0 1,0 0-1,0 1 1,0-1-1,0 1 1,-1-1-1,1 1 1,0-1-1,-1 1 1,1 0-1,-1 0 1,0 0-1,1 0 1,-1 0 0,0 0-1,0 0 1,0 1-1,-1-1 1,1 0-1,0 0 1,-1 1-1,0-1 1,1 0-1,-1 1 1,0-1-1,0 0 1,0 1-1,-1-1 1,1 0-1,-2 5 1,0 2-51,0 0 0,-1-1 0,-1 1 0,0 0 0,0-1 0,0 0 0,-7 9 0,-44 54 31,19-26-22,29-36-57,-13 17-71,19-24 42,0-1 0,0 1 0,1-1 0,-1 0 0,0 1 0,1-1 0,-1 1 0,1 0 0,-1-1 0,1 1 0,0-1 0,-1 1 0,1 0 0,0 1 0,1-2 41,-1 0-1,0-1 0,1 1 1,-1-1-1,1 1 0,-1-1 1,1 1-1,-1-1 0,1 1 1,0-1-1,-1 1 0,1-1 1,0 0-1,-1 1 0,1-1 1,0 0-1,-1 0 0,1 1 0,0-1 1,-1 0-1,1 0 0,0 0 1,0 0-1,-1 0 0,1 0 1,0 0-1,0 0 0,-1 0 1,1-1-1,0 1 0,-1 0 1,1 0-1,0 0 0,-1-1 1,2 0-1,25-9 93,2-6-384,7-5-100</inkml:trace>
  <inkml:trace contextRef="#ctx0" brushRef="#br0" timeOffset="1">359 65 19500,'-1'0'82,"1"-1"0,-1 1-1,0 0 1,0 0 0,0 0 0,1 0-1,-1 0 1,0 0 0,0 0 0,0 0-1,1 0 1,-1 0 0,0 0 0,0 0-1,0 1 1,1-1 0,-1 0 0,0 1-1,1-1 1,-1 0 0,0 1 0,1-1-1,-1 1 1,0-1 0,1 1 0,-1 0-1,1-1 1,-1 1 0,1-1 0,-1 1-1,1 0 1,-1-1 0,1 1 0,0 0-1,-1 1 1,-12 28 1289,12-26-1332,0-1 0,1 1-1,-1 0 1,1-1 0,0 1-1,1 0 1,-1-1 0,0 1-1,1 0 1,0-1 0,0 1-1,0-1 1,0 1 0,3 5-1,-2-7-21,-1 1-1,1-1 1,0 0-1,0 0 1,0 0-1,0 0 1,1 0-1,-1 0 1,0-1-1,1 1 1,-1 0-1,1-1 1,0 0-1,-1 0 1,1 0-1,0 0 1,0 0-1,-1-1 0,4 1 1,4 0 138,0 0 0,0-1 0,0 0 0,0-1 0,0 0 0,-1-1 0,1 0 0,0 0 0,14-6 0,-19 6-69,-1 1 0,0-1-1,0 0 1,0 0 0,-1 0 0,1-1 0,-1 1 0,1-1-1,-1 0 1,0 0 0,0 0 0,0 0 0,0-1-1,0 1 1,-1-1 0,0 1 0,1-1 0,-1 0 0,-1 0-1,1 0 1,-1 0 0,1 0 0,-1-1 0,0-3-1,0 4-111,-1 1-1,0 0 1,-1 0-1,1 0 0,0-1 1,-1 1-1,0 0 0,0 0 1,0 0-1,0 0 0,0 0 1,-1 0-1,1 0 1,-1 0-1,0 1 0,1-1 1,-1 1-1,-1-1 0,1 1 1,0 0-1,0-1 0,-1 1 1,0 1-1,1-1 1,-1 0-1,0 1 0,0-1 1,0 1-1,0 0 0,0 0 1,0 0-1,0 0 0,0 0 1,-5 0-1,2 0-237,-1 0 0,0 1 0,0-1 0,0 1 0,0 1 0,0-1 0,0 1 0,1 0 0,-1 1 0,0-1 1,1 2-1,-1-1 0,1 1 0,-1-1 0,-6 6 0,-12 15-819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13155,'2'1'207,"0"1"0,0 0 1,0-1-1,0 1 0,1-1 1,-1 1-1,0-1 0,1 0 0,-1 0 1,1 0-1,0-1 0,-1 1 1,1-1-1,0 1 0,-1-1 1,1 0-1,0 0 0,-1 0 0,4 0 1,11-2 977,30-6 1,-35 6-336,296-66 4266,145-24-5917,-349 79-2169,-104 14 2935,0-1 0,1 0 0,-1-1 0,1 1 0,-1 0 0,1 0 0,-1 0 0,0 0 0,1 0 1,-1 0-1,1 0 0,-1-1 0,0 1 0,1 0 0,-1 0 0,0-1 0,1 1 0,-1 0 0,0 0 0,1-1 0,-1 1 0,0 0 0,0-1 0,1 1 0,-1 0 0,0-1 0,0 1 0,0-1 0,1 1 0,-1 0 0,0-1 0,0 1 0,0-1 0,0 1 0,0 0 0,0-1 0,0 1 0,0-1 0,0 1 0,0-1 0,0 1 0,0 0 0,0-1 0,0 1 0,-1-1 0,1 1 0,0 0 0,0-1 0,0 1 0,0-1 0,-1 1 0,1 0 0,0-1 0,-1 1 0,1-1 0,-8-9-573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18932,'0'0'152,"0"0"0,1 0-1,-1 0 1,0 0 0,1 1-1,-1-1 1,0 0 0,1 0 0,-1 0-1,0 0 1,1 0 0,-1 0 0,0 0-1,0 1 1,1-1 0,-1 0-1,0 0 1,0 0 0,1 1 0,-1-1-1,0 0 1,0 0 0,1 1 0,-1-1-1,0 0 1,0 1 0,0-1 0,0 0-1,0 0 1,1 1 0,-1 14 2080,-12 23-1575,7-23-358,2-6-267,1 1 0,0-1 0,1 1 0,0 0 0,0 12 0,1-21-44,1 1 0,-1-1-1,0 1 1,0-1 0,1 1 0,-1-1 0,1 1 0,-1-1-1,1 0 1,-1 1 0,1-1 0,0 0 0,0 1 0,0-1-1,0 0 1,0 0 0,2 2 0,-2-2-39,1-1 1,-1 1-1,1-1 1,0 1-1,-1-1 1,1 1-1,0-1 1,-1 0-1,1 0 1,0 0-1,-1 0 1,1 0-1,0 0 1,0 0-1,-1-1 1,1 1-1,0-1 1,-1 1-1,3-2 1,5-2-695,1 0 1,-2-1-1,1 0 0,-1-1 1,0 0-1,0 0 1,14-15-1,43-54-6552,-63 73 7119,-11 33 2394,-21 79 3469,21-66-3646,-4 81 1,12-120-1997,1 26 315,0-30-393,0 0-1,1 0 1,-1 0-1,0 0 1,0 0 0,0 0-1,1 1 1,-1-1-1,0 0 1,1 0-1,-1-1 1,1 1-1,-1 0 1,1 0 0,0 0-1,-1 0 1,1 0-1,0 0 1,-1-1-1,1 1 1,0 0 0,2 0-1,-2 0-13,-1-1-1,1 0 1,0 0-1,0-1 1,0 1-1,0 0 1,0 0-1,-1 0 1,1-1 0,0 1-1,0 0 1,-1-1-1,1 1 1,0 0-1,0-1 1,-1 1-1,1-1 1,0 1-1,-1-1 1,1 0-1,-1 1 1,1-1 0,-1 0-1,1 1 1,0-3-1,15-23-259,-12 19 66,14-28-427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10 14667,'0'0'70,"0"-1"0,1 1 0,-1 0 0,0-1 0,0 1 0,0 0 0,0-1 0,0 1 0,0 0 0,0-1 0,0 1 0,0 0 0,0 0 0,-1-1 0,1 1 0,0 0-1,0-1 1,0 1 0,0 0 0,0-1 0,-1 1 0,1 0 0,0 0 0,0-1 0,0 1 0,-1 0 0,1 0 0,0-1 0,0 1 0,-1 0 0,1 0 0,0 0 0,-1 0 0,1-1 0,-15 1 1549,-15 11 953,25-8-2291,0 1 1,0 0-1,0 0 0,0 0 0,1 1 1,-5 5-1,7-8-231,1 0 0,-1 0-1,1 0 1,-1 1 0,1-1 0,0 0-1,0 1 1,0-1 0,0 1 0,1-1-1,-1 1 1,0-1 0,1 1 0,0-1 0,0 1-1,0 0 1,0 3 0,0-5-36,1 0 1,0 1-1,-1-1 1,1 0-1,0 0 1,0 0-1,-1 0 1,1-1-1,0 1 1,0 0-1,0 0 1,0 0 0,0-1-1,0 1 1,0 0-1,1-1 1,-1 1-1,0-1 1,0 1-1,0-1 1,1 0-1,-1 0 1,0 1-1,0-1 1,1 0-1,-1 0 1,0 0-1,0 0 1,1-1-1,-1 1 1,0 0-1,2-1 1,41-10 94,-11-6-63,-27 14-43,-1 0-1,1 0 0,-1 1 1,1-1-1,0 1 0,9-2 1,-14 4-4,-1 0 0,1 0 1,-1 0-1,0 0 0,1 0 1,-1 0-1,0 1 0,1-1 0,-1 0 1,0 0-1,1 0 0,-1 1 1,0-1-1,0 0 0,1 0 1,-1 1-1,0-1 0,0 0 1,1 1-1,-1-1 0,0 0 1,0 1-1,0-1 0,0 0 0,1 1 1,-1-1-1,0 0 0,0 1 1,0-1-1,0 0 0,0 1 1,0-1-1,0 1 0,0-1 1,0 0-1,0 1 0,0-1 1,-2 19-23,2-16 17,-1 38 25,-2 28 542,2-65-471,0 0 0,1 1 0,-1-1 0,-1 0 0,1 0 0,0 0 0,-1 0 0,0 0 0,0-1 0,0 1 0,-1 0 0,-3 3 0,3-4-30,-1 0 0,0 0 0,0-1 0,0 0 0,0 0 0,0 0 0,0 0 0,0-1 0,-1 1 0,1-1 0,0 0 0,-1-1 0,1 1 0,-1-1 0,-4 0 0,-11 0 47,1-1 0,-21-4 0,35 4-76,-11-1-13,10 2-104,0-1-1,0 1 1,0-1 0,0-1-1,0 1 1,0-1-1,0 0 1,0 0 0,0-1-1,-9-6 1,14 9 18,1 0 1,0-1-1,-1 1 1,1 0-1,0-1 0,-1 1 1,1-1-1,0 1 1,0 0-1,0-1 1,0 1-1,-1-1 1,1 1-1,0-1 1,0 1-1,0-1 0,0 1 1,0-1-1,0 1 1,0-1-1,0 1 1,0-1-1,0 1 1,0 0-1,0-1 1,1 1-1,-1-1 0,0 1 1,0-1-1,0 1 1,1 0-1,-1-1 1,0 1-1,1-1 1,-1 1-1,0 0 1,0-1-1,1 1 0,-1 0 1,1-1-1,-1 1 1,1-1-1,21-11-1376,-18 10 1393,22-9-837,10-1-102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 20084,'-1'-1'91,"1"1"-1,0-1 1,-1 1 0,1-1-1,-1 1 1,1-1-1,0 1 1,-1-1-1,1 1 1,-1-1-1,1 1 1,-1 0 0,0-1-1,1 1 1,-1 0-1,1-1 1,-1 1-1,0 0 1,1 0-1,-1 0 1,0-1 0,1 1-1,-1 0 1,1 0-1,-1 0 1,0 0-1,1 0 1,-1 0 0,0 0-1,1 1 1,-1-1-1,0 0 1,0 0-1,-24 9 1136,18-4-1044,0 0-1,0 0 0,1 0 0,-1 1 1,1 0-1,1 0 0,-1 1 1,1-1-1,0 1 0,-7 14 1,9-15-176,-1 1 1,2 0 0,-1 0 0,1 0-1,0 0 1,0 0 0,1 0-1,0 0 1,0 0 0,1 1 0,-1-1-1,3 13 1,-2-18 0,1 0 0,-1 0 0,1 0-1,-1 1 1,1-1 0,0 0 0,0 0 0,0 0 0,0 0 0,1 0-1,-1-1 1,0 1 0,1 0 0,-1-1 0,1 1 0,0-1-1,-1 1 1,1-1 0,0 0 0,0 1 0,0-1 0,0 0 0,0 0-1,0-1 1,0 1 0,0 0 0,0-1 0,1 1 0,-1-1 0,0 0-1,0 1 1,0-1 0,1 0 0,-1-1 0,0 1 0,0 0 0,5-2-1,1 1 40,1-1 0,-1-1 0,1 1-1,-1-2 1,0 1 0,0-1 0,0 0-1,9-7 1,-8 4 28,0 0 0,0-1 0,-1 0 0,0-1 0,-1 0 0,7-9 0,-12 14-54,0 0 0,0 1-1,0-1 1,0 0-1,-1 0 1,1 0 0,-1-1-1,1-6 1,-2 9-30,0 0 1,0 0-1,0-1 1,0 1-1,-1 0 0,1-1 1,-1 1-1,1 0 1,-1 0-1,0 0 1,0-1-1,1 1 0,-2 0 1,1 0-1,0 0 1,-3-3-1,0 2-104,1 1 1,-1-1-1,0 1 0,0 0 0,0 0 1,0 0-1,0 0 0,0 1 0,0 0 0,-1 0 1,1 0-1,-1 0 0,1 1 0,-1-1 1,1 1-1,0 0 0,-1 1 0,-4 0 0,-13 4-394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2:4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1468 5073,'194'21'359,"1"-8"1,1-9-1,-1-9 0,221-33 0,-217 3-271,-1-9 1,357-130-1,-129-9 44,-317 127-117,-2-4 1,-2-5 0,97-80 0,270-255-1595,-425 358 1195,10-9-320,80-90-1,-87 74 277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16988,'12'16'2008,"6"-3"-1016,8-6-352,13-4 1441,5-1-665,10 1-496,1-3-183,1 3-409,-3-1-256,-9-1-737,-4 1-415,-17 1 856,-10-3-200,-6-5-168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15395,'34'14'2161,"4"-6"-985,0-8-472,5-2 1409,0-4-553,1-4-1000,-6-3-672,-1 4 296,-8-2-184,-6-2-304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18580,'3'-6'2168,"5"1"-1455,1 8-353,5 8 1296,1 9-728,5 4-208,5 8-640,4 2-224,4-3-384,0-1-176,-1-5-296,-2-4-200,-4-7-1833,-4-5 2257,-10-7-336,-10-1-225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17620,'17'0'2488,"6"-3"-1415,12-9-361,5-5 1440,12-6-696,3-2-199,0-5-705,0-1-376,-7 0 608,-1 5-648,-5 2-88,-4 1-16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13883,'-2'12'2072,"4"-1"-1103,11-5-289,4 0 2328,12-4-1751,8-2-145,14-2-312,7-1-104,14-4-112,6 0-128,0 0-456,-2 1-336,-2 4-784,-7 2 1944,-10 3-984,-8-6-104,-11-8-128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7 159 15731,'-1'4'431,"-1"1"0,1-1 0,0 1 0,0 0 0,1-1 0,-1 1 0,1 0 0,0-1 0,2 10-1,-2-13-332,0 0-1,0 0 0,0-1 0,1 1 0,-1 0 0,0-1 0,1 1 0,-1 0 0,1 0 0,-1-1 1,1 1-1,-1-1 0,1 1 0,-1 0 0,1-1 0,0 1 0,-1-1 0,1 1 0,0-1 0,-1 0 1,1 1-1,0-1 0,1 1 0,0-1 33,0 0 0,0 0-1,0 0 1,0 0 0,0-1 0,0 1 0,0-1 0,0 1-1,0-1 1,0 0 0,0 1 0,0-1 0,0 0 0,1-2 0,11-5 246,-1-1 1,0 0 0,-1-1 0,0-1 0,11-12 0,50-65 746,-33 36-609,-29 43-381,-11 9-131,0 0 0,0 0 0,0-1 0,0 1 1,0 0-1,0 0 0,0 0 0,1 0 0,-1 0 0,0 0 0,0 0 0,0 0 0,0 0 0,0 0 0,0 0 0,0 1 0,0-1 0,0 0 1,1 0-1,-1 0 0,0 0 0,0 0 0,0 0 0,0 0 0,0 0 0,0 0 0,0 0 0,0 0 0,0 0 0,0 0 0,0 0 1,0 0-1,0 0 0,1 1 0,-1-1 0,0 0 0,0 0 0,0 0 0,0 0 0,0 0 0,0 0 0,0 0 0,0 0 0,0 0 1,0 1-1,0-1 0,0 0 0,0 0 0,0 0 0,0 0 0,0 0 0,0 0 0,0 0 0,0 0 0,-1 1 0,-5 23 51,5-19-93,-22 64-369,10-33-487,2 0 0,1 1-1,-5 42 1,15-71 304,7-12-12,8-15-64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14051,'-16'21'1511,"6"-8"-418,1 0-1,-12 23 1,20-33-894,-1 0 0,1 0 1,0 0-1,-1 0 0,2 0 1,-1 1-1,0-1 0,1 0 1,-1 1-1,1-1 0,0 0 1,0 1-1,0-1 0,1 0 1,-1 1-1,1-1 0,1 6 0,0-7-148,-1 0 0,0 0-1,1 0 1,-1-1 0,1 1-1,-1-1 1,1 1 0,0-1-1,0 1 1,-1-1 0,1 0-1,0 0 1,0 0 0,0 0-1,0 0 1,1 0 0,-1-1-1,0 1 1,0-1 0,0 0-1,5 1 1,4 0 104,0-1 0,-1 0-1,13-2 1,-13 1 68,0-1-1,0 0 1,0 0-1,-1-1 1,1-1-1,-1 1 1,1-2-1,-1 1 1,0-1-1,-1 0 1,1-1-1,-1 0 1,11-11-1,-18 16-185,0 0 0,0 0-1,0 0 1,0 0 0,-1 0-1,1-1 1,0 1-1,0 0 1,-1-1 0,1 1-1,-1 0 1,1-1 0,-1 1-1,0 0 1,0-1-1,0 1 1,1-1 0,-1 1-1,0-1 1,-1 1-1,1-1 1,0 1 0,0 0-1,-1-1 1,1 1 0,0 0-1,-1-1 1,0 1-1,1 0 1,-1-1 0,0 1-1,1 0 1,-1 0 0,0 0-1,0 0 1,0-1-1,0 1 1,0 1 0,0-1-1,-1 0 1,1 0-1,0 0 1,0 1 0,-2-2-1,-5-2-17,-1-1-1,1 2 1,-1-1-1,1 1 1,-16-3 0,5 1-710,1 1 0,-1 1 0,0 1 0,0 1 0,-27 1 1,39 2 76,7-2 599,0 0 1,1 0 0,-1 0 0,0 0 0,0 0-1,0 0 1,0 0 0,0 0 0,0 0 0,0 0-1,0 0 1,0-1 0,0 1 0,1 0 0,-1 0-1,0 0 1,0 0 0,0 0 0,0 0 0,0 0-1,0 0 1,0 0 0,0 1 0,0-1 0,1 0 0,-1 0-1,0 0 1,0 0 0,0 0 0,0 0 0,0 0-1,0 0 1,0 0 0,0 0 0,0 0 0,0 0-1,0 0 1,1 0 0,-1 0 0,0 0 0,0 1-1,0-1 1,0 0 0,0 0 0,0 0 0,0 0-1,0 0 1,0 0 0,0 0 0,0 0 0,0 0-1,0 0 1,0 1 0,0-1 0,0 0 0,0 0-1,0 0 1,0 0 0,0 0 0,0 0 0,0 0-1,0 0 1,0 0 0,0 1 0,0-1 0,18 1-865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 18572,'-5'4'268,"1"-1"1,0 1 0,-1-1-1,2 1 1,-1 0-1,0 1 1,1-1-1,0 0 1,0 1-1,0 0 1,0 0-1,1 0 1,0 0-1,0 0 1,0 0-1,1 1 1,0-1-1,-1 9 1,1-10-221,1-1 0,0 1 0,0 0 0,0 0 0,0 0 0,1 0 0,-1 0 0,1-1 0,0 1 0,0 0 0,1 0 0,1 3 1,-2-5-21,0 0 0,1 0 1,-1 0-1,1 0 0,0 0 1,-1-1-1,1 1 1,0 0-1,0-1 0,0 0 1,0 1-1,0-1 1,0 0-1,1 0 0,-1 0 1,0 0-1,1 0 0,-1-1 1,0 1-1,4 0 1,0-1 86,0-1 0,-1 1 0,1-1 0,0 1 0,0-2 0,-1 1 0,1-1 0,-1 1 0,1-2 0,-1 1 0,0 0 0,1-1 0,4-4 0,-6 5-11,0-1-1,0 0 0,0 0 0,0 0 0,-1 0 0,1-1 1,-1 1-1,0-1 0,0 0 0,0 0 0,-1 0 1,0 0-1,1 0 0,-1-1 0,0 1 0,1-6 0,-3 7-75,0 0 0,0 0 0,-1 0 0,1 0 0,-1 0 0,1 0 0,-1 0 0,0 0 0,0 1 0,0-1 0,-1 0 0,1 1 0,-1-1-1,1 0 1,-1 1 0,0 0 0,0-1 0,0 1 0,0 0 0,0 0 0,-1 0 0,1 0 0,-1 1 0,1-1 0,-4-1 0,-5-3-289,1 1 0,-1 0-1,0 0 1,0 1 0,-13-3 0,22 7 211,0-1 0,0 1 0,0-1 0,-1 1 0,1-1 0,0 1-1,0 0 1,0 0 0,-1 0 0,1 1 0,0-1 0,0 0 0,-4 2 0,-3 8-422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17980,'-1'2'2546,"-15"23"2384,4-8-4628,2-1 0,1 2 0,-13 30 0,22-46-302,-1-1-1,1 0 1,0 0-1,0 0 0,0 0 1,0 0-1,1 0 0,-1 1 1,0-1-1,0 0 1,1 0-1,-1 0 0,0 0 1,1 0-1,-1 0 1,1 0-1,0 0 0,-1 0 1,1 0-1,0-1 1,-1 1-1,1 0 0,0 0 1,0 0-1,0-1 1,0 1-1,0-1 0,0 1 1,0 0-1,0-1 1,1 1-1,6 2-15,0 0 0,1 0 0,10 2-1,-1-1 4,-8 0 8,-1-1-1,1 2 1,-1-1-1,0 1 1,0 1-1,0 0 1,-1 0-1,0 0 1,13 14-1,-19-17 7,1 0 0,-1 0-1,0 0 1,1 0 0,-2 1 0,1-1-1,0 0 1,-1 1 0,1-1-1,-1 1 1,0 0 0,0 0 0,0-1-1,-1 1 1,1 0 0,-1 0-1,0 0 1,0-1 0,0 1 0,-1 0-1,0 0 1,1 0 0,-1-1-1,0 1 1,-1 0 0,1-1 0,-1 1-1,1-1 1,-4 5 0,1-2 32,0-1 0,-1 0-1,1 0 1,-1 0 0,0 0 0,0-1 0,-1 0 0,1 0 0,-1 0 0,0 0 0,0-1 0,0 0 0,0-1 0,-1 1 0,1-1 0,-10 1 0,11-2-53,1 0 0,0 0 0,0-1-1,0 0 1,0 0 0,0 0 0,-1-1 0,1 1 0,0-1 0,0 0 0,0 0 0,0 0 0,0-1 0,0 1 0,1-1 0,-1 0 0,0 0 0,1 0 0,-1-1 0,1 1 0,0-1 0,0 0 0,0 0 0,0 0-1,1 0 1,-1 0 0,-3-8 0,2 3-273,0 0 0,1 0 0,0 0 0,1-1 0,0 1 0,0-1 0,0-11 0,1-1-128,0 0-1,3-20 1,5-5-466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16780,'0'-3'2008,"1"2"-1024,1-1-360,2 1 1177,4-1-305,6 2-440,4-1-256,7-2-351,2-2-233,7 0-769,3 2-567,2 2 944,4 1-176,-3 1-168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2:4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5090 1377 7418,'-763'-414'3975,"172"73"-4110,471 274-213,-47-20-170,-337-123-1,350 162 852,-1 6 0,-2 6-1,-182-16 1,71 29 197,-287 13 0,12 14-217,0-31-218,313 4-84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16388,'19'-6'1473,"0"1"1,0 0 0,25-2 0,-36 7-1234,0-1 1,0 1 0,-1 0-1,1 1 1,0 0-1,0 0 1,0 0 0,-1 1-1,1 0 1,13 7-1,-19-9-222,-1 0 0,0 1 1,0-1-1,0 1 0,0-1 0,0 1 0,1 0 0,-1-1 0,0 1 0,0 0 0,-1 0 0,1 0 0,0 0 0,0 0 0,0 0 0,0 0 0,-1 0 0,1 0 0,-1 0 1,1 0-1,-1 0 0,1 1 0,-1-1 0,1 0 0,-1 0 0,0 0 0,0 1 0,0-1 0,0 0 0,0 1 0,0-1 0,0 0 0,0 0 0,0 1 0,0-1 0,-1 0 1,1 0-1,-1 0 0,1 1 0,-1-1 0,1 0 0,-1 0 0,0 0 0,1 0 0,-1 0 0,0 0 0,0 0 0,0 0 0,-1 1 0,-7 6 33,1-1-1,-1 0 0,0 0 0,-15 7 1,17-9 7,-20 11 57,13-8-31,0 0 1,0 1-1,1 1 0,0 0 1,-15 16-1,27-25-77,0 0 0,0 0-1,0 0 1,-1 1 0,1-1 0,0 1 0,0-1-1,1 0 1,-1 1 0,0 0 0,0-1-1,1 1 1,-1-1 0,1 1 0,0 0 0,-1-1-1,1 1 1,0 0 0,0 0 0,0-1 0,0 1-1,0 0 1,0-1 0,1 1 0,-1 0-1,0-1 1,1 1 0,0 0 0,-1-1 0,1 1-1,0-1 1,0 1 0,0-1 0,-1 1 0,2-1-1,-1 0 1,0 1 0,0-1 0,0 0-1,1 0 1,-1 0 0,0 0 0,1 0 0,2 1-1,3 2-175,1 0 0,-1-1 0,1 0 0,0 0 0,0-1 0,0 0 0,0 0 0,9 0 0,-8-2 91,0 0 0,1-1 0,-1 0 0,0 0 0,0-1 0,-1 0 0,1-1 0,0 0 0,9-5 0,24-9-412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35 17412,'-1'-2'162,"0"0"1,0 0-1,0 0 1,0 0-1,-1 0 1,1 0-1,-1 0 1,1 0-1,-1 1 1,1-1-1,-1 1 1,0-1-1,0 1 1,0 0-1,0-1 1,0 1-1,0 0 1,-1 0-1,1 1 1,0-1-1,0 0 0,-1 1 1,1-1-1,0 1 1,-1 0-1,1 0 1,0 0-1,-1 0 1,1 0-1,-5 1 1,1 0 23,1 0 0,-1 0 0,0 0 0,0 1 0,0 0-1,1 0 1,-1 1 0,1 0 0,0 0 0,0 0 0,-7 5 0,7-2-157,0-1 0,1 1 0,-1 1 0,1-1 1,0 1-1,0-1 0,1 1 0,0 0 0,0 0 0,1 1 0,0-1 0,0 0 0,1 1 0,0 0 1,0-1-1,1 11 0,-1-14-20,1-1 0,0 0 0,1 0 1,-1 0-1,1 0 0,-1 1 0,1-1 0,0 0 1,0 0-1,0 0 0,1-1 0,-1 1 0,1 0 1,-1 0-1,1-1 0,0 1 0,0-1 0,0 1 1,0-1-1,1 0 0,-1 0 0,1 0 0,-1 0 1,1 0-1,0 0 0,-1-1 0,1 0 1,0 1-1,0-1 0,0 0 0,0 0 0,0-1 1,0 1-1,1-1 0,-1 1 0,0-1 0,0 0 1,0 0-1,0 0 0,5-2 0,1 1 53,-1-1 1,1 0-1,-1-1 0,0 0 1,0-1-1,0 1 0,0-1 1,0-1-1,-1 0 0,13-11 1,-15 12-6,-1 0 1,1 0-1,-1-1 1,0 0-1,-1 0 1,1 0 0,3-8-1,-6 11-24,1-1 0,-1 0 0,0 0 0,0 0 0,-1 0 0,1 0 0,-1 0 0,1-1 0,-1 1 0,0 0 0,0 0 0,-1 0 0,1 0 0,-2-6-1,1 6-56,0 0 0,0 1 0,-1-1 0,1 1 0,-1-1-1,0 1 1,1 0 0,-1-1 0,0 1 0,-1 0 0,1 0-1,0 1 1,0-1 0,-1 0 0,1 1 0,-1-1-1,1 1 1,-1 0 0,0 0 0,-3-1 0,2 1 12,1 0 1,-1 0 0,0 0-1,0 1 1,0-1-1,1 1 1,-1 0 0,0 0-1,0 0 1,0 1-1,0 0 1,0-1-1,1 1 1,-7 3 0,-4 5-233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13955,'178'-9'5602,"-59"1"-4191,481 10 156,-407 2-1536,-137-2-76,127-2 134,-154-2-264,0-1 0,0-1 0,0-2 0,30-9 0,-38 4-409,-21 11 574,1-1 0,-1 1 0,0 0 0,1 0 0,-1-1 0,0 1 0,1 0 0,-1-1 0,0 1 0,0-1 0,1 1 0,-1 0 0,0-1 0,0 1 0,0-1 0,0 1 0,0-1 0,1 1 0,-1 0 0,0-1 0,0 1 0,0-1 0,0 1-1,0-1 1,0 1 0,0 0 0,-1-1 0,1 1 0,0-1 0,0 1 0,0-1 0,0 1 0,0 0 0,-1-1 0,1 1 0,0-1 0,0 1 0,-1 0 0,1-1 0,0 1 0,-1 0 0,1-1 0,0 1 0,-1 0 0,1 0 0,0-1 0,-1 1 0,1 0 0,-1 0 0,-21-10-348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16900,'1'0'120,"-1"0"0,1 0 0,-1 0 0,1 0 0,-1 0 0,1 0 0,0 0 0,-1 0 0,1 0 0,-1 0 0,1 1 0,-1-1 0,1 0 0,-1 0 0,1 0 0,-1 1 0,1-1 0,-1 0 0,1 0 0,-1 1 0,0-1 0,1 0 0,-1 1 0,1-1 0,-1 1 0,1 0 0,2 17 1964,-10 30-352,3-29-1563,-1 17 10,-4 45-19,8-72-151,1 1-1,0-1 0,1 1 1,0-1-1,1 1 0,2 9 1,-3-17-6,-1 0 1,1 0-1,0 0 0,0 0 1,0 0-1,0-1 1,0 1-1,0 0 1,0-1-1,1 1 1,-1-1-1,1 1 1,-1-1-1,1 0 1,-1 0-1,1 1 1,0-1-1,-1 0 1,4 1-1,-2-1-41,0-1 0,0 1 0,1 0 1,-1-1-1,0 0 0,0 0 0,1 0 0,-1 0 0,0 0 0,1-1 0,2 0 0,4-2-26,1 0 0,-1-1 0,0 0-1,0-1 1,-1 0 0,12-8 0,-5 1-3,-1-1 1,26-26 0,-9 3-122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15891,'-18'40'1713,"-2"7"-905,-1 2-288,4 2 928,3-2-319,6-8-329,4-6-232,7-12-656,5-6-352,5-11 1656,1-4-1208,1-7-40,5-4-8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60 16812,'3'-5'459,"0"-1"0,-1 0 1,0 1-1,2-12 1,-4 16-415,0 1 1,1-1 0,-1 0 0,0 1 0,0-1 0,0 0 0,0 1 0,0-1 0,0 0 0,0 1 0,0-1 0,0 0 0,0 1 0,-1-1 0,1 1 0,0-1 0,0 0 0,0 1 0,-1-1 0,1 1 0,0-1 0,-1 0-1,1 1 1,-1-1 0,1 1 0,-1 0 0,1-1 0,0 1 0,-1-1 0,0 1 0,1-1 0,-1 1 0,1 0 0,-1 0 0,1-1 0,-1 1 0,0 0 0,1 0 0,-1 0 0,0-1 0,1 1 0,-1 0 0,0 0 0,1 0 0,-1 0-1,1 0 1,-1 0 0,0 1 0,1-1 0,-1 0 0,0 0 0,1 0 0,-1 0 0,0 1 0,1-1 0,-1 0 0,0 1 0,-4 1 183,-1 1 1,1 0-1,0 0 0,0 0 0,0 0 1,0 1-1,1-1 0,0 1 1,-1 1-1,1-1 0,-6 10 1,-1 1-34,1 0 1,-12 26 0,16-28-135,0 0 0,-4 17 0,9-28-48,0 1-1,0 0 1,0 1 0,1-1-1,-1 0 1,1 0-1,0 0 1,0 0 0,0 0-1,0 0 1,1 0-1,-1 0 1,1 0 0,0 0-1,0 0 1,2 5-1,-2-7-4,0 0-1,0 0 0,0 0 1,0 0-1,0 0 0,0 0 1,0-1-1,0 1 0,1 0 1,-1-1-1,0 1 0,1-1 0,-1 1 1,0-1-1,1 0 0,-1 0 1,0 1-1,1-1 0,-1 0 1,1 0-1,-1 0 0,0-1 1,1 1-1,-1 0 0,1 0 1,-1-1-1,3 0 0,3-1 17,0-1 0,-1 0 0,14-7 0,-8 1 15,0 0 1,18-16 0,10-9-79,-40 34 34,0-1 0,1 1 0,-1 0 1,0 0-1,0 0 0,1-1 0,-1 1 1,0 0-1,1 0 0,-1 0 1,0 0-1,1 0 0,-1 0 0,0-1 1,1 1-1,-1 0 0,0 0 0,1 0 1,-1 0-1,1 0 0,-1 0 1,0 1-1,1-1 0,-1 0 0,0 0 1,1 0-1,-1 0 0,0 0 0,1 0 1,-1 1-1,0-1 0,0 0 1,1 0-1,-1 0 0,0 1 0,0-1 1,1 0-1,-1 0 0,0 1 0,0-1 1,0 0-1,1 1 0,-1-1 0,0 0 1,0 1-1,0-1 0,0 0 1,0 1-1,0-1 0,1 0 0,-1 1 1,0-1-1,0 0 0,0 1 0,0-1 1,0 0-1,0 1 0,-1-1 1,2 29-101,-1-22 79,0 6-8,-1 15 124,1 0 0,1-1 0,2 0 0,1 1 0,1-1 1,8 28-1,-8-42 2,10 30 251,-14-41-300,-1 0 0,1 1 0,-1-1 1,1 0-1,-1 1 0,0-1 1,0 0-1,0 1 0,0-1 1,0 1-1,-1-1 0,1 0 1,-1 1-1,0 1 0,0-3-15,0 0-1,0 0 0,0 0 1,-1 0-1,1 0 1,0 0-1,0-1 1,-1 1-1,1 0 0,0-1 1,-1 1-1,1-1 1,0 1-1,-1-1 1,1 0-1,-1 0 1,1 1-1,-1-1 0,1 0 1,0 0-1,-1-1 1,1 1-1,-1 0 1,1 0-1,-1-1 0,0 0 1,-40-12 455,-31-24 52,64 32-682,1 0-1,0-1 1,1 0-1,-1 0 1,1-1-1,-7-8 1,14 15 94,-1 0-1,1 0 1,0-1 0,0 1-1,0 0 1,0 0 0,-1-1 0,1 1-1,0 0 1,0 0 0,0-1-1,0 1 1,0 0 0,0 0-1,0-1 1,0 1 0,0 0-1,0 0 1,0-1 0,0 1 0,0 0-1,0 0 1,0-1 0,0 1-1,0 0 1,0-1 0,0 1-1,0 0 1,0 0 0,0-1-1,1 1 1,-1 0 0,0 0 0,0 0-1,0-1 1,0 1 0,1 0-1,-1 0 1,0 0 0,0-1-1,0 1 1,1 0 0,-1 0 0,12-4-1233,-11 3 1062,39-13-1475,-10 2 676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42 17524,'-1'-2'183,"0"1"0,0 0 0,0 0 0,0 0 0,0 0 0,-1 0 0,1 0 0,0 1 0,-1-1 0,1 0 0,0 1 0,-1-1 0,1 0 0,-1 1 0,1 0 0,-1-1 0,0 1 0,1 0 0,-1 0 0,1 0 0,-1 0 0,-2 0 0,2 1 0,0 0 0,0 0 0,0 0 1,0 0-1,0 1 0,0-1 0,0 0 0,0 1 1,0-1-1,1 1 0,-1 0 0,1 0 0,-3 3 0,-2 5 109,0 0 0,1 1 0,0-1-1,-7 21 1,6-11-235,1 1 0,1-1 0,-1 23 0,4-33-58,0 0 1,1-1-1,0 1 1,1 0-1,0 0 1,1 0-1,0 0 0,5 13 1,-6-20 0,0 0 0,0 0 0,1 0 0,-1 0 1,1-1-1,0 1 0,0-1 0,0 1 0,0-1 0,0 0 0,1 0 0,-1 0 1,1 0-1,-1 0 0,1 0 0,0 0 0,0-1 0,-1 0 0,1 1 0,0-1 1,0 0-1,0-1 0,1 1 0,-1 0 0,0-1 0,0 0 0,0 0 0,4 0 1,-1 0 27,0-1 1,0 0 0,0-1 0,0 0 0,0 1-1,0-2 1,-1 1 0,1-1 0,-1 0-1,1 0 1,-1 0 0,0-1 0,7-6 0,-4 1 68,0 1 0,0-1 0,-1-1 1,-1 0-1,0 0 0,0 0 0,0 0 1,-2-1-1,1 0 0,-1 0 0,-1-1 1,0 1-1,-1-1 0,2-14 0,-3 19-111,0 0 1,-1 0-1,0 0 0,-1 0 0,1 1 1,-1-1-1,-1 0 0,1 0 0,-1 1 0,0-1 1,0 1-1,-1-1 0,0 1 0,0 0 0,-1 0 1,0 0-1,0 1 0,0-1 0,0 1 1,-1 0-1,0 0 0,0 0 0,0 1 0,-1 0 1,-9-6-1,13 9 14,0 0 0,0 0 0,1 0 0,-1 0 0,0 1 0,0-1 0,0 0 0,-1 1 0,1-1 0,0 1 0,0 0 0,0 0 0,0 0 0,0 0 0,0 0 0,-5 1 0,3 2-232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18628,'6'5'2376,"-1"-1"-1447,1 1-385,3-1 1344,0-1-696,2 0-191,1-3-713,-2-4-400,-1-5 888,-2-4-744,-7 0 0,-1 2-32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27 317 13859,'-8'14'1067,"5"-8"-476,0 1 0,0-1 0,1 0 0,-1 1 0,-1 9 0,4-16-546,0 0 0,0 1 0,0-1-1,0 0 1,0 0 0,0 0 0,0 0 0,0 1 0,0-1 0,0 0 0,0 0 0,0 0-1,0 0 1,0 1 0,0-1 0,0 0 0,0 0 0,0 0 0,0 0 0,0 0 0,0 1-1,1-1 1,-1 0 0,0 0 0,0 0 0,0 0 0,0 0 0,0 0 0,0 0 0,1 1-1,-1-1 1,0 0 0,0 0 0,0 0 0,0 0 0,1 0 0,-1 0 0,0 0-1,0 0 1,0 0 0,0 0 0,1 0 0,-1 0 0,0 0 0,0 0 0,0 0 0,0 0-1,1 0 1,-1 0 0,0 0 0,0 0 0,0 0 0,0 0 0,0 0 0,1 0 0,-1-1-1,0 1 1,0 0 0,0 0 0,0 0 0,0 0 0,1 0 0,-1 0 0,0 0-1,0-1 1,0 1 0,0 0 0,0 0 0,13-10 1024,21-27 501,41-55 0,-25 30-1074,96-119-79,-146 181-417,0 0-1,0 1 1,0-1-1,0 0 1,0 0-1,0 0 1,0 0-1,0 0 1,0 0 0,0 0-1,0 1 1,1-1-1,-1 0 1,0 0-1,0 0 1,0 0-1,0 0 1,0 0 0,0 0-1,0 0 1,0 0-1,1 0 1,-1 0-1,0 1 1,0-1-1,0 0 1,0 0 0,0 0-1,0 0 1,0 0-1,1 0 1,-1 0-1,0 0 1,0 0-1,0 0 1,0 0 0,0 0-1,0 0 1,1 0-1,-1 0 1,0 0-1,0-1 1,0 1-1,0 0 1,0 0 0,0 0-1,0 0 1,1 0-1,-5 13 0,-11 23-27,-3 5-22,1 0 1,-15 64-1,31-79-702,1-25 704,0-1 0,0 1 1,0 0-1,1 0 0,-1-1 1,0 1-1,1 0 0,-1-1 1,0 1-1,1 0 0,-1-1 1,1 1-1,-1-1 0,1 1 1,-1-1-1,1 1 0,0-1 1,-1 1-1,2-1 0,0 1 5,1 0-1,-1-1 0,0 0 0,1 0 1,-1 0-1,1 0 0,-1 0 0,1 0 0,-1-1 1,1 1-1,-1-1 0,0 1 0,1-1 1,-1 0-1,3-1 0,24-11-400,7-7-104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19 16836,'0'-1'74,"0"0"0,0 1 0,0-1 0,0 1 1,0-1-1,0 0 0,0 1 0,0-1 0,0 1 1,0-1-1,0 0 0,0 1 0,0-1 0,-1 1 1,1-1-1,0 0 0,0 1 0,-1-1 0,1 1 0,0-1 1,-1 1-1,1-1 0,0 1 0,-1 0 0,1-1 1,-1 1-1,1-1 0,-1 1 0,1 0 0,-1-1 1,1 1-1,-1 0 0,1 0 0,-1-1 0,0 1 1,1 0-1,-1 0 0,1 0 0,-1 0 0,0 0 1,1 0-1,-1 0 0,1 0 0,-1 0 0,0 0 1,1 0-1,-1 0 0,1 0 0,-1 0 0,0 1 1,0-1-1,-2 1 105,0 1 1,1-1 0,-1 0-1,1 1 1,-1 0 0,1-1-1,0 1 1,-1 0 0,1 0-1,-2 4 1,-4 5-89,1 0 0,0 1 0,1 0 0,0 0 0,1 1 0,0 0 0,1 0 0,1 0 0,0 0 0,1 0 0,0 1 0,1-1 0,0 1 0,3 22-1,-2-33-77,1 0-1,-1 0 0,1-1 0,0 1 0,-1-1 0,1 1 0,1-1 1,-1 1-1,0-1 0,0 1 0,1-1 0,0 0 0,-1 0 0,1 0 1,4 4-1,-4-5 6,-1 0 0,1 0 1,0 0-1,0 0 0,0 0 1,0-1-1,0 1 0,0-1 0,1 1 1,-1-1-1,0 0 0,0 0 1,0 0-1,0 0 0,0 0 1,3-1-1,1 0 49,0-1-1,0 0 1,0 0 0,-1 0 0,1-1 0,-1 0-1,1 0 1,-1 0 0,0-1 0,0 0 0,-1 0-1,8-7 1,-2 0 121,-1-1-1,0 0 1,0 0 0,-2-1-1,8-14 1,-13 24-138,-1-1 0,1 1 0,-1-1 0,1 0 0,-1 0 0,0 0 0,-1 1 0,1-1-1,-1 0 1,0 0 0,0 0 0,0 0 0,0 0 0,0 0 0,-1 0 0,0 0 0,0 0 0,0 0 0,0 1 0,-1-1 0,1 0 0,-1 1 0,-4-7 0,3 8-65,1 0 0,0 0 0,-1 0 0,1 0 1,-1 1-1,1-1 0,-1 1 0,0 0 1,0-1-1,0 1 0,0 1 0,0-1 0,0 0 1,0 1-1,0-1 0,0 1 0,0 0 1,0 0-1,0 0 0,0 1 0,0-1 0,0 1 1,0-1-1,-3 2 0,1-1-212,0 1-1,1-1 1,-1 1-1,1 0 1,-1 0-1,1 0 0,0 1 1,0 0-1,0-1 1,0 1-1,0 1 1,1-1-1,-1 0 1,-3 6-1,5 0-449,9-5-159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6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0 7818,'-73'36'704,"-3"-2"-760,1 0-320,-1 2 1200,6-7-888,-3 1-40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25910,'1'2'1,"0"0"0,0-1 0,0 1 0,0-1 0,0 1 0,0-1 0,0 1 0,0-1 0,1 0 0,-1 0 1,0 0-1,1 1 0,-1-1 0,1-1 0,-1 1 0,1 0 0,0 0 0,-1 0 0,1-1 0,0 1 0,0-1 0,-1 0 1,1 1-1,0-1 0,0 0 0,1 0 0,4-1 25,0 0 1,0 0 0,0-1-1,0 0 1,9-4-1,-1 1 11,-3 0 37,0 0 0,0-1 0,0 0 0,-1-1 0,0-1 0,0 1 0,16-16 1,-20 16-4,1-1 1,-1 0 0,-1 0 0,1 0 0,-1-1 0,-1 1-1,0-2 1,0 1 0,-1 0 0,4-12 0,-7 19-85,0-1 0,-1 1 0,1 0-1,0 0 1,-1 0 0,0-1 0,0 1 0,1 0 0,-1 0 0,-1-1 0,1 1 0,0 0 0,0 0-1,-1-1 1,1 1 0,-1 0 0,0 0 0,0 0 0,0 0 0,0 0 0,0 0 0,0 0 0,0 0-1,-1 0 1,1 0 0,-1 1 0,1-1 0,-1 1 0,0-1 0,0 1 0,1 0 0,-1-1-1,0 1 1,0 0 0,0 0 0,0 0 0,-1 0 0,1 1 0,0-1 0,-3 0 0,-7-1-311,0 0-1,0 1 1,0 0 0,-1 1 0,-23 3 0,8 0-259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2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16275,'-1'1'135,"1"0"-1,-1-1 1,1 1-1,-1 0 0,1-1 1,0 1-1,-1 0 1,1 0-1,0-1 1,-1 1-1,1 0 0,0 0 1,0 0-1,0-1 1,0 1-1,0 0 0,0 0 1,0 0-1,0-1 1,0 1-1,0 0 0,0 0 1,1 0-1,-1-1 1,0 1-1,1 0 0,-1 0 1,0-1-1,1 1 1,-1 0-1,1-1 0,-1 1 1,1 0-1,-1-1 1,1 1-1,-1-1 0,1 1 1,0-1-1,-1 1 1,1-1-1,0 0 0,0 1 1,-1-1-1,1 0 1,0 1-1,0-1 0,1 0 1,7 4 463,-1-2 1,1 1-1,14 1 1,-14-2-364,48 6 213,0-3-1,0-2 1,72-6 0,-16 1-3649,-105 3 2067,-9 0 299,-15 2-215,12-2 885,-24 4-681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2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17020,'3'20'2312,"10"-4"-1312,14-2-207,8-5 1215,11-1-448,6-3-215,2-4-689,0-1-408,-4 0-952,-6 0 1560,-5 0-912,-7 0-160,-9 0-120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14379,'1'1'142,"1"0"0,-1 0 0,1 0-1,-1 0 1,1 0 0,0 0 0,-1-1 0,1 1-1,0-1 1,-1 1 0,1-1 0,0 1 0,0-1 0,0 0-1,0 0 1,-1 0 0,1 0 0,0 0 0,0 0-1,0-1 1,0 1 0,-1-1 0,1 1 0,0-1 0,-1 1-1,1-1 1,3-2 0,5-3 211,0 0 0,0 0 0,11-12 0,-9 9-31,22-19 341,-1-2 0,46-53 0,46-78 36,-78 87-450,-48 84-187,0 1 0,-4 19 1,-18 69 47,-23 128-92,44-219-28,1 17-748,6-20 315,6-8 221,5-8-52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18036,'-15'17'634,"1"0"-1,0 1 1,2 0 0,0 1-1,1 1 1,0 0 0,-9 29 0,8-18-690,2 1 1,2 1 0,1 0-1,-4 40 1,10-63 54,0 0 0,1-1 0,1 1 0,-1 0 1,2 0-1,-1 0 0,1-1 0,6 18 0,-7-25 8,0 1 0,1 0 0,-1 0 0,0-1 0,1 1-1,0-1 1,0 1 0,0-1 0,0 0 0,0 0 0,0 0 0,0 0 0,1 0-1,-1 0 1,1-1 0,-1 1 0,1-1 0,0 0 0,0 1 0,-1-1-1,1 0 1,0-1 0,0 1 0,0-1 0,0 1 0,0-1 0,0 0-1,0 0 1,0 0 0,0 0 0,6-2 0,0 0 41,0-1 1,0 0-1,0 0 1,0-1-1,0 0 1,-1-1-1,1 0 0,-1 0 1,0-1-1,9-8 1,2-5 215,0 0 1,24-31 0,-28 29-27,0 0 0,-2 0 0,0-1 0,11-29 0,-18 37-89,-1-1 1,-1 1-1,0-1 1,0 0-1,-2-1 1,0 1-1,0 0 1,-2-17-1,0 28-117,0 1 1,-1-1-1,1 1 0,-1 0 1,0-1-1,0 1 0,0 0 0,0-1 1,0 1-1,-1 0 0,1 0 1,-1 0-1,0 0 0,-2-2 1,2 3-40,1 1 0,-1 0 0,0 0 0,1 0 0,-1 0 0,0 0 0,1 0 0,-1 0 0,0 1 1,0-1-1,0 0 0,0 1 0,0 0 0,0-1 0,1 1 0,-1 0 0,0 0 0,0 0 1,0 0-1,0 0 0,0 1 0,0-1 0,0 1 0,-3 0 0,-1 2-145,0-1 0,1 1 0,-1 0 0,1 0 0,0 0-1,0 1 1,0 0 0,0 0 0,-6 7 0,-2 4-1166,-18 28 0,23-30 607,9-10-87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 15851,'8'-4'2192,"-21"12"-1068,-7 13-418,1 0 1,1 1-1,1 0 1,-23 42 0,16-24-578,-30 70 0,45-90-93,2 2 0,0-1-1,1 1 1,2 0 0,-4 34 0,7-52-24,1 1 0,0-1 0,1 1 0,-1-1 0,0 0 0,1 1 0,0-1 0,0 0 0,1 0 0,-1 1 0,1-1 0,0 0 0,0-1 0,0 1-1,3 4 1,-2-5 10,-1-1 0,1 1 0,0-1 0,0 0 0,0 1 0,0-1 0,0-1 0,0 1 0,0 0 0,1-1 0,-1 0 0,1 0-1,-1 0 1,1 0 0,-1 0 0,1-1 0,-1 1 0,8-1 0,-2-1 68,-1 0 0,1 0 0,0-1 0,0 0 0,0-1-1,-1 0 1,0 0 0,1 0 0,-1-1 0,0-1 0,-1 1 0,1-1 0,-1-1-1,0 1 1,0-1 0,-1 0 0,1-1 0,-1 0 0,8-13 0,-12 19-63,-1 0-1,0-1 1,0 0 0,0 1 0,0-1-1,-1 0 1,1 0 0,0 1 0,-1-1 0,1 0-1,-1 0 1,0 0 0,1 0 0,-1 1-1,0-1 1,0 0 0,0 0 0,-1 0-1,1 0 1,0 0 0,-1 0 0,1 1 0,-1-1-1,1 0 1,-1 0 0,0 1 0,0-1-1,0 0 1,0 1 0,0-1 0,0 1 0,0-1-1,-1 1 1,1 0 0,0-1 0,-1 1-1,1 0 1,-1 0 0,0 0 0,1 0-1,-1 0 1,-2 0 0,-3-2-14,0 0 0,0 1-1,0 0 1,-1 1 0,1 0 0,-1 0-1,1 0 1,-1 1 0,-9 1 0,8 0-169,-1 0 0,0 1 0,1 0 0,-1 1 0,-13 6 1,19-7 1,0 0 1,0-1 0,1 2 0,-1-1 0,1 0 0,-1 1 0,1 0 0,0 0 0,0 0 0,0 0-1,0 0 1,1 0 0,-1 1 0,1-1 0,-2 5 0,0 8-451,10-1-108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17796,'-6'3'2520,"-1"9"-1471,-3 5-513,-1 4 2784,0 5-2335,1 2-313,2 1-584,0 0-248,7-3-728,-1-5-497,2-8 1113,6-7-248,2-6-216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19148,'5'11'2049,"-4"7"-1433,-5 13-216,-7 6 1144,-1 12-704,0 1-184,-4 8-312,1-2-135,4-6-298,2-7-255,5-12-520,4-10-312,3-15 888,3-6-248,0-9-224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92 18116,'2'-2'193,"14"-14"1391,0 2-1,36-24 1,-48 35-1375,1 1 1,-1-1-1,1 1 1,-1 0-1,1 0 1,0 0-1,-1 1 1,1 0-1,0 0 1,0 0-1,0 0 1,0 1-1,1 0 1,-1 0-1,0 0 1,0 1-1,0-1 1,8 4-1,-11-4-178,0 1-1,0 0 1,0 0-1,-1 0 0,1 0 1,0 0-1,-1 1 0,1-1 1,-1 0-1,1 1 0,-1-1 1,0 1-1,1-1 1,-1 1-1,0 0 0,1 3 1,0-1-9,-1 0 1,0 0 0,0 0-1,0 0 1,0 1 0,-1-1-1,0 8 1,-1 2 8,0 0 0,-2 0 0,-7 26 0,-5 4 99,-2-2 0,-1 0 0,-3-1 0,-1-1 0,-2-1 0,-48 60-1,68-94-111,0-1-2,0 1 0,1 0 0,-1 0 0,1 0 0,-4 9 0,6-13-15,1 0 0,0-1 0,0 1-1,0 0 1,-1 0 0,1-1-1,0 1 1,0 0 0,0 0 0,0-1-1,0 1 1,0 0 0,1 0 0,-1 0-1,0-1 1,0 1 0,0 0 0,1-1-1,-1 1 1,1 1 0,0-1-3,0 0 1,0 0 0,1 0-1,-1-1 1,0 1 0,0 0-1,0-1 1,1 1 0,-1-1-1,0 1 1,1-1 0,-1 0-1,0 1 1,1-1 0,-1 0 0,2 0-1,27 1-455,1-1 1,-1-1-1,33-6 0,15 0-802,-55 5 696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2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14667,'1'0'281,"0"1"0,-1-1 0,1 0 0,0 0-1,0 0 1,0 0 0,-1 0 0,1 0 0,0 0 0,0 0-1,0 0 1,0 0 0,-1-1 0,1 1 0,0 0 0,0 0 0,0-1-1,-1 1 1,2-1 0,26-10 2097,-22 9-1824,12-5 474,0 1 1,36-7-1,-46 12-929,0 0 0,0 0 0,1 1-1,-1 0 1,0 0 0,1 1-1,-1 0 1,0 1 0,9 2-1,-14-3-92,-1 0-1,1 0 0,0 0 1,-1 0-1,1 1 0,-1-1 1,0 1-1,1-1 0,-1 1 1,0 0-1,0 0 0,0 0 0,0 0 1,0 0-1,-1 1 0,1-1 1,-1 1-1,1-1 0,1 5 1,-2-2-8,0-1 0,0 1 1,-1-1-1,1 0 0,-1 1 1,0-1-1,0 1 0,-1-1 1,0 1-1,1-1 0,-3 8 1,-1-1-5,0 0 0,-1 0 1,0-1-1,-1 1 0,0-1 0,-1 0 1,0 0-1,-15 15 0,17-19 13,-1-1 1,0 0-1,0 0 0,-1 0 0,1-1 1,-1 0-1,0 0 0,-11 4 1,16-8-68,5-3 25,9-1-12,-1 3-29,0 0-1,0 1 0,0 1 1,0-1-1,0 2 0,0 0 1,0 0-1,13 5 1,-17-5 28,0 1 0,-1-1 1,1 1-1,-1 1 0,0-1 1,0 1-1,0 0 0,0 0 1,-1 1-1,0-1 0,0 1 1,0 1-1,0-1 1,4 7-1,-8-10 51,0 1 1,0-1-1,-1 0 1,1 1-1,0-1 0,-1 1 1,1-1-1,-1 0 1,0 1-1,0-1 1,0 1-1,0-1 0,0 1 1,-1-1-1,1 1 1,-1-1-1,0 1 1,1-1-1,-1 0 0,0 0 1,0 1-1,-1-1 1,1 0-1,0 0 1,-1 0-1,1 0 0,-1 0 1,0 0-1,1-1 1,-1 1-1,-3 2 1,-4 3 101,0 0 1,0-1-1,-1 0 1,0 0-1,-17 6 1,6-4 196,-1-1 0,-43 9 0,55-14-316,0 0 0,0-1 0,0-1 0,-1 0 0,1 0 0,0-1 0,0 0 0,0-1 0,-11-3 1,20 5-48,0 0 1,0 0-1,1-1 1,-1 1-1,0 0 1,0-1 0,1 1-1,-1-1 1,0 1-1,1 0 1,-1-1 0,0 0-1,1 1 1,-1-1-1,1 1 1,-1-1-1,1 0 1,-1 1 0,1-1-1,-1 0 1,1 1-1,0-1 1,-1 0 0,1 0-1,0 1 1,0-1-1,0 0 1,-1 0-1,1 0 1,0 1 0,0-1-1,0 0 1,0 0-1,0 0 1,1 0 0,-1 1-1,0-1 1,0 0-1,0 0 1,1 1-1,-1-1 1,0 0 0,1 0-1,-1 1 1,1-1-1,-1 0 1,1 1 0,-1-1-1,1 0 1,-1 1-1,1-1 1,0 0-1,12-11-684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6:5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8706,'-51'101'528,"7"3"-656,4 2-96,9-2-160,2 3-24,11-3-24,5 3-24,8-4-225,3-3-343,14-5 688,2-4-32,12-2 128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2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423 143 12403,'9'-12'796,"3"-3"287,-1-1 0,0-1-1,15-34 1,-25 51-1022,-1-1 0,1 0 0,-1 0 0,1 0 0,-1 1 0,0-1 0,0 0 0,1 0 0,-1 0 0,0 0 0,0 0 0,0 1 0,0-1 0,0 0 0,0 0 0,0 0 0,0 0 0,0 0 0,-1 0 0,1 1 0,0-1 0,-1 0 0,1 0 1,0 0-1,-1 1 0,1-1 0,-1 0 0,1 0 0,-1 1 0,1-1 0,-1 1 0,0-1 0,1 0 0,-1 1 0,0-1 0,1 1 0,-1-1 0,0 1 0,0 0 0,0-1 0,1 1 0,-1 0 0,0-1 0,0 1 0,0 0 0,0 0 0,0 0 0,1 0 0,-1 0 0,0 0 0,0 0 0,0 0 0,0 0 0,-1 0 0,-6 1 103,-1 0 1,0 0 0,0 1 0,-8 3 0,0 1-110,0 0 0,0 2 0,0 0-1,1 1 1,1 0 0,0 1 0,0 1 0,1 1 0,-19 18 0,8-3-82,1 1-1,1 0 1,-32 55 0,38-52 17,0 1-1,2 1 1,2 0 0,1 1-1,2 1 1,-9 45 0,14-50 12,2 0 0,1 0 1,1 1-1,1-1 1,2 0-1,1 1 0,12 52 1,-11-68-5,1 1 1,1-1 0,1 0 0,0 0 0,0-1-1,2 0 1,0 0 0,0-1 0,1 0-1,14 14 1,-14-18 2,0 0 0,1 0 1,0-1-1,0 0 0,1-1 0,0 0 0,1-1 0,-1 0 0,1-1 1,0-1-1,0 0 0,21 3 0,-16-5 53,1 0-1,-1-1 1,1-1-1,-1-1 1,1 0 0,-1-2-1,0 0 1,0-1 0,23-8-1,-18 3 147,-1 0-1,0-2 0,-1-1 1,0 0-1,0-2 1,28-24-1,-24 15 97,-1 0 0,-2-2-1,0-1 1,-2 0 0,0-1 0,-2-1-1,-1-1 1,-2-1 0,-1 0-1,17-52 1,-24 61-220,-2-2-1,0 1 1,-2 0 0,0-1-1,-1 0 1,-2 1 0,0-1-1,-4-25 1,2 35-190,-1 0 0,0 0 0,0 0 0,-2 0 0,1 1 0,-2 0 0,0 0 0,0 1 0,-1-1 0,0 1 0,-1 1 0,0-1 0,-1 1 0,0 1 0,-13-11 0,11 11-182,-1 1-1,0 1 1,-1 0-1,1 0 0,-1 1 1,0 1-1,-1 0 1,1 1-1,-1 0 0,0 1 1,-17-1-1,14 2 18,0 2 0,0 0-1,0 1 1,0 0 0,0 1-1,0 2 1,0-1 0,1 2 0,-17 6-1,-36 21-968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14 18724,'-3'-2'270,"0"1"-1,0-1 1,-1 0 0,1 1 0,-1 0-1,1 0 1,-1 0 0,0 0-1,1 1 1,-1-1 0,0 1 0,1 0-1,-1 0 1,0 0 0,-6 2 0,2-1-9,0 1 1,0 0-1,0 0 1,0 1-1,1 0 1,-9 4 0,6 0-188,0 0 0,0 0 0,1 1 0,0 0 0,1 1 0,0 0 0,0 0 1,1 0-1,0 1 0,1 1 0,0-1 0,1 1 0,0 0 0,-7 21 0,7-14-67,0 0 0,1 0 0,1 0 0,1 1 0,1-1 0,0 1 0,1-1 0,1 1 0,4 17 0,-4-29-5,0 0 0,0 0 0,1-1-1,0 1 1,0-1 0,1 1 0,0-1 0,0 0-1,1 0 1,-1 0 0,1-1 0,0 1 0,1-1 0,-1 0-1,1 0 1,0 0 0,1-1 0,-1 0 0,1 0-1,-1 0 1,1-1 0,1 0 0,-1 0 0,0 0-1,1-1 1,-1 0 0,1 0 0,-1 0 0,1-1-1,12 1 1,-7-2 7,0 0-1,0-1 0,-1 0 1,1-1-1,0 0 1,12-4-1,-17 4 32,0 0 0,-1-1-1,0 0 1,1 0 0,-1 0 0,0 0-1,-1-1 1,1 0 0,-1-1 0,1 1 0,7-10-1,-12 13-20,0 0 0,-1 0 0,1 0 0,0 0 0,-1 0 0,1 0 0,0 0 0,-1 0 0,1 0-1,-1-1 1,0 1 0,1 0 0,-1 0 0,0-1 0,0 1 0,0 0 0,0-1 0,0 1 0,0 0-1,0 0 1,0-1 0,-1-1 0,0 1 6,0 0-1,0 1 1,0-1-1,0 1 1,0-1 0,-1 1-1,1 0 1,0 0-1,-1-1 1,1 1-1,-1 0 1,1 0 0,-1 0-1,-1 0 1,-6-3 66,1 1-1,-1 0 1,1 1 0,-1 0 0,-13-1 0,4 1-20,-1 1 1,1 1 0,-26 3-1,36-2-537,0 0-1,-1 1 1,1 0-1,0 1 1,-12 5-1,30-11-632,8-7 339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2 119 14451,'0'0'96,"0"0"-1,0 1 0,-1-1 1,1 0-1,0 0 1,0 1-1,0-1 0,0 0 1,0 0-1,0 1 1,0-1-1,0 0 1,-1 1-1,1-1 0,0 0 1,0 0-1,0 1 1,0-1-1,0 0 0,1 1 1,-1-1-1,0 0 1,0 0-1,0 1 1,0-1-1,0 0 0,0 0 1,0 1-1,1-1 1,-1 0-1,0 0 0,0 1 1,0-1-1,0 0 1,1 0-1,-1 0 1,0 1-1,0-1 0,1 0 1,-1 0-1,0 0 1,0 0-1,1 1 1,12-10 2236,15-20-253,40-62 544,-68 91-2616,0 0-1,0 0 1,0 1-1,0-1 1,0 0-1,0 0 1,0 0 0,0 1-1,0-1 1,0 0-1,0 0 1,0 0-1,0 1 1,0-1-1,0 0 1,0 0-1,0 0 1,0 1 0,0-1-1,0 0 1,0 0-1,1 0 1,-1 1-1,0-1 1,0 0-1,0 0 1,0 0-1,0 0 1,1 0-1,-1 1 1,0-1 0,0 0-1,0 0 1,1 0-1,-1 0 1,0 0-1,0 0 1,0 0-1,1 0 1,-1 0-1,0 0 1,0 0 0,0 0-1,1 0 1,-1 0-1,0 0 1,0 0-1,0 0 1,1 0-1,-1 0 1,0 0-1,0 0 1,0 0 0,1 0-1,-1 0 1,0 0-1,0-1 1,0 1-1,1 0 1,-1 0-1,0 0 1,0 0-1,0 0 1,0-1 0,0 1-1,1 0 1,-1 0-1,-1 22 193,-17 106 113,10-83-293,2-1 0,0 70-1,5-113-39,1 0 1,0 0-1,0 0 0,0 0 0,0 0 0,0 0 0,1 0 0,-1 0 0,0 0 0,0 0 0,1 0 0,-1 0 0,0 0 0,1-1 0,-1 1 0,1 0 1,0 0-1,-1 0 0,1 0 0,1 1 0,-2-2-28,1 0 0,0 0 0,-1 0 1,1 0-1,0 0 0,0 0 0,-1 0 0,1 0 1,0 0-1,-1 0 0,1 0 0,-1-1 0,1 1 1,0 0-1,-1 0 0,1-1 0,0 1 1,-1 0-1,1-1 0,-1 1 0,1-1 0,0 0 1,5-4-298,0-1 0,-1 0 0,8-10 1,-13 15 370,20-29-500,-1-7-158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19660,'-1'2'253,"1"0"1,-1-1-1,0 1 0,1-1 0,-1 0 0,0 1 1,0-1-1,0 1 0,0-1 0,-2 2 0,-5 6 199,4 0-114,0 0 1,0 0-1,1 0 0,0 1 1,1-1-1,0 1 0,0 0 1,1-1-1,0 11 0,1-14-310,0 0 0,0 0 0,0 0 0,1-1 0,0 1 0,0 0 0,0-1 0,1 1 0,0-1 0,0 1 0,0-1-1,1 0 1,-1 0 0,1 0 0,1 0 0,4 6 0,-4-8-18,0 0 1,0 0-1,1 0 1,-1-1-1,1 0 0,-1 0 1,1 0-1,0 0 0,0-1 1,-1 0-1,1 0 1,0 0-1,0-1 0,0 1 1,0-1-1,0 0 0,0-1 1,9-1-1,-1 0 49,0-1 0,0-1-1,0 0 1,0-1 0,22-12 0,-16 7 95,0-2 1,-1 0-1,19-17 1,-31 24-78,0-1 0,0 1 0,-1-1-1,0 0 1,0-1 0,0 1 0,-1-1 0,0 0 0,0 0 0,-1 0-1,0 0 1,3-10 0,-6 15-58,1 0 0,-1 0 1,1 0-1,-1 0 0,0 0 0,0 0 0,1 0 0,-1 0 0,-1 0 0,1 0 0,0 0 1,0 0-1,-1 0 0,0 0 0,1 0 0,-1 0 0,0 0 0,0 0 0,0 1 1,0-1-1,0 0 0,0 1 0,0-1 0,-1 0 0,1 1 0,0-1 0,-1 1 0,0 0 1,1 0-1,-1-1 0,0 1 0,0 0 0,1 0 0,-1 1 0,0-1 0,0 0 0,0 1 1,0-1-1,-3 0 0,-3 0-23,-1 0 1,0 0 0,0 1-1,0 0 1,0 1-1,0 0 1,-17 4 0,4 2-509,1 0 0,-1 1 1,1 2-1,1 0 0,-23 14 1,42-23 390,-3 2-141,0 0 1,0-1-1,0 1 0,-1-1 1,1 0-1,0-1 0,-1 1 1,1-1-1,-1 1 0,0-2 1,1 1-1,-10 0 1,0-4-842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17652,'2'2'178,"0"0"-1,0 0 1,1-1 0,-1 1 0,0-1-1,1 0 1,-1 1 0,1-1 0,0 0-1,-1-1 1,1 1 0,0 0 0,-1-1-1,1 1 1,5-1 0,47-2 682,-40 1-321,222-32 2328,-137 17-2293,-4 1-158,227-28 396,-253 37-735,-1 3 1,114 11-1,-178-8-154,3 1-137,0 0-1,0 0 0,0 0 1,0 1-1,0 1 1,10 3-1,-29-5-1858,4-2 1414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20596,'0'0'76,"1"0"0,-1 0 0,0 0 0,1 0 0,-1 0 0,0 0-1,1 0 1,-1 0 0,1 0 0,-1 0 0,0 0 0,1 0-1,-1 0 1,0 0 0,1 0 0,-1 0 0,1 0 0,-1 0 0,0 0-1,1 1 1,-1-1 0,0 0 0,1 0 0,-1 0 0,0 1 0,0-1-1,1 0 1,-1 0 0,1 1 0,-2 12 1208,-14 23-133,8-22-511,-10 26-31,-42 108-91,56-141-517,1-2 1,0 0 1,1 0 0,-1 1-1,1-1 1,-1 9-1,2-13-1,0 0-1,0 0 1,0 0 0,0 0-1,0 0 1,1 0-1,-1 0 1,0-1 0,0 1-1,1 0 1,-1 0-1,1 0 1,-1 0 0,1-1-1,-1 1 1,1 0-1,-1 0 1,1-1-1,0 1 1,-1 0 0,1-1-1,0 1 1,-1 0-1,1-1 1,0 1 0,0-1-1,0 0 1,0 1-1,-1-1 1,1 0 0,0 1-1,0-1 1,0 0-1,0 0 1,0 0-1,0 0 1,0 0 0,0 0-1,1 0 1,19 0-59,41-6-1,-48 3 9,-1 1 0,1 1 0,-1 0 1,1 1-1,0 1 0,0 0 0,25 5 0,-37-5 38,0-1 0,0 1 0,0 0 0,0 0 0,0 0 1,0 0-1,0 0 0,0 0 0,0 0 0,-1 0 0,1 1 1,0-1-1,-1 1 0,1 0 0,-1-1 0,0 1 0,1 0 0,-1 0 1,0 0-1,0 0 0,0 0 0,0 0 0,0 0 0,0 3 1,-1-2 7,0 0 1,0 0 0,0 0 0,0 0 0,-1 0 0,1 0 0,-1 0 0,0 0 0,0 0-1,0 0 1,0 0 0,0-1 0,0 1 0,-1 0 0,0-1 0,1 1 0,-4 2 0,-6 7 105,0 0-1,-1-1 1,-1-1 0,1 0 0,-2 0 0,1-1 0,-1-1 0,0-1 0,-1 0 0,0 0 0,0-2-1,-1 0 1,1-1 0,-1 0 0,0-1 0,-19 1 0,32-4-143,-1 0-1,1 0 1,0 0-1,0 0 1,-1-1-1,1 1 1,0-1-1,0 0 1,0 0-1,0 0 1,0 0-1,0-1 1,0 1-1,0-1 1,1 0-1,-1 0 1,0 0 0,-3-4-1,3 3-113,1-1-1,0 0 0,0 1 1,0-1-1,0 0 1,1 0-1,-1 0 1,1 0-1,0 0 1,0 0-1,1-1 1,-1 1-1,1 0 1,0-6-1,1-11-424,6-37-1,2 13-278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17996,'3'0'2256,"4"-1"-1191,-1-1-441,7-2 1600,6 1-639,8-3-665,6 1-256,9-1-392,1-2-216,3 1-672,-1-1-360,-4-1 808,-3-2-177,-6-1-143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 18748,'1'1'242,"0"-1"0,1 0 0,-1 1-1,1-1 1,-1 0 0,0 1 0,1-1 0,-1 0 0,1 0 0,-1 0-1,1 0 1,-1 0 0,1-1 0,-1 1 0,0 0 0,1-1-1,2 0 1,12-2 972,-15 3-1167,1 0 0,0 0 0,0 1 0,-1-1 0,1 0 0,-1 1 0,1-1 0,0 1 0,-1-1 0,1 1 0,-1 0 1,1 0-1,-1 0 0,1 0 0,-1 0 0,0 0 0,0 0 0,1 0 0,-1 0 0,0 1 0,0-1 0,1 3 0,0-1-23,-1 0 0,0 1 0,0-1 0,0 0 0,0 1 0,-1-1 0,1 1-1,-1-1 1,0 1 0,0 4 0,-2 6-16,0-1-1,-1 0 1,0 1-1,-9 20 0,0-6 148,-2-1-1,-2 0 0,-27 36 1,-1 2 306,42-61-423,-1-1 0,1 1-1,0 0 1,0 0-1,1 0 1,-1 0-1,1 1 1,0-1 0,0 0-1,-1 6 1,2-9-42,0 0-1,0 0 1,1 0 0,-1 0 0,0 0 0,0 0 0,1-1 0,-1 1-1,0 0 1,1 0 0,-1 0 0,1 0 0,-1 0 0,1-1 0,-1 1-1,1 0 1,0 0 0,-1-1 0,2 2 0,0-1-48,0 0 0,0 0 1,0 0-1,0-1 1,0 1-1,0 0 0,0-1 1,0 1-1,0-1 0,0 0 1,4 0-1,10-1-321,-1-1 1,0 0-1,0-1 1,-1-1-1,1-1 1,-1 0-1,0 0 1,17-11-1,18-7-412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18556,'-10'5'496,"1"1"0,0-1 0,1 2 0,0-1-1,0 1 1,0 0 0,-11 14 0,13-15-33,-6 7-4,1 1 1,0 0-1,-15 26 0,22-32-414,-1 0-1,2 1 1,-1-1 0,1 1-1,0 0 1,1 0 0,0 0 0,-1 17-1,3-23-38,0-1-1,0 1 0,0 0 1,0-1-1,1 1 0,-1 0 0,1-1 1,0 1-1,-1 0 0,1-1 1,1 0-1,-1 1 0,0-1 0,1 1 1,-1-1-1,1 0 0,-1 0 1,1 0-1,0 0 0,0 0 1,0 0-1,0-1 0,0 1 0,1-1 1,-1 1-1,0-1 0,1 0 1,-1 0-1,1 0 0,-1 0 0,1 0 1,4 0-1,-1 0 21,1 0-1,-1 0 1,1-1-1,-1 0 1,1 0-1,-1-1 1,1 0-1,-1 0 1,1-1 0,-1 1-1,0-1 1,10-5-1,-8 3 58,0 0-1,0-1 1,0-1 0,0 1-1,-1-1 1,0-1-1,0 1 1,-1-1-1,0 0 1,0-1 0,0 1-1,-1-1 1,0 0-1,4-10 1,-7 13-27,0-1 0,0 1 0,-1 0 0,0-1 0,0 1-1,0-1 1,-1 1 0,1-1 0,-1 1 0,-1-1 0,1 1 0,-1-1 0,0 1 0,0 0 0,0-1 0,-1 1 0,0 0-1,0 0 1,0 0 0,-1 0 0,0 0 0,0 0 0,0 1 0,0-1 0,-6-4 0,4 4-152,0 1 0,0-1 1,0 1-1,-1 0 0,1 1 0,-1-1 1,0 1-1,-1 0 0,1 1 1,0 0-1,-1 0 0,1 0 1,-1 1-1,0-1 0,1 2 0,-1-1 1,0 1-1,0 0 0,1 0 1,-1 1-1,0 0 0,1 0 0,-1 0 1,0 1-1,1 0 0,0 1 1,-1-1-1,1 1 0,-8 5 0,1 4-516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14499,'0'-1'267,"1"1"1,-1-1-1,1 1 0,0-1 1,-1 1-1,1-1 1,-1 1-1,1 0 0,0-1 1,-1 1-1,1 0 0,0-1 1,-1 1-1,1 0 0,0 0 1,-1 0-1,1 0 0,0 0 1,-1 0-1,1 0 0,0 0 1,0 0-1,-1 0 0,1 0 1,0 0-1,-1 0 0,1 1 1,0-1-1,-1 0 0,1 1 1,0-1-1,-1 0 0,1 1 1,-1-1-1,2 1 1,-1 0-229,-1-1 0,1 1 0,-1-1 0,1 1 0,0-1 0,-1 1 0,1-1 0,0 0 1,0 0-1,-1 1 0,1-1 0,0 0 0,0 0 0,-1 0 0,1 0 0,0 0 1,0 0-1,0 0 0,-1 0 0,1 0 0,0 0 0,0 0 0,-1 0 0,1 0 0,0-1 1,0 1-1,-1 0 0,1-1 0,0 1 0,-1 0 0,1-1 0,0 1 0,-1-1 0,1 1 1,-1-1-1,1 0 0,-1 1 0,1-1 0,-1 1 0,1-1 0,-1 0 0,1 1 1,-1-1-1,0 0 0,1-1 0,5-19 543,-5 21-573,-1-1 0,0 1 0,0-1 0,0 1 0,0 0 0,0-1 0,0 1 0,0 0 0,0-1 0,-1 1 0,1 0 0,0-1 0,0 1 0,0-1 0,0 1 0,0 0 0,-1-1 0,1 1 0,0 0 0,0 0 0,0-1 0,-1 1 0,1 0 0,0-1 0,-1 1 0,1 0 0,0 0 0,0 0 0,-1-1 0,1 1-1,0 0 1,-1 0 0,1 0 0,-1 0 0,1 0 0,0 0 0,-1-1 0,1 1 0,0 0 0,-1 0 0,1 0 0,-1 0 0,1 0 0,0 1 0,-1-1 0,1 0 0,0 0 0,-1 0 0,1 0 0,0 0 0,-1 0 0,1 0 0,0 1 0,-1-1 0,1 0 0,0 0 0,-1 1 0,-2 0 4,0 1 1,1 0-1,-1 0 1,1-1-1,-1 2 1,1-1 0,0 0-1,-1 0 1,1 1-1,0-1 1,-3 6-1,2-2-98,-1 1 0,1-1 0,0 1 0,-2 7 0,4-13-12,1-1 0,-1 1 0,1 0-1,0 0 1,-1 0 0,1 0 0,0-1 0,0 1-1,0 0 1,0 0 0,0 0 0,0 0 0,0 0 0,0-1-1,0 1 1,0 0 0,0 0 0,0 0 0,1 1 0,14-6-1755,-11 2 1948,15-6-803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6:5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3526 4705,'684'-285'1432,"-30"-58"-190,-287 111-842,-18-32-138,-268 193-257,-3-4 1,69-86 0,-98 98-89,-2-1-1,-3-3 1,52-105-1,-81 140 70,-1-1-1,-1 0 1,-2-1-1,-2-1 1,-1 1-1,4-38 0,-10 51 73,-1-1 0,-1 0 0,-1 1 0,-1-1 0,0 1 0,-2-1 0,-1 1 0,0 0 0,-1 0 0,-2 1 0,-12-25 0,3 14 79,-2 1-1,0 1 1,-34-37 0,-82-72 396,61 74-372,-2 4-1,-168-100 1,-191-62-548,251 142 90,-3 7 0,-3 9 1,-223-44-1,132 57 97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9 342 15363,'-1'4'505,"-1"1"-1,1-1 0,-1 1 0,1-1 1,1 1-1,-2 9 0,2-14-423,0 1-1,1 0 1,-1-1 0,0 1 0,0-1-1,0 1 1,0 0 0,1-1-1,-1 1 1,0-1 0,0 1 0,1 0-1,-1-1 1,1 1 0,-1-1-1,0 1 1,1-1 0,-1 1 0,1-1-1,-1 0 1,1 1 0,0 0-1,1-1 57,-1 1-1,1-1 0,0 0 0,-1 0 0,1 0 0,-1 0 0,1 0 1,-1 0-1,1 0 0,0 0 0,-1 0 0,1-1 0,2 0 1,9-4 187,0 0 1,-1-1 0,1 0 0,-1-1 0,-1-1 0,0 0 0,15-12 0,68-73 740,-69 66-899,-1-2-1,-1-1 1,-1 0 0,-2-2-1,28-57 1,-58 117-292,-11 45 0,4-11-37,3-19 104,5-20-218,2 1 0,0 0-1,2 0 1,-4 32-1,9-55 272,0 0 0,-1 0-1,1 0 1,0 0 0,0-1-1,0 1 1,0 0 0,0 0-1,0 0 1,1 0 0,-1 0-1,0 0 1,0 0 0,1 0-1,-1 0 1,1 0 0,-1 0-1,0-1 1,1 1 0,0 0-1,-1 0 1,1-1-1,-1 1 1,1 0 0,0-1-1,0 1 1,-1 0 0,2 0-1,16 2-217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17620,'0'0'102,"-1"0"-1,1 0 1,-1 0 0,0 0 0,1 0 0,-1 0 0,1 0 0,-1 0-1,1 0 1,-1 0 0,0 1 0,1-1 0,-1 0 0,1 0-1,-1 1 1,1-1 0,-1 0 0,1 1 0,-1-1 0,1 0 0,-1 1-1,1-1 1,-1 1 0,-11 13 297,2 2-178,0 1-1,0 0 1,2 1-1,0 0 1,1 0-1,1 1 1,1 0 0,0 0-1,2 0 1,0 0-1,1 1 1,1 23-1,1-40-213,0 0 0,0 1 0,1-1 0,0 0 0,-1 0 0,1 0 0,0 1 0,1-1 0,1 3 0,-2-4 2,-1-1 1,1 0 0,0 0-1,0 0 1,0 0-1,0 0 1,0 0 0,1 0-1,-1 0 1,0 0-1,0-1 1,1 1 0,-1 0-1,0-1 1,1 1-1,-1-1 1,1 1 0,-1-1-1,0 0 1,1 0 0,-1 0-1,1 1 1,2-2-1,3 0 55,1 0-1,-1 0 0,1-1 1,-1 0-1,0-1 0,0 0 1,0 0-1,0 0 1,0-1-1,-1 0 0,9-7 1,0 0 184,0-2 0,-1 0 1,18-22-1,-24 25-87,0 0 0,-1 0 1,-1 0-1,0-1 0,0 0 0,6-19 0,-10 27-128,-1 0-1,0-1 1,0 1-1,-1-1 0,1 1 1,-1-1-1,1 1 1,-1-1-1,0 0 1,-1 1-1,1-1 0,-1 1 1,1-1-1,-1 1 1,0-1-1,0 1 1,-1 0-1,1-1 1,-1 1-1,1 0 0,-1 0 1,0 0-1,0 0 1,0 0-1,-1 1 1,1-1-1,-4-2 1,2 2-97,1 1 1,-1 0 0,1 0 0,-1 1-1,0-1 1,0 1 0,0 0 0,0 0 0,0 0-1,0 0 1,0 1 0,0 0 0,0 0 0,0 0-1,0 0 1,0 0 0,0 1 0,0 0-1,0 0 1,0 0 0,0 0 0,-4 2 0,2 0-124,1-1 1,0 1-1,-1-1 1,1 1-1,0 1 1,0-1-1,1 1 1,-1 0-1,1 0 1,0 0-1,0 1 0,0 0 1,0-1-1,-5 11 1,2 8-578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45 17876,'1'-3'306,"-1"1"0,1-1 1,-1 0-1,0 0 0,1 1 0,-1-1 1,0 0-1,-1 0 0,1 0 0,-1-4 1,1 7-239,-1-1 0,1 0 0,0 1 1,0-1-1,-1 1 0,1-1 0,0 1 1,-1-1-1,1 1 0,-1-1 0,1 1 1,-1-1-1,1 1 0,-1 0 0,1-1 0,-1 1 1,1 0-1,-1-1 0,1 1 0,-2 0 1,1-1 33,0 1 1,-1 0 0,1 0-1,0 0 1,0 0-1,-1 1 1,1-1 0,0 0-1,0 0 1,-1 1 0,1-1-1,0 1 1,0-1 0,-2 2-1,-5 2 93,0 2 1,0-1-1,1 1 0,0 0 1,0 1-1,0 0 0,1 0 0,-7 10 1,-41 68-103,52-81-75,-13 22-24,-22 54-1,33-70 5,0 1 0,1 0 0,1 0 0,-1 0-1,2 0 1,0 1 0,0-1 0,1 14 0,0-23 2,0 1 0,0-1 0,1 0 1,-1 0-1,0 0 0,1 0 0,-1 0 1,1 0-1,0 0 0,0 0 0,0 0 1,0-1-1,0 1 0,0 0 0,0 0 1,1-1-1,-1 1 0,0-1 0,1 1 1,0-1-1,-1 0 0,1 1 0,0-1 1,-1 0-1,1 0 0,0 0 0,0 0 1,0-1-1,0 1 0,0 0 0,0-1 1,0 0-1,0 1 0,0-1 0,0 0 1,1 0-1,-1 0 0,2 0 0,4-1 8,0-1-1,0 0 1,0 0-1,0 0 1,0-1-1,-1 0 1,0-1-1,12-6 1,-12 6 29,0 0 0,0-1 1,0 0-1,-1 0 0,0 0 0,0-1 1,0 0-1,-1 0 0,1 0 0,-2-1 1,1 0-1,6-12 0,-11 18-24,0 0-1,1 0 1,-1 0-1,0 0 1,1 0 0,-1 0-1,0-1 1,0 1-1,0 0 1,0 0-1,0 0 1,0 0 0,0 0-1,-1 0 1,1 0-1,0-1 1,0 1 0,-1 0-1,1 0 1,-1 0-1,1 0 1,-1 0-1,1 0 1,-2-1 0,0 1 4,0-1 1,0 1 0,1 0 0,-1 0 0,0 0-1,0 0 1,0 0 0,0 1 0,0-1-1,0 1 1,0-1 0,-3 0 0,-4 1 5,-1-1 1,1 1 0,-1 1-1,-15 2 1,15-1-116,-1 1 1,1 0-1,-1 1 0,-10 4 1,17-5-150,-1-1 1,1 0-1,-1 1 1,1 0-1,0 0 1,0 0 0,1 1-1,-1-1 1,1 1-1,-6 8 1,8-11 163,1 0 0,-1 0 0,1 0 0,-1 0 0,1 0 1,-1 0-1,1 1 0,0-1 0,-1 0 0,1 0 0,0 1 0,0-1 0,0 0 0,0 0 1,0 1-1,0-1 0,1 0 0,-1 0 0,0 1 0,1-1 0,-1 0 0,1 0 1,-1 0-1,1 0 0,-1 0 0,1 1 0,0-1 0,-1 0 0,1-1 0,0 1 0,0 0 1,0 0-1,0 0 0,0 0 0,0-1 0,0 1 0,0 0 0,0-1 0,2 1 1,23 11-893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16964,'2'0'1912,"-4"6"-1136,-2 9-312,-6 11 1057,1 3-281,-1 6-472,-1 5-232,2 0-328,-1 1-48,3-6-112,2-4-248,2-11-824,2-3-1473,1-16 2137,3 1-344,1-13-264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19908,'6'6'2009,"-6"6"-1497,-6 11-248,3 8 1112,-6 7-712,-2 5-256,2 7-296,-1-1-48,1-3-296,3-6-320,3-11-496,2-9 880,4-12-168,1-8-112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17628,'4'-5'459,"0"1"0,0 0 0,0-1 0,1 2 0,-1-1 0,1 0 0,0 1 0,0 0 0,0 0 0,1 0 0,9-3 0,-13 6-373,0-1 1,1 1-1,-1-1 1,0 1-1,0 0 1,1 0-1,-1 0 1,0 0-1,1 0 1,-1 1-1,0-1 0,0 1 1,1 0-1,-1-1 1,0 1-1,0 0 1,0 0-1,0 0 1,0 1-1,0-1 1,0 0-1,0 1 1,-1-1-1,1 1 1,0 0-1,-1-1 1,1 1-1,-1 0 1,0 0-1,0 0 1,1 0-1,0 4 1,2 3-52,-1 0 0,0 0 1,-1 1-1,0-1 1,-1 1-1,1 0 0,-2-1 1,1 1-1,-2 0 0,1-1 1,-1 1-1,-1 0 1,1-1-1,-7 17 0,0 0 70,-1-1 0,-2-1 0,0 1 0,-17 24-1,-33 40 410,61-88-515,0-1 0,0 0 0,0 0 0,0 0 0,-1 0 0,1 0 0,0 1 0,0-1 0,0 0 0,0 0 1,0 0-1,0 0 0,0 1 0,0-1 0,0 0 0,0 0 0,0 0 0,0 0 0,0 1 0,0-1 0,0 0 0,0 0 0,0 0 0,0 1 0,0-1 0,0 0 0,0 0 0,0 0 1,0 0-1,0 0 0,1 1 0,-1-1 0,0 0 0,0 0 0,0 0 0,0 0 0,0 0 0,0 1 0,0-1 0,1 0 0,-1 0 0,0 0 0,0 0 0,0 0 0,0 0 0,1 0 1,-1 0-1,0 0 0,0 0 0,0 0 0,0 0 0,1 0 0,-1 0 0,0 0 0,0 0 0,1 0 0,17-1-273,22-10-298,-34 9 643,12-5-51,-1 0 0,0-1 0,27-17-1,-8-5-149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17956,'14'18'2360,"3"-6"-1383,12-7-329,5-2 1280,7-3-624,5-3-191,3 0-561,-2-2-312,-5 4-664,-7 1-464,-11 0-457,-8 0 1009,-15 4-256,-4 1-264</inkml:trace>
  <inkml:trace contextRef="#ctx0" brushRef="#br0" timeOffset="1">78 190 16540,'22'13'1864,"11"-6"-952,6-1-352,7-3 841,3 0-185,0-3-896,0-3 1376,-11 0-1368,-4-1-8,-10-5-160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18020,'13'2'2560,"-12"-2"-2478,-1 0-1,1 0 1,0 0-1,0 0 1,0 0-1,0 1 1,0-2-1,0 1 1,-1 0-1,1 0 1,0 0-1,0 0 1,0 0-1,0-1 1,0 1-1,-1 0 1,1-1-1,0 1 1,0-1-1,-1 1 1,1-1-1,0 1 1,-1-1-1,1 1 1,0-1-1,0-1 1,16-13 555,-1-1 0,-1 0 0,0-1 0,-1-1 0,11-20 1,55-104 318,-64 111-718,31-70 53,-62 211-213,14-105-91,-10 113-86,10-98-154,1 1 1,1-1-1,6 36 0,2-27-568,-9-28 799,1 0 0,-1 0-1,1-1 1,-1 1 0,0 0-1,1 0 1,0-1 0,-1 1 0,1 0-1,-1-1 1,1 1 0,0-1 0,-1 1-1,1-1 1,0 1 0,0-1-1,-1 0 1,1 1 0,0-1 0,0 0-1,0 1 1,-1-1 0,1 0 0,0 0-1,0 0 1,0 0 0,0 0-1,0 0 1,0 0 0,-1 0 0,1 0-1,1-1 1,14-7-429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16476,'7'-14'858,"0"0"0,2 1 0,0 0 1,0 0-1,1 1 0,12-11 0,-19 19-729,0 1-1,0 1 1,0-1-1,1 0 0,-1 1 1,1 0-1,0-1 0,0 1 1,-1 1-1,1-1 1,1 1-1,-1-1 0,0 1 1,0 0-1,0 1 0,0-1 1,1 1-1,-1 0 1,0 0-1,1 0 0,-1 0 1,0 1-1,0 0 0,1 0 1,-1 0-1,8 3 1,-10-3-117,0 1 0,0-1 0,0 0 0,0 1 0,0-1 0,0 1 0,0 0 0,0 0 0,-1-1 0,1 1 0,0 0 0,-1 0 0,0 1 0,0-1 0,1 0 0,0 3 0,-1 0-4,0-1-1,0 1 1,0-1-1,-1 1 1,1 0-1,-1-1 1,0 1-1,-1 5 1,-2 6 10,0-1 1,-1 1-1,-1-1 0,-6 15 1,-16 28 268,-66 105 0,46-85 41,44-73-316,0 0 25,0-1-1,1 1 1,-1 0 0,1-1-1,-2 10 1,4-13-35,0-1 1,-1 1-1,1-1 0,0 1 1,0 0-1,0-1 0,0 1 1,0-1-1,1 1 0,-1 0 1,0-1-1,0 1 0,0-1 1,0 1-1,1-1 0,-1 1 1,0 0-1,1-1 0,-1 1 1,0-1-1,1 1 0,0-1 1,0 1-10,0 0 0,0-1 1,0 1-1,0-1 0,0 1 1,0-1-1,1 0 0,-1 1 1,0-1-1,0 0 0,1 0 1,-1 0-1,0 0 1,0 0-1,2-1 0,18-2-460,-1-2-1,1 0 1,-2-1-1,1-1 1,0-1 0,-1-1-1,26-17 1,3-2-248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11 18812,'1'-2'749,"-2"-7"3136,-7 20-2095,-17 34-1537,2 0-1,2 2 1,2 1-1,2 1 1,-15 69-1,31-112-250,0 0 0,0 0 0,0 0 0,1 0 0,0 0 0,1 0 0,-1 0 0,3 10 0,-2-15-1,-1 1 0,1-1 0,-1 1 0,1-1-1,0 0 1,0 1 0,0-1 0,0 0 0,0 0 0,0 0 0,0 1-1,0-1 1,1 0 0,-1 0 0,0-1 0,1 1 0,-1 0-1,1 0 1,-1-1 0,1 1 0,-1-1 0,1 1 0,-1-1-1,1 0 1,-1 1 0,1-1 0,-1 0 0,1 0 0,0 0 0,-1 0-1,1 0 1,-1-1 0,1 1 0,-1 0 0,1-1 0,2 0-1,14-5-241,0 0 0,0-2 0,-1 0 0,1-1 0,-2-1 0,1 0-1,-2-1 1,1-1 0,-2 0 0,18-19 0,-27 26 103,0 0-1,-1-1 1,1 0 0,-1 0-1,-1-1 1,7-11 0,1-8-565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9:0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187 507 8442,'-16'9'433,"0"1"0,1 0 0,0 1 0,0 1 0,-15 16 0,24-20-359,-1 0 1,1 0 0,1 0-1,0 1 1,0 0-1,0 0 1,1 0-1,1 0 1,-1 1-1,2 0 1,-3 13 0,0 10-99,3 0 1,0 0 0,2 1 0,2-1 0,8 45-1,44 165-620,-29-140 383,-2 6 27,-5 1-1,5 177 1,-38 224 757,1-341-278,-69 964 689,31 1-684,52-1114-250,-5 310 21,22-5-10,-14-292-21,2-1 1,1 0 0,2 0 0,15 41 0,-20-64-21,2 0 0,-1 0 0,2-1 0,-1 1 0,1-1 0,0-1 0,1 1 0,0-1 0,0 0 0,1-1 0,0 0 0,1 0 0,-1 0 0,1-1 0,0-1 0,1 0 0,12 6 0,0-4-59,1 0 0,0-2 1,-1-1-1,2 0 0,-1-2 0,33-1 0,143-15-375,-175 11 423,732-82-658,-13-20-460,-5-27 600,125-21 526,378-2 76,10 101-42,-563 60 50,830-7 329,-88 2-134,-695 0-244,-372-2 34,109 24 224,-3 33 379,463 40 324,-55-86-817,0-41-192,-687 22 1,591-12-94,120-7-93,109-38 1,-801 43 214,351-84 1,-491 89 22,-7 4-1,-1-3 1,104-45-1,-148 53-37,-1-1 0,0-1-1,-1 0 1,0-1-1,0 0 1,-1-2-1,-1 1 1,0-2 0,10-15-1,9-17-32,44-88 0,-45 70 59,27-83-1,12-73-43,-38 107 58,21-132 0,-45 185 51,-2 0 1,-3-1-1,-2 0 1,-9-61-1,-6-4 62,-6-37-38,3-223 0,58-58-554,2-64-239,-47 431 621,-4-1 0,-25-112 0,-10-89 81,41 259 7,0-16 51,-2-1 0,-9-42 1,10 69-10,0 0 0,-1 0 0,0 0 0,-1 1 1,0 0-1,0 0 0,-1 0 0,0 0 0,-1 1 1,0 0-1,-13-12 0,3 7 75,0 1 1,-1 1-1,0 0 1,-1 2-1,0 0 0,-1 1 1,0 1-1,-41-10 1,-12 1 333,-90-8 0,137 22-383,-117-16 218,-256-68 1,264 45-490,-408-103-571,-74 65 841,-8 37 168,246 19-103,-1954-98 81,774 39-2011,1240 65 1376,-1732-25 87,-270 66 949,224 20-1088,528-5 1121,1247-35-419,-327 8 150,3 27-139,473-20-73,2 8 0,1 7 0,-308 103 0,61 38-45,356-146-132,13-9 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17916,'-5'16'1928,"1"5"-1088,-1 5-319,0 6 1079,1 7-376,1 5-408,0 0-232,3 1-280,-3-1-55,3-10-313,0-4-297,0-8-775,1-10-1672,4-10 2352,-1-5-361,4-13-303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18028,'0'3'1992,"-3"9"-1200,-1 0-343,-2 11 1215,0 3-424,0 6-560,-2 2-256,4 0-232,1-1-56,1-3-232,1-3-208,1-5-576,0-6-320,0-10 952,0-4-232,-3 3-176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 15235,'35'-28'7603,"-35"46"-6479,-25 125 370,16-102-1435,1 1 0,-2 49-1,10-88-45,0-1 0,0 1 0,0 0 0,0-1 0,1 1 0,-1 0 0,1-1 0,-1 1 0,3 5 0,-2-8-7,-1 1-1,1 0 1,-1 0-1,1-1 1,0 1 0,0 0-1,-1-1 1,1 1-1,0-1 1,0 1-1,0-1 1,0 1 0,-1-1-1,1 0 1,0 1-1,0-1 1,0 0-1,0 0 1,0 0 0,0 0-1,0 0 1,0 0-1,0 0 1,0 0-1,0 0 1,0 0 0,0 0-1,-1 0 1,1-1-1,1 0 1,8-1-16,-1-2 0,0 1 0,0-1-1,0-1 1,15-10 0,39-33-1064,-53 40 817,5-4 285,-2 0 0,0-1 1,23-29-1,-19 17-335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14923,'-4'10'1969,"-1"4"-1217,2 11-272,0 4 1232,1 9-728,-1 6-199,3 4-353,0 2-200,3-5-528,-1-4-400,2-12 592,1-7-97,4-19-87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 17236,'-1'-1'108,"0"0"1,0 0-1,0 0 1,0 0 0,0 0-1,-1 1 1,1-1-1,0 0 1,0 1-1,0-1 1,-1 1 0,1-1-1,0 1 1,-1-1-1,1 1 1,0 0-1,-1 0 1,1 0 0,0-1-1,-1 1 1,1 1-1,0-1 1,-3 0-1,1 1 30,1 0-1,0 1 0,-1-1 0,1 0 0,0 1 0,0-1 0,0 1 0,0 0 1,0-1-1,0 1 0,-2 4 0,-2 3 17,0-1 1,1 2-1,0-1 0,0 0 0,-3 14 1,5-15-156,1 0 1,0 0-1,0 0 1,1 0-1,0 1 1,1-1-1,0 14 1,0-19-1,1-1 0,-1 0 0,0 0 1,1 0-1,-1 0 0,1 0 0,0 0 1,0 0-1,0-1 0,0 1 0,0 0 0,0 0 1,0-1-1,0 1 0,1 0 0,-1-1 1,1 1-1,-1-1 0,1 0 0,-1 1 0,1-1 1,0 0-1,0 0 0,0 0 0,0 0 1,0-1-1,-1 1 0,1 0 0,1-1 0,-1 1 1,0-1-1,0 0 0,0 0 0,0 0 1,2 0-1,6-1 12,-1 0 1,0 0-1,0-1 1,-1-1-1,1 1 1,0-1-1,-1-1 1,1 0-1,-1 0 1,0 0-1,10-8 0,1-2 37,-1-1 0,0-1 0,18-20 0,-22 19 140,17-30-1,-30 46-70,-5 14-118,0 0 0,2 0 1,-1 1-1,2-1 0,0 1 0,0-1 0,1 1 0,1 0 0,0-1 0,1 1 0,1-1 0,0 1 0,0-1 1,2 0-1,-1-1 0,2 1 0,0-1 0,0 0 0,1 0 0,0 0 0,14 15 0,8 5 20,-21-24 37,-1 0 0,0 0 1,0 1-1,-1-1 0,0 1 1,0 1-1,-1-1 0,6 16 1,-10-23-2,-1 0 0,1 0 1,-1 1-1,0-1 1,0 0-1,0 0 0,0 1 1,-1-1-1,1 0 0,-1 0 1,1 0-1,-1 1 1,0-1-1,1 0 0,-1 0 1,0 0-1,0 0 0,-1 0 1,1 0-1,0-1 0,-1 1 1,1 0-1,-1-1 1,1 1-1,-1 0 0,0-1 1,0 0-1,0 0 0,0 1 1,0-1-1,0 0 0,0-1 1,-4 2-1,-5 3 193,0-2 0,-1 0-1,1 0 1,-1-1 0,-13 0-1,-16 0-78,-1-1-1,1-3 0,-1-1 1,-42-9-1,84 12-265,-1 0 1,0 0-1,1 0 1,-1 0-1,0 0 1,1 0-1,-1 0 0,0 0 1,1-1-1,-1 1 1,0 0-1,1 0 1,-1-1-1,0 1 0,1-1 1,-1 1-1,1 0 1,-1-1-1,1 1 1,-1-1-1,1 1 0,-1-2 1,10-8-1906,-3 5 1939,14-12-964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3:3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10946,'-1'0'62,"-28"3"1501,28-3-1489,-1 0 0,1 0 1,0 0-1,0 1 1,0-1-1,0 0 0,0 1 1,0-1-1,0 1 1,0 0-1,0-1 0,0 1 1,0 0-1,0-1 1,1 1-1,-1 0 0,0 0 1,0 0-1,1 0 1,-1-1-1,1 1 0,-2 2 1,2-2-35,0-1 1,0 1-1,0-1 1,1 0-1,-1 1 0,0-1 1,0 0-1,0 1 1,1-1-1,-1 0 1,0 1-1,0-1 1,1 0-1,-1 1 0,0-1 1,1 0-1,-1 0 1,0 1-1,1-1 1,-1 0-1,0 0 1,1 0-1,-1 0 1,0 1-1,1-1 0,-1 0 1,1 0-1,-1 0 1,0 0-1,1 0 1,-1 0-1,1 0 1,-1 0-1,0 0 0,1 0 1,20 0 462,-18 0-365,487 8 1570,-446-7-1360,0-3 1,75-11-1,-101 5-887,-9 6 374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0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12459,'12'3'445,"0"1"0,-1-2 0,1 0 1,0 0-1,1-1 0,-1 0 0,0-1 1,14-2-1,100-20 536,-54 8-464,90-6 38,280 2-1,-437 19-555,-10 2 7,-11 2 4,-70 7 230,-171 1 0,106-9 42,66-1-118,10-1-67,-123 20 0,196-20-250,6 0 85,8 0-11,383-19-1222,-247 5 1162,105-16-110,-241 25 225,-15 1-1,-23 2-5,-138 18 122,115-11 317,-1-1 0,1-3-1,-93-5 1,131 1-324,0-1 0,1 0 0,-1-1 0,1 0 0,-1 0 0,1-1 0,0-1 0,-16-9 0,-14-15 327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1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18460,'0'8'344,"0"-1"-1,-1 1 1,0-1 0,0 0-1,0 1 1,-1-1 0,-1 0 0,-3 9-1,-4 15 481,1 4-323,-18 80 995,23-94-937,2-1 0,0 1 0,1 33 0,1-51-489,0 0 0,0-1 1,1 1-1,-1 0 0,1-1 1,-1 1-1,1 0 0,0-1 1,0 1-1,0-1 0,0 0 1,1 1-1,-1-1 0,0 0 0,1 0 1,0 1-1,-1-1 0,5 3 1,-4-4-100,0 0 0,0 0 0,1-1 0,-1 1 0,0 0 0,0-1 0,1 1 0,-1-1 0,0 0 0,0 0 0,1 0 0,-1 0 0,0 0 0,1-1 0,-1 1 0,0-1 0,0 1 0,0-1 0,1 0 0,-1 0 0,0 0 0,2-1 0,9-6-338,-1 0 0,0 0 0,-1-1 0,0 0 0,0-1 0,-1 0 0,-1-1 0,13-17 0,3-8-492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1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17700,'-9'29'1992,"3"5"-1120,-5 1-335,3 5 1055,5-2-344,2-2-488,1-3-352,1-5-1008,4-8-368,-2-13 792,6-7-200,-1-13-168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31 15283,'-23'-7'490,"0"0"0,-1 2-1,0 1 1,0 0 0,0 2-1,0 1 1,0 0 0,-1 2-1,-26 5 1,38-4-384,1 0 0,-1 2 0,1-1-1,-1 2 1,1 0 0,1 0 0,-1 1-1,1 0 1,0 1 0,0 0 0,1 1 0,0 0-1,0 1 1,1 0 0,0 0 0,0 1-1,1 0 1,-10 18 0,6-5-66,1 1-1,0 0 1,2 1 0,2 0-1,0 0 1,1 1 0,1 0-1,2 0 1,1 0-1,0 0 1,4 29 0,1-13-94,2 0 0,2-1 1,2 0-1,2 0 0,1-1 1,20 45-1,-24-67 5,0-1-1,1 0 1,0-1-1,1 0 1,1-1-1,1 0 1,23 24-1,-30-34 51,0-1 0,1 0-1,-1 0 1,1 0 0,0-1 0,0 0-1,0 0 1,0 0 0,0-1 0,1 0-1,-1 0 1,1 0 0,-1-1-1,1 0 1,0-1 0,0 1 0,-1-1-1,1 0 1,0-1 0,0 0 0,-1 0-1,1 0 1,-1-1 0,13-5 0,-3 0 112,1-2 1,-1 0-1,-1-1 1,0 0 0,-1-2-1,0 1 1,0-2-1,-1 0 1,15-19 0,-7 5 200,0-2 0,-2 0 0,-2-2 0,15-31 0,-19 32-11,-2 1 1,-1-2 0,-1 1 0,-1-1 0,5-62 0,-11 75-333,-1 1 0,-1-1 1,-1 0-1,-1 0 0,0 0 1,-2 1-1,0-1 1,0 1-1,-2 0 0,0 0 1,-1 1-1,-10-18 1,13 27-83,0 1 1,0 0 0,-1 1 0,0-1-1,0 1 1,0-1 0,-1 2 0,-7-6-1,10 8 69,-1-1-1,0 1 0,1 1 0,-1-1 1,0 1-1,0-1 0,0 1 0,0 0 1,0 0-1,-1 1 0,1-1 0,0 1 1,0 0-1,0 0 0,-1 1 0,-3 0 1,-1 1-119,1 1 1,0 0-1,-16 8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19:1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2243 167 15659,'-75'-1'299,"51"3"-305,0-2 0,0 0 0,-1-1 1,-34-7-1,18-1-13,-69-24 0,92 26 20,-211-67 67,190 63-50,-1 3 0,1 1 0,-80-3-1,95 11-3,1 1 0,0 1 0,-44 11 0,-67 30-69,48-15-14,-20 5-44,1 6-1,-171 89 0,214-94 60,-79 59 0,115-74 41,0 2 0,2 1 0,0 1 0,2 1-1,-22 31 1,18-18-4,2 2-1,-33 72 0,46-83-8,0 0 1,2 0-1,1 1 0,1 0 0,-2 33 0,8-57 20,1 1-1,0 0 1,1 0-1,-1-1 1,1 1-1,1 0 1,-1-1-1,1 1 1,1-1-1,-1 0 1,1 0-1,0 0 0,0 0 1,1 0-1,-1 0 1,1-1-1,8 9 1,6 3 12,0-1-1,1 0 1,33 20 0,-20-14 4,-1 1 6,233 149 59,-231-154-77,0-2-1,1-1 1,1-2 0,0-1-1,0-2 1,58 9 0,247-1-493,-211-15 306,480-7 47,-524-4 227,0-3 0,102-27 0,159-73 44,-245 74-120,211-85-8,-215 79 28,104-62-1,-184 95-16,0-1 1,0-1-1,-1 0 0,-1-1 0,0-1 0,17-19 0,-28 27 2,0 1 0,0-1-1,0 0 1,-1 0-1,0 0 1,0 0 0,0 0-1,-1-1 1,0 1-1,0-1 1,-1 0-1,0 1 1,0-1 0,0 0-1,-1 0 1,0 0-1,0 0 1,-1 1 0,0-1-1,0 0 1,-5-12-1,1 5 19,-1 2 0,-1-1-1,0 0 1,-1 1 0,0 1-1,-1-1 1,0 1 0,-1 1-1,-17-16 1,-6-1 92,-70-44-1,15 20-2,-171-72 1,-107-12-166,250 95-73,-213-53-1429,264 76 1413,-22-5-202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15667,'2'1'248,"0"-1"0,0 0 0,-1 0 0,1 0 0,0-1 0,0 1-1,0 0 1,-1-1 0,1 1 0,0-1 0,0 1 0,-1-1 0,1 0 0,-1 0-1,1 1 1,0-1 0,-1-1 0,0 1 0,1 0 0,1-1 0,28-34 2042,-17 19-1565,42-45 529,101-103-180,-154 161-1052,1 1 0,0-1-1,1 1 1,8-5-1,-13 8-17,1 0 0,-1-1-1,1 1 1,-1 0 0,1 0-1,-1 0 1,1 0 0,-1 0-1,1 0 1,-1 0-1,1 0 1,-1 0 0,1 0-1,-1 0 1,1 0 0,-1 0-1,1 0 1,-1 0 0,1 0-1,-1 0 1,1 1 0,0-1-1,0 1 0,-1 0 1,1-1-1,-1 1 0,1 0 1,-1 0-1,0 0 0,1-1 1,-1 1-1,0 0 0,1 0 1,-1 0-1,0 0 0,0 0 0,0 0 1,0-1-1,0 1 0,0 0 1,0 1-1,-2 41 98,-14 72-1,0 12-24,13-102-77,2-17-88,0 1-1,1-1 1,0 0 0,0 0-1,2 11 1,-2-19 59,0 1-1,0-1 1,0 1 0,0-1 0,0 1 0,1-1-1,-1 1 1,0-1 0,0 0 0,0 1-1,0-1 1,0 1 0,1-1 0,-1 0-1,0 1 1,0-1 0,1 1 0,-1-1 0,0 0-1,1 1 1,-1-1 0,0 0 0,1 0-1,-1 1 1,0-1 0,1 0 0,-1 0-1,1 0 1,-1 1 0,1-1 0,-1 0 0,0 0-1,1 0 1,-1 0 0,1 0 0,-1 0-1,1 0 1,-1 0 0,1 0 0,-1 0-1,0 0 1,1 0 0,-1 0 0,1 0 0,-1 0-1,1-1 1,-1 1 0,0 0 0,1 0-1,-1 0 1,1-1 0,-1 1 0,0 0-1,1 0 1,-1-1 0,0 1 0,1 0-1,-1-1 1,0 1 0,0-1 0,1 1 0,-1-1-1,21-26-703,-3 1 143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16404,'-15'14'2421,"6"1"-2087,1-1-1,1 2 1,0-1 0,1 1-1,0 0 1,-4 23-1,4-6-206,1-1 1,-1 46-1,5-68-49,1 0 0,1 0 1,0 0-1,0 1 0,1-1 0,4 14 0,-5-22-54,0 0-1,-1 0 1,1 0 0,0 0-1,0-1 1,0 1-1,0 0 1,0 0-1,0-1 1,1 1-1,-1-1 1,0 1 0,1-1-1,0 1 1,-1-1-1,1 0 1,0 0-1,-1 0 1,1 0-1,0 0 1,0 0 0,0-1-1,0 1 1,0 0-1,0-1 1,0 0-1,0 1 1,0-1-1,0 0 1,0 0 0,0 0-1,0 0 1,0 0-1,0-1 1,0 1-1,0-1 1,0 1-1,0-1 1,3-1 0,5-3 95,0 0 0,-1-1 1,1 1-1,-1-2 1,-1 1-1,1-2 0,-1 1 1,0-1-1,10-13 0,1-3 301,-1-1 0,18-34-1,-29 46-190,0-1 0,-1 1 1,5-18-1,-9 27-161,-1-1-1,0 1 1,0 0-1,-1 0 1,1-1 0,-1 1-1,0 0 1,0-1 0,0 1-1,-1 0 1,0-1 0,1 1-1,-1 0 1,-1 0 0,-2-7-1,3 9-45,0 0 1,0 0-1,-1 0 0,1 0 0,-1 1 0,1-1 1,-1 1-1,1-1 0,-1 1 0,0-1 0,1 1 1,-1 0-1,0 0 0,0 0 0,0 0 0,0 0 1,0 0-1,-3 0 0,1 0-14,0 1 1,0 0-1,0-1 1,0 1-1,0 1 1,1-1-1,-1 0 1,0 1-1,-6 2 0,2-1-128,-1 1-1,1 1 0,0 0 0,1 0 0,-1 0 0,1 1 0,0 0 1,-10 9-1,14-11-151,0 0 1,1-1 0,-1 1-1,1 0 1,0 0-1,-1 1 1,2-1 0,-1 0-1,0 1 1,1-1-1,-2 5 1,3-7 251,0-1 0,0 0 0,0 0 0,0 0 0,0 1 0,0-1 0,0 0 0,0 0 1,0 0-1,0 1 0,0-1 0,0 0 0,1 0 0,-1 0 0,0 1 0,0-1 0,0 0 0,0 0 0,0 0 0,0 0 0,1 1 0,-1-1 0,0 0 0,0 0 0,0 0 0,1 0 0,-1 0 1,0 0-1,0 0 0,0 0 0,1 0 0,-1 1 0,0-1 0,0 0 0,0 0 0,1 0 0,-1 0 0,0 0 0,0 0 0,0 0 0,1 0 0,-1 0 0,0-1 0,0 1 0,0 0 1,1 0-1,-1 0 0,0 0 0,0 0 0,0 0 0,1 0 0,-1 0 0,0-1 0,0 1 0,0 0 0,0 0 0,0 0 0,1 0 0,-1 0 0,0-1 0,2 0-127,11-4-737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18420,'-5'2'2460,"2"1"-2230,-1-1 0,0 1-1,1 0 1,-1 0-1,1 1 1,0-1-1,0 1 1,0-1-1,1 1 1,-1 0-1,1 0 1,0 0-1,0 0 1,0 1-1,-1 4 1,-2 8-120,1-1 1,-5 31-1,7-27-28,1 0 0,0 0 0,4 38 1,-1-47-44,0 1-1,0-1 1,1 0 0,0 0 0,1 0 0,1 0 0,-1-1 0,9 13 0,-12-21-33,0 0 1,0-1 0,0 1 0,0-1-1,0 1 1,1-1 0,-1 0-1,1 1 1,-1-1 0,0 0-1,1 0 1,0 0 0,-1 0-1,1 0 1,0 0 0,3 0 0,-4-1 6,0 1 1,0-1-1,1-1 1,-1 1-1,0 0 1,0 0-1,0 0 1,0-1-1,0 1 1,1 0-1,-1-1 1,0 1-1,0-1 1,0 0-1,0 1 1,0-1-1,0 0 1,-1 1-1,1-1 1,1-1-1,1-2 70,0 0-1,0-1 0,0 1 1,0-1-1,-1 1 0,0-1 0,0 0 1,0 0-1,-1 0 0,2-8 1,-1 3 131,-1-1 0,-1 1 0,1-1 0,-3-11 0,2 17-118,-1 0 1,1 0-1,-2 1 0,1-1 0,0 0 1,-1 1-1,0-1 0,0 1 1,0 0-1,0-1 0,-5-4 1,7 8-87,-1 0 1,0 0-1,0 0 1,1 1 0,-1-1-1,0 0 1,0 0 0,0 1-1,0-1 1,0 0 0,0 1-1,0-1 1,0 1-1,0-1 1,-1 1 0,1 0-1,0-1 1,0 1 0,0 0-1,0 0 1,-1 0 0,1 0-1,0 0 1,0 0 0,0 0-1,-2 0 1,1 1-102,0 0 0,0 0 1,1 0-1,-1 0 0,0 0 1,1 0-1,-1 1 0,1-1 1,-1 0-1,1 1 0,0-1 1,0 1-1,-1 0 0,0 2 0,0-1-123,1 0-1,0 0 0,0-1 1,0 1-1,0 0 0,0 0 1,0 0-1,1 0 0,-1 6 0,1-8 129,0 0 0,0 1-1,0-1 1,0 0 0,1 0-1,-1 1 1,0-1-1,1 0 1,-1 0 0,1 0-1,-1 0 1,1 0 0,-1 1-1,1-1 1,0 0-1,-1 0 1,1 0 0,0-1-1,0 1 1,0 0 0,0 0-1,0 0 1,1 0-1,11 2-802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21669,'3'19'1984,"-4"2"-1384,-1 3-288,-2 4 985,1 1-577,1 0-944,2-3-553,-1-7 625,-2-6-168,-3-8-152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18020,'-6'0'2000,"6"12"-1224,0 4-351,0 8 1447,0 4-832,0 8-528,0 3-144,2 1-344,1-2-128,-2-5-312,2-2-160,0-9-440,2-6-208,-1-14 848,3-7-273,0-13-143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19412,'11'-6'506,"1"0"-1,-1 1 0,1 0 1,0 1-1,0 0 1,0 1-1,1 0 1,-1 1-1,1 0 1,0 1-1,-1 1 0,1 0 1,14 2-1,-24-2-472,0 1 0,-1-1-1,1 1 1,0-1 0,-1 1-1,1 0 1,0 0 0,-1 0 0,1 0-1,-1 0 1,1 1 0,-1-1-1,0 1 1,0 0 0,1 0-1,1 2 1,-3-3-10,0 1 1,0 0-1,-1 0 1,1-1-1,0 1 1,-1 0-1,1 0 0,-1 0 1,0 0-1,1 0 1,-1 0-1,0 0 0,0 0 1,0 0-1,0 0 1,-1-1-1,1 1 0,-1 0 1,1 0-1,-1 0 1,1 0-1,-1 0 0,-2 2 1,-7 15 215,-1 0-1,-1-1 1,-1 0 0,-23 25 0,20-25-86,0 0 0,2 1 1,-17 29-1,30-46-150,0 0 0,0 0-1,0 0 1,0 0 0,1 0 0,-1 0 0,0 0-1,1 0 1,0 0 0,-1 0 0,1 0-1,0 0 1,0 0 0,0 0 0,0 0 0,0 0-1,1 1 1,0 1 0,0-2-11,0 0 0,1 0 0,-1 0 0,0-1 1,1 1-1,0-1 0,-1 1 0,1-1 0,0 1 0,0-1 0,-1 0 0,1 0 0,0 0 0,0 0 0,0 0 0,1 0 1,3 0-1,13 5-349,0-2-1,1 0 1,-1-1 0,1-1 0,0-1 0,0-1 0,24-2 0,3-5-184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17340,'-8'0'1872,"2"3"-1040,2 2-288,2 1 1153,4 0-361,10 0-344,3-1-192,11-2-287,2-2-65,7-1-144,2-3-216,1-1-816,0-1 1504,2-1-792,-3 1-48,-4 2-24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16692,'0'1'84,"0"-1"1,0 1 0,1-1-1,-1 1 1,0-1-1,0 1 1,1-1 0,-1 1-1,0-1 1,1 0 0,-1 1-1,1-1 1,-1 1 0,1-1-1,-1 0 1,1 0 0,-1 1-1,1-1 1,-1 0 0,1 0-1,-1 1 1,1-1 0,-1 0-1,1 0 1,-1 0 0,1 0-1,0 0 1,0 0 0,18-7 1369,15-23 421,-33 29-1800,22-24 1266,26-37-1,3-4-378,-52 66-962,0-1 0,1 1 0,-1 0 0,0 0 1,0-1-1,0 1 0,1 0 0,-1-1 0,0 1 1,0 0-1,0 0 0,1-1 0,-1 1 0,0 0 1,1 0-1,-1-1 0,0 1 0,1 0 0,-1 0 0,0 0 1,1 0-1,-1 0 0,0 0 0,1-1 0,-1 1 1,0 0-1,1 0 0,-1 0 0,0 0 0,1 0 1,-1 0-1,0 0 0,1 0 0,-1 1 0,0-1 1,1 0-1,-1 0 0,0 0 0,1 0 0,-1 0 1,1 1-1,3 17-77,-7 29-105,3-45 175,-10 57-143,6-38 30,-3 34 1,6-54 84,1 0 0,0-1 1,0 1-1,0 0 1,0-1-1,0 1 0,0-1 1,0 1-1,0 0 0,0-1 1,0 1-1,0 0 0,0-1 1,0 1-1,1 0 0,-1-1 1,0 1-1,0-1 0,1 1 1,-1-1-1,0 1 0,1 0 1,-1-1-1,1 1 1,-1-1-1,1 0 0,-1 1 1,1-1-1,-1 1 0,1-1 1,-1 0-1,1 1 0,-1-1 1,1 0-1,0 0 0,-1 1 1,1-1-1,-1 0 0,1 0 1,0 0-1,-1 0 1,1 0-1,0 0 0,-1 0 1,1 0-1,0 0 0,-1 0 1,1 0-1,0 0 0,-1 0 1,1-1-1,-1 1 0,1 0 1,0 0-1,-1-1 0,1 1 1,-1 0-1,1-1 0,8-4-212,-1 1-1,0-1 1,9-8-1,-11 9 234,28-22-567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18380,'-2'0'191,"0"1"-1,1-1 1,-1 1 0,0 0 0,1-1-1,-1 1 1,0 0 0,1 0 0,-1 0 0,1 0-1,-1 1 1,1-1 0,0 0 0,-2 3-1,-18 21 753,20-23-662,-3 4-145,0 1 0,0 0 1,0 0-1,1 0 0,0 0 1,1 1-1,-1-1 0,2 1 1,-1-1-1,1 1 0,0 0 1,0 12-1,1-17-146,0-1-1,0 1 1,0 0 0,1 0-1,-1-1 1,1 1-1,0-1 1,0 1 0,0-1-1,0 1 1,0-1 0,0 1-1,1-1 1,-1 0 0,1 1-1,-1-1 1,1 0 0,0 0-1,0 0 1,0-1 0,0 1-1,0 0 1,0-1-1,1 1 1,-1-1 0,1 0-1,-1 0 1,1 0 0,-1 0-1,1 0 1,-1-1 0,1 1-1,0-1 1,-1 1 0,1-1-1,0 0 1,-1 0-1,5-1 1,-3 1 82,1-1-1,-1 1 1,1-1 0,-1 0-1,0-1 1,0 1-1,1-1 1,-1 0 0,0 0-1,0 0 1,-1 0-1,1-1 1,0 0 0,-1 1-1,1-2 1,-1 1-1,0 0 1,0 0 0,0-1-1,-1 0 1,1 1-1,1-6 1,-2 7 25,-1-1 1,0 0-1,0 0 0,0 1 1,0-1-1,-1 0 0,1 0 1,-1 0-1,0 0 0,0 0 1,0 0-1,0 0 0,0 0 0,0 0 1,-1 0-1,0 1 0,1-1 1,-1 0-1,0 0 0,0 0 1,-1 1-1,1-1 0,-1 1 1,1-1-1,-1 1 0,0-1 1,0 1-1,0 0 0,0 0 1,0 0-1,0 0 0,0 0 1,-1 1-1,-2-2 0,2 1-111,-1 0 0,1 1 0,-1-1-1,1 1 1,-1 0 0,1 0 0,-1 1 0,0-1 0,1 1-1,-1 0 1,0 0 0,1 0 0,-8 1 0,9-1-107,1 0 1,-1 1-1,0-1 0,1 0 1,-1 1-1,0 0 1,1-1-1,-1 1 1,1 0-1,-1 0 1,1-1-1,-1 1 1,1 1-1,-1-1 0,1 0 1,0 0-1,0 0 1,0 1-1,0-1 1,0 0-1,0 1 1,0-1-1,0 1 0,0-1 1,0 1-1,1 0 1,-1-1-1,1 1 1,-1 0-1,1 1 1,2 8-626,8 0-118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21 16604,'1'-1'93,"-1"1"1,1-1 0,-1 1 0,1 0-1,0-1 1,-1 1 0,0-1 0,1 1 0,-1-1-1,1 1 1,-1-1 0,0 0 0,1 1-1,-1-1 1,0 1 0,1-1 0,-1 0-1,0 1 1,0-1 0,0 0 0,0 1 0,0-1-1,0 0 1,0 0 0,0 1 0,-1-1-1,1 1 1,0-1 0,-1 1 0,1 0-1,-1-1 1,1 1 0,0 0 0,-1-1-1,1 1 1,-1 0 0,1 0 0,-1-1-1,1 1 1,-1 0 0,0 0 0,1 0-1,-1 0 1,1 0 0,-2 0 0,-1-1 275,-1 1 1,1 0 0,-1 0-1,1 1 1,-1-1 0,0 1-1,1 0 1,-6 1 0,2 2-236,1 0 1,-1 1-1,1-1 1,0 1-1,0 0 1,0 1-1,1-1 1,-1 1-1,1 0 1,1 1-1,0-1 1,-1 1-1,2 0 1,-7 14-1,9-17-142,-1 0-1,1 1 1,0-1 0,0 0-1,1 1 1,-1-1 0,1 1 0,0-1-1,0 1 1,0-1 0,1 1-1,1 4 1,-1-6 10,0 0 0,0 0 1,1 0-1,-1 0 0,1 0 0,0 0 0,-1-1 0,2 1 1,-1 0-1,0-1 0,0 0 0,1 1 0,-1-1 1,1 0-1,0 0 0,-1-1 0,7 4 0,-2-3 34,-1 1-1,1-1 1,0-1-1,0 1 1,0-1-1,0 0 1,0-1 0,0 0-1,0 0 1,0 0-1,0-1 1,0 0-1,0-1 1,0 1-1,0-1 1,9-5-1,-11 6 51,0-1-1,0 0 1,0-1-1,-1 1 1,0-1-1,1 0 1,-1 0-1,0 0 1,0-1-1,0 1 1,-1-1-1,1 0 0,-1 0 1,0 0-1,0-1 1,-1 1-1,1-1 1,-1 0-1,0 1 1,0-1-1,0 0 1,-1 0-1,1-6 0,-2 7-43,0 1-1,0-1 0,0 0 1,-1 1-1,0-1 0,0 1 1,0-1-1,0 1 0,0-1 1,-1 1-1,0 0 0,1-1 0,-1 1 1,0 0-1,-1 0 0,1 0 1,0 1-1,-1-1 0,0 1 1,0-1-1,1 1 0,-1 0 1,0 0-1,-1 0 0,1 0 0,-4-1 1,-2-2-405,-1 1 0,0 0 0,0 1-1,0 0 1,-1 1 0,1 0 0,-1 0 0,-11 1 0,15 1 161,-1 0-1,0 1 1,1 0 0,-1 0-1,0 1 1,-13 5 0,-7 7-760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19:3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15017 895 7490,'-62'-43'1583,"41"28"-1279,0 0 0,0 2-1,-2 0 1,-40-16 0,31 19-198,-1 1 1,-51-6-1,-70 0-166,37 5 25,-410-84-798,467 81 691,-759-102-894,-562-22 1433,-110-20-105,-5 37-267,-283 55-2504,1507 58 1979,-2468 74 157,2714-65 365,-818 79 1568,8 62 102,604-82-1269,4 10 0,-264 121 0,415-157-366,2 4 0,2 2 0,2 4 0,1 3 1,3 3-1,2 3 0,3 2 0,-80 93 0,78-71 19,2 4 0,-80 141 0,112-166-36,2 1 0,3 1 0,3 1 0,2 1 0,-16 83 0,23-57-24,3 1 0,4 1 0,4 0-1,4-1 1,3 1 0,5-1 0,3 0 0,4-1 0,4-1 0,4 0 0,60 138 0,126 191-227,-158-329 125,4-3 0,108 124-1,-69-107 25,5-5 0,4-4 0,3-4 1,5-6-1,3-4 0,3-6 0,3-4 0,2-6 0,195 65 0,180 27-5,8-21 104,-246-65-49,1507 271-3,29-218-1,166-142 438,-1548 14-372,1155-48 108,-3-34-175,-1537 89 16,1414-103 27,-6-82 119,196-140-41,-1232 232-29,621-231 1,-272 9 141,-627 253-63,-3-5 0,-2-5 0,199-162 0,-225 152 108,101-115 0,-150 147-107,-2-3 0,-3-1-1,62-116 1,-79 123-90,-2-1 0,-3-1 0,-2-1 0,-2 0 0,-2-1 0,-2 0 0,-3-1 0,-2 1 0,-3-1 0,-1 0 0,-3 0 0,-2 1 0,-18-74-1,7 52 0,-4 0 1,-3 1-1,-4 1 0,-2 1 0,-4 2 0,-2 1 0,-82-116 0,70 125-42,-1 2 0,-4 2 1,-109-90-1,88 90-19,-3 2-1,-150-76 1,92 67-133,-192-61 0,-149-17-1301,121 39 748,150 38 250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7 342 13491,'-6'-1'4953,"15"6"-3428,19 7-806,-7-7-332,1-2 0,-1-1 0,0 0 0,30-3 0,86-11 300,-112 9-600,281-37 315,193-19-335,119 33-69,-255 15-1,1139-90-32,-1382 90 56,194-13 84,0 24 59,-236 10-662,-78-10 470,0 0 0,1 0 0,-1 0 0,0 0 0,1-1 0,-1 1 0,0 0-1,0 0 1,1 0 0,-1-1 0,0 1 0,0 0 0,1 0 0,-1-1 0,0 1-1,0 0 1,0 0 0,0-1 0,1 1 0,-1 0 0,0-1 0,0 1 0,0 0-1,0-1 1,0 1 0,0 0 0,0-1 0,0 1 0,0 0 0,0-1 0,0 1-1,0 0 1,0-1 0,0 1 0,0 0 0,-1-1 0,-1-12 187,-15-26-434,7 9 90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14523,'2'0'235,"0"0"-1,1 0 1,-1 0 0,0 0-1,0-1 1,0 1 0,0-1 0,-1 1-1,1-1 1,0 0 0,0 0-1,0 0 1,0 0 0,-1 0-1,1 0 1,0 0 0,-1-1-1,1 1 1,-1-1 0,0 1-1,2-3 1,30-42 1877,-23 31-1397,145-240 3370,-119 193-3788,-17 30-238,-10 23-70,-6 16-9,-5 18-12,-29 117-111,-9 61-201,39-197 80,0-1 0,0 1 0,1-1 0,1 11 0,-1-16 224,0 1 1,0-1-1,0 0 0,0 1 0,0-1 1,0 0-1,0 1 0,1-1 0,-1 0 1,0 1-1,0-1 0,0 0 0,0 0 1,1 1-1,-1-1 0,0 0 0,0 0 1,0 1-1,1-1 0,-1 0 0,0 0 0,0 0 1,1 0-1,-1 1 0,0-1 0,1 0 1,-1 0-1,0 0 0,1 0 0,-1 0 1,1 0-1,0 0-10,0 0 0,1-1 0,-1 1 0,0-1 0,0 1 0,0-1 0,1 0 0,-1 0 1,0 1-1,0-1 0,0 0 0,0 0 0,1-1 0,22-24-540,7-6-208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14707,'-3'9'548,"0"0"-1,0 0 1,-1 0 0,0-1-1,0 0 1,-9 13-1,7-13-112,1 1 1,0 0-1,1 0 0,0 0 0,-5 16 0,8-20-286,0 1 0,0 0-1,0 0 1,1 0 0,0-1 0,0 1-1,0 0 1,1 0 0,0 0 0,2 10-1,-2-14-121,0 0-1,1 1 1,-1-1-1,0 0 0,1 0 1,-1 0-1,1 0 0,-1 0 1,1 0-1,0 0 1,0-1-1,0 1 0,0-1 1,0 1-1,0-1 1,1 0-1,-1 0 0,0 0 1,1 0-1,-1 0 0,0 0 1,1-1-1,-1 1 1,1-1-1,-1 0 0,5 1 1,-1-2 56,1 1 1,0-1 0,-1 0 0,1 0 0,-1-1-1,1 0 1,-1 0 0,0 0 0,0-1 0,0 0-1,0 0 1,0 0 0,0-1 0,-1 0-1,0 0 1,7-8 0,-7 8 76,-1 0-1,0-1 0,0 1 1,0-1-1,-1 0 1,0 0-1,0 0 1,0-1-1,-1 1 1,0-1-1,0 0 1,0 1-1,0-1 1,-1 0-1,0 0 1,0 0-1,-1 0 0,0-10 1,-1 12-60,0 0 0,0 0 1,0-1-1,-1 1 0,1 0 0,-1 0 0,0 0 0,0 1 1,-1-1-1,1 0 0,-1 1 0,1 0 0,-1-1 0,0 1 1,-1 0-1,1 0 0,0 1 0,-5-3 0,4 2-131,-1 0 0,1 1-1,-1 0 1,0 0 0,0 0-1,0 0 1,0 1 0,0 0 0,0 0-1,0 0 1,0 1 0,0-1-1,0 1 1,-10 2 0,14-2-32,0 0 0,0 0-1,0 0 1,0 0 0,0 0 0,0 1 0,0-1 0,0 0 0,0 1 0,0-1 0,0 1 0,0-1 0,0 1 0,0 0 0,1-1 0,-1 1 0,0 0 0,0 0 0,1-1 0,-1 1 0,0 0 0,1 0 0,-1 0 0,1 0 0,-1 0 0,1 0 0,-1 0-1,1 0 1,0 0 0,-1 0 0,1 0 0,0 0 0,0 0 0,0 2 0,0-1 7,0 0 0,1 0 0,-1-1 0,1 1 0,-1 0 0,1-1 0,0 1 0,0-1 0,0 1 0,0-1 0,0 1 0,0-1 0,0 0 0,0 1 0,0-1 0,1 0 0,-1 0 0,0 0 1,1 0-1,1 1 0,21 9-657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 18212,'-16'4'824,"-1"0"0,2 2 0,-1 0-1,1 1 1,0 0 0,-28 19 0,37-22-635,0 1 0,1 0 1,-1 0-1,1 1 0,0-1 0,1 1 0,-8 12 1,10-14-160,0 1 0,0-1 1,0 1-1,1-1 1,-1 1-1,1-1 1,1 1-1,-1 0 1,0 0-1,1 0 1,0-1-1,0 1 0,2 6 1,-2-8-19,1 0 0,0 0 0,0 0 0,0 0 0,1 0 0,-1 0 1,1 0-1,-1 0 0,1-1 0,0 1 0,0-1 0,0 1 0,1-1 0,-1 0 0,0 0 0,1 0 0,0 0 1,-1 0-1,1 0 0,0-1 0,0 1 0,0-1 0,0 0 0,0 0 0,0 0 0,0 0 0,0-1 0,4 1 1,3 1 27,-1-2 0,1 1 1,-1-1-1,1 0 1,0-1-1,-1 0 1,0-1-1,15-4 1,-17 4 48,0-1-1,0 0 1,0-1 0,0 1 0,-1-1 0,1 0 0,-1-1 0,0 0-1,0 0 1,-1 0 0,0 0 0,0-1 0,0 0 0,6-9 0,-9 11-29,0 0 1,0 0 0,-1 1 0,1-1-1,-1 0 1,0 0 0,0 0 0,-1-1-1,1 1 1,-1 0 0,0 0 0,0 0-1,0 0 1,0-1 0,-1 1 0,1 0-1,-1 0 1,0 0 0,-1 0 0,1 0-1,-1 0 1,1 1 0,-1-1 0,-1 0-1,1 1 1,0-1 0,-6-5 0,3 4-151,0 0 1,0 0 0,-1 1 0,1 0-1,-1 0 1,0 0 0,0 0 0,0 1-1,0 0 1,-1 1 0,-10-4-1,5 3-144,0 1 0,0 0 0,0 1 0,-1 0-1,-21 2 1,-6 4-359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19452,'0'4'1961,"8"-3"-1209,4 4-288,7-4 872,5-1-192,7-1-351,4-1-185,2 1-392,0-1-192,-1 1-472,-2-1-289,-8 2-623,-3 0-552,-12-3 1376,-10 3-385,-2-6-215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19740,'4'20'2097,"11"-8"-1321,3-3-328,8-4 1096,3-2-375,8 0-641,1 0-496,1-3-1009,-4-6 881,-11-11-168,-5-3-136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58 17556,'3'-5'566,"-1"0"0,0-1 0,0 1 0,1-11 1,-2 16-501,-1-1 0,0 0 0,0 1 1,0-1-1,0 0 0,0 1 1,0-1-1,0 0 0,0 1 1,0-1-1,0 0 0,0 1 0,0-1 1,-1 0-1,1 1 0,0-1 1,0 0-1,-1 1 0,1-1 0,0 1 1,-1-1-1,1 1 0,-1-1 1,1 1-1,0-1 0,-1 1 0,1-1 1,-1 1-1,0-1 0,1 1 1,-1 0-1,1-1 0,-1 1 0,1 0 1,-1 0-1,0-1 0,1 1 1,-1 0-1,0 0 0,1 0 1,-1 0-1,0 0 0,1 0 0,-1 0 1,0 0-1,1 0 0,-1 0 1,0 0-1,1 0 0,-1 1 0,0-1 1,1 0-1,-1 0 0,1 1 1,-1-1-1,0 1 0,-4 1 125,0 0 0,0 0 1,1 1-1,-1 0 0,1 0 0,0 0 0,-1 1 0,1-1 0,-4 6 0,-35 42 244,36-41-344,-12 16-77,2 2 1,0 0 0,2 1-1,1 1 1,1 0 0,2 1-1,1 0 1,1 0 0,2 1-1,1 0 1,2 1 0,1-1-1,1 1 1,5 57 0,-1-73-24,1 0 1,8 32-1,-10-45 9,1 0 0,-1 0-1,0 0 1,1-1 0,0 1-1,0-1 1,0 1 0,0-1-1,0 0 1,1 0 0,-1 0-1,1 0 1,0 0-1,0-1 1,0 1 0,0-1-1,1 0 1,4 3 0,-7-5 7,1 1 1,0-1-1,0 0 1,0 1-1,-1-1 1,1 0-1,0 0 0,0-1 1,0 1-1,0 0 1,-1-1-1,1 1 1,0-1-1,0 1 1,-1-1-1,1 0 1,0 0-1,-1 1 1,1-1-1,-1 0 0,1-1 1,-1 1-1,1 0 1,-1 0-1,0-1 1,0 1-1,1-1 1,-1 1-1,1-3 1,3-3 71,-1-1 0,0 1 0,0-1 0,5-16 0,-5 12 30,-1 0 0,-1 0 0,0 0 0,0 0 0,-1-19 0,-1 24-39,-1-1 0,0 0 0,0 0 0,0 0 0,-1 1 0,0-1 0,-1 1-1,1-1 1,-7-10 0,8 16-100,0 1-1,0-1 1,0 1 0,0 0-1,0 0 1,0-1 0,0 1-1,0 0 1,0 0 0,-1 0-1,1 0 1,0 0 0,-1 1-1,1-1 1,0 0 0,-1 1-1,1-1 1,-1 0 0,1 1-1,-1 0 1,0-1 0,1 1-1,-1 0 1,1 0-1,-1 0 1,-3 0 0,4 1-68,0-1 1,0 1 0,-1-1-1,1 1 1,0 0 0,0-1-1,0 1 1,0 0-1,0 0 1,0 0 0,0 0-1,0 0 1,0 0-1,0 0 1,0 0 0,1 0-1,-1 0 1,0 0 0,1 0-1,-1 1 1,1-1-1,-1 0 1,1 1 0,0-1-1,-1 0 1,1 0 0,0 1-1,0-1 1,0 1-1,0-1 1,0 3 0,4 8-600,4-6-188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18052,'6'35'1976,"-8"0"-1184,-1 5-359,2 5 1127,1-1-488,3-4-744,0-5-416,-2-11-800,2-7-248,1-12 808,-1-5-240,0-17-273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19180,'-3'-9'2057,"3"11"-1249,-2 8-328,-1 16 1272,3 5-392,-3 9-463,-2 3-217,4 7-248,-2 1-64,3-2-32,0-3-72,0-8-424,1-7-392,2-13-824,1-6 1168,3-12-232,2-4-153</inkml:trace>
  <inkml:trace contextRef="#ctx0" brushRef="#br0" timeOffset="1">177 89 18924,'5'-8'481,"0"1"0,0 0 0,1 0 0,0 1 0,0 0 0,0 0 1,1 0-1,0 1 0,0 0 0,0 0 0,12-5 0,-15 8-344,1 0 0,0 1 0,0-1 1,0 1-1,0 0 0,0 1 0,0-1 0,0 1 1,0 0-1,0 0 0,0 0 0,0 1 0,0-1 1,0 1-1,0 1 0,0-1 0,-1 1 0,1 0 1,0 0-1,-1 0 0,6 4 0,-7-4-120,-1-1-1,1 1 0,-1 0 1,0 0-1,1 0 0,-1 1 1,0-1-1,-1 0 0,1 1 1,0-1-1,-1 1 0,1 0 1,-1 0-1,0-1 0,2 7 1,-2-4 1,0 0 0,-1 1 1,1-1-1,-1 1 0,0-1 0,-1 1 1,1-1-1,-3 7 0,-2 8 33,-1-1-1,-2 1 0,-15 29 1,22-45-43,-120 222 303,119-222-321,1 0 1,-1 0-1,0 0 0,1 0 1,0 1-1,0-1 0,0 0 0,0 9 1,1-12 1,0 0 0,0-1 1,0 1-1,0 0 0,1-1 1,-1 1-1,0 0 0,0-1 1,1 1-1,-1-1 0,0 1 1,1 0-1,-1-1 0,0 1 1,1-1-1,-1 1 1,1-1-1,-1 1 0,1-1 1,-1 1-1,1-1 0,0 0 1,0 1-1,1-1-22,-1 1 1,1-1-1,0 1 1,0-1-1,0 0 1,-1 0-1,1 0 1,0 0-1,0 0 1,0-1-1,0 1 1,3-1-1,12-5-459,-1 0-1,1-2 0,27-15 0,5-3 99,-1 4-85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19244,'0'13'1720,"-11"12"-1175,1 5-241,-4 9 816,-3 2-256,-1 6-472,-4-1-120,4-4-136,3-3-24,2-9-216,3-6-256,2-9 160,2-5 120,1-10-224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8:2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11410,'-1'1'99,"0"-1"0,0 0 0,0 0 0,0 1 0,0-1 0,0 1 0,0-1 0,0 0 0,0 1 0,1 0 0,-1-1 0,0 1 0,0 0 0,0-1 0,1 1 0,-2 1 0,2-1-59,0-1-1,0 1 0,0-1 1,0 0-1,0 1 1,0-1-1,1 0 0,-1 1 1,0-1-1,0 1 0,1-1 1,-1 0-1,0 0 1,0 1-1,1-1 0,-1 0 1,0 1-1,1-1 1,-1 0-1,0 0 0,1 0 1,-1 1-1,0-1 0,1 0 1,-1 0-1,0 0 1,1 0-1,0 0 0,41 10 296,6-7-310,1-2 0,54-5 0,-5-1 25,532 33 1063,36-1-686,-428-37-427,243 1 12,-457 10-15,75 7-18,-87-6 13,-1 0-1,0 1 1,-1 0-1,1 0 1,0 1-1,16 9 0,-25-12-20,0 1-1,0-1 0,0 0 0,0 1 0,0-1 0,-1 1 0,1 0 1,0 0-1,-1-1 0,0 1 0,1 0 0,-1 0 0,0 1 0,0-1 1,0 0-1,0 0 0,1 4 0,-11-20-122,2-3 41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19:3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9490,'137'-33'3330,"-84"18"-2427,100-14 0,406-3-734,-361 25-85,599 12 382,-691 2-442,615 38 9,-658-42-51,165 12-30,-171-8-110,108 26-1,-134-22-470,-24-5-441,-23-4 365,-1-2 285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16420,'-5'1'158,"0"0"0,1 0 0,-1 0 0,0 0 0,1 1 0,-1 0 1,1 0-1,-1 0 0,1 0 0,0 1 0,0 0 0,0-1 1,0 2-1,0-1 0,1 0 0,0 1 0,-1 0 0,1-1 0,0 1 1,-4 9-1,-2 2 110,1 1 1,0 0-1,1 0 1,-7 25-1,11-29-101,0 0 0,-1 18 0,3-27-116,1-1 0,0 0 0,0 0 0,-1 1 0,2-1 0,-1 0 0,0 1 0,0-1 0,1 0 0,-1 0 0,1 1 0,0-1 0,-1 0 0,1 0 0,0 0-1,0 0 1,1 0 0,-1 0 0,0 0 0,3 2 0,-3-3 0,1-1 0,-1 1 0,1-1 0,-1 1 0,1-1 0,-1 0 1,1 0-1,0 1 0,-1-1 0,1 0 0,-1-1 0,1 1 0,-1 0 0,1 0 0,-1-1 0,1 1 0,-1-1 0,1 1 0,-1-1 0,1 0 0,-1 1 0,0-1 0,1 0 0,-1 0 0,0 0 0,0 0 1,0 0-1,2-2 0,4-3 202,-1-1 1,1 0 0,6-11-1,-4 6 108,-1-1-1,-1 0 1,8-21 0,-12 28-251,-1-1 1,0 1-1,0-1 1,0 0 0,-1 1-1,0-1 1,-1 0 0,1 0-1,-2-13 1,1 19-139,0-1 0,0 1 0,-1-1 0,1 1-1,0 0 1,-1-1 0,1 1 0,-1 0 0,1-1 0,-1 1 0,1 0 0,-1 0 0,0 0 0,0-1 0,0 1-1,1 0 1,-1 0 0,0 0 0,0 0 0,-1 1 0,1-1 0,0 0 0,0 0 0,0 0 0,0 1 0,-1-1-1,1 1 1,0-1 0,-1 1 0,1 0 0,0-1 0,-1 1 0,1 0 0,-1 0 0,1 0 0,0 0 0,-1 0-1,1 0 1,-3 1 0,0 0-281,0 0 0,0 0 0,1 1 0,-1-1 0,0 1 0,1 0 0,0 0 0,-1 0 0,1 1 0,0-1 0,0 1 0,-5 6 0,4-4-84,0 0-1,0 1 1,0-1 0,1 1 0,0 0 0,0 1 0,0-1-1,1 0 1,0 1 0,-2 8 0,4 17-883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19036,'-5'5'390,"0"0"1,0 0-1,0 0 0,0 0 0,1 1 1,0-1-1,0 1 0,1 0 0,-1 1 0,-3 9 1,6-11-179,-1-1-1,0 1 1,1 1 0,0-1 0,0 0 0,0 0 0,1 0 0,0 0 0,0 1 0,0-1-1,1 0 1,-1 0 0,1 0 0,3 8 0,-4-11-184,1-1 0,0 1 1,-1-1-1,1 1 0,0-1 0,0 0 1,0 1-1,0-1 0,0 0 0,0 0 1,0 0-1,0 0 0,0 0 0,1 0 0,-1 0 1,0 0-1,1 0 0,-1 0 0,1-1 1,-1 1-1,1-1 0,2 1 0,-1 0 0,0-1 1,0 0-1,0 0 0,0 0 0,0-1 0,0 1 1,0-1-1,-1 1 0,1-1 0,0 0 0,4-2 1,-1 0 47,0 0 0,0-1-1,0 1 1,0-1 0,0-1 0,-1 1 0,0-1 0,0 0 0,7-9 0,-10 12-23,0 0 0,-1-1 1,1 0-1,-1 1 0,1-1 0,-1 0 0,0 0 1,0 0-1,0 1 0,-1-1 0,1 0 0,-1 0 1,1 0-1,-1 0 0,0 0 0,0 0 0,-1 0 0,1 0 1,-2-6-1,1 7-17,-1-1 1,1 1 0,-1-1-1,0 1 1,0-1 0,0 1-1,0 0 1,-1 0-1,1 0 1,0 0 0,-1 0-1,0 1 1,1-1 0,-1 1-1,0 0 1,0 0 0,1 0-1,-1 0 1,-5-1-1,3 1-135,-1-1-1,0 1 0,0 1 0,-1-1 0,1 1 0,0 0 0,0 1 0,0-1 0,0 1 0,0 0 0,0 1 0,0-1 1,-10 5-1,2 1-419,1 1 1,-1 0 0,1 0 0,-14 13-1,5-4-232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 17260,'1'-1'244,"9"-5"4650,-11 15-1195,-2 1-3948,-2 9 559,-55 256 443,59-266-747,-1-1-1,2 0 1,-1 0 0,1 1-1,2 14 1,-2-21-16,0-1-1,0 0 1,1 1 0,-1-1 0,1 0 0,0 1 0,-1-1-1,1 0 1,0 0 0,0 1 0,-1-1 0,1 0 0,0 0-1,0 0 1,0 0 0,3 1 0,-3-1-26,1 0-1,0-1 1,0 1 0,-1-1-1,1 1 1,0-1 0,0 0 0,0 0-1,0 0 1,0 0 0,0 0-1,0 0 1,-1 0 0,1 0-1,0-1 1,2 0 0,8-3-543,0 0 1,-1-1 0,0-1-1,0 0 1,0 0-1,19-15 1,-10 4-1234,-1 0-1,22-25 1,-8 2-915,-31 32 2273,-8 10 564,-9 8 519,-4 6 425,2 0-1,0 1 1,1 1 0,1 1 0,1 0-1,0 1 1,-15 32 0,27-49-946,0 1 1,1-1 0,0 0-1,0 1 1,0 0 0,0-1-1,1 1 1,-1-1 0,1 1-1,0 0 1,0 6 0,1-9-137,-1 1 0,1-1 0,-1 1 0,1-1 1,0 1-1,-1-1 0,1 0 0,0 1 0,0-1 1,0 0-1,0 0 0,0 1 0,0-1 0,0 0 1,1 0-1,-1 0 0,0 0 0,1 0 0,-1-1 1,1 1-1,-1 0 0,0-1 0,1 1 0,0-1 0,-1 1 1,1-1-1,-1 0 0,3 1 0,37-1-537,-18-2 149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18412,'-3'-1'165,"0"1"-1,0 0 1,0 1-1,-1-1 1,1 1-1,0-1 1,0 1-1,0 0 1,0 0 0,0 0-1,0 1 1,0-1-1,0 1 1,1-1-1,-1 1 1,0 0 0,1 0-1,-1 0 1,1 0-1,0 1 1,0-1-1,0 1 1,0-1 0,-2 5-1,-4 3-71,1 1-1,1 0 0,0 1 1,-6 16-1,9-21-83,1 0-1,0-1 0,0 1 1,1 0-1,0 0 0,0 0 1,1 0-1,0 0 0,1 10 1,-1-16 1,0 1 0,0 0 1,1 0-1,-1-1 0,1 1 1,-1 0-1,1-1 0,0 1 1,0-1-1,-1 1 0,1-1 1,0 1-1,1-1 1,-1 1-1,0-1 0,0 0 1,0 0-1,1 1 0,-1-1 1,1 0-1,-1 0 0,2 0 1,0 0 7,0 0 0,0 0 1,-1-1-1,1 1 0,0-1 0,0 0 1,0 1-1,0-1 0,0-1 0,0 1 1,0 0-1,3-2 0,4 0 33,-1-1 0,1-1 0,-1 0 1,0 0-1,0-1 0,14-9 0,-11 5-1,0 0 0,-1-1-1,14-16 1,-21 21-47,-1 1 0,1-1-1,-1 0 1,0 0 0,0 0 0,0-1-1,-1 1 1,0 0 0,0-1 0,0 0-1,1-9 1,-3 14-5,1 0-1,-1 1 0,0-1 1,0 0-1,0 1 0,0-1 1,0 0-1,0 1 1,0-1-1,0 0 0,0 1 1,-1-1-1,1 0 1,0 1-1,0-1 0,0 1 1,-1-1-1,1 0 1,0 1-1,-1-1 0,1 1 1,-1-1-1,0 0 1,1 1-1,-1 0 0,1 0 0,-1 0 0,1 0 0,-1-1 0,0 1 0,1 0 0,-1 0 0,1 1 0,-1-1 0,0 0 0,1 0 0,-1 0 0,1 0 0,-1 0 0,0 1 0,1-1 1,-1 0-1,0 1 0,-3 1-9,1 1 1,-1 0-1,1-1 0,-1 1 1,-4 7-1,-1 1 11,0 1 0,2 1-1,-1-1 1,1 1-1,1 0 1,1 1-1,-5 16 1,8-24 10,0 0 1,1 0-1,0 0 1,0 1-1,1-1 1,-1 0-1,1 1 0,1-1 1,-1 0-1,1 1 1,0-1-1,1 0 1,0 0-1,0 0 1,0 0-1,0 0 1,1 0-1,6 8 0,9 7 13,-15-19-8,0 1 1,0 0 0,0 0-1,0 0 1,-1 1-1,1-1 1,-1 1-1,0-1 1,0 1-1,2 5 1,-4-9-3,0 1 1,0-1-1,0 1 0,0-1 1,0 1-1,0-1 0,0 1 1,0-1-1,0 1 0,0-1 1,0 1-1,-1-1 1,1 1-1,0-1 0,0 1 1,0-1-1,-1 1 0,1-1 1,0 1-1,-1-1 0,1 0 1,0 1-1,-1-1 0,1 0 1,-1 1-1,0-1 1,-17 6 299,-23-4 226,38-2-479,-19-1 51,0 0 1,1-1 0,-1-2 0,0 0-1,1-1 1,-22-8 0,53 14-1082,-1-1 1,0 1 0,16-3-1,4 1 398,12 1-197,6-3-91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22 16067,'0'-1'88,"0"0"1,0 0-1,0 1 0,0-1 0,0 0 0,0 0 0,-1 0 0,1 0 0,0 0 0,-1 1 0,1-1 0,-1 0 0,1 0 0,0 1 0,-1-1 0,0 0 0,1 0 0,-1 1 0,1-1 0,-1 1 0,0-1 0,0 1 0,1-1 0,-1 1 0,0-1 1,0 1-1,0-1 0,-2 1 56,1-1 1,0 1 0,0 0 0,-1 0 0,1 0 0,0 0 0,0 0 0,0 1 0,-1-1-1,-3 2 1,-3 1 310,-1 1 0,1 0-1,1 0 1,-13 9-1,10-6-210,1 1-1,0 0 0,0 1 1,1 1-1,-15 18 0,19-21-193,1-1-1,0 1 1,0 0-1,0 0 1,1 1-1,0-1 1,0 1-1,1-1 1,0 1-1,-1 14 1,3-19-37,-1-1 0,1 1 1,1 0-1,-1-1 0,0 1 0,1 0 1,-1-1-1,1 1 0,0 0 0,0-1 1,0 1-1,0-1 0,0 0 0,0 1 1,1-1-1,-1 0 0,1 0 0,2 3 0,-1-2 4,0-1-1,1 1 0,-1-1 1,1 1-1,-1-1 0,1 0 1,0-1-1,0 1 0,0-1 1,8 2-1,-5-1 20,1-1 1,0 0-1,0 0 0,0-1 0,0 0 0,0 0 0,0-1 1,0 0-1,0-1 0,0 0 0,0 0 0,8-4 0,-12 4 11,1 0 0,-1-1 0,0 0 0,0 0 0,0-1 0,0 1 0,0-1 0,-1 1 0,1-1 0,-1 0 0,0-1 0,0 1 0,-1 0 0,1-1 0,-1 0 0,2-6-1,-3 8-61,0 0 0,0 0 0,-1 0 0,1 0 0,-1 0 0,0 0 0,0 0 0,0 0 0,0 0 0,-1 0 0,1 1 0,-1-1 0,0 0 0,1 0 0,-1 0 0,-1 0 0,1 1 0,0-1 0,-1 0 0,1 1 0,-1-1-1,0 1 1,0 0 0,0 0 0,0-1 0,0 1 0,0 0 0,0 1 0,-4-3 0,1 1-69,0 0 1,0 1-1,-1 0 0,1 0 0,0 1 1,-1-1-1,1 1 0,-1 1 0,1-1 0,-1 1 1,1-1-1,-1 1 0,1 1 0,-1-1 1,-7 3-1,-27 11-383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18036,'0'1'104,"1"-1"0,-1 1-1,0 0 1,1-1 0,-1 1 0,1 0 0,-1-1 0,0 1 0,1 0 0,-1 0-1,0-1 1,0 1 0,0 0 0,0 0 0,0-1 0,1 1 0,-1 0 0,-1 0-1,1 0 1,0-1 0,0 1 0,0 0 0,-1 1 0,-1 22 390,-6 18 938,-11 100 657,19-138-2093,0-1 0,0 0 0,0 1 0,0-1 0,0 0 0,1 0 0,0 1 1,-1-1-1,1 0 0,1 0 0,-1 0 0,0 0 0,1 0 0,-1 0 0,1 0 0,2 3 0,-1-4-58,-1 0 0,0-1-1,0 1 1,1 0-1,-1-1 1,1 1-1,0-1 1,-1 0 0,1 0-1,0 0 1,0 0-1,0-1 1,-1 1 0,1-1-1,0 1 1,0-1-1,0 0 1,5-1 0,8-1-317,0 0 1,0-2 0,0 0 0,21-8-1,-17 5-121,39-9-1,-58 16 520,1 0 0,-1-1-1,0 1 1,0 0 0,0 0 0,0 0 0,0 0 0,1 0-1,-1 0 1,0 0 0,0 0 0,0 1 0,0-1 0,0 0-1,0 1 1,0-1 0,2 1 0,-3 0 4,0-1 1,0 0 0,1 1-1,-1-1 1,0 1 0,0-1-1,0 1 1,0-1 0,0 1-1,0-1 1,0 0 0,0 1-1,0-1 1,0 1 0,0-1 0,0 1-1,0-1 1,0 1 0,0-1-1,0 1 1,0-1 0,-1 0-1,1 1 1,0-1 0,0 1-1,0-1 1,-1 1 0,-3 4 183,1 0 0,-1 0-1,0 0 1,-7 5 0,-34 31 1143,-54 36 0,72-58-932,-1-2 1,0 0-1,-50 19 0,74-34-425,-1 0 0,1-1 0,0 1 0,-1-1 0,0 0-1,1-1 1,-1 1 0,0-1 0,1 0 0,-1 0-1,-8-2 1,11 2-63,0-1-1,0 0 1,0 0-1,1 0 1,-1 0-1,1 0 1,-1 0-1,1 0 1,-1-1-1,1 1 1,-1-1-1,1 1 1,0-1-1,0 1 1,0-1-1,0 0 1,0 1-1,0-1 1,0 0-1,1 0 1,-1 1-1,1-1 1,-1 0 0,1 0-1,0 0 1,-1 0-1,1 0 1,0 0-1,0 0 1,1 0-1,-1-2 1,1-5-81,0 1 1,1-1 0,-1 1 0,2-1 0,-1 1 0,5-8 0,9-20-653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18860,'13'-2'2281,"3"2"-1489,7 6-344,8-1 1184,13 3-808,7-1-576,7-1 745,6-4-817,5-5-152,-3-11-24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17044,'3'-1'191,"-1"-1"0,1 1 0,0-1 1,-1 1-1,1-1 0,0 0 0,-1 0 1,0-1-1,0 1 0,0 0 0,0-1 1,3-4-1,4-3 141,223-227 2808,-153 159-2860,-136 182 110,50-90-406,0-1 0,1 1 1,1 0-1,0 0 0,1 1 1,1 0-1,-3 21 0,6-35 5,0 1-1,-1-1 1,1 0-1,0 0 1,0 0-1,0 0 1,0 0-1,0 0 0,1 1 1,-1-1-1,0 0 1,0 0-1,1 0 1,-1 0-1,1 0 1,-1 0-1,1 0 0,-1 0 1,1 0-1,0 0 1,-1 0-1,1 0 1,0-1-1,0 1 1,0 0-1,0 0 1,-1-1-1,1 1 0,0-1 1,0 1-1,0-1 1,0 1-1,0-1 1,1 1-1,-1-1 1,0 0-1,0 0 0,0 1 1,0-1-1,0 0 1,0 0-1,0 0 1,1 0-1,-1 0 1,0-1-1,0 1 0,1-1 1,8-1 85,0-1 0,0 0 0,-1-1 0,14-7 0,-13 6-267,41-18 37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14283,'-16'17'963,"1"-1"6,0 1-1,1 0 1,1 0-1,-17 31 0,28-44-909,0 0 0,0 0 0,0 0-1,1 0 1,0 0 0,-1 1 0,2-1 0,-1 0-1,0 1 1,1-1 0,0 0 0,0 1-1,0-1 1,0 0 0,1 1 0,0-1-1,0 0 1,0 0 0,0 1 0,1-1-1,-1 0 1,1 0 0,0 0 0,0-1 0,1 1-1,-1 0 1,1-1 0,0 0 0,4 5-1,-3-4-40,0-1-1,0 1 0,1-1 0,0 0 1,-1 0-1,1 0 0,0-1 0,0 0 1,0 0-1,1 0 0,-1 0 0,0-1 1,1 0-1,5 1 0,-3-2 46,0 0 0,0-1 0,0 1 0,-1-1 0,1-1 0,0 0 0,-1 0 0,1 0 0,8-5-1,-4 1 134,1-1-1,-1 0 1,0-1-1,0 0 1,-1-1-1,-1 0 1,1-1-1,-1 0 0,-1-1 1,14-19-1,-20 26-92,0-1 1,0 0-1,-1-1 0,0 1 0,0 0 0,0-1 0,-1 1 0,1-1 1,0-8-1,-2 12-67,0-1 0,0 1 1,0-1-1,0 0 0,-1 1 0,1-1 1,-1 1-1,0-1 0,1 1 1,-1 0-1,0-1 0,0 1 0,-1 0 1,1 0-1,0-1 0,-1 1 0,1 0 1,-1 0-1,0 0 0,0 1 1,1-1-1,-5-3 0,-2 2-81,1-1 0,0 1 0,-1 0-1,0 0 1,0 1 0,0 0 0,0 0 0,0 1 0,-10 0-1,6 0-232,0 1 0,0 0-1,0 1 1,0 0 0,-19 5-1,9 4-183,9 0-144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93 14523,'-13'-5'1411,"10"5"-969,0-1 0,0 0 0,1 0 0,-1-1 1,0 1-1,1 0 0,-5-4 0,6 5-336,1-1 1,0 0-1,-1 1 0,1-1 0,0 0 0,-1 1 1,1-1-1,0 0 0,0 1 0,0-1 0,-1 0 1,1 0-1,0 1 0,0-1 0,0 0 0,0 1 1,1-1-1,-1 0 0,0 0 0,0 1 0,0-1 1,0 0-1,1 1 0,-1-1 0,0 0 0,1 1 1,-1-1-1,0 1 0,1-1 0,-1 0 0,1 1 1,-1-1-1,1 1 0,-1-1 0,1 1 0,0 0 1,-1-1-1,2 0 0,4-4 201,1 0-1,-1 0 1,1 1-1,0 0 1,1 0-1,-1 0 1,1 1-1,-1 0 1,1 1-1,15-3 1,-10 2-192,-1 2 0,0-1 0,1 2 1,-1 0-1,0 0 0,20 3 0,-30-2-104,1-1-1,-1 1 1,0-1-1,1 1 0,-1 0 1,0 0-1,0 0 1,1 0-1,-1 0 0,0 0 1,0 0-1,0 1 1,0-1-1,-1 1 1,1 0-1,0-1 0,1 3 1,-2-2-7,-1 0 1,1-1 0,-1 1-1,1 0 1,-1-1-1,0 1 1,0 0 0,1 0-1,-2-1 1,1 1-1,0 0 1,0 0 0,0-1-1,-1 1 1,1 0 0,-1-1-1,1 1 1,-1-1-1,0 1 1,1 0 0,-1-1-1,0 1 1,0-1-1,-1 2 1,-17 21 64,0-1 0,-2-1 0,0-1 0,-28 21 1,-2 4 119,43-39-151,0 0 28,1 0 0,-1 0 0,1 1 0,0 0 0,1 1 0,-9 14 0,15-23-61,0 1 1,0 0-1,0-1 0,-1 1 0,1-1 1,0 1-1,0-1 0,0 1 1,0-1-1,0 1 0,0 0 1,1-1-1,-1 1 0,0-1 1,0 1-1,0-1 0,1 1 0,-1-1 1,0 1-1,0-1 0,1 1 1,-1-1-1,0 1 0,1-1 1,-1 1-1,1-1 0,-1 0 1,0 1-1,1-1 0,-1 0 0,1 1 1,-1-1-1,1 0 0,-1 0 1,1 1-1,-1-1 0,1 0 1,-1 0-1,1 0 0,0 0 1,-1 0-1,1 0 0,-1 0 0,1 0 1,0 0-1,33 2 87,-30-2-75,74-4 82,-51 2-320,0 0 1,47 5 0,-44 5-510,-29-9 722,-1 1-1,0 0 1,0 0-1,1 0 1,-1 0-1,0 0 1,0 0 0,0-1-1,1 1 1,-1 0-1,0 0 1,0 0-1,0 0 1,0-1 0,1 1-1,-1 0 1,0 0-1,0 0 1,0-1-1,0 1 1,0 0 0,0 0-1,0-1 1,0 1-1,0 0 1,0 0-1,0-1 1,0 1 0,0 0-1,0 0 1,0-1-1,0 1 1,0 0-1,0-1-35,2-11-297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19:3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9850,'13'-1'346,"1"0"1,-1-1-1,0-1 0,0-1 1,16-5-1,19-6 431,5 4-251,1 3-1,89-4 0,111 15-322,-122 0-83,-121-3-117,344 13 92,-267-6-110,-1 5 0,89 23-1,-43 1-73,76 18-130,-151-42 109,98 7 0,-101-17 131,-1-3-1,1-2 0,-1-3 1,57-13-1,205-66 414,-119 28-264,366-42 500,-106 25-53,-439 70-589,-7 3 22,0-1 0,0-1 0,-1 0 0,1 0 0,-1-1 0,19-10 1,-28 13 250,10 4-197,-10-3-138,0 1-1,1-1 1,-1 0 0,0 1-1,1-1 1,-1 0 0,0 0 0,0 0-1,1 0 1,-1 0 0,0 0-1,1 0 1,0-1 0,5 0-76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52 17636,'1'-2'203,"0"0"-1,0 0 1,0 0 0,0 0 0,0 0-1,0 0 1,0 0 0,-1 0 0,1-1 0,-1 1-1,0 0 1,1 0 0,-1 0 0,0-4-1,-1 5-130,1 0 0,0 0-1,-1 0 1,1 1-1,0-1 1,-1 0-1,1 0 1,-1 0-1,0 1 1,1-1-1,-1 0 1,1 1-1,-1-1 1,0 0-1,0 1 1,1-1-1,-1 1 1,0-1-1,0 1 1,0-1-1,1 1 1,-1 0-1,0 0 1,0-1-1,0 1 1,0 0-1,0 0 1,0 0-1,0 0 1,0 0-1,0 0 1,0 0-1,1 0 1,-1 0-1,0 0 1,0 1-1,0-1 1,-1 1-1,-5 1 67,1 0-1,0 0 0,-1 1 1,1 0-1,0 0 0,1 1 0,-1 0 1,1-1-1,-1 2 0,1-1 1,1 1-1,-1 0 0,0 0 0,-5 9 1,-4 6 24,1 1 1,-18 37 0,21-37-80,1 1-1,0 0 1,2 0 0,0 1 0,2-1 0,1 2 0,0-1 0,2 0 0,0 28 0,2-45-54,1 0-1,0 0 1,0 0-1,0 0 1,1 0-1,0 0 1,0 0 0,0-1-1,1 1 1,4 7-1,-5-11-12,0 1 0,0-1 1,0 0-1,0 0 0,0 0 0,0 0 0,1 0 0,-1 0 0,1-1 0,-1 1 0,1-1 0,0 1 0,0-1 0,-1 0 1,1 0-1,0-1 0,0 1 0,0-1 0,0 1 0,0-1 0,0 0 0,6 0 0,-3-1 25,1-1-1,-1 1 1,0-1 0,0 0-1,0 0 1,0-1 0,0 0-1,0 0 1,0 0 0,-1-1-1,0 0 1,0 0-1,0 0 1,0 0 0,0-1-1,-1 0 1,0 0 0,0 0-1,0-1 1,-1 1 0,0-1-1,3-6 1,-4 7-13,0 0 0,0 0 1,0 0-1,-1 0 0,1 0 1,-1 0-1,0 0 0,-1 0 1,1 0-1,-1-1 0,0 1 0,-1 0 1,1 0-1,-1-1 0,0 1 1,0 0-1,-1 0 0,1 0 1,-1 0-1,0 1 0,-1-1 0,1 0 1,-1 1-1,0-1 0,0 1 1,0 0-1,-7-7 0,7 9-117,0 0 0,0 0 0,0 0-1,0 0 1,0 1 0,0 0 0,-1-1 0,1 1-1,0 0 1,-1 0 0,1 1 0,-1-1 0,1 1-1,-1 0 1,1 0 0,0 0 0,-1 0-1,1 0 1,-1 1 0,1 0 0,-1 0 0,1 0-1,0 0 1,-1 0 0,1 0 0,0 1 0,0 0-1,0 0 1,0 0 0,0 0 0,1 0 0,-1 0-1,1 1 1,-1-1 0,1 1 0,0 0-1,0-1 1,0 1 0,0 0 0,0 0 0,1 1-1,-1-1 1,1 0 0,0 0 0,0 1 0,0 3-1,2 5-587,9-9-102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19788,'0'1'2385,"0"7"-1513,-3 7-344,-3 8 1665,0 6-1057,-1 8-200,1 6-472,0 4-144,2 1-96,1-4-48,1-4-136,2-6-120,0-10-568,2-7-440,2-15 912,5-9-176,2-15-120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18260,'-5'0'241,"-1"0"-1,1 0 1,0 0 0,0 1 0,0-1-1,0 1 1,0 1 0,0-1-1,0 1 1,0-1 0,0 1 0,0 1-1,1-1 1,-1 1 0,1 0 0,0 0-1,0 0 1,0 0 0,0 1 0,0 0-1,1-1 1,-5 8 0,2-3-151,0 0 1,0 0 0,1 1-1,1 0 1,-1 0-1,1 1 1,1-1 0,-1 1-1,2 0 1,-3 15-1,4-21-62,1 1 1,0 0-1,0-1 0,0 1 0,0 0 0,1-1 0,0 1 0,0 0 0,0-1 1,0 1-1,1-1 0,0 0 0,0 1 0,0-1 0,0 0 0,1 0 0,5 7 0,-5-8 9,0-1 0,0 1-1,1-1 1,-1 0 0,1 0-1,-1 0 1,1 0 0,-1-1-1,1 1 1,0-1 0,0 0-1,0 0 1,0 0-1,0-1 1,0 1 0,0-1-1,0 0 1,0 0 0,0 0-1,0-1 1,5-1 0,0 0 57,-1 0 1,0-1 0,0-1 0,0 1 0,0-1-1,0-1 1,-1 1 0,1-1 0,-1-1 0,-1 1-1,1-1 1,7-9 0,-10 11-29,0-1 0,0 0 0,0 0 0,0 0 0,-1-1 1,0 1-1,0-1 0,-1 0 0,1 1 0,-1-1 0,0 0 0,-1-1 0,0 1 0,0 0 0,0 0 0,0-1 0,-1-9 0,-1 13-44,1-1 1,-1 1-1,0 0 0,0 0 0,0 0 0,0 0 0,-1 0 0,1 0 0,-1 0 0,0 0 0,0 0 0,0 1 0,0-1 0,0 1 0,0-1 0,-1 1 0,-4-4 0,3 4-59,-1-1 0,1 1 0,-1 0 0,1 1 0,-1-1 0,1 1 0,-1 0-1,0 0 1,0 0 0,0 1 0,-6-1 0,4 1-13,0 0-1,0 1 1,1 0-1,-1 0 1,0 0-1,1 1 1,-1 0 0,0 1-1,1-1 1,0 1-1,0 0 1,0 1-1,0-1 1,0 1 0,1 0-1,0 1 1,-7 6-1,-2 10-282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87 18916,'4'-8'536,"-1"1"-1,0-1 1,-1 1-1,4-17 1,-6 22-459,0 1-1,0-1 1,0 1 0,0-1-1,0 1 1,0-1 0,0 1-1,0-1 1,-1 1 0,1-1-1,0 1 1,-1-1 0,1 1-1,-1 0 1,-1-2 0,1 2 5,1 0 0,-1 1 1,0-1-1,0 0 0,0 1 1,0-1-1,0 1 0,0-1 1,0 1-1,0 0 0,0-1 1,0 1-1,0 0 0,0 0 0,0-1 1,0 1-1,0 0 0,-1 0 1,1 0-1,0 1 0,0-1 1,0 0-1,0 0 0,-2 1 1,-3 1 44,0 0 0,1 1 1,-1 0-1,0 0 0,1 0 1,0 1-1,-1-1 0,2 1 1,-1 1-1,0-1 1,-5 7-1,-5 7 36,-24 36 1,21-25-40,2 0-1,0 2 1,-15 45 0,25-59-61,1 0 0,0 0-1,2 0 1,0 1 0,1 0 0,0-1-1,2 1 1,1 23 0,-1-38-47,1 1 0,0 0 0,-1 0 0,1-1 0,0 1-1,1 0 1,-1-1 0,1 1 0,0-1 0,-1 0 0,1 1 0,1-1 0,-1 0 0,0 0 0,1-1 0,0 1 0,-1 0 0,6 2 0,-4-2-1,0-1 0,0 0 0,1 0 0,-1-1 0,1 1 1,0-1-1,-1 0 0,1 0 0,0-1 0,0 1 0,0-1 0,8-1 1,-2 0 22,0-1 0,0 0 1,-1 0-1,1-1 0,-1-1 0,0 0 1,0 0-1,0-1 0,0 0 1,-1-1-1,0 0 0,8-8 0,-13 12-9,-1-1-1,0 0 1,0-1-1,0 1 1,-1 0-1,1-1 1,-1 1-1,0-1 1,0 0-1,0 0 1,0 0-1,-1 0 1,0 0 0,0 0-1,0 0 1,0-1-1,0 1 1,-1 0-1,0-7 1,-1 7-10,1 1 0,-1-1 1,-1 1-1,1-1 1,0 1-1,-1 0 1,0-1-1,1 1 1,-1 0-1,-1 0 1,1 0-1,0 1 1,-1-1-1,1 0 1,-1 1-1,0 0 1,0-1-1,0 1 1,0 0-1,0 1 1,0-1-1,-1 0 1,-4-1-1,-2 0-97,0 0 0,-1 1 1,0 0-1,1 0 0,-1 1 0,0 0 1,0 1-1,0 0 0,0 1 0,1 1 1,-1-1-1,0 1 0,1 1 0,-1 0 0,1 1 1,0 0-1,0 0 0,-10 7 0,18-10-46,0 0 0,1 1 0,0-1 0,-1 0-1,1 1 1,0-1 0,-1 0 0,1 1 0,0-1-1,0 1 1,0 0 0,1-1 0,-1 1 0,-1 3 0,2-5 80,0 1 0,0 0 0,0 0 0,0-1 0,0 1 0,0 0 0,0 0 0,0-1 0,0 1 0,1 0 1,-1 0-1,0-1 0,1 1 0,-1 0 0,0-1 0,1 1 0,-1 0 0,0-1 0,1 1 0,-1-1 0,1 1 1,0-1-1,-1 1 0,1-1 0,-1 1 0,1-1 0,0 1 0,-1-1 0,1 0 0,0 0 0,-1 1 1,1-1-1,0 0 0,-1 0 0,1 1 0,1-1 0,18 2-687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31 16948,'1'-1'170,"0"0"0,-1 0 0,0 0 0,1-1 0,-1 1 0,1 0 0,-1 0 0,0-1 0,0 1 0,0 0 0,0 0 0,0-1 0,0 1 0,0 0 0,0-1 0,-1 1 0,1 0 0,0 0 0,-1 0 0,0-2 0,1 3-58,-1-1 0,0 1 0,1 0 0,-1-1 0,0 1 0,1 0 0,-1-1 0,0 1 0,0 0 0,1 0 0,-1 0 0,0 0 0,0 0 0,1 0 0,-1 0 0,0 0 0,0 0 0,1 0 0,-1 0 0,0 1 0,0-1 0,1 0 0,-2 1 0,-5 2 259,1 0-1,0 0 1,0 1-1,0 0 1,-10 9-1,1 2-64,0 1 0,1 0 0,1 1 0,-12 19 0,18-24-193,1-1-1,0 1 1,1 0-1,0 1 1,0-1-1,2 1 1,-5 22-1,8-32-89,-1-1 0,1 1 0,0-1-1,0 1 1,0-1 0,0 1 0,1-1 0,-1 1-1,0-1 1,1 1 0,0-1 0,0 0-1,0 1 1,0-1 0,0 0 0,2 4 0,-2-5-15,0 0-1,1 0 1,-1 0 0,1 0 0,-1 0 0,1 0 0,-1 0 0,1 0 0,-1 0 0,1-1 0,0 1 0,-1-1 0,1 1 0,0-1 0,0 1-1,-1-1 1,1 0 0,2 0 0,3-1-35,0 0-1,0 0 1,1 0-1,-1-1 1,0 0-1,0-1 1,-1 1-1,1-1 1,11-7-1,0-3-227,-1 0 0,0 0 0,25-28 0,-31 29-44,-12 36-185,-5 2 678,2 0 0,0 1 1,2-1-1,1 1 0,1 0 1,1 0-1,2-1 0,7 38 0,-8-57-123,0 0-1,-1 1 0,1-1 1,-2 1-1,1 14 0,-2-20-53,1 0-1,0 0 0,-1 0 1,1 0-1,-1 0 1,0 0-1,0 0 0,0-1 1,0 1-1,0 0 0,0 0 1,0-1-1,0 1 0,-1-1 1,1 1-1,-1-1 1,1 0-1,-1 0 0,1 1 1,-1-1-1,0 0 0,0-1 1,1 1-1,-1 0 0,0 0 1,0-1-1,-3 1 1,-8 2 112,0-1 1,-1 0 0,1-1 0,-1 0 0,0-2 0,1 1 0,-1-2 0,1 0 0,0 0 0,-1-1 0,1-1 0,-13-5 0,25 9-148,0-1 1,1 1-1,-1 0 0,0 0 0,1-1 1,-1 1-1,0 0 0,1-1 0,-1 1 1,0-1-1,1 1 0,-1-1 0,1 1 1,-1-1-1,1 0 0,-1 1 1,1-1-1,0 0 0,-1 0 0,1 0-26,0 1-1,0 0 0,0-1 1,0 1-1,0-1 0,0 1 1,0-1-1,1 1 0,-1 0 1,0-1-1,0 1 0,0-1 1,1 1-1,-1 0 1,0-1-1,1 1 0,-1 0 1,0-1-1,1 1 0,-1 0 1,0-1-1,1 1 0,0 0 1,31-15-2305,-26 13 2081,60-18-1275,-25 7 561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73 15051,'-5'-2'1060,"2"2"-774,1-1 0,0 1-1,-1-1 1,1 0 0,0 0-1,0 0 1,0 0 0,0 0-1,0-1 1,-2-1-1,6 2 1,-1 0 0,1 0 0,0 1 0,0-1 0,0 0-1,0 1 1,0-1 0,0 1 0,0 0 0,0 0-1,0 0 1,0 0 0,3 0 0,4 0 263,236-36 1612,-161 22-2174,-81 13 3,0 1 0,-1-1-1,1 1 1,-1 0 0,1 0-1,0 0 1,-1 0 0,1 0-1,0 0 1,4 2 0,-7-2 8,0 0 0,1 0 1,-1 1-1,0-1 1,1 0-1,-1 1 0,0-1 1,1 0-1,-1 1 0,0-1 1,0 0-1,0 1 0,1-1 1,-1 1-1,0-1 1,0 0-1,0 1 0,0-1 1,0 1-1,0-1 0,0 1 1,0-1-1,0 1 0,-5 19 18,-46 102 409,20-52 367,-34 113 1,43-89-1624,22-94 821,0 1 1,0-1-1,0 0 1,0 0 0,0 0-1,0 0 1,0 0-1,0 1 1,0-1-1,0 0 1,0 0-1,0 0 1,0 0 0,0 0-1,0 0 1,-1 0-1,1 1 1,0-1-1,0 0 1,0 0-1,0 0 1,0 0 0,0 0-1,0 0 1,0 0-1,0 0 1,-1 0-1,1 1 1,0-1-1,0 0 1,0 0 0,0 0-1,0 0 1,0 0-1,-1 0 1,1 0-1,0 0 1,0 0-1,0 0 1,0 0 0,0 0-1,-1 0 1,1 0-1,0 0 1,0 0-1,0 0 1,0 0-1,0 0 1,0 0 0,-1-1-1,1 1 1,0 0-1,0 0 1,0 0-1,0 0 1,0 0-1,0 0 1,0 0 0,0 0-1,-1-1 1,0-5-379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19100,'9'-3'2513,"9"2"-1537,7-2-440,4 1 1808,9-1-1287,5-1-321,0 1-848,0 1-648,-3 2 656,-10-2-184,-4-4-129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17740,'0'0'64,"0"1"1,0-1 0,0 0-1,0 1 1,0-1 0,0 1-1,1-1 1,-1 0 0,0 1-1,0-1 1,0 1 0,1-1 0,-1 0-1,0 1 1,0-1 0,1 0-1,-1 1 1,0-1 0,1 0-1,-1 0 1,0 1 0,1-1-1,-1 0 1,0 0 0,1 0-1,-1 1 1,0-1 0,1 0-1,-1 0 1,1 0 0,-1 0-1,1 0 1,-1 0 0,0 0-1,1 0 1,-1 0 0,1 0-1,-1 0 1,0 0 0,1 0-1,-1 0 1,1 0 0,-1 0-1,1 0 1,-1-1 0,0 1-1,1 0 1,-1 0 0,1-1-1,22-10 1202,-8 0-664,0 0 0,0 0-1,-1-2 1,24-27-1,41-62 244,-72 91-745,6-2 37,-13 13-135,0 0 1,0 0 0,1 0 0,-1 0 0,0 0-1,0 0 1,0 0 0,0 0 0,1 0 0,-1 0 0,0 0-1,0 1 1,0-1 0,0 0 0,0 0 0,1 0-1,-1 0 1,0 0 0,0 0 0,0 0 0,0 0-1,0 0 1,1 1 0,-1-1 0,0 0 0,0 0-1,0 0 1,0 0 0,0 0 0,0 1 0,0-1 0,0 0-1,0 0 1,0 0 0,0 0 0,0 1 0,0-1-1,0 0 1,0 0 0,0 0 0,0 0 0,0 1-1,0-1 1,0 0 0,0 0 0,-4 34 93,-7 11-147,-2 9-1284,-12 110 0,24-160 1049,1 0-1,0 0 1,1 0-1,-1-1 1,1 1-1,0 4 1,-1-7 240,1-1 0,-1 0-1,0 1 1,0-1 0,0 0 0,0 1 0,0-1 0,1 0 0,-1 1 0,0-1 0,0 0 0,1 1 0,-1-1 0,0 0 0,0 0 0,1 0 0,-1 1 0,0-1 0,1 0 0,-1 0 0,0 0 0,1 1 0,-1-1 0,0 0 0,1 0 0,0 0 0,-1 0-18,1 0 0,0-1 1,0 1-1,0 0 0,0-1 1,0 1-1,0-1 0,-1 1 0,1-1 1,0 1-1,0-1 0,-1 0 1,1 1-1,0-1 0,0-1 1,15-18-843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26 12387,'-2'-3'174,"-1"1"1,1-1-1,-1 1 0,0 0 1,0 0-1,0 0 1,0 1-1,0-1 1,-1 1-1,1 0 1,0 0-1,-1 0 1,1 0-1,-1 0 1,1 1-1,-1-1 0,1 1 1,-1 0-1,0 0 1,1 1-1,-1-1 1,1 1-1,-1-1 1,1 1-1,-5 2 1,-2 0-15,0 1 0,0 0 0,1 1 0,0 0 0,-1 1 0,1-1 0,-11 11 0,2 1-121,1 1 1,1 0 0,0 1-1,2 1 1,0 0 0,-18 36-1,14-20-19,2 2 0,2 0-1,-12 47 1,21-69-7,1 0 1,1 0-1,0 0 1,1 0-1,1 0 1,0 0-1,2 1 1,3 26-1,-4-40 14,1 0 1,0 1-1,0-1 0,1 0 1,-1 0-1,0 0 0,1 1 0,0-2 1,0 1-1,0 0 0,0 0 1,0-1-1,1 1 0,-1-1 1,1 1-1,0-1 0,-1 0 1,7 3-1,-3-3 61,0 1 1,0-1-1,0 0 1,0-1-1,0 1 1,1-1-1,-1-1 0,1 1 1,9-1-1,6-2 278,0-1 1,0-1-1,0 0 0,39-15 0,-24 5 296,0-2-1,-1-1 1,66-43-1,-80 45-424,0-2 0,-1 0 0,-2-1-1,1-1 1,-2-1 0,29-40 0,-41 51-169,0-1 0,-1 0 0,1-1 0,-2 0 0,0 1 0,6-23 0,-9 28-89,0 0 1,-1 0-1,0 1 0,1-1 1,-1 0-1,-1 0 0,1 1 0,-1-1 1,0 0-1,0 0 0,0 1 1,-1-1-1,1 1 0,-1-1 1,0 1-1,-1 0 0,1 0 1,-1 0-1,-4-5 0,-1 0-162,0 2-1,-1-1 1,0 1-1,-1 1 1,1-1-1,-1 2 1,0-1-1,-1 1 1,-12-4-1,-15-3-276,-47-10-1,11 6-218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13715,'13'-7'3501,"-1"0"-2798,-11 6-584,0 1 1,1-1-1,-1 0 1,0 0 0,0 1-1,1-1 1,-1 1 0,0-1-1,1 1 1,-1 0 0,0-1-1,1 1 1,-1 0 0,1 0-1,-1 0 1,0 0 0,1 0-1,-1 0 1,1 0 0,-1 1-1,0-1 1,1 0 0,1 2-1,-1-2-54,-1 1-1,1-1 0,-1 1 0,1-1 0,-1 0 0,1 0 0,-1 0 0,1 0 0,0 0 1,-1 0-1,1 0 0,1-1 0,-1 0-8,1 0 0,-1 0 0,0 0 1,0-1-1,0 1 0,0-1 0,0 0 0,0 1 0,0-1 1,-1 0-1,1 0 0,2-4 0,14-22 312,-9 14-149,1-1 0,0 1 0,1 1 0,18-18 0,28-21 339,52-45 247,-109 97-798,0-1 1,0 1-1,1 0 1,-1 0-1,0 0 1,0-1-1,0 1 0,0 0 1,1 0-1,-1 0 1,0 0-1,0-1 1,0 1-1,1 0 0,-1 0 1,0 0-1,0 0 1,1 0-1,-1 0 0,0 0 1,0 0-1,1 0 1,-1 0-1,0 0 1,0 0-1,1 0 0,-1 0 1,0 0-1,0 0 1,0 0-1,1 0 0,-1 0 1,0 0-1,0 0 1,1 0-1,-1 1 1,0-1-1,0 0 0,0 0 1,1 0-1,-1 0 1,0 0-1,0 1 1,0-1-1,0 0 0,1 0 1,-1 0-1,0 1 1,0-1-1,0 0 0,0 0 1,0 1-1,0-1 1,0 0-1,0 0 1,1 0-1,-1 1 0,0-1 1,-1 26 177,-10 33-85,11-58-96,-47 152 111,34-113-117,12-39-38,1-1 0,0 1 0,-1 0 0,1 0 0,0-1 0,0 1 0,-1 0 0,1 0 0,0 0 0,0-1 0,0 1 0,0 0 0,0 0 0,0 0 0,0 0 0,1-1 0,-1 2 0,0-1-2,1-1 1,-1 0 0,0 0-1,1 0 1,-1 0-1,1 0 1,-1 0-1,0 0 1,1 0 0,-1 0-1,0 0 1,1 0-1,-1 0 1,0 0 0,1-1-1,-1 1 1,0 0-1,1 0 1,-1 0 0,0 0-1,0 0 1,1-1-1,-1 1 1,0 0 0,1 0-1,-1-1 1,22-20-903,-6 1 476,4-3-169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19:5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11 101 9226,'-8'-10'4176,"8"10"-4097,0 0 1,0 0-1,0-1 0,-1 1 0,1 0 0,0-1 0,0 1 1,0 0-1,-1 0 0,1-1 0,0 1 0,0 0 0,0-1 1,0 1-1,0 0 0,0-1 0,0 1 0,0 0 1,0-1-1,0 1 0,0 0 0,0-1 0,0 1 0,0 0 1,0-1-1,0 1 0,0 0 0,0 0 0,0-1 1,0 1-1,1 0 0,-1-1 0,0 1 0,0 0 0,0 0 1,1-1-1,-1 1 0,1-1 0,10 10 147,-3-2-157,1-4-79,1 1 1,-1-1-1,1 0 1,-1-1-1,1 0 1,0-1-1,10 1 1,76-3-105,-60 0 97,127 8 8,-3 1-43,6-12 28,21-2-49,221 23 0,-72 13-43,4-27-6,39-33 67,121-4 36,253-28-55,-494 34 22,-119 18 3,0 6 1,181 19-1,-205-7 28,102 12-204,-206-18 187,0 0-1,1-1 1,-1-1 0,1 0 0,-1 0 0,1-1 0,-1-1 0,16-3 0,6-8-69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 16780,'0'-1'177,"0"0"1,0 0-1,0 0 1,0 0 0,1 0-1,-1 0 1,0 0 0,1 0-1,-1 0 1,1 0-1,-1 0 1,1 1 0,-1-1-1,1 0 1,0 0 0,-1 0-1,2 0 1,3 14 2386,-3 34-1123,-5-17-1170,-1 0-1,-2 0 0,-15 48 1,-6 35 436,26-112-698,1 0 0,0 0 0,0 0-1,-1 0 1,1 0 0,0 0 0,0 0 0,0-1 0,0 1 0,0 0 0,0 0 0,0 0-1,1 0 1,-1 0 0,0 0 0,0 0 0,1 0 0,-1-1 0,1 1 0,-1 0 0,0 0-1,1 0 1,0-1 0,-1 1 0,1 0 0,-1-1 0,2 2 0,-1-2-6,0 0 1,1 0-1,-1 0 1,0 0-1,0 0 0,0 0 1,1 0-1,-1 0 1,0-1-1,0 1 1,0 0-1,0-1 1,0 1-1,0-1 0,0 1 1,0-1-1,0 0 1,0 1-1,0-1 1,0 0-1,0 0 0,1-1 1,10-10-580,0 0 1,0-1-1,-2 0 1,1-1-1,10-19 1,-14 19-654,0 0 1,-1 0-1,0-1 1,-1 1 0,7-32-1,-13 72 5013,0 40-2171,-5-19-867,2-19-790,-1 32 1,5-59 31,0-1 5,0 0-1,0 1 1,0-1 0,0 0 0,0 1-1,0-1 1,0 0 0,0 1 0,0-1-1,0 0 1,0 1 0,0-1 0,0 0-1,0 1 1,0-1 0,0 0 0,0 1-1,0-1 1,0 0 0,1 0-1,-1 1 1,0-1 0,0 0 0,0 1-1,0-1 1,1 0 0,-1 0 0,0 1-1,0-1 1,1 0 0,-1 0 0,0 0-1,1 1 1,-1-1 0,0 0 0,0 0-1,1 0 1,6-4-232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31 15395,'7'-4'927,"0"0"0,0 0-1,0 1 1,0 0-1,1 0 1,0 0 0,-1 1-1,12-2 1,-15 4-786,0-1 1,1 1-1,-1 0 0,0 0 1,0 1-1,1-1 1,-1 1-1,0 0 1,0 0-1,0 0 0,0 1 1,0-1-1,0 1 1,0 0-1,0 0 0,-1 0 1,5 4-1,-6-4-131,0-1-1,0 1 1,0 0-1,-1 0 1,1 0-1,-1 0 1,1 0-1,-1 0 1,0 1-1,0-1 1,0 0-1,0 1 1,0-1-1,0 0 1,-1 1-1,1-1 1,0 5-1,-2-3-4,1 0-1,0 0 0,-1 1 0,0-1 0,0 0 0,0 0 0,0 0 0,-1 0 0,-2 6 0,-5 5-5,0-1 0,-1 0-1,0-1 1,-13 14 0,21-26 3,-74 72 49,21-22 4,55-51-67,0 0 0,-1 0-1,1 0 1,0 0 0,0 0 0,0 0 0,-1 0 0,1 1 0,0-1 0,0 0 0,0 0 0,0 0 0,-1 0 0,1 0-1,0 1 1,0-1 0,0 0 0,0 0 0,0 0 0,0 0 0,0 1 0,-1-1 0,1 0 0,0 0 0,0 0 0,0 1 0,0-1-1,0 0 1,0 0 0,0 1 0,0-1 0,0 0 0,0 0 0,0 0 0,0 1 0,0-1 0,0 0 0,0 0 0,0 0-1,1 1 1,-1-1 0,0 0 0,0 0 0,0 0 0,0 1 0,0-1 0,0 0 0,1 0 0,-1 0 0,15 1-836,17-8-870,50-17-695,-51 14 1582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14731,'5'10'1769,"-5"5"-897,0 2-304,-2 4 1008,-1 5-264,-2 6-271,-1 2-209,2 0-336,-2-1-264,0-5-904,-1-5 728,7-14-176,3-7-88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17220,'0'0'75,"0"1"0,0-1 0,0 1 0,1-1 0,-1 0-1,0 1 1,1-1 0,-1 1 0,0-1 0,1 1 0,-1-1 0,0 0 0,1 1 0,-1-1 0,1 0 0,-1 1 0,1-1 0,-1 0 0,1 0 0,-1 0 0,1 1 0,-1-1 0,1 0 0,-1 0 0,1 0 0,-1 0 0,1 0 0,-1 0 0,1 0 0,-1 0 0,1 0 0,-1 0 0,1 0 0,-1 0 0,1 0 0,-1 0 0,1-1-1,-1 1 1,1 0 0,-1 0 0,1-1 0,34-10 1050,-21 6-385,7 0-103,35-4 0,-49 8-591,0 0 1,0 1-1,0 0 1,0 0-1,0 1 1,0 0-1,-1 0 1,1 1-1,8 3 1,-14-5-39,1 1 0,-1-1 1,0 1-1,1 0 0,-1 0 1,0-1-1,0 1 0,0 0 1,0 0-1,0 0 0,0 0 1,0 1-1,0-1 0,0 0 1,0 0-1,0 1 0,-1-1 1,1 0-1,0 1 0,-1-1 1,1 2-1,-1 0 4,0-1-1,0 1 1,0-1 0,0 1 0,0-1-1,-1 1 1,1-1 0,-1 1 0,0-1 0,0 0-1,-2 5 1,-3 4 44,-1 0 0,-1 0 0,-17 19 0,21-24-28,-29 27 274,-1 0 0,-69 49 0,93-74-236,9-7-56,0-1 0,0 1 0,0 0 1,0-1-1,0 1 0,0 0 0,0 0 0,0 0 0,0 0 0,1 0 0,-1 0 1,0 0-1,1 0 0,-1 0 0,1 0 0,-1 3 0,1-4-6,0 1 0,0-1 1,0 1-1,0-1 0,1 1 0,-1-1 0,0 0 0,0 1 0,1-1 0,-1 1 0,0-1 1,1 0-1,-1 1 0,0-1 0,1 0 0,-1 1 0,1-1 0,-1 0 0,0 0 0,1 1 1,-1-1-1,1 0 0,-1 0 0,1 0 0,-1 0 0,1 0 0,0 1 0,7 0-111,0 0-1,0-1 0,13 0 0,-21 0 100,39-2-915,-1-2-1,47-10 1,-37 2 306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15091,'-37'111'7571,"26"-85"-7315,2 1-1,1 0 0,0 1 0,-4 43 0,12-70-237,-1 1-1,1 0 1,0-1-1,0 1 1,0 0-1,0-1 1,1 1-1,-1 0 1,0-1-1,1 1 1,-1-1-1,1 1 1,0-1-1,-1 1 1,1-1-1,1 2 1,-1-2-51,-1 0 1,1-1-1,0 1 1,0-1-1,-1 1 0,1-1 1,0 0-1,0 1 1,-1-1-1,1 0 0,0 0 1,0 1-1,0-1 1,0 0-1,0 0 0,-1 0 1,1 0-1,0 0 1,0 0-1,0 0 0,1-1 1,3 0-102,-1 0 0,0-1-1,0 0 1,0 0 0,0 0 0,0 0 0,-1-1 0,1 1 0,-1-1 0,4-4-1,13-15-238,-1-6-148</inkml:trace>
  <inkml:trace contextRef="#ctx0" brushRef="#br0" timeOffset="1">147 151 14843,'-6'21'1849,"-3"8"-905,-2 3-344,2 4 1184,-2-3-447,4 2-401,-1 2-120,3-6-944,1-2-528,2-8 632,5-4-136,5-5-184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0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88 10362,'-2'0'353,"1"0"0,-1 1-1,0-2 1,1 1 0,-1 0 0,0 0-1,1 0 1,-1-1 0,1 1-1,-1-1 1,1 1 0,-1-1 0,1 0-1,-1 0 1,1 0 0,-1 1-1,1-1 1,0-1 0,0 1 0,-3-2-1,4 2-191,0 0 0,-1 0 0,1 0 0,0 0 0,0-1 0,0 1 0,0 0 0,0 0 0,0 0 0,0 0 0,0 0 0,0 0 0,0 0 0,1-1 0,-1 1 0,1 0 0,-1 0 0,0 0 0,1 0 0,0 0 0,-1 0 0,1 0 0,-1 1 0,1-1 0,0 0 0,0 0 0,0 0 0,-1 1 0,1-1 0,1 0 0,5-5 283,-1 1 1,1 0 0,0 0 0,14-7 0,-18 10-364,1 1 0,-1-1 0,1 1 0,0 0 0,-1 0 0,1 0 0,0 1 0,0-1 0,0 1 0,-1 0 1,1 0-1,8 1 0,-12-1-79,1 0 1,-1 0 0,1 0 0,0 0 0,-1 1 0,1-1 0,-1 0-1,1 0 1,0 1 0,-1-1 0,1 0 0,-1 1 0,1-1 0,-1 0 0,1 1-1,-1-1 1,0 1 0,1-1 0,-1 1 0,0-1 0,1 1 0,-1-1-1,0 1 1,1-1 0,-1 1 0,0-1 0,0 1 0,0 0 0,1-1-1,-1 2 1,0-1 2,-1 1 0,1 0 0,0 0 0,-1-1 1,1 1-1,-1 0 0,1-1 0,-1 1 0,0 0 0,-1 2 0,-3 3 9,0 0 1,0-1 0,-9 9-1,-44 34 130,38-33 23,1 0-1,-20 21 0,38-36-149,0 0-1,0 0 1,0 0-1,0 0 1,1 0-1,-1 0 1,0 0-1,0 0 1,1 1-1,-1-1 1,0 0-1,1 0 1,-1 1-1,1-1 1,0 0-1,-1 1 1,1-1-1,0 1 1,0-1-1,0 0 1,0 1-1,0 2 1,1-3-9,0 0 1,0 0-1,0 0 0,0 0 0,1 0 1,-1 0-1,0 0 0,0 0 1,1-1-1,-1 1 0,0 0 1,1-1-1,-1 1 0,1-1 1,-1 0-1,1 1 0,-1-1 1,1 0-1,-1 0 0,1 0 1,1 0-1,12 0-361,0 0 1,-1-1-1,1 0 1,0-2-1,-1 1 0,1-2 1,19-7-1,-23 6-195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0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13787,'-8'1'179,"0"1"1,0 0-1,1 0 0,-1 1 0,0 0 1,1 0-1,0 0 0,-1 1 1,1 0-1,1 1 0,-1 0 0,1 0 1,0 0-1,0 1 0,0-1 1,1 2-1,-7 7 0,-2 7 94,0 0-1,1 0 1,1 1 0,-12 31-1,18-37-166,0-1 0,1 1-1,1 0 1,0 1 0,1-1-1,-1 34 1,4-45-87,0 0 0,0 0-1,1 1 1,-1-1 0,1 0 0,1 0 0,-1 0-1,1 0 1,-1 0 0,1 0 0,1-1-1,-1 1 1,1-1 0,0 1 0,0-1 0,0 0-1,0 0 1,1 0 0,-1 0 0,1-1-1,0 0 1,0 1 0,1-1 0,-1-1 0,1 1-1,6 2 1,2 0 48,0-2 0,0 0 0,0 0 1,0-1-1,1-1 0,-1 0 0,1-1 0,-1 0 0,1-1 0,18-4 0,0-1 242,0-1 1,-1-3-1,37-14 0,-37 10 174,1 0-1,37-26 1,-56 32-274,0-1 0,0-1 0,-1 0 0,-1-1 1,0-1-1,0 1 0,12-19 0,-20 25-186,0 0 0,0 0 0,0 1-1,-1-2 1,0 1 0,0 0 0,0 0 0,0-1 0,-1 1 0,0-1-1,0 1 1,-1-1 0,0 0 0,0 1 0,0-1 0,0 1 0,-1-1-1,0 0 1,0 1 0,0-1 0,-1 1 0,0 0 0,0 0 0,0-1 0,-1 1-1,0 1 1,0-1 0,0 0 0,0 1 0,-1-1 0,0 1 0,0 0-1,0 0 1,-8-5 0,0 0-307,0 2 0,-1-1 0,0 2 0,0 0-1,-1 0 1,1 1 0,-1 1 0,-25-5 0,19 6-70,-1 1 0,0 1 1,-1 0-1,1 2 0,-29 4 0,-2 6-626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28 329 14755,'-24'40'3260,"20"-29"-1081,20-28-63,33-44-1145,4 2-1,1 2 1,111-87-1,-156 136-948,26-16 22,-33 23-45,0 0 1,0-1-1,1 1 1,-1 0 0,0 0-1,1 1 1,-1-1-1,1 1 1,-1-1-1,1 1 1,0 0 0,3 0-1,-6 0 0,1 0 1,-1 0-1,1 0 0,-1 1 0,1-1 0,-1 0 0,1 0 0,-1 1 0,1-1 0,-1 0 1,1 1-1,-1-1 0,0 1 0,1-1 0,-1 0 0,0 1 0,1-1 0,-1 1 1,0-1-1,1 1 0,-1-1 0,0 1 0,0-1 0,0 1 0,0-1 0,1 1 1,-1 0-1,0-1 0,0 1 0,0-1 0,0 1 0,0-1 0,0 1 0,0 0 1,-1 0-1,-4 25-23,4-22 17,-46 132-34,2-10 103,38-89-467,10-34 207,3-7 378,6-10-37,0-12-208,1-4-19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16876,'-9'9'1566,"-32"34"2935,32-33-4136,1 0 0,0 1 0,0 0 0,-10 22 0,11-18-225,1 0 0,0 1 1,1-1-1,1 1 0,0 0 0,2 1 0,-1-1 0,1 31 1,2-45-126,0-1 0,0 0 0,0 0 1,1 0-1,-1 1 0,0-1 1,1 0-1,-1 0 0,1 0 0,-1 0 1,1 0-1,-1 0 0,1 0 1,0 0-1,1 2 0,-2-3 0,1 0 0,-1 1 0,1-1 0,-1 0 0,1 0 0,-1 1 0,1-1 0,0 0 0,-1 0 0,1 0 0,0 0 0,-1 1 0,1-1 0,0 0 0,-1 0-1,1 0 1,-1-1 0,1 1 0,0 0 0,1 0 0,1-2 27,0 1-1,0-1 1,0 1 0,0-1-1,-1 0 1,1 0 0,0 0-1,-1 0 1,4-5-1,13-15 124,-1-1-1,-1 0 1,15-28-1,-23 35-125,-1 0 0,-1 0-1,0-1 1,-1 0-1,-1 0 1,3-20 0,-7 35-40,-1 0 1,0 0 0,1 1-1,-1-1 1,0 0 0,0 0 0,0 0-1,-1 1 1,1-1 0,0 0-1,-1 0 1,1 1 0,-1-1-1,1 0 1,-1 1 0,-1-3 0,1 3-4,0 0 1,1 1-1,-1-1 1,0 0-1,0 1 1,1-1-1,-1 1 1,0 0-1,0-1 1,0 1-1,0 0 1,0-1-1,1 1 1,-1 0-1,0 0 1,0 0 0,0 0-1,0 0 1,0 0-1,0 0 1,0 0-1,-1 0 1,-2 1-139,1 0 0,0 0 0,-1 1 1,1-1-1,0 1 0,0-1 0,0 1 1,0 0-1,0 0 0,0 1 0,1-1 1,-1 1-1,1-1 0,-4 5 0,6-7 125,-9 15-1178,9-14 1141,-1-1 1,1 1-1,0-1 0,0 1 0,-1 0 0,1-1 0,0 1 0,0-1 1,0 1-1,-1 0 0,1-1 0,0 1 0,0 0 0,0-1 1,0 1-1,0 0 0,1-1 0,-1 1 0,0 0 0,0-1 0,0 1 1,0 0-1,1 0 0,6 2-766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16740,'-23'31'4033,"6"-10"-3376,8-8-520,2 1-1,-1 0 1,2 0 0,-1 0 0,2 1-1,0 0 1,1 0 0,0 0 0,2 0-1,-1 1 1,2-1 0,0 1 0,1-1-1,3 23 1,-3-36-107,0-1 1,0 1-1,0 0 0,1 0 1,-1-1-1,1 1 0,-1 0 1,1-1-1,0 1 0,-1-1 1,1 1-1,0-1 0,0 1 1,0-1-1,0 0 0,0 1 1,1-1-1,-1 0 0,0 0 1,1 0-1,-1 0 0,0 0 1,1 0-1,2 1 0,-2-2 3,0 1 0,0-1 1,0 0-1,0 0 0,0 0 0,0-1 0,0 1 0,0 0 0,0-1 0,-1 0 1,1 1-1,0-1 0,0 0 0,0 0 0,-1 0 0,1 0 0,0 0 0,-1 0 1,1 0-1,-1-1 0,3-2 0,2-1 68,-1-1 1,0 0-1,-1-1 1,1 1-1,-1-1 0,5-11 1,-7 15-65,-1-1-1,0 1 1,1-1 0,-1 1 0,0-1 0,-1 0 0,1 1-1,-1-1 1,1 0 0,-1 0 0,0 1 0,-1-1-1,1 0 1,-1 0 0,-1-6 0,2 9-27,-1 0 0,0-1-1,1 1 1,-1 0 0,0-1 0,0 1 0,1 0 0,-1 0 0,0 0-1,0 0 1,0 0 0,-1 0 0,1 0 0,0 0 0,0 0 0,0 0-1,-1 0 1,1 1 0,0-1 0,-1 1 0,-2-2 0,1 2 0,1 0 0,-1 0 0,1 0 0,-1 0 0,0 0 1,1 1-1,-1-1 0,1 1 0,-1 0 0,1-1 1,-5 3-1,0 0-4,0 1 0,1 0 0,-1 0 0,1 1 0,0 0 0,0 0 0,-8 9 0,11-10-114,0 0 1,1 1-1,-1-1 1,1 0-1,0 1 1,1-1-1,-1 1 1,1 0-1,0-1 1,-1 8-1,2-11 47,0 0-1,0 0 1,-1 0 0,2 0-1,-1 0 1,0 0-1,0 0 1,0 0 0,0 0-1,0 0 1,1 0-1,-1-1 1,1 1 0,-1 0-1,0 0 1,1 0-1,-1 0 1,1-1 0,0 1-1,-1 0 1,1 0 0,0 0-1,1 0 19,-1-1 0,1 0 0,-1 1 0,1-1 0,-1 0 0,1 0 0,-1 0 0,1 0 0,-1 0 0,1 0 0,-1 0 0,0 0 0,1 0 0,-1-1 1,1 1-1,-1-1 0,1 1 0,-1-1 0,2-1 0,20-9-592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19:5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1606 9 8202,'-28'5'239,"0"1"1,1 1-1,-1 2 1,-29 14-1,-102 56 500,106-50-503,-472 248 2615,474-249-2729,2 2-1,2 2 0,-50 43 0,72-52-81,0 1-1,2 1 1,0 1-1,2 1 1,1 1-1,-25 47 1,11-4 12,2 1 1,4 2-1,3 1 0,-20 105 1,18-27-28,-9 191 0,14-102 9,7-99 112,4 194 1,16-281-144,2-2 0,2 1 1,3-1-1,2 0 0,3-1 0,40 90 0,-48-124 30,1 0-1,1-1 1,0 0-1,1-1 0,1-1 1,1 0-1,0 0 0,1-1 1,0-1-1,2-1 1,-1 0-1,2-1 0,-1-1 1,2-1-1,-1 0 0,1-1 1,21 6-1,25 6 84,110 21 0,74-4-23,-100-16-54,-11 0-14,202 29 0,-228-40-33,120-2 0,-10-19-41,-1-10 0,287-62 0,-380 53-51,-2-5-1,195-80 1,-247 81 79,-1-3 0,-1-4-1,-3-2 1,-1-4 0,85-74 0,-106 77-8,77-90 1,-104 107 24,-1-1 1,-1-1 0,-1 0-1,-2-1 1,18-46 0,-18 27 15,-2 0 1,-2-1-1,-2 0 1,5-101 0,-21-204 52,1 230-53,4 58-12,-2-66 12,-35-217 0,31 309-6,-2 0-1,-1 1 1,-2 0 0,-1 1-1,-2 1 1,-2 0 0,-2 1 0,-1 1-1,-44-56 1,18 40-1,-1 2 0,-83-65 0,-123-67 8,187 138-15,-2 3 0,-2 3 1,-101-37-1,115 53-17,-2 4 1,-1 2-1,0 2 1,-119-8-1,64 19-10,-228 26 0,-110 50-17,448-73 46,-376 77 10,274-51-20,-158 64 1,197-63-120,2 4 0,1 2 0,1 3 0,2 2 0,2 4 0,2 2 1,-68 68-1,22-6-74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31 271 17788,'-6'36'1992,"-6"-3"-1360,4-5-272,3-2 857,5-5-1065,0-2-432,5-7-312,0-6 432,2-6-257,2-5-207</inkml:trace>
  <inkml:trace contextRef="#ctx0" brushRef="#br0" timeOffset="1">297 8 17676,'3'-8'1896,"-3"10"-1176,-3 4-304,-4 9 1185,-4 4-473,0 8-544,-3 4-184,1 7-264,0 1-24,4-1-80,0-3-168,4-6-464,1-1-320,4-13 752,0-14-152,11-7-112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20340,'4'-4'392,"0"0"-1,1 1 1,0-1-1,-1 1 0,1 0 1,1 0-1,-1 0 1,0 1-1,1 0 0,-1 0 1,1 0-1,0 1 1,6-1-1,-9 1-341,0 0-1,-1 1 1,1 0-1,0 0 1,0 0 0,0 0-1,0 0 1,0 0-1,0 1 1,-1-1-1,1 1 1,0 0 0,0 0-1,-1 0 1,1 0-1,0 1 1,-1-1-1,1 1 1,-1-1 0,0 1-1,1 0 1,-1 0-1,0 0 1,0 0 0,0 0-1,-1 0 1,1 1-1,2 2 1,-4-2-41,1 0 1,0 0-1,0 0 1,-1-1-1,0 1 1,1 0-1,-1 0 1,0 0-1,0 0 1,-1 0-1,1 0 1,-1 0-1,1 0 1,-1-1-1,0 1 1,0 0-1,0 0 1,-3 4-1,-3 5 39,-1 1 0,-13 17-1,11-18-19,-130 161 465,187-184-457,-15 6-610,32-2 0,-41 6-52,0-1 1,0-2-1,43-11 1,-24 0-50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15491,'1'0'62,"-1"0"-1,0 1 0,0-1 1,0 0-1,1 0 0,-1 1 1,0-1-1,0 0 0,0 0 1,1 0-1,-1 0 0,0 1 1,1-1-1,-1 0 0,0 0 1,0 0-1,1 0 0,-1 0 0,0 0 1,1 0-1,-1 0 0,0 0 1,1 0-1,-1 0 0,0 0 1,0 0-1,1 0 0,-1 0 1,0 0-1,1 0 0,-1 0 1,0-1-1,0 1 0,1 0 1,-1 0-1,0 0 0,0 0 1,1 0-1,-1-1 0,0 1 1,0 0-1,1 0 0,-1-1 1,15-11 459,-14 11-387,25-21 1190,209-192 2563,-178 164-3744,-56 49-143,0 1 1,-1-1-1,1 0 1,0 1-1,-1-1 1,1 1-1,0-1 1,0 1-1,0-1 1,-1 1-1,1 0 1,0-1-1,0 1 1,0 0-1,0 0 1,0-1-1,0 1 1,0 0-1,0 0 1,0 0-1,0 0 1,-1 0 0,3 1-1,-2 0 1,-1 0 0,1 0-1,0 0 1,0 0 0,-1 0 0,1 0 0,0 0 0,-1 0-1,0 1 1,1-1 0,-1 0 0,0 0 0,1 0-1,-1 1 1,0-1 0,0 0 0,0 0 0,0 3 0,0 27 5,-2 0 0,-5 32 0,-1 18 17,5-54-44,2-20-108,0 1 1,0-1 0,1 1 0,0-1-1,2 14 1,-2-20 113,0-1 1,0 0-1,0 0 0,0 1 0,0-1 1,0 0-1,0 0 0,0 0 1,0 1-1,0-1 0,0 0 0,0 0 1,1 0-1,-1 1 0,0-1 1,0 0-1,0 0 0,0 0 0,0 0 1,0 1-1,1-1 0,-1 0 0,0 0 1,0 0-1,0 0 0,1 0 1,-1 1-1,0-1 0,0 0 0,0 0 1,1 0-1,-1 0 0,0 0 1,0 0-1,0 0 0,1 0 0,5-6 38,2-12 14,3-13-261,1-10-99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17596,'25'4'2383,"-21"-4"-2008,0 1 0,-1-1 0,1 1 0,0 0 0,-1 0 0,1 0 0,4 2-1,-6-2-314,-1 0-1,0 0 0,0 0 0,0 0 0,0 1 0,0-1 0,0 0 1,0 0-1,0 1 0,0-1 0,0 0 0,-1 1 0,1-1 0,-1 1 0,1-1 1,-1 1-1,1-1 0,-1 1 0,0 0 0,0-1 0,0 1 0,0 1 1,-1 14 0,-1-1 1,-1 1 0,0-1 0,-1 0 0,-1 0 0,-1 0 0,-10 20-1,-3 14-10,9-23-34,-12 36 8,20-57-14,1 1 1,-1-1-1,1 0 1,1 0-1,-1 1 1,1-1-1,1 11 1,-1-17-10,0 1 1,0-1 0,1 1 0,-1-1 0,0 0 0,0 1-1,0-1 1,0 1 0,0-1 0,1 0 0,-1 1 0,0-1-1,0 1 1,1-1 0,-1 0 0,0 1 0,1-1 0,-1 0-1,0 0 1,1 1 0,-1-1 0,0 0 0,1 0-1,-1 0 1,1 1 0,-1-1 0,0 0 0,1 0 0,-1 0-1,1 0 1,-1 0 0,1 0 0,-1 0 0,1 0 0,-1 0-1,0 0 1,1 0 0,-1 0 0,1 0 0,-1 0-1,1 0 1,-1 0 0,1-1 0,16-7-68,-17 8 65,22-16-547,-2-1 1,0-1-1,-1 0 1,-1-2-1,-1 0 1,26-39-1,-17 21-235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17772,'-3'1'284,"1"1"1,-1 0 0,0-1-1,1 1 1,0 0 0,-1 0-1,1 0 1,0 0 0,0 1-1,0-1 1,0 0 0,-1 4-1,-20 34 1628,22-37-1636,-10 18 759,-13 40 0,21-52-861,1-1-1,0 1 0,0 0 1,1 0-1,0 0 1,1 0-1,1 17 1,-1-25-156,0 0 0,0 0-1,0 0 1,0 0 0,0-1 0,1 1 0,-1 0 0,0 0 0,1 0 0,-1 0 0,0 0 0,1 0 0,-1 0-1,1-1 1,-1 1 0,1 0 0,0 0 0,-1-1 0,1 1 0,0 0 0,0-1 0,-1 1 0,1-1-1,0 1 1,0-1 0,1 1 0,0-1-55,0 1 0,0-1 0,-1 0 0,1 0 0,0-1 0,0 1-1,-1 0 1,1-1 0,0 1 0,-1-1 0,1 1 0,0-1 0,1-1 0,6-3-583,0 0 1,0-1-1,12-12 1,-3 1-890,-1-1 0,25-35 1,-8 10-6495,-39 56 10089,1 0 1,-4 26 0,4-20-594,-9 42 341,4 0 0,-4 77-1,16-102-2483,-3-35 620,-1-1-1,1 1 0,0-1 0,1 1 0,-1 0 0,0-1 1,0 1-1,0-1 0,0 1 0,0-1 0,0 1 1,1-1-1,-1 1 0,0-1 0,1 1 0,-1-1 0,0 1 1,1-1-1,-1 0 0,0 1 0,1-1 0,-1 1 0,1-1 1,-1 0-1,1 1 0,-1-1 0,0 0 0,1 0 0,0 1 1,-1-1-1,1 0 0,-1 0 0,1 0 0,-1 0 1,1 0-1,-1 0 0,1 1 0,-1-1 0,1 0 0,0-1 1,-1 1-1,1 0 0,-1 0 0,1 0 0,-1 0 0,1 0 1,-1 0-1,1-1 0,-1 1 0,1 0 0,-1-1 1,1 1-1,-1 0 0,1-1 0,-1 1 0,0 0 0,1-1 1,11-9-473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19604,'-2'18'1889,"-2"-2"-1265,-3-1-280,1 5 912,3 0-352,-3-2-800,3-1-384,2-5-824,-4-3 1248,7-4-768,5-5 24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 12707,'0'0'196,"0"-1"1,0 1 0,0-1-1,1 1 1,-1-1 0,0 1-1,0-1 1,1 1 0,-1-1-1,1 1 1,-1 0 0,0-1-1,1 1 1,-1-1 0,1 1-1,-1 0 1,1 0 0,-1-1-1,1 1 1,-1 0 0,1 0-1,-1 0 1,1-1 0,-1 1-1,2 0 1,-2 0-48,0 1 0,1-1-1,-1 0 1,1 0 0,-1 1 0,0-1 0,1 0 0,-1 1 0,0-1-1,1 0 1,-1 1 0,0-1 0,0 1 0,1-1 0,-1 0-1,0 1 1,0-1 0,0 1 0,0-1 0,0 1 0,1-1 0,-1 1-1,0-1 1,0 0 0,0 1 0,0-1 0,0 1 0,0-1-1,-1 1 1,1 0 0,-3 25 754,-1 0-1,-9 29 0,-2 9-715,11-39-151,0-8-16,0 1 0,2 0 0,0-1 0,1 1 0,2 22 0,-1-39-16,0 0 1,0 0-1,0 0 0,1 0 1,-1-1-1,0 1 0,0 0 1,1 0-1,-1 0 0,1 0 1,-1-1-1,1 1 0,-1 0 1,1 0-1,-1-1 0,1 1 1,0 0-1,-1-1 0,1 1 0,0 0 1,-1-1-1,1 1 0,0-1 1,0 0-1,0 1 0,-1-1 1,1 0-1,0 1 0,0-1 1,0 0-1,0 0 0,0 0 1,0 1-1,0-1 0,-1 0 1,1 0-1,0-1 0,0 1 1,0 0-1,0 0 0,0 0 0,0-1 1,1 0-1,4 0-50,0-2-1,-1 1 1,1-1-1,10-6 0,14-12-1481,0-1 0,29-27-1,-47 37 309,0 0 0,-1-1 1,0 0-1,-1-1 0,-1 0 0,15-28 0,-24 41 1290,1 0-1,-1 0 1,0-1-1,1 1 1,-1 0-1,0 0 1,0 0-1,1-1 1,-1 1-1,0 0 1,0 0-1,-1-1 1,1 0-1,-3 0 2287,-3 11-1426,-5 18 860,2 1 1,-10 40 0,12-30-2121,1 1 0,-1 75 0,7-109-80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 18148,'0'0'108,"-1"-1"0,0 1 0,0 0 0,1-1 0,-1 1 0,0 0 0,0 0 0,0 0 0,1 0 0,-1 0 0,0 0-1,0 0 1,0 0 0,1 0 0,-1 0 0,0 0 0,0 0 0,0 1 0,1-1 0,-1 0 0,0 1 0,0-1 0,1 0 0,-1 1 0,0-1 0,1 1 0,-1-1 0,0 1 0,1 0 0,-1-1 0,1 1 0,-1 0 0,-16 24 910,12-17-978,1 1 1,1 0-1,-1 0 1,1 1-1,1-1 1,0 1-1,0-1 0,1 1 1,0 0-1,1-1 1,0 15-1,0-23-39,0 0 0,0 0 0,0 0 1,0-1-1,0 1 0,0 0 0,0 0 0,1 0 0,-1 0 0,0-1 0,0 1 0,1 0 0,-1 0 0,0-1 0,1 1 0,-1 0 0,1 0 0,-1-1 0,1 1 0,-1 0 0,1-1 0,0 1 1,-1-1-1,1 1 0,0-1 0,-1 1 0,1-1 0,0 1 0,-1-1 0,1 0 0,0 1 0,0-1 0,0 0 0,-1 0 0,1 0 0,0 0 0,0 1 0,0-1 0,0 0 0,-1 0 0,1-1 1,0 1-1,0 0 0,0 0 0,0 0 0,-1 0 0,1-1 0,0 1 0,0 0 0,-1-1 0,1 1 0,0-1 0,0 0 0,5-2 11,-1 0 0,1-1 0,-1 0 0,0 0 1,5-6-1,4-5 13,-2-1 1,0 0 0,17-30-1,-27 63-206,-7 33 2,1-10 154,0 71 0,5-99 93,0 0 0,1 0 0,0-1-1,1 1 1,0-1 0,0 1 0,1-1 0,1 0 0,0 0 0,10 15-1,-15-26-67,3 3 66,-1 1-1,0-1 1,0 0 0,0 1-1,0 0 1,-1 0-1,2 3 1,-3-6-27,0 0 0,0 0-1,0 0 1,0 0 0,0 0 0,0 0 0,0 0-1,-1 0 1,1 0 0,0 0 0,0 0 0,-1-1-1,1 1 1,-1 0 0,1 0 0,-1 0 0,1 0-1,-1-1 1,0 1 0,1 0 0,-1-1 0,0 1 0,1-1-1,-1 1 1,0 0 0,0-1 0,0 0 0,1 1-1,-1-1 1,0 1 0,0-1 0,0 0 0,0 0-1,0 1 1,0-1 0,-1 0 0,-11 2 300,1 0 0,-1-1 1,0 0-1,0-1 0,0-1 0,0 0 1,-16-3-1,-36-2 121,74 4-1222,0 0 1,0 0-1,0 0 1,14-7-1,8-6-30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17924,'50'-2'6471,"-27"1"-6066,-1 1 1,1 0 0,24 5 0,-46-5-405,0 0 0,-1 0 1,1 0-1,0 0 1,-1 0-1,1 0 0,0 0 1,-1 0-1,1 1 1,0-1-1,-1 0 0,1 1 1,0-1-1,-1 0 1,1 1-1,-1-1 0,1 0 1,-1 1-1,1-1 1,-1 1-1,1-1 0,-1 1 1,1 0-1,-1-1 1,0 1-1,1-1 0,-1 1 1,0 0-1,1-1 1,-1 1-1,0 0 0,0-1 1,0 1-1,0 0 1,1-1-1,-1 1 0,0 0 1,0 1-1,-2 2 10,1-1 0,0 1 0,-1 0 0,0 0 0,0-1-1,-3 5 1,4-7-7,-1 1-1,1 0 0,0 0 0,-1-1 1,1 1-1,0 0 0,0 0 0,1 0 1,-1 0-1,0 1 0,1-1 1,-1 0-1,1 0 0,-1 0 0,1 1 1,0-1-1,0 0 0,0 0 0,1 3 1,1-3-7,-1-1 1,1 1 0,0-1 0,1 1 0,-1-1 0,0 0 0,0 1-1,0-1 1,1 0 0,-1-1 0,1 1 0,-1 0 0,5 0 0,17 7-27,-21-6 9,-1-1 0,1 1 0,0 0 0,-1 1 0,0-1 0,1 0 0,-1 1 0,0-1 0,0 1 0,0 0 0,-1-1 0,1 1 0,-1 0 0,1 0 0,-1 0 0,0 0 0,0 0 0,0 1 0,-1-1 0,1 0-1,-1 4 1,0-5 39,0 1-1,0-1 0,0 1 0,-1-1 0,1 1 0,-1-1 0,1 1 0,-1-1 0,0 0 1,0 1-1,0-1 0,0 0 0,-1 0 0,1 0 0,-1 0 0,1 0 0,-1 0 0,0 0 1,1 0-1,-1-1 0,0 1 0,0-1 0,0 1 0,-1-1 0,1 0 0,0 0 0,-4 2 1,-3 0-68,-1-1 0,1 1 0,0-2 0,-1 1 0,1-1 0,-1-1 1,1 0-1,-1 0 0,1-1 0,-12-2 0,20 3 62,1-1-1,-1 0 1,0 1 0,1-1-1,-1 0 1,0 0-1,1 1 1,-1-1 0,1 0-1,-1 0 1,1 0 0,-1 0-1,1 0 1,0 1-1,-1-1 1,1 0 0,0 0-1,0 0 1,-1-2 0,1 2-15,-2-9-200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41 11498,'-1'-2'84,"1"0"0,-1 0 0,0 0 0,1 0 0,-1 0 0,0 0 0,0 0 0,0 0 0,0 0 0,-1 0 0,1 1 0,-1-1 0,1 0 0,-1 1 0,1-1 0,-1 1-1,0 0 1,0-1 0,1 1 0,-1 0 0,-3-1 0,2 1 17,0 1 0,0-1 0,0 1-1,0 0 1,0 0 0,0 0 0,0 0 0,0 0-1,0 1 1,-1-1 0,1 1 0,0 0 0,-3 1-1,-6 3 193,0 1 0,1 0-1,0 1 1,0 0 0,0 1-1,-10 9 1,9-5 33,0 0-1,1 1 1,0 0-1,1 1 1,1 0 0,0 0-1,1 1 1,0 1 0,1-1-1,1 1 1,-7 26-1,10-27-257,0 1 0,0 0-1,2 0 1,0-1-1,0 1 1,2 0 0,0 0-1,1 0 1,0-1-1,1 1 1,1-1 0,9 24-1,-11-34-64,0 0 0,1 0 0,0 0 0,0-1 0,0 1 0,0-1 0,1 1 0,-1-1 0,1 0 0,0 0 0,1-1 0,-1 1 0,1-1 0,-1 0 0,1 0 0,0-1 0,0 0 0,0 1 0,0-1 0,11 2 0,-8-3 50,0 0 1,0 0-1,1-1 1,-1 0-1,0-1 0,0 1 1,0-2-1,0 1 1,0-1-1,0 0 1,0-1-1,0 0 1,12-6-1,1-3 176,-1-1-1,-1 0 1,0-2-1,0 0 1,-2-1 0,0-1-1,16-20 1,-21 22-37,-1 0 1,-1 0-1,0-1 1,-1 0-1,-1 0 1,0-1 0,-1 0-1,-1-1 1,6-31-1,-11 44-173,0 0 0,0 0 0,-1 0 0,1 0-1,-1 1 1,0-1 0,-1 0 0,1 0 0,-1 0 0,0 0 0,-1 0-1,1 1 1,-1-1 0,0 0 0,0 1 0,0 0 0,0-1-1,-1 1 1,0 0 0,0 0 0,0 0 0,0 1 0,-1-1-1,1 1 1,-1 0 0,0 0 0,0 0 0,0 0 0,0 1 0,-7-4-1,-6 0-244,0 1 0,0 1-1,0 0 1,0 1-1,-1 1 1,1 1 0,-1 0-1,1 1 1,-1 1-1,0 1 1,1 0-1,-26 7 1,-1 7-414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0:0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12067,'11'-2'330,"0"0"0,0 1-1,0 1 1,0-1 0,19 3 0,15 0 188,137-18 977,6-1-788,19 11-488,169-10-120,-90-10 33,311-15 264,88 52 305,113-2 159,132-73-736,-429 22-105,15-14-11,-173 15-67,-137 26-29,-165 14 51,0 3 0,80 12 1,-114-13 32,-1 0 1,1 0-1,-1 1 1,0 0-1,0 0 1,0 0-1,0 1 1,0 0-1,0 0 1,9 8-1,-14-11 0,-1 0 0,1 0 0,-1 0 0,1 1 0,-1-1 0,1 0-1,0 0 1,-1 0 0,1 0 0,-1 0 0,1 0 0,-1 0 0,1 0 0,0-1 0,-1 1 0,1 0 0,-1 0-1,1 0 1,-1 0 0,1-1 0,-1 1 0,1 0 0,0-1 0,16-10-447,-12 8 163,26-14-810,22-14 166,-26 10 414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18804,'-10'16'6033,"-6"21"-4282,8-17-1171,-8 13-188,9-20-228,1-1 0,0 1 0,1 0 0,0 0 1,-3 19-1,8-31-136,0 0 0,-1 0 0,1 0-1,0 1 1,0-1 0,0 0 0,0 0 0,0 0 0,1 0 0,-1 1 0,0-1 0,0 0 0,1 0 0,-1 0 0,1 0 0,-1 0 0,1 0 0,-1 0-1,1 0 1,0 0 0,-1 0 0,1 0 0,0-1 0,0 1 0,1 1 0,0-1-20,0 0-1,0 0 1,0-1 0,0 1 0,0-1-1,1 1 1,-1-1 0,0 0 0,0 1-1,0-1 1,0 0 0,4-1 0,4-1-367,-1 0 1,0 0 0,1-1-1,-1 0 1,11-6 0,-6 2-1474,-1 0 0,25-19 1,-33 23 1199,-1-1 1,0 0 0,0 0 0,0 0 0,-1 0 0,1-1 0,-1 0 0,0 1 0,0-1 0,-1 0 0,3-8 0,-5 3 445,-7 10 1241,-11 12 1696,10-2-1454,0 0-1,0 1 1,1 0-1,-10 21 0,9-14-1011,0 0 0,-7 30 0,15-43-2210,1-8 794,1-2 353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58 12915,'-3'-5'266,"1"0"1,-1 0-1,0 1 1,0-1-1,0 1 1,-1 0-1,0 0 1,-7-7-1,9 10-154,0-1-1,0 1 1,-1 0-1,1 0 1,0 0-1,-1 0 1,1 0-1,-1 1 1,1-1-1,-1 1 1,1-1-1,-1 1 1,1 0-1,-1 0 1,1 0-1,-1 1 1,1-1-1,-1 0 1,1 1-1,-1 0 1,-2 0-1,-5 4 98,1-1 0,-1 1-1,1 1 1,0-1-1,1 2 1,-1-1 0,1 1-1,1 0 1,-1 1-1,-6 8 1,-6 10 237,-32 55 1,38-56-286,1 0 1,-12 34-1,21-47-148,0 0-1,1 0 0,0 0 0,1 1 0,0-1 0,1 1 0,1 19 0,0-28-20,1 0-1,-1 0 1,1 0 0,0 0-1,0 0 1,0 0 0,1 0-1,-1 0 1,1 0-1,0 0 1,0-1 0,0 1-1,1-1 1,-1 0-1,1 1 1,0-1 0,0 0-1,0-1 1,0 1 0,0 0-1,7 3 1,-5-4 14,1 1 1,0-1-1,0 0 1,0-1-1,0 0 1,1 0-1,-1 0 1,0 0-1,0-1 1,1 0-1,-1-1 1,0 1-1,13-4 1,2-1 261,1-2-1,-1 0 1,0-2-1,0 0 1,-1-1-1,29-20 1,-21 10 452,-2 0 1,0-2-1,39-42 0,-58 57-522,-1-1-1,1 0 0,-1-1 1,-1 1-1,0-1 0,0 0 1,6-17-1,-10 23-184,0 0 0,0 0 0,-1 0 0,1-1 1,-1 1-1,0 0 0,0 0 0,0 0 0,0 0 0,0 0 0,-1 0 0,1 0 0,-1-1 0,0 1 0,0 0 0,0 1 0,0-1 0,-1 0 0,1 0 0,-1 0 1,0 1-1,1-1 0,-1 1 0,-1 0 0,1-1 0,0 1 0,0 0 0,-5-3 0,-3-1-364,0 1 1,0 1-1,0-1 1,0 2-1,-1-1 1,1 1-1,-21-2 1,-10-4-397,18 3 37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26 16363,'1'0'90,"-1"-1"0,0 0 0,1 1 0,-1-1 0,0 0 0,0 1 0,0-1 0,0 0 0,1 1-1,-1-1 1,0 0 0,0 1 0,0-1 0,0 0 0,-1 1 0,1-1 0,0 0 0,0 1 0,0-1-1,0 0 1,-1 1 0,1-1 0,0 1 0,-1-1 0,1 0 0,0 1 0,-1-1 0,1 1 0,-1-1-1,1 1 1,-1-1 0,0 0 0,-1 0 89,0 0 0,0 1 0,0-1 0,0 0-1,-1 1 1,1 0 0,0-1 0,0 1 0,0 0 0,-4 0 0,-4 1 163,0 0 0,1 1 0,-1 0 0,-8 3 0,4 1-193,1 1 0,0 0 1,1 0-1,-1 1 1,2 1-1,-1 0 0,1 1 1,1 0-1,-18 22 1,12-13-72,2 1 1,1 1 0,0 0 0,1 1 0,-8 24 0,13-29-55,1 1 0,0 0-1,2 0 1,-3 22 0,6-34-21,0-1 1,1 0-1,0 1 0,0-1 0,0 0 0,1 1 1,0-1-1,0 0 0,0 0 0,1 1 0,-1-1 0,1 0 1,0 0-1,1-1 0,-1 1 0,1 0 0,0-1 1,7 9-1,-7-11 1,-1 0 0,1 0 0,0 0 1,0 0-1,0-1 0,1 1 0,-1-1 0,0 1 1,0-1-1,1 0 0,-1-1 0,1 1 1,-1 0-1,1-1 0,-1 0 0,1 0 1,-1 0-1,1 0 0,-1-1 0,1 1 0,-1-1 1,1 0-1,-1 0 0,0 0 0,1 0 1,-1-1-1,4-2 0,1 0 37,0-1-1,0 0 1,0 0-1,-1-1 1,1 0-1,-2 0 1,1-1 0,-1 0-1,7-9 1,-9 10 10,-1 0 1,0 0-1,0-1 0,0 1 1,-1-1-1,0 1 1,0-1-1,-1 0 0,0 0 1,1-13-1,-2 19-39,0-1 0,0 0 0,0 0 0,0 0 0,0 0 0,0 0 0,-1 0 0,1 0 0,-1 0 0,1 1 0,-1-1 0,0 0 0,0 0 0,0 1 0,0-1 0,0 0 0,0 1 0,0-1 0,0 1 0,-1 0 0,1-1 0,0 1 0,-1 0-1,0 0 1,1 0 0,-1 0 0,1 0 0,-1 0 0,0 0 0,0 0 0,0 1 0,1-1 0,-1 1 0,0-1 0,0 1 0,0 0 0,0 0 0,0 0 0,0 0 0,0 0 0,1 0 0,-1 0 0,-3 1 0,2 0-117,0 0-1,-1 1 1,1-1 0,0 1-1,0-1 1,-1 1 0,1 0-1,1 0 1,-1 0 0,0 1-1,0-1 1,-3 6 0,5-8 54,0 1 0,0 0 0,0 0 1,0 0-1,1 0 0,-1 0 1,0 0-1,1 0 0,-1 0 0,0 0 1,1 0-1,0 0 0,-1 0 1,1 0-1,-1 0 0,1 1 0,0-1 1,0 0-1,0 0 0,0 0 1,0 1-1,0-1 0,0 0 0,0 0 1,0 1-1,1-1 0,-1 0 1,0 0-1,1 0 0,-1 0 0,1 0 1,-1 0-1,1 0 0,0 0 1,-1 0-1,1 0 0,0 0 0,0 0 1,1 1-1,14 3-542,4-5-142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16043,'0'30'1785,"-6"0"-1025,-1-2-304,1 1 864,0-5-327,5-4-825,-4-6-464,7-11 336,4-4-160,4-16-201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20868,'-5'43'4715,"-17"25"-3106,2-8-1518,11-25-1558,2 0 0,-4 48 0,11-83 1394,0 0 33,-1 1-1,1-1 1,0 0 0,0 1-1,0-1 1,0 0 0,0 0-1,0 1 1,0-1 0,0 0-1,0 1 1,0-1 0,0 0-1,0 1 1,0-1 0,0 0-1,0 1 1,0-1 0,0 0 0,0 1-1,0-1 1,0 0 0,0 0-1,0 1 1,1-1 0,-1 0-1,0 0 1,0 1 0,0-1-1,1 0 1,-1 0 0,0 1-1,0-1 1,1 0 0,-1 0-1,0 0 1,0 1 0,1-1 0,5-6-1025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24 27638,'-10'4'0,"-3"8"24,1 1-24,1-4-8,5 0 8,2-1-32,-1 8-64,-3 1-40,8-4-160,4-3-192,6-2-513,2-2-343,5-4 960,-1-2-184</inkml:trace>
  <inkml:trace contextRef="#ctx0" brushRef="#br0" timeOffset="1">457 1 22997,'-8'10'88,"-9"13"-64,2 3 24,3-7-32,-1-3 8,6 0 8,-6 4-152,-3 1-216,8-15-544,3-7 768,7-16-136,6-2-96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27 16596,'-7'-1'325,"0"0"0,0 1 0,0 0 1,0 0-1,0 0 0,0 1 0,0 0 1,0 0-1,0 1 0,1 0 0,-9 4 0,10-5-192,1 1 0,0 0 0,-1 0 0,1 0-1,0 0 1,0 1 0,0 0 0,1 0 0,-1 0-1,1 0 1,-1 0 0,1 1 0,0 0 0,0 0-1,1-1 1,-1 2 0,-2 4 0,5-9-108,0 1-1,0 0 1,-1 0-1,1 0 1,0-1 0,0 1-1,0 0 1,0 0-1,0 0 1,0 0 0,0-1-1,0 1 1,0 0-1,0 0 1,0 0 0,1 0-1,-1-1 1,0 1 0,0 0-1,1 0 1,-1-1-1,1 1 1,-1 0 0,2 1-1,-1-1 2,0 0 0,1 0-1,-1 0 1,1 0 0,-1-1 0,1 1-1,-1 0 1,1-1 0,0 1-1,-1-1 1,4 1 0,2 0 37,1-1-1,0 1 1,-1-2 0,12 0-1,-6-2 50,0 0-1,0 0 0,0-1 0,-1-1 0,15-7 0,-20 8-16,1 0 0,-1 0 0,0-1 0,0 0 0,-1 0 1,1-1-1,-1 1 0,0-1 0,6-9 0,-11 14-81,-1 0 0,1 1 1,0-1-1,-1 0 0,1 0 0,-1 1 0,1-1 0,-1 0 0,0 0 0,1 0 1,-1 0-1,0 0 0,0 1 0,0-1 0,1 0 0,-1 0 0,0 0 1,0 0-1,0 0 0,0 0 0,-1 0 0,1 0 0,0 0 0,0 1 0,0-1 1,-1 0-1,1 0 0,-1-1 0,0 1 0,-1 0-1,1 0 1,0 0-1,-1 0 1,1 0 0,0 1-1,-1-1 1,1 1 0,-1-1-1,0 1 1,1-1 0,-1 1-1,1 0 1,-4-1 0,-4 1-11,1 0 1,-1 0-1,0 1 1,-17 3-1,18-2-146,1 0-1,-1 1 1,1 0-1,-1 0 1,1 1-1,0 0 0,0 0 1,0 1-1,-9 8 1,14-11-64,0 0 1,0 0-1,0 0 1,1 1-1,-1-1 1,1 0-1,-1 1 1,1-1-1,0 1 0,0-1 1,0 1-1,0-1 1,0 1-1,1 0 1,-1-1-1,1 1 1,0 0-1,0 0 1,0-1-1,0 1 1,0 0-1,1 0 1,-1-1-1,1 1 0,0 0 1,-1-1-1,1 1 1,0-1-1,1 1 1,-1-1-1,0 1 1,2 1-1,12 14-950,5-1-184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60 12467,'8'16'1332,"0"1"1,-1-1 0,-1 2 0,8 31 0,-5-16 224,-5-29-397,1-10-599,4-12-58,-9 18-402,5-12 228,-1 0 0,0 0 0,-1 0 0,0 0 0,-1-1 0,0 1 0,-1-20 0,-1 28-282,0 0 0,-1 1 0,1-1-1,-1 0 1,0 1 0,0-1 0,0 1 0,0-1-1,-1 1 1,1 0 0,-1-1 0,-4-5 0,4 8-38,0-1 1,0 0-1,0 0 0,0 1 1,-1-1-1,1 1 1,0-1-1,-1 1 0,1 0 1,-1 0-1,1 0 0,-1 1 1,0-1-1,1 1 1,-1-1-1,0 1 0,1 0 1,-1 0-1,-5 0 1,6 1-10,0-1 1,0 1 0,0-1-1,-1 1 1,1 0 0,0 0-1,0-1 1,0 2 0,0-1 0,0 0-1,1 0 1,-1 1 0,0-1-1,0 1 1,1-1 0,-1 1-1,-1 2 1,2-3-71,0 0 1,0 0-1,1 1 1,-1-1-1,0 0 1,0 1-1,1-1 0,-1 1 1,1-1-1,-1 1 1,1-1-1,0 1 1,0-1-1,-1 1 1,1 0-1,0-1 0,0 1 1,1-1-1,-1 1 1,0-1-1,0 1 1,1 0-1,-1-1 0,1 0 1,0 3-1,-1-4 35,0 0-1,0 0 1,1 0-1,-1 1 1,0-1-1,0 0 0,0 0 1,0 0-1,1 1 1,-1-1-1,0 0 1,0 0-1,0 0 1,1 0-1,-1 1 0,0-1 1,0 0-1,1 0 1,-1 0-1,0 0 1,0 0-1,1 0 1,-1 0-1,0 0 0,0 0 1,1 0-1,-1 0 1,0 0-1,0 0 1,1 0-1,-1 0 1,0 0-1,0 0 0,1 0 1,-1 0-1,0 0 1,0-1-1,1 1 1,-1 0-1,0 0 1,0 0-1,0 0 0,1 0 1,-1-1-1,0 1 1,0 0-1,0 0 1,0 0-1,1-1 1,-1 1-1,0 0 0,0 0 1,0-1-1,0 1 1,0 0-1,0 0 1,0-1-1,1 1 0,0-10-674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79 14011,'0'-1'163,"-1"0"1,1-1-1,0 1 1,0-1-1,0 1 1,1-1-1,-1 1 1,0-1-1,1 1 1,-1-1-1,0 1 1,1-1-1,0 1 1,-1 0-1,1-1 1,0 1-1,0 0 1,0 0-1,-1 0 1,1 0-1,0-1 1,1 1-1,-1 0 1,0 1-1,0-1 1,0 0-1,1 0 1,-1 0-1,2 0 1,43-22 2817,-44 23-2839,8-5 451,1 2 0,0 0-1,20-4 1,-28 7-513,-1 0 0,1-1 0,0 1 0,0 1 0,0-1 0,0 0 1,-1 1-1,1-1 0,4 2 0,-6-1-55,0-1 1,0 1-1,0-1 0,-1 1 1,1-1-1,0 1 1,0 0-1,0 0 0,0-1 1,-1 1-1,1 0 1,0 0-1,-1 0 0,1 0 1,-1 0-1,1 0 0,-1 0 1,1 0-1,-1 0 1,0 0-1,1 0 0,-1 0 1,0 0-1,0 1 1,0 2-29,0-1 0,0 1 0,-1-1 1,1 0-1,-1 0 0,0 1 1,0-1-1,0 0 0,-1 0 1,1 0-1,-1 0 0,0 0 1,0 0-1,-3 4 0,-35 35-199,-45 30-148,-21 20 9,104-90 342,0-1 0,1 1 0,-1-1 0,1 1 0,-1 0 0,1-1 0,0 1 0,-1 0 0,1 0 0,0 0 0,0 0 0,1 0 0,-2 5 0,2-7 0,0 0 1,0 1-1,0-1 1,0 1-1,0-1 1,0 0-1,1 1 1,-1-1 0,0 0-1,0 1 1,0-1-1,1 0 1,-1 1-1,0-1 1,0 0-1,1 1 1,-1-1-1,0 0 1,1 0-1,-1 1 1,0-1-1,1 0 1,-1 0-1,0 0 1,1 1 0,0-1-1,20 2 36,28-6-1144,65-15 0,-90 15 350,-5 0 254,1-1-175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1 391 15363,'-1'2'2689,"3"-5"-882,6-11-69,-6 11-1564,0 0-1,0 0 0,0 0 1,0 0-1,0 1 0,1-1 0,3-3 1,3 6 256,6-2 118,-7-6-396,-1 1 0,1-1 0,-2 0-1,1 0 1,-1-1 0,-1 1 0,1-1-1,5-14 1,3-7 33,-6 12-65,1 0 0,0 1 0,1 0 0,14-18 1,0 4 59,-14 18-102,0 0 1,0 0-1,1 1 0,0 1 0,19-15 0,-30 26-75,0-1-1,1 1 1,-1-1-1,0 1 1,1 0 0,-1-1-1,0 1 1,1 0 0,-1 0-1,0-1 1,1 1-1,-1 0 1,1 0 0,-1-1-1,1 1 1,-1 0-1,0 0 1,1 0 0,-1 0-1,1 0 1,-1 0-1,1 0 1,-1 0 0,1 0-1,-1 0 1,1 0-1,-1 0 1,1 0 0,-1 0-1,0 0 1,1 0 0,-1 1-1,1-1 1,-1 0-1,1 0 1,-1 1 0,0-1-1,1 0 1,-1 0-1,0 1 1,1-1 0,-1 0-1,0 1 1,1-1-1,-1 0 1,0 1 0,0-1-1,1 1 1,-1-1 0,0 1-1,0-1 1,0 0-1,0 1 1,1-1 0,-1 1-1,0-1 1,0 1-1,0-1 1,0 1 0,0-1-1,0 1 1,-4 34 50,3-32-51,-17 87-20,1-10-264,-9 116 1,28-185-1316,5-15 766,6-19 128,-5-8-40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6:1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11971,'0'-3'88,"-1"0"1,1 0 0,1 0 0,-1 0 0,0 0 0,1 0-1,0 0 1,-1 0 0,1 0 0,0 0 0,1 1-1,-1-1 1,0 0 0,1 1 0,0-1 0,-1 1 0,1 0-1,0-1 1,0 1 0,0 0 0,1 0 0,3-3 0,2-1 14,1-1 1,0 2-1,0-1 1,1 1 0,10-4-1,0 2-24,1 1 1,-1 1-1,1 1 0,0 1 1,23-1-1,108 3-31,-124 2-28,25 0-11,541 2 61,-24-31-132,-144 5 13,435-5-5,46-2-372,218-74 58,-673 76 448,-370 30-56,1 3 0,-2 4-1,118 29 1,-147-24-14,53 12 76,-94-24-61,0-1 0,0 0 0,0 0-1,0-1 1,0-1 0,0 0 0,14-3-1,-19 2-17,-1 1-1,1-1 1,-1-1-1,0 1 1,0-1-1,6-4 1,33-29 54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18308,'-1'1'341,"0"0"0,0 1-1,1-1 1,-1 1 0,0-1 0,1 1 0,-1 0-1,1-1 1,-1 1 0,1 0 0,0-1 0,0 1-1,0 0 1,0 1 0,1-2-240,-1 0 1,1-1-1,0 1 1,0 0-1,0-1 0,0 1 1,0-1-1,0 1 1,0-1-1,0 1 0,0-1 1,0 0-1,0 0 1,0 1-1,0-1 0,0 0 1,0 0-1,0 0 1,0 0-1,0 0 0,0 0 1,1-1-1,-1 1 0,1-1 1,17-1 249,-1-2 1,30-9-1,-33 8-310,0 1 0,0 1 1,0 0-1,25-2 0,-39 5-39,0 1 0,1-1 0,-1 0-1,0 0 1,0 0 0,0 1 0,1-1 0,-1 0 0,0 1-1,0-1 1,0 1 0,0 0 0,0-1 0,0 1 0,0 0-1,0-1 1,0 1 0,-1 0 0,1 0 0,0 0 0,0 0-1,-1 0 1,1 0 0,0 0 0,-1 0 0,1 0 0,-1 0-1,1 0 1,-1 0 0,0 1 0,0-1 0,1 0-1,-1 0 1,0 0 0,0 1 0,0-1 0,0 0 0,0 0-1,0 0 1,-1 2 0,0 7 21,-1 1-1,1-1 1,-7 18 0,5-17 13,-21 74 71,8-26-844,-17 102 0,29-167-2986,-1-11 3053,1-4-399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16916,'0'9'2048,"0"-1"-1280,4-2-200,4 1 1105,4-3-497,3-1-168,4-3-352,2-3-120,2-4-176,0 1-87,-1-3-361,-1 0-225,-3 3-639,-1 1-352,-8 2 1000,-2-1-224,-4-4-224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19836,'4'23'1817,"-5"-4"-1265,-4 2-256,0 5 760,2 2-304,-1-1-576,-1 1-288,5-4-464,0-2-208,0-7-424,3-6-1929,3-9 2409,-4-4-408,4-13-65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18564,'7'1'782,"0"-1"0,0 0 0,0-1 0,0 0-1,0 0 1,0 0 0,10-4 0,25-3 1090,-34 7-1747,-1 0 0,1 1 1,0 0-1,0 1 0,-1-1 0,9 3 0,-15-3-111,1 1-1,-1-1 0,1 1 0,-1-1 1,1 1-1,-1 0 0,0 0 1,1-1-1,-1 1 0,0 0 1,0 0-1,0 0 0,1 0 0,-1 1 1,0-1-1,0 0 0,-1 0 1,1 1-1,0-1 0,0 0 1,-1 1-1,1-1 0,-1 1 0,1-1 1,-1 1-1,1-1 0,-1 1 1,0 0-1,0-1 0,0 1 1,0-1-1,0 1 0,0-1 0,0 1 1,0-1-1,-2 4 0,1 1-13,-1 1 1,0 0-1,-1-1 0,0 1 0,0-1 0,0 0 0,-1 0 0,0 0 0,0-1 0,-7 8 0,0-2-3,0 0 0,0-1 0,-21 13-1,32-22-12,0-1 0,0 0 0,0 1 0,0-1-1,0 0 1,0 1 0,0-1 0,0 0 0,0 1 0,0-1 0,0 0-1,1 1 1,-1-1 0,0 0 0,0 0 0,0 1 0,0-1-1,1 0 1,-1 0 0,0 0 0,0 1 0,1-1 0,-1 0-1,0 0 1,0 0 0,1 1 0,-1-1 0,0 0 0,1 0-1,-1 0 1,0 0 0,1 0 0,0 0 0,17 9-267,-14-7 142,2 2 39,1 0 0,-1 0 0,-1 0 0,1 1 0,0 0 1,-1 0-1,0 0 0,-1 0 0,1 1 0,-1 0 0,0 0 0,5 10 0,-8-14 122,1 1-1,-1 0 0,0 0 1,0 0-1,0 0 1,0 1-1,-1-1 0,1 0 1,-1 0-1,0 0 0,0 1 1,0-1-1,0 0 0,0 0 1,-1 0-1,1 1 1,-1-1-1,0 0 0,0 0 1,0 0-1,-1 0 0,1 0 1,-1-1-1,1 1 0,-1 0 1,0-1-1,0 1 1,0-1-1,-1 1 0,-2 2 1,-4 1 137,1 1 0,-1-2 0,0 1 0,-1-1 0,0 0 0,1-1 0,-1 0 0,-1-1 0,1 0 0,0-1 0,-1 0 0,-13 1 0,23-2-217,0-1 0,0 0 0,0 0 0,0 0 0,-1 0 0,1 0 0,0 0 0,0 0 0,0-1 0,0 1 0,0 0 0,0-1 0,0 1 0,0 0 0,1-1 0,-1 1 0,0-1 0,0 1 0,0-1 0,0 0 0,0 1 0,1-1 0,-1 0 0,0 0 0,1 1 0,-1-1 0,1 0 0,-1 0 0,0 0 0,1 0 0,0 0 0,-1 0 0,1 0 0,0 0 0,-1 0 0,1 0 0,0 0 0,0 0 0,0 0 0,0 0 0,0 0 0,0 0 0,0 0 0,0-1 0,2-4-304,-1 0 0,1 0 0,0 0 0,0 1 0,0-1 0,4-5 1,15-25-558,8-4-314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14411,'-1'23'3100,"1"-23"-3024,0 0 0,0 0-1,0 1 1,0-1 0,1 0-1,-1 0 1,0 0 0,0 0-1,0 0 1,0 1 0,0-1-1,0 0 1,1 0 0,-1 0-1,0 0 1,0 0 0,0 0-1,0 1 1,1-1 0,-1 0-1,0 0 1,0 0 0,0 0-1,1 0 1,-1 0 0,0 0-1,0 0 1,0 0 0,1 0-1,-1 0 1,0 0 0,0 0-1,0 0 1,0 0 0,1 0-1,-1 0 1,0 0 0,0 0-1,0-1 1,1 1 0,-1 0-1,0 0 1,0 0 0,0 0-1,0 0 1,1-1 0,3-3 555,1 0 1,-1 0 0,0-1 0,6-8 0,48-75 1161,-37 55-1455,43-55 0,-53 80-307,-11 16-21,-11 26-7,7-23 9,-71 195 790,47-132-723,38-91-1720,-4 1 1190</inkml:trace>
  <inkml:trace contextRef="#ctx0" brushRef="#br0" timeOffset="1">593 1 17276,'0'9'1448,"-4"3"-960,-1 3-128,-4 8 696,-2 8-87,-6 4 7,2 3-72,-3 2-160,-1 2-40,1-6-88,3-2-103,3-10-273,4-5-296,5-13-681,3-5-527,-2-8 1032,5-8-208,7-15-184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15923,'-8'2'374,"0"0"-1,0 1 0,1 0 1,-1 0-1,1 1 0,-1-1 1,1 2-1,0-1 0,1 1 1,-9 7-1,12-8-236,0-1 0,0 1 0,0-1 0,1 1 0,0 0 0,-1 0 0,1 0 0,0 0 0,1 0 0,-1 1 0,1-1 0,0 1 0,0-1 0,0 1 0,1-1 0,-1 1 0,1-1 0,0 1 0,1-1 1,0 5-1,-1-7-95,0 0 1,0 0 0,1 0 0,-1 0-1,1 0 1,-1 0 0,1 0-1,0-1 1,0 1 0,0 0 0,0 0-1,0-1 1,0 1 0,0-1 0,1 1-1,-1-1 1,0 1 0,1-1 0,-1 0-1,1 0 1,0 0 0,-1 0 0,1 0-1,0 0 1,-1 0 0,1 0 0,0-1-1,0 1 1,0-1 0,0 1-1,0-1 1,0 0 0,0 0 0,0 0-1,0 0 1,-1 0 0,5-1 0,2 0 28,-1 0 1,1-1-1,-1-1 0,1 1 1,-1-1-1,0 0 1,0 0-1,9-7 1,-5 3-8,-1-1-1,0 0 1,-1 0 0,12-13 0,-18 18-49,0-1-1,-1 1 1,1-1-1,0 0 1,-1 1-1,0-1 1,0 0-1,0 0 1,0-1 0,-1 1-1,0 0 1,0-1-1,0 1 1,0 0-1,0-9 1,-1 12-22,0 0 0,-1 0 0,1 0 0,0 0 0,0 0 0,-1-1 0,1 1 0,-1 0 0,1 0 0,-1 0 0,1 0 0,-1 0 0,1 0 0,-1 0 0,0 1 0,0-1-1,1 0 1,-1 0 0,0 0 0,0 1 0,0-1 0,0 1 0,0-1 0,0 0 0,0 1 0,0 0 0,0-1 0,0 1 0,0 0 0,0-1 0,-1 1 0,1 0 0,0 0 0,0 0 0,0 0 0,0 0 0,0 0 0,-1 0 0,1 0 0,0 1 0,0-1 0,-1 1 0,-5 0-144,0 1 0,1 0 0,-1 1 0,0 0 0,-9 5 0,-1 4-960,-1 2 0,1 0 0,1 0 0,1 2 0,-26 32 1,33-39 946,-12 14-1090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 16051,'-2'44'3459,"0"-31"-2745,1 0 0,1 0 0,1 0 0,2 20 0,-3-32-697,0-1-1,0 1 1,1-1 0,-1 0 0,0 1 0,0-1 0,0 1 0,1-1 0,-1 0 0,0 1 0,1-1 0,-1 1 0,0-1 0,1 0 0,-1 1 0,0-1 0,1 0-1,-1 0 1,0 1 0,1-1 0,-1 0 0,1 0 0,-1 0 0,1 0 0,-1 1 0,1-1 0,-1 0 0,1 0 0,-1 0 0,0 0 0,1 0 0,-1 0 0,1 0-1,-1 0 1,1 0 0,-1 0 0,1-1 0,-1 1 0,1 0 0,-1 0 0,1 0 0,-1 0 0,0-1 0,1 1 0,-1 0 0,1 0 0,-1-1 0,1 0-1,19-15 388,-10 4-113,-1 0-1,0-1 0,9-18 1,-15 25-153,1-1 1,-2 1 0,1-1-1,-1 0 1,0 0-1,0 0 1,-1 0-1,0 0 1,1-9-1,-2 14-105,0 1 0,0 0 0,0 0 0,0-1 0,0 1 0,-1 0 0,1 0 0,0 0 0,-1 0 0,1-1 0,-1 1-1,1 0 1,-1 0 0,1 0 0,-1 0 0,0 0 0,1 0 0,-1 0 0,0 0 0,0 0 0,0 1 0,0-1 0,0 0 0,-1-1-1,0 2-3,0-1 0,1 1 0,-1 0 0,0-1 0,0 1 0,0 0-1,0 0 1,1 0 0,-1 1 0,0-1 0,0 0 0,0 0-1,1 1 1,-4 1 0,-1 0-151,0 0-1,0 1 1,1 0-1,-1 1 1,1-1-1,0 1 1,-1 0-1,-5 6 1,9-8 117,1 0 1,-1 0-1,0 1 1,1-1-1,-1 0 1,1 0-1,0 1 0,0-1 1,0 1-1,0-1 1,0 1-1,1-1 1,-1 1-1,1 0 1,-1-1-1,1 1 1,0 0-1,0-1 1,1 5-1,4 3-312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21 273 14659,'-20'33'6704,"20"-24"-5374,3 24-150,-3-33-1161,0 0 0,0 0 0,0 1 1,0-1-1,0 0 0,1 0 0,-1 0 0,0 1 0,0-1 0,0 0 0,0 0 0,0 0 0,0 0 0,1 1 1,-1-1-1,0 0 0,0 0 0,0 0 0,0 0 0,1 0 0,-1 0 0,0 0 0,0 0 0,0 1 1,1-1-1,-1 0 0,0 0 0,0 0 0,0 0 0,1 0 0,-1 0 0,0 0 0,0 0 0,1 0 1,-1 0-1,0 0 0,0 0 0,0 0 0,1-1 0,-1 1 0,0 0 0,0 0 0,0 0 0,0 0 1,1 0-1,-1 0 0,0 0 0,0-1 0,0 1 0,0 0 0,1 0 0,10-11 585,-8 8-442,71-80 1290,-66 74-1394,-1 0-1,0-1 0,0 0 0,-1 0 0,-1-1 0,6-14 0,-6 14-30,0-1 0,1 2 0,0-1 0,0 1 0,14-16 0,-2 4-7,33-37 9,-50 58-29,-1 1 0,1-1 0,-1 1 0,1-1 0,-1 1 0,1-1 0,-1 1 0,1-1 0,-1 1 0,1 0 0,0-1-1,-1 1 1,1 0 0,0-1 0,0 1 0,-1 0 0,1 0 0,1-1 0,-2 2 0,1-1-1,-1 0 1,0 0 0,1 1 0,-1-1 0,0 0-1,0 0 1,1 1 0,-1-1 0,0 0-1,0 1 1,0-1 0,0 0 0,1 1-1,-1-1 1,0 0 0,0 1 0,0-1-1,0 0 1,0 1 0,0-1 0,0 1-1,0-1 1,0 0 0,0 1 0,-5 31-18,-59 149 9,16-53-163,55-135-2343,4-12 2057,-2-6-34,2-4-183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17524,'0'0'104,"1"0"0,-1 0 0,0 0 0,1 0 0,-1 0 0,1 0 0,-1 0 0,0 0 0,1 0 0,-1 0 0,1 1 0,-1-1 0,0 0 0,1 0 0,-1 0 0,0 1 0,1-1 0,-1 0 0,0 0 0,1 1 0,-1-1 0,0 0 0,0 1 0,1-1 0,-1 0 0,0 1 0,0-1 0,0 0 0,1 1 0,-1-1 0,0 0 0,0 1 0,0-1 0,0 1 0,0-1 0,0 0 0,0 1 0,0-1 0,0 1 0,0-1 0,0 1 0,0-1 0,0 0 0,0 1 0,0-1 0,0 0 0,-1 1 0,1-1 0,0 1 0,0-1 0,0 0 0,-1 1 0,1-1 0,0 1 0,-17 28 1787,10-18-1283,-76 113 1220,50-78-1549,-32 60 0,64-104-267,0 0 0,0 0-1,0 0 1,0 0 0,1 0 0,-1 0 0,1 0 0,-1 0 0,1 0 0,0 1 0,0-1 0,0 0 0,0 3 0,0-4-9,1 0 0,-1 0 0,1 0 0,-1 0 0,1 0 0,-1-1 1,1 1-1,0 0 0,-1 0 0,1-1 0,0 1 0,-1 0 0,1-1 0,0 1 0,0-1 0,0 1 0,0-1 1,0 1-1,0-1 0,0 0 0,-1 1 0,1-1 0,0 0 0,0 0 0,0 0 0,0 0 0,0 1 1,0-2-1,0 1 0,0 0 0,0 0 0,1 0 0,9-1-245,-1-1-1,0 0 1,0-1-1,0 0 1,-1 0-1,1-1 1,-1 0-1,0-1 1,0 0-1,0 0 1,16-13 0,-11 6-547,-1 0 0,0-1 0,-1 0 0,0-1 1,-1 0-1,10-16 0,-7 5-542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14795,'-3'10'1905,"-2"9"-865,-1 1-336,-5 10 1336,0 2-407,-4 5-385,0 3-184,-2 3-320,0 0-167,3-5-265,1-5-224,3-8-689,4-4-415,5-13 824,-1-5-168,11-6-160</inkml:trace>
  <inkml:trace contextRef="#ctx0" brushRef="#br0" timeOffset="1">265 275 17412,'-1'12'2384,"-4"2"-1432,-3 1-431,-1 5 1719,-2 1-1160,1 2-224,-1 2-423,2-1-233,1-2-472,0-3-281,4-3-591,1-7 1464,0-11-912,6-7 144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6:1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9082,'25'-15'539,"1"0"0,0 2 1,1 2-1,1 0 0,0 1 0,0 2 0,1 1 1,41-5-1,26 4-422,120 3 1,-80 5 147,1074-29 1486,42 5-1495,-280 7-713,-954 17 441,1084-1-1059,-890 15 1080,-167-8-126,-1 1 0,75 23 0,-86-19 71,-4-5-25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16 18812,'8'-3'699,"1"0"0,-1 0-1,1 1 1,0 1 0,0-1 0,15 1-1,-21 1-605,0 0-1,-1 0 1,1 0-1,-1 1 0,1-1 1,-1 1-1,1 0 1,-1 0-1,1 0 0,-1 0 1,0 0-1,0 0 1,1 1-1,-1-1 0,0 1 1,0-1-1,0 1 1,0 0-1,-1 0 0,1 0 1,0 0-1,-1 0 1,0 0-1,1 0 0,-1 1 1,0-1-1,0 0 1,1 4-1,-1 0-52,0-1 1,-1 1 0,1-1-1,-1 1 1,0-1-1,-1 1 1,1 0-1,-1-1 1,0 1-1,-1-1 1,1 0-1,-1 1 1,0-1-1,0 0 1,-1 0-1,0 0 1,1 0-1,-5 4 1,-4 7 77,-1 0 0,-1-1 1,-26 24-1,-1-7 115,28-24-137,1 1 1,0 0-1,-18 20 1,29-29-107,-1 1 1,1-1-1,-1 0 1,1 1-1,-1-1 1,1 1-1,0-1 1,-1 1 0,1-1-1,0 1 1,0-1-1,-1 1 1,1 0-1,0-1 1,0 1-1,0-1 1,-1 1-1,1 0 1,0-1-1,0 1 1,0-1 0,0 1-1,0 0 1,0-1-1,1 1 1,-1-1-1,0 1 1,0 0-1,0-1 1,1 1-1,0 0-48,0 0 0,-1-1 0,1 1-1,0-1 1,0 1 0,0-1 0,0 1 0,0-1-1,0 0 1,1 0 0,-1 1 0,0-1-1,0 0 1,0 0 0,1 0 0,42-4-494,23-12 126,-28 7 13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24797,'6'3'168,"4"2"-40,5-2-8,66-136 2977,-89 139-3089,-4 2-32,-3 1-136,4-2-16,2 1-288,1-2-168,-1 3-841,-2 1 2034,7-6-866,7 1-135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18436,'-2'3'672,"0"-1"1,0 1-1,0-1 0,-1 1 1,1-1-1,-1 0 1,1 0-1,-4 1 0,-5 6 92,-16 17-264,0 2 1,2 1-1,-37 54 1,53-69-454,0 0 0,1 1 0,1 0 0,1 1 0,0-1 0,0 1 0,2 0 0,0 1 0,1-1 0,-2 33 0,5-45-46,0 0 1,0-1 0,1 1-1,-1 0 1,1-1-1,-1 1 1,1 0-1,0-1 1,1 1 0,-1-1-1,1 0 1,-1 0-1,1 1 1,0-1-1,0 0 1,4 4-1,-4-6 3,0 1 0,0-1-1,0 0 1,0 1 0,0-1-1,1 0 1,-1 0 0,1 0-1,-1-1 1,0 1-1,1-1 1,-1 1 0,1-1-1,0 0 1,-1 0 0,1 0-1,-1 0 1,1 0-1,-1 0 1,1-1 0,-1 0-1,1 1 1,-1-1 0,3-1-1,6-3 46,1 0 0,-2-1 0,1 0 1,0 0-1,-1-2 0,-1 1 0,1-1 0,-1 0 0,0-1 0,-1 0 0,0 0 0,0-1 0,5-11 0,-11 19-30,-1 1-1,0-1 1,-1 0 0,1 0-1,0 1 1,0-1 0,-1 0-1,1 0 1,-1 0 0,0 0-1,0 0 1,1 0-1,-1 0 1,0 0 0,0 0-1,-1 0 1,1 1 0,0-1-1,-1 0 1,1 0 0,-2-4-1,1 5-8,-1 0 0,1 0 0,0-1 0,0 1 0,-1 0 0,1 0 0,-1 0 0,1 0 0,-1 0 0,1 0 0,-1 1 0,1-1 0,-1 1 0,0-1 0,1 1 0,-1-1 0,0 1 0,0 0 0,1 0 0,-1 0 0,0 0 0,1 0 0,-1 0 0,-3 1 0,-2 0-125,1 0 0,0 0 0,0 1-1,-1 0 1,1 0 0,0 1 0,1-1-1,-1 1 1,-7 5 0,9-5-345,1 0 0,-1 0 1,1 1-1,0-1 0,-1 0 0,1 1 0,1 0 1,-4 5-1,6-9 413,0 1 1,-1-1-1,1 0 1,0 1-1,0-1 0,0 0 1,-1 1-1,1-1 1,0 0-1,0 1 1,0-1-1,0 1 0,0-1 1,0 0-1,0 1 1,0-1-1,0 1 1,0-1-1,0 0 0,0 1 1,0-1-1,0 0 1,1 1-1,-1-1 1,0 0-1,0 1 1,0-1-1,0 0 0,1 1 1,-1-1-1,0 0 1,0 1-1,1-1 1,-1 0-1,1 1 0,8 4-935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17604,'0'0'72,"1"0"-1,-1 0 1,0 0 0,0-1 0,0 1-1,0 0 1,0 0 0,1 0 0,-1 0-1,0 0 1,0 0 0,0 0 0,0 0-1,1 0 1,-1 0 0,0 0 0,0 0-1,0 0 1,0 0 0,1 0 0,-1 0-1,0 0 1,0 0 0,0 1 0,0-1-1,1 0 1,-1 0 0,0 0 0,0 0-1,0 0 1,0 0 0,0 0 0,0 0-1,0 1 1,1-1 0,-1 0 0,0 0-1,0 0 1,0 0 0,0 0 0,0 1-1,0-1 1,0 0 0,0 0 0,0 0-1,0 0 1,0 0 0,0 1 0,0-1-1,0 0 1,0 0 0,0 1 0,-4 13 1562,-11 17-423,-43 59-403,-92 106 0,140-183-949,10-13 101,0 1 0,0-1 0,0 0 0,0 0 0,0 0 0,0 0 0,0 0 0,0 0 0,0 1 0,0-1 0,0 0 0,-1 0 1,1 0-1,0 0 0,0 0 0,0 0 0,0 0 0,0 0 0,0 0 0,0 1 0,0-1 0,-1 0 0,1 0 0,0 0 0,0 0 0,0 0 0,0 0 0,0 0 0,0 0 0,-1 0 0,1 0 0,0 0 1,0 0-1,0 0 0,0 0 0,0 0 0,0 0 0,-1 0 0,1 0 0,0 0 0,0 0 0,0 0 0,0 0 0,0 0 0,0 0 0,-1-1 0,1 1 0,0 0 0,-1-8-505,3-13 138,5-3-285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12 18388,'-9'3'406,"0"0"1,0 1-1,1 0 1,-1 1-1,1 0 0,0 0 1,0 0-1,1 1 1,0 0-1,-13 15 0,15-16-247,0 0-1,1 1 0,0 0 0,0 0 1,1 0-1,-1 1 0,1-1 1,1 1-1,-1-1 0,1 1 0,0 0 1,1 0-1,0 0 0,0 0 0,0 8 1,1-14-120,0 1-1,0 0 1,0 0 0,0-1 0,0 1-1,1 0 1,-1-1 0,1 1 0,-1 0-1,1-1 1,0 1 0,-1-1 0,1 1-1,0-1 1,0 1 0,0-1 0,0 1-1,0-1 1,1 0 0,-1 0 0,2 2-1,0-2-3,-1 0 0,0 0 0,0 0 0,0-1 0,1 1 0,-1-1-1,0 1 1,1-1 0,-1 0 0,0 0 0,1 0 0,-1 0 0,0-1-1,3 0 1,4-1 34,0-1-1,0 0 1,0 0-1,0-1 1,0 0-1,12-9 1,-11 6-16,-1 0 0,-1-1 0,1 0 0,-1 0 0,-1-1 0,14-19 0,-19 25-37,0-1 0,1 1 1,-1-1-1,0 0 0,-1 0 0,1 0 0,-1 0 0,0 0 1,0 0-1,0 0 0,0-1 0,-1 1 0,1 0 0,-1 0 1,0-1-1,-1 1 0,1 0 0,-1 0 0,1-1 0,-2 1 0,-1-7 1,2 9-14,0 0 0,0 1 1,0-1-1,0 1 1,0-1-1,-1 1 0,1 0 1,0-1-1,-1 1 1,1 0-1,0 0 0,-1 0 1,0 0-1,1 0 1,-1 0-1,0 1 0,1-1 1,-4-1-1,1 2-9,1 0 0,0-1 0,-1 1-1,1 0 1,0 1 0,-1-1 0,1 0 0,0 1-1,-6 2 1,-1 0-49,1 1 0,-1 1 0,1 0 0,0 0 0,-12 10 0,6-4-286,1 2 0,1-1 1,0 2-1,-21 27 0,28-32-13,-1 1-1,2 0 0,-1 0 0,1 1 1,1-1-1,0 1 0,0 0 1,1 0-1,-1 12 0,3 5-413,7-7-158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19 17484,'-23'11'4986,"18"-10"-4694,1 1-1,-1 0 1,1 0-1,0 0 1,0 1-1,0-1 1,0 1 0,0 0-1,0 0 1,1 0-1,0 1 1,-4 4-1,3-3-157,1 1-1,-1 0 0,1 0 1,0 0-1,1 0 1,-1 1-1,1-1 0,-2 12 1,4-16-115,-1-1 0,1 1 0,0 0 1,0-1-1,0 1 0,0 0 0,0-1 1,0 1-1,0 0 0,1-1 0,-1 1 1,1 0-1,-1-1 0,1 1 0,-1-1 1,1 1-1,0-1 0,0 1 0,0-1 1,0 0-1,0 1 0,0-1 0,0 0 1,0 0-1,1 0 0,-1 0 1,0 0-1,1 0 0,-1 0 0,1 0 1,-1 0-1,1-1 0,-1 1 0,1 0 1,-1-1-1,1 0 0,0 1 0,-1-1 1,1 0-1,2 0 0,1 0 2,0 0 1,1 0-1,-1-1 0,1 0 1,-1 0-1,0 0 1,0 0-1,1-1 0,-1 0 1,0 0-1,-1-1 0,1 1 1,0-1-1,-1 0 1,1-1-1,5-4 0,-5 3-2,0 0 0,0 1 0,-1-2 0,1 1-1,-1 0 1,0-1 0,-1 0 0,0 0 0,1 0 0,-2 0-1,1-1 1,2-10 0,-5 15-17,1 0 0,-1 0-1,1 0 1,-1 0 0,0 0-1,0 0 1,0 0 0,0 0-1,-1 0 1,1 0 0,0 0-1,-1 0 1,0 0 0,1 0-1,-1 0 1,0 0 0,0 0-1,0 0 1,0 1 0,0-1-1,-1 0 1,1 1 0,0-1-1,-1 1 1,1-1 0,-1 1 0,0 0-1,1 0 1,-1-1 0,0 1-1,0 0 1,0 1 0,1-1-1,-1 0 1,-4 0 0,0-1-44,1 1 1,0 0 0,-1 1-1,1 0 1,-1-1-1,1 2 1,-1-1 0,1 1-1,-1 0 1,1 0-1,-1 0 1,-7 3 0,-20 15-1172,31-18 1157,1 0 1,0 0-1,0 0 1,0 0-1,0 0 1,0 0-1,0 0 1,0 0-1,0 0 0,0 1 1,0-1-1,1 0 1,-1 1-1,0-1 1,1 1-1,-1-1 1,1 1-1,0-1 1,0 1-1,-1-1 1,1 1-1,0 1 1,3 8-479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5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 14675,'11'-24'10645,"-16"39"-10086,0-1-313,1-3-139,0 0-1,1 0 1,0 1-1,1-1 1,-1 14-1,3-24-102,0-1 1,0 0-1,0 1 0,1-1 0,-1 0 0,0 1 0,0-1 0,0 0 0,1 1 0,-1-1 0,0 0 1,0 0-1,1 1 0,-1-1 0,0 0 0,0 0 0,1 1 0,-1-1 0,0 0 0,1 0 1,-1 0-1,0 0 0,1 1 0,-1-1 0,0 0 0,1 0 0,-1 0 0,0 0 0,1 0 0,-1 0 1,1 0-1,-1 0 0,0 0 0,1 0 0,-1 0 0,0 0 0,1 0 0,-1 0 0,0-1 0,1 1 1,-1 0-1,0 0 0,1 0 0,-1 0 0,0-1 0,1 1 0,-1 0 0,0 0 0,1-1 0,24-13 14,-17 10-6,-1 0-10,0 1 1,0 1-1,0-1 1,1 1-1,-1 0 0,0 1 1,1 0-1,0 0 0,-1 0 1,1 1-1,8 1 0,-14-1-3,1 1-1,0-1 0,-1 1 0,1 0 0,-1 0 0,1 0 0,-1 0 0,1 0 1,-1 0-1,1 1 0,-1-1 0,0 1 0,0 0 0,0-1 0,0 1 0,0 0 1,0 0-1,-1 0 0,1 1 0,-1-1 0,1 0 0,-1 1 0,0-1 0,0 0 1,0 1-1,0 0 0,0-1 0,0 1 0,-1-1 0,1 1 0,-1 0 0,0 0 1,0-1-1,0 5 0,0-5 35,-1 0 0,1-1 0,0 1 1,0-1-1,-1 1 0,1 0 0,-1-1 1,0 1-1,1-1 0,-1 1 0,0-1 1,0 1-1,0-1 0,0 0 0,0 1 0,0-1 1,-2 2-1,-1 0 64,1-1 1,-1 1-1,0-1 1,1 0-1,-1 0 0,-7 3 1,1-2-75,0-1 0,0 1 0,0-1 0,-1-1 1,-12 1-1,21-2-140,1 0 0,-1-1 1,1 1-1,-1 0 1,0 0-1,1-1 0,-1 1 1,1-1-1,-1 0 1,1 1-1,0-1 0,-1 0 1,1 0-1,0 0 0,-1 0 1,1 0-1,0 0 1,0 0-1,0 0 0,0 0 1,0-1-1,0 1 1,0 0-1,0-1 0,1 1 1,-2-3-1,0-2-244,0 1 0,1-1 0,-1 0-1,1 0 1,0-10 0,0-7-547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5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6145 126 18980,'0'1'2056,"3"1"-1055,5 1-353,4-1 1112,2-2-255,6-2-473,0 1-208,2-3-328,3 3-200,-5-2-728,1-2-488,-5 4 768,-3 1-160,-6-2-120</inkml:trace>
  <inkml:trace contextRef="#ctx0" brushRef="#br0" timeOffset="1">6277 19 15707,'-6'0'179,"0"1"0,1 0-1,-1 0 1,1 0 0,0 0-1,-1 1 1,1 0 0,0 0-1,0 1 1,0 0 0,0 0-1,1 0 1,-1 0 0,1 0 0,-1 1-1,1 0 1,1 0 0,-1 0-1,-3 5 1,-7 10-47,2 1 0,0 0-1,-11 27 1,18-38-93,-12 28 72,1 0 1,-16 58 0,27-79-93,2 0 1,0 0 0,1 0 0,1 0 0,0 0 0,1 0 0,1 1 0,0-1-1,5 19 1,-5-30 4,0 1-1,1-1 1,0 1-1,0-1 1,0 0-1,1 0 0,-1 0 1,1 0-1,1 0 1,-1-1-1,1 1 1,-1-1-1,1 0 1,0 0-1,1 0 1,-1 0-1,1-1 0,0 0 1,-1 0-1,2 0 1,-1-1-1,0 0 1,0 1-1,1-2 1,-1 1-1,1-1 0,-1 0 1,1 0-1,0 0 1,-1-1-1,9 0 1,5-1 179,-1-1 0,0-1 0,0 0 0,0-1 0,0-1 0,0-1 0,-1-1 0,25-12 0,-10 2 262,-2-1 1,0-1-1,-2-1 0,0-2 0,40-40 1,-55 49-260,-2-1 1,1 0 0,-2-1-1,0-1 1,10-22 0,-15 28-114,-1-1 1,0 0-1,0 0 0,-2 0 1,1 0-1,-1-1 0,-1 1 1,0-1-1,-1-14 0,-1 17-166,0 0 0,0 0-1,-1 0 1,0 0 0,-1 0-1,0 0 1,0 1 0,-1 0-1,0-1 1,-1 1-1,1 1 1,-1-1 0,-1 1-1,0 0 1,0 0 0,0 0-1,-1 1 1,1 0 0,-2 0-1,1 1 1,-1 0 0,1 0-1,-1 1 1,-1 0 0,1 0-1,-1 1 1,1 0 0,-1 0-1,0 1 1,0 1-1,0-1 1,0 1 0,0 1-1,0 0 1,0 0 0,-10 1-1,8 1-103,0-1 0,0 2-1,0-1 1,0 1 0,0 1-1,-11 5 1,-16 16-594</inkml:trace>
  <inkml:trace contextRef="#ctx0" brushRef="#br0" timeOffset="2">158 2500 19740,'0'3'329,"-1"-1"-1,0 1 0,0-1 0,0 0 1,-1 1-1,1-1 0,-1 0 1,1 0-1,-1 1 0,-2 1 1,-3 5 568,-3 6-611,0-1 1,1 2-1,1-1 0,0 1 0,1 0 1,1 1-1,-5 23 0,10-39-284,1 1 0,0 0 1,0-1-1,-1 1 0,1-1 0,1 1 0,-1 0 1,0-1-1,0 1 0,0-1 0,1 1 0,-1 0 1,1-1-1,-1 1 0,1-1 0,0 0 0,0 1 0,0-1 1,-1 0-1,1 1 0,0-1 0,1 0 0,-1 0 1,0 0-1,0 0 0,0 0 0,1 0 0,-1 0 1,0 0-1,1 0 0,2 1 0,4 0 7,0 0 0,-1 0-1,1-1 1,1 1 0,9-1 0,8 1 5,-18 0-15,-1-1 1,0 1-1,0 0 0,0 1 0,0 0 0,-1 0 0,1 1 0,-1-1 0,1 1 0,-1 1 1,9 8-1,-13-11 3,0 0 0,0 0 0,0 0 0,0 1 0,0-1 0,-1 1 0,0-1 0,1 1 0,-1 0 0,0-1 1,0 1-1,0 0 0,-1 0 0,1 0 0,-1 0 0,1 0 0,-1 0 0,0 0 0,0 0 0,0 0 0,-1-1 0,1 1 1,-1 0-1,1 0 0,-1 0 0,0 0 0,0 0 0,0-1 0,-1 1 0,1-1 0,-4 6 0,0-2 93,0-1-1,0 1 0,0-1 1,-1 0-1,0-1 0,0 1 1,0-1-1,-1 0 1,1-1-1,-15 6 0,2-2 274,0 0-1,-37 6 1,48-11-428,0-1 1,0 0-1,0 0 1,-15-2-1,21 1 16,0 0 0,0 0 1,0-1-1,1 1 0,-1-1 0,0 1 0,1-1 0,-1 1 0,0-1 0,1 0 0,-1 0 0,1 0 0,-1 0 0,1 0 0,-1 0 0,1 0 0,0-1 0,0 1 0,-1 0 0,1-1 0,0 1 0,0-1 0,0 1 0,1-1 0,-1 1 0,0-1 0,0 0 0,0-2 0,0-7-103,0 1 0,0-1 0,1-17 0,3-10-407</inkml:trace>
  <inkml:trace contextRef="#ctx0" brushRef="#br0" timeOffset="3">47 2517 15635,'1'-8'2017,"7"0"-881,3 1-352,1 1 1249,5 0-321,4 2-408,5 1-216,5 3-359,1 0-249,-2 0-664,1 3-528,0-1-593,-2-2 1065,-6-2-248,-2 1-192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2 15075,'-23'-1'317,"1"1"1,0 1-1,0 1 0,0 0 0,0 2 1,0 1-1,1 0 0,0 2 0,0 0 1,0 2-1,1 0 0,0 1 0,1 1 1,0 1-1,-31 26 0,29-19-185,1 2 1,1 1-1,1 0 1,1 1-1,1 1 1,1 1-1,2 0 1,0 1-1,1 0 1,2 1-1,1 0 1,0 0-1,3 1 1,0 0-1,2 1 1,0-1-1,2 57 0,3-71-127,1-1 0,0 0-1,0 0 1,2 0 0,-1 0-1,2 0 1,0-1-1,0 0 1,11 18 0,-11-23 4,0 0 0,0 0 0,1 0-1,0-1 1,0 0 0,1 0 0,0 0 0,0-1 0,0 0 0,0 0 0,1-1 0,0 0 0,0 0 0,0-1 0,13 4 0,-2-3 54,0-1 0,-1-1 0,1-1 0,0 0 0,0-2 0,0 0 0,0-1 0,-1-1 0,1-1 0,-1 0 0,26-10 0,-8 0 131,0-2 0,0-2 0,-2 0 0,49-36 0,-49 29 77,-2-2 1,0-1-1,50-58 1,-66 66-139,-1 1 0,-1-2-1,-1 0 1,-1-1 0,0 0 0,-2 0-1,14-45 1,-22 56-113,1 0 0,-1 0 0,-1 0 0,0 0 0,-1 0-1,0 0 1,0 0 0,-1 0 0,-1 0 0,0 0 0,-4-14 0,3 18-109,1 1 0,-1 0-1,0 0 1,0 1 0,-1-1 0,1 0 0,-2 1 0,1 0-1,0 0 1,-1 0 0,0 1 0,0 0 0,0 0 0,0 0-1,-1 0 1,0 1 0,0 0 0,0 0 0,0 0-1,-8-2 1,1 2-165,-1 0 0,1 1 1,-1 0-1,1 1 0,-1 1 0,0 0 0,1 1 0,-1 0 0,-20 5 0,-11 7-671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15771,'0'1'103,"-1"-1"0,1 0 1,0 0-1,0 1 0,0-1 0,0 0 0,1 1 0,-1-1 0,0 0 0,0 0 0,0 1 0,0-1 0,0 0 0,0 0 0,0 1 0,0-1 0,0 0 0,1 0 0,-1 1 1,0-1-1,0 0 0,0 0 0,0 0 0,1 1 0,-1-1 0,0 0 0,0 0 0,1 0 0,-1 0 0,0 0 0,0 0 0,1 1 0,-1-1 0,0 0 0,0 0 1,1 0-1,-1 0 0,0 0 0,0 0 0,1 0 0,-1 0 0,0 0 0,1 0 0,-1 0 0,0 0 0,18-8 2262,16-17-358,31-40-552,-2-2 1,107-150-1,-157 203-1361,-12 14-93,-1 0 0,0 0 0,0 0 0,0 0 0,1 0 0,-1 0 0,0 1 0,0-1 0,0 0 0,1 0 0,-1 0 0,0 0 0,0 1 0,0-1 0,0 0 0,0 0 0,0 0 0,1 0 0,-1 1 0,0-1 0,0 0 0,0 0 0,0 0 0,0 1 0,0-1 0,0 0 0,0 0 0,0 1 0,0-1 0,0 0 0,0 0 0,0 0 0,0 1 0,0-1 0,0 0 0,0 0 0,0 0 0,0 1 0,0-1 0,-1 0 0,-8 41 3,6-29-5,-3 12-29,-5 25-273,-10 88 1,23-105-347,-1-29 283,1 0-1,-1-1 0,0 1 0,1-1 1,-1 1-1,1-1 0,0 0 0,-1 1 1,1-1-1,0 0 0,1 0 1,-1 0-1,0-1 0,0 1 0,1-1 1,-1 1-1,1-1 0,0 0 0,-1 1 1,4 0-1,8 5-1080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6:1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765 141 12387,'-34'-35'864,"-10"3"-720,-10 3-80,-13 9 152,-7 5-128,-7 7-232,-5 6-128,-13 7 232,-8 9-72,-11 12-64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47 20260,'3'-3'336,"0"-1"-1,1 0 1,-1 1-1,1 0 0,-1 0 1,1 0-1,0 0 1,0 0-1,1 1 1,-1 0-1,0 0 0,1 0 1,-1 0-1,1 1 1,0 0-1,6-1 0,-4 0-195,0 2-1,0-1 0,0 1 1,0 0-1,1 0 1,-1 1-1,0 0 0,0 0 1,0 1-1,10 3 0,-16-4-131,1-1 0,-1 1 0,0-1 0,0 1 0,1 0 0,-1-1 0,0 1 0,0 0 0,0 0 0,0 0 0,0 0 0,0 0 0,0 0 0,0 0 0,0 0 0,0 0 0,0 0 0,-1 1 0,1-1 0,-1 0 0,1 1 0,-1-1 0,1 0 0,-1 1 0,0-1 0,1 0 0,-1 1 0,0-1 0,0 1 0,0-1 0,0 0 0,0 1 0,-1-1 0,1 1 0,0-1 0,-1 0 0,1 1 0,-1-1 0,1 0 0,-1 0 0,1 1 0,-2 1 0,-4 6 4,0 0 0,0-1 1,0 1-1,-13 10 0,14-13-1,-95 87 76,66-64-58,-50 55 1,82-81-29,-1-1 0,1 1-1,0 1 1,0-1 0,0 0 0,0 0 0,1 1 0,-1-1 0,1 1 0,-1 4 0,2-7-2,0 0 0,0 0 0,0 0 0,0 0 0,0 1 0,0-1 0,0 0 0,1 0 0,-1 0 0,1 0 0,-1 0 0,1 1 0,-1-1 0,1 0 0,-1 0 0,1 0 0,0 0 0,0-1 0,-1 1 0,1 0 0,0 0 0,0 0 0,0-1 0,0 1 0,0 0 0,0-1 0,0 1 0,0-1 0,0 1 0,0-1 0,1 1 0,-1-1 0,2 0 0,11 4-247,0-2 1,0 0-1,1-1 1,-1 0-1,0-1 1,1-1-1,-1 0 0,0-1 1,0-1-1,0 0 1,0-1-1,0 0 1,-1-1-1,20-10 1,6-7-452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 14947,'10'-7'494,"4"-1"4837,-14 8-5229,0 0 0,0 0 0,1 0 0,-1 0 0,0 0 0,0 0 0,0 0 0,0 0 0,0 0 0,0 0 0,1 0 0,-1 0 0,0 0 0,2 1 2143,-1-1-2143,-1 0 0,0 1 0,0-1 0,0 0 0,0 0 0,0 0 0,0 0 0,0 1 0,-6 13 1779,-17 24-966,-42 73-91,55-90-798,0 0-1,1 0 0,-8 33 0,16-51-20,1-1 0,-1 1 0,1-1 0,-1 1 1,1-1-1,0 1 0,0-1 0,0 1 0,0-1 1,0 1-1,1-1 0,-1 1 0,1-1 0,0 1 1,0-1-1,1 4 0,-1-5-28,0 0-1,0 0 1,1 0-1,-1 0 1,0 0-1,1 0 1,-1-1-1,0 1 1,1 0-1,-1-1 1,1 1-1,-1-1 1,1 1-1,-1-1 1,1 0-1,-1 0 1,1 1-1,0-1 1,-1 0-1,1 0 1,-1-1-1,1 1 1,-1 0-1,1-1 1,-1 1-1,1 0 1,2-2-1,7-2-546,1-1-1,-1 0 1,0-1-1,-1 0 1,1 0-1,-1-1 1,-1-1-1,17-15 1,-4 2-485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23557,'-1'8'224,"-1"6"-112,1 3-40,-1-5 0,-1-1-312,0-2-184,0 5-440,-3-2 768,1-9-200,-1-6-112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15715,'4'5'6276,"-4"-5"-6140,0 16 1784,-5 18-1273,5-34-578,-51 251 1299,51-251-1401,0 0 0,0 0 0,0 0 0,0 1 0,0-1 0,0 0 0,-1 0 0,1 0 0,0 0 0,0 0 0,0 1 0,0-1 0,0 0 0,0 0 0,0 0 0,0 1 0,0-1 0,0 0 0,0 0 0,0 0 0,0 0 0,0 1 0,0-1 0,0 0 0,0 0 0,0 0 0,1 0 0,-1 1 0,0-1 0,0 0 0,0 0 0,0 0 0,0 0 0,0 0 0,0 1 0,0-1 0,1 0 0,-1 0 0,0 0 0,0 0 0,0 0 0,0 0 0,1 0 0,-1 0 0,0 1 0,0-1 0,7-8-679,-2-9 225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19468,'0'1'1288,"0"1"-487,0 3-81,-1 1-184,-3 4-32,3 1-96,-4 12 608,-2 2-200,-2 4-367,-1 3-65,1-2-168,2 1-32,-3-6-160,3-3-160,4-5-584,3-3-489,1-11 1001,4-3-200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20388,'0'0'2761,"-6"7"-2213,-6 7 707,-9 12-35,-27 44-1,43-63-1210,1 0-1,0 1 1,1 0 0,0 0 0,0 0 0,0 0-1,1 0 1,0 1 0,1-1 0,0 0 0,0 13 0,1-18 1,0-1 1,0 0-1,1 0 1,-1 0 0,1 0-1,-1 0 1,1 0 0,0 0-1,0 0 1,0 0 0,0 0-1,0 0 1,0-1 0,1 1-1,-1 0 1,0-1 0,1 1-1,2 2 1,-1-3 7,0 1 0,0 0 0,0-1 0,0 0 0,0 0 0,1 0 0,-1 0 0,0 0 0,1 0 0,5-1 0,1 1-132,-1-2-1,1 1 1,-1-2 0,1 1 0,-1-1 0,0 0-1,13-6 1,-13 5 37,0-1-1,-1 0 0,1-1 1,-1 0-1,0 0 1,-1-1-1,1 0 1,-1 0-1,0-1 0,-1 1 1,10-15-1,-1-3-353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37 14747,'11'-6'1321,"18"-10"646,-16 2 2219,-19 14-533,-19 7-2619,-5 5-814,1 2-1,-52 32 0,71-40-229,1 1-1,0 0 1,0 0-1,0 1 1,1 0-1,1 1 1,-1 0-1,1 0 1,1 0-1,0 1 1,-8 16 0,14-25 5,-1-1 0,1 1 0,0 0 0,-1 0 0,1-1 0,0 1 0,-1 0 0,1 0 0,0 0 0,0-1 1,0 1-1,0 0 0,0 0 0,0 0 0,0-1 0,0 1 0,0 0 0,0 0 0,0 0 0,0-1 0,1 1 1,-1 1-1,1-2 1,-1 0 0,1 0 0,0 0 0,-1 1 1,1-1-1,0 0 0,-1 0 0,1 0 0,-1 0 1,1 0-1,0-1 0,-1 1 0,1 0 0,-1 0 0,1 0 1,0 0-1,-1-1 0,1 1 0,-1 0 0,1-1 1,0 1-1,36-26-86,-34 23 84,73-65-63,-21 17 56,-55 51 11,0 0-1,1-1 1,-1 1 0,0 0 0,0 0-1,0 0 1,1-1 0,-1 1 0,0 0 0,0 0-1,1 0 1,-1 0 0,0 0 0,0 0 0,1-1-1,-1 1 1,0 0 0,0 0 0,1 0-1,-1 0 1,0 0 0,1 0 0,-1 0 0,0 0-1,0 0 1,1 0 0,-1 0 0,0 1-1,1-1 1,-1 0 0,0 0 0,0 0 0,1 0-1,-1 0 1,0 0 0,1 1 0,3 11-60,-2 25-18,-2-29 64,2 30 13,0-1 0,3 0 0,1 0 0,1 0-1,2-1 1,27 66 0,-31-92 85,0-1 0,1 0 0,8 10 0,-8-12 153,-4-5 515,-10-4-378,-12 1-150,0 2 0,0 0 0,-26 5 0,24-3-128,0 0-1,-31-1 0,26-5 108,0-1 1,-44-12-1,55 12-137,5 2-75,12 6-30,8 2-71,-4-4-45,1-1 0,-1 1 0,1-1 0,0 0 0,-1-1 0,1 0 0,0 1 0,0-2 0,-1 1 0,1-1 0,0 0 0,-1 0 0,1 0 0,-1-1 0,1 0 0,-1 0 0,0 0-1,0-1 1,0 0 0,0 0 0,0 0 0,-1 0 0,7-7 0,6-10-494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18508,'-6'6'1904,"4"0"-1079,2 0-281,9 2 1080,3-3-216,8-2-391,3 1-201,5-2-256,3-2-72,-1 0-160,4-2-168,-7 2-672,-2-1-512,-10-5 848,-6-5-152,-6-3-129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2 331 16620,'0'1'88,"0"-1"0,-1 1 0,1-1 0,0 1 0,0-1 0,0 1 0,0-1 0,0 1 0,0-1 0,0 1 0,0-1 0,0 1 0,0-1 0,0 1 0,0-1 0,1 1 0,-1-1 0,0 0 0,0 1 0,0-1 0,1 1 0,-1-1 0,0 1 0,0-1 0,1 1 0,10-6 1243,17-25-2,-20 22-806,106-125 1825,21-23-865,-121 144-1153,-14 12-326,0 0 1,0 0 0,1 0 0,-1 0 0,0 0 0,0 0 0,0 0 0,0 0-1,0 0 1,0 1 0,1-1 0,-1 0 0,0 0 0,0 0 0,0 0 0,0 0-1,0 0 1,0 0 0,0 0 0,0 0 0,0 0 0,1 0 0,-1 1 0,0-1-1,0 0 1,0 0 0,0 0 0,0 0 0,0 0 0,0 0 0,0 0 0,0 1-1,0-1 1,0 0 0,0 0 0,0 0 0,0 0 0,0 0 0,0 0 0,0 1-1,0-1 1,0 0 0,0 0 0,0 0 0,0 0 0,0 0 0,0 0 0,0 1-1,0-1 1,0 0 0,-1 0 0,1 0 0,0 0 0,0 0 0,-12 30 249,9-24-266,-6 14 37,-35 83 53,37-85-73,2-1 0,0 1 0,-5 36-1,10-53-31,0 0-1,0 0 0,0 0 0,0-1 0,0 1 1,0 0-1,0 0 0,0 0 0,0 0 1,0-1-1,0 1 0,1 0 0,-1 0 0,0 0 1,0-1-1,1 1 0,-1 0 0,1-1 1,0 2-1,-1-2-31,1 1 0,-1-1 0,1 0 0,-1 0 1,1 0-1,-1 0 0,0 0 0,1 0 0,-1 1 0,1-1 1,-1 0-1,1 0 0,-1-1 0,1 1 0,-1 0 1,1 0-1,-1 0 0,1 0 0,-1 0 0,1 0 0,-1-1 1,1 1-1,0 0 0,2-2-139,0 0-1,0 0 1,0-1 0,-1 1-1,1 0 1,-1-1 0,4-4-1,5-8-486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 25261,'-17'16'40,"0"0"0,1 1 0,1 1 0,0 0 0,2 1 0,0 1 0,1 0-1,1 1 1,-12 31 0,20-44-20,0 1 0,1-1 0,-3 16 0,5-22-14,0 1 0,0-1-1,0 0 1,0 0 0,0 0-1,0 1 1,0-1 0,1 0 0,-1 0-1,1 0 1,0 0 0,-1 1-1,1-1 1,0 0 0,0 0 0,0-1-1,1 1 1,-1 0 0,0 0-1,2 1 1,-2-2-3,-1-1-1,0 0 1,1 0-1,-1 1 0,0-1 1,1 0-1,-1 0 1,0 0-1,1 1 1,-1-1-1,0 0 1,1 0-1,-1 0 1,1 0-1,-1 0 1,0 0-1,1 0 1,-1 0-1,1 0 0,-1 0 1,0 0-1,1 0 1,-1 0-1,1 0 1,-1 0-1,0 0 1,1 0-1,-1-1 1,0 1-1,1 0 1,-1 0-1,0 0 0,1-1 1,-1 1-1,1-1 1,4-4 67,0 0 0,0 0 0,-1-1 0,0 1 1,7-12-1,107-200 1702,-95 170-1495,-21 42-304,-4 5-47,2 0 73,-28 13-1974,12-3-3236,21-6 2900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6:1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2075 247 8946,'-226'124'1369,"5"11"-1,-215 173 1,277-179-1110,5 7 0,6 6 0,-143 181 0,233-250-277,4 4-1,2 1 0,5 3 1,-56 126-1,79-147 5,1 1-1,4 2 1,2 0-1,3 1 1,2 0-1,4 1 0,-1 82 1,10-111-7,1 0 0,2 0 0,1 0 0,2-1 0,1 1 0,2-2 0,1 1 0,2-1 1,2-1-1,1-1 0,1 0 0,1-1 0,2 0 0,1-2 0,2-1 0,1 0 0,1-2 0,1-1 0,34 26 0,3-4-20,3-3 1,1-2-1,136 60 0,-64-46 31,161 42-1,-6-23 40,3-14-1,465 37 0,612-61-19,527-117-120,-918-21-235,-17-95 49,-245-42 326,-595 183 96,-2-4 0,-3-6 0,170-121 0,-255 159-53,-1-1-1,-1-1 1,-2-2-1,-1-1 1,-1-2-1,26-38 1,-45 54-24,0-1 0,-1 0 0,-1 0 0,-1-1 0,-1 0 0,6-25 0,-9 28-9,-2 1-1,0-1 1,-1 1 0,0-1 0,-1 0 0,-1 1-1,-1-1 1,-7-29 0,0 17 31,-1 1 0,-1 0 0,-2 1-1,-1 0 1,0 1 0,-2 1 0,-2 0 0,-31-36-1,-12-5 227,-110-90-1,22 37 18,-268-164 0,-192-54 181,-173-29-731,-21 49-159,385 169-404,-489-106-1,558 177 440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26902,'-3'15'24,"-2"11"0,3 2-24,4-10 16,4 0-8,37-99 1840,-46 83-2616,0-2-88,0 3-697,0-11-815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25 18644,'0'-1'175,"0"0"1,1 1-1,-1-1 0,0 0 0,0 1 1,0-1-1,0 0 0,0 1 1,0-1-1,0 0 0,0 1 1,0-1-1,0 0 0,0 1 0,-1-1 1,1 0-1,0 1 0,0-1 1,-1 0-1,1 1 0,0-1 1,-1 1-1,1-1 0,-1 0 0,1 1 1,-1-1-1,1 1 0,-1 0 1,1-1-1,-1 0 0,-1 0 135,0 1 0,0-1 0,0 0 0,0 1 0,0-1 0,0 1 0,0 0 0,0 0 0,0 0 0,-3 0 0,-6 1 244,-1 0 1,-18 5 0,29-5-586,-16 3 68,0 1 1,1 1-1,0 0 0,0 2 1,0 0-1,1 0 0,0 2 1,-23 17-1,31-20-21,-1-1 0,1 2 1,1-1-1,-1 1 0,1 0 0,1 0 0,0 1 0,0 0 0,0 0 1,1 0-1,0 0 0,1 1 0,0-1 0,1 1 0,0 0 1,-1 15-1,2-11-12,1-1 0,0 1 0,1-1 0,1 1 0,0-1 0,1 0 1,1 1-1,0-1 0,0-1 0,1 1 0,8 12 0,-11-19-2,1-2 0,0 1-1,1 0 1,-1-1 0,1 1 0,0-1-1,0 0 1,1 0 0,-1-1 0,1 1-1,-1-1 1,1 0 0,0 0 0,1-1-1,-1 1 1,0-1 0,1 0 0,-1-1-1,1 1 1,-1-1 0,1 0 0,0 0-1,-1-1 1,1 0 0,0 0-1,0 0 1,-1-1 0,9-1 0,-5-1 8,0 0 1,-1 0-1,0-1 1,0 0-1,0 0 1,0-1-1,-1 0 1,1 0-1,-1-1 1,-1 1 0,8-9-1,-8 8 11,-1 0-1,0 0 1,0 0 0,0-1-1,-1 1 1,0-1 0,0 0-1,-1-1 1,0 1 0,0-1-1,-1 1 1,3-14-1,-4 18-11,-1 0 0,0 0 0,0 1 0,0-1 0,-1 0 0,1 0 0,-1 1 0,1-1 0,-1 0 0,0 1 0,0-1 0,0 1 0,0-1 0,0 1 0,-1 0 0,1-1 0,-1 1 0,0 0 0,-2-3 0,0 2 5,1 0 0,-1 0-1,0 1 1,0 0 0,-1-1-1,1 1 1,0 1 0,-1-1-1,1 1 1,-8-2 0,1 1-11,1 1 1,-1 0-1,1 1 1,-1 0-1,1 0 1,-1 1-1,1 1 1,-1 0-1,-16 5 1,23-6-106,1 0-73,0 0 0,1 0 0,-1 1 0,0-1 0,0 0 0,0 1 0,1 0 0,-1 0 0,-2 2-1,4-3 152,1-1 0,0 0-1,0 0 1,0 0-1,0 0 1,0 0-1,0 0 1,0 0-1,0 0 1,0 0-1,0 0 1,0 1-1,0-1 1,0 0-1,0 0 1,0 0-1,0 0 1,0 0-1,0 0 1,0 0-1,0 0 1,0 0-1,0 1 1,0-1 0,0 0-1,0 0 1,0 0-1,0 0 1,0 0-1,0 0 1,1 0-1,-1 0 1,0 0-1,0 0 1,0 0-1,0 1 1,0-1-1,0 0 1,0 0-1,0 0 1,0 0-1,0 0 1,0 0-1,1 0 1,-1 0-1,0 0 1,0 0 0,0 0-1,0 0 1,0 0-1,0 0 1,0 0-1,0 0 1,0 0-1,1 0 1,-1 0-1,0 0 1,0 0-1,0 0 1,0 0-1,0 0 1,0 0-1,0 0 1,0 0-1,0 0 1,0 0-1,1-1 1,9-1-543,2-2-135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 19716,'-1'-4'3979,"0"7"-1473,-1 19-620,-4 34-1599,-3 213-306,12-245-1240,-3-24 1223,0 0 0,0 0 0,0 0 0,0 1 0,0-1 0,1 0-1,-1 0 1,0 0 0,0 0 0,0 0 0,0 0 0,0 0-1,0 0 1,0 1 0,0-1 0,0 0 0,0 0 0,0 0 0,1 0-1,-1 0 1,0 0 0,0 0 0,0 0 0,0 0 0,0 0-1,0 0 1,0 0 0,0 0 0,1 0 0,-1 0 0,0 0 0,0 0-1,0 0 1,0 0 0,0 0 0,0 0 0,1 0 0,-1 0-1,0 0 1,0 0 0,0 0 0,0 0 0,0 0 0,0 0 0,0 0-1,0 0 1,1 0 0,-1-1 0,7-11-814,2-7 192,2-4-194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14099,'-8'27'10650,"-1"21"-7823,-3 54-2377,7-72-303,3-19-212,0 1 0,1 0 0,0-1 0,1 1 0,0 0 0,4 19 0,-4-31 7,0 0 1,0 1-1,0-1 1,0 0-1,0 0 1,0 1-1,0-1 0,0 0 1,0 0-1,0 0 1,0 1-1,0-1 1,0 0-1,0 0 0,0 0 1,0 1-1,1-1 1,-1 0-1,0 0 1,0 0-1,0 1 0,0-1 1,0 0-1,1 0 1,-1 0-1,0 0 1,0 0-1,0 0 0,1 1 1,-1-1-1,0 0 1,0 0-1,0 0 1,1 0-1,-1 0 1,0 0-1,0 0 0,1 0 1,-1 0-1,7-9-1547,6-21-91,-11 25 1469,7-17-928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47 20228,'9'-6'914,"0"0"0,1 0 1,0 1-1,-1 0 0,1 1 0,18-6 0,-25 9-820,0 0 0,1 0 0,-1 1 0,0-1 0,1 1 1,-1 0-1,1-1 0,-1 2 0,0-1 0,1 0 0,-1 1 0,1-1 1,-1 1-1,0 0 0,0 0 0,1 0 0,-1 1 0,0-1 0,0 1 0,0 0 1,-1-1-1,1 1 0,0 1 0,-1-1 0,4 3 0,-4-2-73,0 1-1,-1-1 0,1 1 1,-1-1-1,1 1 1,-1 0-1,0 0 1,-1-1-1,1 1 0,-1 0 1,1 0-1,-1 0 1,0 0-1,0 0 1,-1-1-1,1 1 0,-1 0 1,0 0-1,0 0 1,-3 6-1,-2 6 10,-1-1 0,0 0 0,-14 21-1,-6 2 56,-2-1 0,-64 64 0,93-101-85,-1 1 0,1-1 0,0 0 0,-1 1 0,1-1 0,-1 0 0,1 1 0,0-1 0,-1 1 0,1-1 0,0 1 0,0-1 0,-1 1 0,1-1 0,0 1 0,0-1 0,0 1 0,0-1 0,0 1 0,-1-1 0,1 1 0,0-1 0,0 1 0,0-1 0,0 1-1,0-1 1,1 1 0,-1-1 0,0 1 0,0-1 0,0 1 0,1 0 0,0 0-1,0 0 0,0-1 1,0 1-1,0 0 0,0-1 1,0 1-1,0-1 0,0 1 1,0-1-1,0 1 0,0-1 1,2 1-1,44 3-37,-41-4 26,32 4-75,-17-2-350,1-1-1,0 0 1,33-4 0,-37-3 133,-5-3-87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9610,'0'0'84,"0"0"1,0 0-1,0 1 0,0-1 1,-1 0-1,1 0 0,0 0 0,0 1 1,0-1-1,0 0 0,0 0 1,0 1-1,0-1 0,0 0 1,0 1-1,0-1 0,0 0 0,0 0 1,0 1-1,0-1 0,0 0 1,0 0-1,0 1 0,0-1 1,1 0-1,-1 0 0,0 1 0,0-1 1,0 0-1,0 0 0,0 0 1,1 1-1,-1-1 0,0 0 1,13 6 1900,20 1-19,-28-7-1749,42 6 1654,92-1 0,50-16-773,-26 1-658,295 22-86,391 24-184,-526-27-116,583-3-4,0-30-18,31-31 181,-892 51-196,16-1-19,100 3-1,-158 2 6,0 0-1,0 0 0,0 1 1,0 0-1,0-1 0,-1 1 0,5 2 1,-6-3-4,-1 0-1,0 1 1,1-1 0,-1 0 0,0 0-1,0 0 1,1 1 0,-1-1-1,0 0 1,0 0 0,0 1 0,1-1-1,-1 0 1,0 0 0,0 1 0,0-1-1,0 0 1,0 1 0,0-1 0,1 0-1,-1 0 1,0 1 0,0-1 0,0 0-1,0 1 1,0 0 0,-10 10-184,4-7-54,0-1-1,0 1 0,-1-1 1,1 0-1,-1-1 1,0 1-1,0-1 1,0-1-1,0 1 1,-7 0-1,1-2-319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48 205 14723,'-13'11'1391,"9"-9"-1105,1 1 0,0-1 0,0 1 0,0 0 1,0-1-1,0 1 0,1 1 0,-1-1 0,1 0 0,-3 6 0,5-9-224,0 1 0,0-1 0,-1 0 0,1 1 0,0-1 0,0 1 0,0-1 0,0 1 0,0-1 0,0 0 0,0 1 0,0-1 0,0 1 0,0-1 0,0 1 0,0-1 0,0 0 0,1 1-1,-1-1 1,0 1 0,0-1 0,0 0 0,1 1 0,-1-1 0,0 0 0,0 1 0,1-1 0,-1 0 0,0 1 0,1-1 0,-1 0 0,0 0 0,1 1 0,-1-1 0,0 0 0,1 0 0,-1 0 0,1 1-1,-1-1 1,0 0 0,1 0 0,-1 0 0,1 0 0,-1 0 0,0 0 0,1 0 0,-1 0 0,1 0 0,-1 0 0,1 0 0,-1 0 0,0 0 0,1 0 0,0-1 0,26-6 1370,-11 0-938,0-2 0,0 0 1,0-1-1,-1-1 0,16-14 0,63-67 911,-12-3-546,-79 95-749,-4 7-62,-5 12-11,6-19-37,-21 56-55,-17 58 202,33-96-323,0 1-1,2-1 0,0 1 1,1 23-1,4-29-910,4-12-853,9-15-533,-8 4 1324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29 17900,'-2'-3'475,"2"2"-358,-1 1 1,1-1-1,-1 0 1,1 0-1,-1 0 1,1 0-1,-1 0 1,0 1-1,1-1 1,-1 0-1,0 1 1,1-1-1,-1 0 1,0 1-1,0-1 1,0 1-1,0-1 1,1 1 0,-1-1-1,0 1 1,0 0-1,0-1 1,0 1-1,0 0 1,0 0-1,0 0 1,0 0-1,0 0 1,0 0-1,0 0 1,0 0-1,0 0 1,0 0-1,0 1 1,0-1-1,0 0 1,0 1-1,0-1 1,0 1-1,0-1 1,0 1-1,-13 4 322,1 1 0,0 1-1,1 0 1,-1 0 0,2 1-1,-1 1 1,1 0 0,-12 12 0,18-16-421,-1 0 0,1 1 1,0-1-1,1 1 1,0 0-1,0 1 1,0-1-1,0 1 1,1-1-1,0 1 1,1 0-1,0 1 1,0-1-1,0 0 1,1 0-1,0 1 1,0 11-1,1-16-15,1 0 0,0 0 1,0 0-1,0 0 0,0 0 0,0 0 0,0-1 0,1 1 0,0 0 1,-1-1-1,1 1 0,0-1 0,0 0 0,0 1 0,0-1 0,1 0 0,-1 0 1,1-1-1,-1 1 0,1 0 0,0-1 0,5 3 0,-7-4 0,-1 0-1,1 1 0,-1-1 1,1 0-1,-1 0 1,1 0-1,-1 0 0,1 0 1,-1 1-1,1-1 0,-1 0 1,1 0-1,0 0 1,-1 0-1,1 0 0,-1-1 1,1 1-1,-1 0 1,1 0-1,-1 0 0,1 0 1,-1-1-1,1 1 0,-1 0 1,1 0-1,0-1 1,2-3 39,1 1 0,-1-1 0,0 0 1,-1 0-1,1 0 0,-1-1 1,4-6-1,71-181 1378,-62 150-1242,-16 37-328,-11 9-526,10-3 509,1-1 0,0 0 0,-1 1 0,1-1 0,0 1 0,-1-1 0,1 1 0,0 0 0,0 0-1,0-1 1,0 1 0,-1 0 0,1 0 0,0 0 0,0 0 0,1 0 0,-1 1 0,0-1 0,0 0 0,-1 2-1,-10 19-1373,11-8 598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5 21781,'-17'-4'1680,"5"10"-1355,-36 37 200,-152 152 1086,157-150-1266,35-33-277,8-12-68,0 4 21,-1 1 0,0-1 0,1 0-1,0 1 1,0-1 0,2 8 0,-2-10-13,1 0 0,-1 0 0,1 0-1,0 0 1,-1 0 0,1-1 0,0 1 0,0 0 0,0-1-1,1 1 1,-1-1 0,0 1 0,1-1 0,-1 1 0,0-1-1,1 0 1,0 0 0,-1 0 0,4 2 0,2 1 49,-6-3-38,0 0-1,0 0 0,1 0 1,-1 0-1,0 0 0,1 0 0,-1-1 1,1 1-1,-1 0 0,1-1 1,-1 1-1,1-1 0,-1 0 0,1 1 1,0-1-1,-1 0 0,1 0 1,-1 0-1,1 0 0,0 0 0,-1-1 1,1 1-1,0 0 0,-1-1 1,1 1-1,-1-1 0,1 1 0,-1-1 1,1 0-1,-1 0 0,0 0 1,1 0-1,-1 0 0,0 0 0,0 0 1,0 0-1,1 0 0,0-2 1,9-16 707,-1-1 0,14-34 1,-20 37-274,-7 11-310,-10 9-234,9-1 108,-3-1-306,1 1 0,0 0 0,-1 1-1,1-1 1,0 1 0,0 0 0,1 1-1,-1-1 1,-7 7 0,12-10 239,1 1 0,0-1 0,0 0 0,0 0 0,-1 0 0,1 0 0,0 0 0,0 1 0,0-1 0,0 0 0,-1 0 0,1 0 0,0 1 0,0-1 0,0 0 0,0 0 0,0 0 0,0 1 0,0-1 0,0 0 0,-1 0 0,1 1 0,0-1 0,0 0 0,0 0 0,0 0 0,0 1 0,0-1 0,0 0 0,0 0 0,1 1 0,-1-1 0,0 0 0,0 0 0,0 1 0,0-1 0,0 0 0,0 0 0,0 0 0,0 1 0,1-1 0,-1 0 0,0 0 0,0 0 0,0 0 0,0 1 0,1-1 0,-1 0 0,0 0 0,0 0 0,0 0 0,1 0 0,-1 0 0,0 1 0,1-1 0,14 3-1214,-13-3 1043,9 2-683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20212,'0'6'6132,"-5"20"-4082,-7 45-1516,3 1-1,1 135 0,23-246-3640,7-24 1889,-7 25 394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6:2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10210,'1'-1'75,"-1"0"0,1 0-1,0 0 1,-1 0 0,1 1 0,0-1-1,0 0 1,-1 1 0,1-1 0,0 0-1,0 1 1,0-1 0,0 1 0,0 0-1,0-1 1,0 1 0,0 0 0,0-1-1,0 1 1,2 0 0,30-7 615,-25 6-521,21-5-75,6-2-58,0 2 0,0 1 0,1 2 0,60 2 0,153 38-11,-21-3-15,366-8 203,33 2 290,-401-5-265,301-10-1,-39-46-160,-105 4-46,1 24-12,-222 12-11,312-1-154,-359-15 117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14995,'10'-8'6573,"-10"19"-1991,-1-1-4566,-4 75 2102,-1 74-1996,6-157-194,0-1 0,0 1 0,0 0 0,0-1 1,1 1-1,-1 0 0,1-1 0,-1 1 0,1-1 0,1 3 0,-2-3-41,1-1 0,-1 1 1,0-1-1,1 1 0,-1-1 0,1 0 0,-1 1 1,0-1-1,1 0 0,-1 1 0,1-1 0,-1 0 0,1 0 1,-1 1-1,1-1 0,0 0 0,-1 0 0,1 0 1,-1 0-1,1 0 0,0 0 0,2 0-115,-1-1 0,0 1 0,0-1 0,0 0 0,0 0-1,0 0 1,0 0 0,0 0 0,0-1 0,0 1 0,-1 0 0,1-1 0,0 1-1,1-3 1,11-11-983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19948,'15'-5'1038,"0"0"1,0 1-1,0 0 0,0 2 0,29-3 0,-38 5-899,0 0-1,1 0 0,-1 0 1,1 1-1,-1 0 0,0 0 1,1 0-1,-1 1 0,0 0 1,0 0-1,0 1 0,-1 0 1,1 0-1,0 0 0,-1 1 0,7 5 1,-10-7-114,0 0 1,-1 1-1,1-1 1,0 1 0,-1 0-1,0-1 1,1 1-1,-1 0 1,0 0-1,-1 0 1,1-1-1,0 1 1,-1 0 0,0 0-1,0 0 1,0 0-1,0 0 1,0 0-1,0 0 1,-1 0-1,1 0 1,-1 0 0,0 0-1,0 0 1,0 0-1,0-1 1,-3 5-1,-3 7 111,-1-1-1,-1 0 0,-18 22 0,-16 10 276,26-28-149,-24 31 0,40-48-257,1 1 0,-1 0 0,0 0 0,1 0 0,-1 0 1,0 0-1,1 0 0,-1 0 0,1 0 0,0 0 0,-1 0 0,1 1 0,0-1 0,0 0 1,-1 0-1,1 0 0,0 0 0,0 0 0,0 1 0,1-1 0,-1 2 0,1-2-1,-1 0 0,1 0-1,0 0 1,0-1-1,-1 1 1,1 0 0,0 0-1,0-1 1,0 1 0,0 0-1,0-1 1,0 1-1,0-1 1,0 1 0,0-1-1,0 0 1,0 1 0,1-1-1,8 2-135,0-1 0,0-1 0,-1 1 0,12-2-1,-15 1-113,60-9-1318,-51 6 1132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17100,'-1'0'71,"1"0"1,0 1 0,-1-1 0,1 0 0,0 0-1,-1 0 1,1 0 0,0 1 0,0-1 0,-1 0-1,1 0 1,0 0 0,-1 1 0,1-1-1,0 0 1,0 0 0,0 1 0,-1-1 0,1 0-1,0 1 1,0-1 0,0 0 0,0 1-1,-1-1 1,1 0 0,0 1 0,0-1 0,0 0-1,0 1 1,0-1 0,0 0 0,0 1 0,0-1-1,0 0 1,0 1 0,0-1 0,0 1-1,0-1 1,1 0 0,-1 1 0,0-1 0,0 0-1,0 1 1,0-1 0,1 0 0,-1 0 0,0 1-1,0-1 1,0 0 0,1 0 0,-1 1-1,0-1 1,1 0 0,-1 0 0,0 0 0,0 1-1,1-1 1,-1 0 0,0 0 0,1 0 0,-1 0-1,0 0 1,1 0 0,-1 1 0,1-1-1,27 4 2197,17-4-890,0-1 0,63-12 0,-61 7-1891,-1 1-1,53 2 1,-84 5-895,-14 0 904,-10 2 25,-10 1-192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18548,'0'14'2048,"11"-8"-1055,6 0-321,12-4 1032,9-2-208,10-2-407,4-1-177,-2-1-352,1-1-176,-7 0-528,-4-1-448,-11 3-224,-9 0 648,-12-1-176,-4-3-144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18196,'0'0'95,"0"0"0,0 0 1,0 0-1,1 0 0,-1 0 1,0 0-1,0 0 0,1 0 1,-1 0-1,0 0 0,0 0 0,1 0 1,-1 0-1,0 0 0,0 1 1,0-1-1,1 0 0,-1 0 1,0 0-1,0 0 0,0 1 0,0-1 1,1 0-1,-1 0 0,0 0 1,0 0-1,0 1 0,0-1 0,0 0 1,0 0-1,0 1 0,0-1 1,0 0-1,1 0 0,-1 0 1,0 1-1,2 15 1674,-1 18-108,-2-33-1436,-5 146 2393,-1 79-4929,7-224 1364,0-4 398,2-10-87,1-4-159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17684,'4'0'5245,"11"0"-3631,6 3-1151,0-1 1,0-1 0,0 0 0,0-2 0,21-4 0,2-2-289,55-17-1,-97 24-169,1-1 5,-1 0-1,1 0 1,-1 1-1,1-1 1,0 1-1,-1 0 1,6 0-1,-7 0-7,-1 0-1,1 1 1,-1-1-1,1 0 1,0 1-1,-1-1 1,1 0-1,-1 1 0,0-1 1,1 1-1,-1-1 1,1 1-1,-1-1 1,0 1-1,1 0 1,-1-1-1,0 1 1,0-1-1,1 1 1,-1 0-1,0-1 1,0 1-1,0 0 1,0-1-1,0 1 1,0 0-1,0-1 1,0 1-1,0 0 1,0-1-1,0 1 1,0-1-1,0 1 1,-1 0-1,1-1 1,0 2-1,-7 23 6,0 1-1,-1-1 0,-18 36 0,8-19-3,-26 50 19,27-60 15,2-1 0,-17 54 1,31-67-599,1-18 519,0 0 0,0-1 0,0 1 0,0 0 1,0 0-1,1 0 0,-1 0 0,0 0 0,0-1 1,0 1-1,0 0 0,0 0 0,0 0 0,1 0 1,-1 0-1,0 0 0,0 0 0,0 0 0,0 0 1,1 0-1,-1 0 0,0 0 0,0-1 0,0 1 1,1 0-1,-1 0 0,0 0 0,0 0 0,0 0 1,0 1-1,1-1 0,-1 0 0,0 0 0,0 0 1,0 0-1,0 0 0,1 0 0,-1 0 0,0 0 1,0 0-1,0 0 0,0 0 0,0 1 0,1-1 1,-1 0-1,0 0 0,0 0 0,0 0 0,0 0 1,0 1-1,0-1 0,0 0 0,0 0 0,1 0 1,-1 0-1,0 1 0,0-1 0,0 0 0,0 0 1,0 0-1,0 1 0,0-3-62,1 0 1,-1 1-1,1-1 0,-1 0 1,0 0-1,0 0 0,1 1 0,-1-1 1,0 0-1,-1 0 0,1-2 1,-3-11-772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15379,'6'-1'2201,"5"1"-881,1 0-464,5 0 2049,6 0-1161,8-2-584,2 0-215,6 2-401,-6-1-208,-1 1-856,-3 0-552,-6-2 903,-1 4-183,-5 3-136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16908,'4'-3'527,"14"-9"3928,-17 12-4361,-1 0-1,1 0 1,-1 1-1,1-1 1,-1 0-1,1 0 1,-1 0-1,1 1 1,-1-1-1,0 0 1,1 0-1,-1 1 1,1-1 0,-1 1-1,0-1 1,1 0-1,-1 1 1,0-1-1,1 1 1,-1-1-1,0 0 1,0 1-1,1-1 1,-1 1-1,0-1 1,0 1-1,0-1 1,0 1-1,0 0 1,1-1-1,-1 1 1,0-1-1,0 1 1,0-1-1,-1 1 1,1-1-1,0 1 1,0 0-1,2 41 770,-2 0 0,-7 48 0,0 13-1119,7-86 86,-1-11-190,1 1-1,-1 0 1,2 0-1,-1 0 1,3 12-1,-3-19 352,0 0 0,0 0 0,0 0-1,0 0 1,0 1 0,0-1-1,0 0 1,0 0 0,0 0-1,1 0 1,-1 0 0,0 0 0,0 0-1,0 0 1,0 0 0,0 1-1,0-1 1,0 0 0,0 0-1,0 0 1,0 0 0,0 0-1,1 0 1,-1 0 0,0 0 0,0 0-1,0 0 1,0 0 0,0 0-1,0 0 1,0 0 0,0 0-1,1 0 1,-1 0 0,0 0 0,0 0-1,0 0 1,0 0 0,0 0-1,0 0 1,0 0 0,0 0-1,1 0 1,-1 0 0,0 0-1,0 0 1,0 0 0,0 0 0,0 0-1,0 0 1,0 0 0,0 0-1,0-1 1,1 1 0,-1 0-1,0 0 1,0 0 0,0 0 0,0 0-1,0 0 1,0 0 0,0 0-1,0 0 1,0-1 0,0 1-1,0 0 1,0 0 0,4-9-364,2-13-274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18372,'3'-4'331,"1"1"0,-1 0 0,0 0 1,1 0-1,0 1 0,0-1 0,-1 1 0,1 0 0,1 0 0,-1 0 1,0 1-1,0 0 0,1-1 0,-1 1 0,0 1 0,1-1 1,-1 1-1,1-1 0,-1 1 0,1 1 0,-1-1 0,1 1 0,-1-1 1,1 1-1,5 2 0,-5-1-233,0-1 1,-1 0 0,1 1-1,-1 0 1,1 0-1,-1 1 1,0-1-1,1 1 1,-1 0 0,-1 0-1,1 0 1,0 0-1,-1 1 1,0 0-1,1-1 1,-2 1 0,1 0-1,0 1 1,-1-1-1,0 0 1,0 1-1,0-1 1,2 7 0,-4-8-86,0 1 0,0 0 0,0-1 0,0 1 0,-1-1 0,1 1 0,-1-1 1,0 1-1,0-1 0,0 1 0,0-1 0,-1 0 0,1 0 0,-1 1 0,0-1 1,0 0-1,0 0 0,0-1 0,-5 5 0,1-1-13,-1 0 0,1 0 0,-1-1 0,0 0 0,-1-1 0,1 1 0,-9 2 0,16-7-7,-1 0 0,1 1 0,0-1 0,-1 0 0,1 0 1,0 0-1,0 0 0,-1 0 0,1 0 0,0 1 0,0-1 0,-1 0 0,1 0 0,0 0 0,0 1 0,-1-1 0,1 0 0,0 0 0,0 1 0,0-1 0,0 0 0,0 1 0,-1-1 0,1 0 0,0 0 0,0 1 0,0-1 0,0 0 0,0 1 0,0-1 0,0 0 0,0 1 0,0-1 0,0 0 0,0 0 1,0 1-1,0-1 0,0 0 0,0 1 0,1-1 0,-1 0 0,0 0 0,0 1 0,0-1 0,0 0 0,1 0 0,-1 1 0,0-1 0,0 0 0,0 0 0,1 1 0,-1-1 0,17 13-288,-12-9 211,36 23-412,-25-17 218,24 20 1,-36-27 237,0 0 1,-1 0-1,0 0 1,0 1 0,0 0-1,-1 0 1,1-1-1,-1 1 1,0 1 0,0-1-1,3 8 1,-5-10 49,0-1 0,0 1 1,0 0-1,0 0 0,0 0 0,0 0 1,-1 0-1,1-1 0,-1 1 1,1 0-1,-1 0 0,0-1 0,0 1 1,0 0-1,1-1 0,-2 1 0,1-1 1,0 1-1,0-1 0,0 0 0,-1 1 1,1-1-1,0 0 0,-1 0 1,0 0-1,1 0 0,-1 0 0,-3 1 1,-4 3 165,-1 0-1,0-1 1,-17 4 0,13-4 54,-1-1-1,-22 3 0,32-6-256,0 0 0,0 1 1,0-2-1,0 1 0,1 0 1,-1-1-1,0 0 0,0 0 0,0-1 1,1 1-1,-8-4 0,11 4-38,1 1 1,-1 0-1,0-1 0,1 1 0,-1-1 0,0 1 1,1-1-1,-1 1 0,1-1 0,-1 1 0,1-1 1,-1 1-1,1-1 0,-1 0 0,1 1 1,-1-1-1,1 0 0,0 0 0,0 1 0,-1-1 1,1 0-1,0 1 0,0-1 0,0 0 0,0 0 1,0 0-1,0 1 0,0-1 0,0 0 0,0 0 1,0 1-1,0-1 0,0 0 0,1 0 1,-1 1-1,0-1 0,0 0 0,1 0 0,0-1-21,1 0 0,-1 1 0,0-1 0,1 0 0,-1 1 0,1-1 0,0 1 0,-1 0-1,1 0 1,0 0 0,0-1 0,3 0 0,17-6-713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25469,'8'-8'705,"188"-229"2391,-192 226-2960,5-9-80,-2 2 8,-6 9-40,-1 3-16,0 4-8,-1 4 72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8:4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2245 354 6537,'-82'-13'1583,"1"-4"0,-128-44-1,149 42-1397,0 2 1,-1 3-1,-1 3 1,-1 3-1,1 2 0,-1 3 1,0 2-1,0 4 0,-123 20 1,64 2-175,1 5 0,-214 84 0,295-95-14,0 2 0,1 1 0,1 2 0,2 1 0,0 2-1,-50 50 1,59-50-38,2 1-1,0 2 0,2 0 1,2 2-1,0 1 1,3 0-1,-29 68 0,41-83-27,0 0-1,1 0 0,1 0 0,1 0 0,0 1 0,1-1 0,1 1 0,1 0 0,1 0 0,1-1 1,0 1-1,1-1 0,1 0 0,1 1 0,0-2 0,2 1 0,0-1 0,1 0 0,0 0 1,1-1-1,17 23 0,-2-10-27,0-1 0,2-1 0,1-2 0,1 0 0,1-2 0,2-1 1,0-1-1,1-2 0,0-1 0,2-2 0,0-1 0,1-1 0,67 16 0,-21-13-279,1-3 0,99 4-1,167-12-699,-167-12 469,290-44 0,-334 24 977,0-6 1,219-82-1,-227 64 724,239-133 0,-322 155-833,-2-1 0,-1-3-1,-1-1 1,-2-2 0,-1-2-1,-2-2 1,-2-1 0,38-55-1,-46 52-12,39-82-1,-56 103-213,-2 0 0,0 0-1,-2-1 1,0 1 0,-1-2-1,1-24 1,-6 42-30,0-1-1,0 1 1,0-1-1,-1 1 1,0-1 0,0 1-1,-1 0 1,0 0-1,0-1 1,0 1 0,-1 0-1,0 1 1,-6-10-1,3 7 3,0 0 1,-1 1-1,-1 0 0,1 0 0,-1 0 0,0 1 0,0 0 0,-10-4 0,-24-13 36,-2 2-1,0 2 1,-87-24-1,-148-20 112,252 58-137,-4-1-31,-739-139-587,763 143 576,-50-8-135,-69-2 0,27 13-55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6:2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2688 294 10922,'-40'2'215,"2"1"-1,-1 2 0,0 1 1,1 2-1,-72 26 0,-175 94 1218,117-49-1101,18-11-312,-335 137 94,126-59-260,271-102 74,-160 106 1,190-108 87,2 2 0,2 3 0,2 2 0,2 2 0,-84 114 0,107-127-7,3 2 1,1 0 0,2 1-1,2 1 1,2 1 0,2 1 0,1 0-1,3 1 1,1 1 0,-4 60-1,12-20-3,4 1 0,14 93 0,0-11-18,-9-15-4,15 155 48,-15-263-13,2 0-1,2-1 1,1 0 0,32 72-1,-31-88-10,2 0-1,1-1 0,2 0 0,0-2 0,2 0 0,1-1 1,1-1-1,0-1 0,2-1 0,1-1 0,1-1 1,0-1-1,39 20 0,-18-16-8,0-2 0,1-2 0,1-2 0,70 15 0,-49-19-4,1-3 0,116 2 0,-39-17 13,0-6-1,215-44 0,-103 3 12,278-96 0,-404 102-61,-2-6-1,-3-6 1,220-135-1,-250 128-35,-4-5-1,117-109 0,-169 137 53,-1-1 1,-3-3-1,-2-1 1,-2-2-1,-2-1 0,41-84 1,-62 108 59,-2 0 1,-1-1 0,-1 0-1,-1 0 1,-1-1-1,-2 1 1,0-1-1,-2-1 1,-2 1-1,0 0 1,-2 0 0,-1 0-1,-1 0 1,-1 0-1,-2 1 1,0 0-1,-2 0 1,-17-34-1,0 12 143,-2 0 0,-2 2 0,-2 2 0,-2 1 0,-54-55 0,-216-179 641,-267-179-474,-40 55-1098,-227-19-2491,600 323 2614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3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15803,'0'0'256,"1"0"-1,0 0 0,-1 1 0,1-1 0,0 0 0,-1 0 1,1 1-1,0-1 0,-1 0 0,1 0 0,0 1 0,-1-1 0,1 1 1,-1-1-1,1 1 0,-1-1 0,1 1 0,-1-1 0,1 1 1,-1-1-1,1 1 0,-1 0 0,8 21 2277,-4 28-1021,-4-46-1146,-1 32 459,-2 0 0,-1-1 0,-17 66 0,11-59-559,2 0 0,-2 44-1,9-85-258,1 0 0,0 0 0,0 0 0,-1-1 0,1 1 0,0 0 0,0 0 0,0 0 0,0 0 0,0 0 0,1 0 0,-1 0 0,0 0 0,0 0 0,0-1 0,1 1 0,-1 0 0,1 0 0,-1 0 0,0 0 0,1-1 0,-1 1 0,1 0 0,0-1-1,-1 1 1,2 1 0,-1-3-64,0 1 0,0 0 0,0 0 0,0-1 0,0 1 0,0-1 0,0 1 0,0-1 0,0 1 0,-1-1 0,1 1 0,0-1 0,0 0 0,0 0 0,-1 1 0,1-1 0,1-2 0,6-7-1306,-1 0 0,9-15 0,-11 15 574,-3 2-250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3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44 15051,'13'-14'1697,"-8"9"-1003,-1 0 0,1 0 1,0 0-1,7-4 0,-12 9-659,0 0 0,0 0 0,0 0 0,0 0 0,0 0-1,0 0 1,0 1 0,0-1 0,0 0 0,0 0 0,0 0 0,0 0 0,0 0 0,0 0 0,0 0 0,0 0 0,0 0-1,0 0 1,0 0 0,0 0 0,0 1 0,1-1 0,-1 0 0,0 0 0,0 0 0,0 0 0,0 0 0,0 0-1,0 0 1,0 0 0,0 0 0,0 0 0,0 0 0,0 0 0,0 0 0,0 0 0,0 0 0,0 0 0,1 0 0,-1 0-1,0 0 1,0 0 0,0 0 0,0 0 0,0 0 0,0 0 0,0 0 0,0 0 0,0 0 0,0 0 0,0 0-1,1 0 1,-1 0 0,0 0 0,0 0 0,0 0 0,0 0 0,0 0 0,0 0 0,0 0 0,0 0 0,0 0 0,0 0-1,0 0 1,0 0 0,0 0 0,0 0 0,1 0 0,-1-1 0,-4 11 1040,-6 12-276,-136 205 1774,55-92-4000,86-130 766,6-10 418,5-12-148,3-5-72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3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20 16331,'-2'-2'170,"0"0"-1,0 0 1,0 1-1,0-1 1,-1 1-1,1-1 1,0 1-1,0 0 1,-1 0-1,1 0 1,-1 0-1,1 1 1,-1-1-1,1 0 1,-1 1-1,0 0 1,-4 0-1,3 0 24,0 1 0,-1 0 0,1 0 0,0 0 0,0 0 0,-1 1 1,1 0-1,0 0 0,-6 4 0,0 1 166,1 0 0,-1 1 0,2 0 0,-1 1 0,1-1 0,-13 20 0,15-19-141,1 0 0,0 0-1,1 0 1,0 0-1,0 1 1,1 0-1,0-1 1,-2 15 0,5-21-193,-1-1 1,1 1 0,0-1-1,0 1 1,0-1 0,0 1-1,1-1 1,-1 1 0,0-1 0,1 0-1,0 1 1,0-1 0,0 0-1,0 1 1,0-1 0,0 0-1,0 0 1,1 0 0,-1 0-1,1 0 1,0 0 0,-1 0 0,1 0-1,0-1 1,0 1 0,0-1-1,0 0 1,0 1 0,0-1-1,1 0 1,-1 0 0,0 0 0,1 0-1,-1-1 1,1 1 0,-1-1-1,0 1 1,1-1 0,3 0-1,1 0 5,1 0 1,-1 0-1,1-1 0,-1 0 0,1 0 0,-1-1 0,0 0 0,0 0 0,0-1 0,0 1 0,0-2 0,8-4 0,-7 3 19,-1 0 0,1 0 0,-1-1 0,-1 1-1,1-2 1,-1 1 0,0-1 0,0 0-1,9-15 1,-14 20-29,0-1 0,1 0 0,-1 1 0,0-1 0,0 0 0,0 1 0,-1-1 0,1 0 0,-1 0 0,1 0 0,-1 0 0,0 0 0,0 0 0,-1-4 0,0 5-10,1 0-1,-1 0 1,0 0-1,0 0 1,1 0-1,-1 1 1,-1-1-1,1 0 1,0 0-1,0 1 1,-1-1-1,1 1 1,-1-1-1,1 1 1,-1 0-1,-2-2 1,1 1-50,-1 0 1,0 0-1,0 1 1,0-1-1,0 1 1,-1 0-1,1 0 1,0 1-1,0-1 1,-1 1-1,1 0 1,0 0-1,-1 0 0,1 0 1,0 1-1,-1 0 1,1 0-1,-4 2 1,1-1-223,0 2 0,0-1-1,1 1 1,-1 0 0,1 1 0,0-1 0,0 1 0,1 0 0,-1 1 0,1 0 0,0-1-1,-7 14 1,7-11-61,0 0-1,1 0 1,0 1-1,0-1 0,1 1 1,0 0-1,1 0 1,0 1-1,0-1 1,0 11-1,6 8-499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3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23781,'-6'0'126,"1"1"1,-1 0-1,1 1 0,-1 0 0,1-1 0,-1 2 1,1-1-1,0 0 0,0 1 0,0 0 1,0 1-1,1-1 0,-1 1 0,1-1 0,0 1 1,-6 8-1,5-7-60,1 0-1,0 0 1,0 1-1,0 0 1,1-1 0,0 2-1,0-1 1,0 0 0,1 0-1,0 1 1,0-1-1,0 1 1,0 11 0,2-17-53,0 1 0,0 0 0,0-1 0,1 1 0,-1 0 0,0-1 0,1 1 0,-1 0 0,1-1 0,0 1 0,-1-1 0,1 1 0,0-1 1,0 1-1,0-1 0,0 0 0,0 1 0,0-1 0,1 0 0,0 1 0,1 0 0,0 0 1,0 0 0,0-1-1,0 0 1,1 1 0,-1-1-1,0 0 1,1-1-1,4 2 1,4-1 4,0-1 0,-1 0 0,1 0 0,-1-2 0,14-2 1,-7 0 22,-1-1 0,1-1 1,-1 0-1,0-1 0,0-1 1,-1-1-1,0-1 0,17-12 1,-31 20-28,0 1 1,0-1 0,0 0 0,0 1-1,0-1 1,-1 0 0,1 0 0,-1 0-1,1 0 1,-1-1 0,0 1 0,0 0 0,0 0-1,0-1 1,0 1 0,0-1 0,-1 1-1,1-4 1,-1 4-5,-1 0-1,1 0 1,-1 0 0,1 1-1,-1-1 1,0 0 0,1 0-1,-1 1 1,0-1-1,0 1 1,0-1 0,-1 1-1,1-1 1,0 1 0,-1 0-1,1 0 1,0-1-1,-1 1 1,0 0 0,1 0-1,-1 0 1,1 1 0,-1-1-1,0 0 1,-2 0-1,-9-3-54,0 0 0,0 0 0,-1 2-1,1-1 1,-1 2 0,0 0 0,-19 1 0,9 1-224,0 1 1,0 2 0,-32 7-1,51-9 217,-1-1-1,1 1 0,0 0 1,0 0-1,1 1 0,-1-1 1,-7 7-1,3 2-240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2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1241 115 7882,'-54'-23'896,"0"2"0,-2 3 0,-68-14 0,80 24-620,0 2-1,-1 2 1,1 2 0,-81 6-1,56 4-252,-71 17 0,111-18-26,2 0-1,-1 3 0,1 0 0,1 2 0,-33 18 0,46-21 2,0 1 1,0 0-1,2 1 1,-1 1-1,1-1 1,1 2-1,0-1 1,1 1-1,0 1 1,1 0-1,0 0 1,-9 28-1,-2 11-8,4 1-1,-12 73 1,21-96 5,-7 36 1,3 1-1,-1 69 1,10-106 7,2 1 1,1-1-1,2 1 0,1-1 0,2 0 0,16 50 0,10 6 36,4-1 0,67 113 0,-93-182-36,1-1 0,0 1 1,1-2-1,1 0 0,1 0 0,0-1 0,0-1 0,2-1 0,31 19 0,-24-19 3,0-1 0,1-1 0,0-1 1,0-1-1,1-1 0,49 6 0,-26-9 1,1-3 0,-1-1 0,1-3 0,-1-2 0,0-2 0,-1-3 0,83-26 0,-7-9 16,-3-6 1,-2-5-1,-2-6 1,142-99-1,-189 113-23,-2-4-1,78-76 1,-112 93 5,-2-1 0,-1-1 0,-2-2 0,-1-1 0,32-63 0,-53 90 35,-1 0 0,-1-1 0,0 1 0,0-1 0,-2 0 0,0-1 0,2-24-1,-4 30 4,-2 1-1,1-1 0,-1 0 0,0 1 0,-1-1 1,0 1-1,-1-1 0,1 1 0,-2 0 0,1 0 0,-1 0 1,0 0-1,-10-13 0,1 6 37,0 1-1,0 0 1,-1 1-1,-1 0 1,0 1-1,-26-15 1,-108-52 270,126 68-312,-88-36 106,-198-56 0,219 76 535,89 27-667,-130-46 416,97 26-220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3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1282 57 4057,'-14'-8'248,"0"0"1,0 1-1,0 1 0,-1 0 1,0 1-1,-1 1 0,1 0 1,-1 1-1,1 0 1,-1 2-1,0 0 0,0 0 1,0 2-1,0 0 0,1 0 1,-20 6-1,-119 24 668,-169 26 1876,269-51-2626,-121 18 647,148-19-714,1 1-1,1 2 1,0 0-1,-37 18 1,54-21-111,0 1 0,0-1 1,1 2-1,0-1 0,0 1 0,0-1 1,1 2-1,0-1 0,0 1 0,1 0 1,0 0-1,1 1 0,-1-1 0,2 1 1,-4 9-1,-1 7-32,1-1 0,2 2 0,0-1 0,-1 35 0,4-41 9,2 0 0,0 0 0,1 0 0,1 1 0,8 32 0,-7-43 18,-1 0 0,2-1 0,-1 1 0,1-1 0,0 0 0,1 0 0,0 0 0,0-1 0,1 0 0,0 0 0,0 0 0,0-1-1,1 1 1,10 6 0,3-1-18,1-1-1,0 0 1,1-2 0,0 0-1,0-1 1,1-2-1,35 6 1,13-2-18,84 1 0,-65-7 51,544 36 84,-482-25-174,295-8 0,-409-9 118,1-2 0,-2-2-1,1-1 1,40-13 0,-65 16 53,-1-1-1,1-1 0,-1 1 1,0-2-1,-1 0 0,0 0 1,0-1-1,0 0 0,-1-1 1,0-1-1,-1 1 0,0-1 1,-1-1-1,0 1 1,8-16-1,-2 1 29,-1-1 0,-1-1 0,-1 0-1,-1 0 1,-2-1 0,8-46 0,-16 70-102,0 1 0,0 0-1,0-1 1,-1 1 0,1 0 0,-1-1 0,0 1-1,0 0 1,0 0 0,0 0 0,0 0-1,-1 0 1,0 0 0,1 0 0,-1 0 0,0 1-1,0-1 1,-1 0 0,1 1 0,0 0-1,-1 0 1,-4-4 0,-6-2 10,0 0 1,0 1-1,-25-9 1,26 11-8,-260-93 45,202 75-19,30 10-33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3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11058,'4'0'204,"-1"-1"0,1 1 0,-1-1-1,1 0 1,-1 0 0,6-3-1,16-4 268,121-6 812,-13 3-708,62-24 294,-13 1-149,-140 29-670,1 2 1,-1 1-1,59 6 0,123 30-209,-204-32 77,2 1-137,-23-1 72,-13 0-19,1-1 93,0 0 0,0-1 0,1-1 0,-1 0 0,0 0 0,-14-4 0,2-2-43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8:1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1 10186,'-92'0'654,"40"0"-376,-81 8 0,117-6-260,0 1 1,0 1-1,0 0 0,1 1 0,0 1 0,0 0 0,0 2 0,1-1 0,-18 13 0,9-2 5,1 1 0,1 1 0,0 1 0,-30 41 0,22-21 156,-45 86-1,68-114-104,1 0 0,0 0 0,1 0 0,0 1-1,1 0 1,1-1 0,0 1 0,0 0 0,2 0-1,0 0 1,3 27 0,5 3 116,2 1 0,20 56 0,-5-19-115,6 34 14,-10-31-19,41 104 1,-56-174-32,2 0 1,0 0 0,0 0-1,2-1 1,-1 0 0,2-1 0,18 19-1,-12-17 19,0-1-1,1 0 0,0-2 0,1 0 1,26 12-1,-1-4-44,0-2 0,2-2 0,0-2 0,0-2 0,1-2 0,1-2 0,-1-2 0,66-1 0,-56-6-253,-1-3 0,1-2 0,-1-3-1,0-2 1,-1-3 0,94-36 0,-57 10 371,-3-4 0,-1-4 0,-3-3-1,-2-4 1,78-68 0,-125 93-112,-2-2-1,-1-1 1,-2-2 0,53-75-1,-68 86 41,-2 0-1,-1-1 0,-1-1 1,-1 0-1,-1 0 1,-1-1-1,-2 0 1,0-1-1,3-40 1,-9 58-11,-1 1 1,0-1 0,-1 1-1,0 0 1,0-1 0,-1 1-1,0 0 1,-1 0 0,0 0 0,0 0-1,-1 1 1,0-1 0,-1 1-1,1 0 1,-2 0 0,1 1-1,-1-1 1,0 1 0,-1 0-1,1 1 1,-1 0 0,-1 0-1,1 0 1,-1 1 0,0 0-1,0 0 1,-13-4 0,-9-3 29,0 1 1,-1 2 0,0 0 0,-35-3-1,-133-9 87,127 16-154,-112-18-354,155 17 292,0-1 0,1-1 0,0-2 0,-35-16-1,-3-11-64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7:0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6 150 13203,'-5'-6'65,"4"8"18,13 10 134,-5-9-161,1 0 0,-1-1 0,1 0 0,0 0-1,0-1 1,0 0 0,0 0 0,0-1 0,11 0-1,12 0 77,52 2 127,1-3 0,155-24 0,160-62 340,-315 66-437,114-14 0,-163 32-152,0 1 0,1 1 0,-1 2 0,0 2 0,0 1 1,41 11-1,83 29-18,-73-18-59,163 27-1,-151-45 6,146-4 0,99-27 40,95-1 36,-72 39 2,90-2 1,-406-16-14,0-3 0,72-18-1,-122 24 0,16-6-584,-16 6 553,1-1 0,-1 0 0,0 0 0,0 0 0,1 0 0,-1 0 1,0 0-1,0 0 0,0 0 0,0 0 0,0 1 0,0-1 0,0 0 0,0 0 0,-1-2 0,0-14-176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7:1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12123,'5'7'2441,"31"5"-2443,0-1 0,1-1-1,1-3 1,38 4-1,-25-4 27,311 50 32,-242-42-30,1-5 0,1-5-1,132-12 1,363-61-670,-450 46 131,-109 15 323,320-34-1888,-313 38 1762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7:4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6721,'15'-5'720,"-1"1"-1,1 1 0,0 1 0,0 0 0,22 1 0,74 9-337,-104-8-351,50 4-22,0-3-1,111-12 0,-123 10-205,-1 1-1,1 2 0,79 15 1,42 2 339,389-25 447,-124-4-475,85 50-32,-321-19-83,-43-7-2,596 36-23,217-93 430,-379 8-204,160 13-64,-15 0 10,-698 21-149,330 1-38,-340 2-396,0 1 0,-1 0 0,1 2 0,-1 1 0,0 1 0,0 0 0,-1 2 0,25 13 0,-46-21 434,0-1 0,0 0 0,0 0 0,0 0 1,-1 0-1,1 0 0,0 0 0,0 0 0,0 0 0,0 0 0,0 0 1,0 0-1,0 0 0,0 1 0,0-1 0,-1 0 0,1 0 1,0 0-1,0 0 0,0 0 0,0 0 0,0 0 0,0 1 0,0-1 1,0 0-1,0 0 0,0 0 0,0 0 0,0 0 0,0 0 1,0 1-1,0-1 0,0 0 0,0 0 0,0 0 0,0 0 0,0 0 1,0 0-1,0 0 0,0 1 0,0-1 0,1 0 0,-1 0 1,0 0-1,0 0 0,0 0 0,0 0 0,0 0 0,0 0 0,0 1 1,0-1-1,0 0 0,1 0 0,-1 0 0,0 0 0,0 0 1,0 0-1,0 0 0,0 0 0,0 0 0,0 0 0,1 0 0,-1 0 1,0 0-1,0 0 0,0 0 0,0 0 0,1 0 0,-11 1 4,-4-4-21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8:2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8714,'7'7'225,"2"-1"0,-1 0 0,0 0 0,1-1 0,0 0-1,1-1 1,-1 0 0,17 5 0,56 9 157,1-3 0,112 5 0,173-11-542,-188-8 236,434 17-178,-1 34 101,-189 11 116,-10-1 98,1-21 3,266-18-53,-238-16-72,381-3 170,-745-6-221,125 0 390,-168 4-484,-1 1 1,0 2-1,57 16 0,-89-20-84,-8-1 77,-15-7-60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8:2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10626,'3'6'367,"-2"-4"-323,0 0 0,0 0-1,0 0 1,0 0 0,0 0 0,0 0 0,0-1 0,1 1-1,-1 0 1,0-1 0,1 1 0,0-1 0,-1 1 0,1-1 0,0 0-1,0 0 1,-1 0 0,1 0 0,0 0 0,0 0 0,0 0-1,5 0 1,58 18 240,117 29 154,-140-39-409,1-2 0,58 2 1,328-17 268,-197 1-152,-73 3-136,318-1 21,-342 11-2,205 33 0,290 46-12,-595-82-15,381 22 13,1-30-24,-12-11-22,-382 17-38,60-4 188,-75 2-212,-1 0 0,1 0 1,0-1-1,-1 0 0,1 0 0,-1-1 0,0 0 0,10-6 1,-6 1-30,-2-5-44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9:4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10314,'3'0'2473,"65"7"-2232,-16-1-226,-26-5 96,-1-2 1,39-5 0,-60 6-103,0 0 1,0 0 0,0 0-1,0 1 1,0-1 0,0 1-1,-1 0 1,1 1 0,4 1-1,-3-1-5,0 0-1,0-1 0,1 0 1,-1 0-1,0 0 0,7 0 1,121-10-13,-13-1 3,177 7 4,136-5-5,-3-33 0,-150 15-56,1 22-55,-111 3 75,212 10 47,-277-4 1,413-4-34,-234-5 17,-202 4 17,652-11 166,-625 4-153,-17 1 16,160 8 1,-217 6-3,-35-8-31,0 0 0,0 0 0,0 0 0,1 0 0,-1 0 0,0 0 0,0 0 0,0 0 0,0 0 0,1 0 0,-1 0 0,0 0 0,0 0 0,0 0 0,0 0 0,1 1 0,-1-1 0,0 0 0,0 0 0,0 0 0,0 0 0,0 0 0,0 0 0,1 0 0,-1 0 0,0 1 0,0-1 0,0 0 0,0 0 0,0 0 0,0 0 0,0 0 0,0 1 0,0-1 0,0 0 0,0 0 0,0 0 0,1 0 0,-1 1 0,0-1 0,0 0 0,0 0 0,0 0 0,-1 1 0,-17 0 22,-17-6-2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9:5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10106,'14'-1'551,"-1"-1"1,1 0-1,18-5 0,14-3-207,14 1-215,0-2 0,75-26-1,-111 29-124,1 2-1,0 0 1,0 2 0,1 0-1,-1 2 1,1 1-1,0 1 1,-1 1-1,1 1 1,28 7-1,137 16 20,56 11 3,-211-28-35,7 3 206,1-2-1,-1-2 0,88 3 1,57-18-265,-213 5-1299,-2-4 1027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0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8426,'39'13'2628,"-3"1"-2520,9-3-66,1-2-1,1-3 0,69 2 0,141-14-2,-136 1-48,-30-1 37,1-3 0,90-22 0,-61 11 2,238-6 0,-184 18-15,57 0 40,18-1 63,4-11 7,299-13 205,-465 38-282,0 3 1,102 24-1,3 1 126,-134-26-98,223 38 368,-280-45-429,5 2 77,0-1 0,0 1 0,-1 0 0,1 0 0,6 4 0,-13-6-81,1 0 0,-1 1 0,0-1 0,0 0 0,1 0 0,-1 0 0,0 0 0,1 0 0,-1 0 0,0 0 0,1 0 0,-1 0 0,0-1 0,1 1 0,-1 0 0,0 0 0,0 0 0,1 0 0,-1 0 0,0 0 0,1-1 0,-1 1 0,0 0 0,0 0 0,0 0 0,1-1 0,-1 1 0,0 0 0,0 0 0,0-1 0,1 1 0,-1 0 0,0 0 0,0-1 0,0 1 0,0 0 0,0-1 0,0 1 0,7-15-211,-7 14 220,6-16-120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5:3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2461 204 7210,'-21'-1'386,"1"-2"-1,0 0 1,-1-1 0,-22-7 0,-34-8-220,-14 7-137,0 4 0,-143 5 1,-97-7 7,2-27 145,269 30-96,-45-5 327,-2 4-1,-195 13 1,262 0-331,0 1-1,0 3 1,1 1 0,0 2 0,0 1 0,2 2 0,0 2 0,0 1 0,-33 24 0,36-21-77,-42 29 1,66-44 12,1 2 0,1 0 0,-1 0 0,1 0 0,-10 15 1,15-18-5,0 1 1,1-1 0,0 1 0,0 0 0,0 0 0,0-1 0,1 1 0,0 0 0,1 0 0,-1 0 0,1 0 0,0 0 0,1 0 0,1 10-1,2 7 15,1-1-1,12 32 1,1 0-31,3 0-1,2-1 1,32 52 0,-43-85-3,1 0 0,0-2-1,2 1 1,0-2 0,2 0 0,0-1 0,0-1 0,1 0 0,1-1 0,32 17 0,-13-13-44,2-1 0,0-3 1,1 0-1,1-3 0,62 9 1,217 9-261,-289-28 292,668 77 6,-533-57 51,277 1 0,-30-13 116,-4 0-94,-266-13-35,1-6 1,-2-6-1,172-42 0,-142 20 17,234-63 42,-363 86-80,-1-2 1,62-35-1,-85 41-5,-1-1-1,-1-1 0,0 0 1,0-2-1,-2 0 0,1-1 1,15-21-1,-29 33 20,1-1 0,-1 0 0,0 0-1,0 0 1,-1-1 0,0 1 0,0-1 0,0 1-1,0-1 1,-1 0 0,0 0 0,0 0 0,-1 0-1,1 0 1,-1 1 0,-1-1 0,1 0 0,-2-8-1,-1 3 47,-1 0 0,0 0 0,-1 1 0,0-1 0,0 1 0,-1 0 0,0 1 0,-12-14 0,-6-7 57,-1 2 1,-2 1 0,-1 1-1,-61-43 1,43 40-112,-1 1 0,-97-39-1,-38-3-284,-303-74 0,333 112-300,-1 6 0,-239-9-1,201 32 210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451 111 15195,'0'-4'123,"-1"-1"0,1 0 0,-1 0 0,0 0 0,0 1 0,0-1 0,-1 0-1,0 1 1,1 0 0,-2-1 0,1 1 0,0 0 0,-1 0 0,0 0 0,0 0 0,0 0 0,-1 1-1,1 0 1,-1-1 0,1 1 0,-1 1 0,0-1 0,0 0 0,-1 1 0,1 0 0,0 0 0,-1 0-1,0 1 1,1-1 0,-1 1 0,-9-1 0,5 1 55,0 1 1,0 1-1,0-1 1,0 2-1,0-1 0,0 1 1,0 0-1,0 1 1,1 0-1,-1 0 0,1 1 1,0 0-1,0 1 1,0 0-1,1 0 1,-11 9-1,0 2 61,0 1 1,2 1-1,0 0 1,-27 40-1,32-41-132,0 0 1,1 0-1,1 1 0,1 1 0,1-1 0,0 1 1,1 1-1,1-1 0,1 1 0,-2 20 0,6-35-96,0 0 0,0 0 0,1 0 0,-1 0 1,1 0-1,0 0 0,0 0 0,1 0 0,-1 0 0,1-1 0,0 1 0,1-1 0,-1 1 0,1-1 0,0 0 0,0 0 0,0 0 0,0 0 0,1 0 0,-1-1 0,1 0 0,0 1 1,0-1-1,0-1 0,1 1 0,-1-1 0,1 0 0,-1 0 0,1 0 0,8 2 0,6 2-34,1-2 1,0 0-1,0-1 0,0-1 1,0 0-1,0-2 0,0 0 1,1-2-1,-1 0 0,0-1 1,36-11-1,-53 13 31,-1 0 1,1 0-1,-1 0 1,1 0-1,-1 0 1,0-1-1,1 1 1,-1-1-1,0 0 0,0 1 1,0-1-1,0 0 1,-1 0-1,1 0 1,0-1-1,-1 1 1,0 0-1,1-1 0,-1 1 1,0 0-1,0-1 1,0 0-1,0-3 1,-1 4 12,0-1 1,0 1 0,0-1 0,-1 0-1,1 1 1,-1-1 0,0 1 0,0 0 0,0-1-1,0 1 1,0-1 0,0 1 0,0 0-1,-1 0 1,0 0 0,1 0 0,-1 0-1,0 0 1,0 0 0,0 1 0,0-1-1,0 1 1,0-1 0,-3 0 0,1-1 10,0 1 0,0 0 0,-1 0 1,0 0-1,-7-1 0,10 2-34,0 1 0,0-1-1,0 1 1,0 0 0,0 0 0,0 0 0,0 0 0,0 0 0,0 0-1,0 1 1,0-1 0,0 1 0,0-1 0,0 1 0,-3 1-1,5-2-2,-1 1-1,1-1 0,0 0 1,-1 0-1,1 1 0,0-1 0,0 0 1,-1 1-1,1-1 0,0 0 0,-1 1 1,1-1-1,0 0 0,0 1 0,0-1 1,0 1-1,-1-1 0,1 0 0,0 1 1,0-1-1,0 1 0,0-1 0,0 0 1,0 1-1,0-1 0,0 1 0,0-1 1,0 0-1,0 1 0,9 12-117,23 12-6,-22-18 109,-4-2 27,0 1-1,0 0 1,-1 0-1,0 0 1,0 1-1,0 0 0,-1 0 1,0 0-1,0 0 1,-1 1-1,0-1 1,4 14-1,-3-4-162,-1 0-1,0 0 1,-2 1-1,1 20 1,-2-50 8,0-5-38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0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1044 179 6457,'-64'17'412,"0"4"-1,2 2 1,-98 52-1,-160 123 959,299-182-1553,0 0-1,1 1 1,1 1 0,1 1 0,-25 33 0,21-20-38,1 0 0,2 2 0,-17 43 0,3-1 129,-37 135 1,61-172 131,1 0 1,2 1-1,1-1 1,2 1-1,4 67 1,2-87-23,1-1 0,0 1 1,2-1-1,0 0 1,1-1-1,1 1 0,1-1 1,0-1-1,2 0 0,0 0 1,0-1-1,19 20 1,2-2-87,1-2 1,2-1 0,1-1 0,47 29-1,-50-38-146,2-1 0,0-1 1,1-2-1,1-2 0,0-1 0,77 17 0,-82-25 55,0-2 0,0-1 0,1-1 0,-1-2 0,1-2 0,-1 0 0,0-3 0,0 0 0,32-11 0,-15 0 43,-1-2 0,0-2 1,-2-2-1,0-2 0,66-48 1,-53 28 53,-2-2 1,-3-4 0,66-73 0,-90 87 72,-1-1 0,-1-2-1,-3-1 1,-1 0 0,-2-2 0,-1-1 0,-3 0-1,-1-2 1,-3 0 0,15-74 0,-12 10 350,-6 0-1,-3-1 1,-15-216 0,5 299-139,-1 0-1,-2-1 1,0 1 0,-2 1 0,-1-1 0,-20-45 0,24 63-145,0 1 1,-1 0 0,0 0 0,-1 0 0,1 1 0,-1 0 0,-1 0 0,0 0 0,0 1 0,0 0 0,0 0 0,-1 1 0,0 0 0,0 0 0,-1 1 0,1 0 0,-1 1-1,0 0 1,0 0 0,0 0 0,0 1 0,0 1 0,-15-1 0,8 2-2,1 0 0,1 2 0,-1 0 0,0 0 0,-18 6 0,-76 32 167,-463 253-628,443-218 166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1:4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0 616 9498,'56'14'1657,"-44"-10"-1447,1 0 0,24 3 0,52-4-177,0-3 0,106-14 0,-66 4-20,641-51-929,-79 34 475,426-11 399,-570 10 125,1035-64-1101,-433 34-837,1 66 2511,-925 2-507,1081 36 803,-1237-45-880,1168 21 495,1-21-318,-874-6-138,1247-3 218,-1261 14-280,619 7 26,-1-29-6,279-74 311,-5-56-125,53 9-1124,-803 113-1573,-400 23 1982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1:4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87 7970,'-4'1'211,"0"0"0,0 0 0,0 1 0,0 0 1,1 0-1,-1 0 0,1 0 0,-7 5 0,10-6-147,-1-1-1,0 1 1,1 0 0,-1-1-1,1 1 1,-1 0-1,1-1 1,-1 1 0,1 0-1,-1 0 1,1 0 0,0-1-1,-1 1 1,1 0-1,0 0 1,0 0 0,0 0-1,-1 0 1,1 0-1,1 0-22,-1 0 0,0 0-1,1 0 1,-1 0-1,1 0 1,-1 0-1,1 0 1,0 0 0,-1-1-1,1 1 1,0 0-1,-1 0 1,1-1 0,0 1-1,0 0 1,0-1-1,0 1 1,0-1-1,-1 1 1,3 0 0,8 2 53,0 0 0,0-1 1,1 0-1,-1-1 0,0 0 0,1 0 1,-1-2-1,22-2 0,-13 2-16,334-38 355,-2-21-880,-149 24-416,-124 23 646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19516,'0'0'1609,"4"6"-1754,0-4 73,5 4 897,6 4-713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3:2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7434,'8'3'144,"0"0"0,1 0 0,-1-1 1,1-1-1,0 0 0,0 0 0,15 0 0,11 1-166,9 2 614,-1 3 0,0 1 0,0 2 0,-1 2 0,63 27 0,-69-23-526,2-1 0,0-1-1,0-2 1,1-2 0,1-2 0,43 4-1,288-9-20,-125-7-24,-24 12-8,146 0 23,-50-31-19,-103 5-10,-28 9-70,241-24 229,-364 24-345,0-4 0,-1-2 1,0-2-1,92-40 0,-104 31 51,-6-3-35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3:2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10490,'13'4'261,"0"1"0,15 7 1,16 6-208,40 10 29,181 54 236,-189-62-228,119 15 0,182-10-51,3-22-25,-99-3 2,1013-30-29,579-31 59,77 54-1240,-761 52 1784,-1039-37-280,-82-6-172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5:2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5457,'56'-24'-142,"1"3"-1,1 2 0,1 3 1,1 2-1,0 3 1,1 3-1,-1 2 1,2 3-1,116 9 1,356 55 3177,-234-25-212,538 41-553,182-96-3218,-619 2 480,591 44 74,-31 10 1044,-548-46-366,-7-28-272,-278 17-26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13027,'1'3'235,"-1"0"-1,1 0 1,0-1 0,1 1 0,-1-1-1,0 1 1,4 3 0,1 4 65,13 36 4,-2 0 0,-3 1-1,17 92 1,-13-57-55,-15-68-227,49 179 635,-45-172-620,1-1 1,1 0-1,1-1 0,1 0 1,0 0-1,1-1 0,16 17 0,-21-28-1277,-9-14 279,-10-14 212,-4 2 104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74 466 13555,'-18'-9'1063,"-19"-12"-19,35 21-954,1-1 1,0 0 0,0 0-1,0 0 1,0 0-1,-1 0 1,1 0-1,1 0 1,-1 0 0,0-1-1,0 1 1,0 0-1,1 0 1,-1-1-1,0 1 1,1-1 0,-1 1-1,1 0 1,0-1-1,-1 1 1,1-4-1,1 3-5,1-1-1,-1 1 0,1-1 0,-1 1 0,1 0 1,0 0-1,0 0 0,0 0 0,0 0 0,1 0 0,-1 0 1,0 1-1,5-3 0,6-6 120,17-16 32,0-2-1,-2-2 0,-2 0 0,0-2 0,30-50 0,-38 49-196,-11 20-33,0 0 0,0 1 0,1-1 0,1 2 0,14-16 0,-21 25-8,0 0 0,0 1 0,0 0-1,1-1 1,-1 1 0,0 0 0,1 0 0,-1 0 0,1 0-1,-1 0 1,1 1 0,0-1 0,-1 1 0,1 0 0,-1 0-1,1 0 1,0 0 0,-1 0 0,1 0 0,0 1 0,-1 0 0,1-1-1,-1 1 1,1 0 0,-1 0 0,0 0 0,1 0 0,-1 1-1,0-1 1,0 1 0,4 2 0,6 6-13,-1 0 1,0 0-1,-1 1 1,12 15-1,-17-20 14,3 5-26,1 0-165,0 0-1,1 0 0,15 12 0,-22-20 154,0-1 0,0 0 0,0 0 0,0 0 0,1 0-1,-1-1 1,0 1 0,1-1 0,-1 0 0,1 0 0,0 0 0,-1-1 0,1 1-1,0-1 1,-1 0 0,1 0 0,0 0 0,4-1 0,7-4-244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11995,'4'2'137,"-1"0"0,0 0 1,0 1-1,0-1 1,0 1-1,-1 0 1,1 0-1,-1 0 0,1 0 1,-1 0-1,0 0 1,0 1-1,-1-1 1,3 7-1,4 6 227,147 257 2674,6 11-1111,-148-258-1664,27 53 757,-37-63-653,-3-16-361,-1 0 1,1 0-1,0 0 0,0 0 0,0 0 0,0 1 0,-1-1 0,1 0 0,0 0 0,0 0 1,0 0-1,-1 0 0,1 0 0,0 0 0,0 0 0,0 0 0,-1 0 0,1 1 0,0-1 1,0 0-1,0 0 0,-1 0 0,1 0 0,0-1 0,0 1 0,-1 0 0,1 0 0,0 0 1,0 0-1,0 0 0,-1 0 0,1 0 0,0 0 0,0 0 0,-1-1 0,-24-17 164,21 16-158,-74-60 153,-191-161 809,267 222-950,1 0 1,-1-1-1,0 0 1,1 1-1,-1-1 1,1 0 0,0 0-1,-1 0 1,1 0-1,0 0 1,-1-3 0,2 5-20,0-1 0,0 1 1,0 0-1,0 0 0,0 0 1,0-1-1,0 1 1,0 0-1,0 0 0,0-1 1,0 1-1,1 0 0,-1 0 1,0 0-1,0 0 0,0-1 1,0 1-1,0 0 0,1 0 1,-1 0-1,0 0 1,0-1-1,0 1 0,1 0 1,-1 0-1,0 0 0,0 0 1,0 0-1,1 0 0,-1 0 1,0 0-1,0 0 1,1 0-1,15 0 46,20 6-901,1-2 1,-1-2-1,1-1 1,63-7 0,-83 4 609,0-1 1,-1-1 0,1 0 0,-1-1 0,0-1 0,0-1 0,-1 0 0,1-1 0,-2 0 0,1-1 0,-1-1 0,18-17 0,-27 23 305,-1-1 0,-1 0-1,1 0 1,-1 0 0,1 0 0,-1 0 0,4-12 0,-6 15 14,-1 0 1,1 0-1,0 0 0,-1 0 1,1 0-1,-1 0 0,1 0 1,-1 0-1,0 0 0,0 0 1,0 0-1,0 0 0,-1 0 1,1 0-1,0 0 0,-1 0 1,0 0-1,1 0 0,-1 0 1,0 0-1,0 0 0,0 1 1,0-1-1,0 0 0,0 1 1,-1-1-1,0-1 0,1 2-33,1 1 0,-1 0 0,1-1 0,-1 1 0,1-1 0,-1 1 0,0-1 0,1 1-1,-1 0 1,1 0 0,-1-1 0,0 1 0,1 0 0,-1 0 0,0 0 0,1-1 0,-1 1 0,0 0-1,1 0 1,-1 0 0,0 0 0,1 0 0,-1 0 0,0 1 0,1-1 0,-1 0 0,0 0 0,1 0-1,-1 1 1,0-1 0,0 1 0,0 0 11,-1 0 0,1 1 0,0-1 0,0 1 0,0-1 0,0 1-1,0 0 1,1-1 0,-1 1 0,0 0 0,0 2 0,-1 6 26,0-1 0,1 1 0,-1 14 0,5 24-44,-2-45-42,-1 0 1,1 0 0,-1 0-1,1 0 1,0 0 0,0 0-1,1 0 1,-1-1 0,0 1-1,1 0 1,0-1 0,-1 1-1,4 2 1,-5-5 5,1 1 1,0-1 0,0 1-1,0-1 1,0 0 0,-1 1-1,1-1 1,0 0-1,0 0 1,0 0 0,0 0-1,0 0 1,0 0-1,0 0 1,0 0 0,-1 0-1,1 0 1,0 0 0,0 0-1,0-1 1,0 1-1,0 0 1,0-1 0,-1 1-1,1-1 1,1 0-1,21-17 163,-20 16-139,19-18 124,-5 3 11,2 1 0,0 0 0,0 2 0,33-19 0,-46 30-138,0 1 0,0-1 0,1 1 0,-1 0 1,0 0-1,1 1 0,-1 0 0,1 0 0,0 1 0,-1-1 0,1 1 0,-1 1 1,1-1-1,-1 1 0,1 1 0,-1-1 0,1 1 0,-1 0 0,0 0 1,0 1-1,10 5 0,-20-12 1482,-30-28 84,-37-46 0,70 78-1620,1-1-1,0 1 1,0 0 0,0-1 0,0 1-1,0 0 1,0 0 0,-1-1-1,1 1 1,0 0 0,0-1 0,0 1-1,0 0 1,0-1 0,0 1 0,0 0-1,0-1 1,0 1 0,1 0 0,-1 0-1,0-1 1,0 1 0,0 0-1,0-1 1,0 1 0,0 0 0,1 0-1,-1-1 1,0 1 0,0 0 0,0 0-1,1-1 1,-1 1 0,0 0 0,0 0-1,1 0 1,-1-1 0,0 1-1,0 0 1,1 0 0,-1 0 0,0 0-1,1 0 1,-1 0 0,0 0 0,1 0-1,-1 0 1,0 0 0,0 0-1,1 0 1,-1 0 0,0 0 0,1 0-1,-1 0 1,0 0 0,1 0 0,-1 0-1,28 0-1273,-20 0 961,70-3-1019,-31-2 456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17380,'18'10'1640,"-16"9"-1072,-5 9-208,-6 11 1049,-4 3-665,2 7-344,-2 0-32,0-2-280,3-5-192,2-6-456,3-9-240,-1-5 624,-1-8-137,-2-7-127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218 270 12555,'0'-3'268,"0"1"1,-1 0-1,0-1 0,1 1 1,-1 0-1,0 0 1,0 0-1,0 0 1,-1 0-1,1 0 0,0 0 1,-1 0-1,1 0 1,-1 0-1,0 1 1,-2-3-1,0 1 147,-1 1-1,1-1 1,0 1 0,0 0 0,-1 0-1,1 1 1,-10-3 0,7 3-236,0-1-1,0 2 1,0-1 0,0 1 0,0 0-1,0 0 1,1 1 0,-1 0 0,0 0-1,0 1 1,-11 4 0,15-4-170,-1 0 0,0 0 0,0 1 0,1-1 0,0 1 1,-1 0-1,1 0 0,0 1 0,1-1 0,-1 0 0,0 1 0,1 0 0,0 0 1,0 0-1,-2 5 0,2-2-9,0-1 0,0 1 0,1 0 0,-1 0 0,2-1-1,-1 1 1,1 0 0,0 0 0,2 11 0,-1-11-12,0-1-1,1 1 1,0 0-1,0-1 1,1 1-1,-1-1 1,1 0-1,1 0 1,6 9-1,-8-11-1,1-1 0,0 0 0,0 0-1,0 0 1,1 0 0,-1 0 0,1-1 0,0 1-1,-1-1 1,1 0 0,0 0 0,0-1 0,0 1 0,1-1-1,5 2 1,-5-3 10,-1 0-1,1 0 1,0 0-1,0 0 1,-1-1-1,1 0 1,0 0-1,-1 0 1,1 0-1,-1-1 1,0 0 0,1 0-1,-1 0 1,0 0-1,0-1 1,0 1-1,0-1 1,3-4-1,3-2 68,0-1-1,0 0 0,-2-1 1,16-22-1,-11 9 218,0 0-1,-2 0 1,0-1 0,-2 0 0,-1-1-1,0 0 1,-2 0 0,-2-1 0,0 0-1,-1 0 1,-2 1 0,-2-32 0,12 167-1500,38 156 0,-47-255 1137,1-1-1,0 0 0,0 0 0,9 17 1,1-15-204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11650,'3'4'203,"1"0"-1,1-1 1,-1 1-1,1-1 0,-1 0 1,1 0-1,0-1 0,0 1 1,0-1-1,0 0 0,0 0 1,1-1-1,-1 0 0,0 0 1,1 0-1,-1 0 0,1-1 1,-1 0-1,1 0 1,-1-1-1,1 1 0,-1-1 1,1 0-1,-1-1 0,0 1 1,0-1-1,1 0 0,-1 0 1,-1-1-1,1 0 0,0 0 1,0 0-1,-1 0 0,0 0 1,0-1-1,0 0 1,0 0-1,0 0 0,-1-1 1,5-7-1,-5 7 42,0 0 0,-1-1 0,0 1 0,0-1 0,-1 1 0,1-1 0,-1 1 0,0-1-1,-1 0 1,1 1 0,-1-1 0,0 0 0,-2-10 0,1 11-129,0 0 1,0 0-1,0 1 0,-1-1 0,1 1 0,-1-1 0,0 1 1,-1 0-1,1 0 0,-1 0 0,0 0 0,0 0 0,0 1 1,0-1-1,0 1 0,-8-6 0,10 8-115,0 0-1,0 1 0,0-1 1,0 0-1,0 1 1,-1-1-1,1 1 1,0-1-1,0 1 1,0-1-1,0 1 1,-1 0-1,1 0 0,0 0 1,0 0-1,-1 0 1,1 0-1,0 0 1,0 0-1,0 0 1,-1 0-1,1 1 1,0-1-1,0 0 0,-2 1 1,2 1-14,-1-1 0,1 0 0,-1 1 0,1-1 1,0 1-1,0 0 0,-1-1 0,1 1 0,0 0 0,0 0 0,1 0 0,-1-1 1,-1 5-1,-1 6-91,1 1 1,0 0 0,0 22 0,1-2-131,8 64 0,-5-79 161,2 0 0,0-1-1,1 0 1,0 0 0,11 22 0,-14-35-26,0 1 0,0-1 1,1 0-1,0 0 0,-1 0 0,1-1 1,0 1-1,1-1 0,-1 0 0,1 1 1,-1-2-1,1 1 0,0 0 0,0-1 1,0 1-1,0-1 0,1 0 0,-1-1 1,1 1-1,-1-1 0,1 0 0,-1 0 1,1 0-1,0-1 0,-1 1 0,1-1 1,0 0-1,0-1 0,-1 1 0,1-1 1,0 0-1,-1 0 0,1 0 0,-1-1 1,1 0-1,-1 0 0,0 0 0,0 0 1,0 0-1,0-1 0,0 0 0,0 0 1,-1 0-1,1 0 0,-1-1 0,0 1 1,0-1-1,3-5 0,13-22-644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10002,'5'-3'450,"0"1"0,0-1-1,1 1 1,-1 0 0,0 1-1,1 0 1,-1-1 0,1 2-1,10-2 1,-14 3-351,0-1 1,1 1-1,-1-1 1,0 1-1,1 0 0,-1 0 1,0 0-1,0 0 1,0 0-1,0 0 0,0 1 1,0-1-1,0 1 1,0-1-1,0 1 1,-1 0-1,1-1 0,-1 1 1,1 0-1,-1 0 1,0 0-1,0 1 0,0-1 1,0 0-1,1 3 1,2 7 131,0 2 0,-1-1 0,-1 0 0,0 1 0,-1-1 0,0 24 0,3 30 1054,-4-67-1271,0-1-1,0 1 1,1 0 0,-1 0 0,0 0 0,0 0 0,0-1 0,0 1 0,0 0 0,1 0 0,-1 0 0,0 0 0,0-1-1,0 1 1,1 0 0,-1 0 0,0 0 0,0 0 0,1 0 0,-1 0 0,0 0 0,0 0 0,0 0 0,1 0 0,-1 0-1,0 0 1,0 0 0,1 0 0,-1 0 0,0 0 0,0 0 0,1 0 0,-1 0 0,0 0 0,0 0 0,0 0 0,1 0-1,-1 0 1,0 1 0,0-1 0,0 0 0,1 0 0,-1 0 0,0 0 0,0 1 0,0-1 0,0 0 0,0 0 0,1 0-1,-1 0 1,0 1 0,0-1 0,0 0 0,0 0 0,0 1 0,0-1 0,0 0 0,0 0 0,0 0 0,0 1 0,0-1-1,10-18 318,-2-2 50,-1-1-1,0 0 1,3-23-1,-8 36-184,-1 0 0,0 0-1,-1 0 1,0 0-1,0 0 1,-1 0-1,0 0 1,0 0-1,-1 0 1,0 0-1,-5-12 1,7 19-181,0 1 0,0-1 0,0 1 1,-1-1-1,1 1 0,0-1 0,0 1 0,-1-1 0,1 1 1,0 0-1,-1-1 0,1 1 0,0-1 0,-1 1 0,1 0 1,-1-1-1,1 1 0,0 0 0,-1 0 0,1-1 0,-1 1 1,1 0-1,-1 0 0,1 0 0,-1 0 0,1-1 0,-2 1 1,2 1-15,-1-1 1,1 0 0,0 0 0,-1 1 0,1-1 0,0 0 0,0 1-1,-1-1 1,1 1 0,0-1 0,0 0 0,0 1 0,-1-1 0,1 0-1,0 1 1,0-1 0,0 1 0,0-1 0,0 1 0,0-1 0,0 0-1,0 1 1,0-1 0,0 1 0,0-1 0,0 1 0,0-1-1,0 0 1,1 1 0,-1-1 0,0 1 0,0-1 0,0 0 0,1 1-1,0 2-13,-1 0 0,1 0 0,1 0 0,-1 0 0,0-1 0,1 1-1,-1 0 1,1-1 0,0 0 0,0 1 0,0-1 0,0 0-1,0 0 1,1 0 0,-1 0 0,0 0 0,1 0 0,0-1 0,-1 1-1,1-1 1,0 0 0,0 0 0,0 0 0,0 0 0,0 0 0,0-1-1,0 1 1,0-1 0,0 0 0,4 0 0,0-1 0,0 0-1,0 0 1,0-1 0,-1 0 0,1-1 0,-1 1 0,1-1-1,-1 0 1,0-1 0,0 1 0,0-1 0,7-7 0,-4 2 13,0 1 0,0-1 0,-1-1 0,-1 1 0,8-14 0,-11 17 4,-1 1 1,0-1-1,0 0 1,-1 0-1,0-1 1,0 1-1,0 0 1,-1-1-1,0 1 1,0-1-1,0-9 1,-1 15-3,0 0 0,0 0 0,0 0 0,-1 0 0,1 0 0,0 0 0,0 0 0,0 0 0,-1 0 0,1 0 0,0 0 0,-1 0 0,1 0 0,-1 0 0,1 1 0,-1-1 0,0 0 0,1 0 0,-1 0 0,0 1 0,0-1 0,1 0 0,-1 1 0,-1-2 0,1 2-2,0 0-1,0 0 1,0 1-1,1-1 1,-1 0-1,0 0 1,0 0-1,1 1 1,-1-1-1,0 0 1,0 1-1,1-1 1,-1 0-1,0 1 1,1-1-1,-1 1 1,0-1-1,1 1 1,-1 0-1,1-1 1,-1 1-1,1 0 1,-1-1-1,1 1 1,0 0-1,-1-1 1,1 1-1,0 0 1,0 0-1,-1-1 1,1 1-1,0 1 1,-4 10 9,1 0 0,0 0 0,1 0 0,1 0 0,0 0 0,0 1 0,1-1 0,1 0 0,1 14 0,-1-21-39,0 0 0,1 0 0,-1 0 0,1 0-1,0 0 1,0-1 0,0 1 0,1-1 0,-1 1 0,7 7 0,-7-10-51,1 0-1,-1 0 1,1 0 0,-1 0 0,1 0-1,0 0 1,0-1 0,0 0-1,0 1 1,0-1 0,0 0-1,0 0 1,0-1 0,0 1-1,0-1 1,0 1 0,1-1-1,5-1 1,-2 0 10,-1 0 1,1 0-1,-1-1 1,1 0-1,-1-1 0,1 1 1,-1-1-1,0 0 0,10-8 1,27-22-395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17068,'10'10'1296,"1"16"-976,6 6-144,1 14 488,3 4-256,1 10-232,1 4-16,3-3-32,-3-4-144,-2-13-456,-1-8-144,1-23-200,-2-13 608,-1-21-160,2-13-128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13259,'-5'38'1307,"2"-27"-977,2 1 0,-1 0 0,2 0 0,-1 0 0,2 0 0,2 21 0,-3-31-267,1-1 0,-1 0 0,0 0 1,1 0-1,-1 0 0,1 1 0,-1-1 1,1 0-1,-1 0 0,1 0 1,0 0-1,0 0 0,-1-1 0,1 1 1,0 0-1,0 0 0,0 0 0,0-1 1,0 1-1,0 0 0,0-1 0,0 1 1,2 0-1,-1-1 59,0 0 0,-1 0 0,1 0 0,0 0 0,0 0 0,0 0 0,-1 0 0,1-1 1,0 1-1,-1 0 0,1-1 0,0 0 0,-1 1 0,3-2 0,0 0 120,-1 0 1,0-1-1,1 1 0,-1 0 0,0-1 1,0 0-1,0 0 0,-1 0 1,1 0-1,-1 0 0,0 0 0,0-1 1,4-6-1,-6 6-106,1 0 0,-1-1-1,0 1 1,0 0 0,0 0-1,-1-1 1,0 1 0,0 0 0,0 0-1,0 0 1,-3-7 0,3 9-130,1 1 0,0 0 1,-1 0-1,1 0 0,-1 0 1,1 0-1,-1 0 0,0 0 1,1 0-1,-1 0 0,0 0 0,0 0 1,0 0-1,1 0 0,-1 0 1,0 1-1,0-1 0,0 0 1,0 1-1,-1-1 0,1 1 1,0-1-1,0 1 0,0 0 0,0-1 1,0 1-1,-1 0 0,1 0 1,0 0-1,0 0 0,-1 0 1,1 0-1,0 0 0,0 0 0,0 0 1,-1 0-1,1 1 0,0-1 1,0 1-1,0-1 0,0 1 1,0-1-1,0 1 0,-2 1 0,2-1-114,-1 0-1,1 0 0,0 0 1,-1 0-1,1 0 0,0 1 1,0-1-1,0 0 0,0 1 1,0-1-1,0 1 0,0-1 1,1 1-1,-1-1 0,1 1 1,-1 0-1,1-1 0,-1 1 1,1 0-1,0 0 0,0-1 1,0 1-1,0 0 0,0-1 1,0 1-1,0 0 0,1 0 0,-1-1 1,1 1-1,-1 0 0,1-1 1,0 1-1,-1-1 0,1 1 1,0-1-1,0 1 0,0-1 1,0 1-1,0-1 0,0 0 1,1 0-1,-1 0 0,0 0 1,1 0-1,-1 0 0,1 0 1,-1 0-1,1 0 0,-1 0 1,1-1-1,0 1 0,-1-1 1,1 1-1,0-1 0,-1 0 0,1 0 1,0 1-1,3-2 0,16-3-847,1-9-65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15611,'-2'20'238,"2"-1"-1,0 1 1,1 0-1,1 0 1,1-1-1,1 1 1,1-1-1,0 0 1,1 0-1,1-1 0,1 0 1,1 0-1,0-1 1,2 0-1,0 0 1,15 18-1,0-5-147,1-1 0,51 42 0,-78-70-77,1-1 0,0 1 1,-1 0-1,1-1 0,0 1 1,0 0-1,-1-1 1,1 1-1,0-1 0,0 1 1,0-1-1,0 1 0,0-1 1,0 0-1,0 1 0,0-1 1,0 0-1,0 0 1,0 0-1,0 0 0,0 0 1,0 0-1,0 0 0,0 0 1,0 0-1,1-1 0,-2 0 13,1 0 0,0-1 0,0 1 0,-1-1 0,1 0 0,-1 1 0,0-1 0,1 1 0,-1-1 0,0 0 0,0 1 0,0-1 0,0 0 0,0 1 0,0-1 0,-1-2 0,-6-45 432,-19-74 0,6 37-156,15 62-243,-2-6 0,2 1-1,-3-50 1,11 60-49,-3 19-12,0-1 0,0 1 0,0 0 1,0-1-1,0 1 0,0 0 0,0 0 1,0-1-1,0 1 0,0 0 0,0 0 1,0-1-1,0 1 0,0 0 1,0-1-1,1 1 0,-1 0 0,0 0 1,0 0-1,0-1 0,0 1 0,1 0 1,-1 0-1,0-1 0,0 1 0,0 0 1,1 0-1,-1 0 0,0 0 1,0-1-1,1 1 0,-1 0 0,0 0 1,0 0-1,1 0 0,-1 0 0,0 0 1,0 0-1,1 0 0,-1 0 0,0 0 1,1 0-1,-1 0 0,0 0 0,0 0 1,1 0-1,-1 0 0,0 0 1,0 0-1,1 0 0,-1 0 0,0 0 1,0 1-1,1-1 0,-1 0 0,0 0 1,0 0-1,1 0 0,-1 0 0,0 1 1,1 0-1,-1 0 1,0 0 0,1 0 0,-1 0-1,0 0 1,0 0 0,1 0-1,-1 0 1,0 0 0,0 1 0,0-1-1,-1 0 1,1 0 0,0 0 0,0 0-1,0 0 1,-1 0 0,1 0-1,-1 0 1,1 0 0,-1 0 0,1 0-1,-1 0 1,1-1 0,-1 1-1,-1 1 1,-20 23 82,11-14-152,0 0-1,-1 0 0,0-2 1,-1 1-1,0-2 0,-1 0 1,-17 8-1,22-14-395,7-6 160,10-7-53,8-5-124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14099,'47'175'3589,"25"106"-2541,-67-259-854,-5-22-184,0 0 1,0 0-1,0 0 0,0 0 1,0 0-1,0-1 1,0 1-1,0 0 0,0 0 1,0 0-1,0 0 1,0 0-1,1 0 0,-1 0 1,0 0-1,0 0 0,0 0 1,0 0-1,0 0 1,0 0-1,0 0 0,0 0 1,0 0-1,0 0 0,0 0 1,0 0-1,0 0 1,0 0-1,1 0 0,-1 0 1,0 0-1,0 0 0,0 0 1,0 0-1,0 0 1,0 0-1,0 0 0,0 0 1,-3-42 536,-13-71 291,-9-91 533,25 199-1337,-1 0 1,1 0-1,0 0 0,1 0 0,-1 1 0,1-1 0,0 0 0,0 0 0,1 1 0,-1-1 0,3-4 1,-3 7-42,1 0 1,-1 1 0,0-1-1,1 1 1,-1-1 0,1 1 0,0 0-1,-1-1 1,1 1 0,0 0-1,0 0 1,0 0 0,0 1 0,0-1-1,0 0 1,0 1 0,0-1 0,0 1-1,0 0 1,0 0 0,0-1-1,0 2 1,0-1 0,1 0 0,-1 0-1,0 0 1,3 2 0,3 0-70,0 0 0,0 0 0,0 1 0,-1 0 1,1 0-1,-1 1 0,0 0 0,0 0 0,0 1 1,6 5-1,-10-8 62,-1 0 0,0 0 0,0 0 0,0 0 0,0 0 0,0 0 0,-1 1 1,1-1-1,0 1 0,-1-1 0,0 1 0,0-1 0,0 1 0,0 0 0,0 0 0,0-1 0,-1 1 0,1 0 1,-1 0-1,0 0 0,0 0 0,0-1 0,0 1 0,0 0 0,-1 0 0,1 0 0,-1 0 0,0-1 1,0 1-1,0 0 0,-2 4 0,1-5-25,1 0 1,0 0-1,-1 0 1,1 0-1,-1 0 1,1 0 0,-1 0-1,0 0 1,0-1-1,0 1 1,0-1-1,0 1 1,0-1-1,0 0 1,-1 0-1,1 0 1,0 0-1,-1 0 1,1 0-1,0-1 1,-1 1 0,1-1-1,-1 0 1,1 0-1,-1 1 1,1-2-1,-1 1 1,1 0-1,-1 0 1,1-1-1,-5-1 1,2 0-53,1 1 0,0-1-1,-1-1 1,1 1 0,0-1 0,0 1 0,1-1 0,-1 0-1,0-1 1,1 1 0,0 0 0,0-1 0,0 0 0,0 0 0,1 0-1,-3-4 1,-6-21-450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46 220 13027,'5'-3'220,"1"1"0,0-1-1,-1-1 1,0 1 0,0-1 0,0 0 0,0 0 0,0 0 0,-1-1 0,0 1-1,0-1 1,0 0 0,-1-1 0,1 1 0,-1-1 0,3-6 0,-4 7-86,-1 0-1,1 0 1,0 0 0,-1 0 0,0-1-1,-1 1 1,1-1 0,-1 1 0,0 0-1,0-1 1,0 1 0,-1 0 0,0-1 0,0 1-1,0 0 1,-1 0 0,0-1 0,0 1-1,-4-6 1,5 9-91,0 0 1,0 0-1,-1 0 0,1 0 1,-1 0-1,1 0 0,-1 0 1,0 0-1,0 1 0,0-1 0,0 1 1,0-1-1,0 1 0,0 0 1,-4-2-1,4 3-8,0 0 0,1-1 0,-1 1-1,0 0 1,0 0 0,0 0 0,1 0 0,-1 0 0,0 1 0,0-1-1,1 1 1,-1-1 0,0 1 0,0-1 0,1 1 0,-1 0 0,-1 1-1,-1 1 0,0 0 0,0 0-1,1 0 1,-1 1 0,1-1 0,0 1-1,0 0 1,0 0 0,1 0-1,-1 0 1,1 1 0,0-1-1,0 1 1,-2 8 0,1 1-35,1 0 0,0 0 0,1 0 0,0 26 0,2-33-19,-1 0 0,1 0 0,0 0 0,1 0 0,0 0 0,0 0 0,0 0 0,1 0 0,0-1 0,0 1 0,6 7-1,-8-13-42,1 1 0,-1 0 0,1 0-1,0-1 1,-1 1 0,1-1-1,0 1 1,0-1 0,0 0-1,0 0 1,0 0 0,0 0 0,1 0-1,-1 0 1,0-1 0,0 1-1,1-1 1,-1 0 0,0 1-1,1-1 1,-1 0 0,3-1-1,3 0-75,-1 0-1,0-1 1,0 0-1,-1 0 0,13-6 1,12-5-312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121 309 12131,'0'-2'161,"0"1"-1,0-1 1,0 1 0,0-1 0,0 1 0,-1-1 0,1 1 0,0-1 0,-1 1 0,0-1 0,1 1 0,-1 0 0,0-1 0,1 1 0,-1 0 0,0-1 0,0 1 0,0 0 0,0 0 0,-1 0-1,1 0 1,0 0 0,0 0 0,-1 0 0,1 0 0,0 1 0,-1-1 0,1 0 0,-1 1 0,1-1 0,-1 1 0,1-1 0,-3 1 0,1 0 0,1-1 0,-1 1 1,1 0-1,-1 1 1,1-1-1,-1 0 0,1 1 1,-1-1-1,1 1 0,-1 0 1,1 0-1,0 0 0,-1 0 1,1 0-1,0 0 0,0 1 1,0-1-1,0 1 0,-3 3 1,0 1-35,1 1 1,0 0-1,0 0 1,0 0 0,1 0-1,0 1 1,1-1-1,0 1 1,0-1-1,0 1 1,0 11-1,1-8-118,0 0 0,1 0 0,0 0-1,1-1 1,0 1 0,1 0-1,5 18 1,-6-27-13,0 1 1,0 0-1,0 0 0,1-1 1,-1 1-1,1-1 0,-1 1 1,1-1-1,0 0 0,0 0 1,0 1-1,0-1 0,0-1 1,0 1-1,1 0 0,3 2 1,-4-4 10,0 1 0,0 0 0,0-1-1,0 0 1,0 1 0,0-1 0,0 0 0,0 0 0,1 0 0,-1 0 0,0-1 0,0 1 0,0-1 0,0 1 0,0-1 0,0 0 0,0 1 0,0-1-1,0 0 1,-1 0 0,1 0 0,0-1 0,1 0 0,6-6 77,-1 1-1,0-1 0,-1 0 1,0-1-1,0 0 0,-1 0 1,0 0-1,0-1 1,-1 0-1,4-12 0,3-10 291,-1-1-1,6-33 1,-11 40-150,-2-1-1,0 0 1,-2 0 0,0-1-1,-2 1 1,-1 0 0,-8-45 0,0 52-197,9 20-31,0 0-1,0 0 0,0 0 1,-1-1-1,1 1 1,0 0-1,0 0 0,-1 0 1,1 0-1,0-1 1,0 1-1,-1 0 0,1 0 1,0 0-1,0 0 1,-1 0-1,1 0 0,0 0 1,-1 0-1,1 0 1,0 0-1,0 0 0,-1 0 1,1 0-1,0 0 1,-1 0-1,1 0 0,0 0 1,0 0-1,-1 0 1,1 1-1,0-1 0,-1 0 1,-1 2-18,1 0-1,0-1 1,-1 1 0,1 0-1,0 0 1,0 0 0,0 0-1,0 1 1,0-1 0,0 0-1,1 0 1,-1 0 0,1 4-1,-4 22-178,1-1 0,2 1 0,1-1-1,6 50 1,-3-55-204,1-1-1,1-1 1,1 1 0,0-1-1,2 0 1,17 33 0,-22-47 293,0-1-1,1 1 1,0-1 0,0 0 0,0 0 0,0 0 0,1-1-1,0 0 1,10 8 0,-13-11 26,0 0 0,1-1 1,-1 1-1,0 0 0,1-1 0,-1 1 0,5-1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29 15347,'0'-1'115,"0"0"0,0 0-1,0 0 1,0 0 0,0-1-1,0 1 1,0 0-1,-1 0 1,1 0 0,0 0-1,-1 0 1,1 0 0,-1 0-1,1-1 1,-1 1 0,1 1-1,-1-1 1,0 0 0,0 0-1,1 0 1,-1 0 0,0 0-1,0 1 1,-1-2-1,1 2 20,-1-1 0,0 1-1,1-1 1,-1 1 0,0 0-1,1 0 1,-1-1 0,0 1-1,1 1 1,-1-1 0,1 0-1,-1 0 1,0 1 0,1-1-1,-3 1 1,-2 2 145,-1-1 0,0 1 0,1 1 0,0-1 0,0 1 0,0 0 0,-6 6-1,5-3-229,1 0-1,0 1 0,0 0 0,0 0 0,1 0 0,1 0 0,-1 1 0,1 0 0,1 0 0,0 0 0,-4 17 0,4-13-186,1 0 1,1-1-1,0 1 0,1 0 1,0 0-1,1 0 0,0 0 0,5 17 1,-5-27 35,-1 0 0,1 0 0,0 0 1,0 0-1,1 0 0,-1 0 0,0-1 1,1 1-1,0 0 0,0-1 0,0 0 1,0 1-1,0-1 0,0 0 0,0 0 0,1 0 1,-1 0-1,1-1 0,3 3 0,-2-3-34,0 1-1,0-1 1,0-1-1,0 1 0,0-1 1,0 1-1,0-1 1,0 0-1,-1-1 0,1 1 1,0-1-1,0 1 1,0-1-1,0-1 0,4 0 1,12-6-582,0-1 0,-1-1 0,0 0 0,21-16 0,69-59-1208,-67 52 1274,-32 25 359,9-6 63,-1-1 0,-1 0 0,-1-1 0,0-1 0,17-23 0,-32 39 454,0 0-1,0 0 0,-1 0 1,1 0-1,0 0 0,-1-1 0,1 1 1,-1 0-1,0 0 0,1-1 1,-1 1-1,0 0 0,1-1 0,-1-1 1,0 3-154,-1 0 0,1-1 0,0 1-1,0 0 1,-1 0 0,1 0 0,0-1 0,0 1 0,-1 0 0,1 0 0,0 0 0,0 0 0,-1-1 0,1 1 0,0 0 0,-1 0 0,1 0 0,0 0 0,-1 0 0,1 0 0,0 0 0,-1 0 0,1 0 0,0 0 0,0 0 0,-1 0 0,1 0-1,0 0 1,-1 0 0,1 0 0,0 0 0,-1 1 0,1-1 0,-1 0 0,-2 1 274,0 1 1,-1-1-1,1 1 0,0 0 0,0 0 0,0 0 0,0 0 0,1 0 1,-4 4-1,2-1-161,0 1 1,1 0-1,-1 0 1,1 1-1,0-1 1,1 1-1,-1-1 1,1 1-1,1 0 1,-2 12-1,3-17-175,-1 0 0,1 0-1,0 0 1,1 0-1,-1 0 1,0 0 0,0 0-1,1 0 1,-1 0-1,1 0 1,0 0 0,0 0-1,-1 0 1,1-1 0,0 1-1,1 0 1,0 1-1,0-2 3,-1 1 0,1-1-1,0 0 1,0 0 0,-1 0 0,1-1-1,0 1 1,0 0 0,0-1-1,0 1 1,0-1 0,0 0-1,0 0 1,0 1 0,0-1-1,0 0 1,0-1 0,0 1 0,0 0-1,4-2 1,7-1 51,0-1 1,0-1-1,22-11 1,-26 11-37,0 1 0,0 0 0,1 0 0,0 1 0,0 0 1,0 0-1,0 1 0,11 0 0,-19 2-22,0 0 0,0 1 0,0 0 0,0-1 0,-1 1 0,1 0 0,0 0 0,0 0 0,0 0 0,-1 0 0,1 1 0,-1-1 0,1 0 0,-1 1 0,1-1 0,-1 1 0,0 0 0,0-1 0,1 1 0,-1 0 0,1 3 0,-1-3 5,1 1 0,0 0 0,0-1 1,0 1-1,0-1 0,4 4 0,-5-5-9,0-1-1,0 1 1,0-1 0,0 0-1,0 1 1,0-1-1,0 0 1,0 0 0,0 0-1,0 1 1,0-1-1,0 0 1,0 0 0,0 0-1,0-1 1,0 1-1,0 0 1,0 0 0,0 0-1,0-1 1,0 1-1,0-1 1,0 1-1,0-1 1,1 0 0,10-5-312,0 1 0,1 0 0,0 0 0,-1 2 0,1-1 0,1 2 0,-1 0 0,24-1 0,-11 1-30,-1-1-222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14907,'-1'-11'296,"1"1"0,1 0 0,0 0 0,0 0 0,1 0 0,0 0 0,0 0 0,7-14-1,-7 18-140,1 0 0,0 1-1,1 0 1,0-1-1,0 1 1,0 1 0,0-1-1,1 0 1,-1 1 0,1 0-1,0 0 1,1 1-1,-1-1 1,12-4 0,-3 2-6,1 1 1,1 0-1,-1 1 1,1 1 0,0 0-1,0 1 1,0 1-1,0 0 1,0 1 0,16 3-1,-9 0-93,-1 0-1,0 2 1,-1 0-1,1 2 0,-1 0 1,33 17-1,-45-19-38,1 0 0,-1 1 0,0 0 0,-1 1-1,1 0 1,-1 0 0,0 1 0,-1 0 0,0 0 0,0 1-1,8 15 1,-11-18 28,-2 1-1,1-1 1,-1 1-1,0-1 1,0 1-1,0 0 1,-1 0-1,0-1 1,-1 1-1,0 0 1,0 0-1,0 0 1,-1 0-1,0 0 1,0 0-1,0-1 1,-1 1 0,0 0-1,-4 7 1,-2 0 126,1 0 1,-1-1 0,-1 0 0,-1-1 0,0 0 0,0 0-1,-1-1 1,0-1 0,-1 0 0,-1 0 0,-17 10 0,4-4 55,0-2 0,-1-1 1,0-1-1,-1-1 0,-29 6 1,48-14-316,0 0-1,-1-1 1,1 0 0,0-1 0,-1 0 0,1 0 0,-1-1 0,0 0-1,1-1 1,-1 0 0,-12-4 0,21 5 71,0-1-1,-1 1 0,1-1 1,0 1-1,0-1 1,-1 0-1,1 0 1,0 0-1,0 1 1,0-1-1,0 0 1,-1-2-1,-5-12-309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2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13171,'0'2'201,"-1"-1"1,1 1-1,0 0 1,-1-1 0,1 1-1,0 0 1,0 0-1,0-1 1,0 1-1,0 0 1,1 0-1,-1-1 1,1 3 0,0 2 261,13 158 4333,5 30-3498,-19-191-1280,1 5 3,0 0 0,0 0-1,5 11 1,-6-19-19,0 1-1,0 0 1,0 0-1,0-1 1,1 1-1,-1-1 1,0 1-1,0 0 1,1-1-1,-1 1 1,0-1-1,1 1 1,-1 0-1,1-1 1,-1 1-1,1-1 1,-1 1-1,1-1 1,-1 0-1,1 1 1,-1-1-1,1 1 1,-1-1-1,1 0 1,0 0-1,-1 1 1,1-1 0,0 0-1,-1 0 1,1 0-1,0 0 1,-1 0-1,1 1 1,0-1-1,-1 0 1,1-1-1,0 1 1,-1 0-1,1 0 1,0 0-1,-1 0 1,1 0-1,0-1 1,-1 1-1,1 0 1,-1-1-1,1 1 1,-1 0-1,1-1 1,0 1-1,-1-1 1,1 1-1,0-1 1,6-7 12,0 0 0,-1-1 0,1 1 0,-1-1 0,7-16 0,-9 17-11,0 0 0,0 1 0,1-1 0,0 1 0,1 0 0,-1 0 0,1 0-1,1 1 1,8-7 0,-14 12-10,0 1-1,0-1 1,1 1-1,-1-1 1,0 1 0,1-1-1,-1 1 1,0 0-1,1-1 1,-1 1-1,1 0 1,-1 0-1,1 0 1,-1 0-1,0 0 1,1 1 0,-1-1-1,1 0 1,-1 1-1,0-1 1,1 1-1,-1-1 1,0 1-1,0-1 1,1 1-1,-1 0 1,0 0 0,0 0-1,0 0 1,0 0-1,0 0 1,0 0-1,0 0 1,0 0-1,0 0 1,-1 0-1,1 1 1,1 1 0,3 6-48,0 1 1,-1 0-1,6 19 1,-8-23 29,36 111-50,-38-116 93,1-1 0,-1 1-1,0 0 1,1 0 0,-1 0-1,0 0 1,1 0 0,-1-1 0,1 1-1,0 0 1,-1 0 0,1-1 0,-1 1-1,1 0 1,0-1 0,1 2 0,-2-2 4,1 0 0,-1 0 1,0 0-1,1 0 1,-1-1-1,0 1 0,1 0 1,-1 0-1,0 0 1,1 0-1,-1 0 0,0-1 1,0 1-1,1 0 1,-1 0-1,0 0 0,1-1 1,-1 1-1,0 0 1,0 0-1,0-1 0,1 1 1,-1 0-1,0-1 1,0 1-1,0 0 0,0-1 1,0 1-1,1-1 1,0-3 127,1-1 1,-1 0 0,0 0-1,0 0 1,0-7 0,-1-10 19,-1 0 0,-1 0 0,0 0 0,-2 0 0,-1 0 1,-14-39-1,11 46-581,8 15 399,0 0-1,0 0 1,0 0 0,0 0-1,0 0 1,0 0-1,0 0 1,0 0-1,-1 0 1,1 0-1,0 0 1,0-1-1,0 1 1,0 0-1,0 0 1,0 0-1,0 0 1,0 0-1,0 0 1,-1 0-1,1 0 1,0 0-1,0 0 1,0 0-1,0 0 1,0 0-1,0 1 1,0-1 0,0 0-1,0 0 1,-1 0-1,1 0 1,0 0-1,0 0 1,0 0-1,0 0 1,0 0-1,0 0 1,0 0-1,0 0 1,0 0-1,0 0 1,0 0-1,0 1 1,0-1-1,0 0 1,0 0-1,-1 0 1,1 0-1,0 0 1,0 0-1,0 0 1,0 0 0,0 0-1,0 1 1,0-1-1,0 0 1,0 0-1,0 0 1,0 0-1,1 0 1,-2 3-130,1-1 0,0 1 1,0-1-1,1 1 0,-1 0 1,0-1-1,1 1 0,1 3 1,-1-3-28,0 0 1,0 1 0,1-1 0,-1 0-1,1 0 1,0-1 0,0 1 0,0 0 0,0 0-1,0-1 1,0 0 0,1 1 0,-1-1 0,1 0-1,0 0 1,0 0 0,-1 0 0,4 1 0,-2-2-78,0-1 1,0 1 0,0-1 0,-1 1 0,1-1 0,0 0 0,0-1 0,0 1 0,-1 0 0,1-1 0,0 0-1,0 0 1,-1 0 0,1-1 0,6-2 0,41-24-1294,-28 13 807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13531,'5'16'1064,"3"9"-656,-1 2-72,3 9 576,-1 1-103,4 6-33,0 1-40,0-5-88,2-4-32,-2-5-280,0-9-240,0-16-544,-3-9 1480,-4-15-1056,-1-6 0,-8-12-16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17788,'5'19'1648,"-1"1"-1160,-3-4-200,6-1 512,-2-2-567,1-3 31,2-4-168,-6-6-224</inkml:trace>
  <inkml:trace contextRef="#ctx0" brushRef="#br0" timeOffset="1">378 358 15283,'19'-31'5364,"-11"18"-4840,-1 2-350,-1-1 0,0 0 1,-1-1-1,0 1 0,4-20 0,-7 25-110,0 0 0,-1 1 1,-1-1-1,1 0 0,-1 1 1,0-1-1,0 0 0,-1 0 0,0 1 1,0-1-1,-1 1 0,-3-12 1,5 17-49,-1 0 1,1 0 0,0 0-1,-1 0 1,1 0 0,-1 0-1,1 0 1,-1 0 0,1 0-1,-1 1 1,0-1 0,1 0-1,-1 0 1,0 1 0,0-1 0,1 1-1,-1-1 1,0 0 0,0 1-1,0-1 1,0 1 0,0 0-1,0-1 1,0 1 0,0 0-1,0 0 1,0-1 0,0 1-1,0 0 1,0 0 0,0 0 0,0 0-1,0 0 1,0 0 0,0 1-1,0-1 1,0 0 0,0 0-1,0 1 1,0-1 0,1 1-1,-1-1 1,0 1 0,0-1-1,0 1 1,0-1 0,1 1-1,-1 0 1,0-1 0,-1 3 0,-3 2 17,0 0 0,1 1 0,-1 0 0,1 0 1,-5 10-1,-3 7-13,2 0 0,-10 35 0,16-45-7,1 0 0,1 0 1,0 0-1,1 0 0,0 0 0,1 20 1,0-30-26,1-1 0,-1 1 0,0-1 0,1 1 0,-1-1 0,1 1 0,0-1 0,0 1 1,0-1-1,0 0 0,0 1 0,1-1 0,-1 0 0,1 0 0,-1 0 0,1 0 0,0 0 1,-1 0-1,1-1 0,0 1 0,0-1 0,1 1 0,-1-1 0,4 2 0,-2-2-15,1 0 0,-1 0 0,1 0 0,0 0 0,0-1 0,-1 0 0,1 0 0,0-1 0,0 1 0,-1-1 0,1 0 0,7-2 0,23-10-109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14763,'-4'1'2327,"-3"2"-1862,0 0-1,0 1 1,0 0-1,1 1 1,0-1-1,0 1 1,0 0-1,0 1 1,-7 9-1,0-2 56,6-6-332,0 0 0,0 0 0,0 1 0,1 0 0,0 0 0,0 0 0,1 1 0,0 0 0,-5 14-1,9-22-198,1 0-1,0-1 0,-1 1 0,1 0 1,0 0-1,0 0 0,0 0 0,0 0 1,0 0-1,0-1 0,0 1 0,0 0 1,0 0-1,0 0 0,0 0 0,0 0 1,1 0-1,-1 0 0,0-1 0,1 1 1,-1 0-1,1 0 0,-1 0 0,1-1 0,-1 1 1,1 0-1,-1-1 0,1 1 0,0 0 1,-1-1-1,1 1 0,0-1 0,-1 1 1,1-1-1,0 1 0,0-1 0,0 0 1,0 1-1,-1-1 0,1 0 0,0 0 1,0 1-1,0-1 0,0 0 0,0 0 0,1 0 1,6 0-169,-1-1 1,1 1-1,0-1 1,11-3-1,-10 2 55,23-5-397,-9 1 125,1 2 0,38-3 0,-57 6 372,0 1 0,0 0-1,0 0 1,0 1 0,1 0-1,-1 0 1,0 0 0,0 0 0,0 1-1,-1 0 1,1 0 0,0 0-1,-1 0 1,1 1 0,-1 0 0,0 0-1,7 6 1,-8-6 52,-1 0 0,1 0 0,-1 1 0,0-1 0,0 1 0,0 0 0,-1 0 0,1-1 0,-1 1 0,0 0 0,0 0 0,0 0 0,0 1 0,-1-1 0,0 0 0,0 0 0,0 0 0,0 0 0,-1 0 0,1 0 0,-1 0 0,0 0 0,-1 0 0,1 0 0,0 0 0,-1 0 0,0 0 0,-4 5 0,-1 2 79,0 0 0,-1-1 0,0 1 0,-1-2 0,0 1 0,-1-1 0,-19 13 0,18-14-81,0-1 0,-1-1 0,0 0 0,0-1 0,0 0 0,-1-1 0,0 0 0,1-1-1,-15 1 1,-18-4-27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15763,'0'-16'690,"1"0"-1,1 0 0,0 0 1,1 1-1,6-19 0,-7 29-572,-1-1 0,1 1 0,0 0 0,0 1 0,1-1 0,-1 0-1,1 1 1,0-1 0,1 1 0,-1 0 0,1 0 0,-1 0-1,1 1 1,1-1 0,-1 1 0,0 0 0,1 0 0,8-4-1,-8 6-99,-1 0-1,1 0 0,0 0 0,-1 1 0,1 0 0,0 0 0,0 0 0,-1 1 1,1 0-1,0-1 0,-1 2 0,1-1 0,-1 0 0,1 1 0,-1 0 1,0 0-1,5 3 0,9 6-42,-1 0 0,24 23 1,-30-25 37,25 25-13,-21-19-38,30 23 0,-42-35 56,1 0 0,0-1 0,0 1 0,0-1 0,0 0 0,0-1 0,1 1 0,-1-1 0,0 1 0,1-1 0,-1 0 0,1-1 0,7 1-1,-9-2 41,1 0 0,0 0 0,0 0 0,-1 0 0,1-1 0,-1 1 0,1-1 0,-1 0 0,0 0 0,0 0 0,0-1 0,0 1 0,0-1 0,0 0 0,0 1 0,-1-1 0,0 0 0,1-1 0,2-5 0,4-8 304,0 0 1,10-30-1,-15 38-229,35-121 1192,-39 129-1350,0 0-1,0 1 1,0-1-1,0 0 1,0 0 0,0 1-1,0-1 1,1 0 0,-1 1-1,0-1 1,1 1-1,-1-1 1,0 0 0,1 1-1,-1-1 1,1 1-1,-1-1 1,1 1 0,-1-1-1,1 1 1,-1-1 0,1 1-1,-1-1 1,1 1-1,0 0 1,-1-1 0,1 1-1,0 0 1,-1 0 0,1 0-1,0-1 1,-1 1-1,1 0 1,0 0 0,-1 0-1,1 0 1,0 0-1,-1 0 1,1 0 0,0 0-1,0 1 1,-1-1 0,1 0-1,0 0 1,0 1 15,0-1 0,0 0-1,0 1 1,0-1 0,0 0 0,0 0 0,-1 0 0,1 0 0,0 0-1,0 0 1,0 0 0,0 0 0,0-1 0,0 1 0,0 0 0,0 0-1,-1-1 1,1 1 0,0 0 0,0-1 0,0 1 0,-1-1 0,1 1-1,0-1 1,0 0 0,-1 1 0,2-2 0,11-21-284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1 701 12283,'1'-1'73,"-1"0"1,1 1 0,0-1-1,0 0 1,0 1 0,0-1 0,-1 0-1,1 0 1,0 0 0,-1 0-1,1 0 1,0 0 0,-1 1-1,1-2 1,-1 1 0,0 0 0,1 0-1,-1 0 1,0 0 0,1 0-1,-1-2 1,1-1 129,93-386 6251,-91 374-6241,40-233 2679,-36 231-2698,-7 18-191,0 0-1,0 0 0,0-1 0,0 1 0,1 0 0,-1 0 0,0 0 0,0 0 0,0 0 0,0 0 0,1 0 0,-1 0 0,0 0 0,0 0 0,0 0 0,0 0 0,1 0 0,-1 0 0,0 0 0,0 0 0,0 0 1,1 0-1,-1 0 0,0 0 0,0 0 0,0 0 0,0 0 0,0 1 0,1-1 0,-1 0 0,0 0 0,0 0 0,0 0 0,0 0 0,0 0 0,0 0 0,1 1 0,-1-1 0,0 0 0,0 0 0,0 0 1,0 0-1,0 1 0,0-1 0,0 0 0,0 0 0,11 33 24,-10-30-28,51 284 12,-23-105-813,-27-170 553,-2-9 189,0 0 1,1-1-1,-1 1 0,1 0 0,-1 0 0,1 0 0,0-1 1,0 1-1,1 0 0,-1-1 0,0 1 0,4 3 0,-5-6 55,0 0 1,0 1-1,0-1 0,1 0 0,-1 0 0,0 0 0,0 0 0,0 0 0,0 0 0,0 0 0,1 0 0,-1 1 0,0-1 0,0 0 0,0 0 0,1 0 0,-1 0 0,0 0 0,0 0 1,0 0-1,0 0 0,1 0 0,-1 0 0,0 0 0,0 0 0,0 0 0,0-1 0,1 1 0,-1 0 0,0 0 0,0 0 0,0 0 0,0 0 0,1 0 0,-1 0 0,0 0 1,0 0-1,0-1 0,0 1 0,0 0 0,0 0 0,1 0 0,-1 0 0,0-1 0,0 1 0,9-16-391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16163,'-4'9'307,"0"1"0,1 0 0,0 0 0,0 1-1,1-1 1,-1 18 0,3 64-68,0-79-193,1 21 0,8 41 0,-7-61-27,1 0 0,1 0 0,0 0-1,1-1 1,10 20 0,-14-29 0,1-1 0,0 0-1,0 0 1,0 0-1,0-1 1,0 1-1,1-1 1,-1 1 0,1-1-1,0 0 1,0 0-1,-1 0 1,1 0-1,1 0 1,-1 0 0,0-1-1,0 0 1,6 2-1,-6-3 30,1 0 0,0 1 0,0-1 0,-1-1 0,1 1 0,0-1 0,0 1 0,-1-1 0,1 0 0,-1-1 0,1 1 0,-1 0 0,1-1 0,-1 0 0,0 0 0,0 0 0,4-3 0,3-3 149,1-2 0,-1 1 0,-1-1 1,0-1-1,0 0 0,-1 0 0,0-1 1,-1 1-1,-1-2 0,0 1 0,0-1 1,5-20-1,-9 24-70,1 0-1,-2 0 1,0 0 0,0-1 0,0 1 0,-1 0-1,-1-1 1,-1-13 0,0 16-109,1 1 1,-1-1-1,-1 1 0,1 0 0,-1 0 0,0 0 1,0 0-1,-1 0 0,0 1 0,0 0 0,0-1 1,-9-7-1,8 9-38,0 0 1,0 1-1,-1-1 1,1 1-1,-1 0 1,0 1-1,0-1 1,0 1-1,0 0 1,0 1-1,-1 0 1,1 0-1,0 0 1,-1 0-1,1 1 1,-1 0-1,1 1 1,0-1-1,-1 1 1,1 1-1,0-1 1,-1 1-1,-7 3 1,-18 9-300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15619,'5'3'1913,"4"-1"-921,6-2-352,3-7 1385,8-4-681,8-9-464,5-1-112,6-3-576,3-1-528,0 3 360,3-1-96,-2-1-152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0 613 15003,'27'-83'2273,"-4"-1"1,20-134-1,-37 181-1947,-2 14-139,20-144 915,-24 271-1516,20 150-1,-19-247 175,0-1 0,1 1 0,0 0 0,3 8 0,-5-15 198,1 1 0,-1-1 0,0 1 0,0-1 0,1 1 0,-1-1 0,0 1 0,1-1 0,-1 1 0,1-1 0,-1 1 0,0-1 0,1 0 0,-1 1 0,1-1 0,-1 0 1,1 1-1,-1-1 0,1 0 0,-1 0 0,1 1 0,-1-1 0,2 0 0,-1 0 7,0-1 0,0 1 1,0-1-1,0 1 0,0-1 1,0 1-1,-1-1 0,1 1 1,0-1-1,0 0 0,-1 0 1,1 1-1,0-1 0,-1 0 1,1 0-1,-1 0 0,1 0 1,-1 0-1,1-1 0,13-30-497,1-12-184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51 15243,'-22'71'2249,"12"-43"-1577,2 0-1,0 1 1,-4 40 0,12-67-649,-1 0 0,1 0 0,0 1 0,0-1-1,0 0 1,1 0 0,-1 0 0,0 1 0,1-1 0,-1 0 0,1 0 0,0 0-1,0 0 1,0 0 0,0 0 0,2 3 0,-2-4-20,1 0-1,-1 0 1,1 0-1,-1 0 1,1 0-1,-1-1 1,1 1-1,0 0 1,-1-1-1,1 1 1,0-1-1,-1 0 1,1 1-1,0-1 1,0 0-1,0 0 1,-1 0-1,1 0 1,0-1-1,0 1 1,1-1-1,54-11-70,-38 7 61,0 0 0,-1 2-1,36-2 1,-48 5 7,0 0 1,-1 1-1,1 0 0,-1 0 0,1 0 0,-1 0 1,1 1-1,-1 0 0,0 0 0,0 1 0,0-1 1,0 1-1,0 0 0,-1 0 0,1 1 0,-1-1 1,7 8-1,-6-4 4,0 0 0,0 1 1,0 0-1,-1-1 0,0 2 1,0-1-1,-1 0 0,0 1 1,-1 0-1,0-1 0,0 1 1,-1 0-1,0 0 0,-1 0 1,0 0-1,-1 12 0,0-8 83,-1 0-1,0 0 1,-1-1-1,0 1 0,-1-1 1,0 0-1,-1 0 1,-1 0-1,1-1 1,-15 20-1,18-28-101,0 0-1,0 0 1,0-1 0,-1 1-1,1-1 1,-1 0 0,0 0-1,0 0 1,0 0 0,0 0-1,0 0 1,0-1 0,0 1-1,0-1 1,0 0 0,-1 0-1,-5 1 1,5-2 11,0-1 1,1 1-1,-1 0 0,0-1 1,1 0-1,-1 0 1,1 0-1,-1 0 0,1-1 1,0 1-1,0-1 0,-1 0 1,1 0-1,0 0 0,0 0 1,1-1-1,-5-3 1,-28-34-109</inkml:trace>
  <inkml:trace contextRef="#ctx0" brushRef="#br0" timeOffset="1">89 110 17988,'15'-5'1944,"1"3"-1384,3-1-256,1 0 1369,8-4-1137,-2-2-392,6-9-864,4 1 712,0-4-168,-4-3-80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18948,'8'18'1872,"-7"13"-1215,1 4-289,-4 11 816,-2 3-232,0 3-408,1 1-272,0-6-544,1-6-224,-1-12-504,0-6 1952,-5-13-1120,-4-2-80,-9-10-40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18148,'-14'27'1768,"-1"3"-1368,2-1-208,2 3 833,3 1-665,3 1-160,0-3-264,3 0-168,1-7-264,-1-3-161,0-9-807,-3-9 1136,4-11-168,-2-7-128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16227,'-7'2'244,"0"-1"0,0 2-1,1-1 1,-1 1-1,0 0 1,1 0-1,0 1 1,0 0 0,0 0-1,0 1 1,1-1-1,0 1 1,-1 0-1,2 1 1,-1-1 0,1 1-1,-8 12 1,7-9-143,0 0 0,0 1 0,1 0 0,0 0 0,0 0 0,1 0 0,1 0 0,-1 1 0,2-1 1,0 1-1,0 16 0,1-25-109,0 0 0,0-1 0,0 1 0,0-1 0,0 1 0,1-1 0,-1 1 0,1-1 1,-1 1-1,1-1 0,0 1 0,-1-1 0,1 1 0,0-1 0,0 0 0,0 0 0,0 1 0,0-1 1,0 0-1,0 0 0,1 0 0,-1 0 0,0 0 0,3 1 0,-2-2-3,1 1-1,-1 0 0,1-1 1,-1 0-1,1 1 1,-1-1-1,1 0 1,-1-1-1,1 1 0,-1 0 1,0-1-1,1 1 1,-1-1-1,1 0 0,3-1 1,6-4 7,0 0 0,0-1 0,-1 0 1,0 0-1,0-1 0,13-14 0,-16 15 52,-1-1-1,0 0 0,0 0 1,-1-1-1,0 0 1,0 0-1,-1 0 1,6-15-1,-10 23-35,-1-1 0,1 1 0,-1 0 0,1-1 0,-1 1 0,0-1 1,1 1-1,-1-1 0,0 1 0,0-1 0,0 1 0,0 0 0,0-1 0,-1 1 0,1-1 0,0 1 0,-1-1 0,1 1 0,-1 0 0,1-1 1,-1 1-1,0 0 0,-1-2 0,1 2-18,0 0 1,0 0-1,-1 1 1,1-1 0,0 1-1,0-1 1,-1 1-1,1-1 1,0 1-1,-1 0 1,1 0-1,-1 0 1,1 0-1,0 0 1,-1 0 0,1 0-1,0 0 1,-1 0-1,1 0 1,-1 1-1,1-1 1,0 1-1,0-1 1,-1 1 0,0 0-1,-4 2-96,0 1-1,0-1 1,1 1 0,-1 0 0,1 1-1,0-1 1,0 1 0,1 0 0,-1 0-1,1 1 1,0-1 0,-4 10 0,1-3-80,0 1 0,2 0 1,-1 1-1,-6 27 0,6 3-230,4 0-52</inkml:trace>
  <inkml:trace contextRef="#ctx0" brushRef="#br0" timeOffset="1">564 411 15507,'-3'25'1248,"2"-19"-1130,-1 0-1,2 0 0,-1 0 1,1 0-1,0 0 1,0 0-1,1 0 0,-1 0 1,1 0-1,3 7 1,-4-12-109,0 0 0,1 0 1,-1 0-1,0 0 0,1 0 1,-1-1-1,1 1 0,0 0 1,-1 0-1,1-1 0,0 1 1,-1 0-1,1-1 1,0 1-1,0 0 0,-1-1 1,1 1-1,0-1 0,0 1 1,0-1-1,0 0 0,0 1 1,0-1-1,0 0 0,1 1 1,0-2 21,-1 1 0,1 0 0,-1-1 0,1 1 0,0 0 0,-1-1 0,1 0 0,-1 1 0,1-1 1,-1 0-1,0 0 0,1 0 0,1-2 0,2-1 119,-1 0 0,0 0 1,0-1-1,0 0 0,-1 0 0,1 0 1,3-8-1,-6 9-43,1-1 0,-1 1 1,0-1-1,-1 1 0,1-1 0,-1 1 0,0-1 1,0 0-1,0 1 0,-1-1 0,0 1 1,0-1-1,0 1 0,-3-8 0,3 10-126,1 0-1,-1 1 0,0-1 1,0 0-1,1 1 0,-1-1 1,0 1-1,-1 0 0,1-1 1,0 1-1,0 0 0,-1 0 0,1 0 1,0-1-1,-1 2 0,1-1 1,-1 0-1,1 0 0,-1 0 1,0 1-1,1-1 0,-1 1 1,0-1-1,0 1 0,1-1 1,-1 1-1,0 0 0,0 0 1,1 0-1,-1 0 0,0 0 1,0 1-1,1-1 0,-1 0 1,0 1-1,0 0 0,1-1 0,-1 1 1,1 0-1,-3 1 0,-10 10-190,4 2-80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111 432 15763,'-1'0'109,"0"-1"0,-1 0 1,1 1-1,0-1 0,-1 1 0,1 0 0,0-1 0,-1 1 0,1 0 0,0 0 0,-1 0 0,1 0 0,-1 0 0,1 0 0,0 0 0,-1 0 0,1 0 0,0 1 0,-1-1 0,1 1 0,0-1 0,-1 1 0,1-1 1,0 1-1,0 0 0,-2 1 0,-3 2 109,0-1 1,0 2 0,0-1 0,-4 6 0,5-6-220,1 1 0,1 0 0,-1 0 1,1 1-1,0-1 0,0 1 0,0-1 1,1 1-1,0 0 0,0 0 0,0 0 1,1 0-1,0 0 0,0 1 0,1-1 1,-1 0-1,2 11 0,-1-17-5,0 1 0,0 0 0,0 0 0,0-1 0,0 1 0,1 0 0,-1-1-1,0 1 1,0 0 0,0-1 0,1 1 0,-1 0 0,0-1 0,1 1 0,-1-1 0,1 1-1,-1 0 1,1-1 0,-1 1 0,1-1 0,-1 1 0,1-1 0,-1 0 0,1 1 0,0-1 0,-1 0-1,1 1 1,0-1 0,-1 0 0,1 0 0,0 1 0,1-1 5,-1-1 1,1 1-1,-1-1 1,1 1-1,-1-1 0,0 1 1,1-1-1,-1 0 1,0 0-1,1 0 1,-1 0-1,0 0 0,2-2 1,4-4 61,0-1 0,0-1-1,7-12 1,-1 0 301,-1-1-1,-1-1 0,-2 1 0,0-2 1,-1 0-1,-1 0 0,-1 0 0,-2 0 1,4-51-1,-8 79-501,2 0 0,-1 0 0,0 0 0,1 0 0,-1-1 0,1 1 0,0-1 0,1 1 0,-1-1 1,0 0-1,1 0 0,0 0 0,0 0 0,3 2 0,-5-3 111,0-1-1,1 0 1,-1 0 0,1 0-1,0 0 1,-1 0 0,1 0 0,-1 0-1,1 0 1,0-1 0,0 1 0,0-1-1,-1 1 1,1-1 0,0 0-1,0 0 1,0 1 0,0-1 0,0-1-1,-1 1 1,1 0 0,0 0 0,0-1-1,0 1 1,-1-1 0,1 1 0,0-1-1,0 0 1,-1 0 0,1 0-1,0 0 1,-1 0 0,1 0 0,-1 0-1,0 0 1,1-1 0,-1 1 0,0-1-1,2-2 1,7-9 195,-2 0-1,1-1 1,-2 0 0,0 0-1,8-22 1,18-79 1263,-18 57-847,-7 40-534,-8 18-53,0 0 1,0 0 0,0-1-1,0 1 1,0 0 0,1 0-1,-1 0 1,0 0-1,0-1 1,0 1 0,0 0-1,1 0 1,-1 0 0,0 0-1,0 0 1,0 0 0,1-1-1,-1 1 1,0 0 0,0 0-1,1 0 1,-1 0 0,0 0-1,0 0 1,1 0 0,-1 0-1,0 0 1,0 0 0,0 0-1,1 0 1,-1 0 0,0 1-1,0-1 1,1 0 0,0 2-23,1-1 0,-1 1 0,0 0 0,0 0 1,1 0-1,-1 0 0,-1 0 0,1 0 1,0 0-1,-1 0 0,1 1 0,0 1 1,42 220-821,1 0 800,-32-178 49,1 0 0,36 77-1,-46-117-1,-2-1-2,1 0 0,0-1 1,1 1-1,-1-1 0,1 0 1,-1 0-1,1 0 0,1 0 0,-1 0 1,0-1-1,1 0 0,7 6 1,-11-8 5,1-1 1,-1 0-1,0 0 0,0 0 1,0 0-1,1 0 1,-1 0-1,0 1 1,0-1-1,0 0 1,1 0-1,-1 0 1,0 0-1,0 0 0,0 0 1,1 0-1,-1 0 1,0 0-1,0 0 1,1 0-1,-1 0 1,0 0-1,0 0 0,1 0 1,-1 0-1,0 0 1,0 0-1,0 0 1,1 0-1,-1-1 1,0 1-1,0 0 1,0 0-1,1 0 0,-1 0 1,0 0-1,0-1 1,0 1-1,0 0 1,1 0-1,-3-12 158,-10-13 84,-77-94 304,3 3-127,84 112-446,0 1-1,0 0 1,0-1 0,0 1 0,1-1 0,-1 0 0,1 1 0,0-1-1,0 0 1,1 0 0,-1-4 0,1 5-14,0 1 0,1-1 0,-1 0 0,1 0 0,0 1 0,0-1 0,0 1 1,0-1-1,1 1 0,-1-1 0,0 1 0,1 0 0,0 0 0,0 0 0,-1 0 0,5-4 0,60-49-1082,-33 29 850,7-6-153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34 13643,'0'-1'193,"1"0"1,-1 0-1,0 0 0,1 0 1,-1 0-1,0 1 0,0-1 0,1 0 1,-1 0-1,0 0 0,0 0 1,0 0-1,0 0 0,0 0 1,0 0-1,-1 0 0,1 0 1,0 0-1,0 0 0,-1 0 1,1 1-1,0-1 0,-1 0 1,1 0-1,-1 0 0,1 1 0,-1-1 1,0 0-1,1 0 0,-1 1 1,0-1-1,1 0 0,-1 1 1,0-1-1,0 1 0,0-1 1,1 1-1,-1 0 0,0-1 1,0 1-1,0 0 0,0-1 1,0 1-1,0 0 0,0 0 0,0 0 1,0 0-1,-1 0 0,-2 0 15,-1 1 0,1-1-1,0 1 1,-1 0 0,1 0-1,0 1 1,0-1 0,0 1-1,-6 4 1,-1 1-101,0 2-1,0 0 1,1 0 0,1 1-1,-1 0 1,1 1-1,1-1 1,0 2 0,-8 15-1,4-5-182,2 0 0,0 1 0,2 0 0,-9 33 0,15-44-18,-1 0 1,2 1-1,-1-1 1,2 0-1,0 1 1,0-1-1,1 1 1,4 20-1,-4-29 49,0 0-1,0 0 1,0-1-1,1 1 0,0-1 1,-1 1-1,1-1 0,0 1 1,0-1-1,1 0 0,-1 0 1,1 0-1,0 0 0,-1-1 1,1 1-1,0-1 0,1 1 1,-1-1-1,0 0 0,1-1 1,-1 1-1,1 0 1,-1-1-1,1 0 0,0 0 1,0 0-1,-1 0 0,1 0 1,0-1-1,0 0 0,6 0 1,0-1-21,0 0 0,0-1 0,0 0 1,-1-1-1,1 0 0,0 0 0,-1-1 1,0-1-1,0 1 0,0-1 0,-1-1 1,9-6-1,-10 6 117,0 1 0,0-2 1,0 1-1,-1-1 0,0 0 0,0 0 1,-1 0-1,0-1 0,0 0 0,-1 0 1,0 0-1,0-1 0,3-13 0,-6 19 2,-1-1-1,0 1 0,1-1 0,-1 0 1,0 1-1,-1-1 0,1 1 1,-1-1-1,0 1 0,0-1 0,0 1 1,0-1-1,0 1 0,-1 0 1,1-1-1,-1 1 0,0 0 0,0 0 1,0 0-1,-1 1 0,-2-4 1,3 4-46,0 0 0,0 1 1,1 0-1,-1-1 0,0 1 1,0 0-1,0 0 1,0 0-1,0 1 0,-1-1 1,1 0-1,0 1 0,0-1 1,0 1-1,-1 0 1,1-1-1,0 1 0,0 1 1,-1-1-1,1 0 0,0 0 1,0 1-1,-1-1 1,1 1-1,0 0 0,0-1 1,0 1-1,0 0 0,0 0 1,0 1-1,0-1 1,0 0-1,1 1 0,-3 1 1,-14 15-233,18-18 200,-1 1-1,0 0 0,1-1 0,-1 1 1,1 0-1,-1 0 0,1-1 1,-1 1-1,1 0 0,0 0 0,-1 0 1,1-1-1,0 1 0,0 0 1,-1 0-1,1 0 0,0 0 0,0 0 1,0 0-1,0-1 0,0 1 1,0 0-1,1 2 0,-1-3 10,1 0 0,-1 0 0,1 0 1,-1 0-1,1 0 0,-1 0 0,1-1 0,0 1 0,-1 0 0,0 0 0,1 0 0,-1-1 0,1 1 0,-1 0 1,1 0-1,-1-1 0,1 1 0,-1 0 0,0-1 0,1 1 0,-1 0 0,0-1 0,1 1 0,-1-1 1,0 1-1,1-1 0,-1 1 0,0-1 0,11-15-156,5-11-97,-13 21 248,1-1 0,0 1 0,0-1 0,0 1 0,1 0 0,0 1 0,0-1 0,6-4 0,-11 9 20,1 1 0,0 0 0,0 0-1,0-1 1,0 1 0,0 0 0,0 0-1,0 0 1,0 0 0,0 0 0,0 0-1,0 0 1,0 0 0,-1 0 0,1 1-1,0-1 1,0 0 0,0 1 0,0-1-1,0 0 1,0 1 0,-1-1 0,1 1 0,0-1-1,0 1 1,-1 0 0,1-1 0,0 1-1,-1 0 1,1-1 0,-1 1 0,1 0-1,-1 0 1,2 1 0,17 33-65,-17-31 42,21 54-688,-17-40-20,2 1 1,15 28 0,-15-40 259,2-12-167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14971,'10'46'1280,"-5"4"-887,-1 1-169,1-1 576,2-1-344,-1-12-656,-1-3-216,-2-14 392,-3-19-112,-8 6-144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17780,'2'-4'167,"0"1"0,1-1 1,-1 1-1,0-1 0,1 1 1,0 0-1,0 0 0,0 0 1,0 0-1,0 1 1,1-1-1,-1 1 0,1 0 1,0 0-1,-1 0 0,1 1 1,5-2-1,4-2 71,1 1 0,0 1 0,25-3 1,-12 4-146,0 1 0,0 2 1,0 0-1,1 2 0,32 7 0,-39-5-91,-1 1-1,0 0 1,0 2-1,0 0 0,-1 1 1,0 1-1,22 16 0,-34-21 17,0 1 0,0 0-1,-1 0 1,1 1 0,-2 0-1,1 0 1,-1 0 0,0 1-1,0 0 1,-1 0 0,0 0-1,0 0 1,-1 1 0,0-1-1,-1 1 1,3 16 0,-4-12 108,0 0-1,-1 1 1,0-1 0,-1 0 0,-1 0 0,0 0-1,-1 0 1,0 0 0,-1-1 0,0 1 0,-7 11-1,5-11 34,-1 0 0,-1 0 0,0-1 0,0 0-1,-1-1 1,-1 1 0,0-2 0,0 0 0,-24 18-1,26-22-124,-1-1-1,1 0 1,-1-1-1,0 1 1,0-2 0,0 1-1,-1-1 1,0-1-1,1 0 1,-1 0-1,0-1 1,0 0-1,0 0 1,0-1-1,-11-2 1,13 0-190,0 1-1,1-2 1,-1 1 0,0-1 0,1 0 0,-1-1 0,1 0 0,0 0 0,0-1 0,1 0 0,-1 0 0,1 0 0,0-1-1,1 1 1,-1-2 0,1 1 0,0 0 0,1-1 0,0 0 0,0 0 0,0-1 0,1 1 0,0-1 0,0 1 0,1-1-1,-2-8 1,-1-28-738</inkml:trace>
  <inkml:trace contextRef="#ctx0" brushRef="#br0" timeOffset="1">855 7 18900,'4'-6'1584,"-1"9"-1168,0 8-183,2 14 687,3 9-296,0 13-328,4 6-160,1 14-88,1 1 16,1 1-176,-2-4-216,-2-10-568,-3-8-593,-8-11 1201,-1-10-208,-9-18-200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2:4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17396,'9'-12'383,"1"1"1,-1 0-1,2 0 0,-1 1 1,2 0-1,-1 1 1,1 0-1,1 1 0,-1 1 1,1 0-1,20-8 1,-1 3-278,1 1 1,64-13 0,-83 22-168,0 0 1,0 0-1,0 2 1,0 0-1,0 0 0,1 1 1,-1 1-1,-1 1 1,27 7-1,-36-8 70,0-1 0,0 1 0,0 0 0,-1 0 0,1 1-1,-1-1 1,1 1 0,-1 0 0,0 0 0,0 0 0,0 0-1,-1 0 1,1 0 0,-1 1 0,0 0 0,0-1 0,0 1-1,0 0 1,0 0 0,-1 0 0,0 0 0,0 0 0,0 0-1,0 0 1,-1 1 0,0-1 0,1 0 0,-1 0 0,-1 0-1,1 1 1,-1-1 0,0 0 0,0 0 0,-2 7 0,-3 5 166,-1 1 0,0-1 0,-2-1 0,1 1 0,-2-1 0,-15 18 0,6-11 104,0 0-1,-1-2 0,-26 21 1,33-31-227,-1-1-1,0 0 1,0 0 0,-25 10-1,33-17 19,0 0 0,0 0 0,0-1 0,0 0 0,0 0 0,-12 0 0,15-1-46,0 0 0,0 0 0,0-1 0,0 0 0,0 1 0,0-1-1,0 0 1,1 0 0,-1-1 0,0 1 0,0 0 0,1-1 0,-1 0 0,-3-3 0,-12-15 50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5:2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6441,'34'-6'424,"10"1"-408,2-2-80,12 4-216,6-2 240,9 4-80,3-3-8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5:2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7274,'171'-3'680,"-4"-2"-456,1-2-168,-6 1 176,-6-2 112,-26-9-200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8986,'5'47'797,"13"53"1,-13-79-701,1 0 0,1-1 0,1 0 0,20 36 0,-1-14-26,2-1 0,2-1 0,1-1 0,2-2-1,2-2 1,49 39 0,20 4 137,134 77 1,-152-105-183,3-4 1,161 57 0,203 30 37,224 60-144,146 35-175,985 80 206,-807-252-9,4-64-61,-342-1 46,563-36-1020,-934 15 939,-2-12 1,334-93-1,-299 35 231,347-158 0,-509 185-10,-3-7 1,210-142 0,-266 146-96,102-96 1,76-107-103,-184 169-310,-4-4 0,101-159 0,-116 143 239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18508,'-3'-1'1192,"4"-1"-1096,4 4-24,3 9 168,5 4-144,7 4-48,4 1 0,2 1 0,4 2-32,-4 1-16,1 2-136,-4 0-304,-2 2-176,-5 1-1408,-4-3 1720,-11 0-273,-1-3-223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16003,'27'-12'547,"1"0"-1,0 2 1,0 1-1,1 1 0,0 1 1,36-3-1,-14 6 91,0 1-1,89 8 1,-129-4-580,15 1 103,29 6 0,-47-6-131,-1 0 1,1 0-1,-1 1 0,0 0 0,0 0 0,0 1 1,0 0-1,7 5 0,-12-8-17,-1 0-1,1 1 1,-1-1-1,1 1 1,-1-1-1,0 1 1,0-1-1,1 1 1,-1 0-1,0-1 1,-1 1-1,1 0 1,0 0 0,0 0-1,-1 0 1,1 0-1,-1-1 1,1 1-1,-1 0 1,0 0-1,0 0 1,0 0-1,0 0 1,0 0-1,0 0 1,-1 0-1,1 0 1,-1 0 0,1 0-1,-1 0 1,0 0-1,0 0 1,0 0-1,0-1 1,-1 3-1,-4 4 48,0 0-1,0 0 1,0-1-1,-1 0 0,0 0 1,-9 5-1,-7 6 89,-1-1 1,-1-1-1,0-1 0,-36 14 0,48-23-51,-1-1-1,0 0 0,-1-1 1,1-1-1,-1 0 1,1-1-1,-1 0 1,0-1-1,0-1 1,-20-2-1,32 1-76,0 1 1,-1-1-1,1 1 1,0-1-1,0 0 1,-1-1-1,1 1 1,0 0-1,0-1 1,0 0-1,1 0 1,-1 0-1,0 0 1,1 0-1,-1 0 1,1-1-1,0 1 0,-1-1 1,-1-4-1,-8-21 97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6791 8730,'30'-208'1424,"5"-289"-1,-80-365-936,-84 11-1643,85 632 1139,-10 2 1,-103-266-1,116 379 291,-159-467 683,179 491-965,3-1-1,3 0 1,5-2 0,2 1-1,5-108 1,7 142-43,1 1 1,3 1-1,1-1 1,3 1-1,1 1 1,32-71 0,-16 57-15,2 2 1,3 1 0,2 2-1,50-59 1,-9 26-37,134-119 0,102-51 104,-169 150 125,189-107 0,253-94 139,-101 79-1850,-413 189 1280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7482,'56'-18'704,"1"3"-544,-3 6-56,0 2 208,-7 7-104,-3 0-72,-10 5-32,-3 5 32,-10 6 24,-2 3 0,-6 12 24,-5 7-8,-8 14-40,-4 11-208,-11 15 152,-1 7-8,-1 2-96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13995,'-50'28'1300,"-59"39"740,96-58-1811,1 0 0,1 1 0,-1 0 0,2 1 0,-1 1 1,-9 13-1,19-23-218,0 0 0,-1 0 0,1 0 0,0 0 0,0 0 0,1 0 0,-1 0 0,0 0 0,1 0 0,-1 0 0,1 0 0,0 0 0,-1 3 0,2-4-16,-1 0 0,0 0 1,0 0-1,1 0 0,-1 0 1,1 0-1,-1 0 0,1 0 0,-1 0 1,1 0-1,-1 0 0,1 0 1,0-1-1,0 1 0,-1 0 0,1 0 1,0-1-1,0 1 0,0 0 0,0-1 1,0 1-1,0-1 0,0 1 1,0-1-1,0 0 0,2 1 0,13 3-46,0-1 0,0 0-1,1-2 1,16 0 0,18 3-10,-26-2 50,-1 2 0,1 1 0,40 14 0,-57-16 20,1 1 0,-1 0 0,0 0 0,0 1 0,13 10 0,-17-11 6,-1-1 0,0 0 1,1 1-1,-1 0 0,-1 0 0,1 0 1,-1 0-1,1 0 0,-1 0 0,0 1 1,0-1-1,1 6 0,-2-4 54,-1 0 0,1 0-1,-1 0 1,0 0 0,-1 1 0,1-1-1,-1 0 1,0 0 0,-1 0 0,0 0-1,1 0 1,-2-1 0,1 1 0,-1 0-1,0-1 1,0 0 0,0 1 0,-6 4-1,-5 8 333,-2 0 0,0-1 0,-25 20 0,23-22 257,-38 25 0,51-37-625,0 0-1,0 0 0,0-1 0,-1 0 1,1 1-1,-1-2 0,1 1 1,-1-1-1,0 0 0,1 0 0,-1 0 1,0-1-1,-7 0 0,12 0-74,0-1 1,-1 1-1,1 0 0,0-1 0,0 1 0,0-1 0,0 1 0,0-1 0,0 1 0,0-1 0,0 0 1,0 0-1,0 1 0,0-1 0,1 0 0,-1 0 0,0 0 0,0 0 0,1 0 0,-1 0 0,1 0 1,-1 0-1,1 0 0,-1-1 0,1 1 0,0 0 0,-1 0 0,1 0 0,0 0 0,0-1 0,0 1 1,0 0-1,0 0 0,0 0 0,1-3 0,0-3-63,0 0 0,0 0 0,1 0 0,4-9 0,17-35-433,13-15-205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16355,'-8'84'2077,"-2"36"-602,9-101-1121,1 1-1,2 0 1,5 35 0,-6-51-332,0 0 1,0-1 0,0 1-1,1 0 1,-1 0 0,1-1-1,0 1 1,0-1-1,0 0 1,1 1 0,-1-1-1,1 0 1,-1 0-1,1-1 1,0 1 0,0 0-1,0-1 1,5 3-1,-4-4-18,-1 1-1,1-1 0,-1 0 0,1 0 0,-1 0 1,1-1-1,0 0 0,0 1 0,-1-1 0,1 0 1,0-1-1,-1 1 0,1-1 0,0 1 0,-1-1 1,1 0-1,-1-1 0,1 1 0,5-3 0,-1-1 41,1 0 0,-1 0 0,0-1-1,0 0 1,-1-1 0,0 0-1,0 0 1,10-13 0,1-6 288,21-39 0,1-3 272,-39 67-589,-1 0 0,1 0 1,0 0-1,0 0 0,0 0 0,0 0 1,-1 0-1,1 0 0,0 0 0,0 0 1,1 1-1,-1-1 0,0 0 0,0 1 0,0-1 1,2 0-1,-2 1-9,0 0 0,-1 0 0,1 0 0,0 0-1,-1 0 1,1 0 0,0 1 0,-1-1 0,1 0 0,0 0 0,-1 1 0,1-1 0,0 0 0,-1 1 0,1-1 0,-1 1-1,1-1 1,-1 0 0,1 1 0,-1-1 0,2 2 0,1 3 3,0 0 1,-1 0-1,1 0 0,-1 0 1,3 9-1,-4-10-7,2 5 2,1 0-1,0 0 1,0 0 0,0-1 0,1 1-1,0-1 1,10 11 0,-12-16-2,0-1 0,0 1 0,0-1 1,0 1-1,0-1 0,0 0 0,1-1 0,-1 1 0,1 0 0,-1-1 1,1 0-1,0 0 0,-1 0 0,1 0 0,0-1 0,0 1 0,0-1 1,-1 0-1,1 0 0,0-1 0,6 0 0,-1-1 2,1-1-1,-1 0 1,-1 0 0,1-1-1,0 0 1,-1 0 0,0-1-1,0 0 1,11-10 0,7-8 17,28-31 0,-42 41-16,17-19 10,-15 16-10,22-20 0,-20 27-9,-16 9 4,0 0-1,1 0 1,-1 0 0,1 0-1,-1 0 1,0 0 0,1 0-1,-1 0 1,1 0 0,-1 0-1,1 0 1,-1 0 0,0 0-1,1 1 1,-1-1 0,0 0-1,1 0 1,-1 0 0,1 1 0,-1-1-1,0 0 1,0 0 0,1 1-1,0 1-9,0 0-1,0 0 1,0-1-1,-1 1 0,1 0 1,-1 0-1,1 0 1,-1 0-1,0 0 1,0 0-1,1 0 1,-2 0-1,1 3 0,0 4-126,-1 0-1,1 1 0,-2-1 0,1 0 0,-5 11 1,1-13 153,5-7-19,0 0-1,0 0 1,0 0 0,0 0 0,-1 0 0,1 1 0,0-1 0,0 0-1,0 0 1,0 0 0,0 0 0,0 0 0,-1 0 0,1 0 0,0 0-1,0 0 1,0 0 0,0 0 0,0 0 0,-1 0 0,1 0 0,0 0-1,0 0 1,0 0 0,0 0 0,0-1 0,0 1 0,-1 0 0,1 0-1,0 0 1,0 0 0,0 0 0,0 0 0,0 0 0,0 0 0,0 0-1,0-1 1,-1 1 0,1 0 0,0 0 0,0 0 0,0 0-1,0 0 1,0 0 0,0 0 0,0-1 0,0 1 0,0 0 0,0 0-1,0 0 1,0 0 0,0 0 0,0-1 0,0 1 0,0 0 0,-1-20-204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59 16371,'-9'-26'1881,"-1"4"-1297,7 14-304,3 5 856,6 5-1176,6 3 608,2-1-496,6 6-184,7 2-144</inkml:trace>
  <inkml:trace contextRef="#ctx0" brushRef="#br0" timeOffset="1.17">417 99 17076,'0'10'1688,"-15"9"-912,-4 3-296,-2 8 1017,-1 3-529,6 6-352,5-2-64,6-1-240,7-5-88,15-10-320,5-8-232,15-13-464,7-10-280,6-16 832,1-4-224,2-11-121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9 175 17236,'0'0'111,"-1"1"1,0-1 0,1 1-1,-1-1 1,1 1 0,-1 0-1,0-1 1,1 1 0,-1 0-1,1-1 1,0 1 0,-1 0-1,1 0 1,-1 0 0,1-1-1,0 1 1,0 0 0,0 0-1,-1 0 1,1 0 0,0-1-1,0 1 1,0 0 0,0 0-1,1 1 1,-1-1-10,1 0 1,0 0 0,-1-1-1,1 1 1,0 0-1,0-1 1,-1 1-1,1 0 1,0-1 0,0 1-1,0-1 1,0 0-1,0 1 1,0-1-1,0 0 1,0 1 0,1-1-1,6 1 184,-1 0 0,0 0 0,1-1 0,11-1-1,17-6-44,0 0-1,0-3 0,-1-1 1,0-1-1,-1-2 1,0-2-1,46-28 0,-77 41-228,3 1 9,-1-1-1,0-1 1,0 1 0,0-1-1,0 0 1,-1 0 0,0 0-1,1-1 1,-1 1-1,4-8 1,-7 11-16,-1 1-1,0-1 1,1 0 0,-1 0 0,1 1-1,-1-1 1,0 0 0,0 0-1,1 0 1,-1 1 0,0-1-1,0 0 1,0 0 0,0 0-1,0 0 1,0 1 0,0-1-1,0 0 1,0 0 0,0 0-1,-1 0 1,1 1 0,0-1-1,-1 0 1,1 0 0,0 0-1,-1 1 1,0-2 0,0 1 1,-1 0 0,1 0 0,-1 0 0,1 0 0,-1 1 0,1-1 0,-1 0 0,0 1 0,1-1 0,-1 1 0,0 0-1,1-1 1,-3 1 0,-5 0 13,0-1-1,1 2 0,-1 0 1,-15 2-1,9 2 4,0-1-1,0 2 1,1 0 0,0 1-1,0 0 1,0 1 0,1 1 0,-14 11-1,21-15-27,0 0-1,1 1 1,-1 0 0,1 0-1,1 1 1,-1-1-1,-7 15 1,10-17-28,1 1 1,-1-1-1,1 1 1,0 0 0,0 0-1,0-1 1,0 1-1,1 0 1,0 0-1,0 0 1,0 0 0,1 0-1,1 9 1,-1-11-64,0 0 1,1 1-1,-1-1 1,0 0-1,1 0 1,0 0-1,0 0 1,0 0-1,0 0 1,0-1-1,0 1 1,1-1-1,0 1 1,-1-1-1,1 0 1,0 0-1,4 2 1,-2-1 2,1 0 1,0-1-1,0 0 1,0-1 0,0 1-1,0-1 1,1 0-1,-1 0 1,9-1 0,42-3-490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17988,'21'-14'912,"1"1"0,1 0 0,24-9 0,-37 18-708,1 0-1,-1 1 1,1 0 0,-1 0 0,1 1 0,0 1 0,0 0 0,0 0 0,17 2-1,-25-1-194,-1 1-1,1-1 0,-1 1 1,1 0-1,-1 0 0,1 0 0,-1 0 1,1 0-1,-1 0 0,0 1 0,0-1 1,0 1-1,0-1 0,0 1 1,0 0-1,0 0 0,0 0 0,-1 0 1,1 0-1,-1 0 0,0 0 1,1 1-1,-1-1 0,0 0 0,0 1 1,0-1-1,-1 1 0,1-1 0,-1 1 1,1 0-1,-1 3 0,1 8-43,-1 1 0,-1 0 0,0 0 0,-5 21-1,0-1-22,6-31 45,-1 1 0,1-1 0,0 1 0,0-1 0,1 1-1,-1-1 1,1 0 0,0 1 0,2 4 0,-3-8 9,1 0 1,0 0-1,-1 0 0,1 0 0,0 0 1,0 0-1,-1 0 0,1 0 0,0 0 1,0-1-1,0 1 0,0 0 0,0 0 1,0-1-1,0 1 0,1-1 0,-1 1 1,0-1-1,0 0 0,0 1 0,1-1 1,-1 0-1,0 0 0,0 0 1,1 0-1,-1 0 0,0 0 0,0 0 1,1 0-1,-1 0 0,0 0 0,0-1 1,0 1-1,1-1 0,-1 1 0,1-1 1,12-5-13,-1 0 1,0 0-1,0-2 1,-1 1 0,0-2-1,0 0 1,-1 0-1,11-12 1,10-12 45,34-45 0,-25 22 113,32-62-1,-67 113-121,-6 11-22,-3 18-49,-8 34-1,-2 13-38,12-64 88,-1 9-8,1-1 0,0 1 1,1-1-1,2 25 1,-1-38 27,-1 1 0,0-1 0,1 1 1,-1-1-1,1 1 0,0-1 1,0 1-1,0-1 0,0 0 0,0 1 1,0-1-1,1 0 0,-1 0 0,1 0 1,-1 0-1,1 0 0,0 0 0,0 0 1,0-1-1,0 1 0,0-1 0,0 1 1,1-1-1,-1 0 0,0 0 1,1 0-1,-1 0 0,1 0 0,-1-1 1,1 1-1,-1-1 0,1 1 0,-1-1 1,1 0-1,3 0 0,2-1 73,-1-1-1,0 1 0,0-1 1,0 0-1,0-1 1,0 1-1,0-2 1,-1 1-1,1-1 0,-1 0 1,0 0-1,0 0 1,0-1-1,-1 0 0,1 0 1,-1-1-1,-1 1 1,7-10-1,-2 1 60,0 0 0,-1 0 0,0-1 0,-2 0 0,1-1 0,-2 1 0,5-20 0,-1-29 122,-9 58-266,1 0-1,-1 1 0,-1-1 0,1 0 0,-1 0 1,0 0-1,-1 0 0,-2-7 0,-4 3-45,4 17-12,2 18-50,2-22 89,0 0-1,1 0 0,-1 0 0,1 0 0,0 0 0,0 0 0,0 0 0,0 0 1,0 0-1,1 0 0,-1 0 0,1-1 0,0 1 0,0-1 0,0 1 0,0-1 0,4 3 1,-2-2-23,-1-1 0,1 0 0,0 0 0,0 0 0,0-1 0,0 1 0,0-1 0,1 0 0,-1 0 0,0 0 0,6 0 0,4-1-260,-1-1 0,0 0 0,0 0-1,0-1 1,-1-1 0,1 0 0,19-8 0,-21 6-210,1 0 1,-1 0 0,1-1-1,-1-1 1,-1 0 0,0 0-1,0-1 1,0 0 0,9-11-1,-15 14 460,1-1-1,-1 0 0,0 0 0,-1 0 0,0-1 1,0 1-1,0-1 0,-1 1 0,0-1 0,0 0 1,0 0-1,-1 0 0,0 0 0,-1 0 0,0-1 1,0 1-1,-2-12 0,2 15 302,0 1-1,-1-1 1,0 1 0,0-1-1,0 1 1,0 0 0,0 0-1,-1 0 1,1-1 0,-1 1-1,-3-4 1,4 6-168,1 1 0,-1-1 0,0 1 1,1-1-1,-1 1 0,0-1 0,1 1 0,-1-1 0,0 1 0,1 0 0,-1 0 1,0-1-1,0 1 0,0 0 0,1 0 0,-1 0 0,0 0 0,0 0 0,0 0 1,-1 0-1,1 0-25,-1 1 1,0 0-1,1-1 1,-1 1-1,0 0 1,1 0-1,-1 0 0,1 0 1,-1 0-1,1 0 1,0 0-1,-3 3 1,-2 3 2,0 1-1,1 0 1,0 0 0,0 1-1,0-1 1,1 1 0,1 0 0,-1 0-1,-3 17 1,5-12-66,-1-1 1,2 1-1,-1 0 0,2-1 0,0 1 0,3 18 1,-3-26-30,2 0 0,-1 0 1,1 0-1,-1-1 0,2 1 0,-1 0 1,1-1-1,-1 0 0,2 0 1,-1 0-1,0 0 0,1 0 1,0-1-1,0 1 0,0-1 1,1 0-1,-1 0 0,1-1 0,0 1 1,0-1-1,1 0 0,-1-1 1,0 1-1,1-1 0,0 0 1,-1 0-1,1-1 0,0 0 1,0 0-1,0 0 0,0-1 1,0 1-1,0-1 0,0-1 0,0 1 1,9-3-1,2-2-41,1 0 0,-1-1 1,-1 0-1,30-17 0,-33 16 20,68-35-219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33 18668,'-1'-2'118,"0"0"-1,0 0 1,0 0-1,0 0 1,0 0-1,-1 0 1,1 1-1,-1-1 1,1 1 0,-1-1-1,0 1 1,1-1-1,-1 1 1,0 0-1,0 0 1,0 0-1,0 0 1,0 0 0,0 0-1,0 1 1,0-1-1,0 1 1,0-1-1,0 1 1,-1 0-1,1 0 1,0 0 0,0 0-1,0 0 1,0 1-1,-1-1 1,-2 1-1,-3 1 34,-1 0 0,1 0 0,0 1-1,0 0 1,1 0 0,-1 1-1,-10 7 1,3 0-101,0 1 0,1 0 1,0 1-1,1 1 0,1 0 0,0 1 0,-11 17 0,17-23-71,0 1-1,1-1 1,0 1-1,1 0 0,0 0 1,1 1-1,0-1 0,0 1 1,1-1-1,1 1 1,-1 0-1,2 0 0,0 19 1,1-27-25,-1-1 0,1 1 0,-1-1 0,1 1 0,0-1 0,0 0 0,0 1 0,0-1 0,0 0 0,0 0 0,1 1 0,-1-1 0,1 0 0,0-1 0,0 1 0,-1 0 0,1 0 0,0-1 0,0 1 0,0-1 0,1 1 0,-1-1 0,0 0 0,1 0 0,-1 0 0,0 0 0,1-1 0,-1 1 0,4 0-1,3 0-153,-1-1 0,1 1 0,-1-2 0,1 1 0,-1-1 0,1 0 0,14-5 0,0-1-85,1-2 1,-1 0-1,39-24 0,10-11-523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13115,'-34'51'1471,"3"-7"-132,3 0 1,1 2-1,-21 50 0,46-91-1209,0 1 0,0-1-1,0 1 1,1-1 0,0 1 0,0 0 0,1-1 0,-1 9 0,1-13-108,1 1 1,-1-1 0,0 0-1,1 1 1,-1-1 0,1 0-1,-1 0 1,1 1-1,-1-1 1,1 0 0,0 0-1,0 0 1,0 0 0,-1 0-1,1 0 1,0 0 0,0 0-1,0 0 1,1 0 0,-1 0-1,0-1 1,0 1 0,0-1-1,1 1 1,-1-1 0,0 1-1,0-1 1,1 1 0,-1-1-1,0 0 1,1 0 0,-1 0-1,1 0 1,-1 0 0,0 0-1,1 0 1,-1 0 0,3-1-1,5-1 6,0 0 0,0 0 0,0-1 0,0 0 0,-1 0-1,1-1 1,-1-1 0,0 1 0,0-1 0,10-9 0,6-4 92,39-44 0,42-66 231,-105 128-350,1-1 1,-1 1-1,0 0 0,0-1 1,0 1-1,1 0 1,-1-1-1,0 1 0,0 0 1,1-1-1,-1 1 0,0 0 1,1-1-1,-1 1 0,0 0 1,1 0-1,-1 0 1,1-1-1,-1 1 0,0 0 1,1 0-1,-1 0 0,1 0 1,-1 0-1,0 0 1,1 0-1,-1 0 0,1 0 1,-1 0-1,1 0 0,-1 0 1,0 0-1,1 0 1,-1 0-1,1 0 0,3 17 50,-10 34 76,5-44-86,-1 6 35,0 1 0,2 0-1,-1-1 1,2 1 0,2 17 0,-3-28-54,1-1-1,0 1 1,-1-1 0,1 1-1,0-1 1,0 1 0,0-1 0,1 0-1,-1 0 1,0 0 0,1 1-1,0-1 1,-1-1 0,1 1-1,2 2 1,-2-3-4,0 0 1,0 0-1,0 0 0,0-1 1,0 1-1,1-1 0,-1 1 1,0-1-1,0 0 0,0 0 1,0 0-1,1 0 0,-1 0 1,0 0-1,0 0 0,0-1 1,1 1-1,-1-1 0,0 0 1,4-1-1,5-3 24,0-1 0,0 0-1,0 0 1,-1-1 0,13-11 0,46-46 125,-15 13-100,-52 48-65,1 1 0,-1 0-1,1 0 1,0 0-1,0 1 1,0-1 0,0 1-1,0-1 1,3 0-1,-5 2 1,-1 0 0,1 0 0,-1 0 0,1 0 0,0 0 0,-1 0 0,1 0 0,-1 0 0,1 0 0,-1 0 0,1 0 1,-1 0-1,1 0 0,0 1 0,-1-1 0,1 0 0,-1 0 0,1 1 0,-1-1 0,0 0 0,2 2 0,-2-1 6,1 0 0,0 0-1,-1 0 1,1 0 0,-1 0 0,1 0 0,-1 0 0,0 0 0,0 1 0,1-1 0,-1 0 0,0 0 0,0 0 0,0 3 0,0 33-30,10-60-2879,-6 2 2272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18396,'4'26'761,"-2"0"0,-1 1 0,-3 36 0,0-5 233,2-33-636,1 45 426,0-65-723,-1 0 1,1 1-1,0-1 1,1 0-1,-1 0 1,1 0-1,0 0 1,0 0-1,6 9 0,-7-13-50,-1 0 0,1 0-1,0 0 1,0 0-1,0 1 1,1-2 0,-1 1-1,0 0 1,0 0-1,0 0 1,1 0 0,-1-1-1,0 1 1,1-1-1,-1 1 1,1-1-1,-1 1 1,0-1 0,1 0-1,-1 0 1,3 0-1,-1 0-5,-1 0 0,1-1 0,0 0 0,-1 1 0,1-1 0,0 0 0,-1 0 0,1-1 0,-1 1 0,4-3 0,3-3-26,-1 0 0,0 0 0,-1-1 0,11-13 0,9-17-296,-2-2-1,33-73 0,-37 70-92,-20 42 382,7-13-139,-8 14 163,0 0 0,0 0 0,0 0 0,0 1 1,0-1-1,0 0 0,0 0 0,0 0 0,0 0 0,0 0 0,0 1 0,0-1 1,0 0-1,0 0 0,1 0 0,-1 0 0,0 0 0,0 0 0,0 0 0,0 1 1,0-1-1,0 0 0,0 0 0,1 0 0,-1 0 0,0 0 0,0 0 0,0 0 1,0 0-1,0 0 0,1 0 0,-1 0 0,0 0 0,0 0 0,0 0 1,0 0-1,0 0 0,1 0 0,-1 0 0,0 0 0,0 0 0,0 0 0,0 0 1,0 0-1,1 0 0,-1 0 0,0 0 0,0 0 0,0 0 0,0 0 0,0 0 1,0-1-1,1 1 0,-1 0 0,0 0 0,0 0 0,-3 45 399,2-39-337,0 1 0,0-1 0,0 0 0,1 1 0,0-1 0,1 0 0,-1 1 0,1-1 0,0 0-1,4 10 1,-5-15-98,0 0 0,1 0 1,-1 0-1,1 0 0,0 0 0,-1-1 0,1 1 0,0 0 0,-1 0 0,1-1 0,0 1 0,0 0 0,0-1 0,0 1 0,-1-1 0,1 1 0,0-1 0,0 1 0,0-1 0,0 0 0,0 1 1,0-1-1,0 0 0,0 0 0,0 0 0,1 0 0,-1 0 0,0 0 0,0 0 0,0 0 0,0 0 0,1-1 0,2 0-21,-1 0 0,0 0 1,1-1-1,-1 1 0,0-1 0,0 0 0,0 0 0,4-3 1,18-19-424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1:4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 4945,'18'0'40,"-31"-2"-128,-13 2 80,-2-3 0,-1 0 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129 546 15195,'-3'0'206,"0"0"-1,0 0 1,1 0-1,-1 1 1,0-1-1,0 1 1,1 0-1,-1-1 1,0 1 0,1 0-1,-1 1 1,1-1-1,-1 0 1,1 1-1,-1-1 1,1 1-1,0 0 1,0 0-1,-3 3 1,-2 2 243,0 1 1,0 0-1,-10 17 0,12-15-360,-1 1 0,2 0-1,-1 0 1,2 0 0,-1 1 0,2-1-1,-1 1 1,0 16 0,2-23-71,1 1 1,0-1-1,0 1 1,0 0-1,1-1 1,-1 1-1,1-1 1,1 1-1,-1-1 1,1 0-1,0 1 1,0-1-1,0 0 1,1 0-1,0 0 1,0-1-1,0 1 0,0-1 1,7 7-1,-8-9-2,0 0 0,1-1 0,-1 1-1,1 0 1,0-1 0,-1 0-1,1 1 1,0-1 0,0 0 0,0-1-1,0 1 1,0 0 0,0-1-1,0 0 1,0 1 0,0-1 0,4-1-1,-3 1 7,1-1 0,-1-1 0,1 1-1,-1-1 1,0 1 0,0-1 0,1-1 0,-1 1-1,0 0 1,4-5 0,4-3 39,-1-1-1,0 0 1,-1-1 0,0 0 0,13-21-1,-9 10-88,-1-1-1,19-46 0,-27 56-172,0 1-1,-2-1 1,1 0-1,-2-1 1,1 1-1,-1-29 1,-5 31-160,-2 12-135,4 0 465,0 1-1,0 0 1,1 0 0,-1 0-1,0 0 1,0 0 0,1 1-1,-1-1 1,1 0 0,-1 0-1,1 0 1,0 0 0,-1 1-1,1 1 1,-1-1 38,1 1 1,-1-1-1,1 0 1,0 1-1,0-1 1,0 0-1,0 1 1,0-1-1,1 0 1,-1 0-1,1 1 1,0-1-1,-1 0 1,1 0-1,0 0 1,0 0-1,0 1 1,1-1-1,1 2 1,-1-2 12,0-1 1,0 1 0,0-1-1,0 0 1,0 0 0,0 1-1,0-2 1,1 1 0,-1 0-1,0 0 1,1-1 0,-1 1 0,0-1-1,1 0 1,3 1 0,5-2 39,-1 0 1,1 0-1,-1-1 1,0 0 0,1-1-1,-1 0 1,13-6 0,1-3 14,-1 0 0,-1-2 1,0 0-1,-1-1 0,0-1 1,-1-1-1,-1-1 1,33-41-1,-33 34-54,-1-1 0,-1 0 1,-1-2-1,-2 0 0,-1 0 0,-1-1 1,10-36-1,-19 53 0,-1 0 0,1 0 0,-2 0 0,0 0 0,-1-24 0,-4 18 17,4 17-35,-1 1-1,1 0 1,0 0-1,0-1 1,0 1-1,0 0 1,0 0-1,-1 0 1,1-1 0,0 1-1,0 0 1,0 0-1,-1 0 1,1 0-1,0-1 1,0 1-1,-1 0 1,1 0-1,0 0 1,0 0-1,-1 0 1,1 0-1,0 0 1,-1 0-1,1 0 1,0 0-1,0 0 1,-1 0-1,1 0 1,-1 0-1,0 1 10,0 0 0,0-1 0,0 1 0,0 0-1,0 0 1,0 0 0,0 0 0,0 1-1,0-1 1,1 0 0,-1 0 0,0 0-1,1 1 1,-1-1 0,1 0 0,-1 3-1,-5 17 106,0 0-1,2 1 0,0-1 1,2 1-1,0 0 0,1 0 1,2 0-1,0-1 0,1 1 0,1 0 1,1 0-1,9 26 0,-7-31-156,0 1 1,2-1-1,0 0 0,0-1 0,2 0 0,0 0 1,1-1-1,0 0 0,1-1 0,1 0 1,0-1-1,1-1 0,1 0 0,27 18 0,-37-28-60,-1 1 0,1-1 0,0 0 0,9 2-1,-13-3 76,-1-1-1,1 0 0,-1 0 0,1 0 0,0 0 1,-1 0-1,1 0 0,-1 0 0,1 0 0,0 0 1,-1 0-1,1 0 0,-1 0 0,1-1 0,-1 1 1,1 0-1,0 0 0,-1-1 0,1 1 0,0-1 1,-1 1-1,0-1 0,1 0 0,-1 1 0,0-1 1,0 1-1,0-1 0,0 0 0,1 0 0,-1 1 0,0-1 1,0 0-1,0 1 0,0-1 0,-1 0 0,1 1 1,0-1-1,0 0 0,0 1 0,0-1 0,-1 0 1,1 1-1,-1-2 0,-6-10-131,0 0 1,0 1-1,-2 0 0,1 0 1,-1 1-1,-1 0 1,-19-16-1,10 9 59,-131-113 494,28 27 1543,120 102-1884,1 0-1,0 0 1,0 0-1,0 0 1,-1 0-1,1 0 0,0-1 1,0 1-1,1 0 1,-1-1-1,0 1 1,0-1-1,1 1 1,-2-4-1,2 5-34,0-1 0,0 1 0,1 0 0,-1-1 1,0 1-1,0 0 0,0 0 0,0-1 0,0 1 0,1 0 0,-1-1 0,0 1 0,0 0 0,1 0 0,-1-1 0,0 1 0,0 0 1,1 0-1,-1 0 0,0-1 0,1 1 0,-1 0 0,0 0 0,0 0 0,1 0 0,18-3 347,58 6-4,-53-1-543,1-1 0,0-1 0,0-1 0,0-1 0,-1-1 0,37-9-1,-41 5 73,28-14-1,14-15-187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7 18444,'0'0'49,"0"0"0,0-1-1,0 1 1,0 0 0,0 0 0,0-1 0,0 1-1,0 0 1,0-1 0,0 1 0,0 0 0,0 0 0,-1-1-1,1 1 1,0 0 0,0 0 0,0 0 0,0-1-1,-1 1 1,1 0 0,0 0 0,0 0 0,0-1 0,-1 1-1,1 0 1,0 0 0,0 0 0,-1 0 0,1 0 0,0 0-1,0 0 1,-1-1 0,1 1 0,0 0 0,-1 0-1,1 0 1,0 0 0,-1 0 0,-15 4 552,-14 11 164,3 7-624,0 0 0,1 2 0,2 0 0,0 2 0,2 1 0,1 0 0,1 2 0,1 0 0,-15 35 0,23-43-144,-11 33 1,19-46-25,1-1 1,1 1-1,-1 0 1,1 0-1,0 0 0,1 0 1,0 0-1,1 8 1,-1-14-3,0 0 1,0 0 0,1 1 0,-1-1 0,1 0-1,0 0 1,0 0 0,0 0 0,0-1 0,0 1-1,0 0 1,0 0 0,0-1 0,1 1 0,-1 0-1,1-1 1,-1 1 0,1-1 0,3 2 0,-2-1-43,1 0 0,-1-1 0,1 0 0,0 0 0,-1 0 0,1 0 0,0 0 0,0-1 0,0 0 0,5 0 0,7-1-176,-1-1 1,1-1 0,0 0-1,19-7 1,13-7-249,77-40 0,-30 8-214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135 324 14275,'-4'1'249,"-1"0"0,1 0 1,0 1-1,0 0 0,0 0 0,0 0 0,0 0 0,0 1 1,0-1-1,1 1 0,-1 0 0,-3 4 0,1 0 23,1-1 1,0 1-1,0 0 0,1 1 0,0-1 0,-4 9 0,0 8 178,0 0-1,1 1 0,-5 34 1,9-44-308,1 1 0,1 0 0,0-1 1,0 1-1,2 0 0,2 16 0,-3-29-121,1 0-1,0 1 0,0-1 1,0 0-1,0 1 0,0-1 0,0 0 1,1 0-1,0 0 0,-1 0 1,1 0-1,0 0 0,1-1 0,-1 1 1,0-1-1,1 1 0,-1-1 1,1 0-1,0 0 0,0 0 0,0 0 1,0 0-1,0-1 0,0 0 1,0 1-1,1-1 0,-1 0 0,0-1 1,1 1-1,-1 0 0,1-1 1,-1 0-1,5 0 0,0-1-7,1 0-1,0 0 1,-1-1-1,1 0 1,-1-1-1,0 0 0,0 0 1,0 0-1,0-1 1,0-1-1,-1 1 1,0-1-1,0-1 1,7-6-1,2-2 19,-1-1-1,0-1 1,-2-1 0,19-28-1,-22 29-3,0 0 0,-1 0 0,-1-1 0,-1-1 0,-1 0 0,0 1 0,-1-2 0,-1 1 0,-1 0 0,0-1 0,-1 0 0,-2 0 0,1 1-1,-4-25 1,2 38-19,-1-1-1,1 1 1,-1 0-1,1 0 0,-2 0 1,1 0-1,0 1 1,-5-7-1,6 10-7,1 0 1,-1 0-1,0 0 1,0 0-1,0 0 1,0 0-1,0 0 1,0 0 0,0 0-1,0 0 1,0 1-1,-1-1 1,1 1-1,0-1 1,0 1-1,-1-1 1,1 1-1,0-1 1,-1 1-1,1 0 1,0 0-1,-1 0 1,1 0-1,0 0 1,-1 0-1,1 0 1,0 0-1,-1 1 1,1-1-1,0 0 1,0 1-1,-1-1 1,1 1-1,0-1 1,0 1-1,-2 1 1,-1 1-1,1 0 1,-1 0-1,1 0 1,0 1 0,1-1-1,-1 1 1,1-1-1,-1 1 1,1 0-1,0 0 1,0 0-1,1 0 1,-1 0 0,1 1-1,0-1 1,0 0-1,0 1 1,1-1-1,0 0 1,0 1-1,0-1 1,1 7 0,-1-7 2,0 0 1,1 0 0,-1 0-1,1-1 1,0 1 0,0 0 0,1 0-1,-1-1 1,1 1 0,0-1-1,0 1 1,0-1 0,0 0 0,1 0-1,-1 0 1,1 0 0,0 0-1,0 0 1,0-1 0,0 1 0,0-1-1,0 0 1,1 0 0,-1 0-1,6 1 1,-1-1 0,0-1 0,1 0 0,-1 0 0,0-1 1,1 0-1,-1-1 0,1 0 0,-1 0 0,0 0 0,1-1 0,-1-1 0,15-6 0,5-3 7,0-2 0,28-19-1,21-22 17,0 0-123,-75 54 87,0 0 1,-1 0-1,1 0 0,0 1 0,-1-1 1,1 0-1,0 1 0,0-1 0,0 1 1,0-1-1,0 1 0,-1 0 0,4 0 1,-4 0 2,0 0 0,0 1 0,0-1 0,0 0 0,0 1 0,-1-1 0,1 1 0,0-1 0,0 1 0,0-1 1,0 1-1,-1 0 0,1-1 0,0 1 0,-1 0 0,1-1 0,0 1 0,0 2 0,2 2-10,-1 1 1,0 0-1,0 0 0,-1 0 1,1 0-1,0 10 0,2 8 60,-3-18-11,1 0 0,0 0 1,0 0-1,0 0 1,1-1-1,0 1 0,0-1 1,0 0-1,5 6 0,-6-10-13,-1 1 0,1 0 0,0-1-1,0 1 1,0-1 0,0 0 0,0 1-1,1-1 1,-1 0 0,0 0 0,0-1-1,1 1 1,-1 0 0,1-1-1,-1 1 1,0-1 0,1 0 0,-1 0-1,1 0 1,-1 0 0,1 0 0,-1-1-1,1 1 1,-1-1 0,4-1 0,4-1 36,1-2 1,-1 1 0,0-1 0,0-1 0,15-11 0,45-42-96,-24 20-146,-27 23 65,28-21-220,-43 35 285,0 0 0,-1-1 0,1 2 0,0-1 0,0 0 0,0 1 0,0-1 0,0 1 1,0 1-1,8-2 0,-11 2 40,0 0 1,0 0-1,0 0 1,0 0-1,0 1 1,0-1-1,0 0 1,0 1-1,0-1 1,0 0-1,0 1 1,0-1-1,0 1 1,0 0 0,0-1-1,0 1 1,-1 0-1,1-1 1,0 1-1,0 0 1,-1 0-1,1 0 1,-1 0-1,2 1 1,7 29 152,-9-28-93,1 0 0,-1 0-1,1 0 1,0 0 0,0-1-1,0 1 1,0 0 0,0-1-1,0 1 1,1 0 0,-1-1-1,4 5 1,-2-6-4,-1 0 0,1 1 0,0-1 0,-1 0 0,1 0 0,0-1 0,0 1 0,0-1-1,0 1 1,0-1 0,0 0 0,-1 0 0,1 0 0,0 0 0,0-1 0,0 1 0,0-1 0,3-1 0,7-1 73,0-2-1,19-9 1,-5 1-489,-1-1 1,0-2-1,-1-1 0,-1-1 0,0 0 1,-2-2-1,0-1 0,32-40 0,-25 20-356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14899,'-11'187'3688,"15"-76"-2818,5 0 0,39 190 1,-40-252-2178,-8-49 1289,0 0 1,0 1-1,0-1 0,0 0 0,0 0 1,0 0-1,0 0 0,0 0 1,0 0-1,0 1 0,0-1 1,0 0-1,0 0 0,0 0 0,0 0 1,0 0-1,0 1 0,0-1 1,0 0-1,0 0 0,0 0 1,0 0-1,0 0 0,0 0 1,0 1-1,0-1 0,0 0 0,0 0 1,0 0-1,0 0 0,0 0 1,-1 0-1,1 0 0,0 0 1,0 1-1,0-1 0,0 0 1,0 0-1,0 0 0,0 0 0,-1 0 1,1 0-1,0 0 0,0 0 1,0 0-1,0 0 0,0 0 1,0 0-1,-1 0 0,1 0 0,0 0 1,0 0-1,0 0 0,0 0 1,-1 0-1,-6-6-665,-34-43-636,-49-76 0,57 76 1587,15 26 99,-19-31 768,35 51-985,0-1 1,0 1-1,1-1 0,-1 0 1,1 0-1,0 1 0,0-1 0,0 0 1,1 0-1,-1 0 0,1 0 0,0-6 1,0 8-60,1 0 0,-1 0 0,1 1 0,0-1 0,-1 0 0,1 1 0,0-1 0,0 0 0,0 1 0,0-1 0,0 1 0,0-1 0,0 1 0,1 0 0,-1 0 0,0-1 0,1 1 0,-1 0 0,1 0 0,0 0 0,-1 1 0,1-1 0,0 0 0,-1 1 0,3-2 0,5 0 222,1 0 0,-1 1 0,18-2 0,-11 2-84,34-4-94,94-11 960,-115 11-967,-1-1 0,0-1 0,28-12 0,16-12-31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1 929 15171,'0'0'85,"1"1"0,0 0 1,-1-1-1,1 1 0,0 0 0,0-1 0,0 1 0,-1-1 0,1 0 0,0 1 0,0-1 1,0 0-1,0 1 0,0-1 0,0 0 0,0 0 0,0 0 0,-1 0 0,1 0 0,2 0 1,28-1 140,-22 1 29,145-12 1455,185-39 1,-289 42-1501,893-169 911,-17-73-2653,-68-86-1211,-853 335 2718,36-16-145,0-3-1,40-26 1,-71 39 121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17308,'7'3'338,"0"0"1,0-1-1,1 0 1,-1 0-1,1-1 1,-1 0-1,1-1 0,-1 1 1,1-1-1,0-1 1,-1 1-1,1-1 1,-1-1-1,1 1 1,-1-1-1,0-1 1,0 1-1,0-1 1,11-6-1,-5 1-140,1 0 0,-1 0 0,-1-1 0,0-1 0,0 0 0,0-1 0,-2 0 0,16-20 0,-21 23-73,1 0-1,-1-1 1,-1 0 0,6-12-1,-9 18-93,-1 0 0,1 0 0,0 1 0,-1-1 0,1 0 0,-1 0 0,0 0 0,0-5 0,-1 7-20,1 0-1,0-1 1,-1 1-1,1 0 0,0 0 1,-1 0-1,0 0 1,1 0-1,-1 0 1,1 0-1,-1 0 1,0 0-1,0 0 0,0 0 1,0 0-1,1 0 1,-1 1-1,0-1 1,0 0-1,-1 1 1,0-2-1,-1 2-9,0-1 0,0 0 0,0 1 0,0-1 0,0 1 0,0 0 0,0 0 0,0 0 0,0 1 0,0-1 0,0 1 0,0-1 0,1 1 0,-1 0 0,0 0 1,0 0-1,0 1 0,1-1 0,-1 1 0,1-1 0,-1 1 0,1 0 0,-3 3 0,-8 6-50,0 1 0,-18 22-1,11-10-52,1 2-1,-27 46 1,39-59 18,0 1 0,0 0 0,2 1 0,0-1 0,0 1 0,2 0 0,-4 23 1,7-35 8,0 0 1,0 1-1,0-1 1,0 0-1,0 0 1,0 0-1,1 1 1,0-1 0,0 0-1,-1 0 1,2 0-1,-1 0 1,0 0-1,1 0 1,-1-1-1,1 1 1,0 0 0,4 4-1,-3-4-44,0-1 0,1 0-1,-1 1 1,1-1 0,-1-1-1,1 1 1,0 0 0,0-1 0,-1 0-1,1 0 1,0 0 0,0 0 0,5 0-1,5-1-151,-1 0 0,1-1 0,0 0 0,-1-1 0,0 0 0,1-2 0,24-8-1,25-16-616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19932,'-16'0'1833,"-10"16"-1273,-5 3-248,0 12 848,-1 3-360,6 7-456,1 3-144,11 3-320,2-3-152,12-8-296,8-4-192,12-9-312,8-8-176,9-14 807,8-9-239,14-20-48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26 15595,'-17'10'652,"-17"12"1006,-49 38 1,74-53-1388,1 1-1,1 0 1,-1 0 0,1 0 0,0 1 0,1 0 0,0 0 0,0 0 0,1 1 0,-6 17-1,10-25-235,0 1-1,0-1 1,1 1-1,-1 0 0,1-1 1,0 1-1,0 0 1,-1-1-1,2 1 0,-1 0 1,0-1-1,1 1 1,-1 0-1,1-1 0,1 5 1,-1-5-25,0 0 1,1 0 0,-1-1-1,0 1 1,1 0 0,-1-1-1,1 1 1,-1-1-1,1 0 1,0 1 0,0-1-1,0 0 1,-1 0 0,1 0-1,4 1 1,0 0-11,0-1-1,0 0 1,0 0 0,0-1-1,0 0 1,0 0 0,0 0 0,0-1-1,0 1 1,0-1 0,0-1-1,0 1 1,6-4 0,12-7-16,0-1 0,-1-1 1,-1-1-1,0-1 0,-1-1 1,20-20-1,47-37-136,-85 72 143,0 0-1,-1 0 0,1 0 1,1 0-1,-1 1 1,0-1-1,0 1 0,0 0 1,1 0-1,5-1 0,-8 2 8,-1 0 0,1 0-1,0 0 1,0 0 0,0 0 0,0 0-1,-1 1 1,1-1 0,0 0-1,0 0 1,-1 1 0,1-1-1,0 1 1,-1-1 0,1 0-1,0 1 1,-1 0 0,2 0 0,-1 1 2,0-1 1,0 1 0,0-1-1,0 1 1,-1 0 0,1 0-1,0-1 1,-1 1 0,1 0-1,-1 0 1,0 2 0,2 6 8,-2-6 7,0 0 0,1 1 1,0-1-1,0 0 1,0 0-1,3 7 0,-3-10-11,0 0 1,-1 0-1,1 0 0,0 0 0,0 0 1,0 0-1,0 0 0,0 0 0,0 0 0,0-1 1,0 1-1,0 0 0,1-1 0,-1 1 0,0-1 1,0 1-1,1-1 0,-1 0 0,0 1 0,1-1 1,-1 0-1,0 0 0,0 0 0,1 0 1,-1 0-1,2 0 0,7-2 4,-1 1 0,0-1 0,1-1-1,-1 0 1,-1 0 0,14-6 0,51-33-481,-48 27 108,24-18-635,1-1-1008,-13 15-2684,-27 17 2712,-8 4 1143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117 234 15603,'-18'15'1350,"-33"33"0,45-41-1132,1-1-1,0 1 1,0 0 0,0 0 0,1 1-1,0-1 1,1 1 0,0 0 0,-2 8-1,4-15-178,1 1 0,-1-1 0,1 1-1,0 0 1,-1-1 0,1 1 0,0-1-1,0 1 1,0-1 0,0 1-1,1-1 1,-1 1 0,0 0 0,1-1-1,-1 1 1,1-1 0,-1 0 0,2 3-1,-1-4-26,-1 1-1,1 0 0,0 0 1,0-1-1,0 1 0,0 0 1,0-1-1,0 1 1,0-1-1,0 1 0,0-1 1,0 0-1,0 1 0,0-1 1,0 0-1,0 0 0,0 0 1,0 0-1,2 0 0,2 0-53,0-1-1,0 0 0,1 0 0,-2 0 0,1-1 0,0 0 1,0 0-1,0 0 0,6-4 0,24-19-588,-1-2 0,32-32-1,-2 2-377,-50 47 923,-14 10 89,0 0 1,0 0-1,0 0 1,1 0-1,-1 0 1,0 0-1,0 0 1,0 0-1,0 0 0,0 0 1,0 0-1,0 0 1,1 0-1,-1 0 1,0 0-1,0 0 1,0 0-1,0 0 0,0 0 1,0 0-1,0 0 1,1 0-1,-1 1 1,0-1-1,0 0 0,0 0 1,0 0-1,0 0 1,0 0-1,0 0 1,0 0-1,0 0 1,0 0-1,0 1 0,1-1 1,-1 0-1,0 0 1,0 0-1,0 0 1,0 0-1,0 0 0,0 0 1,0 1-1,0-1 1,0 0-1,0 0 1,0 0-1,0 0 1,0 0-1,0 0 0,0 0 1,0 1-1,-1-1 1,-9 28 772,1-4-170,8-23-586,1 0 1,0-1 0,0 1 0,0 0 0,0 0-1,0-1 1,0 1 0,0 0 0,0-1 0,1 1-1,-1 0 1,0-1 0,0 1 0,1-1 0,-1 1-1,0 0 1,0-1 0,1 1 0,-1-1 0,1 1-1,-1-1 1,1 1 0,-1-1 0,1 1 0,-1-1-1,1 1 1,-1-1 0,1 0 0,-1 1 0,2-1-1,0 1-1,0 0-1,1-1 0,-1 1 1,0-1-1,1 0 1,-1 0-1,0 0 0,1 0 1,2-1-1,6-1-137,0 0 0,22-8 1,-6-2-366,1 0 1,-2-2-1,0-1 0,-1-1 1,0-2-1,42-37 1,-43 25 416,-40 43 1686,13-9-1380,0 0-1,0-1 0,1 1 0,-1 1 1,1-1-1,0 0 0,0 1 1,0-1-1,0 1 0,1-1 1,0 1-1,-1 9 0,2-13-208,0 0 0,1 0 1,-1 0-1,1-1 0,-1 1 0,0 0 0,1 0 0,0-1 0,-1 1 0,1-1 0,-1 1 0,1 0 1,0-1-1,-1 1 0,1-1 0,0 1 0,0-1 0,-1 0 0,1 1 0,0-1 0,0 0 0,0 0 0,-1 1 1,1-1-1,0 0 0,0 0 0,0 0 0,0 0 0,0 0 0,0 0 0,-1 0 0,1 0 0,0 0 1,0-1-1,0 1 0,0 0 0,5-1 5,-1-1 0,0 1 0,0-1 1,9-3-1,12-11-398,0-2 1,-2 0-1,0-1 1,-1-1-1,-1-2 0,-1 0 1,21-29-1,-37 47 193,-2 6 213,-4 10 224,-3 6 170,0-5-52,1 0 0,0 0-1,1 0 1,-1 21 0,3-31-348,0-1 0,0 1 0,0-1-1,0 0 1,1 1 0,-1-1 0,1 0 0,-1 0 0,1 1 0,0-1-1,0 0 1,0 0 0,0 0 0,1 0 0,-1 0 0,0 0-1,1 0 1,-1 0 0,1-1 0,0 1 0,0-1 0,-1 1 0,1-1-1,0 1 1,0-1 0,0 0 0,1 0 0,-1 0 0,0 0 0,0-1-1,0 1 1,5 0 0,0 0-122,1-1 1,0 0-1,0 0 0,-1-1 1,1 0-1,0-1 0,-1 0 1,1 0-1,-1 0 0,0-1 0,0 0 1,0 0-1,0-1 0,9-6 1,-10 6-43,0 0 1,-1 0-1,1 0 0,-1 0 1,0-1-1,0 0 1,-1 0-1,0-1 1,1 1-1,-2-1 0,1 0 1,-1 0-1,0 0 1,0 0-1,0-1 1,1-7-1,-4-8-484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20748,'1'-13'1745,"-1"5"-1297,0-2-248,5 7 648,0 3-1032,1 3-824,3 4 872,-3 2-280,1 3-184</inkml:trace>
  <inkml:trace contextRef="#ctx0" brushRef="#br0" timeOffset="1">239 154 17132,'-8'11'1776,"-16"7"-904,0 3-248,-4 8 1081,0 2-481,6 5-400,2 1-80,7-2-184,8-6-151,8-6-297,10-7-240,7-6-521,3-7-287,11-5-448,2-8-825,6-9 1601,0-5-400,0-6-272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1:4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1150 1 5817,'-36'12'511,"-35"19"0,-18 6-634,-47 6-92,-57 23 1021,156-52-423,1 3 1,1 1-1,-40 27 1,-61 62 319,49-35-760,-78 72 1516,158-137-1323,-1 0 0,2 1-1,-1 0 1,1 0-1,-6 11 1,11-17-126,0 0 0,0 0 0,0 0 0,0 0 1,1 0-1,-1 0 0,1 0 0,-1 0 0,1 1 0,0-1 0,0 0 0,0 0 1,0 0-1,0 1 0,0-1 0,1 0 0,-1 0 0,1 0 0,0 0 1,-1 0-1,1 0 0,0 0 0,0 0 0,0 0 0,1 0 0,-1 0 1,0 0-1,1-1 0,2 3 0,28 28-24,-13-15 0,0 2-1,-2 0 0,0 1 1,-1 1-1,17 27 1,20 72-152,-38-81 12,32 60 0,-40-89 75,0 0 0,0-1 1,1 0-1,0 0 0,1-1 0,0 0 0,0 0 0,1-1 1,0 0-1,0 0 0,0-2 0,1 1 0,0-1 0,13 4 1,16 3-101,0-2 0,73 9 0,-82-14 182,77 11 19,1-5 0,0-5 0,1-4 0,144-17 0,-119-6 450,138-40 0,128-58 75,-285 83-553,-29 8 8,-1-5 1,-2-3-1,83-48 1,-108 49 20,-1-3 1,-2-2-1,-1-2 0,80-84 0,-107 96 53,42-57 0,-62 76-17,-1 0 1,0-1 0,-1 1-1,0-2 1,-1 1 0,-1 0-1,0-1 1,0 0 0,2-17 0,-6 27-15,0-1 0,0 1 0,0 0 0,0-1 0,-1 1 0,1 0 1,-1-1-1,0 1 0,1 0 0,-2 0 0,1-1 0,0 1 0,-1 0 1,1 0-1,-4-4 0,2 3 20,-1 1 1,0-1-1,0 0 0,1 1 1,-2 0-1,1 0 1,0 0-1,-1 1 1,-5-3-1,-9-2 125,0 1 1,0 0-1,0 2 1,-24-3-1,40 6-169,-278-21 830,70 8-740,190 11-284,-1 0 0,1-1 0,-37-13 0,47 13 105,0-1 0,1 0 1,-1 0-1,2-1 1,-1 0-1,0-1 1,1 0-1,-15-16 1,-11-20-176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108 385 15843,'-2'0'210,"-1"1"-1,1-1 0,0 1 0,0 0 0,-1-1 0,1 1 0,0 0 0,0 0 1,0 1-1,0-1 0,0 0 0,0 1 0,0-1 0,1 1 0,-3 1 0,-23 30 1577,26-31-1598,-6 7 252,1 1 1,0 0-1,0 0 0,-4 13 1,8-18-340,1 0 1,-1 0-1,1 0 1,0 0 0,0 0-1,0 0 1,1 0-1,0 1 1,0-1 0,0 0-1,2 8 1,-2-12-98,0 0 1,1 0 0,-1 0-1,0-1 1,0 1-1,1 0 1,-1 0-1,0-1 1,1 1-1,-1 0 1,1 0-1,-1-1 1,1 1-1,-1-1 1,1 1 0,0 0-1,-1-1 1,1 1-1,0-1 1,-1 0-1,1 1 1,0-1-1,-1 1 1,1-1-1,0 0 1,0 0 0,0 1-1,0-1 1,1 0-16,1 0 0,-1 0 0,0-1 1,0 1-1,0 0 0,0-1 1,0 0-1,0 1 0,0-1 0,-1 0 1,3-1-1,3-2-83,0-1 0,0 0 0,-1 0 0,0 0 0,7-7-1,3-9-429,-1 1 0,0-2-1,-2 0 1,0 0-1,-2-1 1,0-1-1,11-39 1,-19 44 40,-3 19 480,0 0 0,0 0-1,0 0 1,0 0 0,0-1-1,0 1 1,0 0 0,0 0 0,0 0-1,0 0 1,0 0 0,0 0 0,0 0-1,0-1 1,0 1 0,0 0-1,0 0 1,0 0 0,0 0 0,0 0-1,0 0 1,-1 0 0,1 0 0,0-1-1,0 1 1,0 0 0,0 0 0,0 0-1,0 0 1,0 0 0,0 0-1,0 0 1,-1 0 0,1 0 0,0 0-1,0 0 1,0 0 0,0 0 0,0 0-1,0 0 1,0 0 0,-1 0-1,1 0 1,0 0 0,0 0 0,0 0-1,0 0 1,0 0 0,0 0 0,-1 0-1,1 0 1,0 0 0,0 0 0,0 0-1,-2 2 32,0 0 0,0 0 0,1 0 0,-1 0 1,1 0-1,-1 0 0,1 1 0,0-1 0,-2 4 0,-4 9 208,1 1 1,0 0 0,1 1-1,1-1 1,0 1-1,2 0 1,0 0 0,0 25-1,2-40-247,0-1 0,0 1 0,0 0 0,0 0 0,1 0 0,-1 0 0,1 0 0,-1 0 0,1-1 0,0 1 0,-1 0 0,1 0 0,0-1 0,0 1-1,1-1 1,-1 1 0,0-1 0,0 1 0,3 2 0,-2-4-47,0 1-1,-1-1 1,1 1 0,-1-1-1,1 0 1,-1 0 0,1 0-1,0 1 1,-1-1-1,1-1 1,-1 1 0,1 0-1,0 0 1,-1-1-1,1 1 1,-1-1 0,1 1-1,-1-1 1,1 1-1,-1-1 1,0 0 0,1 0-1,-1 0 1,3-2 0,8-6-467,-1-1 1,0-1 0,-1 1 0,0-2 0,0 1 0,12-22 0,41-83-3053,-15 1 1613,-41 96 2237,-1-1 1,-1-1 0,5-40-1,-10 60-184,0-1-1,0 1 1,0 0-1,0 0 1,0-1 0,0 1-1,-1 0 1,1-1-1,0 1 1,-1 0-1,1 0 1,-1-2-1,0 2-3,1 1-1,0 0 1,0 0 0,-1-1-1,1 1 1,0 0-1,0 0 1,-1-1-1,1 1 1,0 0-1,-1 0 1,1 0-1,0 0 1,-1-1-1,1 1 1,-1 0-1,1 0 1,0 0-1,-1 0 1,1 0-1,0 0 1,-1 0-1,1 0 1,-1 0 0,1 0-1,0 0 1,-1 0-1,-1 1 167,0 0 1,0 0-1,1 0 0,-1 0 1,0 0-1,1 0 0,-1 1 1,0-1-1,1 1 0,0-1 1,-1 1-1,1-1 0,-2 4 1,-4 7 421,0 1-1,1-1 1,1 1 0,-6 19 0,9-27-579,1 0 0,-1 0 0,1 0 0,1 0 0,-1 0 0,1 0 0,0 0 0,0 0 0,0 0 0,1 0 0,-1 0 0,1 0 0,1 0 0,-1 0 0,4 7 0,-4-10-84,0-1 0,0 1 0,0-1 0,0 1 0,0-1-1,1 1 1,-1-1 0,1 1 0,-1-1 0,1 0 0,-1 0 0,1 0-1,0 0 1,-1 0 0,1 0 0,0 0 0,0-1 0,0 1 0,0-1-1,3 1 1,-1-1-1,0 0-1,0 0 0,-1-1 0,1 1 1,0-1-1,-1 0 0,1 0 1,0 0-1,-1-1 0,5-1 0,4-5 1,1 1-1,-2-2 0,1 1 1,16-18-1,-7 3-169,-1-1-1,-1-1 1,-1-1-1,27-52 1,-36 52-176,-11 22 170,-8 14 160,2 1 168,1 1-1,0 0 1,0 0-1,1 1 0,1-1 1,0 1-1,1 1 0,0-1 1,1 1-1,1-1 1,-2 28-1,4-39-148,0 0 1,0 1 0,0-1-1,1 1 1,-1-1-1,1 0 1,-1 1 0,1-1-1,0 0 1,0 0-1,0 1 1,0-1 0,0 0-1,0 0 1,0 0-1,1 0 1,-1 0 0,1-1-1,0 1 1,-1 0-1,1-1 1,0 1 0,0-1-1,0 0 1,0 1-1,0-1 1,0 0-1,1 0 1,-1 0 0,0-1-1,0 1 1,1 0-1,-1-1 1,1 0 0,-1 1-1,0-1 1,1 0-1,-1 0 1,3-1 0,3 0-34,0 0 1,-1 0 0,1-1-1,-1 0 1,0-1 0,1 0-1,-1 0 1,0 0 0,0-1 0,-1 0-1,7-5 1,-7 4-4,0 0 0,-1 0-1,1 0 1,-1-1 0,0 0 0,-1 1 0,0-2-1,0 1 1,0 0 0,0-1 0,-1 0 0,0 0 0,-1 0-1,0 0 1,0 0 0,1-9 0,-3 16 23,1-1 0,-1 1 0,0-1 0,0 0 0,0 1 0,0-1 1,0 1-1,0-1 0,0 1 0,0-1 0,0 1 0,0-1 0,-1 1 0,1-1 0,0 1 1,0-1-1,0 1 0,-1-1 0,1 1 0,0-1 0,0 1 0,-1-1 0,1 1 0,-1-1 0,1 1 1,0 0-1,-1-1 0,1 1 0,-1 0 0,1-1 0,-1 1 0,1 0 0,-1 0 0,1-1 1,-1 1-1,1 0 0,-1 0 0,1 0 0,-1 0 0,0 0 0,0 0 2,-1 0 0,1 0 1,0 1-1,0-1 0,0 0 0,-1 1 0,1-1 0,0 1 1,0 0-1,0-1 0,0 1 0,0 0 0,0-1 0,0 1 1,0 0-1,0 0 0,0 1 0,-5 8 14,0 0 0,1-1-1,0 1 1,1 1 0,0-1 0,1 1-1,0 0 1,-2 18 0,1 0 10,2 1 0,1 32 0,6-7-181,2 0 0,20 78 0,7 53-549,-33-176 728,0 0 0,-1 0 0,-1 0 0,0 1 0,0-1 0,0 0 0,-5 13 0,5-21 35,1 0 1,-1 0-1,0 1 0,0-1 1,0 0-1,0 0 1,0 0-1,0 0 0,0-1 1,-1 1-1,1 0 0,-1 0 1,1-1-1,-1 1 1,0-1-1,0 1 0,0-1 1,1 0-1,-1 0 0,0 0 1,-1 0-1,1 0 0,0 0 1,0-1-1,0 1 1,0 0-1,-1-1 0,1 0 1,0 0-1,0 0 0,-1 0 1,1 0-1,0 0 1,0 0-1,-1-1 0,1 1 1,0-1-1,0 1 0,-3-2 1,0 0 25,0-1-1,0 1 1,1-1 0,-1 0 0,1 0 0,-1-1 0,1 1-1,0-1 1,0 0 0,1 0 0,-1 0 0,1-1-1,0 1 1,0-1 0,0 0 0,1 0 0,-1 0 0,1 0-1,1 0 1,-3-9 0,1 4-85,1-1-1,1 1 1,-1 0-1,2 0 1,-1-1-1,2 1 1,-1 0-1,1-1 1,1 1 0,2-11-1,0 9-102,1 0 0,0 1 0,0 0 0,1 0 0,0 0 0,1 1 0,15-18 0,2 2-962,38-31-1,-33 32 318,26-29 0,-27 19 71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0 532 9866,'2'1'436,"-1"0"0,0 0 0,1 0 1,-1 0-1,0-1 0,1 1 0,-1 0 0,1-1 0,-1 1 0,1-1 0,-1 0 0,1 1 1,2-1-1,21-5 1445,-16 1-1739,-1-1 1,1 1-1,11-11 1,-17 14 95,21-18 187,0 0-1,0-1 1,-2-2-1,-1 0 0,0-1 1,-2-1-1,-1-1 1,-1-1-1,-1 0 1,-1-1-1,11-29 0,-21 44-403,-2 1-1,0-1 1,0 0-1,-1 0 0,-1 0 1,1-15-1,-2 22-40,0 1 0,0-1 0,-1 0-1,1 1 1,-1-1 0,0 1 0,0-1 0,-1 1 0,1 0 0,-1-1-1,0 1 1,0 0 0,-1 0 0,1 0 0,-1 1 0,0-1 0,0 0-1,-7-5 1,8 7-1,0 1 0,-1-1 0,1 1 0,-1-1 0,0 1 0,1 0 0,-1 0 0,0 1 0,0-1 0,0 0 0,1 1 0,-1 0 0,0 0 0,0 0 0,0 0 0,0 0 0,0 0 0,1 1 0,-1-1 0,0 1 0,0 0 0,0 0-1,1 0 1,-1 0 0,1 0 0,-1 1 0,-4 2 0,-3 3-55,1 1 1,0 0-1,0 0 0,1 0 0,-12 16 0,2 1 40,1 1 1,1 1-1,1 0 0,2 1 1,0 1-1,2 0 0,1 1 1,2 0-1,1 0 0,1 0 0,1 1 1,0 44-1,5-68 43,0 0-1,1 1 1,0-1 0,0 1-1,0-1 1,1 0 0,0 0-1,1 0 1,-1 0 0,6 8-1,-6-11-1,0-1-1,0 0 0,1 0 0,-1-1 1,1 1-1,-1 0 0,1-1 0,0 0 1,0 0-1,1 1 0,-1-2 0,0 1 1,1 0-1,-1-1 0,1 0 0,-1 1 1,1-1-1,-1-1 0,1 1 0,0 0 0,7-1 1,-1 0-19,0-1 1,-1 0-1,1-1 0,0 0 1,0-1-1,-1 0 1,1 0-1,-1-1 1,0 0-1,0-1 1,0 0-1,-1 0 0,0-1 1,9-8-1,0 0-112,-2 0 1,0-2-1,0 0 0,-1 0 0,18-31 0,-21 29 32,-1-2 0,10-26 0,-7 9-178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 14267,'13'1'276,"1"1"1,-1 1-1,0 0 1,0 0-1,0 2 1,0-1-1,21 12 0,-31-14-185,0 0-1,0-1 0,0 1 1,0 0-1,-1 1 0,1-1 1,-1 0-1,1 1 0,-1-1 1,0 1-1,0 0 0,0 0 1,0 0-1,0 0 0,-1 0 1,1 0-1,-1 0 0,0 0 1,0 1-1,0-1 0,0 0 1,-1 1-1,1-1 0,-1 1 1,0-1-1,0 1 0,0-1 1,-1 1-1,1-1 1,-1 0-1,0 1 0,0-1 1,0 0-1,-3 7 0,-26 39 1677,29-48-1754,1-1 0,0 0-1,0 0 1,0 0 0,0 0-1,0 0 1,-1 1 0,1-1-1,0 0 1,0 0 0,0 0-1,0 0 1,0 1 0,0-1-1,0 0 1,0 0 0,0 0 0,-1 1-1,1-1 1,0 0 0,0 0-1,0 0 1,0 1 0,0-1-1,0 0 1,0 0 0,0 0-1,1 1 1,-1-1 0,0 0-1,0 0 1,0 0 0,0 0-1,0 1 1,0-1 0,0 0 0,0 0-1,0 0 1,1 1 0,-1-1-1,0 0 1,0 0 0,0 0-1,0 0 1,1 0 0,10-2 186,14-10-163,-11 2-28,-1 0 1,-1-1-1,1-1 0,-2 0 1,0-1-1,0 0 0,-1-1 0,15-27 1,-12 16-2,-2 1 1,-1-2-1,-1 1 1,9-46-1,-14 58-21,-1 12-10,4 20-35,0 3 16,-5-17 37,0 0 0,1-1 0,0 1 0,0-1 0,0 0 0,0 0 0,1 0 1,-1 0-1,1-1 0,0 1 0,0-1 0,1 0 0,-1-1 0,1 1 0,-1 0 0,1-1 0,0 0 0,8 2 0,-6-3 4,-1 0-1,1-1 1,-1 1-1,1-1 1,0-1 0,-1 1-1,1-1 1,-1 0-1,1-1 1,-1 0-1,0 0 1,0 0 0,1-1-1,8-5 1,0 0 5,-2-1 0,1 0 0,-1-1 0,0-1 0,-1 0 0,0 0 0,-1-2 0,-1 1 0,0-1 0,0-1 0,-1 1 0,-1-2 0,0 1 0,-1-1 0,8-25 0,-14 36-8,-1 0 0,1 1 0,0-1 0,-1 0 0,0 1 0,0-1 1,0 0-1,0 1 0,-1-1 0,1 0 0,-1 1 0,0-1 0,0 1 0,-3-7 1,3 9 1,1 0 0,-1 0 0,0 0 0,1 0 0,-1 0 0,0 0 0,0 0 1,0 0-1,0 1 0,0-1 0,0 0 0,0 1 0,0-1 0,0 0 0,0 1 1,0 0-1,-1-1 0,-1 0 0,1 1-1,0 0 0,0 0 0,0 0 0,0 1 0,0-1 0,0 0 0,0 1 0,0 0 0,0-1 0,0 1 0,0 0 0,0 0 0,0 0 0,-2 1 0,-3 4-1,0-1 0,1 1 1,-1 0-1,1 0 0,1 0 1,-1 1-1,1 0 1,0 0-1,1 1 0,0-1 1,-5 11-1,6-10 10,0-1 1,0 0-1,1 1 1,0 0-1,0-1 0,1 1 1,0 0-1,0 0 1,1 0-1,0-1 1,1 1-1,1 13 0,0-17-33,-1 0 0,1 0 0,0 0 0,0 0-1,0 0 1,0-1 0,1 1 0,0-1 0,-1 1-1,1-1 1,0 0 0,1 0 0,-1-1 0,0 1-1,1-1 1,0 1 0,-1-1 0,1 0 0,0 0 0,0-1-1,0 1 1,0-1 0,5 1 0,10 2-276,-1-1 1,1-1-1,34 0 1,-51-2 285,32 0-318,0-1 0,0-2 0,0-2 0,0-1 0,-1-1 0,49-19-1,-77 25 473,-1-1-1,1 0 0,-1 0 0,0 0 0,0 0 1,0-1-1,0 0 0,0 0 0,0 0 1,-1 0-1,5-6 0,-6 6 27,-1 1 1,0-1-1,0 1 1,0-1-1,0 0 0,0 0 1,-1 1-1,1-1 1,-1 0-1,0 0 1,1 1-1,-1-1 0,-1 0 1,1 0-1,0 0 1,-1 1-1,1-1 1,-1 0-1,0 0 0,0 1 1,-1-4-1,-43-87 3082,32 70-3005,1 0-1,2-1 1,-12-37-1,21 59-304,0 0 0,1 0-1,0 0 1,-1 0 0,1 0-1,0 1 1,0-1 0,0 0-1,0 0 1,0 0-1,0 0 1,1 0 0,-1 0-1,1 0 1,-1 1 0,1-1-1,1-2 1,-1 3 1,0-1 0,0 1 0,1 0 0,-1 0 0,1 0 0,-1 0 0,1 0 0,-1 0 0,1 0 0,0 0 1,-1 1-1,1-1 0,0 1 0,-1-1 0,1 1 0,0 0 0,0-1 0,3 1 0,29 0-372,10 1-157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18412,'1'4'110,"0"0"-1,0 0 1,0 0-1,1 0 1,-1 0 0,1 0-1,0-1 1,0 1 0,1-1-1,-1 1 1,1-1-1,-1 0 1,1 0 0,0 0-1,0 0 1,1-1 0,-1 1-1,0-1 1,1 0-1,0 0 1,-1 0 0,1 0-1,4 0 1,0 1-58,0 0-1,1-1 1,-1 0 0,1-1 0,-1 0 0,1 0-1,-1-1 1,1 0 0,-1-1 0,10-1 0,-5-1 18,1-1 0,-1 0 0,0 0 1,-1-2-1,1 0 0,-1 0 1,14-11-1,-6 3 139,-1-1 0,0-1-1,19-21 1,-38 36-201,0 1-1,0 0 1,0-1-1,1 1 0,-1 0 1,0-1-1,0 1 1,1 0-1,-1-1 0,0 1 1,1 0-1,-1 0 1,0-1-1,1 1 0,-1 0 1,0 0-1,1 0 1,-1 0-1,0-1 1,1 1-1,-1 0 0,0 0 1,1 0-1,-1 0 1,1 0-1,-1 0 0,0 0 1,1 0-1,-1 0 1,1 0-1,-1 0 1,0 0-1,1 1 0,3 12 65,-8 28-107,4-37 48,-3 22 31,-24 276 1271,26-264-1071,3 0 0,1 0 0,2 0 0,1-1 0,2 0 0,14 38 0,-1-27-127,-15-35-50,0 0 0,-1 0-1,-1 0 1,5 18 0,-9-31-58,0 0 0,0 1 0,0-1 0,0 0 0,1 1 0,-1-1 0,0 1 0,0-1 0,0 0 0,0 1 0,0-1 0,0 0 0,0 1 0,0-1 0,0 1 0,0-1 0,0 0 0,0 1 0,0-1-1,-1 0 1,1 1 0,0-1 0,0 0 0,0 1 0,0-1 0,-1 0 0,1 1 0,0-1 0,0 0 0,0 0 0,-1 1 0,1-1 0,0 0 0,-1 0 0,1 1 0,0-1 0,-1 0 0,1 0 0,0 0 0,-1 0 0,1 1 0,-2-2 12,1 1 1,0 0-1,0-1 0,0 1 0,0-1 1,-1 1-1,1-1 0,0 0 0,0 0 1,0 1-1,0-1 0,0 0 0,0-1 1,-8-8 52,0-1 1,1 1 0,0-2 0,1 1-1,-7-16 1,0-3-221,-10-35 1,16 38-212,1-1 1,1 0-1,1 0 0,2 0 1,0-1-1,2 1 0,2 0 1,0-1-1,2 1 1,1 0-1,14-52 0,7 11-588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30 192 18948,'0'0'49,"0"0"0,0 0-1,0 0 1,0-1 0,0 1 0,0 0 0,0 0-1,0 0 1,0-1 0,0 1 0,0 0 0,0 0-1,0 0 1,0-1 0,0 1 0,0 0 0,0 0 0,0 0-1,0-1 1,0 1 0,0 0 0,0 0 0,-1 0-1,1-1 1,0 1 0,0 0 0,0 0 0,0 0-1,0 0 1,0-1 0,-1 1 0,1 0 0,0 0-1,0 0 1,0 0 0,-1 0 0,1 0 0,0 0-1,0 0 1,0-1 0,-1 1 0,1 0 0,0 0-1,-1 0 1,-4 11 1098,-2 21 119,1 14-818,2 0 1,1 1-1,8 83 1,-4-123-427,0-1 0,0 0 1,0 0-1,1 0 0,2 7 0,-4-12-22,1-1 0,-1 1 0,0 0-1,0 0 1,1-1 0,-1 1 0,1 0-1,-1-1 1,0 1 0,1 0 0,-1-1 0,1 1-1,0-1 1,-1 1 0,1-1 0,-1 1-1,1-1 1,0 1 0,-1-1 0,1 1-1,0-1 1,0 0 0,-1 0 0,1 1-1,0-1 1,0 0 0,-1 0 0,1 0-1,0 0 1,0 0 0,0 0 0,-1 0-1,1 0 1,0 0 0,0 0 0,-1 0-1,1 0 1,0-1 0,0 1 0,-1 0-1,1-1 1,0 1 0,0 0 0,-1-1 0,1 1-1,-1-1 1,1 1 0,0-1 0,-1 1-1,2-2 1,2-3-36,1 0 0,-1 0 0,0 0 1,0-1-1,-1 0 0,1 0 0,-1 0 0,-1 0 0,1 0 0,2-9 0,1-9-209,6-34 0,-6 19-395,1-48 0,-6 71 253,-1 0-1,-1 0 1,-1 0-1,0 0 0,-8-28 1,14 54 295,0 0 1,0 0 0,1-1-1,1 0 1,-1 0-1,13 14 1,-14-17 181,1-1 0,0-1-1,0 1 1,0-1 0,0 0 0,1 0 0,0 0-1,0-1 1,0 0 0,0 0 0,0 0 0,1-1-1,11 3 1,-11-4 9,0 0 0,1-1 1,-1 0-1,0 0 0,1-1 0,-1 1 0,0-2 0,0 1 0,1-1 0,-1 0 0,-1 0 0,1-1 0,0 0 0,0 0 0,-1-1 0,0 0 1,0 0-1,0 0 0,0-1 0,8-8 0,-10 8-73,0 0-1,0 0 1,0 0 0,-1 0 0,1-1 0,-1 1 0,-1-1-1,1 0 1,-1 0 0,0 0 0,0 0 0,-1 0 0,1 0 0,-2-1-1,1 1 1,-1 0 0,0-1 0,0 1 0,0-1 0,-1 1-1,0 0 1,0 0 0,-5-13 0,5 16-46,0 0 1,-1 0 0,0 0-1,1 0 1,-1 0-1,0 0 1,0 0 0,-1 0-1,1 1 1,0-1-1,-1 1 1,-3-3-1,5 4 8,-1 1 0,1-1 0,-1 0-1,1 0 1,-1 1 0,1-1 0,-1 1-1,0-1 1,1 1 0,-1 0-1,0 0 1,1 0 0,-1 0 0,0 0-1,1 0 1,-1 0 0,0 0-1,1 1 1,-1-1 0,0 1 0,1-1-1,-1 1 1,1 0 0,-1-1 0,1 1-1,-1 0 1,-1 2 0,-2 1-8,0 1 0,0 0 0,1 0 1,-1 1-1,1-1 0,0 1 0,1 0 1,0 0-1,0 0 0,0 0 0,0 1 1,1-1-1,-2 12 0,1-4 40,0 0 1,2 0-1,-1 0 0,2 0 1,1 27-1,0-36-8,0 0 0,0 0 0,0 0 0,1 0 0,0 0 0,0 0 0,0 0 0,0 0 0,1-1 0,0 1 0,0-1-1,0 0 1,7 8 0,-5-8-1,1 1 0,0 0 0,0-1 0,0 0 0,1-1 0,-1 1 0,1-1 0,14 4 0,-2-2-95,0-2 1,0 0 0,0-1 0,1 0 0,-1-2 0,34-3 0,-18-2-231,0 0 0,-1-2 0,43-15 0,-60 16 156,0 0 0,-1-2 0,0 0 0,0 0 0,-1-2 0,0 0 0,0 0 0,15-16 0,-21 19 711,-10 16 365,-1 4-481,2-11-395,1 0 0,-1-1 0,0 1-1,0 0 1,1 0 0,-1 0 0,1 0-1,0 0 1,0 0 0,-1-1 0,1 1-1,0 0 1,1-1 0,-1 1-1,0-1 1,0 1 0,1-1 0,-1 1-1,1-1 1,-1 0 0,1 0 0,-1 0-1,1 0 1,0 0 0,-1 0-1,1 0 1,0 0 0,0-1 0,0 1-1,0-1 1,0 1 0,0-1 0,0 0-1,2 0 1,7 1 26,-1 0 0,1-2 0,0 1 0,20-4 0,-3-3-74,0 0 0,-1-2 0,0-1 1,0-1-1,48-28 0,-39 17-58,-1-2 0,-1-1 0,43-43 0,-30 21-99,-45 45 696,-5-5-237,2-5-210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 19492,'-13'-12'2289,"2"6"871,24 9-2616,0 5-384,11 0-744,6 4-352,9-3-256,8 3 792,1-7-248,3-1-297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2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18156,'-9'13'1739,"2"1"1,-8 19-1,9-16-1540,2 1 0,0-1 0,1 1 1,0-1-1,2 1 0,0 34 0,4-24-158,0-1 0,2 0 1,15 50-1,4-11-653,4-1-1,56 98 1,-81-160 580,13 26-342,-1 1 1,15 41 0,-27-63 405,0-1 0,-1 1 0,0 0 0,-1 0-1,0-1 1,0 1 0,0 0 0,-1 0 0,0 1 0,-1-1 0,0-1 0,0 1-1,-1 0 1,0 0 0,-4 11 0,5-16 42,0 0 1,-1-1-1,1 1 0,-1 0 0,0-1 1,0 1-1,0-1 0,0 1 0,0-1 0,-1 0 1,1 0-1,-1 0 0,1 0 0,-1-1 1,0 1-1,1-1 0,-1 1 0,0-1 1,0 0-1,0 0 0,0 0 0,0-1 0,0 1 1,-1-1-1,1 0 0,0 1 0,0-2 1,0 1-1,0 0 0,0 0 0,-5-2 1,0 0 76,0-1 0,1 1 0,0-1 0,-1-1 0,1 0 0,0 0 0,1 0 1,-1-1-1,1 1 0,0-2 0,-9-8 0,8 6-127,0-1 0,1 1 0,0-1 0,0-1 0,0 1 0,2-1 0,-1 0 0,1 0 0,0-1 0,1 1 0,1-1-1,-1 0 1,2 0 0,-1 1 0,2-1 0,-1 0 0,2-14 0,1 9-173,1 1 0,0-1 0,1 1 0,1-1 0,0 1 0,1 1 0,1-1 0,0 1 0,1 0 0,1 0-1,13-16 1,18-15-1192,2 1-1,79-62 0,-89 79 1106,32-26-576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2 390 13763,'6'-19'1867,"-6"18"-1737,0 0 0,0-1 0,0 1 1,1-1-1,-1 1 0,0 0 0,1 0 0,-1-1 0,1 1 0,0 0 0,-1-1 0,1 1 0,0 0 0,1-2 0,-2 3-128,1 0-1,-1 0 1,0 0-1,0 0 1,0 0-1,1 0 1,-1 1-1,0-1 1,0 0-1,0 0 1,0 0-1,1 0 1,-1 0-1,0 0 1,0 0-1,0 1 1,0-1-1,1 0 1,-1 0-1,0 0 1,0 0-1,0 1 1,0-1-1,0 0 1,0 0-1,0 0 1,0 1-1,0-1 1,0 0 0,0 0-1,1 0 1,-1 1-1,0-1 1,0 0-1,0 0 1,-1 0-1,1 1 1,0-1-1,0 0 1,0 0-1,0 0 1,0 1-1,0-1 1,-1 12 210,-5 20 401,1-13-173,2-1-1,-1 19 1,3-20-142,2 0 1,-1 0-1,2 0 0,1 0 1,0 0-1,6 18 0,-7-29-213,0 0 0,1 0 0,0 0 0,0 0 0,0 0 0,1-1 0,0 0 0,5 7 0,-6-9-49,0-1 0,1 1 0,-1-1 0,0 1 0,1-1 0,-1 0 0,1 0 0,0-1 0,0 1 0,0-1 0,-1 0 0,1 0 0,0 0 0,6 0 0,-4-1-13,0 0 0,1 0 0,-1-1 0,0 0 0,0 0 0,0-1 1,0 0-1,0 0 0,0 0 0,-1-1 0,1 0 0,-1 0 0,1 0 0,-1-1 0,0 1 0,5-6 0,2-3 1,0 1-1,-1-2 0,0 1 0,17-28 0,-17 22-11,-1 1 1,-1-2-1,0 1 1,-1-1-1,-2 0 1,1-1-1,-2 1 1,-1-1-1,0 0 1,-2-1-1,1-25 0,-6 34-11,-2 20-17,-2 19-15,5-13 24,1 0 1,1 0 0,1 0-1,0 0 1,1 0 0,0 0-1,1-1 1,0 1-1,2-1 1,6 16 0,-9-24 16,0 0 0,0-1 1,1 1-1,0-1 0,0 1 1,0-1-1,1 0 0,-1 0 1,1 0-1,0-1 0,0 1 1,0-1-1,1 0 0,-1 0 1,1 0-1,-1-1 0,1 0 1,0 0-1,0 0 0,0 0 1,0-1-1,1 0 0,-1 0 1,0 0-1,0-1 0,1 0 1,-1 0-1,0 0 0,9-2 1,-1-1 47,-1 0 0,0-1 0,0 0 0,0-1 0,-1-1 0,0 1 0,0-2-1,0 0 1,-1 0 0,0-1 0,0 0 0,-1-1 0,17-19 0,-18 19-1,0-1-1,-1 0 0,0-1 1,-1 1-1,0-2 0,0 1 1,-1 0-1,-1-1 0,0 0 1,-1 0-1,0 0 0,0-1 0,-2 1 1,1-14-1,-2 20-32,0 0 1,-1 0-1,0 0 0,-1 1 0,1-1 0,-1 0 0,0 1 1,0-1-1,-1 1 0,-3-7 0,4 10-20,1 0 0,0 1 0,0-1 0,-1 0 0,1 1 0,-1-1 0,0 1 0,1-1 0,-1 1 0,0 0 0,0-1-1,0 1 1,1 0 0,-1 0 0,-1 1 0,1-1 0,0 0 0,0 1 0,0-1 0,0 1 0,0 0 0,0-1 0,-1 1 0,1 0 0,0 0 0,0 1 0,0-1-1,-1 0 1,1 1 0,0-1 0,-2 2 0,2-2-5,0 1-1,0 0 1,1 0-1,-1 0 1,0 0-1,0 0 1,1 0-1,-1 0 1,1 1-1,-1-1 1,1 0 0,0 1-1,-1-1 1,1 1-1,0 0 1,0-1-1,0 1 1,0 0-1,0 0 1,0 0-1,1-1 1,-1 1-1,1 0 1,-1 0-1,1 0 1,0 0-1,0 0 1,0 0-1,0 0 1,0 0 0,0 0-1,0 0 1,1 0-1,-1 0 1,1 0-1,0 2 1,0 0-7,1 0 0,0 0 0,-1 0 0,2 0 0,-1 0 0,0 0 0,1 0 0,-1-1 0,1 0 0,0 1 0,0-1 1,1 0-1,-1 0 0,1-1 0,6 5 0,-1-4 4,-1 0 1,1 0-1,0-1 1,0 0 0,0-1-1,0 0 1,1 0-1,-1-1 1,0 0-1,0-1 1,0 0-1,0 0 1,0-1-1,0 0 1,0-1-1,0 0 1,0 0 0,-1-1-1,10-5 1,-4 1 15,-1 0 0,0 0 0,0-1 1,0-1-1,-1 0 0,-1-1 0,0 0 0,0-1 1,-1 0-1,13-21 0,-19 25 8,0 0 0,0 0-1,-1-1 1,0 1 0,-1-1 0,0 0-1,2-16 1,-3 20-7,-1 1 0,0-1 0,0 0 0,0 1 0,0-1 0,-1 0 1,0 1-1,0-1 0,0 1 0,-1-1 0,1 1 0,-1-1 0,0 1 0,0 0 0,-1 0 0,-4-6 0,7 9-12,-1 0-1,1 1 0,-1-1 1,0 0-1,1 1 1,-1-1-1,0 0 0,1 1 1,-1-1-1,0 1 0,0-1 1,1 1-1,-1 0 0,0-1 1,0 1-1,0 0 1,0-1-1,0 1 0,0 0 1,1 0-1,-1 0 0,0 0 1,0 0-1,0 0 0,0 0 1,0 0-1,0 0 1,-1 1-1,1 0-3,-1 0 1,1 0-1,-1 0 1,1 0-1,-1 1 0,1-1 1,0 0-1,0 1 1,0-1-1,0 1 0,0 0 1,0-1-1,-1 3 1,-2 5-11,1 0 0,0 1 0,0 0 1,-1 11-1,-1 10 0,3 1 1,0 0-1,5 44 1,-2-58-63,1 0 0,1-1 1,1 1-1,1-1 0,0 0 0,1 0 1,13 24-1,-17-37-4,0-1 1,0 1-1,0-1 1,0 0-1,0 0 1,1 0 0,-1 0-1,1 0 1,0-1-1,0 1 1,0-1-1,0 0 1,1 1-1,-1-2 1,0 1-1,1 0 1,7 2-1,-8-4 37,0 0-1,0 0 0,1 0 1,-1-1-1,0 1 1,1-1-1,-1 0 0,0 1 1,0-1-1,0-1 1,0 1-1,0 0 0,0-1 1,0 0-1,0 0 1,0 0-1,-1 0 0,1 0 1,-1 0-1,0 0 1,3-4-1,28-35-493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50 17484,'1'-2'168,"0"0"1,-1 1 0,1-1-1,-1 0 1,0 0 0,0 1 0,0-1-1,1 0 1,-2 0 0,1 0-1,0 1 1,0-1 0,-1 0-1,1 0 1,0 0 0,-1 1-1,0-1 1,0 0 0,1 1-1,-1-1 1,0 1 0,-2-3-1,2 3-71,-1 0-1,1 0 0,-1 0 1,0 0-1,1 1 0,-1-1 0,0 1 1,1-1-1,-1 1 0,0 0 1,0-1-1,1 1 0,-1 0 0,0 0 1,0 0-1,1 1 0,-1-1 0,0 0 1,1 1-1,-1-1 0,0 1 1,1-1-1,-1 1 0,-2 1 0,-5 3-34,1-1 0,1 1 0,-1 1-1,1 0 1,0 0 0,0 0 0,0 1-1,1 0 1,0 0 0,1 0 0,-1 1-1,2 0 1,-1 0 0,1 0 0,-4 9-1,2-3-50,1 1 0,1-1 0,0 1 0,0 0 0,2 0 0,-1 0 0,2 0 0,1 22 0,0-34-50,0 0-1,0 0 0,0 1 1,1-1-1,0 0 0,-1 0 1,1 0-1,0 0 0,1 0 1,-1 0-1,0-1 0,1 1 1,0 0-1,0 0 0,-1-1 0,2 0 1,-1 1-1,4 3 0,-3-5-53,0 1 0,0-1 0,0 1 0,0-1-1,0 0 1,0-1 0,0 1 0,1 0 0,-1-1 0,0 0-1,0 0 1,0 0 0,1 0 0,-1 0 0,0-1-1,0 1 1,0-1 0,6-2 0,8-3-108,-1-1 0,0 0-1,-1-1 1,25-17 0,15-16-522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14915,'-1'0'99,"0"0"1,1 0-1,-1 0 0,0 0 0,1 0 0,-1 0 1,0 0-1,0 0 0,1 0 0,-1 0 1,0 0-1,1 0 0,-1 1 0,0-1 0,1 0 1,-1 0-1,1 1 0,-1-1 0,0 0 0,1 1 1,-1-1-1,1 1 0,-1-1 0,1 1 0,-1-1 1,1 1-1,-1 0 0,-17 18 406,16-18-351,-14 18 1082,0 1 1,-24 41-1,34-51-1059,1 0 1,0 1-1,0 0 0,1 0 1,1 0-1,0 0 0,0 0 1,-1 20-1,4-30-161,0 0 0,-1 1 0,1-1 0,0 1 1,1-1-1,-1 0 0,0 1 0,0-1 0,1 0 0,-1 1 0,0-1 0,1 0 0,-1 1 1,1-1-1,0 0 0,-1 0 0,1 0 0,0 0 0,0 1 0,0-1 0,0 0 0,0 0 0,1 1 1,0-2-4,0 1 1,-1 0 0,1-1 0,0 1 0,0-1-1,0 0 1,0 0 0,0 1 0,-1-1 0,1 0 0,0-1-1,0 1 1,0 0 0,3-1 0,6-3-8,-1 1 0,0-1 0,0-1 0,13-7 0,50-35-209,-42 26 3,35-18 0,-64 38 181,0 0 0,0 0 1,1 0-1,-1 0 0,0 0 0,1 1 0,-1-1 0,1 1 0,-1-1 0,4 1 0,-5 0 18,0 1 1,0-1-1,1 0 1,-1 0-1,0 1 1,0-1-1,0 0 1,0 1 0,0 0-1,0-1 1,0 1-1,0-1 1,0 1-1,0 0 1,0 0-1,1 1 1,0 1 56,0 1 0,0-1 0,0 1 0,-1 0 0,1 0 0,-1 0 0,0 0 0,0 0 0,0 0 0,0 6 0,-1-10-37,0 1 0,0-1-1,0 1 1,1-1 0,-1 1-1,0 0 1,0-1 0,0 1-1,1-1 1,-1 1-1,0-1 1,1 0 0,-1 1-1,1-1 1,-1 1 0,0-1-1,1 1 1,-1-1-1,1 0 1,-1 1 0,1-1-1,-1 0 1,1 0 0,-1 1-1,1-1 1,-1 0 0,1 0-1,-1 0 1,1 0-1,0 0 1,-1 0 0,1 0-1,-1 0 1,1 0 0,-1 0-1,1 0 1,0 0 0,-1 0-1,1 0 1,-1 0-1,1 0 1,-1-1 0,1 1-1,-1 0 1,1 0 0,-1-1-1,1 1 1,0-1 0,31-19 328,-25 15-277,12-8 58,3-3-104,1 2 0,25-12 0,-42 22-57,1 1 0,0 1 0,-1 0 0,1 0 0,0 0 0,1 1 0,-1-1 0,0 2 0,0-1 0,0 1 0,1 0 0,10 2 0,-15-1 6,0 0-1,0 0 1,0 0-1,0 0 1,0 1-1,0-1 1,-1 1-1,1 0 1,-1 0-1,1 0 1,-1 0-1,0 0 1,0 0-1,0 1 1,0-1-1,0 1 1,0-1-1,-1 1 1,1 0-1,-1-1 1,0 1-1,0 0 1,0 0-1,0 0 1,0 0 0,-1 0-1,1 4 1,-1-7 42,0 0 0,0 0 0,0 0 1,0 0-1,0 1 0,0-1 1,0 0-1,0 0 0,0 0 1,0 0-1,-1 0 0,1 0 0,0 0 1,0 1-1,0-1 0,0 0 1,0 0-1,0 0 0,0 0 1,0 0-1,0 0 0,-1 0 0,1 0 1,0 0-1,0 1 0,0-1 1,0 0-1,0 0 0,0 0 1,-1 0-1,1 0 0,0 0 0,0 0 1,0 0-1,0 0 0,0 0 1,-1 0-1,1 0 0,0 0 1,0 0-1,0 0 0,0 0 0,0 0 1,0-1-1,-1 1 0,1 0 1,0 0-1,0 0 0,0 0 1,0 0-1,0 0 0,-1 0 0,-5-6-5,7-4 60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23:0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1726 399 7258,'-115'63'253,"-107"66"-269,193-109 24,1 2 0,1 0 0,1 2 0,1 0 0,-29 38 0,-43 68-490,-161 193 57,165-222 441,8-11 938,-138 189 0,126-129 240,-124 180 234,200-301-1418,2 1-1,1 0 0,-18 41 1,29-55-24,2 0 0,-1 1 0,2-1 0,1 1 0,0-1 0,1 1 0,0 0 0,2 32 0,4-19-60,0 1 1,2-1-1,2 0 0,0-1 0,14 30 0,4 1-188,44 73 0,159 194 312,-229-326-47,14 17 42,1 1 1,1-2-1,1 0 1,0-2-1,1 1 1,1-2-1,0-1 1,1 0-1,0-1 1,1-1-1,0-1 1,1-1-1,0-1 1,23 5-1,10-1-10,1-3-1,0-2 0,84-1 1,170-20-45,-294 13 9,279-26-17,-84 6 19,-85 8-14,0-5 0,131-38 1,-165 30-32,-1-5-1,-2-3 1,117-64 0,-133 58 33,-3-4 0,-2-3 0,-1-2 0,-3-4 0,-2-2 0,-3-3 0,97-122 0,-84 83 31,86-152 0,-132 202-21,-3-2 0,-2 0 0,-2-2 0,-3 0-1,18-91 1,-24 65 64,-4 1 1,-3-1-1,-3 0 0,-4 0 0,-3 0 0,-31-136 0,5 90-63,-4 0 1,-6 3-1,-76-151 0,91 216-280,-2 1-1,-44-60 1,54 89 124,0 1 0,-1 0 1,-2 1-1,0 2 0,-1 0 1,-31-19-1,15 16 94,-1 2 1,-1 2-1,0 2 1,-2 2-1,0 1 1,-1 3-1,0 1 0,-83-7 1,26 11-51,-1 4 1,-194 22 0,-97 40 8,181-17-94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200 441 16676,'0'0'74,"0"-1"0,0 1 0,1 0 0,-1 0 0,0-1 1,0 1-1,1 0 0,-1-1 0,0 1 0,0 0 0,0-1 1,0 1-1,1 0 0,-1-1 0,0 1 0,0-1 0,0 1 1,0 0-1,0-1 0,0 1 0,0-1 0,0 1 0,0 0 1,0-1-1,0 1 0,0 0 0,0-1 0,-1 1 0,1-1 1,0 1-1,0 0 0,0-1 0,-1 1 0,-13-6 1485,10 5-1269,0 1 1,0 0-1,-1 0 0,1 0 0,0 0 0,-6 2 1,3 0-144,0 1 0,1 0 1,-1 1-1,1-1 1,0 1-1,0 1 0,0-1 1,1 1-1,0 0 1,-8 8-1,2 0 61,1 0 0,1 1-1,-13 23 1,18-29-116,0 1 1,0 0-1,1 0 0,0 0 1,0 0-1,0 11 0,2-18-76,1 0 0,0-1 0,-1 1 1,1 0-1,0 0 0,0-1 0,0 1 0,0 0 0,1 0 0,-1-1 0,0 1 0,1 0 1,-1-1-1,1 1 0,0 0 0,0-1 0,-1 1 0,1-1 0,0 1 0,0-1 1,0 1-1,1-1 0,-1 0 0,0 0 0,0 1 0,1-1 0,-1 0 0,1 0 0,-1 0 1,1-1-1,-1 1 0,1 0 0,-1 0 0,1-1 0,0 1 0,-1-1 0,1 1 1,0-1-1,0 0 0,-1 0 0,3 0 0,7 0-17,-1-1-1,0 0 1,0-1 0,0 0 0,0 0-1,0-1 1,0-1 0,0 1 0,17-11-1,-7 3-26,0-2-1,-1 0 1,24-22-1,-30 24 1,0-1 0,-1-1 0,-1 1 0,0-2 0,-1 0 0,0 0 0,-1-1 0,-1 0 0,-1 0 0,0-1 0,8-26 0,-14 40 17,-1-1 0,0 0 0,1 0 0,-1 0 0,0 1-1,-1-1 1,1 0 0,0 0 0,-2-3 0,2 5 8,0 1-1,0-1 1,0 1 0,0-1-1,-1 1 1,1 0-1,0-1 1,0 1 0,-1 0-1,1-1 1,0 1 0,-1 0-1,1-1 1,0 1 0,-1 0-1,1-1 1,0 1-1,-1 0 1,1 0 0,0-1-1,-1 1 1,1 0 0,-1 0-1,0 0-1,0 0 0,0 0-1,0 0 1,0 0 0,1 1 0,-1-1-1,0 0 1,0 1 0,0-1 0,1 0-1,-1 1 1,0-1 0,1 1 0,-1-1-1,0 1 1,1 0 0,-1-1-1,0 2 1,-3 3 7,0 0 0,1 1 0,0 0 0,0-1 0,0 1 0,1 1 0,0-1 0,0 0 0,0 0 1,1 1-1,0-1 0,-1 11 0,2-14 7,0-1 0,0 1 0,0-1 0,0 0 0,1 1 0,-1-1 0,1 0 1,-1 1-1,1-1 0,0 0 0,0 0 0,0 1 0,0-1 0,0 0 0,3 4 0,-2-5-3,0 0 1,-1 0-1,1 0 0,-1 0 0,1 0 0,0-1 0,0 1 0,0 0 0,-1-1 0,1 1 0,0-1 0,0 0 0,0 0 0,0 1 0,0-1 0,0-1 0,0 1 0,-1 0 0,1 0 0,0-1 0,0 1 0,0-1 1,2 0-1,6-3 2,-1 0 1,0 0 0,0-1 0,-1 0-1,1 0 1,-1-1 0,0-1 0,0 1-1,-1-1 1,0 0 0,0-1 0,-1 1-1,8-13 1,2-5 3,-1 0 1,-1-1-1,13-37 1,14-51-14,-37 97-15,0 0-1,-1 0 1,0 0-1,-1 0 0,-1-18 1,-3 22-12,-3 11-12,4 4 35,0-1 1,0 1-1,-1-1 0,1 1 0,0 0 0,1-1 0,-1 1 0,0 0 0,0 0 0,0 3 0,-9 28 53,3 0-1,0 1 0,-3 62 1,8-42 96,10 94 0,2-89-98,2-1 1,3 0 0,26 63 0,0 3-126,-40-120 77,7 24-19,-8-27 29,1 0 0,-1-1-1,0 1 1,0 0 0,1 0 0,-1 0-1,0 0 1,0 0 0,0 0-1,0 0 1,0 0 0,0 0 0,-1 0-1,1 0 1,0 0 0,0 0 0,-1 0-1,1 0 1,-1 2 0,0-4 9,0 1 0,0-1 0,0 1 1,0-1-1,0 1 0,0-1 0,1 0 0,-1 1 1,0-1-1,0 0 0,1 0 0,-1 1 0,1-1 1,-1 0-1,0 0 0,1 0 0,0 0 1,-1 0-1,1 0 0,-1-1 0,-21-44 435,-17-52 0,31 72-390,0 0 1,2-1-1,-5-47 1,10 69-101,1 0 0,0 0 1,0 0-1,1 0 1,-1 0-1,1 0 0,0 0 1,1 1-1,-1-1 0,1 0 1,0 1-1,0-1 0,4-6 1,2 1-180,0 0 0,1 1 0,18-17 0,8-6 6,4-10-70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37 14403,'0'-1'331,"0"-1"0,0 0 0,0 0 0,0 0 0,-1 0 1,1 0-1,0 0 0,-1 0 0,1 0 0,-1 1 0,0-1 0,0 0 0,1 0 0,-1 1 0,-2-4 0,2 4-147,-1 1 0,1-1 0,0 1 0,0-1 0,0 1 0,-1-1 0,1 1 0,0 0 0,0 0 0,-1 0 0,1 0-1,0-1 1,-1 2 0,1-1 0,0 0 0,0 0 0,-1 0 0,1 1 0,0-1 0,0 0 0,-1 1 0,1-1 0,0 1 0,0 0 0,-2 0 0,-3 3 70,0 0 1,0 0-1,1 0 1,-1 0-1,1 1 1,0 0-1,0 0 1,1 1 0,-1-1-1,-5 11 1,0 1-99,0 1 0,-10 27 0,14-31-112,1 1-1,-5 27 0,9-38-48,0 1-1,1-1 1,0 1 0,-1 0-1,1-1 1,1 1 0,-1-1-1,1 1 1,0-1-1,0 1 1,0-1 0,0 1-1,4 6 1,-4-10-35,1 1-1,-1 0 1,1 0 0,-1-1 0,1 1-1,0-1 1,0 0 0,0 1-1,0-1 1,0 0 0,0 0 0,0 0-1,0-1 1,0 1 0,1 0 0,-1-1-1,0 1 1,0-1 0,1 0-1,-1 0 1,0 0 0,1 0 0,-1 0-1,0 0 1,0-1 0,1 1 0,3-2-1,6-1-361,0-1 1,-1 0-1,22-12 0,-1-2-138,54-39 1,-22 5-176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155 195 16716,'-23'23'1767,"2"1"1,-31 43 0,43-54-1511,1 0 0,1 0 0,1 1 0,0 0 0,0 0 0,1 1 0,-4 25-1,8-37-232,0 0-1,1 0 1,0 0-1,0-1 1,-1 1-1,2 0 1,-1 0-1,0 0 1,0-1-1,1 1 1,0 0-1,0 0 1,-1-1-1,1 1 1,1 0-1,-1-1 1,0 1-1,1-1 1,-1 0-1,1 1 1,0-1-1,0 0 1,0 0-1,0 0 1,3 2-1,-2-3-12,-1 1 0,1-1-1,0 0 1,-1-1-1,1 1 1,0 0 0,0-1-1,0 0 1,0 1-1,0-1 1,0 0 0,0-1-1,0 1 1,-1 0 0,1-1-1,0 0 1,0 1-1,0-1 1,-1 0 0,1-1-1,0 1 1,-1 0-1,1-1 1,3-2 0,4-4 15,-1 1 1,0-1-1,-1 0 1,0-1-1,0 0 1,-1 0-1,0-1 1,-1 0 0,1 0-1,-2-1 1,0 1-1,0-1 1,-1 0-1,0-1 1,-1 1-1,0 0 1,-1-1-1,-1 0 1,0 0 0,0-18-1,-1 27-14,0 0-1,-1 0 0,0 0 1,1 0-1,-1 0 1,0 0-1,0 0 1,0 0-1,-1 0 1,1 1-1,-1-1 0,0 0 1,-2-2-1,3 4-7,1 1 0,-1-1 0,0 0 0,0 1 0,0-1 0,0 0 0,0 1 0,0-1 0,0 1 0,0 0 0,0-1 0,0 1 0,0 0 0,0 0 0,0 0 0,0-1 0,-1 1 0,1 0 0,0 0 0,0 1 0,0-1 0,0 0 0,0 0-1,0 0 1,0 1 0,0-1 0,0 1 0,0-1 0,0 1 0,0-1 0,0 1 0,0-1 0,0 1 0,0 0 0,1-1 0,-1 1 0,0 0 0,0 0 0,1 0 0,-2 1 0,0 1 6,-1 0 0,1 0 1,0 0-1,0 1 0,0-1 0,1 0 0,-1 1 1,1 0-1,0-1 0,0 1 0,0 0 1,0-1-1,1 1 0,0 0 0,-1 0 1,1-1-1,1 1 0,-1 0 0,1 5 1,0-6-5,-1-1 0,1 1 0,0-1 0,0 1 0,0-1 0,0 0 0,0 1 0,0-1 0,1 0 0,-1 0 1,1 0-1,-1 0 0,1 0 0,0 0 0,0 0 0,0-1 0,0 1 0,0 0 0,0-1 0,0 0 1,1 0-1,-1 1 0,0-2 0,1 1 0,-1 0 0,1 0 0,-1-1 0,5 1 0,1-1-9,-1 0 0,1-1 0,0 0 0,0 0 0,-1-1-1,1 0 1,-1-1 0,0 1 0,1-1 0,-1-1 0,-1 1 0,1-1-1,7-6 1,8-6-112,0-1 0,26-28 0,-45 42 100,6-5-83,-1 0 1,0-1-1,0 0 1,-1 0-1,0-1 1,0 0-1,9-21 1,-16 31 92,1 0 1,-1 0-1,0 0 0,0-1 0,0 1 1,0 0-1,1 0 0,-1-1 1,0 1-1,0 0 0,0 0 1,0 0-1,0-1 0,0 1 0,0 0 1,0-1-1,0 1 0,0 0 1,0 0-1,0-1 0,0 1 0,0 0 1,0 0-1,0-1 0,0 1 1,0 0-1,0 0 0,0-1 0,-1 1 1,1 0-1,0 0 0,0 0 1,0-1-1,0 1 0,0 0 1,-1-1-1,-8 8-2,-9 14 181,12-11-48,0 0-1,1 0 0,0 1 0,0-1 1,-3 14-1,7-20-74,0 0 0,0-1 0,0 1 0,0 0-1,0 0 1,1 0 0,0 0 0,0-1 0,0 1 0,0 0 0,1 0 0,0 0 0,-1 0 0,1-1 0,1 1 0,-1 0 0,0-1-1,4 7 1,-3-8-37,0 0 0,0-1 0,0 1 0,0-1 0,0 1-1,0-1 1,0 0 0,0 0 0,1 0 0,-1 0 0,0 0-1,1 0 1,-1-1 0,1 1 0,-1-1 0,0 0 0,1 0 0,-1 0-1,1 0 1,-1 0 0,1 0 0,-1-1 0,1 1 0,-1-1-1,4-1 1,6-2-15,0 0 0,-1-1-1,17-9 1,-9 2-90,0 0 1,27-25-1,-13 10-181,-27 21 37,-9 6 114,-10 9 25,12-6 92,-1-1 1,0 0 0,1 1-1,-1 0 1,1-1-1,0 1 1,0 0-1,0-1 1,0 1 0,0 0-1,1 0 1,-1 0-1,1 0 1,0 4-1,0-6 6,0 1-1,1-1 0,-1 1 0,1-1 0,0 1 0,-1-1 0,1 0 0,0 1 0,0-1 0,-1 0 1,1 1-1,0-1 0,0 0 0,1 0 0,-1 0 0,0 0 0,0 0 0,0 0 0,1-1 0,-1 1 0,0 0 1,1 0-1,-1-1 0,1 1 0,-1-1 0,1 0 0,-1 1 0,1-1 0,1 0 0,12 2-76,0 0-1,0-1 0,0-1 1,0-1-1,-1 0 0,29-6 1,84-29-632,-122 35 750,0-1 1,0 0-1,0 0 1,-1 0-1,1 0 1,-1-1-1,1 0 1,4-3-1,-8 5 4,-1 0-1,1 0 0,0 0 1,-1 0-1,1 1 0,-1-1 0,1 0 1,-1 0-1,1 0 0,-1 0 0,0-1 1,1 1-1,-1 0 0,0 0 0,0 0 1,0 0-1,0-1 0,0 0 52,0-1-1,-1 1 0,1 0 1,-1 0-1,0 0 0,0 0 1,0 0-1,0 0 0,0 0 1,0 0-1,-2-2 0,-118-178 2913,121 182-3009,0 0 0,0 0-1,-1-1 1,1 1 0,0 0-1,0 0 1,0-1 0,0 1-1,0 0 1,0 0 0,-1 0-1,1-1 1,0 1 0,0 0-1,0 0 1,0-1 0,0 1-1,0 0 1,0 0 0,0-1-1,0 1 1,0 0 0,0 0-1,0-1 1,0 1-1,1 0 1,-1 0 0,0-1-1,0 1 1,0 0 0,0 0-1,0-1 1,0 1 0,1 0-1,-1 0 1,0 0 0,0 0-1,0-1 1,1 1 0,-1 0-1,0 0 1,0 0 0,0 0-1,1 0 1,-1-1 0,0 1-1,0 0 1,1 0 0,-1 0-1,0 0 1,0 0-1,1 0 1,-1 0 0,0 0-1,0 0 1,1 0 0,-1 0-1,13 2-168,153 41-4945,-139-38 3875,0-1-1,1-1 1,0-2-1,32-2 1,-17-5-121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34 16147,'1'0'118,"-1"-1"-1,1 1 0,-1-1 0,0 1 0,1-1 1,-1 1-1,1-1 0,-1 1 0,0-1 0,0 0 1,1 1-1,-1-1 0,0 1 0,0-1 0,0 0 0,0 1 1,0-1-1,1 0 0,-1 1 0,0-1 0,-1 0 1,1 1-1,0-1 0,0 0 0,0 1 0,0-1 1,0 1-1,-1-1 0,1-1 0,-1 1 74,0 0 0,-1 0 0,1 0 0,0 1 0,0-1 0,0 0 0,-1 0 0,1 1-1,0-1 1,-1 0 0,1 1 0,-3-1 0,-4-1 427,0 1-1,0 0 0,-15 0 1,11 2-468,0 0 1,1 1-1,-1 0 1,0 1-1,1 0 1,-1 0-1,1 2 1,0-1-1,0 2 1,0-1-1,1 1 1,0 1-1,-17 14 1,26-20-143,-1 0 0,1 1 0,-1-1 0,1 1 0,-1 0 1,1-1-1,0 1 0,0 0 0,0 0 0,0 0 0,0 0 1,0 0-1,1 0 0,-1 3 0,1-4-18,0 0-1,0 0 1,0 1 0,0-1-1,0 0 1,1 0-1,-1 0 1,0 0 0,1 0-1,-1 0 1,1 0-1,0 0 1,-1 0 0,1 0-1,-1 0 1,1 0 0,0-1-1,0 1 1,0 0-1,0 0 1,-1-1 0,1 1-1,0-1 1,0 1 0,0-1-1,0 1 1,0-1-1,2 1 1,12 4-324,0-1 0,0-1 0,0 0 1,0-1-1,29-1 0,-8 1-258,-1 1 35,64 6-1049,-85-7 1416,0 1 0,-1 0 0,1 1 0,22 10 0,-34-14 230,0 1-1,0 0 1,-1 0-1,1 0 1,0 0 0,-1 0-1,1 0 1,-1 0-1,1 0 1,-1 1-1,1-1 1,-1 1 0,0-1-1,0 1 1,0-1-1,0 1 1,2 3-1,-3-4 25,0 0-1,0 0 1,0 0-1,0 0 1,0 1-1,-1-1 1,1 0-1,0 0 0,0 0 1,-1 0-1,1 0 1,-1 0-1,1 0 1,-1 0-1,1 0 1,-1 0-1,0 0 0,1 0 1,-1 0-1,0 0 1,-1 1-1,-5 3 369,-1 1 0,1-1 0,-1-1 0,0 1 0,-13 4 0,8-3-256,1-2 1,-1 0 0,0 0-1,0-1 1,0-1 0,-1 0-1,1-1 1,-1 0 0,1-1-1,-22-3 1,33 3-217,1 0-1,-1 0 1,1-1 0,0 1 0,-1-1-1,1 1 1,-1-1 0,1 1 0,0-1-1,0 0 1,-1 0 0,1 0 0,0 1-1,0-1 1,0 0 0,0 0 0,0-1-1,0 1 1,0 0 0,0 0 0,0 0-1,1-1 1,-1 1 0,0 0 0,1-1-1,-1 1 1,1 0 0,0-1 0,-1 1-1,1-1 1,0 1 0,0-1 0,0 1-1,0-1 1,0 1 0,0-1 0,0 1-1,1 0 1,-1-1 0,0 1 0,1-1-1,-1 1 1,1 0 0,0-1 0,-1 1-1,1 0 1,0 0 0,1-3-1,15-17-563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3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18420,'25'-9'1331,"-1"-2"1,0 0-1,-1-2 0,0-1 1,33-26-1,-8 6-637,-33 24-586,0 0 1,-1-2-1,0 1 1,18-21 0,-31 31-107,0 1 1,-1-1-1,1 0 0,0 1 1,-1-1-1,1 0 1,0 0-1,-1 0 1,1 0-1,-1 0 1,1 0-1,-1 0 1,0 0-1,1 0 1,-1 0-1,0 0 1,0 0-1,0 0 1,0 0-1,1 0 1,-1 0-1,-1 0 1,1 0-1,0 0 1,0 0-1,0 0 1,0 0-1,-1 0 1,1 0-1,-1 0 0,1 0 1,0 1-1,-2-2 1,1 1 0,0 0-1,-1 0 1,1 0 0,-1 0-1,0 1 1,1-1-1,-1 1 1,1-1 0,-1 1-1,0 0 1,1 0 0,-1-1-1,0 1 1,0 0 0,1 0-1,-1 1 1,0-1 0,1 0-1,-4 1 1,-6 3 11,1-1 1,-1 2-1,1-1 0,-1 1 1,2 1-1,-1 0 0,1 0 1,-1 1-1,-9 10 0,9-8 14,0 1-1,1 0 1,0 1-1,0 0 0,1 0 1,1 1-1,-9 17 1,14-24-8,0 0 0,0 0 1,0 1-1,1-1 1,0 0-1,0 1 1,0 0-1,1-1 0,-1 1 1,1-1-1,1 1 1,1 10-1,-1-13-34,0 0 1,0 0-1,0 0 0,1 0 1,-1 0-1,1 0 0,0 0 1,0 0-1,0-1 0,0 1 0,1-1 1,-1 1-1,0-1 0,1 0 1,0 0-1,0 0 0,-1 0 1,1-1-1,0 1 0,0-1 1,1 0-1,3 2 0,6 0-102,0 0 0,1 0 0,-1-1 0,1-1-1,-1-1 1,1 1 0,-1-2 0,27-4 0,24-10-168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219 230 17300,'-2'-3'202,"0"-1"-1,-1 1 1,1 0 0,-1 0 0,0 0 0,1 1-1,-1-1 1,-1 1 0,1-1 0,0 1 0,0 0-1,-1 0 1,1 1 0,-1-1 0,0 1 0,1-1-1,-1 1 1,0 1 0,0-1 0,0 0 0,0 1-1,0 0 1,-5 0 0,4 0-89,-1 0 1,0 1-1,1 0 0,-1 0 0,0 1 0,1-1 1,0 1-1,-1 0 0,1 1 0,0-1 0,0 1 1,0 0-1,0 0 0,1 1 0,-7 5 0,6-4-88,1 1-1,-1 1 1,1-1-1,0 1 1,0 0-1,1 0 1,0 0-1,-4 13 1,5-16-25,1 0 0,0 0 0,0 0 0,1 1 0,-1-1 0,1 0 0,0 0 0,0 1 0,0-1 0,1 0 0,0 1 0,-1-1 1,2 0-1,-1 0 0,0 0 0,4 8 0,-4-11 1,0 0 1,0 1 0,0-1-1,0 0 1,0 0 0,0 0-1,0 0 1,1 0-1,-1 0 1,0 0 0,0 0-1,1-1 1,-1 1-1,1 0 1,-1-1 0,1 1-1,-1-1 1,1 1 0,2-1-1,-1 0 1,0 0 0,0 0 0,0 0 0,0-1 0,0 1 0,0-1 0,0 0 0,0 0 0,4-2 0,4-2 2,-1-1 0,-1 0 1,1 0-1,12-12 0,5-8 16,-1 0-1,-1-2 1,-2-1 0,-1 0-1,-1-2 1,-1-1-1,-2 0 1,-1-1 0,15-44-1,-33 105-98,2-10 54,-3 40-23,0 66 89,3-109-19,0 1 0,2-1 0,-1 1 0,2-1-1,8 24 1,-11-36-41,0 1 0,1-1 0,-1 0 0,1 0 0,0 0 0,0 0 0,0 0 0,0 0-1,1-1 1,-1 1 0,1-1 0,0 1 0,-1-1 0,7 3 0,-7-4-51,1 0 1,0 0-1,-1 0 1,1-1-1,-1 1 1,1-1-1,0 0 1,-1 0-1,1 0 1,0 0-1,0 0 1,-1-1-1,1 1 1,-1-1-1,1 0 1,0 0-1,-1 0 1,1 0 0,-1 0-1,3-2 1,3-2-85,0-1 1,0 0-1,-1-1 1,0 0 0,0 0-1,0 0 1,-1-1 0,0 0-1,-1 0 1,0 0-1,8-19 1,12-26-530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20012,'-2'18'1761,"1"13"-1129,-2 4-200,3 11 720,0 3-272,4 4-224,1 1-103,3-2-217,2-3-88,0-12-336,5-4-264,1-12-689,0-8-335,-1-15 1064,-1-11-240,3-13-232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21 19916,'-4'-1'216,"0"1"-1,-1-1 1,1 1 0,-1 0-1,1 0 1,0 0-1,-1 1 1,1-1-1,-1 1 1,1 0-1,0 0 1,0 1 0,0-1-1,0 1 1,-6 3-1,-1 1 156,0 1 0,0 0 0,-19 17 0,23-19-284,1 1-1,1 0 0,-9 12 0,12-16-81,1 0-1,0 0 1,-1 0-1,1 1 0,0-1 1,0 0-1,0 1 1,1-1-1,-1 0 1,1 1-1,-1-1 0,1 1 1,0-1-1,0 1 1,0-1-1,0 5 0,1-6-12,-1 0 0,1 1 0,0-1 0,0 0 0,-1 0-1,1 0 1,0 1 0,0-1 0,0 0 0,0 0 0,0 0-1,1-1 1,-1 1 0,0 0 0,0 0 0,0-1 0,1 1-1,-1 0 1,0-1 0,1 1 0,-1-1 0,1 0 0,-1 1-1,0-1 1,3 0 0,42 2-368,-37-2 283,85-5-692,16-1-59,-96 7 741,0 0-1,-1 0 1,1 1-1,0 1 1,22 7-1,-35-10 119,1 1 0,0 0 0,-1-1 0,1 1 1,0 0-1,-1 0 0,1 0 0,-1 0 0,0 0 0,1 0 0,-1 0 0,0 0 0,0 0 0,1 1 1,-1-1-1,0 1 0,0-1 0,0 1 0,-1-1 0,2 3 0,-2-2 24,0-1-1,1 1 0,-1 0 1,0 0-1,-1 0 0,1-1 1,0 1-1,0 0 0,-1 0 1,1-1-1,-1 1 1,0 0-1,1-1 0,-1 1 1,0 0-1,-1 1 0,-3 4 151,-1 1 0,0-2 0,0 1 0,-1-1 0,0 0-1,-10 7 1,11-8-144,0-1-1,-1 0 1,0 0 0,0 0-1,0-1 1,0 0-1,-1 0 1,1-1-1,-1 0 1,0 0 0,1-1-1,-1 0 1,-14 0-1,20-2-87,0 1 0,1 0 1,-1-1-1,1 1 0,-1 0 0,1-1 0,0 0 0,-1 1 0,1-1 0,-1 0 0,1 0 0,0 0 0,0 0 0,-1 0 0,1 0 0,0 0 0,0 0 0,0-1 0,0 1 0,1 0 0,-1 0 0,0-1 0,0 1 0,1-1 0,-1 1 0,1-1 0,-1 1 0,1-1 0,0 1 0,-1-1 1,1 1-1,0-1 0,0 1 0,0-1 0,0 0 0,1-2 0,3-23-496</inkml:trace>
  <inkml:trace contextRef="#ctx0" brushRef="#br0" timeOffset="1">754 0 18300,'-7'1'349,"-1"0"0,1 0 0,0 1 0,-1 0 0,1 0 0,0 1 0,0 0 0,0 0 0,0 1 0,1-1 0,0 1 0,-1 1 0,1 0-1,1-1 1,-11 12 0,12-12-258,0 0 0,0 0 0,1 1 0,-1 0 0,1-1-1,0 1 1,1 0 0,-1 0 0,1 1 0,0-1-1,0 0 1,1 1 0,-1-1 0,1 1 0,0 0 0,1-1-1,-1 1 1,1 0 0,0 0 0,1-1 0,1 8 0,-1-10-61,0 1 0,0-1 1,0 0-1,1 0 0,0 0 1,-1-1-1,1 1 0,0 0 1,0-1-1,0 1 1,1-1-1,-1 1 0,1-1 1,4 3-1,-2-2-3,0 0 0,1-1-1,-1 0 1,0 0 0,1 0 0,-1 0 0,1-1-1,6 1 1,0-1 1,-1-1 0,1 0 0,0 0 0,-1-1 0,1-1 0,0 0 0,21-7 0,-18 4 4,-1-1 1,0-1 0,0 0-1,14-11 1,-23 15-36,-1 0-1,0 0 1,0 0 0,0-1-1,0 0 1,0 0 0,-1 0-1,0 0 1,0 0-1,0-1 1,0 1 0,-1-1-1,1 0 1,-1 0-1,2-8 1,-4 11-53,0-1 0,0 0 0,0 0 0,0 1 0,-1-1 0,1 1 0,-1-1 0,0 0 0,1 1 0,-1-1-1,0 1 1,-1-1 0,1 1 0,0 0 0,-1-1 0,1 1 0,-1 0 0,0 0 0,0 0 0,0 0 0,0 1 0,0-1 0,0 0 0,0 1 0,0-1 0,-5-1 0,0-1 31,-1 0 0,0 1 0,0-1 0,-1 2 1,1-1-1,-17-2 0,-15 3-302,2 5-37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23 19372,'-10'-18'1809,"-3"15"-1249,-5 1-264,-1 11 1008,-2 5-488,-2 9-448,2 5-128,6 2-160,4 5-48,6-3-8,2-3-32,8-4-240,4-7-200,9-10-576,3-7 2008,5-10-1080,2-6-56,3-8-64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16147,'1'0'120,"-1"1"-1,1-1 1,-1 0-1,1 0 1,-1 1-1,0-1 1,1 0-1,-1 1 0,0-1 1,1 1-1,-1-1 1,0 1-1,0-1 1,1 0-1,-1 1 1,0-1-1,0 1 0,0-1 1,1 1-1,-1-1 1,0 1-1,0-1 1,0 1-1,0-1 1,0 2-1,1 16 609,-1-17-550,2 113 4711,3 64-3318,-4-175-1546,-1 0-1,0-1 1,1 1 0,-1 0-1,1-1 1,0 1 0,0 0-1,0-1 1,0 1-1,3 3 1,-4-6-18,0 1 1,0-1-1,1 0 0,-1 0 1,0 1-1,1-1 1,-1 0-1,0 0 0,0 0 1,1 1-1,-1-1 0,0 0 1,1 0-1,-1 0 0,0 0 1,1 0-1,-1 0 0,0 0 1,1 0-1,-1 0 1,0 0-1,1 0 0,-1 0 1,0 0-1,1 0 0,-1 0 1,0 0-1,1 0 0,0 0 1,0-1 5,0 0 1,0 0 0,0 0-1,0 0 1,0 0-1,0 0 1,0 0-1,0 0 1,-1 0 0,1-1-1,1-1 1,4-11 30,-1 1 0,0-1 0,-1 0 1,-1 0-1,0 0 0,2-23 0,-3-87-727,-5 89 189,3 29-202,5 18 156,1 0 449,-4-7 87,0-1 0,0 0 0,1 1 0,0-1 0,-1 0 0,1-1 0,1 1 0,-1 0 0,0-1 0,1 0 0,0 0 0,0 0 0,0 0 0,0-1 0,0 1 0,0-1 0,1 0 0,-1-1 0,1 1 0,0-1 0,-1 1 0,6-1 0,-4 0 28,-1-1 0,1 0 0,0-1 0,-1 1 0,1-1 0,-1 0 0,0 0 0,1-1 0,-1 0 0,0 0 0,0 0 0,0 0 0,0-1 0,0 0 0,0 0 0,-1 0 0,0-1 0,1 0 0,3-4 0,-2 1 23,0 0 0,0-1-1,-1 1 1,0-1 0,0 0 0,-1-1 0,0 1 0,0-1 0,-1 0-1,0 0 1,-1 0 0,0 0 0,2-17 0,-20 52-100,11-7 46,1 1 1,0 1 0,2-1-1,0 0 1,2 1 0,3 36 0,-3-54-10,0 0 0,1 0 0,0 0 1,-1 0-1,1 0 0,0 0 0,0 0 1,1 0-1,-1 0 0,1-1 0,-1 1 1,1 0-1,0-1 0,0 1 0,0-1 1,0 0-1,0 0 0,1 0 0,-1 0 0,1 0 1,-1-1-1,1 1 0,5 2 0,-5-3-44,0-1 0,0 1 0,0-1 0,0 1 0,1-1 0,-1 0-1,0 0 1,0 0 0,1-1 0,-1 1 0,0-1 0,0 0-1,0 0 1,0 0 0,0 0 0,0 0 0,0-1 0,0 1-1,-1-1 1,1 0 0,0 0 0,4-4 0,1-2-37,0-1 0,0 0-1,0-1 1,-1 0 0,9-16 0,10-24-371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0:2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5785,'26'4'429,"49"6"604,135 2 0,155-38-1274,25-1 45,201 5 253,203-3 109,610 31 340,-1057 6-299,370 59 0,564 28-54,-642-96-548,466 12-189,865 28-2230,-1750-45 2285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15099,'-3'7'617,"0"0"1,0 0-1,0 1 0,1-1 0,1 1 0,-1-1 1,0 9-1,-1 56 2104,3-54-2135,2 35-160,2 1-1,3-1 1,2-1 0,2 1 0,20 54 0,-24-92-509,-5-29 15,-5-28-84,-5-7-147,-2 0-1,-2 1 1,-23-59 0,40 117 294,1-1 0,1-1 1,-1 1-1,1-1 1,1 0-1,-1-1 0,1 0 1,1 0-1,-1 0 1,1-1-1,0-1 1,1 1-1,-1-2 0,1 1 1,13 3-1,-14-6 12,1-1 0,-1 0 0,0-1 0,0 0-1,0 0 1,0-1 0,1 0 0,-1-1 0,0 0 0,0 0-1,-1-1 1,1 0 0,0-1 0,-1 0 0,0 0 0,14-9-1,-14 7 3,0 0 0,-1-1 0,1 0 0,-1 0 0,0 0 0,-1-1 0,0 0 0,0-1 0,-1 1 0,0-1 0,0 0 0,-1 0 0,0 0 0,-1-1 0,3-10 0,-3-7 3,-3 26-10,0 0 0,0 0 1,0 0-1,0 0 0,-1-1 1,1 1-1,0 0 0,0 0 0,-1 0 1,1 0-1,-1 0 0,1 0 1,-1 0-1,0 0 0,1 0 0,-1 0 1,0 0-1,1 0 0,-3-1 1,3 2-2,-1 0 0,1 0 0,-1 0 1,1 0-1,-1 0 0,1 0 0,-1 0 1,1 0-1,-1 0 0,1 0 0,0 0 1,-1 0-1,1 0 0,-1 0 1,1 1-1,-1-1 0,1 0 0,-1 0 1,1 1-1,0-1 0,-1 0 0,1 0 1,-1 1-1,1-1 0,0 0 0,-1 1 1,1-1-1,0 1 0,0-1 0,-1 0 1,1 1-1,0-1 0,0 1 0,-1-1 1,1 1-1,0-1 0,0 1 1,-7 21 32,4-5 7,1 0 0,1 0 0,0 0 0,2 0 0,0 0 0,5 28 0,-4-35-12,0 0 0,1 0 0,0 0-1,1 0 1,-1-1 0,2 0 0,0 0 0,0 0 0,0 0-1,1-1 1,1 0 0,9 11 0,-12-16-123,0 0 1,0 0-1,1 0 1,-1 0-1,1 0 1,-1-1-1,1 0 0,0 0 1,0-1-1,0 1 1,0-1-1,0 0 1,6 1-1,-8-2 16,0 0-1,0 0 0,0 0 0,0-1 1,0 1-1,0-1 0,0 0 1,0 1-1,0-1 0,-1-1 1,1 1-1,0 0 0,-1-1 1,1 1-1,-1-1 0,1 0 1,-1 1-1,0-1 0,0-1 0,0 1 1,0 0-1,0 0 0,3-5 1,10-24-578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909 36 16980,'-13'-16'2264,"5"5"-1176,-1 3 1905,5 8-1513,3 1-992,-1 4-560,-4 0 168,-9 2-144,-13 2-176</inkml:trace>
  <inkml:trace contextRef="#ctx0" brushRef="#br0" timeOffset="1">1 32 20916,'14'-4'1553,"6"-1"-1737,1-1-376,12-4 936,7 7-112,9 1-384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15307,'0'-2'195,"0"0"-1,0 0 1,0 1 0,0-1-1,1 0 1,-1 0-1,1 1 1,-1-1-1,1 0 1,0 1 0,0-1-1,0 0 1,0 1-1,0-1 1,0 1-1,0 0 1,0-1 0,0 1-1,1 0 1,1-2-1,0 1 92,1 0 0,-1 0 1,1 0-1,0 1 0,-1-1 0,1 1 0,0 0 0,8-1 0,-2 1 59,0 0-1,0 0 1,0 2-1,1-1 1,-1 1-1,16 4 1,-22-4-293,0 0 1,0 0-1,0 1 0,0-1 1,-1 1-1,1 0 0,-1 0 1,1 1-1,-1-1 1,0 1-1,1-1 0,-1 1 1,-1 0-1,1 0 1,0 1-1,-1-1 0,0 0 1,1 1-1,-1 0 0,-1-1 1,3 7-1,-2-3-29,0 0 1,-1 0-1,0 0 0,0 0 1,-1 0-1,0 1 0,0-1 1,-1 0-1,0 0 1,0 0-1,-4 12 0,-3 5 31,-15 31-1,15-37 20,0 0-1,1 1 1,-7 31 0,14-49-65,-1 0 1,1 0 0,0 0 0,0 1 0,-1-1 0,1 0 0,0 0-1,0 0 1,0 0 0,0 0 0,0 0 0,0 0 0,1 0 0,-1 0-1,0 0 1,1 0 0,-1 0 0,0 0 0,1 0 0,-1 0-1,1 0 1,-1 0 0,1 0 0,0 0 0,-1 0 0,1-1 0,0 1-1,0 0 1,0 0 0,-1-1 0,1 1 0,0-1 0,0 1 0,0-1-1,0 1 1,0-1 0,0 1 0,0-1 0,0 0 0,0 0-1,0 1 1,0-1 0,1 0 0,-1 0 0,0 0 0,1 0 0,6-1 46,1 0 0,-1-1 0,0 0 1,15-5-1,-18 6-42,21-8 46,1-2-1,36-19 1,-53 24-279,1 0 0,-2-1 1,1 0-1,-1 0 0,0-1 1,0 0-1,-1-1 0,12-15 0,-19 23 121,0-1-1,0 0 0,0 1 0,0-1 0,-1 0 1,1 1-1,0-1 0,-1 0 0,1 0 1,-1 0-1,0 1 0,1-1 0,-1 0 1,0 0-1,0 0 0,0 0 0,-1 0 0,1 0 1,0 1-1,-1-1 0,1 0 0,-1 0 1,1 0-1,-1 1 0,0-1 0,0 0 0,0 1 1,-1-2-1,-1-1-46,0 0-1,-1 1 1,0-1 0,1 1 0,-1 0 0,0 1-1,0-1 1,-1 1 0,-6-4 0,-30-8-904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67 15891,'-18'13'1865,"14"-2"-873,6 0-304,11-2 1017,7-5-185,6-4-384,4-3-160,6-7-312,2-1-151,-3-4-609,4-1-473,-6-3 561,-2-2-120,-12 1-128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33 210 19012,'3'-3'449,"-1"1"0,1-1-1,-1 0 1,1 0 0,0 1-1,0 0 1,0-1 0,4-1 0,12-10 1367,-7 3-1069,2-2-266,-1-1-1,18-21 0,-28 31-491,-1 1-1,0 0 1,1-1 0,-1 0-1,-1 1 1,1-1 0,0 0-1,-1 0 1,0 0 0,0 0-1,0 0 1,0 0 0,-1 0-1,0 0 1,0 0 0,0 0-1,-1-7 1,1 10 1,0 0-1,0 0 0,-1 0 1,1 0-1,0 0 1,-1 0-1,1 0 1,-1 0-1,0 0 1,1 0-1,-1 0 1,0 0-1,1 0 0,-1 1 1,0-1-1,0 0 1,0 0-1,0 1 1,0-1-1,1 1 1,-1-1-1,0 1 1,-1-1-1,1 1 0,0-1 1,0 1-1,0 0 1,0 0-1,0-1 1,0 1-1,0 0 1,0 0-1,-1 0 1,1 0-1,0 0 0,0 1 1,0-1-1,0 0 1,0 0-1,-2 2 1,-2-1-12,1 1 0,0 0 0,-1 0 0,1 0-1,0 1 1,0-1 0,0 1 0,-6 5 0,0 5 47,0-1-1,1 1 0,1 1 1,0 0-1,0 0 1,1 0-1,1 1 0,1 0 1,0 0-1,1 1 1,0-1-1,1 1 0,-1 30 1,3-42-18,1 1 1,0-1 0,0 1 0,1-1 0,-1 0-1,1 1 1,0-1 0,0 0 0,0 0 0,1 1-1,-1-1 1,1 0 0,0 0 0,0-1 0,1 1-1,-1 0 1,1-1 0,-1 1 0,1-1-1,0 0 1,1 0 0,-1 0 0,0 0 0,1-1-1,0 1 1,6 2 0,-5-3-285,0 0 1,0-1-1,0 1 0,0-1 0,1-1 0,-1 1 1,0-1-1,10 0 0,-3-1 56,0 0-1,0-2 0,0 1 1,0-1-1,18-8 1,17-9-542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247 409 19220,'0'-3'102,"-1"0"-1,1 1 0,-1-1 1,0 0-1,1 1 1,-1-1-1,-1 1 1,1-1-1,0 1 1,-1 0-1,1 0 1,-1-1-1,0 1 0,1 0 1,-1 0-1,0 0 1,0 1-1,-1-1 1,1 0-1,0 1 1,0 0-1,-1-1 1,1 1-1,-1 0 0,1 0 1,-1 0-1,0 1 1,1-1-1,-1 0 1,0 1-1,1 0 1,-1 0-1,-4 0 1,1 0-26,-1 1 0,1 0 0,0 0 0,-1 0 0,1 1 1,0 0-1,0 0 0,0 1 0,0 0 0,1 0 0,-1 0 0,1 0 1,-8 7-1,4-1-72,1 0 0,0 0 1,0 1-1,1 0 0,0 1 0,0 0 1,-8 21-1,11-23 14,1 0-1,0 0 1,0 0-1,1 0 1,0 0-1,1 0 0,0 1 1,0-1-1,1 1 1,2 17-1,-2-24-5,1-1 0,-1 0-1,1 0 1,0 0 0,-1 0 0,1 0-1,0 0 1,0 0 0,0 0-1,1-1 1,-1 1 0,0 0-1,1 0 1,-1-1 0,1 1-1,-1-1 1,1 0 0,0 1-1,2 0 1,-1 0 6,0-1 1,0 0-1,1 0 0,-1 0 1,0 0-1,1-1 0,-1 1 1,0-1-1,1 0 0,-1 0 1,4-1-1,5 0 31,0-2-1,0 1 0,-1-2 1,0 1-1,22-11 1,-10 1-8,-1 0 1,-1-2 0,0 0 0,-1-1 0,0-1 0,-2-1 0,0-1-1,-1 0 1,27-41 0,-28 36 77,-2 0 0,0-2 1,-2 1-1,-1-1 0,-1-1 0,-2 0 0,0-1 0,7-51 1,-13 61 146,-2-31 1,0 45-198,0-1 1,0 1-1,-1-1 1,0 1-1,0-1 1,0 1-1,-1 0 1,1 0-1,-1-1 1,0 1-1,-4-7 1,5 11-53,1-1 0,-1 1 0,1-1 0,-1 0 0,1 1 0,-1-1 0,1 1 0,-1-1 0,0 1 0,1 0 0,-1-1 0,0 1 0,1-1 0,-1 1 0,0 0 0,0 0 0,1 0 0,-1-1 0,0 1 0,0 0 0,1 0 0,-1 0 0,0 0 0,0 0 0,1 0 0,-1 0 0,0 0 0,0 1 0,1-1 0,-1 0 0,0 0 0,0 1 0,1-1 0,-1 0 0,0 1 0,1-1 0,-1 0 0,1 1 0,-2 0 0,-1 2 23,1-1 1,-1 1 0,1 0-1,0 0 1,0 0-1,-3 5 1,-1 6 9,0 0 0,1 0 0,0 0 0,1 0 0,1 1 1,1 0-1,-2 16 0,2 5-4,5 65 0,-1-77-62,1 1 0,1-1-1,1 0 1,16 43 0,-18-58-166,1 0-1,0-1 1,0 1 0,1-1 0,0 0-1,0 0 1,1-1 0,0 0-1,1 0 1,-1 0 0,1-1-1,0 0 1,1 0 0,0 0 0,13 6-1,5-3-360,-1-7-189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83 106 18636,'0'-1'137,"-1"0"0,1-1 0,0 1 0,-1 0 0,1 0 0,-1 0 0,1 0 0,-1 0 1,0 0-1,1 0 0,-1 0 0,0 0 0,0 0 0,0 1 0,1-1 0,-1 0 0,0 0 0,0 1 0,0-1 0,0 0 0,0 1 0,-1-1 0,1 1 0,0 0 0,0-1 0,-2 1 1,2 0-44,0 1 1,-1 0-1,1-1 1,0 1-1,-1 0 1,1 0-1,0 0 1,0 0-1,0 0 1,0 0-1,0 0 1,0 0-1,0 0 1,0 0-1,1 1 1,-1-1-1,0 0 1,1 1-1,-1-1 1,1 0-1,-1 3 1,-6 18 238,1 2 1,1-1-1,1 0 0,-1 44 1,3-37-135,-4 46 275,3 0 0,3 1 0,17 129 0,-16-200-447,13 51 117,-14-55-139,1 0 1,-1 0 0,1 0-1,0 0 1,0 0 0,0 0 0,0 0-1,0 0 1,0-1 0,0 1-1,0 0 1,1-1 0,-1 1-1,1-1 1,-1 0 0,1 1-1,0-1 1,0 0 0,-1 0-1,1 0 1,0 0 0,3 1-1,-4-2-2,0 0 0,0 0 0,0 0-1,0 0 1,0 0 0,0 0 0,0-1-1,0 1 1,0 0 0,0-1-1,0 1 1,0-1 0,0 1 0,-1-1-1,1 1 1,0-1 0,0 1 0,0-1-1,-1 0 1,1 1 0,0-1-1,-1 0 1,1 0 0,0 0 0,-1 1-1,1-1 1,-1 0 0,1 0 0,-1 0-1,0 0 1,1 0 0,-1 0 0,0-2-1,5-36-21,-5 36 15,-1-16-66,0 1 0,0 0 1,-2-1-1,-7-24 1,-26-69-509,21 69 302,7 27 58,5 9 13,11 14 151,-2-1 74,0-1 1,0 0 0,0 0 0,0-1-1,1 0 1,0 0 0,0 0-1,0-1 1,0 0 0,0 0 0,1-1-1,-1 0 1,1 0 0,0-1-1,0 0 1,-1 0 0,1-1 0,0 0-1,0 0 1,0-1 0,-1 0-1,1-1 1,0 1 0,-1-1 0,1-1-1,-1 1 1,0-1 0,1-1-1,-2 1 1,1-1 0,12-10 0,-2 1 16,0-1 1,-2-1-1,0 0 1,0-2-1,-1 1 1,-2-2-1,1 1 1,-2-2-1,0 0 1,-2 0 0,0-1-1,-1 0 1,0 0-1,-2-1 1,-1 0-1,0 0 1,-2 0-1,0-1 1,-1-30-1,-2 46-62,-1-1-1,0 1 0,0 0 0,0 0 0,0 0 1,-1 0-1,0 0 0,-1 1 0,1-1 0,-7-10 1,8 15 11,0-1 0,-1 1 0,1-1 1,0 1-1,-1-1 0,1 1 1,-1 0-1,0 0 0,1 0 0,-1 0 1,0 0-1,0 0 0,1 0 1,-1 0-1,0 1 0,0-1 0,0 1 1,0-1-1,0 1 0,0 0 1,0 0-1,0 0 0,0 0 0,0 0 1,0 0-1,0 0 0,0 1 1,0-1-1,0 1 0,0 0 0,0-1 1,1 1-1,-1 0 0,0 0 1,-2 2-1,-3 2-19,0 0 1,0 1-1,1 0 1,0 0-1,0 0 1,0 1-1,1-1 1,0 1-1,0 1 1,1-1-1,0 1 1,-5 12-1,-1 7 14,1 1 0,-8 40 0,14-54 28,1 0 0,0 1 0,1-1 0,0 1 0,2-1 0,-1 1 0,2-1 0,3 16 0,-4-25-6,0 0 0,1 0 0,-1 0-1,1 0 1,0-1 0,1 1 0,-1 0 0,1-1 0,0 0 0,0 1 0,0-1-1,1-1 1,0 1 0,-1 0 0,1-1 0,0 0 0,1 1 0,-1-2 0,1 1 0,-1 0-1,1-1 1,0 0 0,0 0 0,0-1 0,7 3 0,-3-3-28,0 0-1,0 0 1,0-1 0,0 0 0,-1-1-1,1 0 1,13-3 0,5-3-83,28-11 0,-33 10 15,44-11 1,-65 19 101,1 0-1,-1-1 1,1 1 0,-1 0-1,1 0 1,-1 0 0,1 0-1,0 0 1,-1 0 0,1 0-1,-1 0 1,1 1 0,-1-1-1,1 1 1,-1-1 0,1 1-1,-1 0 1,0-1 0,1 1-1,-1 0 1,0 0 0,1 0-1,1 2 1,-2-1 21,0 0 0,0 0 1,0 0-1,0 0 0,0 1 0,-1-1 1,1 0-1,0 0 0,-1 1 0,0-1 1,0 0-1,0 1 0,0 4 0,-2 7 184,0 0-1,-1 0 1,-9 27-1,11-39-186,-13 44-145,33-66-2594,15-34 1593,-13 18 278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4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16043,'11'-5'1159,"1"2"0,0 0 0,1 0 0,14-1 0,-13 2-49,1 0 1,23-9-1,-33 10-1027,-1-1-1,0 0 1,0 0 0,0 0-1,0-1 1,0 1 0,-1-1 0,1 0-1,-1 0 1,1-1 0,-1 1 0,5-7-1,-7 8-68,0 1 0,0 0-1,-1-1 1,1 1 0,0-1 0,0 1-1,-1-1 1,1 1 0,-1-1 0,1 1-1,-1-1 1,0 1 0,0-1 0,0 0-1,0 1 1,0-1 0,0 0 0,0 1-1,0-1 1,0 1 0,-1-1 0,1 0-1,-1 1 1,1-1 0,-1 1 0,0-1-1,1 1 1,-1 0 0,0-1 0,-2-1-1,1 1-5,0 1-1,0-1 0,0 1 0,0 0 0,0-1 1,0 1-1,0 0 0,0 0 0,0 1 1,-1-1-1,1 0 0,0 1 0,-1-1 1,1 1-1,0 0 0,-1 0 0,1 0 1,-1 0-1,1 0 0,0 1 0,-4 0 1,-1 1-2,1 1 0,-1-1 0,0 2 0,1-1 0,-1 1 0,1 0 0,0 0 0,0 0 0,1 1 0,-1 0 0,1 0 0,0 1 0,0-1 0,1 1 0,0 0 0,0 1 0,0-1 0,1 0 0,-4 10 1,4-9-11,1-1 0,-1 1 1,1 0-1,0-1 0,1 1 1,0 0-1,0 0 0,0 0 1,1 0-1,0 1 0,0-1 1,1 0-1,0 0 0,0 0 1,1-1-1,0 1 0,0 0 1,1 0-1,-1-1 0,5 7 1,-4-8-24,0-1 1,0 1-1,1-1 1,-1 0-1,1 0 0,0-1 1,0 1-1,1-1 1,-1 0-1,1 0 1,0 0-1,-1 0 1,1-1-1,0 0 1,0 0-1,1 0 0,-1-1 1,0 0-1,1 0 1,6 0-1,35-5-131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22 17948,'1'-1'93,"-1"0"0,0 1 1,0-1-1,0 0 0,0 0 0,0 1 1,0-1-1,0 0 0,0 0 0,-1 1 1,1-1-1,0 0 0,0 0 0,-1 1 1,1-1-1,0 0 0,-1 1 0,1-1 1,0 0-1,-1 1 0,1-1 0,-1 1 1,1-1-1,-1 1 0,0-1 1,1 1-1,-1-1 0,1 1 0,-1 0 1,0-1-1,1 1 0,-1 0 0,0-1 1,0 1-1,1 0 0,-1 0 0,0 0 1,0-1-1,1 1 0,-1 0 0,0 0 1,0 0-1,1 1 0,-1-1 0,0 0 1,0 0-1,1 0 0,-1 0 0,-1 1 1,-3 0 214,-1 0 0,0 1 0,0-1 0,1 1 1,-8 4-1,-6 4-65,0 1 0,0 2 0,1 0 0,1 0 0,-29 31 0,35-33-239,1 1-1,0 0 1,1 0-1,1 1 1,0 0-1,1 1 1,0 0 0,1 0-1,-6 19 1,11-30 0,0 1 1,1 0 0,-1-1 0,1 1 0,-1-1 0,1 1-1,0 0 1,0-1 0,1 1 0,-1 0 0,1-1 0,0 1 0,2 4-1,-2-6-9,0 0 1,0 0-1,0-1 0,0 1 0,1-1 0,-1 1 0,1-1 0,-1 1 0,1-1 0,-1 0 0,1 0 1,0 0-1,0 0 0,0 0 0,-1 0 0,1 0 0,0-1 0,0 1 0,0-1 0,0 1 0,0-1 1,0 0-1,0 0 0,4 0 0,6 0-72,1-1 0,-1-1 0,0 0 0,-1-1 0,1 0 0,0-1 0,-1 0 0,0-1 0,0 0 0,14-9 0,7-6 82,-1-1 0,28-26 0,1-6-243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18972,'-9'3'362,"1"1"0,0 0 0,0 0 0,0 0 0,1 1 0,0 1 0,0-1-1,0 1 1,0 0 0,1 0 0,0 1 0,0 0 0,1 0 0,0 0 0,-5 11 0,4-8-311,0 1 0,1 0 0,0 0-1,1 0 1,1 1 0,0-1 0,0 1 0,1 0 0,0 0 0,1 21 0,1-29-47,0 0-1,1 0 1,0 0 0,-1-1 0,1 1 0,0 0 0,1-1-1,-1 1 1,1 0 0,0-1 0,0 0 0,0 1 0,0-1-1,0 0 1,1 0 0,-1 0 0,5 4 0,-5-6 7,1 0 0,-1 1-1,0-1 1,0 0 0,1 0 0,-1 0 0,1 0 0,-1-1 0,1 1-1,-1-1 1,1 1 0,0-1 0,-1 0 0,1 0 0,-1 0 0,1-1 0,-1 1-1,1 0 1,0-1 0,-1 0 0,1 1 0,-1-1 0,0 0 0,1 0 0,-1-1-1,0 1 1,3-2 0,3-3 69,-1 0 0,0 0-1,0-1 1,0 0 0,-1 0 0,0 0 0,0-1-1,-1 0 1,0 0 0,-1 0 0,1-1-1,-2 0 1,4-10 0,-2 6 107,-2 0 0,1 0 0,-2-1 0,0 1 0,0-1 0,-1 1 0,-1-1-1,-2-21 1,-5 19 53,7 15-235,0 1 0,0 0 0,0 0 0,-1-1 0,1 1 0,0 0 0,0-1 0,0 1 0,0 0 0,0-1 1,0 1-1,-1 0 0,1 0 0,0-1 0,0 1 0,0 0 0,-1 0 0,1 0 0,0-1 0,0 1 0,-1 0 0,1 0 0,0 0 0,0 0 0,-1-1 0,1 1 1,0 0-1,-1 0 0,1 0 0,0 0 0,0 0 0,-1 0 0,1 0 0,0 0 0,-1 0 0,1 0 0,0 0 0,-1 0 0,1 0 0,0 0 0,-1 0 1,1 0-1,0 0 0,0 1 0,-1-1 0,1 0 0,0 0-6,-1 1 0,1-1 0,0 0 0,0 0 0,0 1 0,0-1 0,0 0 0,0 0 0,0 1 0,0-1 0,0 0 0,0 1 0,0-1 1,0 0-1,0 0 0,0 1 0,0-1 0,0 0 0,0 1 0,0-1 0,0 0 0,0 0 0,0 1 0,0-1 0,1 0 0,-1 0 0,0 1 0,0-1 0,0 0 0,0 0 0,1 1 0,-1-1 0,13 8-37,14 0-47,18-1-83,-30-6 44,-1 1 0,1 1 0,-1 1 0,19 6 0,-29-8 89,0 0 0,0 0-1,0 0 1,0 0 0,-1 1-1,1 0 1,-1 0 0,1 0-1,-1 0 1,0 1 0,0-1 0,0 1-1,-1 0 1,1 0 0,-1 0-1,0 0 1,0 0 0,2 6-1,6 37-57,-10-47 96,0 0 1,0 1 0,0-1-1,0 0 1,0 0 0,0 0-1,0 1 1,1-1-1,-1 0 1,0 0 0,0 0-1,0 1 1,0-1 0,1 0-1,-1 0 1,0 0-1,0 0 1,1 0 0,-1 0-1,0 1 1,0-1-1,0 0 1,1 0 0,-1 0-1,0 0 1,0 0 0,1 0-1,-1 0 1,0 0-1,0 0 1,1 0 0,-1 0-1,0 0 1,0 0 0,1 0-1,-1-1 1,0 1-1,0 0 1,1 0 0,-1 0-1,0 0 1,0 0 0,0 0-1,1-1 1,-1 1-1,0 0 1,0 0 0,0 0-1,0 0 1,0-1-1,1 1 1,-1 0 0,12-11 59,13-20-13,-10 12-6,0 1 1,0 1-1,2 0 1,0 1-1,32-23 1,-47 38-49,0 0-1,0 0 1,0 0-1,0 0 1,0 0-1,1 1 1,-1-1 0,0 1-1,3-1 1,-5 1-2,1 0-1,0 0 1,-1 0 0,1 0 0,0 0 0,-1 0-1,1 0 1,0 1 0,-1-1 0,1 0-1,0 0 1,-1 1 0,1-1 0,-1 0 0,1 1-1,0-1 1,-1 1 0,1-1 0,0 2-1,1 1-37,-1 0 0,1 0 0,-1 0 0,0 0 0,0 1-1,0-1 1,0 0 0,-1 1 0,1 3 0,-1-4-7,0 0 1,1-1 0,-1 1-1,1 0 1,-1 0 0,1 0-1,0-1 1,0 1-1,0 0 1,0-1 0,1 1-1,-1-1 1,1 1-1,-1-1 1,4 3 0,-4-4-117,0-1 0,0 1 1,0-1-1,1 0 0,-1 1 1,0-1-1,0 0 1,0 0-1,0 0 0,0 0 1,1 0-1,-1 0 0,0 0 1,0 0-1,0-1 0,0 1 1,0 0-1,0-1 0,1 1 1,-1 0-1,0-1 1,0 0-1,1 0 0,26-21-1222,-17 13 823,19-13-801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0:2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2016,'1979'-41'1289,"-1358"6"-1246,440-21 205,-1 21 313,-378 63 580,-574-17-1003,201 12-241,-218-25 83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20036,'-11'0'583,"1"1"-1,-1 0 0,0 1 1,0 0-1,0 1 0,1 0 1,0 1-1,-1 0 0,-11 7 1,17-9-476,0 1 0,1 0 0,-1 0 0,1 0 1,0 1-1,0-1 0,0 1 0,0 0 1,0 0-1,1 1 0,0-1 0,0 1 1,0-1-1,1 1 0,-1 0 0,1 0 0,0 0 1,1 0-1,-1 0 0,-1 9 0,3-12-123,0-1 0,0 1-1,0 0 1,0-1-1,0 1 1,0 0 0,1-1-1,-1 1 1,0-1 0,1 1-1,-1 0 1,1-1-1,0 1 1,0-1 0,-1 1-1,1-1 1,0 0-1,0 1 1,0-1 0,0 0-1,1 0 1,-1 0 0,0 1-1,0-1 1,1-1-1,-1 1 1,1 0 0,-1 0-1,0 0 1,1-1-1,0 1 1,-1-1 0,1 1-1,-1-1 1,1 1 0,0-1-1,2 0 1,5 1-413,0-1-1,-1 0 1,1-1 0,0 0 0,15-3-1,12-6-631,-1-1 0,41-20 0,-20 7-33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51 142 16171,'-3'2'601,"-27"14"1632,29-15-2080,0 0 1,0 0-1,-1 0 1,1-1-1,0 1 0,0 0 1,0 1-1,0-1 0,0 0 1,0 0-1,0 0 1,1 1-1,-1-1 0,0 0 1,1 1-1,-1-1 1,1 0-1,-1 3 0,1-4-101,0 1-1,1 0 0,-1-1 0,1 1 0,-1-1 0,0 1 1,1-1-1,-1 1 0,1-1 0,-1 1 0,1-1 0,0 1 1,-1-1-1,1 1 0,-1-1 0,1 0 0,0 0 0,-1 1 1,1-1-1,0 0 0,-1 0 0,1 0 0,0 1 0,-1-1 1,1 0-1,0 0 0,0 0 0,-1 0 0,1-1 1,0 1-1,-1 0 0,1 0 0,0 0 0,0-1 0,27-4 245,-27 5-272,11-3 44,1-1 0,-1 0-1,0-1 1,-1-1-1,1 0 1,-1 0-1,0-1 1,-1 0 0,0-1-1,0 0 1,0-1-1,-1 0 1,-1-1-1,15-19 1,-21 27-51,-1 0-1,0 0 1,0 0-1,0 0 1,0 0 0,0-1-1,-1 1 1,1 0 0,-1 0-1,1-1 1,-1 1-1,0 0 1,0-1 0,0 1-1,0 0 1,0-1-1,0 1 1,-1 0 0,1 0-1,-1-1 1,1 1 0,-2-3-1,1 4-4,0 0-1,1 0 1,-1 0-1,0 1 0,0-1 1,1 0-1,-1 0 1,0 1-1,0-1 1,0 1-1,0-1 1,0 1-1,0-1 0,0 1 1,0-1-1,0 1 1,0 0-1,-2-1 1,1 1 2,-1 0 1,1 0 0,-1 1 0,1-1-1,0 0 1,-1 1 0,1-1-1,0 1 1,-1 0 0,1 0-1,-3 1 1,-4 4 49,0-1 0,0 1 0,0 1 0,1 0 0,0 0-1,1 0 1,0 1 0,-7 10 0,10-15-52,1 1 0,1 0 0,-1 0 0,0 1 0,1-1 0,0 0 0,0 1 0,0 0 0,1-1 0,0 1 0,0 0 0,0 0 0,0 0 0,1-1 0,-1 1 0,1 0 0,1 0 0,-1 0 0,2 8 0,-1-11-45,0-1 0,0 1 0,0 0 0,0 0 0,0-1 0,1 1-1,-1-1 1,0 1 0,1-1 0,-1 0 0,1 1 0,0-1 0,-1 0 0,1 0 0,0 0 0,0 0 0,0 0 0,0-1-1,-1 1 1,1 0 0,0-1 0,0 0 0,0 1 0,0-1 0,1 0 0,-1 0 0,0 0 0,0 0 0,0 0 0,0-1 0,3 0-1,5-1 7,0 0 1,-1-1-1,1 0 0,0 0 0,9-6 0,21-12-335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16756,'-8'23'1403,"1"1"-1,0 0 1,2 0 0,-2 27 0,5-25-965,1 0 1,2 0-1,6 48 0,15 108-49,-20-159-178,5-41 404,4-42-225,-4 15-448,3 0 0,21-64 1,-26 95-57,0 1 1,2 1 0,-1-1-1,1 1 1,1 0-1,0 1 1,1 0-1,0 0 1,1 1-1,0 0 1,0 0 0,18-11-1,-21 17 28,0 0 0,1 0 0,0 1 1,-1-1-1,2 2 0,11-4 0,-16 5 59,0 1-1,1-1 1,-1 0 0,0 1 0,1 0 0,-1 0-1,1 0 1,-1 1 0,0 0 0,0 0-1,1 0 1,-1 0 0,0 0 0,5 3 0,-7-3 37,-1 0 0,0 0 0,1 0 0,-1 0 0,0 0 0,0 0 0,1 0 0,-1 1 0,0-1 0,0 0 0,0 1 0,-1-1 1,1 1-1,0-1 0,0 1 0,-1 0 0,1-1 0,-1 1 0,1-1 0,-1 1 0,0 0 0,0-1 0,0 1 0,0 0 0,0-1 0,0 1 1,0 0-1,0-1 0,-1 1 0,1 0 0,-1-1 0,1 1 0,-1 0 0,0-1 0,1 1 0,-2 1 0,-2 3 113,1 0-1,-1 0 1,0-1-1,0 1 1,-1-1-1,0 0 0,-7 7 1,2-4 74,-1 0 0,0-1 1,0 0-1,0 0 0,-1-1 0,0-1 1,0 0-1,0-1 0,-1 0 0,-20 4 1,32-8-235,0 0 1,0 0-1,0 0 1,0 1-1,0-1 1,0 0 0,0 0-1,0 0 1,0-1-1,0 1 1,0 0-1,0 0 1,1 0-1,-1-1 1,0 1 0,0-1-1,0 1 1,0 0-1,0-1 1,0 0-1,0 1 1,1-1-1,-2 0 1,2 0-58,-1 0 1,1 0-1,0 0 1,-1 0-1,1 0 0,0 0 1,0 0-1,0 0 1,0 0-1,0 0 1,0 0-1,0 0 0,0 0 1,0 0-1,1 0 1,-1 0-1,0 0 0,1-2 1,3-5-521,0 0 0,1 0 0,9-14 0,-12 19 680,23-31-1014,5-8-274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17100,'-6'100'3901,"2"-64"-2975,2 49 1,13 37 33,-8-108-932,-1 0 0,2-1 0,0 0 0,0 1-1,2-2 1,11 22 0,-9-24-552,-3-11-382,-4-1 778,-1 1 0,0 0 0,1-1 0,-1 1 0,0-1 0,0 1 0,0-1 0,0 1 0,0 0 0,0-1 0,0 1 0,-1-2 0,-2-7-203,0 1 1,0 1-1,-1-1 1,0 0-1,-1 1 0,0 0 1,0 0-1,-1 0 0,-7-8 1,-11-9 943,-32-27 1,18 18 1785,37 34-2251,0-1-1,0 0 1,0 0 0,0 0-1,0-1 1,0 1 0,0 0-1,1 0 1,-1 0-1,0-1 1,1 1 0,-2-3-1,2 4-80,0-1-1,0 1 1,0-1-1,0 1 1,0-1-1,1 1 1,-1 0-1,0-1 1,0 1-1,0-1 0,0 1 1,1-1-1,-1 1 1,0-1-1,0 1 1,0 0-1,1-1 1,-1 1-1,0 0 1,1-1-1,-1 1 1,0 0-1,1-1 1,-1 1-1,1 0 0,3-2 211,0 0 0,0 1-1,1-1 1,-1 1-1,0 0 1,7 0-1,1-1-350,36-10-564,1-2-1,52-22 0,-56 18 160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131 375 19884,'-8'2'537,"0"2"-1,1-1 0,-1 1 1,1 0-1,0 1 0,0 0 1,1 0-1,-9 9 0,9-9-369,1 1 0,-1 0 0,2 0 0,-1 1-1,1 0 1,0 0 0,0 0 0,0 0 0,1 0 0,1 1-1,-1-1 1,1 1 0,0 0 0,0 9 0,1-15-147,1-1-1,0 1 1,0-1 0,0 1-1,0-1 1,0 1 0,0 0-1,1-1 1,-1 1 0,0-1 0,1 1-1,-1-1 1,1 0 0,0 1-1,-1-1 1,1 1 0,0-1-1,0 0 1,0 0 0,1 2 0,0-2-9,-1 0 0,0 0 0,1-1 0,-1 1 0,0-1 0,1 1 0,-1-1 0,1 0 0,-1 1 1,1-1-1,-1 0 0,1 0 0,-1 0 0,1 0 0,-1 0 0,0 0 0,3-1 0,2-1-1,0 0-1,-1 0 1,1 0-1,-1 0 1,0-1-1,0 0 1,0 0-1,0 0 1,8-8-1,-4 1-30,1 0 1,-2-1-1,1 0 1,-1 0-1,-1-1 1,8-17-1,-11 21-11,-1 0 1,0 0-1,0 0 1,-1 0-1,0-1 1,-1 1-1,0-1 0,0 0 1,0 1-1,-1-1 1,-2-11-1,2 19 26,0 0-1,0 0 1,0 0-1,0 0 1,0 0-1,0 1 1,-1-1-1,1 0 1,0 0-1,-1 0 1,1 0-1,-1 1 1,1-1-1,-1 0 1,1 0-1,-1 1 1,1-1-1,-1 0 1,0 1-1,1-1 1,-1 1-1,0-1 1,1 1-1,-1-1 1,0 1-1,0-1 1,0 1-1,1 0 1,-1-1-1,0 1 1,0 0 0,0 0-1,0 0 1,-1 0-1,1 0 3,0 0 0,0 0 0,1 1-1,-1-1 1,0 1 0,0-1 0,0 1 0,0-1 0,1 1-1,-1 0 1,0-1 0,1 1 0,-1 0 0,0 0 0,1-1 0,-1 1-1,1 0 1,-1 0 0,1 0 0,-1 0 0,1 0 0,0 0-1,-1 0 1,1 0 0,0-1 0,0 1 0,0 0 0,0 0 0,0 0-1,0 0 1,0 2 0,0-1 3,0 0 0,0 0-1,0 0 1,0 0 0,1 0 0,-1-1-1,1 1 1,-1 0 0,1 0 0,-1 0-1,1 0 1,0-1 0,0 1 0,0 0-1,0-1 1,0 1 0,1-1 0,-1 1-1,0-1 1,3 2 0,-2-1 2,1-1 0,0 1 0,-1-1 0,1 0 0,0 0 0,0 0 0,0 0 0,-1-1 0,1 1 0,0-1 0,0 0 0,4 0 0,3 0-2,0-1 1,0 0-1,0-1 0,-1-1 1,1 1-1,0-1 0,9-5 0,8-5-54,-1-2 0,-1 0 0,0-1-1,-1-2 1,27-25 0,-35 27 17,0 0 0,-2 0 0,0-1 0,-1-1 0,0-1 0,-1 1 1,15-35-1,-25 47 41,-1 1 1,1 0 0,-1-1-1,0 0 1,0 1 0,0-9 0,-1 13 0,0 0 1,1 0-1,-1 0 1,0 1 0,0-1-1,-1 0 1,1 0-1,0 0 1,0 0 0,0 0-1,0 0 1,-1 1-1,1-1 1,0 0 0,-1 0-1,1 0 1,-1 1-1,1-1 1,-1 0 0,1 0-1,-1 1 1,0-1-1,1 0 1,-1 1 0,0-1-1,1 1 1,-1-1-1,0 1 1,0-1 0,1 1-1,-1 0 1,0-1-1,0 1 1,0 0 0,0 0-1,0 0 1,1-1-1,-1 1 1,0 0 0,0 0-1,0 0 1,0 0-1,0 0 1,0 1 0,1-1-1,-1 0 1,-2 1-1,-1 1 27,-1-1-1,1 2 0,0-1 0,0 0 1,0 1-1,0 0 0,0 0 1,1 0-1,-1 0 0,1 0 0,0 1 1,0 0-1,0-1 0,0 1 0,1 0 1,-4 8-1,-1 2 64,1 1 0,0 0 0,-6 26 0,7-17-52,1 1 0,2-1 0,0 1 0,2 0 1,0-1-1,2 1 0,1 0 0,1-1 0,8 28 0,11 27-407,47 104 1,-50-132 107,-18-47 222,9 25-108,-10-28 138,-1 0 1,0 1-1,1-1 0,-1 0 1,0 0-1,0 0 0,0 0 0,1 1 1,-1-1-1,0 0 0,-1 0 1,1 0-1,0 0 0,0 1 0,0-1 1,-1 0-1,1 0 0,-1 0 0,0 1 1,1-2 12,-1 0 0,1 0 0,-1 0 0,1 0 0,-1 0 0,0 0 0,1 0 0,-1 0 0,1 0 0,-1 0 0,1 0 0,-1-1 0,1 1 0,-1 0 0,1-1 1,-1 1-1,1 0 0,-1-1 0,1 1 0,-1 0 0,1-1 0,-1 1 0,1-1 0,0 1 0,-1-1 0,1 1 0,0-1 0,0 1 0,-1-1 0,1 1 0,0-1 0,-13-20 201,1-4-32,1-1 0,1 0 0,-12-51 0,-6-84 57,23 126-293,1 0 0,1-51 0,3 83 16,0 0-1,1 0 1,-1 0 0,1 0 0,-1-1 0,1 1 0,0 0 0,0 0 0,0 0 0,1 1 0,-1-1-1,1 0 1,2-3 0,-3 4-45,1 1 0,-1 0 0,1 0 0,-1 0 0,1 0 0,0 0 0,0 0 0,-1 0 0,1 0 0,0 0 0,0 1 0,0-1 0,0 1 0,0 0 0,0-1 0,0 1 0,0 0 0,0 0 0,-1 0 0,1 1 0,0-1 0,2 1 0,5 0-118,-1 1 0,0 1 0,0-1 0,7 5 0,5 3-440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42 16644,'0'-2'164,"0"0"-1,0-1 1,-1 1 0,1 0 0,-1 0 0,1 0 0,-1-1 0,1 1 0,-1 0 0,0 0 0,0 0 0,0 0 0,-1 0 0,1 1 0,-2-4 0,1 4-63,1 0 1,0 1-1,-1-1 1,1 1-1,0-1 0,-1 1 1,1-1-1,-1 1 1,1 0-1,0-1 0,-1 1 1,1 0-1,-1 0 1,1 0-1,-1 0 0,1 1 1,-1-1-1,1 0 1,-1 0-1,1 1 0,0-1 1,-1 1-1,1 0 1,0-1-1,-3 2 0,-4 3 157,0 0-1,0 1 1,0 0-1,1 0 1,0 0-1,0 1 0,0 0 1,1 1-1,0-1 1,0 1-1,-5 11 1,-2 4 136,2 1 1,-18 48-1,21-46-128,2-1-1,0 1 1,1 0 0,-1 49-1,5-63-179,1 0 0,1 0 0,0-1-1,1 1 1,0-1 0,0 1 0,1-1-1,1 0 1,0 0 0,1 0 0,0 0-1,0-1 1,9 13 0,-11-19-59,1 0 0,-1-1-1,0 1 1,1-1 0,0 0 0,0 0 0,0 0 0,0 0 0,0-1-1,0 1 1,1-1 0,-1 0 0,1-1 0,0 1 0,-1-1 0,8 1-1,-6-1-9,0-1-1,1 0 1,-1 0-1,1-1 0,-1 0 1,0 0-1,1 0 0,-1-1 1,0 0-1,0 0 0,8-5 1,-5 3-11,-1 0 0,-1-1 0,1 0 0,-1-1 0,1 0 0,-2 0 1,1 0-1,-1-1 0,0 0 0,0 0 0,-1-1 0,0 0 0,0 0 0,-1 0 0,0 0 0,0-1 1,3-11-1,-5 10-3,-1 0 0,0 0 0,0-1 0,-1 1 1,-2-17-1,2 24-6,-1 0 1,1 0-1,0 0 1,-1 0-1,0 0 1,0 0-1,0 0 1,0 0-1,0 0 1,-1 1-1,1-1 1,-1 0-1,0 1 1,0-1-1,0 1 1,0 0-1,0 0 1,0-1-1,-1 1 1,1 1-1,-1-1 0,-4-3 1,6 5 0,1 0-1,-1 0 1,0-1-1,1 1 1,-1 0 0,1 0-1,-1 0 1,0 0-1,1 0 1,-1 0 0,1 0-1,-1 0 1,0 0-1,1 0 1,-1 0 0,0 0-1,1 0 1,-1 1-1,1-1 1,-1 0 0,1 0-1,-1 1 1,0-1-1,1 0 1,-1 1 0,1-1-1,-1 0 1,1 1-1,0-1 1,-1 2 0,1-2 0,-1 0 1,1 1-1,0-1 1,0 0 0,0 1-1,0-1 1,0 0 0,1 1-1,-1-1 1,0 0 0,0 1-1,0-1 1,0 0-1,0 1 1,0-1 0,1 0-1,-1 1 1,0-1 0,0 0-1,0 1 1,1-1 0,-1 0-1,0 0 1,0 1-1,1-1 1,-1 0 0,0 0-1,1 0 1,-1 1 0,0-1-1,0 0 1,1 0-1,-1 0 1,0 0 0,1 0-1,-1 0 1,1 0 0,-1 0-1,0 0 1,1 1 0,-1-2-1,0 1 1,1 0-1,-1 0 1,0 0 0,1 0-1,-1 0 1,0 0 0,1 0-1,4-1-1,-1 1-1,0-1 1,1 0-1,-1 0 1,0-1-1,0 1 0,0-1 1,0 0-1,7-5 1,35-26-30,-38 27 25,35-30-87,53-57 0,-85 84 34,-11 9 59,0 0 0,1 0 0,-1 0 0,0 0 1,0 0-1,0 0 0,0 0 0,0 0 0,1 0 1,-1 0-1,0 0 0,0 0 0,0 0 0,0 0 0,0 0 1,1 0-1,-1 1 0,0-1 0,0 0 0,0 0 1,0 0-1,0 0 0,0 0 0,0 0 0,0 0 1,1 1-1,-1-1 0,0 0 0,0 0 0,0 0 0,0 0 1,0 0-1,0 0 0,0 1 0,0-1 0,0 0 1,0 0-1,0 0 0,0 0 0,0 1 0,0-1 0,-3 26-85,2-24 89,-3 17-50,-19 105-4,20-101-8,1 0 1,1 1-1,3 32 0,6-19-467,-8-36 469,0 0 1,0 0-1,1 0 1,-1 0-1,1 0 0,-1 0 1,1 0-1,-1 0 1,1 0-1,-1-1 0,1 1 1,0 0-1,-1 0 1,1 0-1,0-1 0,0 1 1,0 0-1,0-1 1,-1 1-1,1-1 0,0 1 1,0-1-1,0 1 1,0-1-1,0 0 0,0 0 1,0 1-1,0-1 1,1 0-1,-1 0 0,0 0 1,0 0-1,0 0 0,1 0 1,2-2-24,0-1 1,0 1 0,-1-1-1,1 0 1,-1 0-1,1 0 1,-1 0-1,0 0 1,0-1 0,0 1-1,-1-1 1,5-8-1,20-34-655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20164,'3'18'1953,"-3"9"-1289,0 2-312,0 6 1056,7 2-648,1 0-784,2 2-504,4-1 488,-1-6-184,5-6-160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60 413 15171,'-7'-7'391,"0"-1"1,1 0-1,0 0 0,0 0 0,1-1 0,0 0 0,-5-12 0,9 17-217,-1 0-1,1 0 0,0-1 1,0 1-1,1 0 0,-1 0 1,1-1-1,0 1 1,0 0-1,0-1 0,1 1 1,0 0-1,-1 0 0,2-1 1,-1 1-1,0 0 0,1 0 1,0 0-1,3-6 0,2 1 19,0 0 0,1 1 0,0 0-1,0 0 1,0 1 0,1 0-1,0 0 1,1 1 0,-1 0 0,1 1-1,0 0 1,1 1 0,-1 0 0,15-4-1,-6 4-78,0-1 1,1 2-1,-1 1 0,1 0 0,-1 2 0,1 0 0,27 4 0,-35-3-92,-1 1 0,0 1 0,0 0-1,0 1 1,-1 0 0,1 0 0,-1 1 0,0 0-1,0 1 1,-1 0 0,17 14 0,-20-14 7,0 1 0,-1-1 0,1 1 0,-1 0 0,-1 0 0,1 1 0,-1-1 0,0 1 0,-1 0 0,0 0 0,0 0 0,-1 0 0,0 1 0,-1-1 0,1 1 0,-1 11 0,-1-4 168,-1 0 0,-1-1 1,0 1-1,-1-1 0,-1 1 0,-1-1 1,-11 27-1,6-20 165,-1 0 0,-1 0-1,-1-1 1,-21 25 0,28-38-294,-1 0 1,-1-1-1,1 0 1,-1 0-1,-1 0 1,1-1-1,-1 0 1,0-1-1,-10 5 1,16-9-158,0 0 1,0 0 0,0 0 0,0 0 0,-1 0-1,1-1 1,0 1 0,0-1 0,0 0-1,0 0 1,-1 0 0,1-1 0,0 1-1,0-1 1,0 1 0,0-1 0,0 0-1,0 0 1,0 0 0,0-1 0,0 1-1,0-1 1,1 0 0,-1 0 0,0 1-1,1-2 1,0 1 0,-1 0 0,1 0-1,0-1 1,0 1 0,0-1 0,-2-4 0,0 0-81,1-1 1,-1 0-1,1 0 1,1 0 0,0 0-1,0 0 1,-2-15 0,4-22-752</inkml:trace>
  <inkml:trace contextRef="#ctx0" brushRef="#br0" timeOffset="1">812 2 17972,'0'0'50,"0"0"-1,0 0 1,0 0 0,0 0 0,0 0 0,1 1 0,-1-1-1,0 0 1,0 0 0,0 0 0,0 0 0,0 0-1,0 0 1,0 0 0,0 0 0,0 0 0,0 0 0,0 0-1,1 0 1,-1 0 0,0 0 0,0 0 0,0 0-1,0 0 1,0 0 0,0 0 0,0 0 0,0 0 0,0 0-1,0 0 1,0 0 0,1 0 0,-1-1 0,0 1-1,0 0 1,0 0 0,0 0 0,0 0 0,0 0 0,0 0-1,0 0 1,0 0 0,0 0 0,0 0 0,0 0 0,0 0-1,0 0 1,0-1 0,0 1 0,0 0 0,0 0-1,0 0 1,0 0 0,0 15 1775,-6 36 88,3-21-1202,-1 17-299,3 0 0,2 1 1,2-1-1,16 82 0,-5-69-1257,31 84-1,-31-111-1009,-11-28 621,-7-22 171,-8-13 18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6:5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53 392 16251,'-8'-15'522,"0"1"0,1-1-1,1 0 1,0 0-1,2-1 1,-1 0-1,-2-24 1,6 32-275,1 0 1,0 0 0,0 0 0,1 1 0,0-1-1,0 0 1,1 0 0,0 1 0,0-1 0,1 1-1,0 0 1,0 0 0,1 0 0,0 0 0,0 1-1,0-1 1,11-10 0,-5 7-68,1 1 0,0 0-1,0 0 1,1 1 0,0 1 0,0 0-1,1 0 1,0 2 0,0-1 0,1 2-1,-1 0 1,19-3 0,-8 3-97,1 0 0,-1 2-1,1 1 1,0 1 0,-1 1 0,32 6 0,-33-3-54,0 1 1,0 2 0,26 10 0,-38-13-12,-1 1 1,0 0-1,0 1 1,0 0-1,-1 0 1,0 1-1,0 1 1,13 13-1,-19-18 6,-1 0 0,0 0 0,1 0-1,-1 0 1,0 1 0,-1-1 0,1 1 0,0-1 0,-1 1 0,0 0 0,0-1-1,0 1 1,0 0 0,-1 0 0,0 0 0,1 0 0,-1 0 0,-1 0 0,1-1-1,-1 1 1,1 0 0,-1 0 0,0 0 0,0-1 0,-1 1 0,1 0 0,-1-1-1,0 1 1,0-1 0,0 0 0,-4 6 0,-3 1 73,0 0 1,0 0-1,-1-1 0,-1 0 1,1-1-1,-2 0 1,1-1-1,-13 6 0,-7 2 128,0-1 0,0-2-1,-59 14 1,65-20-527,0-2-1,0-1 1,0-1-1,-1-1 1,-42-3-1,47-4-36,9 0-126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1:0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936 116 7626,'-75'5'496,"-3"-2"-432,2 0-24,2-3 160,-1-1-56,2-4-96,-2-1-48,-3-9-304,-2-4-528,-3-5 736,1-2-96,-4-5-113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1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12155,'-2'100'1435,"19"76"-984,1 17-68,-15 514 330,-8-393-645,13 273 133,46 0-36,-10-306-134,33 233 53,-25 2-227,-50-468 113,-2-21-16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1:0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1360 167 7386,'-142'-13'432,"-2"-4"-560,-8 0-192,4-1-137,1-2-199,2 0-168,-13-2 512,-3 1-200,-1 3-64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1:1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11788 686 5393,'-1388'-146'706,"-87"6"-76,466 51-316,578 44-553,-500-46-249,736 74 578,-631-48 703,-2 26 199,246 52-203,-43-2-212,212-49-587,-25-1 89,184 40 358,1 11 1,-436 77-1,605-71-301,-143 48 0,180-48-45,0 3-1,2 1 1,1 2-1,-57 41 0,55-30-33,3 2 0,1 2 0,-58 69-1,52-47-28,2 2-1,-41 77 1,20-9-200,6 2 0,-62 194 0,87-205-262,-41 253 1,21 134-251,54-487 654,-19 323-1651,31 450 0,-2-632 716,36 542-984,-31-567 2329,5-1-1,7-1 0,5-1 1,80 217-1,-37-176-257,7-3 0,121 192 0,-118-236 43,6-4-1,5-4 1,132 132-1,224 171 939,-309-309-772,260 163-1,-292-214-270,1-5 1,4-4-1,229 75 0,-204-91-63,2-5 0,1-7 1,168 11-1,508-32-49,0-67 80,91-25 55,1164-92-112,-1411 138 3,358-24-14,-3-25 4,21-32 48,426-44 96,69 28-81,3 48-5,-875 78 286,194-8 432,-580 1-499,297-60 1,-231 6-188,-3-16 0,459-183 0,-642 205-71,-4-7 1,-2-7 0,-5-6-1,205-159 1,-229 149 210,-4-4 0,112-127 0,-178 170-112,-3-2 1,-2-2-1,-4-2 0,-2-1 0,-2-2 1,35-93-1,-45 83-9,-3-1 1,18-110 0,-24 71 18,1-120 0,-35-474 413,15 698-492,0 2-2,-45-457 720,36 415-624,-2 0-1,-2 1 0,-3 0 0,-1 2 0,-3 0 0,-49-83 0,34 79-76,-2 3 1,-3 0-1,-2 3 0,-2 1 0,-2 3 0,-1 2 1,-63-41-1,-37-13-649,-214-101 0,-1 32 42,155 88 269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1:1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333 377 10970,'-22'9'360,"1"1"0,0 1 0,-31 21 0,41-24-319,0 1 0,0 1-1,1 0 1,0 1 0,1-1 0,0 2-1,-9 16 1,2 0-41,1 2 0,2 0 0,2 0 0,-16 61 0,-10 133-25,32-180-19,2 0 1,2 0 0,2 1 0,2-1 0,2 0-1,20 84 1,-19-106-31,2 1 0,0-1 0,2-1 0,0 0 0,1 0 0,1-1 0,1 0 0,1-1 0,1-1-1,0 0 1,1-1 0,1-1 0,1 0 0,34 23 0,-24-22 10,1-2-1,0-1 0,1-1 1,0-2-1,1-1 1,0-1-1,0-2 1,1-1-1,0-2 1,0 0-1,0-3 1,1 0-1,33-5 1,-20-1 116,1-3-1,-2-1 1,1-2 0,-2-2 0,1-3 0,-2-1 0,0-2 0,58-36 0,-14 0 87,-3-5-1,-3-2 1,-3-5 0,126-137-1,-117 101-71,-4-4-1,-5-3 0,74-140 1,-121 193 32,38-99 0,-61 132-26,0 1 1,-2-1 0,0-1 0,-2 1 0,-1-1-1,-1 0 1,-1-30 0,-1 47-29,-1 0 0,0 0 0,-1 0 0,0 0 0,0 0 0,0 0 0,-1 0 0,0 1 0,-7-12 0,7 14-8,-1 0 0,0 0 0,0 1 0,0 0 0,0 0 0,-1 0 0,1 0 0,-1 0 0,0 1 0,-1 0 0,1 0 0,0 1 0,-8-3 0,-10-3 70,-1 2-1,0 1 0,0 1 1,0 1-1,0 1 0,-1 1 1,1 1-1,-25 4 0,-22 4 80,-102 28 0,-168 61-18,-24 6-391,8-31-389,80-18 337,112-17 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7:0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7258,'10'5'1795,"54"29"2108,-45-23-3797,1-1 0,1-1 0,0-1-1,0-1 1,0 0 0,1-2 0,29 4 0,0-4-12,1-2-1,53-5 1,-83 3-60,0 0 1,35 7-1,24 1 14,124-6-18,60 3-21,-95 14 17,-5 0-3,-71-18-28,-1-4 0,114-18-1,184-47-10,-312 52 16,571-143-25,-614 149 18,-18 4 8,95-22 8,-94 23 5,0 2 0,0 0 0,38 1-1,-53 2-6,0 0 0,0-1 0,0 1 0,0 1 0,-1-1 0,1 0 0,6 5-1,13 4-50,-19-10 41,3-2 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7:2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9754,'9'2'480,"-1"-1"0,0 1-1,0 0 1,0 0 0,0 1 0,12 6 0,5 1-354,27 8-119,0-3 1,1-3 0,1-1-1,0-3 1,1-3 0,59-1-1,216 21 343,-126-4-16,-25-11-127,232 24-50,-218-4-117,279 35 32,-361-57-77,130-9 0,110-25 18,-35 2 68,-259 24 104,91 10-1,-123-7 42,-24-3-160,-1 0 0,1 0-1,-1 0 1,1 0 0,-1 0 0,1 0-1,-1 0 1,1 0 0,0 0 0,-1 0-1,1 0 1,-1 0 0,1 0-1,-1 0 1,1 0 0,0 0 0,-1-1-1,1 1 1,-1 0 0,1 0 0,-1-1-1,1 1 1,-1 0 0,0-1 0,1 1-1,-1-1 1,1 0 0,2-2 100,-3 3-120,-14-3 2490,2-4-2084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7:2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8170,'9'-2'180,"0"0"0,1 1 0,-1 0 1,1 1-1,-1 0 0,16 2 0,59 14 282,-55-10-309,69 11 282,190 6 0,171 3 1247,-147-6-1092,630-20-46,112-49-417,-485 36-116,64 0 13,-2 24-12,-267 11-17,200 8 1,-1-40 45,-91-59 97,-454 65-99,1 1 1,29 0-1,-63 8-23,2 1-15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2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12219,'14'-2'1756,"42"-17"-1541,1 1 1,1 4-1,1 2 1,-1 2-1,63-1 0,-81 8-216,0 2-1,0 2 0,1 2 1,72 14-1,334 69 2,-301-61 3,-76-15-63,1-2 0,0-4 0,0-2 0,0-4 0,0-3 0,107-21 0,264-52-278,-294 59 309,154 1 0,-44 25 36,-200-2-44,0 4 1,81 21-1,-124-25-154,1-1-1,0-1 1,0-1-1,31 2 1,-22-5 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2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7594,'26'18'1547,"-23"-15"-1455,0-1-1,0 1 0,1-1 1,-1 0-1,0 0 0,1 0 0,0-1 1,-1 1-1,1-1 0,0 0 1,5 2-1,35 1-21,1-2 1,87-6-1,-28-1-44,858 0 78,-334 6-15,322-5-62,-470-25-81,-1-21 89,75-6 143,161 7 18,-136 12-161,-423 25-1,536-22-2461,-639 36 2062,-4 3-7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3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12435,'-39'10'1624,"88"-7"-1592,-1 1 0,49 12 0,41 5-344,-26-16 217,217-19 1,-82-1 90,588 44 18,-577-13-11,328 35 6,150 6 7,-267-49-5,321 16 9,-194 6 6,-415-30-7,232-29 0,-392 26 22,88-10-362,205-52-1,-246 42 204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3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10610,'-18'16'672,"8"-8"-498,0 1-1,1 0 1,1 0 0,-13 16 0,20-24-169,1 0 0,-1 0 0,1-1 0,0 1 0,-1 0 0,1 0 0,-1 0 1,1-1-1,0 1 0,0 0 0,-1 0 0,1 0 0,0 0 0,0 0 0,0-1 1,0 1-1,0 0 0,0 0 0,0 0 0,1 0 0,-1 0 0,0 0 0,0-1 0,1 1 1,-1 0-1,0 0 0,1 0 0,-1-1 0,1 1 0,-1 0 0,1 0 0,-1-1 1,1 1-1,0 0 0,-1-1 0,1 1 0,0-1 0,-1 1 0,1-1 0,0 1 1,0-1-1,0 0 0,1 1 0,3 2-22,2-1 0,-1 0 1,0-1-1,11 2 0,-15-3 16,74 8-801,146-3 1,-108-6 233,71 9 225,0 8 0,-1 8 0,215 58 1,-169-32 341,2-9 1,277 12-1,575-23 127,-473-19 12,-86 6 600,358 8 385,2-43-1145,-501-7-270,334-16-287,0 36 50,48 66 123,-5 39 914,-608-78-238,72 7-174,2-9 0,287-12 0,-351-18-225,-1-2-74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1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34 425 11450,'-26'5'842,"18"-2"-530,22-3 67,145-23 113,-55 6-349,919-75-63,-763 75-115,1598-82 515,-1630 93-632,344-14-833,0-36-229,-465 38 1549,123-39-1,-228 56-480,-1 0 0,1 1 0,-1-1 0,1 0 0,-1 0 0,1 0 0,-1 0 0,0 0 0,0-1-1,3-1 1,2-4-162,1 0-100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2266 92 9634,'-182'-13'576,"-3"-2"-528,1 2-40,1 3 96,-3 1-104,1 0 24,-3 1-8,-9 2-72,5 3-120,2 1 152,-4 0-8,-5 1-40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3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791 0 3001,'-119'67'208,"13"4"-168,5 6-56,12 6 48,6 1-8,13 4-32,10 1-24,11 1 24,5 1-8,12 3 8,9 4 0,13 2 0,6 4 24,12 5-16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3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4865,'85'118'463,"4"-3"0,5-5-1,162 146 1,283 164 133,31-43-225,578 301 270,-792-499-780,8-15 0,718 216 0,-53-109-1268,-770-210 1108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3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6443 4897,'287'60'437,"965"189"2015,15-94-1028,242-171-1323,-9-134-1102,285-140 1049,-1660 264 37,1216-239 782,-661 142-747,-11-45-28,521-258-260,-1069 375 114,128-74 1,-166 77 38,-3-5 1,92-77-1,-142 105 86,-2-1 0,-1-1 0,-2-2 0,31-42 0,-46 55 56,0 0 0,-1 0 0,-1 0 0,0-1 0,-1-1 0,-1 1 0,-1-1 0,0 0-1,-2-1 1,4-35 0,-7 2 157,-3 1-1,-2 0 0,-18-85 1,1 52-115,-43-112-1,38 132-63,-3 2 0,-3 1-1,-69-99 1,-148-151-657,106 142-767,-328-357-5350,335 399 7143,-5 6 1,-5 7 0,-181-107-1,-510-245 3051,203 151-3332,-25 53-463,-274-6 42,704 206 311,-360-86 501,-622-72 1,-221 53 200,-7 65-193,1241 95-549,-1053-69-715,951 42 524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4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90 213 9162,'-11'15'734,"0"-1"0,-19 19 0,-5 5 953,35-37-1679,-1-1 0,1 0 0,0 1 0,0-1 0,0 1 0,-1-1 0,1 0-1,0 1 1,0-1 0,0 0 0,0 1 0,0-1 0,0 1 0,0-1 0,0 0 0,0 1 0,0-1 0,0 1 0,0-1 0,0 1 0,0-1 0,0 0 0,0 1 0,0-1 0,0 1 0,1-1 0,-1 0 0,0 1 0,0-1 0,0 0 0,1 1 0,-1-1-1,0 0 1,1 1 0,-1-1 0,0 0 0,1 0 0,-1 1 0,0-1 0,1 0 0,-1 0 0,0 0 0,1 1 0,-1-1 0,0 0 0,1 0 0,20 6 17,521 82-59,-425-77 21,1-5 0,196-16 1,160-57-137,-309 41 77,541-93-201,-518 87 247,376-54 12,216 22 132,1 36 20,-616 23-131,-106 3-2,237 1 27,-264 4-14,-1 2 0,58 16-1,-57-15-6,-13-8-8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38:4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805 116 10026,'-24'0'513,"-1"2"-1,1 0 0,0 1 1,-1 1-1,-39 13 1,3-2 93,0-2-169,0 3 0,-93 38 0,136-46-412,1 0-1,0 1 1,1 1 0,-1 1 0,2 0-1,0 1 1,0 0 0,1 2-1,1-1 1,0 2 0,1 0 0,-20 32-1,21-25-25,0 0 0,2 0-1,1 1 1,1 0 0,1 1-1,0-1 1,2 1-1,1 0 1,1 0 0,1 1-1,3 29 1,1-26-3,0-1 0,2 0-1,2-1 1,0 1 0,1-1 0,2-1-1,1 0 1,0 0 0,29 42 0,-9-24-44,2-1 0,2-2 0,1-2 1,3-1-1,0-2 0,2-2 0,2-1 1,74 41-1,-53-39-88,2-3 0,1-2 0,2-4 0,0-2 0,125 22 0,-141-36 22,0-4-1,1-1 1,-1-3-1,0-2 1,1-2 0,-1-3-1,0-2 1,-1-2-1,0-3 1,65-24 0,-80 22 57,0-1 1,0-2 0,-2-2-1,0-1 1,-2-1 0,0-2-1,-2-2 1,0 0 0,-2-2-1,-1-2 1,-2 0 0,0-2 0,-3 0-1,25-44 1,-31 44 130,-2 0 0,-1-1 0,-2-1-1,-1 0 1,-2-1 0,-1 0 0,-2 0 0,4-66 0,-10 78-30,0-1 0,-2 0 1,0 1-1,-2-1 0,0 1 0,-2 0 0,0 0 1,-2 0-1,-1 1 0,0 1 0,-1-1 1,-2 1-1,0 1 0,-21-26 0,10 20 2,-1 1 0,-2 1 0,0 1-1,-2 2 1,0 0 0,-34-17 0,7 8 94,-1 3-1,-94-33 1,72 36-41,-2 2 0,0 5 0,-1 2 0,0 5 0,-1 2 0,-146 7-1,207 2-42,0 1 0,-1 0 1,1 2-1,0 0 0,1 2 0,-1 0 0,-25 12 0,19 0-42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 12923,'0'-1'36,"1"1"-1,-1 0 1,1 0 0,-1 0 0,1-1-1,0 1 1,-1 0 0,1 0 0,-1 0 0,1 0-1,-1 0 1,1 0 0,0 0 0,-1 0-1,1 1 1,-1-1 0,1 0 0,-1 0 0,1 0-1,0 1 1,-1-1 0,1 0 0,-1 0-1,1 1 1,-1-1 0,0 1 0,2 0 0,-2 0 5,1 0 0,0 0 0,-1 1 0,1-1 0,0 1 1,-1-1-1,0 0 0,1 1 0,-1-1 0,0 1 1,0 1-1,1 10 74,-2-1-1,-2 18 1,1-11 120,-44 478 639,-12 321-976,59-729-92,4 0 0,5 0 0,3-1 0,4 0 0,52 158 0,-61-226-9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1 474 12995,'19'-14'330,"1"2"0,0 0 0,1 1-1,40-15 1,-44 19-135,51-19 13,2 4 0,0 2 0,1 4 0,0 3 0,130-7 0,-40 16-267,246 28 0,-217-7-122,1-9 1,254-20-1,387-106 1402,-119 11-965,315 30-3664,-897 72 2955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14451,'43'-18'1395,"89"-22"0,47 2-900,68 4-242,-203 32-256,1 1-1,-1 2 0,69 11 1,-102-11-15,1 2 0,-1 0 0,0 0 0,-1 1 0,1 0 1,-1 0-1,0 1 0,14 10 0,-20-13 8,-1 1 0,0 0 0,0 0 0,0 0 0,0 0 0,-1 0 0,1 0 0,-1 1 0,0-1 0,0 1 0,0 0 0,0 0 0,-1 0 0,0-1 0,1 1 0,-1 1 0,-1-1 0,1 0 0,-1 0 0,1 0 0,-1 0 0,0 0 0,-1 1 0,1-1 0,-1 0 0,-1 5 0,-4 12-21,-1-2 0,0 1 0,-2-1 0,0 0 0,-2-1 1,0 0-1,-22 28 0,-109 112-97,134-150 125,-359 329 1200,304-288-1009,12-13 57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72 623 11707,'-12'5'562,"0"1"1,0 0 0,-19 14 0,27-14 941,11-6-925,14-6-206,-5-1-154,0-1 0,-1-1-1,0-1 1,0 0 0,23-21 0,-5 4 41,346-311 1394,-263 229-1449,-81 78-180,40-30 0,-73 59-27,0 1 0,1-1 0,-1 0 0,0 1 0,1-1 0,0 1 0,-1-1-1,1 1 1,0 0 0,0 0 0,-1 1 0,1-1 0,0 1 0,0-1 0,0 1 0,0 0-1,0 0 1,0 0 0,3 1 0,-4 0-1,0 1 0,0-1 0,1 1 0,-1 0-1,0 0 1,-1-1 0,1 2 0,0-1 0,0 0 0,-1 0-1,1 0 1,-1 1 0,0-1 0,0 1 0,0-1 0,0 1-1,0-1 1,-1 1 0,2 5 0,29 119-10,-7-23-347,62 164 1,-59-207 245,-2-12-51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1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12835,'-14'-3'1370,"19"2"-454,27 2-379,-30-1-562,286 6 607,53 2-598,-324-7 0,64 6-84,-73-6 82,0 1-1,0 0 1,0 0 0,-1 0 0,1 1-1,-1 0 1,11 7 0,-16-9 13,0 0 1,-1 0 0,0 0-1,1 0 1,-1 1 0,0-1-1,1 0 1,-1 1 0,0-1-1,0 1 1,0-1-1,0 1 1,0 0 0,-1-1-1,1 1 1,0 0 0,-1 0-1,1-1 1,-1 4 0,0-1 1,0-1 1,0 0 0,-1 0 0,1 0-1,-1 1 1,0-1 0,0 0 0,0 0-1,0 0 1,-3 4 0,-3 5 12,-1 0 0,-1 0-1,-19 20 1,26-30-8,-228 213 314,106-103-319,110-98 2,0 0 0,0 1-1,-11 17 1,12-8-26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65 13515,'-7'42'941,"2"0"1,0 71-1,4-46-542,-5 106-249,-19 280 1354,63-689 1502,-14 101-2717,21-112-304,-31 183-128,44-113 1,-55 169 124,0 0 0,1 1 0,0-1 0,0 1 0,1 0 0,0 0 0,0 0 0,9-8 0,-12 13 11,1-1 0,0 1 0,0 0 0,0 0 0,1 1 0,-1-1 0,0 1 0,1-1 0,-1 1 0,1 0 0,-1 1 0,1-1 0,-1 0 0,1 1 0,0 0 0,-1 0 0,1 0 0,-1 0 0,1 1 0,0-1 0,6 3 0,-1-1-5,0 1 0,-1 1 0,1-1 0,0 1 0,-1 1 0,0 0 0,0 0-1,-1 0 1,12 12 0,-16-15 9,0 1 0,-1-1 0,0 1 0,1 0 0,-1 0 0,0 0 0,0 0 0,-1 1 0,1-1 0,-1 0 0,0 1 0,1-1 0,-2 1 0,1-1 0,0 1 0,-1-1 0,1 1 0,-1 0 0,0-1 0,0 1 0,-1 0 0,1-1 0,-1 1 0,1-1 0,-1 1 0,-1-1 0,0 5 0,-3 1 5,-1 0-1,0-1 1,0 1 0,0-1 0,-1 0 0,0-1-1,-1 0 1,0 0 0,0 0 0,0-1-1,-17 9 1,6-4 24,-1-1 0,-1-1 0,0-1 0,-30 8-1,42-14-1,1 0 0,-1 0 0,0-1 1,0 0-1,-15-1-1,21 0-18,0-1 0,1 1-1,-1-1 1,0 1-1,0-1 1,1 0 0,-1 0-1,0 0 1,1-1-1,-1 1 1,1 0-1,-1-1 1,1 0 0,0 0-1,-1 1 1,1-1-1,0-1 1,1 1-1,-1 0 1,-2-4 0,-11-26 63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 17588,'3'2'1096,"-5"12"-984,-9 11-48,-12 17 192,-5 12-152,-14 19-88,-5 8-8,-7 10-8,-1-2 0,1-11-32,4-6-8,9-20-40,7-15-120,15-34-40,7-17 176,9-35 8,2-13-72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13331,'15'41'1224,"11"9"-656,3 5-176,12 0 681,9 2-305,12-5-200,3-5-384,3-11 48,-3-11 32,-13-25-192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1390 10538,'-20'34'1650,"15"-26"-1089,-1 0 1,2 0-1,-1 0 1,1 1-1,1 0 1,-1 0-1,-1 9 1,5-17-535,0-1 1,0 0 0,0 1-1,0-1 1,0 0 0,0 1 0,0-1-1,0 0 1,0 1 0,0-1 0,0 0-1,0 1 1,0-1 0,0 0-1,0 1 1,1-1 0,-1 0 0,0 1-1,0-1 1,0 0 0,1 0 0,-1 1-1,0-1 1,0 0 0,1 0-1,-1 1 1,0-1 0,0 0 0,1 0-1,-1 0 1,0 1 0,1-1 0,-1 0-1,0 0 1,1 0 0,-1 0-1,0 0 1,1 0 0,-1 0 0,0 0-1,1 0 1,-1 0 0,0 0 0,1 0-1,-1 0 1,0 0 0,1 0-1,-1 0 1,0 0 0,1 0 0,-1-1-1,0 1 1,1 0 0,-1 0 0,0 0-1,1-1 1,25-11 693,174-139 631,-117 85-1134,183-140 112,195-155-364,194-147-1119,-497 396 724,-27 21-369,-131 91 800,0 0 0,0 0 0,0 0 0,0 0 0,0 0 0,0 0 0,0 0 0,0 0 0,0 0 1,0 0-1,0 0 0,0 0 0,0 0 0,0 0 0,0 0 0,-1 0 0,1 0 0,0 0 0,0 0 0,0 0 1,0 0-1,0 0 0,0 0 0,0 0 0,0 0 0,0 0 0,0 0 0,0-1 0,0 1 0,0 0 0,0 0 0,0 0 1,0 0-1,0 0 0,0 0 0,0 0 0,0 0 0,0 0 0,0 0 0,0 0 0,0 0 0,-11 3 78,-26 8-4,14-3-138,-18 5 18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1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13771,'11'1'153,"-1"0"-1,0 0 1,1 1 0,-1 0 0,0 0 0,0 2-1,0-1 1,-1 1 0,1 0 0,-1 1-1,0 0 1,0 1 0,0 0 0,9 8 0,11 11 124,-2 1 0,38 44 0,20 32-39,-15-16-164,158 146 0,-143-162-107,3-3 0,3-5 0,2-4 0,195 89 1,-176-98-252,130 53-222,-177-79 339,-6-9-61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72 15595,'2'-3'273,"0"0"0,0 0 0,0-1 0,-1 1 0,0 0 0,1-1 0,-1 1 0,0-1-1,-1 1 1,1-1 0,0-5 0,-2 8-194,1 0-1,0 0 1,0-1 0,-1 1-1,1 0 1,-1 0-1,1 0 1,-1 0 0,1-1-1,-1 1 1,0 0-1,1 0 1,-1 0-1,0 0 1,0 1 0,0-1-1,0 0 1,0 0-1,0 0 1,0 1 0,0-1-1,0 0 1,0 1-1,-1-1 1,1 1 0,0 0-1,0-1 1,0 1-1,-1 0 1,1-1-1,0 1 1,0 0 0,-1 0-1,1 0 1,0 0-1,-2 1 1,-4-1 32,-1 1 1,0 0-1,1 0 0,-1 1 1,1 0-1,-1 0 1,1 1-1,0 0 0,0 0 1,-7 5-1,-7 5-25,-36 28 1,45-31-98,0 0 1,1 0 0,0 1-1,1 1 1,0 0 0,1 0-1,0 1 1,1 0 0,0 0-1,1 1 1,-6 16 0,13-28-13,-1 0 0,1 0 0,-1 1 0,1-1 0,0 0 0,0 0 0,0 1 0,0-1 1,0 0-1,0 0 0,1 1 0,-1-1 0,1 0 0,-1 0 0,1 0 0,0 0 0,0 0 1,0 0-1,0 0 0,0 0 0,1 0 0,-1 0 0,0 0 0,1-1 0,-1 1 1,1 0-1,0-1 0,0 0 0,-1 1 0,1-1 0,0 0 0,0 0 0,0 0 0,4 1 0,8 3-122,0 0 0,0-2 0,0 1 0,21 1 0,-12-2 6,-1 0 29,-14-2 74,0 0 0,1 0 0,-1 1 0,0 0 0,0 0 0,0 1 0,-1 0 0,1 0 0,-1 1 0,8 4 0,-14-7 35,0 0 0,-1-1 0,1 1-1,0 0 1,-1 0 0,1 0 0,-1 0-1,1 0 1,-1 0 0,1 0 0,-1 0-1,0 0 1,1 0 0,-1 0 0,0 0-1,0 0 1,0 0 0,0 0-1,0 0 1,0 0 0,0 0 0,0 0-1,0 0 1,-1 0 0,1 0 0,0 0-1,-1 0 1,1 0 0,0 0 0,-1 0-1,1 0 1,-1 0 0,0 0 0,1 0-1,-1 0 1,-1 1 0,-2 3 42,-1-1 0,0 1 0,1-1 0,-12 7 0,-8 4 200,-1-2 1,-1 0-1,0-2 0,0-1 0,-1-1 0,-50 10 1,75-18-382,6 0 30,14-2-155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 18756,'7'-1'1624,"-6"10"-1144,-1 9-207,-6 12 839,-1 4-344,4 6-456,0 4-176,3 2-248,-2-4-208,2-10-344,0-4-272,0-10-1041,-1-7 1553,-8-11-368,-2-8-248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14707,'34'-13'1309,"0"3"-1,1 1 1,69-10-1,-79 17-1051,1 1-1,0 0 1,-1 2-1,1 1 1,0 1-1,30 8 1,-46-8-240,-1 0 1,1 0-1,0 1 1,-1 0-1,0 1 0,0 0 1,0 1-1,0 0 1,-1 0-1,10 10 1,-14-12-19,0 1 1,0-1-1,-1 1 1,0-1-1,0 1 0,0 0 1,-1 0-1,1 1 1,-1-1-1,0 0 0,-1 1 1,1-1-1,-1 1 1,0 0-1,-1-1 1,1 1-1,-1 0 0,0-1 1,-1 1-1,0 7 1,-1-6 9,0 1 0,0-1 0,0 0 0,-1 0 0,0 0 0,0 0 0,-1 0 0,0-1 0,0 1 0,-1-1 0,-9 10 0,5-7 42,-1-1 0,1 0 0,-2 0 0,1-1 0,-1-1 0,-19 10 0,6-7 17,0 0 0,-1-2 0,0 0 0,0-2-1,0 0 1,-39 0 0,48-4 28,1-1 0,-1-1 0,0 0 0,-23-6 0,32 5-52,1 0 0,0 0 0,0 0 1,0-1-1,0 1 0,0-2 0,1 1 0,-1 0 1,1-1-1,0 0 0,0-1 0,0 1 1,-5-8-1,-5-15 15,12 20-45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17076,'8'0'1672,"5"0"-1112,5 0-272,5-2 656,6 2-255,12 0-689,4-1-473,9-2 393,4-1-168,4 1-136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15155,'44'-1'1008,"7"-6"-151,2-1-969,11 0 544,1-2-24</inkml:trace>
  <inkml:trace contextRef="#ctx0" brushRef="#br0" timeOffset="1">836 12 15339,'0'7'1665,"-3"-3"-1185,-4-2-208,-1-2 656,5 0-968,3-5-1864,1 0 1832,1-1-313,4-2-343</inkml:trace>
  <inkml:trace contextRef="#ctx0" brushRef="#br0" timeOffset="2">872 152 14371,'-15'26'1264,"-5"6"-864,6-2-272,7 1 1129,6 1-881,2-3-120,7 1-16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1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1065 12667,'-61'30'3355,"64"-36"-1876,12-9-934,27-23 1,-5 6-313,181-201 476,-18-16-635,92-185-254,-281 415 154,-4 6-15,1 0 0,0 1 0,12-15-1,-20 27 40,1 0 1,-1 0-1,0 0 0,0-1 0,0 1 0,0 0 0,0 0 0,1 0 0,-1-1 0,0 1 0,0 0 0,0 0 0,0 0 0,1 0 0,-1-1 0,0 1 0,0 0 0,0 0 0,1 0 0,-1 0 0,0 0 0,0 0 0,1 0 0,-1 0 1,0 0-1,0 0 0,1 0 0,-1 0 0,0 0 0,0 0 0,1 0 0,-1 0 0,0 0 0,0 0 0,1 0 0,-1 0 0,0 0 0,0 0 0,0 0 0,1 0 0,-1 1 0,0-1 0,0 0 0,0 0 0,1 0 0,-1 0 0,0 1 1,0-1-1,0 0 0,0 0 0,1 0 0,-1 1 0,0-1 0,0 0 0,0 0 0,0 0 0,0 1 0,0-1 0,3 17-59,-3-15 52,3 60-122,7 100-45,-5-129 101,1-1-1,19 65 1,-4-44-360,3 0 0,1-1 0,62 90 1,-39-76 82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14075,'-3'34'1408,"-1"-3"-1056,1-5-144,0-2 601,5-4-889,-2-3 264,4-7-184,1-2-40</inkml:trace>
  <inkml:trace contextRef="#ctx0" brushRef="#br0" timeOffset="1">41 285 16668,'-12'31'1464,"-1"1"-1048,4-2-192,5-3 496,4-2-624,2-16 112,-7-25-344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16556,'16'8'1520,"5"0"-1056,4-2-192,7 7 688,4 4-392,1-3-256,-1 3-80,-5-3-288,-2 1-160,-11-2-296,-7 0-224,-11-2 560,-3-4-152,-10-4-48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1 477 15931,'0'1'74,"0"0"-1,0-1 0,0 1 0,0 0 0,0 0 0,0-1 0,1 1 0,-1 0 0,0 0 1,0-1-1,1 1 0,-1 0 0,1-1 0,-1 1 0,1-1 0,-1 1 0,1-1 0,-1 1 1,1 0-1,-1-1 0,1 0 0,-1 1 0,1-1 0,0 1 0,-1-1 0,1 0 0,0 1 1,0-1-1,-1 0 0,1 0 0,0 0 0,0 1 0,-1-1 0,1 0 0,0 0 0,0 0 1,-1 0-1,1 0 0,0-1 0,0 1 0,-1 0 0,1 0 0,0 0 0,-1-1 0,2 1 1,4-2 240,0 0 1,0 0-1,-1 0 1,11-6-1,-5 1-26,-1 0 0,1 0 0,-2-1 0,1-1 0,-1 0-1,0 0 1,-1-1 0,10-14 0,-8 8-83,0 0-1,-2-1 1,0 0 0,-1 0-1,6-20 1,-4-3 1,-1-1 1,-1 0-1,-3 0 0,0-62 0,11 145-443,-7-27 43,-1 1 1,2-1-1,0 0 0,1-1 0,1 0 0,0-1 1,0 0-1,2 0 0,-1-1 0,2-1 0,-1 0 1,23 12-1,2-5-234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16900,'3'3'1880,"-5"12"-1296,-14 21-288,-3 6 1881,-6 11-1785,1 9-264,-2 5-168,0-2-120,5-5-336,0-3-161,4-12-591,4-9 920,2-25-216,1-12-120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14979,'18'8'2233,"7"7"-1257,6 3-376,4 1 1953,8 2-1545,0 2-144,1 0-320,2 0-392,-7 1-952,-3-3 912,-14-11-216,-7-4-112,-9-9-88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19460,'-18'66'1624,"-19"62"-884,32-113-682,0-1-1,-2 0 0,0-1 1,-1 0-1,0 0 1,-13 16-1,20-27-65,-1 0 0,0 0 0,0 0 0,0 0 0,0-1 0,0 1 0,0-1 0,-1 1-1,1-1 1,0 0 0,-1 0 0,1 0 0,-6 2 0,7-3-53,0 0 0,0 0-1,-1-1 1,1 1 0,0 0 0,0 0 0,-1-1-1,1 1 1,0 0 0,0-1 0,0 1-1,-1-1 1,1 0 0,0 1 0,0-1 0,0 0-1,0 0 1,0 0 0,0 1 0,0-1-1,1 0 1,-1 0 0,0 0 0,0 0-1,1-1 1,-1 1 0,1 0 0,-1 0 0,0-3-1,-16-40-2561,3-2 0,-10-48 0,21 67 2409,3 27 223,0 0 0,0 0 0,0 0 0,0 0 0,0-1 0,0 1 0,0 0 0,0 0 0,0 0-1,0 0 1,0-1 0,0 1 0,0 0 0,0 0 0,0 0 0,0 0 0,0-1 0,0 1 0,0 0 0,1 0 0,-1 0 0,0 0 0,0 0 0,0 0 0,0-1 0,0 1 0,0 0 0,1 0 0,-1 0 0,0 0 0,0 0 0,0 0 0,0 0 0,1 0 0,-1 0 0,0 0 0,0 0 0,0 0 0,12 8 759,57 68 1378,132 113-1,-185-178-1922,-11-9-16,-9-10-95,-22-26-170,-57-56 1,31 35-7,25 27 88,62 37 287,-9-4-443,51 6 0,-32-9 52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16171,'6'31'630,"-1"1"-1,-2-1 0,-1 1 0,-3 49 0,0-31-346,-10 197 223,9-238-257,0-22-142,-2-28 9,3-26-43,2 0 1,3 1 0,17-90-1,-19 147-76,0 1 0,0-1 0,1 1 0,0 0 0,1-1-1,0 1 1,0 1 0,6-9 0,-7 12 1,0 0 0,1 0 0,0 1-1,0-1 1,-1 1 0,2 0 0,-1 0 0,0 0 0,1 1 0,-1 0-1,1 0 1,0 0 0,-1 0 0,1 1 0,7-2 0,2 1-24,1 0 0,25 0 0,-35 2 19,-1 0 1,0 1-1,1-1 1,-1 1-1,0 0 1,1 0-1,-1 0 1,0 0-1,0 1 1,0 0-1,0 0 0,0 0 1,5 4-1,-8-6 14,-1 1-1,1 0 1,-1 0-1,1 0 1,0 0-1,-1 0 1,0 0-1,1 0 0,-1 0 1,0 0-1,1 0 1,-1 0-1,0 0 1,0 0-1,0 0 1,0 0-1,0 0 0,0 0 1,0 0-1,0 0 1,0 0-1,0 0 1,-1 0-1,1 0 1,0 0-1,-1 0 0,1 0 1,-1 0-1,1 0 1,-1 0-1,1 0 1,-1 0-1,0-1 1,1 1-1,-1 0 0,0 0 1,-1 0-1,-4 5 57,0 0-1,-1 0 0,-10 6 0,14-9-34,-23 16 2,-1-1 0,-1-1 0,-53 24 0,79-41-80,1 1 1,0-1 0,-1 0-1,1 1 1,-1-1-1,1 0 1,0 0-1,-1 0 1,1 0-1,-1 0 1,1 0 0,-3 0-1,4-1 38,-1 1 0,1 0 0,-1-1 0,1 1 0,0 0 0,-1-1 0,1 1 0,0 0 0,-1-1 0,1 1 0,0-1 0,0 1 0,-1-1 0,1 1 0,0-1 0,0 1 0,0-1 0,-1 1 0,1-1 0,0 1 0,0-1 0,0 1 0,0-1 0,0 1 0,0-1 0,0 1 0,0-1 0,0 1 0,1-1 0,-1 1 0,0-1 0,0 1 0,0-1 0,0 1 0,1-1 0,-1 1 0,0-1 0,1 1 0,-1-1 0,12-19-367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2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17604,'-9'24'450,"-2"1"1,-1-1-1,-2-1 0,-23 34 1,13-22-13,-129 192 160,165-247-1792,0-2-1,-1 1 0,13-42 0,18-80-1600,-13 37 1858,-33 126 1809,1-1-1,0 1 0,0 24 0,4 76 701,-1-112-1495,1 1-1,1-1 0,-1 1 1,2-1-1,-1 0 0,1 0 1,0 0-1,1 0 1,-1 0-1,2-1 0,-1 0 1,1 1-1,0-2 0,0 1 1,1 0-1,8 6 0,-5-5-3,1-1 0,-1 0-1,1-1 1,1 0 0,-1 0-1,1-1 1,0-1 0,0 0-1,0 0 1,1-1 0,16 2-1,-26-4-65,0-1 0,1 0 0,-1 0 0,0 1 0,1-1 0,-1-1 0,0 1 0,1 0 0,-1-1 0,0 1 1,1-1-1,2-1 0,-5 2-10,1 0 0,-1 0 0,0-1 1,1 1-1,-1 0 0,0-1 0,1 1 1,-1 0-1,0-1 0,0 1 1,1-1-1,-1 1 0,0 0 0,0-1 1,0 1-1,1-1 0,-1 1 1,0 0-1,0-1 0,0 1 0,0-1 1,0 1-1,0-1 0,0 0 0,0 0-11,-1-1 0,1 1 0,-1-1 0,1 1 0,-1-1-1,1 1 1,-1 0 0,0-1 0,0 1 0,0 0 0,-1-2-1,-14-14-141,-1 0 0,-1 1 0,0 1-1,-29-19 1,15 12 31,-56-41-78,-89-68 1385,167 119-771,10 12-397,0 0 0,0-1 0,0 1-1,0 0 1,0 0 0,0 0 0,1-1 0,-1 1-1,0 0 1,0 0 0,0 0 0,0 0 0,0-1-1,0 1 1,0 0 0,1 0 0,-1 0 0,0 0-1,0 0 1,0-1 0,0 1 0,1 0 0,-1 0 0,0 0-1,0 0 1,0 0 0,0 0 0,1 0 0,-1 0-1,0 0 1,0 0 0,0 0 0,1 0 0,-1 0-1,0 0 1,0 0 0,1 0 0,30 4 573,-27-4-625,83 20 191,30 5 839,-99-23-847,-1 0 0,1-1 1,-1-1-1,31-3 0,6-8 138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3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13019,'-1'-1'54,"1"1"1,0 0-1,0-1 1,0 1 0,0-1-1,1 1 1,-1 0-1,0-1 1,0 1-1,0-1 1,0 1 0,0 0-1,0-1 1,1 1-1,-1 0 1,0-1-1,0 1 1,0 0 0,1-1-1,-1 1 1,0 0-1,1-1 1,-1 1-1,0 0 1,1 0 0,-1-1-1,0 1 1,1 0-1,-1 0 1,0 0-1,1 0 1,-1-1-1,1 1 1,-1 0 0,0 0-1,1 0 1,-1 0-1,1 0 1,-1 0-1,0 0 1,1 0 0,-1 0-1,1 0 1,-1 0-1,0 0 1,1 1-1,-1-1 1,1 0 0,0 0-1,25 13 588,-15-8-473,27 10-138,1-2 0,0-2 0,1-1 0,0-3 0,0-1 0,1-1 0,-1-3 0,1-1-1,0-2 1,60-9 0,-60 4-44,127-13-26,-138 18 42,0 0 1,0 3-1,47 7 1,-16 5 13,108 41 1,-110-33-4,116 27 1,-112-40-16,1-2-1,117-3 1,132-28-4,-52 3 4,99 23 13,-2 22-10,126 5-14,-333-27 10,209 7 5,-3 22 13,-274-19-12,219 25 17,-229-31-16,0-4-1,84-9 1,128-30-95,-21 1-8,-235 33 54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0:4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8458,'4'5'317,"1"0"1,0-1 0,0 0-1,1 0 1,-1 0 0,1 0-1,0-1 1,0 0-1,10 3 1,9 3 307,30 5 1,-12-4-334,183 49 215,-167-48-484,115 8 0,433-15 63,-508-4-84,359-11-20,381 7-403,-567 19 269,177 5 89,2-26 43,-284-5-14,281-12 59,-313 22-212,179 22-1,-78 12-318,153 17-74,180-14 704,-36-3-3,-316-17-114,1-10 0,403-40 0,-501 18 16,516-48 109,-26 28-44,106-5 18,1 32 26,-244 6 164,-42 0-116,224 35-90,-556-28-82,0-4 0,0-4 1,172-29-1,-189 15 8,-49 10-12,-1 1-1,1 2 1,46-2 0,192 0-125,-179 4 98,39 7 14,-78-1 5,54-4-1,-61-2 6,439-16 0,-235 35 31,-175-9-33,-21-3 15,-1 3 0,64 15 0,-105-19-12,1 0 1,0-1-1,0-1 0,0 0 0,0-1 1,0 0-1,13-2 0,90-22-71,-15 2 49,149-9 11,22-3-8,-253 31 21,135-16 17,-134 18-14,0 1 1,0 1-1,0 0 1,0 2 0,32 8-1,31 15 32,48 13 28,4-8-186,-108-23 102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14595,'5'2'1600,"10"-7"-1047,12-19-233,7-7 1408,14-12-1360,4-2-472,9-2 224,1 0 48,1 3-144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1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 14883,'-16'-8'1139,"12"4"-522,13 3-12,2 4-446,0 0 0,-1 1 0,0 0 0,0 1 0,0 0 0,0 0 0,-1 1 0,12 9 0,-4-3-70,233 183 438,-107-78-485,24 17-6,194 200 0,2 32-28,22-25-10,-312-283-3,358 297 19,75 70-133,-465-393-232,62 36 0,-96-63 314,1-1 0,0-1 0,0 1 0,14 3 0,-18-6 21,0-1 0,0 1 1,0-1-1,0 0 0,0 0 0,0 0 1,1 0-1,-1-1 0,0 0 1,0 0-1,5-2 0,33-18-221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0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6009,'52'3'765,"94"-9"0,-38 1-537,315 31 1758,-44 0-959,288-65-718,-229 6-243,1 36-51,-26 52-30,-5 29-2,-113-21 24,-132-35 12,304 11-1,165-43 18,-618 3-36,882 11-30,-845-8 30,287 8-17,-1-26 18,-14-29 24,236-19 208,-557 64-223,13-1 190,0 0 0,0 1-1,0 1 1,0 1 0,28 6 0,-42-8-136,0 1 0,0-1 0,0 1 0,0-1 0,0 1 0,0 0 0,0-1 0,0 1 1,-1 0-1,1-1 0,0 1 0,-1 0 0,1 0 0,0 0 0,-1 0 0,1 0 0,-1 0 0,0 0 0,1 0 1,-1 0-1,0 0 0,1 0 0,-1 0 0,0 0 0,0 0 0,0 0 0,0 0 0,0 0 0,0 0 0,0 0 1,0 0-1,-1 0 0,1 0 0,0 0 0,0 0 0,-1 0 0,1 0 0,-2 2 0,2-2-1,-1 0 0,1 0 1,-1 1-1,1-1 0,-1 0 0,0 0 0,1 0 0,-1 0 0,0-1 0,0 1 0,0 0 0,0 0 0,1 0 0,-1 0 0,0-1 0,-1 1 1,1-1-1,0 1 0,0-1 0,0 1 0,0-1 0,0 1 0,0-1 0,-1 0 0,1 0 0,0 0 0,0 1 0,-1-1 0,1 0 0,0-1 1,0 1-1,-3 0 0,-16-12 186,-9-7-2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9898,'26'0'2079,"12"-1"-1905,0 0 1,46 7-1,-16-1-161,510 7-2,-190-32 46,53 0-13,514-20 12,-307-14 30,4 52-73,-367 16-14,397 37 1,-358 2 6,118 14 2,150-14-1,-473-43 9,222-2 21,3-23-22,52-2-23,10 15 14,209-3 89,105-6 49,-300 22-105,-55 1 2,-237-14-44,74 1 7,-157 3 6,0 2 0,63 14 0,-97-15 18,-1 0 0,-1 1-1,1 0 1,0 1 0,12 8 0,9 5 184,-31-18-205,1 0 0,-1 1 0,1-1 0,0 0 0,-1 1 0,1-1-1,0 0 1,-1 0 0,1 0 0,0 0 0,-1 0 0,1 0 0,0 0 0,-1 0 0,1 0 0,0 0 0,-1 0 0,1 0 0,0 0 0,-1 0 0,1 0 0,0-1 0,-1 1-1,1 0 1,-1-1 0,1 1 0,0 0 0,-1-1 0,1 0 0,1 0 1,-1-1 0,0 1-1,0-1 1,0 0 0,-1 1 0,1-1-1,0 0 1,-1 0 0,1 1 0,0-4-1,2-16 28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12243,'0'1'175,"2"11"956,9-11-985,1-1-147,537-40-301,-302 15 194,7 2 47,823-49 49,-569 95 42,-2 42-4,26-3-10,744-10 0,-168-106-19,-579 19 6,-381 27-1,632-39 38,-2-23-51,-612 50 35,638-59 950,-798 78-823,1 1-267,0 0 1,1-1 0,-1 0 0,0-1-1,8-2 1,-13 4 80,-1-1-1,1 0 0,-1 1 1,0-1-1,1 0 1,-1 0-1,0 0 1,0 1-1,0-1 1,0-1-1,0 1 1,0 0-1,0 0 1,0 0-1,0 0 0,0-1 1,0 1-1,-1 0 1,1-1-1,0 1 1,-1-1-1,0 1 1,1-1-1,-1 1 1,0-1-1,0 1 1,1-1-1,-1 1 0,0-1 1,-1-2-1,-3-26-302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2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6973 175 8434,'-137'-30'547,"-142"-12"0,-144 7 397,258 23-623,-1164-43-300,1100 55 68,-916 23 1347,168 10-979,301-7 18,458-4-394,-232 55 1,350-53-46,1 4 1,1 5 0,2 3 0,-126 69 0,184-84-34,0 2 1,2 2 0,1 2 0,1 0 0,1 3-1,-57 65 1,87-91 0,0 0 1,1 0-1,-1 0 0,1 0 0,0 0 0,0 0 0,0 1 1,1-1-1,-1 1 0,1-1 0,0 1 0,0 0 1,1 0-1,0-1 0,0 8 0,0-7-9,1 1-1,1-1 1,-1 0-1,1 1 1,0-1-1,0 0 1,0 0 0,1 0-1,0-1 1,0 1-1,0 0 1,1-1-1,3 4 1,8 8-35,1-1 1,1-1-1,0-1 1,1 0-1,1-2 1,32 17-1,129 44-126,-110-46 122,28 11-4,457 154-164,111-48 66,9-39 118,-620-96 30,385 44-9,451-5-1,444-103-169,-1017 21 142,594-146-1,-897 177 38,433-121 19,-13-37-26,-382 136-12,101-64-1,-127 71 13,-1-1 0,0-1-1,-2-1 1,-1-2-1,23-29 1,-37 41 8,0 0 0,-2-1 0,1-1 1,-2 1-1,0-1 0,0 0 0,-2 0 0,1-1 0,-2 1 0,0-1 1,-1 0-1,0 0 0,-1 0 0,-1 0 0,0 0 0,-1 0 0,-1 0 1,-1 0-1,0 1 0,0-1 0,-1 1 0,-1-1 0,-1 1 0,0 1 1,-1-1-1,0 1 0,-16-22 0,2 10 13,0 1-1,-2 1 1,-1 1-1,-1 1 1,-1 1-1,0 1 1,-1 1-1,-1 1 1,-41-16-1,22 13-18,-1 2-1,0 3 1,-1 1 0,-1 3-1,-64-7 1,5 10-425,-110 5 0,-109 20-407,265-13 831,-117 8-318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3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6769,'-1'1'95,"1"-1"-1,0 0 0,0 1 0,-1 0 0,1-1 0,0 1 1,0-1-1,0 1 0,0-1 0,0 1 0,0-1 0,0 1 1,0-1-1,0 1 0,0 0 0,0-1 0,0 1 0,0-1 1,0 1-1,0-1 0,0 1 0,1-1 0,-1 1 0,0-1 1,0 1-1,1 0 0,14 1 788,-5-1-1093,562 4 486,-144-7 681,-101 11-549,811 33 201,-193-13-143,3-35-332,-773 4-141,737 32 74,-880-28-59,358 4 117,-283-11-53,172-30 1,-271 33-21,78-18-342,-78 17 210,-1 0 0,1 0 0,-1 0 0,0-1 0,0 1 0,0-2 0,-1 1 1,11-9-1,-6 0-107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2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2289 19 12147,'-13'-4'248,"1"0"0,-1 1 0,0 1 0,-1 0 0,-14 0 0,-73 3 254,38 0-232,-89-4 102,-202 3-93,291 4-329,0 3 0,0 3 1,-96 27-1,83-11-35,2 3-1,-111 61 0,-129 99 215,206-121 86,97-61-192,-47 28 270,-80 66 0,121-87-228,0 2-1,2 0 1,0 0 0,1 2-1,0-1 1,2 2 0,0 0-1,-15 34 1,13-17-95,1 0 1,2 1 0,2 0-1,-7 64 1,11-41-191,2 0 0,7 75 0,-1-107 152,0 0 0,2 0 0,1-1 0,1 0 0,15 41 0,-16-56 59,0 1-1,0-1 1,1 0 0,1 0-1,0-1 1,0 0-1,1 0 1,1-1-1,0 0 1,0-1-1,1 0 1,0-1-1,15 9 1,3-2-16,2-1 0,-1-2 0,53 14 0,103 14-165,-141-31 125,283 44-399,-225-42 258,131-3 1,-170-11 161,-1-2 0,1-3 0,74-19 0,-93 15 84,0-3-1,-1-1 1,0-2-1,-2-2 1,46-29 0,-38 15 20,-1-2 0,-1-3 0,-3-1 0,-1-3 0,-2-1 0,-2-2 0,-2-2 0,40-65 0,203-341 100,-260 421-103,-3 0 0,24-55 0,-38 77 24,0 0-1,-1 0 1,-1 0-1,1 0 1,-2-1-1,1 1 1,-2 0-1,0-1 1,0 1-1,-1-1 1,0 1 0,-1 0-1,-3-12 1,-1 5 108,-1 0 1,-1 1 0,-1 0-1,-1 0 1,0 1-1,-19-24 1,2 9 78,-1 1 1,-33-28-1,41 41-397,0 1 0,-2 1 0,0 1 0,0 1 0,-2 1 0,1 1 0,-1 1 0,-1 1 0,0 1 0,0 1 0,-1 1 0,1 2 0,-1 0 0,0 2 0,0 1 0,0 1 0,-1 1 0,-30 5 0,-35 12-323,4 10-131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4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14083,'-2'-20'979,"1"18"-498,2 13-179,5 12-118,1 0 0,1 0 0,11 22 0,-2-5-132,81 199 5,150 262 1,85 64-82,-190-275-1241,-141-285 1152,-1-4 90,0 0 0,-1 0 0,1-1 0,-1 1 0,1 0 0,-1 1 0,0-1 0,1 0 0,-1 0 0,0 0 0,0 0 0,0 0 0,0 0 0,0 0 0,0 0 0,0 2 0,-3-3-305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4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51 958 11026,'-9'-17'335,"1"-1"-1,1-1 0,1 1 1,0-1-1,1-1 1,2 1-1,-3-30 0,5 37-154,1 0 0,1 0 0,0 0 0,1 0 0,0 0 0,0 0 0,1 1 0,1-1 0,0 1 0,1-1 0,0 2 0,1-1 0,10-15 0,214-250 903,-143 178-922,72-97 59,-156 191-222,0 1 0,0 0-1,0-1 1,0 1 0,0 0 0,1 0 0,7-4-1,-10 7 0,0-1 0,0 1 0,0 0 0,0-1 0,0 1 0,0 0 0,1 0 0,-1 0 0,0 0 0,0 0 0,0 0 0,0 0 0,0 0 0,0 1 0,1-1 0,-1 0 0,0 1 0,0-1 0,0 1 0,0-1 0,0 1 0,0-1 0,0 1 0,0 0 0,-1-1 0,1 1 0,0 0 0,0 0 0,0 0 0,-1 0 0,1-1 0,0 1 0,-1 0 0,1 2 0,7 8-16,96 134-334,-85-122 312,1-1-1,1-1 1,1-1 0,26 19 0,22 4-11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4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15979,'5'30'1673,"1"9"-1193,3 15-208,-1 21 688,0 16-424,2 6-16,-2 2-216,0-1-144,0-15-160,-2-2-64,-1-14-328,-1-12-248,-8-22 528,-4-14-120,-10-24-104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4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16227,'-1'-6'173,"1"-1"0,1 1-1,-1-1 1,1 1 0,0-1-1,1 1 1,-1 0 0,1 0-1,0-1 1,1 1-1,0 1 1,0-1 0,0 0-1,0 1 1,1-1 0,0 1-1,8-8 1,-1 5 105,0 0 0,1 1 1,0 0-1,0 1 0,1 0 1,0 1-1,0 1 0,0-1 0,16-1 1,4 0 40,-1 2 0,60-1 1,-61 5-246,1 2 1,57 10 0,-78-10-80,-1 0 0,0 1-1,0 0 1,0 1 0,0 0 0,-1 1 0,1 0 0,-1 0 0,0 1-1,-1 0 1,1 1 0,9 9 0,-14-11 4,-1 0 1,0 0 0,0 0-1,0 0 1,-1 0-1,1 0 1,-1 1-1,-1-1 1,1 1-1,-1 0 1,0-1-1,0 1 1,0 0-1,-1 0 1,0-1-1,0 1 1,-1 0 0,1 0-1,-1-1 1,0 1-1,-1 0 1,-3 10-1,-2 0 18,0 0 0,-1 0 0,-1 0-1,0-1 1,-1-1 0,-14 17 0,3-7-269,-1-1 0,0-1-1,-2-1 1,-1-1 0,-32 20 0,53-36-20,7-2-94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1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2281 13931,'-21'12'1063,"12"-10"-733,12-12-105,6-2-19,1-1 1,0 1-1,1 1 1,16-14-1,56-40 180,-21 18-208,147-130 294,-20 16-125,411-337 236,-245 193-456,-87 73-60,339-286-325,-565 483 78,-6 6-339,-1-2 0,32-36 0,-65 64 478,1 0 0,-1 1-1,0-1 1,0-1 0,0 1-1,0 0 1,1-4 0,-3 6 11,0 0 1,1-1 0,-1 1 0,0 0 0,0 0 0,0 0 0,0 0 0,0 0 0,-1 0 0,1-1 0,0 1 0,0 0 0,-1 0-1,0-2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17180,'1'81'3380,"-13"99"0,11-163-2751,-1-8-373,1 0 0,0 0 0,1 0 0,0 0 1,0 0-1,1 0 0,0 0 0,5 17 0,-6-26-248,0 1 0,0 0 1,1-1-1,-1 1 0,0 0 0,0-1 1,1 1-1,-1-1 0,0 1 1,1 0-1,-1-1 0,1 1 1,-1-1-1,1 1 0,-1-1 0,1 1 1,-1-1-1,1 0 0,-1 1 1,1-1-1,0 1 0,-1-1 0,1 0 1,0 0-1,-1 1 0,1-1 1,0 0-1,-1 0 0,1 0 0,0 0 1,-1 0-1,1 0 0,0 0 1,-1 0-1,1 0 0,0 0 1,-1 0-1,1 0 0,0-1 0,-1 1 1,1 0-1,0 0 0,-1-1 1,1 1-1,0 0 0,-1-1 0,1 1 1,-1-1-1,1 1 0,-1-1 1,1 1-1,-1-1 0,1 1 0,-1-1 1,0 1-1,1-2 0,2-2-7,0 0 0,0 0 0,-1-1 0,1 1 0,-1 0 0,0-1 0,1-4 0,0-9 10,0 0 0,-1 0-1,0 0 1,-2 0 0,0 0 0,-4-22 0,1 16-4,-2 0 0,0 0 0,-1 1 0,-11-24 0,11 33-104,7 18 26,8 19-20,-5-16-31,-1-1 0,1 1 0,1-1 0,-1 0 0,1 0 0,0 0-1,1-1 1,-1 1 0,1-1 0,0-1 0,0 1 0,1-1 0,-1 0 0,1-1 0,0 1 0,0-1 0,0-1 0,0 1 0,1-1 0,-1 0 0,0-1 0,1 0 0,0 0 0,-1-1 0,1 0 0,0 0-1,-1 0 1,12-3 0,-3 0-272,0-1-1,0 0 0,0-1 0,0-1 0,-1-1 0,0 0 1,0-1-1,-1 0 0,0-1 0,-1-1 0,1 0 0,-2 0 0,0-2 1,16-17-1,-26 26 374,-1 1 1,0 0-1,1-1 1,-1 1 0,0-1-1,0 1 1,0-1-1,-1 0 1,2-4-1,-2 7 29,0 0-1,0-1 1,0 1 0,0 0-1,0 0 1,0-1 0,0 1-1,0 0 1,0-1-1,0 1 1,0 0 0,0 0-1,0-1 1,0 1-1,0 0 1,-1 0 0,1 0-1,0-1 1,0 1 0,0 0-1,0 0 1,0-1-1,-1 1 1,1 0 0,0 0-1,0 0 1,0 0 0,-1-1-1,1 1 1,0 0-1,0 0 1,0 0 0,-1 0-1,0 0 33,0 0 0,0 0 1,0 0-1,0 1 0,0-1 0,0 1 0,0-1 0,0 0 0,1 1 0,-1 0 0,0-1 1,0 1-1,0-1 0,-1 2 0,-4 5 161,0-1 1,0 1-1,1 0 0,0 0 1,0 1-1,1-1 1,-1 1-1,2 0 0,-6 15 1,3-4 123,1 0 1,1 0-1,-3 28 0,6-36-206,0 0 0,1 0-1,1 0 1,0-1 0,0 1-1,1 0 1,0-1 0,6 16-1,-7-23-83,0 0-1,0 0 0,1 0 1,-1 0-1,1-1 1,0 1-1,-1 0 0,1-1 1,0 0-1,1 1 0,-1-1 1,0 0-1,1 0 0,-1 0 1,1 0-1,-1-1 1,1 1-1,0-1 0,0 1 1,0-1-1,0 0 0,0 0 1,0 0-1,0-1 0,0 1 1,0-1-1,0 0 1,1 1-1,-1-1 0,0-1 1,0 1-1,0 0 0,4-2 1,0 0 71,0-1-1,1 0 1,-1 0 0,0 0-1,0-1 1,-1 0 0,1-1 0,-1 1-1,0-1 1,0-1 0,0 1 0,-1-1-1,0 0 1,0 0 0,0 0 0,-1-1-1,0 0 1,-1 0 0,1 0-1,3-12 1,-4 13-22,-1-1 0,0 1 0,0 0 0,0-1 1,-1 0-1,0 1 0,-1-1 0,1 0 0,-1 1 0,-1-1 0,1 0 0,-1 0 0,0 1 0,-1-1 0,1 1 0,-1-1 0,-1 1 1,1 0-1,-1 0 0,0 0 0,0 0 0,-1 0 0,0 1 0,-5-7 0,2 6-37,-1-1 1,1 1-1,-2 1 1,1-1-1,-1 1 0,1 1 1,-15-6-1,17 7-206,-1 1 0,0 0 0,0 0 1,0 1-1,0 0 0,0 0 0,-1 1 0,1-1 0,0 2 1,-14 1-1,21-2 112,0 0-1,-1 0 1,1 0 0,0 0 0,-1 0 0,1 0 0,-1 0 0,1 0 0,0 0-1,-1 0 1,1 0 0,0 0 0,-1 0 0,1 0 0,0 0 0,-1 0-1,1 1 1,0-1 0,-1 0 0,1 0 0,0 0 0,0 1 0,-1-1 0,1 0-1,0 0 1,0 1 0,-1-1 0,1 0 0,0 0 0,0 1 0,0-1-1,0 0 1,-1 1 0,1-1 0,0 0 0,0 1 0,0-1 0,0 0 0,0 1-1,0-1 1,0 0 0,0 1 0,0-1 0,0 0 0,0 1 0,0-1-1,0 1 1,1 0-14,0 0-1,0 0 0,0 0 1,0-1-1,-1 1 0,1 0 0,1 0 1,-1-1-1,0 1 0,0-1 1,0 1-1,2 0 0,17 4-806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4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192 302 19548,'-2'-3'139,"-1"1"1,1-1-1,-1 1 0,0-1 1,0 1-1,0 0 0,0 0 0,0 1 1,0-1-1,0 1 0,-1-1 1,1 1-1,-1 0 0,1 0 0,-1 0 1,1 1-1,-1-1 0,0 1 1,1 0-1,-8 1 0,7-1-67,-1 1 0,0-1 0,1 1 0,-1 1 0,1-1 0,-1 0 0,1 1 0,-1 0 0,1 0 0,0 0 0,0 1 0,0 0 0,0-1 0,1 1 0,-6 5 0,4 0-62,-1 0-1,1 0 1,1 1 0,-1-1 0,2 1-1,-1 0 1,1 0 0,0 1-1,1-1 1,0 0 0,1 1 0,0 0-1,0-1 1,1 1 0,0-1 0,1 1-1,0 0 1,1-1 0,0 1-1,0-1 1,1 0 0,0 0 0,0 0-1,1 0 1,0 0 0,1-1-1,8 11 1,-11-15 0,1-1 0,1 0 0,-1 1-1,1-1 1,-1 0 0,1-1 0,0 1 0,0-1-1,0 0 1,0 0 0,0 0 0,0 0 0,1-1 0,-1 1-1,1-1 1,5 0 0,-3 0 17,-1-1 0,1-1 0,-1 1 0,1-1 0,-1 0 0,0-1 1,1 0-1,-1 0 0,0 0 0,9-5 0,0-1 64,-1-1 0,0-1 0,-1 0 0,0 0 0,0-2 0,-1 0 0,0 0 0,10-15 0,-6 3 98,-1 0-1,-2 0 1,0-1-1,-1-1 0,-2 0 1,-1-1-1,-1 0 1,-1 0-1,-1-1 0,-1 0 1,-2 0-1,-1 0 1,-1 0-1,-3-31 0,1 53-146,-3-23 105,4 28-142,0 0 1,-1 0-1,1 0 0,0 0 0,-1 0 1,1 0-1,-1 0 0,1 1 0,-1-1 1,1 0-1,-1 0 0,0 0 0,1 1 1,-1-1-1,0 0 0,1 1 0,-1-1 1,0 0-1,0 1 0,0-1 0,0 1 1,0 0-1,-1-1 0,1 1-5,0 0 0,1 0 1,-1 0-1,0 0 0,0 0 0,0 0 0,1 0 1,-1 0-1,0 0 0,0 1 0,1-1 0,-1 0 0,0 1 1,0-1-1,1 0 0,-1 1 0,0-1 0,1 1 1,-1-1-1,1 1 0,-1-1 0,0 1 0,1 0 0,-1-1 1,1 1-1,0 0 0,-1 0 0,-10 25-34,9-21 26,-7 23-29,2-1 0,0 1 1,2 0-1,-2 31 1,5 115-57,3-160 88,0 0 1,1 0 0,1 0 0,0-1 0,8 22-1,-11-32 3,1 0 0,1 0 0,-1 0 0,0 0-1,1 0 1,-1-1 0,1 1 0,0 0 0,0-1 0,0 0-1,0 1 1,1-1 0,-1 0 0,0 0 0,1 0-1,-1-1 1,1 1 0,0-1 0,0 1 0,0-1-1,0 0 1,-1 0 0,1 0 0,1 0 0,-1-1-1,0 1 1,0-1 0,0 0 0,0 0 0,6 0-1,-4-2-1,1 1 0,-1-1 0,0 0 0,1 0 0,-1-1-1,0 1 1,0-1 0,-1-1 0,1 1 0,0 0 0,-1-1 0,0 0-1,0 0 1,0 0 0,-1-1 0,1 1 0,-1-1 0,4-7-1,4-7 2,-1-2-1,-1 0 1,8-27-1,-17 58-13,-1-1-1,1 1 1,3 18-1,-1-9 4,-2-10 7,1-1 0,0 1 1,1 0-1,0 0 0,0-1 1,1 1-1,0-1 0,6 12 1,-7-18 11,-1 1 0,1-1 0,0 0 0,0 1 0,0-1 0,0 0 0,0 0 0,0 0 0,0-1 0,1 1 0,-1 0 0,1-1 1,0 0-1,-1 1 0,1-1 0,0 0 0,-1-1 0,1 1 0,0 0 0,0-1 0,0 1 0,0-1 0,0 0 0,0 0 1,-1 0-1,1-1 0,0 1 0,0-1 0,4 0 0,3-2 30,0-1 0,0 0-1,0 0 1,-1-1 0,1 0 0,-1-1 0,-1 0-1,1 0 1,-1-1 0,0 0 0,0 0 0,11-15-1,-3 2 31,-1-2 0,0 0 0,21-46 0,-32 60-142,-5 15-106,-2 12-73,2-7-118,1-1 1,1 1-1,1 12 1,-1-19 312,0-1 1,0 0-1,1 0 1,-1 1 0,1-1-1,0 0 1,0-1-1,0 1 1,1 0 0,-1-1-1,5 5 1,16 15-350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4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 19260,'7'-3'1024,"-1"1"863,-8 3-168,-29 17 1201,21-8-2781,0 0 0,1 1 1,0 0-1,1 0 1,0 1-1,0 0 0,-7 19 1,11-24-157,1 0 0,0 1 0,1-1 1,-1 1-1,2-1 0,-1 1 0,1 0 0,0 0 0,0 0 1,1-1-1,0 1 0,1 0 0,0 0 0,3 13 1,-3-18-6,0-1 0,0 1 1,1-1-1,-1 1 0,1-1 0,0 0 1,0 0-1,0 0 0,0 1 1,0-2-1,0 1 0,0 0 1,0 0-1,1-1 0,-1 1 1,1-1-1,-1 0 0,1 0 1,0 0-1,-1 0 0,1 0 0,0 0 1,0-1-1,0 0 0,-1 1 1,1-1-1,4 0 0,3 0-126,0-1-1,0 0 0,1-1 0,-1 0 1,0 0-1,14-6 0,-8 2 28,0-1 0,-1-1 1,0-1-1,0 0 0,-1-1 0,24-21 0,-15 9 58,-2-1 0,0 0 1,17-27-1,13-29-211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21461,'-18'57'1045,"3"0"1,2 1-1,3 0 1,-3 79-1,12-109-932,1 1-1,2 0 0,0 0 0,2 0 1,1-1-1,2 0 0,1 0 0,0 0 1,2-1-1,25 46 0,-33-69-118,1 1 0,0-1 0,0 1 0,0-1 0,1 0 0,7 7 0,-11-11 5,0 0 1,0 1-1,0-1 1,1 0-1,-1 0 1,0 0-1,0 0 1,0 0-1,1 1 1,-1-1-1,0 0 1,0 0-1,0 0 1,1 0-1,-1 0 1,0 0-1,0 0 1,1 0-1,-1 0 1,0 0-1,0 0 1,1 0-1,-1 0 1,0 0-1,0 0 1,0 0-1,1 0 1,-1-1 0,0 1-1,0 0 1,1 0-1,-1 0 1,0 0-1,0 0 1,0 0-1,0-1 1,1 1-1,-1 0 1,0 0-1,0 0 1,0-1-1,1 1 1,2-14-6,-4-15 2,-21-110-146,4 36-263,27 114 327,2 0 0,-1 0 1,1-1-1,18 13 0,-21-19 78,0 0 1,0 0 0,0-1 0,0 0-1,1-1 1,-1 1 0,1-1-1,-1-1 1,1 0 0,0 0-1,0-1 1,-1 0 0,1 0 0,0-1-1,0 0 1,-1-1 0,1 0-1,8-3 1,-7 1 13,0 0 0,0 0-1,0-1 1,-1 0 0,0-1 0,0 0-1,0 0 1,-1-1 0,0 0 0,0 0 0,0-1-1,-1 0 1,0-1 0,6-10 0,-11 15 1,0 1 1,0-1 0,-1 0-1,1 0 1,-1 0 0,0 1-1,1-7 1,-2 10-8,0 0 0,0 0 0,0 0 0,0 0 1,-1 0-1,1 0 0,0 0 0,0 0 0,0 0 0,0 0 0,0 0 0,0 0 0,0 0 0,0 0 0,0 0 1,0 0-1,0 0 0,0 0 0,-1 0 0,1 0 0,0 0 0,0 0 0,0 0 0,0 0 0,0 0 1,0 0-1,0 0 0,0 0 0,0 0 0,0 0 0,0 0 0,0 0 0,-1 0 0,1 0 0,0 0 0,0 0 1,0 0-1,0 0 0,0 0 0,0 0 0,0-1 0,0 1 0,0 0 0,0 0 0,0 0 0,0 0 0,0 0 1,0 0-1,0 0 0,0 0 0,0 0 0,0 0 0,0 0 0,0-1 0,0 1 0,0 0 0,0 0 1,0 0-1,0 0 0,0 0 0,0 0 0,0 0 0,0 0 0,0 0 0,0 0 0,-5 6 6,-2 7 21,1 0-1,1 1 1,1 0-1,0 0 1,0 0 0,1 0-1,1 0 1,1 1-1,0 0 1,0-1-1,2 1 1,0-1 0,3 15-1,-4-26-33,0 0 1,1-1-1,0 1 0,-1 0 0,1-1 1,0 1-1,0-1 0,1 1 0,-1-1 1,0 1-1,1-1 0,0 0 0,-1 0 0,1 0 1,0 0-1,0 0 0,0 0 0,0 0 1,0-1-1,1 1 0,-1-1 0,1 0 1,-1 1-1,1-1 0,-1 0 0,1 0 1,-1-1-1,6 2 0,-4-2-124,1 0 0,-1-1 0,0 1 0,0-1 1,0 0-1,0 0 0,0-1 0,0 1 0,0-1 0,-1 1 0,1-1 0,-1 0 0,1-1 0,-1 1 1,1-1-1,-1 1 0,0-1 0,4-6 0,0 2-13,-2-1 1,1 0-1,-1 0 0,-1 0 0,1 0 1,-1-1-1,5-16 0,2-31-629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19132,'-16'0'1961,"8"13"-1281,1 2-304,6 3 840,1 1-912,0-9-56,3-4-176,4-6-232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13 19852,'-7'-2'181,"-1"-1"0,1 1 0,-1 0-1,1 1 1,-1 0 0,0 0 0,0 1 0,1 0 0,-1 0-1,0 1 1,0 0 0,1 0 0,-1 1 0,0 0-1,1 0 1,0 1 0,-1 0 0,1 0 0,0 1-1,1-1 1,-8 6 0,5-2-155,0 0 0,0 1 0,1 0 1,0 0-1,0 1 0,1 0 0,0 0 0,0 1 0,1 0 0,1 0 0,-1 1 1,2-1-1,-6 16 0,9-23-27,1-1 0,-1 0-1,1 0 1,-1 0 0,1 1 0,-1-1 0,1 0 0,0 0-1,0 1 1,0-1 0,1 0 0,-1 1 0,0-1 0,1 0-1,0 0 1,0 3 0,0-4 1,-1 0-1,1-1 1,-1 1 0,1-1 0,-1 1-1,1-1 1,-1 0 0,1 1-1,0-1 1,-1 1 0,1-1-1,0 0 1,-1 1 0,1-1 0,0 0-1,-1 0 1,1 0 0,0 0-1,1 1 1,0-1-1,0-1 1,0 1-1,1 0 0,-1-1 1,0 1-1,0-1 0,0 1 1,4-3-1,22-11-2,-1-1 1,-1-2 0,31-24-1,-29 20 40,0 1 0,39-20 0,-62 38-27,0-1 0,1 1 0,-1 0 0,1 0 0,-1 1-1,1 0 1,11-1 0,-15 2 2,0 0 0,0 0 0,0 0-1,-1 0 1,1 1 0,0-1 0,0 1 0,0-1-1,0 1 1,-1 0 0,1-1 0,0 1 0,-1 0-1,1 0 1,0 0 0,-1 1 0,0-1-1,1 0 1,-1 1 0,0-1 0,1 1 0,-1-1-1,0 1 1,0-1 0,0 1 0,1 2 0,11 43 274,-12-40-228,1 0-1,-1-1 1,1 0 0,0 1 0,0-1-1,1 0 1,0 0 0,0 0 0,0 0-1,5 5 1,-6-10-37,-1 0 0,1 0 0,-1 0 0,1 0 0,-1 0 0,1-1 0,-1 1 0,1-1 0,0 1 0,0-1 0,-1 0 0,1 1 0,0-1-1,0 0 1,-1 0 0,1 0 0,0 0 0,0-1 0,-1 1 0,1 0 0,0-1 0,-1 1 0,1-1 0,0 0 0,-1 1 0,1-1 0,-1 0 0,4-2 0,4-3 49,1-1 0,-1 0 0,9-9 0,-15 13-40,14-13 71,25-21 47,-40 35-148,1 1-1,-1-1 1,1 0 0,0 1-1,0 0 1,0-1-1,0 1 1,0 0 0,0 1-1,0-1 1,0 0 0,0 1-1,0 0 1,5 0 0,-7 0-7,1 0 0,0 1 0,0-1 0,-1 1 0,1 0 0,0 0 1,-1-1-1,1 1 0,0 0 0,-1 0 0,1 0 0,-1 1 0,0-1 0,1 0 1,-1 0-1,0 1 0,0-1 0,0 1 0,0-1 0,0 1 0,0 0 0,0-1 1,0 1-1,0 2 0,2 6-265,0 0-1,-1 0 1,1 14 0,3 7-665,-3-27 562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46 17484,'0'0'8,"-2"-5"226,0 0 0,0 0 0,0 0 1,0 0-1,-3-4 0,4 8-212,1 1 0,-1-1 1,0 0-1,1 0 0,-1 0 0,0 1 0,1-1 1,-1 0-1,0 1 0,0-1 0,1 1 0,-1-1 1,0 1-1,0-1 0,0 1 0,0 0 0,0-1 0,0 1 1,0 0-1,0 0 0,1 0 0,-1-1 0,0 1 1,0 0-1,0 0 0,0 1 0,0-1 0,0 0 1,0 0-1,0 0 0,0 1 0,0-1 0,0 0 0,0 1 1,0-1-1,1 1 0,-2 0 0,-2 1 73,2 1 0,-1 0 0,0-1-1,0 1 1,1 0 0,0 0 0,-1 1 0,1-1-1,1 0 1,-1 1 0,-2 5 0,-14 46 410,14-40-413,-11 44 257,3 0-1,2 1 1,-4 115-1,14-95 162,4-1 1,19 115-1,-18-164-401,16 46-1,-19-76-33,0-8-43,-2-15 7,-5-37 9,-15-288 109,20 336-168,0 0 0,0 0 0,1 0 0,1 0 1,5-18-1,-7 29 10,0 0 0,0 1 0,0-1 0,0 1-1,0-1 1,1 1 0,-1 0 0,0-1 0,0 1 0,0-1 0,1 1 0,-1-1 0,0 1 0,1-1 0,-1 1 0,0 0 0,1-1 0,-1 1 0,1 0 0,-1-1 0,1 1 0,-1 0 0,0 0 0,1-1 0,-1 1 0,1 0 0,-1 0 0,1 0 0,-1 0 0,1 0 0,-1 0 0,1 0-1,-1-1 1,1 1 0,-1 1 0,1-1 0,-1 0 0,1 0 0,-1 0 0,1 0 0,-1 0 0,1 0 0,-1 1 0,1-1 0,-1 0 0,1 0 0,-1 1 0,1-1 0,-1 0 0,0 0 0,1 1 0,0 0 0,18 23-26,-16-20 22,15 23-17,2-1 1,1-1-1,37 36 0,-50-54 25,1-1-1,0 1 1,0-1 0,0-1-1,1 0 1,13 5-1,-17-7 10,0-2 0,0 1 0,1-1 0,-1 0 0,0 0 0,1 0 0,-1-1 0,1 0 0,-1-1 0,1 1 0,9-3 0,-10 1 15,0 0 1,0 0-1,-1 0 1,0-1 0,1 0-1,-1 0 1,0 0-1,0-1 1,7-6-1,1-3 159,20-27-1,-1 1 133,-31 39-316,-1-1 1,1 1-1,-1-1 1,1 1 0,-1-1-1,1 1 1,-1-1-1,1 1 1,0 0-1,-1-1 1,1 1-1,0 0 1,-1 0-1,1-1 1,0 1 0,0 0-1,-1 0 1,1 0-1,0 0 1,-1 0-1,1 0 1,0 0-1,0 0 1,-1 0-1,1 0 1,0 1 0,-1-1-1,1 0 1,0 0-1,-1 1 1,1-1-1,0 0 1,-1 1-1,1-1 1,-1 0-1,1 1 1,0-1-1,-1 1 1,1-1 0,-1 1-1,0 0 1,1-1-1,-1 1 1,1-1-1,-1 1 1,0 0-1,1-1 1,-1 1-1,0 1 1,5 7-16,0 0-1,5 20 1,-3-9 2,-5-15 30,0-1 0,1 1 0,-1-1 0,1 0 0,0 0 0,0 0 0,0 0 0,1 0-1,0 0 1,5 3 0,-7-5 5,0-1-1,1 0 0,0 0 1,-1 0-1,1 0 0,0 0 0,-1 0 1,1-1-1,0 1 0,0-1 1,-1 0-1,1 0 0,0 0 0,0 0 1,-1-1-1,1 1 0,0-1 1,0 1-1,-1-1 0,5-2 0,7-3 91,0-1-1,0-1 1,0-1-1,15-11 1,-11 6 29,29-15-1,-41 26-139,0 0-1,0 1 0,0-1 1,0 2-1,1-1 0,-1 0 1,0 1-1,1 0 0,10 1 1,-13 0-54,1 1 1,-1 0-1,0 0 1,0 0 0,0 1-1,0-1 1,0 1 0,0 0-1,0 0 1,0 1 0,-1-1-1,1 1 1,-1 0 0,0 0-1,0 0 1,0 0 0,0 0-1,3 6 1,-1-4-343,0 1 0,0-1-1,0 0 1,1 0 0,8 5 0,-13-9 303,1 0-1,0-1 1,-1 1-1,1 0 1,0-1-1,-1 1 1,1-1-1,0 0 1,0 0-1,-1 1 1,1-1-1,0 0 1,0 0-1,0-1 1,-1 1-1,1 0 1,0-1-1,0 1 1,-1-1-1,1 1 0,0-1 1,-1 0-1,1 0 1,-1 0-1,1 0 1,-1 0-1,1 0 1,-1 0-1,3-2 1,14-17-852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59 19676,'0'-3'235,"-1"1"1,1-1-1,-1 1 0,1-1 1,-1 1-1,0-1 0,0 1 1,0 0-1,0-1 0,-1 1 0,1 0 1,-1 0-1,1 0 0,-1 0 1,0 0-1,0 1 0,0-1 0,0 0 1,0 1-1,0-1 0,0 1 1,0 0-1,0 0 0,-1 0 1,1 0-1,-1 0 0,1 0 0,-4 0 1,1-1-139,0 1 1,0 0 0,0 1-1,0-1 1,0 1 0,0 0-1,0 0 1,0 0 0,0 1-1,0 0 1,0 0 0,1 0-1,-1 0 1,-5 3 0,4 0-100,1-1 1,0 1-1,0 0 1,0 1-1,0-1 1,1 1-1,0 0 1,0 0-1,0 1 1,1-1-1,-1 1 1,1 0-1,1-1 1,-1 1-1,-2 11 1,2-7 1,1-1-1,0 0 1,0 1 0,1 0-1,1-1 1,-1 1 0,2 0 0,-1-1-1,5 20 1,-4-26-28,0 1 1,0 0-1,1-1 1,-1 1-1,1-1 1,0 1-1,0-1 0,0 0 1,0 0-1,1 0 1,0 0-1,-1 0 1,1 0-1,0-1 0,0 1 1,0-1-1,1 0 1,-1 0-1,0 0 1,1-1-1,-1 1 0,1-1 1,0 0-1,-1 0 1,1 0-1,0 0 1,0 0-1,0-1 1,0 0-1,5 0 0,6-1-235,0 0 0,0-1 0,0 0 0,-1-1 0,0-1 0,23-9-1,-9 1 3,-1-1 0,0-1 0,33-24 0,13-14-483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19172,'-1'2'176,"-1"-1"-1,0 0 1,1 1-1,-1-1 1,1 1-1,-1-1 1,1 1-1,0 0 1,-1-1-1,1 1 1,0 0-1,0 0 1,1 0-1,-2 2 1,-9 33 217,8-25-1,-5 24 261,2 0 0,1 0 1,1 0-1,3 1 0,2 44 0,4-23-475,3-1 0,23 90 0,-23-128-134,-4-17 7,-1-12 1,-2-15-52,-1 0 0,-2 0 0,0 0 0,-11-50 0,8 64-118,3 13-28,5 21-42,-1-17 171,0 0 0,1 0 0,0-1 1,0 1-1,1-1 0,-1 1 0,1-1 0,0 0 1,1 0-1,-1-1 0,1 1 0,0-1 1,0 0-1,1-1 0,-1 1 0,1-1 0,-1 0 1,12 4-1,-8-4 15,0-1 1,0 0 0,0 0-1,0-1 1,0-1-1,1 1 1,-1-1-1,0-1 1,1 0 0,-1 0-1,0-1 1,15-4-1,-7 0 37,-1-1 0,0 0 0,0-1 0,0-1 0,-1 0 0,16-14 0,75-74 499,-103 97-390,-3 6-102,-6 9-24,-1 0-6,1 1 0,0-1 0,1 1 0,1 0 0,0 0 0,1 0 0,1 0 0,0 25 0,2-39-22,0 0-1,0 0 1,0 0 0,1 0-1,-1 0 1,1 0-1,-1 0 1,1-1 0,0 1-1,0 0 1,0 0-1,0 0 1,0 0-1,0-1 1,0 1 0,1-1-1,-1 1 1,0-1-1,1 1 1,-1-1 0,1 0-1,0 0 1,0 0-1,-1 0 1,1 0 0,0 0-1,0 0 1,0 0-1,0-1 1,0 1-1,0-1 1,0 1 0,0-1-1,0 0 1,3 0-1,0 0-145,0-1-1,0 1 0,-1-1 1,1 0-1,0 0 0,-1-1 1,1 0-1,-1 1 1,1-1-1,-1-1 0,0 1 1,0-1-1,0 1 0,5-6 1,-3 2 20,0-1 1,0 0-1,-1 0 1,0 0-1,0-1 0,-1 0 1,5-12-1,8-30-621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21229,'-15'13'1928,"5"5"-1360,4 2-248,6 3 704,3-1-776,8 1-1120,4 0 928,9 0-336,6-2-192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100 113 17492,'1'1'75,"1"0"1,-1 0 0,0-1-1,1 1 1,-1 0 0,0 0 0,0 0-1,0 0 1,0 1 0,0-1-1,0 0 1,0 0 0,0 1-1,0-1 1,-1 1 0,1-1-1,0 0 1,-1 1 0,1-1 0,-1 1-1,0-1 1,1 3 0,0 39-29,-2-23 243,9 194 39,-2-77-234,-15 204 1,7-322-57,-8 52 117,9-66-116,-1 1 1,1-1 0,-1 1-1,-1-1 1,1 0 0,-1 0-1,0 0 1,0 0-1,-6 7 1,9-11-28,-1 0-1,0 0 1,1-1-1,-1 1 1,1 0 0,-1-1-1,0 1 1,0 0-1,1-1 1,-1 1-1,0-1 1,0 1 0,0-1-1,0 0 1,0 1-1,0-1 1,1 0-1,-1 1 1,0-1 0,0 0-1,0 0 1,0 0-1,0 0 1,0 0-1,0 0 1,0 0 0,0 0-1,0-1 1,0 1-1,0 0 1,0-1-1,0 1 1,1 0 0,-1-1-1,0 1 1,0-1-1,0 1 1,1-1-1,-3-1 1,1-1 29,-1 0 1,0-1-1,1 0 0,0 1 1,0-1-1,0 0 1,0 0-1,-2-8 0,-4-18 62,1-1-1,2 0 1,1 1-1,0-47 1,14-128-228,-2 133-79,23-95 0,-21 125 59,3 1 0,1 1-1,31-61 1,-39 89 93,0 0 1,2 0 0,-1 1-1,1 0 1,1 1 0,0 0-1,1 0 1,13-10 0,-17 15 33,1 1 0,-1 0 0,1 1 0,0 0 0,0 0 0,0 0 0,1 1 0,-1 0 0,1 0 0,-1 1 0,1 0 0,-1 0 0,1 1 1,0-1-1,11 3 0,-10-1 22,0 0 1,0 1-1,0 0 1,0 1-1,-1 0 1,1 0-1,-1 1 1,0 0-1,0 0 1,0 1-1,0 0 1,-1 0-1,0 1 1,0 0-1,0 0 1,-1 0-1,0 1 1,0 0-1,-1 1 1,0-1-1,0 1 1,-1 0-1,0 0 1,0 0-1,-1 1 1,0 0-1,0-1 1,-1 1 0,0 0-1,-1 0 1,0 0-1,0 0 1,-1 0-1,0 0 1,-1 0-1,0 0 1,0 0-1,-1 0 1,0 0-1,-1 0 1,1 0-1,-2-1 1,1 0-1,-6 10 1,0-5 33,-1 1 1,0-2 0,0 1-1,-2-1 1,1-1 0,-1 0-1,-1 0 1,0-2 0,-1 1-1,0-2 1,-26 13 0,31-16-40,-1-1 0,1-1 1,-1 0-1,0 0 0,0-1 1,0 0-1,0 0 0,0-1 1,-1-1-1,1 0 0,0 0 1,0-1-1,-1 0 0,1-1 1,0 0-1,0-1 0,1 0 1,-1 0-1,-16-9 0,15 5-4,0-1 0,-17-16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1:5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17292,'-11'16'1465,"-1"-1"0,-14 16 0,19-23-1069,-1 0 0,1 0 1,1 1-1,-1 0 1,1 0-1,1 1 0,0-1 1,0 1-1,1 0 0,-3 12 1,6-21-375,1 0 0,0 0 0,-1 0 0,1 0 0,0 0 0,-1 0 0,1 0 0,0 0 0,0 0 0,0 0 0,0 0 0,0 0 0,0 0 0,0 0 0,1 0 0,-1-1 1,0 1-1,0 0 0,1 0 0,-1 0 0,0 0 0,1 0 0,-1 0 0,1 0 0,0-1 0,-1 1 0,1 0 0,-1 0 0,1-1 0,0 1 0,0 0 0,-1-1 0,1 1 0,0-1 0,0 1 0,0-1 0,0 0 0,0 1 0,-1-1 0,1 0 0,0 1 0,0-1 1,0 0-1,0 0 0,2 0 0,4 0-61,0-1 0,0 0 0,-1 0 0,1 0 0,9-4 1,-8 3-32,56-18-450,-31 8-16,1 2 1,70-11-1,-95 20 554,-1 0 0,1 1 1,0 0-1,0 0 0,0 1 0,0 0 0,0 1 0,0 0 0,0 0 0,-1 1 0,1 0 0,-1 0 0,0 1 0,0 0 0,0 1 1,12 9-1,-16-11 44,0 0 1,0-1-1,-1 1 1,1-1-1,1 0 1,-1 0-1,0-1 1,0 1-1,1-1 1,-1 0 0,1 0-1,-1-1 1,1 1-1,0-1 1,-1 0-1,1 0 1,-1 0-1,1-1 1,7-1-1,6-3-40,0-1 1,-1-1-1,28-14 0,4-1-193,-38 17 91,1 1 1,-1 0 0,1 1-1,0 0 1,24-2-1,-34 5 86,1 0-1,-1 1 1,0-1-1,0 0 1,0 0-1,0 1 1,1-1 0,-1 1-1,0 0 1,0 0-1,0 0 1,0 0-1,0 0 1,-1 0-1,1 0 1,2 3-1,-2-2 31,-1 0 0,1 0 0,-1 0 0,0 0 0,0 1 0,0-1 0,0 0 0,0 1 0,-1-1 0,1 0 0,-1 1-1,1-1 1,-1 1 0,0-1 0,0 1 0,0-1 0,-1 6 0,1-6-43,0-1 1,0 1-1,-1 0 0,1 0 1,0 0-1,-1-1 0,1 1 1,-1 0-1,1 0 0,-1-1 1,0 1-1,0 0 0,0-1 1,0 1-1,0-1 0,0 1 1,0-1-1,0 0 0,-2 2 1,-1-5-122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16420,'4'180'4788,"34"237"-3239,-36-403-1481,-2-9-97,1 0 1,-1 0-1,1-1 1,0 1-1,0 0 1,1-1-1,-1 1 1,1-1-1,3 7 0,-4-16-237,-1 0-1,1 1 0,-1-1 0,0 1 0,-1-1 0,0-5 0,-3-5 52,-2 1-1,0 0 1,-9-17 0,-12-15-351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0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26 344 13763,'-2'-1'329,"0"1"0,0-1 0,0 1 0,0-1 0,0 0 0,0 0 0,0 0 0,1 0 1,-1 0-1,0 0 0,1 0 0,-3-2 0,5 2-134,-1 0 1,1 0-1,0 0 1,-1 1 0,1-1-1,0 0 1,-1 0-1,1 1 1,0-1-1,0 1 1,0-1 0,0 1-1,-1-1 1,1 1-1,0-1 1,0 1-1,0 0 1,1-1-1,24-13 299,-14 7-236,306-168 2539,-251 146-2487,124-36-1,-157 56-765,1 2 0,0 1 0,0 2 1,1 2-1,60 2 0,-84 2 100,0-1 0,22 7 0,-13-1-360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0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7 184 11490,'-7'10'1529,"11"-1"-585,5-2-272,9-7 1609,8-2-889,15-6-128,8-5-16,12-8-127,6-2-137,1-3-192,1-1-200,-3 2-576,-4 3-384,-12 5 416,-7 4-120,-11 0-208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0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48 16035,'-10'3'1721,"2"1"-1209,18-1-128,9-3 824,12-7-416,6-1-79,11-1-209,2 0-80,2 0-112,2 2-16,-9 2-256,1 2-160,-12 3-600,-5 0-248,-14 2 735,-14-2-159,-2 1-160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71 15067,'-9'24'1697,"14"-9"-825,5-6-296,13-9 1080,6-4-279,12-9-329,3 0-120,6-4-248,2 3-152,-2 2-720,-1 1-544,-11 1 688,-6-3-160,-16 2-144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0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15803,'21'11'1713,"5"6"-825,7 1-312,4 4 800,4 4-199,3 4-217,1-4-144,-1-5-344,0-7-176,-2-12-512,-1-12-328,6-19-560,0-13 928,0-15-200,-4 0-144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0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16724,'-14'28'2152,"-3"6"-1304,-10 16-256,-1 10 1473,-3 15-913,-3 6-192,3 9-280,2 1-120,1 3-207,1-1-57,7-10-104,4-5-96,6-15-624,2-11-601,5-21 985,3-12-152,5-17-128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1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19 15147,'4'-18'2666,"-4"18"-2597,0 0-1,0 0 1,0 0 0,-1 0-1,1 0 1,0-1 0,0 1-1,0 0 1,-1 0 0,1 0-1,0 0 1,0 0 0,0 0-1,-1 0 1,1 0 0,0 0 0,0 0-1,0 0 1,-1 0 0,1 0-1,0 0 1,0 0 0,0 0-1,-1 0 1,1 0 0,0 0-1,0 1 1,0-1 0,-1 0-1,1 0 1,0 0 0,0 0-1,0 0 1,0 0 0,-1 1-1,1-1 1,0 0 0,0 0 0,0 0-1,-25 24 1735,2 4-1710,1 0 0,2 1 0,0 1-1,3 1 1,0 1 0,2 0-1,1 1 1,2 1 0,-14 64-1,17-55-77,2 1 0,2 0 0,2 1 0,2-1 0,2 0-1,2 1 1,13 65 0,-11-83-145,2 1 0,2-1 0,0-1 1,1 0-1,26 45 0,-29-60-16,0-1 0,1 0 0,0 0-1,0-1 1,1 0 0,15 13 0,-17-17 80,0-1 0,0 0 0,1 0-1,-1 0 1,1-1 0,0 0 0,0 0 0,0-1 0,0 0-1,15 2 1,32-6-417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15243,'4'-14'4360,"-2"27"-1546,0 3-2557,24 241 1040,-3-18-1254,-23-234-37,1 4 17,0 0 0,1 1 0,0-1 0,0 0 0,1-1 0,4 12 0,-6-19-13,-1-1-1,0 1 1,1-1-1,-1 1 1,0-1-1,1 1 1,-1-1-1,1 1 1,-1-1-1,1 0 1,-1 1 0,1-1-1,-1 0 1,1 1-1,0-1 1,-1 0-1,1 0 1,-1 0-1,1 1 1,0-1-1,-1 0 1,1 0-1,-1 0 1,1 0-1,0 0 1,-1 0-1,1 0 1,0 0 0,-1 0-1,2-1 1,0 1 22,0-1 1,-1 0 0,1 0 0,0 0-1,0-1 1,-1 1 0,1 0-1,-1-1 1,2-1 0,10-11 212,-2 0 1,0-1-1,16-28 0,24-58 588,-37 70-580,63-146 996,0 1-1248,-64 152-3173,-19 34 2436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0 16924,'-4'4'1136,"-21"28"-936,-9 19-104,-13 25 352,-4 10-136,-5 17-176,-1 7 0,3 10 8,4 1-40,11-16-112,5-17-56,9-25-312,-1-12-264,5-35 504,3-18-88,2-33-120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16404,'26'32'1712,"2"3"-1048,3-3-264,4 2 792,-4-3-183,2-3-377,-2-4-376,-4-6-888,-2-8 1032,-6-10-432,1-15-80,-6-9-40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0 478 20492,'8'12'2073,"-1"6"-1545,-1 8-264,-1 1 1336,2 7-1048,2 2-223,3 3-225,-2-2-64,1-1-144,-1-7-169,-4-11-487,2 0-288,-3-16 824,-2-4-176,4-21-160</inkml:trace>
  <inkml:trace contextRef="#ctx0" brushRef="#br0" timeOffset="1">177 0 16115,'3'1'177,"-1"1"-1,0-1 0,0 0 0,0 0 0,1 1 1,-1-1-1,-1 1 0,1 0 0,0 0 0,0 0 1,-1 0-1,1 0 0,-1 0 0,1 0 1,-1 0-1,0 0 0,0 1 0,1 2 0,3 8 279,-1-1-1,2 18 0,-3-19-29,1 9-13,-1-1 0,-1 1 1,-1 0-1,-1 32 0,-4-11 570,-11 48 0,13-81-826,0 4 102,-1 0 0,2 0 0,0 0 0,0 20-1,1-30-239,0-1 0,0 1 0,0 0 0,1 0 0,-1 0 0,1 0 0,-1 0 0,1 0 0,0 0-1,-1-1 1,1 1 0,0 0 0,0-1 0,0 1 0,1 0 0,-1-1 0,0 0 0,0 1 0,1-1-1,-1 0 1,1 1 0,0-1 0,-1 0 0,1 0 0,0 0 0,-1 0 0,1-1 0,0 1 0,0 0-1,0-1 1,0 1 0,-1-1 0,1 0 0,0 0 0,3 0 0,28-1-122,0-2 1,0-2-1,0-1 1,50-16-1,-57 15-377,-12 3 335,0 0-1,24-13 1,-9 1-121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17220,'109'46'6500,"-91"-36"-5971,-1 0 0,-1 1-1,30 25 1,-31-22-412,0 1 1,-1 1-1,-1 0 0,-1 1 1,0 0-1,-1 1 0,-1 0 1,-1 1-1,0 0 0,11 39 1,-14-31-109,0 0 0,-2 0 0,-1 1 0,-1 0 0,-1-1 0,-2 1 0,-7 49 0,1-33-231,-3-1 0,-16 46 0,16-62 227,-1-1 1,-1 0-1,-1 0 0,-19 27 0,7-24-157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18 14275,'1'-1'184,"7"-13"1198,-4 12-467,-3 10 134,-25 287 2641,-29 146-4138,41-365-440,8-62 629,-3-18-85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1 428 13667,'1'2'129,"0"0"0,0-1 1,0 1-1,0-1 0,0 0 1,0 1-1,0-1 0,1 0 0,-1 0 1,0 1-1,1-1 0,-1 0 0,1 0 1,-1-1-1,1 1 0,0 0 0,-1 0 1,1-1-1,0 1 0,0-1 1,-1 0-1,1 1 0,0-1 0,0 0 1,0 0-1,-1 0 0,3-1 0,3 1 117,-1 0 0,1-1 0,-1 0 0,0 0 0,0-1 0,9-3 0,-4 0 18,-1-1 1,0 0-1,0-1 0,0 0 1,-1-1-1,0 0 0,11-12 0,3-7 527,24-35 0,-5-6 941,61-130 0,-102 197-1708,-1-1-1,1 1 1,0-1-1,0 1 1,-1-1-1,1 1 1,0 0 0,1-1-1,-1 1 1,0 0-1,3-2 1,-4 3-20,0 0-1,1-1 1,-1 1 0,0 0 0,1 0 0,-1 0-1,0 0 1,1 0 0,-1 0 0,1 0 0,-1 0-1,0 0 1,1 0 0,-1 0 0,0 0 0,1 1-1,-1-1 1,0 0 0,1 0 0,-1 0 0,0 0-1,1 1 1,-1-1 0,0 0 0,0 0 0,1 0 0,-1 1-1,0-1 1,0 0 0,1 1 0,-1-1 0,0 1-1,3 4-12,-1 0 0,1 0 0,-1 1 0,-1-1 0,3 8 0,29 139-572,-18-77-1011,39 120 0,-52-190 1488,0 0 0,0 0 0,1 0 0,-1-1 0,1 1 0,0-1 0,0 1 0,7 5 0,7 2-440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41 13659,'1'-2'147,"0"-1"71,0 1 0,-1 0 0,1-1 0,-1 1-1,1-1 1,-1 1 0,0-6 0,0 8-165,-1-1 0,1 0 1,0 0-1,-1 1 0,1-1 0,0 0 1,-1 1-1,1-1 0,-1 0 0,1 1 0,-1-1 1,1 1-1,-1-1 0,0 1 0,1-1 0,-1 1 1,0-1-1,1 1 0,-1 0 0,0-1 1,1 1-1,-1 0 0,0 0 0,0-1 0,1 1 1,-1 0-1,0 0 0,0 0 0,0 0 0,1 0 1,-1 0-1,-1 0 0,-6 1 217,0-1 0,-1 2 0,1-1 0,0 1 1,0 0-1,0 1 0,1 0 0,-1 0 0,0 0 0,1 1 0,0 0 0,0 1 0,0 0 0,1 0 1,-1 0-1,-8 11 0,2-3-236,1 2 0,0-1 1,1 2-1,0-1 0,2 1 0,-12 25 1,13-20 4,0-1 0,1 2 0,1-1 0,1 1-1,1 0 1,1 0 0,1 0 0,1 0 0,3 42 0,-1-61-63,-1 1-1,1 0 1,0-1-1,0 1 1,0-1-1,0 0 1,1 1-1,-1-1 0,1 0 1,0 0-1,0 0 1,0 0-1,0 0 1,1 0-1,3 3 1,-3-4-44,-1-1 0,1 1 0,-1-1 0,1 0 0,0 0 0,-1 0 0,1 0 0,0 0 0,0 0 0,0-1 0,-1 0 0,1 1 0,0-1 0,0 0 0,0 0 0,0-1 0,0 1 0,0-1 0,-1 1 0,4-2 0,8-2-419,-1-2 0,0 1 0,0-2 0,0 0 0,21-15 0,54-49-1120,-80 64 1507,46-41-1014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54 15579,'-1'3'1414,"-7"31"-427,1 0 0,2 0 0,1 1 1,2 55-1,7-57-656,-5-32-321,0-1 0,0 1 1,0 0-1,1-1 0,-1 1 1,0-1-1,0 1 0,1-1 1,-1 1-1,0-1 0,1 1 1,-1-1-1,0 0 0,1 1 1,-1-1-1,1 1 0,-1-1 1,1 0-1,0 1 0,0-1-3,-1 0 0,1 0-1,0 0 1,-1-1 0,1 1-1,-1 0 1,1 0 0,-1-1-1,1 1 1,-1 0 0,1-1-1,-1 1 1,1-1 0,-1 1-1,1 0 1,-1-1 0,1 1-1,-1-1 1,0 1 0,1-1-1,-1 1 1,0-1 0,0 0-1,1 0 1,8-19 40,0-1 1,-2 1-1,0-2 0,-1 1 1,4-36-1,-5 29-8,2-14 5,-6 28-104,1 1 1,1 0-1,0 0 1,6-17-1,-9 30 54,0 0 0,0 0 0,0 0 0,0 0 0,0 0-1,0 0 1,0-1 0,0 1 0,0 0 0,0 0 0,0 0 0,0 0 0,0 0-1,0 0 1,0 0 0,0 0 0,0 0 0,0 0 0,0 0 0,0-1 0,0 1-1,0 0 1,1 0 0,-1 0 0,0 0 0,0 0 0,0 0 0,0 0 0,0 0-1,0 0 1,0 0 0,0 0 0,0 0 0,0 0 0,1 0 0,-1 0-1,0 0 1,0 0 0,0 0 0,0 0 0,0 0 0,0 0 0,0 0 0,0 0-1,0 0 1,0 0 0,1 0 0,-1 0 0,0 0 0,0 0 0,0 0 0,0 0-1,0 0 1,0 0 0,0 0 0,0 0 0,0 0 0,0 0 0,0 0 0,1 1-1,-1-1 1,0 0 0,3 9-282,0 11-209,3 122-2205,-4-112 2157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15307,'0'0'46,"0"0"0,1-1 0,-1 1 0,0 0 0,1 0 0,-1 0 0,1 0-1,-1-1 1,0 1 0,1 0 0,-1 0 0,1 0 0,-1 0 0,1 0 0,-1 0 0,0 0 0,1 0-1,-1 0 1,1 0 0,-1 0 0,1 1 0,-1-1 0,0 0 0,1 0 0,-1 0 0,1 0-1,-1 1 1,0-1 0,1 0 0,-1 0 0,0 1 0,1-1 0,-1 0 0,0 1 0,0-1 0,1 0-1,-1 1 1,0-1 0,0 0 0,1 1 0,-1-1 0,0 1 0,0-1 0,0 0 0,0 1 0,0-1-1,0 1 1,0-1 0,0 1 0,5 30 541,-5-30-536,10 400 4131,-4-71-3075,-5-310-1055,0 0 0,2-1 0,0 1 0,6 19 0,-4-30-61,-3-14-5,-1-19-8,-7-168 21,2-99 70,8 230-42,13-72-1,-14 117-24,1 0 0,0 1 0,1-1 0,0 1 0,2 0 0,-1 1 0,2-1 0,0 1 0,19-24 0,-21 32-3,0 0 0,0 1 0,1-1 0,0 1 0,0 0 0,1 1 0,-1 0 0,1 0-1,11-4 1,-16 7 1,0 1-1,0-1 1,0 0 0,0 1-1,0 0 1,0-1-1,0 1 1,0 0-1,0 1 1,0-1-1,0 0 1,6 3-1,-7-3 2,0 1 0,0 1 1,-1-1-1,1 0 0,0 0 0,0 1 0,0-1 0,-1 1 0,1-1 0,-1 1 0,0 0 0,1 0 0,-1-1 0,0 1 0,0 0 0,0 0 0,0 0 0,0 0 0,0 4 0,1 1 30,-1-1-1,0 1 1,-1 0-1,0 0 1,0 0-1,0 0 1,-1 0-1,0-1 1,-1 1-1,1 0 1,-1 0-1,0-1 1,-1 0-1,0 1 1,-5 9-1,-5 6 164,-1-1 0,-30 38 0,31-44-47,-1-1 1,-27 23 0,37-33-181,-1 0 1,0-1-1,0 1 0,0-1 1,0 0-1,-1-1 0,1 1 0,-1-1 1,0 0-1,0-1 0,0 1 0,1-1 1,-9 0-1,13-1-33,-1 0 1,0 0-1,1 0 0,-1-1 1,0 1-1,1-1 1,-1 1-1,1-1 0,-1 1 1,1-1-1,-1 0 0,1 0 1,0 0-1,-1 0 0,1 0 1,0 0-1,0 0 0,-1 0 1,1-1-1,0 1 1,0 0-1,0-1 0,0 1 1,1 0-1,-1-1 0,0 1 1,1-1-1,-1 0 0,1 1 1,-1-1-1,1 1 0,0-3 1,-1-1-57,0-1 0,1 0 0,0 0 0,0 1 0,1-1 0,0 0 0,0 0 1,2-7-1,14-28-699</inkml:trace>
  <inkml:trace contextRef="#ctx0" brushRef="#br0" timeOffset="1">493 0 16179,'3'18'1873,"-3"11"-1097,2 4-328,-2 4 1232,0 1-567,0 4-737,0-3-320,2-8-736,3-7-257,-1-14 697,1-13-200,5-20-160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 16964,'-1'-8'1389,"-1"12"-606,-3 20-136,-5 70 286,5 2 0,3-1 0,21 176 1,-17-252-875,-1-8-2,0 1-1,1-1 1,0 0 0,1 0 0,1 0 0,-1 0-1,11 19 1,-5-21 59,-2-12-14,-5 0-88,-1 1-1,0 0 1,-1-1 0,1 1 0,0-1 0,-1 1 0,1-1 0,-1-4 0,1-14 18,-1 1 1,-2-1 0,0 0-1,-1 1 1,-7-26-1,-3 1 1,-22-53 0,31 87-37,-12-25 5,16 34-11,-1 0 0,-1 1 0,1-1 0,0 0-1,0 0 1,-1 1 0,1-1 0,0 1 0,-1-1 0,0 1 0,1 0 0,-1 0 0,0 0 0,-2-2 0,4 3 1,-1 0 1,1 0 0,0 0 0,-1 0-1,1 0 1,0 0 0,-1 0-1,1 0 1,0 0 0,0 0 0,-1 0-1,1 0 1,0 0 0,-1 0 0,1 0-1,0 0 1,-1 0 0,1 1 0,0-1-1,0 0 1,-1 0 0,1 0 0,0 0-1,0 1 1,-1-1 0,1 0 0,0 0-1,0 1 1,0-1 0,-1 0 0,1 0-1,0 1 1,0-1 0,0 0 0,0 0-1,0 1 1,0-1 0,0 0 0,-1 1-1,1-1 1,0 0 0,0 1-1,0-1 1,0 0 0,0 0 0,0 1-1,0-1 1,1 0 0,-1 1 0,0-1-1,0 0 1,0 1 0,0-1 0,0 0-1,0 0 1,0 1 0,1-1 0,6 21-616,-5-17 437,1-1 0,-1 1 1,1 0-1,0-1 1,0 1-1,1-1 0,-1 0 1,1 0-1,-1 0 1,1-1-1,0 1 0,0-1 1,0 0-1,0 0 1,0 0-1,1-1 0,-1 0 1,1 1-1,-1-1 1,1-1-1,-1 1 0,1-1 1,-1 0-1,1 0 0,0 0 1,4-1-1,8-2-617,-1 0-1,1 0 1,-1-2 0,0 0-1,29-14 1,-24 9 467,0 0 1,0-1 0,-1-2-1,-1 0 1,0 0-1,0-2 1,29-31 0,-40 32 1036,-8 14-661,0 0 0,0 0-1,1 0 1,-1 0 0,0 0-1,0 0 1,0 0 0,0-1-1,0 1 1,0 0 0,0 0 0,0 0-1,0 0 1,0 0 0,0 0-1,0 0 1,0-1 0,0 1-1,0 0 1,0 0 0,0 0-1,0 0 1,0 0 0,0 0 0,-1 0-1,1-1 1,0 1 0,0 0-1,0 0 1,0 0 0,0 0-1,0 0 1,0 0 0,0 0-1,0 0 1,0 0 0,-1 0 0,1-1-1,0 1 1,0 0 0,0 0-1,0 0 1,0 0 0,0 0-1,0 0 1,-1 0 0,1 0-1,0 0 1,-2 1 204,1-1-1,-1 1 1,0 0 0,1-1-1,-1 1 1,0 0 0,1 0-1,-1 0 1,1 0-1,0 0 1,-1 1 0,-1 1-1,-8 11 239,0 0 0,0 0 0,2 2-1,0-1 1,0 1 0,1 0 0,2 1 0,-1 0 0,2 0-1,0 0 1,1 1 0,-2 22 0,6-37-432,-1-1 1,1 1-1,0 0 0,1 0 0,-1 0 1,0-1-1,2 6 0,-2-7-26,1 0-1,-1-1 0,0 1 1,1 0-1,-1 0 0,0-1 1,1 1-1,-1 0 0,1-1 1,-1 1-1,1-1 0,0 1 1,-1 0-1,1-1 0,0 1 1,-1-1-1,1 0 0,0 1 1,0 0-1,1-1 6,0 0-1,0 0 1,0 0 0,0-1-1,0 1 1,-1 0 0,1-1-1,0 1 1,0-1 0,0 0-1,-1 1 1,1-1 0,0 0-1,-1 0 1,1 0 0,-1 0-1,1 0 1,-1-1 0,1 1-1,-1 0 1,0-1 0,2-2 0,12-14 110,0 0 0,-1-1 0,-1-1 0,13-27 0,33-89 441,-56 129-556,0 0-1,0 0 1,0 1 0,1-1-1,4-5 1,-8 12-22,0-1-1,0 1 1,1 0-1,-1 0 0,0 0 1,0 0-1,0 0 1,0-1-1,0 1 1,0 0-1,1 0 1,-1 0-1,0 0 1,0 0-1,0 0 0,1 0 1,-1 0-1,0-1 1,0 1-1,0 0 1,0 0-1,1 0 1,-1 0-1,0 0 0,0 0 1,0 0-1,1 0 1,-1 0-1,0 0 1,0 0-1,0 0 1,1 1-1,-1-1 1,0 0-1,0 0 0,0 0 1,0 0-1,1 0 1,-1 0-1,0 1 1,5 8 20,-2 15 8,-2-23-29,4 68 2,-2-25-4,15 79 0,-16-115-18,1 0 1,-1 0-1,1 0 0,0 0 1,7 9-1,-10-15-24,1-1 1,0 1 0,0-1-1,0 0 1,0 1-1,0-1 1,1 0-1,-1 0 1,0 1-1,1-1 1,-1 0-1,0 0 1,1 0 0,0-1-1,-1 1 1,1 0-1,-1-1 1,1 1-1,0-1 1,-1 1-1,1-1 1,0 0 0,0 1-1,-1-1 1,1 0-1,0 0 1,-1-1-1,1 1 1,0 0-1,0 0 1,1-2 0,1 1-77,0-1 0,-1 0 0,1 0 0,-1 0 0,0 0 0,0-1 0,0 1 0,0-1 0,0 0 0,4-4 0,22-36-351,-25 35 326,21-32-497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14891,'0'0'118,"1"0"-1,0 0 1,-1 1-1,1-1 1,0 0 0,-1 0-1,1 0 1,0 0-1,-1 1 1,1-1-1,-1 0 1,1 1-1,-1-1 1,1 0 0,-1 1-1,1-1 1,-1 1-1,1-1 1,-1 0-1,1 1 1,-1-1 0,1 1-1,-1 0 1,0-1-1,0 1 1,1-1-1,-1 1 1,0-1-1,0 1 1,1 0 0,-1-1-1,0 1 1,0 0-1,0 1 1,5 27 1393,-4-25-927,9 101 2454,-5 151 0,-5-83-2124,0-160-854,4 49 136,-3-57-191,-1 1 0,1-1 0,1 0 0,-1 0 0,1 1 0,0-1 0,0-1-1,5 9 1,-5-11-27,-1-1 1,1 1-1,-1-1 0,1 1 0,0-1 0,0 0 0,0 0 0,0 0 0,0 0 0,0 0 0,0 0 0,0 0 0,0-1 0,0 1 1,1-1-1,-1 1 0,0-1 0,0 0 0,1 0 0,-1 0 0,0 0 0,0 0 0,0-1 0,1 1 0,-1-1 0,0 1 0,0-1 1,2-1-1,9-2-247,-1-1 0,0-1 0,15-9 0,-24 13 197,41-27-1113,55-45-1,-53 35 458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15139,'27'46'1449,"14"-1"-945,4 1-200,12-4 280,2-3-440,4-10 104,-4-5 8,-11-12-272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21052,'0'0'1401,"5"-4"-1969,4-1-1729,8-1 2377,5-7-352,-3-13-400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15731,'11'17'1006,"1"-1"-1,0-1 0,1 0 0,22 20 0,65 47 145,-71-60-856,200 149 654,-162-127-822,111 56 0,-170-97-129,34 15-597,-40-18 626,0 1-1,0-1 1,0 1 0,0-1-1,-1 0 1,1 1 0,0-1-1,0 0 1,0 0 0,0-1-1,0 1 1,0 0-1,0-1 1,0 1 0,0-1-1,0 1 1,3-3 0,-4 2-23,0 0 0,0 0 1,-1 0-1,1 0 1,0-1-1,0 1 0,-1 0 1,1 0-1,-1-1 0,1 1 1,-1-1-1,0 1 1,0 0-1,1-1 0,-1 1 1,0-1-1,0 1 1,0 0-1,0-1 0,-1 1 1,1-1-1,0 1 1,-1 0-1,1-1 0,-2-1 1,-6-26-59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12507,'0'0'81,"0"0"0,0 0 1,0 0-1,0 0 0,0-1 0,0 1 1,0 0-1,0 0 0,-1 0 1,1 0-1,0 0 0,0-1 1,0 1-1,0 0 0,0 0 1,0 0-1,0 0 0,0-1 0,0 1 1,0 0-1,0 0 0,0 0 1,0 0-1,0 0 0,0-1 1,1 1-1,-1 0 0,0 0 0,0 0 1,0 0-1,0 0 0,0-1 1,0 1-1,0 0 0,0 0 1,0 0-1,1 0 0,-1 0 0,0 0 1,0 0-1,0 0 0,0-1 1,0 1-1,1 0 0,9 0 2197,11 7-87,7 9-496,-17-9-1345,1-1 1,0 0-1,0-1 0,14 5 1,-24-9-315,1 0 0,0-1 1,0 1-1,0-1 0,0 1 1,0-1-1,-1 0 0,1 0 0,0-1 1,0 1-1,0 0 0,0-1 1,0 0-1,-1 0 0,1 0 1,0 0-1,-1 0 0,1 0 0,-1-1 1,1 1-1,-1-1 0,1 0 1,3-3-1,0-3 49,0 1 0,-1-1 1,0 0-1,-1 0 0,1-1 0,-2 0 0,1 1 1,-1-1-1,0 0 0,-1-1 0,2-14 0,0-9 354,-1-65 0,-6 43-44,-2 1 0,-20-85 0,24 121-556,1 18 157,0 0-1,0 0 0,0 0 0,0 0 1,0 0-1,0-1 0,0 1 0,0 0 1,0 0-1,0 0 0,1 0 0,-1 0 1,0 0-1,0 0 0,0 0 0,0 0 1,0-1-1,0 1 0,0 0 0,0 0 1,1 0-1,-1 0 0,0 0 0,0 0 1,0 0-1,0 0 0,0 0 0,0 0 1,1 0-1,-1 0 0,0 0 0,0 0 1,0 0-1,0 0 0,0 0 0,1 0 1,-1 0-1,0 0 0,0 0 0,0 0 1,0 0-1,0 0 0,0 1 0,0-1 1,1 0-1,-1 0 0,0 0 0,0 0 1,0 0-1,0 0 0,0 0 0,20 22-567,-14-14 401,10 12-302,2-2 0,0 0 0,1-1 0,1-1 0,0 0 0,1-2 0,1-1 0,43 21 0,7-5-271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15723,'3'-5'332,"0"-1"4,1 0-1,1 0 0,-1 0 0,9-8 0,-13 13-268,1 0 1,0 1-1,-1-1 0,1 0 0,0 0 0,0 1 0,0-1 1,0 1-1,0-1 0,0 1 0,0-1 0,0 1 0,0 0 0,0 0 1,0-1-1,0 1 0,0 0 0,0 0 0,0 0 0,0 0 1,0 0-1,0 0 0,0 0 0,0 0 0,0 1 0,0-1 1,0 0-1,0 1 0,0-1 0,0 0 0,0 1 0,0-1 1,0 1-1,0 0 0,0-1 0,-1 1 0,1 0 0,0-1 1,1 3-1,2 2 179,-1 0 1,1 0 0,-1 1-1,0 0 1,0 0-1,-1 0 1,1 0 0,-2 0-1,1 0 1,1 8-1,1 12 236,0 31 0,-3-40-269,1 68 481,-11 91 1,1 10-423,8-181-314,0 0-1,0 1 0,0-1 1,1 0-1,0 0 0,3 10 1,-4-14 2,1 0 1,-1 0 0,1 0-1,0 0 1,-1 0 0,1-1 0,0 1-1,-1 0 1,1 0 0,0 0-1,0-1 1,0 1 0,0-1-1,0 1 1,0-1 0,0 1 0,0-1-1,0 1 1,0-1 0,0 0-1,0 1 1,0-1 0,0 0 0,0 0-1,0 0 1,0 0 0,0 0-1,0 0 1,0 0 0,0 0-1,0-1 1,1 1 0,-1 0 0,0-1-1,0 1 1,0 0 0,0-1-1,1 0 1,14-7-860,0-1 0,29-20 0,-11 5 405,19-9-297,4-5-88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211 152 17284,'-3'-3'178,"1"0"0,-1 0 0,0 0 0,0 0 0,0 1 0,0-1 0,0 1 0,-1 0 1,1 0-1,-1 0 0,1 1 0,-1-1 0,0 1 0,0 0 0,1 0 0,-1 0 0,0 0 0,0 1 1,0 0-1,0-1 0,0 2 0,0-1 0,0 0 0,0 1 0,0-1 0,0 1 0,0 0 0,1 1 0,-1-1 1,0 1-1,1-1 0,-1 1 0,-6 5 0,4-3-79,0 0 0,0 1 1,0 0-1,0 1 0,1-1 0,-1 1 0,2 0 1,-1 0-1,1 1 0,-1-1 0,2 1 0,-1 0 1,1 0-1,0 0 0,0 0 0,-2 15 0,4-15-107,0 1-1,1-1 0,0 1 0,0-1 0,3 15 0,-3-20 6,0-1-1,1 1 1,-1 0-1,1 0 1,-1-1-1,1 1 1,0 0-1,0-1 1,0 1 0,0 0-1,0-1 1,0 1-1,0-1 1,0 0-1,0 1 1,1-1-1,-1 0 1,1 0-1,-1 0 1,1 0-1,-1 0 1,1 0-1,0 0 1,-1-1-1,1 1 1,0 0-1,-1-1 1,1 1-1,3-1 1,1 0 17,0-1 1,-1 0-1,1 0 1,-1 0-1,1-1 1,-1 0-1,1 0 0,-1 0 1,0-1-1,0 0 1,0 0-1,-1 0 0,1 0 1,-1-1-1,1 0 1,6-8-1,4-5 121,0 0 1,23-38-1,-18 20 104,-2-2 0,13-38 0,-9 21-115,-15 45-283,-1 13-181,1 15-456,13 86-1252,-9-64 1428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18652,'-1'45'1002,"1"0"1,3 1-1,13 72 1,-12-91-561,0 3-174,15 80 495,-16-94-664,2 0-1,0 0 0,1 0 0,9 19 1,-14-33-92,0 0 0,0 0 0,0 0 0,0 0 0,0 0 0,1 0 0,-1 0 0,1-1 0,-1 1 0,1-1 0,-1 1 0,1-1 0,0 0 0,0 1 0,0-1 0,0 0 0,-1 0 0,2 0 0,-1-1 0,0 1 0,0 0 0,0-1 0,0 1 0,0-1 0,0 0 0,1 0 0,-1 0 0,0 0 0,0 0 0,0 0 0,1 0 0,-1-1 0,0 1 0,0-1 0,0 0 0,0 1 0,3-3 0,6-3 4,0-1 0,-1 0 0,0 0 1,-1-1-1,13-13 0,-11 11 0,46-46 12,-34 31-49,1 2-1,50-37 1,-69 56 9,0 1 0,0 0 0,0 1 0,1-1 0,-1 1 0,1 0 0,-1 1 0,1-1 0,0 1 0,-1 0 0,11 0 0,-14 1 7,0 0 0,0 1 1,0-1-1,0 0 0,0 1 0,-1-1 1,1 1-1,0 0 0,0 0 0,0-1 1,-1 1-1,1 0 0,0 1 0,-1-1 1,3 2-1,-2 0 3,0-1 0,-1 0 0,0 0 0,1 1 0,-1-1 1,0 1-1,0-1 0,0 1 0,0-1 0,-1 1 0,1 0 0,-1-1 1,0 1-1,1 4 0,-2 3 71,0 1 0,0 0 0,0-1 1,-2 1-1,1-1 0,-1 0 0,-1 0 0,0 0 0,0 0 1,-1-1-1,0 1 0,-1-1 0,-7 9 0,-2 1 157,0-1-1,-1-1 1,0-1 0,-1 0-1,-21 14 1,25-21-88,0 0 1,-1-2-1,0 0 0,0 0 1,-22 7-1,30-12-218,0 0-1,-1-1 1,1 1-1,-1-1 1,0-1-1,1 1 1,-1-1 0,0 0-1,0-1 1,1 1-1,-1-1 1,1-1-1,-1 1 1,1-1-1,-8-3 1,11 4-96,1-1 0,0 0 0,0 1 0,-1-1 0,1 0 0,0 0 0,1 0 0,-1 0 0,0-1 0,0 1 0,1 0 0,0-1 0,-1 1 0,1-1 0,0 0 1,0 1-1,0-1 0,1 0 0,-1 0 0,1 1 0,-1-1 0,1 0 0,0 0 0,0 0 0,0 1 0,1-1 0,-1 0 0,1 0 0,-1 0 0,1 1 0,0-1 0,0 0 0,0 1 0,0-1 0,1 1 0,-1-1 0,1 1 0,2-4 0,18-11-1072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3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106 352 14299,'2'-8'690,"0"0"0,-1 0-1,0 0 1,-1 0 0,0-9-1,0 16-484,0-1 0,0 0-1,0 0 1,0 0-1,-1 0 1,1 0-1,-1 0 1,1 0-1,-1 0 1,0 0-1,0 1 1,0-1 0,0 0-1,0 0 1,0 1-1,0-1 1,0 1-1,-1-1 1,1 1-1,-1 0 1,1-1 0,-1 1-1,1 0 1,-1 0-1,-3-1 1,4 1-123,-1 1-1,1 0 1,0 0 0,-1 0 0,1 0 0,-1 0-1,1 0 1,0 1 0,-1-1 0,1 0 0,0 1-1,-1-1 1,1 1 0,0-1 0,0 1-1,-1 0 1,1-1 0,0 1 0,0 0 0,0 0-1,0 0 1,0 0 0,0 0 0,0 0 0,0 0-1,0 0 1,1 0 0,-2 3 0,-18 36 496,13-21-471,1 1 1,-6 31-1,10-40-91,1-1 0,0 1 0,1 0 0,0 0-1,0 0 1,3 14 0,-3-24-12,0 0-1,0 0 0,0 0 1,0 0-1,1-1 1,-1 1-1,0 0 1,0 0-1,1 0 1,-1-1-1,1 1 0,-1 0 1,1 0-1,-1-1 1,1 1-1,-1 0 1,1-1-1,-1 1 1,1-1-1,0 1 0,-1 0 1,1-1-1,0 0 1,0 1-1,-1-1 1,1 1-1,0-1 1,0 0-1,0 0 0,-1 1 1,1-1-1,0 0 1,0 0-1,0 0 1,0 0-1,0 0 1,-1 0-1,1 0 0,0 0 1,0 0-1,0 0 1,0-1-1,-1 1 1,1 0-1,1-1 1,4-2 16,0 0 0,0-1 0,0 1 0,9-9 0,-11 9-12,51-40 45,71-41 0,-105 72-101,0 1 1,1 0 0,0 2 0,0 1 0,1 1-1,0 0 1,29-3 0,-9 8-31,-48 0 181,-1 0-1,1 0 0,0 0 0,-1-1 0,2 0 0,-1 0 0,0-1 1,0 1-1,1-1 0,-7-7 0,-38-49 604,43 52-607,-10-13 29,1-1 1,-21-40-1,36 62-139,-1-1 0,1 1 0,0 0 0,-1-1 0,1 1 0,0-1 0,0 1 0,-1 0 0,1-1 0,0 1 0,0-1 0,0 1 0,0-1 0,-1 1 0,1 0 0,0-1 0,0 1 0,0-1 0,0 1 0,0-1 0,0 1 0,0-1 0,0 1 0,0-1 0,1 1 0,-1 0 0,0-1 0,0 1 0,0-1 0,0 1-1,1 0 1,-1-1 0,0 1 0,0-1 0,1 1 0,-1 0 0,0-1 0,1 1 0,-1 0 0,0-1 0,1 1 0,-1 0 0,1 0 0,-1-1 0,0 1 0,1 0 0,-1 0 0,1 0 0,0-1 0,26 5-670,-17-2 541,2-1 124,-1 0 0,0 0 0,1-1 0,-1 0 0,0-1 0,1 0 0,-1-1 0,0-1 0,0 1 0,21-10 0,33-21-168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1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17228,'-6'22'1256,"-10"16"-1024,-1 10-112,4 17 376,4 7-168,2 6-328,1-2-96,2-1-104,1 0-32,-2-12-160,0-6-184,-4-19-504,-4-11 736,-4-19 8,-1-6-25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1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9 438 14667,'-9'-1'2345,"35"1"521,-15-2-2619,-1-1 0,0 0 0,-1 0 0,1-1 0,0-1 0,-1 1 0,17-13 0,56-49 549,-77 63-741,34-36 297,-1-1 0,58-80 0,-18 21 63,-76 96-401,19-18 109,-21 20-119,1 1 0,0 0 0,-1-1-1,1 1 1,-1-1 0,1 1 0,-1 0 0,1 0-1,0-1 1,-1 1 0,1 0 0,0 0 0,-1 0 0,1 0-1,-1 0 1,1 0 0,0 0 0,-1 0 0,1 0-1,0 0 1,-1 0 0,1 0 0,0 0 0,-1 1-1,1-1 1,0 0 0,-1 0 0,1 1 0,-1-1 0,1 0-1,-1 1 1,1-1 0,-1 1 0,1-1 0,-1 0-1,1 1 1,-1-1 0,1 1 0,-1 0 0,0-1-1,1 2 1,6 12-4,-1 1 0,-1 1-1,0-1 1,4 27 0,5 14-135,-7-32 147,28 79-1893,-31-93 1645,1 0-1,0 0 0,1 0 0,0 0 0,0-1 0,1 0 1,11 11-1,8 1-461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1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95 12499,'-2'-7'732,"-1"0"0,0 0 1,0 0-1,0 1 0,-1-1 1,1 1-1,-2-1 1,1 1-1,-8-8 0,10 12-542,-1 0-1,1 0 0,-1 0 1,0 0-1,1 1 0,-1-1 1,0 1-1,0 0 0,0-1 1,0 1-1,0 1 0,0-1 1,-1 0-1,1 1 0,0-1 1,0 1-1,0 0 0,-1 0 1,1 1-1,0-1 1,0 0-1,0 1 0,0 0 1,-5 2-1,1 0-150,0 0-1,1 1 1,-1 0 0,1 0-1,0 0 1,0 1 0,1 0 0,-1 0-1,1 1 1,0-1 0,1 1-1,-8 12 1,-1 5 53,0 0 1,-12 33-1,16-32-107,1 0-1,1 1 0,1 0 1,-4 32-1,8-40-2,1 0-1,1 0 1,0 0 0,1 0-1,1 0 1,1 0-1,6 23 1,-8-35-4,1 0 0,0-1 0,0 1 0,0 0 0,1-1 0,0 1 0,0-1 0,6 7 0,-8-9 12,1 0 0,0-1 0,0 1-1,0-1 1,0 0 0,0 1 0,0-1 0,0 0 0,1 0 0,-1-1 0,0 1 0,0 0-1,1-1 1,-1 1 0,1-1 0,-1 0 0,0 0 0,1 0 0,-1 0 0,1 0 0,2-1 0,2-1-11,0 0 0,0-1 0,0 1 0,0-2 0,-1 1 0,0-1 0,1 0 0,-1 0 0,-1 0 0,1-1 0,-1 0 0,10-11 0,-1-2 33,0 1 0,-2-2-1,12-21 1,-12 17 113,0-2 0,-2 1 0,10-36 0,-16 48-59,-2 0-1,1-1 0,-1 1 0,-1 0 0,0-1 1,-1 1-1,-1 0 0,0-1 0,-3-17 0,3 26-115,0 1 0,0 0 0,0 0 0,-1 0-1,1 1 1,-1-1 0,0 0 0,0 0 0,0 1-1,0-1 1,0 1 0,0 0 0,-1-1-1,-2-1 1,4 4 3,1-1 1,-1 1-1,0-1 0,0 1 0,0 0 1,0-1-1,0 1 0,0 0 0,0 0 0,0 0 1,0-1-1,1 1 0,-1 0 0,0 0 1,0 0-1,0 1 0,0-1 0,0 0 0,0 0 1,-1 1-1,0 0 12,1 0 0,-1 0 0,1 0 0,0 0 0,-1 0 0,1 0 0,0 1 0,0-1 0,0 0 0,0 1 0,0-1 0,0 1 0,0-1 0,1 1 0,-2 2 0,-4 21-530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16548,'-2'-3'1360,"2"8"-1056,-1 3-136,1 13 728,0 2-424,0 13-488,0 3-184,3 8-448,0 0-232,4-1 696,-2-6-176,-2-9-96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0 518 15859,'2'2'178,"-1"0"0,0 0 0,0 0-1,1 0 1,-1 0 0,-1 0 0,1 0-1,0 0 1,-1 0 0,1 0-1,-1 0 1,1 0 0,-1 1 0,0 1-1,-1 39 961,-1-14-102,3-15-707,1 1-1,4 18 0,-6-29-292,1 0 0,0 0-1,0-1 1,1 1 0,-1 0-1,1-1 1,0 1 0,0-1-1,0 0 1,0 1-1,1-1 1,-1 0 0,6 4-1,-7-7-8,0 1 0,1 0-1,-1-1 1,1 1-1,0-1 1,-1 1 0,1-1-1,-1 0 1,1 0-1,0 1 1,-1-1 0,1-1-1,0 1 1,-1 0-1,1 0 1,-1 0 0,1-1-1,0 1 1,-1-1-1,1 1 1,-1-1 0,1 0-1,-1 0 1,0 0-1,1 1 1,-1-1 0,0 0-1,1-1 1,-1 1-1,0 0 1,0 0 0,1-2-1,5-4 151,-1-1-1,0 0 0,9-16 0,2-9 440,-2 0-1,15-52 0,-15 44-216,-15 38-395,1 1 0,0-1-1,0 1 1,0 0 0,0 0 0,1-1 0,-1 1 0,1 0 0,3-3-1,-5 4-8,0 1 0,1 0-1,-1 0 1,0 0 0,1-1-1,-1 1 1,0 0 0,1 0-1,-1 0 1,1 0 0,-1 0-1,0 0 1,1 0-1,-1 0 1,1 0 0,-1 0-1,0 0 1,1 0 0,-1 0-1,1 0 1,-1 0 0,0 0-1,1 0 1,-1 1-1,12 11-182,9 37-284,-18-40 379,0-1 1,1 1-1,0-1 0,0 1 1,1-1-1,9 13 1,-13-21 82,0 1 1,-1 0-1,1 0 0,0-1 1,0 1-1,0 0 1,-1-1-1,1 1 1,0-1-1,0 1 1,0-1-1,0 0 1,0 1-1,0-1 1,0 0-1,0 1 1,0-1-1,0 0 0,0 0 1,0 0-1,0 0 1,0 0-1,0 0 1,0 0-1,0-1 1,0 1-1,0 0 1,0 0-1,0-1 1,0 1-1,0-1 1,0 1-1,0-1 0,-1 1 1,1-1-1,0 1 1,0-1-1,0 0 1,0-1-1,4-2-14,-2-1-1,1 0 0,0 0 1,-1 0-1,5-10 0,7-20 12,-1 0 0,-2-1-1,11-55 1,11-114 228,-34 201-211,7-43 119,0-54 0,-8 201-147,13 383 106,-11-474-90,-1-1 1,2 1 0,3 14-1,-3-22-37,-1-8 22,-2-9-2,-6-12 52,-3 0 0,0 0 0,-1 1-1,-2 1 1,-30-48 0,40 70-17,2 1-1,0 1-1,-1 0 0,1 0 0,-1 0 0,0 0 0,0 0 0,0 0 0,0 0 0,-4-3 0,6 5-7,0 0 0,0 0-1,0 0 1,0 0 0,0 0 0,0 0 0,0 0-1,0 0 1,0 0 0,0 0 0,-1 0 0,1-1-1,0 1 1,0 0 0,0 0 0,0 0 0,0 0 0,0 0-1,0 0 1,0 0 0,0 0 0,0 0 0,0 0-1,0 0 1,0 0 0,-1 0 0,1 0 0,0 0-1,0 0 1,0 0 0,0 0 0,0 0 0,0 0-1,0 0 1,0 0 0,0 0 0,0 0 0,0 0 0,0 0-1,-1 0 1,1 1 0,0-1 0,0 0 0,0 0-1,0 0 1,0 0 0,0 0 0,0 0 0,0 0-1,0 0 1,0 0 0,0 0 0,0 0 0,0 0 0,0 0-1,0 0 1,0 1 0,0-1 0,0 0 0,0 0-1,0 0 1,0 0 0,0 0 0,0 0 0,0 0-1,3 8 20,6 9-74,-5-11-112,0-1 0,0 1 0,1-1 0,-1 0 0,1 0 0,0-1 0,0 1 0,1-1 0,7 4 0,-10-6 1,0-1 1,1 0 0,-1 1 0,0-1 0,1-1 0,-1 1-1,1-1 1,0 1 0,-1-1 0,1 0 0,-1 0-1,1 0 1,-1-1 0,1 1 0,-1-1 0,1 0-1,-1 0 1,1 0 0,5-4 0,1-1-305,0 0-1,0-1 1,-1 0 0,0-1-1,0 0 1,-1-1 0,0 0-1,0 0 1,7-12 0,17-18-331,-32 39 806,0-1 1,0 1-1,0 0 1,1 0 0,-1 0-1,0 0 1,0-1-1,0 1 1,1 0 0,-1 0-1,0 0 1,0 0-1,0 0 1,1 0-1,-1 0 1,0 0 0,0 0-1,1-1 1,-1 1-1,0 0 1,0 0-1,1 0 1,-1 0 0,0 1-1,0-1 1,1 0-1,-1 0 1,0 0 0,0 0-1,0 0 1,1 0-1,-1 0 1,0 0-1,0 0 1,0 0 0,1 1-1,-1-1 1,0 0-1,0 0 1,0 0 0,0 0-1,1 1 1,-1-1-1,0 0 1,0 0-1,0 0 1,0 1 0,0-1-1,0 0 1,0 0-1,1 1 1,-1-1 0,0 0-1,0 0 1,0 0-1,0 1 1,0-1-1,0 0 1,0 0 0,0 1-1,2 12 314,1-1 0,-2 1 0,1 20 0,0 9 274,6 29 708,4 1 1,2-2 0,36 108-1,-48-173-1221,1 2 74,-1 0 0,1-1 1,0 1-1,0-1 0,0 0 1,1 0-1,9 11 0,-13-16-129,1-1 1,-1 1-1,1 0 0,0-1 0,-1 1 0,1-1 1,-1 1-1,1-1 0,0 1 0,0-1 0,-1 1 1,1-1-1,0 0 0,0 1 0,-1-1 0,1 0 1,0 0-1,0 0 0,0 1 0,-1-1 0,1 0 1,0 0-1,0 0 0,0 0 0,0-1 0,-1 1 1,3 0-1,-2-1 5,0 0 0,0 0 0,0 0 0,0 0 0,0 0 0,0 0 0,0 0 0,0-1 0,0 1 0,0 0 0,-1-1 0,1 1 0,-1 0 0,2-3 0,1-6 106,-1-1 0,0 1 0,2-15 0,-1-40 292,-3 0-1,-15-116 1,11 142-420,3 33-4,0-3-38,0 0 0,0 0 0,1-1-1,0 1 1,3-12 0,-3 20 18,0-1 1,1 1-1,-1-1 0,0 1 1,1-1-1,0 1 0,-1 0 1,1-1-1,0 1 0,0 0 1,0-1-1,0 1 1,0 0-1,0 0 0,0 0 1,0 0-1,0 0 0,0 0 1,1 0-1,-1 0 0,0 1 1,1-1-1,-1 0 0,0 1 1,1-1-1,-1 1 0,1 0 1,-1-1-1,1 1 1,-1 0-1,1 0 0,-1 0 1,1 0-1,0 0 0,-1 0 1,1 0-1,-1 1 0,3 0 1,-1-1 0,0 1 1,0-1 0,0 1-1,0 0 1,-1 0 0,1 0 0,0 0-1,-1 1 1,1-1 0,-1 1-1,1-1 1,-1 1 0,0 0-1,0 0 1,0 0 0,0 0-1,0 1 1,0-1 0,2 4-1,-3-4 32,0 1-1,-1-1 1,1 1-1,-1 0 0,1-1 1,-1 1-1,0 0 0,0-1 1,0 1-1,0-1 1,0 1-1,-1 0 0,1-1 1,-1 1-1,0-1 1,0 1-1,0-1 0,0 1 1,0-1-1,0 1 0,-3 3 1,-9 12 37,0-1 0,-1 0 1,-1-2-1,-1 1 1,0-2-1,0 0 0,-33 20 1,47-32-188,0-1 0,0 0 0,0 0 1,0 0-1,-1 0 0,1 0 1,0 0-1,-1-1 0,-3 1 1,6-1 102,0 0 1,0 0 0,0 0 0,0 0-1,-1 0 1,1 0 0,0 0-1,0 0 1,0 0 0,0 0 0,0 0-1,0 0 1,0 0 0,-1-1 0,1 1-1,0 0 1,0 0 0,0 0 0,0 0-1,0 0 1,0 0 0,0 0 0,0 0-1,0 0 1,0-1 0,0 1-1,0 0 1,0 0 0,0 0 0,-1 0-1,1 0 1,0 0 0,0-1 0,0 1-1,0 0 1,0 0 0,0 0 0,0 0-1,1 0 1,-1 0 0,0-1 0,0 1-1,0 0 1,0 0 0,0 0-1,0 0 1,0 0 0,0 0 0,0-1-1,11-12-1305,75-64-2563,-47 45 2649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2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7 465 12355,'10'-16'3730,"-24"97"1115,13-70-4582,0-1-1,1 0 0,0 1 0,1-1 0,0 1 0,3 9 0,-4-18-237,0-1 0,1 1 0,-1-1 1,1 1-1,-1-1 0,1 0 0,-1 1 0,1-1 0,0 0 1,0 1-1,0-1 0,0 0 0,-1 0 0,2 0 0,-1 0 1,0 0-1,0 0 0,0 0 0,2 1 0,-2-2-7,0 0-1,0 1 0,0-1 0,0 0 1,0 0-1,0 0 0,1 0 1,-1 0-1,0 0 0,0-1 1,0 1-1,0 0 0,0 0 0,0-1 1,0 1-1,0-1 0,0 1 1,0-1-1,1 0 0,4-4 20,0 0-1,-1 0 0,1 0 1,-2 0-1,1-1 1,5-7-1,7-16 24,0-1 1,-2-1-1,-2 0 1,14-44-1,-10 26-125,-8 34-63,-9 15 124,0-1-1,0 1 0,0 0 1,1 0-1,-1 0 0,0 0 1,0 1-1,0-1 0,1 0 1,-1 0-1,0 0 0,0 0 1,0 0-1,1 0 0,-1 0 1,0 0-1,0 0 0,0 0 1,0 0-1,1 1 0,-1-1 1,0 0-1,0 0 0,0 0 1,0 0-1,0 1 0,0-1 1,1 0-1,-1 0 0,0 0 1,0 0-1,0 1 0,0-1 1,0 0-1,0 0 0,0 0 1,0 1-1,0-1 0,0 0 1,4 32-202,-3-1 125,2-1 0,0 0 0,13 47 0,-15-73 94,0 0 0,1-1 0,-1 1 0,1 0 0,0-1 0,0 0 0,0 1 0,0-1 0,3 3 0,-4-5-1,0 0 0,1 0 1,-1 0-1,1 0 1,-1 0-1,0 0 1,1-1-1,-1 1 1,1 0-1,0-1 1,-1 1-1,1-1 0,0 1 1,-1-1-1,1 0 1,0 0-1,-1 0 1,1 0-1,0 0 1,-1 0-1,1 0 1,0-1-1,2 0 0,2-1 31,-1 0 0,1-1-1,-1 0 1,1 0 0,-1 0-1,0-1 1,0 1 0,0-1 0,8-9-1,35-47 291,-47 58-323,22-31 73,-1-1 0,-2 0 0,-2-2 0,-1 0 0,-2-2 0,-1 1 0,-3-2 0,0 1 0,-3-2 0,5-44 0,-16 57-154,-1 24 11,-1 13-13,-3 27 117,2 0 0,1 0 0,1 0 0,3 1 0,1-1 0,5 44 0,-3-65 10,1 0 0,0-1 0,1 0-1,0 0 1,12 26 0,-13-36-43,0 1 0,0 0 0,0 0 1,1-1-1,0 0 0,0 1 0,0-2 0,1 1 0,-1 0 0,1-1 1,1 0-1,-1 0 0,0 0 0,1-1 0,0 0 0,7 4 1,-2-6-5,-9-7-50,-2 4 31,-1 1 0,1-1 1,-1 0-1,0 1 0,0-1 1,0 1-1,0 0 1,0-1-1,0 1 0,-1-2 1,-30-26-169,-2 2 0,-51-33 0,1 1 513,69 45-161,15 14-162,0-1 0,0 1 0,0 0 0,-1-1 0,1 1 0,0 0 0,0-1-1,0 1 1,0 0 0,0-1 0,-1 1 0,1-1 0,0 1 0,0 0 0,0-1 0,0 1 0,0-1 0,0 1 0,0 0 0,1-1 0,-1 1 0,0-1 0,0 1 0,0-1 0,2 0 14,0-1 1,-1 1 0,1 0-1,0-1 1,0 1 0,0 0-1,0 0 1,0 1 0,0-1-1,1 0 1,-1 1 0,3-1-1,46-14-656,95-43 0,-72 22 325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4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1 428 12803,'27'0'3413,"107"-6"-2211,157-39-289,-2-25-634,-173 40-233,655-126 101,-400 120-314,-128 15-298,-219 19 379,-16 2 38,0-1 0,0 1-1,0-2 1,1 1-1,-2-1 1,1 0-1,0-1 1,0 0 0,9-4-1,-17 7 45,0-1 1,1 1-1,-1 0 0,1 0 0,-1 0 1,1-1-1,-1 1 0,0 0 0,1 0 1,-1-1-1,1 1 0,-1 0 0,0-1 1,1 1-1,-1 0 0,0-1 1,0 1-1,1-1 0,-1 1 0,0-1 1,0 1-1,0 0 0,1-1 0,-1 1 1,0-1-1,0 1 0,0-1 0,0 1 1,0-1-1,0 1 0,0-1 0,0 1 1,0-1-1,0 1 0,0-1 0,0 1 1,-1-1-1,1 1 0,0 0 0,0-1 1,0 1-1,-1-1 0,1 1 1,0-1-1,-1 1 0,-1-2 0,1 1 1,-1 0-1,0-1 1,1 1-1,-1 0 0,0 0 1,0 0-1,0 1 0,0-1 1,-3 0-1,-14-3 25,1 1-1,-1 1 1,0 0-1,-26 2 1,-82 11 89,123-11-107,-413 64 274,246-35-199,15-1-34,-195 59-1,278-63 98,1 3 0,2 2 0,1 4 0,-115 75 0,170-99-88,10-8-36,1 1 0,0 0 0,0 0 0,0 1 0,0-1 0,0 1 0,0-1 0,1 1 0,-1 0 0,-1 3 0,3-5-16,1-1 0,0 0 0,0 0 1,0 0-1,0 0 0,0 0 0,0 0 0,0 0 0,0 0 0,0 1 0,-1-1 1,1 0-1,0 0 0,0 0 0,0 0 0,0 0 0,0 0 0,0 1 0,0-1 0,0 0 1,0 0-1,0 0 0,0 0 0,0 0 0,0 0 0,0 1 0,0-1 0,0 0 1,0 0-1,0 0 0,0 0 0,0 0 0,1 0 0,-1 1 0,0-1 0,0 0 1,0 0-1,0 0 0,0 0 0,0 0 0,0 0 0,0 0 0,0 0 0,1 1 1,-1-1-1,0 0 0,0 0 0,0 0 0,0 0 0,0 0 0,0 0 0,1 0 0,-1 0 1,0 0-1,0 0 0,0 0 0,0 0 0,0 0 0,0 0 0,1 0 0,-1 0 1,0 0-1,0 0 0,0 0 0,0 0 0,0 0 0,0 0 0,1 0 0,7-2 6,0 0 0,0-1 0,0 0 0,0 0 0,-1-1 0,9-5 0,-9 6-8,188-91-641,257-85 0,-335 143 53,1 5 0,150-19 0,-188 39 102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4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15555,'0'1'73,"0"-1"1,0 1-1,0 0 0,0-1 0,0 1 0,0 0 1,0-1-1,0 1 0,0-1 0,0 1 0,1 0 0,-1-1 1,0 1-1,0-1 0,1 1 0,-1-1 0,0 1 0,1-1 1,-1 1-1,1-1 0,-1 1 0,1-1 0,-1 1 0,1 0 1,17 17 88,-13-14 84,44 43 986,77 55 0,65 30-602,70 54-957,-251-177 227,-3-4-41,0 1 0,0-1 1,0 2-1,-1-1 0,0 1 0,0 0 0,-1 0 0,6 10 0,-7-3-146,-8-5-94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4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94 626 15219,'1'3'142,"-1"0"-1,1 0 1,0 0 0,0 0-1,1-1 1,-1 1-1,0 0 1,1-1-1,0 1 1,0-1 0,0 1-1,0-1 1,0 0-1,0 0 1,0 0 0,1 0-1,-1 0 1,1 0-1,-1-1 1,6 3-1,5 3 386,1 0-1,24 7 0,-34-12-394,0-1-1,0 0 1,1 0 0,-1-1-1,0 1 1,1-1 0,8 0 0,-12 0-84,1-1 0,0 1 0,-1 0 0,1-1 0,-1 1 0,1-1 0,-1 1 0,1-1 0,-1 0 0,0 0 0,1 1 0,-1-1 0,0 0 0,1 0 0,-1-1 0,0 1 1,0 0-1,0 0 0,0 0 0,0-1 0,0 1 0,-1 0 0,1-1 0,0 1 0,0-3 0,2-6 102,-1 0 1,-1 0-1,0 0 0,0 0 1,-1 0-1,0 0 0,-1 0 1,-2-14-1,-4-8 285,-13-42 0,3 25-55,-2 0 0,-45-79 0,-70-80 66,118 182-465,15 26 19,1 0-1,0-1 0,0 1 1,0 0-1,-1-1 0,1 1 1,0 0-1,0-1 1,0 1-1,0-1 0,-1 1 1,1 0-1,0-1 0,0 1 1,0-1-1,0 1 1,0 0-1,0-1 0,0 1 1,0 0-1,0-1 0,0 1 1,0-1-1,1 1 1,-1 0-1,0-1 0,0 1 1,0 0-1,0-1 0,1 1 1,-1 0-1,0-1 1,0 1-1,1 0 0,-1-1 1,0 1-1,0 0 0,1 0 1,-1-1-1,0 1 0,1 0 1,-1 0-1,0 0 1,1-1-1,-1 1 0,0 0 1,1 0-1,-1 0 0,1 0 1,-1 0-1,0 0 1,1 0-1,-1 0 0,1 0 1,-1 0-1,0 0 0,1 0 1,-1 0-1,1 0 1,-1 0-1,0 0 0,1 0 1,-1 1-1,28 7-31,-28-8 31,32 12-74,11 5-233,0-1-1,1-3 0,1-1 1,60 7-1,-49-14-588,61-4 0,-71-5 323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5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9 254 13211,'-8'-6'2423,"10"13"-679,11 15-253,5 1-389,-2 0-170,26 24 0,-38-42-843,1 0-1,0-1 1,0 0 0,1 0 0,-1 0 0,1 0 0,0-1 0,0 0 0,0 0 0,11 2 0,-14-4-74,0-1 1,-1 0-1,1 0 0,0 0 1,0 0-1,0 0 0,0-1 1,-1 1-1,1-1 1,0 0-1,-1 0 0,1 0 1,0 0-1,-1 0 0,1-1 1,-1 1-1,0-1 0,1 1 1,-1-1-1,0 0 1,0 0-1,0 0 0,0 0 1,0-1-1,-1 1 0,3-4 1,4-7 41,0-1 1,-2 0 0,9-23 0,-11 27-19,12-35 84,-13 32-71,1 0 1,1 0-1,0 0 0,1 1 0,0 0 0,1 0 0,16-21 0,-21 31-45,-1 1 0,1-1 0,0 1 0,0-1-1,0 1 1,0 0 0,0 0 0,0 0 0,0 0-1,0 0 1,0 0 0,0 1 0,0-1 0,1 1-1,-1-1 1,0 1 0,1 0 0,-1 0 0,0 0-1,0 0 1,1 0 0,-1 0 0,0 1 0,0-1-1,1 1 1,-1 0 0,0-1 0,0 1 0,0 0-1,0 0 1,0 1 0,0-1 0,0 0-1,2 2 1,7 7 23,1 0-1,-1 0 0,-1 1 1,12 16-1,-4-6 41,-17-19-42,0-1 1,0 1-1,1-1 0,-1 0 0,1 1 0,-1-1 0,1 0 0,0 0 0,-1 0 1,1 0-1,0 0 0,3 1 0,-5-2-12,0 0 0,1 0 0,-1 0 0,1 0 0,-1 0 0,0-1 0,1 1 0,-1 0 0,1 0 0,-1 0 0,0 0 0,1 0 0,-1-1 0,0 1 0,1 0 0,-1 0 0,0 0 0,1-1 0,-1 1 0,0 0 0,1-1 0,-1 0 0,6-15 317,-3-5 117,-1-32 1,-2 39-323,0 1 0,0 0 0,2-1 0,0 1 1,0 0-1,8-24 0,-10 36-133,1 0 0,-1 1 1,0-1-1,1 0 0,-1 0 1,1 0-1,-1 0 0,1 0 1,-1 1-1,1-1 0,0 0 0,-1 0 1,1 1-1,0-1 0,0 1 1,0-1-1,-1 1 0,1-1 1,0 1-1,0-1 0,0 1 0,0-1 1,0 1-1,0 0 0,0 0 1,0 0-1,0-1 0,0 1 1,0 0-1,0 0 0,0 0 0,0 1 1,0-1-1,0 0 0,-1 0 1,1 0-1,0 1 0,0-1 1,0 0-1,0 1 0,0-1 0,0 1 1,0-1-1,-1 1 0,1 0 1,0-1-1,1 2 0,4 4-86,1-1 0,-1 2 1,0-1-1,6 9 0,-9-11 27,50 74-2788,-63-99 2490,-6-15-9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5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20396,'-4'11'1521,"4"4"-1233,0-2-160,13-3 272,1-5-536,7-5 1168,0-7-976,5-4-40,9-2-16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5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34 19468,'-4'-4'300,"0"1"-1,-1-1 1,1 1-1,-1 0 1,0 1-1,0-1 1,0 1-1,0 0 1,0 0-1,0 1 1,-1-1-1,1 1 1,0 0 0,-1 1-1,1-1 1,-1 1-1,-8 1 1,10-1-236,0 1 0,0-1 0,-1 1 0,1 0 0,0 0 0,0 1 0,0-1 0,0 1 0,1 0 0,-1 0 0,0 0 0,1 0 0,-1 1 0,1-1 0,0 1 0,0 0 0,0 0 0,0 0 0,0 1 0,1-1 0,-1 1 0,1-1 0,-2 5 0,1 2-39,0 0-1,0 0 1,1 0 0,1 0-1,0 1 1,0-1-1,1 0 1,0 1-1,1-1 1,3 17 0,-2-12-32,2 0 1,0-1 0,1 1 0,0-1 0,1-1 0,13 24 0,-16-32-25,1 1 0,0-1 0,0 0 0,0 0 0,1 0 0,0-1 0,0 1 0,0-1 0,0 0 0,1-1 0,-1 1 0,9 3 0,-10-6-8,0 1-1,1-1 1,-1 0 0,0-1-1,0 1 1,1-1 0,-1 0-1,0 0 1,1 0-1,-1 0 1,0-1 0,0 0-1,1 0 1,-1 0-1,0 0 1,0-1 0,0 1-1,0-1 1,6-4-1,1-1-80,-1-1 0,1 0 0,-1-1 0,-1-1-1,0 1 1,0-1 0,-1-1 0,0 1-1,-1-2 1,0 1 0,5-13 0,5-14 53,-1-1 1,11-47 0,-11 22-113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5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17092,'1'5'758,"0"0"0,0-1 0,0 1 0,1 0 0,0-1 0,0 1 0,2 4 0,5 12-62,-8-17-567,1 0 0,-1 0 0,1 0 0,0-1 0,0 1 1,0 0-1,5 5 0,-7-8-106,1-1 1,-1 0-1,1 1 1,-1-1-1,1 0 1,-1 1-1,0-1 1,1 0-1,-1 1 1,1-1-1,-1 0 1,1 0-1,-1 0 1,1 1-1,-1-1 1,1 0-1,0 0 1,-1 0-1,1 0 1,-1 0-1,1 0 1,-1 0-1,1 0 1,0-1-1,0 1 1,0-1 0,0 1 0,0-1 0,0 0 0,0 0 0,0 0 0,0 0-1,0 0 1,-1 0 0,1 0 0,0 0 0,-1 0 0,1 0 0,-1 0 0,2-2 0,10-28 249,-8 19-237,1 0-1,0 1 1,0-1 0,1 1 0,1 0-1,0 0 1,0 1 0,14-15 0,-19 23-42,0 1 0,-1 0 1,1-1-1,0 1 1,0 0-1,-1 0 0,1 0 1,0 1-1,0-1 1,0 0-1,0 1 1,0-1-1,0 1 0,0 0 1,1-1-1,-1 1 1,0 0-1,0 0 0,0 0 1,0 1-1,3 0 1,1 1-21,0 0-1,0 1 1,0 0 0,-1 0 0,9 6 0,19 9-61,-33-18 87,1 0 1,0 1-1,0-1 1,0 0-1,0 0 0,0 0 1,0 0-1,0 0 1,0 0-1,0 0 0,0 0 1,0-1-1,0 1 1,-1 0-1,1 0 0,0-1 1,0 1-1,0-1 1,0 1-1,0-1 0,-1 1 1,1-1-1,0 1 1,-1-1-1,1 0 1,0 1-1,-1-1 0,1 0 1,-1 0-1,1 1 1,-1-1-1,1 0 0,-1 0 1,1 0-1,-1-1 1,12-39 41,-9 29-39,-2 8 5,2-5-22,0 0 0,0-1 0,1 1 0,0 1 0,8-14-1,-11 20 3,1 0 0,-1 0 0,1 1 0,0-1-1,0 0 1,-1 1 0,1-1 0,0 1-1,0 0 1,0 0 0,1-1 0,-1 1 0,0 1-1,0-1 1,0 0 0,1 0 0,-1 1-1,0 0 1,1-1 0,-1 1 0,1 0 0,-1 0-1,0 0 1,1 0 0,-1 1 0,1-1-1,3 2 1,4 1-38,-1 1 0,0 0-1,1 1 1,-2 0 0,11 7 0,-13-7 35,1-1 1,0 1-1,0-1 1,0-1-1,0 0 1,1 0-1,-1 0 1,14 2-1,-19-5 10,0 0-1,0 0 1,0-1 0,0 1 0,0-1-1,0 1 1,0-1 0,0 0-1,0 0 1,0 0 0,-1 0-1,1 0 1,0 0 0,-1 0-1,1-1 1,-1 1 0,1 0 0,-1-1-1,0 0 1,1 1 0,-1-1-1,1-2 1,5-7-164,0 0 0,6-17 0,-5 11-182,-4 9 139,3-7-283,2 0-1,9-14 1,-16 26 358,0 0 1,0 1 0,1-1-1,-1 0 1,1 1 0,-1-1 0,1 1-1,0 0 1,0 0 0,0 0-1,0 1 1,0-1 0,0 1-1,0-1 1,1 1 0,4-1-1,-7 2 83,1 0 0,-1 0 0,1 0 0,-1 0 0,1 0 0,-1 1 0,0-1 0,1 1 0,-1-1 0,0 1 0,1-1 0,-1 1 0,0 0 0,1 0 0,-1-1 0,0 1 0,0 0 0,0 0 0,0 0 0,0 0 0,0 0 0,0 1 0,0-1 0,1 2 0,0 2-117,1 0 0,-1 0 1,0 0-1,3 11 0,-4-17 20,1-6 79,-2-15-113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5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18108,'1'1'137,"1"3"103,-1-1 0,1 0 0,1 0 0,-1 0-1,0 0 1,5 4 0,-6-7-205,-1 1 0,1-1 0,0 1 0,0-1-1,-1 0 1,1 0 0,0 1 0,0-1 0,-1 0 0,1 0 0,0 0 0,0 0 0,0 0 0,-1 0-1,1 0 1,0 0 0,0 0 0,0 0 0,-1 0 0,1 0 0,0-1 0,0 1 0,-1 0 0,1-1-1,0 1 1,0 0 0,-1-1 0,1 1 0,0-1 0,-1 1 0,1-1 0,-1 1 0,1-1-1,-1 0 1,1 1 0,0-2 0,6-6 175,-1-1 1,-1 0-1,1 0 0,-2 0 0,1 0 0,5-19 1,-2 3 28,7-39 0,-13 52-188,0 6-25,-1-1 1,0 1 0,0-1-1,0 1 1,-1-1 0,0 0-1,0 1 1,-1-1 0,-2-12-1,3 18-24,0 1 0,0-1-1,0 1 1,0-1 0,-1 1-1,1-1 1,0 1 0,0-1-1,0 1 1,0-1 0,-1 1-1,1-1 1,0 1 0,0 0-1,-1-1 1,1 1 0,0 0-1,-1-1 1,1 1 0,0 0-1,-1-1 1,1 1 0,-1 0-1,1-1 1,-1 1 0,1 0-1,0 0 1,-1 0-1,1-1 1,-1 1 0,1 0-1,-1 0 1,1 0 0,-1 0-1,1 0 1,-1 0 0,1 0-1,-1 0 1,1 0 0,-1 0-1,1 0 1,-1 0 0,1 1-1,-1-1 1,1 0 0,0 0-1,-1 0 1,1 1 0,-1-1-1,1 0 1,-1 1 0,1-1-1,0 0 1,-1 1 0,1-1-1,0 0 1,-1 1 0,1-1-1,0 0 1,0 1 0,-1-1-1,1 1 1,0 0 0,-17 30 62,13-17 0,0 0 1,0 1-1,1-1 1,1 1-1,0 26 1,1-32 1,2 1 1,-1-1 0,1 1 0,1-1 0,0 0 0,0 1-1,1-1 1,0 0 0,0-1 0,6 10 0,-8-15-56,0-1 0,0 0 0,1 0 0,-1 1 0,1-1 0,0 0 0,0-1 0,0 1 0,0 0 0,0 0 0,0-1 0,0 1 0,0-1 0,0 0 1,1 0-1,-1 0 0,1 0 0,-1 0 0,1 0 0,-1-1 0,1 1 0,-1-1 0,1 1 0,0-1 0,-1 0 0,1 0 0,-1 0 0,4-1 0,-1-1-11,-1 1 0,1-1 0,-1 0 0,1 0 1,-1 0-1,0-1 0,0 1 0,0-1 0,0 0 0,-1 0 0,1-1 0,-1 1 0,1-1 0,3-6 0,21-32-51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14691,'6'-6'273,"0"-1"-1,1 1 1,-1 1 0,1-1 0,0 1-1,1 0 1,-1 1 0,1-1-1,0 2 1,0-1 0,0 1-1,1 0 1,11-2 0,-7 3-175,-1 1 0,1 1 0,0-1 0,-1 2 0,1 0 0,0 0 0,-1 2 0,23 6 0,-1 2-120,0 1 0,-1 2 1,-1 2-1,0 1 0,-1 1 1,-1 2-1,-1 1 0,0 1 0,-2 1 1,29 33-1,-51-51-13,-1 0 0,0 0 1,0 1-1,-1-1 0,1 1 0,-1 0 0,-1 0 1,1 0-1,2 12 0,-4-14 16,0 0 0,-1 0-1,0 0 1,0 0 0,0 0 0,0 0 0,0 0-1,-1 0 1,0 0 0,0 0 0,0 0 0,0 0 0,-1-1-1,0 1 1,1 0 0,-1-1 0,-3 4 0,-3 5 19,-2-1 0,1-1 0,-1 1 0,-1-2 0,-21 17 0,-66 35 474,90-56-423,-122 65 841,106-59-657,0-2 0,-1 0 0,-42 9 0,61-17-290,0 0-1,0-1 0,0 1 0,-11-2 0,16 1 37,0 0 1,0 0-1,1 0 1,-1 0-1,0 0 1,1 0-1,-1 0 1,0-1-1,0 1 1,1 0-1,-1 0 1,0 0-1,1-1 1,-1 1-1,0 0 1,1-1-1,-1 1 1,1-1-1,-1 1 1,1-1-1,-1 1 1,1-1-1,-1 1 1,1-1-1,-1 0 1,1 1-1,0-1 1,-1 1 0,1-1-1,0 0 1,-1 1-1,1-1 1,0 0-1,0 0 1,0 1-1,0-1 1,0 0-1,0 1 1,0-1-1,0 0 1,0 0-1,0 1 1,0-1-1,0 0 1,0 1-1,0-1 1,1 0-1,-1 0 1,1 0-1,11-14-274,6 1-110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5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18420,'8'1'1536,"8"11"-1008,7 2-192,13 11 777,5 4-225,11 7-368,3 4-88,5 4-96,-1-1-24,-6-1-104,-7-3-48,-11-12-352,-2 1-304,-10-15-576,-5-8 216,-12-10 552,-4-5-192,-6-14-233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2:5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35 610 15707,'0'5'345,"1"-1"0,-1 1-1,1 0 1,0-1 0,0 1 0,0-1-1,4 9 1,-5-12-261,0 0 0,1 0 1,-1 0-1,1 0 0,0 0 0,-1 0 1,1 0-1,0-1 0,-1 1 0,1 0 0,0 0 1,0-1-1,0 1 0,0 0 0,0-1 1,0 1-1,0-1 0,0 1 0,0-1 1,0 0-1,0 1 0,0-1 0,0 0 0,0 0 1,0 0-1,0 1 0,0-1 0,0 0 1,1-1-1,-1 1 0,0 0 0,0 0 0,0 0 1,0-1-1,0 1 0,0 0 0,0-1 1,0 1-1,1-2 0,1 0 39,-1 1-1,1-1 1,-1 0 0,0-1-1,0 1 1,1 0 0,-2-1-1,1 1 1,0-1 0,-1 1-1,1-1 1,-1 0 0,0 0 0,1 0-1,-1 1 1,-1-1 0,2-4-1,1-9 212,-1 0 0,1-17 0,-2 26-214,0-33 216,-1 0-1,-2 1 1,-2-1-1,-2 1 1,-11-42 0,1 23-211,-2 0 0,-41-87 1,57 138-267,8 12 43,24 24-357,2-1-1,66 46 1,-75-60 263,1 0 1,1-1-1,0-2 1,0-1-1,45 13 1,4-8-164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10 217 17668,'-1'0'59,"1"1"1,-1-1-1,1 0 0,-1 1 1,0-1-1,1 0 1,-1 1-1,1-1 1,-1 1-1,1-1 0,0 1 1,-1-1-1,1 1 1,-1-1-1,1 1 1,0 0-1,0-1 0,-1 1 1,1-1-1,0 1 1,0 0-1,-1-1 1,1 1-1,0 0 0,0-1 1,0 1-1,0-1 1,0 1-1,0 0 0,0-1 1,0 1-1,1 0 1,-1-1-1,0 1 1,0 0-1,0-1 0,1 2 1,7 27 817,-3-17-665,1 0 1,0 0-1,1-1 0,0 0 0,1 0 0,0-1 1,18 18-1,-26-27-177,1 0-1,0-1 1,0 1 0,0 0 0,1 0 0,-1-1-1,0 1 1,0-1 0,0 1 0,0-1 0,1 0-1,-1 1 1,0-1 0,0 0 0,0 0 0,1 0 0,-1 1-1,0-2 1,1 1 0,-1 0 0,0 0 0,0 0-1,1 0 1,-1-1 0,0 1 0,0-1 0,0 1-1,0-1 1,1 1 0,-1-1 0,0 0 0,0 1-1,0-1 1,0 0 0,0 0 0,-1 0 0,1 0-1,0 0 1,0 0 0,0 0 0,0-1 0,4-6 195,-1 0 0,0 0 1,0 0-1,4-14 0,-5 15-101,10-36 577,-7 20-245,13-31 0,-17 50-415,0-1-1,1 1 0,-1-1 1,1 1-1,0 0 0,0 0 1,0 0-1,0 0 0,1 0 1,0 1-1,0 0 0,5-4 1,-6 5-35,1 1 0,-1 0 0,0 0 0,1 0 0,-1 0 0,1 1 0,-1-1 0,1 1 0,-1 0 0,1 0 0,-1 0 0,1 1 0,-1-1 0,1 1 0,-1 0 0,0 0 0,1 0 0,-1 0 0,0 0 1,4 3-1,9 4-25,-2 1 1,27 20-1,-26-17-7,-4-4 6,-4-2 1,1 0 1,0 0-1,0-1 0,0 0 1,1-1-1,17 7 1,-25-11 20,0 0 1,0 0 0,1 0 0,-1 0-1,0 0 1,0 0 0,0 0 0,0-1-1,0 1 1,0 0 0,0-1 0,0 1-1,0-1 1,0 1 0,0-1 0,0 0-1,-1 1 1,1-1 0,0 0 0,0 1-1,0-1 1,-1 0 0,1 0-1,0 0 1,-1 0 0,1 0 0,-1 0-1,1 0 1,-1 1 0,0-2 0,1 0-1,10-40 274,-9 33-208,4-23 113,10-39 251,-15 66-410,1 0 0,0 0 1,0 0-1,0 0 0,1 0 0,-1 0 1,1 1-1,1-1 0,-1 1 1,5-5-1,-6 7-36,0 1 1,-1 0-1,1-1 1,0 1-1,0 0 1,-1 0-1,1 0 0,0 1 1,0-1-1,0 0 1,0 1-1,0-1 1,0 1-1,0-1 1,0 1-1,1 0 1,-1 0-1,0 0 0,0 0 1,3 1-1,-2 0-12,1 1 0,-1-1 0,1 0 0,-1 1 0,0 0 0,0 0 0,0 0 0,0 0 0,0 1 0,5 4 0,-1 1-416,0 0 0,0 1 0,-1 0 0,0 0 0,-1 1 0,8 17 0,-13-26-359,-2-4 581,-1-12-344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20044,'-2'10'1705,"4"-2"-1257,2 0-192,8-6 424,4 1-648,0-3-1648,-1 0 1472,-5-6-337,1 4-215</inkml:trace>
  <inkml:trace contextRef="#ctx0" brushRef="#br0" timeOffset="1">571 161 19932,'-1'-9'584,"-1"0"-1,0-1 0,-1 1 1,-6-16-1,7 22-400,0-1-1,1 1 1,-1-1-1,-1 1 1,1 0-1,0-1 1,-1 1-1,1 0 1,-1 1-1,0-1 1,0 0-1,0 1 1,-7-4-1,10 6-151,-1-1 0,0 1 0,1 0 0,-1 0 0,0 0 0,0-1 1,1 1-1,-1 0 0,0 0 0,0 0 0,0 0 0,1 0 0,-1 0 0,0 1 0,0-1 0,1 0 0,-1 0 0,0 0 0,0 1 0,1-1 0,-1 0 0,0 1 0,1-1 1,-1 1-1,1-1 0,-1 1 0,0-1 0,1 1 0,-1-1 0,1 1 0,-1-1 0,1 1 0,0 0 0,-1-1 0,0 2 0,-9 25 240,10-25-256,-5 18 0,2 0 0,0 0 0,2 0 0,0 0-1,1 1 1,1-1 0,1 0 0,0 0-1,2 0 1,0 0 0,11 26 0,-14-41-20,1-1-1,0 0 1,0 0 0,0 0 0,1 0 0,-1 0 0,1 0 0,0-1-1,0 1 1,0-1 0,1 0 0,3 3 0,-4-4-13,0-1 1,-1 1-1,1-1 1,0 0-1,0 0 1,0 0 0,0 0-1,0-1 1,0 1-1,0-1 1,0 0-1,1 0 1,-1 0-1,0 0 1,0-1-1,0 1 1,0-1-1,6-1 1,9-6-76,0 1 0,-1-2 0,1-1 0,-2 0-1,1-1 1,-2 0 0,1-2 0,-2 0 0,0 0 0,14-18 0,-9 6-137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107 296 15571,'-3'-4'389,"0"0"0,0 1 0,0-1 0,0 1 0,-1 0 0,1 0 0,-1 0 0,0 0 0,-6-3 0,9 5-297,-1 1 1,1 0 0,-1-1-1,1 1 1,-1 0 0,1-1 0,-1 1-1,1 0 1,-1 0 0,1 0 0,-1 1-1,1-1 1,-1 0 0,1 0 0,-1 1-1,1-1 1,-1 1 0,1-1-1,0 1 1,-1 0 0,1 0 0,0-1-1,-1 1 1,1 0 0,0 0 0,0 0-1,0 0 1,0 1 0,0-1-1,0 0 1,0 0 0,0 0 0,1 1-1,-2 1 1,-1 3 19,0 0 0,0 1-1,1 0 1,-1 0 0,1 0-1,1-1 1,-1 2 0,1-1-1,1 0 1,0 12 0,0 0-35,1-1 0,8 37 1,-7-46-71,1 0 0,0 0 0,0 0 0,1 0 0,0-1 1,6 9-1,-9-15-4,0 0 1,1 0-1,-1-1 1,1 1-1,-1 0 1,1-1-1,0 1 1,0-1-1,0 1 1,0-1-1,0 0 1,0 0-1,3 1 0,-4-1 2,1-1-1,0 0 1,-1 0-1,1 0 0,-1 0 1,1 0-1,0 0 0,-1 0 1,1-1-1,0 1 0,-1-1 1,1 1-1,-1-1 0,1 1 1,-1-1-1,1 0 0,-1 0 1,0 0-1,1 0 0,-1 0 1,2-2-1,2-2 16,0 0 1,0-1-1,0 0 0,-1 0 0,0 0 1,-1 0-1,1-1 0,2-8 0,21-62 203,-19 51-134,-2 6-23,1-1 25,0 0 0,1 1 0,11-20 0,-18 39-83,-1 0-1,1-1 0,0 1 0,-1 0 0,1 0 0,0 0 0,0 0 0,0 0 1,0 0-1,0 0 0,0 0 0,0 0 0,0 1 0,0-1 0,0 0 1,1 1-1,-1-1 0,0 0 0,2 1 0,-2 0-2,0 0-1,0 0 1,0 0 0,1 0-1,-1 0 1,0 0 0,0 1-1,0-1 1,0 1 0,0-1-1,0 1 1,0-1 0,0 1-1,0-1 1,0 1 0,0 0-1,2 1 1,2 4-1,1 1-1,-1 0 1,0 0-1,8 15 1,-9-15-19,15 31-25,-13-25 18,0-1 0,1 0 0,11 15 0,-18-27 23,0 1 1,0-1-1,0 0 1,1 0-1,-1 0 0,0 1 1,0-1-1,0 0 1,1 0-1,-1 0 1,0 1-1,0-1 1,0 0-1,1 0 1,-1 0-1,0 0 0,0 0 1,1 0-1,-1 0 1,0 0-1,0 0 1,0 0-1,1 0 1,-1 1-1,0-1 1,0 0-1,1-1 1,-1 1-1,0 0 0,0 0 1,1 0-1,-1 0 1,0 0-1,1 0 1,4-9 54,0-14 55,-4 22-99,6-58 255,-4 33-145,0 1 0,2 0 0,0 0 0,10-25 0,-13 46-116,-1 0 0,1 0 1,0 1-1,0-1 0,1 0 0,-1 1 1,1 0-1,0-1 0,0 1 1,5-4-1,-6 6-11,-1 0 1,1 0-1,0 0 0,0 0 0,0 0 1,-1 1-1,1-1 0,0 1 0,0-1 1,0 1-1,0 0 0,0-1 0,0 1 1,0 0-1,0 1 0,0-1 0,0 0 1,0 0-1,0 1 0,0-1 0,0 1 1,0 0-1,0 0 0,2 1 0,5 4-32,0 0-1,0 0 0,0 1 0,-1 1 0,0-1 1,10 15-1,23 19-60,-40-40 101,-1 0 0,1 0 0,0-1 0,-1 1 0,1-1 0,0 1 0,-1-1 0,1 1 1,0-1-1,0 1 0,-1-1 0,1 0 0,0 1 0,0-1 0,0 0 0,0 0 1,0 1-1,-1-1 0,1 0 0,0 0 0,0 0 0,0 0 0,0 0 0,0 0 0,0-1 1,0 1-1,-1 0 0,1 0 0,0-1 0,0 1 0,0 0 0,0-1 0,-1 1 0,1-1 1,0 1-1,-1-1 0,1 1 0,0-1 0,-1 1 0,1-1 0,0 0 0,-1 0 1,1 1-1,0-2 0,2-4 30,0 0 0,-1 0 0,1 0 0,-1 0 0,1-8 0,1 2-1,1-6 8,2 0 0,0 0 0,0 1 0,2 0-1,10-16 1,-16 30-43,-1 0 0,1 0 0,0-1 0,0 2 1,0-1-1,0 0 0,0 1 0,0-1 0,1 1 0,-1 0 0,1 0 0,7-3 0,-8 5-4,0-1-1,0 1 1,0 0 0,0-1 0,0 2-1,0-1 1,0 0 0,1 0-1,-1 1 1,0 0 0,0 0-1,-1 0 1,1 0 0,0 0-1,0 0 1,0 1 0,-1-1 0,1 1-1,3 3 1,6 5-15,-1 1 0,-1 0-1,0 1 1,-1 0 0,0 1 0,12 21 0,-9-14 48,-16-43-1711,1 16 1551,1 1 0,0-1 0,1 0 0,-2-7-1,3-8-298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76 183 17348,'-3'13'2231,"7"-8"120,-2-5-2196,-1 0 0,0 0 1,0 0-1,1-1 1,-1 1-1,0 0 0,1-1 1,-1 1-1,0-1 1,0 1-1,0-1 0,0 0 1,0 0-1,0 1 0,2-3 1,2-2-29,0 0-1,0-1 1,-1 1 0,0-1 0,0 0-1,0-1 1,-1 1 0,0 0 0,0-1-1,0 0 1,-1 0 0,0 0 0,1-8-1,-2 12-87,-1 0 0,1-1 0,-1 1 1,1-1-1,-1 1 0,0-1 0,0 1 0,-1-1 0,1 1 0,-1-1 0,0 1 0,0 0 0,0-1 0,0 1 0,0 0 0,-1 0 0,1 0 0,-1 0 0,0 0 0,0 0 0,0 0 0,0 0 0,-1 1 1,1-1-1,-1 1 0,0 0 0,1 0 0,-1 0 0,-3-2 0,4 3-38,1 1 0,-1-1 0,0 0 0,1 1 0,-1 0 0,0-1 0,1 1 0,-1 0 0,0-1 0,1 1 0,-1 0 0,0 0 0,0 1 0,1-1 0,-1 0 0,0 1 0,1-1 0,-1 0 1,0 1-1,1 0 0,-2 0 0,0 1-7,0 0 1,1 0 0,-1 0-1,1 1 1,0-1 0,-1 1-1,1-1 1,0 1 0,1 0-1,-3 3 1,-2 7-21,1-1 0,0 1 0,0 0 0,-2 15 0,2-2-5,0 1 0,2-1 0,0 40-1,3-50 28,1 0 0,1-1 0,0 1 0,1-1 0,1 1 0,0-1 0,8 19 0,-11-32 4,0 0 0,0 1 0,1-1 0,-1 0 0,0 1 0,1-1 0,0 0 0,-1 0 0,1 0 0,0 0 0,0-1 0,0 1 0,0 0 0,1-1 0,-1 0 0,0 1 0,0-1 0,1 0-1,-1 0 1,6 1 0,-4-1 3,0-1 0,1 0 0,-1 0 0,1 0 0,-1-1 0,0 0 0,1 1 0,-1-2 0,0 1 0,0 0 0,0-1 0,5-2-1,5-3-216,-1 0 0,0-1 0,-1 0 0,0-1 0,16-15 0,-21 17 61,0-1 0,0 1 0,-1-1 0,1-1 0,-2 1 0,1-1 0,-2 0-1,1-1 1,3-9 0,3-31-359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1201 15667,'1'2'91,"0"-1"-1,0 1 1,0 0-1,1 0 1,-1-1 0,1 1-1,-1 0 1,1-1-1,-1 0 1,1 1-1,0-1 1,0 0-1,0 0 1,0 0-1,0 0 1,0 0-1,0 0 1,0-1-1,0 1 1,0-1 0,0 1-1,1-1 1,-1 0-1,0 0 1,0 0-1,0 0 1,1 0-1,-1-1 1,0 1-1,0 0 1,0-1-1,0 0 1,0 1 0,0-1-1,4-2 1,6-4 172,0 0 0,0-1 1,0-1-1,16-15 1,-9 8-188,62-49 307,253-183 39,-216 175-415,185-151 0,-131 58 7,7-6 20,-142 140-32,3 1 1,81-48-1,-96 65-121,48-18 0,-66 29 11,1 1-1,0 0 1,-1 0-1,1 0 0,0 1 1,0 0-1,0 1 1,0 0-1,0 0 1,0 0-1,8 3 1,-15-3 84,0 0 1,-1 0-1,1 0 1,-1 0-1,1 0 1,-1 0-1,1 0 1,-1 0-1,1 0 1,-1 0-1,1 0 1,-1 1-1,1-1 1,-1 0-1,1 0 1,-1 1 0,1-1-1,-1 0 1,0 1-1,1-1 1,-1 1-1,0-1 1,1 0-1,-1 1 1,0-1-1,1 1 1,-1-1-1,0 1 1,0-1-1,1 1 1,-1-1-1,0 1 1,0-1-1,0 1 1,0-1 0,0 2-1,-1-1-11,1 0-1,-1 0 1,0 0-1,0 0 0,0-1 1,0 1-1,0 0 1,0 0-1,-1-1 1,1 1-1,0 0 1,0-1-1,-1 1 1,1-1-1,0 1 1,-3-1-1,-34 7-509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14995,'5'12'450,"0"-1"-1,1-1 1,1 1-1,0-1 1,15 18-1,-5-6 247,43 48 567,125 115 1,-70-75 482,-144-139-976,-93-99-119,120 126-648,-19-21 7,0-2 0,2 0 0,1-1 0,1 0 0,-18-41 0,33 62-13,0 0-1,0 0 0,1-1 1,0 1-1,0 0 1,1-1-1,0 1 1,-1-1-1,2 1 1,-1 0-1,1-1 0,0 1 1,0 0-1,0-1 1,1 1-1,-1 0 1,1 0-1,1 0 1,-1 0-1,1 1 0,0-1 1,0 1-1,0-1 1,7-7-1,1 2-44,0 0 0,0 0 0,1 1 0,0 1 0,0 0 0,1 1 0,0 0 0,15-5 0,-24 10 33,0 1 0,0-1 1,-1 1-1,1 0 1,0 1-1,0-1 0,0 0 1,0 1-1,0 0 1,0 0-1,5 1 0,-7 0 17,0-1-1,0 1 1,-1-1 0,1 1-1,0 0 1,0 0-1,0 0 1,-1 0-1,1 0 1,0 1-1,-1-1 1,1 0-1,-1 1 1,0-1-1,1 1 1,-1 0-1,0-1 1,0 1-1,0 0 1,0 0-1,0-1 1,0 1-1,0 3 1,1 2 20,-1 0-1,0 0 1,0 0-1,-1 0 1,0 1-1,0-1 1,-1 0-1,0 0 1,0 0-1,-1 0 1,1 0-1,-2 0 1,-4 10-1,2-5 2,0-1 0,-1 0 0,0 0 0,-1-1 0,0 0 0,-1 0 0,-9 9 0,14-16-130,-1 0 0,0 0 0,1 0 0,-1 0 0,0-1-1,0 1 1,-1-1 0,1 0 0,0 0 0,-1-1-1,-6 2 1,9-3-13,0 1 0,-1-1-1,1 0 1,0 0 0,0 0 0,0 0-1,0-1 1,0 1 0,0-1-1,0 1 1,0-1 0,0 0 0,0 1-1,0-1 1,0 0 0,1 0-1,-1-1 1,0 1 0,0 0 0,1 0-1,-1-1 1,1 1 0,-1-1 0,1 0-1,0 1 1,0-1 0,0 0-1,-2-2 1,-7-23-671,3-5-282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1003 14259,'29'13'1138,"-1"1"0,-1 1 0,27 19 0,-23-15 219,50 26 0,-80-44-1305,0-1-1,1 1 1,-1-1 0,0 1 0,0-1 0,0 0 0,0 0 0,0 1 0,1-1 0,-1 0 0,0 0 0,0 0 0,0 0 0,0 0 0,1 0 0,-1 0 0,0-1 0,2 0 0,-2 1-11,0-1 0,-1 1 0,1-1 0,-1 1 1,1-1-1,-1 0 0,1 1 0,-1-1 1,1 0-1,-1 1 0,1-1 0,-1 0 0,0 0 1,0 0-1,1 1 0,-1-1 0,0 0 1,0 0-1,0 0 0,0 0 0,0-4 100,0 0 0,0 0 0,-1 0 0,0 0-1,0 1 1,0-1 0,-4-7 0,0 0 85,-2 0 1,1 0-1,-2 1 0,0 0 1,-12-15-1,14 19-186,-1 1 1,1-1-1,-1 1 0,0 1 0,0-1 1,-1 1-1,0 0 0,-16-7 0,23 12-50,0-1-1,0 1 1,0-1-1,0 1 1,0 0-1,-1-1 1,1 1-1,0 0 0,0 0 1,0 0-1,0 0 1,0 0-1,0 0 1,-1 0-1,1 0 1,0 1-1,-1-1 1,1 1-20,1-1 0,0 0 1,-1 1-1,1-1 0,0 1 1,0-1-1,0 0 0,0 1 1,-1-1-1,1 1 0,0-1 1,0 0-1,0 1 0,0-1 1,0 1-1,0-1 0,0 1 1,0-1-1,0 1 0,0-1 1,0 0-1,0 1 0,0-1 1,1 1-1,-1-1 1,0 0-1,0 1 0,1 0 1,0 2-173,0-1 0,1 1 0,0-1 0,-1 1 0,1-1 0,0 1 0,0-1 0,0 0 0,1 0 0,-1 0 0,4 2 1,-5-3 61,0-1 0,1 1 1,-1 0-1,1-1 1,-1 0-1,1 1 0,-1-1 1,1 0-1,-1 1 1,1-1-1,-1 0 0,1 0 1,-1 0-1,1 0 1,0-1-1,-1 1 1,1 0-1,-1-1 0,1 1 1,1-1-1,0-1-51,-1 0-1,1 1 1,-1-1 0,0 0-1,0 0 1,1 0-1,-1 0 1,-1-1 0,1 1-1,2-3 1,3-8-440,0 0-1,-1 0 1,6-23 0,-7 24 233,33-117-1719,-18 56 1801,-20 72 348,0 0 1,0 0 0,1 0 0,-1 0 0,0 0 0,1 0 0,-1 0-1,0 0 1,1 1 0,-1-1 0,1 0 0,0 0 0,-1 0 0,1 1-1,-1-1 1,1 0 0,1 0 0,-1 1-7,-1 0 0,1 0 0,-1 0 0,1 0 0,-1 0 0,0 1 0,1-1 0,-1 0 0,0 0 0,1 0 0,-1 1 0,1-1 0,-1 0 0,0 1 0,0-1 0,1 0 0,-1 1 1,0-1-1,1 1 0,-1-1 0,0 0 0,0 1 0,0-1 0,0 1 0,1-1 0,-1 1 0,12 44 1316,-9-32-988,4 13 335,-1 0 121,2-1 0,0 1 0,2-1 0,15 30 0,-24-53-728,-1-1 1,1 0-1,0 0 0,0 0 0,-1 1 0,1-1 1,0 0-1,0 0 0,0 0 0,0 0 0,0 0 0,0 0 1,1-1-1,-1 1 0,0 0 0,2 0 0,-3-1-39,1 0 0,-1 0 0,1 0 0,-1-1 0,1 1 0,-1 0 0,1 0 0,-1 0 0,0-1 0,1 1 0,-1 0 0,1-1 0,-1 1 0,0 0 0,1-1 0,-1 1 0,0 0 0,1-1 0,-1 1 0,0-1 0,0 1 0,0 0 0,1-1 0,-1 1 0,0-1 0,0 1 0,0-1 0,0 1 0,0-1 0,2-7 242,-1 1 0,0-1 0,-1 1 0,0-10 0,-1 1 55,0 0 1,-2-1 0,0 1-1,-6-18 1,6 24-220,0 1 0,-1-1 0,0 1-1,0 0 1,-1 0 0,-1 1 0,1-1 0,-8-7 0,0 8-21,13 8-109,-1 0 0,1 0 0,0 0 0,0 0 0,-1 0 0,1 0 0,0 0 0,0 0 0,-1 0 0,1 0 0,0 0 0,0 0 0,-1 0 0,1 1 0,0-1 0,0 0 0,0 0 0,-1 0 0,1 0 0,0 1 0,0-1 0,0 0 0,0 0 0,-1 0 0,1 1 0,0-1 0,0 0 0,0 0 0,0 1 0,0-1 0,0 1 0,-1 0-69,1 1-1,0-1 0,0 1 0,0-1 1,0 1-1,0-1 0,0 1 1,1 0-1,-1-1 0,0 1 1,1-1-1,-1 1 0,1-1 1,0 0-1,1 3 0,-2-3-34,1 0-1,0 1 1,-1-1-1,1 0 1,0 0 0,0 0-1,0 0 1,0 0-1,0 0 1,0 0 0,0 0-1,0-1 1,0 1-1,1 0 1,1 0-1,-2-1 36,0 0-1,-1 0 0,1 0 0,0 0 0,-1 0 0,1 0 0,0 0 0,-1 0 0,1 0 0,-1 0 1,1-1-1,0 1 0,-1 0 0,1-1 0,-1 1 0,1 0 0,-1-1 0,1 1 0,-1-1 0,1 1 1,-1 0-1,1-1 0,0 0 0,1-3-166,0 1-1,0-1 1,0 0 0,-1 1-1,1-1 1,-1 0 0,0 0-1,2-8 1,0-19-29,-2 0-1,0-1 0,-2 1 1,-2-1-1,0 1 1,-2 0-1,-2 0 0,-1 1 1,-12-32-1,20 60 322,-1 0 0,1 0 0,-1 0-1,0 0 1,0 0 0,0 0 0,0 0-1,0 1 1,-1-1 0,1 0 0,-3-2 0,1 9 465,6 16-119,9 22 138,2-1 0,1 0 0,3-1-1,1-1 1,1-1 0,3 0 0,47 60-1,-58-83-253,2-1 0,19 18 0,-29-29-207,1-1 1,-1 1-1,1-1 1,0 0 0,0 0-1,0 0 1,1-1 0,-1 1-1,1-1 1,-1-1 0,1 1-1,8 1 1,-13-3-59,0 0 0,0 0 0,0 0 0,0 0 0,0 0-1,1 0 1,-1 0 0,0 0 0,0 0 0,0 0 0,0-1 0,0 1 0,0 0 0,0-1 0,0 1 0,0-1 0,0 1 0,0-1 0,0 0-1,0 1 1,0-1 0,0 0 0,-1 0 0,1 0 0,0 1 0,0-1 0,-1 0 0,1 0 0,-1 0 0,1 0 0,-1 0 0,1 0 0,-1 0-1,1 0 1,-1 0 0,0-1 0,0 1 0,0 0 0,0 0 0,1 0 0,-1 0 0,-1-2 0,1-3 15,-1 1 1,0-1 0,0 1-1,-1 0 1,1 0 0,-1 0-1,-1 0 1,-2-5-1,-16-24 60,-2 1-1,-2 2 0,-1 0 1,-44-40-1,66 66-88,-1-3-76,13 8 21,25 13-27,-14-5 27,-11-5 33,0-1 1,0 0 0,-1-1 0,1 0-1,1 0 1,-1-1 0,0 1 0,16-3-1,-21 1 20,0 1-1,0-1 1,0 0-1,0 0 0,0 0 1,0-1-1,0 1 0,0-1 1,0 1-1,-1-1 1,1 0-1,-1 0 0,1 0 1,-1 0-1,0-1 1,0 1-1,0-1 0,0 1 1,0-1-1,-1 0 0,1 0 1,-1 1-1,1-1 1,-1 0-1,1-6 0,0 0 17,-1-1 0,0 1 0,0-1 0,-1 1 0,0-1 0,-1 1 0,0-1 0,0 0 0,-1 1 0,-1 0 0,1 0 0,-1-1 0,-1 2 0,0-1 0,-8-14 0,27 66-392,-8-29 89,0-1 0,0 1 0,1-2 0,1 1 0,0-1 0,15 15 0,-23-26 249,-1 0 1,1-1 0,-1 1-1,0-1 1,1 1 0,-1-1 0,1 0-1,-1 1 1,1-1 0,-1 1-1,1-1 1,0 0 0,-1 1 0,1-1-1,-1 0 1,1 0 0,0 0-1,-1 1 1,1-1 0,0 0 0,-1 0-1,1 0 1,0 0 0,-1 0-1,1 0 1,0 0 0,-1 0 0,1-1-1,-1 1 1,1 0 0,0 0-1,-1 0 1,1-1 0,0 1 0,-1 0-1,1-1 1,-1 1 0,1 0-1,-1-1 1,1 1 0,-1-1 0,1 1-1,-1-1 1,0 1 0,1-1-1,-1 1 1,1-1 0,-1 0 0,0 1-1,0-1 1,1 1 0,-1-1-1,0 0 1,0 1 0,0-1 0,0 0-1,0 1 1,0-1 0,0 0-1,2-7-340,-1 0 0,-1 0 0,1-13-1,-3-8-89,-1 0 1,-1 0-1,-2 1 0,-1-1 0,-14-37 0,6 27 326,-2 1 1,-1 0-1,-27-39 0,27 58 285,13 18 59,8 14 77,18 33 1152,51 81-1,-52-94-850,-4-7 50,1 0 0,2-1 0,35 36-1,-61-68-615,5 4-19,0 0 1,-1 1-1,0-1 1,0 1-1,1 0 0,-5-3 1,-90-41-15,61 30 271,36 16-241,-1 0 0,1 0-1,0 0 1,-1 0 0,1 0 0,0 0 0,0-1-1,-1 1 1,1 0 0,0 0 0,0 0 0,0 0-1,-1 0 1,1-1 0,0 1 0,0 0 0,0 0-1,-1 0 1,1-1 0,0 1 0,0 0 0,0 0-1,0-1 1,0 1 0,-1 0 0,1 0 0,0-1-1,0 1 1,0 0 0,0 0 0,0-1 0,0 1-1,0 0 1,0 0 0,0-1 0,0 1 0,0 0-1,0-1 1,0 1 0,0 0 0,0 0 0,1-1-1,-1 1 1,0 0 0,0 0 0,0-1-1,0 1 1,0 0 0,1 0 0,-1 0 0,0-1-1,0 1 1,0 0 0,1 0 0,-1 0 0,0 0-1,0-1 1,0 1 0,1 0 0,-1 0 0,0 0-1,1 0 1,19-10 140,-16 8-114,7-3-195,0 0 0,0-1 0,0 0 0,-1-1 0,0 0 0,-1-1-1,1 0 1,-1-1 0,-1 0 0,12-15 0,2-8-197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0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588 108 16700,'-3'22'693,"1"0"0,1 0 0,0 0 1,2 0-1,1 0 0,5 26 1,-6-47-679,-1 0-1,0 0 1,0 0 0,0 0 0,1 0 0,-1 0 0,0 0 0,1-1 0,-1 1 0,1 0 0,-1 0 0,1 0 0,-1-1-1,1 1 1,-1 0 0,1-1 0,0 1 0,0 0 0,-1-1 0,2 1 0,-1-1-10,-1 0-1,1 0 1,0 0 0,-1 0-1,1 0 1,-1 0 0,1 0 0,0 0-1,-1-1 1,1 1 0,-1 0-1,1-1 1,0 1 0,-1 0 0,1-1-1,-1 1 1,1 0 0,-1-1 0,0 1-1,1-1 1,-1 1 0,1-1-1,5-7-17,-1 1-1,-1-1 1,6-11-1,-3 6 15,1-2-46,1 0-21,0 0-1,12-14 0,-19 27 50,1-1-1,-1 0 0,1 0 1,-1 1-1,1 0 1,0-1-1,0 1 1,0 0-1,0 0 1,1 1-1,-1-1 0,0 1 1,1-1-1,-1 1 1,7-1-1,-8 2 17,-1-1-1,1 1 0,0 0 1,-1 1-1,1-1 1,-1 0-1,1 0 1,-1 1-1,1-1 0,-1 1 1,1-1-1,-1 1 1,1-1-1,-1 1 0,0 0 1,1 0-1,-1 0 1,0 0-1,1 0 1,0 2-1,0-1 21,0 1-1,0 0 1,-1-1 0,1 1-1,-1 0 1,0 0 0,0 0-1,0 0 1,1 6 0,-1 3 103,0 0 0,-1 0 0,0 0 0,-3 17 0,1-12 10,-1 0-1,-1 0 0,0 0 0,-2-1 0,0 0 0,-16 31 1,19-42-159,0 1 1,0-1 0,0 0-1,-1 0 1,0-1 0,0 1-1,0-1 1,0 0 0,-1 0-1,0 0 1,0 0 0,0-1 0,0 0-1,-1 0 1,1 0 0,-1-1-1,1 0 1,-1 0 0,0 0-1,0-1 1,0 0 0,0 0-1,-7 0 1,-36-4-255</inkml:trace>
  <inkml:trace contextRef="#ctx0" brushRef="#br0" timeOffset="1">1 1 21269,'0'0'1672,"6"0"-1344,-1 3-408,-1 3 792,2-4-168,-3-2-376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42 15307,'0'-2'144,"0"1"-1,-1-1 1,1 1 0,0-1-1,-1 0 1,1 1-1,-1-1 1,0 1-1,0-1 1,1 1 0,-1 0-1,0-1 1,0 1-1,0 0 1,-1-1-1,1 1 1,0 0 0,0 0-1,-2-1 1,0 0 70,-1 1 1,1-1-1,0 1 0,-1-1 1,1 1-1,-1 0 1,1 1-1,-6-2 1,-5 2 348,-1-1 1,1 2 0,-20 2-1,10 1-392,0 1 0,1 1 0,0 1 0,1 0-1,-1 2 1,2 1 0,-29 17 0,32-16-174,0 1 0,1 0 0,1 2 1,0 0-1,0 0 0,2 2 1,0 0-1,-18 26 0,27-34-35,1 0 0,-1-1 0,2 2 0,-1-1 0,1 0 0,0 1 0,1-1 1,0 1-1,0 0 0,0 10 0,2-14 0,0 0 0,1 0 0,-1 0-1,1 0 1,0 0 0,0 0 0,1-1 0,-1 1 0,1 0 0,0 0 0,0-1 0,1 1 0,0-1 0,-1 0 0,1 0 0,1 0 0,-1 0 0,8 6 0,2 0-68,0 0-1,1-1 1,0 0 0,1-1-1,26 10 1,83 22-274,-74-25 287,-29-9 39,0 0-33,0 1 1,0 0-1,-1 2 0,35 20 0,-52-28 71,0 1 0,0 1 0,0-1 0,-1 0 0,1 1 0,-1-1 0,0 1 0,0 0-1,0-1 1,3 6 0,-4-6 15,-1 0 0,1-1-1,-1 1 1,1-1 0,-1 1-1,0 0 1,0 0-1,0-1 1,0 1 0,0 0-1,0-1 1,0 1 0,-1 0-1,1-1 1,0 1-1,-1 0 1,0-1 0,1 1-1,-1-1 1,0 1 0,0-1-1,0 1 1,0-1-1,-1 2 1,-3 3 42,-1 0 0,1-1 0,-1 0 0,0 0 0,-1-1 1,1 1-1,-9 3 0,-55 23 558,57-25-449,-34 11 392,-1-1 1,0-3-1,-1-2 0,0-2 1,-1-2-1,0-2 1,-76-3-1,120-1-564,-1-1 1,1-1-1,-1 1 0,1-1 0,-1 0 1,1-1-1,0 1 0,-1-1 0,1 0 0,0-1 1,-10-5-1,15 7 39,1 1 0,-1-1 1,0 1-1,1-1 0,-1 1 0,0-1 1,1 0-1,-1 1 0,1-1 0,-1 0 1,1 0-1,-1 1 0,1-1 0,0 0 1,-1 0-1,1 0 0,0 1 0,0-1 1,-1 0-1,1 0 0,0 0 0,0 0 1,0 0-1,0 1 0,0-2 0,1 0-10,-1 1 0,1-1 0,0 1 0,-1 0-1,1 0 1,0-1 0,0 1 0,0 0 0,0 0 0,0 0-1,0 0 1,0 0 0,2-1 0,5-3-40,0 0-1,1 1 1,16-7 0,37-9-139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1613 16700,'65'-63'1869,"-15"14"-1527,67-56-126,6 6 1,3 6 0,266-148 0,-174 130-166,224-129 50,-383 200 18,89-80 1,38-58 312,-28 25-125,-133 130-416,43-30 0,-58 47-13,-1 0 0,1 1-1,0 0 1,0 0 0,1 1-1,-1 0 1,1 1 0,14-2 0,-21 4 94,-1 1 0,1-1 0,0 1 0,-1 0 0,1 1 0,-1-1 1,1 1-1,0-1 0,5 3 0,-7-2 6,-1-1 1,0 1-1,1 0 0,-1 0 0,0 0 1,1-1-1,-1 1 0,0 1 1,0-1-1,0 0 0,0 0 1,0 0-1,0 1 0,0-1 1,0 0-1,-1 1 0,1-1 0,-1 1 1,1-1-1,-1 1 0,1-1 1,0 3-1,1 22-410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3 267 15235,'-2'3'1439,"5"8"-1065,5 12-150,7 11 64,1-1 1,2 0-1,1-2 1,1 0-1,32 37 1,-49-65-282,0 0 1,0 0 0,0 0 0,0 0 0,1-1-1,-1 1 1,1-1 0,0 0 0,4 2-1,-7-4 11,0 1 0,1-1 0,-1 0 0,0 0-1,0 0 1,0 0 0,1 0 0,-1 0 0,0 0-1,0 0 1,0 0 0,1 0 0,-1 0 0,0-1 0,0 1-1,0-1 1,0 1 0,0-1 0,0 1 0,0-1-1,0 0 1,0 1 0,0-1 0,0 0 0,0 0-1,0 0 1,0 0 0,-1 1 0,1-1 0,0 0-1,-1 0 1,1-1 0,0 1 0,-1 0 0,1-1 0,2-7 157,0 1 0,0-1 1,-1 0-1,0 0 0,-1 0 1,0 0-1,0-11 0,-4-67 1237,2 76-1218,-1-9 167,1 15-282,0 0 0,0 0 1,1 0-1,-1 0 1,1 0-1,1 0 0,-1 0 1,2-9-1,-1 14-79,-1-1 0,1 1 0,-1 0-1,1 0 1,-1-1 0,1 1 0,-1 0 0,1 0 0,-1-1 0,1 1-1,-1 0 1,1 0 0,0 0 0,-1 0 0,1 0 0,-1 0 0,1 0-1,-1 0 1,1 0 0,0 0 0,-1 0 0,1 0 0,-1 1-1,1-1 1,-1 0 0,1 0 0,-1 0 0,1 1 0,-1-1 0,1 0-1,-1 1 1,1-1 0,-1 1 0,1-1 0,-1 0 0,1 1 0,21 17-171,-21-17 146,7 5-56,16 16-379,43 28-1,-61-46 415,1 0-1,-1 0 1,1-1-1,0 0 0,0 0 1,0 0-1,0-1 1,0 0-1,1 0 0,-1-1 1,1 0-1,13 0 1,-18-2 76,1 0 1,-1 0 0,1 0-1,-1 0 1,0 0 0,1-1 0,-1 0-1,0 1 1,0-1 0,0 0-1,0-1 1,-1 1 0,1 0-1,0-1 1,-1 1 0,0-1-1,1 0 1,-1 0 0,0 0 0,-1 0-1,1 0 1,0-1 0,-1 1-1,0 0 1,1-5 0,2-4 191,-1-1 1,-1 1-1,0-1 0,-1 1 1,0-25-1,-2 19 83,-1 1 0,0-1-1,-1 1 1,-1 0 0,-13-32-1,14 39-214,-2 0-1,0 1 0,0-1 1,0 1-1,-1 0 1,-1 1-1,1-1 0,-1 2 1,-1-1-1,-16-13 0,22 19-139,0 1-1,0-1 0,0 1 1,-1 0-1,1 0 0,-1 0 0,1 0 1,-1 0-1,1 0 0,-1 1 1,1-1-1,-1 1 0,1 0 0,-1 0 1,-3 0-1,5 0-99,0 0 0,0 1 0,0-1 1,0 1-1,0-1 0,0 1 0,0-1 0,0 1 0,1 0 0,-1 0 0,0-1 1,0 1-1,1 0 0,-1 0 0,0 0 0,1 0 0,-1 0 0,1 0 1,-1 0-1,1 0 0,-1 0 0,1 0 0,0 0 0,-1 0 0,1 0 0,0 0 1,0 0-1,0 0 0,0 0 0,0 0 0,0 0 0,0 0 0,0 1 0,1-1 1,-1 1-1,2 3-828,1-4-286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40 17772,'0'0'98,"0"-1"-1,0 0 1,0 1 0,0-1 0,0 0-1,0 1 1,0-1 0,0 0 0,0 1-1,0-1 1,0 0 0,0 1 0,0-1 0,-1 0-1,1 1 1,0-1 0,0 0 0,-1 1-1,1-1 1,0 1 0,-1-1 0,1 1-1,-1-1 1,1 1 0,-1-1 0,1 1-1,-1-1 1,1 1 0,-1 0 0,1-1-1,-1 1 1,0 0 0,1-1 0,-1 1 0,0 0-1,1 0 1,-1-1 0,0 1 0,1 0-1,-1 0 1,0 0 0,1 0 0,-1 0-1,0 0 1,1 0 0,-1 0 0,0 0-1,1 1 1,-2-1 0,-1 1 112,1 0 0,-1 0 1,0 1-1,1-1 0,-1 1 0,1-1 0,0 1 0,0 0 1,-1 0-1,-2 3 0,-1 3-141,1 1-1,1-1 1,-1 1-1,1 0 1,1 0-1,-1 1 1,2-1-1,-1 1 1,1-1 0,1 1-1,-1 10 1,1-4-115,1 0 1,0 0-1,1 0 1,0 0-1,2-1 1,4 18-1,-6-28 2,1 0 1,0-1-1,0 1 0,0 0 0,1-1 1,5 8-1,-8-12 36,1 1 1,-1 0-1,1-1 1,-1 1-1,1-1 1,-1 1-1,1-1 1,0 1-1,-1-1 1,1 1-1,0-1 1,-1 0-1,1 1 1,0-1-1,-1 0 1,1 1-1,0-1 1,0 0-1,-1 0 1,1 0-1,0 0 1,0 0-1,-1 0 1,1 0-1,0 0 1,0 0-1,-1 0 1,1 0-1,0 0 1,0-1-1,-1 1 1,1 0-1,0-1 1,-1 1-1,1 0 1,0-1-1,-1 1 1,1-1-1,0 1 1,-1-1-1,1 1 1,-1-1-1,1 1 1,-1-1-1,1 0 0,-1 1 1,0-1-1,1 0 1,-1 1-1,0-1 1,1 0-1,-1 0 1,5-8 13,-2 0 0,1 0 1,-1 0-1,0 0 0,-1 0 0,0-1 1,2-14-1,0-72 604,-4 70-403,-2-76 889,1 102-1087,1-1 1,0 1-1,0-1 1,0 1-1,0-1 1,0 1-1,0 0 0,0-1 1,0 1-1,0-1 1,0 1-1,0-1 0,0 1 1,0 0-1,1-1 1,-1 1-1,0-1 1,0 1-1,0 0 0,1-1 1,-1 1-1,0-1 1,0 1-1,1 0 0,-1-1 1,0 1-1,1 0 1,0-1-1,8 8-24,11 23-337,-19-28 322,16 27-330,0 3-975,2-1-1,40 49 1,-39-62 637,-3-15-117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42 246 11306,'1'2'217,"0"0"-1,0-1 0,-1 1 0,1 0 0,-1-1 0,1 1 0,-1 0 0,0 0 0,0-1 0,0 1 0,0 0 0,0 0 1,0-1-1,0 1 0,0 0 0,-1 0 0,1-1 0,-1 1 0,1 0 0,-2 2 0,-2 3 699,1-1 0,-2 1 0,-7 9 0,-6 11 433,22-55-1202,-3 12-166,1 1-8,-1 5 6,1 0 1,0 0-1,0 0 1,5-11-1,-7 19 20,1 1 1,-1 0-1,0-1 0,1 1 0,0 0 1,-1 0-1,1-1 0,0 1 0,0 0 1,0 0-1,0 0 0,0 0 0,0 0 0,0 0 1,0 0-1,0 1 0,0-1 0,0 0 1,0 0-1,1 1 0,-1-1 0,0 1 1,1-1-1,-1 1 0,0 0 0,1-1 0,-1 1 1,0 0-1,1 0 0,-1 0 0,1 0 1,-1 0-1,0 0 0,1 1 0,-1-1 1,0 0-1,3 1 0,4 3 2,0 0 1,0 1-1,0 0 1,-1 0-1,1 0 0,-2 1 1,1 0-1,6 7 1,50 63 7,-49-58-4,34 45 80,56 97-1,-81-117 162,-1 1 0,-2 1 0,21 72 0,-39-108-180,2 4 72,0 1-1,1 18 0,-4-30-109,-1 0-1,0 0 1,1 0-1,-1 0 1,0 0-1,0 0 1,-1 0-1,1 0 1,0 0 0,-1 0-1,1 0 1,-1 0-1,1 0 1,-1 0-1,0 0 1,0 0-1,0-1 1,0 1-1,0 0 1,0-1-1,-1 1 1,1-1-1,-3 3 1,2-3-18,0 0 0,-1 0-1,1-1 1,0 1 0,0-1 0,-1 0 0,1 1-1,0-1 1,0 0 0,-1 0 0,1-1 0,0 1 0,0 0-1,-1-1 1,1 1 0,0-1 0,0 0 0,0 0 0,-4-2-1,-5-2-15,1-1-1,-14-11 0,22 16 11,-6-5-21,0-1 0,0 0 0,1 0 0,-1 0-1,2-1 1,-1-1 0,1 1 0,0-1 0,1 0 0,0 0 0,0 0 0,1-1 0,0 0 0,-2-12-1,3 8-2,0-1-1,2 1 0,0-1 0,0 0 0,2 1 1,-1-1-1,2 0 0,0 1 0,7-25 1,10-27 41,-3-2 1,-3 0 0,7-109-1,-20 173-17,1-20 63,0 0 0,-2 0 0,-1 0 0,0 0 0,-12-44 0,14 66-51,-1 0 0,0 0 0,1 0-1,-1 0 1,0 0 0,0 0 0,0 1 0,0-1 0,-1 0-1,1 1 1,0-1 0,-1 1 0,1-1 0,-3 0 0,4 1-6,-1 1-1,0 0 1,0 0 0,0 0 0,0 0 0,0 0 0,0 0 0,0 0 0,0 0 0,0 0 0,0 0 0,0 0-1,0 0 1,1 1 0,-1-1 0,0 0 0,0 1 0,0-1 0,0 1 0,0-1 0,1 1 0,-1-1-1,0 1 1,1 0 0,-1-1 0,0 1 0,1 0 0,-1 0 0,1-1 0,-2 3 0,-6 6 0,0 1 1,1 1 0,0-1-1,1 1 1,0 0 0,0 1 0,-7 22-1,12-29-28,0 0 0,0 0 0,0 1 0,0-1 0,1 0-1,0 0 1,0 0 0,0 0 0,1 1 0,0-1 0,0 0 0,0 0-1,1 0 1,-1 0 0,1-1 0,0 1 0,0 0 0,1-1 0,0 1-1,0-1 1,0 0 0,4 5 0,-4-6-31,1 0-1,0 0 1,-1 0 0,1 0 0,1 0-1,-1-1 1,0 0 0,0 0-1,1 0 1,0-1 0,-1 1 0,1-1-1,0 0 1,-1 0 0,1-1-1,9 1 1,21-4-167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18540,'6'-6'1784,"4"4"-1176,4 2-223,6-2 911,4-1-376,4-8-672,1-1-312,0-7-696,-3-4-56,-3-5 600,-5-1-240,-5-3-161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18820,'1'4'303,"-1"0"0,1 1 0,1-1 0,-1 0-1,0 0 1,1 0 0,0 0 0,0 0 0,0 0 0,0 0 0,1-1 0,5 7 0,-5-6-243,1 0 1,0 0-1,0 0 0,0 0 1,1-1-1,-1 1 1,1-1-1,0 0 1,8 3-1,-11-5-35,-1-1 0,1 0 0,-1 0 0,1 0 0,-1 0 0,1 0-1,-1 0 1,0 0 0,1 0 0,-1-1 0,1 1 0,-1-1 0,1 1 0,-1-1 0,0 1-1,1-1 1,-1 0 0,0 1 0,0-1 0,1 0 0,-1 0 0,0 0 0,0 0-1,0 0 1,0 0 0,0-1 0,0 1 0,-1 0 0,2-2 0,3-5 145,-1 0 0,1 0-1,3-13 1,-5 14-59,7-27 357,5-13 61,-14 44-487,0 0-1,1 0 1,-1 0-1,1 0 1,0 1 0,0-1-1,0 0 1,0 1-1,0-1 1,5-3 0,-6 6-35,0-1 0,-1 1 1,1 0-1,0-1 0,0 1 1,0 0-1,0 0 0,0 0 1,0 0-1,0 0 0,0 0 0,0 0 1,1 0-1,-1 0 0,0 0 1,0 0-1,-1 1 0,1-1 1,0 0-1,0 1 0,0-1 1,0 1-1,0-1 0,0 1 1,0-1-1,0 1 0,-1 0 1,2 1-1,23 25-50,-19-20 12,-5-5 21,0-1 0,0 0 0,0 0 0,0 0 0,0 0 0,0 0 0,0 0 0,0 0 0,1 0 0,-1 0-1,0 0 1,1-1 0,-1 1 0,0 0 0,1-1 0,-1 1 0,4-1 0,-4 0 7,0-1 0,0 1 0,0-1 0,0 0 0,0 0 0,-1 1 0,1-1 0,0 0 0,0 0 0,0 0 0,-1 0 0,1 0 0,-1 0 0,1 0 0,-1 0 0,1-1 0,-1 1 0,1 0 0,-1 0 0,0 0 0,0 0 0,0-1 0,1 1 0,-1-2 0,9-71 162,-7 54-67,0 0 1,1 0-1,1 1 1,1-1-1,12-32 1,-16 50-82,1-1-1,-1 1 1,0 0 0,1 0 0,-1 0 0,1 0 0,-1 0 0,1 0-1,0 0 1,0 0 0,0 1 0,0-1 0,4-2 0,-4 4-8,-1 0 0,0-1 0,1 1 0,-1 0 1,0-1-1,1 1 0,-1 0 0,0 0 0,1 0 0,-1 1 0,1-1 1,-1 0-1,0 0 0,1 1 0,-1-1 0,0 1 0,0-1 0,1 1 1,-1-1-1,0 1 0,0 0 0,0 0 0,0-1 0,0 1 0,0 0 1,0 0-1,1 1 0,7 9-2,0 0 0,-1 1 0,0-1 0,-1 2 0,-1-1 0,1 1 0,7 24 0,-14-37-24,-1 0-1,1 0 1,0 0 0,0 0 0,0 0 0,0 0 0,0 0-1,0 0 1,0 0 0,-1 0 0,1 0 0,0 0-1,0 0 1,0 0 0,0 0 0,0 0 0,0 0-1,0 0 1,-1 0 0,1 0 0,0 0 0,0 0 0,0 1-1,0-1 1,0 0 0,0 0 0,0 0 0,0 0-1,0 0 1,0 0 0,-1 0 0,1 0 0,0 0 0,0 0-1,0 1 1,0-1 0,0 0 0,0 0 0,0 0-1,0 0 1,0 0 0,0 0 0,0 0 0,0 0-1,0 1 1,0-1 0,0 0 0,0 0 0,0 0 0,0 0-1,0 0 1,0 0 0,0 1 0,-7-8-771,-19-24-39,11 12 287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20660,'-2'4'1809,"2"3"-1321,2-1-200,1-2 552,4 1-696,1-2-936,3-2 784,4-1-304,1 0-160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1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1138 18444,'-1'-2'195,"0"0"1,0 0-1,0 0 0,0 0 0,0 0 1,-1 0-1,1 0 0,-1 1 1,1-1-1,-1 0 0,0 1 0,0 0 1,0-1-1,1 1 0,-1 0 1,-1 0-1,1 0 0,0 0 1,0 0-1,0 0 0,0 1 0,-1-1 1,1 1-1,0-1 0,-1 1 1,1 0-1,-3 0 0,2 0-47,-1-1 0,1 1-1,0 1 1,0-1 0,-1 0-1,1 1 1,0 0 0,0-1-1,0 1 1,-1 1 0,1-1-1,0 0 1,1 1 0,-1-1-1,0 1 1,0 0 0,1 0-1,-1 0 1,-2 3 0,0 2-92,1 0 0,1 0 0,-1 1 1,1-1-1,1 1 0,-1-1 0,1 1 1,1 0-1,-1 0 0,1 10 0,-1-1-22,2 1-1,1-1 0,4 31 1,-4-40-33,1 0 0,0-1-1,0 1 1,1-1 0,0 0 0,0 0 0,0 0 0,9 13 0,-10-18-18,-1-1 1,1 1-1,-1 0 1,1 0 0,0-1-1,0 1 1,0-1 0,0 1-1,0-1 1,0 0-1,0 0 1,1 0 0,-1 0-1,0 0 1,0-1-1,1 1 1,-1-1 0,1 1-1,-1-1 1,0 0-1,1 0 1,-1 0 0,1 0-1,-1 0 1,1-1 0,-1 1-1,0-1 1,1 0-1,-1 1 1,0-1 0,0 0-1,1 0 1,2-2-1,6-4-186,-1 0-1,1-1 0,-1 0 0,-1 0 0,1-1 0,9-12 0,48-66-1663,-58 74 1546,26-38-3318,-2-2-1,46-103 1,-79 156 3608,4-8-192,-1 1 0,1-1 0,-2 1 0,1-1 0,-1 0 0,0 0 0,-1 0 0,0 0 0,0-15 0,-1 23 300,0 0 0,0-1 0,0 1 0,0-1-1,0 1 1,0 0 0,0-1 0,-1 1 0,1 0 0,0 0-1,0-1 1,0 1 0,-1 0 0,1-1 0,0 1 0,0 0-1,-1 0 1,1-1 0,0 1 0,-1 0 0,1 0 0,0 0 0,0 0-1,-1-1 1,1 1 0,0 0 0,-1 0 0,1 0 0,0 0-1,-1 0 1,1 0 0,-1 0 0,1 0 0,0 0 0,-1 0-1,1 0 1,0 0 0,-1 0 0,1 0 0,0 0 0,-1 0-1,1 0 1,0 1 0,-1-1 0,1 0 0,0 0 0,-1 0 0,1 1-1,0-1 1,0 0 0,-1 0 0,1 1 0,0-1 0,0 0-1,-1 0 1,1 1 0,0-1 0,0 0 0,0 1 0,-17 17 3622,12-10-3075,-1 0 0,1 0 0,1 0 0,0 1 0,0 0 0,0-1 0,1 1 0,1 1 0,-1-1 0,0 11 0,3-19-614,0-1-1,0 0 1,0 1 0,0-1-1,0 1 1,0-1 0,0 0-1,0 1 1,0-1-1,0 0 1,0 1 0,0-1-1,0 0 1,0 1 0,0-1-1,0 0 1,0 1 0,1-1-1,-1 0 1,0 1 0,0-1-1,0 0 1,1 1-1,-1-1 1,0 0 0,0 0-1,1 1 1,-1-1 0,0 0-1,1 0 1,8-5 102,9-16-72,10-26 16,-16 27-24,0 0 0,2 0 1,30-34-1,-42 52-28,0 0-1,0 0 0,1 0 1,-1 1-1,0-1 1,1 0-1,-1 1 0,1 0 1,0 0-1,-1-1 1,1 2-1,0-1 0,0 0 1,0 0-1,0 1 1,-1 0-1,1-1 0,0 1 1,3 1-1,-1 0 8,1 0-1,-1 0 0,0 1 1,-1 0-1,1 0 1,0 0-1,0 1 0,-1 0 1,7 5-1,-10-7-4,0-1 0,0 1 0,0 0 0,0 0-1,0-1 1,0 1 0,0 0 0,0-1 0,0 1-1,1-1 1,-1 1 0,0-1 0,0 0 0,0 0-1,1 1 1,-1-1 0,0 0 0,0 0 0,1 0-1,-1 0 1,0-1 0,0 1 0,0 0 0,1 0 0,-1-1-1,0 1 1,0-1 0,0 1 0,0-1 0,0 1-1,1-1 1,-1 0 0,0 1 0,0-1 0,-1 0-1,1 0 1,0 0 0,0 0 0,0 0 0,1-2-1,2-4 22,-1 0 0,1 0 0,-1-1 0,-1 0 0,3-9 0,-1 4-21,5-21 28,15-42-79,-22 69 2,1 1 0,0-1 0,0 1-1,1 0 1,-1 0 0,1 0 0,1 0 0,5-6 0,-8 11 26,-1 0 1,0 0 0,0 0-1,1 1 1,-1-1-1,0 0 1,1 0-1,-1 1 1,1-1-1,-1 1 1,1-1-1,-1 1 1,1 0-1,-1-1 1,1 1-1,-1 0 1,1 0-1,-1 0 1,1 0-1,0 0 1,-1 1 0,1-1-1,-1 0 1,1 1-1,-1-1 1,1 1-1,-1 0 1,0-1-1,1 1 1,-1 0-1,0 0 1,1 0-1,-1 0 1,0 0-1,0 0 1,2 2-1,4 4-41,-1 1 0,1 0-1,-1 0 1,6 13-1,-6-12 42,-1 0 13,12 16 20,-17-24-12,1 0 0,-1-1 1,0 0-1,1 1 0,-1-1 0,1 1 0,-1-1 0,1 0 1,-1 1-1,1-1 0,-1 0 0,1 1 0,0-1 0,-1 0 1,1 0-1,0 1 0,-1-1 0,1 0 0,-1 0 1,1 0-1,0 0 0,-1 0 0,1 0 0,0 0 0,-1 0 1,1 0-1,-1-1 0,1 1 0,0 0 0,-1 0 0,1 0 1,-1-1-1,1 1 0,0 0 0,-1-1 0,1 1 0,-1 0 1,1-2-1,5-4 50,-1 0-1,-1 0 1,1-1 0,-1 0 0,6-14 0,8-13 66,-8 18-34,22-28 1,-28 40-82,1-1 0,-1 1 0,1 0 0,-1 0 0,1 0 0,0 1 0,1 0 1,-1 0-1,0 0 0,8-2 0,-1 1-15,-6 3 16,1-1 0,-1 0 0,1 0 0,-1-1 0,0 1 0,0-2 0,0 1 0,-1 0 0,1-1 0,-1 0-1,0-1 1,0 1 0,7-9 0,-2-1 20,-1-1 0,0 0-1,-1-1 1,6-19-1,21-70 69,-25 73-78,3-10-123,-2-1 1,8-59 0,-19 100 87,1 0 1,-1 0 0,0 0-1,0 0 1,0-1-1,0 1 1,0 0-1,-1 0 1,1 0-1,-1 0 1,1 0-1,-2-3 1,2 5 13,-1-1 0,1 1-1,0 0 1,0 0 0,0 0 0,-1 0 0,1-1 0,0 1 0,0 0 0,-1 0-1,1 0 1,0 0 0,0 0 0,0 0 0,-1 0 0,1 0 0,0 0 0,0 0-1,-1 0 1,1 0 0,0 0 0,-1 0 0,1 0 0,0 0 0,0 0-1,-1 0 1,1 0 0,0 0 0,0 0 0,0 0 0,-1 0 0,1 0 0,0 1-1,-13 12-87,2 3 152,1 0 0,1 1 0,1 1 1,0-1-1,1 1 0,1 1 0,1-1 0,0 1 1,1 0-1,2 0 0,0 0 0,0 23 0,2-40-38,0 1-1,1-1 1,-1 1-1,0-1 1,1 1-1,0-1 0,0 1 1,0-1-1,2 4 1,-3-5-10,1 0 1,0 0-1,-1 0 1,1 0 0,0 0-1,0-1 1,-1 1-1,1 0 1,0-1-1,0 1 1,0-1-1,0 1 1,0-1 0,0 1-1,0-1 1,0 0-1,1 1 1,2-1-29,-1 0 0,0 0 0,1 0-1,-1-1 1,0 1 0,0-1 0,0 0 0,1 0 0,-1 0 0,0-1 0,0 1 0,0-1 0,4-2 0,4-3-129,-1-1 0,0 0 0,-1 0 0,0-1 0,11-12 0,-2-1-79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2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3580 7850,'34'-15'1121,"-1"-2"0,0-1 0,35-26 0,-31 20-924,212-159 414,-12-20-415,-72 61-51,-104 91-104,303-247 123,54-53-106,-65 53-14,-180 160-9,508-417 387,-55-68 728,-460 435-850,162-164 69,-316 341-371,-2 1 23,0 1 1,0 0-1,1 0 1,0 2-1,0-1 1,17-7-1,-14 14 8,-5 5 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43:3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5546 22 3569,'16'-1'695,"-21"0"-233,-1 0-317,1 1 0,-1 1 0,1-1 0,-11 3-1,-34 8 1280,-86 7-1,51-8-738,-385 79 1737,124-20-2081,-490 107 270,22 83-1108,188-4 264,485-196 204,-269 127 41,55 30-102,15 23-141,318-223 225,-246 184-100,202-146 71,-111 120 0,-7 55 78,150-178-26,1 1 1,-45 100-1,69-129 11,0 0 0,2 0 0,1 0-1,0 1 1,2 0 0,1 0 0,1 0 0,1 0-1,1 1 1,1-1 0,1 0 0,1 0 0,2 0-1,0 0 1,1-1 0,1 0 0,2 0 0,0-1 0,1 0-1,25 39 1,-5-18 14,2-2 0,1-2 0,2-1-1,1-1 1,3-3 0,0 0 0,81 50-1,-52-44-38,2-3-1,2-3 0,1-3 0,110 31 1,-94-40 9,0-3 1,176 12-1,187-28-4,308-85-704,-12-80-334,5-63 566,-27-72-372,116-163-862,-63-95 2533,-634 428-31,181-206-1,-261 259-557,85-127 1,-121 156-25,-2-1-1,-2-1 1,-3-1 0,26-79 0,-42 110-129,-2 0 0,0 0 0,-1 0 0,-1 0 0,0-1 0,-1 1 0,-1-1 0,-1 1 0,0-1 0,-2 1 0,0 0 0,0 0 0,-2 0 0,0 0 0,-1 1 0,-1-1 0,0 1 0,-1 1 0,-1 0 0,0 0 0,-1 1 0,-1 0 0,-18-19 0,5 10-79,-2 1-1,-1 1 1,0 1-1,-2 1 0,-48-24 1,-164-59-124,213 92 114,-95-35-47,0 6 0,-228-41 0,250 66-106,0 4 0,-1 4 0,0 5-1,-111 13 1,21 13-20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16243,'-2'50'1697,"1"4"-1241,-6 7-192,1 14 728,-4 0-696,2-4-280,0-15-528,0-11-200,3-17 488,-2-9-168,1-19-200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4:4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12299,'9'-1'3007,"17"1"-2938,-22 0 150,108-7 100,-75 4-298,0 1-1,-1 2 1,40 4-1,83 14-1,-63-9-44,108 25 1,227 54 88,-149-22-44,-198-43-21,0-3-1,141 15 1,-100-31 5,220-21 0,124-46 19,-313 39-17,700-55-15,-270 41 13,196-7-14,-47-6-70,-336 17 30,2 29 38,-278 16 52,36 2-775,-146-14 626,-4 0-49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5:0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80 13619,'-2'0'213,"-2"0"6,1 0 0,-1 0 0,0 0 0,1 1-1,-1-1 1,0 1 0,1 0 0,-1 0 0,1 0 0,-5 2-1,9-3-166,-1 0-1,0 1 1,0-1-1,0 0 1,0 0-1,1 1 0,-1-1 1,0 0-1,0 0 1,1 0-1,-1 1 1,0-1-1,0 0 0,1 0 1,-1 0-1,0 0 1,1 1-1,-1-1 1,0 0-1,1 0 1,-1 0-1,0 0 0,0 0 1,1 0-1,-1 0 1,0 0-1,1 0 1,-1 0-1,0 0 0,1 0 1,-1 0-1,0 0 1,1 0-1,-1-1 1,21 3 549,409-34 1719,-286 18-2067,-106 10-208,309-37 113,-336 39-228,-19 2 13,-22 4-22,-399 45-165,-64 9 264,476-55-136,20-2-62,32-4-64,384-44-673,43-5 140,-404 48-224,-339 31 1106,6 0 1246,184-22-987,-94-7 0,146-2-316,24-2-106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5:0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70 8554,'2'-17'1622,"0"1"1,0-20 0,-5 40 1593,-13 19-1933,6-1-938,1 1 0,1 0 1,0 0-1,2 0 0,1 1 0,-3 30 0,-1 151-100,8-134-163,11 440-55,-4-333-38,-35 350 24,18-413-4,8-85-6,-4 49-25,-29 134 1,17-142 1,-23 105-19,42-171 56,-1 0 51,0-1 0,0 0-1,1 1 1,-1-1 0,1 1 0,1-1 0,-1 1-1,0-1 1,1 1 0,1 4 0,-1-9-10,0 1 0,0-1 0,0 0 0,-1 1 0,1-1-1,0 0 1,0 0 0,0 1 0,0-1 0,0 0 0,0 0 0,0 0 0,0 0 0,-1 0 0,1-1 0,0 1 0,0 0 0,0 0-1,0 0 1,0-1 0,0 1 0,-1 0 0,1-1 0,1 0 0,-1 1-93,0-1 0,0 1 0,0 0 0,0-1-1,0 1 1,0-1 0,0 1 0,-1-1 0,1 1 0,0-1 0,0 0 0,-1 1 0,1-1-1,0 0 1,-1 0 0,1 0 0,0 1 0,-1-1 0,1 0 0,0-2 0,-5 1-253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5:0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9834,'34'9'1259,"1"-1"-1,0-2 0,57 3 1,110-10 104,588-70-627,-550 44-693,410-2 54,-44 6 716,28-22 311,-14 4-1066,-456 28-52,-31 3 42,237-27 204,-320 31-301,0 2 1,53 3-1,-63 1-461,-48-7 241,-9-1 94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5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12635,'9'4'210,"0"1"0,0-2 0,1 1 0,-1-1 0,1 0 0,-1-1 0,12 1 0,74 3 242,-72-5-248,110-2-20,0-6 0,0-6 0,173-38 0,-298 49-189,0 1 1,1-1-1,-1 0 0,1-1 1,13-6-1,-22 9 6,0 0 0,0 0 0,1 0-1,-1 0 1,0 0 0,0 0-1,0 0 1,0 0 0,1 0 0,-1 0-1,0 0 1,0-1 0,0 1 0,0 0-1,0 0 1,0 0 0,1 0-1,-1 0 1,0 0 0,0-1 0,0 1-1,0 0 1,0 0 0,0 0 0,0 0-1,0-1 1,0 1 0,0 0-1,0 0 1,0 0 0,0 0 0,0-1-1,0 1 1,0 0 0,0 0 0,0 0-1,0 0 1,0-1 0,0 1-1,0 0 1,-8-4 17,-11-1 7,18 5-23,-72-6 357,-127 3 0,105 4-71,-207 6 385,642-21-1689,-8 2-406,-377 16 1441,-4 1 34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5:1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12459,'14'-15'3080,"-15"18"-2188,-5 6-289,4-5-499,1 0-1,-1-1 1,1 1 0,0 0-1,0 0 1,0 0-1,1 0 1,-1-1 0,1 1-1,0 5 1,0-8-77,0 0 1,0-1 0,0 1 0,0 0-1,0 0 1,1-1 0,-1 1-1,0 0 1,0-1 0,1 1-1,-1 0 1,0-1 0,1 1-1,-1 0 1,1-1 0,-1 1-1,1-1 1,-1 1 0,1-1-1,-1 1 1,1-1 0,1 1-1,-1 0 9,0-1-1,1 0 0,-1 0 0,0 0 0,1 0 0,-1 0 0,0 0 0,0 0 0,1-1 0,-1 1 0,0 0 0,1-1 0,-1 1 0,0-1 0,0 1 0,0-1 0,0 1 0,2-2 0,3-2 122,0 0-1,-1-1 0,1 0 1,-1 0-1,0 0 0,0-1 1,0 1-1,-1-1 0,6-11 1,-8 14-97,0 1 1,-1-2 0,0 1-1,0 0 1,0 0 0,0 0-1,0 0 1,-1-1 0,1 1-1,-1-6 1,0 7-38,0 1 0,-1-1 0,1 0 0,-1 0 0,1 1 0,-1-1 0,0 0 0,1 1 0,-1-1 1,0 0-1,0 1 0,0-1 0,0 1 0,0 0 0,-1-1 0,1 1 0,0 0 0,-1 0 0,1 0 0,-3-2 0,1 2 1,0-1 0,-1 1 0,1 0-1,-1 0 1,1 0 0,-1 1 0,1-1-1,-1 1 1,0 0 0,1 0-1,-1 0 1,-6 2 0,9-2-24,-1 0 0,1 0 0,0 0 0,-1 0 0,1 1 0,0-1 1,0 0-1,-1 1 0,1-1 0,0 1 0,0-1 0,-1 1 0,1 0 0,0 0 0,0-1 0,0 1 1,0 0-1,0 0 0,0 0 0,1 0 0,-1 0 0,0 0 0,0 1 0,1-1 0,-1 0 0,0 0 0,1 0 1,0 1-1,-1-1 0,1 0 0,0 0 0,-1 1 0,1-1 0,0 0 0,0 1 0,0 2 0,1-2-2,0 0-1,0 0 0,0 0 1,0-1-1,0 1 0,0 0 0,0 0 1,0-1-1,1 1 0,-1-1 1,1 1-1,0-1 0,-1 1 0,1-1 1,0 0-1,0 0 0,-1 0 1,1 0-1,0 0 0,0 0 0,0-1 1,0 1-1,4 0 0,4 1-7,0 0 0,1 0 0,14 0 0,-20-2 11,28-1 27,-32 1-19,0 0 0,1 0 0,-1 0 0,0 0 0,1 0 0,-1-1 0,0 1 0,0-1 0,1 1 0,-1-1 0,0 1 0,0-1 0,0 0 0,0 1-1,0-1 1,0 0 0,0 0 0,0 0 0,1-1 0,-2 2-5,0-1-1,1 1 1,-1 0-1,0 0 1,0 0-1,0 0 1,0-1-1,0 1 0,0 0 1,0 0-1,-1 0 1,1-1-1,0 1 1,0 0-1,0 0 1,0 0-1,0 0 1,0-1-1,0 1 1,0 0-1,0 0 1,0 0-1,-1 0 1,1 0-1,0 0 1,0-1-1,0 1 1,0 0-1,0 0 1,0 0-1,-1 0 1,1 0-1,0 0 1,0 0-1,0 0 0,0 0 1,-1 0-1,1 0 1,0-1-1,0 1 1,-14-2 83,-11 1 35,20 1-106,-1 1-1,1 0 0,0 0 1,-1 0-1,1 0 0,0 1 1,0 0-1,0 0 0,-8 5 1,8-1-115,13-5-256,13-6-417,-15 2 696,0 0 1,-1-1-1,1 1 0,-1-1 1,5-5-1,-7 6 39,23-19-289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5:2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1012 152 13579,'-59'-34'2563,"-95"-41"1,131 66-2327,0 1-1,0 1 1,-1 1 0,0 1 0,0 2 0,0 0 0,-44 1-1,37 4-195,1 1-1,-1 2 0,1 1 0,-1 1 0,2 2 0,-1 1 0,1 1 0,1 1 1,-30 18-1,40-19-37,1 0 0,1 0 1,0 2-1,1 0 1,0 1-1,1 0 0,0 1 1,1 1-1,1 0 1,0 1-1,2 0 0,0 0 1,1 1-1,-14 37 0,17-35-13,1 1-1,0 0 0,2-1 0,0 1 0,1 1 1,2-1-1,1 21 0,0-31-4,0-1 0,1 1 0,0-1 1,1 0-1,0 0 0,1 0 0,0 0 0,0-1 0,1 1 0,0-1 1,1 0-1,0 0 0,0-1 0,1 0 0,15 14 0,-8-11 10,1-1 1,0-1-1,0 0 0,1-2 0,0 1 0,0-2 0,1 0 0,0-1 0,0-1 0,0 0 0,23 1 0,11 0 95,0-3-1,84-8 1,-95 2 1,0-2-1,-1-1 1,0-3 0,0-1 0,-1-1 0,52-25 0,-63 23-23,0-1 1,-1-1 0,0-1 0,-1-1 0,-1-1-1,-1-1 1,-1-1 0,38-48 0,-50 55-43,0-1 0,-1 0 0,-1 0 1,0-1-1,-1 0 0,-1 0 0,0-1 1,-2 0-1,4-18 0,-7 29-69,0-1 0,0 0 0,-1 1-1,0-1 1,0 0 0,-1 1 0,1-1 0,-1 0 0,-1 1 0,1-1-1,-1 1 1,-1 0 0,1-1 0,-1 1 0,0 0 0,0 1-1,-1-1 1,1 0 0,-1 1 0,-1 0 0,1 0 0,-1 0-1,0 1 1,0-1 0,0 1 0,-8-5 0,1 3-351,-1 0 0,0 0 0,0 1 0,0 1 0,0 0 0,-28-4 0,2 3-556,-47 2 0,29 2-55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5:4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3 434 8994,'0'0'42,"-1"0"0,1 1 0,0-1 0,0 0 0,-1 1 0,1-1 0,0 0 0,0 1 0,0-1 0,0 0 0,0 1 0,0-1 0,0 0 0,-1 1 0,1-1 0,0 0 0,0 1 0,0-1 0,0 0 0,1 1 0,-1-1 0,0 0 0,0 1 0,0-1 0,0 0 0,0 1 0,0-1 0,0 0 0,1 1 0,-1-1 0,0 1 0,12-1 1089,21-13 321,-26 10-1258,9-4 2,0 1 0,1 0-1,0 2 1,0-1 0,0 2 0,1 1 0,24-1 0,88 9-83,40-1 225,-58-16 56,164-38 1,-71 10-376,-48 20 7,238 1 1,22-6-76,-3-24-60,125-11-50,284 15 90,-302 20 55,30 11 17,0 21 3,-420-6-6,1021-32 20,-390 1-2,-387 29 63,-173 1-288,-134-4 127,-44-1 32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5:4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46 5681,'-48'-16'1098,"32"10"-371,-1 0 1,-1 1 0,1 1 0,-1 1-1,-34-3 1,19 6 2462,52 7-2198,73 6-594,166 0 1,93-26 130,-239 7-397,797 3 263,-363 8-361,37 1 36,-194 24-63,1 0-8,-352-29-315,-68-10-1232,17 7 1269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5:5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11266,'33'-5'3389,"31"1"-2677,814-13 1064,-273 8-1683,-335 2-51,226-4 32,-4 22-45,-458-10-87,-7 0-91,-1 0 0,0 2 0,0 1 0,29 9 0,-52-13-140,-3-4 107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24 15875,'0'-1'60,"0"1"0,0-1-1,0 0 1,1 0 0,-1 0-1,0 1 1,0-1-1,1 0 1,-1 0 0,0 1-1,1-1 1,-1 0 0,0 0-1,1 1 1,-1-1-1,1 1 1,0-1 0,-1 0-1,1 1 1,-1-1 0,1 1-1,0-1 1,0 0-1,23-5 445,-12 5-345,-1 1 0,18 2 0,-26-1-47,33 3 135,0 2 0,0 2 1,-1 1-1,-1 2 0,46 21 1,-52-19-184,-1 1 1,-1 1 0,0 1-1,-1 1 1,-1 2-1,39 37 1,-53-45-49,0 1-1,-1-1 1,0 2 0,-1-1 0,-1 1-1,1 0 1,-2 1 0,0 0-1,-1 0 1,6 24 0,-9-27-3,0-1 0,-1 1 0,-1 0 0,1-1 0,-2 1 0,0 0 0,0 0 0,-1-1 0,0 1 0,-1-1 0,0 0 0,0 0 0,-1 0 0,-1 0 0,-8 14 0,1-7 73,0-1 0,0-1 0,-2 0 0,0-1 0,-1-1 0,0 0 0,0-1 0,-2 0 0,-28 15 0,10-9 158,0-2 0,-1-2 1,-74 20-1,89-29-243,0-1 0,-1 0 0,0-2 0,-28-1-1,36-2-8,1 0 0,-1 0 0,1-2-1,0 0 1,-1 0 0,1-1 0,-23-11-1,-1-10-117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5:5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84 167 9674,'-12'0'748,"-1"0"1,1-1-1,-1 0 1,-16-5-1,24 3 387,11 0-714,11 0-127,150 3 204,-66 3-433,547-36 296,-84 1-170,557 83 64,-474-11-213,8-48 7,-88-1 52,592-41 3,-731 24-67,208-7-28,-611 31-419,1-1-1,-1-2 0,0-1 0,0 0 1,46-20-1,-62 21-44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6:1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74 10986,'-2'0'142,"1"0"-1,0 0 0,0 0 1,0 0-1,0-1 1,0 1-1,0 0 0,0 0 1,0-1-1,0 1 1,0-1-1,0 1 0,0-1 1,-2 0-1,5-1 906,9 5-574,10 3-301,0-1 0,-1 0 0,1-2 0,1 0 0,-1-2 0,29 0 0,-11-4-17,0-2 0,60-15-1,-30 3-81,1 4 0,0 2 0,1 3 0,132 4 0,164 46-53,-99-9-15,-183-27 10,144-9 0,85-28 3,-96 8 3,-180 19-19,335-25 2,2 26 58,436 60 1169,1198 31-1063,-1408-133 484,-549 35-322,-64-9 926,7 2-1081,0-4 67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6:3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18236,'6'-7'1840,"0"2"-1376,-6 13-232,-3 5 929,0 12-585,0 6-176,-3 13-248,-2 3-112,2 10-104,3 0-24,2-2-160,1-2-128,-2-13-360,1-3-249,-2-20 705,-4-10-200,-6-16-48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6:3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16059,'1'-5'176,"0"1"0,0 0-1,0 0 1,1 0-1,0 0 1,0 0-1,0 1 1,0-1 0,1 0-1,-1 1 1,1 0-1,0 0 1,0-1 0,0 2-1,1-1 1,-1 0-1,1 1 1,6-4-1,4-2 182,1 0 0,-1 2-1,27-9 1,-14 8-183,0 0 1,0 2-1,1 1 0,0 1 1,0 2-1,0 0 0,31 4 1,-39-1-158,1 1 1,0 1 0,-1 1-1,0 1 1,0 0 0,0 2 0,-1 0-1,0 1 1,-1 1 0,20 14-1,-32-20-16,-1 0-1,1 0 1,-1 1-1,0 0 1,0 0-1,0 0 1,-1 0-1,0 1 0,0 0 1,0 0-1,-1 0 1,0 0-1,0 0 1,-1 1-1,1-1 1,-1 1-1,-1 0 0,1 0 1,-1-1-1,0 1 1,-1 0-1,0 0 1,0 0-1,0 0 1,-1 0-1,0 0 0,0 0 1,-1 0-1,0-1 1,0 1-1,-1-1 1,-5 11-1,-2 3 78,-2-1 0,0-1 0,-1 0 0,-1-1-1,-1 0 1,0-1 0,-1-1 0,0-1 0,-2 0 0,0-1 0,0 0-1,-38 18 1,47-27-62,-1-1-1,1 0 0,0 0 1,-1-1-1,0 0 1,1-1-1,-1 0 0,0 0 1,0-1-1,0-1 0,1 1 1,-1-1-1,0-1 0,1 0 1,-1 0-1,1-1 1,-12-5-1,13 4-283,0-1 1,0 1 0,0-1-1,0-1 1,1 1-1,0-1 1,1-1-1,-1 1 1,1-1 0,0 0-1,-9-16 1,13 19 132,0 1-1,0-1 1,0 0 0,0 0 0,1 0 0,0 0-1,0 0 1,0 0 0,0-1 0,1-5 0,5-4-840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6:3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43 214 15259,'4'3'264,"0"-1"0,1 1 0,-1 0-1,1-1 1,-1 0 0,1 0 0,0-1-1,-1 1 1,1-1 0,0 0 0,0 0-1,0-1 1,0 1 0,0-1 0,0 0 0,1 0-1,-1-1 1,0 0 0,0 0 0,4-1-1,3-2 14,0 1 0,0-2-1,-1 1 1,0-2 0,0 1-1,0-2 1,10-7 0,-13 8-210,-1 0 0,0 0 1,0-1-1,-1 0 1,0 0-1,0-1 1,0 0-1,7-14 1,-12 20-55,0-1 0,1 1 1,-1-1-1,-1 0 0,1 1 1,0-1-1,0 0 0,-1 0 1,0 0-1,1 1 0,-1-1 1,0 0-1,-1 0 0,1 0 1,0 1-1,-1-1 0,1 0 1,-1 0-1,0 1 0,0-1 1,0 0-1,0 1 0,-1-1 1,1 1-1,-1 0 0,1-1 1,-1 1-1,0 0 0,0 0 1,0 0-1,0 0 0,0 0 0,-4-2 1,1 1-8,0 1 0,0-1 0,-1 1 0,1 0 0,0 0 0,-1 1 0,1-1 0,-1 1 0,1 0 0,-1 1 0,0-1 0,1 1 0,-1 1 0,0-1 0,1 1 0,-1 0 0,0 0 0,1 0 0,0 1 0,-1 0 0,1 0 0,-9 5 0,3-2-6,0 1 0,1 1 0,0 0 0,0 1-1,0 0 1,1 0 0,0 1 0,1 0 0,-11 15 0,11-12 10,1 0 0,1 0 1,0 0-1,1 1 0,1 0 0,0 0 0,0 0 0,-2 23 0,5-31-11,1 0 0,0 0 0,0 1 0,0-1 0,1 0 0,0 0 0,0 0 0,0 1 0,0-1 0,1 0 0,3 6 0,-3-8-9,0 0 1,0 0-1,0-1 0,0 1 0,0 0 1,1-1-1,-1 0 0,1 0 0,0 1 0,0-2 1,0 1-1,0 0 0,0 0 0,0-1 1,0 0-1,1 0 0,-1 0 0,6 1 0,-1-1-20,0 0-1,0-1 0,-1 0 0,1-1 1,0 0-1,-1 0 0,1-1 0,0 1 0,-1-2 1,0 1-1,1-1 0,-1 0 0,0 0 0,11-9 1,5-3-76,-1-1 1,37-34 0,-22 10 67,-28 29 72,0 1 0,0 1 1,0 0-1,1 0 0,1 0 0,0 2 0,13-9 0,-24 16-29,1 0 0,-1-1 1,1 1-1,-1 0 0,1 0 1,0-1-1,-1 1 0,1 0 1,-1 0-1,1 0 0,0 0 1,-1 0-1,1 0 0,-1 0 1,1 0-1,0 0 0,-1 0 1,1 0-1,-1 1 0,1-1 1,0 0-1,-1 0 0,1 0 0,-1 1 1,1-1-1,-1 0 0,1 1 1,-1-1-1,1 0 0,-1 1 1,1-1-1,-1 1 0,0-1 1,1 1-1,-1-1 0,0 1 1,1-1-1,-1 1 0,0-1 1,0 1-1,1-1 0,-1 1 1,0 0-1,0-1 0,0 1 1,0-1-1,0 2 0,1 36 120,-1-26-107,0-1-14,0-2 7,0 1 0,1-1 0,0 0 1,0 0-1,6 18 0,-6-25-10,0 0 1,-1-1-1,1 1 1,0 0-1,0-1 1,0 1-1,1-1 1,-1 0-1,0 1 1,0-1-1,1 0 1,-1 0-1,1 1 1,-1-1-1,1 0 1,0-1-1,-1 1 1,1 0-1,0 0 1,-1-1-1,1 1 1,0-1-1,0 1 1,0-1-1,-1 0 1,1 0-1,0 0 0,0 0 1,0 0-1,0 0 1,0-1-1,-1 1 1,1 0-1,0-1 1,0 1-1,2-2 1,15-5 0,-1-1 0,0 0 1,32-21-1,-35 19-3,0 1 0,1 1 0,0 0 0,34-10 0,-48 17 11,-1 1 1,0-1-1,1 1 1,-1 0-1,1-1 1,-1 1-1,1 0 1,-1 0-1,1 0 0,-1 0 1,1 0-1,-1 1 1,1-1-1,-1 0 1,0 1-1,1-1 1,-1 1-1,1-1 1,-1 1-1,0 0 1,0-1-1,1 1 1,-1 0-1,1 1 1,0 1 54,0-1 1,-1 1 0,1 0 0,-1 0 0,0-1 0,0 1 0,0 0 0,1 6 0,8 20 512,-9-28-556,0 0 0,0 1-1,-1-1 1,1 0 0,0 0 0,1 0-1,-1 0 1,0 0 0,0-1 0,0 1-1,1 0 1,-1 0 0,0-1-1,1 1 1,-1-1 0,0 1 0,1-1-1,-1 0 1,1 1 0,0-1 0,13 0 15,-1-1 0,0-1 0,0 0 0,0 0 0,-1-1 0,1-1 0,25-11 0,-7 4-83,-9 2-21,24-7-74,-44 15 115,1 0 0,-1 0 0,1 1 0,-1-1 0,1 1 0,-1 0 0,0 0 0,1 0 0,-1 1-1,6 0 1,-8 0 18,1 0-1,-1-1 0,0 1 1,0 0-1,-1 0 1,1 0-1,0-1 0,0 1 1,0 0-1,0 0 0,-1 1 1,1-1-1,0 0 0,-1 0 1,1 0-1,-1 0 0,0 0 1,1 1-1,-1-1 0,0 0 1,0 0-1,1 1 0,-1-1 1,0 0-1,0 0 0,0 1 1,-1-1-1,1 2 0,-9 40 74,8-36-31,-2 2-15,1 1-1,1-1 0,-2 15 1,3-24-20,0 0 0,0 0 0,0 1-1,0-1 1,0 0 0,0 0 0,0 0 0,0 0 0,0 0 0,0 1 0,0-1 0,0 0-1,0 0 1,0 0 0,0 0 0,0 1 0,0-1 0,0 0 0,0 0 0,0 0 0,0 0 0,0 0-1,0 1 1,0-1 0,0 0 0,1 0 0,-1 0 0,0 0 0,0 0 0,0 0 0,0 1 0,0-1-1,0 0 1,1 0 0,-1 0 0,0 0 0,0 0 0,0 0 0,0 0 0,0 0 0,1 0 0,-1 0-1,0 0 1,0 0 0,0 0 0,0 0 0,0 0 0,1 0 0,-1 0 0,0 0 0,0 0 0,0 0-1,0 0 1,1 0 0,-1 0 0,0 0 0,0 0 0,0 0 0,0 0 0,0 0 0,0 0 0,1 0-1,-1-1 1,0 1 0,0 0 0,0 0 0,10-9 251,-9 7-323,14-15 36,3-5-23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6:3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32 17068,'0'0'52,"1"0"1,-1 0 0,1-1 0,-1 1 0,1 0 0,-1-1-1,0 1 1,1 0 0,-1-1 0,0 1 0,1 0-1,-1-1 1,0 1 0,1 0 0,-1-1 0,0 1-1,1-1 1,-1 1 0,0-1 0,0 1 0,0-1-1,0 1 1,0-1 0,1 1 0,-1-1 0,0 1-1,0-1 1,0 1 0,0-1 0,0 0 0,-1 0-4,1 1 0,-1-1 0,0 0 1,1 0-1,-1 1 0,0-1 0,1 0 0,-1 1 0,0-1 1,0 1-1,0-1 0,1 1 0,-1-1 0,-2 0 1,-2-1 148,-1 1 1,0-1-1,1 1 1,-11-2-1,7 4-99,0-1 0,0 1 0,0 1-1,0 0 1,0 0 0,0 0 0,0 1 0,1 1 0,-1-1-1,1 1 1,0 1 0,0 0 0,1 0 0,-1 0 0,1 1-1,0 0 1,0 0 0,1 1 0,0 0 0,0 0-1,1 0 1,0 1 0,0 0 0,0 0 0,1 0 0,1 1-1,-6 17 1,8-24-63,1 0 0,0 0-1,-1 0 1,1 0 0,0 0 0,0 0-1,0 0 1,0 0 0,1 0 0,-1 0-1,1 0 1,-1-1 0,1 1 0,0 3-1,0-5-40,0 1 0,-1 0 0,1 0 0,0-1 0,0 1 0,-1-1 0,1 1 0,0-1 0,0 1 0,0-1 0,0 1 0,0-1 0,0 0 0,0 1 0,0-1 0,0 0 0,0 0 0,0 0 0,0 0 0,0 0 0,0 0 0,0 0 0,0 0 0,0 0 0,0 0 0,0 0 0,-1-1 0,1 1 0,1-1 0,6-2-124,-1 0 0,-1 0 1,1 0-1,0-1 0,-1-1 1,0 1-1,0-1 0,0 0 1,-1 0-1,7-7 0,3-6-320,-1 1 0,13-23-1,-9 7 162,-18 31 700,-4 5-197,-5 6 96,0 6 135,1 1-1,1 0 1,-8 21 0,13-31-339,0 1 0,0-1 1,1 1-1,0-1 1,0 1-1,0 0 0,1-1 1,0 1-1,1 0 0,-1-1 1,4 13-1,-3-16-97,0-1 1,0 0-1,0 0 0,1 1 0,-1-1 0,1 0 1,-1 0-1,1-1 0,0 1 0,0 0 1,0-1-1,0 1 0,0-1 0,0 1 0,1-1 1,-1 0-1,0 0 0,0 0 0,1 0 0,-1 0 1,1-1-1,-1 1 0,1-1 0,-1 0 0,1 0 1,-1 1-1,1-2 0,0 1 0,4-1 0,5 0-142,-1-1 0,1 0-1,-1-1 1,23-9-1,-8-1-177,0 0 0,-1-2-1,-1-1 1,24-21 0,6-2-142,-54 39 473,1-1 0,-1 1 0,0 0 0,1-1 0,-1 1 0,1 0 0,-1-1 0,0 1 0,1 0 0,-1 0 0,1 0 0,-1-1 0,1 1 0,-1 0 0,1 0 0,-1 0 0,1 0 0,0 0 0,-1 0 0,1 0 0,-1 0-1,1 0 1,-1 0 0,1 0 0,-1 0 0,1 0 0,0 1 0,-1-1 16,1 1 0,-1 0 0,0-1-1,1 1 1,-1 0 0,0-1-1,1 1 1,-1 0 0,0-1 0,0 1-1,0 0 1,0 0 0,0-1 0,1 1-1,-1 0 1,-1 1 0,-6 41 1119,5-31-817,1-8-221,0 1-1,1-1 0,-1 0 0,1 1 0,0-1 1,0 0-1,2 8 0,-2-10-121,1-1 0,-1 0-1,1 0 1,-1 0 0,1 0 0,0 0 0,-1 0-1,1 0 1,0 0 0,0 0 0,0 0 0,0 0-1,0-1 1,0 1 0,0 0 0,0 0 0,0-1-1,0 1 1,0-1 0,0 1 0,0-1 0,1 0-1,-1 1 1,0-1 0,0 0 0,0 0 0,1 0-1,-1 0 1,0 0 0,0 0 0,1 0 0,-1 0-1,1 0 1,13-3-668,-1 0-1,1 0 1,-1-1 0,0-1-1,24-12 1,-20 9-809,0 1 1,34-10 0,-20 6 1009,-13 2 357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6:3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150 150 15115,'-13'5'877,"0"1"-1,1 0 1,0 0-1,1 2 1,-17 12-1,22-16-559,1 1 1,-1 0-1,1 0 0,1 0 1,-1 1-1,1-1 1,0 1-1,0 0 0,0 1 1,1-1-1,-5 14 1,8-19-263,-1 1 1,1-1 0,-1 1 0,1-1-1,0 1 1,0-1 0,0 1 0,0-1 0,0 1-1,0 0 1,0-1 0,0 1 0,1-1-1,-1 1 1,1-1 0,-1 1 0,1-1 0,0 2-1,0-2-29,0 0-1,0 0 1,0 0 0,0 0-1,0-1 1,0 1-1,0 0 1,0-1-1,0 1 1,0-1 0,0 1-1,0-1 1,0 1-1,1-1 1,-1 0-1,0 0 1,0 0 0,2 1-1,3-1-37,-1-1 0,1 1 1,0-1-1,0 0 0,-1 0 0,1-1 0,0 0 0,5-2 0,9-6-190,-2 0 0,1-1 0,-2-1 0,1-1 0,20-20 0,0-4-465,33-42-1,-48 53 566,23-39-1,-40 52 698,-15 15 0,-15 18 313,14-9-628,2-1 0,-1 1 0,2 0 0,-1 1 0,2 0 0,-1 0 0,-8 25 0,13-31-302,0 0 0,0-1 1,1 1-1,0 0 1,0 0-1,0 0 0,1 0 1,0 0-1,0 0 0,0 0 1,1 0-1,0 0 0,0 0 1,1-1-1,-1 1 1,1 0-1,0-1 0,1 1 1,-1-1-1,6 8 0,-6-11-1,-1 0 0,1 1 0,0-1-1,0-1 1,0 1 0,1 0 0,-1 0-1,0-1 1,1 1 0,-1-1 0,1 0-1,-1 0 1,1 0 0,-1 0 0,1 0-1,0-1 1,0 1 0,-1-1 0,1 1 0,5-1-1,27 0-314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6:3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45 19076,'3'-2'321,"-1"0"-1,0 0 1,0 0 0,0 0-1,0 0 1,-1 0-1,1 0 1,-1-1 0,2-2-1,-3 5-254,1-1 0,-1 1 0,0 0-1,0-1 1,0 1 0,0-1 0,0 1-1,0-1 1,0 1 0,0-1 0,0 1-1,0-1 1,0 1 0,0-1 0,0 1 0,0 0-1,0-1 1,-1 1 0,1-1 0,0 1-1,0-1 1,0 1 0,-1-1 0,0 1 27,0-1 1,0 0 0,1 1 0,-1-1-1,0 1 1,0-1 0,0 1 0,0-1-1,0 1 1,0 0 0,0-1 0,-1 1-1,1 0 1,-1 0 0,-16-2 93,0 1 0,-1 1 0,1 1 0,0 0 0,0 1 0,0 1 1,0 1-1,1 1 0,-1 0 0,1 1 0,0 1 0,-18 10 0,33-16-197,0 1 0,0-1 0,0 0 0,0 1 0,1-1 1,-1 1-1,0 0 0,1 0 0,-1-1 0,1 1 0,0 0 0,0 0 0,-2 3 0,3-5-10,0 1 1,0 0-1,0 0 1,0 0-1,0 0 1,0 0-1,0-1 1,0 1-1,0 0 1,1 0-1,-1 0 1,0-1-1,0 1 1,1 0-1,-1 0 1,0-1-1,1 1 1,-1 0-1,1 0 1,-1-1-1,1 1 1,-1-1-1,1 1 1,0 0-1,-1-1 1,1 1 0,0-1-1,-1 1 1,1-1-1,0 0 1,0 1-1,-1-1 1,1 0-1,0 1 1,0-1-1,0 0 1,1 0-1,17 6-545,2-2 0,-1 0 0,0-1 1,24 1-1,-26-4 171,0 2 0,-1 0 1,1 1-1,-1 0 0,1 2 1,19 7-1,-36-11 386,0-1 0,1 1 0,-1-1-1,0 1 1,0 0 0,1-1 0,-1 1-1,0 0 1,0 0 0,0 0 0,0 0-1,0 0 1,0 0 0,0 0 0,0 1 0,-1-1-1,1 0 1,0 0 0,-1 1 0,1-1-1,-1 0 1,1 1 0,-1-1 0,1 2 0,-1 0 34,-1-1 1,1 0 0,-1 0-1,1 1 1,-1-1 0,0 0-1,0 0 1,1 0 0,-2 0-1,1 0 1,0 0 0,0 0-1,-3 3 1,-6 5 258,1 0 1,-2-1 0,-20 14-1,31-22-281,-2 0 25,-75 51 1404,65-45-1156,0-1 0,1 0-1,-2-1 1,-23 7 0,36-12-297,-1 1 0,1-1 0,-1 0 0,1 0 0,-1 1 0,0-1 0,1 0 1,-1 0-1,1 0 0,-1 0 0,0 0 0,1 0 0,-1 0 0,0 0 0,1 0 0,-1 0 0,1 0 1,-1 0-1,0-1 0,1 1 0,-1 0 0,1 0 0,-1 0 0,1-1 0,-1 1 0,0 0 1,1-1-1,-1 1 0,1-1 0,0 1 0,-2-1 0,2 0-23,0-1 0,0 1 0,1 0 0,-1 0 0,0 0 0,0-1 0,1 1 0,-1 0 0,0 0 0,1 0 0,-1 0 0,1 0 0,-1 0 0,2-2 0,32-39-689,-32 40 733,27-28-518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6:3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36 220 21197,'-9'21'1904,"-1"7"-1344,1 1-240,5 4 672,0 1-288,6-5-599,4-1-282,3-10-703,2-7-392,0-14 920,-1-9-264,-3-13-232</inkml:trace>
  <inkml:trace contextRef="#ctx0" brushRef="#br0" timeOffset="1">65 5 14979,'-2'-4'1849,"2"8"-1097,5 6-344,4 3 1800,6 3-1768,10 2-192,7-1-120,11 0-224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6:3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212 199 21661,'-10'0'437,"-1"0"0,0 0 1,1 2-1,-1-1 1,0 1-1,1 0 0,0 1 1,-1 1-1,1-1 0,0 2 1,-13 6-1,18-8-352,0 1 0,0-1 0,0 0 0,1 1 0,-1 0 0,1 0-1,0 1 1,0-1 0,0 1 0,1 0 0,-1 0 0,1 0 0,0 0 0,1 1 0,-1-1-1,1 1 1,0-1 0,1 1 0,-1 0 0,1 0 0,-1 10 0,2-14-82,0 1 0,0-1 0,0 1 0,0-1 0,0 1 0,0-1 0,1 0 0,-1 1 0,1-1 1,-1 0-1,1 1 0,0-1 0,0 0 0,0 1 0,0-1 0,1 0 0,-1 0 0,0 0 0,1 0 0,0-1 0,-1 1 0,1 0 0,0-1 1,0 1-1,0-1 0,0 1 0,0-1 0,0 0 0,0 0 0,1 0 0,-1 0 0,0 0 0,0 0 0,5 0 0,-1-1-18,0 1-1,0-2 1,0 1-1,0 0 1,0-1-1,0 0 1,0-1-1,0 1 1,0-1-1,-1 0 1,1-1-1,-1 1 1,8-6-1,5-4-33,-1-1 0,-1-1 0,0-1 0,-1 0 0,0-1-1,19-29 1,-5 3-79,37-75-1,-53 94 102,-9 16 22,1 0 1,-1-1-1,-1 0 0,0 0 1,0 0-1,0 0 1,2-14-1,-5 22 6,0 0 1,0 0-1,0 0 0,0 0 1,0 0-1,0 0 0,0 0 1,0 0-1,-1 1 0,1-1 1,0 0-1,0 0 0,0 0 1,0 0-1,0 0 0,0 0 1,0 0-1,0 0 0,0 0 1,0 0-1,-1 0 0,1 0 1,0 0-1,0 0 0,0 0 1,0 0-1,0 0 0,0 0 1,0 0-1,0 0 0,0 0 1,-1 0-1,1 0 0,0 0 1,0 0-1,0 0 0,0 0 1,0 0-1,0 0 0,0 0 1,0 0-1,0 0 0,0-1 1,-1 1-1,1 0 0,0 0 1,0 0-1,0 0 0,0 0 1,0 0-1,0 0 0,0 0 1,0 0-1,0 0 0,0 0 1,0-1-1,0 1 0,0 0 1,0 0-1,0 0 0,0 0 1,0 0-1,0 0 0,0 0 1,0 0-1,0-1 0,0 1 1,-10 11 84,-11 18 62,8-3-17,0 1 0,2-1 0,1 2 0,-12 52 0,19-63-158,0-1 0,1 1-1,1-1 1,0 1 0,1 0 0,1-1-1,1 1 1,0 0 0,1-1-1,6 17 1,-7-28-51,0 0 0,0 0 1,1 0-1,-1 0 0,1 0 0,0 0 0,1-1 0,-1 0 1,8 7-1,-10-9 61,1-1 1,-1 0 0,1 0 0,-1 0-1,1 0 1,0 0 0,-1 0-1,1 0 1,0-1 0,0 1-1,0-1 1,0 1 0,0-1-1,-1 0 1,1 1 0,0-1-1,0 0 1,0 0 0,0-1-1,0 1 1,0 0 0,0-1-1,0 1 1,0-1 0,-1 1-1,1-1 1,0 0 0,0 0 0,-1 0-1,3-1 1,21-18-368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12299,'0'-3'2523,"6"1"-921,10 1-577,-9 3-910,0 1 0,-1-1 1,1 1-1,0 0 0,-1 1 0,1-1 0,-1 1 1,0 1-1,-1-1 0,7 6 0,8 11-51,22 26 0,-26-29-67,58 79-762,-16-18-1726,-48-69 1921,-3-9-58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12363,'17'11'824,"11"-1"-648,6-5-80,17-1 88,2 0-16,14-6-64,3-3-80,0-5 16,-2-4 8,-6-2-88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6:3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50 18324,'1'2'216,"-1"0"0,1 0 0,0 0 0,0 0 0,0 0 1,0 0-1,0 0 0,1 0 0,-1 0 0,1 0 0,-1-1 0,1 1 0,-1-1 0,1 1 1,3 1-1,0 0 29,-1-1 1,1 0 0,-1 0 0,1 0-1,0-1 1,-1 0 0,6 1-1,9 0 285,0-1 0,37-2 0,-46 1-378,15-2 291,49-9 0,-66 10-360,0-1 0,0-1-1,0 1 1,-1-1 0,1 0 0,-1-1 0,0 0-1,0 0 1,12-10 0,-18 14-71,-1-1 1,1 1-1,0 0 0,-1-1 1,1 1-1,-1-1 1,1 0-1,-1 1 0,1-1 1,-1 1-1,1-1 0,-1 0 1,0 1-1,1-1 0,-1 0 1,0 1-1,1-1 0,-1 0 1,0 0-1,0 1 0,0-1 1,0 0-1,0 0 0,0 1 1,0-1-1,0 0 0,0 0 1,0 1-1,0-1 0,0 0 1,-1 0-1,1 1 0,0-1 1,0 0-1,-1 1 0,1-1 1,-1 0-1,1 1 0,0-1 1,-1 0-1,1 1 0,-1-1 1,0 1-1,1-1 0,-1 1 1,1-1-1,-1 1 0,0 0 1,1-1-1,-1 1 0,0 0 1,1-1-1,-2 1 0,-3-2 24,-1 0 0,1 0 0,-1 0 0,0 1 0,-11-1 0,-1 1 10,0 1 0,0 1 0,0 1 0,0 0 0,1 1 1,-1 1-1,1 1 0,-21 8 0,27-8-15,-1-1 0,2 2-1,-1-1 1,1 1 0,0 1 0,0 0 0,0 1 0,1-1-1,0 2 1,1-1 0,0 1 0,0 1 0,-8 12 0,14-17-32,0-1 1,0 1 0,0-1 0,0 1-1,1 0 1,-1 0 0,1 0 0,0-1 0,1 1-1,-1 0 1,1 0 0,0 0 0,0 0 0,1 0-1,0 0 1,-1 0 0,2 0 0,-1 0-1,0 0 1,1-1 0,0 1 0,0-1 0,1 1-1,-1-1 1,1 0 0,0 0 0,0 0 0,0 0-1,0 0 1,1-1 0,6 6 0,-2-2-124,1-1 0,0 0 0,0 0 0,0-1 0,1 0 0,0 0 0,0-1 0,0-1 0,1 0 1,-1 0-1,1-1 0,0 0 0,21 0 0,-16-2 11,0-2 1,19-4-1,34-10-349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6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14347,'1'-1'91,"0"1"0,1-1 0,-1 0 0,1 0 0,-1 1 0,1-1 0,-1 1 0,1-1 0,-1 1 0,1 0 0,0 0 0,-1 0 0,1 0 0,-1 0 0,1 0 0,0 0 0,-1 0 0,3 1 0,8 0 147,160-2 1473,634 12 40,-366 6-1626,142 7-118,-2 21 344,-565-43-326,146 12 258,-126-12-206,0-3 0,53-6 0,-81 7-126,0-1-1,-1 0 1,1-1 0,-1 1 0,1-1-1,-1-1 1,1 1 0,-1-1 0,0 0 0,11-8-1,-17 11 33,1-1 0,-1 1 0,1 0 1,-1-1-1,0 1 0,1-1 0,-1 1 0,1-1 0,-1 0 0,0 1 0,0-1 0,1 1 0,-1-1 0,0 0 0,0 1 0,0-1 0,1 1 0,-1-1 0,0 0 0,0 1 1,0-1-1,0 0 0,0 1 0,0-1 0,-1 0 0,1 1 0,0-1 0,0 1 0,0-1 0,0 0 0,-1 1 0,1-1 0,0 1 0,-1-1 0,1 1 0,0-1 0,-1 1 1,1-1-1,-1 1 0,1-1 0,-1 0 0,-2-1-17,1 0-1,-1 1 1,0-1 0,1 1 0,-1-1 0,-6-1-1,-19-5-282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4:5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368 112 14019,'16'-22'1462,"-13"19"-1254,0-1 0,0 1-1,0-1 1,0 0 0,-1 0 0,1 0-1,-1 0 1,0 0 0,-1 0 0,1-1 0,-1 1-1,0-1 1,0 1 0,0-1 0,0-8-1,-1 12-141,-1 0-1,1 0 1,-1 0-1,1 1 0,-1-1 1,0 0-1,1 0 1,-1 0-1,0 0 1,0 1-1,0-1 0,0 0 1,0 0-1,0 1 1,1-1-1,-1 1 0,-1-1 1,1 1-1,0 0 1,0-1-1,0 1 1,0 0-1,0 0 0,0-1 1,0 1-1,0 0 1,-1 0-1,1 0 0,-2 1 1,-36 2 634,38-3-690,-22 6 90,0 0 0,0 1 0,0 1 0,1 1 0,1 1-1,-1 1 1,1 1 0,1 1 0,0 0 0,1 2 0,1 0 0,0 1 0,-23 28 0,37-39-109,0 0-1,0 1 1,1-1 0,-1 1 0,1 0-1,0 0 1,1 0 0,-2 7 0,3-11 2,1 0 1,-1 0 0,1 0 0,0 0 0,0 0-1,0 0 1,0 0 0,1 0 0,-1 0 0,0 0 0,1 0-1,-1 0 1,1 0 0,0 0 0,0 0 0,0 0 0,0 0-1,0-1 1,0 1 0,0 0 0,0-1 0,1 1 0,-1-1-1,1 1 1,-1-1 0,1 0 0,0 1 0,-1-1-1,1 0 1,2 1 0,18 8-417,0 0 0,42 12 0,-47-18 151,0 1-1,0 1 1,-1 1-1,0 0 1,-1 1-1,1 1 1,13 11-1,-26-18 235,0 0-1,0 1 0,-1-1 0,1 1 0,-1 0 0,0 0 0,0-1 1,0 2-1,0-1 0,0 0 0,-1 0 0,1 1 0,-1-1 1,0 0-1,0 1 0,0 0 0,0-1 0,-1 1 0,0-1 0,1 1 1,-2 4-1,1-3 97,-1-1 1,-1 1-1,1-1 1,0 0-1,-1 0 1,0 0-1,0 0 1,0 0-1,-1 0 1,1 0-1,-1-1 1,0 1-1,0-1 1,0 0-1,-1 0 1,-6 5-1,-2 0 139,0-1 0,-1 0 0,0-1-1,-1 0 1,1-1 0,-1 0-1,0-2 1,0 1 0,0-2 0,0 0-1,-1 0 1,1-1 0,-1-1-1,1-1 1,-27-4 0,33 2-1269,12 0-295,16 0 233,6 3 246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4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14883,'-26'59'2098,"13"-32"-1308,-10 34-1,20-53-713,1 1-1,0-1 1,1 1 0,-1 0 0,2-1-1,-1 1 1,1 0 0,2 13-1,-2-20-72,0-1 0,1 1-1,-1 0 1,0 0-1,1 0 1,-1-1 0,1 1-1,0 0 1,0 0-1,-1-1 1,1 1 0,0-1-1,1 1 1,-1-1-1,0 1 1,0-1 0,1 1-1,-1-1 1,0 0-1,1 0 1,-1 0 0,1 0-1,0 0 1,-1 0-1,1 0 1,0-1-1,-1 1 1,1 0 0,0-1-1,0 0 1,0 1-1,0-1 1,-1 0 0,1 0-1,0 0 1,0 0-1,0 0 1,0 0 0,2-1-1,3-1-4,-1 1 0,1-1 0,0-1 0,-1 1 0,1-1 0,-1-1 0,0 1 0,0-1 0,7-5 0,1-3 15,-1-1-1,0-1 0,0 0 0,-1 0 0,13-23 0,41-83 136,-66 120-144,0 0 1,0 0 0,0 1 0,0-1 0,0 0 0,0 0 0,0 0-1,0 0 1,0 0 0,0 0 0,0 0 0,0 0 0,0 0 0,0 0-1,0 0 1,0 0 0,1 0 0,-1 0 0,0 0 0,0 0 0,0 0-1,0 0 1,0 0 0,0 0 0,0 0 0,0 0 0,0 0 0,0 0-1,0 0 1,0 0 0,0 0 0,0 0 0,0 0 0,0 0 0,0 0-1,1 0 1,-1 0 0,0 0 0,0 0 0,0 0 0,0 0 0,0 0-1,0 0 1,0 0 0,0 0 0,0 0 0,0 0 0,0 0 0,0 0-1,0 0 1,0 0 0,1 10 129,-3 15 56,-2-1-30,0 3 231,-1 35 0,4-55-383,1 0 0,1 0 1,-1 0-1,1-1 0,1 1 1,-1 0-1,1-1 0,0 1 1,1-1-1,4 10 0,-5-13-61,-1-1 0,1 0-1,0 0 1,0 0 0,0 0 0,0 0 0,0 0-1,0-1 1,4 3 0,-5-3 41,0-1 0,0 1 0,1-1 0,-1 1 0,0-1 0,0 1-1,1-1 1,-1 0 0,0 0 0,1 1 0,-1-1 0,0 0 0,1 0 0,-1 0 0,0-1 0,1 1 0,-1 0 0,0 0 0,1-1 0,-1 1 0,2-2 0,11-10-254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4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12531,'1'45'1804,"-7"48"0,-1 19-166,7 194 285,15-361-1384,36-140-956,-41 165 315,1 1 0,2-1 0,1 2 0,23-35 0,-32 56 88,0 0 0,1 0 0,0 1 0,0 0 0,1 0 0,-1 1 0,12-7 0,-16 10 20,0 1 0,0-1-1,0 1 1,1 0 0,-1 0 0,0 0 0,1 0-1,-1 0 1,0 1 0,1-1 0,0 1-1,-1 0 1,1-1 0,-1 1 0,1 0 0,-1 0-1,1 1 1,-1-1 0,1 0 0,-1 1-1,1 0 1,-1 0 0,0-1 0,1 1 0,-1 1-1,0-1 1,1 0 0,-1 0 0,3 3-1,-4-2 15,0-1-1,1 0 0,-1 1 1,0-1-1,0 1 1,0-1-1,0 1 0,0 0 1,0-1-1,0 1 0,0 0 1,-1 0-1,1 0 0,-1 0 1,1 0-1,-1-1 0,0 1 1,0 0-1,0 4 0,-1-3 28,1 1 0,-1-1 0,0 0 0,0 1 0,-1-1 0,1 0 0,-1 0 0,1 0 0,-1 0 0,-3 4 0,-2 1 121,-1 0 0,1-1 0,-1 1 0,-1-1 0,1-1 0,-11 7 0,8-7 30,0-1 0,0 0 0,-1 0 1,-22 6-1,29-10-193,1-1 1,-1 1-1,1-1 1,-1 1-1,0-2 1,1 1-1,-7-1 0,9 1-31,0-1 0,0 1 0,0-1 0,0 0 0,0 0 0,1 0 0,-1 0 0,0 0 0,0 0 0,1 0 0,-1 0 0,0-1 0,1 1 0,-1-1 0,1 1 0,-2-4 0,-3-11-84,7-5-132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4:5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16259,'-16'207'5322,"-1"-2"-3395,16-175-1833,0-17-60,1 0 0,0 0 1,1 0-1,5 24 0,-3-31 28,1-12-6,-1-15 9,3-34-141,-1-6-288,3-1-1,30-113 0,-36 169 317,0-1 0,1 1-1,0-1 1,0 1 0,0 0 0,1 0-1,0 1 1,0-1 0,9-9-1,-10 12 39,1 1 0,-1-1 0,1 1 0,0 0 0,-1 0 0,1 0 0,0 1 0,0-1 0,0 1 0,0 0 0,0 0 0,0 1-1,0-1 1,1 1 0,-1 0 0,0 0 0,7 1 0,-5-1 20,1 1 0,-1 0 1,0 1-1,0-1 0,0 1 0,-1 0 1,1 1-1,0-1 0,-1 1 0,0 0 0,1 1 1,7 6-1,-11-8 14,-1-1 0,1 1 0,-1 0 0,1 0 0,-1 0 0,0 1 0,1-1 0,-1 0 0,0 0 0,0 1 0,-1-1 0,1 0 0,0 1 0,-1-1 0,0 1 0,1-1-1,-1 1 1,0-1 0,0 1 0,-1-1 0,1 1 0,0-1 0,-1 1 0,1-1 0,-1 0 0,0 1 0,0-1 0,0 0 0,0 0 0,0 1 0,-1-1 0,1 0 0,-3 3 0,-5 7 55,-1-1 0,1 0 1,-2-1-1,0 0 0,0 0 0,-1-1 0,0-1 0,0 0 0,-1 0 0,0-2 0,0 1 0,-21 6 0,32-12-172,0-1-1,-1 1 0,1 0 0,0-1 0,0 0 1,0 1-1,-1-1 0,1 0 0,0 0 0,-1 0 0,1-1 1,0 1-1,0 0 0,0-1 0,-3-1 0,4 2 35,0-1 0,0 0 0,0 0-1,0 0 1,0 0 0,0 0 0,1 0-1,-1 0 1,1-1 0,-1 1 0,0 0-1,1 0 1,0 0 0,-1-1 0,1 1-1,0 0 1,0 0 0,-1-1 0,1 1-1,0 0 1,0-1 0,1 1 0,-1 0-1,0 0 1,0-1 0,1 1 0,-1 0-1,1-2 1,9-34-517,6-17-195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4:5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13915,'-1'13'892,"-1"0"-1,0-1 1,-1 1-1,-7 22 1,-4 14 458,3 22 380,-5 138-1,16-188-1573,0 0-1,5 30 1,-5-46-143,1-1 0,-1 1 0,1-1 0,1 1 0,-1-1 0,1 0 0,0 1 0,-1-1 0,2 0 0,-1 0 0,0 0 0,1 0 0,0-1-1,0 1 1,0-1 0,0 0 0,7 5 0,-9-7-13,1 0-1,0 0 1,0 0-1,1 0 1,-1-1-1,0 1 1,0 0-1,0-1 0,0 0 1,0 0-1,1 1 1,-1-1-1,0 0 1,0-1-1,0 1 0,1 0 1,-1-1-1,3 0 1,-1-1-13,0 0 0,0 0 1,0 0-1,0-1 0,-1 1 0,1-1 1,-1 0-1,6-6 0,1-2-55,-1-1 0,-1-1 0,0 1 0,9-20 0,-10 18-14,0-1 1,-1 1-1,-1-1 0,0 0 0,-1-1 1,3-28-1,-7 37-6,-1 7 52,-5 13 71,-3 23 125,8-30-134,-4 17 148,-1 37 0,5-54-141,1-1 0,0 1 0,1-1 0,-1 1 0,1-1 0,0 1 0,0-1 0,1 0 0,-1 0-1,1 1 1,1-1 0,4 8 0,-6-11-22,1 0-1,0 0 0,0-1 1,0 1-1,0 0 0,0-1 0,0 1 1,0-1-1,1 0 0,-1 0 1,0 0-1,1 0 0,-1 0 1,1 0-1,-1-1 0,1 1 0,0-1 1,-1 0-1,1 0 0,-1 0 1,1 0-1,-1 0 0,1 0 0,0-1 1,-1 1-1,4-2 0,2 0-13,0-1-1,0 0 1,0 0-1,-1-1 1,1 0-1,11-9 1,-8 4-91,0-1-1,0 0 1,-1 0 0,0-1 0,-1-1-1,0 0 1,-1 0 0,-1-1 0,0 1-1,0-2 1,-1 1 0,-1-1 0,0 0-1,3-18 1,-8 31 85,1 1 0,-1-1 0,0 0 1,0 0-1,1 0 0,-1 1 0,0-1 0,0 0 0,0 0 0,0 0 0,0 1 0,0-1 1,0 0-1,0 0 0,0 1 0,-1-1 0,1 0 0,0 0 0,0 0 0,-1 1 0,1-1 1,-1 0-1,1 1 0,0-1 0,-1 0 0,1 1 0,-2-2 0,1 3 23,0-1-1,0 0 1,0 1-1,1-1 0,-1 1 1,0-1-1,0 1 1,0 0-1,1-1 1,-1 1-1,0 0 1,1 0-1,-1-1 0,0 1 1,1 0-1,-1 0 1,1 0-1,-1 0 1,1 0-1,-1 1 0,-3 7 172,0 0 0,0 0 0,1 0-1,1 1 1,-1-1 0,-1 15 0,4-20-128,0 0 1,0 1-1,0-1 1,1 0-1,-1 0 1,1 0-1,0 0 1,0 0-1,0 0 1,1 0-1,-1-1 1,1 1-1,0 0 1,0-1-1,0 1 1,1-1-1,4 6 1,34 32 68,43 51-298,-74-80 129,-2 0 0,1 1-1,-2 1 1,0-1-1,0 1 1,5 20 0,-7-18 48,0 0 0,-2 0 0,0 1 0,-1 0 0,0 0 0,-1-1 1,-1 1-1,-1 0 0,-1 0 0,0 0 0,-1-1 0,0 1 0,-11 26 1,13-40 16,-1 1 0,1-1 0,-1 0 0,0 1 0,0-1 0,0-1 0,-1 1 0,1 0 0,-1 0 0,-3 2 0,4-4-8,1 0 1,0 0 0,-1-1 0,1 1 0,0 0 0,-1-1 0,1 0 0,-1 1 0,1-1 0,-1 0 0,1 0 0,-1 1 0,1-1 0,-1 0 0,1-1 0,-1 1 0,1 0 0,0 0 0,-1-1 0,1 1 0,-1-1 0,1 1 0,0-1 0,-1 1 0,1-1 0,0 0 0,-1 0 0,-1-1 0,-3-4 32,0 1 1,0-2-1,0 1 1,0-1-1,1 0 1,0 0-1,1 0 1,0 0-1,0-1 1,-4-10 0,-2-9 34,-12-49 1,19 65-91,1 1 0,1 0-1,-1-1 1,2 1 0,-1-1 0,1 1 0,2-14 0,-1 19-37,1 0 1,-1 0-1,1-1 0,-1 1 1,1 1-1,1-1 1,-1 0-1,1 0 1,0 1-1,0 0 0,0-1 1,0 1-1,1 0 1,0 1-1,0-1 1,7-5-1,10-4-1078,1 1 0,41-17-1,-34 16 557,36-20 0,-1-13-349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4:5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13 15227,'0'0'81,"0"0"0,0 0 0,0 0 0,0-1 0,0 1 1,1 0-1,-1 0 0,0 0 0,0 0 0,0 0 0,0 0 0,0-1 0,0 1 0,0 0 0,0 0 0,0 0 0,0 0 0,0 0 0,0-1 0,0 1 0,0 0 0,0 0 0,0 0 0,0 0 0,0 0 0,0-1 0,0 1 0,0 0 1,0 0-1,0 0 0,0 0 0,0 0 0,0-1 0,0 1 0,0 0 0,0 0 0,0 0 0,0 0 0,-1 0 0,1 0 0,0-1 0,0 1 0,0 0 0,0 0 0,0 0 0,0 0 0,-1 0 0,-10-4 2170,-15 2-473,18 3-1700,0 0-1,0 1 0,0 0 0,0 0 0,0 1 1,0 0-1,1 0 0,0 1 0,-1 0 1,1 0-1,-7 7 0,8-7-71,0 1 0,0 0 1,1 0-1,0 0 0,0 1 1,1-1-1,0 1 0,0 0 0,0 1 1,0-1-1,1 1 0,-5 12 0,8-16-22,0-1 0,-1 0 0,1 0 0,0 0 0,0 1 0,0-1 0,0 0 0,1 0 0,-1 0-1,0 0 1,1 0 0,0 1 0,-1-1 0,1 0 0,0 0 0,0 0 0,0-1 0,1 1-1,-1 0 1,0 0 0,1 0 0,-1-1 0,1 1 0,-1-1 0,1 1 0,0-1 0,-1 0 0,1 0-1,0 0 1,0 0 0,0 0 0,0 0 0,4 1 0,7 3-169,0-1-1,1-1 1,-1 0 0,15 1 0,1 0-113,-12-3 134,0 2 0,0-1 0,0 2-1,-1 0 1,1 2 0,22 9 0,-38-15 186,0 1 0,1 0-1,-1-1 1,0 1 0,0 0 0,0-1 0,0 1 0,0 0-1,0 0 1,0 0 0,0 0 0,0 0 0,0 0-1,0 0 1,-1 1 0,1-1 0,0 0 0,-1 0 0,1 1-1,-1-1 1,1 0 0,-1 1 0,0-1 0,1 3 0,-2-2 24,1 0 1,-1 0-1,1 0 0,-1 0 1,0 0-1,0 0 1,0 0-1,0 0 1,0 0-1,-1 0 1,1-1-1,0 1 1,-1 0-1,-1 1 0,-5 4 215,-1 0 0,0 0-1,0-1 1,-20 10 0,17-10-108,-1-1 0,1 0 1,-1 0-1,0-1 1,0-1-1,0 0 0,-19 1 1,32-4-185,0-1 0,0 1 0,-1 0 0,1 0 0,0 0 0,0-1 0,0 1 0,0 0 0,0 0 0,0 0 0,0-1 0,0 1 0,0 0 0,0 0 0,0-1 0,0 1 0,0 0 0,0 0 0,0-1 0,0 1 0,0 0 0,0 0 0,0-1 0,0 1 0,0 0 0,0 0 0,0-1 0,0 1 0,0 0 0,0 0 0,1 0 0,-1-1 0,0 1 0,0 0 0,0 0 0,0 0 0,1-1 0,4-5-266,1 1 1,0-1-1,0 1 1,8-6-1,12-8-127,6-10-237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4:5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85 296 17612,'0'23'1632,"-3"7"-1040,-3 1-224,1 3 585,4 2-145,1-2-360,0-3-256,0-11-592,1-5-280,6-15 520,-3-6-153,1-23-127</inkml:trace>
  <inkml:trace contextRef="#ctx0" brushRef="#br0" timeOffset="1">6 0 19004,'-5'2'1424,"5"6"-1152,2 1-136,8 0 24,2 3-600,15-3 488,8 1-128,11 3-208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4:5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164 223 15779,'-21'23'1214,"-7"8"559,-31 45 0,51-65-1532,1 2 0,0-1 0,1 1 0,0 0 0,1 0 0,0 1 0,-4 23 0,8-33-178,0 0-1,1 0 1,0-1-1,0 1 1,0 0-1,0 0 1,0-1-1,1 1 0,1 6 1,-1-9-51,-1 0-1,1 0 1,-1 0-1,1 0 1,0 0-1,-1 0 1,1 0-1,0 0 1,0 0 0,-1-1-1,1 1 1,0 0-1,0-1 1,0 1-1,0-1 1,0 1-1,0-1 1,0 1 0,0-1-1,0 0 1,0 1-1,0-1 1,0 0-1,0 0 1,0 0 0,1 0-1,-1 0 1,0 0-1,0 0 1,0 0-1,0 0 1,0 0-1,0-1 1,0 1 0,0 0-1,2-2 1,5-1 7,1-1 1,-1 0 0,0 0 0,0-1-1,0 0 1,-1-1 0,0 0-1,12-12 1,49-60 33,-63 73-46,43-56 90,-3-2 0,-3-2 0,66-135 0,-108 199-92,0 1 0,0 0-1,0 0 1,0 0 0,1 0-1,-1 0 1,0-1 0,0 1-1,0 0 1,0 0 0,0 0-1,0-1 1,0 1 0,0 0-1,1 0 1,-1 0 0,0-1 0,0 1-1,0 0 1,0 0 0,0-1-1,0 1 1,0 0 0,0 0-1,0 0 1,0-1 0,0 1-1,-1 0 1,1 0 0,0-1 0,0 1-1,0 0 1,0 0 0,0 0-1,0-1 1,0 1 0,0 0-1,-1 0 1,1 0 0,0 0-1,0 0 1,-1-1 0,-4 3 85,-1 4-38,1 0 1,0 0-1,0 0 0,0 0 1,1 1-1,0 0 0,-5 10 0,-21 58 264,24-57-289,1 0 0,1 1 0,0-1 0,2 1 0,0 0 0,1 0 1,2 31-1,1-34-43,0-1 0,1 0 0,1 1 0,0-1 1,2 0-1,-1-1 0,2 1 0,0-1 0,14 20 0,-18-29 20,0 0-1,1 0 1,0 0-1,0-1 0,0 0 1,0 0-1,1 0 1,0 0-1,0-1 0,8 5 1,19 4-106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2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17436,'20'0'1104,"27"-11"-1176,18-2-200,24 0-208,9 0 448,11 0-200,4 3-64</inkml:trace>
  <inkml:trace contextRef="#ctx0" brushRef="#br0" timeOffset="1">1252 42 10274,'29'4'928,"-6"-3"-640,-4-1-200,-11 0 121,-1 0 79,-9-5 24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4:5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104 104 16996,'2'3'143,"-1"-1"0,1 0 0,-1 0 0,1 1 0,0-1 1,-1 0-1,1 0 0,0-1 0,0 1 0,1 0 0,-1-1 1,0 1-1,0-1 0,1 0 0,-1 1 0,1-1 0,-1-1 1,1 1-1,0 0 0,-1 0 0,5 0 0,3 0 58,0 0 0,1 0-1,-1 0 1,15-3 0,-14 1-31,-1 0 0,1-2 0,-1 1 1,20-9-1,-26 10-86,0-1-1,0 0 1,0 0 0,0-1 0,0 1-1,-1-1 1,1 0 0,-1 0-1,0 0 1,0 0 0,0-1 0,0 1-1,0-1 1,2-4 0,-4 6-50,-1 1 0,1-1 0,-1 0 0,1 1 0,-1-1 0,1 0 0,-1 1 0,0-1 0,0 0 0,0 0 0,0 1 0,0-1 0,0 0 0,-1 1 0,1-1 1,0 0-1,-1 1 0,1-1 0,-1 0 0,0 1 0,0-1 0,0 1 0,1-1 0,-1 1 0,0-1 0,-1 1 0,1 0 0,0 0 0,0-1 0,-1 1 0,1 0 0,0 0 0,-1 0 1,1 0-1,-1 0 0,1 1 0,-3-2 0,-4-2 29,0 1 0,-1 0 0,1 1 0,0-1 0,-1 1 0,-10 0 0,7 1-44,-1 0 1,1 2-1,0-1 1,-1 2-1,1-1 1,0 2 0,0 0-1,0 0 1,1 1-1,-1 0 1,-21 12-1,27-12-3,0-1-1,0 1 0,0 0 1,1 1-1,-1-1 0,1 1 1,0 0-1,0 1 0,1-1 1,-1 1-1,1 0 0,1 0 1,-1 0-1,1 1 0,0-1 1,0 1-1,1-1 0,0 1 1,0 0-1,1 0 0,-2 13 1,3-14-2,1 0 0,-1 0 0,1 0 1,1 0-1,-1 0 0,1 0 0,0 0 0,0 0 1,0-1-1,1 1 0,0-1 0,0 0 1,0 0-1,1 0 0,-1 0 0,1 0 0,1-1 1,-1 0-1,1 0 0,-1 0 0,1 0 0,8 4 1,3 1-80,0-1 1,0 0 0,1-1 0,0-1 0,0 0-1,25 4 1,-23-7-72,0 0 0,0-1 0,1-1 0,-1-1 0,0 0 0,0-2 0,0 0 0,0-1 0,0-1 0,36-13 0,25-15-259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6:3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 13011,'-19'-2'1322,"11"-1"-753,14-3 398,4 3-730,0 1 0,0 0 0,0 0 0,0 1 0,0 1 0,0-1 0,0 2 0,12 1-1,11-1 104,476 28 1528,-216-8-1491,1221-11 41,-1509-10-432,256-3-1386,-256 4 1276,-4-1 103,0 0 0,0 1 1,-1-1-1,1 0 0,0 0 0,0 0 0,-1 0 0,1 0 1,0 0-1,0 0 0,-1 0 0,1-1 0,0 1 0,0 0 1,-1 0-1,1-1 0,0 1 0,-1 0 0,2-1 0,8-8-312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6:5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1 612 12083,'1'2'52,"0"0"0,1 0 0,-1 1 0,1-1 0,0 0 0,0 0 0,0-1 0,0 1 0,0 0 0,0-1 0,0 1 0,0-1 0,1 0 0,-1 1 0,1-1 0,-1 0 0,0-1 0,1 1 0,0 0 0,-1-1 0,1 1 0,0-1 0,-1 0 0,4 0 0,10 1 95,1-1 0,24-3 0,-39 3-121,37-7 184,0-2 1,0-1-1,-1-2 0,43-20 1,67-20 124,424-72 475,-364 84-666,268-40 47,-323 64-181,175 4 0,200 37-72,139-1 29,-506-31 12,0-7 0,303-68-1,-137-2-442,46-9-281,-300 77 618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7:1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867 41 8434,'0'-1'144,"0"0"1,0 0-1,0 0 1,0 0-1,0 0 1,0 0-1,0 0 1,0-1-1,-1 1 1,1 0-1,0 0 1,-1 0-1,1 0 1,-1 0-1,1 0 1,-1 0-1,0 1 0,1-1 1,-1 0-1,0 0 1,1 0-1,-1 0 1,0 1-1,0-1 1,0 0-1,0 1 1,0-1-1,0 1 1,0-1-1,0 1 1,0-1-1,0 1 1,0 0-1,0 0 1,0-1-1,-1 1 1,-5 0-42,1 0 0,-1 0 1,1 1-1,0 0 0,-10 3 1,-13 1 122,5-6-4,-1 0 1,-40-8 0,-26-1 438,83 10-593,-25-2 224,0 2-1,-49 7 1,72-6-239,0 1-1,0 1 1,1 0 0,-1 0 0,1 1-1,0 0 1,0 0 0,0 1 0,0 0 0,1 1-1,0 0 1,-12 11 0,-11 18 193,1 2 0,2 1 0,-36 64 0,48-69-205,0 1 0,3 1-1,1 0 1,-10 45 0,10-37-18,3-10-19,2 0-1,1 0 1,-3 57 0,8-74-7,2 0 0,0 1 1,1-1-1,0 0 0,1 0 0,1 0 0,1 0 0,0-1 0,12 25 0,0-9-1,1-1 0,2-1 0,1 0 0,1-2 0,1 0 0,1-2 0,33 27 0,-38-37-5,1 0-1,1-1 1,0-1-1,1-1 1,0-1 0,1 0-1,0-2 1,1-1-1,0-1 1,45 7-1,-41-10-10,0-2 0,0-1 0,0-1 0,0-2-1,0 0 1,29-7 0,-44 6 11,0-1 0,0 0 1,0-1-1,-1 0 0,0-1 0,1-1 0,-2 1 1,1-2-1,-1 0 0,-1 0 0,1-1 0,-1 0 1,-1-1-1,13-16 0,-2-2-11,-2-2 1,-2 0-1,0-1 1,-2 0-1,-2-1 1,0 0-1,-3-1 1,0-1-1,-2 0 0,-2 1 1,-1-2-1,-1-39 1,-3 37-7,-2-1-1,-1 0 1,-2 1 0,-2 0 0,-1 0-1,-2 1 1,-2 0 0,-1 0 0,-1 2-1,-37-64 1,36 76-95,0 0-1,-35-38 1,42 52 3,0 0 0,-1 1 0,0-1-1,0 2 1,-1-1 0,0 1 0,0 1 0,0 0 0,-14-5-1,20 9 34,1 0 0,0 0 0,-1 1 0,1-1 1,-1 1-1,1 0 0,-1 0 0,1 0 0,-1 0 0,1 1 0,-1-1 0,1 1 0,-1 0 0,-4 2 0,-6 4-225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7:2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77 11146,'-13'-10'543,"0"1"0,-1 0 0,0 1 0,-1 1-1,-23-9 1,34 15-451,-1-1 0,0 2-1,1-1 1,-1 0 0,0 1 0,1 0-1,-1 0 1,0 0 0,0 1-1,1 0 1,-1 0 0,0 0 0,1 0-1,-1 1 1,1-1 0,0 1 0,-1 0-1,1 1 1,0-1 0,0 1 0,0 0-1,1 0 1,-7 6 0,-2 4-29,0 1 0,1 1 0,0 0-1,1 0 1,1 1 0,0 0 0,2 1 0,0 0 0,-7 24 0,0 10-46,-14 104 1,24-116 1,1-1 0,1 0-1,3 1 1,1-1 0,2 0 0,12 56 0,-8-63-4,2-1 0,1 0 0,1 0 0,1-1 0,2-1 1,0-1-1,2 0 0,25 30 0,-23-34-32,1-1 0,0-1 0,2-1 0,0-1 1,2-1-1,0-1 0,0-1 0,32 15 0,-41-24-15,0-1-1,1-1 1,-1 0 0,1-1 0,0-1 0,32 3 0,-35-6 8,-1 0 0,1-1 0,-1 0 1,0-1-1,0 0 0,1-1 0,-1-1 1,-1 0-1,1 0 0,11-7 0,-13 5 30,0 0 0,0 0 0,0-2 0,-1 1-1,0-1 1,-1 0 0,1-1 0,10-15 0,-8 9 74,-2-1 0,0 0 0,0 0 0,11-35 0,-8 11 126,-3-1-1,-1 1 1,-2-1-1,2-52 1,-7 50-50,-1 0 1,-2-1 0,-2 1 0,-2 0-1,-12-48 1,10 63-142,-1 0 0,-2 1 1,0 0-1,-2 1 0,0 1 0,-2 0 1,-1 0-1,-32-36 0,25 35-43,-2 1 0,-1 2 0,-34-25 0,43 36-170,-1 1 0,0 0 0,0 2-1,-1 0 1,0 1 0,-37-10 0,49 16 104,5 1 69,0 0 0,0 1 1,0-1-1,0 1 1,0-1-1,0 1 0,-1 0 1,1 0-1,0 0 0,0 0 1,0 0-1,0 0 0,0 1 1,0-1-1,0 1 0,-3 0 1,-5 9-312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7:5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2144 67 7026,'-200'9'4239,"111"-6"-2863,-133 19-1,-75 49-820,181-40-511,-476 165 340,437-140-144,127-45-206,0 1-1,0 1 1,-38 24-1,50-26-33,1 1 0,0 0 0,0 1 1,2 1-1,-1 0 0,-17 25 0,4 1-7,1 2 0,3 1 1,1 1-1,2 1 0,2 1 0,2 0 0,2 2 1,2-1-1,3 1 0,-7 87 0,15-115 3,1 0-1,1 0 0,1 0 0,0 0 1,2-1-1,0 1 0,1-1 1,1 0-1,1 0 0,1 0 1,0-1-1,2 0 0,0-1 0,0 0 1,2-1-1,0 0 0,1 0 1,27 24-1,22 13 18,85 56 0,76 33 17,-179-115-29,-24-15 56,1 0 1,42 17-1,-51-25-27,1 0-1,-1-1 1,1-1 0,0 0 0,0-1 0,0 0 0,14-1 0,397-11 693,-382 9-717,0-2 0,-1-2 0,0-1 1,0-3-1,48-17 0,193-90 17,-156 61-3,228-124-2,-262 130-25,133-81-91,-185 103 18,-2-1 0,0-2 0,44-48 0,200-230-308,-249 274 308,-1-1-1,46-72 1,-66 89 78,-1 0 0,-1-2 1,-1 1-1,-1-1 0,-1 0 1,-1-1-1,-1 1 1,4-28-1,-7 32 25,-1 0-1,-1 1 1,0-1-1,-1 0 1,0 1-1,-7-25 1,6 32-12,-1 0 1,0 1-1,0 0 1,-1 0-1,-1 0 1,1 0-1,-1 1 0,0 0 1,-1 0-1,1 0 1,-2 1-1,1-1 1,-1 1-1,-7-5 0,-5-1 2,0 0 0,-1 2-1,0 0 1,0 2 0,-1 0-1,-22-5 1,-134-23 48,-184-8 21,-14-2-308,64-9-177,209 35 300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7:4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2753 96 10442,'-22'4'374,"1"-1"0,-1-1 0,0-1 0,0-1 0,0-1 0,-35-6-1,-124-39 810,109 25-1063,29 11-94,0 2-1,0 2 1,-1 2 0,0 2 0,0 1-1,1 3 1,-1 2 0,-46 9 0,-14 9-55,1 4-1,-115 47 1,-114 75-58,14 26 24,227-120 99,1 4-1,-156 133 0,204-152-26,1 1 0,3 2 0,1 2 0,2 1 0,3 2 0,1 1 0,-28 60 0,49-85-30,0 0-1,2 0 1,1 1 0,1 0 0,0 1-1,2-1 1,1 1 0,1 0 0,1 0 0,1 0-1,2 0 1,0 0 0,2-1 0,0 1 0,2-1-1,0 0 1,2 0 0,1-1 0,0 0-1,2 0 1,23 36 0,-20-39-29,1 0 0,0-1-1,2-1 1,0 0 0,1-1 0,0-1-1,31 20 1,-20-18-52,1 0-1,2-3 1,-1 0-1,57 17 1,-18-14-68,0-4 1,2-2-1,-1-3 1,108-1-1,-44-10 125,-1-6-1,0-6 0,142-33 1,-120 10 123,-2-8 0,187-78 0,-165 42 124,-3-8-1,179-122 0,-262 150-102,-3-5-1,-2-3 1,-4-4-1,98-112 1,-152 153-55,-2-1 0,-1-1 1,-2-2-1,33-69 0,-47 86 12,0-1 0,-1 1-1,-1-1 1,-1-1-1,-1 1 1,-1-1 0,-1 1-1,0-1 1,-2 0 0,0 0-1,-6-33 1,4 43-10,-1 0 0,0-1 0,-1 1 1,-1 1-1,1-1 0,-2 1 0,1-1 0,-2 1 0,-12-16 0,8 14 4,0 1-1,-1 0 1,0 1-1,-1 0 1,0 0-1,-20-9 1,-3 1 23,-1 2 1,-1 2-1,0 1 1,-75-14-1,2 8-6,-173-8 0,-115 25-121,199 9 155,-264 42-1,326-21-96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7:4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3366 14 11458,'-123'-9'505,"-1"5"0,-216 21 0,-295 89-622,287-40 101,346-65 17,-384 71 129,274-46-86,-151 56 0,180-47-42,2 4 1,2 4 0,1 3-1,3 4 1,-77 65 0,88-62 64,-113 123 0,145-138-38,1 1 0,2 2 0,2 1 1,-36 75-1,51-90-26,1 1 1,2 0-1,1 0 1,1 1-1,-6 50 1,12-63-5,0 1 0,1-1 0,1 1 0,1 0 0,0-1 0,1 1 0,0-1 0,2 0 0,0 0 0,1 0 0,12 24 0,-3-16 3,1 0 0,1-1 0,1-1 0,1-1 0,33 29 0,-1-7 0,71 45-1,-64-52-1,3-2 0,0-3-1,94 32 1,205 44 9,-112-50 136,300 28-1,77 6 128,-139-16-210,91-47-52,-447-31 16,255-42-1,118-72 19,-197 12-5,-263 86-28,0-2 0,-1-1-1,-2-3 1,68-52 0,-85 56 2,-2-1-1,0-1 1,-2-1-1,0-1 1,-2 0-1,-1-1 1,0-1-1,-3-1 1,0 0-1,-1 0 0,-2-1 1,12-54-1,-14 42-5,-2 0 0,-1 0 0,-3 0 0,-1 0 0,-2 0 0,-1-1-1,-3 1 1,-1 1 0,-12-43 0,8 48 3,-1 1 0,-2 1 0,-1 0 0,-2 0 0,-1 2 0,-2 0 0,0 1 0,-2 1 0,-2 0 0,0 2 0,-2 1 0,-1 1 0,-52-39 0,-12 3 49,-2 5-1,-118-52 0,-208-69 155,358 153-179,-155-59-4,-390-94 0,466 148-115,-1 6 0,0 6 0,-2 7 0,-152 7 0,100 16-28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8:0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4723 186 8890,'-93'40'1586,"37"-17"274,-84 48-1,-104 92-2089,-31 20-35,-273 152 370,-88 51 253,47-9-85,352-222-200,-196 138 28,195-116-79,-65 47 149,-115 97 119,339-251-274,3 3-1,4 3 1,-63 85-1,116-137-39,2 1 0,1 1 0,1 0 0,1 0 0,2 2 0,0 0 0,2 0 0,1 1 0,1 0 0,2 0 0,-5 58 0,9-61-15,2-1-1,1 1 0,1 0 1,1-1-1,11 43 0,-9-55 29,-1 1-1,2 0 1,0-1-1,0 0 1,1-1-1,1 1 1,0-2-1,1 1 1,0-1-1,1 0 1,17 15-1,-3-7 3,2-1 0,0-1 0,1-1 1,55 24-1,-15-14 27,73 17 0,-71-25 2,0-3-1,2-3 1,-1-3-1,1-4 0,0-2 1,0-3-1,1-4 1,-2-3-1,104-22 1,-61-1-1,114-45 0,101-63 12,489-299-7,-34-60 7,-587 365-14,321-279-1,-209 115-10,-215 197 0,91-125 1,-99 107-2,-6-3 0,-5-4 0,96-218 0,-139 261 24,-4 0-1,30-145 0,-46 159 55,-3 1 0,-3-1 0,-3-1 0,-7-70 0,3 109-7,-2-1 0,-1 1 0,-2 0 0,0 0 0,-2 1 0,-16-35 0,20 51-59,-1 1-1,0-1 0,-1 1 1,-1 1-1,1 0 1,-2 0-1,1 0 1,-1 1-1,-1 0 1,0 1-1,0 0 1,0 1-1,-1 0 1,0 0-1,-1 2 1,-21-9-1,8 7-78,0 1-1,-1 1 0,1 2 1,-1 0-1,0 2 1,0 1-1,-46 5 0,1 5-80,-106 31 0,36 1-29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8:2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57 9218,'-21'8'2640,"20"-8"-2587,1 0-1,0 1 1,0-1 0,0 0-1,0 0 1,0 0 0,-1 0-1,1 0 1,0 0 0,0 0 0,0 0-1,0 1 1,0-1 0,0 0-1,0 0 1,0 0 0,0 0 0,0 0-1,0 1 1,-1-1 0,1 0-1,0 0 1,0 0 0,0 0 0,0 1-1,0-1 1,0 0 0,0 0-1,0 0 1,0 0 0,0 0 0,0 1-1,1-1 1,-1 0 0,0 0-1,0 0 1,0 0 0,0 0 0,0 1-1,13 4 1072,19 2-682,0-2 1,0-1 0,52-1-1,97-12-228,-80 3-190,-1 4-1,133 16 1,-142-9-53,0-3 1,101-12-1,-124 5 22,-7 2 3,-4 1-268,0-3 0,0-2-1,61-16 1,-107 20 257,2 0 7,1-1 0,17-8 1,-32 11 4,1 0 0,-1 1 0,0-1 0,0 0 0,1 0 0,-1 1 0,0-1 0,0 1 0,0-1 0,0 1 0,0-1 0,0 1 0,0-1 0,0 1 0,-1 0 0,-59-7-279,0 3 1,-1 2 0,-100 11-1,-164 36 51,55-5 323,204-34 39,0-3 0,-74-5 0,-42-19 421,113 11-107,-1 3 0,-122 2 0,185 6-403,-26 2 66,33-3-104,0 1 1,-1-1-1,1 0 0,0 0 1,-1 1-1,1-1 1,0 1-1,-1-1 0,1 1 1,0 0-1,0 0 1,0-1-1,-1 1 0,1 0 1,0 0-1,0 0 1,-1 1-1,2-1-3,0-1 0,1 1 0,-1-1 0,0 0 0,0 1 0,0-1 0,0 0 0,1 0 0,-1 1 0,0-1 0,0 0 0,1 0 0,-1 1 0,0-1 0,0 0 0,1 0 0,-1 1 0,0-1 0,1 0 0,-1 0 0,0 0 0,1 0 0,-1 0 0,0 1 0,1-1 0,-1 0 0,0 0 0,1 0 0,-1 0 1,1 0-1,-1 0 0,0 0 0,1 0 0,-1 0 0,1-1 0,15 2 4,-16-1-4,167-10 25,-37 0-24,338 11-1494,151-9-465,-556 1 1299,64-15 0,-85 12 366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14739,'-3'36'1176,"-2"13"-872,2 3-119,3 11 271,6 6-336,1 2-472,-1 4 432,6 6-208,4 2-56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8:2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10178,'0'-1'103,"0"0"0,0 0-1,-1 0 1,2 0 0,-1 0 0,0 0-1,0 0 1,0 0 0,0 0 0,1 0-1,-1 0 1,0 0 0,1 1 0,-1-1-1,1 0 1,-1 0 0,1 0 0,-1 0 0,1 0-1,0 1 1,-1-1 0,1 0 0,0 0-1,0 1 1,1-1 0,22-19 1346,-22 19-1308,2-2 87,1 0-1,1 1 1,-1-1-1,0 1 1,1 0-1,-1 0 1,1 1-1,-1 0 1,1 0-1,11-1 1,2 2 115,-1 1 0,21 4 1,13 0-192,25-5-35,116-16-1,38-1-74,102 40-31,-104-3-17,25-16 37,11 1-40,-80-1 22,4 1-1,-30 13-5,19 0 2,-73-18-2,128-17 1,-84 4-20,250 17-44,-382-3 60,220 21-112,70 3-358,168-43 233,-443 15 248,254-16-102,96 21 144,-139-12 242,-204 8-172,383-19 111,-405 21-141,0-1 0,0-1 0,16-4 0,-26 4-315,0-1 0,1 1 1,-1-1-1,0 0 0,-1-1 0,1 1 0,0-1 1,10-10-1,-3 4-118,-1-1-110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0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85 7586,'-42'2'4663,"-81"14"1,109-17-1302,14 1-3314,24-3 1735,136 7-1027,102-3-744,83-29-775,346-17-1746,-593 46 1795,0 3 1,98 19 0,-195-23 727,-26-1 23,0-1 1,-29-6-1,4 0 12,-547-27 590,0 53-71,501-10-423,-69 1 1,165-9-155,0 0 0,0 0-1,1 0 1,-1 0 0,0 0 0,0 0 0,0 0 0,0 0 0,0-1 0,0 1-1,0 0 1,0 0 0,0 0 0,0 0 0,0 0 0,0 0 0,0 0 0,0-1-1,0 1 1,0 0 0,0 0 0,0 0 0,0 0 0,0 0 0,0 0 0,0 0-1,0-1 1,0 1 0,0 0 0,0 0 0,0 0 0,0 0 0,-1 0 0,1 0-1,0 0 1,0 0 0,0 0 0,0-1 0,0 1 0,0 0 0,0 0 0,0 0-1,0 0 1,-1 0 0,13-5-243,135-21-1600,-105 22 1571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2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19484,'20'6'1601,"7"-3"-1650,15-6-55,11-6 1233,14-6-921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 4697,'-7'-1'441,"0"-1"-1,0 1 1,-1 0 0,1 1 0,0-1-1,0 1 1,-14 2 0,18-1-121,0 0 0,-1 0 1,1 1-1,0-1 0,0 1 0,0-1 0,0 1 1,0 0-1,0 0 0,1 0 0,-1 1 1,1-1-1,-1 1 0,1-1 0,0 1 0,0 0 1,0 0-1,-2 4 0,0 1-42,-1 0 1,2 1-1,-1 0 1,-4 18-1,8-24-264,-1-1-1,0 1 1,1 0-1,0 0 1,0-1-1,0 1 0,0 0 1,0 0-1,0-1 1,1 1-1,-1 0 1,1-1-1,0 1 1,0 0-1,0-1 1,0 1-1,0-1 1,0 1-1,1-1 1,2 4-1,-3-6-38,-1 1-1,0-1 1,1 0 0,-1 1-1,0-1 1,0 0 0,1 1-1,-1-1 1,0 1 0,0-1-1,0 1 1,0-1 0,1 1-1,-1-1 1,0 1-1,0-1 1,0 0 0,0 1-1,0-1 1,0 1 0,0-1-1,0 1 1,-1-1 0,1 1-1,0-1 1,0 1 0,0-1-1,0 1 1,-1-1 0,1 0-1,0 1 1,0-1 0,-1 1-1,1-1 31,-1 1 0,1-1 0,0 0 0,0 0 0,0 1 0,-1-1 0,1 0 0,0 1 0,0-1 0,0 0 0,0 1 0,0-1 0,-1 0 0,1 1 0,0-1 0,0 0 0,0 1 0,0-1 0,0 0 0,0 1 1,0-1-1,0 0 0,0 1 0,1-1 0,-1 0 0,0 0 0,0 1 0,0-1 0,0 0 0,0 1 0,0-1 0,1 0 0,-1 1 0,0-1 0,0 0 0,0 0 0,1 1 0,-1-1 0,0 0 0,0 0 0,1 0 0,-1 1 0,0-1 0,1 0 0,-1 0 0,0 0 0,0 0 0,1 0 0,9 5 231,0-2 1,0 1-1,0-2 1,0 1-1,0-1 1,1-1-1,15 1 1,78-6 349,-66 2-407,-13 0-104,106 0 166,-116 3-221,0 1-1,0 0 1,0 2-1,0-1 1,0 2-1,22 9 1,-26-9-13,-1-1 0,1-1 0,-1 0-1,1 0 1,0-1 0,0 0 0,0-1 0,0-1 0,12 0-1,10-2 14,55-13-1,-20 3-17,-55 12-19,-1-1-1,1 2 0,0-1 1,-1 2-1,1 0 0,17 5 0,-12-3 7,-1-1-1,26 2 1,-16-5-95,0-1 0,0-1 0,0-1 0,0-2 1,45-13-1,480-114-1445,-456 114 1602,128-16 695,-217 34-717,73-3 194,-71 3-191,0 1 0,0 0 0,0 0 0,0 1 0,0 0 0,11 4 0,-14-2 170,-17-10 810,-17-26-440,9 9-276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2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1157 11707,'-16'16'1571,"14"-15"-1001,10-8-137,-8 7-419,112-123 1168,-38 38-781,173-151 180,-195 194-549,2 1 0,2 4 0,65-34 1,-75 50-21,1 1-1,55-15 1,103-18 14,12-4-26,72-38-22,244-70 490,-425 139-390,1 4 0,0 5 1,116-3-1,89 19-82,0 13 1,334 58-1,404 22 36,5-73 112,-404 3-121,-155-2-70,-444-18-126,0-2-1,0-3 1,0-2 0,95-22-1,-68 1 24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2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16452,'159'-5'4318,"76"-21"-3442,12-15-695,-243 40-173,-1 0 0,0 1 0,1-1 0,-1 1 0,1 0 0,-1 0 0,1 1 0,-1-1 0,0 1 0,5 1 0,-7-2-3,-1 0 0,1 0 0,-1 1 0,1-1 0,-1 0 0,0 1 0,1-1 0,-1 0 0,0 1 0,1-1 0,-1 1 0,0-1 0,0 1 0,1-1 0,-1 1 0,0-1 0,0 1 0,0-1 0,1 1 0,-1-1 0,0 1 0,0-1 0,0 1 0,0 0 0,-1 2 13,1-1 0,0 0 0,-1 0 0,0 1 0,0-1 0,1 0 0,-1 0 0,-2 4 0,-60 97 587,-17 32-6,58-90-868,2 2-1,3 1 0,-23 95 0,33-127-382,5-26 214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2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18604,'12'13'1808,"8"-4"-1176,6-2-215,11-6 575,5-1-232,10-6-520,4-3-392,2-3 248,1-2-184,-14-3-152</inkml:trace>
  <inkml:trace contextRef="#ctx0" brushRef="#br0" timeOffset="1">596 257 15283,'-5'44'1153,"-8"-4"-993,0 0-208,4-4-16,5-2 536,4-13-424,0-5-120,10-12-56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2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36 15827,'-9'7'390,"1"0"-1,-1 0 1,1 1-1,0 1 0,1-1 1,0 1-1,1 0 1,-1 1-1,2-1 1,-1 1-1,-5 17 0,10-26-373,1 0 0,0-1 0,0 1 0,-1 0 0,1 0 0,0 0 0,0 0 0,0 0-1,0 0 1,0 0 0,0 0 0,1 0 0,-1 0 0,0 0 0,0 0 0,1 0 0,-1 0 0,0 0-1,1 0 1,-1-1 0,1 1 0,-1 0 0,1 0 0,0 0 0,-1-1 0,1 1 0,0 0 0,-1-1-1,1 1 1,0-1 0,0 1 0,0-1 0,-1 1 0,1-1 0,0 1 0,0-1 0,0 0 0,0 1-1,0-1 1,0 0 0,0 0 0,1 0 0,7 2 8,0-2 0,0 1-1,16-2 1,-7 1 12,-13 0-33,0 0-1,0 1 0,0-1 1,0 1-1,0 0 1,-1 1-1,1-1 0,0 1 1,0 0-1,-1 0 1,1 0-1,-1 1 0,0-1 1,0 1-1,0 0 1,0 0-1,0 1 0,0-1 1,-1 1-1,0 0 0,0 0 1,0 0-1,0 0 1,-1 0-1,1 1 0,-1-1 1,0 1-1,0 0 1,-1 0-1,0-1 0,0 1 1,0 0-1,1 7 1,-1-1 45,-1 0 0,0 0 0,0 0 0,-1 0 0,0 0 0,-1 0 0,0 0 0,-1 0 0,-1 0 0,-5 13 0,6-17 48,0-1-1,0 0 1,-1 0-1,1 0 1,-1-1-1,-1 0 0,1 1 1,-1-1-1,0-1 1,0 1-1,0-1 1,-1 0-1,1 0 1,-1 0-1,0-1 1,0 0-1,-13 5 1,16-7-105,0-1 0,0 1 0,-1 0 0,1-1 0,0 0 0,0 0 0,-1 0 0,1 0 0,0 0 0,0-1 0,-1 1 0,1-1 0,0 0 0,0 0 0,0 0 0,0 0 0,0-1 0,0 1 0,0-1 0,1 0 0,-1 0 0,0 0 0,1 0 0,0 0 0,-1-1 0,1 1 0,-4-6 0,1 0-100,0 0 0,1 0 0,0-1 0,0 0 0,1 0 0,0 0 0,0 0 0,-1-12 0,-1-30-353</inkml:trace>
  <inkml:trace contextRef="#ctx0" brushRef="#br0" timeOffset="1">72 1 17636,'15'0'2000,"4"3"-1336,5-2-280,8 2 905,10 2-737,4-2-496,7-3 152,7 5-120,1-4-208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2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18236,'3'8'1808,"-8"5"-1272,-6 10-216,-1 8 937,-2 10-673,1 10-136,0 7-160,1 2-88,4-5-176,4-2-64,1-8-176,3-9-120,-2-10-320,-1-10-200,-1-16-313,-4-8 801,-3-15-128,-4-4-200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2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 16772,'-5'-11'1808,"7"2"-960,4 3-248,9-2 953,8 2-297,14 2-288,6-2-192,11 3-304,2-4-248,5 6-648,1-1-336,-7 4-768,-5-2 1200,-8 3-264,-6 3-233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18108,'-15'60'1464,"0"-9"-1096,4-4-216,4-3 152,6 0-432,1-10 264,0-2-104,6-10-280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2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16772,'-3'5'245,"0"0"1,1 0-1,0 0 0,0 0 1,0 0-1,1 1 1,-1-1-1,1 1 1,0 6-1,-2 3 297,-3 14-67,-1-1-315,1 1 0,1-1-1,2 1 1,0 58 0,3-87-155,0 1 0,0 0-1,0 0 1,0 0 0,1 0 0,-1 0 0,0 0 0,0 0-1,1 0 1,-1 0 0,0-1 0,1 1 0,-1 0 0,1 0 0,-1 0-1,1-1 1,0 2 0,-1-2 2,1 0-1,-1 0 1,0 0-1,1 0 1,-1 0 0,1 0-1,-1 0 1,0 0-1,1 0 1,-1-1-1,0 1 1,1 0 0,-1 0-1,0 0 1,1 0-1,-1-1 1,0 1 0,0 0-1,1 0 1,-1-1-1,0 1 1,0 0-1,1 0 1,-1-1 0,0 1-1,0 0 1,0-1-1,1 1 1,2-5 61,0-1 0,-1 1 0,1 0-1,1-9 1,6-25 465,-1-1 0,-2 0-1,-2 0 1,-1-63 0,-2 108-476,-1-1 0,1 1 0,-1 0 0,1-1 0,0 0 0,1 1 0,4 6 0,-4-8-63,-1 1-1,1-1 0,0 1 0,0-1 0,0 0 0,0 0 1,0 0-1,1 0 0,0-1 0,-1 1 0,1-1 1,0 0-1,7 2 0,-6-3 5,1 0-1,-1 0 1,0 0-1,1-1 1,-1 0-1,1 0 1,-1-1-1,0 1 1,1-1 0,-1 0-1,0-1 1,1 1-1,-1-1 1,0 0-1,8-5 1,0-1-3,-1 0 1,-1-1-1,1 0 0,15-17 0,-46 70-95,11-26 114,0 1 0,-9 35-1,15-46-17,1 1 0,-1-1-1,1 1 1,1-1 0,0 1 0,0-1 0,0 1-1,1-1 1,3 12 0,-3-17-18,0 0 0,0 1 0,1-1-1,-1 0 1,1 0 0,0-1 0,0 1 0,0 0 0,0 0 0,1-1 0,-1 0 0,1 1-1,-1-1 1,5 3 0,-5-4 36,1 1 0,-1-1 0,0 0 0,0 0 0,0-1 0,1 1 0,-1 0 0,0-1 0,1 0 0,-1 1 0,0-1 0,1 0 0,-1 0 0,0 0 0,1 0 0,-1-1-1,1 1 1,-1-1 0,0 1 0,0-1 0,1 0 0,2-1 0,20-15-62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2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 16027,'11'-16'1494,"-8"15"-55,-12 27 650,3-10-1760,-19 54-56,3 0 1,3 2-1,3 0 0,-7 77 1,22-140-269,1 0 0,0 0 0,0 1 1,1-1-1,3 15 0,-4-23-4,1 0 0,-1 0-1,0 0 1,1 1 0,-1-1 0,1 0-1,0 0 1,-1 0 0,1 0 0,0 0-1,0 0 1,-1 0 0,1 0 0,0 0-1,0 0 1,0 0 0,0-1 0,0 1-1,3 1 1,-3-2-1,1 0-1,0 0 0,-1 0 0,1 0 1,0 0-1,-1 0 0,1-1 1,-1 1-1,1 0 0,0-1 1,-1 1-1,1-1 0,-1 0 1,1 0-1,-1 1 0,1-1 1,-1 0-1,0 0 0,0 0 1,2-2-1,14-13-34,0-1-1,-1-1 1,-1 0 0,21-35 0,-12 19 1,186-291-96,-196 298 203,-11 19 36,-9 12 108,-10 16-29,2 1 1,0 0 0,1 1 0,1 1 0,2-1-1,-15 46 1,18-48-74,2 0-1,0 0 1,-3 29-1,8-44-121,-1 0 0,1 1 0,-1-1 0,1 0 0,1 1 0,-1-1 0,1 0 0,0 1 0,0-1 0,1 0 0,-1 0 0,1 0-1,0 0 1,1 0 0,-1 0 0,1-1 0,0 1 0,4 4 0,-4-7-20,-1 0 0,1 0 0,0-1 0,-1 1 0,1-1 0,0 0 0,0 0 0,0 0-1,0 0 1,0 0 0,0-1 0,0 1 0,1-1 0,-1 0 0,0 0 0,0 0 0,0 0 0,0-1 0,0 1 0,0-1-1,0 0 1,0 0 0,0 0 0,0 0 0,0 0 0,0-1 0,2-1 0,10-5-112,-1-1 0,-1 0-1,22-20 1,-19 15 257,-1-1 1,0 0-1,-2-1 0,22-30 0,-33 39 557,-5 8-390,-7 7 29,4 2-150,1 0 0,0 0 0,1 0 0,0 1 1,0-1-1,-2 14 0,4-16-151,0 0 0,1 0 0,0 0 0,1 1 0,-1-1 0,2 0 0,-1 0 0,1 1 0,2 8 0,-2-14-85,0-1 0,0 1 0,0-1 0,0 1 1,0-1-1,1 1 0,-1-1 0,1 0 1,-1 1-1,1-1 0,0 0 0,0 0 0,0 0 1,0 0-1,0-1 0,0 1 0,1-1 0,3 3 1,-4-3-27,0-1 1,0 1 0,0-1-1,1 0 1,-1 0-1,0 0 1,0 0 0,0 0-1,0 0 1,0 0 0,0-1-1,0 1 1,0-1 0,0 1-1,0-1 1,0 0-1,0 0 1,0 0 0,0 0-1,0 0 1,-1 0 0,1-1-1,0 1 1,-1-1 0,3-2-1,19-24-563,-1-6-192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2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21789,'-11'0'1672,"6"2"-1328,1-1-168,4 1 296,6 1-632,3 0 256,-1-2-168,9 8-152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2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15403,'-5'3'597,"-1"1"0,0-1-1,0 0 1,0 0 0,-6 2 0,5-3-122,0 1 1,0 0 0,1 1-1,-8 4 1,5-2-168,0 1 1,1 0-1,-1 0 0,1 0 1,1 1-1,-1 1 1,1-1-1,1 1 0,0 0 1,0 1-1,-6 13 1,12-22-293,-1 0 1,1 0 0,-1 0-1,1 0 1,-1 0 0,1 0-1,0 0 1,-1 0 0,1 0-1,0 1 1,0-1 0,0 0-1,0 0 1,0 0 0,0 0-1,0 0 1,1 1 0,-1-1 0,0 0-1,1 0 1,-1 0 0,0 0-1,1 0 1,-1 0 0,1 0-1,0 0 1,-1 0 0,1 0-1,0 0 1,-1-1 0,1 1-1,0 0 1,0 0 0,0-1-1,0 1 1,0-1 0,0 1-1,0 0 1,0-1 0,0 0-1,0 1 1,0-1 0,0 0-1,0 1 1,0-1 0,1 0-1,-1 0 1,0 0 0,0 0-1,0 0 1,0 0 0,2-1-1,8 0-2,0 0 0,0-1-1,0 0 1,12-4 0,-20 5-10,36-13-15,-29 10-5,0 0 0,0 1 0,0 0 0,0 0 0,1 1 0,-1 0 0,1 1 0,13 0 0,-23 1 15,0 1 0,0-1-1,1 0 1,-1 1 0,0-1-1,0 0 1,0 1 0,0 0-1,0-1 1,0 1 0,0-1 0,0 1-1,0 0 1,0 0 0,0 0-1,0 0 1,-1-1 0,1 1-1,0 0 1,-1 0 0,1 1-1,1 1 1,5 29 62,-7-28-44,1-1 0,-1 0 0,1 1-1,-1-1 1,1 0 0,0 0 0,1 1 0,-1-1 0,0 0 0,1 0 0,3 4 0,-2-4-13,0-1 1,0 0 0,0 0 0,0-1-1,1 1 1,-1 0 0,1-1 0,-1 0-1,1 0 1,0 0 0,-1-1 0,1 1-1,0-1 1,0 0 0,5 0 0,9-1-216,34-5 0,-41 4 71,40-8-560,-36 6 340,0 1 1,1 0 0,-1 1-1,1 1 1,0 0-1,-1 1 1,18 3 0,-10 8-207,1 0-448,-23-11 987,-1 0 0,1 0-1,0 0 1,0 0 0,-1 0 0,1 0 0,0 0 0,0 0 0,-1 0 0,1 0 0,0 0 0,-1-1 0,1 1 0,0 0-1,0 0 1,-1-1 0,1 1 0,-1-1 0,1 1 0,0 0 0,-1-1 0,1 1 0,-1-1 0,1 1 0,-1-1 0,1 0-1,-1 1 1,1-1 0,-1 0 0,8-12-277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2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26 16916,'29'-13'2286,"-18"5"-1109,-11 8-1144,0 0 0,0 0 0,0-1 0,0 1 0,0 0 0,0 0 0,0 0 0,0 0 0,0-1 0,0 1 0,0 0 0,0 0 0,0 0 0,0 0 0,0 0 0,-1-1 0,1 1 0,0 0 0,0 0 0,0 0 0,0 0 0,0 0 0,0 0 0,0-1 0,0 1 0,0 0 0,-1 0 0,1 0 0,0 0 0,0 0 0,0 0 0,0 0 0,0 0 0,-1 0 0,1 0 0,0 0 0,0 0 0,0 0 0,0-1 0,0 1 0,-1 0 0,1 0 0,0 0 0,0 0 0,0 1 0,0-1 0,-1 0 0,1 0 0,0 0 0,0 0 0,0 0 0,0 0 0,0 0 0,-1 0 0,1 0 0,0 0 0,0 0 0,0 1 0,-7-1 282,-1 1-1,1 0 0,0 1 1,0 0-1,0 0 1,0 0-1,1 1 1,-8 4-1,-52 31 202,59-33-429,-26 17-39,1 1 0,2 1 0,-39 38 0,55-46-53,0-1 1,0 1-1,2 1 0,0 1 1,1 0-1,1 0 0,-16 39 1,24-51 0,0 0 1,1 0-1,0 0 1,0 0-1,0 1 1,0-1-1,2 12 1,-1-15 0,0 0 1,1 0-1,0 0 1,0 0 0,0-1-1,0 1 1,0 0-1,0 0 1,1-1 0,-1 1-1,1-1 1,0 1-1,-1-1 1,1 0 0,0 0-1,1 0 1,-1 0-1,0 0 1,4 2 0,1 0-11,1-1 1,1 1-1,-1-1 1,0-1-1,1 0 1,0 0-1,-1-1 1,1 1-1,0-2 1,0 0-1,13-1 1,15-2-281,48-10 1,60-22-1354,-123 28 1424,0-1 1,0-1-1,0-1 0,24-16 1,-6-7-403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2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54 100 15843,'6'2'1801,"25"-6"-921,13-3-304,19-5 1192,9 1-471,9-1-425,5 1-208,-2 2-640,-7 3-352,-16-1-688,-15 0 896,-19 1-296,-13-3-128</inkml:trace>
  <inkml:trace contextRef="#ctx0" brushRef="#br0" timeOffset="1">1 233 16492,'35'0'1568,"18"-6"-1016,12-2-232,8 1 384,4 1-496,1-5 80,-2-6-120,-2-7-248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5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1549 15403,'6'-6'302,"89"-78"156,110-62-784,7 9 0,5 9 0,388-166 0,366-115-1482,-794 341 1809,3 8 1,208-42-1,-162 59 276,320-20-1,-295 54-236,267 25 0,247 65 62,-19 73 374,-380-79-474,-292-66-180,0-4-1,0-3 0,75-7 1,-15-12 35,-3-6-49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5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46 18476,'4'-4'366,"0"0"0,-1-1 0,0 1 1,0-1-1,0 0 0,3-8 0,-6 7 531,-7 10-270,-7 10 18,-10 13-440,1 2 1,2 1-1,0 0 1,2 1-1,2 2 1,-15 36 0,29-63-201,1 0 0,0 0-1,1 0 1,-1 1 0,1-1 0,0 1 0,1-1 0,-1 1 0,2 7 0,-1-12-26,1 1 0,-1-1-1,1 1 1,0-1 0,0 0 0,0 1-1,0-1 1,0 0 0,0 0 0,1 0-1,-1 0 1,1 0 0,-1 0 0,1 0-1,0 0 1,0 0 0,0-1 0,0 1-1,0-1 1,0 0 0,0 1 0,0-1-1,1 0 1,-1 0 0,0 0 0,4 0-1,4 1-80,0 0 0,0-1 0,0-1 0,1 1-1,-1-2 1,0 1 0,0-1 0,1-1-1,-1 0 1,0 0 0,15-7 0,29-11-237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5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14483,'-18'32'1888,"2"6"-935,3 2-417,7-2 2016,4 2-1679,13-8-985,9-11-1449,13-16 1497,7-7-280,6-11-320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5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16347,'11'1'1761,"-2"7"-1185,-8 7-208,-1 3 912,0 7-608,0 4-111,2 3-161,-2 2-168,1-4-248,1 1-152,-2-7-528,0-2-153,-8-13 649,-2-4-184,-6-7-144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1 668 12899,'32'-6'1344,"20"-19"-840,8-7-184,18-20 728,7-5-391,14-11-337,5-2-128,5 0-344,-8 0-184,-7 7-48,-11 4 231,-15 9-111,-3 4-112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13891,'16'2'2128,"10"5"-1135,10 0-377,6-3 2096,18 4-1823,4-4-89,5 0-392,-1-3-408,-7-6 608,-4-2-552,-13-15-80,-7-1-32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5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20020,'-9'2'1377,"1"13"-1161,2 2-104,0 9 400,0 1-232,3 4-160,0 3-24,4-4-80,1-1-16,4-4-72,-1-7-24,-1-4-160,1-5-136,-2-13-1073,-3-10 1217,-2-3-128,2-3-80</inkml:trace>
  <inkml:trace contextRef="#ctx0" brushRef="#br0" timeOffset="1">27 68 16516,'0'1'142,"1"0"1,-1 0 0,1 0 0,-1 0 0,1 0 0,0 0 0,-1 0 0,1 0 0,0 0 0,0 0 0,0 0 0,0 0 0,0 0 0,0 0 0,0-1 0,0 1 0,0-1 0,0 1 0,0 0 0,0-1 0,0 0 0,0 1 0,1-1 0,-1 0 0,0 1 0,0-1 0,3 0-1,34 4 599,-24-5-611,-1 0 0,0-1-1,1 0 1,-1-1 0,21-7 0,-25 6-284,0 1-1,-1-1 1,1 0 0,-1-1 0,0 0 0,0-1 0,0 1 0,10-12 0,-12 7-1425,-6 10 1542,0 0-1,0 0 0,0 0 0,0-1 0,0 1 0,0 0 0,0 0 0,-1 0 1,1 0-1,0-1 0,0 1 0,0 0 0,0 0 0,0 0 0,0 0 1,0 0-1,0-1 0,0 1 0,0 0 0,-1 0 0,1 0 0,0 0 0,0 0 1,0 0-1,0-1 0,0 1 0,-1 0 0,1 0 0,0 0 0,0 0 0,0 0 1,0 0-1,-1 0 0,1 0 0,0 0 0,0 0 0,0 0 0,0 0 0,-1 0 1,1 0-1,0 0 0,0 0 0,0 0 0,0 0 0,-1 0 0,1 0 0,0 0 1,0 0-1,0 0 0,0 0 0,-1 0 0,1 1 0,0-1 0,0 0 1,0 0-1,-8 4-815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5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11682,'0'5'409,"0"-1"0,1 1 0,-1 0 0,1 0 0,1 0 0,-1-1 0,1 1 0,0 0 0,0-1 0,0 0 0,0 1 0,1-1 0,-1 0 0,1 0 0,0 0-1,1-1 1,-1 1 0,1-1 0,-1 0 0,1 1 0,5 1 0,-9-4-206,2-15-2450,1-8 1372,-3 10 327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5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 14987,'1'-7'4546,"-2"7"-4489,1 0 0,0 0 0,0 1 0,-1-1 1,1 0-1,0 0 0,0 0 0,-1 0 0,1 0 0,0 0 0,0 0 0,-1 1 1,1-1-1,0 0 0,0 0 0,0 0 0,-1 1 0,1-1 0,0 0 1,0 0-1,0 1 0,0-1 0,-1 0 0,1 0 0,0 1 0,0-1 1,0 0-1,0 0 0,0 1 0,0-1 0,0 0 0,0 0 0,0 1 0,0-1 1,-7 27 117,1-1 1,1 1-1,1 0 1,1 0 0,2 0-1,1 0 1,1 0-1,4 28 1,-4-52-231,-1-1 0,0 0 0,1 1-1,0-1 1,0 1 0,-1-1 0,1 0 0,1 0 0,-1 1 0,0-1-1,0 0 1,1 0 0,1 2 0,-2-4 60,0 1 1,0 0-1,0-1 0,0 1 1,0-1-1,0 1 0,0-1 1,0 0-1,0 1 0,0-1 1,0 0-1,0 0 0,0 0 1,0 1-1,1-1 0,-1 0 1,0-1-1,0 1 0,0 0 1,0 0-1,0 0 0,0-1 0,0 1 1,0 0-1,0-1 0,0 1 1,0-1-1,0 1 0,2-2 1,17-13-160,2-5-44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5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426 190 16396,'3'-6'2491,"-3"23"-1417,-5 30-347,0-13-585,1 0-1,2 1 1,4 54-1,-2-86-153,0 1-1,1-1 1,0 0 0,0 0 0,0 1-1,0-1 1,0 0 0,1 0 0,-1 0-1,1 0 1,2 2 0,-3-4-5,0 0 0,0 0 0,0 0 0,0 0 0,0 0 0,1 0 0,-1 0 0,0-1 0,1 1 0,-1-1 1,0 1-1,1-1 0,-1 1 0,0-1 0,1 0 0,-1 0 0,1 1 0,-1-1 0,1 0 0,-1 0 0,0-1 0,1 1 0,-1 0 0,1 0 0,-1-1 0,1 1 0,1-2 0,5-2-70,0 0 0,0 0 0,-1-1-1,0 0 1,0 0 0,0-1-1,-1 0 1,0 0 0,0 0-1,8-12 1,3-6-45,25-47 0,-33 55 335,-1 0 1,0-1-1,-1 0 0,-1-1 1,0 1-1,5-31 0,-12 38 231,-2 11 61,-6 19 215,5-9-612,1 1-1,0 1 1,1-1-1,0 0 1,1 0-1,0 1 1,1-1-1,1 1 1,0-1-1,4 20 1,-3-24-178,0 0 1,1-1-1,0 1 1,0 0-1,1-1 1,0 0-1,1 0 1,-1 0-1,1 0 1,1-1-1,-1 0 1,1 0-1,0 0 1,0-1-1,1 0 1,13 8-1,26 9-482,-35-19 202</inkml:trace>
  <inkml:trace contextRef="#ctx0" brushRef="#br0" timeOffset="1">0 16 20276,'5'1'1545,"1"-1"-1337,1-1-416,6-1 640,-3-4-8,0-1-296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5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38 15635,'7'-5'562,"-3"2"-159,0-1 0,-1 1 0,1-1 0,-1 0 0,6-7 0,-9 11-386,0 0 0,0 0 1,0 0-1,0 0 0,0 0 0,1 0 1,-1 0-1,0 0 0,0 0 1,0 0-1,0 0 0,0 0 0,0 0 1,0 0-1,0 0 0,0 0 1,0 0-1,0-1 0,0 1 0,0 0 1,1 0-1,-1 0 0,0 0 1,0 0-1,0 0 0,0 0 0,0 0 1,0 0-1,0 0 0,0-1 1,0 1-1,0 0 0,0 0 0,0 0 1,0 0-1,0 0 0,0 0 1,0 0-1,0 0 0,0 0 0,0 0 1,0-1-1,0 1 0,0 0 1,0 0-1,0 0 0,-1 0 0,1 0 1,0 0-1,0 0 0,0 0 1,0 0-1,0 0 0,0 0 1,0 0-1,0-1 0,0 1 0,0 0 1,0 0-1,0 0 0,-1 0 1,1 0-1,0 0 0,0 0 0,0 0 1,0 0-1,0 0 0,0 0 1,-9 5 959,-12 12 364,-14 17-889,2 1 1,1 2-1,2 1 0,2 1 1,-44 80-1,69-112-450,-1 0-1,1 1 1,1-1 0,-1 1-1,-1 13 1,3-19-1,1 0 1,0 0 0,0 0-1,0 0 1,0 0-1,0 1 1,1-1 0,-1 0-1,0-1 1,1 1-1,0 0 1,-1 0 0,1 0-1,0 0 1,0 0-1,0-1 1,0 1 0,0 0-1,1-1 1,-1 1-1,0-1 1,1 1 0,-1-1-1,1 0 1,0 1-1,-1-1 1,4 2 0,4 0 8,-1 0 0,1 0 0,0-1 0,0 0 0,0 0 0,0-1 0,0 0 0,18-1 0,2-2-92,44-7-1,-58 6-219,-1 0 0,21-7 1,-31 8 243,0 1-1,0-1 1,0 0 0,-1 0 0,1 0 0,0 0 0,-1-1 0,0 0 0,0 1-1,0-1 1,0 0 0,0-1 0,3-4 0,0-9-302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9:5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15979,'38'1'2089,"9"1"-1217,13-5-336,4-5 1209,10 4-793,1-1-200,-8-3-848,-5 1-552,-23-1 608,-10 7-224,-18 1-184</inkml:trace>
  <inkml:trace contextRef="#ctx0" brushRef="#br0" timeOffset="1">10 143 15907,'44'-9'1585,"18"-3"-1001,3-4-216,9-1 448,2 1-536,-2 2 120,-7-3-40,-13-8-312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0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14163,'3'-25'2361,"-1"17"-836,-3 17 2103,1-9-3612,-5 46 825,3 86-1,2-128-833,1-1 0,-1 1 0,1-1 0,0 1 0,0 0 0,0-1 0,0 0 0,1 1 0,2 4 0,-3-7 2,0 0 0,0 0-1,-1 0 1,1 0-1,0 0 1,0 0 0,0 0-1,0-1 1,1 1-1,-1 0 1,0-1-1,0 1 1,0-1 0,0 1-1,1-1 1,-1 0-1,0 1 1,0-1-1,1 0 1,-1 0 0,0 0-1,1 0 1,-1 0-1,0 0 1,0 0 0,1-1-1,-1 1 1,0 0-1,0-1 1,2 0-1,12-6 76,0-1 0,-1-1 0,-1 0 0,1-1 0,-2-1 0,19-18 0,-10 9 34,16-15 89,-19 18-104,0 0 0,32-22 0,-48 38-98,-1 0-1,0 0 1,0 1-1,1-1 1,-1 1-1,0-1 1,1 1-1,-1-1 1,1 1-1,-1-1 1,1 1-1,2 0 1,-4 0-4,1 0 1,-1 0 0,1 0 0,-1 1 0,1-1 0,-1 0 0,1 0-1,-1 1 1,1-1 0,-1 0 0,1 1 0,-1-1 0,1 0 0,-1 1-1,1-1 1,-1 0 0,0 1 0,1-1 0,-1 1 0,0-1 0,0 1 0,1 0-1,0 3 6,1 1 0,-2-1 0,1 0 0,0 1 0,-1-1-1,0 8 1,1 9 4,0-19-9,-1 0-1,0-1 1,0 1-1,1-1 1,-1 1-1,1-1 1,-1 1-1,1-1 1,-1 1-1,1-1 1,0 1-1,0-1 1,0 0 0,0 1-1,0-1 1,0 0-1,0 0 1,0 0-1,1 0 1,-1 0-1,0 0 1,1 0-1,-1 0 1,1 0-1,-1-1 1,1 1 0,-1-1-1,1 1 1,-1-1-1,1 1 1,-1-1-1,1 0 1,0 0-1,-1 0 1,1 0-1,-1 0 1,1 0-1,0 0 1,-1-1 0,4 0-1,6-2 5,0-1-1,-1 0 1,1 0 0,16-10-1,-19 9-3,44-23 16,56-28 2,-105 54-20,0 1 1,-1 0-1,1 0 1,0 1-1,-1-1 1,1 0 0,0 1-1,0 0 1,0-1-1,-1 1 1,1 0-1,4 1 1,-5 0-2,-1-1-1,0 1 1,0-1 0,0 1 0,0 0 0,-1-1-1,1 1 1,0 0 0,0 0 0,0 0-1,0 0 1,-1-1 0,1 1 0,0 0 0,-1 0-1,1 1 1,-1-1 0,1 0 0,-1 0 0,0 0-1,1 0 1,-1 0 0,0 0 0,0 1-1,0-1 1,0 0 0,0 0 0,0 0 0,0 2-1,-1 13-240,-1-1 1,-1 1-1,0-1 0,-9 22 0,3-20 736,9-16-494,0-1-1,0 0 0,-1 0 1,1 0-1,0 1 0,0-1 1,0 0-1,-1 0 1,1 0-1,0 0 0,0 1 1,-1-1-1,1 0 1,0 0-1,0 0 0,-1 0 1,1 0-1,0 0 1,-1 0-1,1 0 0,0 0 1,0 0-1,-1 0 1,1 0-1,0 0 0,-1 0 1,1 0-1,0 0 1,0 0-1,-1 0 0,1 0 1,0 0-1,0 0 1,-1 0-1,1 0 0,0-1 1,0 1-1,-1 0 1,1 0-1,0 0 0,0 0 1,0-1-1,-1 1 0,1 0 1,0 0-1,0-1 1,0 1-1,0 0 0,-1 0 1,1-1-1,0 1 1,0 0-1,0 0 0,0-1 1,0 1-1,0 0 1,0-1-1,0 1 0,0 0 1,0-1-1,-5-15-147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0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16540,'0'-12'2400,"-2"5"-1424,-1 1-512,2 0 2321,1 0-1409,-8 8-1144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0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16067,'-39'213'4792,"39"-207"-4748,-26 208 987,21-154-74,6 95 1,0-189 837,-5 11-1790,0 1 1,-1-1-1,-1 1 0,-2 0 1,0 0-1,-1 1 0,-20-33 1,24 44-272,11 11-1,3 2 254,21 5-388,1-1 0,1-2-1,54 2 1,-82-6 354,0-1 0,0 0 1,-1 0-1,1 0 0,0-1 1,0 0-1,-1 1 0,1-1 1,0 0-1,3-2 0,10-7-274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14323,'-7'3'432,"-33"17"635,38-19-1013,1 0-1,-1 0 1,1 0-1,-1 0 0,1 0 1,0 0-1,0 0 1,-1 1-1,1-1 0,0 0 1,0 1-1,0-1 0,1 1 1,-1-1-1,0 1 1,0-1-1,1 1 0,-1-1 1,1 1-1,0 0 1,-1 2-1,1-3-12,1 1 0,-1-1 0,1 1 0,-1-1 0,1 1 0,0-1 0,-1 0 0,1 1 0,0-1 0,0 0 1,0 0-1,0 0 0,0 1 0,0-1 0,0 0 0,1-1 0,-1 1 0,0 0 0,1 0 0,-1 0 0,0-1 0,1 1 0,-1-1 0,1 1 0,-1-1 0,1 1 0,-1-1 0,3 0 0,6 2 26,0-1 0,21 0 0,-31-1-66,66-3 165,0-4 0,82-18 0,65-7 151,-203 31-307,0 0 0,0 1-1,0 1 1,0 0 0,15 2 0,-22-2-9,-1 0 0,1-1 0,-1 1 0,1 0 0,-1 0 0,1 1 0,-1-1 0,1 0 0,-1 1 0,0 0 0,0-1 0,0 1 1,0 0-1,0 0 0,0 0 0,-1 0 0,1 1 0,-1-1 0,1 0 0,-1 1 0,0-1 0,0 1 0,0-1 0,1 5 0,0 1 2,-2 1-1,1-1 0,-1 1 0,0-1 1,-1 0-1,1 1 0,-2-1 1,1 1-1,-1-1 0,-4 10 0,-6 14-51,-19 36 0,21-48-15,-4 8-28,-60 137-120,62-128 120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0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22 125 15819,'1'0'87,"-1"1"-1,0 0 1,1-1-1,-1 1 0,1-1 1,-1 1-1,1-1 1,-1 1-1,1-1 1,-1 0-1,1 1 0,-1-1 1,1 0-1,-1 1 1,1-1-1,0 0 0,-1 0 1,1 1-1,0-1 1,-1 0-1,1 0 1,-1 0-1,1 0 0,0 0 1,-1 0-1,1 0 1,0 0-1,-1 0 0,1 0 1,0 0-1,0-1 1,2 0 118,0 0 0,-1 0 1,1-1-1,-1 1 1,1-1-1,-1 0 0,5-3 1,0-3 162,1 0 0,-1 0 0,8-14 1,1-10 316,-15 31-647,-1-1 0,1 1 0,-1-1 0,1 1 0,-1-1 0,1 1 0,-1-1-1,0 1 1,0-1 0,0 1 0,0-1 0,0 0 0,0 1 0,0-1 0,-1 1 0,1-1 0,0 1 0,-1-1 0,0-2 0,0 4-18,0-1-1,0 1 1,1-1-1,-1 1 1,0-1 0,0 1-1,0-1 1,1 1 0,-1 0-1,0-1 1,0 1 0,0 0-1,0 0 1,0 0-1,0 0 1,1 0 0,-1 0-1,0 0 1,0 0 0,0 0-1,0 0 1,0 0-1,0 1 1,0-1 0,1 0-1,-1 1 1,0-1 0,0 0-1,0 1 1,1-1 0,-1 1-1,-1 1 1,-24 18 231,19-13-243,1 0 0,0 1 0,0-1 0,0 1 0,1 0 0,0 1 0,1-1 0,0 1 0,0 0 0,1 0 0,0 0 0,-2 13 0,5-21-11,0 0-1,-1 0 1,1-1 0,0 1 0,0 0 0,0 0 0,0 0-1,1 0 1,-1 0 0,0 0 0,0 0 0,0 0-1,1 0 1,-1-1 0,1 1 0,-1 0 0,0 0-1,1 0 1,-1 0 0,1-1 0,0 1 0,-1 0-1,1-1 1,0 1 0,-1 0 0,1-1 0,0 1 0,0-1-1,-1 1 1,1-1 0,0 0 0,0 1 0,0-1-1,0 0 1,0 1 0,-1-1 0,1 0 0,0 0-1,0 0 1,0 0 0,0 0 0,0 0 0,0 0-1,0 0 1,0 0 0,0 0 0,0-1 0,1 1 0,5-2-21,0 0 1,0 0 0,0-1 0,11-5 0,19-13-29,-27 14 47,1 1 0,-1 0 0,1 0 0,0 1 1,0 1-1,0 0 0,23-4 0,-32 7 4,0 1 0,0 0 0,0 0 0,0 0 0,0 0 0,0 1 0,0-1 0,-1 0 0,1 1 0,0-1 0,0 1 0,0 0 0,0 0 0,-1 0-1,1 0 1,0 0 0,-1 0 0,1 0 0,-1 0 0,1 1 0,-1-1 0,1 0 0,-1 1 0,0 0 0,0-1 0,0 1 0,0-1 0,0 1 0,1 3 0,1 4-7,0 0 1,-1 1-1,-1-1 1,1 1-1,-1 10 0,-1-12 7,1 0 0,0-1 0,0 1 0,1-1-1,4 13 1,-6-19 2,0 0 0,0-1 0,1 1 0,-1 0 0,1-1 0,-1 1 0,0 0 0,1-1 0,-1 1 0,1-1 0,0 1 0,-1-1 0,1 1 0,-1-1 0,1 1 0,0-1 0,-1 0 0,1 1 0,0-1 0,-1 0 0,1 0 0,0 1 0,0-1 0,-1 0 0,1 0 0,0 0 0,1 0 0,0 0 1,-1-1-1,1 1 1,-1-1 0,1 1 0,0-1 0,-1 0-1,1 0 1,-1 0 0,0 0 0,1 0 0,2-2 0,0-1 2,0 0 1,0-1-1,-1 1 1,1-1-1,-1 0 1,4-8-1,-5 9 5,-1 0 0,1 0 0,-1 0 0,-1 0 0,1 0-1,0-1 1,-1 1 0,0 0 0,0 0 0,0 0 0,-2-8-1,-1 2 37,0-1 0,0 0-1,-6-9 1,7 16-31,2 3-12,0 0 0,-1 0-1,1 0 1,0 0 0,-1 0 0,1-1-1,0 1 1,0 0 0,0 0 0,0 0 0,0 0-1,0-1 1,1 1 0,-1 0 0,0 0-1,1 0 1,-1 0 0,0 0 0,1 0-1,-1 0 1,1 0 0,0 0 0,-1 0-1,1 0 1,0 0 0,0 0 0,-1 0-1,1 0 1,0 1 0,0-1 0,0 0 0,0 1-1,0-1 1,0 1 0,0-1 0,0 1-1,0-1 1,0 1 0,0 0 0,2-1-1,6-2-8,1 1 0,0-1-1,16 0 1,-19 2 8,15-2-21,0 1 0,40 3-1,-56-1 4,0 0 0,0 1-1,0 0 1,0 0 0,0 1 0,0 0-1,0 0 1,0 0 0,-1 1 0,1 0-1,-1 0 1,1 0 0,-1 0-1,9 9 1,-12-8 1,0 0 0,1 0-1,-1 0 1,-1 0 0,1 0-1,0 0 1,-1 1 0,0-1-1,0 0 1,-1 1 0,1-1 0,-1 1-1,0 0 1,0-1 0,-1 6-1,1-4 9,0-5 7,0-1 1,0 1 0,0-1-1,0 1 1,0-1 0,0 0-1,0 1 1,0-1-1,0 1 1,1-1 0,-1 0-1,0 1 1,0-1 0,0 1-1,0-1 1,1 0 0,-1 1-1,0-1 1,0 0-1,1 1 1,-1-1 0,0 0-1,0 0 1,1 1 0,-1-1-1,0 0 1,1 0 0,-1 1-1,1-1 1,-1 0-1,0 0 1,1 0 0,-1 0-1,1 1 1,18-6-17,24-20-40,-34 19 29,-1 1-9,0 0 1,1 0-1,0 1 0,0 0 0,13-3 1,-21 6 26,1 1 1,0 0 0,-1-1-1,1 1 1,-1 0 0,1 0-1,0 0 1,-1 0 0,1 0-1,0 0 1,-1 1 0,1-1-1,-1 1 1,1-1 0,-1 1-1,1-1 1,-1 1 0,1 0-1,-1 0 1,0-1 0,1 1-1,-1 0 1,0 0 0,0 1-1,1-1 1,-1 0 0,0 0-1,0 1 1,0-1 0,-1 0-1,1 1 1,0-1 0,0 1-1,-1-1 1,1 1 0,-1-1-1,1 1 1,-1-1 0,0 1 0,0 2-1,3 16-54,-2-15 57,-1 0-1,1 0 1,0 0-1,0 0 1,1 0-1,3 9 1,-5-13 8,1 0 0,0 0 0,0 0 0,-1-1-1,1 1 1,0 0 0,0 0 0,0-1 0,0 1 0,0 0 0,0-1 0,0 1 0,0-1 0,0 1 0,0-1 0,1 0 0,-1 1 0,0-1 0,0 0 0,0 0 0,0 0 0,1 0 0,-1 0 0,0 0 0,0 0 0,0 0 0,1 0 0,-1 0 0,0-1 0,0 1 0,0-1 0,0 1 0,0-1 0,2 0 0,11-6 1,-1 0 1,0 0 0,18-14 0,22-13-216,-52 34 206,-1 0 0,1 0 1,-1 0-1,1 0 0,0 0 0,-1 0 0,1 0 0,-1 0 0,1 0 0,-1 0 1,1 0-1,-1 0 0,1 0 0,-1 1 0,1-1 0,-1 0 0,1 0 0,-1 1 1,1-1-1,-1 0 0,1 1 0,-1-1 0,1 0 0,-1 1 0,0-1 0,1 1 0,-1-1 1,0 1-1,1-1 0,-1 1 0,0-1 0,0 1 0,1-1 0,-1 1 0,0-1 1,0 1-1,0-1 0,0 1 0,0 0 0,1 1 9,-1-1 0,1 0-1,-1 0 1,1 0 0,-1 1 0,1-1-1,0 0 1,0 0 0,-1 0 0,1 0-1,0 0 1,0 0 0,0-1 0,0 1-1,0 0 1,2 0 0,0 0 8,1 0 1,-1-1-1,1 1 1,0-1-1,-1 0 1,1-1-1,0 1 1,-1 0-1,1-1 1,0 0-1,-1 0 1,5-2-1,43-20 33,-46 21-44,100-63-68,-105 65 69,0 0 0,0 0-1,1 0 1,-1 0 0,0 0 0,0-1 0,0 1-1,0 0 1,1 0 0,-1 0 0,0 0 0,0 0-1,0 0 1,1 0 0,-1 0 0,0 0 0,0 0-1,1 0 1,-1 0 0,0 0 0,0 0-1,0 0 1,1 0 0,-1 0 0,0 0 0,0 0-1,1 0 1,-1 0 0,0 0 0,0 0 0,0 0-1,1 0 1,-1 1 0,0-1 0,0 0 0,0 0-1,0 0 1,1 0 0,-1 0 0,0 1-1,0-1 1,0 0 0,0 0 0,0 1 0,0 13 44,-12 22 97,10-31-113,-3 11 109,0 0-1,-5 31 1,9-42-158,1 0-1,-1 0 1,1 0 0,0 0 0,0 0 0,1 0 0,-1 0 0,1 0-1,0 0 1,1 0 0,-1 0 0,1 0 0,4 7 0,-6-11-59,1 0 0,-1 0 1,1-1-1,0 1 1,-1 0-1,1-1 1,0 1-1,-1-1 0,1 1 1,0-1-1,-1 1 1,1-1-1,0 1 1,0-1-1,0 0 0,0 1 1,-1-1-1,1 0 1,0 0-1,0 0 1,0 0-1,0 0 1,0 0-1,0 0 0,0 0 1,-1 0-1,1 0 1,0 0-1,0 0 1,0-1-1,0 1 0,0 0 1,-1-1-1,1 1 1,0 0-1,0-1 1,-1 1-1,1-1 0,0 0 1,0 1-1,-1-1 1,2 0-1,2-4-171,1 1-1,-1-1 0,0 1 1,6-11-1,9-20-724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0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19316,'-13'-2'2049,"7"6"-1305,2-3-312,1 1 1224,4 1-840,4-3-1464,4 0 848,5 0-296,2 0-200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0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4 173 13139,'-1'5'445,"0"1"-1,0-1 1,1 1 0,0 0 0,0-1 0,0 1-1,1 6 1,0-11-372,-1 0-1,0 0 1,0 1-1,1-1 0,-1 0 1,1-1-1,-1 1 1,1 0-1,0 0 1,-1 0-1,1 0 1,0 0-1,-1 0 1,1-1-1,0 1 1,0 0-1,0-1 1,0 1-1,0 0 0,0-1 1,0 1-1,0-1 1,0 0-1,0 1 1,0-1-1,0 0 1,0 0-1,0 1 1,0-1-1,0 0 1,0 0-1,0 0 0,0 0 1,1 0-1,-1-1 1,0 1-1,0 0 1,0 0-1,0-1 1,0 1-1,0-1 1,0 1-1,1-2 1,5-1 150,0 0 1,-1 0 0,1-1-1,-1 0 1,0-1 0,0 0 0,0 1-1,-1-2 1,6-5 0,5-9 525,18-27 0,-29 41-638,-1-1 0,1 1 0,-2-1 0,1 0 0,-1 0 0,0 0 0,-1-1 0,1 1 0,-2-1 0,1 1 0,-1-1 0,1-14 0,-2 21-103,0 1 0,0-1 1,0 0-1,-1 0 0,1 1 0,0-1 1,0 0-1,0 0 0,-1 1 0,1-1 1,0 0-1,-1 1 0,1-1 0,0 0 0,-1 1 1,1-1-1,-1 1 0,1-1 0,-1 0 1,0 1-1,1-1 0,-1 1 0,1 0 1,-1-1-1,0 1 0,-1-1 0,1 1-3,-1-1 0,0 1 0,1 0 0,-1 0-1,0 0 1,1 0 0,-1 1 0,1-1 0,-1 0-1,0 1 1,1-1 0,-2 1 0,-4 2-9,1 0 0,0 0-1,0 0 1,-10 9 0,6-3-18,0 1-1,0 0 1,1 1-1,0 0 1,1 1-1,-10 17 1,15-23 7,0 0-1,0 1 1,0-1 0,0 1 0,1-1 0,0 1-1,1 0 1,0 0 0,0 0 0,0 0 0,1 0-1,0 0 1,0 0 0,2 12 0,0-15 3,0 1 0,0-1 0,1 0 0,-1 0 0,1 0 0,0 0 0,0 0 0,0-1 0,0 1 0,1-1 0,-1 0 0,1 0 0,0 0 0,0 0 0,0-1 0,0 0 0,1 0 0,4 2 0,5 2-399,-1-2-1,1 1 1,-1-2 0,28 4-1,-37-6 347,1-1 1,-1 0-1,0 0 0,1 0 1,-1-1-1,1 1 0,-1-1 1,0 0-1,0-1 0,1 1 1,6-4-1,22-13-460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13 14923,'-28'15'996,"1"0"-1,1 2 1,-33 27-1,49-35-869,1-1-1,0 1 1,1 1-1,0 0 1,0 0-1,1 1 1,1-1-1,0 1 1,0 1-1,1-1 1,-4 14-1,8-21-121,0 0-1,0 0 1,0 0-1,1 0 1,-1 0-1,1 0 1,0 1-1,1 7 1,0-11 3,-1 0 0,0 0 0,0 0-1,1 1 1,-1-1 0,1 0 0,-1 0 0,1 0 0,0 0-1,0 0 1,-1 0 0,1 0 0,0 0 0,0 0 0,0 0-1,0 0 1,0-1 0,0 1 0,0 0 0,0 0-1,0-1 1,0 1 0,0-1 0,0 1 0,1-1 0,-1 0-1,0 1 1,0-1 0,1 0 0,-1 0 0,0 0 0,2 0-1,1 0 24,-1-1-1,0 1 0,1-1 0,-1 0 0,0 0 0,0 0 1,0 0-1,0 0 0,0-1 0,0 1 0,4-4 0,30-26 295,-25 20-195,44-39 693,-2-2 0,70-90 0,-120 135-685,-9 7-108,-9 9-32,5-1 2,-1 0 0,1 1 1,1 1-1,0-1 0,0 1 0,1 1 1,0 0-1,1 0 0,0 0 0,0 0 1,2 1-1,-1 0 0,2 0 0,-1 0 1,-1 18-1,4-28-11,1 1-1,0 0 1,0 0 0,0 0-1,0-1 1,0 1 0,1 0 0,0 0-1,-1 0 1,1-1 0,0 1-1,0 0 1,0-1 0,0 1 0,1-1-1,-1 0 1,1 1 0,0-1-1,-1 0 1,1 0 0,0 0 0,0 0-1,0 0 1,1 0 0,-1 0-1,0-1 1,1 1 0,-1-1 0,1 0-1,-1 0 1,1 0 0,0 0-1,4 1 1,0-1-34,1 0 0,-1 0-1,1-1 1,-1 0 0,1 0-1,-1-1 1,1 0 0,-1-1-1,1 1 1,-1-1 0,12-5-1,-2-1-9,0-1 0,-1 0 0,0-1 0,-1 0 0,0-2 0,-1 0 0,0 0 0,-1-1 0,0-1 0,18-26 0,-39 58 188,-12 35 0,17-45-123,0 1-1,1 0 0,0 0 0,0 0 1,1 1-1,0-1 0,1 0 0,0 1 1,2 15-1,-2-24-27,0 0 0,0 0 0,1-1 0,-1 1 1,0 0-1,1 0 0,-1 0 0,0-1 0,1 1 0,-1 0 1,1 0-1,-1-1 0,1 1 0,-1 0 0,1-1 0,0 1 0,-1-1 1,1 1-1,0-1 0,0 1 0,-1-1 0,1 1 0,0-1 0,0 0 1,1 1-1,-1-1-23,1 0 1,-1 0-1,0 0 1,1 0-1,-1-1 1,0 1-1,1 0 1,-1-1-1,0 1 1,1-1-1,-1 0 1,0 1-1,0-1 1,2-1-1,3-2-58,-1 0 0,0-1 0,0 1-1,0-1 1,5-8 0,10-19-211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0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18348,'-4'0'1664,"0"2"-1320,3 1-560,2 3 512,10 6-1064,4 1 768,10 4-368,3 2-208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250 268 14051,'-4'-4'244,"-1"1"0,0 0 0,0 0-1,-1 0 1,1 1 0,0 0 0,-1 0 0,0 0 0,1 1-1,-1-1 1,0 1 0,0 1 0,0-1 0,0 1 0,1 0 0,-1 0-1,0 1 1,0 0 0,0 0 0,0 0 0,1 1 0,-1-1-1,1 1 1,-1 1 0,1-1 0,-6 5 0,4-3-196,0 0 1,0 1 0,1 0-1,0 1 1,0-1-1,0 1 1,1 1 0,-1-1-1,2 1 1,-1-1-1,1 1 1,0 1-1,0-1 1,1 0 0,0 1-1,0 0 1,1 0-1,-2 10 1,3-16-48,1 0-1,-1 0 1,1 1-1,0-1 1,0 0 0,0 0-1,0 0 1,0 0-1,0 0 1,1 0 0,-1 0-1,1 0 1,-1 0 0,1 0-1,0 0 1,0 0-1,0 0 1,0 0 0,0 0-1,0-1 1,1 1 0,-1 0-1,0-1 1,1 1-1,-1-1 1,1 0 0,0 1-1,-1-1 1,1 0-1,0 0 1,0 0 0,3 1-1,-1-1 0,1 0 1,-1 0-1,1 0 0,-1-1 0,1 0 0,-1 0 0,1 0 1,0-1-1,-1 1 0,1-1 0,-1 0 0,1 0 0,7-4 1,4-3 20,0 0 0,-1-1-1,0 0 1,-1-2 0,0 0 0,-1 0 0,0-1 0,0-1 0,-1 0 0,-1-1 0,-1 0 0,0 0 0,15-28 0,-25 35-15,-7 10-9,-6 10-4,7-6-10,1 1 0,1 0 0,-1 0 0,1 0 0,1 0 0,-1 1 0,1 0 0,1-1 0,-1 1 0,0 13 0,3-21 9,-1 1-1,1-1 0,0 0 1,0 1-1,0-1 0,0 0 0,0 0 1,0 1-1,1-1 0,-1 0 1,0 1-1,1-1 0,-1 0 1,1 0-1,-1 0 0,1 1 1,-1-1-1,1 0 0,0 0 0,0 0 1,-1 0-1,1 0 0,2 1 1,-2-1-13,1-1 0,-1 1 0,1 0 0,0-1 0,-1 1 0,1-1 0,0 0 0,-1 0 0,1 0 0,0 0 0,0 0 0,-1 0 0,1 0 0,0 0 0,2-1 0,4-2-88,1 1-1,-1-2 1,0 1-1,1-1 0,-2 0 1,9-6-1,9-8-194,-2-1-1,-1-1 0,0-1 1,33-43-1,-23 22-244,49-89-1,-79 126 543,2 0 14,-1-1 1,0 0-1,-1 0 1,0 0-1,4-12 1,-6 18-4,0 0 0,0 0 0,0 0 0,0 0 0,0-1 0,0 1 0,0 0 0,0 0 0,0 0 0,0 0 0,0-1 0,0 1 0,0 0 0,0 0 0,0 0 0,0 0 0,0-1 1,0 1-1,0 0 0,0 0 0,0 0 0,0 0 0,0-1 0,0 1 0,0 0 0,0 0 0,0 0 0,0 0 0,0 0 0,-1-1 0,1 1 0,0 0 0,0 0 0,0 0 0,0 0 0,0 0 0,0 0 0,-1 0 0,1-1 0,0 1 0,0 0 0,0 0 0,0 0 1,-1 0-1,1 0 0,0 0 0,0 0 0,0 0 0,-11 6 183,-11 15 183,4 2 30,1 0 1,2 0-1,0 2 1,-22 49-1,31-60-290,1 0 0,1 0 0,0 0 0,0 1-1,2 0 1,-1-1 0,2 1 0,0 0 0,1 0 0,1 0 0,2 18-1,-2-29-102,0 0-1,0 0 1,1 0-1,-1-1 1,1 1-1,0 0 1,0-1-1,0 0 1,0 1-1,0-1 1,4 3-1,-5-5-6,-1 0-1,1-1 0,0 1 1,-1-1-1,1 1 0,0-1 0,-1 0 1,1 1-1,0-1 0,0 0 0,0 1 1,-1-1-1,1 0 0,0 0 0,0 0 1,0 0-1,-1 0 0,1 0 0,0 0 1,0 0-1,1 0 0,0-1 0,-1 1 1,0-1-1,1 0 0,-1 0 0,0 0 0,0 0 1,1 0-1,-1 0 0,0 0 0,0 0 0,0-1 0,0 1 1,-1 0-1,1-1 0,0 1 0,0-2 0,3-8 8,0 0 0,-1-1 0,0 1 0,-1 0 0,0-1 0,-1 0 0,0-13 0,5-33 259,-6 57-260,0 0 1,0 0 0,1 0-1,-1 0 1,1 0-1,-1 0 1,0 0 0,1 1-1,-1-1 1,1 0 0,0 0-1,-1 0 1,1 1-1,0-1 1,-1 0 0,1 1-1,0-1 1,0 1-1,0-1 1,0 1 0,-1-1-1,1 1 1,0-1 0,0 1-1,0 0 1,0-1-1,0 1 1,0 0 0,0 0-1,0 0 1,0 0-1,0 0 1,0 0 0,0 0-1,0 0 1,1 1 0,6 0 23,0 1 0,-1-1 1,14 7-1,-6-3 2,10 1-36,1 0 0,0-1 0,43 1-1,-56-5 15,1-1 0,0-1 0,-1 0-1,1-1 1,-1 0 0,0-1 0,0-1-1,25-9 1,-36 11 0,1 1 1,0-1-1,-1 1 0,1-1 1,-1 0-1,0 0 0,1 0 1,-1 0-1,0 0 0,0-1 1,-1 1-1,1-1 0,0 1 1,1-5-1,-2 6-3,-1 0-1,0 0 1,0 1 0,1-1-1,-1 0 1,0 0 0,0 0-1,0 0 1,0 0 0,0 0-1,0 0 1,-1 0 0,1 0-1,0 0 1,0 0 0,-1 0-1,1 0 1,-1-2 0,0 2 0,0 0 1,0-1 0,-1 1-1,1 0 1,0 0 0,-1 0-1,1 0 1,-1 0-1,1 0 1,-1 0 0,1 0-1,-1 0 1,1 1 0,-3-1-1,-1-1-4,0 1-1,0 0 1,-1 0-1,1 1 1,0-1-1,-1 1 1,1 0-1,0 1 1,0-1-1,-1 1 1,1 0 0,0 1-1,0-1 1,0 1-1,0 0 1,0 0-1,0 0 1,1 1-1,-1 0 1,1 0-1,0 0 1,0 0-1,0 1 1,0-1-1,0 1 1,1 0-1,-1 0 1,1 1-1,0-1 1,1 1-1,-1-1 1,1 1-1,0 0 1,0 0 0,0 0-1,1 0 1,-1 0-1,1 0 1,1 1-1,-1-1 1,1 0-1,0 1 1,0-1-1,0 0 1,3 10-1,-1-8-38,0-1 1,1 0-1,-1 0 0,2 0 0,-1 0 0,1 0 0,-1-1 0,2 1 0,-1-1 1,0 0-1,1 0 0,8 6 0,-6-6 10,1 1 0,0-1 0,0 0 0,1-1 0,-1 0 0,1 0 0,0-1 0,13 3 0,39 1-115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52 19924,'0'-2'63,"0"0"0,0 0 0,0-1 0,-1 1 0,1 0 0,-1 0 0,0 0 0,1 0 0,-1 0 0,0 0 0,0 0 0,0 0 0,0 1 0,0-1 0,-1 0 0,1 1 0,-1-1 0,1 0 0,-1 1 0,1 0 0,-1-1 0,0 1 0,0 0 0,1 0 0,-1 0 0,0 0 0,0 0 0,0 1 0,0-1 0,0 0 0,0 1 0,-1 0 0,-2-1 0,-1 0 13,0 1 1,-1 0-1,1 0 1,-1 0-1,1 1 1,-1 0-1,1 0 1,0 0-1,0 1 1,-10 4 0,3 1-42,0 0 0,0 1 1,1 1-1,0 0 0,0 0 1,1 1-1,1 1 0,-17 20 1,20-23-45,1 1 1,-1 1 0,2-1-1,-1 1 1,1 0-1,1 1 1,0-1 0,0 1-1,1 0 1,0-1 0,1 1-1,-1 14 1,3-22-6,0 0 1,0 0-1,0 0 1,1 0-1,-1-1 1,1 1-1,0 0 1,0 0-1,0-1 1,0 1-1,0 0 1,0-1-1,1 1 1,0-1-1,-1 0 1,1 1-1,0-1 1,0 0-1,0 0 1,0 0-1,0-1 1,1 1-1,3 2 1,5 2-93,0-1 1,1 0 0,-1-1 0,18 3 0,6 4-219,-25-8 214,0 1-1,-1 0 1,1 1-1,-1 0 0,0 1 1,0 0-1,0 0 0,-1 0 1,0 1-1,8 9 1,-12-11 66,0 0 1,-1 1 0,0-1 0,1 1 0,-2 0 0,1-1 0,-1 1 0,0 0 0,0 1 0,0-1 0,-1 0-1,0 0 1,0 1 0,-1-1 0,0 1 0,0-1 0,-2 13 0,0-9 108,-1 0-1,0 0 1,-1-1 0,0 1-1,0-1 1,-1 0-1,0 0 1,-1 0 0,1-1-1,-2 0 1,1 0 0,-1 0-1,-10 7 1,11-9 69,-1-1 0,1 0 0,-1-1 0,-1 1 0,1-1-1,-1-1 1,-11 5 0,15-7-34,-1 1 0,0-1-1,0 0 1,0-1-1,0 1 1,0-1 0,0 0-1,0 0 1,0-1-1,0 1 1,0-1 0,-9-3-1,10 3-43,1 0-1,-1-1 0,1 0 0,0 1 0,0-1 1,-1-1-1,1 1 0,1 0 0,-1-1 0,0 1 1,0-1-1,1 0 0,0 0 0,-4-5 1,3 2-35,1 1 0,-1-1 0,1 1 0,1-1 0,-1 0 0,1 0 0,0 0 0,-1-9 0,2 1-141,0 0-1,1 1 0,1-1 0,0 0 1,0 1-1,2 0 0,6-20 0,-3 19-213,0-1 0,1 1-1,0 0 1,1 0 0,0 1 0,1 1-1,13-14 1,-1 6-307,0 0-1,49-33 1,-21 22-183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 17036,'-4'0'197,"1"1"0,-1 0-1,1 0 1,-1 0 0,1 0 0,0 0 0,-1 0 0,1 1 0,0 0 0,0 0 0,0 0 0,0 0 0,0 0 0,1 0 0,-1 1 0,-3 3 0,-2 3 181,1 1 1,-1 0-1,-7 14 1,10-13-203,-1-1-1,2 1 1,0 0 0,0 0 0,1 0-1,0 0 1,1 1 0,-2 22-1,4-30-152,-1-1 1,1 1-1,1 0 0,-1-1 0,0 1 0,1-1 0,0 1 0,0-1 0,0 0 0,0 1 1,0-1-1,1 0 0,-1 0 0,1 0 0,0 0 0,0 0 0,0 0 0,0 0 1,1 0-1,-1-1 0,1 0 0,-1 1 0,1-1 0,0 0 0,0 0 0,0 0 0,0-1 1,0 1-1,1-1 0,-1 1 0,0-1 0,1 0 0,4 0 0,-2 0-12,-1-1-1,1 0 1,0 0 0,-1 0-1,1-1 1,-1 0 0,1 0-1,-1 0 1,1-1 0,-1 0-1,0 0 1,1 0 0,-1-1-1,0 0 1,-1 0 0,1 0-1,0 0 1,-1-1 0,0 1-1,0-1 1,6-7 0,-4 4-8,0 0 1,0-1-1,-1 0 1,0 0 0,-1 0-1,0 0 1,0-1-1,-1 0 1,0 0 0,0 0-1,-1 0 1,2-12 0,-4 13-39,0-1 0,0 1 1,-1 0-1,0-1 1,0 1-1,-1 0 1,0 0-1,-1 0 1,-4-11-1,6 17-13,0-1-1,0 1 1,0 0-1,-1 0 1,1 0 0,0 0-1,-1 0 1,0 0-1,1 0 1,-1 0 0,0 1-1,0-1 1,0 1-1,0-1 1,0 1 0,0 0-1,0 0 1,0 0-1,-1 0 1,1 0 0,0 0-1,-1 1 1,1-1-1,-1 1 1,1 0 0,0-1-1,-1 1 1,1 0-1,-1 0 1,1 1 0,-1-1-1,1 0 1,0 1-1,-1 0 1,1-1-1,-3 3 1,3-3-31,1 0 0,0 1 0,0-1 0,0 1 0,0 0 0,0-1 0,0 1 0,0 0 0,0-1 0,0 1 0,0 0 0,0 0 0,0 0 0,0 0 0,1 0 0,-1 0 0,0 0 0,1 0-1,-1 0 1,1 0 0,-1 1 0,1-1 0,0 0 0,-1 0 0,1 0 0,0 1 0,0 1 0,0-2 20,0 0 0,1 0 0,-1 0-1,0 0 1,1 0 0,-1 0 0,1-1 0,-1 1-1,1 0 1,-1 0 0,1 0 0,0 0 0,-1-1-1,1 1 1,0 0 0,0 0 0,0-1-1,-1 1 1,1-1 0,0 1 0,0-1 0,0 1-1,0-1 1,0 0 0,0 1 0,0-1 0,0 0-1,0 0 1,0 0 0,0 1 0,2-1 0,24-1-544,9-3 27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16628,'-19'12'823,"0"1"0,1 0 0,0 2 0,-20 20 1,33-30-666,1 0 0,0 0 1,0 0-1,0 1 1,0-1-1,1 1 0,0 0 1,0 0-1,1 0 1,-1 1-1,1-1 0,1 1 1,-1-1-1,1 1 1,0-1-1,1 1 0,0 0 1,0 13-1,1-17-107,0 0 0,-1 0 0,1 0 0,0 0 0,1 0 0,-1 0 0,0 0 0,1 0 0,0 0 0,-1-1 0,1 1 0,0-1 0,0 1 0,1-1 0,-1 0 0,5 4 0,-3-3-23,0-1 0,1 0-1,-1 0 1,0 0-1,1 0 1,-1-1-1,1 0 1,0 0 0,-1 0-1,9 0 1,-6 0-21,-1-1 0,1 0 0,0-1 0,-1 0 0,1 0 0,-1 0 0,1-1 0,-1 0 0,1 0 0,-1 0 1,0-1-1,0 0 0,0 0 0,-1-1 0,1 0 0,5-5 0,-6 4-3,-1 0 0,0 0 0,0 0 0,-1 0 0,1-1 0,-1 0 0,0 0 0,-1 0 0,0 0 0,0 0 0,0 0 0,0-1 0,-1 1 0,0 0 0,-1-1 0,1 1 0,-1-1 0,-1 1 1,1-1-1,-3-12 0,1 14-24,1-1 0,-1 1 1,0 0-1,0 0 1,-1 0-1,1 0 0,-1 0 1,0 0-1,-1 1 1,1 0-1,-1-1 0,0 1 1,0 1-1,0-1 1,0 0-1,-1 1 0,1 0 1,-1 0-1,0 0 1,0 1-1,0 0 0,0 0 1,-1 0-1,-8-2 1,6 3-88,-1 0 0,1 0 0,-16 0 1,22 1 21,0 0 1,0 0 0,-1 0-1,1 1 1,0-1 0,0 1 0,-1-1-1,1 1 1,0 0 0,0 0-1,0 0 1,0 0 0,0 0 0,0 0-1,0 0 1,1 1 0,-1-1-1,-2 3 1,3-3 38,1-1 0,0 1 1,-1-1-1,1 1 0,0-1 0,0 1 0,0-1 0,-1 1 0,1-1 1,0 1-1,0-1 0,0 1 0,0-1 0,0 1 0,0-1 0,0 1 1,0 0-1,0-1 0,0 1 0,0-1 0,0 1 0,0-1 0,1 1 1,-1-1-1,0 1 0,0-1 0,0 1 0,1-1 0,-1 1 0,0-1 1,1 1-1,-1-1 0,0 0 0,1 1 0,-1-1 0,1 0 0,-1 1 0,1-1 1,-1 0-1,0 1 0,1-1 0,0 0 0,23 7-682,8-7 63,10-2-168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153 104 16267,'-10'3'410,"0"1"0,0 0-1,0 0 1,0 1 0,1 0-1,0 1 1,0 0 0,-13 11-1,17-13-249,1 1 1,-1-1-1,1 1 0,0 0 0,0 0 0,0 0 0,1 0 1,0 1-1,0-1 0,0 1 0,0 0 0,1 0 0,0 0 1,1 0-1,-2 10 0,2-14-133,1 0-1,0-1 1,0 1 0,1 0 0,-1 0 0,0-1-1,0 1 1,1 0 0,-1 0 0,1-1 0,0 1-1,-1 0 1,1-1 0,0 1 0,0-1 0,0 1 0,0-1-1,0 0 1,0 1 0,0-1 0,1 0 0,-1 0-1,1 1 1,-1-1 0,0 0 0,1-1 0,0 1-1,-1 0 1,1 0 0,-1-1 0,1 1 0,0-1-1,0 1 1,-1-1 0,1 0 0,3 1 0,1-1-16,1 0 1,0 0-1,0 0 0,-1-1 1,1 0-1,0 0 1,-1 0-1,11-5 1,-2-1-7,0 0 1,0-2-1,-1 0 1,0 0 0,0-2-1,-1 1 1,0-2-1,-1 0 1,-1 0-1,1-1 1,-2 0 0,0-1-1,-1 0 1,0-1-1,-1 0 1,9-24-1,-16 35-4,1-1 0,-1 0 0,0 0-1,0 0 1,0 0 0,-1-9-1,0 13 2,0 0 0,0 0 0,0 0 0,0 0 0,0 0 0,-1 0 0,1 0 0,0 0 0,-1 0 0,1 0 0,0 0 0,-1 0 0,1 0 0,-1 0 0,0 1 0,1-1 0,-1 0 0,0 0 0,1 1 0,-1-1 0,0 0-1,0 1 1,0-1 0,1 1 0,-1-1 0,0 1 0,0-1 0,0 1 0,0 0 0,0-1 0,0 1 0,0 0 0,0 0 0,0 0 0,0 0 0,0 0 0,0 0 0,-2 0 0,-1 1 27,-1-1 0,1 1 0,-1 1 0,1-1 0,0 1 0,-1 0 0,1 0 1,0 0-1,0 0 0,0 1 0,0 0 0,1 0 0,-1 0 0,1 0 0,0 0 0,-1 1 0,2-1 1,-1 1-1,-4 7 0,2-2 46,-1 0 0,2 1 1,-1-1-1,1 1 0,1 0 0,0 0 1,-3 19-1,5-23-114,0 1 1,1-1-1,0 0 1,0 0-1,1 0 0,0 1 1,0-1-1,0 0 0,1 0 1,0 0-1,0 0 1,0-1-1,1 1 0,0 0 1,0-1-1,0 0 1,1 0-1,0 0 0,0 0 1,0 0-1,0-1 1,1 0-1,0 0 0,5 4 1,-1-3-114,0 0-1,0 0 1,0-1 0,0 0 0,1 0 0,0-1 0,-1-1 0,1 1-1,0-2 1,1 1 0,-1-1 0,0-1 0,0 0 0,11-1 0,36-9-577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79 17612,'-5'26'270,"1"-1"1,1 1-1,1 0 1,1 0-1,4 39 0,-2-36-67,35 368 564,-29-334-620,-6-37 5,1 7 587,-6-44-590,1-1 0,1-1 0,0 1 0,-1-20 0,0 4-55,-12-118-418,8-267 1,7 405 289,1-8-50,0-1-1,1 0 0,7-24 0,-9 38 60,1 0 1,0 1-1,-1-1 0,1 0 1,0 1-1,1-1 0,-1 1 1,0-1-1,1 1 0,-1 0 1,1-1-1,0 1 0,0 0 1,0 0-1,0 0 0,0 1 1,0-1-1,0 0 0,1 1 1,-1-1-1,1 1 0,-1 0 1,1 0-1,-1 0 0,1 0 1,0 0-1,-1 1 0,5-1 1,6 1-120,0 2 0,0-1 0,0 2 0,0 0 0,0 0-1,-1 1 1,0 1 0,0 0 0,0 0 0,0 2 0,-1-1 0,14 11 0,-23-16 148,-1 0 0,1 1 0,-1-1 0,1 0 0,-1 1 0,0-1-1,0 1 1,1-1 0,-1 1 0,0 0 0,0-1 0,-1 1 0,1 0 0,0 0 0,0 0-1,-1 0 1,1 0 0,-1-1 0,0 1 0,1 0 0,-1 0 0,0 0 0,0 0 0,-1 0-1,1 0 1,0 0 0,0 0 0,-1 0 0,1 0 0,-1 0 0,0 0 0,0-1 0,1 1-1,-1 0 1,0 0 0,-1-1 0,1 1 0,-2 2 0,-3 2 109,-1 1 0,1-1-1,-1 0 1,0 0 0,-1-1 0,-14 9 0,3-5 195,0 1 1,-29 8-1,38-15-279,0 0-1,0-1 0,-1 0 0,1-1 0,0 0 0,-1 0 1,-10-2-1,19 1-53,0 0 1,-1-1-1,1 1 1,0-1-1,0 1 1,0-1-1,-1 0 0,1 0 1,0 0-1,0 0 1,0 0-1,0 0 1,0-1-1,1 1 1,-1-1-1,0 1 1,1-1-1,-3-2 1,3 1 6,-1 0 1,1 1 0,-1-1 0,1-1 0,0 1 0,0 0-1,0 0 1,0 0 0,1 0 0,0-1 0,-1 1-1,1-6 1,7-35-271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41 16972,'-5'-4'325,"-1"0"1,1 0-1,-1 0 0,1 1 1,-1-1-1,0 1 1,0 1-1,-1-1 1,1 1-1,-1 0 1,1 0-1,-1 1 0,1 0 1,-13 0-1,9 1-131,1 0 0,0 0-1,0 1 1,0 0 0,0 1-1,0 0 1,0 1 0,0 0-1,1 0 1,-12 6 0,19-8-175,-1 0 0,0 0 0,1-1 0,-1 1 1,1 0-1,0 1 0,-1-1 0,1 0 0,0 0 0,0 1 0,0-1 1,0 0-1,0 1 0,0-1 0,-1 4 0,1-4-19,1 0 0,0-1-1,0 1 1,0 0 0,0 0 0,0 0 0,0 0-1,1 0 1,-1 0 0,0 0 0,0-1-1,1 1 1,-1 0 0,0 0 0,1 0-1,-1-1 1,1 1 0,-1 0 0,1 0 0,-1-1-1,1 1 1,0 0 0,3 3-91,0-1-1,0-1 1,0 1 0,0 0-1,1-1 1,-1 0 0,1 0-1,-1 0 1,8 1 0,18 3-908,-1-2 0,50 2 0,-46-5-212,63 11 0,-95-12 1220,0 1 1,0-1-1,1 0 0,-1 0 0,0 1 0,0-1 0,1 1 1,-1-1-1,0 1 0,0-1 0,0 1 0,0 0 1,0 0-1,0-1 0,0 1 0,0 0 0,0 0 1,1 2-1,-2-3 23,0 1-1,0 0 1,0 0 0,0-1 0,0 1 0,0 0 0,0-1 0,0 1-1,0 0 1,0 0 0,0-1 0,-1 1 0,1 0 0,0-1 0,0 1-1,-1 0 1,1-1 0,0 1 0,-1-1 0,1 1 0,-1-1 0,1 1-1,-1 0 1,-5 4 263,0 0 0,0 0 0,0-1 0,-11 6 0,-1 1 270,-43 22 545,54-30-1074,0 0 1,-1 0 0,1-1 0,0 1 0,-1-2 0,-11 2-1,8-5 0,10-6-102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23 14755,'-1'1'221,"0"-1"0,0 0-1,-1 1 1,1-1 0,0 1 0,0-1 0,0 1-1,0-1 1,0 1 0,0 0 0,0-1-1,0 1 1,0 0 0,0 0 0,1 0 0,-1 0-1,0 0 1,0 1 0,-15 24 1523,11-16-983,-9 12 115,-37 70 1236,46-80-2029,0 0-1,1 1 0,0-1 0,1 1 0,0 0 1,-1 14-1,1 39-35,2-30-188,-2 0-1,-8 43 1,9-70 81,0 0 1,-1 1-1,0-1 0,-1 0 1,0-1-1,0 1 1,-1-1-1,0 0 1,0 0-1,-1 0 0,0 0 1,0-1-1,-9 7 1,13-12 34,0 1 1,-1-1 0,1 0 0,-1-1-1,0 1 1,0 0 0,1-1-1,-1 1 1,0-1 0,0 0-1,0 0 1,-1 0 0,1-1-1,0 1 1,0-1 0,0 1-1,-1-1 1,1 0 0,0 0 0,0-1-1,0 1 1,-1-1 0,1 1-1,0-1 1,0 0 0,0 0-1,0-1 1,0 1 0,0 0-1,0-1 1,1 0 0,-1 0-1,0 0 1,1 0 0,0 0 0,-1 0-1,1-1 1,0 1 0,0-1-1,0 1 1,1-1 0,-1 0-1,0 0 1,1 0 0,0 0-1,0 0 1,-2-5 0,1-2-45,0 0 0,1 0 0,0 0 0,0 0 0,1 0 0,0 0 0,1 0 0,0 0 0,1 0 0,0 0 0,0 0 1,1 1-1,0-1 0,1 1 0,0 0 0,6-10 0,10-15 31,1 1 1,44-51 0,-60 77 51,0-1 0,0 1 1,0-1-1,-1 1 1,-1-1-1,1-1 0,-1 1 1,0 0-1,-1-1 1,0 1-1,-1-1 0,1 0 1,-2 1-1,1-14 1,-1 16-7,-1-1 0,0 1 1,0 0-1,0 0 1,-1-1-1,0 1 0,0 0 1,-1 1-1,1-1 0,-1 0 1,-1 1-1,1 0 1,-1-1-1,1 1 0,-2 1 1,1-1-1,0 0 0,-1 1 1,0 0-1,-9-6 1,11 9-8,1-1 0,-1 1 0,0-1 1,0 1-1,0 0 0,0 0 1,0 0-1,0 1 0,0-1 0,0 1 1,0-1-1,0 1 0,-1 0 0,1 0 1,0 1-1,-5 0 0,3 1 4,0-1 0,0 1 0,1 0 0,-1 1 0,1-1 0,0 1 1,-1 0-1,1 0 0,-6 5 0,1 2 8,1-1 0,-1 1 0,2 1 0,-1-1 0,1 1 0,1 1 0,-7 15 0,11-23 0,1 0 0,-1 0 0,1 0 1,0 0-1,0 0 0,0 1 0,1-1 1,-1 0-1,1 1 0,0-1 0,0 1 1,1-1-1,-1 0 0,1 1 0,0-1 0,2 6 1,0-5-2,-1 0 0,1 0-1,1-1 1,-1 1 0,0-1 0,1 0 0,0 0 0,0 0 0,0-1 0,0 1 0,1-1 0,9 5 0,10 5 17,32 11 1,-34-16-21,-1 1 0,0 1 0,25 18 0,-41-25 5,1 1 1,-2 0 0,1 0 0,0 1-1,-1 0 1,0-1 0,0 2 0,0-1-1,-1 0 1,1 1 0,-1-1-1,-1 1 1,1 0 0,-1 0 0,0 0-1,2 10 1,-2 5 67,-2-17-117,0 1 1,0-1 0,1 1 0,-1-1 0,1 0 0,0 1 0,0-1-1,1 0 1,1 4 0,-2-7 27,0-1 1,0 0-1,-1 0 0,1 1 1,0-1-1,0 0 0,0 0 0,-1 0 1,1 0-1,0 0 0,0 0 0,0-1 1,-1 1-1,1 0 0,0 0 1,0 0-1,-1-1 0,1 1 0,0 0 1,-1-1-1,1 1 0,0-1 1,-1 1-1,2-2 0,13-10-114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21 17244,'0'-1'87,"0"1"1,0-1 0,0 0-1,0 0 1,0 0-1,0 1 1,0-1 0,0 0-1,-1 0 1,1 1-1,0-1 1,0 0 0,-1 0-1,1 1 1,-1-1 0,1 0-1,-1 1 1,1-1-1,-1 1 1,1-1 0,-1 0-1,1 1 1,-1-1-1,0 1 1,1 0 0,-1-1-1,0 1 1,0-1 0,-1 1-1,-1-1 90,1 1 1,-1-1-1,0 1 0,1 0 0,-1 0 1,0 0-1,0 1 0,1-1 0,-4 1 0,-6 2 223,1 1-1,1 0 0,-17 8 0,23-10-358,0 0 1,0 1-1,0-1 1,1 1-1,-1 0 1,1 0-1,-1 0 0,1 1 1,0-1-1,1 1 1,-4 4-1,6-7-38,-1 0 0,0 1 0,1-1 0,0 1 0,-1-1 0,1 1-1,0-1 1,0 1 0,-1 0 0,1-1 0,1 1 0,-1-1 0,0 1 0,0-1 0,0 1-1,1-1 1,-1 1 0,1-1 0,-1 1 0,1-1 0,0 0 0,-1 1 0,1-1 0,0 0 0,0 1-1,0-1 1,0 0 0,0 0 0,0 0 0,1 0 0,-1 0 0,0 0 0,0 0 0,1-1 0,1 2-1,22 14-23,-14-10 16,0 1 1,0 0-1,0 0 1,-1 1-1,16 18 1,-24-24 4,0 0 0,-1 0 0,0 0 0,1 0 0,-1 1 0,0-1 0,0 0 0,0 1 0,-1-1 0,1 1 0,0-1 0,-1 1 0,0-1 0,0 5 0,0-4 0,-1 1 0,1-1 0,-1 0 1,0 0-1,0 0 0,-1 0 0,1-1 1,0 1-1,-1 0 0,0-1 0,0 1 0,0 0 1,0-1-1,-4 4 0,0 0 12,0-1 1,0 0-1,-1 0 0,-14 7 0,19-11-47,0 1-1,-1-1 1,1 0 0,0 0-1,-1 0 1,1-1-1,-1 1 1,1-1 0,-1 1-1,0-1 1,1 0-1,-1 0 1,1 0 0,-1 0-1,1 0 1,-1-1-1,0 1 1,1-1 0,-4 0-1,6 0-22,-1 0 0,0 1-1,0-1 1,1 0 0,-1 0 0,0 1-1,1-1 1,-1 0 0,1 0-1,-1 0 1,1 0 0,-1 0 0,1 0-1,0 0 1,-1 0 0,1 0-1,0 0 1,0 0 0,0 0 0,0 0-1,0 0 1,0 0 0,0 0-1,0 0 1,0 0 0,0 0 0,1 0-1,-1 0 1,0 0 0,1 0 0,-1 0-1,1 0 1,-1 0 0,1-1-1,21-32-612,-2 8 28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98 13755,'4'-1'366,"10"-3"1199,1 0 0,21-12 1,-33 15-1347,-1 0 0,1 0 0,-1-1 0,1 1-1,-1-1 1,0 1 0,1-1 0,-1 0 0,0 0 0,0 0 0,-1 0 0,1 0 0,0-1 0,-1 1 0,1-1 0,-1 1-1,0-1 1,0 1 0,0-1 0,0 0 0,1-3 0,-2 5-200,0 0 1,0 0-1,0 0 1,-1 0-1,1 0 0,0 0 1,0 0-1,-1 0 1,1 0-1,-1 0 1,1 0-1,-1 0 0,1 0 1,-1 0-1,1 1 1,-1-1-1,0 0 0,1 0 1,-1 1-1,0-1 1,0 0-1,0 1 0,1-1 1,-1 1-1,0-1 1,0 1-1,0-1 0,0 1 1,0 0-1,0-1 1,0 1-1,0 0 0,0 0 1,0 0-1,0 0 1,0 0-1,-1 0 0,-6-1-16,0 1-1,1 1 1,-14 1-1,6 1 10,0 0-1,0 1 1,1 1 0,-1 0-1,1 1 1,0 0 0,1 1-1,0 1 1,0 0 0,0 1-1,-18 18 1,30-26-8,-1 0 0,1 0 0,0 0 1,1 0-1,-1 0 0,0 0 0,0 1 0,0-1 0,1 0 1,-1 0-1,1 1 0,-1-1 0,1 1 0,-1-1 1,1 1-1,0-1 0,0 3 0,0-3 0,0 0-1,0-1 1,1 1-1,-1 0 1,0 0-1,1 0 1,-1-1-1,1 1 1,-1 0 0,1 0-1,0-1 1,-1 1-1,1 0 1,0-1-1,-1 1 1,1-1-1,0 1 1,0-1 0,-1 1-1,1-1 1,1 1-1,4 1 11,0-1 0,0 1-1,1-1 1,-1 0 0,1 0 0,8 0-1,18-3-40,0 0 0,0-3 0,34-7 0,24-5-605,-90 17 618,-1 0-1,1 0 1,0 0 0,-1 0-1,1 0 1,-1-1 0,1 1-1,-1 0 1,1 0 0,-1 1-1,1-1 1,0 0 0,-1 0-1,1 0 1,-1 0 0,1 0-1,-1 1 1,1-1 0,-1 0-1,1 0 1,-1 1 0,1-1-1,-1 0 1,1 1 0,-1-1-1,0 1 1,1-1 0,-1 0-1,0 1 1,1-1 0,-1 1-1,0-1 1,1 1 0,-1-1-1,0 1 1,0-1 0,0 1-1,0-1 1,1 1 0,-1 0-1,0-1 1,0 1 0,0-1-1,0 1 1,0-1 0,0 1-1,0-1 1,0 1 0,-1 0-1,1-1 1,0 1 0,0-1-1,0 1 1,-1-1 0,1 1-1,0 0 1,-19 38-91,13-28 143,5-8-24,-2 3 36,0-1 0,0 1 1,1 0-1,0 0 1,0 0-1,1 0 0,-1 0 1,1 1-1,0-1 1,1 11-1,0-16-41,0-1-1,0 1 1,1 0 0,-1-1-1,0 1 1,1 0 0,-1-1-1,1 1 1,-1 0 0,1-1-1,-1 1 1,1-1-1,-1 1 1,1-1 0,-1 1-1,1-1 1,0 1 0,-1-1-1,1 0 1,0 1 0,0-1-1,-1 0 1,1 1-1,0-1 1,0 0 0,-1 0-1,1 0 1,0 0 0,0 0-1,-1 0 1,1 0 0,0 0-1,0 0 1,0 0 0,3-1-9,-1 1 1,0-1 0,0 0 0,0 0 0,0 0 0,0 0 0,3-2-1,2-2-53,0 0-1,-1-1 1,0 0-1,0 0 1,-1-1-1,0 0 1,9-13-1,-11 16 7,-1-1 1,0 0-1,0 0 0,0-1 0,-1 1 1,0 0-1,0-1 0,0 0 0,0 1 1,-1-1-1,0 0 0,-1 0 0,1-6 1,-1 12 51,0 0 0,0 0 1,0 1-1,0-1 0,0 0 1,-1 0-1,1 0 0,0 0 0,0 1 1,0-1-1,0 0 0,0 0 1,-1 0-1,1 0 0,0 0 1,0 0-1,0 0 0,0 0 1,-1 0-1,1 1 0,0-1 1,0 0-1,0 0 0,-1 0 1,1 0-1,0 0 0,0 0 1,0 0-1,-1 0 0,1 0 1,0 0-1,0 0 0,0-1 1,0 1-1,-1 0 0,1 0 1,0 0-1,0 0 0,0 0 1,0 0-1,-1 0 0,1 0 0,0 0 1,0-1-1,0 1 0,0 0 1,0 0-1,-1 0 0,1 0 1,0-1-1,0 1 0,0 0 1,0 0-1,0 0 0,0 0 1,0-1-1,0 1 0,0 0 1,0 0-1,0 0 0,0-1 1,0 1-1,-1 1 7,1-1 1,0 1-1,0-1 0,-1 1 0,1-1 1,0 1-1,0-1 0,0 1 1,0 0-1,0-1 0,0 1 1,0-1-1,0 1 0,0 0 0,0-1 1,0 1-1,0-1 0,0 1 1,0 0-1,1-1 0,-1 1 0,0-1 1,0 1-1,1-1 0,-1 1 1,0-1-1,1 1 0,-1-1 1,1 1-1,-1-1 0,0 0 0,1 1 1,0 0-1,1 0-7,0 0 0,1-1 1,-1 1-1,0 0 0,1-1 0,-1 1 0,1-1 0,-1 0 1,1 0-1,-1 0 0,0 0 0,1 0 0,-1 0 1,1-1-1,-1 1 0,0-1 0,1 0 0,-1 0 0,0 0 1,4-2-1,3-1-159,-1-1 0,0 0 0,14-11 0,-52 62 73,27-42 159,0 0 0,1 1 0,0-1 0,0 0 0,0 1 0,1-1 0,-1 1 0,1 0 0,0 0 1,0-1-1,1 1 0,0 0 0,-1 0 0,2 9 0,0-13-62,-1 0 0,0 0 1,1 0-1,0 0 0,-1 0 0,1 0 0,-1 0 1,1 0-1,0 0 0,0 0 0,-1-1 0,1 1 1,0 0-1,0 0 0,0-1 0,0 1 1,0-1-1,0 1 0,0-1 0,0 1 0,2 0 1,-1-1-21,1 1 0,0-1 0,-1 0 0,1 0 0,0 0 0,-1 0 0,1 0 0,5-1 0,-1-1-96,-1 0 0,1 0 1,0-1-1,-1 0 1,1 0-1,6-5 1,-8 5-121,0-1 0,0 0-1,0-1 1,-1 1 0,0-1 0,0 0 0,0 0 0,5-8 0,-8 12 102,0-1 0,0 0-1,-1 1 1,1-1 0,0 1 0,-1-1 0,1 0 0,-1 0 0,0 1-1,0-1 1,1 0 0,-1 0 0,0 0 0,0 1 0,-1-1-1,1 0 1,0 0 0,-1 0 0,1 1 0,-1-1 0,1 0 0,-1 1-1,0-1 1,0 0 0,1 1 0,-1-1 0,0 1 0,-1 0-1,1-1 1,0 1 0,0 0 0,-3-3 0,0 1-86,-2-3 88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19964,'-5'-13'1761,"2"12"-1321,2 1-184,1 9 824,0 2-408,4 7-1008,3-1-496,2 4 680,1 2-168,6-1-72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17852,'-27'15'1887,"-31"18"969,54-30-2648,1 0-1,-1 0 1,1 0-1,-1 1 1,1-1-1,0 1 1,0 0-1,0-1 1,1 1-1,-1 1 1,-1 3-1,4-7-195,-1 0-1,1 1 0,-1-1 0,1 0 0,0 0 1,0 0-1,0 0 0,-1 0 0,1 0 0,0 0 1,0 1-1,1-1 0,-1 0 0,0 0 0,0 0 1,0 0-1,1 0 0,-1 0 0,1 0 0,-1 0 1,1 1-1,-1-1 0,1-1 0,-1 1 0,1 0 1,0 0-1,0 0 0,-1 0 0,1 0 1,0-1-1,0 1 0,0 0 0,0-1 0,0 1 1,0-1-1,0 1 0,0-1 0,0 1 0,0-1 1,0 0-1,0 1 0,0-1 0,1 0 0,0 0 1,5 1-303,-1 0 0,1 0 0,-1-1 1,0 0-1,1-1 0,10-1 0,-3-2-437,0-1 0,0 0 0,0-1-1,-1 0 1,0-1 0,0-1 0,0 0-1,-1 0 1,-1-2 0,0 1-1,13-15 1,-20 18 1786,-7 5 642,3 1-1622,-1 0 0,1 0 0,0 0 0,-1 0 0,1 0 0,-1 1 0,1-1 0,-1 0-1,1 0 1,0 1 0,-1-1 0,1 0 0,-1 0 0,1 1 0,0-1 0,-1 1 0,1-1 0,0 0 0,0 1 0,-1-1 0,1 1 0,0-1 0,0 0 0,-1 1-1,1 0-58,0 0-1,-1 0 0,1 0 1,-1 0-1,1 0 0,0 0 0,0-1 1,0 1-1,0 0 0,-1 0 1,1 0-1,0 0 0,0 0 0,1 0 1,-1 0-1,0 0 0,0 0 0,0 0 1,1 0-1,-1 0 0,0-1 1,1 1-1,-1 0 0,1 0 0,-1 0 1,1-1-1,-1 1 0,1 0 1,0 0-1,-1-1 0,1 1 0,0 0 1,0-1-1,-1 1 0,1-1 0,0 1 1,0-1-1,0 0 0,0 1 1,-1-1-1,1 0 0,0 1 0,2-1 1,0 0-1,-1 1 0,1-1 0,0 0 1,-1 0-1,1-1 0,-1 1 0,1-1 1,0 1-1,-1-1 0,1 0 0,-1 0 1,0 0-1,1 0 0,-1 0 1,3-2-1,-4 3-28,0-1 0,0 0 0,0 1 0,0-1 0,0 0 0,0 0 0,0 1 1,0-1-1,0 0 0,-1 0 0,1 0 0,0 0 0,-1 0 0,1 0 0,0 0 0,-1 0 0,1-1 1,-1 1-1,0 0 0,1 0 0,-1 0 0,0 0 0,0-1 0,0 1 0,0 0 0,0 0 0,0 0 0,0-1 1,0 1-1,0 0 0,-1 0 0,1 0 0,0 0 0,-1-1 0,0 0 0,0 1 19,0 0 0,0 0 0,0 0 0,-1 0 0,1 0 0,0 1 1,0-1-1,-1 0 0,1 1 0,-1-1 0,1 1 0,0-1 0,-1 1 0,1 0 0,-1 0 0,1 0 0,-1 0 0,1 0 0,-1 0 0,1 0 0,-1 0 0,1 0 0,-1 0 0,1 1 0,0-1 0,-1 1 0,1-1 0,-1 1 0,0 1 0,-2-1 81,1 1 0,0 0 0,0 1-1,0-1 1,0 0 0,1 1-1,-1 0 1,1 0 0,-1-1-1,1 1 1,0 1 0,0-1 0,0 0-1,1 0 1,-1 1 0,1-1-1,0 1 1,0-1 0,0 1 0,0 0-1,0 6 1,0-7-94,1 0-1,0-1 1,0 1 0,0 0-1,1-1 1,-1 1 0,0 0 0,1-1-1,0 1 1,0-1 0,0 1-1,0 0 1,0-1 0,0 0-1,0 1 1,1-1 0,0 0 0,-1 0-1,1 0 1,0 0 0,0 0-1,0 0 1,0 0 0,0-1 0,0 1-1,0-1 1,1 0 0,-1 1-1,1-1 1,3 1 0,22 4-188,4-4-96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91 263 15835,'-9'6'612,"2"-2"-304,-1 1 1,1-1 0,0 1-1,1 1 1,-1 0-1,1 0 1,0 0 0,0 0-1,1 1 1,-8 12 0,12-18-283,1-1 0,0 1 0,-1-1 0,1 1 1,0-1-1,0 1 0,-1-1 0,1 1 1,0-1-1,0 1 0,0-1 0,0 1 1,0 0-1,0-1 0,0 1 0,0-1 0,0 1 1,0-1-1,0 1 0,0 0 0,0-1 1,0 1-1,0-1 0,0 1 0,1-1 0,-1 1 1,0-1-1,0 1 0,1-1 0,-1 1 1,0-1-1,1 1 0,-1-1 0,1 1 1,-1-1-1,0 0 0,1 1 0,-1-1 0,1 0 1,-1 1-1,1-1 0,-1 0 0,1 0 1,-1 1-1,1-1 0,0 0 0,-1 0 1,1 0-1,-1 0 0,1 0 0,-1 0 0,1 0 1,0 0-1,3 0 59,1 0 1,-1-1 0,0 1-1,1-1 1,-1 0-1,5-2 1,10-5 39,1-1 0,-1-1 0,-1-1 0,0 0 0,-1-1 0,0-1 0,-1-1 1,0-1-1,-1 0 0,22-28 0,-16 8-45,-19 33-72,-1 0-1,0 0 0,0-1 0,-1 1 0,1 0 0,0 0 0,-1-1 0,1 1 0,-1-1 0,0 1 0,0-1 0,0 1 0,0-4 0,-1 5-5,1 1 0,0-1 0,0 1 0,0-1 0,-1 1 0,1 0 0,0-1 0,-1 1 1,1 0-1,0-1 0,-1 1 0,1 0 0,0-1 0,-1 1 0,1 0 0,0 0 0,-1-1 0,1 1 1,-1 0-1,1 0 0,-1 0 0,1 0 0,-1 0 0,1 0 0,0-1 0,-1 1 0,1 0 0,-1 0 1,1 0-1,-1 0 0,1 1 0,-1-1 0,1 0 0,-1 0 0,1 0 0,-1 0 0,1 0 0,0 1 0,-1-1 1,1 0-1,-1 0 0,1 1 0,0-1 0,-1 0 0,1 1 0,-1-1 0,-19 16 53,10-5-14,0 1 0,1 0 0,-10 15 0,16-20-6,-1-1 0,1 1 0,0 0 0,0 0 0,1 0 0,-1 0 0,2 1 0,-2 9 0,3-15-27,0-1 0,0 0-1,0 0 1,0 1 0,0-1 0,0 0 0,1 1 0,-1-1 0,1 0 0,-1 0-1,1 1 1,-1-1 0,1 0 0,-1 0 0,1 0 0,0 0 0,0 0-1,0 0 1,0 0 0,0 0 0,-1 0 0,2 0 0,-1-1 0,0 1 0,0 0-1,0-1 1,0 1 0,0 0 0,1-1 0,-1 1 0,0-1 0,0 0 0,1 0-1,-1 1 1,0-1 0,0 0 0,2 0 0,6 0 28,0 0 0,-1 0 0,1 0 0,13-4 0,112-27-274,-11 2-766,-115 27 830,1 1 0,0 0 1,0 1-1,12 0 0,-20 0 152,0 0 1,0 0-1,0 0 0,0 0 1,0 0-1,0 0 0,0 0 1,0 1-1,0-1 0,0 0 1,0 1-1,-1-1 0,1 0 1,0 1-1,0-1 0,0 1 1,0 0-1,0-1 1,-1 1-1,1 0 0,0-1 1,-1 1-1,1 0 0,0 0 1,-1 0-1,1 0 0,-1-1 1,1 1-1,-1 0 0,0 0 1,1 0-1,-1 0 0,0 0 1,0 0-1,0 0 0,1 0 1,-1 0-1,0 0 0,0 0 1,0 0-1,-1 0 1,1 0-1,0 0 0,0 0 1,0 0-1,-1 0 0,0 1 1,-3 8 399,0-1 1,0 0 0,-1 0 0,0 0-1,-11 13 1,15-27 1027,2-3-1048,6-12-384,0 1-1,-1-1 0,-1 1 1,-1-2-1,0 1 0,0-39 1,-3 62-128,-1-1 1,1 0-1,-1 0 1,1 0-1,0 0 1,-1 0-1,1 0 1,0 0 0,0 0-1,1 0 1,-1-1-1,0 1 1,1 0-1,-1-1 1,1 1-1,-1-1 1,1 1-1,0-1 1,0 0-1,-1 1 1,3 0 0,0 0-47,0 0 0,1 0 0,-1 0 0,0 0 0,1-1 1,-1 0-1,0 0 0,1 0 0,8 0 0,-3-1-93,0-2 1,-1 1-1,1-2 0,-1 1 0,0-1 0,0 0 0,0-1 0,0 0 0,13-9 1,11-7-47,28-25 1,-54 40 439,35-31 1496,-40 34-1346,0-1 0,0 1 0,1-1 0,-1 0 0,-1 0 0,1 0 0,0 0 0,-1 0-1,1 0 1,-1 0 0,0 0 0,0-1 0,0-4 0,-1 8-220,0-1 0,1 1 1,-1-1-1,0 0 0,0 1 0,0-1 1,0 1-1,0-1 0,-1 1 0,1-1 0,0 0 1,0 1-1,0-1 0,0 1 0,-1-1 1,1 1-1,0-1 0,0 1 0,-1-1 1,1 1-1,0-1 0,-1 1 0,1 0 0,-1-1 1,1 1-1,0-1 0,-1 1 0,1 0 1,-1-1-1,1 1 0,-1 0 0,1 0 0,-1-1 1,0 1-1,1 0 0,-1 0 0,1 0 1,-1 0-1,1 0 0,-1 0 0,1 0 1,-1 0-1,0 0 0,1 0 0,-1 0 0,1 0 1,-1 0-1,1 0 0,-1 0 0,0 1 1,1-1-1,-1 0 0,1 0 0,-1 1 1,-4 1 21,1-1 0,-1 2 1,1-1-1,0 0 0,-5 4 1,-4 5 18,0 0 1,1 1-1,0 0 0,1 1 1,0 0-1,-9 16 1,16-23-44,0 1 0,0-1 0,0 1 0,1 0 0,0 0 0,1 1 0,-1-1 0,1 0 0,1 1 0,-1 0 0,1-1 0,1 1 0,0 0 0,0-1 0,1 13 0,0-17-31,0-1 1,0 1-1,0 0 1,0-1-1,1 1 1,-1-1-1,1 1 1,0-1-1,-1 1 1,1-1-1,0 0 1,0 0 0,1 0-1,-1 0 1,0 0-1,1-1 1,-1 1-1,1-1 1,-1 0-1,1 1 1,0-1-1,-1 0 1,1 0-1,4 0 1,4 1-46,1 0-1,-1-1 1,0 0 0,1-1 0,12-1-1,-9 0 20,1-2 0,17-4 0,38-15-137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18276,'-4'48'3437,"-21"296"-887,22-390-1465,-11-67 1,8 75-962,5 31-115,0 6-7,1-1 0,0 0 0,-1 0 0,1 0 0,0 0 0,0 0 0,0 0 0,0 1 0,0-1 0,0 0 1,1 0-1,0-2 0,0 3-9,0 0 0,0 1 0,0-1 1,0 0-1,0 1 0,1-1 1,-1 1-1,0-1 0,0 1 0,1 0 1,-1-1-1,0 1 0,0 0 0,1 0 1,-1 0-1,0 0 0,1 0 0,-1 0 1,0 0-1,2 1 0,29-1-310,-1-2-1,1-1 0,-1-2 0,0 0 1,0-3-1,-1 0 0,48-21 0,-28 8-123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 13187,'-34'26'1712,"-60"53"2802,86-72-4153,1 2-1,-1-1 1,1 1-1,1 0 1,-1 0-1,2 1 1,-1 0 0,-5 13-1,10-20-302,1-1 0,-1 1-1,0-1 1,0 1 0,1-1-1,0 1 1,-1-1 0,1 1-1,0-1 1,0 1 0,0 0-1,1-1 1,-1 1 0,1-1-1,-1 1 1,1-1 0,1 3-1,-1-3-16,1 0 0,-1 0-1,0 0 1,1-1-1,-1 1 1,1-1-1,0 1 1,-1-1-1,1 0 1,0 0-1,0 1 1,0-1-1,0-1 1,0 1-1,0 0 1,3 1-1,2-1 16,0 0-1,0 0 1,0-1-1,0 1 1,0-1-1,0-1 0,0 0 1,-1 0-1,1 0 1,0 0-1,9-5 1,-6 2 21,1-1-1,-2 0 1,1-1 0,-1 0 0,0 0 0,0-1 0,0 0 0,-1-1 0,0 0 0,7-11-1,-11 16-41,-1-1-1,0 0 0,-1-1 1,1 1-1,-1 0 0,1-1 0,-1 1 1,-1-1-1,1 0 0,-1 0 1,0 0-1,0 1 0,0-1 1,0 0-1,-1 0 0,0 0 0,0 0 1,0 0-1,-1 0 0,0 0 1,0 0-1,0 0 0,0 0 0,-5-8 1,6 12-33,-1 0 0,1 0 0,-1 0 0,1 0 0,-1 0 1,0 0-1,0 0 0,1 0 0,-1 0 0,0 0 0,0 1 0,0-1 1,0 0-1,0 1 0,0-1 0,0 0 0,0 1 0,-1-1 0,1 1 0,0 0 1,0-1-1,0 1 0,0 0 0,-1 0 0,1 0 0,0 0 0,0 0 1,0 0-1,-1 0 0,1 0 0,0 0 0,0 0 0,0 1 0,-1-1 1,1 1-1,0-1 0,0 1 0,0-1 0,0 1 0,0-1 0,0 1 1,0 0-1,0 0 0,0 0 0,0-1 0,1 1 0,-1 0 0,0 0 1,0 0-1,0 2 0,0-2-1,0 0 0,0 0 0,0 0 1,0 0-1,1 0 0,-1 0 0,0 1 1,1-1-1,-1 0 0,1 1 0,-1-1 0,1 0 1,-1 1-1,1-1 0,0 0 0,0 1 1,0-1-1,0 1 0,0-1 0,0 0 0,0 1 1,0-1-1,0 1 0,1-1 0,-1 0 1,1 1-1,-1-1 0,1 0 0,-1 0 0,1 1 1,0-1-1,0 0 0,0 0 0,-1 0 1,1 0-1,0 0 0,0 0 0,0 0 0,1 0 1,-1 0-1,0 0 0,0-1 0,0 1 1,2 0-1,3 1-6,-1-1 1,0 0 0,1 0-1,-1-1 1,1 1 0,-1-1 0,0 0-1,1-1 1,-1 1 0,1-1-1,-1 0 1,0-1 0,0 1-1,1-1 1,-1 0 0,7-4-1,4-3-25,-1 0 0,0 0-1,24-20 1,6-10-429,-45 39 454,0 0-1,1 0 0,-1 0 1,0 0-1,0 0 0,0 0 1,0 0-1,0 0 0,0 0 1,1 0-1,-1 0 0,0 0 1,0 0-1,0 0 0,0 0 0,0 0 1,0 0-1,0 0 0,1 0 1,-1 0-1,0 1 0,0-1 1,0 0-1,0 0 0,0 0 1,0 0-1,0 0 0,0 0 1,0 0-1,0 0 0,0 0 1,1 1-1,-1-1 0,0 0 1,0 0-1,0 0 0,0 0 1,0 0-1,0 0 0,0 1 1,0-1-1,0 0 0,0 0 1,0 0-1,0 0 0,0 0 1,0 0-1,0 1 0,0-1 1,0 0-1,0 0 0,-1 0 1,1 0-1,0 0 0,0 0 1,0 0-1,0 0 0,0 1 1,0-1-1,0 0 0,0 0 1,0 0-1,0 0 0,0 0 0,-1 0 1,-2 10-66,-4 8-42,3-9 105,0 1 1,0-1 0,1 1-1,0 0 1,-1 14-1,4-24 11,-1 1-1,1-1 1,0 0-1,0 1 1,0-1-1,0 0 0,0 1 1,0-1-1,0 0 1,0 1-1,1-1 1,-1 0-1,0 1 0,0-1 1,0 0-1,0 1 1,0-1-1,0 0 0,1 1 1,-1-1-1,0 0 1,0 0-1,1 1 1,-1-1-1,0 0 0,0 0 1,1 1-1,-1-1 1,0 0-1,0 0 1,1 0-1,-1 1 0,0-1 1,1 0-1,-1 0 1,0 0-1,1 0 1,-1 0-1,1 0 0,18-5 74,17-17 56,-20 7-85,23-24 1,9-9-209,-56 72-79,4-16 204,0-1 35,1 0-1,-1 1 0,2-1 1,-1 1-1,1 0 1,0 0-1,0 0 1,1 0-1,0 0 1,1 0-1,0 9 0,0-15 5,0-1 0,1 0 0,-1 0 0,0 0 0,0 0 0,1 0 0,-1 0 0,1 0 0,-1 0 0,1 0 0,0 0-1,-1 0 1,1 0 0,0 0 0,0 0 0,-1-1 0,1 1 0,0 0 0,0-1 0,0 1 0,0 0 0,0-1 0,0 1-1,0-1 1,0 0 0,2 1 0,0 0 5,0-1 0,0 0 1,0 0-1,0 0 0,0 0 0,1 0 0,-1 0 0,0-1 1,5-1-1,3-2-8,1 0 0,0-1 0,19-12-1,-20 11-344,0-2-1,-1 1 1,0-1-1,-1-1 1,0 1-1,16-20 0,-25 27 335,0 1 0,1 0 0,-1-1 0,0 1-1,0 0 1,1-1 0,-1 1 0,0-1 0,0 1 0,0-1-1,1 1 1,-1-1 0,0 1 0,0 0 0,0-1 0,0 1-1,0-1 1,0 1 0,0-1 0,0 1 0,0-1 0,0 1-1,0-1 1,-10-1-585,-3 4-33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1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320 305 16163,'-3'0'150,"0"0"0,-1 0 0,1 0 0,0 1 0,0 0 0,0 0 0,0-1 0,0 2 0,0-1 0,0 0 0,1 1 0,-1-1 0,0 1 0,1 0 0,-1 0 0,1 0 0,-1 0 0,1 0 0,0 0 0,0 1 0,0-1-1,0 1 1,1 0 0,-1-1 0,1 1 0,-1 0 0,0 3 0,-3 9 61,1 0 0,1-1 0,0 1 0,-2 22 0,3-16 163,-3 39 436,4 71-1,-1 12-205,0-117-467,-1 1 0,-1-1-1,-10 34 1,10-50-31,1 1 0,-2 0-1,1-1 1,-2 0 0,1 0-1,-1-1 1,-14 18-1,17-24-37,0 1 0,-1-1-1,1 0 1,-1 0 0,1 0-1,-1 0 1,0-1-1,0 0 1,0 0 0,-1 0-1,1 0 1,0 0-1,-1-1 1,1 0 0,-1 0-1,1 0 1,-1 0-1,0-1 1,1 0 0,-1 0-1,-6-1 1,9 1-44,0 0 1,0-1 0,0 1-1,0-1 1,0 0 0,0 0-1,0 1 1,0-1 0,1 0-1,-1-1 1,0 1 0,1 0-1,-1 0 1,1-1 0,-1 1-1,1-1 1,0 1-1,-1-1 1,0-2 0,0 1-4,0-1 0,1 0 1,-1 0-1,1 0 1,0 0-1,0 0 0,1 0 1,-1 0-1,1-5 0,0-5-16,1 1 0,0-1-1,1 0 1,1 1 0,4-14 0,2 0-104,2 0-1,26-49 1,39-48-326,-58 96 331,53-80-334,72-118-730,-114 176 745,-3-1 0,30-87 1,-52 125 310,0 0 0,3-20 0,-7 33 102,-1 0 0,1 0 0,0 0 0,0 0 0,0 0 0,0 0 0,0 0 1,0 0-1,0 0 0,0 0 0,-1 0 0,1 0 0,0 0 0,0 0 0,0 0 0,0 0 0,0 0 0,0 0 0,0 0 0,0 0 0,-1 0 0,1 0 0,0 0 0,0 0 0,0 0 0,0 0 0,0 0 0,0 0 0,0 0 0,0-1 0,0 1 0,-1 0 0,1 0 0,0 0 0,0 0 0,0 0 0,0 0 0,0 0 0,0 0 0,0 0 0,0 0 0,0-1 0,0 1 0,0 0 0,0 0 0,0 0 0,0 0 0,0 0 0,0 0 0,0 0 0,0 0 0,0-1 0,0 1 0,0 0 0,0 0 0,0 0 0,0 0 0,0 0 0,0 0 0,-7 8 47,-6 15 98,0 1 0,2-1-1,-13 41 1,-14 80 297,36-134-404,-1 1 0,0-1 0,1 1 1,1-1-1,0 1 0,0 0 1,1 0-1,0-1 0,4 20 0,-4-29-44,0 0 0,1 1 0,-1-1-1,1 0 1,-1 0 0,1 1 0,0-1-1,0 0 1,-1 0 0,1 0-1,0 0 1,0 0 0,0 0 0,0 0-1,0 0 1,0 0 0,0-1 0,0 1-1,1 0 1,-1-1 0,0 1 0,0-1-1,1 1 1,-1-1 0,0 1 0,1-1-1,-1 0 1,0 0 0,1 0-1,-1 0 1,0 0 0,1 0 0,-1 0-1,0 0 1,1 0 0,-1-1 0,0 1-1,1 0 1,-1-1 0,0 1 0,2-2-1,7-2-111,-1 0 0,0-1 0,0 0 0,10-7 0,-17 10 87,22-17-259,-20 15 210,0 1-1,0-1 1,1 0 0,-1 1-1,1 0 1,0 0 0,0 0-1,0 1 1,10-4 0,-14 6 83,-1 0 0,0 1 0,1-1 0,-1 0 0,0 0 0,1 0 0,-1 0 0,0 1 0,1-1 0,-1 0 0,0 1 0,0-1 0,1 0 0,-1 0 0,0 1 0,0-1 0,1 0 0,-1 1 0,0-1 0,0 0 0,0 1 0,0-1 0,0 1 0,1-1 0,-1 0 0,0 1 0,0-1 0,0 1 0,0-1 0,0 0 0,0 1 0,0-1 0,0 0 0,-1 1 0,1-1 0,0 1 0,0 0 0,-3 17 245,2-17-222,-10 41 679,-4 16 470,15-58-1174,0 0-1,0 0 1,-1 1-1,1-1 0,0 0 1,0 0-1,0 1 1,0-1-1,0 0 1,0 0-1,0 0 1,0 1-1,0-1 1,0 0-1,0 0 1,0 1-1,0-1 1,0 0-1,0 0 0,0 1 1,0-1-1,0 0 1,0 0-1,0 1 1,0-1-1,0 0 1,0 0-1,1 1 1,-1-1-1,0 0 1,0 0-1,0 0 1,0 1-1,1-1 0,-1 0 1,0 0-1,0 0 1,0 0-1,1 0 1,-1 1-1,0-1 1,1 0-1,9-8-554,9-17-53,22-45 40,-15 18 112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14947,'1'6'228,"1"-1"0,-1 0 0,0 0 0,0 1 0,-1-1 0,1 0 0,-1 1 0,0-1 0,-1 0 0,1 1 0,-1-1 0,0 0 0,-3 9 0,-4 10 454,-17 37 0,16-41 27,-86 186 1938,64-146-2379,-51 72-1,77-126-595,4-11 4,3-6 25,0 0 1,0 0-1,8-18 0,2-9-246,2-23-177,-6 22-93,26-74-1,-34 113 813,0 0 1,0 0-1,0-1 0,0 1 0,0 0 0,0 0 1,1-1-1,-1 1 0,0 0 0,0 0 0,0 0 0,0-1 1,0 1-1,0 0 0,0 0 0,1 0 0,-1-1 0,0 1 1,0 0-1,0 0 0,0 0 0,1 0 0,-1-1 0,0 1 1,0 0-1,0 0 0,1 0 0,-1 0 0,0 0 1,0 0-1,0 0 0,1 0 0,-1 0 0,0 0 0,0 0 1,1 0-1,-1 0 0,4 9 33,6 74 204,-6-47-40,14 64 1,-14-83-131,2 0 0,0-1 0,10 20-1,-14-32-15,0 0-1,0 0 0,1 0 0,0 0 0,0 0 0,0 0 1,0-1-1,1 0 0,0 1 0,-1-1 0,1 0 0,0-1 1,0 1-1,1-1 0,-1 0 0,7 3 0,-10-5-18,0 0 0,0 1 0,0-1 0,0 0 0,0 1 0,0-1 0,0 0-1,0 0 1,0 0 0,0 0 0,0 0 0,1 0 0,-1 0 0,0 0 0,0-1-1,0 1 1,0 0 0,0-1 0,0 1 0,0 0 0,0-1 0,0 0 0,0 1 0,1-2-1,-2 1 8,1 0 0,0 0 0,-1 0 0,1 0 0,-1-1 0,0 1-1,1 0 1,-1 0 0,0-1 0,0 1 0,1 0 0,-1-1 0,0 1-1,0 0 1,-1 0 0,1-3 0,-2-4 88,0 1 0,0 0 0,0-1 1,-1 1-1,-5-9 0,-9-10-71,0 0 1,-1 2-1,-2 0 1,0 1-1,-2 1 1,0 1-1,-34-24 1,76 59-170,0-2 0,0 0 1,33 13-1,59 17 248,-52-20-145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2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19116,'-32'59'3293,"20"-40"-2561,1 1 1,-15 37 0,16-25-18,-12 59 0,20-80-622,0 1 0,1-1 1,0 1-1,1 0 0,1-1 0,0 1 1,0 0-1,5 17 0,-5-26-101,-1 0 0,1-1 0,0 1 0,0-1 0,0 1 0,1-1 0,-1 1 0,0-1 0,1 0-1,0 1 1,-1-1 0,1 0 0,0 0 0,0 0 0,0-1 0,1 1 0,-1 0 0,0-1 0,0 1 0,1-1-1,-1 0 1,1 0 0,0 0 0,-1 0 0,1 0 0,-1-1 0,1 1 0,0-1 0,0 1 0,3-1-1,1-1-62,-1 0-1,0-1 0,0 1 0,0-1 0,0 0 1,-1 0-1,1-1 0,0 0 0,-1 0 1,0 0-1,0-1 0,7-6 0,5-5-181,-1-1 1,0-1-1,-1 0 0,-1-1 1,13-22-1,-33 53 397,1 0 1,0 1-1,1 0 1,0 0-1,1 0 1,1 0 0,-1 26-1,3-39-161,0 1 0,1 0-1,-1 0 1,0-1 0,1 1-1,-1 0 1,1-1 0,0 1 0,-1-1-1,1 1 1,0-1 0,0 1-1,0-1 1,0 1 0,0-1 0,0 0-1,1 0 1,-1 1 0,0-1 0,1 0-1,-1 0 1,0 0 0,1 0-1,-1-1 1,1 1 0,0 0 0,-1-1-1,1 1 1,0-1 0,-1 1-1,1-1 1,0 0 0,2 0 0,7 1-386,0-1 1,-1 0-1,1-1 1,15-3 0,0 0-566,-24 4 909,0 0 0,0 0 1,0 0-1,0 0 0,0 0 1,0 0-1,0 1 0,0-1 1,-1 1-1,1-1 0,0 1 1,0 0-1,0 0 0,0 0 1,-1 0-1,1 0 0,0 0 0,-1 0 1,1 1-1,-1-1 0,0 0 1,1 1-1,-1-1 0,0 1 1,0 0-1,0-1 0,0 1 1,0 0-1,0 0 0,0 0 1,-1-1-1,1 1 0,0 0 1,-1 0-1,0 0 0,0 0 1,1 4-1,-1 7 158,0 1 1,0-1-1,-2 0 1,-3 20-1,3-23 15,-31 154 1987,-11 78 1299,50-290-3095,17-112-275,-19 142-54,1-1 1,1 1-1,0-1 0,1 2 1,1-1-1,14-22 0,-13 29-115,0 0-1,1 0 0,0 1 1,1 1-1,0-1 1,0 2-1,17-10 0,3-4 33,4-4-112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2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18860,'-4'4'294,"0"1"0,0 1 0,1-1 1,0 0-1,0 1 0,0 0 0,1 0 0,0 0 0,0 0 0,0 0 1,-1 11-1,1-9 176,-8 34 427,-5 54 0,14-81-790,0 0 0,1 0 0,0 0 0,1 0 0,1-1 0,0 1 0,6 19-1,-7-32-97,-1 1-1,1-1 1,0 1-1,0 0 0,0-1 1,0 0-1,1 1 0,-1-1 1,1 0-1,-1 1 0,1-1 1,0 0-1,0 0 0,0 0 1,0-1-1,0 1 0,0 0 1,0-1-1,1 0 0,-1 1 1,1-1-1,-1 0 0,1 0 1,-1 0-1,1-1 1,0 1-1,-1 0 0,1-1 1,0 0-1,-1 0 0,1 0 1,0 0-1,-1 0 0,1 0 1,3-1-1,5-2 1,-1-1 1,0 0-1,0 0 0,0-1 0,-1 0 1,1 0-1,13-12 0,32-28 29,-36 28-18,1 1 0,24-15 1,-43 30-23,1 0 1,-1 0 0,1 0-1,-1 0 1,1 0-1,0 1 1,-1-1 0,1 1-1,0-1 1,-1 1-1,1 0 1,0-1-1,0 1 1,-1 0 0,1 0-1,0 0 1,0 1-1,-1-1 1,4 1-1,-3 0 1,-1 0-1,1 0 1,-1 0-1,0 0 1,1 0-1,-1 0 1,0 0-1,0 1 0,0-1 1,0 0-1,0 1 1,0-1-1,0 1 1,-1-1-1,1 1 0,0 2 1,2 8-10,0-1 1,-1 1-1,-1-1 1,0 21 0,-1-21 0,0 27-21,-1-27-78,1-1 0,0 1 0,0-1-1,1 0 1,0 1 0,1-1 0,0 0-1,7 17 1,-9-26 61,0 0 0,1 0 0,-1 0 0,1-1 0,0 1 0,-1 0 0,1 0 0,0-1 0,-1 1-1,1 0 1,0-1 0,0 1 0,0-1 0,-1 1 0,1-1 0,0 0 0,0 1 0,0-1 0,0 0 0,0 1 0,0-1 0,0 0 0,0 0 0,0 0 0,0 0 0,0 0 0,0 0 0,0 0-1,0 0 1,0 0 0,-1-1 0,1 1 0,0 0 0,0-1 0,0 1 0,0 0 0,0-1 0,0 1 0,0-1 0,-1 0 0,1 1 0,0-1 0,-1 1 0,2-2 0,6-5-109,-1 0 0,0 0 0,9-12 1,-9 10-78,27-29-502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2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19 18916,'-20'20'1189,"2"-1"-525,0 0 1,2 0 0,0 2 0,-18 29 0,33-47-589,0-1-1,-1 1 1,1-1 0,0 1-1,1-1 1,-1 1 0,0 0-1,1-1 1,-1 1-1,1 0 1,0 5 0,0-7-63,1-1 0,-1 1 1,1 0-1,-1 0 0,0 0 1,1-1-1,-1 1 1,1 0-1,0 0 0,-1-1 1,1 1-1,0-1 0,-1 1 1,1 0-1,0-1 0,0 1 1,-1-1-1,1 0 0,0 1 1,0-1-1,0 0 0,0 1 1,-1-1-1,1 0 0,0 0 1,0 0-1,0 0 0,0 0 1,0 0-1,0 0 1,0 0-1,0 0 0,-1 0 1,1 0-1,0 0 0,2-1 1,5-1-15,0-1 1,0 1-1,0-1 1,0-1 0,0 1-1,-1-1 1,1-1-1,-1 1 1,0-1 0,11-11-1,2-3-47,-2 0 0,19-24 1,-36 42 43,5-6-25,0 1-1,-1-2 0,0 1 1,0-1-1,-1 1 1,0-1-1,0 0 1,4-14-1,-8 21 28,0 1 0,0 0 0,0 0 0,0 0 0,0 0 0,0 0 0,0 0 0,0 0 0,0 0 0,0-1 0,0 1 0,0 0 0,0 0 1,0 0-1,-1 0 0,1 0 0,0 0 0,0 0 0,0 0 0,0 0 0,0 0 0,0 0 0,0 0 0,0-1 0,-1 1 0,1 0 0,0 0 0,0 0 0,0 0 0,0 0 0,0 0 0,0 0 0,0 0 0,-1 0 0,1 0 0,0 0 0,0 0 0,0 0 0,0 1 0,0-1 0,0 0 0,0 0 0,-1 0 0,1 0 0,0 0 0,0 0 0,0 0 0,0 0 0,0 0 0,0 0 0,0 0 0,0 0 0,0 0 0,0 1 0,-1-1 0,-6 6-59,-2 6 62,0 0 0,2 1 0,-1 0 0,2 0 0,0 1 0,0 0 0,1 0 0,1 0-1,1 0 1,0 1 0,0 0 0,0 20 0,3-33-15,0 1-1,0-1 1,0 1 0,1-1-1,-1 0 1,0 1 0,1-1-1,0 1 1,-1-1 0,1 0-1,0 1 1,0-1 0,0 0-1,1 0 1,-1 0 0,1 0-1,-1 0 1,1 0-1,1 2 1,-1-3-36,0 0 1,0 0-1,0 0 0,0-1 0,0 1 0,0-1 1,0 1-1,0-1 0,0 0 0,0 1 1,0-1-1,0 0 0,0 0 0,0-1 0,0 1 1,0 0-1,0-1 0,0 1 0,0-1 1,0 0-1,0 1 0,0-1 0,2-2 1,8-3-73,-1-1 1,0-1-1,-1 0 1,18-18 0,10-13-287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2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260 128 15027,'1'-12'716,"-1"0"1,-1 0-1,0-1 0,0 1 0,-2 1 0,1-1 0,-8-19 0,10 30-661,0 0-1,-1 1 0,1-1 0,0 0 0,-1 1 0,1-1 0,-1 0 1,1 1-1,-1-1 0,1 1 0,-1-1 0,1 1 0,-1-1 0,1 1 1,-1-1-1,0 1 0,1 0 0,-1-1 0,0 1 0,1 0 1,-1-1-1,0 1 0,0 0 0,1 0 0,-1 0 0,0 0 0,0 0 1,1 0-1,-1 0 0,0 0 0,0 0 0,1 0 0,-1 0 0,0 0 1,0 0-1,1 1 0,-1-1 0,0 0 0,1 1 0,-1-1 0,0 0 1,1 1-1,-1-1 0,0 1 0,1-1 0,-1 1 0,1-1 0,-1 2 1,-5 3 26,0 1 1,1-1 0,-8 13-1,9-13-19,-14 19 30,-15 17 594,-42 72 0,67-98-539,0 0 0,2 1 0,-1 0 0,2 0 0,0 1 0,1-1 1,0 1-1,-1 33 0,4-28-20,2-1 0,4 37 1,-3-49-159,0 0 0,0-1 0,1 1 1,-1-1-1,2 0 0,0 1 1,0-2-1,0 1 0,7 8 0,-11-15-2,1 1 0,0-1 0,0 0 0,0 0 0,0 0 0,0 0 0,0 0 0,0 0 0,0 0 0,1-1 0,-1 1 0,0 0 0,0-1 0,1 1 0,-1-1-1,0 1 1,1-1 0,-1 1 0,1-1 0,-1 0 0,0 0 0,1 0 0,-1 0 0,1 0 0,-1 0 0,1 0 0,-1 0 0,0-1 0,1 1 0,-1 0 0,1-1 0,-1 0 0,0 1-1,0-1 1,1 1 0,-1-1 0,0 0 0,0 0 0,0 0 0,0 0 0,2-1 0,13-16-322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2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12 16572,'1'-1'68,"-1"1"0,0 0 0,0 0 0,0-1 0,1 1 0,-1 0 0,0-1 0,0 1 0,0 0 0,0-1 1,0 1-1,0 0 0,1 0 0,-1-1 0,0 1 0,0 0 0,0-1 0,0 1 0,0 0 0,0-1 0,0 1 0,-1 0 1,1-1-1,0 1 0,0 0 0,0-1 0,0 1 0,0 0 0,0-1 0,-1 1 0,1 0 0,0-1 0,0 1 1,0 0-1,-1 0 0,1-1 0,0 1 0,-12 8 1452,-13 22 286,10 0-1367,0-1 1,2 2 0,2 0-1,0 0 1,2 1-1,-5 34 1,5-2-26,2 1 0,1 73 0,6-118-352,3 79 195,-2-83-215,1-1-1,0 0 1,1 1 0,6 16-1,-2-20-40,-2-12-102,-4-1 82,0 0 0,0-1 0,-1 1 0,1-1 0,-1 0 0,1 1 0,-1-1 0,1 1 0,-1-1 0,0 0 0,0-2 0,0-35-142,-2 0-1,-2 0 1,-2 0-1,-10-37 1,-1-13 33,13 65 123,0 9 31,2 0 0,0-1 0,1-15 0,1 29-19,0 1 0,0 0 0,1-1 0,-1 1 0,0 0 0,1-1 0,-1 1 0,1 0 0,-1-1 0,1 1 1,0 0-1,0 0 0,-1 0 0,1 0 0,0 0 0,0 0 0,0 0 0,0 0 0,0 0 0,0 0 0,0 0 0,1 1 0,-1-1 0,0 0 0,0 1 0,1-1 0,-1 1 1,0 0-1,1-1 0,-1 1 0,0 0 0,1 0 0,1-1 0,7 1-116,1 0 0,-1 0 0,18 3 0,-6-1-642,59-1 163,-34-1 225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2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260 473 16412,'2'-2'154,"0"0"1,0-1 0,-1 1 0,1-1 0,0 1 0,-1-1 0,0 1 0,0-1 0,0 0 0,0 0 0,0 0 0,0 1 0,-1-1 0,1 0 0,-1 0 0,0 0 0,0 0 0,0 0 0,0 0 0,0 0 0,-1 0 0,1 0 0,-1 0 0,0 1 0,0-1 0,0 0-1,0 0 1,-1 1 0,1-1 0,-1 1 0,1-1 0,-1 1 0,0 0 0,0-1 0,0 1 0,0 0 0,0 0 0,-1 0 0,1 1 0,-1-1 0,1 1 0,-1-1 0,1 1 0,-1 0 0,0 0 0,0 0 0,0 0 0,1 0 0,-1 1 0,-5-1 0,1 0-82,-1 1 0,1 0 0,0 0 1,-1 0-1,1 1 0,0 0 0,-1 0 1,1 1-1,0 0 0,0 1 0,0-1 1,0 1-1,1 1 0,-1-1 0,1 1 1,-10 7-1,8-5-72,1 1 0,-1 0 0,1 0 0,1 0 0,0 1 0,0 0 0,0 0 0,1 0 0,0 1 0,0 0 0,-5 18 0,9-25 0,0 0 0,0 1-1,0-1 1,0 0 0,1 1-1,0-1 1,-1 1 0,1-1 0,0 1-1,0-1 1,0 0 0,0 1 0,1-1-1,-1 1 1,1-1 0,-1 1 0,1-1-1,0 0 1,0 1 0,0-1-1,0 0 1,0 0 0,1 0 0,-1 0-1,1 0 1,-1 0 0,1 0 0,0 0-1,-1-1 1,4 3 0,-1-2 7,0 0 0,0-1 0,0 0 1,0 1-1,0-1 0,1-1 0,-1 1 1,0-1-1,0 1 0,1-1 0,-1-1 0,0 1 1,0 0-1,1-1 0,-1 0 0,0 0 1,4-2-1,6-2 26,0 0 0,-1-1-1,0-1 1,0 0 0,-1-1 0,21-17 0,-24 18-24,-2 0 0,1-1 0,-1 1 0,0-2 0,0 1 0,-1-1 0,0 0 1,-1 0-1,0-1 0,4-10 0,-9 19-14,0 1 1,1-1-1,-1 0 0,0 0 1,0 0-1,1 0 0,-1 0 1,0 1-1,0-1 0,0 0 1,0 0-1,0 0 0,0 0 1,0 0-1,0 0 0,-1 1 1,1-1-1,-1-1 0,1 1 0,0 1-1,-1 0 1,1-1-1,0 1 0,-1 0 1,1 0-1,0-1 0,-1 1 1,1 0-1,-1 0 0,1 0 1,0 0-1,-1-1 0,1 1 1,-1 0-1,1 0 0,-1 0 1,1 0-1,0 0 1,-1 0-1,1 0 0,-1 0 1,1 0-1,-1 1 0,0-1 1,-1 0-19,1 1 0,-1 0 0,0 0 1,1-1-1,-1 1 0,1 0 0,-1 0 0,1 0 1,-1 1-1,1-1 0,0 0 0,-1 0 1,1 1-1,0-1 0,0 1 0,0-1 1,-1 3-1,1-2-29,0-1 0,1 1-1,-1 0 1,0 0 0,1 0 0,-1 0 0,1 0 0,0 0 0,0 0 0,0-1 0,0 1-1,0 0 1,0 0 0,0 0 0,0 0 0,1 0 0,-1 0 0,1 0 0,0 0 0,-1 0-1,1-1 1,0 1 0,0 0 0,0-1 0,0 1 0,0 0 0,1-1 0,-1 0 0,0 1-1,1-1 1,-1 0 0,1 1 0,-1-1 0,1 0 0,0 0 0,3 1 0,0 0-104,1 0 0,-1 0 1,1 0-1,0-1 0,0 0 0,0 0 1,0 0-1,0-1 0,0 0 0,0 0 1,7-2-1,2-1-89,1-2 0,-1 1 0,0-2 0,0 0 0,-1-1 0,0 0 0,0-1 0,0-1 0,-1 0 1,-1-1-1,1 0 0,-2-1 0,18-20 0,-12 11 205,-2 0 1,0-1-1,-1-1 0,-1-1 1,-1 1-1,-1-2 0,14-42 1,-21 49 299,6-31 0,-9 42-162,0 1-1,-1 0 0,0-1 1,0 1-1,-1-1 0,1 1 1,-1 0-1,0 0 0,-1-1 1,-1-5-1,3 11-73,-1-1-1,1 0 1,0 0 0,0 1 0,-1-1-1,1 0 1,-1 0 0,1 1 0,0-1-1,-1 0 1,0 1 0,1-1-1,-1 1 1,1-1 0,-1 0 0,1 1-1,-1-1 1,0 1 0,0 0 0,1-1-1,-1 1 1,0 0 0,1-1 0,-1 1-1,0 0 1,0 0 0,0-1 0,1 1-1,-1 0 1,0 0 0,0 0 0,-1 0-1,0 1 24,0 0-1,0 0 0,1 0 0,-1 0 0,0 0 1,0 0-1,0 1 0,1-1 0,-1 1 0,1-1 1,-1 1-1,0 1 0,-7 9 237,1-1 0,-12 26 1,6-7-10,2 0 0,1 1 0,1 1 0,2 0 0,1 0 0,2 0 0,1 1 0,0 33 0,4-14-116,3 0 0,2-1 0,3 1 0,18 69 0,-12-73-206,-4-14-42,-1 1-1,-2 0 1,6 69 0,-13-102 82,0 0 1,0 1-1,0-1 1,0 0-1,-1 0 0,1 0 1,-1 0-1,1 0 1,-1 0-1,0 0 0,0 0 1,-1 2-1,1-3 14,1 0-1,-1-1 0,1 1 1,-1-1-1,1 1 1,-1-1-1,0 1 1,1-1-1,-1 1 1,0-1-1,1 0 0,-1 1 1,0-1-1,0 0 1,1 0-1,-1 0 1,0 1-1,0-1 1,1 0-1,-1 0 1,0 0-1,-1 0 0,-1-1 20,1 0 0,-1 0 0,1 0 0,-1 0-1,1 0 1,-1 0 0,1-1 0,0 1 0,0-1-1,0 0 1,0 1 0,0-1 0,0 0 0,0 0-1,1-1 1,-3-2 0,-6-12 78,2 1-1,0-2 1,0 1 0,2-1-1,0 0 1,-6-33 0,7 20-10,2-1 1,1 1 0,2-42 0,0 61-86,1-1 1,1 0 0,0 1 0,1-1-1,0 1 1,8-18 0,-9 24-67,1 1-1,-1 0 1,2 1 0,-1-1-1,0 0 1,1 1 0,0 0-1,0 0 1,0 0 0,0 0 0,1 1-1,-1-1 1,1 1 0,0 0-1,0 1 1,0-1 0,6-1-1,-1 1-26,-1 0 0,1 1-1,0 0 1,15 0 0,2 1-153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2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 17972,'0'0'38,"1"0"0,-1-1 0,0 1 0,0 0 0,1 0 1,-1 0-1,0-1 0,0 1 0,1 0 0,-1 0 0,0 0 0,1 0 1,-1 0-1,0 0 0,1 0 0,-1 0 0,0 0 0,1-1 0,-1 1 0,0 1 1,0-1-1,1 0 0,-1 0 0,0 0 0,1 0 0,-1 0 0,0 0 0,1 0 1,-1 0-1,0 0 0,0 1 0,1-1 0,-1 0 0,0 0 0,0 0 1,1 0-1,-1 1 0,0-1 0,0 0 0,1 0 0,-1 1 0,0-1 0,0 0 1,0 1-1,0-1 0,0 0 0,1 0 0,-1 1 0,0-1 0,0 0 0,0 1 1,2 23 300,-1-18-158,3 155 2201,10 139-1014,8-109-5,-22-191-1362,0 0 0,0 0 0,0 0 0,0 0 0,0 0-1,0 0 1,0 0 0,0 0 0,0 0 0,0 0 0,-1 0 0,1 0 0,0 0-1,0 0 1,0 0 0,0 0 0,0 0 0,0 0 0,0 0 0,0 0 0,0 0-1,0 0 1,0 0 0,0 0 0,-1 0 0,1 0 0,0 0 0,0 0 0,0 0-1,0 0 1,0 0 0,0 0 0,0 0 0,0 1 0,0-1 0,0 0 0,0 0-1,0 0 1,0 0 0,0 0 0,0 0 0,0 0 0,0 0 0,0 0 0,0 0-1,0 0 1,0 1 0,0-1 0,0 0 0,0 0 0,0 0 0,0 0 0,0 0-1,0 0 1,0 0 0,0 0 0,0 0 0,0 0 0,0 0 0,0 0 0,0 1-1,0-1 1,0 0 0,0 0 0,0 0 0,0 0 0,0 0 0,0 0 0,-4-5-62,-6-12-425,-14-35 1,-3-4-350,-90-140-1721,117 195 2544,-3-3 31,0 0 1,1-1-1,0 1 0,0-1 1,-1-6-1,3 10-2,-1 1 0,1-1-1,0 0 1,0 0 0,0 1-1,0-1 1,0 0 0,0 1 0,1-1-1,-1 0 1,0 1 0,0-1 0,0 0-1,1 1 1,-1-1 0,0 0-1,1 1 1,-1-1 0,0 1 0,1-1-1,-1 0 1,1 1 0,-1-1 0,1 1-1,-1-1 1,1 1 0,0 0-1,-1-1 1,1 1 0,-1 0 0,1-1-1,0 1 1,-1 0 0,1 0 0,0-1-1,-1 1 1,1 0 0,0 0-1,0 0 1,-1 0 0,1 0 0,0 0-1,1 0 1,99-2 328,6 0-1021,-44-5 492,3-3-106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2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170 420 17220,'-45'32'2126,"35"-26"-1847,-1 1 0,1 0 1,0 0-1,1 1 0,0 1 0,0 0 0,1 0 0,0 0 0,1 1 1,-10 16-1,14-20-198,1 0 0,-1 0 1,1 0-1,1 1 0,-1-1 0,1 1 1,0-1-1,0 0 0,1 1 0,0 8 1,0-13-58,1 0 0,-1 0 0,0 0 0,1 0 0,-1-1 1,1 1-1,0 0 0,0-1 0,0 1 0,-1 0 0,1-1 1,1 1-1,-1-1 0,0 1 0,0-1 0,1 0 0,-1 1 1,0-1-1,1 0 0,-1 0 0,1 0 0,0 0 0,-1 0 1,1 0-1,0-1 0,-1 1 0,1 0 0,0-1 0,0 0 1,0 1-1,0-1 0,-1 0 0,1 0 0,0 0 0,0 0 1,0 0-1,0 0 0,0-1 0,3 0 0,3-1 35,0 0 0,0 0 0,-1-1 0,1 0 0,0 0 0,-1-1 0,0 0 0,0-1 0,0 1 0,0-1-1,-1-1 1,0 1 0,0-1 0,0 0 0,-1 0 0,0-1 0,9-13 0,-7 7-15,1 0 0,-2 0 1,0-1-1,-1 0 0,0 0 0,-1 0 1,0-1-1,-1 1 0,1-19 0,-5-19-114,1 50 53,0 0 0,-1-1 0,1 1 0,0 0 0,-1 0 1,0 0-1,1 0 0,-1 0 0,0 0 0,0 0 0,0 0 0,0 0 0,-1 0 0,1 0 0,0 1 0,-1-1 0,1 0 1,-1 1-1,0 0 0,-2-3 0,4 4 0,-1 0 1,1 0-1,-1 0 1,1 0 0,-1 0-1,1 0 1,-1 0-1,1 0 1,-1 0 0,1 0-1,0 0 1,-1 0-1,1 0 1,-1 0-1,1 0 1,-1 0 0,1 0-1,-1 1 1,1-1-1,-1 0 1,1 0-1,0 0 1,-1 1 0,1-1-1,-1 0 1,1 1-1,0-1 1,-1 0-1,1 1 1,0-1 0,-1 1-1,1-1 1,0 0-1,0 1 1,0-1-1,-1 1 1,1-1 0,0 1-1,0-1 1,0 1-1,0-1 1,0 1-1,0-1 1,0 1 0,0 0-1,0 23-1040,0-22 967,1-1 0,-1 1-1,1-1 1,-1 1 0,1-1-1,0 0 1,0 1 0,0-1-1,0 0 1,0 0 0,0 0-1,0 1 1,0-1 0,0 0-1,1 0 1,-1-1-1,0 1 1,0 0 0,1 0-1,-1-1 1,2 1 0,0 0-47,0 0 0,0-1 0,0 1 0,1-1 0,-1 0 0,0 0 0,0-1 0,0 1 0,0 0 1,3-2-1,5-1-265,0-1 0,0 0 0,-1-1 0,17-9 0,4-6-55,0-1 1,-2-1-1,-1-1 1,-1-2 0,-1-1-1,-1 0 1,-1-2-1,34-53 1,-57 78 470,21-38 152,-21 39-115,0 0 0,0 0 0,0 0 1,0 0-1,-1 0 0,1 0 0,-1-1 1,0 1-1,1 0 0,-1 0 1,0 0-1,0 0 0,0-1 0,-1 1 1,1 0-1,-1 0 0,1 0 0,-2-2 1,2 3-19,0 1 0,-1 0 0,1-1 0,0 1 0,-1 0 0,1 0 0,-1-1 0,1 1 0,-1 0 0,1 0 0,-1 0 0,1 0 0,0 0 0,-1-1 0,1 1 0,-1 0 0,1 0 0,-1 0 0,1 0 0,-1 0 0,1 0 0,-1 1 0,1-1 0,-1 0 0,1 0 0,-1 0 1,1 0-1,-1 1 0,1-1 0,-1 0 0,-16 11 720,6-1-342,1 0-1,0 1 0,1 0 1,0 1-1,-12 20 0,-30 69 1400,37-71-1167,2 1 1,-12 50-1,21-69-488,0 0 0,1 1-1,1 0 1,0-1 0,1 1-1,0 0 1,1-1-1,1 1 1,4 20 0,-4-28-136,0-1 1,0 1-1,1-1 1,-1 0-1,1 0 1,0 0-1,0 0 1,1 0-1,-1-1 1,1 1-1,-1-1 1,1 0-1,0 0 1,0-1-1,6 4 0,-9-5-60,1 0 0,0 0-1,0 0 1,0 0-1,0-1 1,0 1-1,0 0 1,0-1-1,1 0 1,-1 1 0,0-1-1,0 0 1,0 0-1,0 0 1,0 0-1,1 0 1,-1-1-1,0 1 1,0-1 0,0 1-1,0-1 1,0 0-1,0 0 1,0 0-1,0 0 1,0 0-1,-1 0 1,1 0-1,0-1 1,-1 1 0,1-1-1,-1 1 1,1-1-1,-1 0 1,2-2-1,-1 1-49,-1-1 0,0 1 0,0 0-1,0-1 1,0 1 0,-1 0 0,1-1 0,-1 1-1,0-1 1,0 1 0,0-1 0,0 1-1,0-1 1,-1 1 0,0-1 0,0 1-1,-2-7 1,-3-3-236,0-1-1,-14-22 1,-6-2 153,-1 1 1,-56-57 0,38 45 1212,64 54 178,5 9-1443,1-2-1,1 0 1,0-2-1,1-1 1,-1-1-1,2-1 1,-1-1 0,1-2-1,50 2 1,-25-10-280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143 414 17436,'-22'20'1334,"1"0"0,-32 42 0,47-54-1143,1 1 1,-1-1 0,2 1 0,-1 0-1,1 0 1,1 1 0,0-1-1,0 1 1,0 0 0,2 0 0,-2 17-1,2-25-173,1-1 0,0 0 0,0 1 0,0-1 0,0 0 0,0 1 0,1-1 0,-1 0 0,0 1 0,1-1 0,-1 0 0,0 0 0,1 1-1,0-1 1,-1 0 0,1 0 0,0 0 0,0 0 0,-1 0 0,1 0 0,0 0 0,0 0 0,0 0 0,0 0 0,0 0 0,0-1 0,0 1-1,2 1 1,0-2-4,-1 1 0,1-1 0,-1 0 0,1 1 0,-1-1-1,1 0 1,-1-1 0,1 1 0,-1 0 0,1-1 0,-1 1 0,1-1-1,-1 0 1,0 0 0,3-1 0,5-3 7,-1-1 0,0 0 0,0 0 0,0-1 0,-1 0 0,0 0 0,-1-1-1,1 0 1,9-15 0,-2 1 15,0-1-1,18-42 1,-29 58-36,-1 0-10,0 0 0,0 0 1,0 0-1,-1 0 0,0-1 1,2-13-1,-4 21 9,0 0 0,0 0 1,0 1-1,0-1 0,0 0 0,0 0 1,0 0-1,0 0 0,0 0 0,0 0 0,0 0 1,0 0-1,0 0 0,0 0 0,0 0 1,0 1-1,0-1 0,0 0 0,0 0 1,0 0-1,0 0 0,0 0 0,0 0 0,0 0 1,0 0-1,-1 0 0,1 0 0,0 0 1,0 0-1,0 0 0,0 0 0,0 0 1,0 0-1,0 0 0,0 0 0,0 0 0,0 0 1,0 0-1,0 0 0,-1 0 0,1 0 1,0 0-1,0 0 0,0 0 0,0 0 1,0 0-1,0 0 0,0 0 0,0 0 0,0 0 1,0 0-1,0 0 0,-1 0 0,1 0 1,0 0-1,0 0 0,0 0 0,0 0 1,0 0-1,0 0 0,0 0 0,0 0 0,0 0 1,0 0-1,0 0 0,0-1 0,0 1 1,0 0-1,-5 8-19,-4 12-19,1 1 1,-7 31 0,12-42 40,1 1 0,1-1 0,-1 1 0,2 0 0,0 0 0,0-1 0,2 14 0,-2-22-1,1 1 1,0 0-1,-1-1 0,1 1 1,0-1-1,0 1 0,0-1 1,1 1-1,-1-1 0,1 0 1,-1 1-1,1-1 0,0 0 1,-1 0-1,1 0 0,0-1 1,0 1-1,1 0 0,2 1 1,-1-1-2,0-1 1,0 1-1,0-1 1,0 0 0,0 0-1,0-1 1,0 1-1,0-1 1,1 0 0,-1 0-1,6-1 1,3-1-13,0-1 0,0 0 0,-1-1-1,0-1 1,1 0 0,-2 0 0,13-8 0,-1-3-16,0 0-1,-2-2 1,0 0-1,28-32 1,63-92-52,-12-7 142,-83 119-24,0-1 1,-3 0-1,13-38 1,-26 66-31,0 0 0,0-1 0,0 1 0,0 0 1,-1-1-1,0 1 0,0-1 0,0-4 1,0 7-8,0 0 1,-1 0-1,1 0 1,0 1-1,-1-1 1,1 0-1,0 0 1,-1 0-1,1 1 1,-1-1-1,1 0 1,-1 0-1,0 1 1,1-1-1,-1 1 0,0-1 1,1 0-1,-1 1 1,0 0-1,0-1 1,1 1-1,-1-1 1,0 1-1,0 0 1,0-1-1,0 1 1,0 0-1,1 0 1,-1 0-1,0 0 1,0 0-1,0 0 1,0 0-1,0 0 1,0 0-1,0 0 1,0 1-1,-6 0 7,1 0 0,0 1-1,0 0 1,0 0 0,1 1-1,-1 0 1,0 0 0,1 0-1,0 0 1,0 1 0,-8 7-1,-2 3 68,1 1 0,-18 23-1,17-18 23,1 1-1,1 0 0,1 1 1,1 1-1,1 0 0,1 0 1,-10 38-1,16-46-34,0 1 1,1 0-1,1 0 0,0 0 0,3 24 1,-1-29-54,0-1 0,1 0 0,1 0 0,0 0 0,0 0 0,1 0 0,0-1 0,1 1 0,7 9 0,-9-14-96,1 0-1,0 0 0,0-1 1,0 1-1,1-1 0,-1 0 0,1-1 1,0 1-1,0-1 0,8 4 1,-10-5 54,1-1 0,-1 0 1,0 0-1,1 0 0,-1 0 1,0 0-1,1-1 0,-1 1 1,1-1-1,-1 0 0,1 0 1,-1-1-1,1 1 0,-1-1 1,1 1-1,-1-1 1,0 0-1,1 0 0,3-3 1,26-21-298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2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 17244,'4'23'419,"0"1"0,-2 0 0,0 1 0,-2-1 0,-4 41 0,1-3 277,-22 411 2380,48-589-2771,-14 75-288,58-206-55,-49 196-35,2 0-1,45-81 1,-58 120 24,1 1-1,0-1 0,1 1 1,0 1-1,0-1 0,1 2 1,19-15-1,-26 21 25,0 1 0,1 0 0,-1 0 0,0 0 0,0 1 0,1-1 0,-1 1 0,1-1 0,0 1 0,-1 1 0,1-1 0,0 0 0,0 1 0,-1 0-1,1 0 1,0 0 0,0 0 0,-1 0 0,1 1 0,0 0 0,-1 0 0,1 0 0,0 0 0,-1 0 0,1 1 0,-1 0 0,0-1 0,0 1 0,1 1 0,-1-1 0,0 0 0,-1 1 0,5 4 0,-3-4 17,-1 1 0,0 0 0,0 0 0,0 0 0,-1 0-1,1 1 1,-1-1 0,0 0 0,0 1 0,-1 0 0,1-1 0,-1 1 0,0 0 0,-1 0 0,1 0-1,-1 0 1,0 0 0,0 8 0,-1-7 83,-1 1 1,1 0-1,-1-1 0,0 1 0,-1-1 1,0 1-1,0-1 0,0 0 0,-1 0 1,1-1-1,-1 1 0,-7 7 0,6-8-24,0 0 0,0-1 0,-1 1 0,1-1 0,-1 0 0,0-1 0,0 1 0,0-1 0,0 0 0,0-1 0,-1 0 0,-8 3 0,10-4-109,0-1 0,0 1 0,1-1 0,-1 0 0,0 0 0,0-1 0,1 1 0,-1-1 0,0 0 0,1 0 0,-1-1 0,1 1 0,-1-1 0,1 0 0,0 0 0,0-1 0,0 1 0,-8-7 1,9 7-4,0-1 1,0-1-1,0 1 1,1 0 0,-1-1-1,1 1 1,-1-1 0,1 0-1,0 0 1,-2-6-1,3-13-433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14771,'16'55'1408,"5"22"-839,0 6-193,1 9 624,-1 3-208,-2-1-192,-3-3-88,-3-13-336,-3-10-264,-3-17-520,-6-11 2016,-4-20-1408,-7-14 40,-6-17-24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2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5 351 12403,'0'0'25,"0"0"0,0 0 0,0 0-1,-1 0 1,1 0 0,0 0 0,0 0 0,0 0 0,0 0 0,-1 0 0,1 0 0,0 0 0,0 0 0,0 0 0,0 1 0,-1-1 0,1 0 0,0 0 0,0 0 0,0 0 0,0 0 0,0 0 0,0 0 0,0 1 0,-1-1 0,1 0 0,0 0-1,0 0 1,0 0 0,0 0 0,0 1 0,0-1 0,0 0 0,0 0 0,0 0 0,0 0 0,0 1 0,0-1 0,0 0 0,0 0 0,0 0 0,0 0 0,0 1 0,0-1 0,0 0 0,0 0 0,0 0 0,0 0 0,0 0 0,0 1 0,0-1-1,0 0 1,0 0 0,1 0 0,-1 0 0,0 0 0,0 1 0,0-1 0,0 0 0,0 0 0,0 0 0,1 0 0,-1 0 0,0 0 0,0 0 0,0 0 0,0 0 0,1 1 0,15 1 606,26-3 356,-1-2-1,56-11 0,-56 7-660,619-109 1931,-133 41-1607,-121 18-265,-385 54-355,58-8 225,0-4 0,103-32-1,-164 40-14,-26 6-140,-26 8-612,28-6 404,0 0-1,0 0 0,0 0 1,0-1-1,-1 0 0,1 0 1,0 0-1,0-1 0,-9-2 0,-5-7-267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2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13091,'6'-13'956,"-4"5"-499,1 1-1,1-1 1,0 1-1,0 0 1,7-9-1,-11 16-398,0-1-1,0 1 1,0 0-1,0 0 1,0-1-1,1 1 1,-1 0-1,0 0 1,0-1-1,0 1 1,1 0-1,-1 0 0,0 0 1,0-1-1,1 1 1,-1 0-1,0 0 1,0 0-1,1 0 1,-1 0-1,0 0 1,0-1-1,1 1 1,-1 0-1,0 0 1,1 0-1,-1 0 1,0 0-1,1 0 1,-1 0-1,0 0 1,0 0-1,1 0 0,-1 0 1,0 1-1,1-1 1,-1 0-1,1 0 1,3 13 1209,-4 19-271,-33 226 1026,20-170-958,32-152 208,-5-16-859,4-113 0,-18 192-421,0 1 0,0-1-1,0 0 1,0 0 0,0 1 0,0-1 0,0 0 0,1 0-1,-1 1 1,0-1 0,0 0 0,0 1 0,1-1-1,-1 0 1,0 1 0,1-1 0,-1 0 0,1 1 0,-1-1-1,1 1 1,-1-1 0,1 0 0,-1 1 0,1-1-1,-1 1 1,1 0 0,0-1 0,-1 1 0,1-1 0,0 1-1,-1 0 1,3-1 0,0 1-109,0 0-1,0 0 1,1 1 0,-1-1 0,0 1-1,6 1 1,-3 0-26,37 8-2488,75 8-1,-99-16 1955,0-2 1,0 0-1,1-1 1,-1 0-1,0-2 1,29-8-1,-30 4 595,-17 7 112,-1 0 1,1 0 0,0 0 0,-1 0 0,1 0-1,-1-1 1,1 1 0,-1 0 0,1-1 0,-1 1-1,1 0 1,-1-1 0,1 1 0,-1 0 0,0-1-1,1 1 1,-1-1 0,1 1 0,-1-1 0,0 1-1,0-1 1,1 1 0,-1-1 0,0 1 0,0-1-1,0 1 1,1-1 0,-1 0 0,-1 1 29,1-1 0,-1 1 0,0 0 0,1 0 0,-1 0 0,0-1 0,1 1 0,-1 0-1,0 0 1,1 0 0,-1 0 0,0 0 0,1 0 0,-1 1 0,0-1 0,1 0 0,-1 0 0,0 0 0,1 1 0,-1-1 0,1 0 0,-2 1 0,-15 7 647,8-2-474,0 0 1,0 0 0,0 1-1,1 0 1,0 1 0,1 0-1,-9 11 1,11-13-142,1 1 0,0-1 0,0 1 0,0 0 0,1 0 0,0 1 0,0-1-1,1 0 1,0 1 0,-2 13 0,4-19-51,-1-1 0,1 1-1,0-1 1,0 1 0,0-1-1,0 1 1,0-1 0,1 1 0,-1-1-1,0 1 1,1-1 0,-1 0-1,1 1 1,-1-1 0,1 0 0,0 1-1,0-1 1,1 2 0,-1-2-5,0-1 0,0 1 1,-1-1-1,1 1 0,0-1 0,0 1 1,0-1-1,0 0 0,0 0 0,0 1 1,0-1-1,0 0 0,0 0 1,0 0-1,0 0 0,0 0 0,0 0 1,0-1-1,0 1 0,2-1 1,2 0 89,0-1 1,0 0 0,-1-1 0,1 1 0,0-1 0,-1 0 0,0 0 0,7-6 0,-4 2 31,-1 0 0,0-1 0,0 0-1,0 0 1,-1 0 0,-1-1 0,1 1 0,3-13-1,-6 17-140,-1 0 0,1-1-1,-1 1 1,0 0-1,0-1 1,-1 0 0,1 1-1,-1-1 1,0 1-1,0-1 1,-1 1 0,0-1-1,1 1 1,-1-1-1,-1 1 1,1-1 0,-1 1-1,1 0 1,-5-7-1,6 10-83,-1 0-1,0 0 0,1 0 0,-1 0 1,0 0-1,0 1 0,0-1 0,1 0 1,-1 0-1,0 0 0,0 1 0,0-1 1,0 1-1,0-1 0,0 1 0,-1-1 1,1 1-1,0-1 0,0 1 0,-2 0 0,4 1-176,0 0-1,0 1 0,0-1 0,0 0 0,1 0 0,-1 0 0,0 0 0,0 0 1,1 0-1,-1 0 0,1 0 0,2 1 0,7 2-400,1 0 0,0-1 0,0 0 0,0-1 0,0-1 0,0 0 0,1 0 0,15-2 0,-6-1-69,0 0 0,0-2-1,38-11 1,-50 12 711,-1-1 0,17-9 0,-7-3 549,-18 15-492,-1 1 0,1-1 0,-1 0 0,1 1-1,-1-1 1,0 0 0,0 0 0,1 1-1,-1-1 1,0 0 0,0 0 0,0 1 0,0-1-1,0 0 1,0 0 0,0 0 0,0 1 0,0-1-1,0 0 1,0 0 0,0 1 0,-1-1-1,1 0 1,-1 0 0,1 0 46,-1 0 1,0 0-1,0 0 0,0 0 1,1 1-1,-1-1 0,0 0 1,0 1-1,0-1 0,0 1 1,0-1-1,0 1 0,-1 0 0,1-1 1,0 1-1,0 0 0,0 0 1,0-1-1,0 1 0,0 0 1,-1 0-1,1 1 0,0-1 1,-2 0-1,-29 7 1324,22-2-1136,1-1 1,-1 1 0,1 0 0,0 1 0,1 0 0,-1 1 0,1-1 0,-9 10 0,12-11-165,1 0 0,-1 1 1,1-1-1,0 1 0,1 0 1,-1-1-1,1 2 0,0-1 1,0 0-1,1 1 0,0-1 1,0 1-1,-1 11 0,3-17-91,0 1 0,-1 0 0,2-1 0,-1 1 0,0 0 0,0-1 0,1 1-1,-1 0 1,0-1 0,1 1 0,0-1 0,-1 1 0,1-1 0,0 1-1,0-1 1,0 1 0,0-1 0,0 0 0,0 1 0,0-1 0,0 0 0,1 0-1,-1 0 1,0 0 0,1 0 0,-1 0 0,1 0 0,-1-1 0,1 1-1,-1-1 1,1 1 0,0-1 0,-1 1 0,1-1 0,0 0 0,-1 0-1,1 1 1,0-1 0,2-1 0,5 1 44,0-1 0,0 0 0,0 0-1,-1-1 1,1 0 0,10-4 0,-5 0-19,0 0 0,0-1 0,0-1 0,-1 0 0,0-1 0,-1-1-1,0 0 1,0 0 0,-1-1 0,0-1 0,-1 0 0,10-15 0,-9 11-59,-1-1-1,-1 0 0,-1-1 1,0 0-1,-1 0 1,-1-1-1,-1 0 1,0 0-1,2-26 0,-6 39-8,0 1 0,-1 0 0,0 0 0,0 0 0,0 0 0,0 0 0,-1-1-1,0 1 1,0 0 0,0 0 0,-3-5 0,4 10 7,0-1-1,-1 0 1,1 1 0,0-1-1,-1 0 1,1 1-1,0-1 1,-1 1 0,1-1-1,-1 1 1,1-1 0,-1 1-1,1-1 1,-1 1-1,1 0 1,-1-1 0,0 1-1,1 0 1,-1-1 0,1 1-1,-1 0 1,0 0 0,1-1-1,-1 1 1,0 0-1,1 0 1,-1 0 0,0 0-1,0 0 1,1 0 0,-1 0-1,-1 1 1,0-1-5,0 1 0,0 0 1,0 1-1,0-1 0,0 0 0,1 1 0,-1-1 1,0 1-1,1-1 0,-3 4 0,-3 3-8,1 2-1,-1-1 1,-5 14-1,4-5 35,0-1 0,2 1 0,0 1 0,1-1-1,1 1 1,1 0 0,-2 34 0,5-49-11,0 0 0,0 0 1,0-1-1,1 1 0,-1 0 1,1-1-1,0 1 0,0 0 0,0-1 1,0 1-1,1-1 0,-1 1 1,1-1-1,0 0 0,0 0 0,0 0 1,1 0-1,-1 0 0,1 0 0,-1-1 1,1 1-1,0-1 0,0 0 1,0 0-1,0 0 0,1 0 0,-1 0 1,0-1-1,1 1 0,-1-1 0,1 0 1,6 1-1,-3-1 4,1 0 0,0-1 0,0 0 0,0 0 1,0-1-1,-1 0 0,1 0 0,0-1 0,-1 0 0,1-1 0,-1 1 0,0-1 0,12-7 0,-10 5 1,0 0-1,-1-1 0,1-1 0,-1 1 0,-1-1 0,1 0 0,-1-1 0,0 0 1,9-15-1,-15 21-9,0 1 0,0-1 0,0 0 0,-1 1 1,1-1-1,-1 0 0,1 1 0,-1-1 0,0 0 1,1 1-1,-1-1 0,0-2 0,0 4-2,0-1 0,0 1 0,0 0 0,0 0 1,0 0-1,0 0 0,0-1 0,-1 1 0,1 0 0,0 0 0,0 0 0,0 0 0,0-1 0,0 1 1,0 0-1,0 0 0,0 0 0,-1 0 0,1 0 0,0 0 0,0-1 0,0 1 0,0 0 0,-1 0 0,1 0 1,0 0-1,0 0 0,0 0 0,0 0 0,-1 0 0,1 0 0,0 0 0,0 0 0,0 0 0,0 0 1,-1 0-1,-10 7 6,4 1 24,1-1 0,0 1 0,0 0 0,0 1 0,-6 15 0,10-20-8,0 0-1,0 0 1,1 0 0,-1 1 0,1-1-1,0 1 1,0-1 0,1 1-1,-1 0 1,1-1 0,0 1 0,0-1-1,1 1 1,1 7 0,-1-10-11,-1-1 1,1 1-1,0 0 1,0-1-1,0 1 1,0-1-1,1 1 1,-1-1-1,0 0 1,0 1 0,1-1-1,-1 0 1,1 0-1,-1 0 1,1 0-1,0 0 1,-1 0-1,1-1 1,0 1-1,0-1 1,-1 1-1,1-1 1,0 1-1,0-1 1,0 0-1,0 0 1,-1 0-1,1 0 1,0 0-1,0 0 1,0-1-1,0 1 1,-1-1-1,3 0 1,3-1 7,1 0 1,-1 0 0,0-1-1,0 0 1,-1-1 0,1 0-1,6-4 1,-6 3-14,-1 0 0,0 0 0,-1-1-1,1 1 1,-1-1 0,0 0 0,0-1 0,-1 1 0,0-1 0,0 0 0,0 0-1,-1 0 1,0-1 0,2-8 0,-6 3-62,-7 15-31,6 0 58,-1 0 0,1 1 0,0-1 0,0 1 0,0 0 1,-2 4-1,0 0-234,2 0 1,-1 1 0,1-1 0,-2 9 0,4-15 112,0 1 0,0 0 0,0 0 0,-1 0 0,2 0 1,-1 0-1,0-1 0,0 1 0,1 0 0,0 2 0,-1-3 51,0-1 0,1 1 0,-1 0-1,1-1 1,-1 1 0,0-1 0,1 1 0,-1-1-1,1 1 1,0-1 0,-1 1 0,1-1-1,-1 1 1,1-1 0,0 0 0,-1 1-1,1-1 1,0 0 0,-1 0 0,1 1-1,0-1 1,-1 0 0,1 0 0,0 0-1,-1 0 1,2 0 0,17-2-805,4-2-275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2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18004,'-17'5'855,"-19"7"859,-36 17 1,63-25-1449,1 1 0,-1-1 0,1 2-1,0-1 1,0 1 0,0 1 0,1-1 0,0 1 0,-8 10 0,14-16-232,1 0 1,-1 0-1,0 0 1,0 0-1,1 0 1,-1 0 0,0 0-1,1 0 1,-1 1-1,1-1 1,0 0-1,-1 1 1,1-1-1,0 0 1,0 0 0,0 1-1,-1-1 1,2 0-1,-1 1 1,0-1-1,0 0 1,0 1-1,1-1 1,-1 2 0,1-2-20,0 0 0,1 1 0,-1-1 0,0 0 0,0 1 0,1-1 0,-1 0 0,1 0 1,-1 0-1,1 0 0,-1-1 0,1 1 0,-1 0 0,1 0 0,2 0 0,6 1-145,0 0-1,-1-1 1,1 0-1,0 0 1,11-1-1,-8-1-170,0-1-1,1-1 0,-1 0 1,0 0-1,0-1 1,0-1-1,-1 0 0,0-1 1,0 0-1,0-1 0,-1-1 1,0 1-1,0-2 0,-1 1 1,12-14-1,21-27-681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2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18372,'-3'1'140,"0"1"1,0-1 0,1 1-1,-1 0 1,0 0-1,1 0 1,0 1-1,-1-1 1,1 0-1,0 1 1,0 0-1,0-1 1,1 1 0,-1 0-1,-1 4 1,-2 6 146,0 0 0,-4 16 1,9-29-273,-10 44 670,2-1 0,-5 74 0,9 90 407,4-156-837,9-74 44,-3-17-213,1-53 1,-7 72-111,-1 1 1,-1 0-1,0 0 0,-9-31 0,4 35-32,3 11-2,2 12-24,3 0 84,0-1 1,0 1-1,1 0 0,-1 0 0,2-1 0,-1 1 0,1-1 0,0 0 0,0 0 0,0 0 1,1 0-1,0 0 0,0-1 0,1 1 0,0-1 0,-1-1 0,2 1 0,-1 0 0,0-1 1,1 0-1,0-1 0,0 1 0,0-1 0,0 0 0,1-1 0,-1 1 0,1-1 0,0-1 0,-1 1 1,1-1-1,0 0 0,0-1 0,0 1 0,0-1 0,0-1 0,0 1 0,0-1 0,-1-1 1,1 1-1,0-1 0,-1 0 0,1-1 0,-1 1 0,0-1 0,1 0 0,-1-1 0,-1 0 1,1 0-1,8-7 0,-6 3 13,-1 0 1,0-1-1,0 1 1,6-13 0,-10 17-11,-1 0 0,1-1 1,-1 1-1,-1 0 1,1-1-1,-1 1 0,1-1 1,-1 1-1,-1-1 1,1 0-1,-1 1 0,0-8 1,1 12-6,-1 0 0,0-1 1,0 1-1,0 0 0,0 0 0,0-1 1,0 1-1,-1 0 0,1 0 0,0-1 1,0 1-1,0 0 0,0 0 0,0 0 1,0-1-1,0 1 0,0 0 0,-1 0 1,1 0-1,0-1 0,0 1 0,0 0 1,0 0-1,-1 0 0,1 0 0,0-1 1,0 1-1,0 0 0,-1 0 0,1 0 1,0 0-1,0 0 0,0 0 1,-1 0-1,1 0 0,0 0 0,-1-1 1,-8 7 8,-6 13 14,3 2 46,2 0-1,0 1 1,-10 32 0,16-39-13,0 1 0,0-1 1,2 1-1,0 0 1,1-1-1,0 19 1,1-33-63,0 0 0,0 0 0,0 0 1,0 0-1,0 0 0,0 0 0,1 0 0,-1 0 0,0 0 1,0 0-1,1 0 0,-1 0 0,0 0 0,1 0 0,-1 0 1,1 0-1,0 0 0,-1 0 0,1-1 0,-1 1 0,1 0 1,0 0-1,0-1 0,0 1 0,-1 0 0,1-1 0,0 1 1,0-1-1,0 1 0,0-1 0,0 1 0,0-1 0,0 0 1,0 0-1,0 1 0,0-1 0,0 0 0,0 0 0,0 0 1,0 0-1,0 0 0,0 0 0,0 0 0,0-1 0,2 1 1,2-2-191,-1 1 1,0-1 0,1 0-1,-1 0 1,0-1 0,0 1 0,0-1-1,6-5 1,-1-1-76,0 0 0,-1-1 0,0 0-1,-1-1 1,0 0 0,-1 0 0,0 0 0,8-22 0,4-24-634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3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 16724,'-11'-7'1896,"2"1"-1264,-1 4-320,3 2 1072,1 3-559,2 2-265,-1-2-680,4 1-328,-9-4-1945,3 0 1865,1-3-232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3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16676,'-12'2'5567,"-9"11"-3948,-20 18-1249,21-14-221,1 0 1,0 2-1,2 0 0,0 0 1,1 2-1,1 0 0,1 1 1,-12 24-1,25-45-138,0 1-1,1-1 1,-1 0-1,1 1 1,-1-1-1,1 1 1,-1-1 0,1 1-1,0-1 1,-1 1-1,1-1 1,0 1-1,0-1 1,0 1 0,0-1-1,1 1 1,-1-1-1,0 1 1,1-1-1,-1 1 1,1-1-1,-1 1 1,2 1 0,-1-2-7,1 0 1,-1 0 0,0-1 0,1 1 0,-1-1-1,1 1 1,-1-1 0,1 1 0,-1-1 0,0 0-1,1 0 1,-1 0 0,1 0 0,-1 0 0,1 0-1,-1 0 1,1 0 0,-1 0 0,1-1 0,-1 1-1,1-1 1,-1 1 0,0-1 0,3-1 0,7-3-5,0 0 0,0-1 0,0-1 1,-1 0-1,0 0 0,-1-1 0,1 0 1,11-15-1,8-10-71,24-40-1,-32 44 11,-20 28 55,-1 0 1,1-1-1,0 1 0,0 0 0,0 0 1,0 0-1,0 0 0,0 0 0,0 0 0,1 1 1,-1-1-1,0 0 0,0 1 0,1-1 1,1 0-1,-2 1 4,-1 0 1,1 0-1,0 0 0,-1 1 1,1-1-1,-1 0 0,1 0 1,0 1-1,-1-1 1,1 1-1,-1-1 0,1 0 1,-1 1-1,0-1 1,1 1-1,-1-1 0,1 1 1,-1-1-1,0 1 0,1 0 1,-1-1-1,0 1 1,0-1-1,0 1 0,1 0 1,-1-1-1,0 1 0,0-1 1,0 1-1,0 0 1,0-1-1,0 1 0,0 0 1,0-1-1,0 2 0,1 17 10,-1-9 8,0 0 1,2-1-1,-1 1 1,6 17-1,-7-24-13,1-1-1,0 0 1,0 0 0,0 0 0,1 0-1,-1 0 1,0 0 0,1 0-1,-1 0 1,1-1 0,0 1 0,0-1-1,-1 1 1,1-1 0,0 0-1,0 1 1,0-1 0,0 0-1,1 0 1,-1 0 0,0-1 0,0 1-1,1-1 1,-1 1 0,4 0 0,6-1-45,-1-1 0,1 0 1,0 0-1,-1-1 0,0-1 1,1 0-1,14-5 0,-15 3-58,2 2 0,-1-1 0,0 2 0,0 0 0,1 0 0,13 0 0,-25 2 94,0 0 0,-1 0 1,1 0-1,0 0 0,-1 0 0,1 1 1,0-1-1,0 0 0,-1 0 0,1 0 0,0 1 1,-1-1-1,1 0 0,0 1 0,-1-1 1,1 1-1,-1-1 0,1 0 0,-1 1 1,1 0-1,-1-1 0,1 1 0,-1-1 0,1 1 1,-1-1-1,0 1 0,1 0 0,-1 1 1,1-1 15,-1 1 0,0 0 0,0 0 1,0 0-1,0 0 0,0 0 1,0 0-1,0 0 0,-1 0 0,-1 3 1,-1 4 128,-1 0 0,0-1-1,-7 12 1,-12 11 418,17-23-297,0 0 0,1 0 0,0 0 0,-8 17 0,13-24-255,0-1 1,0 0 0,0 0-1,-1 0 1,1 0 0,0 0-1,0 0 1,0 0 0,0 0 0,0 0-1,0 0 1,0 1 0,0-1-1,0 0 1,0 0 0,0 0-1,0 0 1,0 0 0,0 0-1,0 0 1,0 0 0,0 1-1,0-1 1,0 0 0,0 0-1,0 0 1,0 0 0,0 0-1,0 0 1,1 0 0,-1 0-1,0 0 1,0 0 0,0 1-1,0-1 1,0 0 0,0 0-1,0 0 1,0 0 0,0 0-1,0 0 1,0 0 0,0 0-1,1 0 1,-1 0 0,0 0-1,0 0 1,0 0 0,0 0-1,0 0 1,0 0 0,0 0-1,0 0 1,1 0 0,-1 0-1,0 0 1,0 0 0,0 0-1,0 0 1,0 0 0,0 0-1,0 0 1,11-4-240,8-9-1610,-11 7 971,-6 6 278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3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 21157,'7'-13'1776,"-11"23"-1304,-3 7-120,-2 13 1008,3 7-439,-2 4-417,6 8-152,1 5-16,1 1-48,4-5-288,1 4-336,3-4-920,-4-1 1872,4-3-784,-2-3-112,0-6-137</inkml:trace>
  <inkml:trace contextRef="#ctx0" brushRef="#br0" timeOffset="1">62 833 17628,'-3'22'1792,"-2"-6"-1168,4-2-256,-4-3 857,2-2-249,3-3-384,0-4-184,-1-2-944,1-6 536,-3 1-64,0-4-64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1:2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1798 334 9770,'-18'-8'1168,"-2"1"0,1 1 0,-1 1 0,-22-4 0,-34-8 442,-24-15-554,0 5 0,-127-16 0,71 20-1014,-74-6 67,197 27-93,-1 2 0,0 1 0,0 1 0,-61 14 0,63-8-27,0 2 0,0 2 1,1 0-1,0 2 0,1 2 0,1 0 0,-53 41 1,60-39 6,2 0 1,0 1-1,1 1 0,1 1 1,1 1-1,1 0 1,1 1-1,1 1 1,1 0-1,-12 31 1,10-15 17,3 0 0,-14 71 0,22-88-20,2 1 1,0 0-1,2 0 0,0 0 1,1 0-1,6 28 0,-4-40-9,0 0 0,1 0 0,0 0 0,1-1 0,0 0 0,0 0 0,2 0 0,-1 0 0,1-1 0,1 0 0,0-1 0,0 1 0,15 11-1,-9-10-7,0-1 0,0-1-1,1 0 1,0-1-1,1-1 1,0 0-1,0-1 1,0-1-1,23 5 1,17-2 18,0-2 0,1-3 1,91-6-1,-66 1 37,539 31 223,-322-8-228,-293-20-26,353 13-15,-255-15 89,148-19 0,297-67 777,-532 85-957,0-1 1,-1-1-1,1 0 0,29-13 1,-41 15 80,-1-1 0,0 1 0,0-1-1,0 1 1,0-1 0,0-1 0,0 1 0,-1 0 0,0-1 0,1 0 0,-1 0 0,-1 0 0,1 0 0,0 0 0,-1 0 0,0-1 0,0 1 0,-1-1 0,1 0 0,-1 1 0,1-7 0,-1-2 30,0 1 0,-1-1 1,-1 1-1,0 0 0,-1-1 0,0 1 0,-1 0 1,0 0-1,-1 0 0,-6-11 0,-4-10 17,-2 2 0,-25-38 0,17 34-1,-1 1-1,-2 1 1,-1 2 0,-53-46-1,36 40 0,-3 2-1,-90-51 1,29 32 59,-1 6 1,-194-58-1,-9 38-74,75 20-1076,199 37 828,-53-22 0,40 9-69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1:3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12467,'6'1'213,"-1"0"0,1-1 0,-1 0 0,1 0 0,-1 0 0,1 0 0,-1-1 1,7-1-1,9-2 177,45-2 50,395-38 628,5 31-741,-356 17-191,288 4 103,0-24 40,-302 7-17,1 5 0,0 4 0,105 13 0,225 30-165,-322-39-66,1-4 1,111-15-1,216-20 14,-141 37-39,257-3 20,-371-8-4,-72 2-18,159 10 1,-156 7-63,306 22 148,-289-28-332,166-16 1,-247 8 32,-4 1-271,0-2-1,0-1 0,65-20 1,-103 25 436,0 0 0,-1 0 0,1 0 0,-1 0 0,1-1 0,-1 1 0,1-1 0,-1 1 0,0-1 0,0 0 0,0 0 0,0 0 0,3-4 0,-3-7-190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1:4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1916 300 11642,'0'-2'124,"0"-1"1,0 1-1,0-1 0,0 1 0,-1-1 0,1 1 0,-1-1 0,1 1 0,-1-1 0,0 1 0,0-1 0,0 1 0,0 0 0,0 0 0,-1 0 0,1-1 0,-1 1 0,1 0 0,-1 1 0,0-1 0,0 0 0,0 0 0,0 1 0,0-1 0,0 1 0,0 0 0,-1-1 0,1 1 0,0 0 0,-4-1 0,-8-2 207,0 0 0,1 0-1,-1 2 1,-17-2 0,27 3-292,-112-11 784,33 4-608,0-3 1,-87-23-1,-3-31-217,31 9-18,117 48 9,-1 2 1,0 0-1,-47-4 0,37 9-11,0 1 0,0 3-1,1 0 1,-1 3 0,-63 17 0,46-6-6,1 2 0,1 2 1,-53 31-1,66-31 2,1 3 0,0 1 0,-33 30 0,54-41 0,1 1 0,0 1 0,1 0 0,0 1 0,2 0 0,0 1 0,1 0 0,-11 26 1,19-38 14,1 0 0,0 0 1,0 0-1,0 0 1,1 1-1,0-1 0,0 1 1,1-1-1,0 1 1,0-1-1,0 1 1,1-1-1,0 0 0,0 1 1,1-1-1,0 0 1,0 1-1,0-1 1,1 0-1,0-1 0,0 1 1,0 0-1,1-1 1,0 0-1,0 0 1,0 0-1,0 0 0,8 5 1,9 8 20,0-2 0,1 0 0,0-1 0,1-2 0,1 0 0,0-2 0,48 16 0,1-5 81,114 18 1,-68-22-11,1-6 0,1-5 0,-1-5 0,133-16 0,-122-1-42,0-6-1,-2-6 0,199-67 0,-273 74-8,0-2 0,78-45 0,-126 63-20,-1 0 0,0 0 0,0 0 0,0-1 1,-1 0-1,0 0 0,0 0 0,0-1 0,0 0 1,3-6-1,-7 9-6,0 1 0,1-1-1,-2 0 1,1 0 0,0 0 0,0 0 0,-1 0 0,0 0 0,1 0-1,-1 0 1,0 0 0,-1 0 0,1 1 0,0-1 0,-1 0-1,0 0 1,0 0 0,1 0 0,-2 0 0,1 1 0,0-1 0,-1 0-1,1 1 1,-1-1 0,1 1 0,-1 0 0,-4-5 0,-12-12 6,-1 1 0,-1 0 0,-27-18 0,-72-42-29,107 71 14,-206-120-593,179 108 338,0 1-1,-2 2 1,-74-19 0,68 28-44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3 615 15435,'-1'-1'129,"1"0"0,-1 0-1,1 0 1,0 0 0,0 0-1,-1 0 1,1 0-1,0 0 1,0-1 0,0 1-1,0 0 1,0 0 0,1 0-1,-1 0 1,0 0 0,0 0-1,1 0 1,-1 0-1,1 0 1,-1 0 0,1 0-1,-1 0 1,1 0 0,0 0-1,-1 0 1,2-1 0,27-22 1190,-14 13-752,2-6-279,-1-1-1,0 0 0,-1-1 1,-2-1-1,1 0 1,15-34-1,-10 12-148,-1-1 1,16-65-1,0-39-327,-29 125 81,0 3-23,-5 19 126,0 0 1,0-1 0,0 1-1,0 0 1,0 0 0,0 0-1,0 0 1,0 0 0,0 0-1,0 0 1,0 0 0,0-1-1,0 1 1,0 0 0,0 0-1,0 0 1,0 0 0,0 0-1,0 0 1,1 0 0,-1 0-1,0 0 1,0 0 0,0-1 0,0 1-1,0 0 1,0 0 0,0 0-1,0 0 1,0 0 0,0 0-1,0 0 1,1 0 0,-1 0-1,0 0 1,0 0 0,0 0-1,0 0 1,0 0 0,0 0-1,0 0 1,0 0 0,0 0-1,1 0 1,-1 0 0,0 0-1,0 0 1,0 0 0,0 0 0,0 0-1,0 0 1,0 0 0,0 0-1,1 0 1,-1 0 0,0 0-1,0 0 1,0 0 0,0 0-1,0 1 1,0-1 0,0 0-1,0 0 1,6 34-350,24 202-336,-22-196 575,1-1-1,2 0 1,29 67-1,-8-50-16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0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29 10962,'-79'1'3558,"79"-1"-3512,0 0 0,0 0-1,-1 0 1,1 0 0,0 0-1,0 0 1,0 0 0,-1 0 0,1 0-1,0 0 1,0 0 0,-1 0-1,1 0 1,0 0 0,0 0-1,-1 0 1,1 0 0,0 0-1,0 0 1,0 0 0,-1 1-1,1-1 1,0 0 0,0 0-1,0 0 1,-1 0 0,1 0-1,0 1 1,0-1 0,0 0-1,0 0 1,-1 0 0,1 1-1,0-1 1,0 0 0,6 7 826,13 5-192,-3-6-515,-1 0 0,1-1 0,0-1-1,0-1 1,1 0 0,19 1 0,104-3 114,-118-2-212,480-33 436,126-1-372,-596 36-261,0 1 1,-1 1-1,40 10 0,-89-16-100,-1 0 0,-19 0-1,-7 0 23,-139-13-307,-240 11 0,-185 49 889,566-40-370,-149 22-76,225-30-142,1 2-1,42 1 1,-49 1 165,591 16 27,-69 0-688,-513-16 590,47 2-737,130-16-1,-211 14 823,0 0 1,-1-1 0,1 1 0,0 0-1,-1-1 1,1 0 0,0 1-1,-1-1 1,1 0 0,-1 0-1,3-1 1,-4 2 29,0 0-1,0 0 1,0 0 0,0 0-1,0-1 1,0 1-1,0 0 1,0 0 0,0 0-1,0 0 1,0 0-1,0-1 1,0 1 0,0 0-1,0 0 1,0 0-1,0 0 1,0 0 0,0 0-1,0-1 1,0 1-1,0 0 1,0 0 0,0 0-1,0 0 1,0 0-1,0 0 1,0-1 0,0 1-1,0 0 1,0 0-1,0 0 1,-1 0 0,1 0-1,0 0 1,0 0-1,0 0 1,0-1 0,0 1-1,0 0 1,0 0-1,-1 0 1,1 0 0,-15-4-166,-17 3-40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1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97 15387,'-11'0'1786,"14"-1"-495,24 0 225,3 0-620,324-12 1828,-112 7-2160,172-29-324,70-3-1527,-466 38 1166,-10-1 72,0 0 1,0 1 0,1 1 0,-1-1 0,0 1 0,0 1-1,9 2 1,-17-4 5,0 0 0,0 0 0,0 0 0,0 0 0,0 0 0,0 0 0,0 0 0,-1 0 0,1 0-1,0 0 1,0 0 0,0 0 0,0 0 0,0 0 0,0 0 0,0 0 0,0 0 0,0 1 0,0-1 0,0 0 0,0 0 0,0 0 0,0 0 0,0 0-1,0 0 1,0 0 0,0 0 0,0 0 0,0 0 0,0 1 0,0-1 0,0 0 0,0 0 0,0 0 0,0 0 0,0 0 0,0 0 0,-12-3-828,8-2 436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1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12275,'0'0'39,"0"1"0,0-1 0,0 0 1,0 0-1,0 0 0,0 0 0,0 0 1,0 0-1,0 0 0,0 0 0,0 1 0,0-1 1,0 0-1,0 0 0,0 0 0,0 0 1,0 0-1,0 0 0,0 0 0,0 1 1,0-1-1,0 0 0,0 0 0,0 0 1,0 0-1,0 0 0,0 0 0,1 0 1,-1 0-1,0 1 0,0-1 0,0 0 1,0 0-1,0 0 0,0 0 0,0 0 0,0 0 1,0 0-1,1 0 0,-1 0 0,0 0 1,0 0-1,0 0 0,0 0 0,0 0 1,0 0-1,0 0 0,1 0 0,-1 0 1,0 0-1,0 0 0,0 0 0,0 0 1,0 0-1,0 0 0,0 0 0,1 0 0,-1 0 1,0 0-1,16 1 1106,20-3 248,-36 2-1356,335-22 4700,167-8-3788,76-21-931,-520 47-2731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3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17220,'13'0'1768,"3"1"-1248,-15 10-248,-2 3 864,-2 6-583,1 6-137,1 1-144,-1 4-72,2-3-240,0-2-232,2-7-544,-1-2 2024,-1-9-1216,-8 0-8,-10-7 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3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19316,'5'-7'262,"1"1"1,0-1-1,0 1 0,1 1 1,0-1-1,0 1 0,0 0 0,0 1 1,1 0-1,16-6 0,1 0 168,1 2 1,31-6-1,-27 8-89,0 1 0,55-2 0,-74 7-313,0 0 1,0 1 0,0 0-1,0 1 1,0 0 0,-1 1-1,1 0 1,-1 1 0,1 0-1,-1 0 1,10 7 0,-15-8-34,-1 0 1,0 0-1,0 0 0,0 1 1,-1 0-1,1-1 1,-1 1-1,0 1 1,0-1-1,0 0 1,-1 1-1,1-1 0,-1 1 1,0 0-1,-1 0 1,1 0-1,-1 0 1,0 0-1,0 0 1,0 0-1,-1 0 0,0 0 1,0 1-1,0-1 1,-1 0-1,1 0 1,-1 0-1,-3 7 1,1-1-2,-1-1 1,0 1-1,0-1 1,-1-1-1,-1 1 1,1-1 0,-2 1-1,1-2 1,-1 1-1,-1-1 1,1 0-1,-14 10 1,21-18-43,-1 1 1,0-1-1,1 1 1,-1 0-1,1-1 0,-1 1 1,0 0-1,1-1 1,0 1-1,-1 0 0,1-1 1,-1 1-1,1 0 1,0 0-1,0 0 0,-1-1 1,1 1-1,0 0 1,0 0-1,0 0 1,0 0-1,0 0 0,0-1 1,0 1-1,0 0 1,0 0-1,1 0 0,-1 0 1,0-1-1,0 1 1,1 0-1,-1 0 0,0-1 1,1 1-1,-1 0 1,1 0-1,-1-1 1,1 1-1,0 0 0,-1-1 1,1 1-1,0 0 1,6 5-199,0 0 1,0 0 0,12 7 0,2 3-47,-18-13 280,1 0 1,-1 0-1,0 1 1,0 0 0,-1-1-1,1 1 1,-1 0 0,0 0-1,0 0 1,0 1 0,2 5-1,-4-7 30,1-1-1,-1 1 1,0-1 0,0 1-1,0-1 1,-1 1 0,1-1-1,0 1 1,-1-1 0,0 0-1,1 1 1,-1-1 0,0 0-1,0 1 1,0-1-1,-1 0 1,1 0 0,0 0-1,-1 0 1,0 0 0,1 0-1,-4 2 1,-5 5 151,1-2 1,-1 0-1,-1 0 0,1 0 1,-1-2-1,0 1 0,-1-1 1,-18 5-1,11-5 128,0 0 0,-1-2 0,1 0 0,-33 0 0,46-3-297,1 0-1,-1-1 1,0 0 0,1 0 0,-8-2 0,12 3-42,1-1 0,-1 1 0,0 0 0,0 0 0,0 0 0,1-1 0,-1 1 0,0 0 0,1-1 1,-1 1-1,0-1 0,1 1 0,-1-1 0,0 1 0,1-1 0,-1 1 0,1-1 0,-1 0 0,1 1 0,-1-1 0,1 0 0,0 1 0,-1-1 0,1 0 0,0 1 0,-1-1 0,1 0 0,0 0 0,0 1 0,0-1 0,0 0 0,0 0 0,0 0 0,0 1 0,0-1 0,0 0 0,0 0 0,0 0 0,0 1 0,1-1 0,-1 0 0,0 0 0,0 1 0,1-1 0,-1 0 0,1 1 1,0-2-1,2-1-40,-1 0 0,2 0 0,-1 0 0,0 1 0,0-1 0,1 1 0,-1 0 0,1 0 0,0 0 0,-1 1 1,8-3-1,30-7-627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3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16115,'0'7'1889,"0"7"-1241,-6 0-328,0 4 1376,0 2-1111,0 2-273,1-4-688,2 0-361,3-7 601,1-6-184,4-7-80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3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405 114 19620,'-50'117'3173,"29"-73"-2548,-20 66 1,38-102-612,-16 69 51,17-70-210,1-1 0,1 1 0,-1 0 0,1 0-1,0 0 1,1 0 0,-1 0 0,4 12 0,-4-18 62,1 0 0,-1 1 0,1-1 1,-1 0-1,1 0 0,0 0 0,-1 0 0,1 0 0,0 0 1,0-1-1,0 1 0,0 0 0,0 0 0,0-1 1,0 1-1,0 0 0,0-1 0,0 1 0,0-1 0,0 1 1,0-1-1,0 1 0,0-1 0,1 0 0,-1 0 0,0 0 1,0 0-1,0 0 0,1 0 0,-1 0 0,0 0 1,0 0-1,0 0 0,1-1 0,-1 1 0,0 0 0,2-2 1,2 0-162,0 0 0,1 0 0,-1-1 0,-1 0 0,1 0 0,0 0 0,4-4 0,14-18-841,-1 0 0,-2-2 0,0 0 0,22-43 0,-15 26 108,71-131 1563,-44 76 2530,-45 86-2361,-9 13-732,0 0 0,0 0 0,-1 0 0,1 0 0,0 0 0,0 1 0,0-1 0,0 0 0,0 0 0,0 0 0,0 0 0,0 0 0,0 0 1,0 0-1,0 0 0,0 0 0,0 0 0,0 0 0,0 0 0,0 0 0,0 1 0,0-1 0,0 0 0,0 0 0,0 0 0,0 0 0,0 0 0,0 0 0,0 0 0,0 0 1,0 0-1,0 0 0,0 0 0,0 1 0,0-1 0,0 0 0,0 0 0,0 0 0,0 0 0,0 0 0,0 0 0,1 0 0,-1 0 0,0 0 0,0 0 0,0 0 0,0 0 0,0 0 1,0 0-1,0 0 0,0 0 0,0 0 0,0 0 0,0 0 0,0 0 0,0 0 0,1 0 0,-1 0 0,0 0 0,0 0 0,0 0 0,0 0 0,0 0 0,0 0 0,0 0 1,0 0-1,0 0 0,0 0 0,1 0 0,-9 29 2369,-10 22-991,-40 133 1601,53-159-3113,0 0 0,1 0 0,1 0 0,2 0 0,2 41 0,-1-65 9,0 1 0,0 0 0,0 0 1,0-1-1,1 1 0,-1 0 0,1 0 0,-1-1 1,1 1-1,-1 0 0,1-1 0,0 1 1,0-1-1,0 1 0,0-1 0,0 1 0,0-1 1,2 2-1,2-4-564</inkml:trace>
  <inkml:trace contextRef="#ctx0" brushRef="#br0" timeOffset="1">21 31 17276,'-11'5'2008,"5"-2"-1128,3-3-328,6 0 1089,3-2-401,6 1-696,2 1-720,0-11 312,0 0-152,-2-2-168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3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14539,'1'1'188,"-1"0"0,0-1 0,1 1 0,-1 0 0,0 0 0,0-1 0,1 1 0,-1 0 1,0 0-1,0 0 0,0 0 0,0-1 0,0 1 0,0 0 0,0 0 0,0 0 0,-1 0 0,1-1 0,0 1 0,0 0 0,-1 0 0,1 0 0,0-1 0,-1 1 0,1 0 0,-1-1 0,1 1 0,-1 0 0,1-1 0,-1 1 1,0 0-1,1-1 0,-2 1 0,-30 24 1996,19-15-1713,-26 20 287,-75 65 111,93-76-834,1 2-1,1 0 1,-18 25-1,34-41-34,-1 0 0,1 0 0,0 0-1,1 0 1,-1 1 0,-2 8-1,5-13 0,0 1-1,-1-1 0,1 1 0,0-1 0,0 1 0,0-1 0,0 1 0,0 0 0,0-1 0,1 1 0,-1-1 1,0 1-1,1-1 0,-1 1 0,1-1 0,-1 0 0,1 1 0,0-1 0,0 0 0,0 1 0,0-1 0,0 0 1,0 0-1,0 0 0,0 0 0,0 0 0,0 0 0,3 2 0,2 0-5,1 0-1,0 0 1,-1-1-1,1 0 1,0 0 0,0-1-1,1 0 1,-1 0-1,0 0 1,15-2 0,8-1-348,35-6 1,-65 8 345,24-4 7,0-1-1,-1 0 0,0-2 1,0-1-1,27-13 0,-25 7-169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3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15515,'-20'5'1505,"17"1"-833,10-1-184,18-1 832,7-2-288,11-2-239,7 0-113,10 0-192,3-3-24,1 3-424,-6-3-288,-7-3-512,-7 4-241,-10-2 769,-10 0-224,-22 4-160</inkml:trace>
  <inkml:trace contextRef="#ctx0" brushRef="#br0" timeOffset="1">1 112 14467,'3'3'1912,"9"0"-1071,19-4-257,8-1 1272,15 1-840,3-1-127,8-1-449,3-1-648,-6-1 352,-5-1-128,-8-3-160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3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17620,'0'5'4096,"0"-5"-4073,0 1 0,0 0 0,0-1 0,1 1 0,-1-1 0,0 1 0,0-1 1,1 1-1,-1-1 0,0 1 0,1-1 0,-1 1 0,1-1 0,-1 1 0,1-1 0,-1 1 0,1-1 1,-1 0-1,1 1 0,-1-1 0,1 0 0,-1 0 0,1 1 0,-1-1 0,1 0 0,0 0 0,-1 0 1,1 0-1,0 0 0,4 1 26,1-1 0,-1 1 0,1-1 0,-1-1 0,1 1 0,-1-1 0,0 0 0,1 0 0,-1-1 0,0 0 0,0 1 0,0-2 0,0 1 0,0-1 0,-1 1-1,1-1 1,-1 0 0,1-1 0,-1 1 0,0-1 0,5-7 0,-8 11-32,-1-1 0,1 1 0,-1-1 0,0 1 0,1-1-1,-1 1 1,0-1 0,1 1 0,-1-1 0,0 0 0,0 1 0,0-1-1,0 0 1,1 1 0,-1-1 0,0 1 0,0-1 0,0 0 0,0 1-1,0-1 1,0 0 0,-1 1 0,1-1 0,0 1 0,0-1 0,0 0-1,-1 1 1,1-1 0,-1 0 0,0 0 5,0 0 1,1 1-1,-1-1 0,-1 1 0,1-1 1,0 1-1,0-1 0,0 1 1,0 0-1,0 0 0,0-1 0,0 1 1,0 0-1,-3 0 0,0 0 17,-1 0 0,1 1 0,-1-1 0,1 1 0,0 0 0,-1 0 1,-6 4-1,10-5-58,0 0 0,0 1 0,1-1 1,-1 1-1,0-1 0,1 1 0,-1-1 1,0 1-1,1-1 0,-1 1 0,1 0 1,-1-1-1,1 1 0,-1 0 0,1 0 1,-1-1-1,1 1 0,0 0 0,-1 1 1,1-1 12,0-1 0,0 1 1,1-1-1,-1 1 1,0-1-1,0 1 0,0-1 1,1 1-1,-1-1 1,0 0-1,0 1 1,1-1-1,-1 1 0,1-1 1,-1 0-1,0 1 1,1-1-1,-1 0 1,1 1-1,-1-1 0,0 0 1,1 1-1,0-1 1,2 1-8,1 1 0,-1-1 0,0 0 1,1 0-1,-1-1 0,1 1 1,-1-1-1,1 0 0,4 0 0,44-9-128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4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14987,'24'-18'1288,"7"-13"-943,3-3-153,7-7 304,3-3-408,-2-1 144,-2 9-32,-12 13-224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13667,'21'68'1680,"3"10"-1120,-1 11-264,1 6 1281,1 4-1033,-3 2-200,-4-9-280,0-1-104,-10-11-376,-1-7-152,-9-18 64,-6-9 280,-15-25-80,-1-15-73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3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 12235,'-23'-4'8375,"31"8"-5134,-2-2-3131,17 7 543,2-1 0,32 6-1,22 7-332,-49-10-294,1 0 0,-2 2 0,0 2-1,-1 0 1,0 2 0,-1 1 0,-1 1 0,-1 1 0,28 29 0,-51-47-28,0-1 0,-1 1 1,1 0-1,-1 0 0,1 0 1,-1 0-1,1 0 0,-1 0 1,0 0-1,0 0 0,0 0 1,0 1-1,-1-1 0,1 0 1,-1 1-1,1-1 0,-1 0 1,0 1-1,0-1 0,0 1 1,0 3-1,-2-3 0,0 1 1,1-1-1,-1 0 1,0 0-1,0 0 1,-1 0-1,1 0 0,-1-1 1,1 1-1,-1-1 1,0 0-1,0 1 1,-6 2-1,-35 23 20,-84 37 1,-57 11 34,66-29 32,26-12 160,91-32-242,11-3-691,18-2-817,-21 2 1500,13-2-364,1-2-121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4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26 189 17876,'-1'0'150,"0"0"1,0 0-1,-1 0 1,1-1 0,0 1-1,0 0 1,0 0-1,0-1 1,0 1-1,0-1 1,0 1-1,0-1 1,0 1-1,0-1 1,1 1-1,-1-1 1,0 0 0,0 0-1,0 1 1,1-1-1,-1 0 1,0 0-1,1 0 1,-1 0-1,1 0 1,-1 0-1,1 0 1,-1 0 0,1-1-1,0 0-4,0 0-1,0 0 1,1 0-1,-1 0 1,1 0 0,-1 0-1,1 0 1,0 0-1,0 0 1,0 0-1,0 0 1,0 1 0,0-1-1,1 0 1,1-1-1,11-13 47,2 0 0,-1 2 0,2 0 0,0 0 0,0 2 0,1 0 0,1 1-1,21-9 1,-37 19-190,-1-1-1,1 1 1,-1 0 0,1 0-1,0 0 1,0 1-1,0-1 1,-1 1 0,1-1-1,0 1 1,0 0-1,0 0 1,0 0-1,0 1 1,-1-1 0,1 1-1,0-1 1,0 1-1,0 0 1,-1 0-1,1 0 1,-1 0 0,1 1-1,-1-1 1,1 1-1,-1 0 1,0-1 0,1 1-1,-1 0 1,0 0-1,0 0 1,-1 1-1,1-1 1,0 0 0,-1 1-1,1-1 1,0 4-1,3 3 4,0-1 1,0 0-1,0 0 0,1 0 0,0-1 0,14 14 0,-16-19 0,-1 1-1,1-1 1,0 0-1,0 0 1,-1-1 0,1 1-1,0-1 1,1 0-1,-1 0 1,0 0-1,0 0 1,0-1 0,1 0-1,-1 0 1,0 0-1,0 0 1,1-1-1,3 0 1,6-2 46,-1 0 0,1-1-1,-1-1 1,0 0 0,-1 0 0,1-2 0,-1 1-1,0-2 1,-1 1 0,1-1 0,14-15-1,-26 23-46,-1 0-1,1 0 0,0 0 1,0 0-1,0 0 0,0 0 1,0 0-1,0 0 0,0 0 0,0 0 1,-1 0-1,1 0 0,0 0 1,0 0-1,0 0 0,0 0 0,0 0 1,0 0-1,0 0 0,0 0 1,0 0-1,-1 0 0,1 0 1,0 0-1,0-1 0,0 1 0,0 0 1,0 0-1,0 0 0,0 0 1,0 0-1,0 0 0,0 0 0,0 0 1,0 0-1,0 0 0,0-1 1,0 1-1,0 0 0,0 0 0,0 0 1,0 0-1,0 0 0,0 0 1,0 0-1,0 0 0,0-1 1,0 1-1,0 0 0,0 0 0,0 0 1,0 0-1,0 0 0,0 0 1,0 0-1,0 0 0,0 0 0,0 0 1,0-1-1,0 1 0,-8 2-114,1 3 1,-4 2 514,11-6-403,0-1 1,0 0 0,-1 0 0,1 0 0,0 0-1,0 0 1,0 0 0,0 0 0,-1 0 0,1 0 0,0 0-1,0 0 1,0 0 0,0 0 0,0 0 0,-1 0-1,1 0 1,0 0 0,0 0 0,0 0 0,0 0 0,-1 0-1,1 0 1,0 0 0,0 0 0,0 0 0,0 0 0,0 0-1,-1 0 1,1-1 0,0 1 0,0 0 0,0 0-1,0 0 1,0 0 0,0 0 0,0 0 0,-1-1 0,1 1-1,0 0 1,0 0 0,0 0 0,0 0 0,0 0 0,0-1-1,0 1 1,0 0 0,0 0 0,0 0 0,0 0-1,0 0 1,0-1 0,0 1 0,0-11-22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4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 18276,'10'-9'2024,"-3"3"-1175,-4 6-313,-5 9 960,-4 10-224,-2 11-408,-2 7-191,-1 7-353,3 2-112,-1 2-128,6-4-88,1-6-200,4-6-152,6-9-561,5-6-391,4-14 1000,2 0-256,8-9-136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4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20508,'-9'3'246,"2"1"-1,-1 0 0,0 1 0,1-1 0,0 1 0,0 1 1,0 0-1,1 0 0,0 0 0,0 1 0,0-1 1,-5 11-1,-4 6-53,1 1 1,-17 39-1,23-45-190,1 1-1,-8 35 1,14-48-11,-1 1 1,1-1-1,1 1 0,-1-1 1,1 1-1,0-1 1,1 1-1,-1-1 1,1 1-1,1-1 1,-1 0-1,4 9 1,-4-13 7,0 0 0,1 0 0,-1 0 0,1-1 1,0 1-1,0 0 0,-1-1 0,1 1 1,0-1-1,0 1 0,1-1 0,-1 0 1,0 0-1,0 0 0,0 0 0,1-1 0,-1 1 1,1 0-1,-1-1 0,0 0 0,1 1 1,-1-1-1,1 0 0,-1 0 0,1-1 0,4 0 1,3 0 38,1-1 0,0-1 1,0 0-1,16-7 0,-9 2 101,-1 0 0,0-1 0,-1-1 0,24-19 0,-32 23-42,-1-1 0,1 0 1,-1-1-1,0 1 0,-1-2 1,0 1-1,0 0 1,-1-1-1,0 0 0,5-11 1,-9 16-62,0 1 0,0-1 0,0 0-1,-1 1 1,1-1 0,-1 0 0,1 0 0,-1 1 0,-1-1 0,1 0 0,0 0-1,-1 1 1,0-1 0,0 0 0,0 1 0,-3-7 0,2 6 7,-1-1 1,0 1 0,0 0-1,0 0 1,-1 0-1,1 0 1,-1 1-1,0-1 1,0 1 0,0 0-1,-6-3 1,3 2-204,0 0 1,0 1-1,-1 0 1,1 0-1,-1 1 1,0 0-1,0 0 1,0 1-1,0 0 1,0 0-1,0 1 1,0 0-1,0 1 1,0-1-1,-13 4 1,1 5-1084,19-8 1200,0-1 0,1 0 0,-1 0-1,1 1 1,-1-1 0,1 0 0,-1 1 0,1-1 0,-1 1 0,1-1 0,0 1-1,-1-1 1,1 1 0,0-1 0,-1 1 0,1-1 0,0 1 0,-1-1 0,1 1 0,0 0-1,0-1 1,0 1 0,0-1 0,0 1 0,0 0 0,0-1 0,0 1 0,0-1-1,0 1 1,0 0 0,0-1 0,0 2 0,7 6-874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4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98 16988,'5'-6'435,"0"-1"0,0 1 0,0-1 1,-1 0-1,0 0 0,0 0 0,-1 0 1,1-1-1,-2 0 0,3-9 0,-5 17-401,1 0-1,-1-1 1,0 1-1,0 0 1,0 0-1,0-1 0,0 1 1,1 0-1,-1 0 1,0-1-1,0 1 1,0 0-1,0-1 1,0 1-1,0 0 0,0 0 1,0-1-1,0 1 1,0 0-1,0-1 1,0 1-1,0 0 1,0 0-1,-1-1 1,1 1-1,0 0 0,0 0 1,0-1-1,0 1 1,0 0-1,-1 0 1,1-1-1,0 1 1,0 0-1,0 0 0,-1 0 1,1-1-1,0 1 1,0 0-1,-1 0 1,1 0-1,0 0 1,0 0-1,-1-1 0,1 1 1,0 0-1,0 0 1,-1 0-1,1 0 1,0 0-1,-1 0 1,1 0-1,-17 12 799,-3 8-760,2 1 0,1 0 0,1 2 0,1 0 1,0 1-1,2 0 0,1 1 0,1 0 0,-9 32 0,17-48-72,1-1 0,0 1-1,0 0 1,1-1 0,0 1-1,1 17 1,0-23 6,0 0-1,1 0 1,-1 0 0,1 0 0,0 0-1,0 0 1,0-1 0,0 1-1,0 0 1,1-1 0,-1 1 0,1-1-1,0 1 1,0-1 0,0 0-1,0 0 1,0 0 0,0 0 0,0 0-1,1 0 1,-1 0 0,1-1-1,4 3 1,-2-3 24,0 1 0,0-1 1,0 0-1,-1-1 0,1 1 0,0-1 0,0 0 0,0 0 1,0-1-1,0 1 0,0-1 0,0 0 0,0-1 1,-1 1-1,1-1 0,0 0 0,-1 0 0,6-3 0,-1 0 69,1-1-1,-1 0 1,-1-1-1,1 1 0,-1-2 1,-1 1-1,11-13 0,-11 10 23,0-1-1,0 0 0,-1 0 0,0 0 0,-1-1 1,0 0-1,4-18 0,-8 24-110,1 0 0,-1 0 1,0-1-1,-1 1 0,0 0 0,0-1 0,0 1 1,0 0-1,-1-1 0,0 1 0,-1 0 0,1 0 0,-1 0 1,0 0-1,-1 0 0,-4-9 0,5 13-77,0-1 0,0 1 0,0 0 0,0 0 0,0 0 0,0 0 0,-1 0-1,1 1 1,-1-1 0,1 1 0,-1 0 0,0-1 0,0 1 0,1 0 0,-1 1 0,0-1 0,0 0 0,0 1-1,-4-1 1,-3 1-84,0 0-1,0 1 1,0 0 0,-14 3-1,-2 2-275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4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 15883,'6'-5'1937,"-1"5"-969,-2 2-408,-3 7 1144,0 6-407,-3 8-425,-2 5-168,1 5-384,-4 4-264,2 1-584,-2-1-248,0-6-424,1-4-489,-2-10 1193,1-3-328,-3-14-304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4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14443,'0'-13'610,"0"0"-1,1 0 1,1 0 0,0 0-1,1 0 1,4-14-1,-5 21-308,1 1-1,-1-1 1,1 1-1,1 0 0,-1-1 1,0 1-1,1 1 1,0-1-1,0 0 1,1 1-1,-1 0 0,1 0 1,0 0-1,0 1 1,8-4-1,0 1 104,0 0 0,1 1-1,-1 1 1,1 0 0,20-3 0,-25 6-319,-1 0 0,1 0 1,0 1-1,-1 0 0,1 0 0,-1 1 1,1 0-1,-1 1 0,1 0 0,10 4 1,-18-6-83,0 0 1,0 1 0,0-1-1,0 1 1,0-1 0,0 1 0,0 0-1,0-1 1,0 1 0,-1 0-1,1-1 1,0 1 0,0 0-1,-1 0 1,1 0 0,0 0-1,-1 0 1,1 0 0,-1-1-1,1 1 1,-1 1 0,0-1 0,1 0-1,-1 2 1,0-2-1,0 1 0,-1 0-1,1 0 1,0 0 0,-1-1 0,0 1 0,1 0 0,-1-1 0,0 1 0,0 0-1,0-1 1,0 1 0,-2 1 0,-6 7-4,0-1-1,0-1 1,-16 12-1,18-15-3,-11 7-41,14-9-2,-1 0 1,1 0-1,0 0 1,0 0-1,0 0 1,0 1 0,0 0-1,1 0 1,0 0-1,-5 7 1,7-9 9,1-1 1,0 0-1,0 1 0,0-1 0,0 0 1,0 1-1,0-1 0,0 0 0,1 1 1,-1-1-1,0 0 0,1 0 0,-1 1 1,1-1-1,-1 0 0,1 0 1,-1 0-1,1 1 0,0-1 0,0 0 1,0 0-1,0 0 0,1 1 0,30 23-465,-20-16 328,1 1 48,10 9-125,38 38-1,-55-51 240,-1 0-1,0 1 0,0 0 1,0-1-1,-1 2 1,0-1-1,-1 0 0,0 1 1,0 0-1,0 0 0,2 11 1,-5-16 17,0 0-1,1 0 1,-1 0 0,0-1 0,-1 1 0,1 0-1,-1 0 1,1 0 0,-1-1 0,0 1 0,0 0-1,0-1 1,0 1 0,0-1 0,0 1 0,-4 3 0,2-2 36,-1 0 1,0 0-1,0 0 1,0-1-1,0 1 1,-1-1 0,1 0-1,-7 2 1,-5 2 182,-1 0 0,0-1 0,0-1 0,-23 4 0,23-6 47,0-1-1,-18 1 0,31-3-262,0 0 1,0 0 0,0 0-1,0 0 1,0-1 0,0 0-1,0 0 1,1 0 0,-1 0-1,0 0 1,1-1-1,-1 0 1,1 0 0,-1 0-1,-3-2 1,6 3-93,1 0 1,-1 0-1,0 0 1,1 0-1,-1 0 1,1-1-1,-1 1 0,1 0 1,-1 0-1,1 0 1,0 0-1,-1 0 0,1-1 1,0 1-1,0 0 1,0 0-1,0 0 1,0-1-1,0 1 0,0 0 1,1 0-1,-1 0 1,0-1-1,1 1 0,-1 0 1,1 0-1,-1 0 1,1 0-1,-1 0 1,1 0-1,0 0 0,0 0 1,-1 0-1,1 0 1,2-1-1,3-4-272,1-1 0,0 1 1,11-7-1,-15 11 292,25-18-905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4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15387,'11'6'2153,"-1"6"-1241,-7 6-320,0 4 1272,-3 4-687,0-2-217,-1 2-296,-2-1-296,3-7-656,0-6-272,4-5-416,3-7 776,3-11-216,1-9-120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4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18012,'-16'46'1845,"-13"63"1,20-60-1474,1 0 0,-1 91 1,9-131-382,2 32-54,-2-40 52,0 1-1,0-1 1,1 1-1,-1-1 1,1 1-1,-1-1 1,1 1-1,-1-1 1,1 0-1,0 1 1,-1-1-1,1 0 0,0 1 1,0-1-1,0 0 1,0 0-1,0 0 1,1 0-1,-1 0 1,3 2-1,-3-3 1,0 0-1,0 0 1,0 0-1,0 0 1,0 0-1,0 0 1,0 0-1,0 0 1,1 0-1,-1 0 1,0-1-1,0 1 1,0 0-1,0-1 1,0 1-1,0-1 0,0 1 1,0-1-1,0 0 1,-1 1-1,1-1 1,0 0-1,0 0 1,0 1-1,-1-1 1,1 0-1,0-1 1,19-29-184,-18 29 175,31-68 5,-3 0 0,31-108 0,-53 150 224,6-20 592,-14 48-784,0 0 0,0 0 0,0 0-1,0 0 1,0 0 0,0 0 0,0 0-1,0 0 1,-1 0 0,1 0 0,0 0-1,0 1 1,0-1 0,0 0 0,0 0-1,0 0 1,0 0 0,0 0 0,0 0-1,0 0 1,0 0 0,0 0 0,0 0-1,0 0 1,0 0 0,0 0 0,0 0-1,-1 0 1,1 0 0,0 0 0,0 0-1,0 0 1,0 0 0,0 0 0,0 0-1,0 0 1,0 0 0,0 0 0,0 0-1,0 0 1,0 0 0,0 0 0,0 0-1,0 0 1,-1 0 0,1 0 0,0-1-1,0 1 1,-7 11 371,-6 15-74,3 3-147,0 1-1,2 1 1,-7 53-1,13-65-564,0 1 0,2-1 0,0 0 0,1 0 0,1 0 0,1 0 0,6 23 0,-4-31-90,-5-11 473,0 0-1,0 1 1,0-1-1,0 0 1,0 0-1,0 0 1,0 0-1,0 0 1,0 1-1,0-1 1,0 0-1,0 0 1,0 0-1,0 0 1,1 1-1,-1-1 1,0 0-1,0 0 1,0 0-1,0 0 1,0 0-1,0 0 1,1 0-1,-1 0 1,0 1-1,0-1 1,0 0-1,0 0 1,0 0-1,1 0 1,-1 0-1,0 0 1,0 0-1,0 0 1,0 0-1,1 0 1,-1 0-1,0 0 1,0 0-1,0 0 1,1 0-1,-1 0 1,0 0-1,0 0 1,0 0-1,0 0 1,0-1-1,1 1 1,-1 0-1,4-11-792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4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48 18820,'3'-2'355,"-2"0"-1,1 0 1,0-1 0,0 1-1,-1-1 1,1 0 0,-1 1-1,0-1 1,0 0 0,0 0-1,1-4 1,-2 6-280,0 1 0,0-1 0,0 1 0,0-1 0,0 1 0,0 0 0,0-1 0,0 1 0,0-1 0,0 1 0,-1-1 0,1 1 0,0 0 0,0-1 0,0 1 0,-1-1 0,1 1 0,0 0 0,-1-1 0,1 1 0,0 0 0,0-1 0,-1 1 0,1 0 0,-1 0 0,1-1 0,0 1-1,-1 0 1,-1-1 39,0 1-1,1 0 0,-1 0 0,0 0 0,1 0 0,-1 0 1,0 0-1,1 0 0,-1 1 0,0-1 0,1 0 1,-3 2-1,-8 2 67,1 1 0,-1 0 0,1 1 0,0 1 0,1 0 0,-17 13 0,8-3-168,1 0 1,-23 28-1,27-28-25,1 0-1,1 1 1,-12 23-1,21-36 6,0 0-1,1 0 0,0 0 0,0 1 0,0-1 1,1 1-1,-1-1 0,1 1 0,1-1 1,-1 1-1,1 0 0,0-1 0,0 1 0,1 0 1,0-1-1,0 1 0,3 9 0,-3-12 0,0 0 0,1 0 0,0-1-1,-1 1 1,1-1 0,0 1 0,0-1-1,0 0 1,1 1 0,-1-1 0,1-1 0,-1 1-1,1 0 1,-1 0 0,5 1 0,-2-1-18,1 0 0,-1-1 0,1 1 0,0-1 0,-1 0 0,1 0 0,10-1 0,0-1-152,-1 0-1,0-2 0,0 0 0,0 0 0,22-9 1,-24 7-278,1-1 0,-2 0 1,21-13-1,-28 15 324,0 0 1,0 0-1,0 0 0,-1 0 0,1-1 0,-1 0 1,0 0-1,-1 0 0,1 0 0,4-10 0,3-15-580</inkml:trace>
  <inkml:trace contextRef="#ctx0" brushRef="#br0" timeOffset="1">1 229 16516,'20'14'1960,"9"-11"-984,8-3-384,10-2 1073,5-2-369,2-2-344,-2-4-208,-5 1-608,-6 0-368,-16 0-784,-11 0 896,-14-2-200,-10 0-104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14019,'9'-20'925,"24"-35"0,-28 48-832,0 1 1,0 0 0,0 0-1,1 1 1,0-1 0,0 1-1,1 1 1,12-8 0,-6 6 89,0 1 1,1 0 0,0 0 0,0 2 0,0 0-1,0 0 1,1 1 0,-1 1 0,1 1 0,-1 0 0,1 0-1,22 5 1,-26-3-119,-1 0 0,0 0-1,0 1 1,0 0 0,0 1-1,0 0 1,-1 1 0,0 0-1,0 0 1,0 1 0,0 0-1,-1 1 1,0-1 0,-1 2 0,1-1-1,-1 1 1,12 17 0,-17-19 0,1-1-1,-1 0 1,0 1 0,-1 0 0,1-1 0,-1 1 0,0 0-1,0 0 1,-1-1 0,0 1 0,0 0 0,0 0 0,-1 0 0,0 0-1,0-1 1,0 1 0,-1 0 0,0-1 0,0 1 0,0-1-1,-6 9 1,0 0 115,0-1-1,-1 0 1,-1 0-1,0-1 1,0-1-1,-23 19 1,23-22-235,1-1 0,-1 0 0,-1 0 0,1-1 0,-1-1 0,0 1 0,-23 6 0,30-11 0,1 0-1,-1 0 1,0-1 0,1 1 0,-1-1 0,0 0 0,1 0-1,-1 0 1,0-1 0,0 1 0,1-1 0,-1 0 0,1 0-1,-1 0 1,1-1 0,-1 1 0,1-1 0,-1 0 0,1 0-1,0 0 1,0 0 0,0 0 0,0-1 0,1 1 0,-1-1-1,1 0 1,-1 0 0,1 0 0,-3-5 0,1 1-108,1 0 1,0-1 0,-3-12-1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4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16388,'26'8'2024,"10"-8"-1064,3 0-424,6-8 1217,2 2-849,-2-5-304,1-4 48,-7-9-440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2:4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12499,'16'4'351,"0"0"0,0-1 0,0 0 0,0-2 0,21 1 0,-13-1 18,194 3 786,314-34 1,81-54-1395,-580 79 237,-24 5 3,0-1 0,0-1 1,-1 0-1,1 0 0,13-5 1,-21 7-5,-1 0 1,0 0-1,0 0 1,0-1-1,1 1 1,-1 0-1,0 0 1,0 0 0,0 0-1,1 0 1,-1 0-1,0 0 1,0 0-1,0 0 1,0 0-1,0-1 1,1 1-1,-1 0 1,0 0-1,0 0 1,0 0 0,0 0-1,0-1 1,0 1-1,1 0 1,-1 0-1,0 0 1,0 0-1,0-1 1,0 1-1,0 0 1,0 0 0,0 0-1,0-1 1,0 1-1,0 0 1,0 0-1,0 0 1,0-1-1,0 1 1,0 0-1,0 0 1,0 0-1,0-1 1,-1 1 0,-9-5-70,-16-1-2,-359-21-209,-4 29 725,136 0 599,15-9 821,218 5-1740,19 1-110,5 0-23,33-5-138,-17 3 106,524-65-3230,-401 54 1630,3-8 533,-92 10 585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12035,'49'0'3657,"108"-1"1274,228-8-5008,-236 8 532,155 18 0,-218-10-424,167-9 8,-93-3-2,202-7-167,-197 4-53,63-9 89,-114 6 22,158 5-1,112 12 56,-306-11 26,84-17 0,-112 17-1391,-40 5 929,-1 0 1,0-1-1,0 0 0,0-1 1,0 0-1,0 0 1,0-1-1,14-6 1,-10-1 10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2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36 13075,'-1'0'100,"1"1"1,-1-1-1,1 0 0,0 1 1,-1-1-1,1 0 1,-1 1-1,1-1 0,0 1 1,-1-1-1,1 0 1,0 1-1,-1-1 0,1 1 1,0-1-1,0 1 1,-1-1-1,1 1 0,0 0 1,0-1-1,0 1 1,0-1-1,0 1 0,0-1 1,0 1-1,0 0 1,0-1-1,0 1 0,0-1 1,0 2-1,1-1 49,0 1 1,0-1-1,0 1 0,0-1 0,0 1 1,0-1-1,0 1 0,0-1 0,1 0 1,0 2-1,4 1 152,-1 0 0,1 0 0,0-1 0,11 5-1,-1-2-17,1-2 0,0 0 0,1-1 0,-1-1 0,0 0 0,32-2 0,107-15 407,-139 13-617,174-28 393,169-17-52,374 29-747,-711 20-1044,-18-2-856,-14-1 1119,-7 0 362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2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14307,'18'4'1139,"0"-2"1,0 0-1,28-1 1,-4-1-289,402 16 1918,588-19-2321,-964 1-454,106-1-578,-162 5 84,-11 1-638,-18 4-356,12-5 879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1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10266,'2'3'291,"-1"0"0,1-1 0,0 0 0,0 1 0,0-1 0,1 0 0,-1 0 0,0 0 0,1 0 0,-1-1 0,1 1 0,0-1 0,-1 1 0,1-1 0,0 0 0,0 0 0,0 0 0,0 0 0,0-1 0,0 1 0,6-1 0,6 1-68,1-1-1,0-1 1,17-3-1,-18 2 228,394-12 1618,-29 2-1388,-243 0-435,0 5-1,265 22 1,-50 18 323,358-13 0,-515-27-378,211 7-161,59 21 230,-195-12-183,-195-7-78,-1-4 0,107-16 0,-66 7-57,152 4 0,-257 7 57,51 3 16,-46-1 3,-1 0 0,1-2 0,0 1 0,-1-2 0,1 0 0,24-6 1,-35 5-126,1 0 0,-1 0 0,0-1 1,1 0-1,-2 0 0,1 0 0,0 0 1,0 0-1,-1-1 0,6-7 0,-6 8 104,6-9-229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1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16628,'-3'3'708,"-1"0"0,1 1 0,0 0 1,0 0-1,0 0 0,-3 7 1,6-11-598,-9 15 86,1 0 1,1 1 0,0 0-1,1 0 1,1 0-1,1 1 1,0 0 0,1 0-1,-1 25 1,4-40-191,0 1 0,0 0 0,0 0 0,1 0 0,-1 0 0,1 0-1,0 0 1,0 0 0,0 0 0,0 0 0,0-1 0,0 1 0,1-1 0,-1 1 0,1-1 0,0 1 0,0-1-1,0 0 1,0 0 0,3 3 0,-2-4 10,0 1 0,0 0 0,0-1-1,1 1 1,-1-1 0,1 0 0,-1 0 0,1 0-1,-1-1 1,1 1 0,-1-1 0,1 0 0,0 0-1,-1 0 1,1-1 0,5 0 0,-1-1 23,0-1-1,0 1 1,-1-1 0,1-1 0,-1 1 0,0-1 0,0 0-1,0-1 1,0 0 0,8-8 0,-10 8-6,0 1 0,-1-1 0,0 0-1,0 0 1,0 0 0,0 0 0,-1-1 0,0 1 0,0-1 0,-1 0-1,0 0 1,0 0 0,3-13 0,-7 6 70,-3 9 14,4 5-111,0-1-1,0 1 1,1-1-1,-1 1 1,0-1 0,1 1-1,-1 0 1,0-1-1,1 1 1,-1 0-1,1 0 1,-1-1 0,1 1-1,-1 0 1,1 0-1,-1 0 1,1 0 0,0-1-1,0 1 1,-1 0-1,1 0 1,0 0 0,0 1-1,0 1-1,-1-1-1,1 1 1,0-1-1,0 1 1,0 0 0,0-1-1,0 1 1,0 0-1,1-1 1,0 1-1,-1-1 1,1 1 0,0-1-1,0 1 1,0-1-1,0 0 1,1 1-1,-1-1 1,1 0 0,1 2-1,0-1-4,0-1 0,0 0 1,1 1-1,-1-1 0,0 0 0,1-1 1,-1 1-1,1 0 0,0-1 0,0 0 0,-1 0 1,6 1-1,1-1 37,1 0 1,-1-1 0,0 0 0,1 0-1,-1-1 1,0 0 0,0-1 0,0 0-1,16-6 1,-23 7 6,-1 0 0,1 0 0,0 0 0,-1-1 0,1 1 0,-1-1 0,0 1-1,0-1 1,1 0 0,-1 0 0,0 0 0,0 0 0,-1 0 0,1-1 0,0 1 0,-1 0 0,1-1 0,0-3-1,-1 4-3,-1 0-1,0 0 1,0 0-1,0 0 0,0-1 1,0 1-1,0 0 1,-1 0-1,1 0 0,-1 0 1,1 0-1,-1 0 1,0 0-1,0 0 0,0 0 1,0 0-1,0 0 1,0 0-1,-1 0 0,1 1 1,-1-1-1,1 1 0,-1-1 1,-1-1-1,-2-1-173,0-1 0,-1 1 0,1 0 0,-1 0 0,0 0 0,0 1 0,0 0 0,-1 0-1,1 0 1,-10-1 0,19 10-2742,9 3 2224,5-1-230,4-2-216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1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43 18724,'-7'1'315,"0"0"-1,0 1 1,-1-1 0,1 1 0,1 1-1,-1-1 1,0 1 0,-10 7 0,13-8-239,1 0 0,0 1 0,0-1 1,0 1-1,0-1 0,0 1 0,1 0 1,-1 0-1,1 0 0,0 1 0,0-1 0,0 0 1,0 1-1,1 0 0,-1-1 0,1 1 1,-1 5-1,1-8-69,1 1 1,0-1-1,0 0 1,0 1-1,0-1 1,0 0-1,0 0 1,0 1-1,0-1 0,0 0 1,0 0-1,1 1 1,-1-1-1,0 0 1,1 0-1,0 0 1,-1 1-1,1-1 1,-1 0-1,1 0 0,0 0 1,0 0-1,0 0 1,1 1-1,0-1-1,0 0 0,0 0 0,0 0 1,0 0-1,1 0 0,-1-1 0,0 1 0,0-1 0,1 0 0,-1 0 0,0 0 0,5 0 0,1-1-1,0 0-1,0 0 0,0-1 1,0 0-1,0-1 1,14-6-1,-12 3 23,0-1 0,-1 0 1,0 0-1,0-1 0,11-12 0,-16 16 32,-1 0 0,1 0 0,-1-1 0,0 1 0,0-1 0,-1 1 0,1-1 0,-1 0 0,0 0 0,0-1-1,-1 1 1,1 0 0,0-11 0,-2 15-33,0 1-1,0-1 1,1 0-1,-1 1 1,0-1-1,0 0 1,0 1-1,-1-1 1,1 0-1,0 1 1,0-1-1,0 0 1,0 1-1,0-1 0,-1 1 1,1-1-1,0 0 1,-1 1-1,1-1 1,0 1-1,-1-1 1,-7 8 417,-4 24-117,11-30-372,1 1 0,0-1-1,0 1 1,0-1 0,0 1 0,0-1 0,0 1 0,0-1 0,0 1 0,0-1 0,1 1-1,-1-1 1,1 0 0,-1 1 0,1-1 0,0 1 0,-1-1 0,1 0 0,0 0 0,0 1 0,0-1-1,0 0 1,0 0 0,0 0 0,0 0 0,0 0 0,0 0 0,1 0 0,-1 0 0,0-1-1,1 1 1,-1 0 0,0-1 0,1 1 0,-1-1 0,1 0 0,-1 1 0,1-1 0,-1 0-1,1 0 1,-1 0 0,1 0 0,1 0 0,4 0-224,-1-1 1,1 1-1,0-1 1,0 0 0,-1-1-1,1 0 1,0 0-1,7-4 0,15-10-478,2-4-148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1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16676,'-10'5'1089,"6"-3"-829,-1 0 0,0 0 0,1 0 0,-1 1 0,1 0 0,0 0 0,0 0 0,0 0 0,0 1-1,1-1 1,-6 8 0,9-10-300,1 0-1,0 1 1,-1-1-1,1 1 1,0-1-1,0 0 1,0 1-1,-1-1 1,1 0-1,1 0 1,-1 0-1,0 0 0,0 0 1,0 0-1,1 0 1,-1 0-1,2 1 1,8 7-120,-6-2 204,-1 0 0,1 0 0,-2 1 0,1-1-1,-1 1 1,4 15 0,9 52 583,-16-73-613,4 18 182,-2 0 1,0 0-1,-1 0 0,-3 36 0,1-50-157,0 0-1,0 0 0,-1 0 1,0-1-1,0 1 1,0 0-1,-1-1 0,0 1 1,-3 4-1,4-7-14,-1 0-1,1-1 0,-1 1 1,1-1-1,-1 1 0,0-1 1,0 0-1,0 0 0,0 0 1,0-1-1,0 1 0,0-1 1,-1 0-1,1 1 0,-1-2 1,-5 2-1,6-1-10,0-1 0,0 0 0,0 0 0,0 0 0,0 0 0,0 0 0,0-1 0,0 1 0,0-1 0,0 0 0,1 0 0,-1 0 0,0 0 0,0 0 0,1-1 0,-1 1 0,1-1 0,-1 0 0,1 0 0,-1 0 0,-2-4 0,3 4-13,1 0 0,-1 0-1,1 0 1,0 0 0,0 0 0,0-1 0,0 1 0,0 0 0,1-1 0,-1 1 0,1-1-1,0 1 1,-1-1 0,1 1 0,0-1 0,0 1 0,1 0 0,-1-1 0,0 1-1,1-1 1,0 1 0,-1-1 0,1 1 0,0 0 0,0 0 0,3-4 0,1-3-16,1 1 0,0 1 0,1-1 0,0 1 0,0 0 0,16-12 0,55-32-61,-41 29 84,11-9 255,-1-1-1,66-61 0,-110 90-221,0 1 8,-1-1-1,1 1 1,-1-1 0,0 1 0,0-1 0,0 0 0,0 0-1,0 1 1,0-2 0,1-5 0,-2 9-39,-1 0 1,0 0-1,0-1 1,0 1-1,0 0 0,0 0 1,0-1-1,0 1 1,1 0-1,-1 0 1,0-1-1,0 1 0,0 0 1,0 0-1,0-1 1,0 1-1,0 0 1,0 0-1,0-1 0,-1 1 1,1 0-1,0 0 1,0-1-1,0 1 1,0 0-1,0 0 0,0-1 1,0 1-1,-1 0 1,1 0-1,0 0 1,0-1-1,0 1 0,0 0 1,-1 0-1,1 0 1,0 0-1,0 0 1,0-1-1,-1 1 0,1 0 1,0 0-1,0 0 1,-1 0-1,1 0 1,-1 0-1,-14 5 249,-15 16 12,16-8-108,1 0 0,-20 26 1,30-35-155,1-1 0,-1 1 1,1 0-1,0 0 1,0 0-1,0 0 0,0 0 1,1 0-1,-1 0 0,1 0 1,0 1-1,1-1 0,-1 0 1,1 1-1,0-1 0,0 1 1,1 7-1,0-10-11,-1-1 1,1 1-1,0-1 0,0 1 0,-1-1 1,1 1-1,0-1 0,1 0 0,-1 0 1,0 0-1,0 1 0,0-1 0,1 0 0,-1 0 1,0-1-1,1 1 0,-1 0 0,1 0 1,-1-1-1,1 1 0,0-1 0,-1 1 1,1-1-1,-1 0 0,3 1 0,5 0 10,0-1 0,0 0 0,14-1 0,-20 1-34,34-6-45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1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16508,'-10'16'4757,"2"19"-2675,4-16-1367,0-5-362,-5 17 179,1 0-1,-7 48 1,15-78-518,0 1 0,0-1 0,0 0 1,0 0-1,0 0 0,0 0 1,0 0-1,0 0 0,0 1 1,1-1-1,-1 0 0,0 0 0,1 0 1,-1 0-1,1 0 0,-1 0 1,1 0-1,-1 0 0,1 0 1,0 0-1,-1 0 0,1-1 0,0 1 1,0 0-1,1 0 0,-1 0-9,1 0 0,0-1 0,-1 1 0,1-1-1,0 0 1,0 1 0,-1-1 0,1 0 0,0 0 0,0 0-1,0 0 1,-1-1 0,1 1 0,2-1 0,6-2-47,0 0 0,0-1 1,-1 0-1,11-6 1,20-15-193,-28 17 136,0 0 1,0 1-1,1 1 0,18-7 0,-30 12 113,0 1 0,-1 0 0,1 0 0,0 0 0,0 0 0,0 0 0,0 1 0,-1-1 0,1 0 0,0 0 0,0 0 0,0 1 0,0-1 0,-1 0 0,1 1 0,0-1 0,-1 1 0,1-1 0,0 1 0,-1-1 0,1 1 0,1 1 0,9 5 228,-6-5-187,0-1 0,0 0 0,0 0 0,0 0 0,1-1 1,-1 0-1,0 0 0,0 0 0,7-2 0,49-13 90,-13 2-118,-39 12-50,0-1 0,0 1 1,0 0-1,1 1 1,15 1-1,-23 0 12,0-1 1,1 1-1,-1-1 0,0 1 1,0 0-1,0 0 0,0 0 1,0 0-1,0 0 0,0 0 1,0 1-1,0-1 0,-1 1 1,1-1-1,0 1 1,-1 0-1,0-1 0,1 1 1,-1 0-1,0 0 0,0 0 1,0 0-1,0 0 0,0 0 1,0 0-1,-1 1 0,2 3 1,2 10-577,-2-25-447,3-13 881,4-9-150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13715,'12'46'1628,"-1"1"0,6 75 0,-9-57-792,3 30 39,14 76 1261,-22-180-728,-2-14-1090,-9-86 481,-43-211 0,48 307-1140,8 23 36,4 10-84,-3-11 267,1 0 0,0 0 0,1-1 0,-1 0 0,2 0 0,-1-1 0,1 0 0,0 0 0,0-1 0,1-1 0,0 1 0,0-2 0,0 1 0,1-1 0,-1-1 0,1 0 1,16 3-1,-20-5 161,0 0 0,0-1 0,0 1 0,0-1 0,1-1 0,-1 1 1,0-1-1,-1 0 0,1-1 0,0 0 0,0 0 0,-1 0 0,1-1 0,-1 0 1,1 0-1,-1-1 0,0 1 0,-1-1 0,1-1 0,-1 1 0,1-1 0,-1 0 1,-1 0-1,1-1 0,-1 1 0,0-1 0,0 0 0,5-11 0,-6 12 55,-1-1 0,0 0 0,0 0 0,0 0 0,-1 0 1,0 0-1,0 0 0,0 0 0,-1-11 0,-1 10 12,-2 9-74,0 13-53,2 19-67,1 0 1,6 39-1,-5-62-55,1 0 0,1 1-1,-1-2 1,2 1 0,-1 0-1,2-1 1,-1 1 0,1-1 0,1 0-1,9 12 1,-15-21 132,1 0 1,0 0 0,0 1-1,0-1 1,0 0-1,0 0 1,0 0-1,0 0 1,0 0 0,0 0-1,1-1 1,-1 1-1,0 0 1,1-1-1,-1 1 1,0-1 0,1 1-1,-1-1 1,1 1-1,-1-1 1,1 0-1,-1 0 1,0 0 0,1 0-1,-1 0 1,1 0-1,-1 0 1,1 0 0,-1-1-1,1 1 1,-1 0-1,1-1 1,-1 1-1,2-2 1,1-1-9,0-1 0,0 1 1,0-1-1,-1 0 0,1 0 1,-1 0-1,0 0 0,4-8 0,15-28-279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14683,'-8'0'2049,"7"6"-1073,1-1-440,5-2 2176,-1 1-2039,7 2-1017,1-1 600,6 1-352,5-1-168</inkml:trace>
  <inkml:trace contextRef="#ctx0" brushRef="#br0" timeOffset="1">321 191 17572,'-4'2'502,"-1"0"-1,1 0 1,-1-1 0,0 1 0,1-1 0,-8 1 0,6-1-155,1 0 0,-1 0 0,1 1 0,-10 3 0,4 2-86,0 0 1,0 0 0,1 1 0,0 0 0,0 1 0,1 0 0,0 1 0,-12 16 0,15-19-149,1 1 0,0 0 0,1 0 0,-1 0 0,1 1 0,1-1 1,0 1-1,0 0 0,1 0 0,0 0 0,0 0 0,0 16 0,2-23-111,0-1 0,0 1 0,0 0 0,1 0 0,-1 0 1,0 0-1,1-1 0,0 1 0,-1 0 0,1 0 0,0-1 0,0 1 0,0-1 0,0 1 0,0-1 1,0 1-1,0-1 0,0 1 0,1-1 0,-1 0 0,2 2 0,0-2-66,-1 0 0,1 0 0,0 0 0,-1 0 0,1 0 0,0 0 0,0-1 0,0 1 0,0-1 0,-1 0 0,1 0 0,4 0 0,2-1-76,0 0 1,-1-1-1,1 0 0,0-1 1,-1 0-1,0 0 1,15-8-1,15-17-249,1-5-137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1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16508,'10'1'4423,"-31"2"-1640,0 2-1845,1 2-1,-1 1 0,-30 16 1,43-20-873,-1 1 1,1 0-1,1 1 0,-1 0 1,1 0-1,0 0 1,0 1-1,0 0 0,1 0 1,-8 13-1,14-19-63,-1 0 0,0 0-1,1 0 1,-1-1-1,1 1 1,0 0-1,-1 0 1,1 0 0,0 0-1,-1 0 1,1 0-1,0 0 1,0 0-1,0 0 1,0 0 0,0 0-1,0 0 1,0 0-1,0 0 1,0 0-1,1 0 1,-1 0 0,0 0-1,1 1 1,0-1-15,0 0-1,0-1 1,0 1 0,0-1 0,0 1-1,0 0 1,0-1 0,0 0 0,0 1 0,0-1-1,0 0 1,1 1 0,-1-1 0,0 0-1,0 0 1,0 0 0,2 0 0,7-1-171,1 0-1,-1 0 1,15-5 0,-21 5 126,69-20-857,-45 12 661,2 1 0,-1 1 0,1 1-1,44-2 1,-37 13 1218,-30-4-844,0 0-1,-1 0 1,1-1 0,12 0 0,53-12-313,-55 8 74,1 1 0,-1 0 0,1 2 0,-1 0 0,1 0-1,21 3 1,-37-1 123,-1-1 0,0 0 0,1 0 0,-1 0 0,0 0 0,0 1 0,1-1 0,-1 1 0,0-1 0,0 1 0,0-1 0,1 1 0,-1 0 0,0-1 0,0 1 0,0 0 0,0 0 0,0 0 0,0 0 0,-1 0 0,1 0 0,0 0 0,0 0 0,-1 0 0,1 0 0,-1 0 0,1 1 0,-1-1 0,1 0 0,-1 0 0,0 1 0,1 1 0,-1 1 91,-1 1-1,0 0 1,1 0-1,-2-1 0,1 1 1,0-1-1,-3 6 0,-1 2 138,5-12-220,0 1-1,0-1 1,0 0-1,0 1 1,0-1-1,-1 0 1,1 1-1,0-1 1,0 0-1,0 1 1,0-1-1,0 0 1,0 1-1,0-1 1,0 1-1,0-1 1,1 0-1,-1 1 1,0-1-1,0 0 1,0 1-1,0-1 1,0 0-1,1 1 1,-1-1-1,0 0 1,0 1-1,0-1 1,1 0-1,-1 0 1,0 1-1,0-1 1,1 0-1,0 1 1,15 0 25,22-11-362,-36 9 302,81-30-1049,-48 17 107,58-16 1,-92 30 991,0 0-1,0-1 0,0 1 0,0 0 0,0 0 0,0 0 0,0 0 0,-1 0 0,1 0 1,0 0-1,0 0 0,0 0 0,0 0 0,0 0 0,0 1 0,0-1 0,0 0 0,-1 1 1,1-1-1,0 1 0,0-1 0,-1 1 0,1-1 0,0 1 0,0-1 0,-1 1 0,1 0 0,-1-1 1,1 1-1,0 0 0,-1 0 0,1-1 0,-1 1 0,0 0 0,1 0 0,-1 0 0,0 0 1,1 0-1,-1-1 0,0 1 0,0 0 0,0 2 0,11 18 653,-10-20-752,-1 0-1,1 0 0,0 1 1,-1-1-1,1 0 1,0 0-1,-1 1 1,1-1-1,-1 0 1,0 1-1,1-1 1,-1 1-1,0-1 0,0 0 1,0 1-1,0-1 1,0 1-1,0-1 1,-1 0-1,1 1 1,0-1-1,-1 1 0,1-1 1,-1 0-1,1 0 1,-1 1-1,0-1 1,1 0-1,-1 0 1,0 0-1,0 1 0,0-1 1,-2 1-1,-7 15-770,8-10 266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1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15763,'13'-1'585,"1"-2"-1,0 0 0,0-1 0,-1 0 0,0-1 0,23-12 1,71-47 1828,-95 57-2102,-5 2-143,47-34 949,-51 37-1014,-1 0 0,1-1 1,0 1-1,-1-1 1,1 0-1,-1 0 0,0 0 1,0 0-1,0 0 0,-1-1 1,1 1-1,-1 0 0,1-1 1,0-5-1,-2 8-66,0 0 0,0 0 0,-1 0 0,1 0 0,0-1-1,-1 1 1,1 0 0,-1 0 0,1 0 0,-1 0 0,1 0 0,-1 0 0,0 0 0,0 1 0,1-1-1,-1 0 1,0 0 0,0 0 0,0 1 0,0-1 0,0 1 0,0-1 0,0 0 0,0 1 0,0 0-1,0-1 1,0 1 0,0 0 0,0-1 0,0 1 0,-1 0 0,1 0 0,0 0 0,-2 0 0,-4-1 78,-1 1 0,1-1 0,-15 3 0,11 0-88,0 0-1,0 1 0,1 0 0,-1 1 0,1 1 0,0-1 1,0 2-1,1-1 0,-1 1 0,1 1 0,0-1 1,1 2-1,-14 13 0,15-13-9,0 0 0,1 0 0,0 0 1,1 0-1,-1 1 0,2 0 0,-1 0 0,1 1 1,1-1-1,0 1 0,0 0 0,1 0 0,0 0 1,0 0-1,1 14 0,1-20-55,0 0 0,1 1 1,-1-1-1,1 0 0,1 1 0,-1-1 0,0 0 1,1 0-1,0 0 0,0 0 0,0 0 0,1 0 1,-1 0-1,1-1 0,0 0 0,0 1 0,0-1 1,0 0-1,0 0 0,1-1 0,0 1 0,-1-1 1,1 1-1,0-1 0,0 0 0,0-1 0,0 1 0,1-1 1,-1 0-1,7 1 0,-3 0-202,0-1-1,0 0 1,0 0 0,0-1 0,0-1-1,0 1 1,0-1 0,0 0-1,0-1 1,0 0 0,0 0-1,-1-1 1,1 0 0,-1 0-1,1-1 1,8-6 0,25-23-760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4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29 12451,'2'-29'8096,"-3"42"-6720,-34 181-139,0 2-236,58-248-30,-7 15-1062,2 2-1,32-50 1,-43 74-27,2 0 0,-1 0 0,1 1 1,0 0-1,1 0 0,1 1 0,-1 1 1,1 0-1,1 0 0,23-11 0,-32 18 85,0 0 0,1 0-1,-1 0 1,1 1 0,-1-1-1,1 1 1,-1 0-1,1 0 1,-1 0 0,1 1-1,-1-1 1,1 1 0,-1 0-1,4 1 1,-6-2 24,0 0 1,0 1-1,-1-1 1,1 0-1,0 1 1,0-1-1,-1 1 0,1-1 1,0 1-1,-1 0 1,1-1-1,0 1 1,-1 0-1,1-1 1,-1 1-1,1 0 0,-1-1 1,1 1-1,-1 0 1,0 0-1,1 0 1,-1 1-1,0-1 6,0 0 0,0 1 0,-1-1 0,1 1 0,0-1 0,-1 0 0,1 1 0,-1-1 0,1 0 0,-1 1 0,0-1 0,1 0 0,-1 0 0,0 0 0,0 1 0,0-1 0,0 0 0,-2 1 0,-7 6-99,0 0 1,-1-1 0,0-1 0,0 1 0,0-2 0,-1 0 0,0 0 0,0-1 0,0 0-1,0-1 1,-1-1 0,1 0 0,-1 0 0,0-1 0,-18-2 0,30 2 36,1-1 0,-1 0 1,0 0-1,1 0 0,-1 0 0,1 0 1,-1 0-1,0 0 0,1-1 0,-1 1 1,1 0-1,-1 0 0,0 0 0,1-1 1,-1 1-1,1 0 0,-1-1 0,1 1 1,-1 0-1,1-1 0,-1 1 0,1 0 1,-1-1-1,1 1 0,0-1 0,-1 1 1,1-1-1,0 1 0,-1-1 0,1 0 1,0 1-1,0-1 0,-1 1 0,1-1 1,0 1-1,0-1 0,0 0 0,0 1 1,0-1-1,0 0 0,0 1 0,0-1 1,0 1-1,0-1 0,0 0 0,1 0 1,6-11-799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4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18484,'-27'57'1956,"-12"30"-202,35-76-1593,0-1 0,1 1-1,1 0 1,-1 0 0,2 0 0,-1 13 0,2-24-162,0 1 1,0-1-1,0 1 1,0-1-1,0 1 1,0-1-1,0 1 1,0-1 0,0 1-1,0-1 1,0 1-1,0 0 1,1-1-1,-1 1 1,0-1-1,0 0 1,1 1-1,-1-1 1,0 1-1,1-1 1,-1 1 0,0-1-1,1 0 1,0 1-1,9-4-5,8-18 2,-11 5 145,-1-1 0,-1 1-1,0-1 1,-2 0-1,0 0 1,0 0 0,-2 0-1,0-31 1,-1 48-137,0 0 0,0 0 0,0 0 0,0 0-1,0 0 1,0-1 0,0 1 0,0 0 0,0 0 0,0 0 0,0 0 0,0 0 0,0 0 0,0-1-1,1 1 1,-1 0 0,0 0 0,0 0 0,0 0 0,0 0 0,0 0 0,0 0 0,0 0 0,1-1 0,-1 1-1,0 0 1,0 0 0,0 0 0,0 0 0,0 0 0,0 0 0,1 0 0,-1 0 0,0 0 0,0 0-1,0 0 1,0 0 0,0 0 0,1 0 0,-1 0 0,0 0 0,0 0 0,0 0 0,0 0 0,0 0 0,1 0-1,-1 0 1,0 0 0,0 1 0,0-1 0,0 0 0,0 0 0,0 0 0,0 0 0,1 0 0,-1 0-1,0 0 1,0 0 0,0 1 0,8 5-97,-8-6 88,8 6-338,-1-1 0,1 0 0,0 0-1,1-1 1,-1 0 0,1 0 0,0-1 0,0 0 0,0-1 0,0 0-1,0 0 1,0-1 0,1 0 0,-1 0 0,0-1 0,11-2 0,7-3-632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4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134 350 14851,'-4'-1'268,"0"0"0,-1 0 0,1 1-1,-1 0 1,1 0 0,-1 0 0,1 1-1,-1-1 1,1 1 0,0 0 0,-1 0 0,1 1-1,0-1 1,0 1 0,0 0 0,0 0-1,0 0 1,0 1 0,1 0 0,-6 4 0,5-3-183,0-1 1,1 1-1,0 0 1,0 0-1,0 0 1,0 0-1,0 1 1,1-1-1,0 1 1,0 0-1,0 0 1,1 0-1,-1 0 1,1 0-1,0 0 1,1 0 0,-1 9-1,1-12-69,0 0-1,0 0 1,0-1 0,0 1-1,1 0 1,-1-1-1,1 1 1,-1 0 0,1-1-1,-1 1 1,1-1 0,0 1-1,0 0 1,0-1 0,0 0-1,0 1 1,0-1-1,0 0 1,0 1 0,0-1-1,1 0 1,-1 0 0,1 0-1,-1 0 1,0 0 0,1-1-1,0 1 1,-1 0-1,1-1 1,-1 1 0,1-1-1,0 1 1,-1-1 0,1 0-1,0 0 1,0 1 0,-1-1-1,1 0 1,0-1-1,2 1 1,1-1 32,1 0-1,-1 0 1,1 0-1,-1-1 1,1 0-1,-1 0 1,0 0-1,0-1 0,0 0 1,0 0-1,5-4 1,-5 2 28,-1 1 1,0-1-1,0 0 0,0-1 0,-1 1 1,0-1-1,0 1 0,-1-1 1,4-11-1,-5 15-46,0 0-1,0 0 1,0 0-1,-1-1 1,1 1-1,-1 0 1,0-1-1,0 1 1,1 0 0,-1-1-1,-1 1 1,1 0-1,0-1 1,-1 1-1,1 0 1,-1 0-1,1-1 1,-1 1 0,0 0-1,0 0 1,0 0-1,0 0 1,-1 0-1,1 0 1,-1 0-1,1 1 1,-1-1 0,1 0-1,-4-2 1,4 4-28,1 0 0,-1-1 0,1 1 1,-1-1-1,0 1 0,0 0 1,1 0-1,-1 0 0,0-1 0,1 1 1,-1 0-1,0 0 0,0 0 1,1 0-1,-1 0 0,0 0 0,0 0 1,1 0-1,-1 1 0,0-1 1,0 0-1,1 0 0,-1 1 0,0-1 1,1 0-1,-1 1 0,0-1 0,1 0 1,-1 1-1,1-1 0,-1 1 1,1-1-1,-1 1 0,1 0 0,-1-1 1,1 1-1,-1-1 0,1 1 1,0 0-1,-1-1 0,1 1 0,0 0 1,-1 1-1,1-1-35,-1 1 1,1-1 0,-1 1-1,1-1 1,0 1-1,0-1 1,0 1-1,0-1 1,0 1-1,0 0 1,0-1-1,0 1 1,0-1-1,1 1 1,-1-1 0,1 1-1,-1-1 1,1 1-1,0-1 1,1 3-1,0-3-83,0 1 0,0 0 0,0-1 0,0 0 0,0 1 0,1-1 0,-1 0 0,0 0 0,1 0 0,-1-1 0,1 1 0,-1 0 0,1-1 0,0 0 0,-1 1 0,1-1 0,-1 0 0,1-1 0,-1 1 0,1 0 0,-1-1 0,1 1 1,-1-1-1,4-1 0,5-2-379,0 0 1,-1 0 0,1-1 0,9-6 0,-4 0-7,0 0 0,0-1-1,-1-1 1,-1 0 0,0-1 0,-1-1 0,22-32 0,-22 27 792,-1-1 0,0 0 0,-2-1 0,-1 0 0,0-1 1,5-25-1,-11 27 883,-3 21-1148,0 0 0,0 1 0,0-1 0,0 0-1,0 0 1,0 0 0,0 0 0,0 0 0,0 0 0,0 0 0,0 0 0,0 0 0,0 0 0,0 0 0,0 0 0,0 1 0,0-1 0,0 0-1,0 0 1,0 0 0,-1 0 0,1 0 0,0 0 0,0 0 0,0 0 0,0 0 0,0 0 0,0 0 0,0 0 0,0 0 0,0 0 0,0 0-1,0 0 1,-1 0 0,1 0 0,0 0 0,0 0 0,0 0 0,0 0 0,0 0 0,0 0 0,0 0 0,0 0 0,0 0 0,0 0 0,0 0-1,0 0 1,-1 0 0,1 0 0,0 0 0,0 0 0,0-1 0,0 1 0,0 0 0,0 0 0,-14 33 912,-23 94-868,-23 68-81,44-153 180,-1 0 1,-35 59-1,72-135-21,14-24-54,59-76 0,-93 134-90,1-1-1,-1 0 1,0 0-1,1 1 1,-1-1-1,1 1 1,-1-1-1,1 0 1,-1 1-1,1-1 1,-1 1-1,1-1 1,-1 1-1,1-1 1,0 1-1,-1 0 1,1-1-1,0 1 1,-1 0-1,1 0 1,0-1-1,0 1 1,-1 0-1,1 0 1,0 0-1,0 0 1,-1 0-1,1 0 1,0 0-1,0 0 1,0 0-1,0 0 0,0 2 18,1-1 0,-1 1 0,0-1 0,0 1 0,0-1 0,0 1 0,-1 0 0,1-1-1,0 1 1,-1 0 0,1 0 0,-1 3 0,3 8 61,-2-9-35,0 1-1,0-1 0,0 1 1,0-1-1,1 0 1,3 7-1,-4-10-36,0 0-1,0 0 1,-1 0 0,1 0-1,1 0 1,-1 0 0,0 0-1,0 0 1,0 0 0,0-1-1,1 1 1,-1 0 0,0-1-1,1 1 1,-1-1 0,0 1-1,1-1 1,-1 0 0,1 0-1,-1 0 1,0 1 0,1-1-1,-1-1 1,1 1 0,-1 0-1,2 0 1,3-2 7,0 1-1,0-1 0,-1 0 1,1 0-1,-1-1 1,0 0-1,1 1 0,8-8 1,38-34 38,-40 32-68,-12 12 13,0 0 0,0 0 0,1 0 0,-1-1 0,0 1 0,0 0 0,0 0 0,0 0 1,1 0-1,-1-1 0,0 1 0,0 0 0,0 0 0,1 0 0,-1 0 0,0 0 0,0 0 1,0 0-1,1 0 0,-1 0 0,0-1 0,0 1 0,1 0 0,-1 0 0,0 0 0,0 0 1,0 0-1,1 0 0,-1 1 0,0-1 0,0 0 0,1 0 0,-1 0 0,0 0 0,1 9 15,-7 18 26,5-22-27,0-3-7,1-1 0,0 0 0,-1 0 0,1 0-1,0 1 1,0-1 0,0 0 0,0 0 0,0 0 0,0 1 0,0-1 0,0 0 0,1 0 0,-1 1 0,1 0 0,-1-1-6,1-1 1,-1 0 0,0 0 0,1 1 0,-1-1 0,0 0 0,1 0-1,-1 0 1,0 1 0,1-1 0,-1 0 0,1 0 0,-1 0 0,0 0-1,1 0 1,-1 0 0,1 0 0,-1 0 0,0 0 0,1 0 0,-1 0-1,1 0 1,-1 0 0,0 0 0,1 0 0,-1 0 0,1 0 0,0-1 0,3-1-18,-1 0 0,1 0 0,0-1 0,-1 1 0,1-1 0,-1 0 0,4-4 0,23-29-192,-2 0-1,-1-3 0,-2 0 1,-2-1-1,-2-1 1,29-77-1,-40 79 654,-11 36 13,-3 6-301,-3 8-8,-5 19 15,1 0 0,-13 56 0,-3 68-167,21-119 35,-12 88 66,17-122-87,-3-7-17,0-7-16,-19-51-136,17 49 139,0-1 0,1 0 0,1 0 1,-5-31-1,9 46 24,-1 0 1,1 0-1,0 0 1,1 0-1,-1 0 1,0 0-1,0 0 1,0 0-1,0 0 1,1 0-1,-1 0 0,1 1 1,-1-1-1,0 0 1,1 0-1,-1 0 1,1 0-1,0 1 1,-1-1-1,1 0 1,0 1-1,-1-1 1,1 0-1,0 1 1,0-1-1,-1 1 0,1-1 1,0 1-1,0 0 1,0-1-1,0 1 1,0 0-1,0-1 1,0 1-1,0 0 1,-1 0-1,1 0 1,0 0-1,0 0 0,0 0 1,0 0-1,0 0 1,0 0-1,0 1 1,1-1-1,8 2 23,0 0-1,1 1 0,13 5 1,-6-2-42,12-1-619,-29-5 603,-1 0-1,1 0 0,0 0 1,0-1-1,-1 1 1,1 0-1,0 0 1,0-1-1,-1 1 1,1 0-1,0-1 0,-1 1 1,1-1-1,0 1 1,-1-1-1,1 1 1,-1-1-1,1 1 1,-1-1-1,1 1 1,-1-1-1,1 0 0,-1 1 1,0-1-1,1 0 1,-1 0-1,0 1 1,1-1-1,-1 0 1,0 1-1,0-1 0,0 0 1,0 0-1,0 0 1,0-1-1,-1-21-253,-5-9-91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4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15843,'-5'3'1881,"7"1"-1105,4 0-328,4-4 3001,4-4-2769,0 0-16,3-1 72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4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16596,'-5'15'431,"0"-1"0,1 1 1,1 0-1,0 0 1,1 0-1,1 0 1,0 1-1,1-1 0,2 19 1,-2-32-388,1 0 0,-1 0 1,1 1-1,-1-1 0,1 0 0,0 0 1,0 0-1,0-1 0,0 1 1,0 0-1,0 0 0,0 0 0,1-1 1,-1 1-1,1-1 0,-1 1 0,1-1 1,0 1-1,-1-1 0,4 1 1,-2 0-3,1-1 1,0 0-1,-1 0 1,1 0-1,0 0 1,0-1-1,-1 1 1,1-1-1,0 0 1,6-1-1,5-1 45,0-1 0,0-1-1,0 0 1,23-11 0,59-33 351,-60 27-1,41-14 0,-78 35-420,0-1-1,1 1 0,-1 0 1,1-1-1,-1 1 1,1 0-1,-1 0 1,1 0-1,-1 0 0,1 0 1,-1-1-1,1 1 1,-1 0-1,1 0 1,0 0-1,-1 0 1,1 1-1,-1-1 0,1 0 1,-1 0-1,1 0 1,-1 0-1,1 0 1,-1 1-1,1-1 0,-1 0 1,1 0-1,-1 1 1,0-1-1,1 0 1,-1 1-1,1-1 0,-1 0 1,0 1-1,1 0 1,2 21 515,-3-19-501,0-1-1,0 1 0,1 0 0,-1-1 1,0 1-1,1-1 0,0 1 0,1 4 0,0-5-10,0 1-1,0-1 1,1 1-1,-1-1 1,1 0-1,-1 0 0,1 0 1,0 0-1,0-1 1,-1 1-1,1-1 0,1 0 1,-1 1-1,5 0 1,54 9-95,-28-5-44,-30-5 89,45 13-213,-47-13 215,0 0 0,0-1 1,0 1-1,-1 0 0,1 0 0,0 0 0,0 0 0,-1 1 0,1-1 0,-1 0 0,1 1 0,-1-1 0,0 1 0,1-1 0,-1 1 0,0 0 1,0-1-1,0 1 0,0 0 0,0 0 0,0 2 0,-1-4 7,0 0 0,0 0 0,0 0 0,-1 0 0,1 0 0,0 0 0,0-1 0,0 1 0,0 0 0,0 0-1,-1 0 1,1 0 0,0 0 0,0 0 0,0 0 0,0 0 0,-1 0 0,1 0 0,0 0 0,0 0 0,0 0 0,0 0 0,-1 0 0,1 0 0,0 0 0,0 0 0,0 0 0,0 0 0,-1 0 0,1 1 0,0-1 0,0 0 0,0 0 0,0 0-1,0 0 1,0 0 0,-1 0 0,1 0 0,0 0 0,0 1 0,0-1 0,0 0 0,0 0 0,0 0 0,0 0 0,0 0 0,0 1 0,0-1 0,-1 0 0,1 0 0,0 0 0,0 0 0,0 1 0,0-1 0,0 0 0,0 0 0,0 0-1,0 0 1,0 1 0,1-1 0,-1 0 0,0 0 0,0 0 0,0 0 0,0 1 0,0-1 0,0 0 0,0 0 0,0 0 0,-8-9-748,4-4 386,-1-8-103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4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17068,'6'8'1480,"3"-5"-1432,5-2-648,3 1 1080,9 1-328,5 0-136</inkml:trace>
  <inkml:trace contextRef="#ctx0" brushRef="#br0" timeOffset="1">404 196 15171,'-8'1'1802,"-3"2"-1497,1 0 0,1 0 0,-1 2 1,0-1-1,1 1 0,0 0 0,0 1 0,-14 12 0,13-9-74,-1 1-1,2-1 0,-1 2 0,2 0 1,-1 0-1,-7 14 0,14-22-149,0 0-1,1 0 0,0 0 1,-1 0-1,1 0 0,0 0 1,0 0-1,1 1 0,-1-1 1,1 0-1,-1 0 1,1 1-1,1 4 0,-1-6-63,1-1 0,-1 1 0,1-1 0,0 0 0,-1 1 0,1-1 0,0 0-1,0 0 1,0 0 0,0 0 0,0 1 0,0-1 0,1-1 0,-1 1 0,0 0 0,0 0-1,1 0 1,-1-1 0,1 1 0,-1-1 0,0 1 0,1-1 0,-1 1 0,1-1 0,-1 0 0,1 0-1,-1 0 1,1 0 0,-1 0 0,1 0 0,2 0 0,4-1-192,0 0 1,0 0-1,0 0 1,0-1-1,0 0 1,0-1-1,-1 0 1,1 0-1,9-6 1,0-1-178,-1-1 0,27-22 0,-9 4-264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4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14963,'-28'16'2266,"-13"10"1465,40-25-3706,1-1 0,0 0-1,0 0 1,0 0-1,0 0 1,0 0 0,0 0-1,-1 0 1,1 0-1,0 0 1,0 0 0,0 1-1,0-1 1,0 0-1,0 0 1,0 0 0,0 0-1,0 0 1,0 0-1,-1 1 1,1-1 0,0 0-1,0 0 1,0 0-1,0 0 1,0 0 0,0 1-1,0-1 1,0 0-1,0 0 1,0 0 0,0 0-1,0 0 1,0 1-1,0-1 1,1 0 0,-1 0-1,0 0 1,0 0-1,0 0 1,0 1 0,0-1-1,0 0 1,0 0-1,0 0 1,0 0 0,0 0-1,1 0 1,-1 0-1,0 0 1,0 1 0,0-1-1,12 3 354,14-2-302,-25-1-62,27-1 61,0-2 0,0-1 0,27-8 0,22-3 659,-76 15-707,0 0 0,1 0 0,-1 0 0,0 0 0,0 0 0,0 0 0,1 0 0,-1 0 0,0 1 0,0-1 0,0 0 0,1 1 0,-1-1 0,0 1 0,0-1 0,0 1 0,0-1 0,0 1 0,0 0 0,0 0 0,0 0 0,0-1 0,-1 1 0,1 0 0,0 0 0,0 0 0,-1 0 0,1 0 0,0 0 0,-1 1 0,1-1 0,-1 0 0,0 0 0,1 2 0,0-1-18,-1-1 1,1 1-1,0 0 0,-1-1 1,1 1-1,0-1 0,0 1 1,0-1-1,1 1 0,-1-1 1,0 0-1,0 1 0,1-1 0,-1 0 1,1 0-1,-1 0 0,1 0 1,2 1-1,4-1-58,0 1-1,-1-2 1,1 1 0,0-1-1,0 0 1,-1-1 0,1 0-1,0 0 1,-1-1 0,1 1 0,-1-2-1,8-2 1,-4 1-108,-1 1 0,1 1-1,0-1 1,18 0 0,-28 3 166,-1 0 0,0 0 0,0 1 0,0-1 0,1 0 0,-1 0-1,0 0 1,0 1 0,0-1 0,0 0 0,0 0 0,0 0 0,1 1 0,-1-1 0,0 0 0,0 0 0,0 1 0,0-1 0,0 0-1,0 0 1,0 1 0,0-1 0,0 0 0,0 0 0,0 1 0,0-1 0,0 0 0,0 0 0,0 1 0,0-1 0,-1 0 0,1 0-1,0 1 1,0-1 0,0 0 0,0 0 0,0 0 0,-1 1 0,1-1 0,0 0 0,0 0 0,0 0 0,0 0 0,-1 1-1,1-1 1,-10 14 520,8-12-345,2-1-171,1-1 0,-1 0 0,0 0 0,0 1 0,0-1 0,0 0 0,0 0 0,0 1 0,1-1 0,-1 0 0,0 0 0,0 0 0,0 1 0,0-1 0,1 0 0,-1 0 0,0 0 0,0 1 0,1-1 0,-1 0 0,0 0 0,0 0 0,1 0 0,-1 0 0,0 0 0,0 0 0,1 0 0,-1 0 0,0 0 0,1 0 0,-1 0 0,0 0 0,0 0 0,1 0 0,-1 0 0,0 0 0,0 0 0,1 0 1,-1 0-1,0 0 0,0 0 0,1 0 0,-1 0 0,0-1 0,0 1 0,1 0 0,-1 0 0,17-5-32,-16 5 25,41-14-382,-23 7-55,1 1-1,0 0 1,37-5-1,-56 11 432,-1 0 0,0 0 0,1 0 0,-1 0 0,0 0-1,0 0 1,1 0 0,-1 0 0,0 0 0,1 0 0,-1 0 0,0 0-1,0 0 1,1 0 0,-1 0 0,0 0 0,1 0 0,-1 0 0,0 1-1,0-1 1,1 0 0,-1 0 0,0 0 0,0 0 0,1 1 0,-1-1-1,0 0 1,0 0 0,0 0 0,0 1 0,1-1 0,-1 0 0,0 0-1,0 1 1,0-1 0,0 0 0,0 1 0,0-1 0,1 0 0,-1 0-1,0 1 1,0-1 0,0 0 0,0 1 0,0-1 0,0 0 0,0 0-1,0 1 1,0-1 0,-1 0 0,1 1 0,0-1 0,0 0 0,0 0-1,0 1 1,0-1 0,0 0 0,-1 0 0,1 1 0,0-1 0,0 0-1,0 0 1,0 0 0,-1 1 0,1-1 0,0 0 0,-1 0 0,-19 24 666,13-16-377,6-7-302,1-1 0,-1 0 0,1 1 0,0-1 1,-1 1-1,1-1 0,0 1 0,-1-1 0,1 1 0,0 0 1,0-1-1,-1 1 0,1-1 0,0 1 0,0-1 0,0 1 0,0 0 1,0-1-1,0 1 0,0-1 0,0 1 0,0 0 0,0-1 1,0 1-1,0-1 0,0 1 0,1 1 0,0-2-93,-1 1-1,1-1 1,0 1 0,0-1-1,0 1 1,-1-1-1,1 0 1,0 1 0,0-1-1,0 0 1,0 0-1,0 1 1,-1-1 0,1 0-1,0 0 1,1 0-1,38-5-2657,-21 1 1717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17012,'-1'19'1672,"2"4"-1288,6 2-368,4 4 592,5 0-392,2-1-56,11 4-176</inkml:trace>
  <inkml:trace contextRef="#ctx0" brushRef="#br0" timeOffset="0.99">350 406 17724,'-16'17'1944,"-4"14"-1112,-3 4-360,2 2 1185,2 2-497,4 0-432,4-2-184,11-4-328,3-2-80,13-9-136,7-5-80,8-9-376,5-7-264,4-7-544,6-9 1000,-4-12-200,0-3-176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4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58 16323,'4'0'345,"-1"-1"-1,0 0 0,0 0 1,0 0-1,0-1 0,-1 1 0,1-1 1,0 0-1,0 1 0,2-4 0,-3 4-274,0-1-1,0 1 0,-1 0 1,1-1-1,0 0 0,-1 1 0,1-1 1,-1 0-1,0 0 0,0 0 1,1 0-1,-1 0 0,0 0 1,-1 0-1,2-4 0,-2 6-52,0-1-1,0 1 1,0-1-1,-1 1 1,1 0 0,0-1-1,0 1 1,0-1-1,-1 1 1,1 0-1,0-1 1,-1 1 0,1 0-1,0-1 1,-1 1-1,1 0 1,0 0-1,-1-1 1,1 1 0,-1 0-1,1 0 1,0 0-1,-1-1 1,1 1-1,-1 0 1,1 0 0,-1 0-1,1 0 1,0 0-1,-1 0 1,1 0-1,-1 0 1,1 0 0,-1 0-1,1 0 1,-1 0-1,1 0 1,0 0-1,-1 0 1,0 1 0,-20 6 409,7 0-186,1 1 1,0 1-1,0 0 0,1 1 1,0 0-1,1 0 0,0 2 1,1-1-1,0 1 1,1 1-1,-13 22 0,21-34-223,0 1 0,0 0-1,0 0 1,1-1-1,-1 1 1,1 0-1,-1 0 1,1 0-1,-1 0 1,1 0 0,0 0-1,0 0 1,0 0-1,0 0 1,0 0-1,1 0 1,-1 0-1,0-1 1,1 1 0,0 0-1,-1 0 1,1 0-1,1 2 1,0-2-46,-1-1 0,1 1 1,0-1-1,0 1 0,0-1 1,0 1-1,0-1 0,0 0 0,0 0 1,0 0-1,0 0 0,1-1 1,-1 1-1,0 0 0,1-1 0,-1 0 1,0 1-1,4-1 0,26 1-139,6-2-48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3:5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11723,'0'-1'157,"0"0"0,0 1 0,0-1 0,1 0 0,-1 1 0,0-1 0,0 1 0,1-1 0,-1 0 0,0 1 1,1-1-1,-1 1 0,1-1 0,-1 1 0,0-1 0,1 1 0,0-1 0,-1 1 0,1-1 0,-1 1 0,1 0 1,-1-1-1,1 1 0,0 0 0,-1-1 0,1 1 0,0 0 0,-1 0 0,1 0 0,0 0 0,-1 0 1,1 0-1,0 0 0,-1 0 0,1 0 0,0 0 0,38 3 963,-12 0-302,10-7-322,0-1 0,0-2 0,39-12 0,-34 7-392,80-11 1,-88 23-99,0 1 0,0 1-1,1 2 1,-1 1 0,42 12 0,-31-6 31,0-3-1,49 3 1,74-10 78,26 2-57,-159 0-55,1 1 0,-1 2 0,49 14-1,-40-6-15,-17-4 16,1-1 1,0-2-1,0-1 0,51 5 0,-29-11 8,0-1 1,0-3-1,85-17 0,-100 14-13,0 1 0,0 2 0,0 2-1,0 1 1,63 7 0,-58-4 11,0-2 0,0-2 0,0-1 0,69-16 0,54-4-38,-75 20 40,124 14-1,-125-4 5,129-6 0,-139-10 54,-77 9-61,0 0-1,0 0 1,0 0 0,1 0 0,-1 0-1,0 0 1,0 0 0,0 0-1,0 0 1,0 0 0,1 0 0,-1-1-1,0 1 1,0 0 0,0 0-1,0 0 1,0 0 0,0 0 0,0 0-1,1 0 1,-1-1 0,0 1-1,0 0 1,0 0 0,0 0 0,0 0-1,0 0 1,0-1 0,0 1-1,0 0 1,0 0 0,0 0 0,0 0-1,0 0 1,0-1 0,0 1-1,0 0 1,0 0 0,0 0 0,0 0-1,0-1 1,0 1 0,0 0-1,0 0 1,0 0 0,0 0-1,0 0 1,0-1 0,0 1 0,0 0-1,-1 0 1,1 0 0,0 0-1,0 0 1,0 0 0,0 0 0,0-1-1,0 1 1,0 0 0,-1 0-1,1 0 1,-12-12 585,3 4-561,-2-8 152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4:0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3102 433 10410,'1'-3'157,"-1"-1"-1,1 1 1,-1-1 0,0 1-1,0-1 1,-1 1-1,1-1 1,-1 1-1,0 0 1,1-1 0,-2 1-1,1-1 1,0 1-1,-1 0 1,1 0 0,-1 0-1,0 0 1,0 0-1,0 0 1,0 1 0,-1-1-1,1 0 1,-1 1-1,-2-3 1,-6-3 130,0-1 0,0 2 0,-1-1 1,-23-10-1,-12 1-75,0 1 0,-1 3 0,-93-14 0,54 12-209,-234-66-58,-27-4 76,206 64-19,-1 6 0,0 6 0,-1 6 0,-202 23 0,245-10-3,-162 20-3,199-20 2,0 3-1,-64 23 1,105-29-11,0 2 0,1 1 0,0 1 0,0 0 0,1 2 0,0 0 0,1 2 0,1 0 0,0 1 0,2 1 0,-1 1 0,2 0 0,-25 36 0,26-29-8,0 0 0,2 0 0,1 2-1,1-1 1,1 1 0,2 1 0,0 0-1,2 0 1,1 0 0,-2 44 0,7-63 12,0 0 0,1-1 0,-1 1 0,2 0 0,-1-1 0,1 1 0,1-1 0,-1 1-1,1-1 1,1 0 0,-1 0 0,7 9 0,-3-7 13,1 0-1,0-1 0,0 1 0,1-2 0,0 1 1,1-1-1,18 11 0,9 2 73,1-2 0,1-2 0,80 24 0,-96-34-33,208 72 197,140 42-357,-304-104 54,1-3-1,1-3 0,112 5 1,-68-18 94,137-19 1,112-36 208,-12 2 86,-237 41-194,329-53 172,-369 52-133,-2-4 1,0-2-1,132-61 1,-182 71-27,0 0 0,-1-1 1,0-1-1,-1 0 0,-1-2 0,30-30 0,-43 40-99,-1 0-1,0 0 0,0-1 0,0 1 0,-1-1 1,0 0-1,0 0 0,0 0 0,-1 0 0,0 0 1,0-1-1,0 1 0,-1-1 0,0 1 0,0-1 0,-1 1 1,0-1-1,0 0 0,-1 1 0,1-1 0,-1 1 1,-1-1-1,1 1 0,-1-1 0,0 1 0,-1 0 1,0 0-1,-4-8 0,-1 1-72,-1 0-1,0 0 1,-1 1-1,0 1 1,-1-1-1,-1 2 1,0-1 0,0 2-1,-1 0 1,-18-11-1,-14-3-629,-89-32 1,110 45 601,-34-12-306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4:0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6487 655 7050,'-158'-65'2971,"79"35"-2031,-68-23-8,-3 6-1,-1 6 1,-232-30-1,-150 10-961,59 8-200,3-31 85,230 33 201,-479-39 0,514 82-74,0 9-1,-353 48 1,-285 69-118,510-56 159,263-43-14,1 4 1,-107 50-1,-16 30 22,150-76-1,2 1 0,-52 46 0,78-61-10,1 1 1,1 0-1,0 1 1,1 1-1,1 0 0,-18 34 1,22-35-8,1 0 0,1 0 0,0 0 0,1 0 0,1 1 0,1-1 0,0 1 0,1 0 0,0 19 0,2-15 3,1 1-1,1 0 1,1-1-1,0 1 0,2-1 1,0-1-1,1 1 1,2-1-1,-1 0 0,2-1 1,1 0-1,0 0 1,1-1-1,1-1 0,0 0 1,1 0-1,1-2 1,0 0-1,1 0 0,1-2 1,0 0-1,1-1 0,24 12 1,-9-10 100,0-2 0,1-1-1,0-1 1,1-2 0,55 4 0,181-6 421,-188-6-426,813 28 234,-136 6-603,-534-38 535,305-46-1,-325 18 123,175-24 531,-256 44-531,134 3-1,-145 15-201,134 23 0,107 38-183,-216-38-70,-42-9 14,2-5 1,-1-5-1,192-5 0,-234-8 103,-1-3 0,-1-3 0,69-20 1,-84 17 55,-1-1 0,0-2 0,-1-2 0,-1-1 0,38-27 0,-53 30-61,0-1-1,0-1 1,-2-1 0,0-1 0,-1 0-1,-2-1 1,17-26 0,-15 16-314,-1 0 1,-2-1-1,-1-1 1,19-66-1,-31 92 178,0-1 0,0 1-1,-1-1 1,0 1 0,0-1-1,-1 1 1,0-1 0,0 1-1,-1-1 1,1 1 0,-2-1-1,1 1 1,-1 0 0,0-1-1,-1 1 1,0 0 0,0 0-1,0 1 1,-1-1-1,0 1 1,0 0 0,-1-1-1,-7-6 1,-37-31-195,-11 1 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4:1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5885 393 11674,'-247'-85'1566,"219"77"-1367,-275-71 902,139 38-855,-250-56-66,-8 33-117,193 50-4,-1 9 1,0 11 0,-317 48-1,-1373 217 13,1864-263-72,-384 72-19,389-66 16,1 1 0,0 3 0,1 2 0,1 2 0,1 2 0,-61 42 0,81-46 1,2 1-1,0 0 0,2 2 0,-40 50 1,52-58 4,0 0 0,1 1 0,1 0 0,1 1 0,0 0-1,1 0 1,1 0 0,0 1 0,2 0 0,-3 20 0,6-30-1,0-1 0,1 1 0,0-1 0,1 0-1,-1 1 1,2-1 0,-1 1 0,1-1 0,0 0 0,0 0-1,1 0 1,5 10 0,-3-9-2,0-1 0,1 1 0,0-1 0,0 0 0,0 0 0,1-1 0,0 0 1,1 0-1,14 8 0,6 2-5,2-1 1,0-1 0,1-2-1,38 10 1,139 23-16,419 26 40,7-52 123,-604-18-135,-20-1-4,1102 7 290,-4-82-64,-518-10 125,-7-38 119,-518 105-428,0-2 0,-2-3 1,0-4-1,85-48 0,-117 56 31,0-1 1,-1-2-1,-2-1 0,0-1 0,-1-1 0,-2-1 1,0-2-1,-2 0 0,35-58 0,-49 71-18,-1-1-1,0 0 1,-2-1-1,1 1 1,-2-1-1,-1 0 1,0-1-1,-1 1 1,-1-1-1,1-19 1,-4 26-116,1 1 0,-2-1 0,1 0 0,-2 1 0,1 0 1,-1-1-1,-1 1 0,0 0 0,0 1 0,-1-1 0,0 1 0,-1 0 0,0 0 0,0 0 0,-1 1 1,0 0-1,-16-14 0,9 11-16,0 1 0,-1 1 0,0 0 0,0 1 0,-1 0 0,-22-7 0,-38-5-292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4:4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7530,'7'0'333,"0"1"1,0-1-1,0 0 1,0 0 0,0-1-1,0 0 1,0 0 0,0-1-1,0 0 1,9-3-1,-5 1 221,0 1-1,20-3 0,40 4 645,114 10 0,-76-1-930,36 2-16,-35-1 26,146-9 0,-43-20 204,-93 6-278,188 3 0,-208 20-148,-55-4-9,84-1 1,94-11-5,22-2-6,492-35 20,-674 42-54,205-20 30,-144 9 12,198 4 1,305 62-9,-591-47-30,196 22 13,-184-24-20,1-2 0,87-11 0,64-11 0,245 7 0,-317 12 16,157 6 6,-91 25-29,23 1 9,171-12-16,0-29 19,-292 3 3,178-14 3,-187 19-13,101 10-1,18 13-57,-206-20 122,1 0-1,-1 0 0,1 0 0,0 0 0,-1 0 1,1 0-1,-1 0 0,1 0 0,0 0 1,-1-1-1,1 1 0,-1 0 0,1 0 0,-1-1 1,1 1-1,-1 0 0,1-1 0,-1 1 0,1 0 1,-1-1-1,1 1 0,-1-1 0,0 1 1,1-1-1,-1 1 0,1-1 0,4-18 219,-1-7 57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8:3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19 14947,'0'-1'147,"1"0"0,0 1-1,0-1 1,-1 0-1,1 0 1,-1 0 0,1 0-1,-1 0 1,1 0 0,-1 0-1,1 0 1,-1 0 0,0 0-1,1-1 1,-2 1-107,1 1-1,0 0 1,0 0-1,0 0 1,-1-1-1,1 1 1,0 0-1,-1 0 1,1 0 0,0 0-1,0-1 1,-1 1-1,1 0 1,0 0-1,-1 0 1,1 0-1,0 0 1,0 0-1,-1 0 1,1 0 0,0 0-1,-1 0 1,1 0-1,0 0 1,-1 0-1,1 0 1,0 0-1,0 0 1,-1 1-1,1-1 1,-1 0 0,-37 16 858,25-10-709,-17 5-98,1 2 1,1 0-1,0 2 0,1 2 0,1 0 1,-47 40-1,70-53-92,-1 0 1,0 0 0,1 0-1,0 0 1,0 0-1,0 1 1,0-1-1,-2 9 1,4-12-6,1 1 0,-1-1 0,1 1 0,0-1 0,0 1 0,0-1 0,-1 1 0,2-1 0,-1 1 1,0-1-1,0 0 0,0 1 0,1-1 0,-1 1 0,1-1 0,-1 1 0,1-1 0,-1 0 0,1 0 0,0 1 0,0-1 0,-1 0 1,1 0-1,0 0 0,0 0 0,0 1 0,1-2 0,-1 1 0,0 0 0,0 0 0,0 0 0,1 0 0,-1-1 0,0 1 0,2 0 1,9 3-67,-1 0 1,1 0 0,0-2 0,21 4 0,27 6-127,-55-11 182,0 1-1,0 0 1,0 0-1,-1 0 1,1 1-1,-1 0 0,1 0 1,-1 0-1,5 5 1,-7-7 12,0 1 1,0 0 0,-1 1 0,1-1-1,-1 0 1,1 0 0,-1 1 0,0-1-1,0 0 1,0 1 0,0-1-1,0 1 1,-1 0 0,1-1 0,-1 1-1,0 0 1,1 3 0,-2-2 5,1 0 0,-1 0 0,0 1 0,0-1 0,-1 0 0,1 0 0,-1 0 1,1 0-1,-6 7 0,1-2 51,-1 1 0,-1-1 0,0 0 0,0-1 0,0 0 0,-1 0 0,-10 6 1,2-4 64,0-1 1,0 0-1,0-1 1,-1-1-1,-1-1 1,-35 7-1,52-14-1012,6-3 732,48-22-428,-12 6 149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8:3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15899,'-1'7'369,"0"-1"0,0 1 0,0-1 0,-1 0 0,0 1 0,0-1 0,-6 10 0,4-7-98,0-1 0,1 1 1,-3 10-1,4-12-216,1-1 0,0 1-1,1 0 1,-1-1 0,1 1-1,0 0 1,1 0 0,0-1-1,0 1 1,0 0-1,3 7 1,-2-11-53,-1 0 0,1 0-1,0 0 1,0 0 0,0 0 0,0 0-1,1 0 1,-1-1 0,1 1 0,-1-1-1,1 0 1,0 0 0,0 0 0,0 0-1,0 0 1,0-1 0,1 1 0,-1-1-1,0 0 1,1 0 0,-1 0 0,8 1-1,-5-2-2,0 1 0,0-1-1,0-1 1,0 1 0,1-1-1,-1 0 1,0 0 0,0-1-1,-1 1 1,1-2 0,0 1-1,0 0 1,-1-1 0,0 0-1,9-7 1,4-3-7,-2-1 0,29-32 0,-34 39 1,-10 16 28,-10 20 36,8-26-52,-3 11 27,0 0 0,1-1-1,0 1 1,1 1 0,-1 22 0,3-36-65,0 1 1,0-1-1,0 1 0,0-1 1,0 0-1,0 1 1,0-1-1,1 1 1,-1-1-1,0 0 0,1 1 1,-1-1-1,1 0 1,0 1-1,-1-1 1,1 0-1,0 0 0,0 0 1,0 0-1,0 0 1,0 0-1,0 0 1,0 0-1,0 0 0,0 0 1,0 0-1,0 0 1,1-1-1,-1 1 1,0-1-1,1 1 0,1 0 1,0-1-101,-1 0-1,1 0 1,0 0 0,-1 0 0,1-1 0,0 1-1,-1-1 1,1 1 0,-1-1 0,1 0 0,-1 0-1,1 0 1,-1-1 0,1 1 0,-1 0-1,0-1 1,2-2 0,22-20-431,3-6-186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8:3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12619,'-8'25'1410,"1"0"0,2 0 1,-6 52-1,-6 128-475,21-218-592,1 0 0,0 0-1,10-17 1,29-49-81,18-20-190,-52 86-67,0-1 0,1 2 0,0 0 0,24-20-1,-32 30-6,-1 1 0,0-1 0,0 1-1,1-1 1,-1 1 0,1 0 0,-1 0-1,1 0 1,0 0 0,-1 1 0,1-1-1,0 1 1,-1-1 0,1 1 0,0 0-1,0 0 1,-1 0 0,4 1-1,-4 0 3,0-1-1,-1 1 0,1 0 0,-1-1 0,1 1 0,-1 0 1,0 0-1,1 0 0,-1 0 0,0 1 0,0-1 0,1 0 1,-1 0-1,0 1 0,0-1 0,0 1 0,-1-1 0,1 1 1,0-1-1,-1 1 0,1-1 0,-1 1 0,1 0 0,-1-1 1,1 1-1,-1 0 0,0-1 0,0 1 0,0 2 0,-1-1 16,1 1-1,-1-1 0,0 0 1,0 1-1,0-1 0,0 0 1,0 1-1,-1-1 0,1 0 0,-1 0 1,0 0-1,0 0 0,0 0 1,-1-1-1,1 1 0,0-1 1,-5 3-1,-5 6 85,-2-1 0,-15 10 1,28-19-94,-9 6 9,0-1-1,0 0 1,-1-1 0,1 0-1,-1-1 1,0 0 0,-1-1-1,-18 4 1,29-7-39,0 0-1,1 1 1,-1-1 0,0 0-1,0 0 1,0 0-1,0 0 1,1 0 0,-1-1-1,0 1 1,0 0 0,0 0-1,1 0 1,-1-1 0,0 1-1,0 0 1,1-1 0,-1 1-1,0-1 1,1 1-1,-1-1 1,0 0 0,0 0 9,1 0 0,-1-1 0,1 1 0,0 0 0,0 0 0,0 0 0,0-1-1,0 1 1,0 0 0,0 0 0,0-1 0,0 1 0,0 0 0,1 0 0,-1 0 0,0 0 0,1-2 0,10-24-228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8:3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17220,'-5'51'1400,"-14"55"-1,3-17-755,10-50-481,-2 0 0,-23 71 1,29-105-122,2-3-21,-1 0 0,0-1 1,1 1-1,-1 0 0,0 0 1,0 0-1,0-1 1,0 1-1,0 0 0,0-1 1,-3 3-1,4-4-16,0 0-1,-1 0 1,1 0-1,0 0 1,-1-1-1,1 1 1,0 0-1,0 0 1,-1-1 0,1 1-1,0 0 1,0 0-1,0-1 1,-1 1-1,1 0 1,0-1-1,0 1 1,0 0-1,0-1 1,0 1-1,0 0 1,0-1-1,0 1 1,-1 0-1,1-1 1,0 1 0,0 0-1,1-1 1,-1 1-1,0 0 1,0-1-1,0 1 1,0 0-1,0-1 1,0 1-1,0 0 1,0 0-1,1-1 1,-1 1-1,4-19 47,6-11-50,1 0 0,1 1-1,2 0 1,29-45 0,-34 60-32,2-1 1,0 1-1,0 1 1,1 0-1,1 1 1,0 0-1,1 1 1,0 1-1,30-18 1,-40 26 27,0 0 0,-1 1 0,1 0 0,0-1 0,0 1 0,0 0 0,0 1 0,0-1 0,0 1 0,0 0 0,0 0-1,0 0 1,5 1 0,-7-1 4,-1 1 0,1-1-1,0 1 1,0 0-1,-1 0 1,1 0-1,-1 0 1,1 0-1,-1 0 1,1 0-1,-1 1 1,0-1 0,0 0-1,1 1 1,-1-1-1,0 1 1,0-1-1,0 1 1,-1 0-1,1-1 1,0 1 0,-1 0-1,1 0 1,-1-1-1,1 1 1,-1 0-1,0 0 1,0 0-1,0 0 1,0 1 0,0 1 2,0 1 1,-1-1 0,1 0-1,-1 0 1,0 0 0,-1 0 0,1 0-1,0 0 1,-1 0 0,0-1 0,0 1-1,0 0 1,-1-1 0,1 0 0,-1 1-1,0-1 1,1 0 0,-1 0-1,-1-1 1,1 1 0,0-1 0,-1 1-1,1-1 1,-1 0 0,-4 1 0,-4 3-117,0-1 1,0 0 0,-1-2-1,0 1 1,0-1-1,-24 2 1,37-5 106,-15-1-152,15 1 153,0 0 0,-1-1 1,1 1-1,0 0 1,-1 0-1,1-1 0,0 1 1,-1 0-1,1-1 1,0 1-1,0 0 1,-1-1-1,1 1 0,0-1 1,0 1-1,0 0 1,0-1-1,-1 1 0,1-1 1,0 1-1,0-1 1,0 1-1,0-1 0,0 1 1,0 0-1,0-1 1,0 1-1,0-1 1,0 1-1,1-1 0,4-19-215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2 272 17828,'-1'1'89,"1"0"1,0-1-1,0 1 1,0 0-1,0 0 1,0-1-1,0 1 1,0 0-1,0 0 1,0-1-1,0 1 1,0 0-1,0-1 1,1 1-1,-1 0 1,0 0-1,0-1 1,1 1-1,-1 0 1,1-1-1,-1 1 0,0-1 1,1 1-1,-1-1 1,1 1-1,-1-1 1,1 1-1,0-1 1,-1 1-1,1-1 1,-1 1-1,2-1 1,1 1 54,-1-1 0,0 1 0,1-1 1,-1 0-1,1 0 0,-1 0 0,0 0 0,1-1 0,-1 1 1,4-2-1,9-2 257,-1-1 1,21-11 0,-16 7-243,-1-2 0,1-1 0,-2 0 0,28-25 1,-35 28-122,-1 0 0,-1-1 0,0 0 0,0 0 0,0-1 0,-2 1 0,1-2 0,-1 1 0,4-14 0,-8 21-24,-1 0 1,0 1 0,-1-1-1,1 0 1,-1 1-1,1-1 1,-1 0-1,0 0 1,-1 1-1,1-1 1,-1-4-1,0 7-10,1 0 1,0 0-1,-1 0 0,0 0 0,1 0 0,-1 0 1,1 0-1,-1 0 0,0 0 0,0 0 0,0 0 0,1 0 1,-1 1-1,0-1 0,0 0 0,0 1 0,0-1 1,0 0-1,0 1 0,-1 0 0,1-1 0,0 1 0,0-1 1,0 1-1,0 0 0,0 0 0,-1 0 0,1 0 1,0 0-1,0 0 0,0 0 0,0 0 0,-1 0 0,1 1 1,0-1-1,0 0 0,0 1 0,-2 0 0,-5 2 3,-1 1-1,1 0 0,-1 0 0,1 1 0,0 0 1,1 0-1,-1 1 0,1 0 0,0 1 0,1-1 0,-10 12 1,-1 5-9,0 0 1,-19 38 0,24-38-38,-18 44-1,28-60-45,-1-1 0,2 0 0,-1 1 0,1-1 0,0 1-1,0 0 1,1-1 0,0 1 0,0 0 0,1-1 0,-1 1 0,4 10-1,-4-15 47,1 0 0,0 0 0,0-1 0,0 1 0,0 0 0,0 0 0,0-1 0,0 1 0,1 0 0,-1-1 0,1 1 0,-1-1 0,1 0 0,0 1 0,-1-1 0,1 0 0,0 0 0,0 0 0,0 0 0,-1-1 0,1 1 0,0 0 0,0-1 0,0 1 0,0-1 0,1 0 0,-1 0 0,0 0 0,3 0 0,3-1-36,-1 1 1,0-2 0,0 1-1,0-1 1,0 0-1,-1-1 1,10-4 0,28-16-502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8:4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 18436,'1'0'73,"-1"-1"-1,1 1 1,0 0 0,-1-1 0,1 1-1,0 0 1,0 0 0,0 0-1,-1 0 1,1 0 0,0 0 0,0 0-1,0 0 1,-1 0 0,1 0 0,0 0-1,0 0 1,0 0 0,-1 1-1,1-1 1,0 0 0,0 1 0,-1-1-1,1 0 1,0 1 0,0 0 0,0 0 10,-1 1 1,0 0-1,1-1 1,-1 1 0,0 0-1,0-1 1,0 1-1,0 0 1,0-1 0,-1 1-1,1-1 1,0 1-1,-2 2 1,-69 247 1966,12 17-1760,59-268-320,0 0-1,0 1 1,0-1-1,0 0 1,0 1-1,0-1 1,0 0-1,-1 0 1,1 1-1,0-1 1,0 0-1,0 1 1,0-1-1,0 0 1,0 1-1,1-1 1,-1 0-1,0 1 1,0-1-1,0 0 1,0 0-1,0 1 1,0-1-1,0 0 1,1 0-1,-1 1 0,0-1 1,0 0-1,0 0 1,1 1-1,7-6-98,9-14 136,0-7-224,1-4-91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28:4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15603,'-6'60'1950,"4"-44"-1592,0 0-1,1 20 1,1-31-290,0 0 0,1 0 0,0 0 0,0 0 0,0 0 0,1 0 0,0 0 0,0 0 0,0-1 0,0 1 0,4 5-1,-5-8-38,1 0 0,-1-1-1,1 1 1,-1 0 0,1-1-1,0 1 1,-1-1 0,1 1-1,0-1 1,0 0 0,0 0-1,0 0 1,0 0 0,0 0-1,0 0 1,1 0 0,-1-1-1,5 1 1,-3-1 4,-1 0 0,1 0 0,0-1 0,0 1 0,0-1 0,0 0 0,-1 0 0,1 0 0,0-1 0,4-2 0,4-2 56,-1-1 0,0-1 0,0 0 0,-1-1 0,12-12 0,-8 6 64,-1-1 0,19-28 0,-35 51 2,1 0 0,-1 1-1,1-1 1,0 1 0,-1 10 0,-1 3 53,-1 2-69,1 0 0,1 0-1,1 1 1,1-1-1,1 1 1,1-1-1,1 0 1,8 36-1,-5-38-170,9 49-187,-14-65 198,1 0 0,-1 0 0,0-1 0,0 1 0,0 0 0,-1 0 0,0-1-1,0 1 1,0 0 0,0-1 0,-4 9 0,5-13 35,-1 1-1,1 0 0,-1-1 0,1 1 1,-1 0-1,1-1 0,-1 1 0,1-1 1,-1 1-1,0-1 0,1 1 0,-1-1 1,0 1-1,1-1 0,-1 1 0,0-1 1,1 0-1,-1 0 0,0 1 0,0-1 1,1 0-1,-1 0 0,0 0 0,0 0 1,0 0-1,1 0 0,-1 0 1,0 0-1,0 0 0,0 0 0,1 0 1,-1-1-1,0 1 0,0 0 0,1 0 1,-1-1-1,0 1 0,1-1 0,-1 1 1,0 0-1,1-1 0,-1 1 0,0-1 1,1 0-1,-1 1 0,0-2 0,-3-1 84,1-1-1,-1 0 1,1-1-1,0 1 0,-4-7 1,1-1 71,0 0-1,1 0 1,0-1-1,-4-24 1,7 30-153,1 0 0,0-1 1,0 1-1,1-1 0,0 0 0,0 1 1,1-1-1,0 1 0,1 0 0,1-9 0,-2 14-43,1-1 1,-1 1-1,0-1 0,1 1 0,-1 0 0,1 0 0,0 0 0,0 0 0,0 0 0,0 0 0,0 0 0,0 0 0,0 1 0,1-1 0,-1 1 0,0 0 0,5-2 0,4-1 80,0 0 0,1 2 1,11-3-1,5 0 160,14-8-223,5-4 16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4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10778,'0'1'76,"0"0"1,0 0-1,0 0 0,0 0 0,0 0 0,1 0 1,-1 0-1,0-1 0,0 1 0,1 0 0,-1 0 0,1 0 1,-1 0-1,1-1 0,-1 1 0,1 0 0,0-1 0,-1 1 1,1 0-1,0-1 0,-1 1 0,1-1 0,0 1 0,0-1 1,-1 1-1,1-1 0,0 0 0,0 1 0,0-1 0,0 0 1,0 1-1,0-1 0,-1 0 0,1 0 0,0 0 1,0 0-1,0 0 0,0 0 0,0 0 0,0 0 0,1-1 1,7 0 437,0-1 0,0 0 1,13-5-1,-8 3-326,0 1 56,-1 1-1,1 0 0,0 1 1,-1 0-1,1 1 0,0 1 0,15 2 1,-4 2 31,1 1 0,43 17 0,-28-10-140,-1-1 0,1-2 0,1-2 0,0-2 0,63 1 0,214-19 379,-209 5-418,940-70 125,-623 81-176,-151 4-18,274 30-143,-482-31-63,0-2-1,0-4 0,0-3 1,0-3-1,0-2 0,-1-4 0,104-30 1,-14-12 100,-112 42 8,-45 11 66,1 0 0,-1 0-1,0 0 1,0 1 0,1-1-1,-1 0 1,0 0-1,0 0 1,0 0 0,0 0-1,1 0 1,-1 1-1,0-1 1,0 0 0,0 0-1,0 0 1,1 1 0,-1-1-1,0 0 1,0 0-1,0 0 1,0 1 0,0-1-1,0 0 1,0 0 0,0 0-1,0 1 1,0-1-1,0 0 1,0 0 0,0 1-1,0-1 1,0 0 0,0 0-1,0 1 1,0-1-1,0 0 1,0 0 0,0 0-1,0 1 1,0-1 0,0 0-1,-1 0 1,1 0-1,0 1 1,0-1 0,0 0-1,0 0 1,0 0 0,-1 0-1,1 1 1,0-1-1,0 0 1,0 0 0,-1 0-1,1 0 2,0 1 0,0-1-1,0 0 1,-1 0 0,1 1-1,0-1 1,0 0 0,0 0 0,0 0-1,-1 0 1,1 1 0,0-1-1,0 0 1,0 0 0,-1 0-1,1 0 1,0 0 0,0 0 0,-1 1-1,1-1 1,0 0 0,0 0-1,-1 0 1,1 0 0,0 0-1,0 0 1,-1 0 0,1 0-1,0 0 1,0 0 0,-1 0 0,1 0-1,0-1 1,0 1 0,-1 0-1,1 0 1,0 0 0,0 0-1,-1 0 1,1 0 0,0-1 0,0 1-1,0 0 1,-1 0 0,1 0-1,0 0 1,0-1 0,0 1-1,0 0 1,0 0 0,-1 0-1,1-1 1,0 1 0,0 0 0,0 0-1,0-1 1,0 1 0,0 0-1,0 0 1,0-1 0,0 1-1,0 0 1,0 0 0,0-1-1,0 1 1,0 0 0,-1-12-88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3111 14987,'1'-3'222,"1"1"-1,-1-1 1,1 1-1,0-1 1,-1 1-1,1 0 1,0 0-1,3-2 1,6-9 1,267-413 3197,-174 255-2749,100-159 193,392-617-245,-389 614-482,-3 7 8,14-33 22,-116 184-896,-98 167 1523,-5 9-653,-6 8-197,-4 9 84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505 136 14003,'6'-7'594,"-1"0"1,0-1-1,0 1 0,-1-1 0,0 0 1,6-17-1,-9 23-489,-1 0 1,1 0-1,0 1 0,-1-1 1,0 0-1,1 0 0,-1 0 1,0 0-1,0 0 0,0 0 0,0 1 1,0-1-1,-1 0 0,1 0 1,-1 0-1,1 0 0,-1 1 1,1-1-1,-1 0 0,0 0 1,0 1-1,0-1 0,0 1 1,0-1-1,0 1 0,-1-1 0,1 1 1,0 0-1,-1-1 0,1 1 1,-1 0-1,1 0 0,-1 0 1,0 0-1,1 0 0,-1 1 1,0-1-1,0 0 0,1 1 1,-3-1-1,-5-1 31,0 1 1,1 0 0,-1 1 0,0 0-1,0 0 1,0 1 0,1 0-1,-1 1 1,-10 2 0,3 1-75,0 0 0,0 1 1,0 1-1,-15 9 1,6 1-63,-1 2-1,2 0 1,1 1 0,0 2 0,2 0-1,0 1 1,2 1 0,0 1-1,2 1 1,1 0 0,1 1 0,1 1-1,1 1 1,-16 57 0,25-70 3,0 0-1,2 1 1,0-1 0,1 1 0,0-1 0,3 29-1,-1-40 2,0 0 0,0 1 0,0-1 0,0 0 0,1 0 0,-1 0 0,2 0 0,-1-1 0,0 1 0,1 0 0,0-1 0,0 0 0,0 1 0,0-1 0,1-1 0,0 1 0,-1 0 0,2-1 0,-1 0 0,0 0 0,0 0 0,1 0 0,0-1 0,8 4 0,-4-4 22,0 0 1,1-1 0,-1 0 0,0-1-1,0 1 1,1-2 0,-1 1 0,0-2-1,0 1 1,0-1 0,0 0 0,0-1 0,0 0-1,0 0 1,-1-1 0,1 0 0,13-10-1,-14 9 37,-1 0-1,1-1 1,-1 1-1,0-2 1,-1 1-1,1-1 1,-1 1-1,-1-2 0,1 1 1,-1-1-1,-1 0 1,1 0-1,-1 0 1,-1 0-1,1-1 1,-1 1-1,-1-1 0,2-10 1,-4-7 207,0 25-258,0 1 0,0-1 0,0 0 0,0 0 1,-1 1-1,1-1 0,0 0 0,-1 0 0,1 1 0,0-1 0,-1 0 0,1 1 1,-1-1-1,1 1 0,-1-1 0,1 0 0,-1 1 0,1-1 0,-1 1 0,1-1 0,-1 1 1,0 0-1,1-1 0,-1 1 0,0 0 0,0-1 0,1 1 0,-2 0 0,2 0-11,0 0 0,0 0 0,0 0 0,0 0-1,0 0 1,0 0 0,0 0 0,0 0 0,0 0 0,0 1-1,0-1 1,0 0 0,0 0 0,0 0 0,0 0 0,0 0-1,0 0 1,0 0 0,0 0 0,0 0 0,0 1 0,0-1-1,0 0 1,0 0 0,0 0 0,0 0 0,0 0 0,0 0-1,0 0 1,0 0 0,0 0 0,0 0 0,0 0 0,0 0-1,0 1 1,-1-1 0,1 0 0,0 0 0,0 0 0,0 0-1,0 0 1,0 0 0,0 0 0,0 0 0,0 0 0,0 0-1,0 0 1,-1 0 0,1 0 0,0 0 0,13 3-98,-6-4 70,0-1 1,-1 0-1,1 0 1,-1-1-1,0 0 1,0 0 0,0 0-1,0-1 1,-1 0-1,10-9 1,11-6-17,-26 19 42,0 0-1,0 0 0,1-1 0,-1 1 1,0 0-1,0 0 0,1 0 1,-1-1-1,0 1 0,0 0 1,1 0-1,-1 0 0,0 0 1,1 0-1,-1 0 0,0 0 0,1 0 1,-1-1-1,0 1 0,1 0 1,-1 0-1,0 0 0,1 1 1,-1-1-1,0 0 0,1 0 0,-1 0 1,0 0-1,0 0 0,1 0 1,-1 0-1,0 0 0,1 1 1,-1-1-1,0 0 0,0 0 1,1 0-1,-1 1 0,0-1 0,0 0 1,1 1-1,1 17-23,-8 23 24,6-39 0,-10 41 4,5-23 33,1 0 1,0 1-1,0 23 1,20-73-1489,-2-6 1214,2-7-102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18156,'-29'110'4691,"18"-72"-3689,1-1 0,1 2 0,-5 72 0,14-106-984,0 0 0,1 0 0,-1 0 0,1 0 0,0 0 0,2 5 0,-2-9-16,-1-1 0,0 1 0,0-1 1,0 1-1,1 0 0,-1-1 0,0 1 0,1-1 0,-1 1 0,0-1 0,1 1 0,-1-1 0,1 0 0,-1 1 0,1-1 0,-1 0 0,1 1 0,-1-1 0,1 0 0,-1 1 0,1-1 0,-1 0 0,2 0 0,-1 0 1,0 0 0,0 0 0,0-1 0,0 1 0,-1 0 0,1-1 0,0 1-1,0-1 1,0 0 0,0 1 0,-1-1 0,1 1 0,0-1 0,0 0 0,-1 0 0,1 1 0,-1-1 0,1 0 0,0-2-1,4-5 19,0 0 0,-1-1 0,-1 0 0,1 0 0,-1 0 0,-1 0 0,0-1 0,0 1 0,0-17 0,0 0-8,-2-1 0,-5-34 0,5 55-156,0 2-107,-1 0 0,1 0 1,-1 0-1,0 0 0,0 0 1,0 0-1,-3-6 0,7 13 10,1 1-1,-1-1 1,1 1-1,0-1 1,0 0-1,0-1 1,0 1-1,1-1 1,-1 1-1,1-2 1,-1 1 0,7 2-1,16 5-616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86 16131,'1'-1'211,"1"0"3,0 1 0,-1-1-1,1 0 1,-1 0-1,0 0 1,1 0 0,-1-1-1,0 1 1,1 0-1,-1 0 1,0-1 0,0 1-1,0-1 1,0 1-1,0-1 1,-1 1-1,1-1 1,0 1 0,-1-1-1,1 0 1,-1 1-1,0-1 1,1-3 0,-1 5-140,-1 0 1,1 0-1,-1 0 1,1 0-1,0 0 1,-1 0-1,1 0 1,0 0-1,-1 0 1,1 0-1,-1 0 1,1 0-1,0 0 1,-1 0-1,1 0 1,0 0 0,-1 1-1,1-1 1,0 0-1,-1 0 1,1 0-1,0 1 1,-1-1-1,1 0 1,0 0-1,0 1 1,-1-1-1,1 0 1,0 0-1,0 1 1,-1-1-1,1 0 1,0 1-1,-14 13 553,8-5-567,-1 0 0,1 1-1,1-1 1,0 1 0,0 0-1,1 1 1,0-1 0,0 1-1,2 0 1,-1 0 0,-1 21-1,4-31-53,0 1-1,0 0 0,0-1 0,0 1 1,1 0-1,-1-1 0,1 1 0,-1-1 1,1 1-1,-1 0 0,1-1 0,0 1 0,0-1 1,-1 0-1,1 1 0,0-1 0,1 0 1,-1 1-1,0-1 0,0 0 0,0 0 1,1 0-1,-1 0 0,1 0 0,-1 0 1,0-1-1,1 1 0,0 0 0,-1-1 1,1 1-1,-1-1 0,1 1 0,0-1 0,-1 0 1,1 0-1,0 0 0,1 0 0,3 0 15,-1 0 0,1 0-1,-1-1 1,1 0-1,-1 0 1,1-1 0,-1 1-1,0-1 1,1 0 0,6-5-1,0 0 58,-1-1 0,-1 0 0,1 0-1,-1-2 1,-1 1 0,0-1 0,9-11-1,-15 16-31,1-1-1,-1 1 1,0-1-1,-1 1 0,1-1 1,-1 0-1,2-11 0,-3 13-29,-1 1 0,1-1 0,-1 1 0,0-1 0,0 0 0,-1 1 0,1-1 0,-1 1 0,0-1 0,0 1 0,0-1 0,0 1 0,0-1 0,-3-4 0,2 6-72,0 0 1,1-1-1,-1 1 1,0 0-1,0 0 1,0 0-1,-1 0 0,1 0 1,0 1-1,-1-1 1,1 1-1,-1-1 1,1 1-1,-1 0 1,-5-1-1,-1-1-45,0 2-1,-1-1 0,-11 1 1,18 0 152,-4 1-334,6-3-76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20388,'-6'0'319,"0"1"0,1 0-1,-1 0 1,1 0 0,-1 1 0,1 0-1,0 0 1,0 0 0,0 1 0,0 0-1,0 0 1,0 0 0,-6 6-1,6-5-290,0 1 0,-1 0-1,1 1 1,1-1 0,-1 1-1,1 0 1,0 0 0,1 0-1,-1 1 1,-2 6 0,6-12-57,-1 1 0,1-1 0,-1 1 0,1-1 1,-1 1-1,1-1 0,0 1 0,0-1 0,0 1 1,0-1-1,0 1 0,0-1 0,0 1 0,0-1 1,1 1-1,-1-1 0,1 1 0,-1-1 0,1 0 0,-1 1 1,1-1-1,0 0 0,-1 1 0,1-1 0,0 0 1,0 0-1,0 1 0,0-1 0,0 0 0,1 0 1,-1 0-1,0-1 0,0 1 0,1 0 0,-1 0 0,0-1 1,1 1-1,-1-1 0,1 1 0,-1-1 0,1 1 1,1-1-1,7 2-243,1 0 1,0-1-1,0 0 0,17-2 1,-21 1 184,42-3-546,-26 1 290,32 2-1,-53 0 359,0 0-1,0 0 0,0 0 1,0 1-1,0-1 1,-1 1-1,1 0 0,0-1 1,0 1-1,0 0 1,0 0-1,-1 0 1,1 0-1,2 2 0,-3-2 15,-1 0-1,1 0 0,-1 0 0,1 0 0,-1 0 0,1 0 1,-1 0-1,1 0 0,-1 0 0,0 0 0,0 0 1,1 0-1,-1 0 0,0 0 0,0 0 0,0 0 1,0 1-1,-1-1 0,1 0 0,0 0 0,0 0 1,-1 0-1,1 0 0,0 0 0,-1 0 0,1 0 1,-2 1-1,-3 7 201,0 0 0,-1-1 1,0 0-1,0-1 0,-1 1 0,0-1 1,-11 9-1,2-3 238,-1-1 0,-30 16 0,43-25-453,-1-1 0,0 0 0,0 0 0,0 0 1,0-1-1,-8 2 0,12-3-73,1 1 0,-1-1 0,0 0 0,0 0 0,0-1 0,1 1 0,-1 0 0,0 0 1,0 0-1,1 0 0,-1-1 0,0 1 0,0 0 0,1-1 0,-1 1 0,0 0 0,1-1 0,-1 1 1,0-1-1,0 0 0,0-1-133,0 1 0,1 0 1,-1 0-1,1-1 0,0 1 1,-1 0-1,1-1 0,0 1 1,0 0-1,0-1 0,0 1 1,0 0-1,0-1 0,0 1 1,0 0-1,1-3 0,1-4-167,0 0 1,0 0-1,1 1 0,0-1 0,5-7 1,12-17-1033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18148,'14'-13'2300,"-10"6"-1235,-8 7 1314,2 3-2304,-1-1 0,1 0 0,0 1 0,0-1 0,0 1 0,1 0 0,-1 0 0,0-1 0,1 1 0,0 0 0,0 0 0,0 1 1,-1 3-1,-2 4-37,1-3-43,0 1 1,1 0-1,-1 0 0,2 0 0,-1 0 0,1 0 0,1 0 0,0 11 1,0-16 2,0-1 1,1 0-1,0 1 1,0-1-1,0 1 1,0-1-1,0 0 1,1 0 0,-1 1-1,1-1 1,0 0-1,0-1 1,0 1-1,0 0 1,1 0-1,-1-1 1,1 0 0,-1 1-1,1-1 1,0 0-1,0 0 1,0 0-1,0-1 1,4 2-1,0 0-2,0 1 0,-1-1 0,1 1 0,-1 0 0,6 5 0,-11-8 8,-1-1 0,1 1 0,0 0 0,-1 0 0,1-1 0,0 1 0,-1 0 0,1 0 0,-1 0 0,1 0 0,-1-1 0,1 1-1,-1 0 1,0 0 0,1 0 0,-1 0 0,0 0 0,0 0 0,0 1 0,0-1 8,-1 0 0,1 0 0,-1 0-1,1 0 1,-1 0 0,1 0 0,-1 0 0,0 0 0,1-1-1,-1 1 1,0 0 0,0 0 0,0-1 0,1 1-1,-1-1 1,0 1 0,0-1 0,0 1 0,0-1 0,0 1-1,0-1 1,-2 1 0,-5 1 108,0 0 1,0 0-1,-1 0 0,1-1 1,-15 0-1,20-1-169,-1-1 1,0 1-1,0-1 1,0 1-1,0-1 1,-5-2-1,8 2-24,0 1-1,-1-1 1,1 1-1,0-1 1,0 0-1,0 1 1,0-1 0,0 0-1,0 0 1,0 0-1,0 0 1,1 0-1,-1 0 1,0 0-1,1 0 1,-1 0 0,0 0-1,1 0 1,-1-2-1,0-9-295,4-4-134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17012,'-13'38'5812,"4"9"-4016,0 50-1534,8-93-112,1 6-111,-2 54 180,2-60-199,0 1 0,1 0 0,0 0 0,0 0 0,0-1 1,0 1-1,1 0 0,0-1 0,0 1 0,3 5 0,-4-9-8,0 0-1,-1 0 1,1 0 0,0 0 0,0 0-1,0 0 1,0 0 0,0 0 0,0-1-1,0 1 1,0 0 0,0-1 0,0 1-1,1-1 1,-1 1 0,0-1 0,0 1-1,0-1 1,1 0 0,-1 0 0,0 0-1,0 1 1,1-1 0,-1 0 0,0-1-1,1 1 1,-1 0 0,0 0 0,0-1 0,0 1-1,1 0 1,-1-1 0,0 1 0,0-1-1,0 0 1,0 1 0,0-1 0,0 0-1,2-1 1,2-2 55,-1 0 1,1 0-1,-1-1 0,0 0 1,0 0-1,5-7 0,-1-2 99,0-1-1,-2 1 0,1-1 1,7-30-1,-12 35-103,1 0 0,-2 1 0,0-1 0,0 0 0,0 0-1,-1 0 1,-1 0 0,0 0 0,-2-12 0,2 21-75,1 0 1,-1 0-1,1-1 1,-1 1-1,1 0 0,-1 0 1,1 0-1,-1 0 1,0 0-1,0 0 1,0 0-1,-1-2 0,0 4-613,9 5-282,-2-2 694,0-2 0,0 1 0,0 0 0,0-1 0,1 0 0,-1-1 0,1 1 0,-1-1 0,1 0 0,-1 0 0,1 0 0,0-1 0,0 0 0,-1 0 0,1-1 0,7-1 0,30-4-695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19340,'-24'14'1077,"-69"46"1050,80-51-1864,1 0 1,1 1-1,0 1 0,0-1 1,-9 15-1,19-24-259,0 0 1,0 0 0,0 0-1,0 0 1,0 0-1,0 1 1,1-1-1,-1 0 1,1 1-1,-1-1 1,1 0 0,-1 1-1,1-1 1,0 1-1,-1-1 1,1 0-1,0 1 1,0-1 0,0 1-1,0-1 1,0 1-1,1-1 1,-1 1-1,0-1 1,1 0 0,0 3-1,1-2-56,-1-1 0,1 1 0,0 0 0,0-1 0,0 0 0,0 1 0,0-1 0,0 0 0,0 0 0,0 0 0,0 0 0,1 0-1,-1-1 1,0 1 0,5 0 0,34 5-1350,53 1 0,-64-6 782,0 1-1,-1 2 1,1 0-1,31 10 1,-59-13 610,0-1 0,0 1 1,0 0-1,0 0 1,0 0-1,0 0 0,0 0 1,-1 0-1,1 0 0,0 1 1,-1-1-1,1 1 0,-1-1 1,1 1-1,-1 0 1,2 2-1,-3-3 34,1 0-1,-1 1 1,1-1 0,-1 0 0,0 1-1,0-1 1,0 0 0,0 1 0,0-1 0,0 1-1,0-1 1,0 0 0,0 1 0,-1-1-1,1 1 1,0-1 0,-1 0 0,-1 3-1,-1 1 94,-1 1 0,0 0 0,0-1 0,0 0-1,-1 0 1,0-1 0,0 1 0,-8 5 0,1-2 11,1 0 1,-1-1-1,-1 0 1,1-1 0,-1 0-1,0-1 1,0-1-1,-1 0 1,-15 2-1,-22-2 184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157 207 15859,'-21'20'1274,"1"0"0,1 1 0,-24 33 0,36-43-1041,0 0 0,1 0 0,0 0-1,1 0 1,0 1 0,1 0 0,1 0-1,-1 0 1,2 1 0,-2 12 0,4-23-202,0 1 1,0-1-1,0 1 1,0-1 0,0 1-1,0-1 1,1 0 0,-1 1-1,1-1 1,0 1-1,0-1 1,0 0 0,0 1-1,2 2 1,-2-3-18,0-1 0,0 0 0,0 0 0,0 0 0,1 0 0,-1 0 0,0-1 0,1 1 0,-1 0 0,0-1 0,1 1 0,-1 0 0,1-1 0,-1 0 0,0 1 0,1-1 0,-1 0 0,3 0 0,0 0-2,0 0 0,0-1-1,0 0 1,0 0 0,0 0-1,0 0 1,0-1 0,-1 1-1,1-1 1,-1 0 0,1 0-1,-1 0 1,0-1 0,0 1-1,1-1 1,4-5 0,1-5 30,0 0 0,-1 0 0,0-1 1,-1 0-1,0 0 0,-2-1 1,1 0-1,-2 0 0,0 0 1,-1-1-1,0 1 0,-1-1 0,-1-29 1,-4 30 71,3 15-111,0 0 1,0 0 0,0 0-1,0-1 1,0 1-1,0 0 1,-1 0 0,1 0-1,0 0 1,0 0 0,0 0-1,0 0 1,-1 0-1,1 0 1,0 0 0,0-1-1,0 1 1,0 0 0,-1 0-1,1 0 1,0 0-1,0 0 1,0 0 0,-1 0-1,1 0 1,0 0 0,0 1-1,0-1 1,0 0 0,-1 0-1,1 0 1,0 0-1,0 0 1,0 0 0,0 0-1,0 0 1,-1 0 0,1 1-1,-2 0 19,1 1-1,-1 0 0,1 0 1,-1 0-1,1 0 1,0 0-1,0 0 0,0 0 1,-1 3-1,-3 6 19,2 0 1,-1 1-1,1-1 0,1 1 0,0 0 1,1 0-1,0 0 0,0-1 0,2 1 0,-1 0 1,4 17-1,-3-27-34,-1 0 1,1 0-1,0 0 0,0 0 1,0 0-1,0 0 1,0 0-1,0 0 1,1 0-1,-1 0 0,0-1 1,1 1-1,0-1 1,-1 1-1,1-1 0,0 1 1,0-1-1,-1 0 1,4 2-1,-2-3-1,0 1-1,0 0 1,0-1 0,0 1-1,0-1 1,0 0 0,0 0 0,0 0-1,0 0 1,0-1 0,0 1-1,5-3 1,2 0 5,0-2-1,0 1 1,0-2-1,0 1 1,-1-1-1,15-12 1,6-7 55,-1-3-1,-2 0 1,0-1 0,-2-2-1,-1-1 1,-2 0 0,22-44-1,-40 68-11,0-1-1,0 0 0,-1-1 0,0 1 1,-1-1-1,2-14 0,-4 22-39,0 0 1,0 0-1,0 0 0,0 1 1,0-1-1,-1 0 1,1 0-1,0 0 0,-1 1 1,1-1-1,-1 0 0,0 0 1,0 1-1,0-1 1,0 1-1,0-1 0,-1-1 1,0 2-6,1 0 1,-1 0 0,0 0-1,1 0 1,-1 0 0,0 1-1,0-1 1,0 1 0,1-1-1,-1 1 1,0-1 0,0 1-1,0 0 1,0 0 0,0 0-1,0 0 1,0 0 0,0 1-1,0-1 1,-2 1 0,-1 0-4,-1 1 0,1 0 0,0 0 0,-1 0 0,1 0 1,0 1-1,0 0 0,0 0 0,1 0 0,-1 0 0,-5 6 1,3-2-12,1 1 0,-1 0 1,1 0-1,1 0 1,-10 18-1,6-7-8,1 2 0,1-1 1,1 1-1,1-1 0,-4 30 0,7-34 4,1 0 0,1 0 1,0 0-1,1 0 0,1 0 0,0 0 1,7 24-1,-7-34 9,0-1-1,0 1 1,1-1 0,0 1-1,0-1 1,0 0 0,0 0-1,1-1 1,0 1 0,6 5-1,-7-7 3,0-1 0,1 0-1,-1 1 1,1-1-1,0-1 1,0 1-1,0 0 1,0-1 0,0 0-1,0 0 1,0 0-1,0-1 1,0 1-1,0-1 1,0 0 0,6 0-1,-2-1 6,1-1 0,-1 0-1,0 0 1,0-1 0,-1 0-1,1 0 1,0-1 0,-1 1 0,0-2-1,0 1 1,0-1 0,-1 0-1,1-1 1,-1 1 0,6-8-1,4-6 24,0-1 0,-1 0 0,21-40 0,-21 25-6,-3 8-19,-18 51-7,1-9-1,1-6 0,1 0 1,0 0-1,1 0 1,0 0-1,0 0 0,1 1 1,0-1-1,1 1 0,1 11 1,-1-20 3,0 0-1,0 0 1,0 0 0,1 0 0,-1-1-1,0 1 1,0 0 0,1 0 0,-1 0-1,1-1 1,-1 1 0,1 0 0,-1 0-1,1-1 1,-1 1 0,1-1 0,0 1-1,-1 0 1,1-1 0,0 1-1,-1-1 1,1 1 0,0-1 0,0 0-1,-1 1 1,2-1 0,0 1-1,0-1-1,0 0 1,0 0 0,0 0-1,0 0 1,0-1 0,0 1-1,0 0 1,0-1 0,0 0-1,2 0 1,3-2-5,0-1 0,0 1 1,-1-1-1,1 0 0,6-7 1,3-3-13,0-1 1,-1-1-1,-1 0 1,-1-1-1,0 0 1,-1-1-1,18-39 1,-29 55 20,-4 5 6,-7 18 22,-14 30 47,16-28-22,0 1 1,1 0 0,2 0-1,0 0 1,1 1-1,0 40 1,4-63-75,0 1 0,1-1 1,-1 1-1,0-1 0,1 0 0,-1 1 1,1-1-1,0 1 0,0-1 0,0 0 1,0 0-1,0 1 0,1-1 0,-1 0 1,1 0-1,2 2 0,-4-3 10,1-1 0,-1 1 0,1-1 0,0 1 0,-1-1 1,1 0-1,0 0 0,0 1 0,-1-1 0,1 0 0,0 0 0,0 0 0,-1 0 0,1 1 0,0-1 0,0 0 1,-1-1-1,1 1 0,0 0 0,0 0 0,1 0 0,-1-1 21,1 0 0,0 0 0,-1 0 0,1 0 0,0 0 0,-1 0 0,1-1 0,-1 1 0,0 0 0,1-1 0,-1 1 0,1-3 0,18-27-106,1-5-43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59 16588,'1'2'271,"0"0"0,0-1 1,0 1-1,0 0 0,0-1 1,0 1-1,0 0 1,1-1-1,-1 1 0,0-1 1,1 0-1,0 1 1,-1-1-1,1 0 0,0 0 1,-1 0-1,1 0 0,0-1 1,0 1-1,3 1 1,-1-1-32,1-1 0,-1 1 0,1-1 0,-1 0 0,1 0 1,-1 0-1,1 0 0,0-1 0,4-1 0,-3 1-194,-1-1-1,1 1 0,-1-1 1,1 0-1,-1-1 1,0 1-1,0-1 0,0 0 1,-1 0-1,1-1 1,-1 1-1,1-1 1,-1 0-1,0 0 0,6-9 1,-9 12-43,-1 0 1,0 1 0,1-1-1,-1 0 1,1 0 0,-1 0-1,0 1 1,0-1 0,1 0-1,-1 0 1,0 0 0,0 0-1,0 0 1,0 1 0,0-1-1,0 0 1,0 0 0,0 0-1,-1 0 1,1 0 0,0 1-1,0-1 1,-1 0 0,1 0-1,0 0 1,-1 1 0,0-2-1,0 1 3,0 0 0,0 0 0,-1 1 0,1-1 0,0 0 0,-1 0 0,1 1 1,-1-1-1,1 1 0,-1-1 0,1 1 0,-1 0 0,1 0 0,-2-1 0,-3 1 8,0 0 0,0 0 0,1 1 1,-1-1-1,0 1 0,1 0 0,-10 4 0,7-1-4,0 0 0,0 1 0,0 0 0,0 0 0,1 1 0,0 0 0,0 0 0,0 1 0,-10 14 0,13-15-5,0-1 0,0 1 0,1 1 0,0-1 0,0 0 0,0 1 0,1 0 0,0-1 0,1 1 0,-1 0 0,1 0 0,1 0 0,-1 12 0,1-17-42,0 0 0,0-1-1,0 1 1,0 0 0,0 0 0,1-1 0,-1 1 0,1-1 0,-1 1 0,1 0-1,-1-1 1,1 1 0,0-1 0,0 1 0,0-1 0,0 1 0,0-1 0,0 0-1,0 0 1,0 1 0,0-1 0,1 0 0,-1 0 0,0 0 0,1 0 0,-1 0-1,4 1 1,-1-2 0,0 1-1,0-1 0,0 0 0,0 0 1,0 0-1,0 0 0,0-1 0,0 1 1,0-1-1,0 0 0,6-3 1,45-17-253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230 127 12707,'4'-6'404,"-1"1"-1,0 0 1,0-1 0,0 0 0,-1 1 0,1-1 0,-1 0 0,-1-1 0,2-8 0,-2 12-241,-1 1 0,0 0 1,0 0-1,0 0 1,-1 0-1,1-1 1,0 1-1,-1 0 0,1 0 1,-1 0-1,0 0 1,0 0-1,0 0 1,0 0-1,0 0 0,0 1 1,-1-1-1,1 0 1,0 0-1,-1 1 1,1-1-1,-1 1 0,0 0 1,0-1-1,1 1 1,-1 0-1,0 0 1,0 0-1,0 0 0,0 0 1,-3 0-1,-2-1 3,1 1 0,0 0-1,0 1 1,-1-1 0,1 1-1,0 1 1,0-1 0,-1 1-1,1 0 1,0 0 0,0 1-1,0 0 1,0 0 0,0 0 0,0 1-1,1-1 1,-1 2 0,1-1-1,0 0 1,0 1 0,-7 7-1,4-5-109,0 1-1,1 1 0,0-1 1,1 1-1,-1 0 1,2 1-1,-1-1 0,1 1 1,0 0-1,1 0 1,0 1-1,-4 16 0,7-24-39,1 1-1,-1-1 1,1 1 0,0-1-1,0 1 1,0-1-1,0 1 1,0-1-1,1 1 1,-1-1 0,1 0-1,-1 1 1,1-1-1,0 0 1,0 1-1,0-1 1,0 0 0,0 0-1,3 4 1,-2-5-4,0 1 0,0-1 1,-1 1-1,1-1 1,0 0-1,0 0 0,1 0 1,-1 0-1,0-1 1,0 1-1,0 0 0,1-1 1,-1 1-1,0-1 1,0 0-1,1 0 0,-1 0 1,0 0-1,1 0 1,-1-1-1,3 0 0,7-2 15,-1 0-1,0-1 0,0 0 0,0-1 1,-1 0-1,0-1 0,0 0 1,0-1-1,16-14 0,-1-2 30,-1-2-1,23-29 1,-32 33-37,-3 6-44,-18 38-40,6-23 63,-25 82-124,23-74-18,0 1 1,0 0-1,1 1 1,0-1-1,1 0 1,0 0-1,2 13 1,-2-21 88,0 1 0,0-1 0,1 0 0,-1 0 0,0 1 0,1-1 0,-1 0 1,0 0-1,1 0 0,0 1 0,-1-1 0,1 0 0,0 0 0,-1 0 0,1 0 0,0 0 0,0 0 0,0-1 0,0 1 1,0 0-1,0 0 0,0-1 0,0 1 0,0 0 0,1-1 0,-1 1 0,0-1 0,0 0 0,0 1 0,1-1 0,-1 0 1,0 0-1,0 0 0,1 0 0,-1 0 0,0 0 0,1 0 0,-1 0 0,0 0 0,3-1 0,2-1-79,0 0 0,0-1 0,0 0-1,0 0 1,0 0 0,9-8 0,27-20-685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36 15227,'-23'16'1401,"-95"73"3724,108-80-4841,-1 1-1,2 0 0,-1 1 0,2 0 1,-1 1-1,1-1 0,1 1 0,-7 15 1,13-25-263,0 1 0,0-1 0,1 0 0,-1 1 0,0-1 0,1 0 0,-1 1 0,1-1 0,0 1 0,0-1 0,0 1 0,0-1 0,0 1 0,1 3 1,0-5-20,-1 1 0,1-1 0,0 0 1,-1 0-1,1 0 0,0 0 1,-1 0-1,1 0 0,0 0 1,0-1-1,0 1 0,0 0 0,0 0 1,0-1-1,0 1 0,0 0 1,0-1-1,1 1 0,-1-1 1,0 1-1,1-1 0,2 1-9,0-1 0,0 0 0,0 0 0,0 0 0,0 0 0,0 0 0,0-1 0,0 0 0,0 0 0,-1 0 0,1 0 0,0-1-1,0 1 1,-1-1 0,1 0 0,3-3 0,30-25 67,-1-1 1,-2-2-1,-1-2 0,-2 0 0,35-52 1,-61 79 18,-2 5-21,-1 1 0,0-2 1,0 1-1,0 0 0,-1 0 0,1-1 1,2-6-1,-4 10-50,0 0-1,0 0 1,0 0-1,0 0 1,0 0-1,0 0 1,0-1-1,0 1 1,0 0-1,0 0 1,0 0-1,0 0 1,0 0-1,0-1 1,0 1-1,0 0 1,0 0-1,0 0 1,0 0-1,0 0 1,0-1-1,0 1 1,0 0-1,0 0 1,0 0-1,-1 0 1,1 0-1,0 0 1,0-1-1,0 1 1,0 0-1,0 0 1,0 0-1,0 0 1,0 0-1,-1 0 1,1 0-1,0 0 1,0 0-1,0 0 1,0 0-1,0-1 1,0 1-1,-1 0 1,-7 3 186,-11 9 74,11-3-190,-1 0 0,1 1-1,1 0 1,-1 0 0,2 0 0,-11 23-1,13-24-231,0-1 0,1 1 0,0 1 0,1-1 0,-1 0-1,2 1 1,0-1 0,0 1 0,1 16 0,6-2-969,-5-24 1093,-1 1 0,1 0 0,-1 0-1,1-1 1,-1 1 0,1-1 0,-1 1-1,1 0 1,0-1 0,-1 1 0,1-1-1,0 1 1,0-1 0,-1 0-1,1 1 1,0-1 0,0 0 0,0 0-1,-1 1 1,1-1 0,0 0 0,0 0-1,0 0 1,0 0 0,-1 0 0,1 0-1,1 0 1,16-6-646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262 162 15219,'-5'-2'441,"-2"1"0,1 0 1,0 0-1,0 1 0,0 0 0,0 0 0,0 0 0,0 1 0,0 0 0,-1 0 0,-9 3 0,7 0-196,-1 0-1,1 0 0,0 1 0,1 0 1,-1 0-1,-13 12 0,11-7-127,1 0-1,0 0 1,1 0-1,0 1 1,0 1-1,2 0 1,-1 0-1,1 0 1,1 1-1,-6 18 1,11-28-71,0 0 1,0 0 0,0 0-1,1 0 1,-1 0 0,1 0 0,0 0-1,0 0 1,0 0 0,1 0-1,-1 0 1,1 0 0,1 5-1,-2-7-31,1 1-1,0-1 1,0 0-1,0 0 1,0 0-1,0 0 1,0 0-1,0-1 1,0 1-1,0 0 1,0 0-1,0-1 0,0 1 1,0 0-1,1-1 1,-1 1-1,0-1 1,1 0-1,-1 1 1,0-1-1,0 0 1,1 0-1,-1 0 1,1 0-1,-1 0 1,0 0-1,1 0 0,-1 0 1,0-1-1,0 1 1,1 0-1,-1-1 1,2 0-1,7-2 11,-1-1 0,1 0-1,-1-1 1,0 0-1,0 0 1,0-1 0,9-8-1,55-52 50,-68 61-69,26-26 51,-1-2 0,-2-1 0,-1-1-1,-1-1 1,30-59 0,-49 75 33,-6 12-2,-1 8-84,0 0 1,0 0-1,0-1 1,0 1-1,0 0 1,-1 0-1,1 0 1,0 0-1,0 0 1,0 0 0,0 0-1,-1 0 1,1 0-1,0 0 1,0 0-1,0 0 1,0 0-1,0 0 1,-1 0-1,1 0 1,0 0-1,0 0 1,0 0-1,0 0 1,0 0-1,-1 0 1,1 0-1,0 0 1,0 0-1,0 0 1,0 0 0,0 1-1,-1-1 1,1 0-1,0 0 1,0 0-1,0 0 1,0 0-1,0 0 1,0 0-1,0 1 1,0-1-1,-1 0 1,-11 13 49,1 0 1,0 0-1,0 1 1,2 0-1,0 1 0,-11 22 1,10-18-64,-4 5-385,2 1 1,0 0 0,-7 27-1,17-37 136,7-11-78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99 17452,'6'1'372,"0"0"0,0 0 1,0-1-1,0 0 0,0 0 0,-1-1 1,1 1-1,0-1 0,9-3 0,52-18 1340,-57 17-1358,1 1-107,-3 2-93,0-1 1,0 0 0,0 0-1,0-1 1,-1 0 0,0-1-1,0 1 1,0-1 0,7-8-1,-13 13-137,-1 0 0,0 0-1,1-1 1,-1 1-1,0 0 1,0-1 0,1 1-1,-1 0 1,0-1-1,0 1 1,1-1 0,-1 1-1,0 0 1,0-1-1,0 1 1,0-1 0,0 1-1,0-1 1,0 1-1,0 0 1,0-1 0,0 1-1,0-1 1,0 1 0,0-1-1,0 1 1,0 0-1,0-1 1,-1 1 0,1-1-1,0 1 1,-14-6 367,-20 6-25,17 2-340,0 2-1,1 0 1,-1 1-1,1 1 0,0 1 1,1 0-1,-1 1 1,1 0-1,1 1 1,0 1-1,0 0 1,1 1-1,0 1 0,1 0 1,0 1-1,-11 15 1,19-22-15,0 0 0,0 1 1,1-1-1,0 1 0,0 0 0,1 0 1,-3 12-1,4-17-30,1-1 0,0 1 1,-1 0-1,1-1 0,0 1 0,0 0 0,0-1 1,0 1-1,0-1 0,1 1 0,-1 0 1,0-1-1,1 1 0,-1-1 0,1 1 0,0-1 1,-1 1-1,1-1 0,0 1 0,0-1 0,0 0 1,0 1-1,0-1 0,0 0 0,0 0 1,0 0-1,1 0 0,-1 0 0,0 0 0,1 0 1,-1 0-1,1-1 0,-1 1 0,1 0 1,-1-1-1,1 1 0,-1-1 0,1 0 0,0 0 1,1 1-1,4-1-84,0-1 0,1 1 1,-1-1-1,0 0 0,0-1 0,0 0 1,0 0-1,0 0 0,0-1 0,0 0 0,-1-1 1,1 1-1,6-6 0,0 1-58,40-22-345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238 110 16043,'-10'0'267,"-1"1"1,1 0-1,-1 1 0,1 1 0,0-1 0,0 2 0,0-1 0,0 1 0,1 1 0,-17 9 0,15-6-18,0 0 1,0 0-1,1 1 0,0 1 0,0-1 1,1 2-1,-14 19 0,21-26-120,0-1-1,0 1 1,0 0 0,1 0-1,-1 0 1,1 0-1,0 0 1,-1 4 0,2-7-95,0-1-1,0 1 1,0 0 0,0 0 0,0 0 0,0-1 0,0 1 0,0 0 0,0 0 0,1 0 0,-1-1 0,0 1 0,0 0 0,1 0 0,-1-1 0,1 1 0,-1 0-1,0-1 1,1 1 0,-1 0 0,1-1 0,-1 1 0,1-1 0,0 1 0,-1 0 0,1-1 0,0 0 0,-1 1 0,1-1 0,0 1 0,0-1 0,-1 0 0,1 0 0,0 1-1,0-1 1,-1 0 0,1 0 0,0 0 0,0 0 0,0 0 0,-1 0 0,1 0 0,0 0 0,0 0 0,0 0 0,1-1 0,7-1 53,0 0 1,0 0-1,0-1 1,0-1-1,-1 1 1,1-1-1,-1-1 0,0 0 1,-1 0-1,9-6 1,13-13 36,27-28-1,-55 50-116,72-76 101,-64 68-88,-1 0 0,-1 0 0,0-1 1,-1 0-1,0-1 0,6-13 0,-12 15 55,-6 9-4,-10 11 14,3 3-40,0 0 0,1 1-1,1 0 1,1 1 0,0 0 0,1 1 0,0 0-1,1 1 1,1-1 0,1 1 0,0 1-1,1-1 1,-3 23 0,8-40-58,-2 35-555,2-34 557,0 0 0,0 1 0,0-1 0,0 0 0,0 0 1,1 0-1,-1 0 0,0 0 0,0 0 0,1 0 0,-1 0 0,1 0 0,-1 0 0,1 0 1,-1 0-1,1 0 0,0 0 0,0 0 0,-1-1 0,1 1 0,0 0 0,0 0 1,0-1-1,0 1 0,0 0 0,1 0 0,13 0-200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0:5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87 243 12035,'-7'-3'684,"1"1"0,-1-1 0,0 1 0,0 1 0,0-1 0,0 1 1,0 0-1,0 1 0,-13 0 0,19 0-650,1 0 0,0 0 0,0 1 0,0-1 1,-1 0-1,1 0 0,0 0 0,0 0 0,0 0 0,-1 1 0,1-1 0,0 0 0,0 0 0,0 0 1,0 1-1,0-1 0,-1 0 0,1 0 0,0 1 0,0-1 0,0 0 0,0 0 0,0 0 0,0 1 1,0-1-1,0 0 0,0 0 0,0 1 0,0-1 0,0 0 0,0 0 0,0 1 0,0-1 1,0 0-1,0 0 0,0 1 0,0-1 0,0 0 0,0 0 0,1 1 0,-1-1 0,0 0 0,0 0 1,0 0-1,0 1 0,1-1 0,-1 0 0,0 0 0,0 0 0,0 0 0,0 0 0,1 1 0,-1-1 1,0 0-1,0 0 0,1 0 0,-1 0 0,14 10 355,-2-5-242,0 0-1,0-1 1,1-1-1,-1 0 1,1-1-1,13 1 1,80 0 321,-86-4-377,570-45 937,-452 31-952,1766-102-26,-1266 122-126,121 0 171,-559-14 788,0-7-1,213-47 0,-324 44-1660,-90 19 561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1:5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18700,'6'-5'1488,"-1"7"-1160,-4 5-120,1 7 489,2 3-177,-2 4-224,2 4-104,-4-1-112,2 4-8,-2-4-128,1 1-184,-1-5-456,-1-3-265,-5-7 777,0-2-200,-4-3-128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1:5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3 124 14987,'-1'-5'329,"0"1"1,1-1-1,0 0 0,0 0 1,0 0-1,1 0 0,1-9 0,-1 12-189,0-1 0,1 1 0,-1 0 0,0-1 0,1 1 0,-1 0 0,1 0 0,0 0 0,0 0 0,-1 0 0,1 0 0,1 0-1,-1 1 1,0-1 0,5-2 0,6-2 216,0 0 0,1 1 1,0 0-1,0 1 0,0 0 0,27-2 0,-6 2-50,60 3 0,-74 2-280,-1 1 0,0 1 0,0 1 0,-1 0-1,1 2 1,-1 0 0,0 1 0,29 15 0,-39-16-24,0-1 0,-1 2-1,1-1 1,-1 1 0,0 0 0,-1 1 0,13 15-1,-15-16 3,-1-1-1,0 1 1,-1 0-1,0 0 0,0 0 1,0 1-1,-1-1 0,0 1 1,0-1-1,-1 1 1,1 14-1,-2-18 10,-1 1-1,1-1 1,0 0-1,-1 1 1,0-1-1,0 1 1,0-1 0,-1 0-1,1 0 1,-1 0-1,0 0 1,0 0-1,-1 0 1,-4 6 0,2-5 47,0 1 0,-1-1 0,0 0 1,0 0-1,0-1 0,0 0 0,-14 7 1,-1-3 208,-1 0 1,0-1 0,0-1-1,-37 5 1,-3-5 363,58-6-697,0 0 0,-1 0-1,1 0 1,-1-1 0,1 1 0,0-1 0,-1 0-1,1 0 1,0-1 0,0 0 0,-6-3 0,9 5 33,1 0 1,-1-1-1,1 1 1,0 0-1,-1-1 1,1 1-1,0 0 1,-1-1-1,1 1 1,0-1-1,0 1 1,-1 0-1,1-1 1,0 1-1,0-1 1,0 1-1,0-1 1,0 1-1,0-1 1,0 1-1,-1-1 1,1 1-1,1-1 1,-1 1-1,0-1 1,0 1-1,0-1 1,0 1-1,0-1 1,0 1-1,0 0 1,1-1-1,-1 1 1,0-1-1,0 1 1,1-1-1,-1 1 1,0 0-1,1-1 1,-1 1-1,0 0 1,1-1-1,-1 1 1,0 0-1,1-1 1,-1 1-1,1 0 1,-1 0-1,1 0 1,-1-1-1,0 1 1,1 0-1,0 0 1,17-3-485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16548,'-2'20'340,"-30"388"4394,30-319-3987,3 1 0,21 135 1,-18-199-638,3 19 95,1-1 0,2 0 0,18 45-1,-20-75-194,-8-13-11,0-1-1,1 0 1,-1 0 0,0 0-1,0 0 1,0 0 0,0 0-1,0 0 1,1 0-1,-1 0 1,0 0 0,0 0-1,0 0 1,0 0 0,0 0-1,1 0 1,-1 0-1,0 0 1,0 0 0,0 0-1,0 0 1,0 0 0,1 0-1,-1 0 1,0 0-1,0 0 1,0 0 0,0 0-1,0-1 1,0 1 0,1 0-1,-1 0 1,0 0 0,0 0-1,0 0 1,0 0-1,0 0 1,0-1 0,0 1-1,0 0 1,0 0 0,0 0-1,0 0 1,0 0-1,1-1 1,-1 1 0,0 0-1,1-4-31,-1 0 1,1-1-1,-1 1 0,1 0 0,-2-8 0,-2-36-284,-3 1 0,-19-77 1,-40-89-222,58 192 585,0 0 0,-2 0 1,-1 1-1,0 0 0,-18-25 1,34 51-173,0 0 0,0-1 0,0 0 0,1 0 1,0 0-1,0-1 0,0 1 0,0-2 0,12 5 1,-2-2-188,0 0 1,0-1-1,26 4 1,9-4-128,1-5-160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1:5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18900,'47'3'3195,"-35"-2"-2906,0 0 0,0-1 0,0 0 0,0-1 0,18-3 0,-20 1-213,0 1-1,0-1 1,-1-1-1,1 0 1,10-6-1,-18 9-62,0 0 0,0 0 0,0-1 0,-1 1 0,1 0 0,0-1 0,0 1 0,-1-1 0,1 0 0,-1 1 0,0-1 0,1 0 0,-1 0 0,0 0 0,0 0-1,0 0 1,0 0 0,0 0 0,-1 0 0,1-1 0,-1 1 0,1 0 0,-1 0 0,0-1 0,0 1 0,0 0 0,0 0 0,0-1 0,-1-3 0,0 5-5,1 0 1,-1 0-1,1-1 1,-1 1-1,0 0 1,1 0 0,-1 0-1,0 0 1,0 0-1,0 0 1,0 0 0,0 0-1,0 1 1,0-1-1,0 0 1,0 0-1,0 1 1,0-1 0,-1 1-1,1-1 1,0 1-1,0-1 1,-1 1-1,1 0 1,0 0 0,-1 0-1,1 0 1,0 0-1,-1 0 1,1 0-1,0 0 1,0 0 0,-3 1-1,0 0 4,0 0 0,0 0-1,-1 0 1,1 0 0,0 1 0,1 0 0,-1 0-1,-7 4 1,7-2-8,0-1 0,1 1 0,-1 0 0,1 0 0,-1 0 0,1 0 0,1 1 0,-1-1 0,1 1 0,-1 0 0,1-1-1,-2 11 1,3-13-5,1 0-1,0 0 1,-1 0-1,1 0 0,0-1 1,0 1-1,0 0 1,1 0-1,-1 0 0,0 0 1,1 0-1,-1 0 1,1 0-1,0 0 0,0 0 1,-1-1-1,1 1 1,0 0-1,1-1 0,-1 1 1,0 0-1,0-1 1,1 0-1,-1 1 0,1-1 1,-1 0-1,1 1 0,-1-1 1,1 0-1,0 0 1,-1-1-1,1 1 0,0 0 1,0 0-1,0-1 1,2 1-1,13 2 2,-1 0-1,1-2 1,0 0 0,0-1 0,-1 0-1,1-1 1,24-5 0,-20 2 13,1 2 0,0 0 0,35 3 1,-55 0-10,1-1 0,0 1 0,-1 0 0,1 0 0,-1 0 0,1 0 0,-1 1 0,0-1 0,1 0 0,-1 1 0,0 0 0,0-1 0,0 1 0,3 4 0,-3-4-2,0 0 0,0 0 0,0 0 0,0 0 0,0 0 0,1 0 0,-1-1 0,0 1 0,1-1 0,0 0 0,-1 0 0,1 0 0,5 1 0,12 0 0,-1-2 1,1 0 0,0-1-1,-1-1 1,1-1-1,-1-1 1,20-6-1,-14 3-125,0 2-1,0 0 0,38 0 0,-62 5 25,0 0 0,1 0-1,-1 0 1,0 1 0,1-1 0,-1 0 0,0 1 0,0-1 0,1 1-1,-1 0 1,0-1 0,0 1 0,0 0 0,2 1 0,-2-1-66,0 0 1,0 0 0,1 0 0,-1 0 0,0 0 0,1-1 0,-1 1 0,1 0 0,-1-1 0,0 1-1,1-1 1,-1 0 0,3 1 0,13-2-383,5-1-81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1:5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18276,'-16'2'1167,"-1"1"0,-22 7 0,35-9-1094,1 1 0,-1-1 0,0 1-1,1-1 1,-1 1 0,1 0 0,-1 1 0,1-1-1,0 0 1,0 1 0,0 0 0,0 0 0,1 0 0,-1 0-1,-3 6 1,5-8-73,1 0 0,-1-1 0,1 1 0,0 0 0,-1-1 0,1 1-1,0 0 1,0-1 0,0 1 0,0 0 0,0 0 0,-1-1 0,1 1 0,0 0-1,0-1 1,1 1 0,-1 0 0,0 0 0,0-1 0,0 1 0,0 0 0,1-1-1,-1 1 1,0 0 0,1-1 0,-1 1 0,0 0 0,1 0 0,0 0-5,1-1 0,-1 1 1,0 0-1,0-1 1,1 1-1,-1-1 0,0 1 1,1-1-1,-1 1 0,0-1 1,1 0-1,-1 0 1,3 0-1,3 0-28,0 0-1,0 0 1,0-1 0,11-3 0,-11 2 12,0-1 0,0 1 1,0-1-1,-1 0 0,1-1 1,-1 0-1,0 0 1,0 0-1,0-1 0,-1 0 1,1 0-1,4-6 0,-21 15 121,-5 5 49,-16 13 335,32-22-480,1 0-1,-1 0 1,0 0 0,0 0 0,0 0 0,0 0 0,0 0 0,0-1 0,0 1 0,0 0 0,0 0 0,0 0 0,0 0 0,0 0 0,1 0-1,-1 0 1,0 0 0,0 0 0,0 0 0,0 1 0,0-1 0,0 0 0,0 0 0,0 0 0,0 0 0,0 0 0,0 0 0,0 0-1,0 0 1,1 0 0,-1 0 0,0 0 0,0 0 0,0 0 0,0 0 0,0 0 0,0 0 0,0 0 0,0 0 0,0 0 0,0 1-1,0-1 1,0 0 0,0 0 0,0 0 0,0 0 0,0 0 0,0 0 0,0 0 0,0 0 0,0 0 0,0 0 0,0 0 0,0 0 0,0 1-1,0-1 1,0 0 0,0 0 0,0 0 0,11 0 10,-5 0-99,-18 0 25,5-1 112,6 0-45,0 1-1,1 0 0,-1 0 0,0 0 0,1 0 0,-1 0 1,0 0-1,1 0 0,-1 0 0,0 0 0,1 0 1,-1 0-1,0 1 0,1-1 0,-1 0 0,0 0 0,1 1 1,-1-1-1,1 0 0,-1 1 0,1-1 0,-1 0 0,1 1 1,-1-1-1,0 1 0,0 0-3,-1 0 0,1 0 0,0 0-1,0 0 1,0 0 0,-1 0 0,1 0 0,0 1 0,0-1 0,1 0-1,-1 1 1,0-1 0,0 0 0,1 1 0,-1-1 0,0 1 0,1-1 0,0 1-1,-1-1 1,1 1 0,0 0 0,0 1 0,0-2-1,0-1 1,0 1 0,0 0-1,1-1 1,-1 1-1,0-1 1,1 1 0,-1-1-1,0 1 1,1-1-1,-1 1 1,0-1 0,1 1-1,-1-1 1,1 0-1,-1 1 1,1-1-1,-1 0 1,1 1 0,0-1-1,0 1 1,1-1 3,0 1 1,0-1-1,0 0 1,0 0 0,0 1-1,0-1 1,0 0-1,0-1 1,0 1-1,1-1 1,7-1 18,0-1 0,-1 0-1,0-1 1,0 0 0,0 0 0,12-9 0,-12 7-99,0 1-1,0 0 0,0 1 1,1 0-1,0 0 0,13-3 1,-4 4-833,1 1 0,24 0 0,-36 3 19,1-1 0,-1 1-1,0 0 1,1 0-1,-1 1 1,0 1 0,14 5-1,-15-4 56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1:5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164 106 14563,'-17'4'939,"1"0"-209,1-1-1,-1 2 0,0 0 0,1 1 1,0 0-1,1 2 0,-17 10 1,30-18-698,1 0 0,-1 0 0,1 0 1,-1 1-1,1-1 0,-1 0 0,1 0 1,0 1-1,-1-1 0,1 0 0,-1 1 1,1-1-1,0 0 0,-1 1 0,1-1 1,0 1-1,0-1 0,-1 0 0,1 1 1,0-1-1,0 1 0,0-1 0,0 1 1,-1-1-1,1 1 0,0-1 0,0 1 1,0 0-1,13 0 384,24-8-279,-18-1-125,0-1 0,-1-1 0,0 0 0,32-25 0,-23 13-30,-1-2-1,25-27 1,-52 52 74,-50 61 808,46-55-762,0 0 0,0 1 0,0 0 0,1 0 0,0 0 0,1 0 0,0 1 0,0-1 1,-3 18-1,6-25-162,0 0 1,0 0 0,0 1-1,0-1 1,1 0 0,-1 0 0,0 0-1,0 0 1,1 1 0,-1-1-1,1 0 1,-1 0 0,1 0 0,-1 0-1,1 0 1,0 0 0,0 0-1,-1 0 1,1 0 0,0-1-1,0 1 1,0 0 0,0 0 0,0-1-1,0 1 1,0 0 0,0-1-1,0 1 1,0-1 0,0 0-1,0 1 1,1-1 0,-1 0 0,0 0-1,0 1 1,0-1 0,2 0-1,5 0-360,1 0 0,-1-1 0,0 0 0,11-2 0,-15 2 501,28-6-975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1:5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17988,'-24'4'3409,"-41"13"1,58-15-3366,0 1 0,0 0 1,1 0-1,-1 0 1,1 1-1,0 0 0,0 0 1,0 0-1,1 1 0,-8 8 1,12-13-83,0 1 1,1 0-1,-1-1 1,0 1-1,1 0 1,-1 0-1,1 0 1,-1 0-1,1 0 1,0 0-1,-1 0 1,1 0-1,0-1 1,0 1 0,-1 0-1,1 0 1,0 0-1,0 0 1,0 0-1,0 0 1,0 0-1,0 0 1,1 0-1,-1 2 1,1-2-58,0 1 0,0-1 0,0 0 0,0 0 1,0 0-1,1 0 0,-1 0 0,0 0 0,0 0 1,1 0-1,-1 0 0,0-1 0,1 1 0,2 0 1,7 3-653,1-1 1,0-1-1,18 2 1,-19-2 201,94 16-2076,-104-17 3666,-6 2-664,-6 0 97,-90 16 3087,65-12-4255,62-14 413,6-2-117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1:5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81 154 21125,'-7'15'2032,"-6"1"-1312,-3 2-296,3 0 768,-3 2-263,7-6-465,3 0-344,6-8-960,5-3-465,2-6 1009,2-5-272,2-9-184</inkml:trace>
  <inkml:trace contextRef="#ctx0" brushRef="#br0" timeOffset="1">111 10 17428,'3'-6'1944,"-3"3"-1320,2 3-360,-1 3 1145,2 3-1649,4 3 544,3 5-352,-1 1-168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1:5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157 146 17540,'-7'-1'425,"1"2"0,0-1 0,0 1 1,-1-1-1,1 2 0,0-1 0,0 1 0,0 0 1,0 0-1,0 0 0,-5 4 0,3-1-26,0 0-1,0 0 0,0 0 1,1 1-1,0 0 0,-11 13 1,17-18-368,-1 1 0,1 0 0,0 0-1,-1 0 1,1 0 0,0-1 0,0 1 0,1 1 0,-1-1 0,0 0 0,1 0 0,-1 2 0,1-3-24,0 0 0,0 0 0,0 0 0,0 0 0,0 0 0,0 0 0,1 0 0,-1 0 0,0 0 0,1 0 0,-1 0 0,0 0 0,1 0 0,-1 0 0,1-1 0,0 1 0,-1 0 1,1 0-1,1 1 0,0-1-15,1 1 1,0-1 0,0 1 0,-1-1-1,1 0 1,0 0 0,0 0 0,0 0-1,0-1 1,0 1 0,1-1 0,-1 0-1,0 0 1,0 0 0,6-1 0,6-1-36,-1-2 0,1 1 0,-1-2 0,0 0 0,0-1 1,-1 0-1,1-1 0,-1 0 0,17-14 0,10-10-89,51-51-1,-90 82 132,12-12 44,-1 1-1,-1-2 1,0 0 0,15-23-1,-24 28 146,-10 10-42,-9 9 46,3 0-108,1 1 1,1 1 0,0 0 0,1 0 0,0 1 0,2 1 0,-1 0-1,2 0 1,0 1 0,-10 26 0,17-39-189,0 1 0,0-1 1,1 1-1,-1 0 0,1 0 0,0-1 0,0 1 0,0 0 0,0-1 1,1 1-1,0 4 0,0-6 33,0-1 1,-1 1-1,1 0 0,0-1 1,0 1-1,1 0 0,-1-1 1,0 1-1,0-1 0,1 0 1,-1 1-1,1-1 0,-1 0 1,1 0-1,-1 0 0,1 0 1,0 0-1,-1 0 0,1 0 1,0-1-1,0 1 0,0-1 1,2 1-1,18 2-513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1:5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38 14619,'47'6'3253,"-40"-4"-2893,0-1 0,0 0-1,0 0 1,0-1 0,0 0-1,0 0 1,14-2 0,9-8 516,-28 9-809,-1 1 1,0-1-1,-1 1 1,1-1-1,0 1 1,0-1-1,0 0 1,0 1-1,0-1 1,-1 0 0,1 0-1,0 0 1,-1 0-1,1 0 1,0 1-1,-1-1 1,1 0-1,-1 0 1,1 0-1,-1-1 1,0 1-1,0 0 1,1 0-1,-1 0 1,0 0-1,0-1 1,-1 1-11,1 0 1,-1 0-1,1 0 1,-1 0-1,0 1 1,1-1-1,-1 0 1,0 1-1,0-1 1,1 0-1,-1 1 1,0-1-1,0 1 1,0 0-1,0-1 1,0 1-1,0 0 1,0-1-1,0 1 0,0 0 1,0 0-1,0 0 1,0 0-1,0 0 1,0 0-1,0 0 1,0 0-1,0 0 1,-1 1-1,-35 3 467,36-4-487,-20 5 109,0 1 1,1 0 0,-1 1 0,1 1 0,1 2 0,-1-1-1,2 2 1,-30 22 0,45-31-136,1-1 1,0 1-1,0 0 0,0 0 0,0 1 1,0-1-1,0 0 0,1 1 0,-1-1 1,1 1-1,-1-1 0,1 1 0,0 0 1,0-1-1,0 1 0,0 3 1,1-4-34,0 0 0,0-1 1,1 1-1,-1 0 1,1-1-1,-1 1 0,1-1 1,0 1-1,-1 0 1,1-1-1,0 0 1,0 1-1,0-1 0,0 1 1,0-1-1,0 0 1,1 0-1,-1 0 0,0 0 1,1 0-1,-1 0 1,0 0-1,1 0 1,-1 0-1,1-1 0,0 1 1,-1 0-1,1-1 1,3 1-1,5 2-345,1-1-1,-1 0 1,1-1 0,0 0 0,20 0-1,56-10-598,-26 0 238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1:5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 13763,'6'-5'6248,"-23"9"-4610,-109 58-1100,126-61-537,0-1-1,-1 0 0,1 0 0,0 0 0,0 0 1,0 0-1,0 1 0,-1-1 0,1 0 0,0 0 0,0 0 1,0 1-1,0-1 0,0 0 0,0 0 0,-1 0 1,1 1-1,0-1 0,0 0 0,0 0 0,0 0 0,0 1 1,0-1-1,0 0 0,0 0 0,0 1 0,0-1 1,0 0-1,0 0 0,0 1 0,0-1 0,1 0 0,-1 0 1,0 0-1,0 1 0,0-1 0,0 0 0,0 0 1,0 0-1,0 1 0,1-1 0,-1 0 0,0 0 0,0 0 1,0 0-1,0 0 0,1 1 0,-1-1 0,0 0 1,0 0-1,1 0 0,-1 0 0,0 0 0,0 0 1,0 0-1,1 0 0,-1 0 0,0 0 0,0 0 0,1 0 1,24 12 3,-2-1 14,-21-9-13,1 0 1,-1 0-1,0 1 1,0-1-1,-1 0 1,1 1-1,0-1 1,-1 1-1,1 0 1,-1-1-1,0 1 1,0 0-1,1 5 1,-2-7 7,1 0 1,-1 0 0,0 0-1,0 0 1,0 1 0,0-1-1,0 0 1,0 0 0,0 0 0,0 0-1,-1 0 1,1 0 0,0 1-1,-1-1 1,1 0 0,-1 0-1,1 0 1,-1 0 0,1 0-1,-1 0 1,0 0 0,1-1 0,-1 1-1,0 0 1,0 0 0,0 0-1,1-1 1,-1 1 0,0 0-1,0-1 1,0 1 0,0-1-1,0 1 1,-1-1 0,1 0-1,0 1 1,0-1 0,-1 0 0,-12 3 352,11-1-223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4:5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1410 266 9738,'-81'-12'2584,"63"8"-2318,0 1 0,1 0 0,-1 1 0,0 2 0,0-1 0,-34 5 0,-43 13-128,-1-5-1,-105 1 0,177-13-87,-301 19 330,292-15-361,0 2 0,1 2 0,-1 1-1,2 1 1,-1 2 0,2 1 0,-50 28 0,71-35-18,0 1 0,0 0 0,1 0 0,-1 1 1,2 0-1,-1 0 0,1 1 0,1 0 1,-1 0-1,1 1 0,1 0 0,0 0 0,1 0 1,-1 0-1,-4 21 0,5-10-5,1 0 0,1 0-1,0 0 1,2 0 0,0 0-1,1 0 1,7 31 0,-3-21-5,2 0 0,1 0 1,1-1-1,2 0 0,1-1 0,1 0 1,33 51-1,-37-68 12,0 1 0,0-2 0,1 1 0,1-2 1,0 1-1,0-1 0,1-1 0,0 0 0,1-1 0,0 0 0,0-1 0,1 0 1,0-1-1,0-1 0,0 0 0,1-1 0,-1 0 0,26 2 0,140 1 186,62 7-15,35 41-84,-209-39-76,-41-11 2,-1-2 0,1 0 1,0-2-1,0-1 0,0-1 0,50-8 0,156-51 220,-75 16-134,289-29 21,28-6 1485,-325 52-860,-5 1-675,-122 21-63,-1-2-1,1-1 0,-1 0 1,23-13-1,-41 19-4,-1 0-1,1 0 1,-1-1-1,1 1 1,-1-1-1,0 1 1,0-1-1,0 0 1,0 0-1,-1 0 1,1-1-1,-1 1 1,3-6 0,-4 5-1,0 1 0,0-1 0,0 1 0,-1-1 0,1 1 0,-1-1 0,0 0 0,0 1 1,0-1-1,-1 1 0,1-1 0,-1 0 0,0 1 0,0 0 0,-2-6 0,-6-12 12,0 1 0,-2 1 0,-22-34-1,-49-48-8,52 70-37,-1 1 1,-1 2-1,-2 1 1,-1 2 0,-59-33-1,-201-83-599,249 121 511,-111-47-187,-170-48 1,242 92 296,-1 3-1,-1 4 0,-164-9 1,-26 35-203,139-2-961,122-7 1062,1-2 0,0 1 1,-1-2-1,-22-5 1,-4-7-265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4:5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10250,'25'-2'842,"1"-1"-1,-1 0 1,40-13-1,35-4 518,255-13-180,99-13-884,-344 35-138,195 6 0,-17 2-92,315-19-44,-437 29-32,110-2 19,-197-8-3,406-1 44,-319 6-770,-117-3 397,-83 1-166,4-3 192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213 184 16684,'-6'-2'234,"0"0"-1,0 0 1,-1 1 0,1 0 0,-1 0 0,1 1 0,-1 0 0,1 0 0,0 0 0,-1 1 0,1 0 0,-1 0 0,1 1 0,0-1 0,0 2 0,0-1 0,0 0 0,0 1 0,0 0-1,-8 7 1,8-6-116,1-1 0,-1 1 0,1 1 0,0-1-1,1 1 1,-1 0 0,1 0 0,0 1 0,0-1 0,0 1-1,1 0 1,0-1 0,0 2 0,1-1 0,-1 0-1,1 0 1,1 1 0,-1-1 0,1 1 0,0 7-1,1-12-105,0 0 0,0 1 0,0-1-1,1 0 1,-1 0 0,1 0 0,-1 1-1,1-1 1,0 0 0,0 0-1,0 0 1,0 0 0,0 0 0,1-1-1,-1 1 1,0 0 0,1 0 0,-1-1-1,1 1 1,0-1 0,0 0-1,-1 1 1,1-1 0,0 0 0,0 0-1,0 0 1,0 0 0,4 1 0,4 1-22,1-1 0,0 0 0,0 0 1,18 0-1,-27-2 7,217-2-465,-13 0-63,-162 6 889,-49-5-34,1-1-1,-1 1 0,1-1 0,0 0 1,0 0-1,0-1 0,0 1 0,0-1 1,0 0-1,-5-6 0,-37-39 740,22 16-989,1 0 1,2-2 0,1 0-1,-25-59 1,43 89-118,0-2-114,-1 0 0,1 0-1,0-1 1,-2-9 0,4 15 99,0 0 0,-1 0 1,1 0-1,0-1 1,0 1-1,0 0 0,0 0 1,1-1-1,-1 1 0,0 0 1,0 0-1,1 0 0,-1-1 1,1 1-1,-1 0 1,1 0-1,-1 0 0,1 0 1,0 0-1,0 0 0,-1 0 1,1 0-1,0 0 0,0 0 1,0 1-1,0-1 0,0 0 1,0 0-1,0 1 1,0-1-1,2 0 0,5-1-94,1 0-1,0 1 0,-1 0 1,1 0-1,15 1 1,-6 0-76,44 0-524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5:0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18 155 9290,'-6'2'457,"-6"1"887,13-1-669,6 1-121,21 1 137,1-1 1,-1-2-1,43-2 0,-14 0-118,626-6 1188,691 14-1339,-697 12-483,-1-49-3,-667 29 64,8 0 4,-1-1-1,1-1 0,-1 0 1,26-10-1,-41 13-3,-1 0-1,0 0 1,0 0 0,1 0-1,-1 0 1,0 0-1,0 0 1,1 0 0,-1 0-1,0 0 1,0 0-1,0 0 1,1 0 0,-1 0-1,0-1 1,0 1 0,1 0-1,-1 0 1,0 0-1,0 0 1,0 0 0,0-1-1,1 1 1,-1 0-1,0 0 1,0 0 0,0-1-1,0 1 1,0 0 0,1 0-1,-1-1 1,0 1-1,0 0 1,0 0 0,0-1-1,0 1 1,0 0-1,0 0 1,0-1 0,0 1-1,0 0 1,0 0 0,0-1-1,0 1 1,0 0-1,0 0 1,0 0 0,0-1-1,-1 1 1,-15-7-12,-23 1-13,-1191-16-479,596 45-106,-1-26 74,480-3 545,-558-11 109,689 17-107,-16 0 26,0 1 1,-1 2-1,-62 13 0,67-2-24,35-13-15,-1-1-1,0 1 0,0 0 1,1 0-1,-1 1 1,1-1-1,-1 0 1,1 0-1,-1 1 0,1-1 1,0 1-1,0-1 1,0 1-1,0-1 1,0 1-1,-1 2 0,2-3 1,0 0 0,0 0 0,0 0 0,0-1-1,0 1 1,0 0 0,0 0 0,1 0-1,-1 0 1,0-1 0,1 1 0,-1 0-1,0 0 1,1-1 0,-1 1 0,1 0 0,-1-1-1,1 1 1,-1 0 0,1-1 0,0 1-1,-1-1 1,1 1 0,0-1 0,0 1-1,-1-1 1,1 1 0,0-1 0,1 1-1,26 8-38,-2-5 34,0-1 0,0-2 0,46-2 0,81-17 1,-93 9 4,112-13 5,442-55-10,4 27 19,14 40 31,-1 24-120,-169-3-422,-386-10 126,141-16-1,-161 6 246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5:3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50 11034,'-9'-3'1452,"-6"0"2004,15 3-3423,0 0 0,-1 0 0,1 0 1,0 0-1,0 0 0,-1 0 0,1 0 0,0 1 1,0-1-1,0 0 0,-1 0 0,1 0 0,0 0 1,0 0-1,0 1 0,-1-1 0,1 0 0,0 0 1,0 0-1,0 0 0,0 1 0,0-1 0,-1 0 0,1 0 1,0 1-1,0-1 0,0 0 0,0 0 0,0 1 1,0-1-1,0 0 0,0 0 0,0 1 0,0-1 1,0 0-1,0 0 0,0 1 0,0-1 0,0 0 1,0 0-1,0 0 0,0 1 0,0-1 0,1 0 1,-1 0-1,0 1 0,0-1 0,0 0 0,0 0 1,0 0-1,1 1 0,-1-1 0,1 1-9,0 0 1,0 0-1,0 1 1,0-1-1,0 0 0,0 0 1,0 0-1,0-1 1,1 1-1,-1 0 0,0 0 1,1-1-1,-1 1 0,1-1 1,-1 1-1,0-1 1,1 0-1,-1 1 0,1-1 1,1 0-1,34 2 290,-33-2-252,296 4 2061,-130-6-1714,53 2-124,232-4-255,-321-2-24,236-14 24,-173 7-20,80 11-22,4 1-9,-236-5-71,-45 6 84,-1 0 0,1-1 0,0 1 0,0 0 0,0 0 1,0 0-1,0 0 0,0-1 0,0 1 0,-1 0 0,1 0 1,0 0-1,0 0 0,0-1 0,0 1 0,0 0 1,0 0-1,0 0 0,0 0 0,0-1 0,0 1 0,0 0 1,0 0-1,0 0 0,0-1 0,0 1 0,0 0 0,0 0 1,0 0-1,0-1 0,0 1 0,1 0 0,-1 0 0,0 0 1,0 0-1,0 0 0,0-1 0,0 1 0,0 0 1,0 0-1,1 0 0,-1 0 0,0 0 0,0 0 0,0-1 1,0 1-1,1 0 0,-1 0 0,0 0 0,0 0 0,0 0 1,0 0-1,1 0 0,-18-7-788,-10 2 358,18 5 150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5:5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90 12147,'62'-1'5788,"0"-2"-3850,41-2-911,580-30 104,-575 22-1106,123-12-4,-213 24-19,-13 0-9,0 0 0,0 1 0,0 0 0,1 0 0,-1 0-1,0 1 1,7 1 0,-58 4-357,-344-12-1388,210-1 1397,-188 17 0,-34 43 346,384-48-20,15-3-23,11-1 5,215-9-120,-31 1 279,200 6 144,251-7 18,-1116 21 107,-275-7 1154,842-13-2686,379-2-2447,-243 6 2424,-140 3 722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6:0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9474,'-1'0'151,"1"0"0,-1 0 0,0 1 0,1-1 1,-1 0-1,0 1 0,1-1 0,-1 1 0,0-1 0,1 1 0,-1-1 0,1 1 0,-1-1 1,1 1-1,-1-1 0,1 1 0,-1 0 0,1-1 0,0 1 0,-1 0 0,1 0 1,0-1-1,0 1 0,0 0 0,-1 0 0,1-1 0,0 1 0,0 1 0,1 0-60,-1-1 0,1 1 0,-1-1 0,1 0-1,0 1 1,0-1 0,0 0 0,-1 0 0,1 0-1,0 1 1,1-1 0,-1 0 0,2 1 0,2 2-30,0-1 0,0 0 0,0 0 1,0 0-1,1 0 0,9 2 1,12-1 157,0-1 1,1-1 0,-1-2-1,31-3 1,15 1 62,487 11 566,-453-9-795,497-3 68,-461 2-122,248-12-14,-195-8 29,-58 4 16,212 2 0,168 11-176,-349 0 144,-43 3-25,85-3-34,-178 2 58,-1-1 0,1-2 0,-1-1-1,39-13 1,-53 14-441,-1 0-1,1 1 1,0 1-1,0 1 0,32 0 1,-49 1 207,0-1-45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6:3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11538,'-1'-1'97,"1"0"-1,-1 0 0,1 0 0,-1-1 0,1 1 0,-1 0 1,1 0-1,0-1 0,0 1 0,-1 0 0,1-1 0,0 1 1,0 0-1,1-1 0,-1 1 0,0 0 0,0-1 0,1 1 1,-1 0-1,1-2 0,-1 3-65,0-1 0,0 1 0,1 0 0,-1-1 0,0 1 0,1-1 0,-1 1 0,0-1 0,1 1 0,-1 0 0,0-1 0,1 1 0,-1 0 0,1-1 0,-1 1 0,1 0 0,-1-1 0,1 1 0,-1 0 0,1 0 0,-1 0 0,1-1 0,-1 1 0,1 0 0,-1 0 0,1 0 0,-1 0 0,1 0 0,-1 0 0,1 0 0,-1 0 0,1 0 0,-1 0 0,1 1 0,-1-1 0,1 0 0,-1 0 0,1 0 0,-1 1 0,1-1 0,-1 0 0,1 0 0,-1 1 0,1-1 0,-1 1 0,0-1 0,1 0 0,-1 1 0,0-1 0,1 1 0,14 11 20,0-1 0,0-1 0,1-1 0,0 0 0,1 0 0,0-2 0,0 0 0,1-1 0,-1-1 0,1-1 0,1 0 0,22 1 0,26-1 11,0-2 1,68-8-1,106-11 221,205-8 117,-343 25-359,-1 5-1,140 23 1,-132-8-45,234 37-15,-238-44 4,136-1 0,245-49 32,-257 13-21,-193 21 13,337-36-57,-260 22 229,139-39 0,-162 32 196,-106 20-715,-2 4 275,-2 0-34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6:4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10450,'27'-11'1035,"1"1"0,0 1 0,0 2 0,39-6 0,4-1-551,-33 6-413,1 1 1,0 3-1,0 1 1,0 1 0,70 8-1,201 2-20,-120-8 26,-51 13 60,-12-1 84,559-9 133,-335-23-351,185-29 66,-393 31-59,98 6 76,-84 7-36,-143 4-45,171-5-14,-155 8-3,-1 0 1,1 2-1,-1 1 0,35 11 0,592 167 631,-132-91-387,-321-64-241,85 6 45,-214-33-13,0-4 0,73-13 1,-9 2-46,-19 1-184,-1-5 1,186-52-1,-153 28-105,263-36 0,-406 77 310,300-41-2,-308 42 23,1 0 1,-1-1 0,1 1 0,-1 0-1,1-1 1,-1 1 0,0-1 0,1 1-1,-1-1 1,0 1 0,1-1-1,-1 1 1,0-1 0,0 1 0,1-1-1,-1 1 1,0-1 0,0 1 0,0-1-1,0 0 1,0 1 0,0-1-1,0 1 1,0-1 0,0 1 0,0-1-1,0 0 1,0 1 0,0-1 0,0 1-1,-1-2 1,-5-18 687,0 13-531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6:5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1267 168 11330,'-16'-17'303,"-1"2"0,0 0 0,0 1-1,-2 1 1,0 0 0,0 2 0,-1 0-1,0 1 1,-1 1 0,-37-11 0,32 14-160,-1 1-1,1 1 1,-1 1 0,0 2 0,0 0 0,0 2-1,1 1 1,-46 9 0,-27 14 14,2 4 1,-124 55-1,195-72-156,0 0-1,0 2 1,2 1 0,0 0-1,0 2 1,1 1-1,-32 33 1,44-39-8,1 1-1,0 0 1,0 0 0,2 1 0,-1 0-1,-8 22 1,13-26-4,1 1 0,0 0 0,0 0 1,1 0-1,0 0 0,1 0 0,0 0 0,1 0 0,0 1 1,3 12-1,-2-15-1,1 0 0,0 0 0,1 0 0,0 0 0,1-1 1,-1 1-1,2-1 0,-1 0 0,1 0 0,0 0 0,1-1 0,0 0 0,0 0 0,0 0 1,1-1-1,12 9 0,-5-5 8,1-1 1,1-1 0,0 0-1,0-1 1,0-1-1,1 0 1,32 6-1,162 22 85,30 5-335,-87-1-212,165 29-721,-283-63 1151,0-1-1,0-2 0,0-1 1,0-2-1,0-2 1,0-1-1,35-10 0,24-16 426,156-75 0,-167 66-90,2 4-1,114-32 1,-176 63-260,44-3 0,-44 6-31,36-7-1,-59 9-2,0 0 0,0 0-1,0 0 1,0-1 0,0 1-1,0 0 1,-1 0-1,1-1 1,0 1 0,0-1-1,0 1 1,0-1 0,0 1-1,-1-1 1,1 1 0,0-1-1,0 0 1,-1 1-1,1-1 1,-1 0 0,1 0-1,0-1 1,-1 1 3,0 1 0,0-1 1,0 0-1,0 0 0,-1 0 0,1 1 0,0-1 1,0 0-1,-1 1 0,1-1 0,0 0 0,-1 1 0,1-1 1,-1 0-1,1 1 0,-1-1 0,1 1 0,-1-1 1,0 1-1,1-1 0,-2 0 0,-5-3 71,0-1 0,0 1-1,-15-6 1,-329-97 1031,160 56-837,129 32-209,-225-63 61,-4 23-461,66 35-799,215 23 1073,0-1 0,-1 0 1,1-1-1,0 0 0,0 0 0,1-1 0,-17-10 0,22 11 15,0 0 0,0-1-1,1 1 1,-1-1 0,-3-5-1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7:0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11731,'-43'37'406,"0"1"1,-52 62-1,77-78-329,1 1 0,2 1-1,0 0 1,1 1 0,1 0-1,-17 51 1,20-37 37,0 0 0,3 1-1,1 0 1,2 0 0,2 1 0,2-1 0,1 0-1,2 0 1,14 68 0,-10-75-18,2-1 1,1 0-1,1-1 1,2 0-1,1-1 0,1-1 1,2 0-1,0-1 1,2 0-1,2-2 0,0 0 1,29 26-1,-41-44-54,0 0 0,1 0 0,0-1 0,0-1 0,0 1 0,1-2 0,0 1 0,1-1 0,-1-1 0,1 0 0,0-1 0,0 0 1,0-1-1,0 0 0,0-1 0,0-1 0,0 1 0,1-2 0,-1 0 0,0 0 0,0-1 0,0-1 0,0 0 0,14-6 0,7-4 105,-1-3 0,0 0 0,-2-2 0,0-2 1,-1-1-1,0 0 0,-2-3 0,-1 0 0,43-51 0,-41 39 1,-1-1-1,-2-1 0,-1-1 1,-2-1-1,-2-1 0,-2-1 1,17-57-1,-28 75-101,-1 0 0,-2-1 0,0 1 0,-2-1 1,-1 1-1,0-1 0,-2 0 0,-1 1 0,-10-46 0,9 57-64,-1 0 1,0 0-1,-1 0 0,0 0 0,-1 1 0,-1 0 1,0 0-1,-1 1 0,0 0 0,0 0 0,-1 0 1,-1 2-1,0-1 0,0 1 0,0 0 0,-1 1 1,-1 0-1,0 1 0,-12-6 0,8 6-65,-1 0 1,0 2-1,0-1 0,-1 2 0,1 0 0,-1 1 0,0 1 1,1 1-1,-1 0 0,0 2 0,0 0 0,0 1 0,0 0 1,1 1-1,-1 2 0,1-1 0,-19 9 0,24-8-106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7:0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1 12219,'-24'6'175,"1"1"1,0 1-1,0 1 1,1 2 0,0 0-1,0 1 1,-29 23 0,26-15-44,1 0 0,1 2 0,1 1 0,1 0 1,-27 40-1,28-32-67,1 1 0,2 1 0,1 0 1,1 1-1,2 1 0,2 0 0,1 1 0,1 0 1,2 0-1,-3 65 0,10-74-57,0 0 0,2-1 0,2 1 1,0-1-1,2 1 0,0-2 0,2 1 0,1-1 1,1 0-1,1-1 0,16 27 0,-17-36-9,0 0 0,1 0 1,0-1-1,1 0 0,0-1 0,2-1 0,-1 0 0,1-1 0,1 0 0,0-1 1,0-1-1,1 0 0,0-1 0,1-1 0,0-1 0,0 0 0,24 5 1,-24-8 42,1-1 1,0 0 0,-1-1 0,1-1-1,0-1 1,0 0 0,-1-2 0,1 1-1,-1-2 1,0-1 0,0 0 0,0-1-1,-1-1 1,0 0 0,0-1 0,-1-1-1,17-12 1,-8 3 120,-1-1 0,-1-1 0,-1-1 0,-1-1 0,0-1-1,-2 0 1,21-36 0,-29 42-83,-1-1 0,0 0 0,-1-1-1,-1 1 1,-1-1 0,-1-1 0,0 1-1,-2-1 1,0 0 0,-1 0 0,-2-37 0,-1 47-127,0 1 0,0-1 1,-2 0-1,1 1 0,-1 0 0,0-1 1,-1 1-1,0 0 0,0 1 1,-1-1-1,-8-11 0,8 14-3,0 1 1,-1-1-1,1 1 0,-1 0 0,0 1 0,0-1 0,0 1 0,-1 0 0,1 1 0,-1-1 0,0 1 0,0 1 0,0-1 0,-1 1 1,-8-1-1,2 1-70,0 1 0,-22 0 0,-27 8-381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7:0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23 134 11458,'-1'0'86,"1"0"0,0 0 0,0 0-1,-1 0 1,1 0 0,0 0 0,-1 0-1,1 0 1,0 0 0,-1 0 0,1 0-1,0 0 1,0 1 0,-1-1 0,1 0-1,0 0 1,0 0 0,-1 0 0,1 1-1,0-1 1,0 0 0,0 0 0,-1 0-1,1 1 1,0-1 0,0 0-1,0 0 1,0 1 0,-1-1 0,1 0-1,0 1 1,0-1 0,0 0 0,0 0-1,0 1 1,14 0 2071,-6-1-2319,20-1 566,0-2 0,1-1 0,-1 0 0,54-18 0,104-52 39,-182 72-432,-1 1 9,0 0 1,0 0-1,0-1 1,-1 1-1,1-1 1,0 0-1,-1 1 1,1-1-1,-1 0 1,1-1 0,2-3-1,-5 6-14,0 0 0,0-1-1,0 1 1,0 0 0,0-1 0,-1 1-1,1 0 1,0-1 0,0 1 0,0 0 0,-1-1-1,1 1 1,0 0 0,0 0 0,-1-1-1,1 1 1,0 0 0,-1 0 0,1 0-1,0-1 1,-1 1 0,1 0 0,0 0-1,-1 0 1,1 0 0,0 0 0,-1 0-1,1-1 1,0 1 0,-1 0 0,1 0 0,0 0-1,-1 0 1,1 0 0,-1 1 0,1-1-1,0 0 1,-1 0 0,-16 0 96,-16 5 41,1 0-1,-44 15 1,1-1 20,32-9-70,10-2 125,0-1 0,-64 4-1,97-11-214,0 1 0,0-1-1,-1 0 1,1 0 0,0 0-1,0 0 1,0 0 0,-1 0-1,1 0 1,0 0-1,0 0 1,0 0 0,0 0-1,-1 0 1,1 0 0,0 0-1,0 0 1,0 0 0,-1-1-1,1 1 1,0 0-1,0 0 1,0 0 0,0 0-1,-1 0 1,1 0 0,0 0-1,0-1 1,0 1 0,0 0-1,0 0 1,-1 0-1,1 0 1,0 0 0,0-1-1,0 1 1,0 0 0,0 0-1,0 0 1,0-1-1,0 1 1,0 0 0,0 0-1,0 0 1,0-1 0,0 1-1,0 0 1,0 0 0,0 0-1,0 0 1,0-1-1,0 1 1,0 0 0,0 0-1,0 0 1,0-1 0,0 1-1,0 0 1,0 0 0,1 0-1,-1 0 1,0-1-1,0 1 1,0 0 0,0 0-1,0 0 1,1 0 0,-1 0-1,11-10 41,8-1-58,0 2 1,0 0 0,1 2 0,0 0 0,0 1 0,0 1-1,1 1 1,0 0 0,0 2 0,0 1 0,0 0 0,40 5-1,-32 5-86,-29-9 98,1 1 1,-1-1-1,0 0 0,1 0 0,-1 0 0,0 1 1,1-1-1,-1 0 0,0 0 0,1 1 1,-1-1-1,0 0 0,0 0 0,0 1 0,1-1 1,-1 0-1,0 1 0,0-1 0,0 1 0,0-1 1,0 0-1,1 1 0,-1-1 0,0 0 1,0 1-1,-1 0 0,1 0 1,0-1-1,-1 1 1,1 0-1,-1-1 1,1 1-1,-1 0 1,0-1-1,1 1 1,-1-1-1,1 1 1,-1-1-1,0 1 1,0-1-1,1 0 1,-1 1-1,0-1 1,0 0-1,-29 12 34,-1-2 1,1-1-1,-1-2 0,-1-1 1,-53 3-1,65-10-363,20 1 317,0 0 0,-1 0 0,1 0 0,-1 0 0,1-1 1,0 1-1,-1 0 0,1 0 0,0 0 0,0 0 0,-1-1 1,1 1-1,0 0 0,-1 0 0,1-1 0,0 1 0,0 0 1,0-1-1,-1 1 0,1 0 0,0-1 0,0 1 0,0 0 1,0-1-1,0 1 0,-1-1 0,2-1-10,-1 0-1,1-1 0,0 1 1,0 0-1,0 0 1,0 0-1,0 0 0,0 0 1,0 0-1,1 0 1,-1 0-1,4-2 1,20-24-181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17124,'2'27'929,"7"109"2271,-5-110-2650,0 0-1,1-1 1,10 28 0,-14-50-518,0 0 1,0 0-1,1 0 0,-1 0 1,0-1-1,1 1 1,0-1-1,-1 1 1,1-1-1,0 1 0,0-1 1,0 0-1,1 0 1,-1 0-1,1 0 0,-1 0 1,1-1-1,-1 1 1,1-1-1,0 0 1,0 0-1,3 1 0,-2-1-13,0-1-1,0 0 1,0 0-1,0 0 1,0 0-1,0-1 0,0 0 1,0 1-1,-1-1 1,1-1-1,0 1 0,-1-1 1,1 1-1,-1-1 1,1 0-1,4-4 1,9-8 16,0-1 1,-2 0 0,1-1 0,24-35-1,15-15-88,-55 65 49,0 1 0,1-1 0,-1 1 0,1-1 0,-1 1 0,0-1 0,1 1 0,-1-1 0,1 1 0,-1 0 0,1-1 0,-1 1 0,1 0 0,-1-1 1,1 1-1,-1 0 0,1 0 0,-1 0 0,1-1 0,0 1 0,-1 0 0,1 0 0,-1 0 0,1 0 0,-1 0 0,1 0 0,1 0 0,-2 1 2,1 0-1,-1-1 0,1 1 1,-1 0-1,1-1 1,-1 1-1,0 0 1,1 0-1,-1-1 1,0 1-1,0 0 1,1 0-1,-1 0 1,0-1-1,0 1 1,0 0-1,0 1 1,-4 46 15,3-39-5,-3 21 77,2-20-20,0 0 0,1 0 0,0 0 0,1 0 0,0 0 0,2 16 0,-1-25-48,-1 0-1,0 0 1,1 0-1,-1 0 0,1 0 1,-1 0-1,1 0 1,0 0-1,-1 0 1,1 0-1,0 0 0,0 0 1,0 0-1,-1-1 1,1 1-1,0 0 1,0-1-1,0 1 0,0 0 1,0-1-1,0 1 1,1-1-1,-1 0 0,0 1 1,0-1-1,0 0 1,0 0-1,0 0 1,0 0-1,1 0 0,-1 0 1,0 0-1,0 0 1,0 0-1,2-1 1,2 0 38,1 0 0,-1-1 0,1 0 1,-1 0-1,10-5 0,14-12 151,42-32 0,-44 30-158,44-27-1,-70 48-53,0-1 0,0 0 0,0 1 0,0-1 0,1 0 0,-1 1 0,0-1 0,0 1 0,1 0 1,-1 0-1,0-1 0,1 1 0,-1 0 0,0 0 0,1 0 0,-1 0 0,3 1 0,-4-1 2,1 1 0,0-1 0,-1 1 0,1-1-1,0 1 1,-1-1 0,1 1 0,-1-1 0,1 1 0,-1 0 0,1-1 0,-1 1 0,0 0 0,1 0 0,-1-1-1,0 1 1,0 0 0,1 0 0,-1-1 0,0 1 0,0 1 0,0 6-43,0 0 1,0 0-1,-1 0 1,-3 14-1,2-10-58,0 3-202,0-10 22,1 0 0,1 0 1,-1 0-1,1 0 1,0 0-1,0 0 1,0 1-1,2 7 1,-2-12 164,0 0 0,1-1 0,-1 1 0,0 0 0,1 0 0,-1-1 0,1 1 0,-1-1 0,1 1 0,-1 0 1,1-1-1,0 1 0,-1-1 0,1 1 0,0-1 0,-1 0 0,1 1 0,0-1 0,-1 0 0,1 1 0,0-1 1,0 0-1,-1 0 0,1 0 0,0 1 0,1-1 0,21-4-1043,1-9-196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7:2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51 9250,'-73'-5'6551,"148"10"-4867,131-13-1366,-103 2-246,108 8 0,193 16-76,0-40 72,-319 13-4,-32 5 81,74-17-1,-133 22 81,2-1-368,0 1 0,0-1 0,1 1 0,-1 0 0,0 0 0,1 1 0,-1-1 0,0 1 0,1 0 0,-7 4 0,8-6-516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7:2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8058,'5'-2'485,"-1"0"0,1 0 1,0 0-1,0 0 0,0 1 1,0 0-1,0 0 0,0 0 1,0 0-1,0 1 0,6 0 1,86-5 943,146-25 0,-101 9-1135,-5 3-222,2 6 0,184 8 0,-267 14-318,-44-7-302,1-1-1,26 2 0,-27-5 246,-1-2-101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7:2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25 11506,'-16'1'882,"13"-1"-764,0 0 1,0 0-1,0 0 1,-1 1-1,1-1 1,0 1-1,0-1 1,0 1-1,0 0 1,0 1-1,0-1 1,-6 3-1,9-3-86,0 0-1,0-1 0,0 1 0,0-1 0,1 1 1,-1-1-1,0 1 0,0-1 0,0 1 0,0-1 1,1 1-1,-1-1 0,0 1 0,1-1 0,-1 0 1,0 1-1,1-1 0,-1 1 0,0-1 1,1 0-1,-1 1 0,1-1 0,-1 0 0,1 1 1,-1-1-1,1 0 0,-1 0 0,1 0 0,-1 1 1,1-1-1,-1 0 0,1 0 0,0 0 1,22 8 377,-22-7-367,53 14 213,0-3 1,0-2 0,1-2 0,0-3-1,81-2 1,275-37-185,-379 30-9,136-17 58,340-27 288,-455 46-316,-87 7-1331,9-7 1053,-3-4-66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7:4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10978,'2'1'77,"0"0"0,0 0 0,0 0 0,0 0 0,0 0 0,0 0 0,1-1 0,-1 1 0,0-1 0,0 1-1,1-1 1,-1 0 0,0 0 0,1 0 0,-1 0 0,5-1 0,2 0 94,445 10 1923,-74 0-2014,307-55 586,-193 4-189,441 30 202,-465 8 113,-432-1-2112,-36 4 1030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7:4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9962,'2'-2'152,"0"-1"0,0 0 0,1 1 0,-1-1 0,1 1 0,-1 0 0,1 0 0,0 0 0,0 0 0,0 0-1,0 0 1,0 1 0,0 0 0,5-2 0,49-11 1053,-31 10-846,0 2 1,0 0-1,1 2 1,40 5 0,107 24 5,-93-13-389,143 18-588,394 9 1,229-83 128,-673 23 573,483-44 432,2 27-179,-31 39-75,-464-1-181,-150-4-117,-9 1 24,-1-1 1,1 1-1,0-1 1,-1-1 0,1 1-1,0-1 1,0 1-1,-1-1 1,1-1 0,6-1-1,-6-3-34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7:5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10162,'1'-1'117,"0"0"-1,0-1 0,1 1 1,-1 0-1,0 1 1,1-1-1,-1 0 0,1 0 1,-1 1-1,1-1 1,-1 1-1,1-1 0,0 1 1,-1 0-1,1-1 1,2 1-1,32 0 792,-31 0-653,158 7 1176,95 1-883,490-38-231,-263 5-186,668 6 1167,-762 15-1039,-322 4-237,45-1 13,-91-2-88,-11-2 31,-12 5 22,0 0 0,0 0 0,0-1 0,1 1 0,-1 0-1,0 0 1,0 0 0,0 0 0,0 0 0,0 0 0,1-1-1,-1 1 1,0 0 0,0 0 0,0 0 0,0 0 0,0-1-1,0 1 1,0 0 0,0 0 0,0 0 0,0-1 0,0 1-1,0 0 1,0 0 0,0 0 0,0-1 0,0 1 0,0 0-1,0 0 1,0 0 0,0-1 0,0 1 0,0 0 0,0 0-1,0 0 1,0 0 0,0-1 0,0 1 0,-11-9-20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8:0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12787,'0'0'39,"0"0"0,-1 0 0,1 0 0,0 0 1,0 0-1,-1 0 0,1 0 0,0 0 0,0 0 0,0 0 1,-1 0-1,1 0 0,0 0 0,0 1 0,-1-1 0,1 0 1,0 0-1,0 0 0,0 0 0,0 0 0,-1 1 0,1-1 1,0 0-1,0 0 0,0 0 0,0 1 0,0-1 0,-1 0 1,1 0-1,0 0 0,0 1 0,0-1 0,0 0 0,0 0 1,0 1-1,0-1 0,0 0 0,0 0 0,0 1 0,0-1 1,8 9 977,17 5 63,-6-9-803,0 0 0,0-1 0,0-1 0,0-1 0,30 0 0,98-11 14,240-56-1301,-328 53 399,-41 10 359,-7 2-51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8:0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11634,'8'5'2892,"9"1"-2439,35-3 491,78-5-1,-15-1-744,198 21-23,52-1-103,-6-20-48,182 1-27,-390 8-31,1 6-1,204 44 1,-229-32 28,0-7-1,235 3 1,460-70 56,-279 7-54,220 3 42,-496 25-29,195-10 24,88 13 2282,-549 11-2308,0 0 0,0 0 0,-1 0 0,1 0-1,0 0 1,-1 0 0,1 0 0,-1 0 0,0 0 0,1 0 0,-1 0-1,0-1 1,1 1 0,-1 0 0,0 0 0,0-2 0,0 2-21,0 0 1,-1 0 0,1 0 0,0 0-1,0 0 1,-1 0 0,1 0 0,0 0-1,-1 0 1,1 1 0,-1-1 0,1 0-1,-1 0 1,0 0 0,1 1 0,-1-1-1,0 0 1,1 1 0,-1-1 0,0 0-1,-1 0 1,-15-10-164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8:2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11514,'4'2'138,"0"-1"0,0 1 0,1-1-1,-1 1 1,0-1 0,1 0 0,-1-1-1,0 1 1,1-1 0,-1 0 0,1 0-1,-1 0 1,6-2 0,6 2 214,697 0 2820,129-3-3415,332-13 225,-645 0 510,-510 14-465,-10 1-13,-1 0-1,1 1 1,0-1-1,-1 2 1,1-1-1,13 3 1,-24-12 64,-2-1-56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8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955 205 9306,'-83'-14'1796,"11"0"-941,0 3 1,-80 0-1,134 11-850,1 2 0,0 0 0,0 1 0,0 1 0,0 1 0,0 0 0,1 1 0,0 1 0,0 0 0,1 1 0,-1 1 0,2 1 0,0 0 0,-15 13 0,-4 7 2,2 1 0,2 1 0,1 2 1,-36 54-1,43-56-7,0 0 0,2 2 0,2 0 0,1 1 0,-18 61 0,32-90-2,1 0 0,0 0 0,0 0 0,0 1 0,1-1 0,0 0 0,0 1 0,1-1 0,-1 0 0,2 1 0,-1-1 0,0 0 0,4 7 0,-2-6 1,1 0 0,0-1 0,0 0 0,1 0 0,-1 0 0,1 0 0,0-1 0,1 0 0,0 0 0,11 8 0,1-2 5,0-1 0,0 0-1,1-2 1,0 0 0,1-1 0,0-1-1,0 0 1,0-2 0,29 3 0,20-2-43,102-6 1,-89-2-112,-14 2-135,109-18 0,-138 12 284,-2-2 0,1-1-1,-1-2 1,47-23 0,-59 23 169,-1 0 1,0-2 0,-1-1-1,27-22 1,-42 29-98,1 0 0,-1 0 0,-1-1 0,0 0 0,0 0 0,0-1 1,-1 0-1,-1 0 0,0 0 0,0-1 0,-1 0 0,5-20 0,-6 17-39,-1 0 0,0 0 0,-1-1 0,-1 1 0,0 0 0,-1 0 0,-1-1 0,0 1 1,-1 0-1,0 1 0,-1-1 0,-1 0 0,0 1 0,-1 0 0,-11-19 0,4 13 5,0 0-1,-2 1 1,0 0 0,0 1-1,-2 1 1,0 0-1,-1 2 1,-37-24 0,-29-11 5,-27-17-435,94 54 298,1 0 1,0-2-1,1 0 0,-18-21 0,7 2-62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3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16 102 17716,'0'6'359,"-1"0"1,1 1-1,0-1 1,0 0 0,0 0-1,1 0 1,0 0-1,0 0 1,3 6-1,-4-10-258,1-1 0,0 1-1,-1-1 1,1 0 0,0 1 0,0-1-1,0 0 1,0 0 0,0 0-1,0 0 1,0 0 0,1 0 0,-1 0-1,0 0 1,1 0 0,1 1-1,0-2-5,-1 1 0,0-1 0,0 1 0,0-1 0,0 0 0,1 0-1,-1 0 1,0 0 0,0-1 0,0 1 0,0-1 0,1 1 0,-1-1-1,0 1 1,2-3 0,1 1-24,0 0 0,0-1 0,-1 0 0,1 0 0,-1 0 0,0-1 0,0 0 0,0 0 0,0 0 0,-1 0 0,0 0 0,0 0 0,0-1 0,0 0 0,4-9 0,-6 9-44,1 1 0,-1 0 1,1-1-1,-1 1 0,-1-1 0,1 1 1,-1-1-1,1 1 0,-1-1 0,-1 1 0,1-1 1,-1 1-1,1-1 0,-1 1 0,-1-1 1,1 1-1,0 0 0,-1 0 0,-3-6 1,4 8-26,0 0 1,0 1 0,0 0 0,0-1-1,0 1 1,0-1 0,-1 1 0,1 0-1,0 0 1,-1 0 0,1 0 0,-1 0-1,1 0 1,-1 0 0,0 0-1,1 0 1,-1 1 0,0-1 0,1 1-1,-1-1 1,0 1 0,0 0 0,1 0-1,-1 0 1,0 0 0,0 0 0,0 0-1,1 0 1,-1 0 0,0 1 0,0-1-1,1 1 1,-1 0 0,-2 0 0,0 1-10,0 0 0,0 1 0,0-1 0,1 1 0,-1 0 0,1 0 1,-1 0-1,1 1 0,0-1 0,0 1 0,1 0 0,-5 6 0,1 2-169,1 0 0,0 1 0,1-1 0,0 1 1,1 0-1,0 0 0,1 1 0,1-1 0,0 0 0,0 1 0,2-1 0,0 0 0,0 1 0,4 14 0,-4-25 89,0 0 0,0 0 0,1 1-1,-1-1 1,1 0 0,-1 0 0,1 0 0,0-1 0,0 1-1,1 0 1,-1-1 0,0 1 0,1-1 0,0 0 0,-1 0-1,1 0 1,0 0 0,0 0 0,0-1 0,0 1 0,1-1-1,-1 0 1,0 0 0,0 0 0,1-1 0,-1 1 0,4 0 0,35-1-730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38:4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6 111 9602,'0'0'53,"0"0"1,0 0-1,-1 0 1,1 0-1,0 0 1,0 0-1,-1 0 0,1 0 1,0-1-1,0 1 1,0 0-1,-1 0 0,1 0 1,0 0-1,0 0 1,0 0-1,-1-1 1,1 1-1,0 0 0,0 0 1,0 0-1,0-1 1,0 1-1,0 0 1,-1 0-1,1 0 0,0-1 1,0 1-1,0 0 1,0 0-1,0-1 0,0 1 1,0 0-1,0 0 1,0-1-1,0 1 1,0 0-1,0 0 0,0-1 1,0 1-1,0 0 1,0 0-1,0 0 0,0-1 1,0 1-1,1 0 1,-1 0-1,0 0 1,0-1-1,0 1 0,0 0 1,0 0-1,1 0 1,-1-1-1,0 1 0,0 0 1,1 0-1,10-13 1506,-4 9-1367,0 1 1,1 1-1,-1-1 0,1 1 1,0 0-1,0 1 1,-1 0-1,1 0 0,8 1 1,77 4 75,-72-2-167,829 29 124,-517-43-253,722-7 117,119 6-530,-327-2 445,-90 4-283,-79-24 295,-560 34-678,119 16 0,-223-14 403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0:3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1345 305 5897,'-11'-17'662,"0"2"-1,-2 0 0,1 0 1,-2 1-1,0 1 0,-23-17 1,-101-59 2154,105 69-2676,13 8-32,-1 1-1,0 1 1,0 1 0,-1 1-1,-41-10 1,46 15-72,1 1 1,-1 0-1,1 1 0,-1 1 1,1 0-1,-1 1 1,1 1-1,-32 8 0,9 3-15,1 1 1,0 2-1,2 1 0,0 2 0,-44 31 0,24-10-22,2 3-1,-64 65 1,95-84-4,1 2-1,2 0 0,1 1 1,0 1-1,2 0 1,2 1-1,0 1 1,2 1-1,2 0 0,-14 56 1,18-58-1,2 1 0,1-1-1,2 1 1,1 0 0,1 0 0,1 0 0,2-1 0,1 1-1,1-1 1,2 0 0,0 0 0,15 33 0,-10-37-23,1 0 1,1-1-1,1 0 1,2-1-1,0-1 1,1 0-1,1-2 1,1 0-1,1-1 1,1-1-1,0-1 1,1-1-1,1-1 1,39 18-1,-31-19 7,0-1 0,0-1-1,1-2 1,1-1-1,0-2 1,0-1 0,0-1-1,1-2 1,-1-2-1,1-1 1,48-7 0,-19-4 47,0-3 0,67-24 0,115-60 260,37-46 172,-217 104-281,-2-3-1,64-56 1,-110 84-159,-1-2 0,-1 0 0,0-1 0,-1 0 0,-1-2 0,-1 1 0,-1-2 1,0 1-1,9-26 0,-14 27-26,-1 0 0,-1-1 0,-1 1 1,0-1-1,-1 0 0,-1-1 1,-1 1-1,-1 0 0,-1 0 0,-7-40 1,3 37-8,-1 1-1,-2-1 1,0 1 0,-1 1 0,-1 0 0,-1 0 0,-1 1 0,-1 0 0,0 1 0,-2 0 0,0 2 0,-1-1 0,-1 2 0,0 0 0,-1 1 0,-1 1 0,-24-14 0,18 14-16,0 0 0,0 2 0,-2 1 0,1 1 0,-1 1 0,0 2 0,-1 0 0,0 2 0,0 1 0,0 1 0,0 2 0,-1 0 0,-53 8 0,54-2 4,-40 12-1,-27 18-47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0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725 177 13339,'-9'-14'256,"-1"0"0,0 1 1,-1 0-1,0 1 0,-1 1 0,-1 0 1,0 0-1,0 1 0,-1 1 0,0 0 0,0 1 1,-1 0-1,0 1 0,-21-6 0,23 10-196,1 0-1,-1 0 1,0 1-1,0 1 0,0 0 1,0 1-1,0 0 0,0 1 1,0 0-1,0 1 1,0 1-1,0 0 0,1 1 1,-1 0-1,1 1 0,0 0 1,0 1-1,-19 12 1,11-2-67,0 0 0,1 1 0,1 1 1,1 0-1,0 1 0,2 1 0,0 1 1,1 0-1,-22 46 0,25-42-26,0 1 0,2 0 0,1 0 0,1 1 0,1 0 0,1 1 0,2-1 0,1 1 0,1 28 0,3-33-12,0-1 0,2 0 0,0 1-1,2-1 1,0-1 0,2 1 0,0-1-1,2-1 1,0 1 0,1-2 0,1 1 0,0-2-1,16 18 1,-14-21 27,-1 0-1,2-1 1,0-1-1,0-1 1,1 0-1,1-1 1,0 0-1,1-2 0,0 0 1,0-1-1,0 0 1,1-2-1,1 0 1,38 6-1,-30-10 74,-1-2-1,1 0 1,-1-2-1,1-1 1,-1-1-1,0-1 1,0-1-1,-1-2 1,48-20-1,-32 9 130,-2-1-1,0-3 1,-2-1 0,0-1 0,41-39-1,-59 47-65,-2-1-1,0-1 1,-1 0-1,-1-2 1,-1 0-1,-1 0 1,18-37 0,-27 48-117,-1 0 1,0-1-1,0 1 1,-1-1 0,-1 0-1,0 0 1,0 0-1,-1 0 1,0 0 0,-1-1-1,0 1 1,-1 0-1,0 0 1,-1 0 0,0 0-1,-1 0 1,0 0-1,-1 1 1,-8-18 0,5 17-83,0 0 1,-1 1 0,0 0-1,0 1 1,-1 0 0,-1 0 0,1 1-1,-2 0 1,1 1 0,-1 0-1,0 0 1,0 1 0,0 1 0,-1 0-1,0 1 1,0 0 0,-1 0-1,1 2 1,-25-4 0,-38 4-308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2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88 12379,'-1'0'56,"1"0"0,-1 0 0,0 1 0,1-1 0,-1 0 1,0 1-1,1-1 0,-1 1 0,1-1 0,-1 1 0,0-1 1,1 1-1,-1-1 0,1 1 0,0 0 0,-1-1 0,1 1 1,-1-1-1,1 1 0,0 0 0,0 0 0,-1-1 0,1 1 1,0 1-1,0-1-12,0 0 1,1-1-1,-1 1 1,1-1-1,-1 1 1,1 0-1,-1-1 0,1 1 1,-1-1-1,1 1 1,0-1-1,-1 0 1,1 1-1,0-1 1,-1 1-1,1-1 1,0 0-1,-1 0 1,2 1-1,5 1 176,0 0 0,1-1-1,12 1 1,312-12 1575,-132-2-1436,-148 11-260,694 7 1013,-448 18-1055,586 44 74,-503-33-50,-115-8-38,112-16 23,1-25-28,-151 4-39,606-35 730,-645 38 0,91-11 840,190-57-867,-348 61-557,-85 11-530,-1-1 1,48-12-1,-77 13 329,0 1 0,1-1 0,-1 0 0,0-1 0,-1 1 0,1-2 0,8-5 0,14-17-254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2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3102 183 6049,'-380'-5'3086,"304"11"-2424,1 2 0,0 4 1,-74 21-1,59-6-415,2 3 0,-104 52-1,135-52-243,1 2 0,1 2-1,2 3 1,-55 49-1,12 4-9,5 4-1,4 5 0,-120 174 1,197-258 6,-186 280-10,137-197 4,-51 115-1,-86 283-37,26 10-19,164-488 61,-217 728-148,166-505 84,-32 282 1,38 513 104,106-3 188,-30-773-160,66 287-1,-65-436-47,6-1-1,3-1 1,6-2-1,4-2 1,65 109-1,-70-150 4,4-1 1,2-3-1,61 63 0,-22-39 25,120 94 0,-158-142-47,2-3 0,0-1-1,3-3 1,0-1-1,2-3 1,69 22 0,-79-34-11,-1-2 0,2-2 1,-1-1-1,1-3 0,0-2 1,0-1-1,0-3 0,80-10 1,-80 2 18,0-1 1,-1-3 0,0-1 0,-1-2-1,-1-2 1,0-2 0,-2-2 0,0-1-1,69-55 1,-37 18 39,-3-2 1,-3-4-1,-3-2 0,-3-3 0,-3-2 1,60-104-1,-43 45 52,88-221-1,7-158 77,-46-15-41,-23-5-59,-74 391-67,151-960 104,-66-12 739,-71-733 1536,-71 1226-2164,21 531-322,-5 0 1,-3 1 0,-4 1-1,-65-161 1,67 204-46,-2 0 0,-45-64-1,49 81 31,-2 2-1,-1 0 1,-1 2-1,0 0 0,-29-20 1,23 22-3,0 2-1,-2 1 1,0 1 0,-1 2 0,0 1 0,-1 1 0,-1 2 0,0 1 0,0 2 0,-55-6-1,-72 5-195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3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12027,'28'-2'629,"0"-1"0,0-2 0,-1-1 0,42-14 0,-37 10-382,368-111 992,-242 76-919,-23 4 27,215-35 0,-349 76-350,0 0 1,-1 0-1,1 0 0,0-1 1,0 1-1,-1 0 1,1 0-1,0-1 1,-1 1-1,1 0 0,-1-1 1,1 1-1,0-1 1,-1 1-1,1-1 0,-1 1 1,1-1-1,-1 1 1,1-1-1,-1 1 1,0-1-1,1 0 0,-1 1 1,0-1-1,1 0 1,-1 0-1,2-21 289,-1 10-345,1-8 82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0:2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9842,'14'2'530,"-1"0"0,1-1 0,0-1 1,-1 0-1,1-1 0,23-4 0,-1 1-16,381-5 1530,-111 7-1487,745-44 291,167 32-1057,-756 16 162,-401 1 45,-39-1-49,0-1 1,0-2-1,40-4 1,-45-1 344,-16 6-292,-1-1 1,0 1-1,1 0 1,-1 0-1,0 0 0,1-1 1,-1 1-1,0 0 1,1-1-1,-1 1 1,0 0-1,0-1 0,1 1 1,-1 0-1,0-1 1,0 1-1,0-1 1,0 1-1,1 0 0,-1-1 1,0 1-1,0-1 1,0 1-1,0-1 1,0 1-1,0 0 0,0-1 1,0 1-1,0-1 1,0 1-1,0-1 1,0 1-1,-1 0 0,1-1 1,0 1-1,0-1 1,-7-9 41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0:2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11458,'223'-19'2846,"-125"7"-2036,839-41 1817,2 59-2351,-604-4-1720,-305-3 1154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0:4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18 161 14411,'-1'0'77,"1"0"0,-1 0 1,0 0-1,0 0 0,1 0 0,-1 0 0,0 0 1,1-1-1,-1 1 0,0 0 0,1 0 0,-1-1 1,0 1-1,1-1 0,-1 1 0,1 0 0,-1-1 0,1 1 1,-1-1-1,1 1 0,-1-1 0,1 0 0,-1 1 1,1-1-1,0 1 0,-1-1 0,1 0 0,0 1 1,-1-1-1,1 0 0,0-1 0,0 0 37,0 0 1,0 0-1,1 0 0,-1 1 0,1-1 1,-1 0-1,1 0 0,0 0 0,0 0 0,-1 0 1,3-2-1,3-4 127,-1 0 0,2 0 0,12-13 0,-8 11-116,1 0 0,23-14 0,-30 21-112,1 0-1,-1 0 1,1 1-1,-1 0 1,1 0-1,0 0 1,0 1-1,0-1 1,11 0-1,-14 2-9,-1 1-1,0-1 0,1 1 1,-1-1-1,0 1 0,1 0 1,-1 0-1,0 0 0,0 0 1,1 0-1,-1 0 0,0 0 1,0 1-1,0-1 0,-1 1 1,3 2-1,27 35 22,-26-32 3,0 1-1,0-2 0,12 13 1,-10-14 9,0-1 0,0 0 0,0 0 0,0-1 1,1 0-1,-1 0 0,1-1 0,0 0 0,0 0 1,0-1-1,0 0 0,0 0 0,0-1 0,0 0 1,0 0-1,11-3 0,3 0 133,1-2 1,-1 0-1,0-1 0,31-14 0,-49 18-150,7-2 66,-1 0 0,0-1 0,1 0-1,-1 0 1,-1-1 0,1-1-1,-1 0 1,13-12 0,-22 18-115,1 1-1,0-1 1,-1 0 0,1 1 0,-1-1 0,1 0-1,-1 0 1,0 1 0,1-1 0,-1 0 0,0 0-1,1 0 1,-1 0 0,0 1 0,0-1 0,0 0-1,0 0 1,0 0 0,0 0 0,0 0 0,0 0-1,0 1 1,0-1 0,0 0 0,-1 0 0,1 0-1,0 0 1,-1 1 0,1-1 0,0 0 0,-1 0-1,1 0 1,-1 1 0,1-1 0,-1 0 0,0 1-1,1-1 1,-1 1 0,0-1 0,1 1 0,-2-2-1,-2-2-281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0:4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16 133 14483,'-2'-1'110,"1"0"0,0 0-1,0 0 1,0 0 0,0 0 0,0 0 0,0 0-1,0 0 1,1 0 0,-1 0 0,0 0-1,1-1 1,-1 1 0,0 0 0,1-1 0,0 1-1,-1 0 1,1-1 0,0 1 0,0-1-1,0 1 1,0 0 0,0-1 0,0 1 0,0-1-1,0 1 1,1-2 0,0 0 35,0 0 0,1 1 1,0-1-1,0 0 0,0 1 1,0-1-1,0 1 0,0 0 0,0 0 1,1 0-1,3-3 0,7-3 85,0 0-1,1 0 1,0 1-1,0 1 1,0 0 0,1 1-1,0 0 1,0 2-1,0 0 1,1 0-1,-1 1 1,1 1 0,27 2-1,-40-1-222,0 0 1,0 0-1,0 1 1,-1-1-1,1 1 0,0 0 1,-1 0-1,1 0 0,0 0 1,-1 0-1,1 0 0,-1 1 1,0 0-1,1-1 0,-1 1 1,0 0-1,0 0 0,0 0 1,0 0-1,0 0 1,-1 0-1,1 1 0,-1-1 1,1 1-1,-1-1 0,0 1 1,0-1-1,0 1 0,0 0 1,-1-1-1,1 1 0,-1 0 1,1 0-1,-1-1 0,0 1 1,0 0-1,0 0 0,-1 0 1,1-1-1,-1 1 1,1 0-1,-3 4 0,-1 5-1,0 1-1,-2 0 1,1-1 0,-2 0-1,1 0 1,-2-1-1,1 0 1,-15 15 0,-8 5 26,-46 36 0,47-42-9,-53 55-1,79-76-18,-1 1 1,1-1-1,-1 1 0,1 0 0,1 0 0,-1 0 0,1 1 0,-2 5 1,3-9-4,1-1 1,0 1 0,-1 0-1,1 0 1,0 0 0,0 0-1,0 0 1,0 0 0,1 0-1,-1-1 1,1 1 0,-1 0-1,1 0 1,-1 0 0,1-1-1,0 1 1,0 0 0,0-1-1,0 1 1,0 0 0,0-1-1,1 1 1,-1-1 0,0 0-1,1 0 1,-1 1 0,3 1-1,4 1 6,0 0 0,0 0 0,0 0-1,0-1 1,1 0 0,-1-1 0,1 0-1,-1 0 1,13 1 0,4-1-108,0-2-1,28-2 1,-14-2-164,0-2 0,-1-2 0,45-15 0,-21 3 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3:0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16828,'0'0'24,"0"0"0,-1 0 0,1-1 0,0 1 0,-1 0 0,1 0 1,0 0-1,-1 0 0,1 0 0,0-1 0,-1 1 0,1 0 0,0 0 0,-1 0 1,1 0-1,0 0 0,-1 0 0,1 0 0,0 0 0,-1 0 0,1 0 1,-1 0-1,1 1 0,0-1 0,-1 0 0,1 0 0,0 0 0,-1 0 0,1 0 1,0 1-1,0-1 0,-1 0 0,1 0 0,0 1 0,-1-1 0,1 0 0,0 0 1,0 1-1,0-1 0,-1 0 0,1 1 0,0-1 0,0 0 0,0 1 1,0-1-1,0 0 0,-1 1 0,1-1 0,0 0 0,0 1 0,4 20-29,-1-15 11,0 0 0,0-1 0,0 0-1,1 1 1,0-1 0,0-1 0,0 1 0,1 0 0,0-1-1,8 6 1,10 6-24,26 14 0,-39-24 14,72 38-40,55 35-167,-121-68 17,0 1 0,0 1 1,-1 0-1,-1 2 0,23 26 1,-34-37 111,0 0 0,0-1 1,-1 1-1,1 0 0,-1 0 0,0 1 1,0-1-1,0 0 0,0 1 1,-1-1-1,0 1 0,0-1 1,0 1-1,-1 0 0,1-1 1,-1 1-1,0 0 0,0-1 1,-2 8-1,-9 14-461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16299,'-89'100'3272,"77"-85"-2757,1 0 0,0 1-1,2 1 1,-16 34 0,24-48-418,-1 1 1,1 0-1,0 0 1,0 1-1,0-1 1,1 0-1,-1 0 1,1 0-1,0 5 1,1-7-73,-1 0 0,1 0 0,-1 0 0,1 0 0,0-1 0,-1 1 1,1 0-1,0 0 0,0-1 0,0 1 0,1 0 0,-1-1 1,0 1-1,1-1 0,-1 0 0,1 1 0,-1-1 0,1 0 1,0 0-1,-1 0 0,3 1 0,1 1-33,1-1 0,-1 0 0,1-1 0,0 1 0,0-1 0,-1 0 1,1 0-1,0-1 0,0 0 0,0 0 0,0 0 0,0-1 0,-1 1 0,1-2 0,0 1 0,0 0 0,-1-1 0,1 0 0,-1-1 0,0 1 1,1-1-1,6-5 0,-2 1-17,0 0 0,0-1 1,-1 0-1,0 0 1,0-1-1,-1 0 1,0-1-1,0 0 1,9-17-1,-10 13-3,0 0 1,0 0-1,-1 0 0,-1-1 1,-1 0-1,0 0 0,3-25 1,-7 39 25,0 1 1,0-1 0,0 1 0,0-1 0,1 1 0,-1 0-1,-1-1 1,1 1 0,0-1 0,0 1 0,0-1 0,0 1-1,0-1 1,0 1 0,0-1 0,-1 1 0,1 0 0,0-1-1,0 1 1,-1-1 0,1 1 0,-1-1 0,-6 5-18,-10 19 17,4 2 55,2 0 1,0 1 0,2 0-1,1 0 1,1 1 0,-6 49 0,12-71-108,1-1 0,0 1 0,0 0 0,0-1 0,0 1 0,1 0 0,0-1 0,0 1 1,0-1-1,0 1 0,1-1 0,-1 1 0,5 5 0,-5-8 17,1 0 0,0-1 1,-1 1-1,1-1 0,0 1 0,0-1 0,0 1 0,0-1 1,0 0-1,0 0 0,0 0 0,1 0 0,-1-1 0,0 1 0,1-1 1,-1 1-1,0-1 0,1 0 0,-1 0 0,0 0 0,1 0 1,-1 0-1,0 0 0,1-1 0,-1 1 0,0-1 0,1 1 0,2-3 1,32-11-408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0:4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51 14155,'21'-18'1594,"-18"15"-1382,0-1-1,1 1 0,0 0 0,0 0 1,0 0-1,0 0 0,1 1 0,-1-1 1,1 1-1,5-1 0,-9 3-144,0 0-1,0 0 0,0 0 0,0 0 1,0 0-1,0 0 0,0 1 1,0-1-1,0 0 0,0 1 1,-1-1-1,1 1 0,0-1 1,0 1-1,0-1 0,0 1 1,-1 0-1,1-1 0,0 1 1,-1 0-1,1 0 0,0-1 1,-1 1-1,1 0 0,-1 0 1,0 0-1,1 0 0,-1 0 1,0 0-1,1 0 0,-1 0 1,0 0-1,0 1 0,4 40 733,-3-32-615,-1-4-105,0 1-1,1-1 0,0 1 1,0-1-1,1 0 0,0 0 1,4 10-1,-4-13-65,0 0 1,-1-1-1,1 1 1,1 0-1,-1-1 0,0 0 1,1 1-1,-1-1 1,1 0-1,-1 0 1,1-1-1,0 1 0,0 0 1,0-1-1,0 0 1,6 2-1,37 9 28,-31-9-38,0 0 0,0 2 1,0 0-1,25 12 0,-37-15 2,1 0-1,-1 0 1,0 1-1,0-1 1,0 1 0,0 0-1,0 0 1,0 0 0,-1 0-1,0 0 1,1 1 0,-1-1-1,-1 1 1,1-1-1,0 1 1,-1 0 0,0-1-1,0 1 1,0 0 0,0 0-1,0 0 1,-1 0-1,0 6 1,0-5 32,0 1 1,0-1-1,-1 0 0,0 0 0,0 0 1,0 0-1,-1 0 0,0 0 0,0 0 1,0 0-1,0-1 0,-1 1 1,0-1-1,0 0 0,-6 7 0,3-5 58,0-1-1,0 0 1,0 0-1,-1 0 1,0-1-1,0 0 1,-1-1-1,1 1 1,-11 2-1,0-1 48,-1 0 0,0-2 0,0 0 0,0-1 0,-1-1 0,1-1 0,-35-4 0,48 3-266,0 0 1,0 0-1,0 0 1,0-1-1,0 0 1,0-1-1,1 1 1,-9-6-1,11 6 42,1 0-1,0 0 0,-1 0 1,1 0-1,0 0 0,0 0 1,0-1-1,0 1 0,1-1 1,-1 0-1,1 1 0,-1-1 1,1 0-1,0 0 0,0 0 1,0 0-1,1 0 0,-2-6 1,2-26-418,4-9-196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0:4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18116,'3'-11'1728,"2"0"-1136,4 1-296,11 3 769,4 4-233,12 2-480,0-1-304,13 1-696,3-1-336,2-2 744,1-3-145,0 3-159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0:4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534 357 16868,'-11'29'1600,"-8"5"-1032,-9-2-264,-3 5 1136,-1 1-751,3 2-385,0-2-48,8-4-200,-1-5-152,8-8-352,5-5-209,8-16 505,-5 0-88,9-16-112</inkml:trace>
  <inkml:trace contextRef="#ctx0" brushRef="#br0" timeOffset="1">228 1 15955,'-9'0'210,"-1"1"0,1 0 0,0 1 0,0 0 0,-1 1 0,1 0 0,1 0 0,-1 1 0,1 0 0,-1 0 0,1 1 0,0 0 0,-13 12 0,13-10-145,0 0 0,1 0 0,0 1 0,1 0 0,-1 0 1,2 1-1,-1-1 0,1 1 0,0 1 0,1-1 0,0 1 0,-3 14 1,6-21-61,0 1 1,0-1 0,1 0 0,-1 1 0,1-1-1,0 0 1,0 1 0,0-1 0,1 0 0,-1 1-1,1-1 1,-1 0 0,1 1 0,0-1 0,1 0 0,-1 0-1,0 0 1,1 0 0,0 0 0,0 0 0,0-1-1,0 1 1,0 0 0,0-1 0,1 0 0,2 3 0,-1-3 21,0 1 1,1-1 0,-1 0 0,1 0-1,0 0 1,0-1 0,-1 0 0,1 0 0,0 0-1,0 0 1,0-1 0,0 0 0,0 0 0,0 0-1,0-1 1,10-1 0,-9 0 46,1 0 1,-1 0-1,1-1 1,-1 0-1,0 0 0,0 0 1,-1-1-1,1 0 1,0 0-1,-1 0 1,0-1-1,0 1 0,-1-1 1,1-1-1,4-6 1,-7 9-40,-1 1 0,1-1 0,-1 1 0,0-1 0,0 0 0,0 0 0,0 0 0,0 1 0,0-1 0,-1 0 0,0 0 0,1 0 0,-1 0 0,0 0 0,0 0 0,-1 0 0,1 0 0,-1 0 0,1 1 0,-1-1 1,0 0-1,0 0 0,0 0 0,0 1 0,-1-1 0,1 1 0,-1-1 0,0 1 0,1-1 0,-1 1 0,0 0 0,0 0 0,-1 0 0,1 0 0,0 0 0,-5-2 0,-1-1 10,0 0 0,0 1 0,-1 0 0,1 1 0,-1-1 0,0 2-1,-18-4 1,20 4-112,0 2 0,0-1 0,0 0 0,0 1 0,0 1-1,0-1 1,0 1 0,0 0 0,0 1 0,0 0 0,-7 2-1,13-3 9,-1-1 0,1 1-1,-1 0 1,1-1-1,0 1 1,0 0-1,-1 0 1,1 0 0,0 0-1,0 0 1,0 0-1,0 0 1,0 0 0,0 1-1,0-1 1,0 0-1,1 1 1,-1-1-1,0 1 1,1-1 0,-1 0-1,1 1 1,0-1-1,-1 1 1,1-1-1,0 1 1,0 0 0,0 2-1,0-1 7,1-1 0,0 0-1,0 1 1,0-1 0,0 0-1,0 1 1,0-1 0,0 0-1,1 0 1,-1 0 0,1 0-1,0 0 1,0 0 0,-1-1-1,1 1 1,0 0 0,4 1-1,32 17-622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0:4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55 16371,'-9'8'645,"-24"22"315,32-29-921,-1 0-1,1 1 1,0-1-1,0 0 1,1 0-1,-1 1 1,0-1-1,0 0 1,1 1 0,-1-1-1,0 1 1,1-1-1,0 1 1,-1-1-1,1 1 1,0-1-1,0 1 1,0 0 0,0-1-1,0 1 1,0-1-1,0 3 1,2-2 9,-1-1 1,0 1-1,1 0 1,-1-1-1,1 1 1,-1-1 0,1 0-1,0 1 1,-1-1-1,1 0 1,0 0-1,0 0 1,0 0-1,0 0 1,0-1 0,0 1-1,0-1 1,0 1-1,0-1 1,0 0-1,0 0 1,5 0-1,6 1 89,1-2 0,15-1 0,-28 2-128,18-3 116,0 0 0,0-1 0,19-7 0,-30 8-22,0 0 1,0-1 0,0 0-1,0 0 1,-1 0-1,0-1 1,0 0 0,12-12-1,-17 16-64,-1-1-1,1 0 0,-1 1 0,1-1 0,-1 0 1,0 0-1,0 0 0,0 0 0,0 0 0,-1 0 1,1 0-1,0 0 0,-1 0 0,1-4 0,-1 5-8,0 0 0,0-1 0,0 1 0,-1 0 0,1 0 0,0-1 0,-1 1 0,1 0-1,-1 0 1,1-1 0,-1 1 0,0 0 0,0 0 0,1 0 0,-1 0 0,0 0-1,-2-2 1,-1 0-24,0 1 0,0-1 0,-1 1-1,1 0 1,0 0 0,-1 0 0,1 0-1,-1 1 1,0 0 0,0 0 0,-6 0 0,-6 0-290,1 1 1,0 1-1,-1 0 1,1 1-1,0 1 1,-24 7-1,6 2-211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0:5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12435,'55'3'1180,"1"-1"0,60-7 0,110-22-307,-142 15-687,552-45 792,-469 54-558,303 32-1,-324-10-303,347 39 146,-349-48-195,209-12 0,194-67 1616,-542 68-2073,-14 0 275,-16 1 13,-1 1-109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0:5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12651,'-3'-1'182,"-1"1"1,1 0 0,-1 0-1,1 1 1,-1-1 0,1 1-1,-7 2 1,9-3-156,1 0-1,-1 0 1,1 1 0,-1-1 0,1 0-1,-1 0 1,1 1 0,0-1-1,-1 0 1,1 1 0,-1-1 0,1 0-1,0 1 1,-1-1 0,1 1-1,0-1 1,0 1 0,-1-1-1,1 1 1,0-1 0,0 1 0,0-1-1,0 1 1,-1 0 0,2 0 24,-1 0 0,0 0 0,0 0 0,1 1 0,-1-1 0,1 0 0,-1 0 0,1 0 0,-1 0-1,1 0 1,0 0 0,0 0 0,-1 0 0,1 0 0,2 1 0,5 4 94,1 0 0,0 0 0,0-1 0,1 0 0,-1-1 0,1 0 0,0-1-1,0 1 1,17 1 0,-21-3-101,65 13 425,0-3 0,116 4 0,148-15 60,-287-2-484,1227-83 1209,-1148 66-1104,-60 8-528,101-3-1,-218 22-854,16-6 866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0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18292,'55'-39'2068,"-39"29"-1963,-8 4-92,0 1 0,0 0-1,1 0 1,-1 1 0,1 0 0,0 0 0,0 1 0,17-3-1,-25 6-6,0 0 0,0 0 0,0 0-1,0 1 1,0-1 0,0 0-1,0 1 1,0-1 0,0 1 0,0-1-1,0 1 1,0-1 0,0 1-1,0 0 1,-1-1 0,1 1 0,0 0-1,0 0 1,-1-1 0,1 1 0,-1 0-1,1 0 1,-1 0 0,1 0-1,-1 0 1,1 0 0,-1 0 0,0 0-1,1 0 1,-1 0 0,0 2-1,5 43 212,-3-21-71,-1-21-122,-1 0 0,1 1 0,0-1 0,1 0 0,-1 0 0,1-1 0,0 1 1,0 0-1,0-1 0,0 1 0,1-1 0,-1 1 0,1-1 0,0 0 0,0 0 0,5 4 0,-3-4-6,0-1-1,0 1 0,1-1 1,-1 0-1,1-1 0,0 1 1,-1-1-1,1 0 0,0 0 1,0-1-1,8 0 0,7 0 67,1-2 0,0-1 0,-1-1 0,1 0 0,-1-2 0,0 0 0,-1-2 0,35-16 0,-31 8 287,-20 7-162,-5 9-213,1-1 1,0 1-1,0-1 0,-1 1 0,1 0 0,-1-1 1,1 1-1,0-1 0,-1 1 0,1 0 0,-1 0 1,1-1-1,-1 1 0,1 0 0,-1 0 0,1-1 1,-1 1-1,1 0 0,-1 0 0,0 0 0,0 0 1,0 0-32,1 0 1,-1 0-1,0-1 1,1 1-1,-1 0 1,0 0-1,1 0 1,-1-1-1,0 1 1,1 0-1,-1-1 1,1 1-1,-1-1 1,1 1-1,-1 0 1,1-1-1,-1 1 1,1-1-1,-1 1 1,1-1-1,-1 0 1,1 1-1,0-1 1,-1 1-1,1-1 1,0 0-1,0 1 1,-1-2-1,3-5-251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0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 16067,'1'0'86,"0"-1"-1,-1 1 0,1 0 1,0-1-1,-1 1 1,1 0-1,0 0 0,-1 0 1,1-1-1,0 1 0,0 0 1,-1 0-1,1 0 0,0 0 1,0 0-1,-1 1 0,1-1 1,0 0-1,-1 0 1,1 0-1,0 1 0,-1-1 1,1 0-1,0 0 0,-1 1 1,1-1-1,1 1 0,-2 0 1,0 0-1,1 0 0,-1 0 0,0 1 1,0-1-1,0 0 0,0 0 0,0 0 1,0 0-1,0 0 0,0 0 0,0 0 1,0 0-1,-1 0 0,1 0 0,-1 2 0,-4 9 321,0-1 0,-10 18 0,10-21-228,3-5-133,-3 6 28,1 0 0,0 0 0,-4 14 0,7-22-71,1 1-1,-1-1 1,1 0-1,0 0 1,-1 1-1,1-1 1,0 0-1,0 1 0,0-1 1,0 0-1,0 1 1,0-1-1,0 0 1,0 0-1,0 1 1,1-1-1,-1 0 0,1 1 1,-1-1-1,1 0 1,-1 0-1,1 0 1,0 0-1,-1 0 0,1 0 1,0 0-1,0 0 1,0 0-1,0 0 1,0 0-1,0 0 1,0 0-1,0-1 0,0 1 1,2 0-1,12 3-23,0-1-1,0 0 1,0-1-1,22 0 1,-15-1-28,33 5 1,-49-5 36,0 1 1,1 0-1,-1 0 0,0 0 1,0 1-1,0 0 1,-1 0-1,1 0 0,7 7 1,-11-9 9,0 1 0,0 0 0,0 0 1,0 0-1,0 0 0,-1 1 0,1-1 0,-1 0 1,1 1-1,-1-1 0,0 1 0,0-1 0,0 1 0,0 0 1,-1-1-1,1 1 0,0 4 0,-1-2 8,-1-1-1,1 0 1,-1 1-1,0-1 1,0 0-1,0 0 1,0 0-1,-1 0 1,1 0-1,-4 5 1,-2 3 48,-1-1 1,0 0-1,-1-1 1,0 0-1,-1 0 1,-13 10-1,14-13 3,0 0 1,-1-1-1,0 0 0,0 0 0,-1-1 0,1 0 0,-1-1 1,0 0-1,-16 3 0,23-7-72,0 1 0,0 0-1,0-1 1,-1 0 0,1 0 0,0 0 0,0-1 0,-1 1 0,1-1-1,0 0 1,0 0 0,0-1 0,0 1 0,0-1 0,0 0 0,0 0-1,1 0 1,-1 0 0,1-1 0,-1 1 0,1-1 0,0 0 0,0 0-1,0 0 1,1-1 0,-1 1 0,1-1 0,-3-5 0,-11-24-160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0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4641,'9'9'10986,"7"0"-9049,4-1-1265,9-8-288,9 0 1008,8-2-712,4-3-440,4-4-23,3-1-137,4-3-184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0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701 264 17420,'-20'16'1472,"-17"7"-960,-4 4-224,-8 5 656,-4 4-271,5 5-289,1 0-56,10-1-88,5-3-96,13-10-360,3-4-200,8-9-345,5-6-143,4-16-1064,2-9 1216,1-7-232</inkml:trace>
  <inkml:trace contextRef="#ctx0" brushRef="#br0" timeOffset="1">306 84 15859,'-8'-8'276,"0"0"0,0 0-1,-1 1 1,0 1 0,0-1 0,-1 1-1,0 1 1,0 0 0,0 0-1,0 1 1,-20-5 0,24 8-214,0-1 0,0 1 0,0 0 0,-1 1 0,1 0 0,0 0 0,0 0 0,0 1 0,-1-1 0,1 2 0,0-1 0,0 1 0,0-1 1,0 2-1,1-1 0,-1 1 0,0 0 0,1 0 0,0 0 0,0 1 0,0 0 0,-8 7 0,10-7-49,-1 0-1,1 0 1,0 0 0,0 0 0,1 1-1,-1-1 1,1 1 0,0 0-1,0 0 1,1 0 0,0 0 0,-1 0-1,2 0 1,-1 0 0,0 0-1,1 0 1,0 0 0,0 0 0,1 0-1,1 8 1,-1-7-1,1 0 0,0 0 1,0 0-1,1 0 0,0-1 0,0 1 1,0-1-1,1 1 0,-1-1 0,1 0 0,1-1 1,-1 1-1,1-1 0,-1 1 0,1-1 1,8 4-1,-1-1 26,1-1 1,1 0-1,-1-1 1,1 0-1,0-1 0,0-1 1,0 0-1,0-1 1,1 0-1,-1-1 1,0-1-1,1 0 1,-1-1-1,1-1 0,-1 0 1,0-1-1,0 0 1,0-1-1,0-1 1,-1 0-1,0-1 1,17-10-1,-26 13 10,1 0 0,-1 0 0,0 0 0,-1-1 0,1 1 0,-1-1 0,1 0 0,-1 0 1,0-1-1,-1 1 0,1 0 0,-1-1 0,0 0 0,0 1 0,0-1 0,-1 0 0,1 0 0,-1 0 0,0-8 0,-1 9-25,0 0 0,0 1 0,-1-1-1,1 1 1,-1-1 0,0 1 0,0-1 0,-1 1 0,1-1-1,-1 1 1,1 0 0,-1 0 0,0 0 0,0 0 0,0 0-1,-1 0 1,1 1 0,-1-1 0,0 1 0,1-1-1,-1 1 1,0 0 0,0 0 0,0 0 0,-1 1 0,1-1-1,0 1 1,-4-1 0,1 0-124,1 0 0,-1 1 0,0-1 0,1 2 0,-1-1 0,0 0 0,0 1 0,0 0 0,0 1 0,1-1 0,-1 1 0,0 0 0,1 1 0,-1-1 0,0 1 0,1 0 0,0 1 1,-1-1-1,1 1 0,0 0 0,0 0 0,1 1 0,-1-1 0,1 1 0,0 0 0,0 0 0,0 1 0,0-1 0,1 1 0,-1 0 0,1 0 0,1 0 0,-1 0 0,-3 11 0,-3 20-562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17548,'-33'29'1678,"-51"48"933,73-65-2169,1 0-1,0 0 1,0 1 0,-14 26-1,23-37-426,0 0 0,0 1 1,0-1-1,0 0 0,0 0 0,1 1 0,-1-1 0,1 1 0,-1-1 1,1 0-1,0 1 0,0-1 0,0 1 0,0-1 0,1 1 0,0 2 1,-1-3-50,1 0 1,0-1-1,0 1 0,0 0 1,1 0-1,-1-1 1,0 1-1,1-1 1,-1 1-1,0-1 1,1 0-1,0 1 1,-1-1-1,1 0 0,3 1 1,6 3-258,0-1 0,0-1 1,1 0-1,0 0 0,17 1 0,-2 0-36,-13-1 118,68 16-746,-75-17 903,0 0 0,0 1 0,0 0 0,-1 1 0,1-1 0,-1 1 0,0 0 0,10 9 0,-15-12 71,0 0 0,1 1 0,-1-1 1,0 0-1,0 1 0,0-1 0,0 1 0,0 0 1,-1-1-1,1 1 0,0 0 0,-1-1 1,1 1-1,-1 0 0,1 0 0,-1 0 0,0-1 1,0 1-1,0 0 0,0 0 0,-1 3 1,1-2 48,-2 0 1,1 1-1,0-1 1,-1 0-1,1 0 1,-1 0-1,0 0 1,0 0-1,0-1 1,-5 5-1,-4 4 255,-1-1-1,0-1 0,-1 0 1,-14 8-1,14-9-249,1-1-1,-1 0 1,-1-1-1,1-1 1,-1 0-1,0 0 0,-1-1 1,-14 1-1,28-5-103,0 1 0,0-1-1,0 0 1,0 0 0,0 0 0,0 0-1,0 0 1,0 0 0,0 0-1,0 0 1,0-1 0,0 1-1,0 0 1,0 0 0,0-1 0,0 1-1,0-1 1,0 1 0,0-1-1,0 1 1,1-1 0,-1 0-1,0 1 1,0-1 0,1 0 0,-1 0-1,0 0 1,1 1 0,-1-1-1,1 0 1,-1 0 0,1 0-1,-1 0 1,1 0 0,0 0 0,-1 0-1,1 0 1,0 0 0,0 0-1,0 0 1,0 0 0,0 0-1,0 0 1,0 0 0,0 0 0,0 0-1,0 0 1,1-2 0,5-22-597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0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203 114 15907,'-24'15'1033,"-69"49"1023,82-56-1699,0 1 0,1 1-1,0 0 1,0 1 0,-13 21 0,21-31-297,1 1 1,0 0 0,0 0-1,0 0 1,0 0 0,0 0-1,1 0 1,-1 1 0,0-1-1,1 0 1,0 0 0,0 0-1,-1 1 1,1-1 0,1 0-1,-1 0 1,0 3 0,1-3-27,0-1 1,0 1-1,-1-1 1,1 0-1,0 1 1,0-1-1,1 1 1,-1-1-1,0 0 1,0 0-1,1 0 1,-1 0-1,0 0 1,1 0-1,-1 0 1,1 0-1,-1-1 1,1 1 0,-1 0-1,1-1 1,0 1-1,-1-1 1,1 0-1,2 1 1,6-1 22,0 1 0,-1-1 0,1-1 0,-1 1 0,1-2 0,0 1 0,-1-1 0,0-1 0,1 0 0,-1 0 0,17-9 0,-7 2 41,-1-1 1,0 0 0,0-2-1,22-20 1,-31 24-36,0 0-1,-1-1 1,0 1-1,-1-2 1,0 1-1,0-1 1,-1 0-1,5-14 0,-9 20-41,0 1 0,-1-1 0,0 0 0,0 0 0,0 0-1,-1 0 1,1 0 0,-1 0 0,0 0 0,-2-6-1,2 7-19,-1 1 0,0 0 0,0 0 0,0 0 0,-1 0 0,1 0 0,-1 0 0,0 0 0,0 0 0,0 1 0,0-1 0,0 1 0,0-1 0,-1 1 0,1 0 0,-6-4 0,4 4-31,-1-1-1,0 1 1,1 0-1,-1 0 0,0 0 1,0 1-1,0 0 1,0 0-1,0 0 1,-1 0-1,1 1 0,0 0 1,0 0-1,-10 2 1,1 0 50,1 1 1,-1 1-1,1 0 1,-17 8-1,-5 4-152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0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14347,'-2'0'1845,"7"1"-621,19 5-121,37 6-651,19-2-188,132-2-1,83-21-159,-22 0-60,411 19 5,-176 1 7,-282-6 18,603-11 240,-272-3 289,-169 6-175,-331 6-768,-1-2 1,0-3-1,0-3 0,0-1 1,55-20-1,-78 17 12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1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12859,'-4'1'691,"4"1"-221,11 4-3,21 5-37,65 14 42,1-3 1,149 12-1,206-16-441,299-37-17,-238 2 2,634 13-68,264-6-30,-1268 6 110,331-21-380,-438 22 290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1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67 10402,'-9'-3'418,"1"0"-1,0-1 1,-15-9 0,21 12-310,0-1 1,0 1 0,0-1 0,1 1 0,-1-1 0,1 1-1,-1-1 1,1 0 0,-1 0 0,1 0 0,0 0-1,0 0 1,0 0 0,0 0 0,0 0 0,1 0-1,-1-1 1,1 1 0,-1 0 0,1-4 0,24 16 65,3-1-56,-1 0 0,1-2 0,0-1 0,32 2-1,112 4 735,-166-12-830,587-14 917,-343 1-900,2797 11 38,-2693 22-73,557 9-322,-843-33-10,106-18 1,-104 9 129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1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13 125 14811,'-1'-1'197,"0"0"0,0 1 0,0-1 0,0 0 0,0 0 0,0 0 0,1 0 0,-1 0 0,0 0 0,1 0 0,-1 0 0,1 0 0,-1 0-1,1-1 1,-1 1 0,1 0 0,0 0 0,0 0 0,0-1 0,-1 1 0,1 0 0,1-2 0,-1 0 12,1 0 1,0 0-1,-1 0 0,1 0 1,1 0-1,-1 0 0,0 0 1,1 1-1,1-4 0,4-3 137,1 0 0,0 0-1,16-14 1,-22 21-314,0 0 1,0 1-1,0-1 0,0 1 1,0 0-1,0 0 0,0-1 1,0 1-1,0 1 0,1-1 1,-1 0-1,0 0 0,1 1 1,-1 0-1,5-1 1,-6 1-25,1 1 1,-1-1 0,0 1 0,1-1 0,-1 1 0,0-1-1,0 1 1,1 0 0,-1 0 0,0 0 0,0-1 0,0 1 0,0 0-1,0 0 1,0 1 0,0-1 0,-1 0 0,1 0 0,0 0 0,0 1-1,-1-1 1,1 0 0,-1 0 0,1 1 0,-1-1 0,0 1 0,1 1-1,9 51 81,-8-39-79,1-1 0,0 1-1,0-1 1,1 0 0,1 0 0,1-1-1,9 18 1,-14-29 8,1 1-1,0-1 1,1 0-1,-1 0 1,0 0-1,1 0 1,-1 0 0,1 0-1,-1 0 1,1-1-1,0 1 1,0-1-1,0 0 1,0 0 0,0 0-1,0 0 1,0-1-1,0 1 1,0-1-1,0 0 1,0 0 0,0 0-1,0 0 1,0 0-1,0-1 1,1 1-1,-1-1 1,0 0 0,0 0-1,4-2 1,7-3 170,-1 0 1,0-1 0,0 0-1,-1-1 1,13-11-1,-9 6 327,27-26-1,-38 34-402,0-1-1,-1 0 0,0 1 0,0-1 0,0-1 1,-1 1-1,0 0 0,4-14 0,-7 20-202,0-1-1,0 1 1,0-1 0,0 0-1,0 1 1,0-1-1,-1 1 1,1-1-1,0 1 1,0-1 0,-1 1-1,1-1 1,0 0-1,-1 1 1,1 0 0,-1-1-1,1 1 1,0-1-1,-1 1 1,1-1 0,-1 1-1,1 0 1,-1-1-1,-2-2-1937,11-2 1170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1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13395,'0'2'1682,"-14"48"1861,-9 37-669,17-50-2325,-23 149 1151,24-138-1275,2 91-1,3-133-433,1 1-1,0-1 1,1 1 0,-1-1 0,3 7-1,-3-12-52,-1 0 0,0 0 0,1 0 0,-1 0 0,1 0-1,-1 0 1,1-1 0,0 1 0,-1 0 0,1 0 0,0-1 0,-1 1-1,1 0 1,0-1 0,0 1 0,0-1 0,1 1 0,-1-1-65,0 0 0,-1 0 0,1 0 0,0 0-1,0 0 1,0 0 0,0 0 0,-1-1 0,1 1 0,0 0 0,0-1 0,0 1 0,-1 0 0,1-1 0,0 1 0,-1-1 0,1 1 0,0-1 0,-1 0 0,1 1 0,-1-1 0,1 0 0,-1 1 0,2-2 0,1-3-223,0 0 0,0 0 1,0 0-1,4-9 0,1-11-787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1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17468,'-61'181'4061,"52"-146"-3807,2 0 0,1 0 1,-1 44-1,7-78-254,-1 0-1,1 0 1,0 0-1,0 0 1,0 0-1,0 0 1,0 0 0,0 0-1,0 0 1,0 0-1,0 0 1,0-1-1,1 1 1,-1 0-1,0 0 1,1 0-1,-1 0 1,1 0 0,-1 0-1,1-1 1,-1 1-1,1 0 1,-1 0-1,1-1 1,0 1-1,-1 0 1,1-1-1,0 1 1,0-1-1,0 1 1,-1-1 0,1 1-1,0-1 1,0 1-1,0-1 1,0 0-1,0 0 1,0 1-1,0-1 1,0 0-1,0 0 1,0 0 0,0 0-1,1 0 1,4-1-8,1-1 1,-1 0 0,0 0 0,0 0 0,10-5-1,2-1 4,-13 6 7,1 0 0,-1 1 0,1-1 0,0 2 0,-1-1 0,1 0 0,-1 1 0,1 0 0,9 1 0,-13 0 2,1 0-1,-1 0 1,0-1-1,1 2 1,-1-1 0,1 0-1,-1 0 1,0 1-1,0-1 1,0 1-1,0 0 1,0 0-1,0-1 1,0 1-1,-1 0 1,1 1-1,-1-1 1,1 0-1,-1 0 1,0 1-1,0-1 1,0 0-1,1 3 1,0 3 54,-1 0 0,1 0 0,-2 1 0,1-1-1,-1 0 1,0 0 0,0 0 0,-1 0 0,0 1 0,-1-1 0,0 0 0,0-1 0,0 1 0,-5 9 0,4-12 15,0 1 1,0 0 0,0 0-1,-1-1 1,0 0-1,0 0 1,0 0 0,-7 6-1,8-9-55,0 1 0,0-1 0,-1 0 0,1 0 0,-1 0 0,1 0 0,-1-1 0,0 0 0,1 1 0,-1-1 0,0-1 0,0 1 0,0 0 0,-5-1 0,6 0-112,-1-1 1,1 1-1,0-1 0,0 0 0,0 0 0,0 0 1,0 0-1,0 0 0,0-1 0,0 1 0,1-1 1,-1 0-1,0 0 0,1 0 0,-1 0 0,-2-4 1,-1-1-21,0 0 0,1 0 0,0 0 1,1 0-1,-5-12 0,-9-29-453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1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16588,'12'-7'2288,"-1"3"-1392,1-1-400,2 2 2185,2 2-1745,7-1-320,-1 2-544,5 0-296,-1 3-640,3 0-288,-3 3 864,1-1-200,-6 0-209</inkml:trace>
  <inkml:trace contextRef="#ctx0" brushRef="#br0" timeOffset="1">437 38 15339,'0'11'1465,"-6"9"-865,0 6-192,-7 12 824,0 8-248,-3 8-312,1 4-63,-3 0-169,1-1-48,1-5-112,0-8-48,5-12-360,0-9-288,0-10 1592,2-9-1136,2-11 32,-1-10 24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1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47 14491,'0'-11'2395,"-6"15"-566,-7 18 27,9-12-1609,1 0 1,0 0-1,0 0 0,1 1 1,1-1-1,0 1 0,0-1 1,1 13-1,0-23-229,0 0-1,0 0 1,0 0-1,0 1 1,0-1 0,0 0-1,0 0 1,0 0 0,0 0-1,0 1 1,0-1 0,0 0-1,0 0 1,0 0-1,0 0 1,0 1 0,0-1-1,0 0 1,0 0 0,1 0-1,-1 0 1,0 1 0,0-1-1,0 0 1,0 0-1,0 0 1,0 0 0,1 0-1,-1 0 1,0 0 0,0 1-1,0-1 1,0 0 0,0 0-1,1 0 1,-1 0-1,0 0 1,0 0 0,0 0-1,1 0 1,5-5 349,5-12 71,-7 8-263,0-1 1,-1 0-1,0 0 0,-1 0 0,0-1 0,0 1 0,-1-18 0,-1 25-151,0 1 0,0-1 0,0 1 0,-1-1 0,1 1 0,-1-1 0,0 1 0,0 0 0,0-1 0,0 1 0,0 0 0,0 0 0,0 0 0,-1 0 0,-3-4 0,4 5-13,-1 0-1,0-1 1,0 1 0,-1 0-1,1 0 1,0 1 0,0-1 0,0 0-1,-1 1 1,1 0 0,0-1-1,-1 1 1,1 0 0,0 0 0,0 0-1,-1 0 1,1 1 0,0-1 0,-1 1-1,-2 0 1,0 1-53,0 0-1,1 0 1,-1 0-1,1 1 1,-1-1-1,1 1 1,0 0-1,0 0 1,1 1 0,-1-1-1,1 1 1,-1 0-1,1 0 1,0 0-1,1 0 1,-1 0-1,1 1 1,0-1 0,0 1-1,-3 8 1,2-5-131,1 0 0,0 1 0,0-1 0,1 1 0,0-1 0,0 1 0,1-1 1,0 1-1,1 0 0,0-1 0,2 13 0,9 6-391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 11835,'-13'49'1939,"6"-24"-157,-7 37-1,13-56-1550,1 1-1,-1-1 1,1 0 0,0 1 0,0-1-1,1 0 1,0 0 0,0 1-1,1-1 1,-1 0 0,4 7 0,-4-12-174,-1 1 1,1-1-1,-1 0 1,1 1-1,0-1 0,0 0 1,-1 0-1,1 0 1,0 1-1,0-1 1,0 0-1,0 0 1,1 0-1,-1-1 1,0 1-1,0 0 1,0 0-1,1-1 1,-1 1-1,0 0 0,1-1 1,-1 0-1,1 1 1,-1-1-1,0 0 1,1 1-1,-1-1 1,1 0-1,-1 0 1,1 0-1,-1-1 1,1 1-1,-1 0 1,0 0-1,1-1 0,-1 1 1,1-1-1,-1 1 1,0-1-1,1 0 1,1-1-1,2-1 132,1-1 0,-1 0 0,-1 0 0,1 0 0,0-1 0,-1 0 0,0 0 0,5-7 0,-3 2 86,0 0 0,-1-1 0,0 0 1,-1 0-1,0 0 0,4-20 0,-7 28-247,0-1 0,-1 1 0,1-1 1,-1 0-1,0 1 0,0-1 0,0 0 0,-1 1 0,1-1 0,-1 1 0,0-1 0,0 1 0,0-1 0,0 1 0,0-1 1,-1 1-1,0 0 0,0 0 0,0-1 0,0 1 0,0 1 0,0-1 0,-1 0 0,1 1 0,-6-5 0,6 6-128,-1 0 1,0 0-1,1-1 0,-1 2 0,0-1 0,0 0 0,0 1 0,0-1 0,0 1 0,0 0 0,0 0 0,0 0 0,0 0 0,1 0 0,-1 1 0,0-1 0,0 1 1,0 0-1,0 0 0,0 0 0,1 0 0,-1 0 0,1 1 0,-1-1 0,1 1 0,-1 0 0,1 0 0,0 0 0,0 0 0,-3 3 0,-5 13-561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13459,'-18'22'1832,"2"0"-1,0 0 1,-21 40 0,28-43-1150,0 1 0,-10 34 0,16-45-567,1-1 1,1 1-1,-1 0 1,2-1 0,-1 1-1,1 0 1,0 0 0,1-1-1,2 11 1,-3-17-115,1 0 0,-1 1 0,1-1 1,0 0-1,0 0 0,0 1 0,0-1 0,0 0 1,1 0-1,-1 0 0,1 0 0,-1-1 0,1 1 0,0 0 1,0-1-1,-1 1 0,1-1 0,0 1 0,0-1 1,1 0-1,-1 0 0,0 0 0,0 0 0,0 0 1,1-1-1,-1 1 0,1-1 0,-1 1 0,0-1 1,1 0-1,-1 0 0,1 0 0,-1 0 0,0 0 1,1-1-1,-1 1 0,3-1 0,2-1-57,1-1-1,-1 1 1,0-1-1,0-1 1,0 1-1,0-1 1,-1 0-1,1-1 1,-1 0-1,0 0 1,-1 0-1,1 0 1,-1-1-1,0 0 1,-1 0-1,1 0 1,-1-1-1,3-7 0,3-4-60,0-2 0,-2 1-1,-1-1 1,0 0 0,5-28-1,-12 45 124,1-1-1,-1 1 0,0-1 0,1 0 0,-2 1 1,0-8-1,1 11-2,0 0 0,0 0 1,0-1-1,0 1 0,0 0 0,0 0 1,0 0-1,0-1 0,0 1 0,0 0 1,0 0-1,0 0 0,0-1 1,-1 1-1,1 0 0,0 0 0,0 0 1,0 0-1,0-1 0,0 1 0,-1 0 1,1 0-1,0 0 0,0 0 1,0 0-1,0 0 0,-1-1 0,1 1 1,0 0-1,0 0 0,0 0 0,-1 0 1,1 0-1,0 0 0,0 0 1,-1 0-1,1 0 0,0 0 0,-11 13 186,5 1-82,0 0 0,1 0 0,0 1 0,1 0 0,1-1 0,0 1 0,1 0 0,1 1 0,1 18 0,0-31-100,-1 0-1,2 0 1,-1 0-1,0 0 0,1 0 1,-1 0-1,1 0 0,0 0 1,0 0-1,0 0 0,0 0 1,0 0-1,1-1 1,0 1-1,-1-1 0,1 1 1,0-1-1,0 1 0,0-1 1,0 0-1,1 0 1,-1 0-1,1 0 0,-1-1 1,1 1-1,-1-1 0,1 1 1,0-1-1,0 0 1,0 0-1,0 0 0,0 0 1,0-1-1,0 1 0,5-1 1,4 1-158,0-1 1,1-1 0,-1 0-1,0-1 1,0 0 0,13-5-1,69-27-1011,-62 21 452,38-10-1,-68 22 699,1 0 0,-1 1 0,1-1 0,0 1 0,-1-1 0,1 1-1,-1 0 1,1 0 0,0 0 0,-1 0 0,1 1 0,-1-1 0,1 1-1,0-1 1,2 2 0,-4-1 62,1 1-1,-1-1 1,0 0 0,0 1-1,1-1 1,-1 1 0,0-1-1,-1 1 1,1-1 0,0 1-1,0 0 1,-1 0-1,1-1 1,-1 1 0,1 0-1,-1 0 1,0 0 0,0-1-1,1 1 1,-2 4 0,1-4 31,0 0 1,0 1-1,0-1 1,0 0-1,1 1 1,-1-1-1,1 0 1,-1 0 0,1 1-1,0-1 1,0 0-1,0 0 1,0 0-1,0 0 1,1 0 0,-1 0-1,0 0 1,1 0-1,0-1 1,-1 1-1,1-1 1,0 1 0,3 1-1,-3-2-30,1 0-1,-1-1 1,1 0-1,0 1 1,-1-1-1,1 0 1,0 0 0,0-1-1,-1 1 1,1 0-1,-1-1 1,1 0-1,0 1 1,-1-1 0,1 0-1,-1 0 1,0-1-1,1 1 1,-1 0-1,0-1 1,3-2-1,10-8-2,-1 0 0,0-2 0,0 1 0,-2-2 0,17-22-1,8-10-292,-34 43 210,0 0 0,0 1 0,0-1 0,0 1 0,0 0 0,1 0 0,0 0 0,-1 1 0,1-1 1,0 1-1,0 0 0,1 0 0,-1 0 0,0 1 0,0 0 0,1-1 0,-1 1 0,1 1 0,-1-1 0,1 1 0,0 0 0,-1 0 0,1 0 1,-1 0-1,10 3 0,3 0-179,1 0 0,-1-2 1,1 0-1,-1-1 0,1 0 1,0-1-1,29-7 0,4-5-1021,61-22 0,-82 24 812,-27 10 380,0 0-1,1 0 1,-1 0-1,1 0 1,-1 1-1,1-1 1,6 1-1,-9 0 53,0 0 0,0 1-1,0-1 1,1 0 0,-1 1-1,0-1 1,0 1 0,0-1-1,0 1 1,0-1 0,0 1-1,-1 0 1,1 0 0,0-1-1,0 1 1,0 0 0,0 0-1,-1 0 1,1 0 0,-1 0-1,1 0 1,0 0 0,-1 0-1,0 0 1,1 0 0,-1 0-1,1 2 1,2 12 265,0 0 0,1 28-1,1 11 268,6-9-519,2 0 0,2-1 0,26 56 0,-20-55-666,-3 1 1,20 79 0,-36-113 698,0-1-1,-1 1 1,0-1-1,-1 1 1,-1 0 0,1-1-1,-5 18 1,5-26 37,-1 0 1,0-1-1,0 1 0,0 0 1,0-1-1,-1 1 0,1-1 1,-1 1-1,1-1 0,-1 0 1,0 1-1,0-1 0,0 0 0,-4 3 1,3-4 21,1 0 0,0 0 0,-1 0 0,1 0 0,-1-1 0,1 1 0,-1-1 0,1 1 0,-1-1 0,1 0 0,-1 0 0,1 0 0,-1-1 0,1 1 0,-1 0 0,1-1 0,-1 0 0,1 1 0,-5-3 0,0-1 92,0 1 0,1-1 1,0 0-1,0-1 0,0 1 0,0-1 0,0-1 1,1 1-1,0-1 0,0 1 0,-6-12 0,-1-2 73,1 0 0,-14-36 0,16 34-342,2 0-1,0-1 1,2 1-1,0-2 0,2 1 1,0 0-1,1-1 1,1 0-1,4-29 0,-3 42-73,2 1-1,-1-1 1,1 1-1,1-1 1,0 1-1,0 0 1,1 0-1,0 0 1,0 0-1,1 1 1,1 0-1,-1 0 0,1 0 1,0 0-1,1 1 1,0 0-1,0 1 1,0-1-1,1 2 1,0-1-1,0 1 1,1 0-1,15-7 1,5 2-1298,35-7 0,11-5 453,-22 2-31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4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1804 726 7938,'-494'-52'2697,"158"13"-1223,-1 21-815,289 18-601,-43-1 190,-144 18 0,230-17-239,1 1 0,0 0 0,0 0 0,0 0 1,0 0-1,0 1 0,1-1 0,-1 1 0,0 0 1,1 0-1,-1 1 0,1-1 0,-4 4 1,4-2-6,0-1 0,1 1 0,-1 0 0,1 0 0,0 0 0,0 1 1,0-1-1,1 0 0,-1 1 0,1 0 0,-1 6 0,-46 265-8,-18 390 0,22 604 60,34-597-56,7-254 7,-6 676 149,59-2 335,3-342-442,-4 141-11,-36-659-31,-8-149-7,10 136 26,-9-178-10,1 0-1,2-1 0,16 47 0,-21-78-9,0-1-1,0 0 1,1 0-1,0 0 1,1 0-1,0-1 1,0 0-1,0 0 1,1-1 0,13 11-1,-8-9-3,0-1 0,1 0 1,0 0-1,0-2 0,1 1 0,22 6 0,78 24 11,160 30-1,-37-46 1,-169-18-18,-1 3 1,111 22-1,-89-4-1,13 4 20,153 20 1,-214-43-17,-1-3-1,1-1 1,-1-2 0,1-2-1,-1-2 1,0-1 0,0-2 0,-1-2-1,53-21 1,-43 12-11,90-51 0,-118 56 9,0 0 0,-1-1 0,-1-1 0,-1 0 0,0-2-1,21-26 1,-5-3 12,-2-1-1,41-85 0,35-111 31,-39 82-27,-18 45-8,36-127 0,-70 184-1,-2 0 0,-4-1-1,-2 0 1,2-78 0,-20-115 6,5 175-7,-2-8 10,-3 1 1,-5 1-1,-38-135 0,34 162 10,3-1-1,2 0 0,-7-85 1,16-85-6,-3-41-2,3 229 59,-2-1-1,-1 2 1,-3-1 0,-19-55 0,8 51 74,16 34-81,0 0-1,0 0 0,1 0 0,-5-20 0,8 26-59,1 1 0,-1 0 0,1 0 0,0-1 0,1 1 0,-1 0 0,1 0 0,0 0 0,0-1 0,0 1 0,0 0 0,1 0 0,0 0 0,0 1 0,0-1 0,0 0 0,4-4 0,2-2-8,1 1 0,0 0 0,0 1-1,1 0 1,0 1 0,0 0 0,19-10 0,5 0-7,43-15 1,254-74 7,64-26-12,-297 91 15,189-72-17,-230 94 11,1 3-1,0 3 1,68-8 0,-25 14-2,-53 5 10,92-17 1,-124 16-2,-1-2 0,0 0 1,0 0-1,0-1 0,-1-1 1,0-1-1,0 0 0,-1 0 1,0-1-1,12-12 0,2-6 5,0-2 0,-2 0-1,-1-2 1,-2-1 0,24-43-1,-10 5 32,44-119-1,-64 143-19,-3 0 0,-1-1 0,-3-1 0,6-81-1,-12 60 2,-4-1-1,-16-114 1,-50-137 13,-23 10-9,74 257-19,-40-129-9,-172-609 29,48 162-27,156 563-16,-4 1-1,-2 1 1,-2 2-1,-4 1 1,-2 2 0,-3 2-1,-2 1 1,-61-60-1,60 73-32,-2 3-1,-97-69 0,-120-45-98,192 120 145,-3 3 1,0 3-1,-2 4 0,-1 3 0,-1 3 1,0 3-1,-2 4 0,1 4 1,-1 3-1,-128 8 0,65 11-14,-241 54 1,-131 71-252,275-71 161,96-29 38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4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106 176 14083,'-17'10'844,"-22"12"49,37-21-811,0 0 1,0 0-1,0 0 0,-1 0 1,1-1-1,0 1 0,0-1 0,0 0 1,-1 1-1,1-1 0,0 0 1,0 0-1,0-1 0,-1 1 1,-2-1-1,4 1-37,0-1 0,1 1 0,-1 0 0,0-1 1,1 1-1,-1-1 0,1 1 0,-1-1 0,1 1 0,-1-1 0,1 0 0,-1 1 0,1-1 0,-1 1 1,1-1-1,0 0 0,-1 0 0,1 1 0,0-1 0,-1 0 0,1 1 0,0-1 0,0-1 1,2-22 573,1 15-433,0 1 0,0-1 1,6-8-1,0 0 145,1 0-1,23-28 1,-29 40-274,0 1 1,0-1-1,0 1 1,1 0-1,0 0 1,0 1-1,0-1 1,0 1-1,0 0 1,1 0-1,-1 1 1,1 0-1,6-2 1,-9 3-37,0 1 0,-1 0 0,1 0 0,0 0 0,-1 0 0,1 1 0,0-1 0,-1 1 0,1 0 0,-1-1 0,1 1 0,-1 0 0,1 1 0,-1-1 0,0 0 0,0 1 0,1-1 0,-1 1 0,0-1 0,0 1 0,0 0 0,-1 0 0,1 0 0,0 0 0,2 5 0,3 4 13,-1 1 0,0 0 0,7 23 0,12 47 18,6 19 9,-26-89-51,0 0 0,0-1-1,1 0 1,0 0-1,16 19 1,-20-27 1,1 0-1,-1-1 1,1 1 0,0-1-1,0 0 1,0 1 0,0-1-1,0 0 1,0-1 0,1 1-1,-1-1 1,0 1 0,1-1-1,-1 0 1,1 0 0,7 0-1,-6-1 18,0 0-1,0-1 1,0 1 0,0-1-1,0 0 1,0-1 0,-1 1-1,1-1 1,0 0 0,-1 0-1,6-3 1,5-6 107,0 0 0,0-1 0,-1 0 0,-1-1 0,19-24 0,-20 24 5,-2 0 0,0 0 0,-1-1-1,0 0 1,-1-1 0,0 0 0,9-26 0,-16 29-243,-5 12-627,3 0 683,1 1 0,-1-1 1,1 1-1,-1 0 0,1-1 1,0 1-1,-1 0 0,1-1 0,0 1 1,-1 0-1,1 0 0,0-1 1,0 1-1,0 0 0,0 0 1,0-1-1,0 1 0,0 0 1,0 0-1,0 0 0,0 0 1,4 5-349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4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97 132 15419,'35'-123'4785,"-31"114"-3622,-4 13-99,-5 17 18,-13 41-614,3 0 0,-13 111 0,27-165-499,0 0 0,1 1-1,0-1 1,3 15 0,-3-21 21,0-1 0,0 0 0,1 1 0,-1-1 1,1 0-1,-1 1 0,1-1 0,-1 0 0,1 0 0,0 0 1,0 1-1,0-1 0,0 0 0,0 0 0,0 0 1,0 0-1,0 0 0,0-1 0,0 1 0,0 0 1,0 0-1,1-1 0,-1 1 0,0-1 0,0 1 1,1-1-1,-1 1 0,1-1 0,-1 0 0,0 0 0,1 0 1,-1 0-1,1 0 0,1 0 0,6-1-52,0-1 0,0-1 0,-1 1-1,10-5 1,-11 4 30,1 0 0,0 0 0,0 1 0,-1 0 0,1 1 0,10-1 0,-16 2 29,0 0 0,1 0 0,-1 1 0,0-1 0,0 1 0,1-1 0,-1 1 0,0 0 0,0 0 0,0 0 0,0 0 0,0 0 0,0 1 0,-1-1-1,1 0 1,0 1 0,-1-1 0,1 1 0,-1 0 0,1 0 0,-1-1 0,0 1 0,1 0 0,-1 0 0,0 0 0,1 4 0,2 6 7,0 1 1,-1-1 0,0 1-1,-1-1 1,-1 1 0,0-1 0,0 1-1,-1 0 1,-1 0 0,0-1-1,-1 1 1,0 0 0,-8 21-1,5-18 78,-1 0 1,0 0-1,-1 0 0,-1-1 0,-1-1 0,0 1 0,-1-1 0,0-1 0,-23 23 1,28-31-62,-1 0 0,1-1 0,-1 0 0,0 0 0,-1 0 1,1-1-1,-10 4 0,13-6-72,1 0 1,-1 0-1,0-1 0,0 1 1,1-1-1,-1 1 0,0-1 1,0 0-1,0 0 0,0-1 0,1 1 1,-1 0-1,0-1 0,0 0 1,0 1-1,1-1 0,-1 0 1,0-1-1,1 1 0,-1 0 1,-3-3-1,2 0-2,0-1-1,0 1 1,0-1 0,0 0-1,1 0 1,-1 0 0,1-1-1,1 1 1,-1-1 0,-2-8-1,-6-37-383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19572,'12'-6'1777,"5"1"-1201,0-1-264,10-2 888,5 1-424,11-1-408,2-1-232,2 1-712,2 2-400,-5 2 784,-2 1-152,-6 3-120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4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73 123 19404,'-8'21'875,"1"-4"-505,1 0 0,1 0 0,0 0-1,1 0 1,-2 35 0,6-50-322,0 0 0,0-1 1,0 1-1,0 0 0,0 0 0,0-1 0,1 1 0,-1 0 0,1-1 1,-1 1-1,1 0 0,0-1 0,0 1 0,-1-1 0,3 3 0,-2-4-30,0 1 1,0 0-1,0 0 0,0-1 0,0 1 0,1-1 0,-1 1 0,0-1 0,1 0 0,-1 1 0,0-1 0,1 0 1,-1 0-1,0 0 0,1 0 0,-1 0 0,0 0 0,1 0 0,-1 0 0,0-1 0,3 0 0,64-21-2,-51 16-35,-1 0-1,2 0 0,-1 2 1,30-4-1,-42 7 14,-1 1 1,1 0-1,-1 1 1,1-1-1,-1 1 1,1-1-1,-1 1 1,1 1-1,-1-1 1,0 1-1,0-1 1,0 1-1,0 1 1,0-1-1,0 0 1,0 1-1,-1 0 1,1 0-1,-1 0 1,0 0-1,0 0 1,0 1-1,3 4 1,-2-1 11,0 0 1,0 0 0,-1 0 0,1 0 0,-2 1 0,1 0-1,-1-1 1,-1 1 0,1 0 0,0 14 0,-2-9 48,0 0 0,-1-1 0,-1 1 0,0-1 0,-1 1 0,-5 16 1,1-11 124,0 0 0,-2 0 1,0 0-1,-1-1 1,-1 0-1,0-1 0,-1 0 1,-24 23-1,27-30-100,-1-1-1,0 0 1,0-1 0,-1 0-1,0-1 1,0 0 0,0-1 0,-1 0-1,-21 6 1,29-10-174,1 0 0,-1 0 0,0-1 0,0 1 0,0-1 0,0 0 0,1 0 0,-1 0 0,0-1 0,0 0 0,0 1 0,0-1 0,1 0 0,-1-1 0,0 1 0,1-1 0,-1 1 0,1-1 0,0 0 0,-1-1 0,1 1 0,0 0 0,0-1 0,1 0 0,-1 1 0,0-1 0,1 0 0,0 0 0,0-1 0,0 1 0,0 0 0,0-1 0,1 0 0,-1 1 0,0-6 0,-7-28-546,5-5-176</inkml:trace>
  <inkml:trace contextRef="#ctx0" brushRef="#br0" timeOffset="1">96 105 17812,'12'-22'2136,"2"4"-1376,-2 1-311,5 4 1111,7 0-576,7 4-320,7 3-728,3 1-432,4 4 1512,1 1-1032,3 1-72,0 2 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4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14283,'2'29'1864,"-2"17"-879,-5 6-393,-4 13 1640,-2 2-1015,-3 5-321,1 1-192,-1-5-312,-1-4-80,2-13-144,1-12-152,3-14-424,1-10-272,5-18-520,0-11-409,3-22 1169,-1-10-320,1-22-320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64 12219,'0'-4'224,"0"1"1,0-1 0,0 1 0,-1-1 0,0 0 0,1 1 0,-1-1-1,-1 1 1,1-1 0,0 1 0,-1 0 0,-1-4 0,1 6-88,1 0 1,0 0-1,0-1 0,-1 1 1,1 0-1,0 0 1,-1 0-1,1 0 0,-1 1 1,0-1-1,1 0 1,-1 1-1,1-1 1,-1 1-1,0-1 0,0 1 1,1 0-1,-1 0 1,0 0-1,1 0 0,-1 0 1,0 0-1,0 0 1,1 0-1,-1 1 1,0-1-1,1 1 0,-3 1 1,-4 0 89,2 2 1,-1-1 0,0 1 0,1 0-1,-1 0 1,1 1 0,0-1 0,1 2-1,-1-1 1,1 0 0,0 1 0,0 0-1,1 0 1,0 1 0,-5 8 0,5-6-121,-1 0 0,1 0 1,1 0-1,0 0 1,0 1-1,1-1 1,0 1-1,1-1 1,0 1-1,0 0 0,2 15 1,-1-24-94,0 1 1,0-1-1,0 1 0,1 0 1,-1-1-1,0 1 0,1-1 1,-1 1-1,1-1 1,0 1-1,0-1 0,-1 1 1,1-1-1,0 0 0,0 0 1,0 1-1,0-1 1,3 2-1,-3-2-4,0-1 0,0 1 0,1-1 0,-1 0 0,0 0 0,0 1 0,1-1 0,-1 0 0,0 0 0,0 0 0,1 0 0,-1 0-1,0 0 1,0-1 0,0 1 0,1 0 0,-1-1 0,2 0 0,3-2 13,0 0 1,-1 0-1,1-1 0,-1 0 0,0 0 1,0 0-1,7-9 0,-2 2 17,0-2-1,-1 1 1,-1-1 0,9-19 0,-14 27-24,0-1 0,0 0-1,-1 0 1,0 0 0,-1-1 0,1 1 0,-1 0 0,0-1 0,-1 1 0,1-1 0,-1 1-1,-2-12 1,2 17-19,0 0-1,0 0 1,-1 0 0,1 0-1,0 0 1,-1-1-1,1 1 1,-1 0-1,1 0 1,-1 0-1,0 1 1,1-1-1,-1 0 1,0 0-1,0 0 1,0 0 0,1 1-1,-1-1 1,0 0-1,0 1 1,0-1-1,0 1 1,0-1-1,0 1 1,-1-1-1,1 1 1,0 0-1,0-1 1,0 1 0,0 0-1,0 0 1,0 0-1,-1 0 1,1 0-1,0 0 1,0 0-1,0 0 1,0 1-1,0-1 1,-2 1-1,-1 0-43,-1 1 0,1 0 0,0 0 0,0 0 0,0 0 0,0 1 0,0 0 0,0 0 0,-3 3 0,0 2-139,0 0 0,0 1 0,1 0 0,1 0 1,-1 1-1,1-1 0,1 1 0,0 0 0,-3 12 0,2-6-54,2 1 0,0-1 0,0 1 0,2 0 0,0 21 0,5 10-358</inkml:trace>
  <inkml:trace contextRef="#ctx0" brushRef="#br0" timeOffset="1">251 693 19148,'-7'24'1217,"5"-18"-1049,0-1-1,0 1 0,0 0 1,1 0-1,0 1 0,0-1 1,1 0-1,-1 0 0,1 0 1,1 9-1,0-15-139,-1 1 0,0 0 1,0-1-1,0 1 0,0-1 0,1 1 0,-1 0 0,0-1 1,1 1-1,-1-1 0,0 1 0,1-1 0,-1 1 1,1-1-1,-1 1 0,0-1 0,1 0 0,-1 1 0,1-1 1,0 1-1,-1-1 0,1 0 0,-1 0 0,1 1 0,-1-1 1,1 0-1,0 0 0,-1 0 0,1 0 0,-1 0 0,1 1 1,1-1-1,0-1-5,0 1 1,0-1-1,0 0 1,-1 0-1,1 0 1,0 1-1,0-2 0,0 1 1,-1 0-1,3-2 1,4-4-3,-1 0-1,0-1 1,7-9 0,-7 6 73,0 0-1,-1-1 1,0 1-1,-1-1 1,0 0 0,-1-1-1,0 1 1,-1-1-1,0 1 1,1-19 0,-4 29-76,0 1 0,0 0 0,0 0 0,0 0 0,0 0 1,0 0-1,0-1 0,0 1 0,0 0 0,0 0 1,-1 0-1,1 0 0,0 0 0,-1 0 0,1 0 1,-1 0-1,1 0 0,-1 0 0,0 0 0,1 0 0,-1 0 1,0 0-1,0 0 0,0 0-14,1 1 0,0 0 0,-1 0 0,1 0 0,0 0 0,-1 0 0,1 0 0,0 0 0,-1 0 0,1 0 0,0 0 0,-1 0 0,1 0 0,0 1 0,-1-1 0,1 0 0,0 0 0,-1 0 0,1 0 0,0 0 0,-1 1 0,1-1 0,0 0 0,0 0 0,-1 1 0,-8 15-306,-8 57-2153,14-63 1914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2:2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49 268 9162,'-17'-89'3643,"10"54"-2151,-4-42 0,8 15 596,1 58-485,-1 14-891,-1 16-176,2 167-172,40 323-1,-37-514-459,-1 0 42,0 0 0,0 0 1,0 0-1,0-1 0,1 1 0,-1 0 0,0 0 1,1 0-1,0-1 0,-1 1 0,1 0 0,0-1 1,0 1-1,0-1 0,0 1 0,3 2 0,1-4-250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2:2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 14251,'0'-1'273,"6"-16"946,-6 16-1162,0 1 0,0-1 0,1 0 0,-1 1 0,0-1 0,0 1 0,0-1 0,0 1 0,0-1 0,0 0 0,0 1 0,0-1 0,0 1 0,0-1 0,0 0 0,0 1 0,-1-1 0,1 1 0,0-1 0,0 1 0,-1-1 0,1 1 0,0-1 0,-1 0 0,1 1 1,-1 0 0,1 0 0,0 0 1,0 0-1,-1 0 0,1 0 0,0 0 0,0 0 1,-1 0-1,1 0 0,0 1 0,0-1 1,-1 0-1,1 0 0,0 0 0,0 0 0,-1 0 1,1 1-1,0-1 0,0 0 0,0 0 0,-1 0 1,1 1-1,0-1 0,0 0 0,0 0 1,0 0-1,0 1 0,-1-1 0,1 0 0,0 0 1,0 1-1,0-1 0,0 0 0,0 1 1,0-1-1,0 0 0,0 1 0,-3 14 291,3-12-174,-8 51 138,3 1 1,3 95 0,2-44-198,3 315-1128,-2-406 777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2:3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81 11458,'-3'-5'187,"0"1"0,-1 0 0,1 0 0,-1 0 0,0 0 0,0 1 0,0 0 0,0 0 0,0 0 0,-1 0 0,-9-4 0,5 4 16,-1 0-1,0 1 0,0 0 1,1 1-1,-16-1 1,11 2-177,1 1 0,0-1 0,0 2 0,-1 0 0,1 1 0,0 0 0,1 0 0,-1 2 0,1 0 0,-1 0 1,1 1-1,1 0 0,-1 1 0,1 1 0,1 0 0,-1 0 0,-9 11 0,8-7-29,0 1 0,1 1 0,1-1-1,0 2 1,1 0 0,0 0 0,1 0 0,1 1-1,1 1 1,0-1 0,1 1 0,-5 27 0,7-16 20,0 1 0,2-1 0,0 1 0,3 0 0,0-1 0,2 1 0,0-1 0,3 0 0,0 0 0,1-1 0,2 0 0,1 0 1,1-1-1,21 34 0,-27-50-9,1-1 1,1 0 0,-1 0 0,2 0 0,-1-1 0,1 0-1,0-1 1,0 0 0,1 0 0,0-1 0,17 8 0,-19-11 25,1 0 0,0 0 0,-1-1 0,1 0 0,0-1 0,0 0 1,0 0-1,0-1 0,0 0 0,0-1 0,1 1 0,-2-2 0,1 1 1,0-2-1,13-3 0,-1-3 76,-1-1 0,0-1 0,0 0 0,-1-2 1,-1 0-1,0-1 0,0-1 0,19-22 0,-3 0 151,-2-2-1,44-71 0,-58 82-151,-1-1 0,-1-1 0,-2 0 0,-1 0 0,17-62 1,-28 80-93,0 0 0,0-1 0,-1 1 0,-1-1 0,0 1 0,-1-1 0,0 1 0,-4-14 0,3 17-30,-1 0 1,0 0-1,-1 0 1,0 0-1,0 1 1,-1-1-1,0 1 1,-1 0-1,1 1 1,-2-1-1,-11-11 1,5 9-92,-1-1-1,0 2 1,0 0 0,-1 0 0,0 2 0,-1-1 0,1 2-1,-1 0 1,-1 1 0,1 1 0,-1 1 0,0 0 0,-25-1-1,19 3-73,0 1 0,0 1 0,0 0 0,0 2 0,1 1 0,-1 1 0,1 1 0,0 1-1,-32 14 1,1 9-158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19252,'0'0'50,"1"0"-1,-1-1 1,0 1-1,1 0 1,-1 0-1,1-1 1,-1 1-1,1 0 1,-1 0-1,1 0 0,-1 0 1,1 0-1,-1-1 1,1 1-1,-1 0 1,1 0-1,-1 0 1,1 0-1,-1 1 1,1-1-1,-1 0 1,1 0-1,-1 0 1,1 0-1,-1 0 1,1 1-1,-1-1 1,0 0-1,1 0 1,-1 1-1,1-1 1,-1 0-1,0 1 1,1-1-1,-1 0 1,1 1-1,-1-1 1,0 0-1,0 1 1,1-1-1,-1 1 1,0-1-1,0 1 1,1-1-1,-1 1 1,0-1-1,0 1 1,0-1-1,0 1 1,0-1-1,0 2 0,5 34 413,-4-31-264,9 196 2808,12 109-2406,-21-304-598,-1 1-1,1 0 1,0 0-1,1 0 1,-1 0-1,6 12 1,-7-19-3,0 0 1,0 1 0,0-1 0,0 0 0,0 0 0,0 0-1,1 0 1,-1 1 0,0-1 0,0 0 0,0 0 0,0 0-1,0 0 1,0 0 0,1 1 0,-1-1 0,0 0 0,0 0-1,0 0 1,0 0 0,1 0 0,-1 0 0,0 0 0,0 0-1,0 0 1,1 0 0,-1 0 0,0 0 0,0 0 0,0 0-1,1 0 1,-1 0 0,0 0 0,0 0 0,0 0 0,0 0-1,1 0 1,-1 0 0,0 0 0,0 0 0,0 0 0,1 0-1,-1 0 1,0 0 0,0-1 0,0 1 0,0 0 0,0 0-1,1 0 1,-1 0 0,0 0 0,0-1 0,0 1 0,0 0-1,0 0 1,0 0 0,0 0 0,0-1 0,1 1 0,-1 0-1,0 0 1,0-1 0,4-14-28,0-20-76,-2 0 1,-5-70-1,-18-72-489,9 90 17,12 70 209,0 17 362,0 0 0,0 0 0,0-1 1,0 1-1,0 0 0,0 0 0,0 0 1,1 0-1,-1 0 0,0 0 1,0 0-1,0 0 0,0-1 0,0 1 1,0 0-1,0 0 0,0 0 1,1 0-1,-1 0 0,0 0 0,0 0 1,0 0-1,0 0 0,0 0 0,0 0 1,1 0-1,-1 0 0,0 0 1,0 0-1,0 0 0,0 0 0,0 0 1,1 0-1,-1 0 0,0 0 0,0 0 1,0 0-1,0 0 0,0 0 1,0 0-1,0 1 0,1-1 0,-1 0 1,0 0-1,0 0 0,0 0 0,0 0 1,0 0-1,0 0 0,18 23-218,-11-12 165,1 0 11,1 0 1,1-1-1,-1 0 0,2 0 0,-1-1 0,2 0 0,18 11 0,-25-17 48,0-1 1,0 0 0,0 0-1,1 0 1,-1-1 0,1 0-1,-1 0 1,1 0-1,-1 0 1,1-1 0,0 0-1,-1 0 1,1-1-1,-1 0 1,1 0 0,-1 0-1,1 0 1,-1-1-1,0 0 1,1 0 0,8-6-1,-4 2 61,-1 0-1,0-1 1,-1 0-1,0-1 1,0 0-1,0 0 1,-1 0-1,-1-1 1,1 0 0,-1-1-1,-1 1 1,0-1-1,0 0 1,6-20-1,-7 15 31,0 0 0,0 0-1,-2 0 1,0-1 0,0 1 0,-2-1 0,0 1-1,0-1 1,-2 1 0,-3-18 0,5 31-87,-1 1 0,1-1 0,-1 0 0,1 1 0,-1-1 0,0 1 0,0-1 0,1 1 0,-1-1 0,0 1 0,0 0 0,-1-1 0,0 0 0,1 1-6,1 1-1,-1 0 1,1 0-1,0-1 1,-1 1-1,1 0 1,0 0 0,-1 0-1,1 0 1,-1 0-1,1 0 1,0 0-1,-1 0 1,1 0 0,-1 0-1,1 0 1,0 0-1,-1 0 1,1 0-1,-1 0 1,1 0-1,0 0 1,-1 1 0,-10 11-78,6-1 37,1 0-1,0 1 1,1 0-1,0-1 1,-2 19-1,-2 66-87,6-87 122,0 10-10,0 1 0,2 0-1,0 0 1,1 0 0,8 32 0,-8-46 6,-1 0-1,1-1 0,0 0 0,1 1 1,-1-1-1,1 0 0,0 0 0,1 0 1,-1-1-1,1 1 0,-1-1 0,2 0 1,-1 0-1,0 0 0,1 0 1,-1-1-1,1 0 0,0 0 0,0 0 1,0-1-1,1 1 0,-1-1 0,1 0 1,5 0-1,1 0-24,0-1 0,0 0 1,0-1-1,1-1 0,-1 0 1,0 0-1,0-1 0,0-1 1,-1 0-1,1-1 0,0 0 1,-1-1-1,0 0 0,16-10 0,-16 8 38,1 0 0,-2 0-1,1-1 1,-1-1-1,0 0 1,-1 0-1,0-1 1,0 0-1,-1-1 1,-1 0-1,0 0 1,0 0 0,5-15-1,-11 24 22,0-1 0,0 0 0,0 0 0,0 0 0,-1 0 0,0 0 0,1 0 0,-1 0-1,0 0 1,-1-5 0,1 7-13,-1 0 1,1 1-1,0-1 0,-1 0 0,1 0 0,0 0 0,-1 1 0,1-1 1,-1 0-1,1 1 0,-1-1 0,1 1 0,-1-1 0,0 0 0,1 1 1,-1-1-1,0 1 0,1 0 0,-1-1 0,0 1 0,0-1 0,1 1 1,-1 0-1,0 0 0,0-1 0,0 1 0,0 0 0,1 0 1,-1 0-1,0 0 0,0 0 0,0 0 0,0 0 0,1 0 0,-1 0 1,0 1-1,0-1 0,0 0 0,1 0 0,-2 1 0,-3 1 28,1 0 1,-1 0-1,1 1 0,-1-1 0,1 1 0,0 0 0,0 0 0,0 1 0,0-1 1,1 1-1,0-1 0,-1 1 0,1 0 0,1 1 0,-1-1 0,0 0 1,1 1-1,0-1 0,0 1 0,-1 6 0,2-8-84,0 0 0,0 1 0,0-1 0,0 1 0,1-1-1,-1 1 1,1 0 0,0-1 0,0 1 0,0-1 0,1 1 0,-1-1 0,1 1 0,0-1-1,0 1 1,0-1 0,1 1 0,-1-1 0,1 0 0,-1 0 0,1 0 0,0 0 0,1 0-1,-1 0 1,0-1 0,1 1 0,-1-1 0,1 1 0,5 2 0,1 0-46,1 0 1,0-1 0,1-1-1,-1 0 1,1 0-1,10 1 1,31 2-372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2:4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773 106 11602,'-1'-5'109,"-1"-1"0,0 1 0,0 0 0,0 0-1,0 0 1,-1 0 0,0 0 0,0 1 0,-1-1 0,1 1-1,-1 0 1,0 0 0,0 0 0,0 0 0,0 1-1,-1 0 1,-9-6 0,5 5 32,0 1 1,0 0 0,0 0-1,0 1 1,-1 0-1,1 0 1,-1 1-1,1 1 1,-19 0 0,5 2-34,1 0 1,-1 2-1,1 1 1,0 0-1,1 2 1,-1 0-1,1 1 1,0 2-1,-19 11 1,15-6-47,1 2 1,1 0-1,1 1 0,1 2 1,0 0-1,-29 38 1,28-30-53,2 1 1,2 2-1,0 0 1,2 0-1,2 2 1,1 0-1,1 0 1,2 1-1,1 0 1,2 1-1,1 0 1,-1 40 0,7-38-9,1-1 1,2 1-1,2-1 1,1 0-1,2 0 1,1-1-1,2 0 1,15 34-1,-13-41-4,0-1 0,2 0 0,1-1 0,1 0 0,1-2 0,1 0 0,2-1 0,0-1 0,46 36 0,-57-50 5,0-1-1,1 0 0,0-1 0,0-1 1,0 0-1,1 0 0,0-1 1,0 0-1,0-1 0,0-1 0,0 0 1,1 0-1,-1-1 0,1-1 1,-1 0-1,1-1 0,-1 0 0,1-1 1,-1 0-1,0-1 0,0-1 1,0 0-1,0 0 0,-1-1 0,1 0 1,-1-1-1,13-10 0,-1-1 52,-1-1 0,0-1 0,-2 0 0,0-2 0,-2-1 0,0 0 0,-1-1 0,-2 0 0,0-2 0,-2 0-1,19-46 1,-21 41-27,-1-1-1,-2 0 0,0 0 0,-2-1 0,-2 0 0,-1 0 1,-1 0-1,-2 0 0,-1-1 0,-6-34 0,2 44-113,0 0-1,-1 0 1,-2 0-1,0 1 1,-1 0-1,-1 1 1,-16-24 0,19 34-25,0 1 0,-1 1 0,0-1 0,-1 1 0,0 0 0,-16-12 0,18 17 58,0 0-1,0 0 0,0 0 1,-1 1-1,1 0 1,-1 0-1,1 1 1,-1 0-1,0 0 0,0 1 1,-9-1-1,-34 2-281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2:5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3224 11506,'-10'12'3460,"16"-17"-2436,10-9-804,2 0 0,0 2-1,1 0 1,0 2 0,0 0 0,29-10-1,24-14-63,168-114 216,-12-21-119,-122 89-178,233-190 69,-78 60-87,116-93-7,8-6 2,19 19-39,-114 102-12,383-257 30,-481 307 3,135-89-12,56-8-21,-378 232-14,32-22 36,-35 24-76,0-1 1,0 1 0,-1-1 0,1 0 0,0 0 0,-1 1 0,0-1 0,1 0 0,-1 0 0,0 0 0,0-1 0,0 1-1,0 0 1,-1 0 0,2-5 0,0-7-93,2-1-47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2:5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166 479 11458,'-152'20'3237,"151"-20"-3192,0 0-1,1 0 0,-1 0 1,0 0-1,1 0 0,-1 0 1,0 1-1,1-1 1,-1 0-1,0 0 0,1 1 1,-1-1-1,1 0 1,-1 1-1,0-1 0,1 0 1,-1 1-1,1-1 1,-1 2-1,1-2-5,1 1 0,0-1 0,0 0 0,0 1 0,0-1 0,-1 0 0,1 1 0,0-1 0,0 0 0,0 0 0,0 0 0,0 0 0,0 0 0,0 0 0,-1 0 0,1 0 0,0 0 0,1-1-1,31-3 167,0-2 0,-1-2 0,0-1-1,38-16 1,-27 10-75,413-155 640,213-69-184,-668 239-585,21-7 31,0 1-1,1 0 1,-1 2 0,1 0-1,46 0 1,-65 4-29,0 1 0,-1-1 0,1 1 0,0-1-1,0 1 1,0 0 0,-1 1 0,1-1 0,0 1 0,-1-1 0,4 3-1,-5-2 0,0 0-1,0-1 1,0 1 0,-1 0-1,1 0 1,-1 0-1,1 0 1,-1 0-1,0 0 1,0 1-1,0-1 1,0 0 0,0 1-1,-1-1 1,1 0-1,-1 1 1,1-1-1,-1 1 1,0 4-1,0 9 1,-2 1 0,0 0-1,0-1 1,-2 0 0,0 1-1,-10 24 1,-46 96 5,-193 316-539,231-419 432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2:5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 10482,'-18'-23'2314,"16"18"-1127,11 16-631,16 14-390,1 0-1,0-2 0,2-1 1,40 25-1,128 62 230,263 94 187,-207-98-489,-143-57-73,279 130 105,-107-29-13,343 165 36,-204-108-29,-12 24 51,-324-181-110,593 307 756,-473-253-646,170 66 103,7-21 214,-349-135-435,-17-7-28,0 0-1,30 7 1,-45-13-30,1 0 0,-1 0 0,1 0 0,-1 0 0,1 0 0,-1 0 0,1 0-1,-1 0 1,1 0 0,-1 0 0,0-1 0,1 1 0,-1 0 0,1 0 0,-1 0 0,1-1 0,-1 1 0,0 0 0,1-1 0,-1 1 0,0 0 0,1 0 0,-1-1 0,0 1 0,1-1 0,-1 1 0,0 0 0,0-1 0,1 1 0,-1-1 0,0 1 0,0-1 0,0 1 0,0 0 0,0-1 0,0 1 0,0-1-1,0 1 1,0-1 0,1-25 322,-2 17-433,1-15 81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2:5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10554,'28'44'589,"1"-2"-1,3-1 0,48 49 1,-51-62-329,1-2 1,1-1-1,1-1 0,65 36 1,-43-34 22,2-2 1,0-2 0,1-3-1,1-2 1,1-3 0,0-2-1,99 6 1,-73-15 300,0-4 0,-1-3 0,1-3 0,152-36 0,-82 1-152,-131 33-373,0 0 0,0-1 0,-1-2 0,24-16 0,-41 24-18,-1 0 1,1 0 0,-1-1 0,0 0 0,0 0-1,-1 0 1,1-1 0,-1 0 0,0 1 0,-1-2-1,1 1 1,-1 0 0,-1 0 0,1-1 0,2-10-1,-3 7 31,-1 0-1,0 0 1,-1 0-1,0 0 1,0 0-1,-1 0 1,0-1-1,-1 1 1,0 0-1,-5-12 1,-4-8 91,-1 1 1,-1 0-1,-2 1 0,-1 0 1,-31-39-1,5 14 79,-78-75 0,-20 6-200,113 100-399,18 12-245,9 9 593,0 1 0,0 0 0,-1-1-1,1 1 1,0 0 0,0 0 0,1-1 0,-1 1-1,0 0 1,0-1 0,0 1 0,0 0-1,0 0 1,0-1 0,0 1 0,0 0 0,0 0-1,1-1 1,-1 1 0,0 0 0,0 0 0,0-1-1,0 1 1,1 0 0,-1 0 0,0 0-1,0-1 1,1 1 0,-1 0 0,0 0 0,0 0-1,1 0 1,-1 0 0,0 0 0,0-1 0,1 1-1,-1 0 1,0 0 0,1 0 0,-1 0-1,0 0 1,0 0 0,1 0 0,-1 0 0,0 0-1,1 0 1,-1 1 0,14-3-296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0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15291,'-1'-18'1256,"0"8"-789,0 17-12,-1 22-19,0 0-1,3 1 1,4 36 0,21 90-305,-22-132-39,85 363 270,0 4-233,-39-108-1551,-49-272 1254,-1-11 162,0 0 0,0-1 0,-1 1 0,1 0 0,0 0 0,0 0 0,0 0 0,0 0 0,0 0-1,0 0 1,0 0 0,0 0 0,0 0 0,0 0 0,-1 0 0,1 0 0,0 0 0,0 0 0,0 0 0,0 0 0,0 0 0,0 0 0,0 0 0,0 0 0,0 0 0,0 0 0,0 0 0,-1 0 0,1 1 0,0-1 0,0 0-1,0 0 1,0 0 0,0 0 0,0 0 0,0 0 0,0 0 0,0 0 0,0 0 0,0 0 0,0 0 0,0 0 0,0 0 0,0 1 0,0-1 0,0 0 0,0 0 0,0 0 0,0 0 0,0 0 0,0 0 0,0 0 0,0 0-1,0 0 1,0 0 0,0 1 0,0-1 0,0 0 0,0 0 0,0 0 0,0 0 0,-8-11-367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0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24 307 13371,'-6'21'398,"1"0"0,0 0-1,2 1 1,1-1 0,0 1 0,2-1 0,2 29 0,0-36-266,0 0 1,0-1 0,1 1-1,1 0 1,0-1 0,1 0-1,1 0 1,0-1 0,0 1-1,1-1 1,1-1 0,10 13 0,-14-19-114,1 0 1,-1-1 0,1 0 0,0 0 0,0-1 0,0 1 0,0-1 0,1 0 0,-1 0-1,1-1 1,0 0 0,0 0 0,0 0 0,0-1 0,0 0 0,0 0 0,0 0-1,0-1 1,1 0 0,-1 0 0,0 0 0,0-1 0,0 0 0,1 0 0,-1-1 0,-1 0-1,1 0 1,0 0 0,0-1 0,-1 1 0,1-2 0,5-3 0,11-8 78,-2-2 0,1 0-1,-2-1 1,0-1 0,-2-1 0,0-1 0,14-22 0,92-168 340,-120 206-439,124-250 2068,-97 188-1724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0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15579,'0'15'1225,"0"8"-1065,5 17-96,-1 12 328,4 8-392,4 2-160,-1-3-224,3-4-121,-4-11 369,1-7-104,-3-16-88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0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3 379 15699,'-1'-8'180,"0"1"-1,1-1 0,0 0 1,0 1-1,1-1 0,0 1 1,0-1-1,1 1 0,0-1 1,0 1-1,1 0 0,-1 0 1,2 0-1,-1 0 0,1 0 0,5-7 1,8-8 234,1 1 0,0 1-1,25-21 1,-37 36-315,17-16 245,0 1 1,43-26 0,-54 38-269,0 1 0,1 1 0,0 0 0,0 1 0,0 0 0,1 1-1,25-5 1,-34 9-70,0-1 0,0 1 0,0 0 0,0 1 0,0-1 0,0 1 0,0 0 0,0 0 0,0 0 0,-1 1 0,1-1 0,0 1 0,-1 1 0,1-1-1,-1 0 1,0 1 0,0 0 0,0 0 0,0 0 0,0 1 0,-1-1 0,0 1 0,1 0 0,-1 0 0,-1 0 0,1 0 0,-1 1 0,4 6 0,-2-1 14,-1-1 1,0 1 0,0 0-1,-1 0 1,0 0 0,-1 1 0,0-1-1,0 0 1,-1 1 0,-1-1-1,0 0 1,-4 20 0,0-13 45,0 0 0,-2-1 1,0 0-1,-1 0 0,-15 24 1,16-29-241,-1-1 1,0 0-1,0 0 1,-1-1 0,0 0-1,-1 0 1,0-1-1,-13 8 1,19-13-140,1-3-128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0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12323,'3'2'258,"0"0"1,1 0-1,-1-1 0,1 0 1,-1 0-1,1 0 1,-1 0-1,1 0 1,-1-1-1,1 1 1,0-1-1,-1 0 0,1 0 1,0-1-1,-1 1 1,6-2-1,-3 0 39,1 0-1,-1 0 1,0-1 0,0 0-1,0 0 1,0-1 0,0 0-1,6-6 1,1-1 31,-1-1 1,0-1 0,-1 0-1,0-1 1,-1 0-1,10-19 1,-15 22-171,1 0-1,-2-1 1,0 0 0,4-14-1,-7 21-104,0 0-1,0 0 0,0 1 1,-1-1-1,0 0 1,0 0-1,0 0 0,-1 0 1,1 1-1,-1-1 0,0 0 1,0 0-1,-4-7 1,5 11-42,-1 0 1,1 0-1,-1 1 1,1-1-1,0 0 1,-1 1-1,0-1 1,1 0-1,-1 1 1,1-1-1,-1 1 1,0-1-1,1 1 1,-1-1-1,0 1 1,0-1-1,1 1 1,-1 0-1,0-1 1,0 1-1,0 0 1,1 0-1,-1 0 1,0-1-1,0 1 1,-1 0-1,0 1 3,1-1 0,-1 1 1,0-1-1,1 1 0,-1 0 0,0-1 0,1 1 0,-1 0 1,1 0-1,-1 0 0,1 0 0,-2 2 0,-3 3 19,0 0-1,0 1 0,1 0 0,-6 9 1,5-5-21,0 0 1,1 0 0,0 0 0,-3 12-1,7-19-13,-1-1-1,2 1 1,-1 0 0,0-1-1,1 1 1,-1 0-1,1-1 1,0 1-1,0 0 1,1 0-1,-1-1 1,1 1-1,0 0 1,0-1-1,0 1 1,0-1 0,3 6-1,-2-7-2,0 0 0,0 0 0,0 1-1,1-2 1,-1 1 0,1 0 0,-1 0 0,1-1 0,-1 0-1,1 1 1,0-1 0,0 0 0,0 0 0,0-1 0,0 1 0,0 0-1,5-1 1,7 1-15,0-1 1,19-1-1,-28 0 14,161-24-66,-88 10 378,-79 15-288,0-1 0,1 1 0,-1 0-1,0 0 1,0 0 0,0-1 0,0 1 0,0 0 0,0 0-1,1-1 1,-1 1 0,0 0 0,0 0 0,0 0 0,0-1-1,0 1 1,0 0 0,0 0 0,0-1 0,0 1 0,0 0 0,0 0-1,0-1 1,0 1 0,-1 0 0,1 0 0,0-1 0,0 1-1,0 0 1,0 0 0,0 0 0,0-1 0,0 1 0,-1 0-1,1 0 1,0 0 0,0-1 0,0 1 0,-1 0 0,1 0-1,0 0 1,-12-16 277,6 9-99,-3-5-104,1-1-1,0 0 1,1 0-1,1 0 1,0-1 0,1 0-1,-7-28 1,13 42-97,-1 0 1,1 0-1,-1-1 1,0 1-1,1 0 1,-1 0-1,1 0 1,-1 0-1,1 0 1,-1 0-1,0 0 1,1 1-1,-1-1 1,1 0-1,-1 0 1,1 0-1,-1 0 1,0 0 0,1 1-1,-1-1 1,1 0-1,-1 0 1,0 1-1,1-1 1,-1 0-1,0 1 1,1-1-1,-1 0 1,0 1-1,19 12-47,-16-11 23,3 2-1,-1-1 0,1 0 1,-1 0-1,1 0 1,0-1-1,0 0 1,1 0-1,-1 0 1,0-1-1,0 0 1,1 0-1,-1-1 1,1 0-1,-1 0 1,1 0-1,-1-1 0,0 0 1,1 0-1,-1 0 1,0-1-1,0 0 1,10-5-1,-6 2 25,0-1 0,0 0 0,-1-1 0,0 0 0,0 0 0,-1-1 0,0-1 0,0 1 0,-1-1 0,0 0 0,9-18 0,-15 27 8,-1-1-1,0 0 0,0 1 1,0-1-1,1 0 0,-1 1 0,0-1 1,1 1-1,-1-1 0,0 0 1,1 1-1,-1-1 0,1 1 1,-1-1-1,1 1 0,-1-1 0,1 1 1,-1 0-1,1-1 0,0 1 1,-1 0-1,1-1 0,0 1 0,1 15 67,-1-3-68,0 9 25,2 0 0,5 24 0,-6-37-41,0 0 0,1 0 0,0 0 0,0-1 1,1 1-1,0-1 0,0 0 0,9 11 0,-12-17-59,0 0 0,0 1 0,1-1 0,-1 1 0,0-1 1,1 0-1,-1 0 0,1 0 0,-1 0 0,1 0 0,0 0 0,-1 0 0,1-1 0,0 1 0,0-1 0,0 1 0,-1-1 0,1 0 1,0 1-1,0-1 0,0 0 0,0 0 0,0 0 0,3-1 0,-3 0 6,1 0 1,-1 0-1,0 0 1,0-1-1,0 1 1,0-1-1,0 1 1,0-1-1,0 0 1,-1 0-1,1 1 0,-1-1 1,1 0-1,-1 0 1,0-1-1,0 1 1,0 0-1,0 0 1,2-5-1,6-33-562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83 13323,'-1'-4'287,"1"0"1,-1 1 0,0-1-1,0 0 1,-1 1-1,1-1 1,-1 1-1,0-1 1,0 1 0,0 0-1,0 0 1,0-1-1,-1 2 1,1-1-1,-1 0 1,0 0 0,0 1-1,0 0 1,0-1-1,0 1 1,-1 0-1,1 1 1,-1-1 0,1 1-1,-1-1 1,0 1-1,-4-1 1,0 0-104,1 1 1,-1 0-1,1 0 0,-1 1 1,1 0-1,-1 0 0,1 1 1,-1-1-1,1 2 0,-1-1 1,1 1-1,0 0 0,-11 5 1,5 1-146,0-1 1,1 2-1,1 0 0,-1 0 1,1 1-1,1 1 1,0 0-1,0 0 0,-9 16 1,0 1 28,2 1-1,-27 61 1,32-58 4,0 0 0,-7 37 0,16-54-53,0 0 0,1 0 0,1 1 0,0-1 0,1 0-1,1 0 1,3 17 0,-3-27-25,0 1 0,1-1-1,0 1 1,0-1 0,0 0 0,0 0-1,1 0 1,0 0 0,0-1 0,0 1-1,1-1 1,-1 0 0,1 1 0,0-2-1,7 6 1,-5-5-24,1 1-1,0-2 1,0 1 0,0-1-1,1 0 1,-1 0 0,1-1-1,-1 0 1,1-1 0,9 2-1,-6-2 18,0-1-1,-1 0 1,1 0-1,0-1 1,-1 0 0,1-1-1,-1 0 1,0-1-1,1 0 1,-1 0-1,-1-1 1,1-1-1,0 0 1,-1 0-1,0 0 1,12-11-1,-19 15 44,0-1-1,0 0 0,0 0 1,-1 0-1,1 0 1,0 0-1,-1 0 0,0 0 1,1 0-1,-1-1 1,0 1-1,0 0 1,0-1-1,0 1 0,-1-1 1,1 1-1,-1-1 1,1-3-1,-2 4 11,1 0 0,-1 0 1,1 0-1,-1 0 0,1 0 0,-1 0 0,0 0 1,0 0-1,0 0 0,0 0 0,-1 1 1,1-1-1,0 0 0,-1 1 0,1-1 0,-1 1 1,-2-2-1,-2-2 59,-1 1 0,1 0 0,-1 1 0,0-1 0,-1 1 0,1 1 0,0-1 0,-1 1 1,1 1-1,-13-2 0,19 3-86,-47-2 234,45 3-254,-1-1-1,1 0 1,0 1-1,-1 0 1,1-1-1,0 1 1,0 0-1,0 1 1,0-1-1,0 1 1,-5 2-1,9-4 2,-1 0-1,0 0 0,0 0 0,0 0 0,0 0 0,1 0 0,-1 0 0,0 0 1,0 0-1,0 0 0,0 0 0,1 0 0,-1 0 0,0 1 0,0-1 1,0 0-1,0 0 0,0 0 0,1 0 0,-1 0 0,0 0 0,0 0 1,0 1-1,0-1 0,0 0 0,0 0 0,0 0 0,0 0 0,1 0 0,-1 1 1,0-1-1,0 0 0,0 0 0,0 0 0,0 0 0,0 0 0,0 1 1,0-1-1,0 0 0,0 0 0,0 0 0,0 0 0,0 1 0,0-1 0,0 0 1,0 0-1,0 0 0,-1 0 0,1 1 0,0-1 0,0 0 0,0 0 1,0 0-1,0 0 0,0 0 0,0 1 0,0-1 0,-1 0 0,1 0 0,0 0 1,18-1-321,0-3 2,0-1 1,0 0-1,-1-1 1,26-13-1,64-41-923,-68 37 853,-18 10 190,-14 8 143,0 1-1,0 0 1,0 0-1,1 0 1,-1 1-1,1 0 1,0 1-1,0 0 1,10-2-1,-17 4 71,0 0 0,0 0-1,0 0 1,0 0-1,0 1 1,0-1 0,1 0-1,-1 1 1,0-1 0,0 1-1,0-1 1,0 1-1,-1-1 1,1 1 0,0 0-1,0-1 1,0 1 0,0 0-1,-1 0 1,1 0-1,0-1 1,-1 1 0,1 0-1,0 0 1,-1 0-1,1 0 1,-1 0 0,0 0-1,1 0 1,-1 0 0,0 1-1,0-1 1,1 0-1,-1 0 1,0 0 0,0 0-1,0 0 1,0 0 0,-1 2-1,1 7 107,-1 0-1,0 1 1,-3 12-1,3-18-79,-3 18 99,-2 7 11,1 1-1,-2 61 1,7-90-140,0 1 0,0-1 0,1 1 1,-1-1-1,0 1 0,1-1 0,0 0 0,-1 1 1,1-1-1,2 5 0,-2-6 19,0-1-1,0 1 0,0 0 1,0 0-1,0-1 1,0 1-1,0 0 1,0-1-1,0 1 1,0-1-1,0 1 0,0-1 1,0 0-1,0 0 1,0 1-1,1-1 1,-1 0-1,0 0 1,0 0-1,0 0 0,0 0 1,1 0-1,-1 0 1,0-1-1,0 1 1,0 0-1,1-1 0,32-12-51,6-8-23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1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18388,'-10'6'1832,"3"4"-1368,2 0-448,8 0 689,6 0-353,8-1-104,15-2-336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1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74 16307,'-17'26'824,"5"-7"-389,0 0-1,-12 28 1,21-41-381,1 0 0,0 0 0,0 0 0,1 0 0,0 0 0,0 1 0,0-1 0,0 0 0,1 1 0,1-1 0,-1 1 0,3 11 0,-3-17-33,0 1-1,0-1 0,1 1 0,-1-1 0,0 1 0,1-1 0,-1 0 0,1 1 0,0-1 0,-1 1 1,1-1-1,0 0 0,0 0 0,0 0 0,0 1 0,0-1 0,0 0 0,0 0 0,0 0 1,1 0-1,-1-1 0,0 1 0,0 0 0,1 0 0,-1-1 0,1 1 0,-1-1 0,1 1 0,-1-1 1,0 0-1,1 1 0,0-1 0,-1 0 0,1 0 0,-1 0 0,1 0 0,-1 0 0,1-1 1,-1 1-1,1 0 0,-1-1 0,0 1 0,1-1 0,-1 1 0,2-2 0,3-1 117,-1 0-1,0 0 1,0 0 0,0-1-1,0 0 1,0 0-1,-1 0 1,0 0-1,0-1 1,4-5 0,-1-2 230,0-1 1,-1 1-1,0-1 1,-1-1-1,0 1 1,4-26-1,-7 29-184,0 1 0,-1-1 1,-1 1-1,1 0 0,-2-1 0,1 1 0,-1-1 0,-1 1 0,1-1 1,-2 1-1,-3-11 0,6 19-168,-1-1 0,1 1 1,-1 0-1,1 0 0,-1 0 0,1 0 1,-1 0-1,0 0 0,1 0 0,-1 0 1,0 1-1,0-1 0,0 0 0,0 0 1,0 1-1,0-1 0,0 0 0,-1 0 1,1 1-26,1 0 1,-1 0-1,0 0 1,1 0 0,-1 0-1,0 0 1,1 0-1,-1 1 1,1-1 0,-1 0-1,0 0 1,1 0-1,-1 1 1,1-1 0,-1 0-1,1 1 1,-1-1 0,1 1-1,-1-1 1,1 0-1,-1 1 1,1-1 0,0 1-1,-1 0 1,-1 2-155,1-1 0,-1 1 0,1 0 1,-1 0-1,1 0 0,0 0 0,0 0 0,0 0 0,1 0 1,-1 0-1,1 7 0,-1-9 90,1 1 1,0-1-1,0 1 1,0-1-1,0 1 1,0-1-1,1 0 1,-1 1-1,0-1 1,1 1-1,-1-1 1,1 1-1,-1-1 1,1 0-1,0 1 1,0-1-1,0 0 1,-1 0-1,1 1 1,0-1-1,0 0 1,1 0-1,-1 0 1,0 0-1,0-1 1,0 1-1,1 0 1,-1 0-1,0-1 1,1 1-1,-1 0 1,0-1-1,3 1 1,17-4-767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1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170 123 16099,'-9'4'373,"1"0"-1,-1 1 1,0 0-1,1 0 1,0 1-1,0 0 1,1 0-1,0 1 1,-10 12-1,7-7 53,0 2 0,0-1-1,1 1 1,-12 28-1,17-33-326,1-1 0,0 1 0,1 0 0,0 0 0,0 0 0,0 11 0,1-18-90,1 0 0,0 0 0,0 0 0,0 0 0,0 0-1,0-1 1,1 1 0,-1 0 0,0 0 0,1 0 0,-1-1 0,1 1-1,0 0 1,0-1 0,-1 1 0,1 0 0,0-1 0,0 1 0,1-1-1,-1 1 1,0-1 0,0 0 0,1 0 0,-1 1 0,1-1-1,-1 0 1,1 0 0,-1 0 0,1-1 0,0 1 0,0 0 0,-1-1-1,1 1 1,0-1 0,0 1 0,-1-1 0,1 0 0,2 0 0,2 0 0,-1 0 0,0-1 0,1 0 0,-1 0 0,0-1 0,0 1 0,0-1 0,0 0 0,0 0 0,-1-1 1,1 0-1,-1 0 0,1 0 0,-1 0 0,0 0 0,0-1 0,4-4 0,6-8 124,-1 0-1,23-35 1,-19 22 136,-1-1-1,-1 0 1,-2-1 0,-1-1 0,-2 0 0,10-47 0,-20 78-253,0 0 1,1 0-1,-1 0 1,0-1-1,0 1 1,0 0-1,0 0 1,0 0-1,0 0 1,0 0-1,0 0 1,0-1-1,0 1 1,-1 0-1,1-1 1,-1 2-10,1 0 1,-1 0 0,1 0 0,0 0 0,-1 0 0,1 0-1,0 0 1,-1 0 0,1 0 0,-1 0 0,1 0 0,0 0-1,-1 0 1,1 1 0,0-1 0,-1 0 0,1 0 0,0 0-1,-1 1 1,1-1 0,0 0 0,0 0 0,-1 1 0,1-1-1,0 0 1,0 1 0,0-1 0,-1 1 0,-3 4 21,0 0 0,1 0 0,0 0 0,-5 10 1,5-6-54,0 0 1,1-1-1,-1 2 1,2-1-1,-1 0 1,1 0 0,1 0-1,-1 1 1,2-1-1,-1 0 1,1 0 0,4 14-1,-4-19-37,0 1 0,1-1 1,0 0-1,0 0 0,0 0 0,0-1 0,1 1 0,-1 0 0,1-1 1,0 1-1,0-1 0,0 0 0,1 0 0,-1 0 0,1-1 0,0 1 1,-1-1-1,1 0 0,0 0 0,0 0 0,0-1 0,1 1 1,-1-1-1,0 0 0,1 0 0,-1 0 0,0-1 0,6 1 0,32-2-363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1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124 211 15715,'5'-1'348,"0"0"-1,0 1 0,0-1 1,1-1-1,-1 1 0,0-1 1,-1 0-1,1 0 0,0-1 1,-1 1-1,1-1 0,-1 0 1,6-4-1,6-7 489,27-31 0,-35 36-721,-8 8-113,33-39 695,-31 37-620,0 0 0,0-1 0,0 1-1,-1-1 1,1 0 0,-1 1 0,0-1-1,0 0 1,0 0 0,-1 0-1,1-4 1,-1 7-57,0 0 0,0 0 0,0 0 0,-1 0 0,1 0 0,0 0 0,0 0 0,-1 0 0,1 0 0,-1 0 0,1 0-1,-1 0 1,1 1 0,-1-1 0,1 0 0,-1 0 0,0 0 0,1 1 0,-1-1 0,0 0 0,0 1 0,0-1 0,0 1 0,1-1 0,-1 1 0,0-1 0,0 1 0,0 0 0,0-1-1,0 1 1,0 0 0,0 0 0,0 0 0,0 0 0,0 0 0,0 0 0,-2 0 0,-3 0 28,0 0 0,0 1 1,1 0-1,-1 0 0,-8 3 0,-3 3-30,0 0 0,1 1-1,1 1 1,-1 0 0,1 1 0,1 0-1,0 2 1,1-1 0,0 2 0,0 0-1,2 0 1,-1 1 0,2 1 0,0 0-1,-9 18 1,16-27-17,0 0 1,1 0-1,-1 1 0,1-1 1,1 0-1,-2 9 0,3-13-1,-1 0-1,1 1 1,0-1-1,0 0 1,1 0-1,-1 0 1,0 0-1,1 0 1,-1 0-1,1 0 1,-1 0 0,1 0-1,0 0 1,0 0-1,0-1 1,0 1-1,0 0 1,1 0-1,-1-1 1,0 1-1,1-1 1,-1 1-1,1-1 1,2 2-1,1-1-2,-1 1 0,1-2 0,0 1-1,0 0 1,0-1 0,0 0-1,0 0 1,0-1 0,0 1 0,0-1-1,0 0 1,8-2 0,6 0-78,0-1 0,19-7 0,6-5-154,0-2 1,42-22-1,-72 32 200,38-19-153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1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202 281 16668,'-3'-1'164,"-1"-1"0,0 1 0,1 0 0,-1 0 0,0 0 0,0 1 0,1-1 0,-1 1 0,0 0 0,0 0 0,0 0 0,0 1 0,0-1 0,1 1 0,-1 0 0,0 0 0,0 0 0,1 1 0,-1-1 0,1 1 0,-1 0 0,1 0 0,-5 4 0,-1 0-59,1 1 0,-1-1-1,2 2 1,-1-1 0,1 1 0,0 0-1,-8 13 1,10-13-102,0-1 0,1 1 0,0-1 0,0 1 0,1 0 1,0 1-1,0-1 0,1 1 0,0-1 0,1 1 0,-1 11 0,2-19 1,0 0-1,0 0 1,0 0-1,0 0 0,0 0 1,0 0-1,0-1 1,0 1-1,1 0 1,-1 0-1,0 0 1,1 0-1,-1-1 0,0 1 1,1 0-1,-1 0 1,1-1-1,-1 1 1,1 0-1,0-1 1,-1 1-1,1 0 0,0-1 1,-1 1-1,1-1 1,0 1-1,0-1 1,0 1-1,1-1 8,0 0-1,-1 0 1,1 0 0,0 0-1,-1 0 1,1-1 0,-1 1-1,1 0 1,0-1 0,-1 1-1,1-1 1,-1 0 0,1 1-1,1-2 1,5-3 46,0-1 1,-1 1-1,1-1 1,8-10-1,14-18 193,-2-2 0,-2 0 0,-1-2 0,28-58 0,-52 96-244,-1 0 0,0 0 0,0 0 1,0 1-1,0-1 0,0 0 0,0 0 0,0 0 1,0 0-1,0 1 0,1-1 0,-1 0 1,0 0-1,0 0 0,0 0 0,0 0 0,1 1 1,-1-1-1,0 0 0,0 0 0,0 0 1,1 0-1,-1 0 0,0 0 0,0 0 0,0 0 1,1 0-1,-1 0 0,0 0 0,0 0 1,0 0-1,1 0 0,-1 0 0,0 0 0,0 0 1,0 0-1,1 0 0,-1 0 0,0 0 1,0 0-1,0 0 0,1 0 0,-1-1 0,0 1 1,0 0-1,0 0 0,0 0 0,1 0 1,-1 0-1,0 0 0,0-1 0,0 1 0,0 0 1,0 0-1,0-1 0,3 30 58,-2-18-39,-1-8-22,1-1 1,-1 0-1,1 0 1,-1 0-1,1 1 1,0-1-1,0 0 0,0 0 1,0 0-1,0 0 1,0 0-1,0-1 0,1 1 1,-1 0-1,1-1 1,-1 1-1,1 0 1,0-1-1,0 0 0,-1 1 1,1-1-1,0 0 1,0 0-1,0 0 0,0 0 1,0-1-1,1 1 1,-1 0-1,0-1 1,0 0-1,0 1 0,1-1 1,-1 0-1,0 0 1,0 0-1,1 0 0,-1-1 1,0 1-1,0-1 1,3 0-1,9-3 44,0 0 1,-1-1-1,0-1 0,0 0 0,0-1 0,0 0 1,-1-1-1,0 0 0,-1-1 0,12-12 0,-5 5 100,-2-2 0,0 0 0,-1 0 0,-1-2 0,16-29-1,-29 48-137,15-34 216,-15 34-207,0-1 1,-1 0-1,1 1 0,0-1 0,-1 0 0,0 0 0,1 0 0,-1 0 0,0 1 1,0-1-1,0 0 0,0 0 0,0 0 0,0 0 0,-1 1 0,1-1 0,-2-2 1,2 3-16,0 1 0,0 0 1,-1 0-1,1 0 1,0 0-1,-1 0 1,1 0-1,0 0 0,0 0 1,-1 0-1,1 0 1,0 0-1,-1 0 1,1 0-1,0 0 1,-1 0-1,1 0 0,0 0 1,-1 0-1,1 0 1,0 0-1,0 0 1,-1 1-1,1-1 0,0 0 1,0 0-1,-1 0 1,1 1-1,0-1 1,0 0-1,-1 0 1,1 0-1,0 1 0,0-1 1,0 0-1,0 0 1,-1 1-1,1-1 1,-11 15 38,-17 29-31,2 1 1,2 0 0,-35 93 0,53-118-17,0 0 0,1 0 0,1 1 0,0-1 0,2 1 0,1 0 0,0 0 0,2-1 0,0 1 0,1 0 0,1-1 0,10 35 0,13 12-130,-18-51 53,-1 1 0,0 0 0,-1 0 0,-1 0 0,-1 1 0,4 35 0,-8-50 61,-1 1-1,1-1 1,0 0 0,-1 0 0,1 0 0,-1 0 0,0 0 0,0 0-1,0-1 1,0 1 0,-1 0 0,1 0 0,-3 3 0,3-5 14,-1 0 1,1 0-1,0 0 1,0 0 0,0 0-1,-1 0 1,1 0-1,-1 0 1,1 0 0,-1-1-1,1 1 1,-1 0-1,1-1 1,-1 0-1,1 1 1,-1-1 0,0 0-1,1 0 1,-1 0-1,0 0 1,1 0-1,-1 0 1,1 0 0,-1 0-1,0-1 1,-1 0-1,-2-1 5,0 0 0,0-1 0,1 1-1,-1-1 1,1 0 0,0 0 0,0-1 0,0 1-1,0-1 1,0 0 0,1 0 0,0 0-1,-4-7 1,-3-4 13,1-2 1,-10-24-1,9 19-1,2-2 0,1 1 0,-5-27 0,10 40-7,1 0 0,0 0 0,0 0 0,1 1 0,0-1 0,1 0 0,0 0 0,1 0 0,0 1 0,4-14 0,-4 18-19,1 0 0,0 1 0,0-1 0,0 1-1,0 0 1,1 0 0,0 0 0,0 1 0,0-1-1,0 1 1,0 0 0,1 0 0,-1 0 0,1 1-1,0 0 1,-1 0 0,7-2 0,11-3-295,0 1 1,37-5 0,-45 9 284,43-7-183,0 1-62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1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40 18452,'0'-1'155,"0"-1"1,-1 0-1,1 1 0,0-1 0,-1 0 1,1 1-1,-1-1 0,0 0 1,1 1-1,-1-1 0,0 1 1,0 0-1,0-1 0,0 1 1,0 0-1,0-1 0,-1 1 0,1 0 1,0 0-1,-1 0 0,1 0 1,-1 0-1,1 0 0,-1 1 1,1-1-1,-1 0 0,1 1 1,-4-1-1,2 0-46,0 0 1,0 1-1,-1-1 1,1 1-1,0 0 0,0 0 1,0 0-1,0 0 1,0 0-1,-1 1 0,1 0 1,0-1-1,0 1 1,0 0-1,-4 2 1,2 2-97,-1-1-1,1 1 1,0 0 0,0 1 0,1-1 0,-1 1 0,1 0 0,0 0 0,1 0 0,-1 0 0,1 1 0,1-1 0,-1 1 0,1 0 0,0 0 0,1 0 0,-1 0 0,1 12 0,0-14-22,1 0 1,0 0 0,1 0 0,-1 0 0,1 0 0,0 0-1,0-1 1,0 1 0,1 0 0,-1 0 0,1-1 0,4 6-1,-5-7-10,1 0 0,1-1-1,-1 1 1,0-1-1,1 0 1,-1 1-1,1-1 1,-1 0-1,1-1 1,0 1-1,0 0 1,0-1-1,0 1 1,0-1 0,0 0-1,1 0 1,-1-1-1,0 1 1,6 0-1,-2-1-114,0 0 0,1 0 0,-1-1 0,0 0 0,0 0 0,1 0 1,-1-1-1,0 0 0,0-1 0,-1 0 0,13-6 0,-3-1-43,0-1 1,-1 0 0,20-19 0,12-14-348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1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16692,'-10'12'536,"0"-1"1,1 2 0,0-1-1,1 1 1,0 1-1,1 0 1,1 0 0,0 0-1,1 0 1,0 1 0,2 0-1,-1 0 1,2 0 0,-1 20-1,3-32-511,0 0-1,0-1 1,0 1-1,0 0 1,1-1-1,-1 1 0,1-1 1,0 1-1,0-1 1,0 1-1,0-1 1,0 1-1,1-1 1,-1 0-1,1 0 0,-1 0 1,1 0-1,0 0 1,3 3-1,-2-3-22,1 0 0,-1 0-1,0-1 1,1 1 0,0-1-1,-1 0 1,1 0 0,0 0-1,-1-1 1,1 1-1,0-1 1,4 0 0,10-1-58,-1-1 1,0 0 0,0-2-1,27-8 1,-43 11 60,0 1 0,0-1 0,0 1 0,0-1 0,0 1 0,1 0 0,-1 0 0,0-1 0,0 1 0,0 0 0,0 0 0,0 0 1,0 0-1,0 0 0,0 0 0,1 0 0,-1 1 0,0-1 0,0 0 0,0 1 0,0-1 0,0 0 0,0 1 0,0 0 0,0-1 0,0 1 1,0-1-1,-1 1 0,1 0 0,0 0 0,0-1 0,-1 1 0,1 0 0,0 0 0,-1 0 0,2 2 0,-1 2 51,0 0 0,0-1 1,0 1-1,-1 1 0,0-1 0,-1 9 0,1-11-42,0 6 1,-1-3 44,1-1-1,0 1 0,0 0 0,0-1 0,1 1 0,1 6 1,-2-11-72,1 0 1,-1 0-1,0-1 1,1 1-1,-1 0 1,1 0-1,0 0 1,-1 0-1,1-1 1,0 1-1,-1 0 1,1-1-1,0 1 1,0 0-1,0-1 1,-1 1-1,1-1 1,0 1-1,0-1 0,0 0 1,0 1-1,0-1 1,0 0-1,0 1 1,0-1-1,0 0 1,0 0-1,0 0 1,0 0-1,0 0 1,0 0-1,0 0 1,0-1-1,0 1 1,0 0-1,0 0 1,0-1-1,0 1 1,0-1-1,1 0 1,22-13 573,-22 13-587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1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37 24077,'-8'12'62,"5"-8"-59,0-1 0,0 1 0,1 0 0,-1 0 0,1 0 0,0 0 0,0 0 0,0 0 0,1 0 0,0 1 0,0-1 0,0 1 0,0-1 0,0 1 0,1 6 0,0-11-3,0 1 0,1 0 0,-1-1 1,0 1-1,1 0 0,-1 0 0,0-1 1,1 1-1,-1 0 0,1-1 0,-1 1 1,1-1-1,-1 1 0,1-1 1,0 1-1,-1-1 0,1 1 0,-1-1 1,1 0-1,0 1 0,0-1 0,-1 0 1,1 1-1,0-1 0,0 0 1,-1 0-1,1 0 0,0 0 0,0 0 1,-1 0-1,1 0 0,0 0 0,0 0 1,0 0-1,-1 0 0,2 0 1,2-1 0,0 0 0,0 0 0,0 0 0,1 0 0,5-3 0,3-4-27,-1 0 1,0 0-1,0-1 1,0-1 0,-2 0-1,1-1 1,10-13-1,14-14-27,-40 47 75,1 0 0,-1 0-1,2 1 1,-1-1 0,1 1-1,1 0 1,-3 15 0,5-23-15,-1-1 1,1 1-1,0-1 1,0 1 0,0-1-1,-1 1 1,2-1-1,-1 0 1,0 1-1,0-1 1,0 1-1,1-1 1,-1 1-1,0-1 1,1 0-1,0 1 1,-1-1-1,1 0 1,0 1 0,-1-1-1,1 0 1,0 0-1,0 0 1,0 0-1,0 1 1,0-1-1,0-1 1,1 1-1,-1 0 1,0 0-1,0 0 1,1-1 0,-1 1-1,0-1 1,1 1-1,-1-1 1,1 1-1,-1-1 1,0 0-1,1 0 1,-1 1-1,3-1 1,19-2 73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1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15259,'-2'6'1529,"-6"0"-1009,5-3-200,2-2 648,1 2-128,6-3-360,3 0-152,-1 0-240,1 2-48,0 3-40,0 1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1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23933,'5'0'-408,"1"-3"-96,-4-3-344,-2 0 880,-3-2-24,-4-7-360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19628,'-8'45'1905,"-8"12"-1233,0 2-280,3 3 680,3-1-304,8-4-400,2-8-336,8-10-808,4-6-408,-4-12 856,0-5-232,-6-5-240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1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18828,'-1'2'272,"-1"-1"1,1 1-1,0-1 1,0 1-1,0 0 0,0-1 1,0 1-1,0 0 1,1 0-1,-1 0 0,0 0 1,0 2-1,-2 4 656,-4 9-542,1-1 1,1 1-1,0 0 1,1 0-1,0 0 0,2 0 1,-2 33-1,4-49-381,0 0-1,0-1 0,0 1 1,0 0-1,0-1 1,1 1-1,-1 0 0,0 0 1,0-1-1,0 1 0,1 0 1,-1-1-1,0 1 0,1-1 1,-1 1-1,0 0 1,1-1-1,-1 1 0,1-1 1,-1 1-1,1-1 0,-1 1 1,1-1-1,-1 1 1,1-1-1,-1 0 0,1 1 1,0-1-1,0 0 0,1 1 3,-1-2-1,0 1 1,1 0 0,-1 0-1,0 0 1,1-1-1,-1 1 1,0 0-1,1-1 1,-1 1 0,0-1-1,0 0 1,3-1-1,4-4 32,1-1 0,13-14-1,-20 19-27,133-138 294,-132 137-295,-1 1 0,1-1 1,0 1-1,-1 0 0,1 0 1,0 1-1,0-1 0,4-1 1,-7 3-8,0 0 1,1-1-1,-1 1 1,0 0 0,1 0-1,-1 0 1,0 0 0,0 0-1,1 0 1,-1 0 0,0 0-1,1 0 1,-1 0 0,0 1-1,0-1 1,1 0 0,-1 0-1,0 0 1,0 0-1,1 0 1,-1 0 0,0 0-1,0 1 1,1-1 0,-1 0-1,0 0 1,0 0 0,0 1-1,1-1 1,-1 0 0,0 0-1,0 1 1,0 18 75,-7 12-466,-2-1-1,-15 38 1,24-68 370,-1 0 0,1 1 0,0-1 0,0 0 0,-1 0 1,1 0-1,0 0 0,-1 0 0,1 0 0,0 0 0,-1 0 1,1 0-1,0 0 0,0 0 0,-1 0 0,1 0 0,0 0 1,-1 0-1,1 0 0,0 0 0,0 0 0,-1 0 0,1 0 0,0 0 1,-1 0-1,1 0 0,0-1 0,0 1 0,-1 0 0,1 0 1,0-1-1,-7-5-344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91 15507,'0'-1'174,"1"-1"-1,0 1 0,0-1 0,-1 0 1,1 1-1,0-1 0,-1 0 0,0 1 1,1-1-1,-1 0 0,0 1 0,0-1 1,0 0-1,0 0 0,0 1 1,-1-1-1,1 0 0,0 1 0,-1-1 1,1 0-1,-1 1 0,0-1 0,1 0 1,-1 1-1,0-1 0,0 1 0,0 0 1,-2-3-1,1 3 11,0-1 0,0 1-1,-1 0 1,1 0 0,-1 0 0,1 0 0,-1 0 0,1 0 0,-1 1-1,1-1 1,-1 1 0,0 0 0,1 0 0,-1 0 0,0 0 0,1 0-1,-1 1 1,-2 0 0,-1 0-57,0 1 0,0 0-1,1 0 1,-1 0 0,1 1 0,0 0-1,0 0 1,0 0 0,0 1 0,-6 5-1,8-6-114,0-1 0,0 1-1,0 1 1,0-1-1,1 0 1,-1 1-1,1-1 1,0 1-1,0 0 1,0 0-1,1 0 1,-1 0-1,1 0 1,0 0 0,-1 5-1,2-8-13,0 0 0,0 0 0,1 0 0,-1 0 1,0 0-1,1 0 0,-1 0 0,0 0 0,1 0 0,-1 0 0,1 0 0,-1-1 0,1 1 0,0 0 0,-1 0 0,1 0 0,0-1 1,-1 1-1,1 0 0,0-1 0,0 1 0,0-1 0,0 1 0,0-1 0,0 1 0,-1-1 0,3 1 0,32 9-40,-20-7 30,-7 0-3,0 0 1,0 1-1,-1 0 1,1 0-1,-1 0 0,0 1 1,0 1-1,0-1 0,0 1 1,-1 0-1,0 0 1,-1 1-1,1 0 0,-1 0 1,0 0-1,-1 0 0,0 1 1,0 0-1,-1 0 1,5 14-1,-2-1-11,-1 0 0,-1 1 1,-1-1-1,-1 1 0,0 0 0,-2 0 0,-2 25 1,0-28 29,-1 0 0,-5 21 0,6-33 36,0 0 0,-1-1 0,1 1 0,-1-1-1,-1 1 1,1-1 0,-1 0 0,-9 11-1,12-16-22,0 0 0,0 0-1,0 0 1,0 1-1,0-1 1,0 0-1,-1 0 1,1-1 0,0 1-1,-1 0 1,1 0-1,-1-1 1,1 1-1,-1 0 1,1-1-1,-1 0 1,1 1 0,-1-1-1,0 0 1,1 0-1,-1 0 1,1 0-1,-1 0 1,-2-1 0,1 0 0,1 0 1,0 0 0,0 0-1,0-1 1,0 1 0,0-1-1,0 1 1,0-1 0,1 0-1,-1 0 1,0 0-1,1 0 1,0 0 0,-2-3-1,-3-7-7,0-1 0,1 1-1,1-1 1,-5-20-1,6 17-79,0 1 0,1-1 0,1 0 0,0 0 1,1 1-1,1-1 0,0 0 0,1 0 0,7-24 0,-6 30 40,1 0 0,0 0 0,1 0 0,0 1 0,0 0 0,1 0 0,0 0 0,0 1 0,1 0 0,0 0 0,1 0 0,-1 1 0,2 1 0,-1-1 0,13-7 0,47-22 39,25-15-16,-83 44 8,1-1 1,-1 0 0,-1 0 0,0-1-1,0 0 1,9-11 0,-16 17 5,0 0 1,0-1-1,0 1 1,0-1 0,-1 0-1,1 1 1,-1-1-1,0 0 1,0 0 0,-1 0-1,2-5 1,-2 8-5,0 0 0,0 0 0,-1 1 1,1-1-1,0 0 0,0 0 0,0 0 0,0 0 1,-1 0-1,1 1 0,0-1 0,-1 0 1,1 0-1,-1 0 0,1 1 0,-1-1 0,1 0 1,-1 1-1,0-1 0,1 1 0,-2-2 0,1 2 0,-1-1 0,1 1 0,-1-1 0,1 1 0,-1-1 0,1 1 0,-1 0 0,1 0 0,-1 0 0,0 0 0,1 0 0,-1 0 0,1 1 0,-1-1 0,1 0 0,-3 2 0,-2 0 2,1 0 0,0 1 1,0 0-1,0 0 0,0 0 1,0 0-1,1 1 1,-1 0-1,1 0 0,0 0 1,0 1-1,1-1 0,-1 1 1,-2 5-1,3-6-73,1 0 1,-1 0-1,1 0 1,0 1-1,1-1 1,-1 1-1,1-1 1,0 1-1,0-1 1,0 1-1,0 0 1,1 0-1,0-1 1,0 1-1,0 0 1,1 0-1,1 8 1,-1-11 2,0-1 0,-1 1 0,1 0 0,0-1 0,0 1 0,0-1 1,1 1-1,-1-1 0,0 1 0,0-1 0,1 0 0,-1 1 0,1-1 0,-1 0 0,1 0 1,0 0-1,1 0 0,2 1-10,-1 0 1,1-1 0,-1 0-1,1 0 1,0 0 0,5-1-1,26 1-431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1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16828,'0'0'46,"0"0"1,0 0-1,0 0 1,0 0-1,0 0 1,0 0 0,1 0-1,-1 0 1,0 0-1,0 0 1,0 0-1,0 0 1,1 0 0,-1 0-1,0 0 1,0 0-1,0 0 1,0 0 0,0 0-1,1 0 1,-1 0-1,0 0 1,0 0-1,0 0 1,0 0 0,0 0-1,0 0 1,1 1-1,-1-1 1,0 0-1,0 0 1,0 0 0,0 0-1,0 0 1,0 0-1,0 0 1,0 1-1,0-1 1,0 0 0,0 0-1,1 0 1,-1 0-1,0 0 1,0 1-1,0-1 1,2 12 888,0 18 29,-2-26-495,7 91 1329,28 135 0,-13-101-1463,-41-162-412,-97-163-684,115 196 770,1-1 0,0 1 1,0 0-1,0-1 0,-1 1 1,1 0-1,0 0 1,0-1-1,0 1 0,0 0 1,0-1-1,0 1 1,0 0-1,0-1 0,-1 1 1,1 0-1,0-1 1,0 1-1,0 0 0,1 0 1,-1-1-1,0 1 0,0 0 1,0-1-1,0 1 1,0 0-1,0-1 0,0 1 1,0 0-1,1 0 1,-1-1-1,0 1 0,0 0 1,1-1-1,12-4 89,28 4-447,-28 2 38,47-3-1090,202-12-5733,-219 8 6395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1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13 16299,'-2'-1'163,"1"-1"0,-1 1 0,0 0-1,1 0 1,-1 0 0,0 0-1,1 0 1,-1 1 0,0-1 0,0 1-1,0-1 1,0 1 0,0-1-1,0 1 1,1 0 0,-1 0 0,0 0-1,0 0 1,0 0 0,0 1-1,0-1 1,0 0 0,0 1-1,-2 1 1,-8 1 426,1 1 0,-17 8 0,17-6-372,1 0 1,-1 0-1,1 1 1,1 1-1,-1-1 1,-14 17-1,21-21-189,-1 1-1,2-1 1,-1 1 0,0 0-1,1 0 1,0 0-1,-1 0 1,2 0 0,-1 0-1,0 1 1,1-1-1,0 1 1,0-1 0,0 1-1,1-1 1,-1 1-1,1 0 1,0-1 0,1 1-1,1 8 1,-2-10-14,1-1 0,0 1 0,0-1 1,0 1-1,0-1 0,0 0 0,1 0 0,-1 1 0,1-1 1,0 0-1,-1 0 0,1-1 0,0 1 0,0 0 1,0-1-1,0 1 0,3 1 0,-1-1 6,0 0 0,1-1 0,-1 1 0,1-1 0,-1 0 0,1 0 0,-1-1 0,1 1 0,5-1 0,0 0 26,1-1 0,-1 0 0,0-1 1,0 0-1,0 0 0,0-1 0,0-1 0,10-5 1,-10 4 24,-1 0 1,0-1 0,0 0-1,-1-1 1,1 0 0,6-8-1,-13 13-45,0 0 0,0 0 0,0 0 0,0-1 0,-1 1 0,1 0 0,-1-1 0,1 1 0,-1-1 0,0 1 0,0-1 0,0 0 0,0 1 0,-1-1 0,1 0 0,-1 0 0,0 1 0,1-1 0,-1 0 0,0 0 0,-1 0 0,1 1 0,0-1 0,-1 0 0,0 0 0,0 1 0,0-1 0,-1-2 0,0 2-105,-1 0 1,0 0-1,0 1 1,0-1-1,0 1 1,0 0-1,0 0 1,0 0-1,-1 0 1,1 1-1,-1-1 1,1 1-1,-1 0 0,0 0 1,1 0-1,-1 1 1,0-1-1,0 1 1,0 0-1,1 0 1,-1 0-1,-6 2 1,8-1-329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31 18060,'-2'-3'170,"0"1"1,0-1-1,0 1 0,-1 0 0,0 0 1,1 0-1,-1 0 0,0 0 1,0 0-1,0 1 0,0-1 1,0 1-1,0 0 0,0 0 1,0 0-1,-1 1 0,1-1 1,0 1-1,-1-1 0,1 1 1,0 0-1,-1 0 0,1 1 1,0-1-1,-1 1 0,1 0 1,0-1-1,0 2 0,0-1 0,-5 2 1,0 1-163,1 0 1,0 0-1,0 0 1,0 1-1,0 0 0,1 0 1,0 1-1,0 0 1,0 0-1,1 0 1,-6 9-1,7-8-15,0 0 0,1 0-1,0 0 1,0 0 0,1 0 0,0 1-1,0-1 1,0 10 0,2-15 4,-1-1 1,1 1-1,0 0 1,0-1 0,0 1-1,0-1 1,0 1-1,0 0 1,1-1-1,-1 1 1,1-1-1,-1 1 1,1-1-1,-1 1 1,1-1-1,0 1 1,-1-1-1,1 0 1,0 1 0,0-1-1,0 0 1,0 0-1,0 1 1,1-1-1,-1 0 1,0 0-1,0 0 1,1-1-1,-1 1 1,1 0-1,-1 0 1,1-1 0,-1 1-1,1-1 1,-1 1-1,1-1 1,-1 0-1,1 0 1,0 1-1,-1-1 1,1 0-1,-1 0 1,1-1-1,2 1 1,5-2 4,0 0-1,0 0 1,-1 0-1,1-1 1,-1-1-1,0 0 1,0 0-1,0 0 1,0-1-1,11-9 1,9-9 160,31-34 0,-45 43-62,-4 5 61,-1-1 0,0 0 1,10-17-1,-22 32-81,0 0 1,1 0-1,0 0 1,-1 1 0,2-1-1,-1 1 1,-1 10-1,3-14-99,-1 1 0,1-1 0,0 0 1,0 0-1,1 1 0,-1-1 0,0 0 0,1 0 0,-1 0 0,1 1 0,0-1 0,0 0 0,0 0 0,0 0 0,0 0 0,0 0 0,0-1 0,1 1 0,-1 0 0,1 0 0,-1-1 0,1 1 0,0-1 0,-1 1 0,1-1 0,0 0 0,0 0 0,0 0 1,2 1-1,3 1-211,0-1 0,0 0 0,1-1 1,-1 1-1,0-1 0,1-1 0,-1 1 1,8-2-1,61-6-647,-28-2 239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24 18164,'1'0'124,"0"0"1,-1-1 0,1 1-1,0-1 1,0 1-1,-1-1 1,1 1-1,0-1 1,-1 1-1,1-1 1,-1 0 0,1 1-1,-1-1 1,1 0-1,-1 1 1,1-1-1,0-1 1,-1 1-50,0 1 0,0 0 0,-1-1 0,1 1 0,0 0 1,0-1-1,0 1 0,0 0 0,0-1 0,-1 1 0,1 0 0,0-1 0,0 1 0,0 0 0,-1-1 0,1 1 1,0 0-1,-1 0 0,1-1 0,0 1 0,0 0 0,-1 0 0,1 0 0,0 0 0,-1-1 0,1 1 0,-1 0 1,-2-1 262,-1 0 1,0 0 0,1 0 0,-1 1-1,0-1 1,1 1 0,-6 0 0,-16 3-128,0 1 0,0 0 0,1 2-1,-1 1 1,2 1 0,-1 1 0,1 1 0,0 1 0,1 1 0,0 1 0,-26 21 0,25-10-395,23-24 174,0 0 1,-1 1 0,1-1 0,0 0 0,0 1 0,-1-1 0,1 0 0,0 1 0,0-1 0,-1 0 0,1 1 0,0-1-1,0 1 1,0-1 0,0 0 0,-1 1 0,1-1 0,0 1 0,0-1 0,0 1 0,0-1 0,0 1 0,0-1-1,0 0 1,0 1 0,1-1 0,-1 1 0,0-1 0,0 1 0,0-1 0,0 0 0,0 1 0,1-1 0,-1 1-1,0-1 1,0 0 0,1 1 0,-1-1 0,0 0 0,1 1 0,-1-1 0,0 0 0,1 0 0,-1 1 0,0-1-1,1 0 1,-1 0 0,1 0 0,-1 1 0,1-1 0,-1 0 0,0 0 0,1 0 0,-1 0 0,1 0 0,-1 0-1,1 0 1,-1 0 0,0 0 0,2 0 0,24 1-503,0-1 1,41-5-1,-42 2 253,-1 2 0,1 0 0,30 4 0,-51-3 221,1 1-1,-1 0 1,0 0 0,1 0 0,-1 1 0,6 3-1,-9-5 36,0 0-1,-1 1 0,1-1 0,0 1 0,0-1 0,0 1 1,-1 0-1,1-1 0,0 1 0,-1 0 0,1-1 0,-1 1 0,1 0 1,-1 0-1,1-1 0,-1 1 0,0 0 0,1 0 0,-1 0 1,0 0-1,1 0 0,-1 0 0,0-1 0,0 1 0,0 0 1,0 0-1,0 0 0,0 0 0,0 0 0,0 0 0,0 0 1,-1 0-1,1 0 0,0-1 0,-1 1 0,1 0 0,-1 1 0,-3 6 39,-1-1 0,0 0 0,-1 0-1,1-1 1,-1 0 0,-12 10 0,-47 33 329,50-38-273,1 0-90,-1-1-1,-1-1 1,1 0-1,-1 0 1,-22 7-1,38-16-39,-1 0-1,1 0 1,-1 1-1,0-1 1,1 0-1,-1 0 1,1 1-1,-1-1 1,1 0 0,-1 0-1,0 0 1,1 0-1,-1 0 1,0 0-1,1 0 1,-1 0 0,1 0-1,-1 0 1,0 0-1,1-1 1,-1 1-1,1 0 1,-1 0 0,1 0-1,-1-1 1,1 1-1,-1 0 1,1-1-1,-1 1 1,1-1 0,-1 1-1,1 0 1,-1-1-1,1 1 1,0-1-1,-1 1 1,1-1 0,0 1-1,-1-2 1,1 1-21,0-1 0,0 0 0,0 1 0,0-1 0,0 1 0,0-1 0,1 0 0,-1 1 0,1-1 0,-1 1 0,1-1 0,0 0 0,-1 1 0,2-2 0,12-18-570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193 123 12155,'0'0'243,"0"1"1,0-1 0,0 1 0,0 0 0,0-1 0,0 1 0,1-1 0,-1 1 0,0 0 0,0-1-1,0 1 1,0-1 0,1 1 0,-1 0 0,0-1 0,1 1 0,-1-1 0,0 1 0,1-1-1,-1 0 1,1 1 0,-1-1 0,1 1 0,-1-1 0,1 0 0,-1 1 0,1-1 0,0 1 0,0-1 19,1 0 1,-1 0 0,0 1-1,1-1 1,-1 0 0,1 0 0,-1 0-1,0-1 1,1 1 0,-1 0-1,1-1 1,0 1 0,3-2 127,0 0 1,0 0-1,-1-1 0,1 1 1,7-7-1,-8 6-256,-1 0 1,0 0-1,0-1 1,-1 0-1,1 1 1,-1-1-1,1 0 1,-1 0-1,0-1 1,2-7-1,-4 11-121,1 0 0,-1 0 0,0-1 0,1 1 0,-1 0 0,0-1 0,0 1 0,0-1-1,0 1 1,0 0 0,0-1 0,-1 1 0,1 0 0,0 0 0,-1-1 0,1 1-1,-1 0 1,1-1 0,-1 1 0,0 0 0,1 0 0,-1 0 0,0 0 0,0 0 0,0 0-1,0 0 1,0 0 0,0 0 0,0 0 0,0 1 0,0-1 0,0 0 0,0 1-1,-1-1 1,1 0 0,0 1 0,0 0 0,-1-1 0,-1 1 0,-3-1-1,-1 0 1,0 0 0,1 1 0,-1 0-1,1 1 1,-1 0 0,0 0-1,1 0 1,-1 0 0,1 1 0,0 0-1,-1 1 1,1-1 0,0 1-1,-5 4 1,-5 3-13,1 0 0,0 1 0,0 0 0,-15 17 0,23-20-7,0 0 1,0 0-1,1 1 0,0 0 1,0 0-1,1 1 0,0-1 1,-4 15-1,8-22-1,0 0 1,0 1 0,0-1-1,1 1 1,-1-1-1,1 1 1,0 0-1,-1-1 1,1 1 0,0-1-1,1 1 1,-1 0-1,0-1 1,1 1-1,-1-1 1,1 1 0,0-1-1,0 1 1,0-1-1,0 0 1,0 1-1,1-1 1,-1 0 0,1 0-1,0 0 1,-1 0-1,1 0 1,0 0-1,0-1 1,0 1 0,0-1-1,0 1 1,0-1-1,1 0 1,-1 1-1,0-1 1,1-1 0,-1 1-1,4 1 1,0-1-6,0 0 0,0 0 0,0 0 0,0-1 0,0 0 0,0 0 0,0 0 0,0-1 0,0 0 1,0 0-1,0-1 0,0 1 0,0-1 0,0-1 0,5-2 0,10-6-3,1-2-1,28-22 1,0 1-3,-23 16-6,0 2-1,2 1 1,0 2-1,0 0 1,33-8-1,-58 20 8,-1 0-1,0 1 1,0-1-1,1 1 1,-1-1-1,0 1 1,1 0-1,-1 0 1,0 1-1,1-1 1,-1 1-1,0 0 1,0 0-1,4 1 1,-6-1 5,0-1-1,0 1 1,0-1 0,0 1-1,0 0 1,-1 0 0,1 0-1,0-1 1,-1 1 0,1 0-1,0 0 1,-1 0 0,1 0-1,-1 0 1,1 0 0,-1 0-1,1 2 1,-1-1-7,0 1-1,0-1 1,0 1 0,0-1-1,0 1 1,0-1-1,0 1 1,-1-1 0,0 0-1,-1 4 1,-8 22-122,-3-1 0,-18 31 0,16-31 144,-20 48-1,35-76 0,0 1 0,0 0 0,1 0 0,-1 0 0,0 0 0,0 0 0,0 0-1,0 0 1,0 0 0,0 0 0,0 0 0,1 0 0,-1 0 0,0 0-1,0 0 1,0 0 0,0 0 0,0 0 0,0 0 0,1 0 0,-1 0 0,0 0-1,0 0 1,0 0 0,0 0 0,0 0 0,0 0 0,0 1 0,1-1 0,-1 0-1,0 0 1,0 0 0,0 0 0,0 0 0,0 0 0,0 0 0,0 0-1,0 0 1,0 1 0,0-1 0,0 0 0,0 0 0,0 0 0,0 0 0,1 0-1,-1 0 1,0 0 0,0 1 0,0-1 0,0 0 0,0 0 0,0 0 0,0 0-1,0 0 1,-1 1 0,10-9 44,1-6 36,-1-1 0,0 0 0,-1-1 0,-1 0 0,0 0 0,5-22 0,-9 28 19,-1 0 0,-1 0 0,1-1 0,-2 1 0,1 0 1,-1 0-1,-1 0 0,0-1 0,0 1 0,-1 0 0,-1 0 0,-3-11 1,2 8 160,10 14-241,19 3-116,10-6-42,35-5 0,-43 3 82,0 1 1,0 1-1,30 2 0,-56 0 53,0 0 0,0 0 0,0 1-1,0-1 1,0 0 0,0 0 0,0 1-1,0-1 1,0 1 0,0-1-1,0 1 1,-1-1 0,1 1 0,0-1-1,0 1 1,0 0 0,-1-1 0,1 1-1,0 0 1,-1 0 0,1-1-1,0 1 1,-1 0 0,1 0 0,-1 0-1,0 0 1,1 0 0,-1 0 0,0 0-1,1 0 1,-1 0 0,0 0 0,0 0-1,0 0 1,0 0 0,0 0-1,0 0 1,0 0 0,0 0 0,-1 0-1,1 0 1,0 0 0,0 0 0,-1 1-1,-2 8-6,-1-1 0,1 1 0,-10 15 0,6-11 9,3-6-1,1 0 0,0 0 0,0 1 0,1-1 0,0 0 0,0 1 1,1 0-1,-1 10 0,2-18 1,0 0 0,0 0 0,0 0-1,0 0 1,0-1 0,0 1 0,0 0 0,1 0 0,-1 0 0,0-1 0,0 1 0,1 0 0,-1 0 0,0-1 0,1 1 0,-1 0-1,1-1 1,-1 1 0,1 0 0,-1-1 0,1 1 0,0-1 0,-1 1 0,1-1 0,0 1 0,-1-1 0,1 1 0,0-1 0,0 0-1,0 1 1,2-1-1,-1 0 0,0 0 0,0 0 0,0 0 0,0 0 0,0 0 0,0-1 0,0 1-1,0-1 1,0 0 0,4-1 0,3-3-3,1 0-1,-1-1 1,14-10-1,0-3 12,36-40-1,-49 48 2,-2 0 0,1-1 1,-1 1-1,-1-2 0,12-24 0,-15 24 7,-7 15-24,2-1 8,1 1 0,-1 0 1,1 0-1,-1 0 0,1 0 0,-1 0 0,1 0 0,0 0 0,0-1 0,0 1 0,0 0 0,1 3 0,0-2 0,0 0 0,0 0 0,0-1 0,0 1 0,0 0 0,1-1 0,0 1 0,-1-1 0,1 1 0,0-1 0,0 0 0,0 0 0,0 0 0,1 0 0,-1 0 0,0 0 0,1-1 0,0 1 0,-1-1 0,1 0 0,0 0 0,-1 1 0,1-2 0,0 1 0,0 0 0,0-1 0,0 1 0,0-1 0,0 0 0,4 0 0,5 0 5,-1-1 1,0 0 0,0-1 0,0 0-1,-1 0 1,22-9 0,-14 4 7,0-2 0,-1 0 0,0-1 0,0-1 0,-1 0 0,0-1 0,20-21 0,-47 44-15,1 1 0,1 0 0,0 0 0,-8 16 0,13-21 2,0 0 0,0 1 1,1 0-1,0 0 0,1 0 0,-1 0 0,2 0 1,-1 0-1,0 11 0,3-16-1,0 1 0,0-1 0,0 1 0,0-1-1,0 0 1,0 1 0,1-1 0,0 0 0,0 0 0,0 0 0,0 0 0,0 0-1,0-1 1,1 1 0,0-1 0,-1 1 0,1-1 0,0 0 0,0 0-1,0 0 1,0-1 0,7 4 0,-8-4-172,0 0 0,0 0 0,1 0 0,-1 0-1,0-1 1,1 1 0,-1 0 0,1-1 0,-1 0 0,1 1 0,-1-1 0,0 0-1,1 0 1,-1-1 0,1 1 0,-1 0 0,1-1 0,-1 0 0,1 1 0,-1-1-1,0 0 1,0 0 0,1 0 0,-1-1 0,0 1 0,0 0 0,0-1 0,0 0-1,0 1 1,-1-1 0,1 0 0,0 0 0,1-3 0,4-10-760,1-3-246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18588,'-3'6'2200,"3"2"-1463,0-5-385,6 2 1904,3-1-1896,3 1-632,4 1 280,3 0-152,9-3-128</inkml:trace>
  <inkml:trace contextRef="#ctx0" brushRef="#br0" timeOffset="1">429 121 18060,'-10'1'512,"0"1"1,0 0 0,0 1-1,0 0 1,1 1-1,-1 0 1,1 0-1,0 1 1,0 0-1,0 0 1,-10 10 0,8-7-372,1 1 1,0 1 0,1 0 0,-11 14 0,18-21-117,-1 1 0,1-1 0,0 1 0,0-1 1,0 1-1,0 0 0,1-1 0,-1 1 1,1 0-1,0 0 0,1 0 0,-1 0 0,0 0 1,1 0-1,0 0 0,0 0 0,0 1 1,2 6-1,-1-9-33,0-1 1,0 1 0,0 0-1,0 0 1,0 0 0,1-1-1,-1 1 1,0-1 0,1 1-1,0-1 1,-1 1 0,1-1-1,0 0 1,0 0 0,-1 0-1,1 0 1,0 0 0,0 0-1,0-1 1,0 1 0,0-1-1,0 1 1,0-1 0,1 0-1,-1 0 1,0 0 0,2 0-1,7 0-355,1 0 0,-1-1 0,19-5 0,-3-1-61,0-1 1,36-16-1,-23 6-233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59 15035,'-1'1'128,"1"0"0,-1 0 0,1-1 0,-1 1 0,1 0-1,-1 0 1,1 0 0,-1-1 0,1 1 0,0 0 0,0 0 0,-1 0 0,1 0-1,0 0 1,0 0 0,0 0 0,0 0 0,0 0 0,0-1 0,0 1-1,0 0 1,1 0 0,-1 0 0,0 0 0,0 0 0,1 1 0,0-1 35,0 0 1,0 0 0,0 0-1,1 0 1,-1-1-1,0 1 1,0 0 0,1 0-1,-1-1 1,0 1 0,1-1-1,-1 1 1,0-1-1,4 1 1,6 1 406,0-1-1,1-1 0,15 0 1,-20-1-488,12 0 167,-1 0 0,1-2-1,-1 0 1,0-1 0,0-1-1,0-1 1,-1-1-1,30-14 1,-45 19-215,0 1-1,0-1 1,0 1-1,0-1 1,0 1 0,0-1-1,0 0 1,-1 0-1,1 0 1,-1 0 0,1-1-1,1-2 1,-3 4-24,0 1 1,0-1-1,0 1 1,0-1-1,1 1 1,-1-1-1,0 1 0,0-1 1,0 1-1,0-1 1,0 1-1,0-1 1,0 1-1,-1-1 1,1 1-1,0 0 1,0-1-1,0 1 1,0-1-1,-1 1 1,1-1-1,0 1 1,0-1-1,-1 1 0,0-1 1,0 0 1,0 1 0,0-1 0,0 0-1,-1 1 1,1-1 0,0 1 0,0 0 0,-1-1 0,1 1 0,0 0-1,-1 0 1,1 0 0,0 0 0,-3 0 0,-10 1 35,-1 0 0,0 1 0,1 1 0,-1 0-1,-19 8 1,-69 33 36,85-35-71,1 0 0,-25 19-1,37-24-8,0-1-1,0 2 0,1-1 0,0 0 0,0 1 1,0 0-1,0 0 0,1 0 0,-1 0 0,1 0 1,1 1-1,-4 7 0,5-11-2,1 0 0,-1 0 0,1 0 0,0 1 1,0-1-1,-1 0 0,1 0 0,1 0 0,-1 0 0,0 0 0,0 0 0,1 0 0,-1 0 0,1 0 0,0 0 1,-1 0-1,1 0 0,0 0 0,2 2 0,-1-1-54,1 0-1,0 0 1,-1-1-1,1 1 1,0-1-1,0 0 1,0 1-1,1-2 1,-1 1 0,4 2-1,6 0-119,-1 0-1,1 0 0,-1-1 1,1-1-1,18 1 1,26-2-84,1-5-98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67 16852,'0'-1'207,"1"0"-1,0 0 1,-1-1 0,1 1 0,0-1 0,-1 1 0,0 0 0,1-1 0,-1 1 0,0-1 0,0 1-1,0-1 1,0 1 0,0-1 0,0 1 0,0-1 0,0 1 0,-1-1 0,1 1 0,0 0 0,-1-1 0,0 1-1,0-2 1,0 2-87,0-1 0,-1 1 0,1 0 0,0 0 0,-1 0 0,1 1 0,0-1 0,-1 0 0,1 0 0,-1 1 0,1-1 0,-1 1-1,0 0 1,1-1 0,-1 1 0,1 0 0,-1 0 0,0 0 0,1 0 0,-1 0 0,-3 0 0,-1 2-23,0-1-1,-1 1 1,1 0 0,0 0 0,0 1 0,0 0 0,0 0-1,1 0 1,-1 1 0,1-1 0,-10 10 0,5-4-44,1 0 1,0 1-1,1 0 1,-14 22 0,20-30-45,1 1 0,0-1 0,-1 0 0,1 1 0,1-1 1,-1 1-1,0-1 0,0 1 0,1 3 0,0-5-6,0-1 0,0 1 0,0 0-1,0-1 1,0 1 0,0 0-1,1-1 1,-1 1 0,0 0-1,1-1 1,-1 1 0,0-1 0,1 1-1,-1-1 1,1 1 0,-1-1-1,0 1 1,1-1 0,0 1-1,-1-1 1,1 1 0,-1-1 0,1 0-1,-1 1 1,1-1 0,0 0-1,-1 0 1,1 1 0,0-1 0,-1 0-1,1 0 1,0 0 0,-1 0-1,1 0 1,0 0 0,-1 0-1,1 0 1,0 0 0,0 0 0,17-2 23,0 0 0,0-2 0,0 0 0,23-8 1,20-4 0,-51 13-27,0 1-1,1 1 1,-1 0-1,1 1 1,-1 0-1,1 0 1,11 3-1,-19-3 2,-1 0 0,0 1-1,1 0 1,-1-1 0,0 1 0,0 0-1,1 0 1,-1 0 0,0 1-1,0-1 1,0 0 0,0 1-1,0 0 1,-1-1 0,1 1-1,0 0 1,-1 0 0,1 0-1,-1 0 1,0 0 0,0 0-1,0 0 1,0 0 0,0 0-1,0 1 1,0-1 0,-1 0-1,1 1 1,-1-1 0,1 0 0,-1 1-1,0-1 1,0 1 0,0-1-1,-1 1 1,0 2 0,6-29 486,-2 6-377,3-36 1,-5 31-99,-1 9-20,1 1-1,-2-1 1,-4-23-1,7 41-8,0-1-1,0 0 0,1 0 0,-1 0 1,1 0-1,-1 0 0,1 0 0,0 0 1,0-1-1,0 0 0,1 1 0,-1-1 1,7 3-1,0 0 0,1 0-1,0 0 1,22 6 0,-21-8 22,-1-1 0,1-1 0,0 0 0,-1-1 0,1 0 0,0-1 0,-1 0 1,1-1-1,0 0 0,-1-1 0,0 0 0,0-1 0,0 0 0,0-1 0,-1 0 0,1-1 0,-1 0 0,0 0 0,-1-1 0,11-10 0,-35 33 5,1 0 0,-21 32-1,30-41 8,1 1 0,-1 0 0,1 0 1,0 0-1,1 0 0,0 1 0,1-1 0,-1 1 0,2 0 0,-2 11 0,3-18-66,0-1 0,0 1 1,0 0-1,0 0 0,0 0 0,1-1 0,-1 1 0,1 0 0,-1 0 1,1-1-1,0 1 0,-1-1 0,1 1 0,0 0 0,0-1 1,0 1-1,1-1 0,-1 0 0,0 1 0,0-1 0,1 0 0,-1 0 1,0 0-1,1 0 0,0 0 0,-1 0 0,1 0 0,-1 0 0,1-1 1,0 1-1,0-1 0,-1 1 0,1-1 0,0 0 0,0 1 1,-1-1-1,1 0 0,0 0 0,0 0 0,0-1 0,-1 1 0,1 0 1,0-1-1,2 0 0,15-6-397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4 144 17764,'-1'-5'297,"0"-1"1,0 1 0,1 0-1,0-1 1,0 1 0,0 0-1,1 0 1,2-10-1,-2 11-183,1 1 0,-1 0 0,1 0 1,0-1-1,0 1 0,0 0 0,0 1 0,0-1 0,1 0 0,-1 1 0,1-1 0,0 1 0,0 0 0,3-3 0,5-1 81,0 0 1,1 1-1,0 0 1,0 1-1,0 0 0,0 0 1,0 2-1,1 0 1,-1 0-1,1 1 1,17 0-1,-13 2-174,0 0 0,0 1 0,0 1 0,0 0 0,0 2-1,0 0 1,28 12 0,-34-11-28,0 0-1,-1 0 1,0 1-1,0 1 1,0-1-1,-1 2 1,0-1 0,-1 1-1,0 1 1,0-1-1,-1 1 1,6 12-1,-6-9 9,-1 0 0,0 1 0,-1 0 0,0 1-1,-1-1 1,-1 1 0,0 0 0,-1-1 0,0 20 0,-2-18 85,0 0 0,-1 0 1,-1-1-1,-1 1 1,0-1-1,-1 1 1,0-1-1,-1 0 1,-1-1-1,0 1 1,-1-1-1,-1-1 0,0 1 1,-1-1-1,0 0 1,-1-1-1,-1 0 1,0-1-1,-21 18 1,19-21 32,1 0 0,-1 0 0,-1-2 0,1 1 0,-1-2 0,0 0 0,0 0 0,-28 4 0,37-8-146,-1-1 0,0 0-1,0 0 1,1 0 0,-1 0-1,0-1 1,0 0 0,1 0-1,-1-1 1,1 0 0,-8-2-1,9 1-7,1 1 0,-1 0 0,0-1 0,1 0 0,-1 0 1,1 0-1,0 0 0,0-1 0,0 1 0,1-1 0,-1 0 0,1 1 0,0-1 0,0 0 0,0-1 0,-1-4 0,-4-32-366</inkml:trace>
  <inkml:trace contextRef="#ctx0" brushRef="#br0" timeOffset="1">995 129 18372,'-6'12'2032,"-6"9"-1432,-6 16-295,-3 9 1903,5 12-1832,1 5-152,9 1-144,2-2-216,6-10-576,3-8-200,3-17 704,2-7-136,0-14-160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19668,'-6'-3'1449,"4"5"-1177,2 4-168,6 3 304,5 2-440,1 4-736,2 2-1385,4 1 1761,2 1-296,0-3-280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37 12987,'1'1'355,"1"1"1,-1-1 0,1 0-1,-1 1 1,1-1-1,-1 0 1,1 0 0,0 0-1,0 0 1,-1 0 0,1-1-1,0 1 1,0-1-1,0 1 1,0-1 0,0 1-1,0-1 1,3 0 0,-3 0-159,-1-1 1,1 1 0,0-1 0,-1 0 0,1 1 0,-1-1 0,1 0 0,-1 0 0,1 0-1,-1 0 1,0 0 0,1-1 0,-1 1 0,0 0 0,0-1 0,0 1 0,0 0 0,0-1-1,0 1 1,0-1 0,1-3 0,-2 5-167,0-1 0,1 0-1,-1 1 1,0-1 0,1 1-1,-1-1 1,0 0 0,0 0 0,1 1-1,-1-1 1,0 0 0,0 1-1,0-1 1,0 0 0,0 0 0,0 1-1,0-1 1,0 0 0,0 0-1,-1 1 1,1-1 0,0 0-1,0 1 1,-1-1 0,1 0 0,0 1-1,-1-1 1,0-1 0,0 2-15,0-1 0,0 0 1,-1 1-1,1-1 1,0 1-1,0 0 0,-1-1 1,1 1-1,0 0 0,-1 0 1,1 0-1,0 0 1,0 0-1,-3 0 0,-3 1-12,-1 0-1,1 0 1,0 1-1,-13 5 1,8-1-3,-1 0 1,1 1 0,-12 9 0,20-13-4,0 0 0,0 0 1,0 1-1,1-1 0,-1 1 0,1 0 1,0 0-1,0 1 0,0-1 1,0 1-1,-2 6 0,5-10 3,-1 0-1,1-1 1,-1 1-1,1 0 1,0 0-1,0 0 1,0 0-1,-1 0 1,1 0-1,0 0 1,0 0-1,0 0 1,1 0-1,-1 0 1,0 0-1,0 0 0,0 0 1,1 0-1,-1 0 1,0 0-1,1 0 1,-1 0-1,1-1 1,-1 1-1,1 0 1,0 0-1,-1-1 1,1 1-1,0 0 1,0 0-1,1 1 0,1-1-1,-1 0 1,1 0-1,0 0 1,-1 0-1,1-1 1,0 1-1,-1-1 1,1 1-1,5-1 1,6 0-36,1-1 0,-1-1 1,16-3-1,62-22-193,-68 18 108,0 1-1,49-7 1,-72 14 123,0 1 1,0 0 0,0 0 0,0 0 0,0 0-1,0 0 1,0 0 0,0 0 0,0 0 0,0 0 0,0 0-1,0 0 1,0 1 0,-1-1 0,1 0 0,0 1-1,0-1 1,0 0 0,0 1 0,0-1 0,0 1 0,-1 0-1,1-1 1,1 2 0,-1 0 24,-1 0 0,1 0 1,0 0-1,-1 0 0,0 0 0,1 1 0,-1-1 0,0 0 1,0 3-1,0 1 15,0-4-26,0-1 0,0 1 0,0-1 0,1 0 1,-1 1-1,0-1 0,0 1 0,1-1 1,-1 1-1,1-1 0,0 0 0,-1 1 0,1-1 1,0 0-1,0 0 0,-1 1 0,1-1 0,0 0 1,0 0-1,0 0 0,1 0 0,-1 0 0,0 0 1,0-1-1,0 1 0,1 0 0,-1-1 0,0 1 1,3 0-1,1 0 2,0 0 1,0-1-1,-1 0 1,1 0-1,0 0 0,0-1 1,0 0-1,5-1 1,15-5-151,31-12-1,-39 12-24,0 1-1,0 0 0,0 2 0,35-6 0,-52 10 155,1 0-1,-1 0 0,1 0 0,-1 0 1,0 0-1,1 0 0,-1-1 0,1 1 1,-1 0-1,1 0 0,-1 0 0,1 1 1,-1-1-1,1 0 0,-1 0 1,0 0-1,1 0 0,-1 0 0,1 0 1,-1 1-1,1-1 0,-1 0 0,0 0 1,1 1-1,-1-1 0,0 0 0,1 1 1,-1-1-1,0 0 0,1 1 1,-1-1-1,0 0 0,0 1 0,1-1 1,-1 1-1,0-1 0,0 0 0,0 1 1,0-1-1,1 1 0,-1-1 0,0 1 1,0 0-1,-8 19-46,5-15-31,8-5-1235,5-6 401,8-8-426,32-32 0,-20 11 372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 15403,'9'-6'1349,"-9"11"-400,-13 21 97,-10 14 481,-12 21 268,-31 76 0,58-118-1759,2 0 1,-1 1-1,2-1 0,1 2 0,0-1 1,2 0-1,0 1 0,2 34 1,-1-54-46,1 1 0,1-1 0,-1 0 0,0 0 1,0 0-1,0 0 0,1 0 0,-1 0 1,0 0-1,1 0 0,-1 1 0,1-1 1,-1 0-1,1-1 0,0 1 0,-1 0 1,2 1-1,-2-2 4,1 1 1,-1-1-1,1 0 1,-1 0-1,1 0 1,-1 0-1,1 0 1,-1 0-1,1 0 0,-1 0 1,1 0-1,-1 0 1,1 0-1,-1 0 1,1 0-1,-1 0 1,0 0-1,1-1 1,-1 1-1,1 0 1,-1 0-1,1-1 1,-1 1-1,0 0 1,1 0-1,0-1 1,2-2-2,0 0 1,-1 1 0,1-1 0,-1-1 0,1 1-1,-1 0 1,3-7 0,8-20 41,-8 18 63,0-1 0,1 1 0,1 0 0,13-18 0,-19 28-80,0 1 0,0 0 1,1 0-1,-1 0 0,1 0 0,-1 0 1,1 0-1,-1 1 0,1-1 0,-1 0 1,1 1-1,0-1 0,-1 1 0,1 0 1,0 0-1,2-1 0,33 3 132,-17 0-84,3-1-48,-1-2-1,38-5 0,-53 5 4,0 0 0,-1-1 0,1 1-1,-1-1 1,1-1 0,-1 0 0,0 1 0,0-2-1,0 1 1,0-1 0,-1 0 0,1 0 0,7-8-1,-12 11 2,-1 0 0,1 0 0,0 0 0,0 0 0,-1 0 0,1 0 0,-1 0 0,1 0 0,-1 0 0,1-1 0,-1 1 0,1 0 0,-1 0 0,0 0 0,0-1 0,0 1 0,0 0 0,0 0 0,0-1 0,0 1 0,0 0 0,-1-3 0,0 4-4,1-1-1,-1 0 1,1 0-1,-1 1 0,0-1 1,1 0-1,-1 1 1,0-1-1,0 1 0,0-1 1,1 1-1,-1 0 1,0-1-1,0 1 1,0 0-1,0-1 0,0 1 1,0 0-1,0 0 1,0 0-1,1 0 0,-1 0 1,0 0-1,0 0 1,0 0-1,0 0 0,0 1 1,0-1-1,0 0 1,0 0-1,0 1 0,1-1 1,-2 1-1,-6 2 34,1 1 1,0 0-1,0 0 0,1 1 0,-1 0 0,1 0 0,0 0 0,0 1 0,1 0 1,-1 0-1,1 0 0,1 1 0,-1-1 0,1 1 0,0 0 0,1 1 0,-1-1 1,2 1-1,-1-1 0,1 1 0,0 0 0,-1 10 0,3-16-79,0 0-1,0 0 0,0 0 1,0 0-1,0 0 1,0 0-1,1 0 0,-1 0 1,1 0-1,-1 0 1,1 0-1,0 0 0,0 0 1,0-1-1,0 1 0,0 0 1,0 0-1,0-1 1,1 1-1,-1-1 0,0 1 1,1-1-1,-1 0 1,1 0-1,0 1 0,0-1 1,-1 0-1,1 0 0,0-1 1,0 1-1,0 0 1,0-1-1,0 1 0,0-1 1,3 1-1,4 0-130,0 0 0,0-1-1,0-1 1,0 1 0,0-1-1,0-1 1,9-2 0,23-8-284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202 155 17180,'-36'15'1864,"-49"22"1104,76-32-2375,-1 1 1,1 0-1,-1 0 0,2 1 0,-17 15 0,25-22-558,-1 1-1,0-1 1,0 1 0,1 0 0,-1 0-1,0-1 1,1 1 0,-1 0 0,1 0-1,-1-1 1,1 1 0,-1 0 0,1 0-1,0 0 1,-1 0 0,1 0 0,0 0-1,0 0 1,0 0 0,0 0 0,0 0-1,0 0 1,0 0 0,0 0 0,0 0-1,0-1 1,0 1 0,0 0 0,1 0-1,0 1 1,0 0-11,0-1-1,1 0 1,-1 1-1,1-1 0,0 0 1,-1 0-1,1 0 1,0-1-1,-1 1 1,1 0-1,0-1 1,0 1-1,0-1 1,2 1-1,7 1-7,0-1 0,1 0-1,-1-1 1,14-1 0,-10-2-5,0-1 1,0 0-1,0-1 0,0-1 1,-1 0-1,0-1 0,0 0 1,0-1-1,22-19 0,-5 2 1,-1-2 0,43-49-1,7-21 132,-134 166 161,51-64-299,-54 90 85,51-84-88,1 1 0,0 0 0,1 0 0,0 1 0,1-1 0,-3 20 0,6-29-128,0 0-1,0 0 1,0 1-1,0-1 1,0 0-1,1 0 1,-1 0-1,1 0 0,0 0 1,0 0-1,0 0 1,0 0-1,1 0 1,-1 0-1,1 0 1,-1-1-1,1 1 1,0-1-1,4 5 1,-2-5-90,-1 1 0,1 0 0,0-1 0,0 1 0,0-1 0,1 0 0,-1-1 0,1 1 0,-1-1 0,1 0 0,-1 0 0,9 1 0,19-2-784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44 14819,'28'-9'2889,"-27"9"-2765,0 0 0,-1-1 1,1 1-1,0 0 0,-1-1 0,1 1 1,0-1-1,-1 1 0,1-1 0,-1 1 1,1-1-1,0 0 0,-1 1 0,0-1 1,1 0-1,-1 1 0,1-1 0,-1 0 1,0 1-1,1-1 0,-1 0 0,0 0 1,0 1-1,0-1 0,1 0 0,-1 0 1,0 0-1,0 1 0,0-1 0,0 0 1,-1 0-1,1 0 0,0 1 0,0-2 1,-1 1-16,0 0-1,0 0 1,0 0 0,0 0 0,0 0 0,0 1 0,0-1-1,0 0 1,0 1 0,0-1 0,0 1 0,-1-1 0,1 1 0,0 0-1,0-1 1,0 1 0,-1 0 0,1 0 0,0 0 0,0 0-1,-1 0 1,1 0 0,-3 1 0,-31 3 507,20 1-562,0 0 0,0 1-1,0 1 1,1 0-1,-1 1 1,2 0-1,-1 1 1,1 1-1,1 0 1,0 0-1,0 2 1,-14 16 0,24-25-55,0 0 0,0-1 1,0 1-1,1 0 0,-1 1 1,1-1-1,-1 0 0,1 0 1,0 0-1,0 1 0,0 6 1,1-9-7,0 1 1,0-1 0,0 1 0,0-1 0,1 1 0,-1-1 0,1 1 0,-1-1 0,1 1 0,-1-1 0,1 0 0,0 1 0,0-1 0,0 0 0,0 0-1,0 0 1,0 0 0,0 0 0,0 0 0,0 0 0,0 0 0,0 0 0,1 0 0,-1 0 0,0-1 0,1 1 0,-1 0 0,3 0 0,5 2-178,1-1 0,0 1 0,-1-2 1,1 1-1,0-1 0,0-1 0,12 0 1,74-11-1045,-47 4 969,12-1-289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15691,'0'1'142,"1"-1"0,0 1 0,-1-1 0,1 1 0,0-1 0,-1 0 0,1 1 0,0-1-1,0 0 1,-1 0 0,1 0 0,0 1 0,0-1 0,0 0 0,-1 0 0,1 0 0,0 0 0,0 0-1,0 0 1,-1-1 0,3 1 0,19-5 748,-19 5-479,63-20 2233,113-48 0,-97 34-2226,-79 32-398,1 1 0,0-1 0,0 0 0,-1 0 0,1 0 0,4-4 0,-8 6-15,1 0 0,-1-1 0,0 1 0,1 0 0,-1-1 0,0 1 0,0-1 0,0 1-1,1 0 1,-1-1 0,0 1 0,0 0 0,0-1 0,0 1 0,0-1 0,0 1 0,0-1 0,1 1 0,-1 0 0,0-1 0,-1 1 0,1-1 0,0 1 0,0-1-1,0 1 1,0-1 0,-1 0 6,0 0 0,1 0 1,-1 0-1,0 0 0,0 0 0,0 0 0,0 0 0,0 0 0,0 1 0,-1-1 0,1 0 0,0 1 0,-2-1 0,-2-2 23,-1 1 0,0 0 0,0 1 0,0-1 0,0 1 0,0 1 0,0-1 0,0 1-1,-1 0 1,1 0 0,0 1 0,-7 1 0,-6 2 28,0 0 0,-28 12 0,11 0-77,-56 33-1,73-38-114,64-18-1555,-25 5 1433,2 1-24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43 13363,'1'-1'343,"1"0"1,-1 0-1,0 0 0,0 1 1,0-1-1,0-1 0,1 1 1,-2 0-1,1 0 1,0 0-1,0 0 0,0-1 1,0 1-1,-1 0 0,1-1 1,-1 1-1,1-1 0,-1 1 1,1 0-1,-1-3 1,0 3-193,-1 0 1,1 0 0,0 1 0,-1-1 0,0 0-1,1 0 1,-1 0 0,1 0 0,-1 1 0,0-1 0,0 0-1,1 0 1,-1 1 0,0-1 0,0 1 0,0-1 0,0 1-1,0-1 1,0 1 0,0-1 0,0 1 0,0 0-1,0 0 1,0-1 0,0 1 0,0 0 0,0 0 0,0 0-1,0 0 1,-1 0 0,-5 0-19,0 0 0,0 1 0,0 0-1,0 0 1,0 0 0,1 1 0,-1 0 0,0 0-1,1 0 1,0 1 0,-10 5 0,4 0-105,0 0 1,0 0-1,1 1 1,-16 16-1,22-20-15,1 0-1,-1 1 0,1-1 0,1 1 0,-1 0 0,-3 8 0,6-13-15,1 0 1,-1 1-1,1-1 1,-1 0-1,1 1 1,-1-1-1,1 0 1,0 1-1,0-1 0,-1 1 1,1-1-1,0 1 1,0-1-1,1 0 1,-1 1-1,0-1 1,0 1-1,1-1 1,-1 0-1,1 1 1,-1-1-1,1 0 1,0 1-1,-1-1 0,1 0 1,0 0-1,0 0 1,0 0-1,0 0 1,0 0-1,0 0 1,0 0-1,0 0 1,0 0-1,0 0 1,3 1-1,3 0-70,0 0-1,0 0 0,0 0 1,1-1-1,-1 0 1,1 0-1,-1-1 0,0 0 1,1 0-1,12-3 1,7-1 72,41-13 0,-24 3-189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 16035,'0'0'132,"-1"0"0,0-1 0,0 1-1,1 0 1,-1 0 0,0-1-1,1 1 1,-1 0 0,0 0 0,0 0-1,0 0 1,1 0 0,-1 0 0,0 0-1,0 0 1,1 0 0,-1 1-1,0-1 1,1 0 0,-1 0 0,-1 1-1,-20 9 777,13-6 163,0 0-484,1 1 0,-1 0 0,1 0 0,-14 11 0,18-13-454,0 0 0,1 1 0,0-1 0,0 1 0,0-1 0,0 1 0,0 0 0,1 0 0,-1 1 0,1-1 0,-2 8 0,3-11-118,1 0 1,0 0 0,0 1 0,0-1-1,0 0 1,0 0 0,0 0-1,0 0 1,1 0 0,-1 0 0,0 0-1,1 0 1,-1 0 0,0 0-1,1 0 1,-1 0 0,1 0 0,0 0-1,-1 0 1,1 0 0,0-1-1,-1 1 1,1 0 0,0 0-1,0-1 1,0 1 0,0 0 0,-1-1-1,1 1 1,0-1 0,0 1-1,0-1 1,0 0 0,0 1 0,0-1-1,1 0 1,-1 0 0,0 0-1,0 0 1,1 0 0,7 2 8,0-1 0,0-1 0,14 0 0,-23 0-23,33-4 21,50-10 0,-58 8 6,1 1-1,-1 2 1,47-1 0,-70 4-8,0 0 0,0 1 0,0-1 0,0 1 0,-1-1 0,1 1 0,0 0 0,0 0 1,-1 0-1,1 0 0,0 0 0,2 2 0,-3-2 2,1 0 0,-1 0 1,1 1-1,-1-1 0,1-1 0,0 1 1,-1 0-1,1 0 0,0-1 0,0 1 1,0-1-1,0 1 0,0-1 0,2 0 1,23-1 113,50-10-1,-1 0-254,-66 10 92,5 0-56,0 0 0,1 1 0,17 2 0,-31-2 66,1 0 1,0 0-1,0 1 0,-1-1 1,1 1-1,0 0 0,-1 0 0,1 0 1,-1 0-1,1 0 0,-1 1 1,0-1-1,1 1 0,-1-1 1,0 1-1,0 0 0,0 0 0,0 0 1,0 0-1,-1 0 0,1 0 1,-1 1-1,1-1 0,1 4 1,-3-6 5,0 1 1,0-1 0,0 1-1,0-1 1,1 1 0,-1-1 0,0 1-1,0-1 1,1 1 0,-1-1-1,0 0 1,1 1 0,-1-1 0,0 1-1,1-1 1,-1 0 0,1 0-1,-1 1 1,0-1 0,1 0 0,-1 0-1,1 1 1,-1-1 0,1 0-1,-1 0 1,1 0 0,-1 0 0,1 0-1,0 1 1,15-7-303,-7 1 198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2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155 149 17084,'1'-1'100,"-1"1"0,1-1 0,-1 1 0,0-1 0,1 0 0,-1 1 0,0-1 0,1 1 0,-1-1 0,0 0 0,0 1 0,0-1 0,0 0 0,1 0 0,-1 1 1,0-1-1,0 0 0,0 1 0,0-1 0,-1 0 0,1 1 0,0-1 0,0 0 0,0 1 0,0-1 0,-1 0 0,1 1 0,-1-2 0,0 2 19,0-1 0,0 0 0,0 1-1,0-1 1,0 1 0,0-1 0,0 1-1,0-1 1,0 1 0,0 0 0,0 0-1,0-1 1,-1 1 0,1 0 0,-1 0-1,-5 0 276,0 1 1,0 0-1,0 0 0,-10 2 0,10 0-236,0-1-1,0 1 1,0 0 0,0 0 0,1 1 0,-1 0-1,1 0 1,0 0 0,0 1 0,0 0 0,-8 10 0,13-14-151,1-1 1,-1 1-1,0-1 1,1 1 0,-1 0-1,1-1 1,-1 1-1,1 0 1,0-1 0,-1 1-1,1 0 1,0 0 0,0-1-1,-1 1 1,1 0-1,0 0 1,0-1 0,0 1-1,0 0 1,0 0-1,0 0 1,0-1 0,0 1-1,0 0 1,0 0 0,0 0-1,1-1 1,-1 1-1,0 0 1,1 0 0,-1-1-1,0 1 1,1 0 0,-1-1-1,1 1 1,-1 0-1,1-1 1,-1 1 0,1-1-1,-1 1 1,1-1-1,0 1 1,-1-1 0,1 1-1,0-1 1,0 0 0,-1 1-1,1-1 1,1 1-1,4 1 21,0-1-1,0 1 0,0-1 0,0 0 0,9 0 1,24-1 24,0-2 0,0-2 0,74-16 0,14-2-2,-126 22-47,0 0 0,1 0 1,-1 0-1,0 0 0,0 0 0,0 0 0,0 0 0,0 1 0,0-1 0,0 0 0,0 1 0,0-1 0,0 1 0,0-1 0,0 1 1,0-1-1,1 2 0,-1-1 3,0 0-1,1-1 1,-1 1 0,0 0 0,0-1 0,0 1 0,1-1-1,-1 1 1,0-1 0,1 0 0,1 1 0,16-1 12,0-1-1,0-1 1,0-1 0,36-9 0,-33 6-235,1 2 0,41-4 0,-53 7 120,0 1 1,0 1-1,0 0 0,0 1 0,0 0 0,0 0 1,0 1-1,0 1 0,-1 0 0,0 0 0,0 1 0,0 0 1,0 1-1,9 7 0,0-1 90,0-2 1,1 0-1,33 11 0,-35-15-57,-1 1-1,0 0 0,-1 2 1,1 0-1,23 17 0,-36-22 65,1 0 0,-1 1-1,0-1 1,-1 1 0,1 0-1,-1 0 1,0 0 0,0 0 0,0 0-1,-1 1 1,0-1 0,0 1-1,1 7 1,-1-4 31,-1 0 0,0 0 0,-1 0 0,0 0 0,0 0 1,-1 0-1,0 0 0,-3 12 0,2-11-28,-1-1 0,0 0 0,0 0 1,-1 0-1,0 0 0,-1 0 0,0-1 0,0 0 1,-1 0-1,0-1 0,0 1 0,0-1 1,-1 0-1,-1-1 0,1 0 0,-1 0 0,-10 6 1,13-9-13,0-1 1,0 0-1,1 0 1,-1-1-1,0 0 1,-1 1 0,1-1-1,0-1 1,0 1-1,0-1 1,0 0-1,-1 0 1,1-1-1,0 1 1,-7-3 0,9 2 13,0 0 1,0-1-1,0 1 1,0-1-1,1 0 1,-1 0-1,0 0 1,1 0 0,-1-1-1,1 1 1,0 0-1,0-1 1,0 0-1,0 0 1,0 1-1,1-1 1,-1 0 0,1 0-1,0 0 1,0-1-1,0 1 1,0 0-1,0 0 1,1-1-1,-1-2 1,0-8 0,1 0 0,0 0 0,0 0 0,1 0 0,1 0 0,1 0 1,0 0-1,0 1 0,2 0 0,0-1 0,0 1 0,1 1 0,0-1 0,1 1 0,12-15 0,-8 13-14,-1 0 1,2 1-1,0 1 0,1 0 0,0 1 0,0 0 0,1 1 0,1 1 0,0 0 0,0 1 0,1 0 0,20-6 1,8 2 106,59-9 1,-65 15 48,0-2-1,57-19 1,-88 25-117,0-2 0,-1 1 0,1-1 0,-1 0 0,1 0 0,-1-1 0,-1 0 0,1 0 0,5-6 0,-10 9-21,0 1 0,1-1 0,-1 1 0,0-1 0,0 1 0,0-1 0,0 0 0,0 0 0,-1 0 0,1 1 0,0-1 0,-1 0 1,1 0-1,-1 0 0,0 0 0,0 0 0,0 0 0,0 0 0,0 0 0,0 0 0,0 0 0,0 0 0,-1 0 0,1 0 0,-1 0 1,0 1-1,1-1 0,-1 0 0,0 0 0,0 1 0,0-1 0,0 0 0,-1 1 0,1-1 0,0 1 0,-1-1 0,1 1 0,-1 0 0,-1-2 1,0 1-2,0 0-1,0 0 1,0 1 0,-1-1 0,1 1 0,0 0 0,-1 0 0,1 0 0,-1 0 0,1 0 0,-1 1 0,1 0 0,-1 0 0,0 0 0,1 0 0,-1 0 0,1 1 0,-1-1 0,1 1 0,-1 0 0,1 0 0,0 0 0,-1 1 0,1-1 0,0 1 0,0 0 0,0 0 0,-3 2 0,2-1-21,1-1 0,-1 1 0,1 0 0,-1 0 0,1 0 0,0 0 0,1 1 0,-1-1 0,0 1 0,1 0 0,0-1 0,0 1 0,0 0 0,0 0 0,1 1 0,0-1 0,0 0 0,0 0 0,0 1 0,0-1 0,1 1 0,0 7 0,1-9-19,-1-1 0,1 1 1,0-1-1,0 0 1,0 1-1,0-1 1,0 0-1,1 1 1,-1-1-1,1 0 0,-1 0 1,1 0-1,0 0 1,0-1-1,0 1 1,0 0-1,0-1 1,0 1-1,3 0 0,3 3-5,1-1 0,1 0 0,16 4-1,30 4-159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5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2535 253 11666,'0'-4'65,"-1"1"0,1-1 0,-1 1 0,0-1-1,0 0 1,0 1 0,0 0 0,-1-1 0,0 1-1,1 0 1,-1 0 0,0 0 0,-1 0-1,1 0 1,-3-2 0,-6-6 37,-1 0 0,-15-11 0,10 9 118,-3-1-163,1 1 0,-2 1 0,0 0 0,0 2 0,-1 0 0,0 2 0,-1 0 0,0 2 0,-26-5 0,-29-1 215,-112-1 0,144 11-255,-403-8 279,370 14-219,1 3-1,0 3 1,-130 34 0,117-14-67,2 2-1,2 5 0,1 4 1,2 3-1,-137 97 0,196-123-10,1 2 1,1 0-1,1 2 0,0 0 0,2 1 1,1 2-1,1 0 0,0 1 0,2 0 0,2 1 1,-15 38-1,10-15 0,2 1 1,3 0-1,2 1 1,-10 102-1,19-115-2,2 1-1,2-1 1,2 0-1,1 0 1,2 0-1,1 0 1,18 51-1,-20-74-1,2 0 0,0 0 0,0-1 0,1 0 0,1 0 0,1-1 0,0 0 0,1-1-1,0 0 1,1-1 0,0 0 0,1 0 0,1-2 0,-1 0 0,27 15 0,-4-9 0,1-2 1,0-1 0,1-1-1,0-2 1,1-2-1,60 4 1,1-6-9,139-9 1,-122-7-15,1-5 0,-1-5 1,133-42-1,329-141 79,-275 88 48,8 23-368,-280 84 197,9-1-142,0-2-1,42-17 1,-71 23 214,0 0 0,-1-1 0,1-1 0,-1 0 0,0-1 1,-1 0-1,0 0 0,0-1 0,-1 0 0,0-1 0,8-11 1,-5 2 174,0-1 1,-2 0 0,0-1-1,-1-1 1,-1 1-1,-1-1 1,-2 0 0,0-1-1,-1 1 1,2-46 0,-5 41 22,-1 0 1,-2 0-1,-1 1 1,-1-1-1,-1 1 1,-1 0-1,-2 0 1,0 1-1,-14-29 1,9 32-99,0 0 1,-2 0 0,0 2-1,-1 0 1,-1 0-1,-1 2 1,-1 0 0,0 1-1,-2 1 1,1 1-1,-28-14 1,-30-14-190,-154-59 1,216 96 32,1 0-103,-217-77-939,157 65 779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20500,'1'-2'162,"0"1"-1,0-1 1,1 1-1,-1 0 1,0-1-1,1 1 0,-1 0 1,1 0-1,-1 0 1,1 0-1,0 0 1,0 0-1,-1 1 0,4-2 1,32-7 95,-25 7 50,38-7 275,1 3-1,0 2 1,-1 2-1,87 7 1,-112-2-578,49 10 0,-69-12-11,0 0 0,0 1 0,1-1 0,-2 1 0,1 0 0,0 1 0,0-1 0,-1 1 0,1 0 0,-1 0 0,0 0 0,0 1 0,0 0 0,0-1 0,-1 1 0,4 5 0,-6-6 10,0-1 0,0 1 0,-1 0 0,1-1 0,-1 1-1,1-1 1,-1 1 0,0 0 0,0-1 0,0 1 0,-1 0 0,1-1 0,-1 1 0,1-1 0,-1 1 0,0-1-1,0 1 1,0-1 0,0 1 0,0-1 0,-1 0 0,1 0 0,-1 1 0,1-1 0,-1 0 0,-4 3 0,-5 6 72,-1 0 0,0-1-1,-16 11 1,23-18-41,-26 20 166,-1-1-1,-1-2 1,-1-2-1,0-1 1,-52 18 0,84-34-256,0 0 1,0-1-1,0 1 0,-1-1 1,1 1-1,0-1 1,0 1-1,-1-1 1,1 0-1,0 0 1,0 0-1,-1-1 1,1 1-1,0 0 0,0-1 1,-1 0-1,1 1 1,0-1-1,-3-2 1,4 3 22,1-1 1,-1 0 0,0 0 0,1 1-1,-1-1 1,1 0 0,-1 0-1,1 0 1,0 0 0,-1 0 0,1 1-1,0-1 1,0 0 0,0 0-1,-1 0 1,1 0 0,0-1 0,6-27-169,10-5-250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5:4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0 430 10946,'486'-107'3266,"80"-15"-1379,521-78-1333,-1299 250-722,203-48 68,-24 7-235,-43 7-1,49-13 113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5:5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1645 11923,'5'-1'113,"0"0"0,0 0 1,-1-1-1,1 1 0,-1-1 1,1 0-1,-1 0 0,1 0 1,-1-1-1,6-4 0,5-2 41,214-118 929,438-172 1,557-192-1000,-1191 477-85,200-76-15,413-103 0,-416 142 13,187-45 24,-288 60-8,144-61 1,-263 93-2,75-35-273,-75 34 103,-1-1 1,1 1 0,-1-2 0,-1 1 0,16-16 0,-17 10-30,-7 1-65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8:3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210 208 13235,'1'-1'172,"0"0"0,0 0 0,0 0 0,0 0 1,0 0-1,0 0 0,0 1 0,1-1 0,-1 0 0,0 1 0,0-1 1,1 1-1,-1-1 0,0 1 0,1 0 0,-1-1 0,0 1 1,3 0-1,30-2 860,-23 2-586,226-17 1773,-175 10-2025,109-30-1,12-26-107,-65 21-38,-103 40 2,-20 9 21,-25 14 20,-16 3 126,0-3 0,-2-1-1,0-2 1,-1-3-1,-1-1 1,-1-3 0,-52 5-1,-361 9 933,452-25-1139,-102 1 216,151-3-272,0-1 0,52-10 0,74-26 45,-99 22-21,483-127-2879,-866 207 3651,208-45-445,-187 28-1009,297-46 688,1 0-1,-1 0 1,1 0 0,-1 0-1,1 0 1,-1 0-1,1 0 1,-1 0 0,1 0-1,-1 0 1,1 0-1,-1 0 1,1 0 0,-1 1-1,1-1 1,-1 0-1,1 0 1,0 1-1,-1-1 1,1 0 0,-1 1-1,1-1 1,0 0-1,-1 1 1,1-1 0,0 0-1,0 1 1,-1-1-1,1 1 1,0-1 0,0 1-1,-1 0 1,9 2-342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9:2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0 830 9690,'0'1'39,"0"0"1,1-1-1,-1 1 0,0 0 1,0-1-1,0 1 0,1 0 0,-1-1 1,0 1-1,1 0 0,-1-1 1,1 1-1,-1-1 0,1 1 1,-1-1-1,1 1 0,-1-1 0,1 1 1,0-1-1,-1 0 0,1 1 1,-1-1-1,1 0 0,0 1 1,1-1-1,0 1 23,1-1 0,-1 0 1,0 0-1,1 0 0,-1 0 0,1 0 1,-1 0-1,4-1 0,7-2 55,-1-1 0,17-7 0,-22 8-92,55-22 267,261-96 571,-256 100-792,1 3-1,136-17 1,276 23 282,-137 9 7,679-96 237,-578 47-483,-399 47-95,920-122 332,-489 34-291,445-66-197,-578 118 7,-249 30 99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0:4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148 261 10802,'-41'19'1189,"23"-12"-674,0 1 0,1 1 0,-24 16 0,40-25-468,0 1 1,0 0-1,0-1 0,0 1 0,1 0 1,-1 0-1,0-1 0,0 1 1,1 0-1,-1 0 0,1 0 1,-1 0-1,1 0 0,-1 0 0,1 0 1,-1 2-1,1-2-21,0-1 0,0 1 0,0-1 0,0 1-1,0-1 1,1 1 0,-1 0 0,0-1 0,0 1 0,1-1 0,-1 0 0,0 1-1,0-1 1,1 1 0,-1-1 0,1 1 0,-1-1 0,0 0 0,1 1 0,-1-1 0,1 0-1,-1 1 1,1-1 0,3 2 48,-1-1 0,1 0 0,0 1 0,-1-1 0,1-1 0,0 1 0,-1-1 0,6 1 0,41-3 250,0-3 0,72-14-1,-49 6-176,494-68 179,302-53-447,-805 119 70,-64 15 51,0 0-1,0 0 1,0 0-1,-1 0 1,1 0-1,0 0 0,0 0 1,0 0-1,0 0 1,0 0-1,0-1 1,0 1-1,0 0 1,0 0-1,0 0 0,0 0 1,0 0-1,0 0 1,0 0-1,0 0 1,0 0-1,-1 0 1,1 0-1,0 0 0,0-1 1,0 1-1,0 0 1,0 0-1,0 0 1,0 0-1,0 0 0,0 0 1,0 0-1,0 0 1,0 0-1,0 0 1,0-1-1,0 1 1,0 0-1,1 0 0,-1 0 1,0 0-1,0 0 1,0 0-1,0 0 1,0 0-1,0 0 0,0 0 1,0 0-1,0 0 1,0 0-1,0-1 1,0 1-1,0 0 1,0 0-1,0 0 0,1 0 1,-1 0-1,0 0 1,0 0-1,0 0 1,0 0-1,0 0 1,-8-2-7,-9 0 21,-1 2 1,0 0 0,-30 4-1,7 0 34,-441 42 433,6 37-235,461-80-244,-22 5-6,0 2 0,-56 23 0,68-19-19,25-14 22,0 0 1,-1 0-1,1 0 1,0 0-1,0 1 1,0-1-1,-1 0 1,1 0-1,0 0 1,0 0-1,0 1 1,0-1-1,-1 0 1,1 0-1,0 1 1,0-1-1,0 0 1,0 0-1,0 0 1,0 1 0,0-1-1,0 0 1,0 0-1,0 1 1,0-1-1,0 0 1,0 0-1,0 1 1,0-1-1,0 0 1,0 0-1,0 1 1,0-1-1,0 0 1,0 0-1,0 1 1,0-1-1,0 0 1,0 0-1,1 0 1,-1 1-1,0-1 1,0 0-1,0 0 1,0 0-1,1 1 1,-1-1-1,0 0 1,0 0-1,0 0 1,1 0-1,-1 0 1,0 0-1,17 5-15,-1-4 3,0-1-1,1 0 1,-1-2-1,24-4 1,71-20-14,-70 15 23,699-222-18,-689 214-50,-36 11-9,-15 7 76,-1 1 1,1 0-1,-1-1 0,1 1 1,-1 0-1,1-1 1,-1 1-1,0 0 1,1 0-1,-1 0 1,0-1-1,1 1 1,-1 0-1,1 0 1,-1 0-1,0 0 1,1 0-1,-1 0 1,0 0-1,1 0 1,-1 1-1,1-1 1,-1 0-1,0 1 0,-61 7-178,0 3-1,-79 26 0,59-15-1,-14 2-82,-154 19 0,150-34 126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0:5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 7850,'-46'-1'715,"1"2"1,-1 2 0,-88 18 0,111-16-530,1 2 1,0 1-1,0 0 1,1 2 0,0 0-1,1 1 1,0 2-1,1 0 1,-31 26 0,20-9-71,1 2 0,1 1 0,2 1 0,1 1 1,2 1-1,1 1 0,2 1 0,2 1 0,1 0 0,2 2 1,2 0-1,2 0 0,-10 71 0,16-71-90,2 1 1,2-1-1,1 1 0,3-1 1,1 1-1,10 43 0,-6-52-18,1 1-1,2-1 0,2-1 0,0 0 0,3-1 1,0 0-1,34 45 0,-38-59-10,2 0-1,0-1 1,1-1-1,1 0 1,0-1-1,1-1 1,0-1-1,1 0 1,0-1-1,1-1 1,0-1-1,1 0 1,0-2-1,0 0 1,1-1-1,-1-1 1,1-1-1,1-1 1,-1-1-1,32-1 1,-14-3 18,-1-2 0,0-2 1,0-1-1,-1-2 0,49-18 0,-17 1 180,119-66-1,-124 54 52,-1-2-1,76-65 1,-97 69-4,-2-2 0,-2-1 0,62-83 1,-87 104-172,-1-2 0,0 0 0,-2 0 1,0-1-1,-1 0 0,-1 0 1,8-35-1,-14 41-79,0 0 1,0 0-1,-1 0 1,-1 0 0,-1 0-1,0 0 1,-1 0-1,0 0 1,-2 1-1,1-1 1,-2 1-1,-8-20 1,-3 1-116,-2 1 0,0 1 0,-3 0 0,-34-40 1,21 33-144,-2 1 1,-65-51-1,78 70 157,-2 1-1,0 1 1,0 1 0,-1 2-1,-1 0 1,-1 2 0,1 1-1,-49-11 1,24 16-22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1:0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 9634,'-40'5'499,"-95"16"614,120-17-968,0 1 0,0 0 0,1 1 0,-1 0 0,1 1 0,-23 16 0,12-4-17,1 1-1,1 1 1,0 1-1,2 1 1,1 1-1,1 0 1,0 2-1,2 0 1,1 1-1,-16 40 1,22-42-97,1 0 0,1 0 0,1 1 0,1 0-1,1 0 1,2 1 0,1-1 0,1 1 0,1 0 0,1-1 0,1 1 0,9 38 0,1-23-20,1 0 0,2-2 0,2 1 0,2-2 0,41 65 0,-14-35-203,4-3-1,64 66 1,-62-78-722,2-2 1,3-2-1,2-3 0,73 45 1,-91-67 510,0-3 0,1-1 1,1-2-1,1-2 0,0-1 1,1-3-1,85 13 0,-106-23 548,0-1 0,0-2 0,0 0 0,0-2 0,48-8-1,-55 6 83,-1-1-1,1-1 0,-1 0 0,0-1 0,0-1 0,-1 0 0,0-1 0,-1-1 0,15-12 0,-7 1 227,0-2 0,-1 0 0,-2-1 0,0 0 0,-2-2-1,-1 0 1,15-32 0,76-205 1509,-106 262-1959,24-70 153,-2 0 0,26-145 0,-46 186-179,-1 0-1,-1 0 0,-1 0 1,-6-35-1,3 46-5,0 0 1,-2 0-1,0 1 1,-2 0-1,0 0 1,0 0-1,-16-24 0,15 30-34,0 0-1,-2 0 1,1 1-1,-1 0 1,-1 1-1,0 0 1,-1 0-1,0 1 0,0 1 1,0 0-1,-1 1 1,-1 0-1,-17-6 1,8 5-67,-1 2 0,0 0 1,0 1-1,-1 1 0,1 2 1,-1 0-1,-28 3 0,-25 4-160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1:2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1196 144 10946,'-21'-9'947,"1"0"-1,-35-21 1,36 19-770,0 0 0,-1 2 1,-23-9-1,18 11-125,-1 1 0,0 1 0,-1 1-1,1 1 1,-1 1 0,0 2 0,1 0 0,-1 2-1,-32 6 1,27-1-24,0 1-1,1 2 1,0 1 0,0 1-1,1 2 1,1 1-1,-32 21 1,16-5-6,0 1 1,2 3-1,2 2 1,-39 42-1,60-55-16,0 0-1,2 0 0,1 2 0,1 0 0,1 1 0,1 1 0,1 0 0,-14 52 1,23-64-3,1 1 0,1-1 1,0 1-1,1 0 0,1 0 0,1-1 1,0 1-1,1 0 0,1-1 1,1 1-1,0-1 0,1 0 0,0 0 1,2-1-1,0 1 0,0-2 1,15 22-1,1-5 5,0 0 0,2-2 0,1-1 0,2-1 0,0-1-1,51 34 1,-55-44-9,0-1-1,1-2 0,0 0 0,1-1 1,0-2-1,1-1 0,0-1 0,1-1 1,-1-1-1,1-2 0,52 2 0,-47-6 1,0-2-1,0-1 1,0-2-1,0-1 1,-1-1-1,0-2 1,0-1-1,-1-1 1,53-29-1,-31 9 144,-1-2 1,-2-2-1,-1-3 0,-3-2 0,0-1 0,-3-3 0,-2-2 0,-2-1 1,-2-2-1,-2-1 0,37-72 0,-53 85-94,-2-1-1,-2-1 1,-2 0 0,-1-1-1,-2 0 1,-2 0 0,5-54-1,-13 81-57,1-1-1,-1 1 1,-1-1-1,0 1 1,-1 0-1,-1 0 1,-8-25-1,9 31-4,-1 1-1,-1-1 1,1 1 0,-1-1-1,-1 1 1,1 1-1,-1-1 1,0 0-1,0 1 1,0 0-1,-1 0 1,0 1 0,0 0-1,0 0 1,0 0-1,-8-3 1,-10-2-42,0 0 1,0 2-1,-1 1 1,0 1-1,0 1 1,0 1 0,0 1-1,-1 1 1,-44 5-1,3 4-243,0 3-1,-92 28 1,50-4 1,58-16 111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4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14227,'0'0'35,"0"0"1,0 0-1,0 0 0,0 1 0,0-1 1,0 0-1,0 0 0,0 0 0,0 0 1,1 0-1,-1 0 0,0 0 1,0 0-1,0 0 0,0 0 0,0 0 1,0 0-1,0 1 0,0-1 0,0 0 1,0 0-1,0 0 0,0 0 0,0 0 1,0 0-1,0 0 0,0 0 1,0 0-1,0 0 0,0 0 0,1 0 1,-1 0-1,0 0 0,0 0 0,0 0 1,0 0-1,0 0 0,0 0 0,0 0 1,0 0-1,0 0 0,0 0 1,0 0-1,1 0 0,-1 0 0,0 0 1,0 0-1,0 0 0,0 0 0,0 0 1,0 0-1,0 0 0,0 0 0,0 0 1,0 0-1,0 0 0,0 0 1,0 0-1,0 0 0,1 0 0,-1-1 1,0 1-1,0 0 0,0 0 0,0 0 1,0 0-1,0 0 0,0 0 1,8-8 843,8-14 40,66-107 4092,28-42-2869,-122 199-1978,2-1-1,0 2 0,-10 53 1,19-73-301,0 1 0,0-1 0,0 12 0,1-19 81,1-1 0,-1 0 0,0 0 0,0 1 0,0-1 1,1 0-1,-1 1 0,0-1 0,1 0 0,0 0 0,-1 0 0,1 0 0,-1 1 0,2 0 0,-1-2 35,-1 0 0,1 1 1,0-1-1,-1 0 0,1 0 0,-1 1 1,1-1-1,0 0 0,-1 0 0,1 0 0,0 0 1,-1 0-1,1 0 0,0 0 0,-1 0 0,1 0 1,0 0-1,-1-1 0,1 1 0,-1 0 0,1 0 1,0 0-1,-1-1 0,1 1 0,-1 0 0,1-1 1,-1 1-1,1-1 0,-1 1 0,2-1 1,11-10-346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4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18140,'-2'1'314,"-1"0"0,1 0 0,-1 1 0,1-1 0,0 0 0,0 1 0,-1-1 0,1 1 0,0 0 0,1 0 0,-1 0 0,-3 4-1,4-6-277,1 1-1,-1-1 1,1 1-1,-1 0 1,1-1-1,-1 1 1,1 0-1,0-1 1,-1 1-1,1 0 1,0-1-1,0 1 0,-1 0 1,1-1-1,0 1 1,0 0-1,0 0 1,0-1-1,0 1 1,0 0-1,0 0 1,0-1-1,0 1 1,0 0-1,1 0 0,-1-1 1,0 1-1,0 0 1,1 0-1,-1-1 1,0 1-1,1-1 1,-1 1-1,1 0 1,-1-1-1,1 1 0,-1-1 1,1 1-1,-1-1 1,1 1-1,-1-1 1,1 1-1,0-1 1,-1 0-1,1 1 1,0-1-1,0 0 1,-1 1-1,2-1 0,46 13 54,-28-9-94,38 15-1,-53-17 1,-1 0-1,1 0 1,0 1-1,-1 0 0,1 0 1,-1 0-1,0 0 1,0 1-1,0-1 1,-1 1-1,1 0 0,4 7 1,-7-9 7,0 0 1,0 0-1,0 1 1,0-1-1,0 0 1,0 1-1,-1-1 1,1 1 0,-1-1-1,0 1 1,1-1-1,-1 1 1,-1-1-1,1 1 1,0-1-1,0 1 1,-1-1-1,-1 4 1,1-1 21,-1-1 0,-1 0 0,1 1 0,-1-1 0,1 0 0,-1 0 0,0-1 0,-1 1 0,-3 3 0,0 0 21,-1-1-1,1-1 0,-1 1 1,0-1-1,-1-1 1,1 1-1,-1-1 0,0-1 1,-12 4-1,18-7-96,0 1 1,0-1-1,0 0 0,0 1 0,0-1 1,0-1-1,0 1 0,0 0 0,0-1 1,0 0-1,0 0 0,0 0 1,0 0-1,0 0 0,1 0 0,-1-1 1,0 1-1,1-1 0,-1 0 1,1 0-1,-1 0 0,1 0 0,0 0 1,0 0-1,0-1 0,0 1 1,1-1-1,-1 1 0,0-1 0,1 0 1,-2-5-1,-4-23-316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 18380,'-2'-3'1496,"-7"3"-1128,-8 0-128,-5 5 553,-4 3-193,-7 10-192,1 6-112,-6 8-112,6 4-8,9 5-24,7-1-8,14-1-208,8-3-208,22-15-448,11-11-216,18-16 727,6-9-199,6-16-144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4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19980,'17'-1'1785,"3"-2"-1297,4 0-216,9 0 784,5-4-360,9 1-896,7-1-576,7-1 672,2-4-176,4-2-112</inkml:trace>
  <inkml:trace contextRef="#ctx0" brushRef="#br0" timeOffset="1">847 18 15595,'-5'27'1729,"-6"4"-873,-2-2-280,-7 8 896,-2-2-295,1 3-289,-2-1-112,6-5-304,2-4-304,4-10-672,2-4-392,7-13 728,-5-2-160,5-13-120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4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34 15843,'0'-2'93,"-1"1"-1,1-1 0,-1 0 0,0 1 0,1-1 0,-1 0 0,0 1 0,0-1 0,0 1 1,0-1-1,0 1 0,0-1 0,0 1 0,-1 0 0,1 0 0,0-1 0,-1 1 0,1 0 1,-1 0-1,0 1 0,1-1 0,-3-1 0,1 2 11,1-1-1,-1 1 1,0 0-1,1 0 1,-1 0-1,0 0 1,0 1-1,1-1 1,-1 1 0,0-1-1,1 1 1,-1 0-1,-2 1 1,-6 4 203,0 0 1,1 0-1,0 1 1,0 0-1,-13 14 1,10-8-25,1 0 0,1 0 1,0 1-1,-14 27 1,20-34-195,1 1 1,0 0 0,1 0 0,0 0 0,0 1-1,1-1 1,0 1 0,0 0 0,1-1 0,0 1 0,1 11-1,0-18-61,0 1 0,1-1 0,-1 1 0,0-1 0,1 0 0,0 1 0,0-1 0,0 0 0,0 1 0,0-1 0,0 0 0,0 0 0,1 0 0,-1 0 0,1 0 0,-1 0 0,1-1 0,0 1 0,0 0 0,3 1 0,-2-1-7,0-1 1,1 1-1,-1-1 0,1 0 1,0 0-1,-1-1 0,1 1 0,-1-1 1,1 1-1,0-1 0,-1-1 1,6 1-1,2-2 2,0 0-1,0-1 1,-1 0 0,1-1-1,-1 0 1,0-1 0,0 0-1,11-7 1,-10 4 3,0-1-1,0 0 1,-1 0 0,0-1 0,13-19-1,-19 24-20,0-1 1,-1 1-1,1-1 0,-1 1 0,-1-1 0,1 0 0,-1 0 1,0-1-1,-1 1 0,1 0 0,-1-1 0,0 1 0,-1 0 0,0-10 1,0 14-6,0-1 1,0 1-1,0 0 1,0 0-1,-1 0 0,1 0 1,-1 0-1,0 0 1,1 0-1,-1 1 1,0-1-1,0 0 1,0 0-1,0 0 1,-1 1-1,1-1 1,0 1-1,-1-1 0,1 1 1,-1-1-1,1 1 1,-1 0-1,0 0 1,0 0-1,1 0 1,-1 0-1,0 0 1,0 0-1,0 1 1,0-1-1,0 0 0,0 1 1,0 0-1,0 0 1,0-1-1,0 1 1,0 0-1,0 1 1,0-1-1,-1 0 1,1 1-1,-3 0 1,-4 2-31,-1 0 1,1 0 0,0 1-1,0 0 1,0 0 0,0 1 0,-14 12-1,11-8-204,0 2 0,1 0-1,1 0 1,0 1 0,-14 20 0,19-24-417,0 1 0,1 0 0,0-1 0,0 1-1,-4 18 1,7-25 530,1 0-1,-1 1 0,1-1 0,0 0 1,0 0-1,-1 0 0,2 1 0,-1-1 1,0 0-1,0 0 0,1 1 0,-1-1 0,1 0 1,-1 0-1,1 0 0,2 4 0,15 11-1108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4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16003,'-3'4'342,"-8"12"923,1 1 0,0 0 0,-11 27 0,20-40-1156,-1-1 0,1 1-1,0 0 1,-1 0 0,2 0-1,-1 0 1,0 0 0,1 0-1,0 0 1,0 0 0,0 0-1,0 0 1,1 0-1,0 0 1,0-1 0,0 1-1,0 0 1,0 0 0,1 0-1,-1-1 1,1 1 0,0-1-1,5 7 1,-4-7-84,0-1 0,0 1 0,0-1 0,1 0 0,-1 0 0,1 0 0,-1-1 0,1 1 0,0-1 0,0 0 0,-1 0 0,1 0 0,0 0 0,0 0 0,0-1 0,0 0 0,0 0 0,0 0 0,0-1 0,0 1-1,0-1 1,0 0 0,5-1 0,2-2 55,0 0 0,0 0 0,0-1-1,0 0 1,-1-1 0,17-12 0,-20 13 19,-1-1 0,1 1 0,-1-2 0,0 1 0,-1 0 0,0-1 0,0 0 0,0-1 0,4-8 0,-8 14-64,0 0 0,0-1 0,0 1 0,-1-1 0,1 1 0,-1-1 1,1 1-1,-1-1 0,0 1 0,0-1 0,0 1 0,0-1 0,0 1 1,-1-1-1,1 1 0,-1 0 0,0-1 0,1 1 0,-1-1 0,0 1 1,-1 0-1,1 0 0,0-1 0,-1 1 0,1 0 0,-1 0 0,1 1 1,-1-1-1,0 0 0,0 0 0,0 1 0,0-1 0,0 1 1,0 0-1,-4-2 0,-2-1-29,0 1 0,0-1 0,0 2 0,-1-1 0,1 1-1,-1 1 1,0 0 0,0 0 0,1 0 0,-13 2 0,14-1-214,0 0 1,0 1-1,0 0 0,1 0 0,-1 1 1,0 0-1,1 0 0,-1 1 0,1-1 1,-1 2-1,1-1 0,0 0 0,-8 8 1,4 0-330,5-2-160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3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14587,'-24'-2'1702,"20"2"-646,17 2 24,65 5 851,110-6 0,-117-2-1470,298-5 715,498 11-848,-816-3-437,-29-2-256,0 0-1,-1 2 1,1 1-1,24 6 0,-38-5 40,-8-1-122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3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19252,'-2'0'144,"0"1"0,0-1 0,0 1 0,0-1 0,0 1 1,0 0-1,0-1 0,0 1 0,0 0 0,1 1 0,-1-1 0,0 0 0,1 0 0,-1 1 0,1-1 0,-1 1 0,1-1 0,0 1 0,0-1 0,-1 1 0,1 0 1,0 0-1,1 0 0,-2 3 0,1-3-141,0 0 1,0 0-1,1 0 1,-1 0-1,1 0 1,-1 0-1,1 0 1,0 0-1,0 0 1,0 0-1,0 0 1,0 0-1,0 0 1,1 0-1,-1 0 1,0 0-1,1 0 1,0 0-1,0 0 0,-1 0 1,1 0-1,0 0 1,1 0-1,0 1 1,5 3-14,0-1 0,1 0 0,0-1 0,-1 1 0,1-2 0,1 1 0,-1-1 0,0 0 0,1-1 0,0 0 0,13 2 0,-13-3 8,0 0 1,0 1-1,-1 0 1,1 1 0,0 0-1,-1 0 1,0 1-1,0 0 1,0 1-1,0-1 1,11 10 0,-18-13 0,0 0 1,0 1 0,1-1-1,-1 0 1,0 0 0,0 1 0,0-1-1,-1 1 1,1-1 0,0 1-1,0-1 1,-1 1 0,1-1 0,-1 1-1,0 0 1,1-1 0,-1 1-1,0 0 1,0-1 0,0 1 0,0 0-1,0 2 1,-1-2 6,0 1-1,0-1 1,0 0-1,-1 1 1,1-1-1,-1 0 1,1 0 0,-1 0-1,1 0 1,-1 0-1,0 0 1,0-1-1,-3 3 1,-5 3 77,-1-1 0,0 0-1,-1 0 1,-21 6 0,15-5-4,0-2 1,-1 0-1,0-1 1,0-1-1,0 0 1,-35-1-1,51-2-80,1 0-1,0 0 1,-1-1-1,1 1 1,0-1 0,-1 1-1,1-1 1,0 0-1,0 0 1,0 0 0,-1 0-1,1 0 1,0-1-1,1 1 1,-4-2-1,0-13-111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3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17020,'8'7'5241,"-1"-1"-4353,3-6-408,5 0-200,6-3 728,4-4-264,10 1-567,2-1-314,4 2-711,-1-3 1672,3-2-912,0-3-56,-5 3-80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3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20076,'1'3'-23,"1"-1"-1,-1 0 0,0 1 0,0 0 0,0-1 1,0 1-1,-1-1 0,1 1 0,-1 0 1,1 0-1,-1-1 0,0 1 0,0 0 1,0 0-1,-1-1 0,1 1 0,-1 0 1,-1 4-1,-2 8 484,-1 0-1,-9 18 1,-1 3 166,10-23-466,-8 35 205,12-44-367,0 0 1,0 0-1,1 0 0,0-1 1,0 1-1,0 0 0,0 0 0,1 0 1,1 6-1,-2-8-24,1-1 0,0 1 0,0-1 0,0 0 0,0 0 0,0 1 0,0-1 0,0 0 0,0 0 0,1 0 0,-1 0 0,0 0 0,1 0 0,-1 0 0,1-1 1,-1 1-1,1 0 0,-1-1 0,3 1 0,34 6-471,-29-6 374,5 1-66,-1-1 27,0 1 1,0 0-1,0 1 1,14 5 0,-25-7 165,-1-1 1,1 1 0,0-1 0,-1 1 0,1 0 0,-1-1 0,1 1 0,-1 0 0,0 0 0,1 0 0,-1 0 0,0 0-1,0 1 1,1-1 0,-1 0 0,0 1 0,0-1 0,-1 0 0,1 1 0,0-1 0,0 1 0,-1-1 0,1 1 0,-1 0 0,1-1-1,-1 1 1,1 0 0,-1-1 0,0 1 0,0 0 0,0-1 0,0 1 0,0 0 0,-1-1 0,1 1 0,0 0 0,-1-1 0,1 1-1,-1-1 1,0 3 0,-2 0 82,0 1 0,0-1 0,0 0 0,0 0 0,0 0 0,-1 0 0,0-1 0,0 0 0,0 1 0,0-1 0,0-1-1,-1 1 1,1 0 0,-8 1 0,1 1 196,-1 0-1,0-1 0,-1-1 0,-21 3 1,26-5-214,0 0 1,1-1-1,-1 0 1,0-1-1,0 0 1,0 0-1,1 0 1,-12-4-1,15 3-13,0 1-1,1-1 1,-1 0 0,0 0-1,1 0 1,-1 0 0,1-1-1,0 1 1,-1-1-1,2 0 1,-1 0 0,0 0-1,0 0 1,1-1 0,0 1-1,-1-1 1,-2-6 0,3 3-40,0 0 0,0 0 0,1-1 1,-1-6-1,-2-37 49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3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13891,'26'5'2048,"5"-2"-1183,5-3-353,9 0 1864,7-2-2088,3 2-400,2-3 264,-2-1-152,-3-1-264</inkml:trace>
  <inkml:trace contextRef="#ctx0" brushRef="#br0" timeOffset="1">589 71 14275,'-2'21'1584,"-7"7"-711,-3-2-273,-5 4 968,-1 4-416,-2 7-256,-3-3-87,0 1-241,1-3-152,2-5-216,2-3-112,4-10-296,5-3-176,9-13 1600,-3-2-1184,11-14 48,2-7 40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3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15779,'-9'3'453,"0"0"1,0 1-1,0 0 0,0 1 0,1 0 0,-1 0 0,1 0 0,0 1 0,1 1 0,0-1 0,-11 14 1,15-16-297,-1 0 0,1 1 0,0-1 0,1 1 0,-1 0 0,1 0 0,0 0 1,0 0-1,-2 11 0,4-13-132,0 1 0,-1-1 0,1 1 0,1-1 1,-1 1-1,0-1 0,1 1 0,0-1 0,0 1 0,0-1 1,0 1-1,0-1 0,1 0 0,-1 0 0,1 0 0,3 4 1,-3-4-15,1 0 1,0 0-1,-1 0 1,1-1-1,0 0 1,0 1 0,0-1-1,1 0 1,-1 0-1,0-1 1,1 1-1,-1-1 1,1 0-1,0 0 1,-1 0 0,1 0-1,0 0 1,0-1-1,0 0 1,-1 0-1,1 0 1,0 0 0,0 0-1,0-1 1,-1 0-1,1 0 1,0 0-1,-1 0 1,5-2-1,-4 1 13,0 1-1,0-1 0,1-1 0,-2 1 0,1 0 0,0-1 0,0 0 0,-1 0 0,1 0 0,-1 0 0,0 0 0,0-1 0,-1 1 0,1-1 0,0 0 0,-1 0 0,0 0 0,0 0 1,0 0-1,-1-1 0,0 1 0,1 0 0,0-10 0,-2 13-15,1-1-1,-1 1 1,0 0 0,0-1 0,0 1 0,0-1 0,0 1-1,-1-1 1,1 1 0,0-1 0,0 1 0,-1 0 0,1-1-1,-1 1 1,0 0 0,1-1 0,-1 1 0,0 0 0,0 0-1,0-1 1,0 1 0,0 0 0,0 0 0,0 0 0,0 0-1,0 0 1,0 1 0,0-1 0,-1 0 0,1 0-1,0 1 1,-1-1 0,1 1 0,0-1 0,-1 1 0,1 0-1,-1-1 1,1 1 0,-1 0 0,-1 0 0,-3 0-7,1 1 1,0 0-1,0 0 1,0 0-1,0 1 1,0-1-1,0 1 1,0 0-1,1 1 1,-7 3-1,3 0-151,0 0-1,0 1 1,1 0-1,0 0 1,0 1-1,0-1 1,1 2-1,-10 16 1,14-21 53,0-1 0,0 1 0,0-1 0,1 1 1,-1 0-1,1 0 0,0 0 0,0 0 0,0 0 1,1-1-1,0 1 0,-1 1 0,1-1 0,1 0 1,-1 0-1,1 0 0,-1-1 0,1 1 0,0 0 1,0 0-1,1 0 0,-1 0 0,1-1 0,0 1 1,4 5-1,17 13-593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3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15059,'-20'31'1818,"16"-27"-1466,0 1-1,1 0 1,-1 0-1,1 1 1,0-1-1,-2 8 0,5-13-302,0 1-1,0-1 0,0 1 0,0-1 0,1 1 0,-1-1 0,0 0 0,0 1 0,0-1 0,0 1 0,1-1 0,-1 1 1,0-1-1,0 0 0,1 1 0,-1-1 0,0 0 0,1 1 0,-1-1 0,0 0 0,1 1 0,-1-1 0,0 0 0,1 0 1,-1 1-1,1-1 0,-1 0 0,1 0 0,-1 0 0,1 0 0,-1 1 0,0-1 0,1 0 0,-1 0 0,1 0 0,-1 0 1,1 0-1,-1 0 0,1 0 0,-1 0 0,1-1 0,-1 1 0,1 0 0,23-3 789,-17 2-573,0-1-1,1 0 0,-1-1 1,0 1-1,0-2 1,-1 1-1,1-1 1,-1 0-1,1 0 1,9-9-1,-16 13-239,1 0 0,-1-1 0,1 1 0,-1-1-1,0 1 1,1-1 0,-1 1 0,0-1 0,1 1 0,-1-1 0,0 1-1,1-1 1,-1 1 0,0-1 0,0 1 0,0-1 0,0 0 0,0 1 0,1-1-1,-1 1 1,0-1 0,0 0 0,0 1 0,-1-1 0,1 1 0,0-1-1,0 0 1,0 1 0,0-1 0,0 1 0,-1-1 0,1 1 0,-1-2 0,0 1 8,0 0 0,-1 0 1,1 0-1,-1 0 1,1 0-1,-1 0 0,1 0 1,-1 0-1,0 1 1,1-1-1,-3 0 0,-6-1-84,1 0 0,-1 0 0,-11 0 0,18 2-14,-2 0 8,1-1 1,-1 1-1,0 0 1,0 0-1,1 1 0,-1 0 1,0-1-1,1 2 1,-1-1-1,1 0 1,-1 1-1,-4 2 0,-3 6-222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4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16540,'-31'25'1994,"-48"52"1,70-67-1754,2-1 0,-1 1 0,1 0 0,1 1 0,-1 0 0,2 0-1,0 0 1,0 1 0,-5 22 0,9-32-225,1-1-1,-1 1 0,1-1 1,0 1-1,0-1 0,0 1 1,0-1-1,0 1 1,0 0-1,0-1 0,1 1 1,-1-1-1,0 1 0,1-1 1,0 1-1,-1-1 0,1 1 1,0-1-1,-1 0 1,1 1-1,0-1 0,0 0 1,0 0-1,0 1 0,0-1 1,1 0-1,-1 0 0,0 0 1,0 0-1,1-1 1,-1 1-1,1 0 0,-1-1 1,0 1-1,1 0 0,-1-1 1,1 0-1,0 1 0,-1-1 1,1 0-1,-1 0 1,3 0-1,6 1-19,0-1 1,1-1-1,-1 1 0,0-2 1,13-2-1,71-23-214,-67 18 68,1 0 0,0 3 0,42-6-1,-69 12 149,1-1-1,-1 1 1,0 0-1,0 0 1,1 0-1,-1 0 1,0 0-1,0 0 1,1 0-1,-1 0 1,0 1 0,0-1-1,1 0 1,-1 1-1,0-1 1,0 1-1,0 0 1,0-1-1,0 1 1,0 0-1,0-1 1,0 1-1,0 0 1,0 0-1,0 0 1,0 0-1,0 1 1,0 1 39,0 1-1,0-1 1,-1 0 0,1 0 0,-1 0-1,0 0 1,0 0 0,-1 6 0,1 5 188,0-14-213,0 1 1,0-1-1,0 1 1,1-1-1,-1 1 1,0-1-1,1 1 1,-1-1-1,0 1 1,1-1-1,-1 0 1,1 1-1,-1-1 1,0 0-1,1 1 1,-1-1-1,1 0 1,-1 0-1,1 1 1,-1-1-1,1 0 1,-1 0-1,1 0 1,-1 0-1,1 0 1,0 1-1,-1-1 1,1 0-1,-1 0 1,1-1-1,-1 1 1,1 0-1,-1 0 1,1 0-1,-1 0 1,1 0-1,-1 0 1,1-1-1,-1 1 1,1-1-1,25-7 120,27-14-221,52-19-790,-93 37 622,1 1 0,-1 1-1,0 0 1,1 0 0,0 1 0,23 2 0,-33-1 201,-1 0 0,1 0 0,0 1 0,0-1 0,0 1 0,-1 0 0,1 0 0,0 0 0,-1 0 0,1 0 0,0 1 0,-1-1 0,0 1 0,1-1 1,-1 1-1,0 0 0,0 0 0,0 0 0,0 0 0,0 0 0,0 1 0,-1-1 0,1 0 0,-1 1 0,0 0 0,1-1 0,0 4 0,-1 0 121,0 0 0,0 0 0,-1-1-1,0 1 1,0 0 0,0 0-1,-1 0 1,1 0 0,-1 0 0,-1 0-1,-3 9 1,5-14-13,0 0 1,-1 0-1,1 0 1,0 0-1,-1 0 1,1 0-1,0 0 0,0 0 1,0 0-1,0 0 1,0 0-1,0 0 1,0-1-1,0 1 0,0 0 1,0 0-1,0 0 1,1 0-1,-1 0 1,0 0-1,1 0 0,0 1 1,0-1-16,0-1 1,-1 1-1,1-1 0,0 0 1,0 1-1,0-1 1,0 0-1,-1 1 1,1-1-1,0 0 0,0 0 1,0 0-1,0 0 1,0 0-1,0 0 0,0 0 1,0 0-1,0 0 1,0-1-1,9-1 89,-1-1 0,0 0 0,14-7 0,-16 7-134,40-19-112,-5 3-538,54-17 1,-93 35 610,0 0 0,0 0 0,0 0 1,0 1-1,0-1 0,0 1 0,0 0 0,0 0 1,0 0-1,0 0 0,0 1 0,4 0 0,-7-1 43,1 1 0,0-1 0,-1 0-1,1 1 1,0-1 0,-1 1 0,1-1-1,-1 1 1,1-1 0,-1 1 0,1-1-1,-1 1 1,1-1 0,-1 1 0,0 0-1,1-1 1,-1 1 0,0 0-1,1 1 1,-1 0 30,1 0-1,-1-1 1,0 1 0,0 0-1,0 0 1,0 0-1,-1 0 1,1 0 0,0 0-1,-2 3 1,-1 2 118,0 0-1,0 0 1,-1 0 0,-9 13 0,-4 9-190,19-27 78,7 0-34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1529 11426,'19'1'497,"0"-2"0,0 0 0,0-1-1,24-5 1,72-26 511,-54 14-741,721-155 166,-620 139-501,-3-7 1,280-114-1,410-229 391,-191 83 134,-451 210-336,306-130-13,-489 213-107,-6 2-24,29-15-1,-47 22 20,1 0 0,-1-1 0,1 1 0,-1 0 0,1 0 0,-1-1 0,1 1 0,-1 0 0,0 0 0,1-1 0,-1 1 0,0-1 0,1 1 1,-1 0-1,0-1 0,1 1 0,-1-1 0,0 1 0,1-1 0,-1 1 0,0 0 0,0-1 0,0 1 0,0-2 0,-9-4-34,-24 2 15,-12 3-8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0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7 13707,'2'-1'179,"1"0"0,-1 0 0,1 0-1,0 0 1,-1 1 0,1-1 0,5 0 0,-7 1-160,-1 1 0,1-1-1,-1 0 1,1 0 0,-1 0 0,0 0 0,1 0 0,-1 0-1,1 0 1,-1 1 0,0-1 0,1 0 0,-1 0 0,0 1-1,1-1 1,-1 0 0,0 0 0,1 1 0,-1-1 0,0 0-1,0 1 1,1-1 0,-1 1 0,0 0 25,1 0 0,-1 0 0,0 0 0,0 0 0,0 1 0,0-1-1,0 0 1,0 0 0,0 0 0,0 0 0,-1 0 0,1 0 0,-1 2 0,-13 33 275,-2-1 0,-37 58 0,42-73-273,-83 127 131,-24 45 123,114-185-283,0-1 7,1 0 0,0 0 0,0 0 0,0 0 0,1 1 0,0-1-1,0 1 1,0-1 0,0 11 0,2-16-16,0 0 0,0 0 0,0 1 0,1-1 0,-1 0 0,0 0 0,0 0 0,1 0 0,-1 0 0,1 0 0,-1 0 0,1 0 0,-1-1-1,1 1 1,0 0 0,-1 0 0,1 0 0,0 0 0,0-1 0,0 1 0,-1 0 0,1-1 0,0 1 0,0-1 0,0 1 0,0-1 0,0 1 0,0-1 0,0 0 0,0 1 0,0-1 0,0 0-1,1 0 1,-1 0 0,0 0 0,0 0 0,1 0 0,7 0 40,0-1 0,-1 1-1,16-5 1,-20 4-34,257-67 474,-68 15-603,-95 30-117,119-31 22,-113 25 67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1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 18916,'-4'27'447,"1"0"-1,1 0 1,2 0-1,0 0 1,5 28-1,-3-38-339,-1 4-53,0 1-26,5 29 1,-5-46-17,0 0 0,0 0 0,1-1 1,0 1-1,-1 0 0,1-1 0,1 1 1,-1-1-1,1 0 0,0 0 0,5 7 0,-6-10 5,-1 0 0,1 0 0,0 0 0,0 0 0,0 0 0,0 0-1,0 0 1,0 0 0,0-1 0,0 1 0,0-1 0,1 0 0,-1 0-1,0 0 1,0 0 0,0 0 0,1 0 0,-1 0 0,0 0 0,0-1-1,0 1 1,0-1 0,0 0 0,0 0 0,0 0 0,0 0 0,0 0-1,0 0 1,3-3 0,6-3 93,0-1 0,-1-1 0,14-14 0,-24 23-107,32-36 460,-1-1 1,44-73-1,-15 22 98,-45 70-408,-15 17-150,0 1 0,0 0 0,0 0 0,0 0 0,0 0 0,1 0 0,-1-1 0,0 1 0,0 0 0,0 0 1,0 0-1,1 0 0,-1 0 0,0 0 0,0 0 0,0 0 0,0 0 0,1 0 0,-1 0 0,0 0 0,0 0 0,0 0 0,1 0 0,-1 0 0,0 0 0,0 0 0,0 0 0,0 0 0,1 0 0,-1 0 0,0 0 0,0 0 0,0 0 1,0 0-1,1 0 0,-1 0 0,0 0 0,0 1 0,0-1 0,0 0 0,1 0 0,-1 0 0,0 0 0,0 1 0,4 10 42,-2 13-42,-2-24-3,0 18 0,0-10-5,0 0-1,0 0 1,1 0-1,-1 0 1,2 0 0,-1 0-1,1 0 1,0-1-1,1 1 1,4 8-1,-7-15 6,1 0 0,-1 0-1,1-1 1,0 1 0,-1 0-1,1 0 1,0-1 0,-1 1-1,1-1 1,0 1 0,0-1-1,0 1 1,0-1 0,-1 1-1,1-1 1,0 0-1,0 1 1,0-1 0,0 0-1,0 0 1,0 0 0,1 0-1,0 0 0,1 0 0,-1 0 0,0-1 0,1 0 0,-1 1 0,0-1 0,0 0 0,0 0 0,3-1 0,5-5-4,-1 0 0,0 0 0,9-9 1,-12 11 1,98-104-33,-32 30 72,-69 76-39,0 0 0,0 0 0,1 1 0,-1-1 0,0 1 0,7-4 0,-9 6 2,-1 0 0,1 0 0,-1-1 0,0 1 0,1 0 0,-1 0 0,1 0 0,-1 0 0,1 0 1,-1 0-1,1 0 0,-1 0 0,1 0 0,-1 0 0,1 0 0,-1 0 0,1 1 0,-1-1 1,1 0-1,-1 0 0,0 0 0,1 1 0,0-1 0,0 1 0,-1 0 0,1 0 0,-1 0 0,1 0 0,-1 0 0,1 0 0,-1 0 0,1 0 0,-1 0 0,0 0 0,0 0 0,1 0 0,-1 0 0,0 2 0,0 25-192,-1 0 1,-9 50 0,6-53-768,4-25 951,0 0 0,0 0-1,0 0 1,0 0-1,0-1 1,0 1 0,0 0-1,-1 0 1,1 0 0,0 0-1,0 0 1,0-1-1,0 1 1,0 0 0,0 0-1,0 0 1,-1 0 0,1 0-1,0 0 1,0 0-1,0 0 1,0 0 0,0 0-1,0-1 1,-1 1 0,1 0-1,0 0 1,0 0-1,0 0 1,0 0 0,-1 0-1,1 0 1,0 0-1,0 0 1,0 0 0,0 0-1,-1 0 1,1 0 0,0 0-1,0 1 1,0-1-1,0 0 1,0 0 0,-1 0-1,1 0 1,0 0 0,0 0-1,0 0 1,0 0-1,0 0 1,0 1 0,0-1-1,-1 0 1,1 0 0,0 0-1,0 0 1,0 0-1,0 0 1,0 1 0,0-1-1,0 0 1,0 0 0,-4-17-386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 20164,'0'4'1617,"-3"-4"-1481,3-1-640,0-8 1144,0-4-176,2-4-448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1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14547,'0'2'1142,"-1"46"250,0-15-957,1 0 1,2 0-1,8 47 1,-10-78-421,0 0 0,1 0 0,-1-1 1,1 1-1,0 0 0,0 0 0,-1 0 0,1-1 1,0 1-1,1 0 0,-1-1 0,0 1 0,0-1 1,1 1-1,1 1 0,-2-3 12,0 1 0,0-1 0,1 1 0,-1-1-1,0 1 1,0-1 0,0 0 0,1 0 0,-1 1 0,0-1 0,1 0 0,-1 0 0,0 0 0,0 0 0,1-1 0,-1 1-1,2-1 1,4-1 107,-1-1-1,1 0 0,-1-1 0,0 0 1,0 0-1,9-8 0,23-21 953,47-53 0,5-6 372,-88 90-1439,2-2 40,-1 1 0,1 0-1,0 0 1,0 0 0,6-3 0,-9 6-55,0-1 0,-1 1-1,1 0 1,0 0 0,-1 0 0,1-1 0,0 1 0,-1 0 0,1 0-1,0 0 1,0 0 0,-1 0 0,1 0 0,0 0 0,-1 1 0,1-1 0,0 0-1,-1 0 1,1 0 0,0 1 0,-1-1 0,1 0 0,-1 1 0,1-1-1,-1 1 1,1-1 0,0 0 0,-1 1 0,1-1 0,-1 1 0,0 0-1,1-1 1,-1 1 0,1-1 0,-1 1 0,0 0 0,0-1 0,1 1-1,-1-1 1,0 1 0,0 0 0,0-1 0,0 1 0,1 1 0,1 8-27,0 0 1,0 20 0,-2-22 8,1 0 0,0-1 0,0 1 0,0-1-1,1 1 1,5 13 0,-7-20 15,1 0-1,-1 0 1,1 0-1,0-1 1,-1 1-1,1 0 1,0 0-1,0 0 0,0-1 1,0 1-1,-1 0 1,1-1-1,0 1 1,0-1-1,0 1 1,0-1-1,0 1 1,0-1-1,1 0 1,-1 0-1,0 1 1,0-1-1,0 0 1,0 0-1,0 0 0,0 0 1,0 0-1,1 0 1,-1-1-1,0 1 1,0 0-1,0 0 1,0-1-1,0 1 1,0-1-1,0 1 1,0-1-1,0 1 1,0-1-1,0 0 1,0 0-1,7-4 20,0-1 0,-1 0-1,12-11 1,-15 13-8,39-46 111,-33 37-79,1 0 1,0 1-1,17-14 0,-27 25-44,-1 1 0,1-1 0,-1 1 0,1-1 0,-1 1 0,1 0-1,-1-1 1,1 1 0,0 0 0,-1 0 0,1-1 0,0 1 0,-1 0 0,1 0 0,-1 0 0,1 0 0,0 0 0,-1 0 0,1 0 0,0 0-1,-1 0 1,1 0 0,0 0 0,-1 0 0,1 0 0,0 0 0,0 1 0,0 0-5,0 0 1,0-1-1,0 1 0,-1 0 0,1 0 1,0 0-1,-1 0 0,1 0 0,0 0 1,-1 1-1,1-1 0,-1 0 1,1 2-1,1 6-38,-1 0 1,1 0 0,-1 11-1,-1-14 24,3 45-1056,-3-49 545,0-6-3,-1-12-31,0-7 173,-1-10-135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18980,'-5'-2'1624,"3"2"-991,4 2 103,3 1-528,4 3-848,0-3 624,3 1-264,5 1-113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1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15123,'-14'44'1138,"3"0"-1,2 1 1,1 0 0,-2 89-1,13-80-875,2 1-1,2-2 0,3 1 1,3-1-1,35 96 0,-34-120-222,-14-28-38,1-1 1,-1 0-1,0 0 0,0 0 1,0 1-1,0-1 0,0 0 1,0 0-1,0 0 0,1 1 1,-1-1-1,0 0 0,0 0 1,0 0-1,0 0 0,1 0 1,-1 0-1,0 1 0,0-1 0,0 0 1,1 0-1,-1 0 0,0 0 1,0 0-1,1 0 0,-1 0 1,0 0-1,0 0 0,0 0 1,1 0-1,-1 0 0,0 0 1,0 0-1,1 0 0,-1 0 1,4-16 46,-6-17-68,-1 1 0,-2-1 0,-16-59 0,19 82-26,0 0-1,-1 0 1,-1 1-1,0-1 1,0 1-1,-6-10 1,8 19-140,1 7 102,3 8 3,0-10 72,1 0 0,0 0 0,0 0 0,0-1 0,1 1 0,-1-1 0,1 0 0,0 0 0,0 0 0,1-1 0,-1 1 0,1-1 0,-1 0 0,1-1 0,0 1 0,0-1 0,1 0 0,-1 0 0,0 0 1,1-1-1,-1 0 0,1 0 0,-1 0 0,1-1 0,0 0 0,-1 0 0,1 0 0,-1-1 0,1 1 0,-1-1 0,1-1 0,-1 1 0,0-1 0,1 0 0,-1 0 0,7-5 0,-3 1 73,0 0 0,-1-1 0,0-1 0,0 1 0,-1-1 0,0-1 0,0 1 0,9-18 0,-13 21-7,0 0 0,0 0-1,-1 0 1,0 0 0,0-1 0,0 1-1,-1-1 1,0 1 0,0-1-1,0 1 1,-1-1 0,0 0-1,0 1 1,0-1 0,-1 0 0,0 1-1,0-1 1,-3-9 0,4 14-51,0 0 1,-1 1 0,1-1 0,0 1-1,0-1 1,-1 1 0,1-1-1,-1 1 1,1-1 0,0 1 0,-1-1-1,1 1 1,-1-1 0,1 1 0,-1 0-1,1-1 1,-1 1 0,1 0 0,-1-1-1,0 1 1,1 0 0,-1 0-1,1-1 1,-1 1 0,0 0 0,1 0-1,-1 0 1,0 0 0,1 0 0,-1 0-1,0 0 1,1 0 0,-1 0-1,1 0 1,-1 1 0,0-1 0,1 0-1,-1 0 1,1 0 0,-1 1 0,0-1-1,1 0 1,-1 1 0,1-1 0,-1 1-1,1-1 1,-1 0 0,1 1-1,0-1 1,-1 1 0,0 0 0,-2 3 6,-1-1 0,1 1 0,0 0 1,0 0-1,-4 6 0,3-2-14,0 1 0,1-1 0,0 1 1,0 0-1,0-1 0,1 1 0,1 0 0,0 0 0,0 1 1,1 12-1,0-20-2,0-1 1,0 1 0,0-1-1,1 1 1,-1-1 0,0 1 0,1-1-1,-1 1 1,1-1 0,0 0-1,0 1 1,-1-1 0,1 0-1,0 0 1,0 1 0,0-1-1,0 0 1,0 0 0,1 0 0,0 1-1,1-1-1,0 1 1,0-1-1,0 0 0,0 0 1,0 0-1,0 0 0,0 0 0,0-1 1,5 1-1,8-1-9,-1-1-1,1 0 1,20-4 0,-17 1 0,-3 2-6,-1 0 0,1 1 0,0 1 1,-1 1-1,23 2 0,-35-2 17,1-1-1,0 1 1,0 0-1,-1 1 1,1-1-1,-1 1 1,1-1 0,-1 1-1,0 0 1,0 0-1,1 0 1,-1 1-1,-1-1 1,1 1-1,0 0 1,-1-1-1,1 1 1,-1 1-1,0-1 1,0 0 0,0 0-1,0 1 1,-1-1-1,1 1 1,-1-1-1,0 1 1,1 7-1,-8-214 2863,3 135-2754,3 67-115,0 1 0,0-1-1,0 0 1,0 1 0,0-1 0,1 1-1,-1-1 1,0 1 0,0-1-1,0 1 1,0-1 0,1 1 0,-1-1-1,0 1 1,1-1 0,-1 1-1,0-1 1,1 1 0,-1-1 0,0 1-1,1 0 1,-1-1 0,1 1-1,-1 0 1,1-1 0,-1 1 0,1 0-1,-1-1 1,1 1 0,-1 0-1,1 0 1,-1 0 0,1 0-1,0-1 1,24 3-298,-12-1 182,11-3-88,-1-1 0,37-10 0,26-4 56,-82 17 155,-1 0-1,0-1 1,0 1 0,0 1 0,0-1 0,0 0 0,1 1 0,-1-1 0,0 1 0,0 0 0,0 0 0,0 0 0,3 2 0,-4-1 1,0-1 0,-1 1 0,1-1 0,-1 1 1,1-1-1,-1 1 0,1 0 0,-1 0 0,0-1 0,0 1 1,0 0-1,0 0 0,0 0 0,-1 1 0,1-1 1,0 0-1,-1 0 0,0 0 0,1 5 0,-1 11 2,0 1 0,-3 19 0,1-23 17,1 1 0,0-1 0,3 21 0,-2-35-13,0 0-1,0 0 1,0-1 0,0 1 0,0 0-1,0 0 1,1 0 0,-1 0-1,0-1 1,1 1 0,-1 0 0,0 0-1,1 0 1,-1-1 0,1 1 0,-1 0-1,1-1 1,-1 1 0,1 0-1,0-1 1,-1 1 0,1-1 0,0 1-1,-1-1 1,1 1 0,0-1 0,0 0-1,0 1 1,1-1 0,0 0 2,-1 0 0,1 0 0,0 0 1,0 0-1,0-1 0,0 1 0,-1-1 0,1 0 1,0 1-1,0-1 0,-1 0 0,4-2 0,5-4 20,-1 0 0,0-1 0,9-9 0,-18 17-27,56-69 120,-44 52-113,1 1 1,0 0-1,31-27 0,-44 43-8,0 0 0,0-1 0,0 1 0,1 0 0,-1 0 0,0 0 1,0-1-1,0 1 0,1 0 0,-1 0 0,0 0 0,0 0 0,0 0 0,1-1 0,-1 1 0,0 0 0,0 0 0,1 0 0,-1 0 0,0 0 1,0 0-1,1 0 0,-1 0 0,0 0 0,0 0 0,1 0 0,-1 0 0,0 0 0,0 0 0,0 0 0,1 0 0,-1 0 0,0 0 0,0 0 0,1 0 1,-1 1-1,0-1 0,0 0 0,0 0 0,1 0 0,-1 0 0,0 1 0,0-1 0,0 0 0,1 0 0,0 16-58,-8 18-187,6-30 220,1-3 18,-1 1 1,0-1-1,1 0 1,0 1-1,-1-1 1,1 1 0,0-1-1,0 1 1,0-1-1,0 1 1,0-1-1,0 1 1,1 2-1,5-1-56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1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143 531 19268,'0'-2'104,"-1"0"0,0 0-1,0 1 1,0-1 0,0 1-1,0-1 1,0 1 0,0-1 0,0 1-1,0 0 1,-1-1 0,1 1-1,-1 0 1,1 0 0,-1 0 0,1 0-1,-1 0 1,0 0 0,1 0 0,-1 1-1,0-1 1,0 1 0,1-1-1,-1 1 1,0 0 0,0 0 0,0-1-1,0 1 1,1 1 0,-1-1-1,0 0 1,0 0 0,0 1 0,0-1-1,1 1 1,-1-1 0,0 1-1,1 0 1,-4 1 0,0 1 6,0 0 0,0 0 0,0 0 0,1 1 0,0 0-1,-1 0 1,1 0 0,0 0 0,1 0 0,-1 1 0,-5 10 0,5-6-89,0 1 0,1 0 0,0 0-1,-3 19 1,5-27-26,1 1-1,-1 0 1,1 0-1,0-1 1,0 1-1,0 0 1,0 0-1,0-1 1,1 1-1,-1 0 1,1 0-1,-1-1 1,1 1-1,0-1 0,0 1 1,1-1-1,-1 1 1,0-1-1,1 1 1,-1-1-1,1 0 1,3 3-1,-3-4 8,0 0 0,1 0 0,-1 0 0,0 0 0,0-1 0,1 0 0,-1 1 0,1-1 0,-1 0 0,0 0 0,1 0 0,-1 0-1,0 0 1,1-1 0,-1 1 0,0-1 0,1 0 0,-1 1 0,0-1 0,0 0 0,0 0 0,1-1 0,1-1 0,5-2 44,0-1 1,-1-1-1,15-13 0,-3-3 58,-2 1 0,-1-2 0,0 0 0,-2-1 0,-1-1 0,17-43 0,-35 84-261,1 0 0,-1 19-1,3-29 121,1 0-1,0 1 1,0-1 0,0 0-1,1 0 1,-1 0-1,1 0 1,0 0-1,1 0 1,3 8-1,-5-12 35,1 0 0,0 0 0,0 1 0,0-1 0,0 0 0,0 0 0,0-1 0,0 1 0,0 0 0,0 0 0,0 0 0,1-1-1,-1 1 1,0-1 0,0 1 0,1-1 0,-1 1 0,0-1 0,1 0 0,-1 0 0,0 1 0,1-1 0,-1 0 0,1 0 0,-1 0 0,0-1 0,1 1 0,-1 0 0,0 0-1,1-1 1,-1 1 0,0-1 0,1 1 0,-1-1 0,1-1 0,6-1 29,-1-1 0,0 0-1,-1-1 1,12-9 0,-5 1 43,0-1-1,-1 0 1,0 0 0,-1-2-1,-1 1 1,-1-1 0,0-1-1,-1 0 1,0 0 0,7-26-1,-3-3 80,-1 0-1,10-90 1,-19 114-172,-1 0 1,-2-32 0,-4 36-59,5 18 79,0-1 0,0 1 1,0 0-1,0 0 0,0-1 0,0 1 0,0 0 0,0 0 0,0 0 0,-1-1 1,1 1-1,0 0 0,0 0 0,0 0 0,0-1 0,0 1 0,-1 0 0,1 0 0,0 0 1,0 0-1,0-1 0,-1 1 0,1 0 0,0 0 0,0 0 0,-1 0 0,1 0 1,0 0-1,0 0 0,0 0 0,-1 0 0,1 0 0,0 0 0,0 0 0,-1 0 0,1 0 1,0 0-1,0 0 0,-1 0 0,1 0 0,0 0 0,0 0 0,-1 0 0,1 0 1,0 0-1,0 0 0,0 0 0,-1 1 0,1-1 0,0 0 0,0 0 0,0 0 0,-1 0 1,1 0-1,0 1 0,0-1 0,0 0 0,0 1 0,-6 9-40,1 1-1,1 0 0,0 0 1,1 1-1,0-1 1,-3 22-1,0-1 0,-6 26 7,2 1 0,3-1 0,1 72 0,6-124 25,0 1 1,1-1-1,0 1 1,4 11-1,-4-16 9,-1-1 0,1 0-1,-1 0 1,1 1 0,0-1-1,0 0 1,-1 0 0,1 0-1,0 0 1,0 0 0,0 0-1,2 1 1,-3-1 1,1-1 0,-1 0 0,1 0 0,0 1 0,-1-1 0,1 0 0,0 0 0,-1 0 0,1 0 0,0 0 0,-1 0-1,1 0 1,0 0 0,-1 0 0,1 0 0,0 0 0,-1-1 0,1 1 0,-1 0 0,1 0 0,0-1 0,-1 1 0,1 0 0,-1-1 0,1 1 0,0-1 0,1-1-3,0-1 0,0 1 0,0 0-1,-1-1 1,1 1 0,-1-1 0,0 1 0,0-1 0,0 1 0,0-1 0,0 0 0,0 0 0,0-3 0,5-43-19,-5 40 23,0-27 0,-2 27-11,1 1 1,1-1-1,-1 1 1,3-11-1,15 48-99,-14-22 96,0 0-1,0 0 0,1 0 1,0-1-1,0 1 1,0-1-1,1 0 1,0-1-1,13 10 0,-16-13 15,0 0-1,1 0 0,-1-1 1,1 1-1,-1-1 0,1 0 1,0 0-1,-1 0 0,1 0 1,0-1-1,0 0 0,0 1 1,0-2-1,-1 1 0,1 0 1,0-1-1,0 1 0,0-1 1,-1 0-1,1 0 0,0-1 1,-1 1-1,4-3 0,1 0 13,-1-1-1,0 0 1,0 0-1,-1-1 1,1 0 0,-1 0-1,0-1 1,-1 1-1,0-1 1,7-13-1,-4 7 33,-2 0 1,1-1-1,-2 0 0,0 0 0,4-18 0,-9 31-37,1 0 0,-1-1-1,1 1 1,-1-1 0,0 1 0,0 0 0,0-1 0,0 1-1,0-1 1,0 1 0,0-1 0,0 1 0,0-1-1,-1 1 1,1 0 0,0-1 0,-2-2 0,-5 7 32,-2 13-14,3-1-26,0 0 1,1 0-1,1 1 1,1-1-1,0 1 1,1 0-1,0 0 1,2-1-1,1 29 1,-1-41-13,1 0 0,-1 0 1,1 0-1,0 0 0,0 0 0,0 0 0,0 0 0,1 0 1,-1-1-1,1 1 0,0 0 0,-1-1 0,1 1 0,1-1 1,1 3-1,-2-4-51,0 0 0,0 1 0,0-1 0,0 0 0,0 0 0,0-1 0,1 1 0,-1 0 0,0-1 0,0 1 1,0-1-1,1 0 0,-1 0 0,0 1 0,1-2 0,-1 1 0,0 0 0,0 0 0,1-1 0,-1 1 0,4-2 0,-2 0 21,0 0-1,0 0 0,0 0 1,0 0-1,0-1 1,0 1-1,0-1 0,-1 0 1,1 0-1,-1-1 0,0 1 1,0-1-1,0 0 1,3-5-1,19-35-383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1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18276,'-5'12'1472,"1"8"-1112,1 1-264,4 4 16,5-1-376,8-2 344,2-3-144,2-3-248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1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14467,'-43'52'3421,"34"-44"-2881,1 0-1,0 1 1,1 0 0,0 0 0,0 1 0,1 0 0,1 0-1,-9 20 1,14-29-499,-1 1 1,1-1-1,-1 0 0,1 1 1,0-1-1,0 0 0,-1 1 1,1-1-1,0 0 0,0 1 0,0-1 1,0 1-1,1-1 0,-1 0 1,0 1-1,1-1 0,-1 0 0,0 1 1,1-1-1,0 0 0,-1 0 1,2 2-1,-1-2-20,0 0 1,1-1 0,-1 1-1,0 0 1,0-1-1,1 0 1,-1 1-1,0-1 1,0 0-1,1 1 1,-1-1-1,0 0 1,1 0 0,-1 0-1,0 0 1,1-1-1,-1 1 1,2-1-1,8-2 4,-1 0 0,0-1 0,1 0 0,10-7 1,12-8-15,51-41 1,-13 9 78,-67 48-84,0 0 0,0 1-1,1 0 1,-1-1 0,8-1 0,-12 4-4,1 0 0,0 0 0,-1-1 0,1 1 0,0 0 0,0 0 0,-1 0 0,1 0 0,0 0 0,-1 1 0,1-1 0,0 0 0,0 0 0,-1 0 0,1 0 0,0 1 0,-1-1 0,1 0 0,-1 1 0,1-1 0,0 1 0,-1-1 0,1 1 0,-1-1 0,1 1 0,-1-1 0,1 1 0,-1-1 1,1 1-1,-1-1 0,0 1 0,1 0 0,-1-1 0,0 1 0,0 0 0,1-1 0,-1 1 0,0 0 0,0 0 0,0-1 0,0 1 0,0 0 0,0 1 0,0 6 55,1-1-1,-2 1 1,-1 14 0,1-15-2,0-1-1,0 1 1,1 0 0,0-1 0,0 1 0,2 8 0,-2-14-48,0 0 0,0-1 0,1 1 0,-1-1 0,0 1 0,0-1 0,1 1 0,-1-1 0,0 1 0,1-1 0,-1 1 0,1-1 0,-1 1 0,1-1 0,-1 0 0,1 1 0,-1-1 0,1 0 0,-1 1-1,1-1 1,-1 0 0,1 0 0,0 0 0,-1 1 0,1-1 0,-1 0 0,1 0 0,0 0 0,-1 0 0,1 0 0,-1 0 0,1 0 0,0 0 0,-1 0 0,1 0 0,-1-1 0,1 1 0,-1 0 0,1 0 0,0 0 0,-1-1 0,2 0 0,27-15-11,-26 14-24,123-95-2822,-112 84 2278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3:0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14 668 16011,'-13'-24'1481,"13"-10"-969,6-4-192,17-9 584,10-3-80,15-5-304,8-4-120,7-3-832,5-3-1768,1-14 1992,-1-1-264,-8 5-248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13 218 17484,'-3'13'901,"0"-5"-525,1 0 0,1 0 1,-2 14-1,3-21-300,0 1 1,-1-1-1,1 1 1,1-1-1,-1 1 1,0-1-1,0 1 1,1-1-1,-1 1 1,0-1-1,1 1 1,-1-1-1,1 1 1,0-1-1,0 0 1,-1 0-1,1 1 1,0-1-1,0 0 1,0 0-1,0 0 1,0 0-1,1 0 1,-1 0-1,0 0 1,2 1-1,2 0 75,0-1 0,1 0 0,-1 0 0,0 0-1,1 0 1,-1-1 0,0 0 0,1 0-1,-1 0 1,0-1 0,1 1 0,-1-1 0,6-2-1,10-4 268,38-16-1,-35 12-254,-1-1-1,-1 0 0,0-2 0,25-21 0,-39 29-133,0-1-1,-1 0 0,1 0 1,-2-1-1,1 1 1,-1-2-1,0 1 0,-1-1 1,0 1-1,0-2 0,-1 1 1,0 0-1,4-17 1,-8 22-22,1 1 1,-1 0 0,1 0-1,-1 0 1,0-1 0,0 1-1,-1 0 1,1 0 0,-1 0-1,0-1 1,-1-4 0,1 6-5,0 0-1,0 1 1,0-1 0,0 1 0,0-1 0,0 1 0,0 0 0,-1-1-1,1 1 1,-1 0 0,1 0 0,-1 0 0,1 0 0,-1 0 0,1 0-1,-3 0 1,0-1-2,0 1 0,-1 1-1,1-1 1,0 1 0,-1 0 0,1 0-1,0 0 1,-1 0 0,1 1-1,0-1 1,-1 1 0,1 1-1,0-1 1,0 0 0,-7 5 0,-9 4-13,2 2 0,0 0 0,0 1 0,1 1 0,1 1 0,0 0 0,1 1 0,1 1 0,0 0 0,1 1 0,-18 33 0,28-46-14,1 1 1,-1-1-1,1 1 1,0 0-1,0 0 1,1 0-1,-1 0 1,1 9-1,0-12-10,2 0-1,-1-1 1,0 1 0,0 0-1,1-1 1,0 1 0,-1-1-1,1 1 1,0-1-1,0 1 1,0-1 0,1 0-1,-1 1 1,1-1 0,-1 0-1,1 0 1,0 0 0,-1 0-1,1 0 1,0 0-1,4 1 1,0 2-72,2-1 0,-1 0 0,0-1 0,1 0 0,-1 0 0,1-1 0,0 0 0,9 2 0,68 4-234,-70-7 240,66 1-357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1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140 432 16948,'-7'2'213,"1"-1"0,-1 2 1,1-1-1,-1 1 1,1 0-1,0 1 1,0-1-1,0 1 0,1 0 1,-1 1-1,1-1 1,0 1-1,0 0 1,-6 9-1,5-6-60,1 0 0,0 0 1,0 0-1,1 1 0,0 0 0,0-1 0,1 1 0,1 1 1,-1-1-1,0 11 0,2-19-128,1 1 0,0 0 1,0 0-1,-1-1 0,1 1 0,1 0 1,-1 0-1,0-1 0,0 1 0,1 0 1,-1 0-1,0-1 0,1 1 0,0-1 1,-1 1-1,1 0 0,0-1 0,0 1 1,0-1-1,1 2 0,0-2-9,-1 0 0,0 0-1,1-1 1,-1 1 0,1-1 0,-1 1 0,0-1 0,1 1 0,-1-1-1,1 0 1,-1 1 0,1-1 0,-1 0 0,1 0 0,-1 0-1,1 0 1,-1-1 0,3 1 0,2-2 0,0 0-1,0 0 1,0 0 0,0-1 0,0 0-1,-1 0 1,1 0 0,-1-1-1,9-7 1,0-3 6,0-1 0,-1-1-1,-1 0 1,0-1 0,-1 0-1,-1 0 1,15-38 0,-24 51-69,-6 10 29,-5 12 29,7-13 15,1 1 0,1 0 0,-1 0-1,1 0 1,0-1 0,0 1 0,0 0 0,1 0-1,0 0 1,1 10 0,0-14-10,-1 0 1,0 0-1,1 0 0,-1 0 1,1 0-1,0-1 0,0 1 1,0 0-1,0 0 0,0-1 1,0 1-1,0 0 1,0-1-1,1 1 0,-1-1 1,1 1-1,-1-1 0,1 0 1,-1 0-1,1 0 0,0 0 1,-1 0-1,1 0 0,0 0 1,0 0-1,0-1 1,0 1-1,0-1 0,0 1 1,0-1-1,0 0 0,0 0 1,0 0-1,2 0 0,7-1 46,-1 0-1,1-1 0,-1-1 1,1 1-1,-1-2 0,0 1 1,16-9-1,3-4 50,31-21 0,-32 16-119,0-1 1,-1-1 0,-1-1-1,-1-1 1,-1-1 0,-2-2-1,0 0 1,-2-1 0,-1-1-1,-2-1 1,19-43 0,-32 63-36,0 0 1,0 0 0,-1 0 0,0-1 0,-1 1 0,1-22 0,-3 31 34,1 1-1,-1 0 1,0-1 0,0 1-1,0 0 1,-1-1 0,1 1 0,0-1-1,0 1 1,-1 0 0,1-1-1,-1 1 1,1 0 0,-1 0-1,0-1 1,1 1 0,-1 0 0,0 0-1,0 0 1,0 0 0,0 0-1,-1-2 1,0 3 1,1-1-1,0 1 0,-1 0 1,1 0-1,0-1 1,-1 1-1,1 0 0,-1 0 1,1 0-1,0 1 1,-1-1-1,1 0 1,0 0-1,-1 1 0,1-1 1,0 1-1,0-1 1,-3 2-1,-4 3 10,1-1 0,-1 2 1,0-1-1,1 1 0,-11 12 0,-3 5 92,2 1-1,0 0 1,-15 28-1,27-39-46,0 0-1,1 0 0,0 1 1,1 0-1,0-1 0,1 2 1,1-1-1,-2 20 0,5-29-67,-1 0 1,2 1-1,-1-1 0,1 0 0,-1 0 0,1 0 1,1 0-1,-1 0 0,1-1 0,0 1 0,0 0 1,0-1-1,0 1 0,1-1 0,0 0 0,0 0 1,0 0-1,1 0 0,-1 0 0,1-1 0,0 1 0,0-1 1,0 0-1,0 0 0,0-1 0,7 4 0,2 0-111,1-1-1,-1-1 0,1 1 1,0-2-1,0 0 0,0-1 0,1-1 1,16 1-1,26-4-271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1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304 166 15891,'6'-8'462,"0"-1"-1,-1 1 0,0-1 0,-1 0 0,0-1 1,0 1-1,2-11 0,-5 16-312,0 0 0,0 1 1,-1-1-1,0 0 0,0 1 0,0-1 0,0 0 0,0 0 0,-1 1 1,0-5-1,0 6-37,0 0 1,0 0-1,0 0 1,0 0-1,0 0 1,0 0-1,-1 1 1,1-1-1,0 0 1,-1 1-1,0-1 1,1 1 0,-1-1-1,0 1 1,0 0-1,0 0 1,1 0-1,-4-1 1,0 0-30,1 1 0,-1 0 0,0 0 0,0 0 0,0 0 0,0 1 0,1 0 0,-1 0 0,0 0 0,0 1 0,0 0 0,0 0 1,1 0-1,-1 0 0,0 1 0,1 0 0,-1 0 0,1 0 0,-5 3 0,-4 3-19,0 0 1,1 1-1,0 1 0,-20 20 1,12-8-44,0 1 1,-22 34-1,34-45-38,1 0 0,1 0 0,-1 1-1,2 0 1,0 0 0,0 1 0,-2 14-1,7-25-25,-1-1-1,1 0 0,0 1 0,-1-1 1,1 1-1,0-1 0,1 1 1,-1-1-1,0 0 0,1 1 0,-1-1 1,1 0-1,0 1 0,0-1 0,0 0 1,0 0-1,0 0 0,0 0 1,1 0-1,-1 0 0,1 0 0,-1 0 1,1 0-1,0-1 0,0 1 0,-1 0 1,1-1-1,0 0 0,1 1 1,-1-1-1,0 0 0,0 0 0,0 0 1,1-1-1,-1 1 0,0 0 0,1-1 1,3 1-1,8 0-105,0 1-1,0-2 1,1 0-1,-1 0 1,16-4 0,36-6-362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1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96 17396,'-6'-2'199,"1"1"0,-1 0 0,1 0 0,-1 0 0,1 1 0,-1 0 0,1 0 0,-1 0 0,0 1 0,1-1 1,-1 1-1,1 1 0,-1-1 0,1 1 0,0 0 0,0 0 0,0 1 0,0-1 0,0 1 0,0 0 0,1 1 0,-6 3 0,0 2-109,0 0-1,1 0 1,-1 1-1,2 0 1,-1 1-1,2-1 1,-1 2-1,-6 13 1,12-20-97,-1 1 0,1 0 0,0 0 0,0 0 0,0 0 0,1 0 0,0 0 0,1 0 0,-1 9 0,1-13 3,0-1 0,0 0 0,1 0 0,-1 0-1,0 1 1,1-1 0,-1 0 0,1 0 0,-1 0 0,1 0 0,-1 0 0,1 0 0,0 1 0,0-2 0,-1 1 0,1 0 0,0 0-1,0 0 1,0 0 0,1 0 0,0 0-1,1 0 0,-1 0-1,0-1 1,0 1 0,0-1-1,1 0 1,-1 1 0,0-1 0,0 0-1,0-1 1,1 1 0,-1 0-1,0 0 1,0-1 0,4-1-1,8-3 4,1-1 0,-1 0 0,0-1 0,0-1 0,-1-1 0,23-18-1,-22 16 76,1 0-1,0 1 0,1 1 0,30-14 0,-45 23-62,0-1-1,0 1 1,0-1 0,1 1-1,-1-1 1,0 1 0,0 0-1,0 0 1,1 0 0,-1 0-1,0 0 1,0 0 0,1 0-1,-1 0 1,0 0 0,0 1 0,0-1-1,1 0 1,-1 1 0,0-1-1,0 1 1,0 0 0,0-1-1,1 2 1,0 0 10,-1 0 0,1 0 0,-1 0 0,1 0 0,-1 0 0,0 0 0,0 1 0,0-1 1,0 1-1,0 4 0,1-1-6,-1 0 1,1-1 0,0 1-1,0-1 1,1 1-1,0-1 1,5 8 0,-7-12-17,0 1 1,1-1 0,-1 1 0,1-1 0,0 0-1,-1 0 1,1 1 0,0-1 0,0 0-1,0-1 1,0 1 0,0 0 0,0 0 0,0-1-1,0 1 1,0-1 0,0 0 0,0 0 0,0 1-1,0-1 1,0-1 0,0 1 0,0 0-1,0 0 1,3-1 0,4-2-155,0 0 1,0-1-1,0 0 1,0 0-1,0-1 1,-1 0-1,0 0 1,0-1-1,-1 0 1,12-12-1,0-2-175,0-1 0,22-35-1,-4-4-140,-4-7-148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1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14843,'-6'11'491,"1"1"1,0-1-1,1 1 0,0 0 0,1 0 1,0 0-1,1 1 0,-1 21 1,1 10 224,6 48-1,-3-86-665,13 123 579,2 59-263,-29-459 917,12 263-1217,0 6-21,1 0-1,0 0 1,0 0 0,0 0-1,0 0 1,0 0 0,0 0-1,0 0 1,1-2 0,0 4-32,-1-1 1,1 1 0,-1-1 0,1 1 0,-1-1 0,1 1-1,-1 0 1,1-1 0,-1 1 0,1 0 0,0 0 0,-1-1-1,1 1 1,0 0 0,-1 0 0,1 0 0,0 0 0,-1 0-1,1 0 1,-1 0 0,1 0 0,0 0 0,-1 0 0,1 0-1,0 0 1,-1 0 0,1 1 0,0-1 0,-1 0 0,1 0-1,-1 1 1,2-1 0,27 11 5,1-3 1,1 0-1,-1-2 0,1-1 1,54 1-1,-66-7-18,0 0 0,0-2 0,0 0 0,33-10 0,-46 11 8,0 0-1,0 0 0,0-1 0,-1 0 0,1 0 0,-1 0 0,1-1 1,-1 1-1,0-1 0,0-1 0,-1 1 0,1-1 0,-1 1 1,0-1-1,0-1 0,-1 1 0,6-10 0,-8 13-2,0 1 0,-1-1 0,1 0-1,0 0 1,-1 1 0,1-1 0,-1 0-1,1 0 1,-1 0 0,0 0 0,0 0 0,0 1-1,0-1 1,0 0 0,0 0 0,0 0-1,-1 0 1,1 0 0,-1 1 0,1-1 0,-1 0-1,0 0 1,0 1 0,0-1 0,0 0-1,0 1 1,0-1 0,0 1 0,0 0 0,-1-1-1,1 1 1,-1 0 0,1-1 0,-1 1 0,1 0-1,-1 0 1,1 1 0,-4-2 0,1 0 2,-1 1 0,1 0 0,-1 0 0,0 0 0,1 1 1,-1 0-1,0-1 0,1 2 0,-1-1 0,0 1 1,1-1-1,-1 1 0,0 0 0,-6 3 0,3 0-11,-1 1-1,1-1 1,0 2-1,0-1 1,1 1-1,-1 0 1,1 0-1,1 1 1,-1 0-1,1 1 1,0-1-1,1 1 1,0 0-1,0 0 1,1 1-1,0-1 1,0 1-1,1 0 1,0 0-1,1 1 1,0-1-1,0 0 1,0 12-1,2-18-54,0 0-1,0 0 0,0 0 0,0-1 1,1 1-1,0 0 0,-1 0 1,1-1-1,0 1 0,0-1 0,0 1 1,0-1-1,1 1 0,-1-1 1,1 1-1,0-1 0,-1 0 1,5 4-1,-3-4-35,0 0-1,0 0 1,0-1 0,1 1-1,-1-1 1,0 1 0,1-1 0,-1 0-1,1-1 1,0 1 0,-1 0-1,7-1 1,3 0-93,-1-1 0,0-1 0,0 0 0,0 0 0,0-1 0,0-1 0,18-7 0,25-18-537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1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 15995,'11'-4'1561,"-16"16"-865,-13 9-208,-11 15 1200,-4-1-495,-3 8-553,-1 3-136,3-2-160,5-4-80,8-10-352,5-4-224,4-9-472,3-8-296,4-10 759,2-11-215,2-13-88</inkml:trace>
  <inkml:trace contextRef="#ctx0" brushRef="#br0" timeOffset="1">39 86 15075,'8'5'1785,"-1"4"-1049,3 5-88,5 3 1344,5 0-911,1 0-153,7-1-176,2-2-224,3-3-504,-1-2-312,0-4-656,-3-5-200,-5-6 759,1-7-247,-8-7-312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1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16732,'0'0'1448,"-1"20"-952,-2 4-144,4 16 1104,4 7-599,6 10-457,2 3-64,7 6-8,2-2-16,4-9-344,-3-3-248,-2-14-408,-4-7-193,-6-11-503,-4-6 1008,-8-11-304,-10-8-272</inkml:trace>
  <inkml:trace contextRef="#ctx0" brushRef="#br0" timeOffset="1.11">45 361 16235,'-23'-28'1553,"10"2"-945,5 5-208,17 5 688,10 7-176,16 3-231,8 1-217,10 1-920,7-4 576,1-4-120,-1-5-96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2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17852,'1'16'554,"1"-1"1,1 1-1,0-1 0,5 16 1,0-4-128,-3-8-302,77 272 1022,-79-284-1018,0 0 0,0 0 0,8 12 0,-11-18-109,0-1 0,1 1 1,-1-1-1,0 1 0,1-1 0,-1 1 1,1-1-1,-1 1 0,0-1 0,1 1 1,-1-1-1,1 0 0,-1 1 1,1-1-1,0 0 0,-1 0 0,1 1 1,-1-1-1,1 0 0,-1 0 0,1 0 1,0 0-1,0 0 0,0 0 7,0-1-1,-1 1 0,1-1 1,0 0-1,-1 1 1,1-1-1,0 0 0,-1 0 1,1 1-1,-1-1 1,1 0-1,-1 0 1,0 0-1,1 0 0,-1 0 1,0 0-1,1 0 1,-1 0-1,0 0 0,0-1 1,3-18 227,-1 0 0,0 0 0,-2 0 0,-4-36 0,-17-80 283,20 130-524,-7-33 8,-2 0-1,-1 1 1,-17-39 0,35 92-111,0-1-1,1 0 1,1-1 0,0 1-1,1-2 1,0 1 0,1-2-1,15 15 1,-20-22 77,-1 0-1,1 0 1,0 0-1,-1-1 1,2 0-1,-1 0 1,0 0 0,1-1-1,-1 0 1,11 1-1,-12-2 18,1-1 0,-1 0 0,0 0 0,0 0 0,1-1-1,-1 0 1,0 0 0,0 0 0,0-1 0,0 0 0,0 0 0,0 0-1,0 0 1,-1-1 0,7-5 0,-3 3 21,-1-1-1,0-1 1,-1 1 0,0-1 0,0-1-1,0 1 1,-1-1 0,0 0 0,-1 0-1,1 0 1,3-12 0,-3 6 28,-1 0 1,0 0 0,-1 0-1,0-1 1,-2 0-1,1-20 1,-7 15-2,-1 16-21,-2 14-13,5-2-21,1-1-1,-1 2 0,2-1 0,-1 0 0,1 0 0,-1 15 0,4 57-47,-2-67 41,1-1 5,0 0 0,0 0 0,1 0 0,1 0 0,0-1 0,1 1 0,0-1 0,5 12 0,-7-20 6,0 0-1,-1 0 1,1 0 0,0 0 0,1-1-1,-1 1 1,0 0 0,1-1-1,-1 0 1,1 0 0,0 0-1,0 0 1,0 0 0,0 0-1,0-1 1,0 1 0,0-1-1,1 0 1,-1 0 0,1 0 0,-1 0-1,0-1 1,1 1 0,-1-1-1,1 0 1,-1 0 0,1 0-1,-1-1 1,1 1 0,-1-1-1,1 0 1,3-1 0,4-2 13,0-1 1,-1 0-1,0 0 0,0-1 1,0-1-1,-1 1 1,0-2-1,0 1 1,0-1-1,-1 0 0,-1-1 1,1 0-1,-1 0 1,10-18-1,-8 11 18,0-1 0,-1 0 0,-1 0 1,-1-1-1,0 0 0,-1 0 0,-1 0 0,3-27 0,-9 69-34,2 0 0,1 0 0,5 35 0,-5-50-14,1 1-1,0-1 0,1 1 1,0-1-1,0 0 0,1 0 1,0 0-1,1 0 0,0-1 1,0 0-1,11 13 0,-15-19-30,1 0 0,-1-1 0,1 1 0,0-1 0,-1 0 0,1 1 0,0-1 0,0 0 0,-1 0 0,1 0 0,0 0 0,0 0 0,0-1 0,1 1 0,-1-1 0,0 1 0,0-1 0,0 0 0,0 1 0,0-1-1,0 0 1,1 0 0,-1-1 0,0 1 0,0 0 0,0-1 0,0 0 0,0 1 0,0-1 0,0 0 0,3-1 0,-1-1-5,-1 0 0,0 0 0,0 0 1,0 0-1,0 0 0,0 0 0,-1-1 0,0 1 0,1-1 0,-1 0 1,-1 0-1,1 0 0,0 0 0,1-8 0,5-35-392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2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16243,'6'20'1097,"7"1"-937,0 2-112,12 1-104,4-1-232,6-4 288,2-5-32,0-8-144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2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16035,'-9'6'607,"0"0"-1,1 1 0,0-1 1,0 2-1,-13 14 1,11-9-84,0-1 1,-13 23 0,21-31-490,-1 0 1,1 1-1,0-1 1,1 0-1,-1 0 1,1 1-1,0-1 1,0 1-1,0-1 0,1 1 1,-1 0-1,1-1 1,1 8-1,-1-10-46,1 0 0,0 0 1,0 0-1,0-1 0,0 1 0,0 0 0,0 0 0,0 0 0,1-1 0,-1 1 0,1-1 0,-1 1 0,1-1 0,0 0 0,-1 1 0,1-1 1,0 0-1,0 0 0,0 0 0,0 0 0,2 0 0,6 3-128,0-1 0,20 3 1,-27-6 111,54 8-390,-42-7 335,1 1 0,0 0 0,-1 1 0,0 1 0,0 0-1,0 1 1,21 10 0,-35-15 99,0 1 0,1 0 1,-1-1-1,0 1 0,0 0 1,0 0-1,1 0 0,-1 0 0,0 0 1,0 0-1,0 0 0,-1 0 0,1 1 1,0-1-1,0 0 0,-1 0 1,1 1-1,0-1 0,-1 0 0,1 1 1,-1-1-1,0 1 0,1-1 0,-1 2 1,0-1 28,-1 0 0,0 0 0,1 0 1,-1 0-1,0 0 0,0 0 0,0 0 1,0-1-1,0 1 0,0 0 0,0-1 0,0 1 1,-1-1-1,1 1 0,-3 1 0,-4 3 149,0 0-1,0-1 0,0 0 0,-1 0 1,0-1-1,-11 4 0,15-6-236,0-1 0,0 1 0,0-1 0,0-1 0,-6 1 0,10-1 35,0 1 1,0-1-1,0 0 0,0 0 1,0 0-1,0-1 0,0 1 1,0 0-1,0 0 1,0 0-1,0-1 0,0 1 1,0 0-1,0-1 0,0 1 1,1-1-1,-1 1 0,0-1 1,0 1-1,0-1 1,1 0-1,-1 0 0,0 1 1,1-1-1,-1 0 0,1 0 1,-1 1-1,0-1 1,1 0-1,0 0 0,-1 0 1,1 0-1,0 0 0,-1-1 1,3-19-209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2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14179,'0'0'95,"0"0"1,0 0-1,0 0 0,1 1 1,-1-1-1,0 0 0,0 0 0,0 0 1,0 0-1,1 0 0,-1 0 1,0 0-1,0 1 0,0-1 1,1 0-1,-1 0 0,0 0 0,0 0 1,0 0-1,0 0 0,1 0 1,-1 0-1,0 0 0,0 0 1,0 0-1,1 0 0,-1 0 0,0 0 1,0 0-1,0 0 0,1-1 1,-1 1-1,0 0 0,0 0 1,0 0-1,1 0 0,-1 0 0,0 0 1,0 0-1,0-1 0,0 1 1,0 0-1,1 0 0,-1 0 1,0 0-1,0-1 0,0 1 0,0 0 1,0 0-1,0 0 0,0-1 1,0 1-1,0 0 0,0 0 1,0 0-1,0 0 0,0-1 1,0 1-1,0 0 0,0 0 0,0 0 1,0-1-1,11 16 1836,1 28-1107,-10-35-805,1 1-1,-1 0 0,1-1 0,1 0 1,-1 1-1,6 6 0,-9-14-13,1 0-1,-1-1 1,1 1-1,0 0 1,-1-1-1,1 1 1,0-1-1,-1 1 1,1-1-1,0 0 1,0 1-1,-1-1 1,1 0-1,0 1 1,0-1-1,0 0 1,0 0-1,-1 0 1,1 0-1,0 0 1,0 0-1,0 0 1,0 0-1,-1 0 1,1 0-1,0 0 1,0 0-1,0-1 1,0 1-1,-1 0 1,1-1-1,0 1 0,0 0 1,-1-1-1,1 1 1,0-1-1,-1 0 1,2 0-1,2-2 20,0-1 0,0 0 0,0 0 0,5-7 0,11-19 156,32-63 1,-7 11-54,-45 81-127,1-1-1,-1 1 1,1 0 0,-1 0-1,1 0 1,0 0-1,0 1 1,0-1 0,-1 0-1,1 0 1,0 0-1,0 1 1,0-1 0,2 0-1,-3 1 1,1 0-1,-1 0 0,0 0 0,1 0 1,-1 0-1,0 0 0,1 0 1,-1 0-1,0 0 0,0 1 1,1-1-1,-1 0 0,0 0 1,0 0-1,1 1 0,-1-1 1,0 0-1,0 0 0,1 1 0,-1-1 1,0 0-1,0 0 0,0 1 1,0-1-1,1 0 0,-1 1 1,0-1-1,0 0 0,0 1 1,0-1-1,0 1 0,3 39-50,-2-29 42,1 19-25,-2-9 25,2 1 0,1 0 1,7 26-1,-10-45 14,1-1 0,-1 0 0,1 1 0,0-1 1,0 0-1,0 0 0,1 0 0,-1 0 0,0 0 1,1 0-1,-1 0 0,1-1 0,0 1 0,-1 0 1,1-1-1,0 1 0,0-1 0,0 0 0,0 1 0,0-1 1,0 0-1,1 0 0,-1-1 0,4 2 0,-2-2 15,-1 1 0,1-1 0,0 0 0,-1-1 0,1 1-1,-1-1 1,1 0 0,-1 1 0,1-1 0,-1-1 0,1 1-1,-1-1 1,0 1 0,0-1 0,0 0 0,4-3-1,4-4 33,-1 0-1,0-1 1,0 0-1,-1-1 1,0 0-1,-1 0 1,0-1-1,-1 0 1,-1 0-1,1-1 1,-2 0-1,0 0 1,-1 0-1,0-1 1,-1 1-1,0-1 1,-1 0-1,-1 0 1,0-23-1,-4 23-62,3 14 10,0 0 0,0 0 0,0-1 0,0 1 0,-1 0 0,1 0 0,0 0 0,0 0 0,0 0 0,0 0 0,0 0 0,-1 0 0,1 0 0,0 0 0,0 1 0,0-1 0,0 0 0,0 0 0,-1 0 0,1 0 0,0 0 0,0 0 0,0 0 0,0 0 0,0 0 1,0 0-1,-1 1 0,1-1 0,0 0 0,0 0 0,0 0 0,0 0 0,0 0 0,0 0 0,0 1 0,0-1 0,0 0 0,0 0 0,0 0 0,-1 0 0,1 1 0,-8 25-82,3-3 11,-1 41 0,6-58 66,0 0 0,0 0 0,0 0 0,1 0 0,0 0 0,0 0 0,0 0 1,1 0-1,0 0 0,0-1 0,0 1 0,5 7 0,-6-12 5,0 0 0,1 1 1,-1-1-1,0 0 0,1 0 0,-1 0 0,1 0 0,-1 0 1,1 0-1,-1 0 0,1-1 0,0 1 0,-1 0 1,1-1-1,0 0 0,-1 1 0,1-1 0,0 0 1,0 0-1,-1 0 0,1 0 0,0 0 0,0 0 1,0-1-1,-1 1 0,1 0 0,0-1 0,-1 1 0,1-1 1,0 0-1,1-1 0,4-1 6,0-1 1,0-1-1,0 1 1,-1-1-1,9-8 1,-4 0 2,0 0-1,0-1 1,-2 0 0,0 0 0,0-1 0,-2 0 0,1-1 0,-2 0 0,0 0 0,-1 0 0,-1-1-1,3-23 1,-7 24-147,-5 27 34,-6 27-5,8-24 97,0-1 0,1 1 0,1-1 0,0 1 0,2 26 0,-1-39 15,1 0-1,-1 0 1,0 0-1,0 0 0,0 0 1,1 0-1,-1 0 1,1 0-1,-1 0 1,0 0-1,1 0 0,0-1 1,-1 1-1,1 0 1,-1 0-1,1 0 1,0-1-1,0 1 1,0 0-1,-1-1 0,1 1 1,0 0-1,0-1 1,0 1-1,0-1 1,0 0-1,0 1 0,0-1 1,0 0-1,0 1 1,0-1-1,0 0 1,0 0-1,0 0 1,0 0-1,0 0 0,0 0 1,0 0-1,0-1 1,0 1-1,0 0 1,0 0-1,0-1 0,2 0 1,3-1 2,0-1 0,0 1 0,-1-1 0,1-1 0,-1 1 0,6-5 1,17-16 27,29-34 1,5-4 15,-61 61-49,0 0 0,0 0 0,0 0 0,0 1 0,0-1 0,0 0 0,0 1 0,0-1 0,0 1 0,0-1 0,0 1 0,0 0 0,0-1 0,1 1 0,-1 0 0,1 0 0,-1 0 0,-1 0 0,1 0 0,0 0 0,-1 0 0,1 1 0,0-1 0,-1 0 0,1 1 0,-1-1 0,1 0 0,-1 1 0,1-1 0,-1 1 0,1-1 0,-1 1 0,1-1 0,-1 1 0,0-1 0,1 1 0,-1-1 0,1 2 0,1 4-6,0 0 1,0 0-1,-1 0 1,1 0 0,-1 8-1,4 12 6,-4-25 6,-1 0-1,1 1 0,0-1 1,-1 0-1,1 1 1,0-1-1,0 0 0,0 0 1,0 0-1,0 0 1,0 0-1,0 0 0,0 0 1,1 0-1,-1 0 1,0 0-1,0-1 0,1 1 1,-1 0-1,3 0 1,-1-1 5,-1 0 0,1 1 0,-1-1 0,1 0 0,-1-1 1,1 1-1,0 0 0,-1-1 0,1 1 0,-1-1 0,3-1 0,6-3 42,1-1-1,-2 0 0,21-15 0,-27 18-40,30-23 76,-27 18-81,2 1-1,-1 1 0,1 0 1,0 0-1,0 1 1,0 0-1,19-7 0,-27 12-7,0-1-1,-1 1 1,1 0-1,0 0 0,0 0 1,-1 0-1,1 0 1,0 0-1,0 0 0,0 0 1,-1 0-1,1 0 1,0 0-1,0 0 0,-1 1 1,1-1-1,0 0 1,0 1-1,-1-1 0,1 0 1,0 1-1,-1-1 1,1 1-1,-1-1 0,1 1 1,0-1-1,-1 1 1,1 0-1,-1-1 0,1 2 1,9 26-79,0 1 54,-10-28 30,1-1 0,-1 1 0,1 0-1,-1-1 1,1 1 0,0 0 0,-1-1 0,1 1-1,0-1 1,-1 1 0,1-1 0,0 1 0,0-1-1,-1 0 1,1 1 0,0-1 0,0 0 0,0 0 0,0 1-1,-1-1 1,1 0 0,0 0 0,0 0 0,0 0-1,0 0 1,0 0 0,-1 0 0,1 0 0,1-1-1,6-2 19,0-1-1,-1 0 0,0 0 0,0-1 0,0 0 0,0 0 0,-1 0 0,1-1 1,9-12-1,5-3-8,-5 6-39,-12 10-6,1 0 0,-1 1 0,1-1 0,0 1 0,0 1 0,0-1 0,1 1 0,-1-1-1,11-3 1,-15 7 21,0 0-1,0 0 0,0 0 0,0 0 0,0 0 0,0 0 1,0 0-1,0 0 0,0 1 0,0-1 0,0 0 1,0 1-1,-1-1 0,1 0 0,0 1 0,0-1 1,0 1-1,0 0 0,-1-1 0,1 1 0,0 0 1,0-1-1,-1 1 0,1 0 0,-1 0 0,1-1 0,0 1 1,-1 0-1,0 0 0,1 0 0,0 1 0,10 37-112,-6-22 139,-3-10-89,2 5 515,-3-11-175,-2-6-102,0-5-51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153 119 17084,'8'-25'1459,"-5"18"-1140,0-1 0,-1 0 0,0 0 0,0 0 0,-1 0 0,0 0 0,0 0 0,-1-11 0,-4 7 1248,-4 13-322,7 1-1117,-1 0-1,0-1 1,1 1-1,-1 0 0,1 0 1,0 0-1,0 1 0,-1-1 1,0 3-1,-7 21 96,2 0 1,1 0-1,-7 51 0,3 85-211,10-156 1,-2 239 43,0 12-18,2-256-41,1-1 1,-1 1-1,0 0 0,0-1 0,0 1 0,0-1 0,0 1 0,0 0 1,-1-1-1,1 1 0,0-1 0,0 1 0,0 0 0,0-1 0,-1 1 1,1-1-1,0 1 0,-1-1 0,1 1 0,0-1 0,-1 1 1,-7-8-121,-5-24-88,12 30 209,-16-49-273,2-1 0,2 0 0,3-1 1,-8-96-1,17 135 223,0-1 0,2 1 0,-1-1 0,2 1 0,5-26 0,-6 35 46,0 1 0,0 0 0,0-1 1,1 1-1,0 0 0,0 0 0,0 0 0,0 0 1,0 0-1,0 0 0,1 0 0,-1 1 1,1-1-1,0 1 0,0 0 0,0 0 1,0 0-1,0 0 0,0 1 0,1-1 0,-1 1 1,1 0-1,-1 0 0,1 0 0,-1 0 1,8 0-1,6 0 1,1 0-1,-1 2 1,1 0 0,24 5-1,72 22 22,-82-20-12,-11-3 7,-1 1-1,0 0 1,0 2 0,-1 0-1,31 18 1,-45-23 1,0 1 0,-1 0 0,1-1 0,-1 1 1,0 1-1,0-1 0,0 1 0,0-1 0,-1 1 0,0 0 0,0 0 0,0 1 0,0-1 1,-1 1-1,0-1 0,0 1 0,-1 0 0,1 0 0,-1-1 0,-1 1 0,1 0 1,-1 0-1,0 0 0,-1 10 0,0-8 40,-1 1 1,0-1-1,0 0 0,-6 14 1,7-20-23,1 0 0,-1 0 0,0 0 0,0 0 0,-1 0-1,1 0 1,0 0 0,0-1 0,-1 1 0,1 0 0,-1-1 0,0 1 0,0-1 0,1 0 0,-1 1 0,0-1 0,0 0 0,0 0 0,0 0 0,0 0 0,0-1 0,-4 2 0,5-2-8,0 0 0,-1-1 0,1 1 0,0 0 0,-1-1 0,1 1 0,0-1 0,-1 1 0,1-1 0,0 0 0,0 1 0,0-1 0,0 0 0,0 0 0,0 0 0,0 0 0,0 0 0,0 0 0,0 0 0,0 0 0,1 0 0,-1 0 0,0 0 0,1-1 0,-1 1 0,1 0 0,-1-3 0,-10-39 257,11 41-258,-24-278 779,26 267-671,6 12-47,16 18-37,-7-4-99,-4-6-76,0 0 0,0-2 0,1 0 0,21 5 0,-21-7-423,0 0-1,1-2 0,-1 0 1,1 0-1,-1-1 0,1-1 1,-1-1-1,1 0 0,-1 0 1,0-2-1,0 0 0,26-11 1,-11 1-681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2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15291,'-14'87'3274,"9"-66"-2700,1 0 1,1 1-1,1-1 0,2 35 1,0-54-552,0 0 0,0 0 0,0 0 1,0 0-1,0 0 0,1 0 0,-1 0 1,1 0-1,0 0 0,0-1 0,-1 1 0,1 0 1,0 0-1,0-1 0,1 1 0,-1-1 1,0 1-1,0-1 0,1 1 0,-1-1 1,1 0-1,-1 0 0,1 1 0,0-1 1,-1 0-1,1-1 0,0 1 0,0 0 1,0 0-1,0-1 0,0 1 0,-1-1 0,1 0 1,0 1-1,0-1 0,0 0 0,0 0 1,0 0-1,0 0 0,0-1 0,0 1 1,3-1-1,8-3 30,0 0 1,0 0-1,0-1 1,22-12-1,-31 14-35,14-6 23,41-19 87,-55 26-117,0 1 1,0 0-1,0 0 1,1 0 0,-1 0-1,0 0 1,1 1 0,-1 0-1,0 0 1,1 0-1,7 2 1,-10-1-10,1 0 1,-1 1-1,0-1 1,1 1-1,-1-1 1,0 1-1,0 0 1,0 0-1,-1 0 1,1 0-1,0 0 1,-1 0-1,1 0 1,-1 0-1,0 1 1,0-1-1,1 1 1,-2-1-1,1 1 1,0-1-1,0 1 1,-1 0-1,0-1 1,1 5-1,0 8 14,0 0-1,-2 28 0,1-43-14,-1 8 45,0-1 1,0 0-1,0 1 0,-1-1 0,0 0 0,-1 0 1,0 0-1,0 0 0,0-1 0,-1 1 0,0-1 0,0 0 1,0 0-1,-1 0 0,-6 5 0,7-7-1,0-1 1,0 0-1,0 1 0,-1-2 0,0 1 0,1 0 0,-1-1 0,0 0 1,0 0-1,-1 0 0,1-1 0,0 0 0,0 0 0,-1 0 1,1-1-1,0 0 0,-1 0 0,1 0 0,-1 0 0,1-1 1,-8-2-1,5 1-117,1 0 0,0-1 0,0 0 0,1 0 0,-1-1 0,0 0 0,1 0 0,0-1 0,0 1 0,0-1 0,-6-8 0,9 10-25,1 0 0,-1 0 0,1-1 1,-1 1-1,1 0 0,0-1 0,0 0 1,1 0-1,-1 1 0,1-1 0,0 0 0,0 0 1,0 0-1,1 0 0,-1-1 0,1 1 0,0 0 1,0 0-1,0 0 0,1 0 0,-1 0 0,3-5 1,8-13-624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2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58 267 15763,'-4'0'607,"0"-1"-1,0 0 0,0 0 0,0 0 0,0 0 0,1-1 1,-1 1-1,0-1 0,1 0 0,-1-1 0,1 1 0,0 0 1,0-1-1,-4-3 0,7 6-582,0-1 0,0 1 0,0 0 0,0-1 0,0 1-1,0 0 1,0-1 0,0 1 0,0 0 0,0 0 0,0-1 0,1 1 0,-1 0 0,0-1 0,0 1 0,0 0 0,0 0-1,0-1 1,1 1 0,-1 0 0,0 0 0,0-1 0,0 1 0,1 0 0,-1 0 0,0 0 0,0-1 0,1 1-1,-1 0 1,0 0 0,0 0 0,1 0 0,-1-1 0,0 1 0,1 0 0,-1 0 0,1 0 0,11-6 150,9-1-44,6-2-66,31-15-1,-52 21-57,0 0 1,0 0 0,0-1 0,0 0-1,-1 0 1,0 0 0,0-1-1,0 0 1,0 0 0,6-9 0,-10 13-4,0 0 0,-1 0 0,1 0 0,0 1 0,-1-1 0,1 0 0,-1 0 0,1 0 0,-1 0 0,0 0 0,1 0 0,-1 0 0,0 0 0,0 0 0,0 0 0,0 0 0,0-1 0,0 1 0,0 0 0,0 0 0,0 0 0,0 0 0,0 0 0,-1 0 0,1 0 0,-1 0 0,1 0 0,0 0 0,-1 0 0,1 0 0,-1 1 0,0-1 0,1 0 0,-1 0 0,0 0 0,0 1 0,1-1 0,-1 0 0,0 1 0,0-1 0,-2-1 0,1 2-1,-1-1 0,1 0 0,-1 0 0,0 1 0,1-1 0,-1 1 0,0 0 0,1 0 0,-1 0 0,0 0 1,1 1-1,-1-1 0,0 1 0,1-1 0,-1 1 0,-2 1 0,-2 1-7,0 1-1,1 0 1,-1 0 0,1 0 0,0 1-1,0 0 1,1 0 0,-1 0 0,1 1-1,0 0 1,1 0 0,-1 0 0,1 1-1,0-1 1,1 1 0,0 0-1,0 0 1,-4 14 0,7-21 1,0 1 1,0 0-1,0 0 0,0 0 0,0 0 1,0-1-1,0 1 0,1 0 1,-1 0-1,0 0 0,0-1 0,1 1 1,-1 0-1,0 0 0,1-1 1,-1 1-1,1 0 0,-1-1 0,1 1 1,-1 0-1,1-1 0,-1 1 1,1-1-1,0 1 0,-1-1 1,1 1-1,0-1 0,-1 1 0,1-1 1,0 0-1,0 1 0,-1-1 1,1 0-1,0 0 0,0 1 0,0-1 1,-1 0-1,1 0 0,0 0 1,0 0-1,1 0 0,5 0-23,0 0-1,0-1 0,14-2 1,-15 2 9,64-15-140,-35 8 86,40-5 0,-64 12 58,-1 0 1,1 1 0,-1 0 0,1 1-1,-1 0 1,1 1 0,-1 0 0,14 4-1,-20-4 17,0 0 0,0 0 0,0 0-1,0 0 1,0 1 0,0 0 0,-1 0-1,1 0 1,-1 0 0,0 0 0,0 1-1,0-1 1,0 1 0,-1 0 0,1 0-1,1 4 1,-4-8 5,0 0-1,0 0 0,0 0 1,0 0-1,0 0 1,0 0-1,0 0 1,1 0-1,-1 0 0,0 0 1,0 0-1,0 0 1,0-1-1,0 1 1,0 0-1,0 0 0,0 0 1,0 0-1,0 0 1,0 0-1,0 0 1,0 0-1,0 0 0,0 0 1,0 0-1,0 0 1,0 0-1,0 0 1,1 0-1,-1 0 0,0 0 1,0 0-1,0 0 1,0 0-1,0 0 1,0 0-1,0 0 0,0 0 1,0 0-1,0 0 1,0 0-1,0 0 1,0 0-1,0 0 0,0 0 1,0 0-1,1 0 1,-1 0-1,0 0 1,0 0-1,0 0 0,0 1 1,0-1-1,0 0 1,0 0-1,0 0 1,0 0-1,0 0 0,0 0 1,0 0-1,0 0 1,0 0-1,1-9 239,0-14 72,-5-4-44,-1 0-1,-14-42 0,-1-6-858,20 74 536,0 1 0,0-1-1,-1 0 1,1 1 0,0-1-1,0 0 1,0 0 0,0 1-1,0-1 1,0 0 0,0 1 0,0-1-1,0 0 1,1 1 0,-1-1-1,0 0 1,0 1 0,1-1 0,-1 0-1,0 1 1,1-1 0,-1 1-1,0-1 1,1 1 0,-1-1 0,1 1-1,-1-1 1,1 1 0,-1-1-1,1 1 1,-1-1 0,1 1 0,0 0-1,-1-1 1,1 1 0,-1 0-1,2-1 1,28 0-514,-20 1 383,29 2-394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2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16924,'5'27'1848,"-2"5"-1264,-2 7-272,4 4 1105,-1 4-809,3-1-112,3-2-496,-2-5-344,1-13-553,0-10 169,-3-11 472,1-8-208,-7-17-160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2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16396,'2'-5'2040,"-4"4"-1312,4-2 1521,5 3-1857,7 3-472,3 0 120,4 1-72,8 1-184,2 0-112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2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15667,'0'1'100,"1"-1"-1,-1 0 1,0 1-1,1-1 1,-1 1-1,0-1 1,1 1-1,-1-1 1,0 1-1,0-1 1,0 1-1,1-1 1,-1 1-1,0 0 1,0-1-1,0 1 1,0-1-1,0 1 1,0-1-1,0 1 1,0 0-1,0-1 1,0 1-1,0-1 1,-1 1-1,1-1 1,0 1-1,0-1 1,0 1-1,-1-1 1,1 2-1,-14 19 1659,6-10-1138,4-5-499,0 1 0,1 1 0,0-1 1,0 0-1,1 1 0,0-1 0,0 1 1,-1 10-1,3-15-143,0-1 1,1 1-1,-1-1 1,0 1-1,1 0 1,-1-1-1,1 1 1,0-1-1,0 1 1,0-1-1,0 0 1,0 1-1,0-1 1,1 0-1,-1 0 1,1 0 0,0 0-1,0 0 1,-1 0-1,1 0 1,0 0-1,0-1 1,1 1-1,-1-1 1,0 0-1,1 1 1,-1-1-1,3 1 1,21 8-189,-10-4 132,0 1 0,1 1-1,-2 0 1,1 1 0,15 12 0,-28-18 75,1 0 0,-1 0 1,1 1-1,-1 0 0,0 0 0,0 0 1,0 0-1,-1 0 0,0 0 1,0 1-1,0-1 0,0 1 0,0-1 1,-1 1-1,0 0 0,0 0 1,0 0-1,-1 0 0,0-1 0,0 1 1,0 0-1,0 0 0,-2 8 0,0-7 44,0-1 0,0 1 0,-1-1 0,0 0 0,0 1-1,0-1 1,0 0 0,-1-1 0,0 1 0,0-1 0,0 1-1,-1-1 1,1-1 0,-1 1 0,0 0 0,-9 4-1,10-6-16,0 0 0,0 0 0,0-1 0,0 1-1,0-1 1,0 0 0,-1 0 0,1 0 0,-1-1-1,-6 1 1,8-2-65,0 1 0,1 0-1,-1-1 1,1 0 0,-1 1-1,1-1 1,-1 0 0,1 0-1,-1 0 1,1-1 0,0 1-1,-1-1 1,1 1 0,0-1-1,0 0 1,0 0 0,0 0 0,-2-3-1,3 3 11,-1-1 0,1 0 0,-1 1 0,1-1 0,0 0 0,0 0 0,0 0 1,0 0-1,1 0 0,-1 0 0,1 0 0,0 0 0,0-6 0,1-24-295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2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55 15475,'1'0'108,"0"-1"-1,-1 0 0,1 0 0,0 0 1,0 0-1,-1 0 0,1 0 0,-1 0 1,1 0-1,-1 0 0,1 0 0,-1 0 1,0 0-1,1-1 0,-1 1 0,0 0 1,0 0-1,0 0 0,0 0 0,0-1 1,0 1-1,0 0 0,0 0 0,-1 0 1,1 0-1,0 0 0,-1 0 0,1-1 1,-1 1-1,1 0 0,-1 0 0,0 0 1,1 0-1,-1 0 0,0 1 0,1-1 1,-1 0-1,0 0 0,0 0 0,0 1 1,-2-2-1,0 0 95,0 0 1,-1 1-1,1 0 1,-1-1 0,0 1-1,1 1 1,-1-1-1,0 0 1,0 1-1,1 0 1,-1 0-1,-5 0 1,-2 2-89,0 1 1,0 0 0,0 1-1,0 0 1,1 0-1,0 1 1,0 0 0,0 1-1,1 0 1,0 1-1,-11 9 1,8-6-93,1 2 1,0-1-1,0 1 0,1 1 1,0 0-1,1 0 0,-8 18 0,15-26-12,-1 0 0,1 0-1,1-1 1,-1 1-1,1 1 1,0-1-1,0 0 1,0 10-1,1-13-8,0-1-1,0 1 1,1-1-1,-1 1 1,0 0-1,1-1 1,-1 1-1,1-1 1,0 1-1,0-1 1,-1 0-1,1 1 1,0-1-1,0 0 1,0 1-1,0-1 1,1 0-1,-1 0 1,0 0-1,0 0 1,1 0-1,-1 0 1,0 0-1,1 0 0,-1-1 1,1 1-1,-1-1 1,1 1-1,0-1 1,-1 1-1,4-1 1,5 1-181,0 0 0,0-1 1,0 0-1,0-1 0,0 0 0,1 0 0,-1-1 1,-1 0-1,1-1 0,11-5 0,16-7-1493,42-24-1,-71 35 1580,46-25-782,-3 0-285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2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151 146 16283,'-1'-1'176,"0"0"-1,0-1 1,0 1-1,-1 0 0,1 0 1,0 1-1,-1-1 0,1 0 1,-1 0-1,1 0 0,-1 1 1,1-1-1,-1 1 1,1 0-1,-1-1 0,1 1 1,-1 0-1,0 0 0,1 0 1,-1 0-1,0 0 0,-2 0 1,1 1-47,0 1 0,0-1 0,0 0-1,0 1 1,1-1 0,-1 1 0,1 0 0,-1 0 0,1 0 0,0 0 0,-3 4 0,-4 5-61,0 2 0,1-1 0,-12 25 0,20-37-67,-7 13 4,-14 32-10,20-42 7,0 0-1,0 1 1,0-1 0,0 1-1,0-1 1,1 1 0,-1 0-1,1-1 1,0 1 0,1 4-1,-1-7 3,0 0 0,1 0 0,-1 0-1,0-1 1,1 1 0,-1 0 0,1-1-1,-1 1 1,1 0 0,-1-1 0,1 1-1,0-1 1,-1 1 0,1-1 0,0 1 0,-1-1-1,1 0 1,0 1 0,-1-1 0,1 0-1,0 1 1,0-1 0,0 0 0,-1 0-1,1 0 1,0 1 0,0-1 0,0 0-1,-1 0 1,1 0 0,0-1 0,1 1-1,30-7 116,-10-1-33,-1-2-1,0 0 0,31-21 1,57-48 253,-31 21-21,-78 58-308,1-1 0,0 1 1,-1-1-1,1 1 0,0-1 0,0 1 0,0-1 0,-1 1 1,1 0-1,0-1 0,0 1 0,0 0 0,0 0 1,0 0-1,-1 0 0,1 0 0,2 0 0,-3 0-5,0 0 0,1 0 0,-1 1 0,0-1 0,1 0 0,-1 0-1,0 1 1,0-1 0,1 0 0,-1 1 0,0-1 0,0 1 0,0-1 0,1 0-1,-1 1 1,0-1 0,0 1 0,0-1 0,0 0 0,0 1 0,0-1-1,0 1 1,0-1 0,0 0 0,0 1 0,0 0 0,-8 37 138,4-24-116,3-12-18,1 1 0,-1-1 0,1 1 0,-1-1 0,1 1 0,0-1 0,0 1 0,1-1 0,-1 1 0,0-1 0,1 0 0,-1 1 0,1-1 0,1 3 0,-1-4 6,0 0 0,0 0 0,0 0 0,0 0 0,0 0 0,0 0 0,0 0 0,1-1 0,-1 1 0,0 0 1,0-1-1,1 1 0,-1-1 0,0 1 0,1-1 0,-1 0 0,0 0 0,1 0 0,-1 1 0,1-1 0,-1 0 0,1-1 0,-1 1 0,0 0 0,3-1 0,9-1 75,0-1 0,-1 0 1,1-1-1,-1-1 0,21-10 0,56-38 287,-29 17-308,-59 35-70,0 0 0,0 1 0,1-1 0,-1 1-1,0-1 1,0 1 0,0-1 0,1 1 0,-1 0 0,0 0 0,1-1 0,1 1 0,-3 0 0,0 0 1,1 1-1,-1-1 0,0 0 1,0 0-1,1 0 0,-1 0 1,0 0-1,1 1 1,-1-1-1,0 0 0,0 0 1,0 0-1,1 1 0,-1-1 1,0 0-1,0 0 0,0 1 1,1-1-1,-1 0 0,0 1 1,0-1-1,0 0 0,0 1 1,0-1-1,0 0 0,0 1 1,0-1-1,1 0 1,-1 1-1,-1 3-5,1 1 0,-1-1 0,1 1 1,-1-1-1,-3 7 0,0 4 3,3-8-9,0-4 16,0 1-1,0 0 1,0-1-1,1 1 1,0 0-1,0 3 1,0-6-3,0-1 1,0 1 0,0 0 0,1-1-1,-1 1 1,0-1 0,0 1 0,1-1-1,-1 1 1,0-1 0,1 1 0,-1-1-1,0 1 1,1-1 0,-1 0 0,1 1-1,-1-1 1,1 1 0,-1-1 0,1 0 0,-1 0-1,1 1 1,-1-1 0,1 0 0,-1 0-1,1 0 1,0 1 0,-1-1 0,1 0-1,-1 0 1,1 0 0,0 0 0,-1 0-1,1 0 1,-1 0 0,1 0 0,0 0-1,-1-1 1,1 1 0,-1 0 0,1 0-1,-1 0 1,1-1 0,0 0 0,17-6-2,-1-1 0,0-1 0,0-1 1,-1 0-1,25-21 0,-15 11-64,12-9-62,34-23-269,-55 46 208,-17 6 183,0 0 0,1 0 1,-1 0-1,0 0 0,0 0 0,1 0 0,-1 1 0,0-1 0,1 0 0,-1 0 0,0 0 0,0 0 0,1 0 0,-1 1 0,0-1 1,0 0-1,0 0 0,1 1 0,-1-1 0,0 0 0,0 0 0,0 1 0,0-1 0,1 0 0,-1 0 0,0 1 0,0-1 0,0 0 0,0 1 1,0 3-22,0-1 0,0 0 0,0 1-1,0-1 1,-1 1 0,-1 4 0,0 3-87,2-11 92,0 1 0,0-1 0,0 0 1,0 0-1,0 0 0,0 0 1,0 0-1,0 0 0,0 1 0,0-1 1,0 0-1,0 0 0,0 0 1,0 0-1,0 0 0,1 0 0,-1 0 1,0 0-1,0 1 0,0-1 1,0 0-1,0 0 0,0 0 1,0 0-1,0 0 0,1 0 0,-1 0 1,0 0-1,0 0 0,0 0 1,0 0-1,0 0 0,0 0 0,1 0 1,-1 0-1,0 0 0,0 0 1,0 0-1,0 0 0,0 0 0,0 0 1,1 0-1,-1 0 0,0 0 1,0 0-1,0 0 0,0 0 1,0 0-1,0 0 0,0 0 0,1-1 1,-1 1-1,0 0 0,0 0 1,0 0-1,0 0 0,0 0 0,0 0 1,0 0-1,0 0 0,0-1 1,0 1-1,0 0 0,0 0 0,0 0 1,1 0-1,7-8-397,26-35-279,-12 8 232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2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89 16860,'-39'69'2283,"22"-39"-1153,-16 35-1,28-54-862,1 1-1,1 0 0,-1-1 0,2 2 0,0-1 0,-1 23 0,12 97 270,-5-96-611,-1 1 1,-3 50-1,-8-52-11,-2-22 52,10-13 35,-1 0 0,1 0 0,-1 0 0,1 0-1,0 0 1,-1 0 0,1 0 0,-1 0 0,1 0-1,-1 0 1,1 0 0,0 0 0,-1 0 0,1 0-1,-1 0 1,1 0 0,0 0 0,-1-1 0,1 1-1,-1 0 1,1 0 0,0 0 0,-1-1 0,1 1-1,0 0 1,-1-1 0,1 1 0,0 0 0,-1 0-1,1-1 1,0 1 0,-1-1 0,-1-3 17,0 0 1,0 0 0,1 0 0,-1-1 0,1 1-1,0 0 1,0-1 0,0 1 0,1-1-1,0 1 1,0-1 0,0-5 0,0 0 13,0-34 22,2 0-1,1 0 1,3 0 0,2 0 0,1 1 0,3 1 0,1-1 0,2 2 0,30-58 0,-37 84-52,1 0 1,1 0-1,0 1 1,20-21-1,-27 31-2,0 0 0,1 1 0,0 0 0,-1 0 0,1 0 0,0 0 0,0 1 0,1 0 0,-1 0-1,0 0 1,1 0 0,0 0 0,-1 1 0,1 0 0,0 0 0,-1 0 0,1 1 0,0-1-1,0 1 1,0 0 0,7 2 0,-10-2 1,0 1 0,0-1 0,0 1 0,0 0 1,0 0-1,0 0 0,0 0 0,-1 1 0,1-1 0,0 0 0,0 1 0,-1-1 0,1 1 0,-1-1 0,0 1 0,1 0 0,-1 0 0,0 0 0,0-1 1,0 1-1,0 0 0,0 0 0,-1 0 0,1 1 0,0-1 0,-1 0 0,0 0 0,1 0 0,-1 0 0,0 1 0,0-1 0,0 0 0,-1 0 0,0 3 1,0 4 40,0 0 0,-1 0 0,-1 0 1,0 0-1,0-1 0,-8 16 1,2-8 35,-1-1 1,-1 0 0,0-1-1,-1-1 1,0 1 0,-1-2-1,-1 0 1,0 0 0,0-2-1,-1 0 1,-1 0 0,-19 9-1,30-17-243,-1-1-1,1 1 0,0-1 0,0 0 1,-1 0-1,-8 0 0,14-1 158,0 0 0,0 0-1,-1 0 1,1 0-1,0 0 1,0 0 0,-1 0-1,1 0 1,0 0 0,0 0-1,0 0 1,-1 0 0,1 0-1,0 0 1,0 0-1,0 0 1,-1 0 0,1-1-1,0 1 1,0 0 0,0 0-1,-1 0 1,1 0 0,0 0-1,0-1 1,0 1-1,0 0 1,0 0 0,-1 0-1,1-1 1,0 1 0,0 0-1,0 0 1,0 0 0,0-1-1,0 1 1,0 0-1,0 0 1,0-1 0,0 1-1,0 0 1,0 0 0,5-11-242,13-10-169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2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165 197 14043,'3'-4'791,"0"1"-1,0-1 1,0 0 0,-1 0 0,4-7-1,-5 10-699,-1 1 0,0-1-1,1 1 1,-1-1 0,0 1-1,0-1 1,1 1 0,-1-1-1,0 1 1,0-1 0,0 1-1,0-1 1,0 1 0,1-1 0,-1 0-1,0 1 1,0-1 0,0 1-1,-1-1 1,1 1 0,0-1-1,0 1 1,0-1 0,0 0-1,0 1 1,-1-1 0,1 1-1,0-1 1,-1 1 0,1 0-1,0-1 1,-1 1 0,1-1-1,0 1 1,-1-1 0,1 1-1,-1 0 1,1-1 0,-1 1-1,1 0 1,-1-1 0,1 1-1,-1 0 1,1 0 0,-1 0-1,1-1 1,-1 1 0,1 0-1,-1 0 1,1 0 0,-1 0-1,0 0 1,1 0 0,-1 0-1,1 0 1,-1 0 0,0 1-1,-4 0 48,0 0-1,0 0 0,1 1 1,-1-1-1,1 1 0,-1 1 0,1-1 1,0 0-1,0 1 0,0 0 0,0 0 1,0 0-1,-3 4 0,-7 8-92,-21 26 0,28-33-50,0 1 1,1 0 0,0 0-1,0 0 1,1 0 0,1 1 0,-1 0-1,1 0 1,-4 21 0,8-30 3,0-1 0,-1 1 0,1 0 1,0-1-1,0 1 0,0 0 0,0 0 0,0-1 0,0 1 1,1 0-1,-1 0 0,0-1 0,0 1 0,0 0 0,1 0 0,-1-1 1,0 1-1,1 0 0,-1-1 0,1 1 0,-1-1 0,1 1 1,-1-1-1,1 1 0,-1-1 0,1 1 0,-1-1 0,1 1 1,0-1-1,-1 1 0,1-1 0,0 0 0,-1 1 0,1-1 1,0 0-1,-1 0 0,1 0 0,0 1 0,0-1 0,-1 0 1,1 0-1,0 0 0,0 0 0,-1 0 0,2-1 0,3 1-2,0-1 0,-1 0 0,1-1 0,0 1 0,7-4 0,59-33-5,-53 27 9,1 1 0,1 0 0,-1 1 0,31-8 0,-49 16-4,1 0 0,-1 1 0,0 0 0,1-1 0,-1 1 0,1 0 1,-1 0-1,1-1 0,-1 1 0,0 0 0,1 1 0,-1-1 0,1 0 0,-1 0 0,1 1 0,-1-1 0,0 0 1,1 1-1,-1-1 0,0 1 0,1 0 0,-1 0 0,0-1 0,0 1 0,0 0 0,0 0 0,0 0 0,0 0 1,0 0-1,2 2 0,-2 1-5,0 0 1,0 0 0,0-1-1,0 1 1,-1 0 0,1 0-1,-1 0 1,0 0 0,0 0 0,-2 5-1,2-4 7,0-3 9,0 0 0,0 0 0,0 0 0,0 0 0,0 0 0,-1 0 0,1 0 0,-1 0 0,0 0 0,0 1 0,0-3 0,1 0 1,0-1-1,-1 1 1,1 0-1,-1-1 1,1 1-1,0 0 1,-1-1-1,1 1 1,0-1 0,-1 1-1,1-1 1,0 1-1,0-1 1,0 1-1,-1-1 1,1 1-1,0-1 1,0 1-1,0-1 1,0 1-1,0-1 1,0 1-1,0-1 1,0 1-1,0-1 1,0 1-1,0-1 1,0 1-1,1-2 1,-2-26 113,1 24-100,3-206 283,-3 210-311,0-1 0,1 1 0,-1-1-1,0 1 1,0 0 0,0-1 0,1 1 0,-1-1-1,0 1 1,0 0 0,1-1 0,-1 1 0,0 0-1,0-1 1,1 1 0,-1 0 0,1-1-1,-1 1 1,0 0 0,1 0 0,-1-1 0,1 1-1,-1 0 1,0 0 0,1 0 0,-1 0-1,1 0 1,-1-1 0,1 1 0,-1 0 0,1 0-1,-1 0 1,0 0 0,1 0 0,-1 1-1,1-1 1,-1 0 0,1 0 0,-1 0 0,1 0-1,-1 0 1,24 7-342,-21-6 243,23 7-527,1-2 0,-1 0 0,1-2 0,0-1 0,47 0 0,-63-4 548,0 0-1,-1-1 0,1 0 1,-1 0-1,1-1 0,-1-1 1,15-6-1,-19 6 249,1 0 0,-1 0 0,1 0 0,-1-1-1,-1 0 1,1-1 0,-1 1 0,0-1 0,0 0 0,0 0 0,6-11 0,-11 16-98,1 0 1,0 0 0,-1 0 0,1-1 0,-1 1 0,0 0-1,1 0 1,-1-1 0,0 1 0,1 0 0,-1 0 0,0-1-1,0-1 1,0 3-37,-1-1 0,1 1 1,0-1-1,0 1 0,0-1 0,0 1 0,-1 0 0,1-1 0,0 1 0,-1-1 0,1 1 0,0 0 0,0-1 0,-1 1 0,1 0 1,-1-1-1,1 1 0,0 0 0,-1 0 0,1-1 0,-1 1 0,1 0 0,-1-1 0,-2 1 4,1 0 0,0 0 0,0-1 0,0 1 0,0 1 0,0-1 0,0 0 0,0 0 0,0 1 0,0-1 0,0 1 0,0 0 0,0-1 0,-2 2 0,-6 4-24,0 0 0,0 1 1,1-1-1,0 2 0,1-1 0,0 1 1,-14 17-1,18-19-16,0-1 1,0 1-1,0 0 0,1 0 1,0 0-1,0 0 0,0 1 1,1-1-1,0 1 0,0 0 1,1 0-1,0-1 0,0 1 1,0 8-1,1-13-13,0 0 0,1-1-1,-1 1 1,0-1 0,1 1-1,-1 0 1,1-1 0,0 1 0,-1-1-1,1 1 1,0-1 0,0 0-1,0 1 1,0-1 0,0 0 0,0 1-1,0-1 1,1 0 0,-1 0 0,0 0-1,1 0 1,-1 0 0,0 0-1,1-1 1,-1 1 0,1 0 0,0-1-1,-1 1 1,1-1 0,-1 0-1,1 1 1,0-1 0,-1 0 0,1 0-1,3 0 1,3-1-243,0 1-1,0-1 1,0 0-1,0-1 1,15-5 0,9-5-478,-2-2 0,43-24 0,-23 8 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2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194 227 13715,'0'-1'82,"1"1"0,-1 0-1,0-1 1,1 1 0,-1 0 0,0-1 0,0 1 0,1-1-1,-1 1 1,0-1 0,0 1 0,0-1 0,0 1 0,1 0-1,-1-1 1,0 1 0,0-1 0,0 1 0,0-1 0,0 1-1,0-1 1,0 1 0,-1-1 0,1 1 0,0-1-1,0 1 1,0-1 0,0 1 0,0 0 0,-1-1 0,1 1-1,0-1 1,0 1 0,-1 0 0,1-1 0,-1 0 0,0 1 84,-1-1 0,1 1 0,0 0 0,-1-1 0,1 1 0,-1 0 1,1 0-1,-1 0 0,1 0 0,0 0 0,-1 0 0,-1 1 0,-43 11 2693,31-6-2285,1 1 1,0 0-1,-16 11 1,25-14-453,1-1 1,-1 1 0,1-1 0,-1 1 0,1 1 0,0-1 0,1 0 0,-1 1 0,1 0 0,0 0 0,-4 9-1,6-13-94,1 1 0,-1-1 0,1 1 0,-1-1 0,1 1 0,0-1 0,0 1 0,-1-1-1,1 1 1,0-1 0,0 1 0,1-1 0,-1 1 0,0-1 0,0 1 0,1-1-1,-1 1 1,1-1 0,0 1 0,-1-1 0,1 0 0,1 2 0,0-1-3,-1 0-1,1 0 1,0-1 0,0 1 0,0-1 0,0 0 0,0 0-1,1 0 1,-1 0 0,0 0 0,0 0 0,5 1 0,1-1 9,0 0 0,0 0 1,0 0-1,0-1 0,0 0 1,0-1-1,11-2 0,-8 0-7,0-1 0,0-1 0,-1 0 0,1 0 0,-1-1 0,0-1 0,-1 1 0,0-2 0,0 1 0,0-1 0,-1 0 0,0-1 0,-1 0-1,0 0 1,10-18 0,-3 3-30,-1 0-1,-2-1 0,0 0 0,-2-1 0,11-42 0,-18 60-9,-1 5 5,0 0 0,-1 0 0,1 0 0,0-1 0,-1 1-1,0 0 1,0 0 0,0 0 0,0 0 0,0 0 0,-2-5 0,2 8 5,0-1 1,0 1-1,0 0 1,0 0-1,0 0 1,0 0-1,0-1 1,0 1-1,0 0 1,-1 0-1,1 0 1,0 0-1,0 0 1,0-1-1,0 1 1,0 0-1,0 0 1,-1 0-1,1 0 1,0 0-1,0 0 1,0 0-1,0 0 1,-1-1-1,1 1 1,0 0-1,0 0 1,0 0-1,-1 0 1,1 0-1,0 0 1,0 0-1,0 0 1,0 0-1,-1 0 1,1 0-1,0 0 1,0 0-1,0 1 1,0-1-1,-1 0 1,1 0-1,-8 8-61,-6 17-4,6-4-98,0 2 0,1-1-1,2 1 1,0 0 0,2 0 0,0 0 0,1 1 0,3 39 0,0-59 154,-1 0 1,1 0 0,0 0-1,0 0 1,1 0 0,-1 0-1,1 0 1,0 0-1,0 0 1,0-1 0,0 1-1,1-1 1,-1 0 0,1 1-1,0-1 1,0 0-1,0-1 1,5 4 0,13 8-287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16363,'-39'38'2304,"20"-21"-935,-28 33-1,43-46-1150,1 1-1,0-1 0,0 1 1,0 0-1,0 0 0,1 0 0,0 0 1,0 0-1,0 0 0,1 1 1,0-1-1,0 1 0,-1 6 1,2-11-200,0 0 1,0-1 0,0 1 0,1 0-1,-1-1 1,0 1 0,0 0 0,0-1 0,0 1-1,1-1 1,-1 1 0,0 0 0,0-1-1,1 1 1,-1-1 0,1 1 0,-1-1 0,0 1-1,1-1 1,-1 1 0,1-1 0,-1 1-1,1-1 1,0 1 0,-1-1 0,2 1 0,0-1-7,0 1 0,0-1 1,0 1-1,-1-1 1,1 0-1,0 0 1,0 0-1,0 0 1,3 0-1,39-12-102,-13-1-66,48-27 0,-52 25 20,0 1 1,34-12-1,-56 24 120,-1 1 1,1 0-1,-1 0 0,1 0 0,5 0 1,-9 1 15,0-1 1,0 2-1,-1-1 1,1 0-1,0 0 0,0 0 1,-1 0-1,1 0 1,0 1-1,0-1 1,0 0-1,-1 1 1,1-1-1,0 0 1,-1 1-1,1-1 1,0 1-1,-1-1 1,1 1-1,-1 0 0,1-1 1,-1 1-1,1-1 1,-1 1-1,1 0 1,-1 0-1,0-1 1,1 1-1,-1 0 1,0-1-1,1 1 1,-1 0-1,0 0 0,0 0 1,0-1-1,0 2 1,0 7 41,0-1 0,0 1 1,-3 13-1,1-15 5,1 0 1,1 1 0,-1-1 0,1 0-1,0 1 1,2 7 0,-2-14-40,0 0 1,1 0 0,-1 0-1,1 0 1,-1 0-1,1 0 1,-1 0 0,1 0-1,-1 0 1,1 0 0,0 0-1,0-1 1,-1 1 0,1 0-1,0 0 1,0-1-1,0 1 1,0-1 0,0 1-1,0-1 1,0 1 0,0-1-1,0 1 1,0-1 0,0 0-1,0 0 1,0 1 0,0-1-1,0 0 1,1 0-1,-1 0 1,0 0 0,0 0-1,0-1 1,0 1 0,0 0-1,0 0 1,0-1 0,0 1-1,2-1 1,6-2-7,-1-1 0,1 1 0,13-9 0,-19 10-15,27-15-88,-11 6-165,-1 0 0,2 2 1,-1 0-1,40-12 0,-57 21 253,0-1 0,0 0 0,0 1 0,0 0 0,1-1 0,-1 1 0,0 0-1,0 0 1,0 0 0,0 1 0,1-1 0,-1 0 0,0 1 0,0-1 0,0 1-1,0 0 1,0 0 0,0 0 0,0 0 0,0 0 0,0 0 0,0 0 0,-1 1 0,1-1-1,-1 1 1,1-1 0,-1 1 0,1-1 0,-1 1 0,0 0 0,1 0 0,-1 0-1,0 0 1,0 0 0,-1 0 0,1 0 0,0 0 0,-1 0 0,1 0 0,-1 0 0,0 0-1,1 3 1,0 9 185,0-9-26,-1 0 0,1 0 0,0 0 1,0 0-1,1 0 0,3 8 1,-5-12-117,1 0-1,0 0 1,0 0 0,-1 0 0,1 0 0,0 0 0,0-1-1,0 1 1,0 0 0,0 0 0,1-1 0,-1 1 0,0-1 0,0 1-1,0-1 1,0 1 0,1-1 0,-1 0 0,0 1 0,0-1 0,1 0-1,-1 0 1,0 0 0,1 0 0,-1 0 0,0 0 0,0 0-1,1-1 1,-1 1 0,0 0 0,0-1 0,2 0 0,21-8 54,0-1 0,34-19 0,15-7-532,-61 31 317,-1 0 0,1 1 1,0 1-1,0 0 0,0 0 0,17 0 1,-26 3 134,-1 0 0,1 0 1,-1 0-1,1 0 0,-1 0 1,1 1-1,0-1 1,-1 1-1,0 0 0,1-1 1,-1 1-1,1 0 0,-1 1 1,0-1-1,0 0 0,0 1 1,0-1-1,0 1 0,0 0 1,0-1-1,0 1 1,-1 0-1,1 0 0,-1 0 1,1 1-1,-1-1 0,0 0 1,0 0-1,0 1 0,0-1 1,0 1-1,0-1 0,-1 0 1,1 1-1,-1 0 0,0-1 1,0 3-1,1 4 180,-1-7-129,0 1 0,0-1 0,0 0 0,0 1 0,0-1 0,1 0 0,-1 1 0,1-1 0,-1 0-1,1 1 1,0-1 0,0 0 0,0 0 0,0 0 0,1 0 0,1 2 0,-3-4-80,0 1 0,0-1 0,0 0 0,1 0 0,-1 0 0,0 0 0,0 0 0,0 0 0,1 0 0,-1 0 0,0 0 0,0 0 0,0 0 0,1 0 0,-1 0 0,0 0 0,0 0 0,0 0 0,0 0 0,1-1 0,-1 1 0,0 0 0,0 0-1,0 0 1,1 0 0,-1 0 0,0 0 0,0 0 0,0-1 0,0 1 0,0 0 0,0 0 0,1 0 0,-1 0 0,0-1 0,0 1 0,0 0 0,0 0 0,0 0 0,0 0 0,0-1 0,0 1 0,0 0 0,0 0 0,0 0 0,0-1 0,0 1 0,0 0 0,0 0 0,0 0 0,0-1 0,0 1 0,0 0 0,0 0 0,0-1 0,-1-13-361,-3 0-41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16780,'2'2'224,"0"0"1,0 0 0,0 0 0,0 1 0,0-1 0,-1 0-1,1 1 1,-1 0 0,0-1 0,1 1 0,-1 0 0,-1-1-1,1 1 1,0 3 0,3 6 745,126 346 1296,-128-352-2317,-1-3-32,0-1 0,0 1 0,0 0 0,-1 0 0,1 0 0,-1 0 0,1 5 0,-1-8 57,-1 0-1,1 0 1,0 0 0,0 1-1,0-1 1,-1 0 0,1 0-1,0 0 1,0 0 0,-1 1-1,1-1 1,0 0 0,0 0-1,-1 0 1,1 0 0,0 0-1,-1 0 1,1 0 0,0 0-1,0 0 1,-1 0 0,1 0-1,0 0 1,-1 0 0,1 0-1,0 0 1,0 0 0,-1 0-1,1 0 1,0 0 0,0-1-1,-1 1 1,1 0 0,0 0-1,0 0 1,-1 0 0,1-1-1,0 1 1,0 0 0,0 0-1,-1 0 1,1-1 0,0 1-1,0 0 1,0 0 0,0-1-1,-1 1 1,-12-12-560,-80-91-1829,4-3 3767,86 103-1112,1 0-1,-1-1 0,1 1 1,0 0-1,-3-8 0,5 10-182,0 1-1,-1-1 1,1 0-1,0 0 0,0 1 1,0-1-1,0 0 1,0 0-1,0 0 1,0 1-1,0-1 0,0 0 1,0 0-1,1 0 1,-1 1-1,0-1 1,0 0-1,1 0 0,-1 1 1,0-1-1,1 0 1,-1 1-1,1-1 1,-1 0-1,1 1 0,-1-1 1,1 1-1,0-1 1,-1 1-1,1-1 1,0 1-1,-1-1 0,1 1 1,0 0-1,0-1 1,16-6 268,0 1-1,1 1 1,-1 1 0,26-4 0,3-1-853,93-21-844,-94 21 969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37 15915,'-6'1'283,"0"1"-1,0-1 0,-1 1 0,1 0 0,1 1 0,-1 0 0,0 0 1,1 0-1,-1 0 0,1 1 0,0 0 0,0 0 0,0 0 1,1 1-1,-8 9 0,8-9-196,0 0 0,1 0 1,0 0-1,0 0 0,1 0 0,-1 1 0,1-1 1,0 1-1,1 0 0,-1-1 0,1 1 1,0 0-1,1 0 0,-1 0 0,1 0 1,0 0-1,2 7 0,-2-10-59,1-1 0,0 1 0,-1 0 1,1 0-1,0-1 0,1 1 0,-1 0 0,0-1 0,1 0 0,0 1 1,-1-1-1,1 0 0,0 0 0,0 0 0,0 0 0,0 0 0,4 2 1,-2-2 22,0 0 1,-1 0 0,1-1 0,0 0 0,0 1 0,0-2 0,0 1-1,0 0 1,0-1 0,0 0 0,5 0 0,2-1 71,0 0 0,0-1 0,0 0 0,-1-1 0,1 0 0,-1-1 0,0 0 0,13-7 0,-12 4 22,0 1 1,-1-2 0,0 1 0,0-1-1,-1-1 1,0 0 0,10-12 0,-16 16-105,1 0 1,-1 0 0,0 0 0,0-1-1,0 1 1,-1 0 0,0-1-1,0 0 1,-1 0 0,1 1 0,-1-1-1,0 0 1,-1 0 0,1 0-1,-1 0 1,-1 0 0,0-8 0,1 12-100,-1 0 0,1 0 0,0 0 0,-1 0 0,0 0 0,1 0 0,-1 0 0,0 0 0,0 0 0,0 1 0,0-1 0,0 0 0,0 1 0,-1-1 0,1 1 0,0-1 0,-1 1 0,0 0 0,1-1 0,-1 1 0,0 0 0,1 0 0,-1 0 0,0 0 0,0 1 0,0-1 0,0 0 0,0 1 0,0-1 0,0 1 0,-4-1 0,3 2-143,-1-1-1,0 0 1,1 1-1,-1 0 1,1 0-1,-1 0 1,1 0-1,-1 1 0,1-1 1,0 1-1,0 0 1,0 0-1,0 0 1,0 0-1,0 1 1,-5 4-1,-6 9-708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151 168 14235,'2'-16'1104,"-1"1"0,-1-31 0,0 43-904,0 0 0,0 0-1,0 0 1,-1-1 0,0 1 0,0 0-1,1 0 1,-2 0 0,1 0 0,0 0-1,-1 0 1,1 1 0,-1-1 0,0 0 0,0 1-1,0-1 1,0 1 0,0 0 0,0-1-1,-1 1 1,-2-2 0,3 4-124,0-1 0,0 1 1,1-1-1,-1 1 0,0 0 0,0-1 0,1 1 0,-1 0 1,0 0-1,0 0 0,0 1 0,1-1 0,-1 0 1,0 1-1,1-1 0,-1 1 0,0 0 0,1-1 0,-1 1 1,0 0-1,1 0 0,-1 0 0,1 0 0,0 0 0,-1 0 1,1 1-1,0-1 0,-2 2 0,-3 4 21,1-1-1,0 1 0,1 0 1,-8 14-1,5-6-86,1-1-1,0 2 1,1-1-1,0 0 1,2 1 0,0 0-1,0 0 1,2 0-1,0 0 1,0 0-1,2 1 1,2 17-1,-2-31-4,-1 1 0,1-1 0,0 1 0,0-1 0,1 0 0,-1 0 0,1 0 0,0 0 1,-1 0-1,1 0 0,0 0 0,1 0 0,-1-1 0,0 1 0,1-1 0,0 1 0,-1-1 0,5 2 0,-4-3 13,-1 0 0,1 0 1,0 0-1,-1 0 0,1-1 0,0 0 1,-1 1-1,1-1 0,0 0 0,-1 0 1,1 0-1,0-1 0,-1 1 0,1-1 1,0 1-1,-1-1 0,1 0 1,-1 0-1,1 0 0,-1 0 0,1-1 1,-1 1-1,0-1 0,3-2 0,4-3 75,-1-1 0,0 0 0,0 0-1,-1-1 1,0 0 0,0-1 0,-1 1-1,0-1 1,8-21 0,-7 14 39,-1 1 1,-1-1 0,-1 0-1,0-1 1,2-30-1,-6 38-87,0 1-1,-1-1 0,0 1 0,-1 0 0,0-1 0,-5-15 0,6 22-46,0 1-1,0-1 1,-1 1-1,1 0 1,0-1-1,-1 1 1,0 0-1,1 0 1,-1 0-1,0 0 0,0 1 1,-4-4-1,5 4-12,-1 1-1,1-1 0,-1 1 0,1-1 0,-1 1 0,1 0 1,-1-1-1,1 1 0,-1 0 0,1 0 0,-1 0 0,1 0 1,-1 0-1,0 1 0,1-1 0,-1 0 0,1 1 0,-1-1 1,1 1-1,-1 0 0,1-1 0,0 1 0,-2 1 0,-1 1-53,1-1 0,1 1-1,-1-1 1,0 1-1,1 0 1,-1 0-1,1 0 1,0 0 0,0 0-1,0 1 1,-3 6-1,4-8-20,0 0-1,1 1 1,-1-1-1,0 0 1,1 0-1,-1 0 1,1 1-1,0-1 1,0 0-1,0 0 0,0 1 1,0-1-1,0 0 1,1 0-1,-1 0 1,1 1-1,-1-1 1,1 0-1,0 0 1,0 0-1,0 0 1,1 2-1,0-3 2,-1 0 0,0 0 0,1 0 0,-1 0 0,0 0 0,1 0 1,-1 0-1,1-1 0,-1 1 0,1-1 0,-1 1 0,1-1 0,0 1 0,-1-1 0,1 0 0,0 0 0,-1 0 0,1 0 0,0 0 0,-1 0 0,1 0 0,0-1 0,-1 1 0,1-1 1,-1 1-1,1-1 0,-1 0 0,1 1 0,-1-1 0,2-1 0,5-2-176,0-1 1,0 0 0,-1-1-1,9-7 1,17-19-506,1-6 18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16932,'-2'0'141,"0"1"1,-1 0 0,1 0 0,0 0 0,0 0 0,-1 0 0,1 1 0,0-1-1,0 1 1,0 0 0,1-1 0,-1 1 0,0 0 0,1 0 0,-3 4-1,-18 34 936,15-22-816,2-1 1,0 1 0,1 0-1,1 1 1,0-1 0,2 0-1,0 1 1,1-1 0,5 36-1,-1-27-167,1-1 0,1 0-1,2 0 1,0-1 0,2 0 0,15 29-1,-23-50-79,15 23 32,-16-26-37,-1 0-1,1 0 1,0 0-1,-1 0 1,1 0 0,0 0-1,0 0 1,0-1 0,0 1-1,0 0 1,0-1-1,0 1 1,0 0 0,0-1-1,0 0 1,0 1 0,0-1-1,0 1 1,0-1 0,0 0-1,2 0 1,-2 0-2,0-1 1,0 1 0,-1-1 0,1 1-1,-1-1 1,1 1 0,0-1 0,-1 0-1,1 1 1,-1-1 0,1 0-1,-1 0 1,0 1 0,1-1 0,-1 0-1,0 0 1,0 0 0,1 1-1,-1-1 1,0 0 0,0 0 0,0 0-1,0 0 1,0 1 0,0-1 0,0 0-1,0 0 1,0 0 0,-1-1-1,1-4 32,-1-28 47,-2 1-1,-1 0 1,-2 0-1,-1 0 0,-2 1 1,-19-48-1,30 76-148,5 5 25,13 6-9,-14-4 16,3-1 14,1 0-1,-1 0 1,1-1-1,-1 0 0,1-1 1,-1 0-1,1-1 1,0 0-1,-1 0 1,0-1-1,1 0 0,-1 0 1,0-1-1,0-1 1,0 1-1,-1-2 1,14-7-1,-16 9 45,-1-1 0,1 0-1,-1 0 1,1 0 0,-1-1-1,0 0 1,-1 0 0,1 0 0,-1-1-1,0 1 1,-1-1 0,1 0 0,-1 0-1,0 0 1,-1 0 0,1-1-1,-1 1 1,0-1 0,-1 0 0,0 1-1,0-1 1,0 0 0,-1 0 0,0 0-1,-1-7 1,1 12-14,0 0 1,0 0-1,0 0 0,-1 0 0,1 0 1,-1 0-1,1 0 0,-1 1 0,0-1 1,1 0-1,-1 0 0,0 0 1,0 1-1,0-1 0,-1 0 0,1 1 1,0-1-1,-1 1 0,1 0 0,-1-1 1,1 1-1,-1 0 0,1 0 1,-1 0-1,0 0 0,0 0 0,0 0 1,1 1-1,-1-1 0,0 0 1,0 1-1,-4-1 0,2 2-5,0-1-1,0 1 1,1-1-1,-1 1 1,0 1-1,1-1 1,-1 0 0,1 1-1,-1 0 1,1 0-1,-1 0 1,1 0-1,0 0 1,0 1 0,0-1-1,-3 5 1,-4 5-2,0 0 0,2 1 0,-1 0 1,1 1-1,1-1 0,1 1 0,0 1 1,0-1-1,2 1 0,0 0 0,-4 30 0,7-42-3,1 0 0,0 0 0,0 0 0,0 0 0,0 0 0,0 0 0,1 0 0,-1 0 0,1 0 0,0 0 0,0 0 0,0 0-1,0-1 1,0 1 0,1 0 0,2 3 0,-2-4 1,0 0 0,0-1 0,0 1 1,0-1-1,0 1 0,0-1 0,0 0 0,1 0 0,-1 0 0,0 0 0,1 0 1,-1-1-1,1 1 0,-1-1 0,1 1 0,-1-1 0,1 0 0,0 0 0,3 0 0,8-2 10,1 0-1,-1-1 0,1-1 0,-1 0 0,19-9 0,-14 6-2,35-9 0,-52 15-11,0 0 0,1 1 0,-1-1 0,1 1 0,-1 0 0,1 0 0,-1 0 0,1 0 0,0 0 0,-1 1 0,0-1 0,1 1 0,-1-1 0,1 1 1,-1 0-1,0 0 0,1 0 0,-1 0 0,0 1 0,0-1 0,0 1 0,0-1 0,0 1 0,0 0 0,0-1 0,-1 1 0,1 0 0,-1 0 1,1 0-1,-1 1 0,2 2 0,1 6-238,0 0 0,-1 0 1,0 0-1,-1 1 1,1 18-1,0-9-982,3-48-1100,-3 1 1554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32 259 11899,'5'1'680,"1"0"1,-1 0 0,0-1 0,0 1 0,0-1-1,1-1 1,-1 1 0,8-2 0,40-13 2196,-47 14-2589,-1-1-1,0-1 0,-1 1 1,1-1-1,0 0 1,-1 0-1,7-6 0,-9 8-245,-1 0 1,0 0-1,0 0 0,0 0 0,-1 0 0,1 0 0,0-1 0,0 1 0,-1 0 0,1-1 0,-1 1 0,1 0 0,-1-1 0,1 1 0,-1-1 0,0 1 1,0-1-1,0 1 0,0 0 0,0-1 0,0 1 0,0-1 0,0 1 0,-1-1 0,1 1 0,0-1 0,-1 1 0,1 0 0,-1-1 0,0 1 0,1 0 0,-2-2 1,0 1-32,0 0 0,1 0 1,-1 0-1,0 1 1,0-1-1,0 1 1,-1-1-1,1 1 1,0 0-1,0 0 1,-1 0-1,1 0 0,-1 0 1,1 1-1,0-1 1,-1 1-1,1-1 1,-1 1-1,0 0 1,1 0-1,-1 0 0,1 0 1,-1 1-1,1-1 1,-5 2-1,0-1-18,0 1-1,1 0 1,-1 1-1,0-1 0,1 1 1,-1 1-1,1-1 1,-6 5-1,5-2-4,1-1 0,0 1 0,1 0 0,-1 0 0,1 1 0,-6 10 1,9-13 3,0 0 1,0-1 0,0 1 0,0 0 0,1 0 0,0 0-1,0 0 1,0 0 0,0 0 0,1 0 0,0 0 0,-1 1 0,1-1-1,1 6 1,0-9 6,-1 1 0,1-1 0,-1 1 0,1-1 0,0 0 0,-1 0-1,1 1 1,0-1 0,0 0 0,0 0 0,0 0 0,0 0 0,0 0-1,0 0 1,1 0 0,-1 0 0,0 0 0,0-1 0,1 1 0,-1-1 0,0 1-1,1-1 1,-1 1 0,1-1 0,-1 1 0,0-1 0,1 0 0,-1 0 0,1 0-1,1 0 1,5 0-2,-1-1 1,1 1-1,-1-1 0,14-4 0,19-8 7,-1-2-1,40-21 1,8-2 2,-51 27-26,-35 11 19,0-1 1,-1 1-1,1 0 1,0 0 0,0 0-1,-1 0 1,1 0-1,0 0 1,0 0 0,-1 0-1,1 0 1,0 0 0,0 0-1,-1 1 1,1-1-1,0 0 1,-1 0 0,1 1-1,0-1 1,-1 1-1,1-1 1,-1 0 0,1 1-1,0-1 1,-1 1-1,1-1 1,-1 1 0,1 0-1,-1-1 1,0 1 0,1-1-1,-1 1 1,0 0-1,1-1 1,-1 1 0,0 0-1,0 0 1,1-1-1,-1 1 1,0 0 0,0-1-1,0 3 1,-1 10 113,3 7 542,3-21-317,6-10-129,-7 6-122,0-1 0,0 0 0,-1 0 0,0 0 0,0 0 0,0-1 0,-1 1 0,3-11 0,-2-1-44,2-33 0,-1 0-639,-4 50 539,1 1-1,-1-1 0,0 0 0,0 0 1,1 0-1,-1 0 0,1 0 0,-1 0 1,1 1-1,-1-1 0,1 0 0,-1 0 1,1 1-1,0-1 0,0 0 0,-1 1 1,1-1-1,0 1 0,0-1 0,0 1 1,0-1-1,25-8 111,-23 9-97,1-1-1,0 0 0,-1-1 1,1 1-1,-1-1 0,6-2 1,15-20-258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179 334 17268,'-5'-1'142,"0"0"0,0 0 0,0 0 0,0 1 0,0 0 1,0 0-1,0 0 0,0 0 0,0 1 0,1-1 0,-1 2 0,0-1 1,0 0-1,0 1 0,1 0 0,-1 0 0,1 0 0,0 0 0,-1 1 1,1 0-1,0 0 0,0 0 0,1 0 0,-1 1 0,1-1 0,-4 5 1,1-1-97,1 0 1,0 0-1,0 0 1,0 1 0,1-1-1,0 1 1,0 1-1,1-1 1,0 0 0,1 1-1,0-1 1,0 1-1,-1 14 1,3-22-48,0 0-1,0 0 1,-1-1-1,1 1 1,0 0-1,0 0 1,0-1-1,1 1 1,-1 0-1,0 0 1,0-1-1,0 1 1,1 0-1,-1-1 1,0 1-1,0 0 1,1 0-1,-1-1 1,1 1-1,-1-1 1,1 1 0,-1 0-1,1-1 1,-1 1-1,1-1 1,-1 1-1,1-1 1,0 0-1,-1 1 1,2 0-1,-1-1 0,1 0 0,-1 0 0,0-1-1,1 1 1,-1 0 0,1 0 0,-1-1-1,0 1 1,1-1 0,-1 1 0,0-1 0,1 1-1,-1-1 1,2-1 0,5-4-10,1-1-1,-1 1 1,9-12 0,16-21 54,-1-2 1,-3-1-1,-1-2 0,-3-1 0,-1 0 1,23-64-1,-44 100-7,1 1 13,-1 0 1,0 0-1,0-1 1,-1 1-1,0-1 1,0 1-1,-1-1 1,0 0 0,-1-14-1,0 23-43,0 0-1,0 0 0,0 0 1,0 0-1,0 0 1,0 0-1,0-1 1,0 1-1,0 0 0,0 0 1,0 0-1,0 0 1,0 0-1,0 0 1,0-1-1,0 1 1,0 0-1,0 0 0,0 0 1,-1 0-1,1 0 1,0 0-1,0 0 1,0 0-1,0-1 0,0 1 1,0 0-1,0 0 1,0 0-1,-1 0 1,1 0-1,0 0 0,0 0 1,0 0-1,0 0 1,0 0-1,0 0 1,-1 0-1,1 0 0,0 0 1,0 0-1,0 0 1,0 0-1,0 0 1,0 0-1,-1 0 1,1 0-1,0 0 0,0 0 1,0 0-1,0 0 1,0 0-1,0 0 1,0 0-1,-1 0 0,1 1 1,0-1-1,0 0 1,0 0-1,-9 11 130,-6 18-7,5 1-29,1 2 0,2-1 0,0 1 0,3 0 0,0 0 0,2 1 0,2-1 1,1 1-1,1-1 0,7 34 0,-6-54-34,0 0 0,0-1 0,2 1 0,-1-1 1,2 0-1,8 14 0,-12-22-83,-1 0 0,1-1-1,0 1 1,0-1 0,0 1 0,0-1 0,0 0 0,1 0 0,-1 0 0,1 0 0,0 0-1,-1 0 1,1-1 0,0 1 0,0-1 0,0 0 0,0 0 0,0 0 0,0 0 0,0-1-1,0 1 1,0-1 0,0 0 0,1 0 0,-1 0 0,0 0 0,0 0 0,6-2-1,-6 1-52,0 0-1,0-1 1,0 1-1,0-1 1,-1 1 0,1-1-1,-1 0 1,1 0-1,-1 0 1,0 0-1,0-1 1,0 1-1,0-1 1,2-2-1,2-5-48,-1 0 0,7-17-1,4-19-304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14851,'4'1'245,"0"1"1,0-2-1,1 1 0,-1 0 1,0-1-1,0 0 0,0 0 1,0 0-1,1-1 0,-1 1 1,0-1-1,0 0 0,0 0 1,0 0-1,0-1 0,0 1 1,6-5-1,6-2 403,-1-2 1,25-19 0,-27 19-322,-1 0 1,-1-1 0,13-15 0,-21 22-276,0 1 0,0 0-1,-1-1 1,0 1 0,0-1-1,0 0 1,0 0 0,0 0-1,-1 0 1,0 0 0,0 0-1,0 0 1,0 0 0,0 0-1,-1-1 1,0 1 0,0-6-1,-1 8-33,1 0-1,-1 0 0,0 1 1,0-1-1,0 0 0,0 1 1,0-1-1,0 0 1,0 1-1,0 0 0,-1-1 1,1 1-1,-1 0 0,1-1 1,-1 1-1,1 0 0,-1 0 1,0 0-1,1 0 0,-1 1 1,0-1-1,0 0 0,0 1 1,1-1-1,-1 1 0,0 0 1,0-1-1,0 1 1,0 0-1,-2 0 0,-2 0 15,-1 1 0,1-1 0,0 1-1,0 0 1,0 0 0,0 0 0,0 1 0,-8 4 0,6-2-19,1 1 0,-1 0 0,1 0 0,1 1 0,-1-1 0,1 2 0,0-1 1,0 1-1,1-1 0,0 2 0,0-1 0,1 0 0,0 1 0,0 0 0,1 0 0,0 0 1,0 1-1,-1 9 0,1-10-63,2 1 0,0-1 0,0 1 0,0 0 0,1 0 0,0-1 0,1 1 0,0 0-1,0-1 1,1 1 0,0-1 0,1 1 0,-1-1 0,2 0 0,-1 0 0,1 0 0,0-1 0,7 9 0,-8-11 9,1-1 0,0 0 1,1 0-1,-1-1 0,1 1 0,0-1 1,0 0-1,0-1 0,0 1 0,0-1 0,0 0 1,1 0-1,-1 0 0,1-1 0,-1 0 0,1 0 1,0 0-1,0-1 0,-1 0 0,1 0 1,0 0-1,-1-1 0,10-2 0,23-6-296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13371,'6'12'1258,"0"0"1,0 1-1,-2 0 0,5 17 1,7 55 1640,-13-59-2496,2-1 0,1 1-1,10 26 1,-15-49-358,0 0 0,0 0 1,1 0-1,0 0 0,-1 0 0,1-1 0,0 1 0,1 0 1,-1-1-1,0 1 0,4 2 0,-4-4-24,-1 0-1,0-1 1,1 1-1,-1-1 1,1 1-1,-1-1 1,1 1-1,-1-1 1,1 0-1,-1 0 1,1 0-1,-1 0 1,1 0-1,-1 0 1,1 0-1,-1 0 1,1 0-1,-1-1 1,0 1-1,1-1 1,-1 1-1,1-1 1,-1 0-1,0 1 1,1-1-1,-1 0 1,2-1-1,3-3 49,0-1 0,-1 1 1,0-1-1,0 0 0,0 0 0,-1 0 0,0-1 0,0 1 0,0-1 0,-1 0 0,0 0 0,3-11 0,-2 3 58,0-1 0,-1 0 1,0 0-1,0-32 0,-3 36-47,-1 1 0,-1-1 0,-4-21 0,5 28-61,0 0 1,-1 1-1,0-1 1,0 1-1,0-1 1,0 1-1,-1 0 1,1-1-1,-1 1 1,0 0-1,-6-5 1,9 9-36,0 0 1,-1-1 0,1 1-1,0 0 1,0 0 0,-1 0-1,1-1 1,0 1 0,0 0-1,-1 0 1,1 0 0,0 0-1,-1 0 1,1 0 0,0-1-1,0 1 1,-1 0 0,1 0 0,0 0-1,-1 0 1,1 0 0,0 0-1,-1 0 1,1 0 0,0 1-1,0-1 1,-1 0 0,1 0-1,0 0 1,-1 0 0,1 0-1,0 0 1,0 1 0,-1-1 0,1 0-1,0 0 1,0 0 0,-1 1-1,1-1 1,0 0 0,0 0-1,0 0 1,0 1 0,-1-1-1,1 0 1,0 1 0,0-1-1,0 0 1,0 0 0,0 1 0,0-1-1,0 0 1,0 1 0,0-1-1,0 0 1,0 0 0,0 1-1,0-1 1,0 0 0,0 1-1,0 0-27,0-1 0,0 1 0,0 0 0,0-1 0,0 1 0,0 0 0,0-1 0,0 1 1,0 0-1,0-1 0,1 1 0,-1-1 0,0 1 0,0 0 0,1-1 0,-1 1 0,1-1 0,-1 1 0,0-1 0,1 1 0,-1-1 0,1 1 0,-1-1 0,1 0 0,-1 1 0,1-1 0,-1 0 0,1 1 0,0-1 0,-1 0 0,1 0 0,0 1 0,16 0-2045,0 0 0,0-1 0,23-3 0,52-12-377,-74 11 2386,-13 4 400,-1-1 0,1-1 0,-1 1 0,0 0 0,0-1 0,1 0-1,-1 0 1,-1 0 0,1-1 0,0 1 0,0-1 0,-1 0 0,0 0 0,1 0 0,-1-1-1,0 1 1,-1-1 0,1 1 0,-1-1 0,1 0 0,-1 0 0,0 0 0,-1 0-1,1 0 1,-1-1 0,1 1 0,-1-1 0,-1 1 0,1 0 0,-1-1 0,1 1-1,-2-10 1,1 13-318,0 1-1,0-1 1,0 0-1,0 1 1,0-1-1,0 0 1,0 1-1,0-1 0,-1 0 1,1 1-1,0-1 1,0 0-1,-1 1 1,1-1-1,0 1 1,-1-1-1,1 1 1,-1-1-1,1 1 1,0-1-1,-1 1 1,1-1-1,-1 1 0,0-1 1,1 1-1,-1 0 1,1-1-1,-1 1 1,-1-1-1,1 1 1,-1 0 0,1 0-1,-1 1 1,1-1 0,-1 0 0,1 0-1,0 1 1,-1-1 0,1 1-1,-1-1 1,1 1 0,0 0 0,-2 0-1,-4 4 2,0-1 0,1 2 0,-12 10 0,9-7 2,0 2 0,1-1 0,1 1-1,-1 0 1,2 1 0,-11 23 0,14-28-3,1 0 0,0 0 1,0 1-1,0-1 0,1 1 1,0-1-1,0 1 0,1-1 0,0 1 1,1-1-1,-1 1 0,1-1 1,4 13-1,-4-16-4,1-1 0,0 1 1,0-1-1,0 1 0,0-1 0,0 0 1,1 0-1,-1 0 0,1 0 0,0-1 1,0 1-1,0-1 0,0 1 0,0-1 1,0 0-1,1 0 0,-1-1 0,1 1 0,-1-1 1,1 1-1,0-1 0,0 0 0,-1-1 1,1 1-1,0-1 0,6 1 0,3-1-143,0 0 0,1-1 1,-1-1-1,0 0 0,0 0 0,20-7 0,-9 0 212,-1 0 1,0-2-1,0 0 1,24-18 0,-8 1-215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 14219,'4'-12'2661,"-8"16"-289,-10 25-45,6 7-1883,1 0-1,2 0 1,1 0-1,2 1 1,1-1-1,6 54 1,-3-77-366,0-1 0,1 1 1,0-1-1,1 0 0,0 1 1,1-2-1,7 15 0,-9-21-111,0-1-1,0 1 1,0-1 0,1 0 0,0 0-1,0 0 1,0 0 0,0 0-1,0-1 1,1 0 0,0 0-1,-1 0 1,1-1 0,0 1-1,0-1 1,0 0 0,1-1 0,10 3-1,-6-3-183,1-1 0,0 1-1,0-2 1,0 0 0,0 0 0,0-1-1,-1 0 1,1-1 0,-1 0-1,0-1 1,1 0 0,-1 0 0,9-6-1,22-15-501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27 13355,'-10'7'464,"0"1"0,1 0 0,0 1 1,1 0-1,0 0 0,0 1 0,1 0 0,0 1 0,1-1 1,0 1-1,1 0 0,0 1 0,1-1 0,0 1 1,0 0-1,-2 20 0,6-28-380,0 0 0,-1 1 0,1-1 0,1 0 0,-1 0 0,1 0 0,-1 0 0,1 0 0,0 0 0,1 0 0,-1 0 0,1 0 0,0 0 0,0-1 0,0 1 0,0-1 0,5 7 0,-4-8-33,-1 0-1,1 0 1,0 0 0,0 0-1,0 0 1,0-1 0,0 0-1,1 1 1,-1-1-1,0 0 1,1 0 0,-1-1-1,0 1 1,1-1-1,-1 1 1,1-1 0,-1 0-1,1-1 1,-1 1 0,1 0-1,5-3 1,-4 2-12,-1 0-1,1-1 1,-1 1 0,0-1 0,1 0 0,-1-1 0,0 1 0,0-1-1,-1 1 1,1-1 0,0 0 0,-1-1 0,5-4 0,-4 2 13,0 0 1,0-1-1,0 1 1,0-1-1,-1 0 1,0 0-1,3-14 1,-3 9-90,-1 0 0,0-1 1,-1 0-1,0 1 0,-1-1 1,-1 0-1,0 1 0,0-1 1,-6-21-1,5 29-68,1 0 0,-1 0 0,0 0 0,-1 0-1,1 1 1,-7-9 0,8 11 0,0 1-1,-1-1 0,1 1 1,-1-1-1,1 1 1,-1 0-1,0 0 1,1 0-1,-1 0 1,0 0-1,0 0 1,0 0-1,0 0 0,0 1 1,0-1-1,0 1 1,0-1-1,0 1 1,0 0-1,-3 0 1,4 0-2,0 0 0,0 0 0,0 1 1,0-1-1,0 1 0,0-1 0,0 0 1,1 1-1,-1 0 0,0-1 0,0 1 1,0 0-1,0-1 0,1 1 1,-1 0-1,0 0 0,1-1 0,-1 1 1,0 0-1,1 0 0,-1 0 0,1 0 1,0 0-1,-1 0 0,1 0 0,0 0 1,-1 0-1,1 0 0,0 0 0,0 0 1,0 0-1,0 2 0,0-2 4,0 1-1,0-1 0,0 1 1,0-1-1,0 1 0,0-1 0,1 1 1,-1 0-1,1-1 0,-1 0 1,1 1-1,-1-1 0,1 1 1,0-1-1,0 0 0,-1 1 1,1-1-1,0 0 0,0 0 1,0 0-1,1 0 0,-1 0 1,2 1-1,16 4-791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20196,'3'56'2075,"-6"68"0,1-45-1345,1-58-580,0 35 231,9 84 0,-7-137-372,-1-1 1,0 1-1,1-1 0,0 1 0,-1-1 1,1 0-1,0 1 0,0-1 0,0 0 0,0 0 1,1 0-1,-1 0 0,2 2 0,-2-3-7,-1-1 0,0 0-1,0 0 1,1 0 0,-1 0-1,0 0 1,0 1-1,1-1 1,-1 0 0,0 0-1,0 0 1,1 0 0,-1 0-1,0 0 1,1 0 0,-1 0-1,0 0 1,1 0 0,-1 0-1,0 0 1,0 0-1,1 0 1,-1 0 0,0 0-1,0-1 1,1 1 0,-1 0-1,0 0 1,0 0 0,1 0-1,-1 0 1,0-1-1,0 1 1,1 0 0,-1 0-1,9-21-5,-3-16-288,-1-1 0,-2 0 0,-1 0 0,-2-1 0,-10-71 0,0 37-2103,12 79 2418,1-1 0,0 1 1,0-1-1,1 1 0,-1-1 1,1 0-1,0 0 0,0-1 1,1 1-1,0-1 0,-1 0 1,1 0-1,1 0 0,-1-1 0,0 0 1,1 0-1,0 0 0,0-1 1,-1 0-1,1 0 0,1 0 1,-1-1-1,0 0 0,0 0 1,1 0-1,-1-1 0,0 0 1,0 0-1,1-1 0,-1 0 1,0 0-1,0 0 0,0-1 1,9-3-1,-5 1 122,1 0-1,-1 0 1,0-1 0,0-1 0,0 0 0,-1 0-1,0 0 1,0-2 0,0 1 0,-1-1-1,0 0 1,-1 0 0,0-1 0,0 0 0,-1-1-1,0 1 1,-1-1 0,0 0 0,0-1-1,-1 1 1,-1-1 0,1 0 0,-2 0 0,3-17-1,-5 26-138,0 0-1,1-1 1,-1 1 0,-1 0-1,1-1 1,0 1-1,0 0 1,-1-1 0,0 1-1,1 0 1,-1 0-1,0-1 1,0 1-1,0 0 1,0 0 0,0 0-1,-1 0 1,-2-3-1,3 4-13,-1 0 1,1 0-1,-1 0 0,0 1 0,1-1 0,-1 0 0,0 1 0,1-1 1,-1 1-1,0-1 0,0 1 0,0 0 0,1 0 0,-1 0 0,0 0 0,0 0 1,0 0-1,1 1 0,-1-1 0,0 0 0,0 1 0,1-1 0,-1 1 1,-3 2-1,-2 0-23,0 1 0,0 1 0,1-1 0,0 1 0,-1 1 0,2-1 0,-1 1 1,0 0-1,1 0 0,-5 8 0,-3 7-7,0 0-1,-10 24 1,13-24 35,1 1 1,-7 26-1,14-42 6,1-1 0,-1 1-1,1 0 1,1 0 0,-1 0-1,1 0 1,0 0-1,0 0 1,1-1 0,0 1-1,0 0 1,0 0 0,0 0-1,4 6 1,-4-10-11,0 1 1,1-1 0,0 1-1,-1-1 1,1 0-1,0 0 1,0 0 0,0 0-1,0 0 1,1 0-1,-1-1 1,0 1 0,1-1-1,-1 0 1,5 2-1,-2-1-48,1-1 0,-1 1 0,1-1 0,-1-1-1,1 1 1,-1-1 0,9 0 0,1-2-146,-1 0 0,0-1 0,0 0 0,-1-1 0,20-8-1,45-30-843,-8 5-244,-70 37 1286,1-1 0,-1 1 0,1 0-1,-1-1 1,0 1 0,1 0 0,-1 0 0,1 0 0,-1 0 0,0-1 0,1 1-1,-1 0 1,1 0 0,-1 0 0,1 0 0,-1 0 0,1 0 0,-1 0-1,1 0 1,-1 0 0,0 0 0,1 0 0,-1 0 0,1 1 0,-1-1-1,1 0 1,-1 0 0,0 0 0,1 1 0,-1-1 0,1 0 0,-1 0 0,0 1-1,1-1 1,-1 0 0,0 1 0,1-1 0,-1 0 0,0 1 0,0-1-1,1 1 1,-1-1 0,0 0 0,0 1 0,0-1 0,0 1 0,0-1 0,1 1-1,-1-1 1,0 1 0,0-1 0,0 0 0,0 1 0,0-1 0,0 1-1,0-1 1,0 1 0,-1-1 0,1 1 0,0-1 0,0 0 0,0 1 0,-10 33 313,9-31-297,-2 7 72,-8 19 7,2-1 0,2 1 0,-6 37 0,14-55-97,9-14-106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14603,'0'6'400,"-1"-1"1,0 1-1,0 0 1,0 0-1,-4 7 0,-3 17 512,5 3-201,1 0 0,1 0 1,5 41-1,23 99 882,-18-117-732,-3 0 0,0 88-1,-3-174-263,0 1 1,10-33-1,0-9-556,-7 32-141,8-56-907,40-140 0,-51 225 853,0 0 0,1 1 1,7-13-1,-11 21 119,1-1 0,0 0-1,0 1 1,0-1 0,0 1 0,0 0 0,1-1 0,-1 1-1,0 0 1,1-1 0,-1 1 0,1 0 0,-1 0 0,1 0 0,-1 1-1,1-1 1,0 0 0,-1 0 0,1 1 0,0-1 0,-1 1-1,1 0 1,0-1 0,0 1 0,0 0 0,2 0 0,-3 1 5,1-1 1,-1 0-1,0 1 1,0-1-1,1 1 1,-1-1-1,0 1 0,0 0 1,0-1-1,0 1 1,0 0-1,0 0 1,0 0-1,0 0 1,0 0-1,0 0 1,-1 0-1,1 0 1,0 0-1,-1 0 1,1 0-1,0 1 1,-1-1-1,0 0 1,1 0-1,-1 1 1,0-1-1,1 0 1,-1 1-1,0-1 1,0 0-1,0 1 1,0-1-1,-1 2 1,1 1-36,-1 0 1,1 1-1,-1-1 1,0 0-1,-1 0 1,1 0-1,-1 0 1,1 0-1,-4 6 1,-10 9-93,-1 0 1,-1-1-1,0-1 1,-2 0-1,0-2 1,0 0-1,-36 21 1,50-35 40,2-7-38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 15547,'-2'12'322,"-51"251"6018,46-214-5616,3 0 0,1 0 0,6 70 0,4-28-444,-7-188-536,5 1 0,5 0-1,42-187 1,-50 276 217,0 1-1,0-1 1,1 1 0,0 0-1,0-1 1,0 1 0,5-5-1,-7 10 30,0 0 0,-1 0-1,1 0 1,0 0-1,0 1 1,0-1 0,0 0-1,-1 1 1,1-1 0,0 1-1,0-1 1,0 1 0,0-1-1,1 1 1,-1 0 0,0-1-1,0 1 1,0 0 0,0 0-1,1 0 1,0 0-12,0 1 0,-1-1 0,1 1 0,-1 0 0,1-1 0,-1 1-1,1 0 1,-1 0 0,1 0 0,-1 0 0,0 0 0,0 1 0,1-1 0,-1 0 0,0 1 0,0-1-1,1 3 1,0 0-51,1 0-1,-1 0 1,-1 0-1,1 1 0,-1-1 1,1 1-1,-1-1 1,-1 0-1,1 1 1,-1 0-1,1-1 0,-1 1 1,0-1-1,-1 1 1,1 0-1,-1-1 1,0 1-1,0-1 0,-1 0 1,1 1-1,-1-1 1,0 0-1,-3 6 1,-1 1 11,-1-1 1,0 1 0,0-2 0,-1 1 0,-1-1 0,1 0-1,-15 11 1,7-10 89,7-11 570,9 0-566,-1-1-1,1 1 0,0-1 1,0 1-1,0 0 0,0-1 1,0 1-1,0-1 0,0 1 1,0-1-1,1 1 0,-1 0 1,0-1-1,1 1 0,-1-1 1,1 1-1,0 0 0,0-2 1,14-25 168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58 153 15867,'2'2'171,"-1"-1"1,1 0-1,-1 1 0,1-1 0,-1 0 0,1 0 0,0 0 0,-1 0 0,1-1 0,0 1 0,0 0 0,0-1 0,0 1 1,0-1-1,0 1 0,-1-1 0,1 0 0,0 0 0,0 0 0,0 0 0,0 0 0,0-1 0,0 1 0,3-1 1,6-1 277,0-1 0,19-7 1,-18 6-305,-1-1 0,0-1 0,0 0 1,0 0-1,0-1 0,-1 0 0,-1-1 1,1 0-1,-1 0 0,0-1 0,9-12 1,-17 19-123,0 1 1,0-1-1,0 1 0,0-1 1,0 0-1,-1 1 1,1-1-1,0 0 1,-1 1-1,1-1 1,-1 0-1,0 0 1,0 1-1,1-1 1,-1 0-1,0 0 0,-1 0 1,1 1-1,-1-4 1,1 4-1,-1 0 1,0 0 0,1 0-1,-1 0 1,0 0-1,0 0 1,0 0 0,0 0-1,0 0 1,0 0-1,0 1 1,0-1-1,-1 0 1,1 1 0,0-1-1,0 1 1,-1-1-1,1 1 1,-3-1 0,-2 0 45,-1 0 0,0 1 0,0 0 0,1 0 0,-1 0 0,0 1 0,0 0 1,-11 4-1,4-1 9,0 2 1,1 0-1,-1 0 0,1 1 1,0 1-1,1 0 1,0 1-1,-11 11 1,15-14-44,2 1 1,-1 1 0,1-1-1,0 1 1,0 0 0,1 1-1,0-1 1,0 1 0,1 0 0,0 0-1,1 0 1,0 1 0,-2 10-1,4-16-66,1 0 0,0-1-1,0 1 1,0 0 0,0 0 0,0 0-1,1-1 1,0 1 0,-1 0 0,1-1-1,1 1 1,2 6 0,-3-8 13,0 0 0,1 0 1,-1 0-1,0-1 0,1 1 0,-1 0 1,1-1-1,0 1 0,-1-1 0,1 0 1,0 0-1,0 1 0,0-1 0,0 0 1,0-1-1,0 1 0,0 0 1,0-1-1,0 1 0,1-1 0,-1 1 1,0-1-1,4 0 0,1-1-3,1 0 1,-1-1-1,0 0 1,0 0-1,0 0 0,0-1 1,0 0-1,8-6 1,26-17-210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199 319 17500,'-9'-2'380,"-1"2"1,1-1-1,0 1 1,-1 0-1,1 1 1,0 0-1,-1 0 1,1 1-1,-15 5 1,18-5-230,1 0 1,-1 0-1,0 1 0,1-1 0,0 1 1,0 1-1,0-1 0,0 0 0,0 1 1,1 0-1,-1 0 0,1 1 0,0-1 1,0 1-1,-5 9 0,8-12-121,0 0 0,0 0 0,0 0 0,0 0-1,1 0 1,-1 0 0,1 0 0,-1 0 0,1 0 0,0 0 0,-1 0 0,1 0-1,0 0 1,1 0 0,-1 1 0,0-1 0,1 0 0,-1 0 0,1 0 0,-1 0-1,1 0 1,0 0 0,0 0 0,0-1 0,0 1 0,0 0 0,0 0-1,1-1 1,-1 1 0,1-1 0,-1 1 0,1-1 0,-1 1 0,1-1 0,0 0-1,3 2 1,1 0 21,0 0-1,1-1 0,-1 0 1,1 0-1,0-1 0,-1 1 1,1-1-1,0-1 0,0 1 1,8-2-1,-3 0-5,0 0 1,0-1-1,0-1 0,0 0 1,-1-1-1,1 0 0,-1 0 1,0-2-1,16-9 0,-13 6-11,0-1 1,-1-1-1,0 0 0,-1-1 0,0 0 0,13-18 1,-10 9-10,-1-1 0,-1-1 0,-1 1 0,-1-2 0,-1 0 0,-1 0 0,-1-1 0,9-46 0,-15 62-11,-1-1 1,0 1-1,-1-1 0,1 1 1,-3-15-1,2 24-13,0 0 1,0-1-1,0 1 0,0-1 0,0 1 0,0-1 0,0 1 0,0-1 1,0 1-1,0 0 0,0-1 0,0 1 0,-1-1 0,1 1 0,0-1 0,0 1 1,0 0-1,-1-1 0,1 1 0,0 0 0,0-1 0,-1 1 0,1 0 1,0-1-1,-1 1 0,1 0 0,0-1 0,-1 1 0,1 0 0,-1 0 1,1 0-1,0-1 0,-1 1 0,1 0 0,-1 0 0,1 0 0,-1 0 0,1 0 1,-1 0-1,1 0 0,0 0 0,-1 0 0,1 0 0,-1 0 0,1 0 1,-1 0-1,1 0 0,-1 0 0,1 1 0,0-1 0,-1 0 0,1 0 1,-1 0-1,1 1 0,0-1 0,-1 0 0,1 0 0,0 1 0,-1-1 1,1 0-1,-1 1 0,-15 22 27,9-8-29,0 1 0,1 1 1,1-1-1,1 1 0,0 0 0,1 0 1,1 0-1,1 0 0,0 0 0,4 33 0,-2-42-79,0 1 0,0-1 0,1 1 0,1-1-1,-1 0 1,1 0 0,0 0 0,1-1 0,0 1-1,0-1 1,1 0 0,0 0 0,0 0-1,1 0 1,0-1 0,0 0 0,0-1 0,1 1-1,-1-1 1,2 0 0,-1-1 0,0 1-1,14 4 1,15 3-292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19 16636,'-1'-1'116,"1"0"1,-1 0-1,1 0 1,-1 0-1,1 0 1,-1 0-1,0 0 1,0 0-1,1 0 1,-1 0-1,0 0 0,0 1 1,0-1-1,0 0 1,0 1-1,0-1 1,0 0-1,0 1 1,0-1-1,0 1 1,-2-1-1,0 1 41,1-1 0,-1 1 0,0 0 0,1 0 0,-1 0 0,0 0-1,1 1 1,-1-1 0,-3 2 0,-2 1 8,1-1-1,0 1 1,0 1-1,0 0 1,0 0 0,-6 5-1,3-1-131,0 2 0,1-1-1,0 1 1,0 0-1,1 1 1,1 0 0,-1 0-1,2 1 1,0 0 0,0 0-1,-6 21 1,9-24-26,1 1-1,0-1 1,0 1 0,1 0 0,0 0 0,0-1-1,1 1 1,1 0 0,-1 0 0,2 0-1,-1 0 1,1-1 0,1 1 0,0-1 0,0 0-1,7 13 1,-9-19-62,1 0 0,-1 0-1,1 0 1,0 0 0,0-1-1,0 1 1,1-1 0,-1 1 0,0-1-1,1 0 1,0 0 0,0 0 0,-1 0-1,1 0 1,0 0 0,0-1-1,1 0 1,-1 1 0,0-1 0,0-1-1,1 1 1,-1 0 0,0-1 0,1 1-1,-1-1 1,1 0 0,-1 0-1,0-1 1,7 0 0,-3-1-74,1-1 0,-1 0 0,1 0 0,-1-1-1,0 1 1,-1-2 0,1 1 0,0-1 0,-1 0 0,0 0 0,9-11 0,15-19-510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3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179 115 14451,'-3'0'167,"0"-1"-1,0 0 1,0 1 0,0 0-1,0-1 1,0 1-1,0 1 1,0-1 0,0 0-1,0 1 1,0-1-1,0 1 1,0 0 0,0 0-1,0 0 1,0 0-1,1 1 1,-1-1 0,1 1-1,-1 0 1,1-1 0,-4 5-1,-3 1 113,1 1 0,1 0 0,-1 0 0,1 1-1,-5 9 1,3-4-59,1 1-1,1 0 0,0 1 1,1-1-1,1 1 0,-5 24 1,8-30-117,0 0 0,1 0 1,0 0-1,1-1 0,0 1 0,0 0 1,1 0-1,0 0 0,1 0 0,0 0 1,1-1-1,4 11 0,-6-17-57,0 0 1,0 0-1,1-1 0,0 1 0,-1-1 1,1 1-1,0-1 0,0 0 0,0 0 0,0 0 1,1 0-1,-1 0 0,1 0 0,-1 0 1,1-1-1,4 3 0,-5-4 1,1 1 1,0-1-1,-1 1 0,1-1 1,0 0-1,0 0 1,-1 0-1,1 0 0,0-1 1,0 1-1,-1-1 0,1 1 1,-1-1-1,6-2 0,0-2 66,1 1-1,-1-2 1,-1 1-1,1-1 1,-1 0-1,0-1 0,0 1 1,-1-1-1,7-10 1,-5 6-11,0-1-1,-1 0 1,0-1 0,-1 1 0,0-1 0,-1-1 0,-1 1-1,0-1 1,-1 1 0,0-1 0,-1 0 0,0 0 0,-2-1-1,1 1 1,-2 0 0,-3-23 0,4 35-100,-1 0 0,1 0 0,-1-1 0,0 1 0,0 0 0,0 0 0,0 0-1,0 0 1,0 0 0,-1 0 0,1 0 0,-1 0 0,1 0 0,-1 1 0,0-1 0,1 1 0,-3-2 0,3 2-6,-1 1-1,1 0 1,0-1 0,0 1-1,0 0 1,0 0-1,0 0 1,0 0 0,-1 0-1,1 0 1,0 0 0,0 0-1,0 0 1,0 1-1,0-1 1,0 0 0,0 1-1,0-1 1,0 1 0,0-1-1,0 1 1,0 0-1,0-1 1,0 1 0,0 0-1,0-1 1,0 1-1,1 0 1,-1 0 0,0 0-1,1 0 1,-1 0 0,0 0-1,1 0 1,0 0-1,-1 1 1,-2 4-23,0 1 0,0-1-1,1 1 1,0 0 0,0 0 0,0 0-1,1 0 1,1 0 0,-1 12 0,1-16 15,0 0 1,0 0-1,1 0 1,-1 0-1,1 0 1,0 0-1,0 0 0,0 0 1,0 0-1,1 0 1,1 2-1,-2-3 7,0-1 0,0 0-1,1 1 1,-1-1 0,0 0-1,1 0 1,-1 0 0,1 0-1,-1 0 1,1 0 0,-1 0-1,1-1 1,0 1 0,0 0-1,-1-1 1,1 0 0,0 1-1,0-1 1,-1 0 0,3 0-1,3 0-3,0-1 0,0 0-1,0 0 1,0-1 0,0 0-1,-1 0 1,1-1-1,-1 1 1,1-1 0,-1-1-1,0 1 1,0-1 0,7-6-1,0-1 6,0 0 0,-1-1 0,-1-1 0,15-18-1,-18 20-41,0 0 0,-1-1 0,-1 1-1,0-1 1,8-22 0,-18 53-218,0 1 0,-1 29-1,5-38 255,-1 0 0,2 0 0,-1 1-1,2-1 1,-1 0 0,6 17 0,-7-26 8,1 0-1,0 0 1,-1 0 0,1 0 0,0 0 0,0-1 0,1 1 0,-1 0 0,0-1-1,0 1 1,1 0 0,-1-1 0,1 0 0,0 1 0,-1-1 0,1 0 0,0 0-1,0 0 1,-1 0 0,4 1 0,-2-1 0,0-1 0,0 0 1,0 0-1,-1 0 0,1 0 0,0 0 1,0 0-1,0-1 0,-1 1 0,1-1 0,0 0 1,-1 0-1,5-2 0,3-2-5,-1 0 1,0-1-1,0-1 1,0 0-1,0 0 0,12-14 1,-11 9-46,-1 1 1,0-2-1,-1 1 1,0-1 0,-1 0-1,0-1 1,-1 0-1,-1 0 1,0 0-1,-1-1 1,-1 1-1,0-1 1,2-26 0,-5 40 33,0 0 0,0-1 0,0 1 0,0 0 0,0 0 0,0 0 0,0-1 0,0 1 0,0 0 0,-1 0 0,1 0 0,-1-1 0,1 1 0,-1 0 0,1 0 0,-1 0 0,0-2 0,0 3 9,1 0-1,-1 0 0,1 0 0,-1 0 0,1 1 0,-1-1 0,1 0 1,-1 0-1,1 0 0,-1 0 0,1 1 0,-1-1 0,1 0 0,-1 0 1,1 1-1,0-1 0,-1 0 0,1 0 0,-1 1 0,1-1 1,0 1-1,-1-1 0,1 0 0,0 1 0,0-1 0,-1 2 0,-3 4-24,0 0 0,0 1 0,-5 13 0,5-7 92,0-1 1,1 1-1,0 0 0,1 0 1,0 0-1,1 0 0,1 20 1,0-31-47,0-1 1,0 1 0,0 0-1,1 0 1,-1-1-1,1 1 1,-1 0 0,1-1-1,0 1 1,-1-1-1,1 1 1,0-1 0,0 1-1,0-1 1,0 0 0,0 1-1,0-1 1,1 0-1,-1 0 1,0 0 0,1 0-1,-1 0 1,2 1-1,0-1 3,1 0 0,-1 0-1,0 0 1,0-1 0,0 1-1,1-1 1,-1 0-1,0 0 1,1 0 0,-1 0-1,5-1 1,5-2-11,0-1-1,0 0 1,-1 0-1,24-13 1,96-68-158,-85 52 33,-45 32 107,0-1-1,0 1 1,0-1 0,1 1-1,-1 0 1,0 0-1,1 0 1,-1 0 0,4 0-1,-5 1 13,0 0 1,-1 0-1,1 1 0,-1-1 0,1 0 0,0 0 0,-1 1 0,1-1 1,-1 0-1,1 1 0,-1-1 0,1 1 0,-1-1 0,1 0 0,-1 1 0,1-1 1,-1 1-1,0 0 0,1-1 0,-1 1 0,0-1 0,1 1 0,-1 0 1,0-1-1,0 1 0,1-1 0,-1 1 0,0 0 0,0-1 0,0 1 1,0 0-1,0-1 0,0 1 0,0 0 0,0-1 0,0 1 0,-1 0 1,-1 28-9,1-24 33,0-1 0,0 0 1,0 0-1,1 1 0,0-1 0,0 0 0,0 1 1,1-1-1,-1 0 0,1 1 0,0-1 0,3 8 1,-3-11-13,0-1 1,0 1 0,0 0 0,-1-1-1,1 1 1,0-1 0,0 1 0,0-1-1,0 0 1,0 1 0,0-1 0,0 0 0,0 0-1,0 0 1,0 0 0,0 0 0,0 0-1,1 0 1,-1 0 0,0 0 0,0 0-1,0 0 1,0-1 0,0 1 0,0 0 0,0-1-1,0 1 1,-1-1 0,1 1 0,0-1-1,2-1 1,32-22 173,-31 21-156,42-36 65,-28 23-175,0 1 1,39-24-1,-56 38 68,-1 0 1,1 1-1,0-1 0,0 1 0,0-1 0,0 1 0,0-1 0,0 1 0,0 0 0,0 0 0,0-1 1,0 1-1,0 0 0,0 0 0,0 0 0,0 0 0,0 0 0,0 0 0,0 0 0,0 1 1,0-1-1,0 0 0,0 1 0,1-1 0,-1 1 8,0 0 0,0 0 0,-1 0 0,1 0 0,-1 0 0,1 0 0,0 0 0,-1 0 0,0 0 0,1 1 0,-1-1 0,0 0 0,0 0 0,1 0 0,-1 0 0,0 1 0,0 1 0,-1 8-217,0 1 0,-1-1 0,-4 17 0,3-18-491,3-6 458,2-9 17,5-15-140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4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71 16267,'-3'10'1942,"-7"24"-1045,2 0-1,2 0 1,1 1 0,-1 39-1,3-39-519,2-26-287,-4 94 1037,5-88-899,0 0 1,2 0-1,0 0 1,7 25-1,-9-38-206,0 0 1,1 0-1,0 0 0,-1 0 0,1-1 0,0 1 1,0 0-1,0 0 0,0-1 0,0 1 1,0-1-1,1 1 0,-1-1 0,0 1 0,1-1 1,-1 0-1,1 0 0,0 0 0,-1 0 0,1 0 1,0 0-1,-1 0 0,1 0 0,0-1 1,0 1-1,0-1 0,3 1 0,-1-1-5,0 0 0,0-1 1,0 1-1,0-1 0,0 0 0,0 0 0,0-1 0,0 1 0,-1-1 0,1 0 0,0 0 0,4-4 0,21-16-93,-2-1-1,0-2 1,24-29 0,11-11-231,-61 64 296,0 0-1,1 0 1,-1 0-1,0 0 0,0 0 1,0 0-1,1 0 1,-1 0-1,1 0 1,-1 1-1,0-1 1,1 0-1,-1 1 1,1-1-1,-1 1 1,1 0-1,0 0 0,1-1 1,-2 2 9,0-1 0,0 1-1,-1-1 1,1 1 0,0-1 0,0 1 0,0 0 0,-1-1-1,1 1 1,0 0 0,0 0 0,-1 0 0,1-1 0,-1 1-1,1 0 1,-1 0 0,1 0 0,-1 0 0,0 0-1,1 0 1,-1 0 0,0 0 0,0 0 0,0 0 0,0 0-1,0 0 1,0 1 0,4 47-22,-3-30 30,1 0 0,4 18 1,-6-36-1,0-1 1,0 1-1,0-1 1,0 1-1,0-1 0,0 1 1,0-1-1,1 1 1,-1-1-1,0 1 1,0-1-1,0 1 1,0-1-1,1 0 1,-1 1-1,0-1 0,1 1 1,-1-1-1,0 0 1,0 1-1,1-1 1,-1 0-1,1 1 1,-1-1-1,0 0 1,1 0-1,-1 1 0,1-1 1,0 0-1,7-11 129,2-24 40,-5-15-258,-3-1 0,-6-95 0,5 149 55,0-1 0,0 1 0,0 0 0,0 0 0,1 0 0,-1-1 0,1 1 0,0-1 1,0 1-1,0-1 0,0 0 0,0 0 0,0 0 0,1 0 0,-1 0 0,1 0 0,-1-1 0,1 1 0,0-1 0,4 2 0,-1 0 23,0-1 0,1 1 1,-1-1-1,1-1 0,-1 1 1,1-1-1,0 0 1,-1-1-1,1 1 0,9-2 1,-4-1 16,1-1 1,-1 0-1,0-1 1,0 0-1,-1-1 1,0 0-1,1-1 0,-2 0 1,1-1-1,-1 0 1,0-1-1,0 0 1,-1-1-1,0 0 1,-1 0-1,13-18 1,-12 7 18,-11 14-10,-7 10 1,5-1-18,0 0 1,1 1-1,0-1 0,-1 1 0,1 0 0,1 0 0,-1 0 0,1 1 0,-1-1 0,1 0 0,0 1 0,1 0 0,-2 5 0,1-2 15,0 0 0,0 0 0,1 0 1,0 1-1,1-1 0,0 0 0,1 10 0,-1-15-8,0-1 0,1 0 0,0 1 1,-1-1-1,1 0 0,0 0 0,0 1 1,0-1-1,0 0 0,0 0 0,1 0 0,-1 0 1,1 0-1,-1-1 0,1 1 0,0 0 0,0-1 1,-1 1-1,1-1 0,0 0 0,0 1 1,1-1-1,-1 0 0,0 0 0,0 0 0,0-1 1,1 1-1,-1-1 0,0 1 0,1-1 1,-1 0-1,1 1 0,-1-1 0,5-1 0,2 0 25,0 0 0,0 0 0,-1-1 0,1 0-1,0-1 1,-1 0 0,1 0 0,8-5 0,3-4 8,1 0 0,-2-2 0,0 0 0,0-1 0,25-28 0,-32 31-49,-1-1-1,-1-1 0,0 0 0,-1 0 1,-1-1-1,0 0 0,0 0 1,7-27-1,-14 39 2,0 1-1,-1-1 1,1 0-1,-1 0 1,0 0-1,0 0 1,0 0-1,0-5 1,0 8 3,0-1 0,-1 1 0,1 0 0,0-1 0,0 1 0,0 0 0,0-1 0,0 1 0,0 0 0,-1 0 0,1-1 0,0 1 0,0 0 0,0 0 0,-1-1 0,1 1 0,0 0 0,-1 0 0,1 0 0,0-1 0,0 1 0,-1 0 0,1 0 0,0 0 0,-1 0 0,1 0 0,0 0 0,-1-1 0,0 2-1,0-1 0,0 0 0,0 0 0,0 1 0,0-1 0,0 0 0,0 1 0,0-1 1,0 1-1,0 0 0,0-1 0,0 1 0,-1 1 0,-3 3-1,1-1 0,0 1 0,0 0 0,1 0 0,-1 0 1,1 1-1,1-1 0,-1 1 0,1 0 0,-3 8 0,2-3 8,0 0 1,1 0-1,0 1 0,0 19 1,2-24 7,0-1 0,1 0 1,0 1-1,0-1 1,1 0-1,0 0 0,0 0 1,0 0-1,1 0 0,0 0 1,0-1-1,7 11 1,-7-13-60,-1 0 1,1 0 0,0 0 0,0 0 0,0-1 0,0 1 0,0-1 0,0 0 0,1 0 0,-1 0 0,1-1 0,-1 1 0,1-1 0,0 0 0,0 0 0,0 0-1,-1 0 1,1 0 0,0-1 0,0 0 0,8-1 0,-10 1-10,0-1-1,1 1 1,-1-1-1,0 0 1,0 0 0,0 0-1,0 0 1,0-1-1,0 1 1,0 0-1,-1-1 1,1 1 0,0-1-1,-1 0 1,1 1-1,-1-1 1,0 0-1,1 0 1,-1 0 0,0 0-1,0 0 1,0 0-1,0-1 1,0-1-1,4-19-393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4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19500,'0'4'1897,"0"1"-1425,6 3-232,0-1 1032,7 6-1136,-1-3-624,6 4 440,1-2-144,7-3-96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4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17068,'-17'6'889,"0"0"1,-34 5-1,-15 6 576,45-9-996,-1 1 1,-31 18-1,46-23-416,1 0 0,0 0 1,0 1-1,0 0 0,0 0 0,1 0 0,-1 1 0,1-1 0,1 1 0,-1 1 0,-5 9 0,10-15-56,-1 0-1,1 0 0,-1 0 1,1 0-1,0 0 0,0 1 0,-1-1 1,1 0-1,0 0 0,0 0 1,0 0-1,0 1 0,0-1 0,0 0 1,1 0-1,-1 0 0,0 0 1,1 0-1,-1 1 0,0-1 1,1 0-1,-1 0 0,1 0 0,0 0 1,-1 0-1,1 0 0,0 0 1,0-1-1,-1 1 0,1 0 1,0 0-1,0-1 0,0 1 0,0 0 1,0-1-1,0 1 0,0-1 1,0 1-1,0-1 0,1 1 1,-1-1-1,2 0 0,6 3-71,0-2 0,0 1 0,0-1 0,11 0 0,-16-1 51,75 1-304,-43-1 300,0 1 0,0 1 0,39 9-1,-73-11 39,-1 0-1,0 0 1,1 1 0,-1-1-1,0 0 1,0 1-1,0-1 1,1 1-1,-1-1 1,0 1-1,0 0 1,0 0-1,0-1 1,0 1-1,0 0 1,0 0-1,0 0 1,0 1-1,0-1 1,-1 0 0,0-1 0,0 1-1,0 0 1,0-1 0,0 1-1,0 0 1,0-1 0,0 1 0,0 0-1,0 0 1,0-1 0,-1 1 0,1 0-1,0-1 1,0 1 0,-1 0 0,1-1-1,-1 1 1,1-1 0,0 1 0,-1 0-1,0 0 1,-3 3 43,-1 1 1,0-1-1,0 0 1,-1 0-1,-8 5 0,-36 20 162,-1-2 1,-1-3-1,-1-1 0,-86 23 0,89-36-92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4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19132,'6'-6'1736,"8"-11"-1103,8-3-241,11-5 784,10-1-160,15-1-432,7-2-96,13 4-384,0 2-544,10 3 440,1 4-56,-3-1-128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17644,'1'1'150,"0"1"0,1-1 0,-1 0 0,0 0 0,0 0 0,1 0 0,-1 0 0,0 0-1,1 0 1,-1-1 0,1 1 0,-1 0 0,1-1 0,-1 1 0,1-1 0,-1 0 0,1 1 0,0-1 0,-1 0 0,1 0 0,0 0 0,-1 0 0,3-1 0,40-7 1506,-42 7-1442,22-5 207,-1-2 0,0-1 0,0-1 0,-1-1 0,0-1 0,-1 0 1,23-19-1,-40 28-371,-1 0 0,1-1 1,-1 1-1,0-1 1,0 1-1,0-1 0,0 0 1,3-8-1,-5 11-37,-1 0-1,0 0 1,1 0-1,-1 0 1,0-1-1,1 1 1,-1 0-1,0 0 1,0-1 0,0 1-1,0 0 1,0 0-1,0-1 1,0 1-1,-1 0 1,1 0-1,0 0 1,-1-1-1,1 1 1,-1 0-1,1 0 1,-1 0 0,0 0-1,1 0 1,-1 0-1,0 0 1,0 0-1,0 0 1,1 0-1,-1 0 1,0 1-1,0-1 1,0 0 0,-1 1-1,1-1 1,-2 0-1,-3-2 8,-1 1-1,-1-1 0,1 2 1,0-1-1,0 1 0,0 0 1,-1 1-1,1-1 0,-1 2 1,1-1-1,0 1 1,-1 0-1,1 0 0,0 1 1,0 0-1,0 0 0,-10 5 1,12-5-36,-1 1 0,0-1 0,1 1-1,-1 1 1,1-1 0,0 1 0,0-1 0,1 2 0,-1-1 0,1 0 0,0 1 0,0 0 0,0 0 0,1 0-1,-1 0 1,1 0 0,1 1 0,-1 0 0,1-1 0,-4 13 0,6-12-197,-1-1 0,1 1 0,0 0 0,0 0 0,0-1 0,1 1 0,0 0 1,0-1-1,0 1 0,1-1 0,0 1 0,2 5 0,-2-8 54,0 0-1,0 0 1,0 0-1,0 0 1,1-1-1,-1 1 1,1 0 0,0-1-1,-1 0 1,1 0-1,0 0 1,0 0-1,1 0 1,-1 0-1,0-1 1,0 1 0,1-1-1,-1 0 1,1 0-1,6 0 1,29 1-1011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4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33 508 12547,'-1'-21'1200,"1"10"-556,-1-1 1,0 1-1,0-1 1,-2 1 0,1-1-1,-6-11 1,6 23 275,-2 8-524,0 12-68,2-3-257,0 0 0,1 0 0,1 0 1,1 1-1,0-1 0,1 0 0,8 33 0,-9-47-65,0-1 0,-1 0 1,1 0-1,0 1 0,0-1 0,0 0 0,1 0 0,-1 0 0,0 0 0,1 0 0,-1 0 0,1-1 0,0 1 0,-1 0 0,1-1 0,0 1 0,0-1 0,0 0 0,0 0 0,0 0 0,0 0 1,1 0-1,-1 0 0,0 0 0,1-1 0,-1 1 0,0-1 0,1 1 0,-1-1 0,0 0 0,1 0 0,-1 0 0,1 0 0,-1-1 0,0 1 0,1-1 0,-1 1 0,0-1 0,4-2 0,3-1 72,1 0-1,-1-1 1,-1-1-1,1 1 1,-1-1-1,0-1 0,0 0 1,7-8-1,0-2 255,-1 0-1,0-1 1,18-34-1,-26 41-100,0 0 0,-1-1 0,0 1 0,-1-1 0,-1 0 0,0 0 0,0-1 0,0-13 0,-3 15 372,-3 20-240,-1 19-167,3-18-193,1-1 0,0 1 1,1 0-1,0-1 1,0 1-1,1-1 0,0 1 1,1-1-1,0 0 1,6 13-1,-7-19-4,0 1-1,0-1 1,0 0-1,1 0 1,-1 0 0,1 0-1,0-1 1,0 1-1,0-1 1,0 1 0,0-1-1,1 0 1,-1-1 0,1 1-1,-1 0 1,1-1-1,0 0 1,-1 0 0,1 0-1,0 0 1,0 0 0,0-1-1,0 0 1,-1 0-1,1 0 1,0 0 0,0-1-1,5 0 1,0-1 4,0-1 0,0 0 1,0 0-1,-1-1 0,1 0 1,-1 0-1,0-1 0,0 0 1,-1-1-1,1 1 0,-1-1 0,0-1 1,-1 1-1,0-1 0,6-9 1,-1 1 7,0 0 1,-2-1-1,0-1 1,0 0-1,-2 0 1,9-28-1,-12 29 0,0 0-1,2-23 1,-6 32-8,1 1 1,-1 0 0,0-1-1,-1 1 1,0-1-1,0 1 1,0 0 0,-4-12-1,4 17-2,1 0-1,0-1 0,-1 1 1,0 0-1,1 0 1,-1 0-1,1 0 0,-1 0 1,0 0-1,0 1 0,1-1 1,-1 0-1,0 0 1,0 0-1,0 1 0,0-1 1,0 0-1,0 1 1,0-1-1,-1 0 0,1 1-1,0 0 0,0 0 0,0 0 0,1 1 0,-1-1 1,0 0-1,0 0 0,0 0 0,1 1 0,-1-1 0,0 0 0,0 1 0,1-1 0,-1 0 0,0 1 0,0-1 0,1 1 0,-1-1 0,1 1 0,-1 0 0,0 0 0,-1 1-4,1 0-1,-1 0 1,1 0-1,0 1 1,-1-1-1,1 0 1,0 0-1,1 1 1,-1-1-1,0 1 1,1-1-1,-1 1 1,1-1-1,0 1 1,0-1-1,0 1 1,0 2-1,0-4 4,0 0-1,0 0 0,0 0 1,1 0-1,-1 0 0,0 0 0,0 0 1,1 0-1,-1 0 0,1 0 1,-1 0-1,1 0 0,-1 0 1,1 0-1,-1 0 0,1-1 1,0 1-1,0 0 0,-1-1 1,1 1-1,0 0 0,0-1 1,0 1-1,0-1 0,0 1 1,0-1-1,-1 1 0,1-1 1,0 0-1,0 0 0,0 1 0,1-1 1,-1 0-1,0 0 0,0 0 1,0 0-1,0 0 0,0 0 1,0 0-1,0 0 0,0-1 1,0 1-1,0 0 0,0-1 1,0 1-1,1-1 0,2-1-2,-1 0 0,0 0 0,0 0 0,0 0 0,0-1 0,0 1 0,-1-1 0,1 0 0,-1 1 0,0-1 0,4-6 0,-45 53-325,-37 48 285,76-91 49,-1 1 0,1-1 1,-1 0-1,1 0 0,0 1 0,0-1 1,-1 0-1,1 0 0,0 1 0,0-1 1,0 0-1,0 1 0,0-1 0,1 0 1,-1 1-1,0-1 0,1 0 0,-1 0 1,0 1-1,1-1 0,0 0 0,-1 0 1,2 2-1,23 31 46,-12-19-26,14 38 33,-16-31 257,1-25 91,0-2 0,20-8-1,-25 8-405,1-1 0,-1 1 0,0-1 0,0 0 0,-1-1 0,0 1 0,6-9 0,36-58 0,-24 34 20,-11 19-11,-7 10-5,1-1 1,0 1 0,0 0-1,1 0 1,0 1 0,1 0-1,19-15 1,-28 24-5,1 0 1,-1 0-1,0-1 0,1 1 1,-1 0-1,0 0 0,1 0 1,-1 0-1,1 0 0,-1-1 0,1 1 1,-1 0-1,0 0 0,1 0 1,-1 0-1,1 0 0,-1 0 1,1 1-1,-1-1 0,0 0 1,1 0-1,-1 0 0,1 0 0,-1 0 1,0 1-1,1-1 0,-1 0 1,0 0-1,1 1 0,-1-1 1,0 0-1,1 0 0,-1 1 0,0-1 1,1 0-1,-1 1 0,0-1 1,0 0-1,0 1 0,1-1 1,-1 1-1,0-1 0,0 0 0,0 1 1,0-1-1,0 1 0,0-1 1,0 1-1,0-1 0,0 0 1,0 1-1,0-1 0,0 1 1,0 0-1,0 27-22,-1-26 20,-11 69-80,8-53 62,1 0 0,0 0-1,1 0 1,1 36 0,1-54 21,0 0-1,0 0 1,0 0 0,0 1 0,0-1-1,0 0 1,0 0 0,0 1 0,0-1 0,0 0-1,0 0 1,0 1 0,0-1 0,0 0 0,0 0-1,0 1 1,0-1 0,0 0 0,0 0-1,0 0 1,0 1 0,0-1 0,0 0 0,1 0-1,-1 0 1,0 1 0,0-1 0,0 0 0,0 0-1,1 0 1,-1 1 0,0-1 0,0 0-1,0 0 1,1 0 0,-1 0 0,0 0 0,0 0-1,0 0 1,1 0 0,-1 1 0,0-1 0,0 0-1,1 0 1,-1 0 0,0 0 0,0 0-1,1 0 1,-1 0 0,11-13 13,5-22 41,-12 20-2,-1-1 0,0 1 0,-1-1 0,-1 1 0,0-1 1,-2-16-1,1 22-19,-1 0 1,-1 0-1,1 1 0,-2-1 1,1 1-1,-1-1 0,-1 1 1,0 0-1,0 0 1,-9-14-1,12 22-35,0 0 0,1 0-1,-1 0 1,0 0 0,0 0 0,1 1 0,-1-1-1,0 0 1,0 1 0,0-1 0,0 0 0,0 1 0,0-1-1,0 1 1,-1-1 0,1 4-127,10 5-32,-3-4 65,0-1 1,0 1 0,0-2 0,0 1 0,1-1 0,-1 0 0,1 0 0,0 0-1,0-1 1,-1 0 0,1-1 0,10 0 0,-1 0-73,0-1 1,0-1-1,0 0 0,20-6 0,-19 3 111,1-1 0,-1-1-1,0 0 1,0-2 0,0 0-1,-2 0 1,1-2 0,-1 0-1,0 0 1,21-23 0,-35 32 70,0 1 1,1-1 0,-1 1-1,0-1 1,0 0 0,0 0-1,0 1 1,-1-1 0,1 0-1,0-3 1,-1 5-11,0 0 0,0 0-1,0 0 1,0 0 0,0 0 0,0 0-1,0 0 1,0-1 0,0 1 0,0 0-1,0 0 1,0 0 0,0 0 0,0 0-1,0 0 1,0-1 0,0 1 0,0 0-1,0 0 1,0 0 0,0 0 0,0 0-1,0 0 1,0 0 0,0 0 0,0 0-1,-1 0 1,1-1 0,0 1 0,0 0-1,0 0 1,0 0 0,0 0 0,0 0-1,0 0 1,0 0 0,-1 0 0,1 0-1,0 0 1,0 0 0,0 0 0,0 0-1,0 0 1,0 0 0,0 0 0,-1 0-1,1 0 1,-11 7 100,7-4-90,0 1 0,0 0 0,1 0 0,-1 0 0,1 0 0,0 1 0,1-1 0,-1 1 1,1-1-1,0 1 0,0 0 0,0 0 0,0 0 0,1 0 0,0 1 0,0-1 0,1 0 0,-1 10 0,2-13-13,-1-1 0,0 0 1,1 1-1,-1-1 0,1 0 0,0 1 0,-1-1 0,1 0 0,0 0 1,0 0-1,0 0 0,0 1 0,0-1 0,0 0 0,0-1 0,0 1 1,0 0-1,0 0 0,1 0 0,-1-1 0,0 1 0,0-1 0,1 1 1,-1-1-1,1 1 0,-1-1 0,0 0 0,1 1 0,-1-1 0,1 0 1,-1 0-1,0 0 0,1 0 0,-1-1 0,1 1 0,0-1 0,6 1 2,-1-1 0,0-1 0,0 0 0,0 0 0,0 0 0,7-4 0,-2-1 6,-1 0 0,0-1 1,0 0-1,-1-1 1,11-11-1,28-22-86,-49 42 75,0-1 1,0 1-1,0 0 1,1 0-1,-1 0 1,0 0-1,0 0 1,0 0-1,0 0 1,0-1-1,0 1 1,0 0-1,1 0 1,-1 0-1,0 0 1,0 0-1,0 0 1,0 0-1,0 0 0,1 0 1,-1 0-1,0 0 1,0 0-1,0 0 1,0 0-1,0 0 1,1 0-1,-1 0 1,0 0-1,0 0 1,0 0-1,0 0 1,0 0-1,1 0 1,-1 0-1,0 0 1,0 0-1,0 0 1,0 0-1,0 1 1,1-1-1,-1 0 1,0 0-1,0 0 1,0 0-1,0 0 1,0 0-1,0 0 1,0 1-1,0-1 0,0 0 1,0 0-1,1 0 1,-1 0-1,0 0 1,0 1-1,0-1 1,0 0-1,0 0 1,0 0-1,0 0 1,0 1-1,0-1 1,0 0-1,-2 12-52,2-9 34,-12 79-36,5 2 0,2-1 0,5 1 0,14 121 1,-8-159 74,8 85 84,-14-127-97,0-1 1,0 1 0,0-1-1,0 1 1,-1-1 0,0 1-1,1-1 1,-1 0 0,0 1-1,-1-1 1,1 0 0,-3 4-1,4-6 2,-1 0 0,0 0-1,1 0 1,-1-1 0,0 1-1,0 0 1,0-1 0,1 1 0,-1 0-1,0-1 1,0 1 0,0-1-1,0 0 1,0 1 0,0-1-1,0 0 1,-2 1 0,1-1 8,0 0 0,0 0 0,0 0 0,0-1 0,0 1 0,1-1 0,-1 1 0,0-1 0,0 1 0,0-1 0,1 0 0,-1 0 0,-1-1 0,-6-4 37,1-1 0,0 0 0,0 0-1,0 0 1,1-1 0,1 0 0,-1 0 0,1-1 0,1 0 0,-1 0 0,2 0 0,-1-1 0,1 0 0,-3-11 0,3 5-11,0 0 0,1 0 0,0 0 0,1 0 1,1 0-1,1 0 0,0-1 0,5-25 0,-2 28-71,1-1-1,0 1 1,1 0 0,1 0-1,0 1 1,1-1-1,0 1 1,1 1-1,1 0 1,0 0 0,1 0-1,0 1 1,19-16-1,9-4-645,2 2 0,78-44 0,-79 50 231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4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17364,'-4'36'1089,"-14"153"2758,16-150-3047,2 1 0,8 66 0,-7-98-703,1 0 1,-1 0 0,2 0-1,-1 0 1,1 0-1,0 0 1,1-1-1,4 9 1,-6-14-77,0 1 0,0-1 0,-1 0-1,2 0 1,-1 0 0,0 0 0,0 0 0,0-1 0,1 1 0,-1-1 0,1 1-1,-1-1 1,1 0 0,0 0 0,0 0 0,-1 0 0,1 0 0,0-1 0,0 0-1,0 1 1,0-1 0,-1 0 0,1 0 0,0 0 0,0-1 0,5 0 0,-1-1-5,1-1 0,-1 0 0,0 0 1,0-1-1,0 0 0,0 0 0,-1 0 1,1-1-1,-1 0 0,0 0 0,-1-1 1,1 1-1,-1-1 0,0 0 0,0-1 1,7-13-1,-2 0 11,0 0 0,-1 0 0,-1-1-1,11-40 1,-18 53-22,1 2 2,0 0-1,0-1 1,-1 1-1,0-1 0,-1 1 1,1-1-1,-1 1 1,-2-12-1,2 19-5,-1-1-1,1 1 1,-1-1-1,0 1 1,1-1 0,-1 1-1,1-1 1,-1 1-1,1 0 1,0-1 0,-1 1-1,1 0 1,-1-1 0,1 1-1,0 0 1,0 0-1,-1-1 1,1 1 0,0 0-1,0 0 1,0 0-1,-4 19-2,1 0 0,-1 33-1,4-46 1,0 0 0,0 0 0,1 0 0,0 0 0,0 0 0,1 0 0,0 0 1,0 0-1,1 0 0,-1-1 0,5 8 0,-5-12 2,-1 0 1,1 0-1,-1 0 1,1-1-1,0 1 1,0 0 0,0-1-1,0 1 1,0-1-1,0 0 1,0 0-1,0 0 1,1 0-1,-1 0 1,0 0-1,1 0 1,-1-1 0,0 1-1,1-1 1,-1 0-1,1 0 1,-1 0-1,1 0 1,-1 0-1,1 0 1,-1-1-1,0 1 1,1-1 0,-1 1-1,0-1 1,5-2-1,0 0 7,1-1-1,-1 0 1,0 0-1,0-1 1,-1 0-1,1 0 1,-1-1-1,8-8 1,-1-2-18,-1 0 0,0-1 0,-1-1 0,-1 1 1,-1-2-1,0 0 0,-1 0 0,-2 0 0,6-23 1,-16 73-26,-2 45 0,6-63-191,0 0-1,1 0 0,0 0 0,1 0 0,1-1 1,5 17-1,2-11-833,-9-18 1040,-1 0-1,1 1 1,-1-1 0,0 0-1,1 0 1,-1 0 0,1 1-1,-1-1 1,1 0 0,-1 0-1,0 0 1,1 0-1,-1 0 1,1 0 0,-1 0-1,1 0 1,-1 0 0,1 0-1,-1 0 1,1 0 0,-1 0-1,1 0 1,-1 0 0,1 0-1,-1-1 1,0 1 0,1 0-1,-1 0 1,1-1-1,-1 1 1,0 0 0,1-1-1,-1 1 1,0 0 0,1-1-1,-1 1 1,0 0 0,1-1-1,-1 1 1,0 0 0,0-1-1,0 1 1,1-1 0,-1 0-1,11-22-643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4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18564,'-8'4'1208,"0"8"-1096,4 1-256,10 3-144,3 1 368,8-1-192,3-4-56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4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17316,'-2'21'3778,"0"-8"-2391,5 49-1001,4-2 0,2 1 1,22 80-1,-3-16-295,-24-106-92,-2 0-1,-1 0 0,0 0 1,-1 1-1,-1-1 0,-1 0 1,-8 33-1,8-40 43,-2 0 0,0 0 0,0 0 0,-1-1 0,0 1 0,-1-1 0,0-1 0,-1 1 0,0-1 0,-1 0 0,0-1 0,-18 16 0,24-23-5,-1 0-1,1 0 0,-1 0 1,1-1-1,-1 1 0,0-1 1,0 0-1,1 0 0,-1 0 0,0 0 1,0 0-1,0-1 0,0 1 1,-1-1-1,1 0 0,-5 0 1,6 0-4,-1-1-1,1 0 1,-1 0 0,1 0 0,-1 0 0,1 0-1,0 0 1,0-1 0,-1 1 0,1-1 0,0 1-1,0-1 1,0 0 0,1 0 0,-1 0 0,0 0-1,1 0 1,-1 0 0,1 0 0,-1-3 0,-3-4 35,1-1 1,0 1-1,1-1 1,0 0 0,0 0-1,1 0 1,1 0 0,-1-16-1,2 9-57,0-1-1,2 1 1,0 0-1,7-25 0,6-9-548,3 2 1,31-64-1,-41 97 289,128-277-4329,-108 229 3571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4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18444,'-10'26'960,"1"1"1,1-1-1,1 1 1,2 1-1,0-1 0,0 32 1,5-43-771,1 0-1,1 1 1,0-1 0,1 0 0,1 0 0,6 17 0,-8-27-158,0 0-1,1-1 1,0 1 0,0-1-1,1 0 1,-1 0 0,1 0 0,7 6-1,-8-8-23,0-1-1,0 1 0,0-1 1,1 0-1,-1 0 0,0-1 0,1 1 1,0-1-1,-1 1 0,1-1 1,0 0-1,0-1 0,-1 1 1,8 0-1,-5-2 0,1 0-1,-1 0 1,0 0 0,0-1-1,0 0 1,0 0-1,0 0 1,0-1 0,0 0-1,-1 0 1,1 0 0,-1-1-1,0 0 1,0 0-1,-1 0 1,7-7 0,6-8 9,-2 0 1,25-38 0,-2-5 17,-40 91 104,-2-6-76,2-1 0,1 1 0,1 0 0,0-1 0,2 1 0,1-1 0,0 1 0,2-1 0,1 0 1,8 22-1,-12-39-235,0 0 0,1-1 0,-1 1 0,1-1 0,0 0 0,0 1 0,1-1 1,4 5-1,-7-8 82,1-1 0,-1 1 0,0 0 0,0 0 0,0-1 0,1 1 0,-1-1-1,0 1 1,0-1 0,1 1 0,-1-1 0,0 0 0,1 0 0,-1 0 0,1 1 0,-1-1 0,0-1 0,1 1 0,-1 0 0,0 0 0,1 0 0,-1-1 0,1 1 0,-1-1 0,0 1 0,0-1 0,1 1 0,-1-1 0,0 0 0,0 0 0,0 1 0,0-1 0,0 0 0,0 0 0,1-2 0,15-14-812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4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17404,'2'33'1715,"-2"-24"-1289,0 0 1,1-1 0,0 1-1,0 0 1,5 13 0,-6-20-372,1 0 1,0-1-1,0 1 1,0 0-1,0-1 1,0 1-1,0-1 1,0 0-1,0 1 1,1-1-1,-1 0 1,0 0-1,1 0 1,-1 0-1,1 0 1,-1 0-1,1 0 1,0 0-1,-1-1 1,1 1-1,0 0 1,-1-1-1,1 0 1,0 1-1,0-1 1,0 0-1,-1 0 1,1 0-1,0 0 1,0 0-1,0-1 1,2 0-1,5 0 33,-1-2-1,1 0 0,0 0 1,-1 0-1,0-1 0,0 0 1,0-1-1,-1 1 0,12-11 1,2-2 122,34-38 1,-34 30 81,33-48-1,-51 74-76,-1 8-139,0 11-42,-2-19-20,0 5-95,1 0 1,0 0-1,1-1 1,0 1-1,-1 0 1,2-1-1,3 9 1,-6-14 52,1 1 1,-1 0-1,1 0 1,-1 0 0,1 0-1,-1 0 1,1 0-1,0-1 1,0 1-1,-1 0 1,1-1-1,0 1 1,0 0-1,0-1 1,0 1-1,-1-1 1,1 1 0,0-1-1,0 0 1,0 1-1,0-1 1,0 0-1,0 0 1,0 1-1,0-1 1,0 0-1,0 0 1,0 0 0,1 0-1,-1-1 1,0 1-1,0 0 1,0 0-1,0 0 1,0-1-1,0 1 1,-1-1-1,1 1 1,0-1-1,0 1 1,0-1 0,0 1-1,0-1 1,-1 0-1,1 1 1,0-1-1,0 0 1,-1 0-1,1 0 1,0-1-1,19-24-353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4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16331,'-5'19'3036,"3"-7"-2624,-8 41 1521,-6 65 0,15-92-1757,0-1 0,2 0 0,0 1 0,10 45 0,-9-64-140,0 0 0,0 0 1,0 0-1,1 0 0,0-1 0,1 1 0,-1-1 0,1 0 0,0 0 0,7 7 1,-8-10-38,0 0 0,0 0 0,1-1 0,-1 1 0,1-1 0,0 0 0,0 0 0,-1 0 0,2-1 1,-1 1-1,0-1 0,0 0 0,0 0 0,0 0 0,1-1 0,-1 1 0,0-1 0,6 0 0,0-1-53,-1-1 0,0 0 0,-1 0 0,1 0-1,0-1 1,-1-1 0,1 0 0,-1 0-1,0 0 1,0-1 0,-1 0 0,1 0 0,9-10-1,-11 10-27,-1-1 0,1 0-1,-1 0 1,0-1-1,0 0 1,0 1-1,-1-1 1,0-1 0,-1 1-1,0-1 1,0 1-1,0-1 1,-1 0-1,0 0 1,0-9 0,-2 16 65,1 0 0,-1-1 0,0 1 0,0 0 0,0 0 0,0 0 0,0 0 1,-1-1-1,1 1 0,0 0 0,-1 0 0,1 0 0,0 0 0,-1 0 1,1 0-1,-1 0 0,0 0 0,1 0 0,-1 0 0,0 0 0,1 0 0,-1 1 1,0-1-1,0 0 0,-1-1 0,1 2 5,0 0 1,0 0-1,0 0 0,0 0 1,0 0-1,1 0 0,-1 0 1,0 0-1,0 0 0,0 0 1,0 0-1,0 1 0,0-1 1,1 0-1,-1 0 0,0 1 1,0-1-1,0 1 0,1-1 0,-1 1 1,0-1-1,0 1 0,1 0 1,-1-1-1,1 1 0,-1 0 1,0-1-1,1 1 0,-1 0 1,1 0-1,-1 1 0,-7 14-226,0 1 0,1 1 0,1-1-1,-7 35 1,9-36 201,-6 26-178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4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0 837 17484,'23'-3'1384,"25"-17"-968,13-22-136,28-12 416,15-4-176,27-13-151,12-2-25,10-11-160,0 1-112,-8 0-320,-2 4-385,-16 7 553,-17 8-104,-17 13-72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2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31 13771,'0'0'90,"-1"1"1,0 0-1,1 0 1,-1 0-1,1 0 1,-1 0-1,1 0 1,-1 0-1,1 0 1,0 0-1,-1 0 1,1 0-1,0 1 1,0-1-1,0 0 1,0 0-1,0 0 1,0 0-1,0 0 1,0 0-1,0 1 1,1-1-1,-1 0 1,0 0-1,2 2 0,-1-2 40,1 0 0,-1 0 0,1 0 0,0 0-1,-1 0 1,1 0 0,0 0 0,0 0-1,0-1 1,0 1 0,-1-1 0,1 1 0,0-1-1,0 0 1,2 0 0,19 1 338,-1-1 1,0-1-1,0-1 1,37-9-1,-19 3-252,221-40 264,-245 46-432,-14 2-11,-3 1 5,-23 4 117,9-1-125,-112 29 436,-70 16 376,154-41-674,0-2 0,-69 2 0,83-11-1067,29 3 873,0 0 1,-1 0-1,1 0 1,0 0 0,0 0-1,-1 0 1,1-1-1,0 1 1,0 0-1,-1 0 1,1 0-1,0 0 1,0 0-1,-1-1 1,1 1 0,0 0-1,0 0 1,0 0-1,0-1 1,-1 1-1,1 0 1,0 0-1,0 0 1,0-1-1,0 1 1,0 0 0,0 0-1,0-1 1,0 1-1,-1-1 1,13-9-316,14-4-87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5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41 146 11835,'-12'-1'828,"-14"-3"-77,23 3-280,16 1 299,261 8 865,-45 1-1373,751-26 150,-290 0-182,-490 16-242,873-29-210,-607-11 96,-53 4-319,-363 35 364,-29 2-423,33-5 1,-44 3 331,-6-2-58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18484,'-1'12'926,"0"0"0,-1-1 1,-6 21-1,5-19-407,0-1 1,-2 24 0,5-29-416,0 1 1,0 0-1,1 0 1,-1-1-1,2 1 1,-1 0-1,1-1 1,5 12-1,-6-16-85,0 0 0,1 0 0,0-1 0,-1 1 0,1 0 0,0-1 0,1 0 0,-1 1 0,0-1 0,0 0 0,1 0-1,0 0 1,-1-1 0,1 1 0,0-1 0,0 1 0,0-1 0,0 0 0,0 0 0,0 0 0,0 0 0,0-1 0,0 1-1,4-1 1,2 0 10,0 0 0,0-1-1,0 0 1,0 0-1,1-1 1,-2 0-1,1-1 1,0 0 0,0 0-1,-1-1 1,0 0-1,15-10 1,5-5 31,-2-2 0,30-29 0,-7 6-64,-45 40-14,17-12-81,-13 17 21,-6 12-28,-12 48-40,6-37 177,-3 35 0,7-57-23,0 0 0,0-1 0,0 1 0,0 0 0,0 0 0,1 0 0,-1 0 0,1 0 0,-1 0 0,1 0 0,0-1 0,-1 1 0,1 0-1,0 0 1,0-1 0,0 1 0,0-1 0,3 4 0,-2-4-2,-1-1 0,1 1 0,-1 0 0,1 0 0,0-1 0,-1 1 1,1-1-1,0 1 0,-1-1 0,1 0 0,0 0 0,-1 0 0,1 0 0,0 0 0,0 0 0,-1 0 0,1 0 0,0-1 0,0 1 0,-1-1 0,4-1 0,10-4-46,0-2-1,0 0 1,-1-1-1,0 0 1,0-1 0,19-18-1,-17 13-153,1 2-1,0 0 1,20-11 0,-36 24 186,-1-1 0,1 1 0,-1 0 0,0-1-1,1 1 1,-1 0 0,1 0 0,-1-1 0,1 1 0,-1 0 0,1 0 0,-1 0 0,1 0 0,-1 0-1,1-1 1,-1 1 0,1 0 0,-1 0 0,1 0 0,-1 0 0,1 0 0,-1 1 0,1-1 0,-1 0-1,1 0 1,-1 0 0,1 0 0,-1 0 0,0 1 0,1-1 0,-1 0 0,1 0 0,-1 1 0,1-1 0,-1 0-1,0 1 1,1-1 0,-1 1 0,0-1 0,1 0 0,-1 1 0,0-1 0,0 1 0,1-1 0,-1 1-1,0-1 1,0 0 0,0 1 0,1-1 0,-1 1 0,0-1 0,0 1 0,0 0 0,0-1 0,0 1-1,0-1 1,0 1 0,0-1 0,0 1 0,-1-1 0,1 1 0,0-1 0,0 1 0,-10 40-243,9-36 149,-4 8-51,-5 26-741,9-37 798,1 0 0,-1 1-1,1-1 1,0 1 0,0-1-1,0 0 1,0 1-1,0-1 1,0 1 0,1-1-1,0 5 1,0-7 83,-1 0-1,0 1 1,0-1 0,0 0-1,0 0 1,1 0 0,-1 1-1,0-1 1,0 0 0,0 0-1,1 0 1,-1 1 0,0-1-1,0 0 1,1 0 0,-1 0-1,0 0 1,0 0 0,1 1-1,-1-1 1,0 0 0,1 0-1,-1 0 1,0 0 0,0 0-1,1 0 1,0 0 0,12-5-484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4:0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10346,'83'1'904,"35"-1"-560,19 0-111,41 0 423,13-1-112,22-1-8,6-1-32,-8 0-80,-7-2-40,-14 1-64,-13-1-80,-24-2-272,-10-1-128,-24-3-848,-13 2 904,-19 0-160,-12 3-120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5:2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12315,'46'-14'658,"1"3"0,0 1 0,79-5 0,148 9-701,-140 5 229,772-31-106,-810 25-78,678-37 39,-16-3 181,-317 5-458,-425 42-713,-18 2 734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5:2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12283,'180'-20'1722,"402"-38"762,-78 30-2022,84-5-421,-485 27-1238,-94 6 973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1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16588,'-5'21'1957,"-1"28"0,6 569 657,0-605-2212,1-15 215,-2-22 16,-18-149 345,2 14-973,19 152-77,5 12 31,10 16 0,-12-14 19,1 0 17,0-1 0,0 1 1,1-1-1,0 0 0,0 0 1,0-1-1,1 0 0,0-1 1,0 0-1,0 0 0,0 0 1,1-1-1,-1 0 0,1-1 1,0 0-1,0 0 0,0-1 0,0 0 1,0-1-1,0 0 0,0 0 1,0-1-1,0 0 0,0 0 1,0-1-1,0 0 0,-1-1 1,1 0-1,-1-1 0,0 1 1,0-2-1,0 1 0,0-1 1,-1 0-1,1 0 0,-1-1 0,-1 0 1,11-12-1,-11 11 52,-1 0-1,0-1 1,0 1 0,0-1-1,-1 0 1,-1 0 0,1-1 0,-1 1-1,2-11 1,-6 27 22,0-1 1,0 1-1,1 0 0,0 0 1,0 0-1,1-1 0,0 1 1,4 13-1,-5-19-69,1 1 1,0 0-1,0-1 0,0 1 1,0-1-1,0 0 0,1 1 0,-1-1 1,1 0-1,-1 1 0,1-1 1,0 0-1,0 0 0,0-1 1,0 1-1,0 0 0,1-1 1,-1 1-1,0-1 0,1 0 1,-1 0-1,1 0 0,-1 0 0,1 0 1,-1 0-1,1-1 0,0 1 1,0-1-1,3 1 0,2-2 3,-1 0 0,1-1 0,-1 1 0,1-1 0,-1-1 0,0 1 0,0-1 0,11-7 0,-11 6 5,0 1 0,1-1 0,0 1 0,0 1 0,-1 0 0,12-2 0,-18 4-5,0 0-1,1 0 1,-1 0-1,0 0 1,0 0-1,0 1 1,0-1-1,0 0 1,1 1-1,-1-1 1,0 1-1,0-1 1,0 1-1,0 0 1,0-1-1,0 1 1,-1 0-1,1 0 1,0 0-1,0 0 1,0-1-1,-1 1 1,1 0-1,-1 0 1,1 0-1,-1 1 1,1-1-1,-1 0 1,1 0-1,-1 1 1,3 7 9,-1 0 0,0 0 1,0 10-1,2 3 8,-4-21-24,0 1 0,0-1-1,1 1 1,-1-1 0,1 1 0,-1-1 0,1 1 0,0-1 0,0 1 0,-1-1 0,1 0 0,0 1 0,0-1 0,0 0 0,0 0 0,1 0-1,-1 0 1,0 0 0,0 0 0,1 0 0,-1 0 0,1 0 0,-1-1 0,3 2 0,-2-2-70,0 0 1,0 0-1,-1-1 0,1 1 1,0-1-1,-1 1 0,1-1 1,0 1-1,-1-1 0,1 0 1,-1 0-1,1 0 0,-1 0 1,0 0-1,1 0 0,-1 0 1,0 0-1,0-1 0,1 1 1,-1-1-1,0 1 0,0 0 1,1-3-1,2-5-469,1 0 0,-1-1 0,-1 1 0,0 0-1,0-1 1,-1 0 0,0 0 0,-1 1 0,0-1 0,0 0 0,-2-13 0,0-22-972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 14003,'-6'-12'2280,"0"11"-1039,0 2 2504,4 4-2241,5 1-760,9 0-712,7 0 152,7-1-168,11 1-152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1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71 17308,'-23'11'1035,"12"-6"-725,-1 0 1,1 1-1,0 1 0,-12 9 0,21-14-268,0-1-1,0 0 0,1 1 0,-1-1 0,1 1 1,-1 0-1,1-1 0,0 1 0,0 0 0,0 0 0,0 0 1,0 0-1,0 0 0,0 0 0,1 0 0,-1 0 1,1 0-1,-1 0 0,1 0 0,0 1 0,0-1 1,0 0-1,0 0 0,0 0 0,1 0 0,-1 0 0,0 1 1,1-1-1,0 0 0,1 4 0,-1-4-27,1-1 0,-1 1 0,0 0 0,1 0 0,0-1 0,-1 1 0,1-1 0,0 1 0,0-1 0,-1 0 0,1 1 0,0-1 1,0 0-1,1-1 0,-1 1 0,0 0 0,0 0 0,0-1 0,0 1 0,1-1 0,-1 0 0,0 0 0,0 0 0,1 0 0,-1 0 0,0 0 0,1-1 0,-1 1 0,0-1 0,3 0 0,4-1 15,-1-1 1,1 0-1,-1 0 0,1-1 1,-1 0-1,10-7 0,-7 3 125,0-1 0,0-1 0,0 0-1,-1 0 1,10-14 0,-16 18 51,1-1 0,-1 1-1,0-1 1,0 0 0,-1 0 0,1 0 0,-2 0 0,1-1 0,-1 1-1,0-1 1,1-9 0,-3 17-169,0 0-1,0-1 1,0 1-1,0-1 1,0 1-1,0-1 1,0 1 0,0-1-1,0 1 1,0 0-1,0-1 1,0 1 0,0-1-1,0 1 1,0-1-1,-1 1 1,1 0-1,0-1 1,0 1 0,0-1-1,-1 1 1,1 0-1,0-1 1,0 1-1,-1 0 1,0-1 0,-8 6 700,-8 18-156,9-8-446,0 0 1,-6 22 0,12-32-154,0 1 0,1 0-1,0 0 1,0 0 0,0 0 0,1 0 0,-1 0 0,1 0 0,2 10 0,-2-14-39,1-1 0,-1 0 0,0 0 1,1 1-1,-1-1 0,1 0 0,-1 0 0,1 0 0,0 0 0,0 0 1,-1 0-1,1 0 0,0 0 0,0 0 0,0 0 0,0 0 1,0 0-1,0 0 0,0-1 0,0 1 0,0-1 0,1 1 0,-1-1 1,0 1-1,0-1 0,1 1 0,-1-1 0,0 0 0,0 0 1,1 0-1,-1 0 0,0 0 0,1 0 0,-1 0 0,0 0 0,0 0 1,1-1-1,-1 1 0,0 0 0,0-1 0,1 1 0,0-2 1,5 0-259,0-1 0,0-1 0,0 0 0,-1 0 0,11-8 1,13-14-452,1-6-153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1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202 174 17908,'-18'8'1611,"-6"4"-93,1 0 0,0 1 0,-32 25 0,50-34-1451,0 0 0,1 0 1,-1 1-1,1-1 1,0 1-1,0 0 0,0 1 1,1-1-1,0 1 0,0-1 1,0 1-1,1 0 0,0 0 1,0 0-1,0 0 0,1 0 1,0 1-1,0-1 0,0 13 1,1-15-108,1 0 0,-1-1 0,1 1 0,0 0 0,0 0 0,0-1 0,1 1 1,-1-1-1,1 1 0,0-1 0,0 1 0,0-1 0,0 0 0,0 0 0,1 0 0,-1 0 0,1-1 1,0 1-1,0-1 0,0 1 0,0-1 0,1 0 0,-1 0 0,1 0 0,5 1 0,-4-1-154,1 0 0,-1-1-1,0 0 1,1 0-1,-1 0 1,1-1-1,0 0 1,-1 0 0,1 0-1,-1-1 1,1 0-1,-1 0 1,1 0-1,-1-1 1,0 0 0,0 0-1,8-4 1,0-2-502,-1 0-1,1-1 1,-2-1 0,0 0 0,0-1-1,-1 0 1,0 0 0,0-1 0,12-22 0,-10 13-253,16-38 1,0-24 3433,-28 78-281,-4 10-607,-5 13 284,2 10-1257,2 0 1,2 0-1,0 1 1,2-1 0,2 30-1,-1-52-659,0-1-1,1 0 1,0 0 0,0 1-1,0-1 1,0 0 0,1 0-1,0 0 1,0 0 0,0-1-1,5 8 1,-7-12 3,0 0-1,1 1 1,-1-1 0,0 0-1,0 1 1,1-1-1,-1 0 1,0 1 0,0-1-1,1 0 1,-1 0 0,0 0-1,1 1 1,-1-1 0,0 0-1,1 0 1,-1 0-1,0 0 1,1 1 0,-1-1-1,1 0 1,-1 0 0,0 0-1,1 0 1,-1 0 0,0 0-1,1 0 1,-1 0 0,1 0-1,-1 0 1,0 0-1,1-1 1,9-10-146,1-23 363,-10 31-307,9-33-122,1-4-12</inkml:trace>
  <inkml:trace contextRef="#ctx0" brushRef="#br0" timeOffset="1">356 2 16379,'-10'-1'2161,"3"4"-1065,4 1-456,3 2 2065,2-1-1385,2 1-632,4 0-432,3-1-1104,-2-2 880,8 0-248,0 0-128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1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84 195 17540,'-15'17'1295,"4"-5"-433,0 0-1,1 1 1,-8 16-1,15-24-739,0 0 1,1 1-1,0 0 0,0-1 0,0 1 1,1 0-1,0 0 0,0 0 0,0 0 1,1 0-1,0 0 0,1 7 0,-1-11-110,0-1 0,0 1-1,0 0 1,0 0-1,0-1 1,1 1 0,-1 0-1,1-1 1,-1 1-1,1-1 1,0 1 0,0-1-1,-1 1 1,1-1-1,0 1 1,0-1 0,0 0-1,1 1 1,-1-1-1,0 0 1,0 0 0,1 0-1,-1 0 1,1 0-1,-1 0 1,1 0 0,-1-1-1,1 1 1,-1 0-1,1-1 1,0 1-1,-1-1 1,1 0 0,0 1-1,-1-1 1,1 0-1,0 0 1,0 0 0,-1 0-1,4-1 1,1 0 3,1-1 0,-1 0 0,0 0 0,0 0 1,0-1-1,0 0 0,0 0 0,0 0 0,8-7 0,-4 2 1,0-1-1,0 0 0,-1 0 0,0-1 1,-1 0-1,0-1 0,0 1 1,-1-2-1,-1 1 0,0-1 0,0 0 1,5-18-1,-11 30-13,0-1-1,1 1 1,-1-1-1,0 1 1,0-1 0,0 1-1,0-1 1,0 1 0,0-1-1,0 1 1,0-1-1,0 1 1,0-1 0,0 1-1,0-1 1,0 1-1,-1-1 1,1 1 0,0 0-1,0-1 1,0 1 0,-1-1-1,-7 2 45,-11 15 15,16-12-49,-1 1 0,1-1-1,0 1 1,1 0 0,-1 0 0,1 0 0,0 0-1,1 1 1,-1-1 0,1 0 0,0 1 0,0-1-1,0 7 1,1-10-8,1 0-1,-1 0 1,0 0 0,0 1-1,1-1 1,0 0 0,-1 0-1,1 0 1,0 0 0,0 0-1,0 0 1,0 0 0,0 0-1,1 0 1,-1 0 0,0 0-1,1-1 1,-1 1 0,1-1-1,0 1 1,0-1 0,0 0-1,-1 1 1,1-1 0,0 0-1,0 0 1,1 0 0,-1-1-1,0 1 1,0 0 0,0-1-1,0 0 1,1 1 0,2-1-1,5 1 4,1-1-1,0-1 1,-1 0-1,1 0 1,-1-1-1,1 0 1,-1 0-1,0-2 1,0 1-1,0-1 1,12-7-1,0-1 11,0-1-1,-2-1 1,34-28-1,-40 29 7,0 0 0,-1 0 0,-1-1 0,0-1 0,-1 0 0,0-1 0,-2 0 0,0 0 0,0-1 0,9-28-1,-18 43-13,1 0 0,-1 0 0,1 0 0,-1 0 0,0 0-1,0 0 1,0 0 0,0 0 0,0 0 0,0 0 0,0 0-1,-1 0 1,1 0 0,-1 1 0,1-1 0,-1 0 0,0 0-1,-1-2 1,1 3-2,0 0-1,0 0 1,0 0 0,0 1-1,0-1 1,0 0-1,-1 1 1,1-1 0,0 1-1,0-1 1,-1 1-1,1 0 1,0-1-1,0 1 1,-1 0 0,1 0-1,0 0 1,-1 0-1,1 0 1,0 0 0,-1 1-1,1-1 1,0 0-1,-1 1 1,1-1-1,0 0 1,0 1 0,-2 1-1,-9 3 46,0 2-1,1-1 0,0 1 1,1 1-1,0 0 1,0 0-1,0 1 1,1 0-1,1 1 0,-1 0 1,2 1-1,-1-1 1,1 1-1,1 1 0,0-1 1,1 1-1,-4 13 1,7-21-61,1 0-1,0 0 1,0 0 0,1 0 0,-1 0 0,1 0-1,0 0 1,0 0 0,0 1 0,1-1-1,-1 0 1,1 0 0,0 0 0,0 0 0,1 0-1,-1 0 1,1 0 0,0-1 0,0 1 0,0-1-1,0 1 1,1-1 0,-1 0 0,1 1 0,0-1-1,0-1 1,0 1 0,0 0 0,1-1 0,-1 1-1,1-1 1,-1 0 0,1 0 0,0-1 0,0 1-1,0-1 1,0 0 0,0 0 0,5 1 0,32 1-127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2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75 19428,'2'-2'200,"-1"-1"0,0 1 0,0 0 0,0-1 1,0 1-1,0-1 0,0 1 0,0-1 0,-1 0 0,1 1 0,-1-1 0,0 0 0,0 1 0,0-1 0,0 0 0,-1-3 0,0 5-91,1-1-1,-1 1 1,0-1-1,0 0 1,0 1-1,0-1 1,0 1-1,0 0 0,0-1 1,0 1-1,-1 0 1,1 0-1,0 0 1,-1 0-1,1 0 1,-1 0-1,1 0 0,-1 0 1,1 1-1,-1-1 1,0 0-1,0 1 1,1-1-1,-1 1 1,0 0-1,-2 0 0,0-1-73,0 1 0,1 0-1,-1 1 1,0-1 0,0 1-1,0-1 1,1 1 0,-1 0-1,0 1 1,1-1 0,-1 1-1,1-1 1,-1 1-1,1 0 1,0 0 0,0 1-1,0-1 1,0 1 0,-5 4-1,0 2 1,1 1-1,0-1 0,0 1 0,-10 21 1,-9-17 1610,20-8-1631,1 0-1,-1 0 1,1 1-1,1 0 1,0 0-1,-1 0 1,2 0-1,-1 0 1,1 1-1,1 0 0,-4 14 1,5-19-35,0-1 1,1 1-1,0-1 1,-1 1-1,1-1 1,0 1-1,1 0 1,-1-1-1,0 1 1,1-1-1,-1 1 1,1-1-1,0 1 0,0-1 1,0 0-1,0 1 1,0-1-1,0 0 1,1 0-1,-1 0 1,1 0-1,-1 0 1,1 0-1,0 0 1,0 0-1,0-1 1,0 1-1,0-1 1,0 1-1,0-1 1,1 0-1,-1 0 0,0 0 1,1 0-1,-1 0 1,1 0-1,-1-1 1,1 1-1,-1-1 1,5 0-1,-1 1-330,1-1 0,0 0 1,0 0-1,0-1 0,-1 0 0,1 0 0,0 0 0,-1-1 0,1 0 0,8-4 1,2-3-494,0 0 1,22-16 0,-5 2-423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2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18820,'-3'4'895,"0"0"1,0 0-1,0 0 0,0 1 0,-2 6 1,-13 37 597,13-30-1356,0 1 0,2 0 1,-2 22-1,5-39-124,-1-1 1,1 1 0,0 0 0,1-1 0,-1 1 0,0 0-1,0-1 1,1 1 0,-1-1 0,1 1 0,0 1-1,-1-2-7,1-1 0,-1 0 0,0 1-1,1-1 1,-1 0 0,0 1 0,1-1-1,-1 0 1,0 1 0,1-1 0,-1 0-1,0 0 1,1 0 0,-1 1 0,1-1-1,-1 0 1,0 0 0,1 0-1,-1 0 1,1 0 0,-1 0 0,1 0-1,-1 0 1,0 0 0,1 0 0,0 0-1,1-1 6,0 1 0,0-1 0,0 0 0,-1 0-1,1 0 1,0-1 0,-1 1 0,1 0 0,0-1-1,-1 1 1,0-1 0,1 1 0,-1-1-1,0 0 1,2-2 0,2-5-13,0-1-1,-1 0 1,0 0 0,0 0-1,-1-1 1,-1 1 0,1-1-1,-2 0 1,0 1-1,0-1 1,0 0 0,-3-21-1,2 32 1,0 0-1,0 0 1,0 0-1,0-1 0,0 1 1,0 0-1,0 0 1,0-1-1,0 1 0,0 0 1,0 0-1,0-1 1,0 1-1,0 0 0,0 0 1,0-1-1,0 1 1,0 0-1,0 0 0,0-1 1,0 1-1,-1 0 1,1 0-1,0 0 0,0-1 1,0 1-1,0 0 1,-1 0-1,1 0 0,0 0 1,0-1-1,0 1 1,0 0-1,-1 0 0,1 0 1,0 0-1,0 0 1,-1 0-1,1 0 0,0 0 1,0 0-1,-1-1 1,1 1-1,0 12-64,1-9 59,0 0 1,1 1-1,-1-1 1,1 0-1,0 0 0,-1 0 1,1-1-1,1 1 1,-1 0-1,0-1 0,1 1 1,-1-1-1,1 0 1,0 0-1,0 0 0,4 3 1,-1-3 1,-1 0 1,0 0 0,1-1-1,-1 0 1,1 0-1,-1 0 1,1 0 0,-1-1-1,9 0 1,-1-1 11,-1-1 0,1 0 1,-1-1-1,0 0 0,0-1 0,-1 0 1,1-1-1,15-9 0,-27 14-4,1 0 0,-1-1 0,1 1-1,-1-1 1,0 1 0,1 0-1,-1-1 1,1 1 0,-1 0 0,1 0-1,-1-1 1,1 1 0,-1 0 0,1 0-1,-1 0 1,1 0 0,-1 0 0,1 0-1,-1-1 1,1 1 0,0 0 0,-1 1-1,1-1 1,-1 0 0,2 0-1,-6 13 48,0-4-33,-1 3 39,1-1 0,1 2 1,0-1-1,1 0 1,-2 16-1,4-25-66,0 0 0,0 0-1,0 0 1,1 0 0,-1 0 0,1 0 0,-1-1 0,1 1-1,0 0 1,0 0 0,0-1 0,3 5 0,-3-6-41,0 1 1,1-1-1,-1 0 0,0 0 1,1 0-1,-1 0 1,1 0-1,-1 0 1,1 0-1,0 0 1,-1 0-1,1-1 0,0 1 1,-1-1-1,1 1 1,0-1-1,0 0 1,-1 0-1,1 0 0,0 1 1,0-2-1,2 1 1,2-1-185,0-1 0,-1 1 0,1-1 0,-1 0 0,1-1-1,-1 1 1,0-1 0,0 0 0,0 0 0,0-1 0,0 1 0,-1-1 0,0 0 0,0 0 0,0-1 0,0 1 0,0-1 0,-1 0 0,3-6 0,13-23-946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58 15699,'-5'-1'380,"-1"1"-1,0 0 0,1 0 0,-1 0 1,0 1-1,0 0 0,1 0 0,-1 0 1,1 0-1,-1 1 0,1 0 0,-8 5 1,-7 3 1409,-32 22 0,50-31-1752,-56 43 1357,53-40-1300,1 0 0,0 0 0,0 0 0,0 1 0,0 0 0,1 0 0,-1 0 0,1 0 0,-4 10 0,7-14-94,0 0 0,0 0 1,-1-1-1,1 1 0,0 0 0,0 0 1,0 0-1,0 0 0,0 0 0,0 0 1,0 0-1,0 0 0,1 0 0,-1-1 0,0 1 1,1 0-1,-1 0 0,0 0 0,1 0 1,-1-1-1,1 1 0,-1 0 0,1 0 0,-1-1 1,1 1-1,0 0 0,-1-1 0,1 1 1,0-1-1,0 1 0,-1-1 0,1 1 1,0-1-1,0 0 0,0 1 0,0-1 0,-1 0 1,1 1-1,0-1 0,0 0 0,0 0 1,0 0-1,0 0 0,0 0 0,1 0 0,6 1-122,1-1 0,-1 0 0,15-2-1,-22 2 103,37-7-817,40-11-1,27-5-797,-92 21 1356,1 0 0,0 1 1,1 1-1,-1 0 0,19 4 1,-30-4 366,0 1-1,0-1 1,0 1 0,0 0 0,-1 0 0,1 0 0,0 1-1,0-1 1,-1 1 0,1-1 0,-1 1 0,1 0-1,-1 0 1,0 0 0,0 0 0,0 0 0,0 0 0,0 1-1,2 4 1,0-7 1186,-1-8-604,1-12-25,-4 18-525,25-169-79,-25 170-103,1-1 0,-1 1 0,1 0 0,-1-1-1,1 1 1,-1 0 0,1-1 0,0 1 0,-1 0 0,1 0 0,0 0 0,0 0-1,0 0 1,0 0 0,0 0 0,0 0 0,0 0 0,0 0 0,1 0 0,-1 1-1,0-1 1,0 1 0,1-1 0,-1 1 0,0-1 0,1 1 0,-1 0-1,0-1 1,1 1 0,1 0 0,5 0 8,0 0 0,0 0 1,0 1-1,10 2 0,3 0 246,16 2-320,3-1 20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2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13715,'-1'-9'1503,"2"12"486,-1-1-1732,0-1 1,1 1-1,-1-1 0,1 1 1,-1 0-1,1-1 0,0 1 1,-1-1-1,1 1 0,1 1 1,5 3-410,0-1 0,0 1 0,1-1 1,0 0-1,0-1 0,0 1 0,0-2 1,0 1-1,1-1 0,9 2 1,8 4-985,-26-9 1127,1 0 0,-1 0 1,0 0-1,1 0 0,-1 0 0,1 1 1,-1-1-1,0 0 0,1 0 0,-1 0 0,1 1 1,-1-1-1,0 0 0,1 0 0,-1 1 1,0-1-1,0 0 0,1 1 0,-1-1 0,0 0 1,0 1-1,1-1 0,-1 1 0,0-1 1,0 0-1,0 1 0,0-1 0,0 1 0,1 0 1,-10 10 553,-25 8 1262,27-16-1485,-6 3 329,-33 20 1098,42-24-1648,1 0 0,0 1 0,0-1 0,0 1 0,0-1 0,1 1 0,-1 0 0,1 0 0,0 0 1,-4 5-1,6-7-102,0 0 0,0 0 0,-1-1 1,1 1-1,0 0 0,0-1 0,0 1 0,0 0 1,0 0-1,0-1 0,0 1 0,0 0 1,0-1-1,0 1 0,1 0 0,-1 0 0,0-1 1,0 1-1,1 0 0,-1-1 0,0 1 1,1 0-1,-1-1 0,1 1 0,-1-1 0,0 1 1,1-1-1,0 1 0,-1-1 0,1 1 1,-1-1-1,1 1 0,-1-1 0,1 0 0,0 1 1,-1-1-1,1 0 0,0 0 0,0 1 1,-1-1-1,1 0 0,1 0 0,35 5-717,-32-4 613,38 1-659,-21-1 162,0 1-1,0 1 1,39 9-1,-59-12 629,-1 0 0,0 0 0,0 1 0,0-1 0,0 0 0,0 1 0,0-1 0,0 1 0,0-1 0,0 1 0,-1-1 0,1 1-1,0 0 1,0-1 0,0 1 0,-1 0 0,1 0 0,0 0 0,0 0 0,-1-1 0,1 1 0,0 2 0,-1-3 32,0 1 1,-1 0-1,1 0 1,0 0-1,0 0 1,-1-1-1,1 1 1,0 0-1,-1 0 0,1-1 1,-1 1-1,1 0 1,-1 0-1,1-1 1,-1 1-1,0-1 1,1 1-1,-1-1 1,0 1-1,1-1 1,-2 1-1,-7 5 566,-1-1-1,0 0 1,-12 4-1,18-8-493,-16 6-106,-30 6 0,50-13-35,0 0 1,0 0 0,0 0-1,0 0 1,1 0-1,-1 0 1,0-1 0,0 1-1,0 0 1,0 0-1,0 0 1,0 0 0,0 0-1,0 0 1,0 0-1,0 0 1,0 0 0,0-1-1,0 1 1,0 0-1,0 0 1,0 0 0,0 0-1,0 0 1,0 0-1,0 0 1,0 0 0,0-1-1,0 1 1,0 0-1,0 0 1,0 0 0,0 0-1,0 0 1,0 0-1,0 0 1,0 0 0,0 0-1,-1 0 1,1 0-1,0-1 1,0 1 0,0 0-1,0 0 1,0 0-1,0 0 1,0 0 0,0 0-1,0 0 1,0 0-1,-1 0 1,1 0 0,0 0-1,12-5-446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2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17604,'4'6'1888,"3"5"-1040,-1 1-272,0 4 937,-2 0-209,1 3-360,0-2-232,-2 1-311,1-1-209,-1-3-473,-1-1-287,1-5-464,-2-2-280,1-9 224,-2-5 183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2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18780,'2'9'1608,"1"2"-1200,3 1-176,3 3 505,5 2-433,3 3-776,6 1 544,3-4-216,4-3-144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2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19044,'-43'21'2671,"35"-19"-2414,1 1 1,0 0-1,0 1 0,1-1 0,-1 1 1,1 0-1,0 1 0,0 0 1,0 0-1,0 0 0,-5 7 1,10-11-271,1 0 1,-1 0 0,1 0 0,-1 1 0,1-1-1,-1 0 1,1 0 0,-1 0 0,1 1-1,0-1 1,0 0 0,0 0 0,0 0 0,0 1-1,0-1 1,0 0 0,0 0 0,0 1-1,0-1 1,1 0 0,-1 0 0,1 1 0,0 0-1,0 1-41,1-1-1,-1 0 0,1 1 0,0-1 1,0 0-1,0 0 0,1 0 0,-1 0 1,4 2-1,6 3-185,0-1 0,0 0 1,17 5-1,-27-10 223,4 1-69,1 0 74,0 1 1,0-1-1,0 2 1,10 5-1,-17-8 35,1-1-1,0 1 1,0-1-1,0 1 0,-1-1 1,1 1-1,0 0 1,-1-1-1,1 1 0,-1 0 1,1-1-1,0 1 1,-1 0-1,0 0 0,1 0 1,-1 0-1,1 0 1,-1-1-1,0 1 1,0 0-1,0 0 0,1 0 1,-1 0-1,0 0 1,0 0-1,0 0 0,0 0 1,-1 0-1,1 0 1,0 0-1,0-1 0,0 1 1,-1 0-1,1 0 1,-1 0-1,1 0 0,0 0 1,-1-1-1,1 1 1,-1 0-1,0 0 0,1-1 1,-1 1-1,0 0 1,-1 0-1,-4 5 71,0-1 0,0 0 0,-1-1-1,0 0 1,0 0 0,0 0 0,-14 4 0,-4 0 175,-26 5 0,29-8-311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0:0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9778,'9'0'626,"-1"-1"0,0-1 0,1 0 0,-1 0 0,9-4 0,19-4 845,-1 5-807,-1 1 1,63 2 0,70 14-345,-58-2-233,474 2 237,-155-7-708,432-8 471,-323-5 792,-440 7-859,0-4 1,-1-4-1,106-25 0,-175 27-42,-20 4-26,1 1-1,0 0 1,0 0 0,0 1 0,0 0 0,0 0-1,13 1 1,-19 0-96,-1 1-1,0-1 0,1 1 1,-1 0-1,0-1 1,0 1-1,1 0 0,-1 0 1,0 0-1,0 0 1,0 0-1,2 2 0,0 0 54,4 6-336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0:0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12427,'17'-1'330,"518"-30"5446,-16 39-4784,281-4-845,-590-13-75,150-3-528,-351 14-611,-11 1 49,-13 6-222,15-9 1228,-14 6-576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1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14067,'0'0'70,"0"1"1,1-1-1,-1 1 0,0-1 1,0 0-1,0 1 0,0-1 1,0 0-1,0 1 0,0-1 0,0 0 1,1 1-1,-1-1 0,0 0 1,0 1-1,0-1 0,1 0 1,-1 0-1,0 1 0,1-1 1,-1 0-1,0 0 0,0 1 1,1-1-1,-1 0 0,0 0 1,1 0-1,-1 0 0,0 1 0,1-1 1,0 0-1,20 4 1139,26-3-77,-43-1-966,319-24 2446,-46 1-2302,-236 21-295,25-2 10,0 4 1,87 9 0,-128-4 5,-19-1 10,-17 0 15,-37 4 30,0-2 1,-60-1-1,-99-10 6,185 4-86,-38-3 10,3 0-8,0 3 1,-1 2-1,-56 9 1,111-10-11,-38 10 6,39-10-5,1 0-1,0 0 0,0 1 1,-1-1-1,1 0 0,0 1 1,0-1-1,0 1 0,0 0 1,0-1-1,0 1 0,0 0 1,0-1-1,0 1 0,0 0 1,0 0-1,0 0 0,0 0 0,1 0 1,-1 0-1,0 0 0,1 0 1,-1 0-1,1 1 0,-1-1 1,0 2-1,2-2-2,-1 0 0,1 0 1,-1-1-1,1 1 0,0 0 0,0 0 0,-1-1 0,1 1 0,0 0 0,0-1 1,0 1-1,-1-1 0,1 1 0,0-1 0,0 1 0,0-1 0,0 0 0,0 0 1,0 1-1,0-1 0,0 0 0,0 0 0,2 0 0,28 3-33,-30-3 34,47-2-38,1-1 0,-1-3 0,76-19 0,-72 13-9,321-76-522,-304 66 319,-69 22 251,0 0 0,0 0 0,0 0 1,1 0-1,-1 0 0,0 0 0,0 0 0,0 0 0,0 0 0,1 0 1,-1 0-1,0 0 0,0 0 0,0 0 0,0 0 0,0 0 1,1 0-1,-1 0 0,0 0 0,0 0 0,0 0 0,0 0 1,0-1-1,1 1 0,-1 0 0,0 0 0,0 0 0,0 0 1,0 0-1,0 0 0,0 0 0,0-1 0,0 1 0,1 0 1,-1 0-1,0 0 0,0 0 0,0 0 0,0-1 0,0 1 1,0 0-1,0 0 0,0 0 0,0 0 0,0 0 0,0-1 1,0 1-1,0 0 0,0 0 0,0 0 0,0 0 0,0-1 1,0 1-1,0 0 0,-8-2-23,-9 2 14,0 1 0,0 1 0,0 1 0,-25 6 0,9-2 6,-268 63 12,94-21 62,189-45 286,-1-1-1,-22 2 1,36-5-322,0 0 1,0 0 0,1 0-1,-1-1 1,0 1-1,0-1 1,1 0 0,-1-1-1,0 1 1,1-1-1,-1 0 1,1 0 0,-7-4-1,9 4-6,1 0 0,-1 1 0,0-1 0,0 0 1,1-1-1,0 1 0,-1 0 0,1 0 0,-2-4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1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16075,'9'9'1377,"-7"11"-945,-2 8-144,-3 15 504,0 7-120,-2 16-96,0 4-64,-1 7-184,2-1-55,-1-1-73,3-4-40,2-13-112,0-6-64,5-15-496,1-11-129,2-15 521,0-8-104,-1-8-96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1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 13811,'0'-1'108,"-1"1"0,0-1 0,1 1 0,-1 0 0,1 0 0,-1-1 0,0 1 0,1 0 0,-1 0 0,0 0 0,1-1 0,-1 1 0,0 0 0,0 0 0,1 0 0,-1 0-1,0 0 1,1 1 0,-1-1 0,0 0 0,1 0 0,-1 0 0,0 0 0,1 1 0,-2 0 0,0 0 110,1 0 1,-1 1-1,1-1 0,-1 0 0,1 1 0,0-1 0,0 1 0,-1 0 0,0 2 1,-2 4 216,0 0 1,1 1-1,-3 11 1,-3 17-23,2 1 0,-3 61 0,7 78 4,3-146-334,-1 40-285,4-1 0,12 76 0,-14-139 170,0-1 0,0 0 0,1-1 0,-1 1 0,1 0 0,1 0-1,-1-1 1,1 1 0,0-1 0,5 7 0,12 6-189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1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22 18308,'8'-15'1536,"-5"11"-1176,-3 1-152,-6 16 521,3 10-121,0 10-304,1 12-128,-1 7-144,2 4-16,1 6 16,1-1-80,-1-8-280,-1-2-208,-1-13-353,-4-9-295,-3-13 864,-3-9-248,-5-10-200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15019,'-4'2'258,"-1"1"-1,1 0 1,0 0-1,0 0 1,0 0-1,0 1 1,1-1-1,0 1 1,-1 0 0,1 0-1,1 0 1,-1 1-1,0-1 1,1 1-1,0-1 1,-3 11-1,-2 8 762,0 1 0,-3 27 1,10-48-867,-5 26 271,2-1 1,1 1 0,2 37-1,1-49-338,0 0-1,2 0 0,0 1 0,1-2 0,1 1 0,12 27 1,-16-41-80,0-1 1,0 1 0,0-1 0,1 1-1,-1-1 1,1 0 0,0 1 0,0-1-1,0 0 1,0 0 0,0-1 0,0 1-1,0 0 1,1-1 0,-1 1 0,0-1-1,1 1 1,0-1 0,-1 0 0,1 0-1,5 1 1,-5-2 4,1 0 0,-1-1 0,1 1 0,-1 0 0,1-1 0,-1 0 0,0 0 0,1 0 0,-1 0 0,0 0 0,0-1 0,0 0 0,0 1 0,0-1 0,0 0-1,4-5 1,45-41 208,84-106 0,-104 116-194,-24 29-92,-6 7-8,1 0 0,-1-1 0,0 1-1,0-1 1,0 0 0,0 0 0,0 1 0,-1-1 0,1 0 0,-1-1 0,0 1-1,0 0 1,1-5 0,-2 11-157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6:1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14571,'3'22'676,"1"1"1,1-1-1,1 0 1,0 0-1,2 0 0,11 21 1,-13-32-520,1 1-1,0-1 1,0 0 0,1-1 0,0 0 0,1 0 0,0-1-1,0 0 1,1-1 0,0 0 0,1 0 0,12 6 0,-18-11-97,1-1 1,-1 1 0,1-1-1,0 0 1,0-1 0,0 0-1,0 0 1,0 0 0,0 0-1,0-1 1,0 0 0,9-1-1,-6-1-27,0 0 0,0 0-1,-1-1 1,1 0-1,-1-1 1,1 0-1,11-7 1,-1-3-173,0 0-1,0-2 1,-2 0-1,0-1 1,21-27-1,-7 2-49,-6-5-110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4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48 17620,'14'-40'2786,"-12"33"-1042,-9 28-645,3-8-995,0 1 0,1-1 0,0 1 0,1 0 0,0 0 0,1 24 0,2-36-106,-1-1-1,0 1 1,1-1-1,-1 1 1,1-1-1,-1 1 1,1-1-1,0 1 1,0-1-1,0 0 1,0 0-1,0 1 1,0-1-1,0 0 1,0 0-1,0 0 1,0 0-1,0 0 1,1 0-1,-1 0 1,1-1-1,-1 1 1,0 0-1,1-1 1,2 1-1,4 2-27,1-1-1,0-1 1,15 1-1,14 3-46,-35-4 72,0 0 0,0 0 0,-1 0 0,1 0-1,0 1 1,0-1 0,-1 1 0,1-1 0,-1 1 0,0 0 0,1 0 0,-1 0-1,0 0 1,0 1 0,0-1 0,-1 1 0,1-1 0,0 1 0,-1-1-1,0 1 1,1 0 0,-1 0 0,0 0 0,-1 0 0,1 0 0,0 5 0,-1-3 18,0 0 1,0 1 0,-1-1 0,0 0 0,0 0 0,0 0-1,0 0 1,-1 0 0,0 0 0,0 0 0,-1 0-1,1-1 1,-1 1 0,0-1 0,-4 5 0,-2 2 71,-1-1 1,0 0 0,0-1-1,-1 0 1,-16 11 0,23-17-104,-1 0 0,1-1 1,-1 1-1,0-1 0,0 0 0,1 0 1,-1-1-1,-1 1 0,1-1 0,0 0 1,0 0-1,0-1 0,-1 0 0,1 0 1,0 0-1,0 0 0,-9-2 0,12 1-15,-1-1-1,1 1 1,-1 0-1,1 0 1,-1-1-1,1 0 1,0 1-1,0-1 1,0 0-1,0 0 1,0 0-1,0 0 0,1-1 1,-1 1-1,1 0 1,-1-1-1,0-2 1,-2-3-18,2 0 1,-1 0-1,1 0 1,-2-12-1,-1-31-270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4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15379,'32'-6'1905,"5"4"-1041,1-1-368,7 0 1272,-2 0-687,3 0-625,-2 3-536,-6-1 168,-4 2-136,-5 1-160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4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18092,'-3'15'1552,"-25"15"-1112,-7 10-200,-5 12 593,-1 5-153,1 6-296,2-1-152,7-3-136,3-1-112,7-8-424,3-5-304,5-15 632,4-7-113,2-18-95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4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361 160 14315,'-21'12'652,"0"2"0,0 0 0,1 1 1,1 2-1,1-1 0,0 2 0,-26 34 0,34-34 0,10-18-634,0 0 1,0 0 0,0 0 0,0 0-1,0 1 1,0-1 0,0 0-1,0 0 1,0 0 0,0 0-1,0 0 1,0 0 0,0 1-1,0-1 1,0 0 0,0 0 0,0 0-1,0 0 1,0 0 0,0 0-1,1 1 1,-1-1 0,0 0-1,0 0 1,0 0 0,0 0-1,0 0 1,0 0 0,0 0 0,1 0-1,-1 0 1,0 1 0,0-1-1,0 0 1,0 0 0,0 0-1,0 0 1,1 0 0,-1 0 0,0 0-1,0 0 1,0 0 0,0 0-1,0 0 1,1 0 0,-1 0-1,0 0 1,0 0 0,0 0-1,0 0 1,0 0 0,1-1 0,-1 1-1,0 0 1,35-17 998,5-8-514,51-41 0,-79 56-463,0-1 0,0 0 0,-1 0-1,-1-2 1,0 1 0,0-1-1,14-27 1,-22 36-28,-1 0 1,1 0-1,-1 0 1,0 0-1,0-1 1,0 1-1,0 0 0,-1-1 1,0 1-1,1 0 1,-2-1-1,1 1 1,-2-6-1,2 7-1,-1 1 0,0-1-1,0 1 1,0 0 0,0 0 0,0 0-1,-1 0 1,1 0 0,-1 0 0,1 0-1,-1 0 1,0 0 0,0 1 0,0-1-1,0 1 1,0-1 0,0 1 0,0 0-1,0 0 1,-1 0 0,1 0 0,0 0-1,-1 0 1,-3 0 0,-2 0 13,0 0 1,0 1 0,-1 0-1,1 0 1,0 1 0,-1 0-1,1 1 1,0 0-1,0 0 1,0 0 0,0 1-1,1 0 1,-15 9 0,-2 2 22,0 1 0,-39 33 1,-27 36-84,79-72-239,1 0-1,0 0 0,0 1 0,2 0 1,-13 24-1,21-36 255,-1 0 0,1 0 0,-1 0 0,1 0-1,-1 0 1,1 0 0,0 0 0,-1 0 0,1 0 0,0 0 0,0 0 0,0 0 0,0 0 0,0 0 0,0 0-1,0 0 1,0 0 0,0 0 0,1 0 0,-1 0 0,0 0 0,1 0 0,-1 0 0,0 0 0,1 0 0,-1 0 0,1-1-1,0 1 1,-1 0 0,1 0 0,1 1 0,19 8-420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18180,'-4'4'275,"1"0"1,-1-1 0,0 1-1,0-1 1,-1 0-1,1-1 1,0 1 0,-1-1-1,-6 3 1,-11 6 151,3 1 87,0 1-1,1 0 1,1 2 0,-26 26-1,34-32-442,1 0-1,1 0 1,0 1-1,0 0 1,1 1-1,0 0 1,0 0-1,1 0 1,1 0-1,-4 15 1,7-23-55,1 1 1,-1-1 0,1 0 0,0 0 0,0 1 0,0-1 0,0 0 0,1 1-1,-1-1 1,1 0 0,0 0 0,1 5 0,-1-6 0,1 0 0,-1 0 0,0-1 0,0 1 0,1 0 0,-1 0 0,1-1 0,0 1 0,-1-1 0,1 1 0,0-1 0,0 0 0,0 0 0,0 0 0,0 0 0,0 0-1,0 0 1,0 0 0,4 0 0,2 0 30,0 0 0,1 0-1,-1-1 1,1 0 0,-1-1 0,0 1-1,1-2 1,-1 1 0,0-1-1,0 0 1,0-1 0,0 0-1,12-6 1,-2-1 51,1-1-1,-1 0 1,-1-2-1,21-17 1,-27 20-28,0-1 0,-1 0 0,0-1 1,-1 0-1,13-22 0,-19 29-83,0 0-1,-1 0 1,1 0 0,-1 0-1,-1 0 1,1-1 0,-1 1-1,1-1 1,-2 1 0,1-1-1,-1 1 1,1-1 0,-2 0 0,1 1-1,0-1 1,-1 1 0,0-1-1,-3-7 1,3 10-65,0 1 1,-1 0-1,1 0 1,-1 0-1,1 0 1,-1 0-1,0 0 1,1 1-1,-1-1 1,0 0-1,0 1 0,0-1 1,-1 1-1,1 0 1,0 0-1,0 0 1,-1 0-1,1 0 1,0 0-1,-1 1 0,1-1 1,-1 1-1,1 0 1,-1 0-1,1-1 1,-1 2-1,1-1 1,-4 1-1,-8 0-273,0 2 0,1 0-1,-24 8 1,29-9 290,-33 13-722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3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15051,'24'-24'2353,"30"-22"-1,-45 39-1951,0 0-1,1 1 1,0 0-1,0 1 1,0 0-1,21-7 0,-30 12-367,0-1-1,1 1 1,-1 0-1,0-1 1,1 1-1,-1 0 1,1 0-1,-1 0 1,0 0-1,1 0 1,-1 0-1,0 0 1,1 0-1,-1 1 1,0-1-1,1 1 1,-1-1-1,0 1 0,1-1 1,-1 1-1,1 0 1,-1 0-12,0 0 0,0 1 1,-1-1-1,1 0 0,0 0 0,-1 0 1,1 0-1,-1 0 0,0 1 1,1-1-1,-1 0 0,0 0 0,0 1 1,0-1-1,0 0 0,0 1 0,0-1 1,0 2-1,-1 4 29,-1 0 1,0 1-1,0-1 0,-1 0 1,1 0-1,-6 8 0,-15 24 220,-30 37 0,-18 28 212,69-100-461,0 0 0,0 0 0,0 0 0,1 0 0,-1 0 0,1 0 0,0 1 0,0-1 0,0 6 0,1-8-18,0-1-1,0 0 0,0 1 1,0-1-1,1 0 0,-1 1 1,1-1-1,-1 0 0,1 0 1,-1 1-1,1-1 0,0 0 1,0 0-1,-1 0 0,1 0 1,0 0-1,0 0 0,0 0 1,0 0-1,0 0 0,0-1 1,1 1-1,-1 0 0,0 0 1,0-1-1,0 1 0,1-1 1,-1 1-1,0-1 0,1 0 1,-1 0-1,0 1 0,1-1 1,1 0-1,8 1-131,0-1-1,1 0 1,-1-1-1,1 0 1,-1 0-1,0-1 1,0-1-1,0 0 1,0-1-1,19-8 1,12-8-154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3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19 18420,'0'-14'2305,"-5"9"-118,4 6-2062,0-1-1,0 1 1,0-1-1,0 1 1,0 0-1,0-1 1,0 1 0,0 0-1,1 0 1,-1-1-1,0 1 1,0 0-1,1 0 1,-1 0 0,0 0-1,1 0 1,-1 0-1,0 2 1,-2 3-87,0 1-1,1-1 1,0 1 0,0 0 0,0 0 0,1 0 0,-1 0 0,2 0 0,-1 0 0,1 8-1,1-11-56,0 1-1,0 0 0,0 0 0,0 0 0,1-1 0,0 1 0,0-1 0,0 0 1,0 1-1,1-1 0,0 0 0,0 0 0,0 0 0,0-1 0,6 6 0,19 15-141,-17-15 77,0-1 0,-1 2-1,-1-1 1,1 1-1,11 17 1,-20-24 85,1 0-1,0 0 1,-1 0-1,0 1 1,1-1-1,-1 0 1,-1 1-1,1-1 1,0 1-1,-1-1 1,0 1-1,0-1 1,0 1-1,0-1 1,0 1-1,-1-1 1,1 1-1,-1-1 1,0 0-1,0 1 1,-1-1-1,1 0 1,0 0-1,-1 0 1,0 0-1,-3 5 1,-1 0 79,-1 0-1,0-1 1,0 0 0,-1 0 0,0 0-1,0-1 1,-1 0 0,1 0-1,-1-1 1,-14 6 0,16-8-166,1-1 0,-1 1 0,1-1 1,-1 0-1,0-1 0,0 1 0,0-2 1,0 1-1,0-1 0,0 0 0,0 0 0,0 0 1,0-1-1,0-1 0,0 1 0,-7-3 0,11 3 7,0-1-1,1 1 0,-1-1 0,0 0 0,1 0 0,0 0 0,-1 0 0,1-1 0,0 1 0,0 0 0,0-1 0,0 0 0,-2-3 0,1-1-50,0 0 0,0 0 1,1-1-1,-3-12 0,-1-28-607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3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16187,'25'-11'1089,"-1"1"0,2 1-1,-1 1 1,1 2-1,50-7 1,137 3-2200,-71 6-3275,54-16-1448,-113 7 6165,-81 12-48,1 1 0,-1-1 0,1 1 0,-1 0 0,1 0 0,-1 0 1,1 0-1,-1 0 0,1 0 0,-1 1 0,1-1 0,4 2 1,-6-1-154,0 0 0,-1 0 0,1 0 0,0 0 0,0 0 1,-1 0-1,1 0 0,-1 0 0,1 0 0,-1 0 1,1 0-1,-1 0 0,1 0 0,-1 0 0,0 0 0,0 0 1,0 1-1,0-1 0,0 0 0,0 0 0,0 0 1,0 0-1,0 1 0,0-1 0,-1 0 0,1 0 0,0 0 1,-2 2-1,-4 20 516,-2 0 0,-1-1 0,-12 24 1,-41 62-77,43-76-411,5-7-97,-19 30-519,31-51 369,-1 0 1,-1 0 0,1 0-1,-1 0 1,0 0-1,1-1 1,-1 1 0,-9 4-1,12-7 78,0-1-1,1 0 1,-1 1-1,0-1 1,1 0-1,-1 0 0,0 1 1,1-1-1,-1 0 1,0 0-1,1 0 1,-1 0-1,0 0 1,1 0-1,-1 0 1,0 0-1,0 0 1,1 0-1,-2-1 1,-11-12-267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3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18396,'-3'-1'144,"-1"1"1,1 1-1,-1-1 1,1 0-1,-1 1 1,1 0-1,-1 0 1,1 0-1,-1 0 1,1 0 0,0 1-1,0 0 1,0-1-1,0 1 1,0 0-1,0 0 1,0 1-1,0-1 1,1 1-1,-1-1 1,1 1-1,-3 4 1,0 1 3,-1-1 1,2 1 0,-1 0 0,1 1 0,1-1 0,-1 1-1,-3 14 1,6-18-119,1-1 0,-1 1 0,0-1 0,1 1 0,0-1 0,0 1 0,0-1 0,1 1 0,0-1 0,-1 0 0,2 1 0,-1-1 0,0 0 0,1 1 0,0-1 0,0 0 0,0 0 0,4 5 0,-4-6-8,1-1-1,0 1 1,0 0-1,0-1 1,1 1-1,-1-1 1,1 0-1,-1 0 1,1 0-1,0-1 1,0 1-1,-1-1 1,1 0-1,0 0 1,0 0-1,0 0 1,0-1-1,1 0 1,-1 0-1,6 0 1,2-2 8,0 0 0,-1 0-1,1-1 1,-1-1 0,0 0 0,0 0 0,-1-1 0,1-1 0,-1 0 0,0 0-1,-1-1 1,1 0 0,-1 0 0,0-1 0,-1 0 0,0-1 0,-1 0-1,1 0 1,5-11 0,-11 17-25,-1 0-1,0 0 0,0 0 0,0 0 1,0 0-1,0 0 0,0 0 1,-1 0-1,0 0 0,1 0 0,-1 0 1,0 0-1,-1-6 0,0 7 0,0 0 0,1 0-1,-1 0 1,0 0-1,0 0 1,0-1 0,-1 2-1,1-1 1,0 0-1,-1 0 1,1 0-1,-1 1 1,0-1 0,-3-2-1,0 1 2,-1 0-1,0 0 0,1 0 1,-1 1-1,0 0 0,0 0 1,-1 1-1,1 0 1,0 0-1,0 0 0,-1 1 1,-5 0-1,-4 1-2,1 0-1,-1 1 1,1 0 0,0 2-1,0-1 1,0 2-1,1 0 1,-1 1 0,1 1-1,0 0 1,1 0 0,-25 19-1,37-24-30,-1-1 0,1 0 0,-1 1-1,1-1 1,0 0 0,0 1 0,0-1 0,0 1-1,0 0 1,-1 2 0,2-3-11,0 0-1,-1 0 1,1-1 0,0 1 0,0 0-1,0-1 1,0 1 0,0 0-1,0 0 1,0-1 0,1 1-1,-1 0 1,0-1 0,0 1 0,0 0-1,1-1 1,-1 1 0,0 0-1,1 0 1,2 1-40,-1 0 0,0 0 0,0 0 0,0-1 0,1 1 0,-1-1 0,1 1 0,-1-1 0,1 0 0,0 0 0,5 1 0,14 4-301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17916,'0'23'2032,"1"-1"-1168,7 1-359,9-3 959,2-1-456,9-6-976,4-3-344,2-12 280,4-1-208,-1-8-224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43:3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46 14859,'-3'5'627,"0"0"0,-1 1 1,0-1-1,0-1 0,-7 8 0,8-10-309,0 1 0,0 0 0,0-1 0,1 1 0,-1 0 0,1 1 0,0-1 0,0 0-1,0 1 1,0-1 0,0 1 0,1 0 0,0-1 0,-1 1 0,1 4 0,1-7-285,0 0 0,0-1-1,0 1 1,0 0 0,0 0 0,0-1 0,1 1-1,-1 0 1,0 0 0,0-1 0,1 1 0,-1 0 0,0-1-1,1 1 1,-1 0 0,1-1 0,-1 1 0,1-1-1,-1 1 1,1-1 0,0 1 0,-1-1 0,1 1-1,0-1 1,-1 1 0,1-1 0,1 1 0,0-1 20,1 1 1,0 0-1,0-1 1,-1 1-1,1-1 1,0 0-1,5 0 1,4-2 60,0 1 0,20-7-1,-13 2-27,-1 0 0,0-1-1,0-1 1,0 0 0,-1-2 0,0 0-1,22-18 1,-37 27-79,-1 1 0,0-1 0,0 0 0,0 0 0,0 0 1,-1 0-1,1 0 0,0 0 0,0 0 0,0-1 0,-1 1 0,1 0 0,-1 0 0,1-1 0,-1 1 1,1 0-1,-1 0 0,0-1 0,0 1 0,0-1 0,1-1 0,-2 1-2,1 1 0,-1 0 0,0 0 0,1 0 0,-1 0 0,0 0 0,0-1 0,1 2 0,-1-1 0,0 0 0,0 0 0,0 0 0,0 0 0,0 0 0,0 1 0,-1-1 0,1 0 0,-1 0 0,-7-2-41,0 0 0,0 0 0,0 1 0,-18-2 0,8 2-402,0 0 1,-1 2-1,-24 2 1,30-1 62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2:1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860 172 13915,'-3'12'77,"0"0"1,1 0-1,-1 14 0,-21 182-196,6-70-3,-29 448-370,13-123 349,-57 428-663,20-207 757,-18 42 85,-31-75-106,-3 14-27,35 6 74,15 611-59,41-606 52,24-528 38,-22 494 150,34-2-2,5-491-37,7 0 0,54 227-1,-55-320-94,3-1-1,2-1 0,44 84 1,-41-98-15,1-2 0,2 0-1,1-2 1,2-2 0,38 37 0,-10-20-13,1-2 0,3-3-1,1-3 1,2-2 0,2-3 0,2-3 0,1-4-1,1-2 1,2-3 0,0-3 0,122 20-1,-90-27 6,206 1-1,105-32 29,-310 10-16,107 1 3,76-5-11,-278 8-10,0 0-1,0 0 1,0-1-1,0-1 1,-1 0-1,1 0 0,-1-1 1,1 0-1,-1 0 1,0-1-1,-1 0 1,1-1-1,-1 0 0,0 0 1,-1-1-1,14-15 1,-6 2-23,-1-1 0,-1 0 0,13-30 0,26-74-62,-26 60 65,94-249 82,-15-4 1,125-645-1,-144 495-17,109-692 84,-117 242-36,-31 264-69,56-186 6,-20 196-2,-5-483 3,-1 7-96,50 105-52,-125 997 122,19-219-3,-19 188 5,-2-1-1,-11-86 1,8 119 25,-1 1 0,0 0 0,-1 0 0,0 0 1,-1 1-1,-1-1 0,-1 2 0,0-1 0,-1 1 0,0 0 1,-1 1-1,-1 0 0,0 1 0,-1 0 0,0 0 0,-1 2 0,0-1 1,0 2-1,-1 0 0,-1 0 0,-22-9 0,-7-1 71,-1 2-1,-62-15 0,-96-12 20,160 36-95,-428-61 188,259 42-79,-502-35 351,520 60-283,-330 40-1,-185 89-79,328-61 365,286-56-395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46 151 8218,'-12'7'938,"8"-4"-470,-1-1 0,1 1 0,0 0 0,0 0 0,0 1 0,-4 4 0,8-8-444,0 0 0,0 0 0,0 1 0,0-1 1,0 0-1,0 0 0,0 0 0,0 0 0,0 0 0,0 1 0,0-1 0,0 0 1,0 0-1,0 0 0,0 0 0,0 0 0,0 1 0,0-1 0,0 0 0,0 0 0,0 0 1,0 0-1,0 0 0,0 0 0,1 1 0,-1-1 0,0 0 0,0 0 0,0 0 0,0 0 1,0 0-1,0 0 0,0 0 0,1 0 0,-1 0 0,0 1 0,0-1 0,0 0 1,0 0-1,0 0 0,1 0 0,-1 0 0,0 0 0,0 0 0,0 0 0,0 0 0,1 0 1,-1 0-1,0 0 0,0 0 0,0 0 0,1-1 0,7 2 329,67-8 1199,46-1-555,92 16-655,-19-1-310,678-18 27,-344 1-62,2762-18 59,-2003 46-61,-904-14 79,-267-8 160,148-26 1,140-73 34,-391 99-274,2-4-285,-15 8 284,0 0 1,0 0-1,0 0 0,0-1 0,0 1 1,1 0-1,-1 0 0,0-1 0,0 1 1,0 0-1,0 0 0,0-1 0,0 1 1,0 0-1,0 0 0,0-1 0,-1 1 1,1 0-1,0 0 0,0-1 0,0 1 1,0 0-1,0 0 0,0-1 1,0 1-1,0 0 0,-1 0 0,1 0 1,0-1-1,0 1 0,0 0 0,-1 0 1,1 0-1,0 0 0,0-1 0,0 1 1,-1 0-1,1 0 0,0 0 0,0 0 1,-1 0-1,1 0 0,0 0 1,0 0-1,-1 0 0,1 0 0,0 0 1,0 0-1,-1 0 0,1 0 0,0 0 1,0 0-1,-1 0 0,1 0 0,-12-4-116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5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15963,'0'1'45,"0"-1"-1,0 0 0,0 0 0,0 0 1,-1 0-1,1 0 0,0 0 1,0 0-1,0 1 0,0-1 0,0 0 1,0 0-1,0 0 0,0 0 0,0 0 1,0 1-1,0-1 0,0 0 0,0 0 1,0 0-1,0 0 0,0 0 1,0 1-1,0-1 0,0 0 0,0 0 1,0 0-1,0 0 0,0 0 0,0 1 1,0-1-1,1 0 0,-1 0 0,0 0 1,0 0-1,0 0 0,0 0 1,0 0-1,0 0 0,0 1 0,0-1 1,1 0-1,-1 0 0,0 0 0,0 0 1,0 0-1,0 0 0,0 0 0,1 0 1,-1 0-1,0 0 0,0 0 1,0 0-1,13-3 1382,22-16-48,-23 12-778,-9 5-543,0 0 0,1 1 0,-1-1 0,1 1 0,-1-1 0,1 1 0,0 0 0,-1 0 0,1 1 0,0-1 0,0 1 0,0 0 0,-1 0 1,1 0-1,0 0 0,0 1 0,0-1 0,-1 1 0,1 0 0,0 1 0,-1-1 0,1 0 0,-1 1 0,1 0 0,-1 0 0,0 0 0,0 0 0,0 0 0,0 1 0,0-1 0,0 1 0,0 0 0,-1 0 0,0 0 0,1 0 0,-1 0 0,-1 1 0,4 5 0,5 15 6,0 0-1,11 49 0,-16-49-64,2-1 1,1 0 0,18 39 0,-24-58-4,1 0 1,-1 0 0,1-1-1,-1 0 1,1 1-1,0-1 1,0 0 0,0 0-1,1 0 1,3 2-1,-5-4 2,0 0-1,0 0 1,1 0-1,-1 0 0,0-1 1,1 1-1,-1-1 1,0 1-1,1-1 1,-1 0-1,1 0 0,-1 0 1,0 0-1,1 0 1,-1-1-1,1 1 1,-1-1-1,0 1 0,5-3 1,0-1-5,1 0 1,0 0-1,-1-1 1,0-1-1,0 1 1,0-1 0,-1 0-1,0-1 1,0 1-1,-1-1 1,7-10-1,0-2 0,-1 0 0,-1-1-1,11-29 1,3-32-1113,-24 81 1084,0-1 0,1 1 0,-1 0 1,0-1-1,0 1 0,0 0 0,0-1 1,1 1-1,-1 0 0,0 0 1,0-1-1,1 1 0,-1 0 0,0 0 1,0-1-1,1 1 0,-1 0 0,0 0 1,1 0-1,-1-1 0,0 1 1,1 0-1,-1 0 0,0 0 0,1 0 1,-1 0-1,1 0 0,-1 0 1,0 0-1,1 0 0,-1 0 0,0 0 1,1 0-1,-1 0 0,1 0 0,3 0-162,9-2-347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5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8 375 14771,'-2'5'481,"-4"11"1096,8-13-690,6-7 38,12-12-91,-1-2-1,-1 0 1,-1-1-1,28-41 1,-28 38-399,-10 14-293,72-103 1332,-67 93-1222,-1-1 0,0 0 0,-2-1 0,8-22 0,-17 37 3,-4 12-220,-6 15-127,-16 86-768,24-92 396,0 0 0,1 0-1,0 0 1,4 30 0,-3-44 367,1 0 1,-1 0-1,0-1 0,1 1 0,-1 0 1,1 0-1,-1-1 0,1 1 0,0-1 1,0 1-1,-1 0 0,1-1 1,2 3-1,-2-4 65,0 1 1,0-1-1,-1 0 1,1 1-1,0-1 1,0 0-1,0 0 1,0 0-1,-1 1 1,1-1-1,0 0 1,0 0-1,0 0 1,0 0-1,0 0 1,0-1-1,-1 1 1,1 0-1,0 0 1,0-1-1,0 1 1,0 0-1,-1-1 1,1 1-1,0 0 1,1-2-1,20-12-592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5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48 15051,'-9'12'466,"-1"0"1,2 1-1,-1 0 0,2 0 0,-7 16 0,13-27-420,0 0 0,0 1 0,0-1 0,0 1 0,1 0 0,-1-1 0,1 1 0,-1-1 0,1 1-1,0 0 1,0-1 0,0 1 0,1 0 0,-1-1 0,1 1 0,-1 0 0,1-1 0,0 1 0,0-1 0,0 1 0,0-1 0,0 0 0,1 1-1,-1-1 1,1 0 0,-1 0 0,1 0 0,0 0 0,0 0 0,0 0 0,0-1 0,0 1 0,0-1 0,0 1 0,1-1 0,-1 0 0,4 2 0,2-1 23,-1 1 0,1-1 1,0 0-1,0-1 1,0 0-1,1 0 0,-1-1 1,0 0-1,0-1 0,0 1 1,0-2-1,0 1 1,0-1-1,0 0 0,9-4 1,-4 1 238,1-1 1,-2 0-1,1-1 1,-1 0-1,0-1 1,0 0-1,18-19 1,-26 24-160,-1 0 0,0 0 0,0 0 0,-1-1 0,1 0 0,-1 1 0,0-1 1,0 0-1,0 0 0,0 0 0,-1 0 0,1 0 0,-1-1 0,0 1 0,0 0 0,0-9 1,-2 10-85,1 0 0,-1 0 0,0 0 1,1 0-1,-1 1 0,-1-1 0,1 0 1,0 0-1,-1 1 0,1-1 0,-1 1 1,0 0-1,0-1 0,0 1 0,0 0 1,0 0-1,0 0 0,-1 0 0,1 1 1,-1-1-1,1 1 0,-1-1 0,0 1 1,1 0-1,-6-1 0,-5-3-39,0 2 1,-1 0-1,1 0 0,-1 1 0,-26 0 0,30 2-238,0 0 1,0 1-1,0 0 0,0 1 0,1 0 0,-1 0 0,0 1 0,-16 7 0,25-9 116,0-1-1,0 1 0,0-1 0,0 1 1,0 0-1,0 0 0,0 0 0,0-1 0,0 1 1,0 0-1,1 0 0,-1 0 0,0 0 0,0 2 1,1-3 41,0 1 0,-1-1 0,1 1 0,0 0 0,0-1 1,0 1-1,0-1 0,0 1 0,0-1 0,0 1 0,0-1 1,1 1-1,-1 0 0,0-1 0,0 1 0,0-1 0,1 1 1,-1-1-1,0 1 0,0-1 0,1 1 0,0-1 0,0 2-67,1 0-1,0 0 0,0-1 0,1 1 0,-1-1 0,0 1 0,1-1 0,-1 0 1,0 0-1,1 0 0,4 1 0,24 4-731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5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 16428,'0'0'39,"0"0"1,0 0-1,0 0 1,0 0-1,0 0 1,0-1-1,0 1 1,0 0-1,0 0 1,0 0-1,0 0 1,0 0-1,0 0 1,0 0-1,0 0 1,0 0-1,0 0 1,0-1-1,0 1 1,0 0-1,-1 0 1,1 0-1,0 0 1,0 0-1,0 0 1,0 0-1,0 0 1,0 0-1,0 0 1,0 0-1,0 0 1,0 0-1,-1 0 1,1 0-1,0 0 1,0 0-1,0 0 1,0 0-1,0 0 1,0 0-1,0 0 1,0 0-1,0 0 1,-1 0-1,1 0 1,0 0-1,0 0 1,0 0-1,0 0 1,0 0-1,0 0 1,0 0-1,0 0 1,-8 5 648,-7 9 218,9-6-792,0 1 0,0-1 0,1 1 1,1 0-1,-1 0 0,2 1 0,-1-1 0,1 1 0,0 0 1,1 0-1,0 0 0,1 0 0,0 0 0,1 15 0,0-23-96,0-1-1,0 1 1,0-1-1,1 0 1,-1 1-1,0-1 1,1 0-1,-1 1 1,1-1-1,-1 0 0,1 1 1,0-1-1,-1 0 1,1 0-1,0 0 1,0 0-1,0 0 1,0 0-1,0 0 1,0 0-1,0 0 1,0 0-1,1 0 1,-1-1-1,0 1 0,0 0 1,1-1-1,-1 1 1,0-1-1,1 0 1,-1 1-1,0-1 1,1 0-1,-1 0 1,1 0-1,-1 0 1,0 0-1,1 0 1,-1 0-1,1 0 0,-1-1 1,0 1-1,1 0 1,-1-1-1,3-1 1,3-1 161,0 0 1,1 0-1,-1-1 0,-1 0 1,1-1-1,10-9 0,-6 5 224,0-2 0,-1 0 0,9-12 0,-16 19-282,-1 1-1,0-1 1,1 0-1,-1 0 1,0 0 0,-1 0-1,1 0 1,-1-1-1,0 1 1,0 0 0,0-1-1,0 1 1,-1-1 0,0-5-1,0 8-122,-1 0 0,0 0 0,0 0 0,1 1 0,-1-1 0,0 0-1,0 1 1,-1-1 0,1 1 0,0-1 0,0 1 0,-1 0 0,1-1 0,-1 1-1,1 0 1,-1 0 0,0 0 0,1 0 0,-1 0 0,0 1 0,0-1 0,0 0 0,1 1-1,-1-1 1,0 1 0,0 0 0,0-1 0,0 1 0,0 0 0,-2 1 0,1-2-229,0 1 1,0 0 0,0 0 0,0 0 0,0 0-1,-1 1 1,1-1 0,0 1 0,0 0 0,0 0-1,0 0 1,1 0 0,-1 0 0,0 1-1,0-1 1,1 1 0,-1 0 0,-2 2 0,4 2-547,6 0-117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5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2 101 18060,'-1'-4'206,"1"0"1,0-1-1,0 1 0,0 0 0,0-1 1,1 1-1,0 0 0,0 0 1,0-1-1,0 1 0,1 0 1,-1 0-1,1 0 0,0 1 1,1-1-1,-1 0 0,0 1 1,1-1-1,0 1 0,0 0 1,0 0-1,0 0 0,6-4 1,-8 6-169,-1 1 0,1 0 0,0-1 0,-1 1 0,1-1 0,0 1 0,0 0 0,-1 0 0,1-1 0,0 1 1,0 0-1,-1 0 0,1 0 0,0 0 0,0 0 0,0 0 0,-1 0 0,3 0 0,0 1 46,0 1-1,0-1 0,0 1 0,0 0 1,-1 0-1,1 0 0,0 0 0,-1 0 1,4 4-1,97 117 1759,-84-94-1476,-19-29-364,0 0-1,0 0 1,0 0 0,0 0-1,0 1 1,0-1 0,0 0-1,0 0 1,0 0-1,0 0 1,1 1 0,-1-1-1,0 0 1,0 0-1,0 0 1,0 1 0,0-1-1,-1 0 1,1 0 0,0 0-1,0 0 1,0 1-1,0-1 1,0 0 0,0 0-1,0 0 1,0 0 0,0 1-1,0-1 1,0 0-1,-1 0 1,1 0 0,0 0-1,0 0 1,0 0-1,0 1 1,0-1 0,-1 0-1,1 0 1,0 0 0,0 0-1,0 0 1,-36 15 89,-10 4-1000,44-12 700,1 34 45,1-39 162,-7 187-72,4-149 107,3-40-32,0 0 0,0 0 0,0 0-1,-1 0 1,1 0 0,0-1 0,0 1-1,0 0 1,0 0 0,0 0 0,0 0-1,0 0 1,0 0 0,0 0 0,-1 0-1,1 0 1,0 0 0,0 1 0,0-1-1,0 0 1,0 0 0,0 0 0,0 0-1,0 0 1,0 0 0,-1 0 0,1 0-1,0 0 1,0 0 0,0 0 0,0 0-1,0 0 1,0 0 0,0 0 0,0 0-1,0 1 1,0-1 0,0 0 0,0 0-1,0 0 1,0 0 0,0 0 0,0 0-1,0 0 1,0 0 0,0 0 0,0 1-1,0-1 1,0 0 0,0 0 0,0 0 0,0 0-1,0 0 1,0 0 0,0 0 0,0 0-1,0 0 1,0 1 0,0-1 0,0 0-1,0 0 1,0 0 0,0 0 0,0 0-1,0 0 1,0 0 0,-1-1-56,-1-1 0,0 1 1,1-1-1,-1 0 0,1 1 1,0-1-1,0 0 0,0 0 1,0 0-1,0 0 0,0 0 1,0 0-1,0 0 0,1-1 1,-1 1-1,1 0 0,0 0 1,-1-3-1,4-9-868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5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12259,'-5'9'2224,"1"2"-568,-1 2-303,-1 12-193,2-2-440,-1 0 1657,2 1-937,3-5-600,1-1-392,7-9-936,0-4-536,-2-5 792,-2-6-240,4-7-160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5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18588,'-10'91'5720,"6"93"-4026,5-151-1603,1-1 0,2 0 1,14 54-1,-16-80-273,-1-1 0,1 0 0,0 0 0,1 1 0,-1-2 0,1 1 0,0 0 1,7 8-1,-10-12 72,1-1 0,0 1 1,0 0-1,0-1 1,-1 1-1,1-1 1,0 1-1,0-1 1,0 1-1,0-1 0,0 1 1,0-1-1,0 0 1,0 0-1,0 0 1,1 1-1,-1-1 1,0 0-1,0 0 0,1-1 1,0 1-21,0-1 0,0 0 0,0 0 0,0 0 0,0 0 0,0 0 0,-1 0 0,1-1 0,0 1 0,-1 0 0,1-1 0,-1 0 0,1 1 0,0-3 0,18-30-869,0-10-349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14523,'7'4'275,"-1"-1"0,1 0 0,0 0 0,0 0 0,0-1 0,0 0-1,0-1 1,1 1 0,-1-2 0,1 1 0,-1-1 0,0 0 0,1 0 0,8-2 0,0 0 184,-1-1 0,1-1 0,-1 0 0,1-1 1,22-11-1,-34 14-331,0 0 0,0 0 0,-1 0 0,1-1 0,-1 1-1,0-1 1,1 0 0,-1 0 0,0 0 0,-1-1 0,1 1 0,0-1 0,1-4 0,-3 7-89,-1-1-1,1 0 1,-1 1 0,1-1 0,-1 0 0,0 1 0,0-1-1,1 0 1,-1 0 0,-1 1 0,1-1 0,0 0 0,0 0-1,-1 1 1,1-1 0,-1 0 0,1 1 0,-1-1 0,0 1-1,1-1 1,-1 1 0,0-1 0,0 1 0,0-1 0,-1 1-1,1 0 1,0-1 0,0 1 0,-1 0 0,1 0 0,0 0-1,-1 0 1,1 0 0,-4-1 0,0-1-18,0 1 1,0-1 0,-1 1-1,1 0 1,-1 0-1,0 0 1,1 1 0,-1 0-1,0 0 1,0 1-1,0 0 1,0 0-1,0 0 1,1 0 0,-1 1-1,0 0 1,0 0-1,0 1 1,1 0 0,-1 0-1,1 0 1,-1 0-1,1 1 1,0 0-1,-7 5 1,7-4-23,-1 0 1,1 1-1,0-1 1,0 1-1,1 0 0,0 0 1,0 1-1,0-1 1,0 1-1,1 0 1,0 0-1,0 0 0,0 0 1,1 1-1,0-1 1,0 1-1,1-1 0,0 1 1,0 0-1,0-1 1,1 13-1,1-15 5,-1 0 0,1-1 0,-1 1 0,1 0 1,1-1-1,-1 1 0,0-1 0,1 1 0,0-1 0,-1 0 0,1 1 0,1-1 0,-1 0 0,0 0 1,6 4-1,-3-3 4,-1-1-1,1 0 1,0 0 0,0 0 0,0 0 0,0-1-1,1 0 1,-1 0 0,10 1 0,0-1-1,0 0 0,0-1 0,0-1 1,0 0-1,0-1 0,0-1 0,18-4 0,-8 0-14,0-2-1,-1-1 0,0-1 0,-1-1 0,0 0 1,-1-2-1,0-1 0,-1-1 0,0-1 1,-2 0-1,0-2 0,21-24 0,-19 18 24,-2 0 0,-1-2 1,-1 0-1,-1-2 0,-1 1 0,-2-2 0,0 0 0,-2 0 0,11-50 0,-19 69 23,-2 0 0,1 1-1,-1-1 1,0 0 0,-1 1-1,0-1 1,-2-11 0,2 20-35,-1 0 0,1 1 0,0-1 0,0 1 1,0-1-1,-1 1 0,1-1 0,0 0 0,-1 1 0,1-1 0,0 1 0,-1-1 1,1 1-1,0-1 0,-1 1 0,1 0 0,-1-1 0,1 1 0,-1 0 1,1-1-1,-1 1 0,0 0 0,1-1 0,-1 1 0,1 0 0,-1 0 1,1 0-1,-1 0 0,0-1 0,1 1 0,-1 0 0,0 0 0,1 0 0,-1 0 1,1 0-1,-1 1 0,0-1 0,1 0 0,-1 0 0,1 0 0,-1 0 1,0 1-1,1-1 0,-1 0 0,1 1 0,-1-1 0,1 0 0,-1 1 1,1-1-1,-1 1 0,1-1 0,-1 0 0,1 1 0,0-1 0,-1 1 0,1-1 1,0 1-1,-1 1 0,-6 8 32,1 0 1,0 1-1,0-1 1,1 1-1,0 1 1,-4 18-1,-15 78 118,19-80-162,2 0 0,0 1 0,2 0 0,4 37 1,-2-51-301,1-1 1,1 1 0,0-1 0,1 1 0,1-1 0,0 0 0,1-1 0,0 1-1,1-1 1,10 14 0,-3-14-1537,-9-13 422,-7-9 439,-8-11 723,-2 0-1,0 1 0,-1 0 0,-1 2 1,-25-26-1,11 12 438,8 8 114,4 6 269,1-1 1,1 0-1,-15-25 1,29 42-529,-1 1 1,1-1-1,0 1 1,-1 0-1,1-1 1,0 1-1,-1-1 1,1 1-1,0-1 1,0 0-1,-1 1 0,1-1 1,0 1-1,0-1 1,0 1-1,0-1 1,0 0-1,0 1 1,0-1-1,0 1 1,0-1-1,0 1 1,0-1-1,0 0 0,0 1 1,0-1-1,0 1 1,1-1-1,-1 1 1,0-1-1,0 1 1,1-1-1,-1 1 1,0-1-1,1 1 1,-1-1-1,1 1 1,-1-1-1,0 1 0,1 0 1,-1-1-1,1 1 1,-1 0-1,1-1 1,-1 1-1,1 0 1,0 0-1,-1-1 1,1 1-1,-1 0 1,1 0-1,-1 0 0,1 0 1,0 0-1,-1 0 1,2 0-1,4 0 107,1 0-1,0 1 1,-1 0-1,8 2 1,-8-2-67,123 24 28,-82-17-133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5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13667,'-8'24'1928,"-4"21"-855,-2 5-345,1 7 2128,2 3-1455,8-2-457,1-2-104,8-8-224,4-5-168,2-10-424,2-5-336,-2-8-680,-5-6 1952,-5-14-1056,-2 1-80,-11-7-72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5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67 16267,'0'-1'119,"-1"1"-1,1-1 0,0 0 0,-1 1 1,1-1-1,0 0 0,-1 0 0,1 0 0,0 1 1,0-1-1,0 0 0,0 0 0,0 0 1,0 0-1,0 1 0,0-1 0,0 0 1,0 0-1,0 0 0,0 1 0,1-1 0,-1 0 1,0 0-1,1 0 0,-1 1 0,0-1 1,1 0-1,-1 1 0,1-1 0,-1 0 0,1 1 1,-1-1-1,1 1 0,0-1 0,-1 1 1,1-1-1,1 0 0,28-19 2396,-21 16-2255,0 1 1,1 0-1,-1 0 0,1 1 0,0 1 0,-1-1 0,1 2 0,0-1 1,0 1-1,0 1 0,0 0 0,15 3 0,-17-2-228,1 0-1,-1 0 1,0 1-1,0 0 1,0 1 0,-1-1-1,1 1 1,-1 1-1,0 0 1,0 0-1,0 0 1,0 1 0,-1-1-1,9 13 1,-12-15-29,-1 0 1,0 1-1,0-1 0,0 1 1,0-1-1,-1 1 1,1 0-1,-1 0 1,0-1-1,0 1 0,0 0 1,-1 0-1,0 0 1,1 0-1,-1 0 0,-1 0 1,1 0-1,0 0 1,-1 0-1,0 0 1,0 0-1,0 0 0,-1 0 1,1-1-1,-1 1 1,0-1-1,0 1 0,0-1 1,0 1-1,0-1 1,-1 0-1,0 0 1,-4 4-1,0-1 16,-1 1 0,0-1 0,0-1 0,-1 1 0,1-1 0,-1-1 0,0 0 0,-1 0 0,1-1 0,-1 0 0,1 0 0,-15 1 0,5-3-3,-36-2 0,-12 0-1321,66 1 1240,1 0 0,-1 0 0,0 0 1,0 0-1,1 0 0,-1 0 1,0 0-1,1 1 0,-1-1 1,0 0-1,1 0 0,-1 1 0,1-1 1,-1 0-1,0 1 0,1-1 1,-1 1-1,1-1 0,-1 0 0,1 1 1,-1 0-1,1-1 0,-1 1 1,1-1-1,0 1 0,-1-1 1,1 1-1,0 0 0,-1-1 0,1 1 1,0 0-1,0-1 0,-1 2 1,2-1-1,-1 0 0,0 1 0,0-1 0,0 0 0,1 0 0,-1 0 0,1 1 0,-1-1 0,1 0 0,-1 0 0,1 0 0,0 0 0,-1 0 0,1 0 0,0 0 0,0 0 0,0-1 0,1 2 0,13 7-735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5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17292,'-2'17'2384,"1"2"-1192,-1 1-487,1-3 2167,-1-2-1287,4-1-809,2-3-432,4-11-1216,0-6-2225,8-11 2689,0-3-440,-1-3-313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5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25 19332,'0'-1'148,"-1"-1"-1,1 1 0,-1-1 1,0 1-1,0-1 1,0 1-1,1 0 0,-1 0 1,-1-1-1,1 1 1,0 0-1,0 0 1,0 0-1,-1 0 0,1 0 1,0 1-1,-1-1 1,1 0-1,-1 0 1,1 1-1,-1-1 0,-2 0 1,1 1 19,1 0 0,-1 1 0,1-1 0,-1 0 0,1 1 0,-1-1 0,1 1 0,-1 0 0,1 0 0,0 0 0,-1 0 0,1 0 0,-2 2 0,-4 2 1,1 1 0,0-1 1,1 1-1,-1 1 0,1-1 0,0 1 1,-6 10-1,7-7-154,0 0 0,0-1 0,1 2 0,1-1-1,0 0 1,0 1 0,1-1 0,-1 13 0,2-14-16,1 0 1,0 0-1,0-1 0,0 1 1,2 0-1,-1 0 0,1-1 1,0 1-1,0-1 0,6 12 1,-6-17 1,-1 0 0,1 1 0,0-2 0,0 1 0,0 0 0,1 0 0,-1-1 0,1 1 0,-1-1 1,1 0-1,0 0 0,0 0 0,0 0 0,0 0 0,0-1 0,7 3 0,-5-2 6,1-1 0,0 0 0,0-1 0,-1 1 0,1-1 0,0 0 0,0 0-1,0-1 1,8-2 0,0 0-174,0-1 0,-1-1-1,0 0 1,0-1 0,0-1 0,-1 0-1,20-14 1,-29 19-67,0-1 1,0 0-1,0 1 1,0-1-1,0 0 1,-1-1-1,1 1 1,-1 0-1,0-1 1,0 1-1,2-5 0,-4 6 91,0 1-1,1-1 1,-1 1-1,0-1 0,0 1 1,0-1-1,0 0 0,0 1 1,0-1-1,-1 1 0,1-1 1,0 1-1,-1-1 1,1 1-1,-1 0 0,0-1 1,1 1-1,-1 0 0,0-1 1,0 1-1,0 0 0,0 0 1,0 0-1,0 0 1,0 0-1,0 0 0,-1 0 1,1 0-1,0 0 0,-1 0 1,1 1-1,0-1 0,-2 0 1,-25-11-1083,-7 1-231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5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 13891,'-21'9'1464,"13"1"-752,7-4-183,16-2 871,10-2-96,13-4-120,8-2-95,7-5-161,9-1-64,0 1-296,0 0-272,-10 1-552,-7 2-304,-15 5-632,-7-1 904,-20 2-288,-11 3-265</inkml:trace>
  <inkml:trace contextRef="#ctx0" brushRef="#br0" timeOffset="1">44 164 15619,'15'6'2137,"8"-6"-1161,12-6-232,6-3 1081,8-2-497,6-1-200,2-2-864,-5-1-632,-4 3 512,-2 1-192,-10 2-296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5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48 166 15771,'-48'17'4069,"57"-24"-587,17-12-2545,13-5-312,0 1 1,2 3 0,64-24 0,-99 41-593,1 1 0,-1 1 1,1-1-1,-1 1 1,1 1-1,0-1 0,-1 1 1,14 1-1,-17-1-27,1 1-1,-1 0 0,0 0 0,1 1 1,-1-1-1,0 0 0,0 1 1,0 0-1,0 0 0,0 0 1,-1 0-1,1 0 0,0 1 1,-1-1-1,0 1 0,0-1 1,1 1-1,2 6 0,1 3-7,0 0 1,-1 1-1,5 19 0,-8-22 17,1 0-1,1-1 0,-1 1 0,1-1 0,1 0 0,0 0 1,7 10-1,-9-16 10,-1-1 0,1 0 0,0 0 0,0 0 1,0 0-1,0 0 0,0 0 0,0-1 0,0 1 0,1-1 1,-1 0-1,1 0 0,-1 0 0,1-1 0,-1 1 0,1-1 0,-1 0 1,1 0-1,-1 0 0,1 0 0,-1-1 0,1 1 0,-1-1 1,1 0-1,5-3 0,2 0 55,0 0 0,0-1 0,0-1-1,-1 1 1,0-2 0,13-9 0,-12 6 9,0 0 0,-1-1 0,0 0 0,0 0 0,11-19 0,-17 24-174,-1 1 0,0-1 1,0 0-1,0 0 0,-1-1 0,1 1 0,-2 0 1,1-1-1,-1 1 0,0-1 0,0 0 1,0 1-1,-1-1 0,-1-9 0,1 15 34,0 1 0,0-1 0,0 0 1,0 1-1,0-1 0,0 0 0,-1 1 0,1-1 0,0 1 0,0-1 0,0 0 0,-1 1 0,1-1 0,0 1 0,-1-1 0,1 1 0,0-1 0,-1 1 1,1-1-1,-1 1 0,1 0 0,-1-1 0,1 1 0,-1-1 0,1 1 0,-1 0 0,1 0 0,-1-1 0,0 1 0,1 0 0,-1 0 0,1 0 0,-2-1 1,1 1-502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4:0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16996,'-73'99'5977,"56"-74"-5645,2 0 0,-23 51 0,36-72-314,1 0 1,-1 1-1,1-1 0,0 1 0,0-1 0,1 1 0,-1 5 1,1-9-17,0 0 1,0 1 0,1-1-1,-1 0 1,0 0 0,1 0 0,-1 0-1,0 0 1,1 0 0,-1 0-1,1 0 1,0 0 0,-1 0 0,1 0-1,0 0 1,0-1 0,-1 1-1,1 0 1,0 0 0,0-1-1,0 1 1,0 0 0,0-1 0,0 1-1,0-1 1,0 1 0,0-1-1,0 0 1,0 0 0,0 1-1,0-1 1,1 0 0,0 0 0,63 4 10,-47-3-5,35 4 1,-46-3-9,0 0 0,0 0 0,0 0 0,-1 1 0,1 0 0,-1 0 0,1 0 0,8 8 0,-10-8 2,0 1-1,-1 0 1,0 0 0,1 1-1,-1-1 1,-1 1-1,1 0 1,-1 0 0,0 0-1,0 0 1,0 1 0,-1-1-1,0 1 1,0 0-1,0 0 1,-1-1 0,1 1-1,-1 0 1,-1 0-1,1 0 1,-1 0 0,-1 0-1,1 0 1,-1 0 0,0 0-1,0 0 1,-4 11-1,2-9 56,0 0 0,-1 0-1,0 0 1,0 0-1,-1-1 1,0 0-1,0 0 1,-1 0 0,0 0-1,0-1 1,-1 0-1,1 0 1,-1-1-1,-1 0 1,1 0 0,-1-1-1,0 0 1,-12 5-1,3-3 34,1-2-1,0 0 0,-1-1 1,-16 1-1,27-3-174,0-1-1,1 1 1,-1-2 0,0 1-1,1 0 1,-1-1 0,1 0-1,-1-1 1,1 1 0,-1-1-1,1 0 1,0 0 0,0-1-1,0 1 1,-8-6 0,12 6 49,-1 0 0,0 0 1,1 0-1,-1 0 1,1 0-1,-1 0 1,1 0-1,-2-5 0,-7-27-381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4:0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28542,'12'-3'80,"9"-2"-64,7-1-120,-2 2-288,-2-1-832,-1 2 15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4:0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289 106 15947,'-5'-4'180,"0"1"-1,-1 0 0,1 0 1,-1 1-1,1-1 0,-1 1 0,0 0 1,0 1-1,0-1 0,0 1 1,0 0-1,0 1 0,0 0 0,0 0 1,-1 0-1,1 0 0,0 1 1,0 0-1,0 1 0,-10 3 0,3-1 102,1 1-1,0 1 0,0 0 0,0 1 0,1 0 0,0 1 0,0 0 0,-16 16 0,23-20-184,0 1 1,0 0-1,0 1 1,0-1-1,1 0 1,-4 8 0,7-11-82,-1-1 0,0 0 0,1 0 1,-1 0-1,1 1 0,0-1 0,-1 0 0,1 0 1,0 1-1,0-1 0,-1 0 0,1 1 1,0-1-1,1 0 0,-1 1 0,0-1 1,0 0-1,0 0 0,1 1 0,-1-1 1,1 0-1,-1 0 0,1 1 0,-1-1 1,1 0-1,0 0 0,0 0 0,-1 0 1,1 0-1,0 0 0,0 0 0,0 0 1,0 0-1,0 0 0,0-1 0,0 1 0,2 1 1,3 0 14,0-1 0,0 1 1,0-1-1,0 0 0,0-1 1,0 1-1,0-1 0,0 0 1,0 0-1,0-1 1,0 0-1,0 0 0,7-3 1,2 0 80,-1-1 1,0-1 0,0 0 0,15-9 0,-17 7 17,0 0 0,0-1 0,-1 0 1,0-1-1,0 0 0,9-13 0,-16 19-69,-1 0 0,0-1 0,0 1 0,-1-1 0,0 0 0,1 0 0,-2 0 0,4-9 0,-5 11-26,0 0-1,1 0 0,-1 0 1,0 0-1,0 0 0,-1 0 1,1 0-1,-1 0 0,1 0 1,-1 0-1,0 0 0,0 0 1,0 1-1,0-1 0,-1 0 1,-2-3-1,2 3-19,0 1 0,0-1 0,0 1 0,0-1 0,-1 1 0,1 0 0,-1 0-1,0 0 1,1 1 0,-1-1 0,0 0 0,0 1 0,0 0 0,0 0 0,-5-1 0,2 0-11,0 2 1,0-1-1,0 1 0,0 0 1,0 0-1,0 1 0,0-1 1,-7 3-1,4-1-80,0 1 1,0 0-1,0 1 1,0 0-1,0 0 0,1 1 1,0 0-1,0 0 1,0 1-1,-10 10 1,15-14-55,0 1 1,0 0 0,1 0 0,-1 1 0,1-1-1,0 0 1,0 1 0,0 0 0,0-1 0,1 1-1,-1 0 1,1 0 0,0 0 0,0 0 0,1 0 0,-1 0-1,1 0 1,0 0 0,0 0 0,1 8 0,6 6-465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4:0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462 126 16564,'72'-113'5215,"-72"113"-5134,1 0-1,-1-1 0,0 1 0,1 0 1,-1-1-1,0 1 0,1 0 1,-1-1-1,0 1 0,0-1 1,0 1-1,1 0 0,-1-1 0,0 1 1,0-1-1,0 1 0,0-1 1,0 1-1,0-1 0,0 1 0,0 0 1,0-1-1,0 1 0,0-1 1,0 1-1,0-1 0,0 1 0,0-1 1,-1 0-1,-11 5 936,-17 15-384,-23 23-73,-71 76 0,-34 61-72,15 9-262,121-151-473,21-37 232,0 0 1,0 0-1,0 0 1,1 0-1,-1 0 1,0 0-1,0 0 1,0 0-1,0 0 1,0 0-1,0 0 0,1 0 1,-1 0-1,0 0 1,0 0-1,0 0 1,0 0-1,0 0 1,1 0-1,-1 0 1,0 0-1,0 0 1,0 0-1,0 0 1,0 0-1,0 1 0,1-1 1,-1 0-1,0 0 1,0 0-1,0 0 1,0 0-1,0 0 1,0 0-1,0 0 1,0 1-1,0-1 1,0 0-1,1 0 1,-1 0-1,0 0 0,0 0 1,0 0-1,0 1 1,0-1-1,0 0 1,0 0-1,0 0 1,0 0-1,0 0 1,0 1-1,0-1 1,0 0-1,0 0 1,0 0-1,0 0 0,0 0 1,-1 0-1,1 1 1,0-1-1,0 0 1,0 0-1,0 0 1,0 0-1,0 0 1,0 0-1,9-5-1005,-3-1 180,9-6-719,20-26 0,-18 15 585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4:4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12251,'62'6'2505,"-18"-1"-1835,593 2 1741,-517-9-2283,803-40-340,-222 6 48,541-56 0,-1180 86 48,150-13-133,317 13-1,-458 10 292,575 14 224,-571-25-214,-73 7-55,-1 0 1,1 0-1,-1 0 0,1-1 0,-1 1 0,1-1 0,-1 1 0,1-1 0,-1 0 0,1 0 1,-1 0-1,0 1 0,1-1 0,-1 0 0,0 0 0,0-1 0,0 1 0,0 0 0,0 0 1,0-1-1,0 1 0,0 0 0,0-1 0,-1 1 0,1-1 0,0 1 0,-1-1 0,0 1 1,1-1-1,-1 1 0,0-1 0,1 1 0,-1-1 0,0 0 0,0 1 0,-1-1 0,1 1 1,0-1-1,0 0 0,-1 1 0,0-3 0,-9-28-10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17668,'1'0'92,"0"0"0,0 1 0,0-1 0,0 0 0,0 0 0,0 1 0,0-1 0,-1 1 0,1-1 0,0 1 0,0-1 0,0 1 0,-1-1 0,1 1 0,0 0 0,-1-1 0,1 1 0,0 0 0,-1 0 0,1-1 0,-1 1 0,1 0 0,-1 0 1,0 0-1,1 0 0,-1-1 0,0 1 0,0 0 0,1 0 0,-1 2 0,3 33 778,-3-30-443,-9 296 2406,1-55-1540,11-222-903,-3-25-383,0 0 0,0 0 0,0 1 0,1-1 0,-1 0 0,0 0 0,0 0 0,0 0 0,0 0 0,0 0 0,1 0 0,-1 0 1,0 1-1,0-1 0,0 0 0,1 0 0,-1 0 0,0 0 0,0 0 0,0 0 0,0 0 0,1 0 0,-1 0 0,0 0 0,0 0 0,0 0 1,1-1-1,-1 1 0,0 0 0,0 0 0,0 0 0,0 0 0,1 0 0,-1 0 0,0 0 0,0 0 0,0 0 0,0-1 0,0 1 0,1 0 1,-1 0-1,0 0 0,0 0 0,0-1 0,0 1 0,0 0 0,0 0 0,0 0 0,0 0 0,0-1 0,1 1 0,3-8 71,0 1 0,-1-1 0,4-11-1,57-187-522,27-74-1341,-86 269 1653,0 0 1,0 0-1,1 1 0,0 0 0,1 0 1,9-12-1,-14 20 109,0 0-1,0 1 1,0-1 0,0 0 0,0 0 0,0 1-1,0-1 1,0 1 0,1 0 0,-1-1 0,1 1-1,-1 0 1,1 1 0,-1-1 0,1 0 0,-1 1-1,1-1 1,0 1 0,-1 0 0,1 0 0,-1 0-1,1 0 1,0 0 0,-1 1 0,1-1 0,0 1-1,-1 0 1,1-1 0,-1 1 0,1 0 0,-1 1-1,0-1 1,1 0 0,2 3 0,-4-3 18,1 0 0,-1 0 0,0 0 0,1 0 0,-1 0 0,0 0 0,0 0 0,0 1 0,0-1 0,0 0 0,0 1 0,0-1 0,0 1 0,0-1 0,-1 1 0,1-1 0,0 1 0,-1 0 0,0-1 0,1 1 0,-1 0 0,0-1 0,0 1 0,0 2 0,0-1 19,-1-1 1,0 1-1,0 0 1,0 0 0,-1 0-1,1 0 1,-1-1-1,1 1 1,-1-1 0,0 1-1,0-1 1,-3 3 0,-6 5 112,0 0 1,-1-1 0,0-1-1,-18 11 1,-6 0 196,-1-1 0,-56 18-1,92-35-408,0 0-1,0-1 1,-1 1 0,1-1-1,0 1 1,-1-1 0,1 0-1,0 0 1,-1 0-1,1 0 1,0 0 0,-1 0-1,1 0 1,0 0-1,-1 0 1,1 0 0,0-1-1,-1 1 1,1-1-1,-2 0 1,3 1 33,0 0-1,0-1 1,-1 1-1,1 0 1,0-1-1,0 1 1,0-1 0,0 1-1,0 0 1,0-1-1,0 1 1,0 0-1,0-1 1,0 1 0,0-1-1,0 1 1,0 0-1,0-1 1,0 1-1,0 0 1,0-1 0,0 1-1,1 0 1,-1-1-1,11-15-268,9-4-499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4:0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66 14619,'1'-2'199,"0"0"1,-1 0-1,1 0 1,-1-1-1,0 1 0,0 0 1,0 0-1,0 0 0,0 0 1,0 0-1,0 0 0,-1 0 1,1 0-1,-1 0 0,1 0 1,-1 0-1,0 0 0,0 0 1,0 0-1,0 0 0,0 1 1,0-1-1,0 0 0,-1 1 1,1-1-1,-1 1 0,1-1 1,-1 1-1,0 0 0,1 0 1,-1-1-1,0 1 1,0 0-1,0 1 0,0-1 1,1 0-1,-1 0 0,-1 1 1,1 0-1,0-1 0,0 1 1,0 0-1,-4 0 0,-1 0-63,1 1-1,-1 1 0,0-1 1,1 1-1,-1 0 0,1 1 1,0-1-1,-1 1 0,1 0 1,0 1-1,-6 4 0,-2 3-71,0 0 0,1 1 0,-14 15-1,18-19-51,1 2-1,1-1 1,-1 1-1,2 0 0,-1 0 1,1 1-1,1 0 1,0 0-1,1 1 0,-6 19 1,10-29-7,-1 0 0,1 0 0,0 0 0,0-1 0,0 1 0,0 0 0,0 0 0,0 0 0,1 0 0,-1 0 0,1-1 0,-1 1 0,1 0 0,0 0 0,-1-1 0,1 1 0,0-1 0,0 1 0,0 0 0,0-1 0,2 2 0,-1-1 4,1-1 0,-1 1 0,1-1-1,-1 1 1,1-1 0,-1 0 0,1 0 0,0 0-1,0 0 1,0 0 0,-1-1 0,5 1 0,3-1 30,0 1-1,0-2 1,0 1 0,0-2 0,-1 1 0,19-6 0,-20 4 16,1-1 0,-1 1-1,0-1 1,0-1 0,-1 0 0,1 0-1,-1 0 1,0-1 0,12-13 0,-17 17-44,0 0 1,0 0 0,0-1 0,-1 1 0,1-1 0,0 0 0,-1 1-1,0-1 1,1 0 0,-1 0 0,-1 0 0,1 0 0,0 0 0,-1 0-1,1 0 1,-1 0 0,0 0 0,0 0 0,0 0 0,0 0 0,-1-1-1,1 1 1,-1 0 0,0 0 0,0 1 0,0-1 0,0 0 0,0 0-1,-1 0 1,1 1 0,-4-5 0,3 4-129,0 0 0,-1 0-1,1 0 1,-1 1 0,0-1 0,0 1 0,0-1-1,0 1 1,0 0 0,0 0 0,0 1 0,-1-1-1,1 1 1,-1 0 0,1-1 0,-1 1 0,-6 0-1,5 0-264,7 0-148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4:1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2514 358 8562,'4'-2'254,"0"0"1,0 0-1,-1-1 1,1 1-1,-1-1 0,1 0 1,-1 0-1,0 0 1,0-1-1,-1 1 1,6-7-1,-8 8-104,1 0 1,0 1-1,-1-1 0,1 0 0,-1 1 1,1-1-1,-1 0 0,0 0 1,0 1-1,0-1 0,0 0 0,0 0 1,0 0-1,0 1 0,-1-1 1,1 0-1,-1 1 0,1-1 0,-1 0 1,0 1-1,1-1 0,-1 1 0,0-1 1,0 1-1,0-1 0,0 1 1,0-1-1,-1 1 0,1 0 0,0 0 1,-1 0-1,-1-2 0,-4-1 53,1-1 1,-1 1-1,-1 0 0,1 1 0,0 0 1,-1 0-1,-15-3 0,-62-8 71,39 7-211,-91-18-30,-240-39 2,91 12 10,-39-5 129,263 50-85,0 3 0,-1 2-1,-79 9 1,111-4-74,1 3 1,0 0-1,0 2 0,0 1 1,1 1-1,1 2 1,0 1-1,0 1 0,1 1 1,1 1-1,1 2 1,0 0-1,2 2 1,0 1-1,1 0 0,1 2 1,-25 34-1,0 9-25,-3 5-36,-104 115-1,129-162 35,8-9 8,0 2 1,1 0 0,0 0 0,-12 21-1,24-33 7,0 1 0,0 0 0,1-1 0,0 1 0,0 0 0,0 0-1,0 0 1,1 0 0,0 0 0,0 1 0,1-1 0,0 0 0,0 0-1,1 1 1,-1-1 0,1 0 0,0 0 0,1 0 0,3 9-1,1-1 9,1-1 0,0 1 0,1-2-1,1 1 1,0-1 0,0 0-1,2-1 1,-1 0 0,1 0-1,23 16 1,-1-5 8,0-1-1,1-1 1,38 14 0,-11-9 1,2-3 0,0-2 1,1-4-1,1-2 1,80 7-1,335 0 295,-383-20-214,-25 0-21,261 0 73,0-25-204,-265 13 24,0-3 1,116-39-1,-139 36 41,0-2 0,-2-3-1,-1-1 1,74-52 0,-95 58-25,-1 0-1,0-1 1,-1-1-1,-2 0 1,1-2 0,-2 0-1,24-43 1,-34 54-6,-1 0 1,0-1-1,0 0 1,-1 0-1,-1-1 1,0 1-1,-1-1 0,0 0 1,-1 1-1,0-1 1,0 0-1,-2 0 1,1 1-1,-1-1 1,-1 0-1,0 0 0,-1 1 1,0 0-1,-1-1 1,-5-10-1,1 9 5,0-1 1,-1 2-1,0-1 0,-1 1 0,0 0 0,-1 1 1,0 1-1,-1-1 0,0 2 0,-1 0 0,0 0 1,-16-7-1,-5-1-3,-1 1 0,0 2 1,-69-17-1,51 19-167,-1 2-1,-74-3 1,-108 11 949,214 3-680,-1-1 0,1-2-1,-37-6 1,11-7-2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4:4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916 55 10146,'-32'-13'846,"0"2"0,-1 1-1,-44-7 1,64 16-756,1 0 0,-1 0 0,1 1 0,-1 0 0,1 1 1,-1 1-1,1 0 0,-1 1 0,1 0 0,0 1 0,0 0 0,-15 8 0,-3 6-45,0 0-1,2 2 1,0 1-1,2 1 0,-32 35 1,-109 139 371,149-175-358,-13 18 20,-80 105-355,106-135 252,-1 1 0,2 0 0,-1 0-1,1 0 1,1 0 0,0 1 0,0-1 0,1 1 0,1 0 0,-1 19 0,1-8 21,2 1 0,1-1 1,1 1-1,6 25 0,-5-31 5,0-1 0,2 0 0,0 0 0,1 0 0,11 18 1,-13-26 0,0 0 0,0-1 0,1 0 1,0 0-1,1 0 0,0-1 0,0 0 1,0 0-1,0-1 0,1 0 0,12 6 1,7 0 12,1 0 0,1-2 1,-1-1-1,41 5 0,121 7 59,-185-19-72,578 11 262,-156-9 80,-345 0-207,1-4 0,-1-3 0,141-26 0,-126 6 476,-1-4 1,-2-4-1,135-66 1,-202 85-544,-1-2 0,0 0 0,-1-2 0,-1-1 0,-1-1 1,0-1-1,-1-1 0,-2-1 0,33-44 0,-49 61-61,-1 0 0,1-1 1,-1 0-1,0 0 0,-1 0 0,1 0 0,-1 0 0,0 0 1,-1 0-1,1-1 0,-1 1 0,-1-1 0,1-11 0,-2 12 1,0 1-1,-1-1 0,1 0 0,-1 0 0,0 1 0,-1-1 0,1 1 0,-1 0 0,0 0 0,0 0 0,-1 0 0,0 0 0,0 1 0,0 0 0,-7-6 1,-7-6 10,-1 1 1,-1 2-1,0 0 1,-26-13 0,-94-35 18,123 54-33,-107-41 13,-2 5 1,-2 6 0,-170-27 0,195 49-151,0 5 0,0 4 0,-1 4 1,-185 23-1,39 35-1044,161-33 759,50-14 128,15-8-112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3950 1 13443,'-35'8'194,"1"2"0,1 1 0,0 1 1,1 2-1,0 2 0,1 0 0,1 3 0,0 0 0,-41 37 1,-484 397 2,407-327-124,-205 224-1,-81 153 107,186-206-131,-11 13-37,-501 606-157,356-344 310,308-424 74,7 3-1,-133 315 1,201-412-266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46 409 14899,'-2'1'189,"-1"-1"0,1 1 0,0-1 0,0 0 0,-1 0-1,1 0 1,0 0 0,0 0 0,-1-1 0,1 1 0,0-1 0,0 1-1,-3-2 1,4 1-100,0 0-1,0 0 0,0 0 1,0 0-1,0 0 0,0-1 1,1 1-1,-1 0 0,0-1 0,1 1 1,-1 0-1,1-1 0,-1 1 1,1-1-1,0 1 0,0 0 1,0-1-1,-1 1 0,1-1 1,1 1-1,-1-1 0,0 1 1,1-3-1,1-11 292,0 0-1,2 1 1,0-1 0,9-22-1,30-58 325,-36 81-606,-6 12-90,8-19 74,2 0 0,0 1 0,1 0 0,1 1 0,25-29 1,-36 46-80,-1 1 0,0 0 1,0-1-1,1 1 1,-1 0-1,1 0 1,-1 0-1,1 0 1,0 0-1,-1 0 1,1 0-1,0 1 0,0-1 1,-1 0-1,1 1 1,0 0-1,0-1 1,0 1-1,0 0 1,2 0-1,-2 1-2,0 0-1,-1-1 1,1 1-1,-1 0 1,1 0-1,-1 1 1,1-1-1,-1 0 1,1 0-1,-1 1 1,0-1-1,0 1 1,0-1-1,0 1 1,0-1-1,0 1 1,0 0-1,0 0 1,-1-1-1,1 1 1,-1 0-1,1 3 1,6 24-7,-2 0 0,3 52 0,7 39 7,-13-109 3,1 1 0,1-1 1,-1 1-1,2-1 0,0 0 0,0-1 1,11 18-1,-12-24 3,-1 0 1,0 0-1,1 0 1,0 0-1,0-1 1,0 1-1,1-1 1,-1 0-1,1-1 1,-1 1-1,1-1 1,0 0-1,0 0 1,6 2-1,-3-2 9,1-1 0,-1 0 0,1 0 0,-1-1 0,1 0 0,-1-1 0,1 1 0,9-4 0,4-1 32,0-2 0,-1 0 1,0-2-1,0 0 0,33-21 0,-40 22-48,0-1-1,0 0 0,-1-1 1,-1 0-1,1-2 0,-2 1 1,0-1-1,0-1 0,12-19 1,-19 16 669,-5 11-415,0 6-164,-1 8 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99 13579,'0'-2'152,"0"0"1,-1 0-1,1-1 0,-1 1 1,0 0-1,1 0 0,-1 1 1,0-1-1,0 0 0,0 0 1,-1 0-1,1 1 0,0-1 1,-1 0-1,1 1 0,-1-1 1,1 1-1,-1 0 0,0-1 1,1 1-1,-1 0 0,0 0 1,0 0-1,0 0 0,0 1 1,0-1-1,0 1 0,0-1 1,0 1-1,0-1 0,0 1 1,-1 0-1,1 0 0,0 0 1,0 0-1,0 0 1,0 1-1,0-1 0,0 1 1,0-1-1,0 1 0,0 0 1,0 0-1,0 0 0,0 0 1,0 0-1,1 0 0,-1 0 1,0 1-1,1-1 0,-3 3 1,-2 3-65,0 0 0,1 1 0,0-1 0,0 1 0,1 0 0,0 0 0,0 1 0,1-1 0,0 1 0,1 0 1,0 0-1,-2 15 0,2-15-85,1 1 0,1-1 0,0 0 0,0 1 0,1-1 0,0 0 0,0 0 0,1 0 0,1 1 0,-1-2 0,1 1 0,7 13 0,-8-18-4,2 0-1,-1 0 1,0 0 0,1-1 0,-1 1-1,1-1 1,0 1 0,0-1 0,1-1-1,-1 1 1,1 0 0,-1-1 0,6 2-1,10 3-2,0-1 0,21 3-1,-23-5-3,35 11 0,-49-13 8,1 0 0,-1 0 0,0 0 0,0 0 0,0 1 0,0 0 0,0 0 0,0 0 0,-1 0 0,1 1 0,-1-1 0,0 1 0,0 0 0,-1 0 0,1 0 0,2 6 0,-3-6 0,-1 0 1,0 0 0,0 0-1,-1 1 1,1-1-1,-1 0 1,0 1-1,0-1 1,0 0 0,-1 1-1,1-1 1,-1 0-1,0 0 1,0 0 0,-1 1-1,1-1 1,-1 0-1,-4 6 1,-1 2 19,-1 0-1,0 0 1,-1-1 0,-1 0-1,0 0 1,0-1 0,-1-1 0,-18 14-1,19-17 27,0 1 0,-1-1-1,1-1 1,-1 0 0,0 0 0,-1-1-1,1-1 1,-1 0 0,1 0-1,-21 1 1,28-3-31,0-1-1,0 0 1,0 0 0,0-1 0,0 1-1,0-1 1,0 1 0,0-1 0,0-1-1,0 1 1,0 0 0,1-1 0,-1 0-1,1 0 1,-1 0 0,1 0 0,0-1-1,-1 1 1,1-1 0,0 0 0,1 0-1,-1 0 1,1 0 0,-1 0 0,1-1-1,0 1 1,0-1 0,-2-4 0,2 1-12,0 1 0,1-1 0,0 0 1,0 0-1,0 1 0,1-1 0,0 0 1,1 0-1,-1 0 0,1 0 0,0 1 1,1-1-1,0 0 0,0 1 0,0-1 1,4-5-1,2-3-23,0 0-1,1 1 1,1 0 0,0 0 0,1 1-1,0 1 1,1 0 0,18-14 0,12-6-30,62-34 1,-60 40 32,55-44 0,-94 67 21,-1-1-1,1 0 1,-1-1-1,0 1 1,0-1 0,-1 1-1,1-1 1,4-10 0,-7 13-3,0-1 1,0 1 0,-1-1 0,1 1-1,-1-1 1,1 0 0,-1 1 0,0-1 0,0 1-1,0-1 1,-1 0 0,1 1 0,0-1-1,-1 1 1,0-1 0,1 1 0,-1-1 0,0 1-1,0 0 1,-1-1 0,1 1 0,-2-3-1,-4-4-185,-1-1-1,-1 1 1,1 1 0,-1 0-1,-1 0 1,1 0-1,-1 1 1,-1 1-1,1 0 1,-1 0-1,0 1 1,-15-5 0,1 8-571,24 2 725,0 0 0,1 0 0,-1 0 0,0 0 0,1 0 0,-1 0 0,0 0 0,1 0 0,-1 0 0,0 1 0,1-1 0,-1 0 0,1 0 0,-1 1 0,0-1 0,1 1 0,-1-1 0,1 0 0,-1 1 0,1-1 0,-1 1 0,1-1 0,-1 1 0,1-1 0,0 1 0,-1 0 1,1-1-1,0 1 0,-1-1 0,1 1 0,0 0 0,0-1 0,-1 2 0,5 12-637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16059,'-5'14'778,"-2"0"0,-8 16 0,-11 23 467,20-37-964,1 1 1,0 0 0,2 0-1,-4 29 1,7-39-240,-1 1-1,1 0 1,1-1 0,-1 1 0,1 0-1,1-1 1,-1 1 0,1-1 0,1 1-1,-1-1 1,1 0 0,7 12 0,-8-16-24,0 0 0,0 0 0,0 0 0,1-1 0,-1 1 0,1-1 0,-1 0 0,1 0 0,0 0 0,0 0 0,0 0 0,0-1 0,0 1 0,0-1 0,0 0 0,0 0 0,1 0 1,-1 0-1,0 0 0,1-1 0,-1 0 0,1 1 0,-1-1 0,0-1 0,1 1 0,-1 0 0,1-1 0,-1 0 0,6-1 0,-2-1 45,0 0-1,0 0 1,-1 0 0,0-1-1,1 0 1,-1 0 0,0-1 0,-1 1-1,1-1 1,-1-1 0,0 1-1,8-12 1,-8 8 48,0 0 1,-1 0-1,0-1 0,-1 1 1,1-1-1,-2 0 1,0 0-1,0 0 0,0-1 1,-2 1-1,1 0 0,-1 0 1,-1-1-1,1 1 1,-4-12-1,3 15-37,-1 0 1,0 0-1,-1 0 1,1 0-1,-1 1 0,-1-1 1,1 1-1,-1-1 1,-8-9-1,9 12-43,-1 1 0,0-1 0,0 1 0,0-1 0,-1 1 0,1 0-1,-1 1 1,1-1 0,-1 1 0,0 0 0,0 0 0,0 0 0,0 1 0,-7-1 0,7 1-109,0 1 1,0-1 0,0 1-1,0 1 1,1-1-1,-1 1 1,0 0-1,0 0 1,0 0-1,1 0 1,-1 1-1,1 0 1,-1 0 0,1 0-1,0 1 1,0-1-1,0 1 1,0 0-1,0 0 1,1 1-1,-1-1 1,1 1-1,0-1 1,0 1 0,-3 5-1,6-9 71,1 0 0,-1 0-1,0-1 1,0 1 0,0 0-1,0 0 1,0 0 0,0 0 0,0 0-1,0 0 1,0 0 0,0 0 0,0 0-1,0 0 1,0 0 0,1 0-1,-1 0 1,0 0 0,0 0 0,0 0-1,0 0 1,0 0 0,0 0-1,0 0 1,0 0 0,0 1 0,0-1-1,0 0 1,0 0 0,0 0 0,0 0-1,1 0 1,-1 0 0,0 0-1,0 0 1,0 0 0,0 0 0,0 0-1,0 0 1,0 0 0,0 0-1,0 0 1,0 0 0,0 1 0,0-1-1,18-10-429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13547,'9'-5'1184,"-5"5"-640,3 3-80,0 13 745,2 4-41,-1 12-48,0 6-40,-2 8-135,-2 3-17,3 1-416,-1-1-440,-3-9-856,0-5 144,-3-12 408,-2-7-241,-1-10-151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16828,'0'-7'383,"0"0"1,0 0-1,1 0 1,0 0-1,1 0 1,-1 0-1,1 0 0,4-9 1,-3 11-154,0 0 0,0 1 0,0-1 0,1 1 0,-1 0 0,1 0 0,0 0 0,0 1 0,0-1 0,1 1 1,7-5-1,0 2-41,-1 0 0,1 1 1,1 1-1,-1-1 0,1 2 1,-1 0-1,1 0 0,0 2 1,0-1-1,24 2 0,-29 0-177,-1 0 0,0 1 0,0 0 0,1 0 0,-1 1 0,0 0-1,0 0 1,-1 1 0,1 0 0,0 0 0,-1 0 0,0 1 0,1 0 0,-2 0 0,1 0 0,0 1 0,-1 0-1,0 0 1,0 1 0,8 11 0,-11-12-13,0-1 0,0 1 0,0 0-1,-1 0 1,0 1 0,0-1 0,0 0 0,0 0 0,-1 1-1,0-1 1,0 0 0,-1 0 0,1 1 0,-1-1-1,0 0 1,-1 0 0,1 0 0,-4 8 0,3-8-5,0-1 0,0 1 1,-1 0-1,1 0 0,-1-1 1,0 0-1,-1 1 0,1-1 0,-1 0 1,0-1-1,0 1 0,0-1 1,0 0-1,0 0 0,-1 0 1,0 0-1,1-1 0,-8 3 0,4-3-100,7-2 46,0 0 1,0 1 0,1-1-1,-1 0 1,0 0-1,0 0 1,1 0 0,-1 1-1,0-1 1,1 0 0,-1 1-1,0-1 1,1 1-1,-1-1 1,0 1 0,1-1-1,-2 2 1,3-1 22,-1 0 0,0 0 0,1 0 1,-1 1-1,1-1 0,-1 0 0,1 0 0,-1 0 0,1 0 0,0 0 0,0 0 1,-1 0-1,1 0 0,2 1 0,7 8-93,0-1 0,0 0-1,22 14 1,-22-17 57,0 2 1,0-1-1,-1 1 0,1 0 0,10 14 0,-18-18 92,0-1-1,0 0 0,0 0 0,-1 1 1,1-1-1,-1 1 0,0-1 0,0 1 1,0 0-1,-1-1 0,1 1 0,-1 0 0,0 0 1,0-1-1,0 1 0,-1 0 0,1 0 1,-1-1-1,0 1 0,0-1 0,0 1 1,0 0-1,-1-1 0,1 0 0,-1 1 0,0-1 1,0 0-1,-4 5 0,1-1 107,0-1-1,-1-1 1,1 1 0,-1-1-1,0 0 1,0 0-1,-1 0 1,1-1 0,-1 0-1,0 0 1,0-1-1,-14 5 1,11-6-56,1 0 0,0-1 0,0 1-1,-1-2 1,1 0 0,0 0 0,-1 0 0,1-1 0,0-1 0,-1 0 0,1 0-1,0 0 1,0-1 0,1-1 0,-1 1 0,-10-8 0,17 11-106,1-1 0,0 0 1,0 0-1,0 1 0,0-1 0,0 0 1,0 0-1,0 0 0,0 0 0,1-1 1,-1 1-1,0 0 0,0 0 0,1 0 1,-1-1-1,0 0 0,1 1 18,0 0 0,0 0 0,0 0-1,0 0 1,0 1 0,0-1 0,1 0 0,-1 0-1,0 0 1,0 0 0,1 1 0,-1-1 0,0 0 0,1 0-1,-1 0 1,1 1 0,-1-1 0,1 0 0,0 0 0,1-2-5,1 1 0,0 0 0,0-1 1,0 1-1,0 1 0,1-1 0,-1 0 1,0 1-1,1-1 0,4 0 0,22-5-288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21373,'4'0'1736,"-4"13"-1352,-1 7-160,-2 9 664,1 2-480,1 3-776,1-1-400,0-1 88,1-6 416,1-4-168,-1-7-224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13275,'2'27'2005,"-1"-1"-1,-1 1 1,-6 41 0,-1 27 1858,7-95-3850,0 0-1,0 0 0,0 0 0,0 0 0,0 0 0,0 0 1,0 1-1,1-1 0,-1 0 0,0 0 0,0 0 0,0 0 1,0 0-1,0 0 0,0 0 0,0 0 0,0 0 0,0 0 1,0 0-1,1 1 0,-1-1 0,0 0 0,0 0 0,0 0 1,0 0-1,0 0 0,0 0 0,0 0 0,1 0 0,-1 0 1,0 0-1,0 0 0,0 0 0,0 0 0,0 0 0,0 0 1,0 0-1,1 0 0,-1 0 0,0 0 0,0 0 0,0 0 1,0-1-1,0 1 0,0 0 0,0 0 0,0 0 0,0 0 1,1 0-1,-1 0 0,0 0 0,0 0 0,0 0 0,0 0 1,0 0-1,0-1 0,0 1 0,0 0 0,0 0 0,0 0 1,0 0-1,0 0 0,0 0 0,0 0 0,0-1 0,0 1 1,0 0-1,0 0 0,7-10 195,-3-9-209,0-1-1,-1 1 1,-1-1-1,-1 0 1,-1 0-1,-2-23 0,1-9-706,1 52 688,0 0-1,0-1 0,1 1 0,-1 0 1,0 0-1,0 0 0,0 0 0,1 0 0,-1 0 1,0 0-1,0-1 0,0 1 0,1 0 1,-1 0-1,0 0 0,0 0 0,1 0 1,-1 0-1,0 0 0,0 0 0,0 0 0,1 0 1,-1 0-1,0 0 0,0 0 0,1 0 1,-1 1-1,0-1 0,0 0 0,0 0 0,1 0 1,-1 0-1,0 0 0,0 0 0,0 1 1,0-1-1,1 0 0,-1 0 0,0 0 0,0 0 1,0 1-1,0-1 0,1 0 0,16 12-656,-6-5 117,2 0 204,0-1 0,0 0 0,0-1 1,1-1-1,0 0 0,0-1 0,21 2 1,7-3-290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15955,'-1'74'2062,"-1"-20"-1067,3 0 0,15 101 0,-16-151-977,21 87 192,-18-82-247,0 0 0,1 0 0,0 0 0,0 0 0,1 0 0,0-1 0,7 8 0,-12-15 17,1 0 1,-1 0-1,1 0 0,0 0 1,0-1-1,-1 1 0,1 0 1,0-1-1,0 1 1,0 0-1,0-1 0,0 1 1,0-1-1,0 1 0,0-1 1,0 0-1,0 0 1,0 1-1,0-1 0,0 0 1,0 0-1,0 0 0,0 0 1,0 0-1,0 0 1,0 0-1,0 0 0,0 0 1,0-1-1,0 1 1,0 0-1,0-1 0,0 1 1,0-1-1,0 1 0,0-1 1,0 1-1,0-1 1,-1 0-1,1 1 0,0-1 1,0 0-1,-1 0 0,1 0 1,0 1-1,-1-1 1,1 0-1,0-1 0,4-6-135,0 0-1,-1 0 0,0-1 0,3-10 0,15-51-567,-3-1 0,12-91 0,-22 109 713,-2 1 296,-4 32 394,-3 16 108,0 7 419,-5 30-390,3-1 0,0 1 0,5 42-1,-1-50-881,2 0-1,1 0 1,1-1-1,17 45 0,-11-44-39,0-13-67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20020,'-2'0'119,"1"0"-1,-1 0 1,0 0 0,1 0-1,-1 1 1,1-1-1,-1 0 1,1 1 0,-1-1-1,1 1 1,-1 0-1,1-1 1,-1 1 0,1 0-1,0 0 1,-1 0-1,1 0 1,0 0 0,-1 1-1,-23 25 526,24-25-520,-8 11 67,-1 0 1,2 1-1,0 0 1,1 1-1,0 0 0,-9 29 1,13-31-162,0-1 0,0 0 0,1 1 0,1-1 1,0 1-1,1 0 0,0-1 0,1 1 0,3 17 0,-3-27-19,0 0 0,-1 0 0,1 0-1,0 0 1,1 0 0,-1 0 0,0 0 0,1 0-1,0 0 1,-1-1 0,1 1 0,0-1-1,0 1 1,1-1 0,-1 0 0,0 0 0,1 0-1,0 0 1,-1 0 0,1-1 0,0 1-1,0-1 1,0 1 0,0-1 0,0 0 0,0 0-1,0-1 1,0 1 0,0-1 0,0 1 0,1-1-1,-1 0 1,0 0 0,4-1 0,6-1 11,0 0 1,0-1-1,0-1 1,-1 0-1,0 0 1,24-13-1,-21 8-200,1 0-1,24-19 0,-36 24 22,1 0 0,0 0-1,-1 0 1,0-1 0,0 1 0,0-1-1,-1 0 1,1 0 0,-1 0-1,-1-1 1,4-7 0,-5 11 148,-1 1 0,0-1 0,0 0 0,0 1 0,0-1 0,0 1 0,0-1 0,0 1 0,0-1 0,0 1 0,-1-1 0,1 1 0,-1-1 0,1 1 0,-1-1 0,0 1 0,1 0 0,-1-1 0,0 1 0,0 0 0,0 0 0,0 0 0,0-1 0,0 1 0,-2-1 0,-2-2-93,0 1 1,0 0-1,0 0 1,-1 0-1,-5-2 1,-27-9-548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 14059,'-4'19'1576,"12"-8"-719,10-3-241,16-10 1208,5-7-336,12-3-191,4-3-105,2-2-232,-1 1-120,-7 1-496,-4 3-272,-16 4-848,-9 4-344,-22 2 280,-15 2 72</inkml:trace>
  <inkml:trace contextRef="#ctx0" brushRef="#br0" timeOffset="1">103 121 17756,'3'8'2128,"22"-8"-1096,7-8-375,13-5 1191,7-4-448,6-3-600,3-1-623,-6 1 79,-1 3-128,-5 5-208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39 18876,'-4'-4'86,"1"1"1,-1-1-1,0 1 0,0 0 0,-1 0 1,1 1-1,0-1 0,-1 1 1,0 0-1,0 0 0,1 0 0,-1 1 1,0-1-1,0 1 0,0 0 1,0 1-1,-1-1 0,1 1 0,0 0 1,0 1-1,0-1 0,0 1 0,0 0 1,0 0-1,0 0 0,0 1 1,-7 3-1,-2 1 7,-1 1 1,1 1-1,0 1 1,1-1-1,0 2 1,1 0-1,-21 21 0,15-11-47,1 0 0,0 2 0,2 0 0,0 1 0,-20 45 0,27-51-26,2 1 1,-1 0-1,2 1 1,0-1-1,2 1 1,0 0-1,1 0 1,0 0-1,2 21 0,1-33-10,0 0 0,0-1 0,0 1 0,1-1 0,0 0 0,0 1 0,1-1 0,-1 0-1,1 0 1,1 0 0,-1-1 0,1 1 0,0-1 0,5 6 0,-6-8-4,1 1 0,0-1 0,0 0 1,0 0-1,1-1 0,-1 1 0,1-1 0,-1 0 0,1 0 1,0 0-1,-1-1 0,1 0 0,0 0 0,0 0 1,0 0-1,0-1 0,0 0 0,0 0 0,7-1 1,-2-1 50,-1 0 1,0-1 0,1 0 0,-1-1-1,-1 0 1,1 0 0,0-1 0,-1 0 0,0-1-1,0 1 1,-1-2 0,1 1 0,9-12 0,-13 13 11,0 0 0,0 0 1,-1 0-1,0 0 0,0 0 0,0-1 1,-1 1-1,0-1 0,0 0 1,2-6-1,-4 8-11,1 0 0,-1 0 0,0 1 0,0-1 0,0 0 0,-1 0 0,1 0 1,-1 1-1,0-1 0,0 0 0,0 1 0,0-1 0,-1 1 0,1-1 0,-1 1 0,0 0 0,-3-4 0,3 4-17,-1 0-1,1 1 1,-1-1 0,0 1-1,0 0 1,0 0 0,0 0-1,0 0 1,0 1-1,-1-1 1,1 1 0,0 0-1,-4-1 1,4 1-26,1 0 0,-1 1-1,0 0 1,1-1 0,-1 1 0,0 0 0,1 0 0,-1 0 0,1 0-1,-1 1 1,0-1 0,1 1 0,-1 0 0,1 0 0,-1 0 0,1 0-1,-5 2 1,7-3-14,-1 1 0,1-1-1,0 0 1,-1 0-1,1 0 1,0 1 0,0-1-1,-1 0 1,1 0 0,0 1-1,0-1 1,-1 0-1,1 0 1,0 1 0,0-1-1,0 0 1,-1 1 0,1-1-1,0 0 1,0 1-1,0-1 1,0 1 0,0-1-1,0 0 1,0 1 0,0-1-1,0 0 1,0 1-1,0-1 1,0 0 0,0 1-1,0-1 1,0 1 0,0-1-1,0 0 1,0 1-1,1-1 1,-1 1 0,15 8-2,23 1-45,-8-9-91,0-1 1,0-1-1,45-8 0,22-1-323,-95 9 446,-1 1 1,1 0-1,0 0 1,-1 0 0,1 0-1,-1 0 1,1 0-1,-1 0 1,1 1 0,0-1-1,-1 0 1,1 1-1,-1-1 1,1 1-1,-1 0 1,0-1 0,1 1-1,-1 0 1,0 0-1,1 0 1,-1 0-1,0 0 1,2 2 0,-2-1-8,-1 1 1,1-1-1,-1 0 1,1 0-1,-1 1 1,0-1-1,0 0 1,0 0-1,0 1 1,-1-1 0,1 0-1,0 1 1,-1-1-1,0 0 1,-1 4-1,-19 45-822,16-39 524,-1-1 0,2 2 0,0-1 0,0 1 1,-2 13-1,6-26 308,0 0 0,0 0 0,0 1 0,0-1 1,0 0-1,0 0 0,0 0 0,0 0 0,0 0 1,0 0-1,0 0 0,0 1 0,0-1 0,0 0 1,0 0-1,0 0 0,0 0 0,0 0 0,0 0 1,0 0-1,0 0 0,0 1 0,0-1 0,0 0 1,0 0-1,1 0 0,-1 0 0,0 0 0,0 0 1,0 0-1,0 0 0,0 0 0,0 0 0,0 0 1,0 1-1,0-1 0,1 0 0,-1 0 0,0 0 1,0 0-1,0 0 0,0 0 0,0 0 0,0 0 1,0 0-1,1 0 0,-1 0 0,0 0 0,0 0 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 16307,'4'-1'1633,"-8"15"-1025,-6 4-256,1 11 952,1 3-528,4 10-367,2 2-193,2 0-464,3-1-265,2-2-271,0-2 584,-5-15-176,-3-4-152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17948,'1'-5'168,"1"1"0,1-1 0,-1 1 0,1-1 0,0 1 0,0 0 0,0 0 0,0 0 0,1 0 0,-1 1 0,1 0-1,0-1 1,0 1 0,0 1 0,1-1 0,-1 0 0,1 1 0,-1 0 0,1 0 0,8-2 0,4 0 168,1 0 0,0 1 0,0 1 1,27-1-1,-24 3-217,1 1 0,0 1 1,0 1-1,-1 0 1,36 12-1,-43-11-106,-1 1 0,1 1-1,-1 0 1,0 1 0,-1 0 0,0 1-1,0 1 1,0-1 0,14 17 0,-21-20 18,0 1 1,-1-1-1,0 1 1,0 0-1,-1 0 1,1 1-1,-1-1 0,-1 1 1,1-1-1,-1 1 1,2 13-1,-3-10 52,0 0-1,-1 0 0,0 0 0,-1 1 1,0-1-1,0 0 0,-5 15 0,-1-4 136,0 0-1,-2 0 1,0-1-1,-2 0 1,0-1-1,-26 33 1,29-41-127,-1-1 0,-1 0 1,0 0-1,0-1 1,-1 0-1,0-1 1,0 0-1,-1-1 0,0 0 1,-16 7-1,22-12-145,0 0 1,0 0-1,-1-1 0,1 1 1,0-1-1,-1 0 1,1-1-1,0 0 0,-1 0 1,1 0-1,-1-1 0,1 0 1,0 0-1,-1 0 0,1-1 1,0 0-1,0-1 0,0 1 1,1-1-1,-1 0 0,0 0 1,1-1-1,0 1 0,-6-6 1,5 3-23,0 1 0,0-1 0,1-1 0,0 1 0,0-1 0,0 0 0,1 0 0,0 0 0,1-1 0,-1 1 0,1-1 0,1 0 0,-1 0 0,1 0 0,1 0 0,0 0 1,0 0-1,0-12 0,7-15-474</inkml:trace>
  <inkml:trace contextRef="#ctx0" brushRef="#br0" timeOffset="1">931 56 19644,'5'2'2137,"-2"4"-1497,-3 14-304,0 7 1104,0 13-624,-2 8-184,1 8-431,1 2-177,1 1-393,2-3-199,-1-5-432,-1-8-248,-1-16 888,-7-10-288,-5-22-185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17764,'9'-11'364,"1"0"-1,0 1 1,1 0 0,0 1-1,1 0 1,-1 0 0,2 1 0,-1 1-1,1 0 1,0 1 0,1 0-1,-1 1 1,1 1 0,0 0 0,0 1-1,19-2 1,-14 2-218,0 2-1,1 0 1,-1 1 0,0 1-1,0 0 1,0 2 0,0 0-1,0 2 1,0 0 0,-1 0-1,34 17 1,-45-19-136,0 2 0,0-1 1,0 1-1,0 0 0,-1 0 1,0 1-1,0 0 0,0 0 0,-1 0 1,8 12-1,-11-14-1,0-1-1,0 1 1,-1-1-1,1 1 1,-1 0 0,0 0-1,0 0 1,-1-1 0,1 1-1,-1 0 1,0 0-1,0 0 1,0 0 0,-1 0-1,1 0 1,-1 0 0,0 0-1,0 0 1,0-1-1,0 1 1,-1 0 0,0-1-1,0 1 1,0-1 0,-2 4-1,-4 3 28,0 0-1,-1 0 0,0-1 1,0-1-1,-1 1 0,0-1 1,-1-1-1,0 0 1,0-1-1,0 0 0,-16 6 1,14-7-404,0 0-1,-1-1 1,1-1 0,-1 0 0,0 0 0,0-2 0,0 0 0,0 0 0,0-1 0,-19-3-1,31 2 284,-1 1 0,0-1 0,0 1 0,0-1 0,1 0-1,-1 0 1,-4-3 0,6 3 0,-1-1 1,1 1-1,0 0 1,0-1-1,0 1 1,0-1-1,0 1 1,0-1-1,0 1 1,-1-3-1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19 138 15875,'-17'13'2206,"15"-10"210,27-13 1201,-6 1-3423,129-47 1659,-121 48-1735,1 1 0,0 1 1,43-4-1,-65 9-109,1 1 0,0 0 0,-1 0 1,1 1-1,0-1 0,-1 2 0,1-1 1,-1 1-1,10 3 0,-12-3 7,0 1 0,0-1 0,1 1 0,-2 0 0,1 0 0,0 1 0,-1-1 0,1 1 0,-1 0 0,0 0 0,0 0 0,0 0 0,2 6 0,-3-5 18,1-1 0,0 1 1,-1-1-1,2 1 0,-1-1 0,0 0 1,8 6-1,-9-8-14,0-1 1,-1 0 0,1 0-1,0-1 1,0 1 0,0 0-1,0-1 1,0 1 0,0-1-1,0 1 1,0-1 0,1 0 0,-1 0-1,0 0 1,0 0 0,0 0-1,0-1 1,0 1 0,0-1-1,0 1 1,0-1 0,3-1-1,2-1 39,0-1-1,-1 1 1,1-1-1,-1-1 1,0 1-1,0-1 0,-1 0 1,1 0-1,4-7 1,-6 8-30,-1-1 1,1 1 0,-1-1-1,0 0 1,-1 0 0,1 0-1,-1 0 1,0 0-1,0-1 1,0 1 0,-1-1-1,1-8 1,-2 13-53,0-1 0,0 1 0,0 0-1,0-1 1,-1 1 0,1 0 0,0-1 0,-1 1 0,0 0 0,1 0 0,-1-1 0,1 1 0,-1 0 0,0 0-1,0 0 1,0 0 0,0 0 0,0 0 0,0 0 0,0 0 0,0 0 0,0 0 0,0 1 0,0-1 0,0 0-1,-1 1 1,1-1 0,0 1 0,-1-1 0,1 1 0,0 0 0,-1 0 0,1-1 0,0 1 0,-1 0 0,1 0-1,0 0 1,-1 0 0,1 1 0,0-1 0,-1 0 0,1 0 0,0 1 0,-1-1 0,1 1 0,0-1 0,0 1-1,-1 0 1,1 0 0,0-1 0,0 1 0,0 0 0,-1 1 0,-3 7-273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20084,'-27'153'5458,"13"-68"-4694,12-74-675,-6 28 220,2 1 0,2 0-1,1 66 1,3-100-295,1-1 0,0 1 0,0-1 0,0 0 0,1 1 0,0-1 1,0 0-1,3 6 0,-4-10-31,0 1 0,0-1 0,0 1 1,0-1-1,0 0 0,0 0 1,0 1-1,0-1 0,1 0 0,-1 0 1,1 0-1,-1-1 0,1 1 0,-1 0 1,1 0-1,-1-1 0,1 1 0,-1-1 1,1 1-1,0-1 0,-1 0 0,1 0 1,0 1-1,0-1 0,-1 0 1,1-1-1,0 1 0,-1 0 0,1 0 1,2-1-1,1-1-86,0 0 0,0 0 0,0 0 1,-1-1-1,1 1 0,-1-1 0,1 0 1,7-7-1,28-33-158,-37 39 217,27-33-287</inkml:trace>
  <inkml:trace contextRef="#ctx0" brushRef="#br0" timeOffset="1">247 233 15883,'-7'17'2353,"-5"14"-1145,1 2-512,-1 9 2529,4 4-1793,2 6-592,3-2-223,3 1-689,3-6-441,5-5-2663,-4-6 2840,1-22-400,-1-10-265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0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 14995,'14'-12'1686,"-14"12"-1631,0-1-1,0 1 1,0 0-1,1 0 1,-1 0 0,0 0-1,0 0 1,1 0-1,-1 0 1,0 0-1,0 0 1,0 0 0,1 0-1,-1 0 1,0 1-1,0-1 1,1 0-1,-1 0 1,0 0 0,0 0-1,0 0 1,0 0-1,1 0 1,-1 1 0,0-1-1,0 0 1,0 0-1,0 0 1,1 0-1,-1 1 1,0-1 0,0 0-1,0 0 1,0 0-1,0 1 1,0-1 0,0 0-1,1 5 457,0 0 0,0-1 0,-1 1 0,0 0-1,0 5 1,0-2-380,2 107 723,5 0 0,25 131 0,-53-296-4187,7 17 2172,-32-74-498,17 48 567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194 120 17452,'-6'-3'251,"-1"2"-1,1-1 1,0 1 0,-1 0 0,1 0-1,0 1 1,-1-1 0,1 2 0,-1-1 0,1 1-1,-1 0 1,1 0 0,0 0 0,0 1 0,0 0-1,0 1 1,0-1 0,-7 5 0,8-5-151,1 1 0,-1-1 1,1 1-1,0 0 0,0 0 1,0 0-1,1 1 1,-1-1-1,1 1 0,0 0 1,0 0-1,0 0 0,0 1 1,1-1-1,0 1 0,-1-1 1,2 1-1,-1 0 0,1-1 1,-1 1-1,1 0 1,1 0-1,-2 8 0,3-11-77,-1-1 0,0 1-1,0 0 1,1 0 0,-1-1-1,1 1 1,0 0 0,-1-1-1,1 1 1,0-1 0,0 1-1,0-1 1,0 1 0,0-1-1,0 0 1,0 0 0,1 1-1,-1-1 1,0 0 0,1 0-1,-1 0 1,1 0 0,-1 0-1,1-1 1,-1 1 0,1 0-1,0-1 1,-1 1 0,1-1-1,0 0 1,-1 1 0,1-1-1,0 0 1,0 0 0,-1 0-1,1 0 1,2-1 0,3 1 8,0-1 1,1 1-1,-1-2 1,0 1-1,0-1 1,0 0-1,12-6 1,-11 4-71,-1 0 0,1-1 0,-1 0 0,0 0 0,0-1 0,-1 1 0,0-1 0,0-1 0,0 1 0,-1-1 0,0 0 0,0 0 1,-1-1-1,0 1 0,5-15 0,-7 16-250,0 0 1,-1 0-1,0 0 1,0 0-1,0 0 1,-1 0 0,0 0-1,0-1 1,0 1-1,-1 0 1,0 0-1,0 0 1,-1 0-1,0 0 1,0 0-1,0 0 1,-1 1 0,0-1-1,0 1 1,0-1-1,0 1 1,-6-6-1,8 10-612</inkml:trace>
  <inkml:trace contextRef="#ctx0" brushRef="#br0" timeOffset="1">519 33 20068,'-8'-1'1697,"-15"2"-1233,-2 4-208,-7 5 912,-2 5-296,-4 6-456,1 2-112,5 6-64,6-3-40,8-2-55,5-3-97,11-4-233,10-6-199,15-6-528,8-4-280,9-5 848,8-5-200,12 0-168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1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14587,'-8'-14'2073,"4"4"-1193,4 5-272,4 4 1424,8 1-743,4 3-65,7-2-288,6 1-192,8-5-176,2 0-40,6-4-103,-1 1-129,-4-3-424,-2 1-385,-7 4 1338,-5-1-841,-15 7-24,-4 1-32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1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17548,'-1'-3'1912,"4"0"-1016,3 2-320,6 1 1025,3 1-225,8 4-352,5-1-183,6 1-321,2-4-120,3-1-416,0-4-376,-2-10 304,1-1 40,-15-4-136,-3 0-97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1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19092,'0'112'5713,"9"148"-5014,-5-246-627,1-18 15,6-26 16,-1-13-42,-1-1 1,-3 1-1,-2-1 1,-1-1-1,-5-63 1,-2 77-39,4 30-22,0 0 0,0 0 0,0 0 0,0 0-1,0 1 1,0-1 0,-1 0 0,1 0 0,0 0-1,0 1 1,-1-1 0,1 0 0,-1 0 0,1 1 0,0-1-1,-1 0 1,1 0 0,-1 1 0,0-1 0,1 1 0,-1-1-1,1 1 1,-1-1 0,0 1 0,0-1 0,1 1-1,-1-1 1,0 1 0,-1-1 0,2 2-1,-1-1 1,0 1-1,0-1 0,0 1 0,1 0 1,-1-1-1,0 1 0,1 0 1,-1 0-1,0-1 0,1 1 1,-1 0-1,1 0 0,0 0 1,-1 0-1,1-1 0,-1 1 1,1 0-1,0 2 0,-6 22-5,5-18 4,-5 21-3,2-1-1,0 1 1,2 0 0,1 0 0,5 43 0,-4-68 3,0-1 0,1 0 1,0 1-1,-1-1 0,1 0 1,0 0-1,0 1 0,0-1 1,0 0-1,0 0 0,3 3 1,-3-4 0,-1-1 0,1 0 1,0 1-1,-1-1 0,1 0 1,-1 1-1,1-1 0,0 0 1,-1 0-1,1 0 0,0 1 1,-1-1-1,1 0 0,0 0 1,-1 0-1,1 0 0,0 0 1,-1 0-1,1 0 0,0 0 1,-1-1-1,1 1 0,0 0 1,-1 0-1,1-1 0,0 1 1,-1 0-1,1-1 0,-1 1 1,1 0-1,-1-1 0,1 1 1,-1-1-1,1 1 1,-1-1-1,1 1 0,-1-1 1,1 1-1,-1-1 0,0 1 1,1-1-1,-1-1 0,6-6 7,-1 0-1,-1-1 1,0 0 0,0 0-1,0 0 1,-1 0-1,3-15 1,-3 5 31,0 0 0,1-35 0,-4 52-35,0 0 0,-1-1 0,1 1 0,0 0 0,-1 0 1,1 0-1,-1 0 0,1 0 0,-1 0 0,0 0 0,0 0 0,0 0 0,-2-2 0,3 4-2,-1-1-1,1 1 1,0 0-1,0 0 1,-1 0-1,1-1 1,0 1-1,0 0 1,-1 0-1,1 0 0,0-1 1,-1 1-1,1 0 1,0 0-1,-1 0 1,1 0-1,0 0 1,-1 0-1,1 0 1,0 0-1,-1 0 1,1 0-1,0 0 1,-1 0-1,1 0 1,0 0-1,-1 0 1,0 1-1,0-1-1,0 1 0,1 0 0,-1-1 1,0 1-1,0 0 0,0 0 0,1 0 0,-1 0 0,0 0 1,1 0-1,-1 0 0,1 0 0,-1 2 0,-4 9-60,1 1-1,1 0 1,0-1 0,-2 19-1,4-25-203,1 1 0,-1 0 0,1 0 0,1 0 0,0 0 0,-1 0 1,2-1-1,-1 1 0,5 12 0,-5-19 237,-1 1 0,0-1 0,0 1 0,0-1 0,0 1 0,1-1 0,-1 1 0,0-1 0,0 0 0,1 1 0,-1-1 0,0 0 0,1 1 0,-1-1 0,0 0 0,1 1 0,-1-1 0,0 0 0,1 0 0,-1 1 0,1-1 0,-1 0 0,1 0 0,-1 0 0,1 0 1,-1 1-1,0-1 0,1 0 0,-1 0 0,1 0 0,-1 0 0,1 0 0,-1 0 0,1 0 0,0-1 0,6-4-604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1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16396,'-1'1'172,"0"1"0,-1-1 0,1 1 0,0 0 0,0-1 0,0 1 0,1 0 1,-1 0-1,0 0 0,1-1 0,-1 1 0,1 0 0,-1 2 0,-3 31 557,3-19 87,-12 138 1908,10-115-2388,3-36-338,-1 18 385,3-15-66,2-13 0,-1-5-184,-1 1 0,0-1 0,0 0 0,-1 1-1,-1-1 1,-1-13 0,1-13 92,0 26-188,0 0 1,-1 0-1,0 0 1,-6-21-1,7 36-36,1 0 0,0 0 1,0 0-1,1 0 0,-1 0 0,1 0 0,0 0 1,-1 0-1,1-1 0,0 1 0,1-1 1,-1 1-1,0-1 0,1 0 0,-1 0 1,1 0-1,0 0 0,-1 0 0,1-1 0,0 1 1,0-1-1,0 0 0,0 0 0,1 0 1,-1 0-1,0 0 0,0-1 0,1 1 1,-1-1-1,0 0 0,0 0 0,1 0 0,-1-1 1,0 1-1,0-1 0,1 0 0,-1 1 1,6-4-1,-1-1 28,1-1 0,-1 0 0,0 0-1,0-1 1,0 0 0,-1-1 0,0 1 0,9-15 0,-21 34-87,0 0-1,1 0 1,0 0 0,1 0 0,0 1-1,1 0 1,1-1 0,0 1-1,1 16 1,0-28 12,0-1 0,-1 1 0,1 0 0,0 0 0,1-1 0,-1 1 0,0 0 0,0 0 0,0-1 0,0 1-1,1 0 1,-1-1 0,0 1 0,0 0 0,1-1 0,-1 1 0,1 0 0,-1-1 0,1 1 0,-1-1 0,1 1 0,-1-1 0,1 1 0,-1-1 0,1 1 0,0-1 0,-1 1 0,1-1-1,-1 0 1,1 1 0,0-1 0,0 0 0,-1 0 0,1 0 0,0 1 0,-1-1 0,1 0 0,0 0 0,0 0 0,0 0 0,2-1-76,-1 0 1,1 1-1,-1-1 0,0 0 1,1-1-1,-1 1 1,0 0-1,0-1 0,0 1 1,4-4-1,9-9-523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1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16227,'1'0'62,"-1"1"1,1-1-1,-1 1 0,1-1 0,-1 1 0,1-1 0,-1 1 0,1 0 0,-1-1 0,1 1 0,-1 0 0,0-1 0,1 1 0,-1 0 0,0-1 0,0 1 0,0 0 0,0 0 0,1-1 0,-1 1 0,0 0 0,0 0 0,0-1 0,-1 1 0,1 0 0,0 0 0,0-1 0,0 2 0,-1 4 180,-2 173 3234,-1-18-1618,4-154-1769,0-1 1,0 0-1,1 1 0,0-1 0,3 10 0,-3-15-83,-1 0 0,0 0 0,1 0 0,-1 0 0,1 0 0,-1 0 0,1 0 0,0 0 0,-1-1 0,1 1 0,0 0 0,0 0 0,0-1 0,-1 1 0,1 0 0,0-1 0,0 1-1,0-1 1,0 0 0,0 1 0,0-1 0,0 1 0,0-1 0,0 0 0,0 0 0,0 0 0,0 0 0,0 0 0,0 0 0,0 0 0,0 0 0,0 0 0,0 0 0,1 0 0,-1-1 0,0 1 0,0 0 0,-1-1 0,1 1 0,0-1 0,1 0 0,5-2-6,-1-1 1,-1 0-1,1 0 1,-1-1 0,1 1-1,-1-1 1,0 0-1,-1 0 1,1-1-1,6-11 1,4-8-5,14-34 1,-11 21 2,-2-2 0,-1 0 0,-3-1 0,12-60 1,-24 83-10,-6 30 12,-9 32 26,-3 12 111,2 1 1,3 1 0,-6 72-1,19-125-137,-1 0-121,0 1 1,1-1-1,0 0 1,0 0-1,0 0 1,1 0-1,0 1 1,0-1-1,0 0 1,0 0 0,5 8-1,-6-12 108,0-1 0,0 0 1,0 0-1,0 0 0,0 1 0,0-1 0,0 0 0,0 0 1,0 1-1,0-1 0,0 0 0,0 0 0,0 0 1,1 1-1,-1-1 0,0 0 0,0 0 0,0 0 0,0 0 1,1 1-1,-1-1 0,0 0 0,0 0 0,0 0 0,1 0 1,-1 0-1,0 0 0,0 0 0,0 0 0,1 0 0,-1 1 1,0-1-1,0 0 0,0 0 0,1 0 0,-1 0 1,0 0-1,0 0 0,1 0 0,-1 0 0,0-1 0,0 1 1,1 0-1,-1 0 0,0 0 0,0 0 0,0 0 0,1 0 1,-1 0-1,0 0 0,0-1 0,0 1 0,0 0 1,1 0-1,-1 0 0,0 0 0,0-1 0,0 1 0,0 0 1,0-10-421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1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19260,'7'3'1857,"0"0"-1265,-2 0-224,1 0 296,-1 2 1280,1-8-1504,1-8-88,-1-4-184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1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42 187 14483,'-1'-12'699,"0"-2"76,-1 0 0,0 0 0,0 0 0,-9-24 0,11 37-709,0 1-1,0 0 0,0-1 0,0 1 0,0 0 0,0-1 0,0 1 0,-1-1 0,1 1 0,0 0 1,0-1-1,0 1 0,-1 0 0,1-1 0,0 1 0,0 0 0,-1-1 0,1 1 0,0 0 1,-1 0-1,1-1 0,0 1 0,-1 0 0,1 0 0,0 0 0,-1 0 0,1-1 0,0 1 0,-1 0 1,1 0-1,-1 0 0,-4 11 881,-1 30-525,6-36-305,-3 40-62,2 1 0,3 0 1,13 88-1,-15-133-51,0 0 1,0 1 0,0-1-1,0 0 1,0 0-1,1 0 1,-1 0 0,0 1-1,1-1 1,-1 0-1,1 0 1,-1 0 0,1 0-1,-1 0 1,1 0-1,0 0 1,-1 0 0,1 0-1,0 0 1,0-1-1,0 1 1,0 0 0,1 0-1,-1-1 2,0-1-1,0 1 0,1-1 1,-1 1-1,0-1 1,0 0-1,0 0 1,-1 1-1,1-1 0,0 0 1,0 0-1,0 0 1,0 0-1,-1 0 1,1 0-1,-1 0 0,1 0 1,-1-1-1,1 1 1,-1 0-1,1 0 1,-1-2-1,7-18 30,0 0 0,-2 0 0,0 0 0,3-40 0,-7-88 28,-1 141-60,-1-1 1,1 1-1,-1-1 1,-1 0-1,1 1 0,-2-1 1,1 1-1,-1 0 1,-7-15-1,10 23-2,-1-1 0,1 0 0,-1 1 1,1-1-1,0 0 0,-1 1 0,1-1 0,-1 1 1,1-1-1,-1 1 0,1-1 0,-1 1 0,0 0 0,1-1 1,-1 1-1,0 0 0,1-1 0,-1 1 0,0 0 0,1 0 1,-1-1-1,0 1 0,0 0 0,0 0 0,1 1 1,-1-1-1,0 0 0,1 1 0,-1-1 1,1 0-1,-1 1 0,1-1 0,-1 1 1,1-1-1,-1 1 0,1-1 0,0 1 0,-1-1 1,1 1-1,0 0 0,-1-1 0,1 1 1,-1 1-1,-7 38 7,7-34-7,-2 21-269,2 1 1,1-1-1,1 1 1,9 49-1,1 41-511,-11-74 432,-3-2-118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1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 20484,'-8'6'1841,"7"-3"-1321,-1-3 800,4 0-848,4-2-1176,1-2 1728,-1-2-1104,5-2-56,3-1-56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23309,'-8'3'35,"0"0"0,1 0 0,-1 0 0,1 1-1,0 0 1,0 1 0,0 0 0,1 0 0,-1 0 0,1 1 0,-8 10 0,-5 7 181,1 1 1,2 1-1,-20 38 1,31-52-143,0 0 0,1 0 0,1 0 0,-1 0-1,2 0 1,0 0 0,0 1 0,1 0 0,0-1 0,1 1 0,0-1 0,3 16 0,-2-23-58,-1-1 0,1 1 0,0-1 0,1 1 0,-1-1 0,0 1 0,1-1 0,0 0 0,0 0 0,0 0 1,0 0-1,0 0 0,1 0 0,-1-1 0,1 1 0,5 3 0,-4-3-5,0-1 1,1 0-1,-1 0 0,1 0 1,0-1-1,-1 1 0,1-1 1,0 0-1,0 0 0,0-1 1,6 0-1,1 0-92,0-1-1,0 0 1,0-1 0,0-1-1,0 0 1,0 0 0,-1-1-1,0-1 1,15-7 0,-16 6-252,-1 0 1,0 0-1,0-1 1,10-9 0,-16 13 225,1-1 0,-1 1 0,0-1 0,-1 0 0,1 0 0,-1 0 0,1 0 0,-1 0 0,0-1 0,-1 1 0,1-1 0,1-6 0,-2-11-626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1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42 18324,'30'9'1992,"9"-6"-1119,5 0-345,7-6 896,-1-2-208,-1-1-480,-4-3-408,-10 0-928,-8 0-456,-16 1 832,-11 2-216,-14 4-176</inkml:trace>
  <inkml:trace contextRef="#ctx0" brushRef="#br0" timeOffset="1">1 85 14363,'6'9'2000,"17"-2"-791,9 1-353,9-5 1632,7 2-791,7-4-409,2-1-136,-2 0-696,-3-3-664,-8-1 360,-7 1-144,-6-4-224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15979,'3'1'190,"-1"-1"0,1 1 0,-1-1 0,1 1 0,-1-1 0,1 0-1,-1 1 1,1-1 0,-1-1 0,1 1 0,0 0 0,-1-1 0,1 1 0,-1-1-1,5-1 1,-6 1-76,31-8 826,-1-1 0,0-2 0,34-17 0,-46 18-665,0 0 0,0-1-1,-1 0 1,-1-2 0,28-27 0,-42 37-202,1 0 0,-1 0-1,0 0 1,0 0 0,-1-1 0,1 1 0,-1-1 0,0 0 0,0 0-1,-1 1 1,3-11 0,-4 14-48,0-1-1,0 1 1,0-1-1,0 1 1,0-1-1,-1 1 1,1-1-1,0 1 1,-1 0-1,1-1 1,-1 1-1,1-1 1,-1 1-1,0 0 1,1-1-1,-1 1 1,0 0-1,-1-1 1,0 0-11,0 1 1,0-1 0,1 1-1,-2 0 1,1 0 0,0 0 0,0 0-1,0 0 1,0 1 0,0-1-1,-1 1 1,1-1 0,0 1 0,-1 0-1,-2 0 1,-4 0-9,0 1 0,0 0 1,0 0-1,1 1 0,-1 1 0,0-1 0,1 1 1,-1 1-1,1-1 0,0 2 0,-9 5 0,-4 3-7,2 2 0,0-1 0,-18 21-1,34-33-4,-21 22 63,-21 26 0,40-44-70,0 1 0,0-1 0,1 1-1,0 0 1,0 0 0,1 1 0,0-1 0,0 1-1,1-1 1,-2 11 0,3-17-25,1 0 0,0 1 0,0-1 0,0 0 0,0 0 0,0 1 0,0-1 0,1 0 0,-1 0 0,0 1 0,1-1 0,-1 0 0,1 0 0,-1 0 0,1 1 0,-1-1 0,1 0 0,0 0 0,0 0 0,-1 0 0,1 0 0,0 0 0,0 0 0,0-1 0,0 1 0,0 0 0,0 0 0,1-1 0,-1 1 0,0-1 0,0 1 0,2 0 0,3 0-36,-1 0 1,1 0 0,0 0 0,-1-1-1,1 0 1,6 0 0,26-3-350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3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16796,'-6'6'5241,"25"-12"-2909,27-1-656,69-2 0,129 20-1744,-220-9-319,-14-2-110,-1 0 0,1 2 0,0-1 0,0 1 1,0 0-1,14 6 0,-24-6-237,-8 1-211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3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18748,'8'12'1776,"12"-4"-1223,4-5-217,12-3 520,5 0-352,6-5-808,4-2-448,1-1 624,-5-1-272,4 0-169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3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15731,'35'-4'3632,"-31"3"-3428,0 0 0,0 1 0,0-1 0,-1 1 0,1 0 0,0 0 0,0 0 0,0 0 0,0 1-1,0-1 1,0 1 0,0 0 0,0 1 0,6 2 0,2 3-114,-1 0-1,0 1 1,-1 0-1,1 0 1,-2 1-1,1 1 1,-1 0-1,-1 0 1,14 22-1,-14-19-47,0 0-1,-1 1 1,-1 0-1,-1 0 0,0 0 1,0 0-1,-2 1 1,4 23-1,-7-25 31,0 0 0,-1 0 0,0 0 0,-1-1 0,0 1-1,-2 0 1,1-1 0,-1 0 0,-1 0 0,0 0 0,-1 0-1,0-1 1,-12 18 0,-6 3 58,-2 0 0,0-2 0,-32 28 0,47-48-177,2-1-153,0 0-1,-1 0 1,-1-1-1,-21 14 1,19-19-34,8-9-86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3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257 125 17180,'0'-2'140,"1"1"1,-1-1 0,0 1-1,1-1 1,-1 0-1,0 1 1,0-1 0,0 0-1,0 1 1,0-1-1,-1 1 1,1-1 0,0 0-1,-1 1 1,0-1 0,1 1-1,-1-1 1,0 1-1,1-1 1,-1 1 0,0 0-1,0-1 1,0 1 0,0 0-1,0 0 1,-1-1-1,1 1 1,0 0 0,0 0-1,-3-1 1,3 2-63,-1-1 0,0 1 0,0 0 0,0-1 0,0 1 0,0 0 0,0 0 0,0 0 0,0 0 0,0 1 0,0-1 0,1 0 0,-1 1 0,0-1 0,0 1 0,0 0 0,1 0 0,-1 0 0,0 0-1,0 0 1,1 0 0,-1 0 0,1 0 0,-1 0 0,-1 3 0,-1 0-65,0 1-1,0-1 0,0 1 0,0 0 0,1 0 1,0 0-1,0 1 0,1-1 0,-1 1 1,1-1-1,0 1 0,1 0 0,-1 0 1,1 0-1,0 0 0,1 0 0,-1 0 0,1 0 1,1 0-1,-1 0 0,1 0 0,0 0 1,0 0-1,0-1 0,1 1 0,0 0 0,0 0 1,1-1-1,4 9 0,26 26 47,-21-25-48,0 0 0,-1 1-1,12 22 1,-20-33-6,-1 1 0,0-1-1,0 0 1,0 1 0,-1 0-1,0-1 1,0 1 0,0 0 0,-1 0-1,1 0 1,-1-1 0,-1 1-1,1 0 1,-1 0 0,-2 7-1,0-5 12,0 0 0,0-1 0,-1 0-1,1 1 1,-2-2 0,1 1 0,-1 0-1,0-1 1,0 0 0,-1 0 0,0 0-1,0-1 1,0 0 0,-14 9 0,15-11 3,-1 0 0,0 0 0,0 0 0,0-1 0,0 1 0,0-2 0,-1 1 0,1-1 0,-1 0 0,1 0 1,-1 0-1,1-1 0,-1 0 0,1-1 0,-1 1 0,1-1 0,-1 0 0,-10-4 0,13 4-12,1-1-1,0 1 1,0-1-1,0 0 1,0 1-1,0-1 1,0-1-1,0 1 1,1 0 0,-1-1-1,1 1 1,0-1-1,0 0 1,0 1-1,0-1 1,0 0-1,0-1 1,1 1-1,0 0 1,-1 0-1,1-1 1,0 1-1,1 0 1,-1-1-1,0 1 1,1-1-1,0 1 1,0-1-1,1-5 1,0 2-3,0 0-1,0 0 1,1 0 0,0 0-1,1 0 1,-1 1-1,1-1 1,1 1 0,-1 0-1,1 0 1,0 0 0,0 0-1,10-9 1,-1 3 3,2 0 0,-1 1-1,1 1 1,1 1 0,18-9 0,86-31 33,-75 32 0,45-23-1,-84 37-11,0 0 1,0-1-1,-1 0 1,1 0-1,-1 0 1,0-1-1,0 1 0,0-1 1,-1 0-1,5-7 1,-8 9-7,1 1 1,-1-1-1,0 0 0,0 0 1,0 1-1,0-1 1,0 0-1,-1 0 1,1 0-1,-1 0 0,0 0 1,0 0-1,0 0 1,0 0-1,-1 0 1,1 0-1,-1 0 1,0 0-1,0 0 0,0 1 1,0-1-1,0 0 1,0 1-1,-4-5 1,-1-3-15,-1 0 0,0 1 0,-1 0 0,0 1 0,0 0 1,-1 0-1,0 0 0,0 1 0,-1 1 0,0-1 1,0 2-1,-1-1 0,0 1 0,-17-5 0,26 10-96,1-1-1,-1 1 0,0-1 1,0 1-1,0 0 0,0 0 1,0 0-1,0 0 1,0 0-1,0 0 0,0 1 1,-3 0-1,5-1 71,-1 1 0,0-1 1,1 1-1,-1-1 0,0 1 0,1 0 0,-1-1 1,1 1-1,-1 0 0,1-1 0,-1 1 0,1 0 1,-1-1-1,1 1 0,0 0 0,-1 0 0,1 0 1,0-1-1,0 1 0,-1 0 0,1 0 0,0 0 1,0 0-1,0 0 0,0-1 0,0 1 0,0 0 1,1 1-1,0 6-333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3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216 107 16572,'-4'-10'573,"0"1"0,0 0 0,-1 1 1,0-1-1,0 1 0,-1 0 1,-13-14-1,17 20-472,0 0-1,0 0 1,0 0-1,0 0 1,0 1-1,0-1 1,-1 1 0,1-1-1,-1 1 1,1 0-1,-1 0 1,1 0 0,-1 0-1,0 0 1,1 1-1,-1-1 1,0 1-1,0 0 1,1-1 0,-1 1-1,0 0 1,0 1-1,1-1 1,-1 1 0,0-1-1,1 1 1,-1 0-1,0 0 1,1 0-1,-1 0 1,1 0 0,-5 3-1,2 1-59,0-1-1,0 1 0,1 0 0,0 1 1,0-1-1,0 1 0,0-1 1,1 1-1,0 1 0,0-1 0,1 0 1,-3 7-1,-1 8 23,1 0 0,-4 34 1,6-27 0,1 0 1,2 1 0,3 35-1,-3-54-37,2-1 0,-1 1-1,1-1 1,1 1 0,-1-1-1,2 0 1,-1 0 0,1 0-1,1-1 1,-1 1 0,1-1-1,1 0 1,8 10 0,-10-15-5,-1-1 0,1 1 0,-1-1 1,1 1-1,0-1 0,0 0 0,0-1 0,0 1 0,0-1 1,0 1-1,0-1 0,0-1 0,1 1 0,-1 0 1,0-1-1,1 0 0,-1 0 0,0 0 0,1-1 0,-1 0 1,0 1-1,0-1 0,1-1 0,-1 1 0,0-1 0,4-2 1,3-1 52,0 0 0,0-2 0,-1 1 1,0-1-1,-1-1 0,1 1 1,-1-2-1,9-10 0,-9 8 24,-1 0 0,-1 0-1,0 0 1,-1-1 0,0 0-1,0-1 1,-1 1 0,-1-1-1,0 0 1,-1 0 0,-1 0-1,3-25 1,-5 31-199,0 0-1,0 0 0,0 0 1,-1 0-1,0 1 1,-1-1-1,1 0 1,-1 1-1,0-1 0,-1 1 1,0-1-1,0 1 1,0 0-1,0 0 1,-1 1-1,0-1 1,-1 1-1,1 0 0,-1 0 1,0 0-1,0 0 1,0 1-1,-1 0 1,1 0-1,-1 1 0,-10-5 1,-32-8-1174,33 13 414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3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20316,'9'3'2217,"1"3"-1545,-2 14-312,-2 7 1336,3 8-1095,2 7-353,1 2-689,-1 0-231,1-2-288,-4-5-96,-3-11-240,-4-4-137,-4-12-1407,-6-9 2000,-8-13 7,-6-11-119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3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15347,'1'-3'191,"-1"0"1,1 0-1,0-1 0,-1 1 0,2 0 0,-1 0 0,0 0 0,0 0 0,1 0 0,0 0 1,0 0-1,0 0 0,0 1 0,0-1 0,0 1 0,1-1 0,-1 1 0,1 0 0,-1 0 1,1 0-1,0 0 0,0 1 0,0-1 0,6-1 0,9-5 568,0 2 0,0 0 0,23-3 0,-23 5-312,-18 4-434,133-25 2045,-121 24-1918,1 0-1,-1 0 1,1 1 0,-1 1 0,1 0-1,-1 1 1,0 0 0,19 6-1,-28-7-126,-1 0 0,1 0 0,-1 0 0,0 0 0,1 0 0,-1 1 0,0-1 0,0 1 0,0-1 0,0 1-1,0 0 1,0 0 0,-1 0 0,1 0 0,-1 0 0,1 0 0,-1 0 0,0 1 0,0-1 0,0 0 0,0 1-1,0-1 1,0 1 0,-1-1 0,1 1 0,-1-1 0,1 1 0,-1-1 0,0 1 0,0 0 0,-1-1 0,1 1-1,0-1 1,-1 1 0,1-1 0,-1 1 0,0-1 0,-1 3 0,-3 8 61,-1-1 1,0-1-1,-1 1 0,0-1 1,-1 0-1,-9 10 1,3-5 151,-26 24 1,35-35-176,-1 0-1,1-1 1,-1 0 0,0 0 0,0-1 0,-1 1 0,1-1 0,-14 4 0,11-7-117,9-4-230,0 4 253,1-1 0,0 0 0,0 1-1,0-1 1,0 0 0,-1 1 0,1-1 0,0 1 0,0-1 0,0 1 0,0 0 0,0-1 0,1 1-1,1 0 1,6 0-148,1 0-1,0 1 0,-1 0 0,1 1 1,-1 0-1,1 0 0,-1 1 0,0 0 1,0 1-1,0 0 0,-1 0 1,1 1-1,-1 0 0,0 1 0,-1-1 1,1 2-1,-1-1 0,0 1 1,0 0-1,7 11 0,-12-16 220,-1 0 0,0 0 0,0 0 0,0 1 0,0-1 0,0 0 0,0 0 0,0 0 0,-1 1 0,1-1 0,-1 0 0,0 1 0,0-1 0,0 0 0,0 1 0,0-1 0,0 0 0,-2 5 0,1-3 84,-1 1 0,0-1 1,0 0-1,0 0 0,0-1 0,-1 1 0,1 0 1,-1-1-1,-5 5 0,-3 2 286,0 0-1,-1-1 1,0 0 0,-27 13-1,23-13-389,-1-2-1,0 0 1,0-1-1,0-1 1,-1 0-1,1-2 1,-26 3-1,42-6-61,1 0-1,-1 1 1,0-1-1,0 0 1,0 0-1,1 0 1,-1 0-1,0 0 0,0 0 1,0 0-1,1 0 1,-1 0-1,0-1 1,0 1-1,1 0 1,-1 0-1,0-1 1,0 1-1,1 0 1,-1-1-1,0 1 1,1-1-1,-1 1 1,0-1-1,1 1 0,-1-1 1,1 0-1,-1 1 1,1-1-1,-1 0 1,1 1-1,0-1 1,-1 0-1,1 1 1,0-1-1,-1 0 1,1 0-1,0 1 1,0-1-1,0 0 1,0 0-1,0 0 0,0 1 1,0-1-1,0 0 1,0 0-1,0 0 1,0 1-1,0-1 1,0 0-1,1 0 1,-1 1-1,1-2 1,7-16-640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3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19924,'-2'8'2137,"2"12"-1385,0 4-336,0 8 1680,-1 6-1031,1 4-809,1-1-344,2-4-624,2-2-321,-1-12-2167,3-8 2656,2-15-449,0-10-375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3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35 18276,'-10'62'2044,"-15"119"618,23-152-2591,1 0 1,2 0-1,0-1 1,7 35 0,-8-59-70,1 0 0,0-1 0,0 1 0,1 0 0,-1 0 0,1-1 1,4 7-1,-6-9-1,1 0-1,0 0 1,-1 0 0,1-1 0,0 1 0,0 0 0,0-1-1,-1 1 1,1-1 0,0 1 0,0-1 0,0 1 0,0-1-1,0 1 1,0-1 0,0 0 0,0 0 0,0 1 0,0-1-1,0 0 1,1 0 0,-1 0 0,0 0 0,0 0 0,0-1-1,0 1 1,0 0 0,0 0 0,0-1 0,0 1 0,0-1 0,0 1-1,0-1 1,0 1 0,0-1 0,0 0 0,6-3 0,-1-1 1,0 0 0,0-1 0,-1 1 0,0-1 0,0 0-1,9-13 1,26-52 2,-37 66-4,38-84 128,60-187 0,-137 461 1443,25-140-1249,4-16-86,1-1-1,1 2 0,1-1 0,1 43 0,3-71-290,0 0 0,0 0 0,0-1 0,0 1 0,0 0 0,0 0 0,0 0 0,1 0 0,-1 0 0,0-1 0,1 1 0,-1 0 0,0 0 0,1 0 0,-1-1 0,1 1 0,-1 0 0,1 0 0,-1-1 0,2 2 0,-1-2 3,-1 0 0,1 0-1,-1 0 1,1 0 0,-1 0 0,1 0 0,0 0 0,-1 0 0,1 0 0,-1 0-1,1 0 1,-1-1 0,1 1 0,0 0 0,-1 0 0,1-1 0,-1 1-1,1 0 1,-1-1 0,1 1 0,-1 0 0,1-1 0,26-31-1640,-23 26 1568,13-15-872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3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 19524,'-1'0'99,"1"0"0,0-1 0,-1 1 0,1 0 0,-1-1 0,1 1 0,0 0-1,-1 0 1,1-1 0,-1 1 0,1 0 0,-1 0 0,1 0 0,-1-1 0,1 1 0,-1 0 0,1 0 0,-1 0 0,1 0-1,-1 0 1,1 0 0,-1 0 0,1 0 0,-1 0 0,1 1 0,-1-1 0,1 0 0,-1 0 0,1 0 0,-1 1-1,1-1 1,0 0 0,-1 0 0,1 1 0,-1-1 0,1 0 0,0 1 0,-1-1 0,1 0 0,0 1 0,-1-1 0,1 1-1,0-1 1,-1 1 0,-19 26 339,13-17 146,-13 17-325,0 0-1,2 2 1,1 0-1,1 1 0,2 1 1,1 0-1,-16 62 0,27-87-227,1 1-1,0-1 0,0 1 0,1-1 0,0 1 0,0-1 0,1 1 0,0-1 1,2 9-1,-3-13-28,1 0 1,0 0 0,0 0 0,0 0 0,0-1-1,0 1 1,0 0 0,1-1 0,-1 1 0,0 0-1,1-1 1,0 0 0,-1 1 0,1-1 0,0 0-1,-1 0 1,1 0 0,0 0 0,0 0 0,0 0-1,0 0 1,0-1 0,0 1 0,0-1 0,0 1-1,0-1 1,1 0 0,-1 0 0,0 0 0,0 0-1,3-1 1,1 0-168,1 0-1,0 0 0,0-1 0,-1 0 1,0-1-1,1 1 0,-1-1 1,0 0-1,0-1 0,11-8 1,-13 9 49,0 0 0,0 0 0,-1 0 0,1-1 0,-1 1 0,0-1 0,0 0 0,0 0 0,-1-1 0,1 1 0,-1 0 0,0-1 0,0 1 0,0-1 0,1-8 0,-3-6-664</inkml:trace>
  <inkml:trace contextRef="#ctx0" brushRef="#br0" timeOffset="1">1 268 19060,'1'3'2297,"8"-2"-1401,16-1-288,5-3 1224,10-1-567,3-1-233,3-1-368,0 0-256,-6 0-616,-5 1-408,-12 2-784,-9 0 711,-16-2 289,-7 2-288,-19 3-232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36 19220,'-4'-4'280,"-1"1"1,0-1-1,0 1 1,0 0-1,0 0 0,-1 0 1,1 1-1,-1 0 1,1 0-1,-1 0 0,0 1 1,0 0-1,0 0 0,0 0 1,0 1-1,0 0 1,0 0-1,-11 2 0,3-1 49,-1 2-1,1 0 0,0 1 1,0 0-1,0 1 0,-22 11 1,27-11-299,0 0 1,0 1-1,1 0 1,0 0-1,-10 12 1,16-16-57,0 0 1,1 0-1,-1 0 1,1 1-1,-1-1 1,1 0-1,0 0 0,0 1 1,0-1-1,0 1 1,-1 4-1,2-5-11,0-1-1,0 1 1,1-1 0,-1 1-1,0-1 1,0 1-1,1-1 1,-1 1-1,1-1 1,-1 0 0,1 1-1,0-1 1,-1 0-1,1 1 1,0-1-1,0 0 1,0 0 0,0 0-1,0 0 1,0 0-1,0 0 1,2 1 0,4 3-226,1-1 0,-1 0 0,0 0 1,1-1-1,0 0 0,0 0 1,14 2-1,63 7-1489,-49-8 1110,26 3-418,-38-6 795,0 2 0,1 0-1,45 14 1,-60-9 835,-13-1 62,-16 3 309,18-10-920,-62 24 1563,-1-2 0,-92 18 1,135-39-1938,21-1 355,0 0 0,-1 0 1,1-1-1,0 1 0,0 0 0,0 0 1,0 0-1,0 0 0,-1 0 1,1-1-1,0 1 0,0 0 1,0 0-1,0 0 0,0 0 0,0-1 1,0 1-1,0 0 0,-1 0 1,1 0-1,0-1 0,0 1 0,0 0 1,0 0-1,0-1 0,0 1 1,0 0-1,0 0 0,0 0 1,0-1-1,1 1 0,-1 0 0,0 0 1,0 0-1,0-1 0,0 1 1,0 0-1,0 0 0,0 0 0,0 0 1,1-1-1,-1 1 0,0 0 1,3-4-20,1 1 1,-1-1 0,1 1 0,0 0 0,0 0-1,5-3 1,32-18-279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3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18308,'19'12'1848,"7"-9"-968,8-1-271,8-4 863,3-3-240,-1-1-552,1-4-496,-9-3 88,1 4-32,-14 2-256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4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29 330 13931,'-1'0'137,"-1"2"175,0-1 1,-1 0-1,1 0 1,-1 0-1,1 0 0,-1 0 1,1-1-1,-6 1 1,19-6 3819,25-8-2474,108-9 715,-66 11-1876,292-36 154,-73 9-828,1050-67-2612,-1307 104 2608,350-11-949,-325 6 335,0-3 0,0-3 0,119-39 1,-171 46 503,-11 4-85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4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 18436,'1'0'227,"-1"-1"0,1 1 0,-1-1 0,1 1 0,-1-1 0,1 1 0,0-1 1,-1 1-1,1 0 0,0-1 0,-1 1 0,1 0 0,0 0 0,0 0 0,-1-1 0,1 1 0,0 0 0,-1 0 0,2 0 0,-1 1-113,-1-1 0,0 1 0,0-1 1,0 0-1,0 1 0,0-1 0,0 1 0,0-1 0,0 1 0,0-1 0,0 1 0,0-1 0,0 1 0,0-1 0,0 1 0,0-1 0,0 1 0,0-1 0,0 0 0,-1 1 0,1-1 0,0 1 0,-20 37 1749,15-30-1607,-8 17 136,-7 12 40,-20 51 0,36-76-412,0-1 1,0 2-1,2-1 0,-1 0 0,2 0 0,-1 1 1,2-1-1,1 25 0,-1-33-34,1 0 1,0 0-1,0 0 1,0 0-1,0 0 1,1 0-1,-1 0 1,1-1-1,0 1 0,0 0 1,0-1-1,1 1 1,-1-1-1,1 0 1,0 0-1,0 0 1,0 0-1,0-1 1,0 1-1,1-1 1,-1 1-1,1-1 0,0 0 1,0-1-1,-1 1 1,1-1-1,0 0 1,0 0-1,0 0 1,0 0-1,1 0 1,-1-1-1,0 0 1,0 0-1,0 0 0,0-1 1,1 1-1,3-2 1,3-1-362,0 0 0,-1-1 0,1 0 0,-1-1 0,1 0 1,-1-1-1,-1 0 0,1-1 0,-1 0 0,0 0 0,12-14 0,-12 11-270,0 0 0,-1-1 1,0 1-1,-1-1 0,0-1 0,-1 0 0,0 1 0,-1-2 0,7-22 0,-4-2-1137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4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16243,'-1'12'1977,"1"11"-1009,0 5-320,0 10 1241,0 6-369,3 10-472,0 3-176,0 2-295,0 0-185,0-6-608,2-5-481,-2-12 657,-2-4-144,1-13-120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4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20524,'-5'13'1849,"5"15"-1337,2 6-216,1 4 968,1 5-456,2 3-488,2 1-168,-2-5-240,-1-3-88,-1-7-184,1-4-144,-5-10-400,-2-5-232,-4-16 776,-4-8-208,-9-11-65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4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17 173 14131,'-14'-20'2104,"11"13"-991,3 1-377,13 4 1928,10 1-983,9-1-281,6-1-152,11-6-399,3 1-113,0-7-112,0 0-56,-7-2-272,-7 1-248,-8 0-808,-7 3-400,-7 6 944,-4-2-201,-6 2-175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4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16860,'0'0'96,"1"-1"0,-1 1 0,0 0 0,1 0 1,-1 0-1,1-1 0,-1 1 0,1 0 0,-1 0 1,0 0-1,1 0 0,-1 0 0,1 0 1,-1 0-1,1 0 0,-1 0 0,1 0 0,-1 0 1,1 0-1,-1 1 0,0-1 0,1 0 0,-1 0 1,1 0-1,-1 1 0,0-1 0,1 0 0,-1 0 1,0 1-1,1-1 0,-1 0 0,0 1 1,1-1-1,-1 0 0,0 1 0,0-1 0,1 0 1,-1 1-1,0-1 0,0 1 0,0-1 0,1 0 1,-1 1-1,0-1 0,0 1 0,0 0 0,8 28 2013,-5-19-1247,63 191 1776,-58-188-2267,-6-23 35,-5-25 60,0 22-354,-2-16 61,-2 0 0,-1 1 1,-17-40-1,44 107-726,-18-36 522,2 0 0,-1 0 0,0 0 0,0-1 1,1 1-1,0-1 0,-1 0 0,1 0 0,0 0 0,0 0 1,0 0-1,0-1 0,4 2 0,-4-2-20,0 0 0,0-1-1,-1 0 1,1 0 0,0 0-1,0 0 1,-1 0 0,1 0-1,0-1 1,0 1 0,-1-1 0,1 0-1,0 0 1,-1 0 0,1 0-1,-1 0 1,3-2 0,9-6-1025,-1-1-1,20-18 1,11-7-782,-25 22 843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7618,'2'-6'14025,"3"16"-9977,2 18-3521,10 101 777,-2-7-2100,-15-121 725,0-1 1,0 1 0,0 0 0,0 0-1,0-1 1,1 1 0,-1 0-1,0 0 1,0-1 0,0 1 0,1 0-1,-1-1 1,0 1 0,1 0-1,-1-1 1,0 1 0,1-1-1,-1 1 1,1-1 0,-1 1 0,1-1-1,-1 1 1,1-1 0,-1 1-1,1-1 1,0 1 0,-1-1 0,1 0-1,0 1 1,0-2-4,0 1 0,0-1 0,0 0 0,0 1 0,0-1 0,0 0 0,-1 0 0,1 0 0,0 0 0,-1 0 0,1 0 0,0 0 0,-1 0 0,1 0 0,-1 0 0,0 0 0,1-2 0,9-19-742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4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18172,'1'0'143,"-1"1"1,1 0-1,0 0 1,-1 0-1,1 0 1,0 0-1,-1 1 1,1-1-1,-1 0 1,1 0-1,-1 0 1,0 0-1,0 1 1,1-1-1,-1 0 1,0 0-1,0 0 1,0 1-1,-1 1 1,2 2 209,5 79 2335,-3-33-2406,2 0-1,22 91 1,-27-139-297,1-1 0,0 1-1,0-1 1,0 1 0,0-1 0,0 1-1,0-1 1,1 0 0,-1 1 0,1-1-1,-1 0 1,1 0 0,0 0 0,3 2-1,-4-3 7,0-1 0,-1 0 0,1 1 0,0-1 0,0 0 0,-1 0 0,1 0 0,0 0 0,0 1 0,0-1 0,0 0 0,-1 0 0,1 0 0,0-1 0,0 1 0,0 0 0,-1 0 0,2-1 0,1 0-7,-1 0 0,-1 0 0,1 0 0,0 0 0,0-1 0,0 1 0,-1-1 0,1 1 0,1-3 0,6-8-62,-1 1 0,0-1 0,-1-1 0,0 1 0,-1-1 0,-1-1 0,6-19-1,19-101-396,-30 134 473,7-35-154,-2 0-1,-1 0 0,-1-46 1,-7 66 125,0 28 103,-3 30 69,6-38-133,-5 44 229,0 82-1,6-118-245,0 1 1,2-1-1,0 0 0,0 0 0,1 0 1,1 0-1,0-1 0,0 1 1,2-1-1,-1 0 0,11 16 0,-13-24-285,0 0-1,0-1 0,0 1 0,1-1 1,-1 0-1,1 0 0,0 0 0,5 3 1,-9-6 273,0 0 1,0 0 0,0 0 0,0 0-1,0 0 1,0 0 0,0 0-1,0 0 1,0 1 0,1-1 0,-1 0-1,0 0 1,0 0 0,0 0-1,0 0 1,0 0 0,0 0 0,0 0-1,0 0 1,1 0 0,-1 0-1,0 0 1,0 0 0,0 0 0,0 0-1,0 0 1,0 0 0,0 0-1,1 0 1,-1 0 0,0 0 0,0 0-1,0 0 1,0 0 0,0 0-1,0 0 1,0 0 0,0 0 0,1-1-1,-1 1 1,0 0 0,0 0-1,0 0 1,0 0 0,0 0 0,0 0-1,0 0 1,0 0 0,0 0-1,0-1 1,0 1 0,0 0 0,0 0-1,0 0 1,0 0 0,1 0-1,-8-3-796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4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21061,'-1'10'2400,"4"6"-1600,5-1-408,-2-3 1785,10 0-1321,0-1-312,2-5-752,2-3-352,-3-3-856,-3-4 1168,-1-4-209,0-3-183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19556,'-42'17'2316,"25"-10"-1248,-29 15-1,42-20-951,0 0 0,0 1 0,0 0 0,0 0 0,1 0 0,-1 0 0,1 0 0,0 1 0,0 0 0,1-1 0,-5 9 0,6-10-125,1-1-1,-1 1 1,1-1 0,-1 1-1,1 0 1,0-1 0,0 1 0,0 0-1,0-1 1,0 1 0,1 0 0,-1-1-1,0 1 1,1-1 0,-1 1 0,1 0-1,-1-1 1,1 1 0,0-1 0,0 0-1,-1 1 1,1-1 0,0 1 0,1-1-1,-1 0 1,0 0 0,0 0 0,0 0-1,1 0 1,-1 0 0,0 0 0,4 1-1,3 3-83,0 0 0,0-1 0,0-1 0,14 5 0,4-2-87,1-2 1,-1 0-1,1-2 1,0 0-1,28-4 0,22 3 50,-76-2 145,-1 1 0,1 0 0,0 0 0,-1 0 0,1 0 0,-1 0 0,1 0 0,0 0 0,-1 0 0,1 0 0,0 0 0,-1 0 0,1 0 0,-1 0 0,1 1 0,-1-1 0,1 0 0,0 0 0,-1 1 0,1-1 0,-1 0 0,1 1 0,-1-1 0,1 1 0,-1-1 0,0 0 0,1 1 0,0 0 0,-2 0 18,1 0-1,-1 0 0,0-1 0,1 1 0,-1 0 0,0 0 0,1-1 0,-1 1 0,0 0 1,0-1-1,0 1 0,1-1 0,-1 1 0,-2 0 0,-42 19 759,44-20-759,-48 19 615,-7 2-252,-58 30 1,113-50-381,-15 9 352,15-10-366,1 0 0,0 0 0,0 0 0,0 1 0,-1-1 0,1 0 1,0 0-1,0 0 0,0 0 0,-1 1 0,1-1 0,0 0 0,0 0 0,0 0 1,0 1-1,0-1 0,-1 0 0,1 0 0,0 1 0,0-1 0,0 0 0,0 0 1,0 1-1,0-1 0,0 0 0,0 0 0,0 1 0,0-1 0,0 0 0,0 1 1,0-1-1,0 0 0,0 0 0,0 1 0,0-1 0,0 0 0,1 0 0,-1 1 1,0-1-1,0 0 0,0 0 0,0 0 0,0 1 0,1-1 0,-1 0 0,0 0 0,0 0 1,0 0-1,1 1 0,-1-1 0,0 0 0,0 0 0,1 0 0,-1 0 0,0 0 1,0 0-1,1 0 0,-1 1 0,0-1 0,15 2-130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4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 20532,'9'-4'2528,"-12"7"-644,-12 15-241,1 5-1360,2 1 0,1 0-1,-16 48 1,22-53-286,1 0 1,0-1-1,1 1 0,1 0 1,0 1-1,3 21 0,-1-39 6,0 0-1,0 0 1,0 1-1,0-1 0,1 0 1,-1 0-1,1 0 1,-1 0-1,1 0 0,0 0 1,0 0-1,0 0 1,0-1-1,0 1 1,0 0-1,1 0 0,-1-1 1,0 1-1,1-1 1,0 1-1,-1-1 1,3 2-1,-2-2-59,1-1 1,-1 1-1,1 0 0,-1-1 0,0 0 1,1 1-1,0-1 0,-1 0 1,1 0-1,-1-1 0,1 1 1,-1 0-1,0-1 0,1 1 0,4-3 1,1 0-436,0-1 0,0 0 1,0 0-1,-1-1 1,0 0-1,0 0 0,0 0 1,0-1-1,8-10 0,-6 3-463,-6 2-217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4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16083,'-1'18'2369,"11"-7"-1121,6-3-504,8-8 2489,5-2-1697,10-5-663,4-4-201,-2-3-480,-1-3-384,-10 5-816,-4 0 1696,-15 6-792,-11 1-104,-14 2-64</inkml:trace>
  <inkml:trace contextRef="#ctx0" brushRef="#br0" timeOffset="1">34 215 16716,'14'8'2120,"12"-2"-1200,0-4-376,2-6 1273,2 0-1257,-2-5-80,-5 1-136,-9-7-432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5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16556,'-9'0'1880,"7"-1"-1120,2-1-288,15 5 1065,4 5-289,10 1-392,5 2-200,4-2-336,5 3-88,6-1-32,0-4-40,-6-4-192,1-3-160,-9-6-416,-1 0-224,-11-3 656,-8-5-144,-12 4-128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5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17308,'-3'10'1544,"8"-7"-968,5-3-200,9-3 648,1-3-199,7-1-305,4 1-88,1 0-280,3 2-200,0 4-584,1 0-256,-7 1 695,-3 4-167,-6-4-128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5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0 15915,'-23'25'1478,"2"1"0,-22 33-1,-6 9-436,-149 160 913,141-171-1390,-111 86 0,157-135-522,7-4-79,-1 0 0,1-1 0,-1 0 0,0 0 0,0 0 0,0 0 0,-1-1 0,1 0 0,-6 2-1,11-4 38,-1 0-1,1 0 0,-1 0 0,1 0 0,0 0 0,-1 0 1,1 0-1,-1 0 0,1 0 0,0 0 0,-1 0 0,1 0 0,-1 0 1,1 0-1,0 0 0,-1 0 0,1 0 0,0-1 0,-1 1 1,1 0-1,0 0 0,-1-1 0,1 1 0,0 0 0,-1 0 0,1-1 1,0 1-1,0 0 0,-1-1 0,1 1 0,0 0 0,0-1 0,-1-4-172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5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11 18076,'-3'-2'165,"1"1"-1,-1-1 1,0 1 0,1 0 0,-1 0-1,0 0 1,0 1 0,0-1-1,0 1 1,0-1 0,1 1 0,-1 0-1,0 0 1,0 1 0,0-1 0,0 0-1,0 1 1,0 0 0,0 0-1,1 0 1,-1 0 0,0 0 0,0 0-1,-2 2 1,-5 3 128,1 0 0,-1 0-1,1 1 1,1 0 0,-9 9-1,11-9-248,0 0-1,0 1 0,1 0 0,0 0 0,0 0 0,1 0 0,0 1 0,0 0 0,1 0 0,1 0 1,-3 12-1,4-16-46,0-1 0,0 1 1,1-1-1,-1 0 1,1 1-1,1-1 0,-1 1 1,0-1-1,1 1 1,0-1-1,0 0 0,0 1 1,1-1-1,-1 0 1,1 0-1,0 0 0,0 0 1,1 0-1,-1-1 0,1 1 1,0-1-1,0 1 1,0-1-1,0 0 0,0 0 1,4 2-1,-4-3 5,0 0 0,1 0-1,-1-1 1,0 0 0,0 0-1,1 1 1,-1-2 0,1 1 0,-1 0-1,1-1 1,-1 0 0,1 0-1,-1 0 1,1 0 0,-1 0 0,5-2-1,-2 1 28,-1-1 0,1 0 1,-1 0-1,0-1 0,0 1 0,0-1 0,0-1 0,0 1 0,5-6 0,-2 2 56,0-1-1,-1 0 0,0 0 1,-1 0-1,0-1 1,0 0-1,-1-1 0,0 1 1,-1-1-1,5-12 0,-8 16-30,0 1 0,0 0-1,0 0 1,0-1 0,-1 1-1,0 0 1,0-1 0,0 1-1,-1 0 1,0-1-1,0 1 1,-3-8 0,3 10-71,0 1-1,0 0 1,0 0 0,-1 0 0,1 0 0,-1 0 0,1 0-1,-1 0 1,0 0 0,0 1 0,0-1 0,1 1 0,-2-1 0,1 1-1,0 0 1,0 0 0,0 0 0,-1 0 0,1 0 0,0 0 0,-1 1-1,1-1 1,-1 1 0,1-1 0,0 1 0,-1 0 0,1 0-1,-1 0 1,-2 1 0,-1-1-151,0 1 0,0 0 1,0 1-1,0-1 0,0 1 0,0 0 0,1 0 0,-1 1 0,1 0 0,-1 0 0,1 0 0,0 1 1,0-1-1,1 1 0,-1 0 0,1 1 0,0-1 0,-6 9 0,2 9-641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5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8 13899,'-13'-3'481,"-1"1"-1,1 0 1,-1 2-1,0-1 1,1 1 0,-1 1-1,0 1 1,1 0-1,0 0 1,-15 6-1,20-5-354,1 0 0,-1 0 0,1 1 0,-1 0 0,1 1 0,0 0 0,1 0 0,-1 0 0,1 1 0,0-1 0,0 2 0,1-1 0,0 1 0,0-1 0,0 1 0,1 1 0,-5 12 0,5-11-98,0 1 1,1 0 0,1 1 0,0-1-1,0 0 1,1 1 0,0-1 0,1 1 0,1 15-1,-1-22-22,1 0-1,-1-1 1,1 1-1,0-1 1,0 1-1,0-1 0,0 0 1,0 1-1,1-1 1,0 0-1,-1 0 1,1 0-1,0 0 0,1 0 1,-1-1-1,0 1 1,1-1-1,0 1 0,-1-1 1,1 0-1,0 0 1,0 0-1,0 0 1,0 0-1,1-1 0,-1 0 1,0 1-1,1-1 1,-1-1-1,1 1 1,5 0-1,-1-1 36,0 0 1,-1 0-1,1-1 0,0 0 1,0-1-1,0 0 1,-1 0-1,1-1 0,-1 0 1,1 0-1,-1 0 0,0-1 1,0 0-1,7-7 0,0 0 120,0 0-1,0-1 1,-1-1-1,-1 0 1,13-19-1,-20 26-75,-1-1 0,0 1 0,-1-1 0,0 0 0,0 0 0,0 0 0,-1 0 1,0 0-1,0 0 0,0-11 0,-2 16-81,1 0-1,-1-1 1,0 1 0,-1 0 0,1 0-1,0 0 1,-1-1 0,1 1 0,-1 0 0,0 0-1,1 0 1,-1 0 0,0 0 0,0 0-1,0 0 1,-1 1 0,1-1 0,0 0 0,-1 0-1,1 1 1,-1-1 0,0 1 0,1-1-1,-1 1 1,0 0 0,0 0 0,0 0 0,0 0-1,0 0 1,0 0 0,0 0 0,0 1-1,0-1 1,0 1 0,-1 0 0,1-1 0,0 1-1,0 0 1,-4 1 0,-3-1-166,-1 2 0,1-1 0,0 1 0,0 1 0,0-1-1,0 2 1,0-1 0,1 1 0,-1 1 0,1-1 0,0 1 0,0 1 0,1 0 0,-11 9 0,1 5-442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5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154 188 12403,'-10'-36'1824,"-10"-62"1,17 81-1080,3 14-540,-1 0 0,1 0 0,-1-1 1,0 1-1,0 0 0,0 0 0,-1 0 0,-2-4 1,4 7-155,0 0 0,-1-1 0,1 1 0,0 0 0,-1-1 0,1 1 0,0 0 1,-1-1-1,1 1 0,0 0 0,-1 0 0,1 0 0,-1-1 0,1 1 0,-1 0 1,1 0-1,0 0 0,-1 0 0,1 0 0,-1 0 0,1 0 0,-1 0 0,1 0 1,-1 0-1,-1 0 9,1 1 1,0 0 0,0-1 0,0 1 0,0 0-1,0-1 1,0 1 0,0 0 0,0 0-1,0 0 1,1 0 0,-1 0 0,-1 1-1,-5 8 19,1 1-1,0-1 1,1 1-1,0 0 1,1 0-1,0 0 1,1 1-1,0-1 1,1 1-1,0 0 1,0 0 0,2 0-1,-1 0 1,3 16-1,0-21-77,0 0 0,0 0 0,1 0-1,0 0 1,0 0 0,1 0 0,5 7 0,37 43-1,-35-45 5,1 2-1,-2-1 0,0 2 1,9 15-1,-14-18 9,-1-1 1,0 0-1,-1 1 0,0 0 0,-1 0 0,0 0 0,-1 0 0,0 0 1,-1 13-1,-1-18 4,0-1 0,0 1 0,0-1 0,0 0 0,-1 0 0,0 1 1,-1-1-1,-3 7 0,4-9 4,-1-1 0,1 0 0,-1 1 0,1-1 0,-1 0 0,0-1 0,0 1 0,0 0 0,0-1 1,-1 0-1,1 0 0,-1 0 0,1 0 0,-6 2 0,6-3 1,-1 0-1,0-1 1,1 1 0,-1 0-1,0-1 1,0 0 0,1 0-1,-1 0 1,0-1 0,0 1-1,1-1 1,-1 0 0,0 0-1,1 0 1,-1 0 0,1-1-1,-1 1 1,1-1 0,0 0-1,-1 0 1,1 0 0,0-1 0,0 1-1,1-1 1,-1 1 0,0-1-1,1 0 1,0 0 0,-2-4-1,0 2 4,1 0-1,-1 0 0,2-1 1,-1 1-1,1-1 0,-1 1 1,1-1-1,1 0 0,-1 0 1,1 0-1,0 0 0,1 0 0,0 0 1,-1-1-1,2 1 0,-1 0 1,3-10-1,0 7-12,1 1-1,0 0 1,0 0 0,0 0-1,1 1 1,1 0 0,-1 0 0,1 0-1,0 1 1,1-1 0,-1 1-1,14-8 1,10-6 33,57-28 1,-33 22 2,-22 11-6,-1-1-1,53-36 1,-80 50-26,-1-1 1,0 0-1,1 0 0,-1 0 0,0-1 0,-1 1 1,1-1-1,0 1 0,-1-1 0,0 0 0,3-7 1,-4 9-4,-1-1 0,1 1 0,-1-1 0,0 1 0,0 0 0,0-1 0,0 1 1,0-1-1,0 1 0,-1-1 0,1 1 0,-1 0 0,0-1 0,1 1 0,-1 0 0,0 0 1,0-1-1,-1 1 0,1 0 0,0 0 0,-1 0 0,-2-3 0,-3-2-27,0 0 0,-1 0 0,0 1 0,0 0 0,0 0-1,-1 1 1,1 0 0,-1 1 0,-1 0 0,1 0 0,0 1 0,-1 0-1,0 0 1,-17-1 0,25 4-86,0-1 0,1 1 0,-1 1 0,0-1 0,1 0-1,-1 0 1,0 1 0,1-1 0,-1 1 0,0-1 0,1 1 0,-1-1-1,1 1 1,-1 0 0,1 0 0,-1 0 0,1 0 0,0 0 0,0 0-1,-1 1 1,1-1 0,0 0 0,0 0 0,0 1 0,-1 1 0,1-1-26,0 0 1,1 1 0,-1-1 0,0 0 0,1 0-1,0 1 1,-1-1 0,1 0 0,0 0 0,0 1-1,1-1 1,-1 0 0,0 1 0,1-1 0,-1 0 0,1 0-1,1 3 1,8 16-831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5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22 13883,'0'0'107,"0"0"0,1-1 0,-1 1 0,0 0 0,1-1 0,-1 1 0,0-1 0,0 1 0,1-1 0,-1 1 0,0-1 0,0 1 1,0-1-1,1 1 0,-1-1 0,0 1 0,0-1 0,0 1 0,0-1 0,0 1 0,0-1 0,0 1 0,0-1 0,0 1 0,-1-1 0,1 1 0,0-1 0,0 1 0,0-1 0,-1 1 0,1-1 0,0 1 0,0-1 0,-1 1 0,1 0 1,0-1-1,-1 1 0,1-1 0,-1 1-28,0 0 0,0 0 0,0-1 0,1 1 1,-1 0-1,0 0 0,0 0 0,0 0 1,1 0-1,-1 1 0,0-1 0,0 0 0,0 0 1,1 0-1,-1 1 0,0-1 0,0 0 0,1 1 1,-1-1-1,0 1 0,1-1 0,-1 1 0,1-1 1,-1 1-1,0-1 0,0 2 0,-6 6 113,1 0-1,0 0 0,0 1 0,1 0 0,0 0 1,0 0-1,1 1 0,-6 18 0,5-8-129,0 0 0,2 0 0,-3 32 0,5-44-51,1 1 0,1-1 0,-1 1 1,1-1-1,1 1 0,-1-1 0,6 15 0,-6-21 6,-1 0 0,1-1-1,0 1 1,0 0-1,0-1 1,0 1 0,0 0-1,1-1 1,-1 1-1,0-1 1,1 0 0,-1 1-1,1-1 1,-1 0-1,1 0 1,0 0 0,-1 0-1,1 0 1,0-1-1,0 1 1,0 0 0,0-1-1,0 0 1,-1 1-1,1-1 1,0 0-1,0 0 1,0 0 0,0 0-1,0 0 1,0 0-1,0 0 1,0-1 0,0 1-1,0-1 1,-1 0-1,1 1 1,0-1 0,2-1-1,5-3 113,0 0 0,-1-1-1,1 1 1,-1-2-1,-1 1 1,1-1 0,-1 0-1,0 0 1,-1-1 0,0 0-1,0 0 1,6-13 0,-3 6 148,-1 0 0,-1-1 0,-1 0 0,0 0 0,-1-1 0,4-25 0,-8 36-179,-1 0 1,0 0 0,0 0-1,0 0 1,0 0 0,-1 0 0,0-1-1,-3-8 1,4 14-111,-1-1 1,1 1-1,-1-1 1,0 1-1,1 0 1,-1-1 0,0 1-1,0 0 1,0 0-1,0 0 1,0-1-1,0 1 1,0 0-1,0 0 1,0 0-1,-1 1 1,1-1-1,0 0 1,-1 0-1,1 1 1,-1-1-1,1 1 1,0-1-1,-1 1 1,1 0-1,-1-1 1,1 1-1,-1 0 1,1 0-1,-1 0 1,1 0-1,-1 0 1,1 1-1,-1-1 1,1 0 0,-1 1-1,1-1 1,-1 1-1,1-1 1,-2 2-1,-6 3-329,1 0 0,1 0 0,-1 1 0,1 0 0,0 0 0,0 1 0,1 0 0,-1 0 0,-9 16 0,2 2-471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5:5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15915,'17'3'539,"-1"-1"-1,1-1 0,0-1 1,-1-1-1,1 0 0,0-1 1,24-5-1,2-1 291,707-99 3599,-736 105-4554,-1 0 0,1-1 0,-1 0 0,18-8 0,-28 10 35,0 0 0,0-1 0,0 1 1,-1-1-1,1 0 0,-1 0 0,1 0 0,-1 0 1,0 0-1,1 0 0,-1-1 0,0 1 1,0-1-1,-1 0 0,1 1 0,-1-1 1,1 0-1,-1 0 0,0 0 0,0 0 0,0 0 1,0 0-1,0-6 0,-1-20-377,-5-3-169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3:5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189 291 11474,'-30'9'844,"-48"16"476,68-22-935,0 1 0,1 1 0,0 0 0,0 0-1,-11 9 1,19-13-291,0 0 0,-1-1 0,1 1 0,0 0-1,0 1 1,1-1 0,-1 0 0,0 0 0,0 0-1,0 0 1,1 1 0,-1-1 0,1 0 0,-1 1-1,0 0 1,1-1-25,0 0-1,0 0 1,0-1-1,0 1 1,1 0 0,-1 0-1,0-1 1,0 1-1,0 0 1,1-1 0,-1 1-1,0 0 1,1-1-1,-1 1 1,1 0-1,-1-1 1,0 1 0,1-1-1,-1 1 1,1-1-1,0 1 1,2 1 92,0 0 1,0 0-1,1 0 1,-1-1-1,0 0 0,1 1 1,-1-1-1,1 0 1,-1-1-1,7 1 0,41 3 546,0-3 0,0-2 0,59-9-1,153-35 326,-217 36-871,709-150 905,13-3-1747,-588 135-1196,-176 25 1454,-19 2-153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0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 17724,'4'-6'2263,"-7"6"-603,-10 14 106,1 7-1200,1 2 0,1-1 0,-14 45 0,20-53-553,1 1 0,0 0 0,1 0 0,0-1 0,1 1 0,1 0 0,3 26 1,-3-37-37,1 0 1,0 0-1,0 0 1,0 0-1,0-1 1,0 1-1,1 0 1,0-1-1,0 1 1,0-1-1,0 1 1,0-1 0,1 0-1,0 0 1,-1 0-1,1 0 1,0-1-1,0 1 1,1-1-1,-1 0 1,0 0-1,1 0 1,-1 0 0,1 0-1,0-1 1,0 1-1,-1-1 1,1 0-1,0-1 1,5 2-1,2-2-219,-1 0-1,1 0 0,-1-1 0,1 0 1,-1-1-1,1 0 0,-1-1 1,0 0-1,0 0 0,13-7 0,-5 0-705,0 0-1,0-1 1,-1-1-1,0 0 0,22-23 1,-30 27 396,-1-1 0,0 0 0,0 0 1,-1-1-1,-1 0 0,0 0 0,0-1 1,-1 0-1,0 0 0,6-22 0,-10 30 529,0-1 0,-1 1 0,0-1 0,0 1-1,0-1 1,0 0 0,-1 1 0,1-1 0,-1 1-1,0 0 1,0-1 0,0 1 0,-3-6 0,4 8 73,-1 1 1,1-1-1,0 0 1,-1 1-1,1-1 1,-1 1-1,1-1 1,-1 1-1,0-1 1,1 1 0,-1-1-1,0 1 1,1-1-1,-1 1 1,0 0-1,1-1 1,-1 1-1,0 0 1,0 0-1,1-1 1,-1 1 0,0 0-1,0 0 1,-1 0-1,1 1 102,-1-1 1,0 1-1,1 0 0,-1-1 1,0 1-1,1 0 0,-1 0 0,1 0 1,-1 0-1,1 0 0,0 1 1,0-1-1,-1 0 0,1 1 0,-2 2 1,-3 6 350,-1 1 1,1 0-1,1 0 1,0 1 0,0-1-1,1 1 1,1 0-1,-3 13 1,1 6-62,1 0 1,0 34 0,3-31-291,5 38 1,-2-58-312,0 0 0,1 0 0,1 0-1,0-1 1,8 20 0,-11-30 103,1-1-1,-1 1 1,1-1-1,-1 0 1,1 1-1,0-1 1,-1 0-1,1 0 1,0 0-1,1 0 1,2 2-1,-4-4 37,0 1 0,0-1-1,1 1 1,-1-1 0,0 1 0,0-1-1,1 0 1,-1 0 0,0 0 0,1 0 0,-1 0-1,0 0 1,0 0 0,1 0 0,-1 0-1,0 0 1,1-1 0,-1 1 0,0-1 0,0 1-1,0-1 1,1 1 0,-1-1 0,0 0 0,0 1-1,0-1 1,2-1 0,19-25-460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0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11442,'3'0'2059,"-3"9"-1105,-5 16-94,4-18-220,-18 125 1746,17-111-2193,2 0 0,0 1 0,2-1 1,4 27-1,-5-43-158,0-1 0,0 0 1,0 0-1,0 0 0,1 0 1,0 0-1,0-1 0,0 1 1,0 0-1,1-1 0,-1 1 1,4 2-1,-5-5-9,1 1-1,0-1 1,-1 0 0,1 0-1,0 0 1,0-1 0,0 1-1,0 0 1,0-1 0,0 1-1,0-1 1,0 0 0,0 1-1,0-1 1,0 0 0,0 0-1,0 0 1,0-1 0,0 1-1,0 0 1,0-1 0,0 0-1,0 1 1,0-1 0,0 0-1,3-1 1,5-4 105,-1 0 0,1 0 0,-1-1-1,0 0 1,-1-1 0,0 1 0,0-2 0,0 1 0,8-13-1,-6 6 132,0-1-1,-1 0 0,-1 0 0,0 0 0,6-22 0,-12 32-148,-1 0 0,1 0 0,-1-1 0,0 1 0,0-1 0,-1 1 0,0-1 0,0 1 0,-1-1 0,1 1 0,-2-1 0,-2-12 0,2 16-59,0-1 1,1 0-1,-1 1 0,-1-1 1,1 1-1,0 0 0,-1 0 1,0 0-1,1 0 0,-1 0 1,-1 0-1,1 1 1,0 0-1,0-1 0,-1 1 1,1 0-1,-1 1 0,0-1 1,0 1-1,1 0 1,-9-2-1,4 2-34,0 0 0,1 0 0,-1 1 0,0 0 0,0 0 0,0 1 0,0 0 0,0 1 0,-9 2 0,13-3-128,0 0 0,0 1 0,0-1 0,1 1 1,-1 0-1,1 0 0,-1 0 0,1 0 0,0 0 1,0 1-1,0 0 0,0-1 0,0 1 0,0 0 0,1 1 1,0-1-1,-1 0 0,1 1 0,-3 6 0,5-9-2,-1 0-1,1 0 0,0 0 0,-1 0 0,1 0 0,0 0 1,0 0-1,0 0 0,0 1 0,0-1 0,0 0 0,0 0 0,0 0 1,0 0-1,0 0 0,1 0 0,-1 0 0,0 0 0,1 0 1,-1 0-1,1 0 0,-1 0 0,1 0 0,0 1 0,0-1-9,1 0 0,-1 0-1,0-1 1,1 1 0,-1 0-1,1-1 1,-1 1 0,1-1-1,-1 1 1,1-1-1,-1 0 1,1 0 0,-1 0-1,4 0 1,5 0-209,0-1 1,-1-1-1,1 0 0,10-3 0,28-11-785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0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13 13139,'1'0'62,"-1"0"1,0 0-1,1-1 1,-1 1-1,0 0 1,1 0-1,-1 0 1,0-1-1,0 1 0,1 0 1,-1-1-1,0 1 1,0 0-1,0 0 1,1-1-1,-1 1 1,0 0-1,0-1 1,0 1-1,0-1 1,0 1-1,0 0 1,1-1-1,-1 1 0,0 0 1,0-1-1,0 1 1,0 0-1,0-1 1,-1 1-1,1-1 1,0 1-1,0 0 1,0-1-1,0 1 1,0 0-1,0-1 1,-1 1-1,1-1 0,-17 1 1742,10 2-1316,0 0-1,1 0 1,-1 0-1,-8 5 1,8-2-332,0 1 0,1 0 0,-1 0 0,1 1 0,1 0 0,-1 0 0,1 0 0,0 1 1,1-1-1,0 1 0,0 0 0,1 0 0,0 1 0,0-1 0,1 1 0,-3 15 0,4-16-125,0 0-1,0 1 0,0-1 1,1 0-1,1 1 1,-1-1-1,1 1 0,1-1 1,-1 0-1,2 0 1,-1 0-1,1 0 1,0 0-1,0 0 0,1-1 1,0 0-1,9 13 1,-11-18-26,0 0 1,0 0 0,0 0-1,0 0 1,1 0 0,-1 0-1,0-1 1,1 1 0,-1-1-1,1 1 1,-1-1 0,1 0-1,0 0 1,0 0 0,0-1-1,-1 1 1,1-1 0,0 1-1,0-1 1,0 0 0,0 0-1,0 0 1,0 0 0,-1-1-1,1 1 1,0-1 0,0 0-1,0 0 1,-1 0 0,1 0-1,0 0 1,-1-1 0,1 1-1,-1-1 1,5-3 0,0-1 44,0 0 0,0-1 1,0 0-1,-1 0 0,0 0 0,-1-1 1,0 0-1,0 0 0,7-16 0,-9 14 45,0 0 0,0 0 0,-1 0 0,0-1-1,-1 1 1,0 0 0,0-1 0,-2-11 0,1 17-36,-1 0-1,0 0 1,0 0 0,0 0 0,-1 0 0,0 0-1,0 1 1,-3-7 0,3 8-22,1 1-1,-1 0 1,0-1 0,0 1 0,0 0-1,0 0 1,0 0 0,0 1-1,-1-1 1,1 0 0,-1 1-1,1 0 1,-1-1 0,1 1-1,-6-1 1,4 1-66,0 1-1,0 0 0,-1 0 1,1 0-1,0 1 0,0-1 1,0 1-1,0 0 0,0 0 1,0 0-1,0 1 0,1-1 1,-1 1-1,0 0 0,1 0 1,-1 1-1,-5 4 0,6-5-141,1-1 1,0 1-1,-1 0 0,1 1 0,0-1 1,0 0-1,0 0 0,0 1 0,1-1 0,-1 1 1,1 0-1,-1-1 0,1 1 0,0 0 0,0 0 1,0 0-1,1 0 0,-1 0 0,1 0 0,-1 0 1,1 0-1,0 0 0,0 0 0,1 5 0,-1-7 128,0 0-1,1 0 0,-1-1 0,0 1 0,1 0 0,-1-1 0,1 1 0,-1-1 0,1 1 0,-1-1 0,1 1 0,-1-1 0,1 1 0,-1-1 0,1 1 0,0-1 0,-1 0 0,1 1 0,0-1 0,-1 0 0,1 1 0,0-1 0,-1 0 0,1 0 0,0 0 0,0 0 0,-1 0 0,1 0 0,0 0 0,0 0 0,-1 0 0,1 0 0,0 0 0,0 0 0,-1 0 0,2-1 0,17-3-957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0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18 15547,'-4'-1'2752,"-11"6"-1944,11-2-528,0 0 0,0 0 1,0 0-1,0 1 0,1-1 1,-1 1-1,1 0 0,0 0 1,0 0-1,0 0 0,1 1 1,-3 5-1,-1 2-20,1 1 0,0 0 1,-3 15-1,6-16-138,0 0 1,0-1-1,1 25 1,1-31-102,0 0 1,1 1-1,-1-1 0,1 1 1,1-1-1,-1 0 1,1 0-1,0 0 0,0 0 1,4 8-1,-5-12-15,0 0-1,0 0 0,0 0 0,0 0 1,0 0-1,0 0 0,1 0 1,-1 0-1,0 0 0,1 0 1,-1-1-1,0 1 0,1-1 0,-1 1 1,1-1-1,-1 1 0,0-1 1,1 0-1,-1 0 0,1 1 1,-1-1-1,1 0 0,-1-1 0,1 1 1,-1 0-1,1 0 0,-1-1 1,1 1-1,-1 0 0,1-1 1,-1 0-1,0 1 0,1-1 0,1-1 1,4-2 19,-1 0 0,0-1 1,0 0-1,0 0 0,8-8 1,-5 2 38,0 0 1,0-1-1,-1 1 1,0-1-1,-1-1 1,-1 0-1,0 0 1,-1 0-1,0 0 1,-1-1-1,0 0 1,2-26-1,-5 37-105,-1 0 0,0 1 0,0-1 0,-1 0 0,1 1 0,-1-1 0,1 0 0,-1 1 0,0-1 0,0 1 0,0-1 0,0 1 0,0 0 0,0-1 0,-1 1 0,1 0 0,-3-3 0,2 4-14,1 0 0,-1 0 0,0 0 0,1 0 0,-1 0 0,0 0 0,0 0 0,1 0 1,-1 1-1,0-1 0,0 1 0,0-1 0,0 1 0,0 0 0,0 0 0,0 0 0,0 0 0,0 0 1,0 0-1,1 0 0,-1 1 0,0-1 0,-3 2 0,-11 5-409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0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14931,'7'-3'1710,"1"0"0,0 1 0,15-2 0,49 2 860,-52 3-2445,1-2-1,19-2 1,-28 0-116,0 0 1,-1-1-1,13-5 1,13-4-1407,-37 13 1358,1 0 1,-1 0-1,0 0 1,0 0 0,1 0-1,-1 0 1,0 0-1,1 0 1,-1 0 0,0 0-1,0 0 1,1 0-1,-1 0 1,0 0 0,0 0-1,1 0 1,-1 0-1,0 1 1,0-1 0,1 0-1,-1 0 1,0 0 0,0 0-1,0 1 1,1-1-1,-1 0 1,0 0 0,0 0-1,1 1 1,3 2-372,1-5-51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0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16564,'-6'17'1816,"2"-4"-1240,4 0-184,0-2 888,10 0-367,9-2-65,5-1-232,4-1-120,4-4-88,2 0-40,-1-3-560,4-3-552,-3-3 720,-4 0-160,-4-14-144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0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73 17868,'20'-11'442,"1"0"-1,0 2 1,0 0 0,1 2 0,0 0-1,0 1 1,1 2 0,0 0 0,0 1-1,0 1 1,26 2 0,-42 0-363,0 1-1,0-1 1,0 1 0,-1 1-1,1-1 1,12 6 0,-16-6-51,0 0 0,-1 1 0,1-1 0,-1 1 0,1 0 0,-1 0 0,0 0 0,0 0 0,0 0 0,0 0 0,0 1 1,0-1-1,0 0 0,-1 1 0,0 0 0,1-1 0,-1 1 0,0 0 0,1 3 0,-1 1 5,0 1-1,-1-1 1,1 1 0,-2 0-1,1-1 1,-1 1-1,0-1 1,0 1 0,-1-1-1,0 0 1,-1 1-1,1-1 1,-1 0 0,-1-1-1,-7 13 1,-6 8 60,-2 0 0,-29 32-1,3-9 72,-101 87-1,110-109-141,-1-1 0,-1-1 0,-75 35 0,106-57-30,0-1 1,0 0-1,-1-1 1,1 1-1,-1-1 0,-9 1 1,10-4-34,8-2 2,12-1-16,-7 4 40,-1 1 1,1 0-1,-1 0 0,0 0 1,0 1-1,1 0 0,-1 0 0,0 0 1,-1 0-1,1 1 0,0 0 1,-1 0-1,1 0 0,4 5 0,7 6-23,0 1 0,15 21 0,55 76-130,-84-109 173,0-1-1,0 0 1,0 0-1,0 0 1,0 0-1,0 0 1,1 0-1,-1-1 1,1 1-1,-1-1 1,1 1 0,0-1-1,-1 0 1,1 0-1,0 0 1,0-1-1,0 1 1,0-1-1,0 1 1,0-1-1,0 0 1,-1 0-1,1 0 1,0-1-1,0 1 1,0-1-1,0 1 1,0-1-1,0 0 1,4-3-1,5-2 33,-1-1 0,-1 0-1,0-1 1,0 0 0,0 0-1,-1-1 1,12-15 0,53-78 235,-58 79-198,-7 10-51,35-57-24,-92 176-3007,41-96 2406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1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11666,'171'-20'3338,"201"1"0,-3 1-1904,493-11 287,411 15-909,-531-7-756,0 46 173,-429 2-129,730 44-57,70-23-235,-790-32 12,-284-13-34,-24-1-210,-1-1 0,1-1 0,0 0 0,17-3 0,-30 2 28,-13 1-163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2 150 14947,'-1'-4'239,"1"1"0,0 0 0,0-1 0,0 1 0,1-1 0,-1 1 0,1 0 0,0-1 0,0 1 0,0 0 0,0 0 0,1-1 0,-1 1 0,1 0 0,0 1 0,-1-1 0,2 0 0,2-4 0,4-3 375,1 0 0,0 0-1,13-10 1,-16 16-407,-1-1-1,1 0 0,1 1 0,-1 1 1,14-6-1,-19 8-188,-1 0-1,1 1 1,0-1 0,0 0-1,0 1 1,0 0 0,0-1-1,0 1 1,0 0 0,0 0 0,0 0-1,0 1 1,-1-1 0,1 0-1,0 1 1,0-1 0,0 1-1,0-1 1,0 1 0,-1 0-1,1 0 1,0 0 0,0 0-1,-1 0 1,1 0 0,-1 1-1,1-1 1,-1 0 0,0 1-1,2 1 1,0 5-15,1 1 0,-2-1 0,1 1 0,-1 0 0,0 0 0,-1 0 0,0 0 0,-1 0 0,0 11 0,2 11-20,-2-20 14,1-2-9,0 1 0,0-1 1,5 17-1,-5-24 11,-1 0-1,1 0 1,0 1 0,0-1 0,0-1 0,0 1-1,1 0 1,-1 0 0,0 0 0,1-1-1,-1 1 1,1 0 0,0-1 0,-1 1 0,1-1-1,0 0 1,0 0 0,0 0 0,0 0-1,0 0 1,3 1 0,1-1 5,0 0 0,0-1 0,0 1-1,0-1 1,1-1 0,-1 1 0,0-1 0,0 0 0,0 0 0,-1-1-1,1 0 1,7-3 0,11-5 68,33-21 0,-43 23-27,19-13 69,-23 14-45,1 1 0,0-1 0,21-8 1,-32 15-82,1 0 1,0 0 0,-1-1-1,1 1 1,0 0 0,-1 0-1,1 0 1,0 0 0,-1 0-1,1 0 1,0 0 0,0 0-1,-1 0 1,1 0 0,-1 1-1,1-1 1,0 0 0,-1 0-1,1 1 1,0-1 0,-1 0 0,1 1-1,-1-1 1,1 0 0,-1 1-1,1-1 1,-1 1 0,1-1-1,-1 1 1,1-1 0,0 2-1,-1-1-46,1-1 0,-1 1 0,1 0-1,-1-1 1,1 1 0,0-1 0,-1 1 0,1-1-1,0 1 1,-1-1 0,1 1 0,0-1-1,-1 0 1,1 1 0,0-1 0,0 0 0,0 1-1,-1-1 1,1 0 0,0 0 0,0 0-1,0 0 1,0 0 0,1 0 0,13-4-258,6-4-104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3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17132,'11'-10'505,"0"2"0,1 0 0,-1 0 1,2 1-1,-1 1 0,24-9 0,-15 8 67,0 0 1,0 2-1,35-4 0,-48 8-426,0 0 1,0 1-1,0 1 0,1-1 0,-1 1 1,9 2-1,-17-3-129,1 0 0,0 1 0,0-1 0,0 0-1,0 1 1,0-1 0,0 1 0,0-1 0,0 1 0,-1-1 0,1 1-1,0-1 1,0 1 0,-1 0 0,1-1 0,0 1 0,-1 0 0,1 0 0,-1 0-1,1-1 1,-1 1 0,1 0 0,-1 1 0,0 0-9,0 0 1,0 0-1,-1-1 1,1 1-1,-1 0 1,1 0-1,-1-1 1,0 1-1,1-1 0,-1 1 1,0-1-1,0 1 1,0-1-1,0 1 1,-1-1-1,1 0 1,0 0-1,-3 2 1,-20 18 37,-1-1-1,-34 20 1,32-23-1,0 2-1,-30 28 0,54-44-36,-1 1 0,1-1 0,0 1 0,0 0 0,1-1 0,-1 1 0,1 0 0,0 1 0,0-1 0,0 0 0,1 1 0,-1-1 0,1 1 0,-1 4 1,2-6-29,0-1-1,0 1 1,0 0 0,1-1 0,-1 1 0,1-1 0,0 1 0,-1-1 0,1 1 0,0-1 0,0 0 0,0 1 0,1-1 0,-1 0 0,1 0 0,-1 0 0,1 0 0,0 0 0,-1 0 0,1-1 0,0 1 0,0 0 0,0-1 0,1 0 0,-1 1 0,4 1 0,5 1-321,-1 0-1,1-1 0,-1 0 1,1 0-1,0-1 0,0-1 1,1 0-1,-1 0 0,11-2 1,17-1-368,46-10 0,-7-2-266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4:0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12971,'4'2'134,"-1"-1"0,1 1 0,0-1 0,0 0 0,0 0 0,0 0 0,1 0 0,-1-1 0,0 0 0,0 0 0,0 0 0,0 0 0,5-1 0,8 0 102,616-37 2164,-436 20-2194,1025-73 281,4 43 909,-854 42-608,727-1 313,-974 4-1756,-123 3 615,0 0 1,0 0 0,0-1 0,1 1-1,-1 0 1,0-1 0,0 1-1,0-1 1,0 0 0,0 0-1,0 0 1,3-1 0,-4 0 25,-1 1-1,1 0 1,-1 0 0,1 0 0,-1 0-1,0-1 1,0 1 0,0 0 0,1 0-1,-1-1 1,0 1 0,0 0 0,-1 0-1,1 0 1,0-1 0,0 1 0,-1 0-1,1 0 1,0 0 0,-1-1 0,1 1-1,-1 0 1,0 0 0,1 0 0,-2-1-1,-16-33-249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3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21845,'-3'-1'257,"2"1"-247,1-1 1,0 1-1,0 0 0,0 0 1,-1 0-1,1 0 1,0-1-1,0 1 1,-1 0-1,1 0 1,0 0-1,0 0 1,-1 0-1,1 0 1,0-1-1,0 1 1,-1 0-1,1 0 1,0 0-1,-1 0 0,1 0 1,0 0-1,0 0 1,-1 0-1,1 0 1,0 1-1,-1-1 1,1 0-1,0 0 1,0 0-1,-1 0 1,1 0-1,0 0 1,0 1-1,-1-1 1,1 0-1,0 0 1,0 0-1,0 1 0,-1-1 1,1 0-1,0 0 1,0 0-1,0 1 1,0-1-1,-1 0 1,1 0-1,0 1 1,-1 7 62,1-1 0,0 0 1,0 1-1,1-1 0,0 0 0,3 12 1,53 231 1219,-55-240-1226,1 1 1,1-1-1,5 12 0,-9-21-65,1-1-1,-1 1 0,0-1 0,0 1 1,1-1-1,-1 0 0,0 1 1,0-1-1,1 0 0,-1 1 1,0-1-1,1 0 0,-1 1 0,0-1 1,1 0-1,-1 0 0,1 0 1,-1 1-1,0-1 0,1 0 1,-1 0-1,1 0 0,-1 0 1,1 0-1,-1 0 0,1 0 0,-1 0 1,1 0-1,-1 0 0,0 0 1,1 0-1,0 0-1,1 0 1,11-1 12,1-1 1,22-5-1,-30 5 35,-1 0-1,1 0 1,-1-1 0,1 0 0,-1 0 0,0 0-1,0 0 1,-1-1 0,9-8 0,-7 6 47,0 0 0,-1 0 0,0 0-1,0-1 1,-1 0 0,0 0 0,0 0 0,5-13 0,-8 16-48,0 0 0,-1-1 0,1 1 0,-1 0 0,0-1 0,0 1-1,0 0 1,0-1 0,-1 1 0,1 0 0,-1 0 0,0-1 0,-1 1 0,1 0 0,-1 0 0,0 0 0,0 0 0,-4-5-1,2 2-7,-1 1 0,0 0 0,-1 0 0,1 1-1,-1-1 1,0 1 0,-1 0 0,1 1 0,-1 0 0,-11-5-1,13 6-170,0 1 0,0 0 0,0 0 0,0 0 0,-1 1 0,1 0 0,-1 0-1,1 1 1,0-1 0,-1 1 0,1 0 0,-1 0 0,1 1 0,-1 0 0,-10 3-1,15-4 27,0 0 0,0 1 0,0-1 0,0 0-1,0 1 1,1-1 0,-1 1 0,0-1-1,0 1 1,0 0 0,0-1 0,1 1 0,-1 0-1,0 0 1,1-1 0,-1 1 0,0 1 0,1-1 29,0-1 1,-1 1 0,1-1 0,0 1 0,0-1-1,0 1 1,1-1 0,-1 1 0,0-1 0,0 1 0,0-1-1,0 1 1,0-1 0,1 1 0,-1-1 0,0 1 0,0-1-1,1 1 1,-1-1 0,0 0 0,1 1 0,-1-1-1,0 1 1,1-1 0,2 3-119,0-1 0,0 0-1,0 0 1,0-1 0,0 1 0,0-1 0,1 1-1,4 0 1,29 7-1057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3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17748,'16'6'1576,"-30"11"-952,-12 4-200,-12 12 617,-5 3-121,-8 10-128,4 0-64,1-1-224,6-3-128,14-6-152,6-6-80,16-10-232,4-9-192,10-16-576,7-9-312,4-15 888,-1-6-176,2-8-160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3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18788,'-16'1'469,"1"1"0,0 0-1,0 2 1,0 0 0,0 0 0,-17 9 0,25-10-331,0 1 0,1 0-1,0 0 1,0 0 0,0 1 0,0-1 0,1 1 0,0 1 0,0-1 0,0 1-1,1 0 1,0 0 0,0 0 0,0 1 0,-2 7 0,5-13-121,0 1 1,0 0 0,0 0-1,0 0 1,0 1-1,1-1 1,-1 0 0,1 0-1,0 0 1,0 0-1,-1 0 1,1 1 0,1-1-1,-1 0 1,0 0-1,0 0 1,1 0 0,-1 0-1,1 1 1,0-1-1,0 0 1,0 0 0,0 0-1,0-1 1,0 1-1,0 0 1,0 0 0,1-1-1,-1 1 1,1 0-1,0-1 1,1 2 0,1-1-13,-1 0 1,1-1 0,-1 1-1,1-1 1,0 0 0,0 0-1,-1 0 1,1-1 0,0 1-1,0-1 1,0 0 0,0 0-1,0 0 1,-1-1 0,1 1-1,0-1 1,5-2 0,-3 1 19,1-1 0,-1 0-1,0-1 1,0 1 0,0-1 0,-1-1 0,1 1 0,-1-1 0,0 1 0,0-2 0,-1 1 0,7-9 0,-9 11-2,0 0 0,0-1 1,0 1-1,-1-1 1,1 1-1,-1-1 0,0 0 1,0 0-1,0 0 1,0-6-1,-1 8-8,0 0 1,0-1 0,-1 1-1,1 0 1,0-1-1,-1 1 1,0 0-1,0 0 1,1 0-1,-1-1 1,0 1-1,-1 0 1,1 0-1,0 0 1,-1 0-1,1 1 1,-1-1-1,-2-2 1,2 2-31,1 1 1,-1-1-1,0 1 1,1-1-1,-1 1 1,0 0-1,0 0 1,0 0-1,0 0 1,0 0-1,0 0 1,0 1-1,-1-1 1,1 1-1,0-1 1,0 1-1,0 0 1,-1 0-1,1 0 1,0 0-1,0 0 1,0 0-1,-1 1 1,1-1-1,0 1 1,0 0-1,0-1 1,0 1-1,0 0 1,0 0-1,0 0 1,0 1-1,0-1 1,0 0-1,1 1 1,-4 2-1,2 0-197,-1 0 1,1 1-1,-1-1 1,1 1-1,1 0 0,-1 0 1,1 0-1,0 0 1,0 0-1,0 0 0,0 0 1,1 1-1,-1 10 0,2-10 72,0 0 0,0 1-1,1-1 1,0 0 0,0 1-1,1-1 1,-1 0 0,4 7 0,12 23-665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3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42 18036,'-3'11'576,"0"0"1,-1-1-1,0 1 1,-1-1-1,0 0 1,-1 0-1,-7 9 1,7-10-191,0 0 1,1 1 0,-1-1 0,2 1-1,0 0 1,0 0 0,-3 13-1,7-22-364,0-1 0,0 1 0,-1 0 0,1 0 0,0-1 0,0 1 0,0 0 0,0-1 0,0 1 0,1 0 0,-1 0 0,0-1-1,0 1 1,0 0 0,0-1 0,1 1 0,-1 0 0,0-1 0,1 1 0,-1-1 0,1 1 0,-1 0 0,0-1 0,1 1-1,-1-1 1,1 1 0,0 0 0,0-1-7,1 1 0,-1-1 0,1 1 0,-1-1 0,0 0 0,1 0 0,-1 0 0,1 1 0,-1-1 0,0 0 0,1-1 0,2 1 0,4-2-15,0 0 0,-1 0 0,14-6 0,-4 0-25,0-1 1,-1 0 0,18-14 0,-28 19 22,0-1 0,0 0 0,-1 0 0,0 0 0,0 0 0,0-1 0,-1 0 0,1 0 0,-2 0 1,1-1-1,3-7 0,-6 12 8,-1-1 1,1 0-1,0 1 1,-1-1-1,1 0 1,-1 1-1,0-1 1,0 0-1,0 1 1,0-1 0,-1 0-1,1 1 1,-1-1-1,1 0 1,-1 1-1,0-1 1,0 1-1,0-1 1,0 1-1,-1-1 1,1 1-1,-1 0 1,1 0 0,-1-1-1,0 1 1,0 1-1,0-1 1,0 0-1,0 0 1,0 1-1,-1-1 1,1 1-1,-5-3 1,-3 0 21,0 0 1,0 0 0,0 1-1,0 0 1,0 1-1,0 0 1,-17 0-1,16 0-72,1 2-1,-1-1 0,0 2 0,0-1 1,0 1-1,1 1 0,-1 0 1,1 1-1,-1 0 0,-10 4 0,9 3-934,12-10 943,0 0-1,0 0 1,0 1 0,0-1 0,0 0 0,0 0-1,0 0 1,0 1 0,0-1 0,0 0-1,0 0 1,0 0 0,0 0 0,0 1 0,0-1-1,0 0 1,0 0 0,0 0 0,0 1 0,0-1-1,0 0 1,0 0 0,0 0 0,0 0 0,1 1-1,-1-1 1,0 0 0,0 0 0,0 0-1,0 0 1,0 0 0,0 1 0,1-1 0,-1 0-1,0 0 1,0 0 0,0 0 0,3 1-86,-1 0 0,0-1 0,1 1 0,-1-1 1,0 1-1,1-1 0,-1 0 0,0 0 0,4 0 0,21-3-655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2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6243 11827,'-11'10'1299,"12"-7"-480,7-7-105,3-5-410,0 0 0,-1-1 0,0 0 0,0 0 0,-1-2-1,0 1 1,-1-1 0,9-16 0,46-111 117,-49 104-284,56-137 15,41-100-61,18-13-53,138-317-4,232-486-65,-178 496-156,30 16-154,783-1025-251,-933 1356 810,43-53 433,-187 220-422,-31 42-55,1 0 1,40-40-1,-54 66 1184,-13 10-1348,1 0 0,-1 0 0,0 0 0,0 0 0,0 0 0,1 0-1,-1 0 1,0 1 0,0-1 0,0 0 0,1 0 0,-1 0 0,0 0-1,0 0 1,0 0 0,0 0 0,1 0 0,-1 1 0,0-1 0,0 0-1,0 0 1,0 0 0,0 0 0,0 0 0,0 1 0,1-1 0,-1 0-1,0 0 1,0 0 0,0 1 0,0-1 0,0 0 0,0 0 0,0 0-1,0 0 1,0 1 0,0-1 0,0 0 0,0 0 0,0 0 0,0 1-1,0-1 1,0 0 0,0 0 0,0 0 0,0 1 0,0-1 0,0 0-1,-1 0 1,1 0 0,0 0 0,0 1 0,0-1 0,0 0 0,0 0-1,0 0 1,-1 0 0,-2 11 367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2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62 16956,'9'-10'1443,"11"-13"113,-19 22-1426,-1 0 1,1 1-1,-1-1 1,1 0 0,-1 0-1,1 1 1,-1-1-1,1 0 1,-1 0 0,0 0-1,0 0 1,1 1-1,-1-1 1,0 0 0,0 0-1,0 0 1,0 0-1,0 0 1,0 0 0,0 1-1,0-1 1,0 0-1,-1-2 1,0 3 2,0-1 1,1 0-1,-1 1 1,0-1-1,0 1 1,0-1-1,0 1 1,0-1-1,0 1 1,-1 0-1,1-1 1,0 1-1,0 0 1,0 0-1,0 0 1,0 0-1,0 0 0,0 0 1,-1 0-1,0 0 1,-26 6 814,9 0-762,1 0-1,0 2 0,0 0 0,1 1 0,-30 20 0,22-11-174,2 1-1,0 1 0,-21 24 1,28-27 8,2 1-1,-20 30 1,29-40-13,1 1 1,0-1-1,0 1 0,0 0 0,1 0 0,0 0 0,1 0 1,-2 16-1,4-22-19,-1 0 1,1 0-1,1 0 0,-1 0 1,0 0-1,1 0 1,-1 0-1,1 0 1,0 0-1,0 0 1,0-1-1,0 1 0,0 0 1,1-1-1,-1 1 1,1-1-1,0 1 1,3 3-1,-1-3-92,-1-1-1,1 1 1,0-1 0,0 0-1,0 0 1,0 0-1,0 0 1,0-1 0,0 1-1,1-1 1,5 1 0,5-1-224,-1 0 1,1-1-1,-1 0 1,1-1-1,0-1 1,22-5 0,16-9-311,-1-4-196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2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15227,'-5'1'227,"-1"1"0,1 0 0,-1 0-1,1 0 1,0 0 0,0 1 0,0 0 0,0 0-1,1 0 1,-1 0 0,1 1 0,-1 0 0,-5 7-1,-3 4 449,1 0-1,-17 28 1,26-39-538,-22 42 1008,24-44-1065,0 1 0,0-1 1,1 0-1,-1 0 0,0 1 0,1-1 1,-1 0-1,1 1 0,0-1 1,0 0-1,0 1 0,0-1 0,0 0 1,1 1-1,-1-1 0,0 0 0,1 1 1,1 2-1,-1-4-31,0 0 0,0 0 0,0 0 0,0 1 0,0-2-1,0 1 1,0 0 0,1 0 0,-1 0 0,0 0 0,0-1 0,1 1 0,-1-1 0,1 1 0,-1-1 0,0 1 0,1-1-1,-1 0 1,1 0 0,-1 0 0,1 0 0,-1 0 0,1 0 0,1 0 0,39-10 627,6-8-58,57-30 0,41-16-96,-143 63-515,3-1 12,1 0 0,0 0 0,-1 1 0,13-2 0,-18 3-13,0 0-1,0 0 0,0 0 1,0 0-1,0 0 0,1 0 1,-1 0-1,0 1 0,0-1 1,0 0-1,0 1 0,0-1 1,0 1-1,0-1 0,0 1 1,0-1-1,0 1 0,0 0 1,0-1-1,0 1 0,-1 0 1,1 0-1,0 0 0,-1 0 1,1 0-1,0 0 0,-1 0 1,1 0-1,-1 0 0,1 0 1,-1 0-1,0 0 0,1 0 1,-1 2-1,1 5 17,-1-1-1,0 0 1,-1 1-1,0-1 1,0 0 0,0 1-1,-4 8 1,-4 27 64,9-42-89,0 0 0,0-1 0,0 1 0,0 0 0,-1-1 0,1 1 0,0 0 0,0-1 0,0 1 0,0 0 1,1-1-1,-1 1 0,0 0 0,0-1 0,0 1 0,1 0 0,-1-1 0,0 1 0,0-1 0,1 1 0,-1 0 0,1-1 0,-1 1 0,0-1 0,1 1 0,-1-1 1,1 1-1,-1-1 0,1 0 0,0 1 0,-1-1 0,1 0 0,-1 1 0,1-1 0,0 0 0,-1 1 0,1-1 0,0 0 0,-1 0 0,1 0 0,0 0 0,-1 0 0,1 0 1,0 0-1,-1 0 0,1 0 0,0 0 0,-1 0 0,1 0 0,0 0 0,-1-1 0,1 1 0,0 0 0,0-1 0,6-1-176,0-1-1,0-1 1,13-6 0,-16 7 59,79-50-1886,12-8-1659,-94 60 3599,0 1 0,-1-1 0,1 1 0,0-1 0,0 1 0,-1 0 0,1-1 0,0 1 0,0 0 0,0-1 0,0 1 0,-1 0 0,1 0 0,0 0-1,0 0 1,2 0 0,-1 11-1061,-2-8 997,0-2 115,0-1-1,0 0 1,0 1-1,0-1 1,0 0 0,1 1-1,-1-1 1,0 0-1,0 1 1,1-1 0,-1 0-1,0 1 1,0-1-1,1 0 1,-1 0 0,0 1-1,1-1 1,-1 0-1,0 0 1,1 0-1,-1 1 1,0-1 0,1 0-1,-1 0 1,0 0-1,1 0 1,-1 0 0,1 0-1,-1 0 1,0 0-1,1 0 1,-1 0 0,1 0-1,-1 0 1,0 0-1,1 0 1,18-4-83,7-5-82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2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19 18204,'-40'66'2957,"-17"32"190,51-85-2881,1 0 1,0 0-1,0 1 0,2 0 0,-5 28 1,8-37-436,0 1 0,0 0 0,1-1 0,0 1 0,-1-1 0,2 1 0,-1-1 0,1 0 0,0 1 0,0-1 0,0 0 0,1 0 1,0 0-1,4 6 0,2-1-1253,-8-18 1070,1-13 559,4-2-6,0 1 1,2 0-1,0 1 0,2 0 1,0 0-1,1 1 1,1 0-1,1 1 1,16-18-1,-18 25-125,0 0-1,1 0 0,0 1 0,1 1 1,0 0-1,0 0 0,1 1 1,1 1-1,-1 1 0,1 0 0,1 1 1,-1 0-1,23-4 0,-34 9-107,0 0 0,1 1-1,-1-1 1,1 1 0,-1 0-1,0 1 1,9 1 0,-12-2 23,0 0 1,-1 0 0,1 1 0,0-1-1,0 0 1,0 1 0,-1-1-1,1 1 1,0-1 0,-1 1-1,1-1 1,0 1 0,-1-1-1,1 1 1,-1 0 0,1-1-1,-1 1 1,1 0 0,-1 0 0,1 1 11,-1-1 1,0 0 0,0 0 0,0 1 0,0-1-1,0 0 1,0 0 0,0 0 0,0 1 0,-1-1 0,1 0-1,0 0 1,-1 0 0,1 1 0,-1-1 0,1 0-1,-2 1 1,-2 5 100,-1 0-1,0-1 0,0 1 1,0-1-1,-1 0 0,0-1 1,-1 0-1,1 0 0,-9 5 1,-1 0 294,-1 0 0,-32 12 1,40-19-280,-1 0 1,1 0-1,-13 1 0,20-3-158,-1-1-1,1 0 0,0 0 0,-1 0 0,1 0 1,0 0-1,0-1 0,0 1 0,-3-2 0,4 2-19,0 0 0,1-1 0,-1 1 0,1 0 0,-1-1-1,0 1 1,1-1 0,-1 1 0,1 0 0,-1-1 0,1 0-1,0 1 1,-1-1 0,1 1 0,-1-1 0,1 1-1,0-1 1,0 0 0,-1 1 0,1-1 0,0 0 0,0 1-1,0-1 1,0 0 0,0 1 0,0-1 0,0 0 0,0-1-1,1-1-73,-1 1-1,1-1 1,1 0 0,-1 1-1,0-1 1,1 1-1,-1 0 1,1-1-1,0 1 1,0 0-1,0 0 1,0 0-1,0 0 1,0 0 0,0 0-1,1 1 1,-1-1-1,5-1 1,-5 2 37,25-16-841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2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28 14339,'3'-2'320,"3"0"201,0 0 1,0-1-1,0 1 1,-1-1-1,8-6 1,-13 9-497,0 0 1,0 0 0,0 0 0,0 0-1,0 0 1,0-1 0,1 1-1,-1 0 1,0 0 0,0 0-1,0 0 1,0 0 0,0 0-1,0 0 1,0 0 0,0-1 0,0 1-1,0 0 1,0 0 0,0 0-1,0 0 1,0 0 0,0 0-1,0 0 1,0-1 0,0 1-1,0 0 1,0 0 0,0 0 0,0 0-1,-1 0 1,1 0 0,0 0-1,0 0 1,0-1 0,0 1-1,0 0 1,0 0 0,0 0-1,0 0 1,0 0 0,0 0 0,0 0-1,-1 0 1,1 0 0,0 0-1,0 0 1,0 0 0,0 0-1,0 0 1,0 0 0,0 0 0,-1 0-1,1 0 1,0 0 0,0 0-1,0 0 1,0 0 0,0 0-1,0 0 1,0 0 0,-1 0-1,1 0 1,0 0 0,0 0 0,0 0-1,0 0 1,0 0 0,0 0-1,-11 1 1455,-9 7-792,1 1 0,-1 0 0,1 2 0,1 0 1,0 1-1,1 0 0,-29 29 0,46-41-688,-26 28 429,25-27-412,1 0 0,-1 0 1,1 0-1,-1 0 0,1 0 0,-1 0 1,1 0-1,-1 1 0,1-1 0,0 0 1,0 0-1,0 0 0,0 1 1,0-1-10,0-1 1,0 1 0,0 0-1,1-1 1,-1 1 0,0-1 0,0 1-1,1-1 1,-1 1 0,0-1 0,1 0-1,-1 1 1,1-1 0,-1 1-1,0-1 1,1 0 0,-1 1 0,1-1-1,-1 0 1,1 0 0,-1 1 0,1-1-1,-1 0 1,1 0 0,0 0-1,-1 0 1,2 1 0,7 0 20,-1 0 0,1 0 0,0-1 1,0 0-1,0-1 0,0 0 0,13-3 0,65-20 47,-41 10-26,-26 8-31,-15 4-11,1 0 0,-1 0 0,0 1 0,1 0 0,-1 0 0,1 0 1,8 0-1,-14 2-3,1-1 1,-1 0 0,1 0 0,-1 0 0,0 0-1,1 1 1,-1-1 0,1 0 0,-1 0 0,1 1-1,-1-1 1,0 0 0,1 1 0,-1-1 0,0 0-1,1 1 1,-1-1 0,0 1 0,1-1 0,-1 1-1,0-1 1,0 0 0,1 1 0,-1-1 0,0 1-1,0-1 1,0 1 0,0-1 0,0 1 0,0-1-1,0 1 1,-2 1 165,-2-15-89,-1-1-34,-3-18 54,7 31-123,1 0 0,0 1 0,0-1 0,0 0 0,0 0 0,0 0 0,0 0 0,0 1 0,1-1 0,-1 0 0,0 0 0,0 1-1,1-1 1,-1 0 0,0 0 0,1 1 0,-1-1 0,0 0 0,1 1 0,-1-1 0,1 0 0,0 1 0,-1-1 0,1 1 0,-1-1-1,1 1 1,0-1 0,-1 1 0,1-1 0,0 1 0,-1 0 0,2-1 0,10-2-451,1 1-1,0 0 1,-1 0 0,1 2-1,16 0 1,1 1-183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2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3 194 15123,'0'0'94,"0"0"0,0 0 0,0 0 0,0 0 1,0 0-1,-1 0 0,1 0 0,0 0 0,0 1 0,0-1 0,0 0 0,0 0 0,0 0 0,-1 0 0,1 0 0,0 0 0,0 0 0,0 1 0,0-1 0,0 0 0,0 0 1,0 0-1,0 0 0,0 0 0,0 1 0,0-1 0,0 0 0,0 0 0,0 0 0,0 0 0,0 0 0,0 1 0,0-1 0,0 0 0,0 0 0,0 0 0,0 0 0,0 1 0,0-1 1,0 0-1,0 0 0,0 0 0,0 0 0,0 0 0,0 1 0,0-1 0,0 0 0,1 0 0,-1 0 0,0 0 0,0 0 0,0 0 0,0 0 0,0 0 0,0 1 0,1-1 1,-1 0-1,0 0 0,0 0 0,0 0 0,0 0 0,0 0 0,1 0 0,-1 0 0,0 0 0,0 0 0,0 0 0,0 0 0,1 0 0,19-2 2299,26-8-1206,-26 4-1018,0-1 0,-1 0 0,0-1 1,-1-1-1,0-1 0,0 0 0,-1-2 1,0 0-1,27-26 0,-42 36-161,0 0-1,-1 0 1,1 0 0,-1 0-1,1 0 1,-1 0 0,0-1-1,0 1 1,0-1 0,0 1-1,0-1 1,-1 1 0,1-1-1,0-3 1,-2 4-4,1 1-1,0 0 1,0-1-1,-1 1 1,1 0 0,0 0-1,-1 0 1,1-1-1,-1 1 1,0 0 0,1 0-1,-1 0 1,0 0-1,0 0 1,1 0 0,-1 0-1,0 0 1,0 0 0,0 0-1,0 1 1,0-1-1,-1 0 1,1 1 0,0-1-1,0 1 1,0-1-1,-1 1 1,1-1 0,0 1-1,-2 0 1,-3-2 2,-1 1 0,0 1 0,1 0 0,-1-1 1,0 2-1,1-1 0,-1 1 0,0 0 0,1 1 0,-1-1 0,-11 6 1,3-1 18,1 1 0,-1 0 0,-23 17 1,27-16 29,1 1 0,0-1 0,0 2 0,1 0 0,0 0 0,1 0 0,-8 14 0,14-21-26,0 1 0,0 0-1,0-1 1,1 1 0,0 0 0,0 0-1,0 0 1,0 0 0,0 0 0,1 0 0,-1 8-1,2-9-12,-1-1 0,1 1 0,0 0 0,0-1 0,0 1 0,0-1 0,0 1 0,0-1 0,1 0 0,-1 1 0,1-1 0,-1 0 0,1 0 0,0 0 0,0 0 0,0 0 0,0-1 0,0 1 0,5 2 0,2 1-182,0-1 0,0 0-1,0-1 1,1 0 0,-1 0 0,1-1 0,0 0-1,19 1 1,4-2-427,44-4 0,-26-4 58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4:4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3 559 10354,'0'-1'68,"-1"1"1,1 0-1,0 0 0,0-1 0,0 1 0,-1 0 0,1-1 1,0 1-1,0 0 0,0 0 0,0-1 0,0 1 0,0 0 1,0-1-1,-1 1 0,1 0 0,0-1 0,0 1 0,0 0 1,0-1-1,0 1 0,0 0 0,1-1 0,-1 1 0,0 0 1,0-1-1,0 1 0,0 0 0,0-1 0,0 1 0,0 0 1,1 0-1,-1-1 0,0 1 0,0 0 0,1-1 0,-1 1 1,0 0-1,0 0 0,1 0 0,-1-1 0,0 1 0,1 0 1,6-5-52,-1-1 1,0 0 0,0 0 0,0 0-1,-1 0 1,1-1 0,6-13 0,17-20 50,-9 20-45,0 0 0,1 2 0,1 0 0,1 2-1,0 0 1,1 1 0,27-11 0,75-34 22,186-62-1,3 43-77,-256 67-196,0 2 1,0 3-1,1 3 1,115 6-1,394 59 114,-401-50 125,118 16-17,-2 36 3,30 4 71,-51-31-7,359 70 81,111 83 0,-359-65-16,-7 22 75,-182-71-62,702 355 186,-750-355-308,537 268 31,-510-278-57,37 16 16,-144-55-5,77 49 1,-119-67-54,-11-6-31,0 1 0,0-1-1,0 1 1,0 0-1,0 0 1,0 0-1,-1 0 1,1 0 0,-1 1-1,0 0 1,3 4-1,-6-5-94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3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282 122 16163,'2'-3'230,"1"0"-1,-1-1 0,0 1 1,0-1-1,0 0 0,0 1 1,-1-1-1,1 0 0,-1 0 1,0 0-1,0 0 0,-1 0 1,1 0-1,-1-1 0,0-7 1,0 10-106,-1-1-1,1 1 1,-1 0 0,0-1 0,0 1 0,0-1-1,0 1 1,0 0 0,-1 0 0,1 0 0,-1 0 0,1 0-1,-1 0 1,0 0 0,1 0 0,-1 0 0,0 1-1,0-1 1,0 1 0,-1 0 0,1-1 0,0 1-1,0 0 1,-1 0 0,1 0 0,-5 0 0,-1-1-32,1 1 0,-1 1 1,0-1-1,0 1 0,1 0 1,-1 1-1,0 0 0,0 0 1,1 1-1,-1 0 0,1 0 1,0 1-1,-1 0 0,1 0 1,-7 5-1,3-2-82,1 0 1,-1 1-1,1 1 1,1 0-1,-1 0 0,1 1 1,1 0-1,-12 16 1,17-21-12,0 0 0,1 1 1,0-1-1,0 1 0,-3 7 1,5-11-2,0 0 1,-1-1 0,1 1-1,0 0 1,0-1-1,0 1 1,0 0 0,0-1-1,0 1 1,0 0-1,0-1 1,0 1 0,0 0-1,0-1 1,0 1 0,0 0-1,1-1 1,-1 1-1,0-1 1,0 1 0,1 0-1,-1-1 1,0 1-1,1-1 1,-1 1 0,1-1-1,-1 1 1,1-1-1,-1 1 1,1-1 0,-1 1-1,1-1 1,-1 0 0,1 1-1,0-1 1,-1 0-1,1 0 1,-1 1 0,1-1-1,0 0 1,-1 0-1,1 0 1,0 0 0,-1 0-1,1 0 1,0 0-1,-1 0 1,1 0 0,0 0-1,0 0 1,6-1-4,0 0-1,0-1 1,-1 0-1,1 0 1,-1 0-1,0 0 1,0-1 0,0 0-1,10-7 1,51-41-29,-51 38 22,-11 9 7,14-9-19,-12 15 1,-4 10-12,-10 218-122,1-132 153,4-49 163,-2 0 0,-3 0 1,-1-1-1,-3 0 0,-2 0 0,-29 72 1,39-114-75,0 0 0,0 0 0,-1 0 0,0-1 0,-6 8 0,9-12-65,1 0 1,-1-1-1,0 1 0,0 0 1,1 0-1,-1 0 0,0-1 1,0 1-1,0-1 1,0 1-1,0 0 0,0-1 1,0 0-1,0 1 0,0-1 1,0 1-1,0-1 0,0 0 1,0 0-1,0 0 0,-1 0 1,1 0-1,0 0 0,0 0 1,0 0-1,0 0 0,0 0 1,0-1-1,0 1 1,0 0-1,0-1 0,0 1 1,0-1-1,0 1 0,0-1 1,0 1-1,0-1 0,0 0 1,-1-1-1,-3-5 37,1 1 1,0-2-1,0 1 0,1 0 1,0-1-1,0 1 1,0-1-1,1 0 0,0 0 1,-1-13-1,2 11-16,-6-31 47,1 0 0,1-49-1,5 71-173,0 1 0,2-1 0,0 1-1,1 0 1,1 0 0,1 0 0,8-22-1,-10 33-89,1 1-1,-1 0 0,1 0 1,0 1-1,0-1 1,1 1-1,0 0 0,0 0 1,0 0-1,1 1 0,-1 0 1,1 0-1,7-4 0,2 1-205,-1 0 1,1 2-1,0-1 0,27-4 0,11 1-447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3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176 330 12227,'11'-10'964,"-1"-1"1,13-16-1,-21 25-718,0-1 0,0 1 0,-1-1 0,1 1 0,-1-1-1,1 0 1,-1 0 0,0 1 0,0-1 0,0 0-1,0 0 1,-1 0 0,1 0 0,-1 0 0,0 0-1,0 0 1,0-1 0,-1-3 0,1 6-148,-1 0 0,1 0 0,-1 0 0,0 0 0,1 0 0,-1 0 0,0 0 0,0 1 0,1-1 1,-1 0-1,0 0 0,0 1 0,0-1 0,0 1 0,0-1 0,0 1 0,0-1 0,0 1 0,0 0 0,0-1 0,-1 1 0,1 0 0,0 0 0,0 0 0,0 0 1,0 0-1,0 0 0,0 0 0,-1 0 0,1 0 0,0 0 0,0 1 0,0-1 0,-2 1 0,-4 1 142,1 1 0,-1-1 0,1 1 0,-10 5 0,3 0-160,1 0 1,0 1 0,0 0 0,1 1 0,0 0-1,0 0 1,1 1 0,1 1 0,0 0 0,0 0 0,1 1-1,1 0 1,0 0 0,-7 21 0,13-32-78,0 1 0,1-1-1,-1 1 1,1-1 0,-1 1 0,1 0 0,0-1 0,0 1 0,0-1-1,0 1 1,0 0 0,1-1 0,-1 1 0,1-1 0,0 1 0,0-1-1,0 1 1,0-1 0,0 0 0,0 0 0,3 4 0,-2-4-1,0-1 0,0 0 0,-1 0 0,1 0 1,0 0-1,0 0 0,0 0 0,0 0 0,0 0 0,0-1 1,0 1-1,0-1 0,0 0 0,0 0 0,0 0 0,1 0 1,-1 0-1,0 0 0,0 0 0,0 0 0,0-1 0,0 1 1,0-1-1,0 0 0,0 0 0,3-1 0,5-3 6,-1 0 0,0-1 1,-1 0-1,1 0 0,-1-1 0,0 0 0,-1 0 0,0-1 0,7-9 0,-5 6 2,-2 0-1,1-1 0,-1 0 0,-1 0 0,0-1 0,6-18 1,-10 18-7,0-1 5,-1 14-14,-1-1 1,0 1-1,1 0 1,-1-1-1,0 1 0,1 0 1,-1-1-1,0 1 1,1 0-1,-1 0 0,1 0 1,-1-1-1,1 1 1,-1 0-1,0 0 0,1 0 1,-1 0-1,1 0 1,-1 0-1,1 0 1,-1 0-1,1 0 0,-1 0 1,1 0-1,-1 0 1,1 0-1,-1 0 0,1 0 1,22 3-248,32 1 1,-29-4 15,26 6 1,-44-5 180,-1 0 0,0 1 0,0 0 0,0 1 0,0-1 0,-1 1 0,1 0 0,7 6 0,-12-8 43,0 1-1,0-1 1,0 0-1,-1 1 1,1 0-1,0-1 1,-1 1-1,0 0 1,1 0 0,-1 0-1,0 0 1,0 0-1,0 0 1,0 0-1,0 0 1,-1 0-1,1 0 1,-1 0-1,1 1 1,-1-1-1,0 0 1,0 0-1,0 1 1,0-1-1,0 0 1,-1 4 0,-2 3-5,0 0 0,0 0 0,-1 0 0,0-1 0,-6 10 1,-9 21 96,19-39-76,0 1-1,-1-1 1,1 0-1,0 0 0,0 0 1,0 1-1,0-1 1,0 0-1,0 0 0,0 1 1,0-1-1,0 0 1,0 0-1,0 0 0,0 1 1,0-1-1,0 0 1,0 0-1,0 0 0,0 1 1,0-1-1,1 0 0,-1 0 1,0 0-1,0 1 1,0-1-1,0 0 0,0 0 1,0 0-1,1 0 1,-1 1-1,0-1 0,0 0 1,0 0-1,0 0 1,1 0-1,-1 0 0,0 0 1,0 1-1,0-1 1,1 0-1,12-1 81,11-8 34,-13 3-92,-1-1 0,1 0 0,-2 0 0,1-1 0,-1 0 0,0 0 1,-1-1-1,0 0 0,0-1 0,-1 0 0,-1 0 0,1-1 1,-2 1-1,7-17 0,-11 26-24,-1 0-1,1 1 1,-1-1 0,1 0 0,-1 0-1,0 0 1,0 1 0,1-1-1,-1 0 1,0 0 0,0 0 0,0 0-1,0 0 1,0 1 0,0-1-1,0 0 1,0 0 0,0 0 0,0 0-1,-1 1 1,1-1 0,0 0-1,-1-1 1,0 2-2,1 0 0,-1 0-1,0 0 1,0 0 0,1 0-1,-1 0 1,0 0 0,1 0 0,-1 0-1,0 0 1,1 0 0,-1 0-1,0 1 1,1-1 0,-1 0 0,0 1-1,1-1 1,-1 0 0,1 1-1,-1-1 1,0 1 0,-2 1 1,-1 1 1,1-1 0,0 1-1,1 0 1,-1 0-1,0 0 1,1 0-1,0 0 1,-4 6 0,6-9 0,0 1 1,0-1-1,0 0 1,0 0-1,-1 1 1,1-1-1,0 0 1,0 1-1,0-1 1,0 0-1,0 1 1,0-1-1,0 0 1,0 0-1,1 1 1,-1-1-1,0 0 1,0 1 0,0-1-1,0 0 1,0 0-1,0 1 1,1-1-1,-1 0 1,0 0-1,0 1 1,0-1-1,0 0 1,1 0-1,-1 1 1,0-1-1,0 0 1,1 0-1,-1 0 1,0 0-1,0 0 1,1 1-1,-1-1 1,17 0 47,17-10 7,-33 9-54,2 0 4,6-2 6,0 0 1,-1 0 0,0-1 0,0 0-1,0 0 1,-1-1 0,1 0 0,7-7-1,-14-10 588,9 6-564,0 0 0,2 0 0,23-26 0,-36 43-39,1-1 0,-1 0-1,1 0 1,0 0-1,-1 0 1,1 0-1,-1 1 1,1-1-1,-1 0 1,1 0-1,0 0 1,-1 0-1,1 0 1,-1-1-1,1 1 1,-1 0 0,1 0-1,-1 0 1,1 0-1,0 0 1,-1-1-1,1 1 1,-1 0-1,1 0 1,0 0-1,-1-1 1,1 1-1,0 0 1,-1-1-1,1 1 1,0 0 0,0-1-1,-1 1 1,1 0-1,0-1 1,0 1-1,-1-1 1,1 1-1,0-1 1,0 1-1,0 0 1,0-1-1,0 1 1,0-1-1,0 1 1,0-1 0,0 1-1,0-1 1,0 1-1,0 0 1,0-1-1,0 1 1,0-1-1,0 1 1,0-1-1,1 1 1,-1 0-1,0-1 1,1 0-1,-11 12-9,0 1-1,1 0 0,0 0 0,1 1 1,1 0-1,0 0 0,1 1 1,0 0-1,-6 24 0,10-32 24,1-1 1,0 1-1,0-1 1,0 1-1,0-1 0,1 1 1,0 0-1,1 10 0,0-15-6,-1 0 0,0 0-1,1 0 1,-1 0-1,1 1 1,-1-1-1,1 0 1,-1 0 0,1 0-1,0 0 1,0 0-1,-1 0 1,1 0 0,0-1-1,0 1 1,0 0-1,0 0 1,2 0-1,-2 0 0,1 0-1,0-1 1,0 1-1,0-1 1,0 0-1,0 0 0,0 0 1,0 0-1,0 0 1,0 0-1,0 0 0,0 0 1,0-1-1,0 1 1,2-2-1,11-3 5,-1-1 1,0-1-1,0-1 1,19-12-1,-20 11-6,0 1-1,1 0 1,-1 1-1,26-9 1,-36 16-6,-1-1-1,1 0 1,-1 1-1,1-1 1,-1 1-1,1 0 1,-1 0-1,1 0 1,0 0-1,-1 0 1,1 0-1,-1 1 1,1 0-1,-1-1 1,1 1-1,-1 0 1,1 0-1,-1 0 1,0 0-1,0 1 1,0-1-1,1 1 1,-1-1 0,0 1-1,-1 0 1,1-1-1,2 4 1,-1 0-12,0 0 0,-1-1 0,1 1 0,-1 0 0,0 0-1,-1 0 1,1 1 0,-1-1 0,0 0 0,0 1 0,-1-1 0,0 8 0,-3 29-36,6-41 118,4-5-33,5-6 6,45-46 108,-41 38-136,1 1 1,1 1-1,34-25 1,-51 41-14,0-1 0,1 0 0,-1 0 0,0 1 0,1-1 0,-1 0 1,0 1-1,1 0 0,-1-1 0,1 1 0,-1 0 0,0-1 0,1 1 0,-1 0 0,1 0 1,-1 0-1,2 1 0,-2-1-1,0 1 1,0-1 0,0 0-1,0 1 1,0 0-1,0-1 1,-1 1 0,1 0-1,0-1 1,0 1-1,-1 0 1,1 0-1,0-1 1,-1 1 0,1 0-1,-1 0 1,1 0-1,0 2 1,1 4-11,0 0-1,-1 1 1,0-1-1,0 1 1,0 9 0,0-1 21,-1-16-7,0 1 1,0-1 0,0 1-1,0-1 1,1 0-1,-1 1 1,0-1 0,0 1-1,1-1 1,-1 0-1,0 1 1,1-1 0,-1 1-1,0-1 1,1 0-1,-1 0 1,1 1 0,-1-1-1,0 0 1,1 0-1,-1 1 1,1-1 0,-1 0-1,1 0 1,-1 0-1,1 0 1,-1 0 0,1 0-1,-1 0 1,1 0 0,-1 0-1,0 0 1,1 0-1,-1 0 1,1 0 0,-1 0-1,1 0 1,-1 0-1,1 0 1,-1-1 0,1 1-1,26-10 16,-20 7-12,-5 2-1,8-3-5,-1 1 0,1 0 0,0 1 0,15-2-1,-24 4 2,1 0-1,-1-1 1,1 1 0,-1 0-1,1 0 1,0 0-1,-1 1 1,1-1-1,-1 0 1,1 1-1,0-1 1,-1 1-1,1-1 1,-1 1-1,0-1 1,1 1-1,-1 0 1,1 0-1,-1 0 1,0 0-1,0 0 1,0 0-1,1 0 1,-1 0-1,0 1 1,0-1-1,0 0 1,-1 1-1,1-1 1,0 1-1,-1-1 1,1 1-1,0-1 1,-1 1-1,0-1 1,1 4-1,-1-4 5,0 1-1,0-1 0,0 0 0,1 1 0,-1-1 0,0 1 0,1-1 0,-1 0 0,1 1 0,-1-1 1,1 0-1,0 0 0,-1 1 0,1-1 0,0 0 0,0 0 0,0 0 0,0 0 0,0 0 1,0 0-1,0 0 0,0 0 0,2 0 0,-1 0 5,1-1 0,-1 1 0,1-1 0,0 0-1,-1 0 1,1 0 0,-1 0 0,1-1 0,0 1 0,-1-1 0,1 1 0,4-3-1,56-24-112,-49 20-129,0 1 0,1 0-1,-1 1 1,1 1 0,15-4 0,-29 8 193,0 0 0,-1 0 0,1-1 0,0 1 0,0 0 0,-1 0 0,1 0 0,0 0 1,0 0-1,0 0 0,-1 0 0,1 0 0,0 0 0,0 1 0,-1-1 0,1 0 0,0 0 0,0 1 0,-1-1 1,1 0-1,0 1 0,0-1 0,-1 1 0,1-1 0,-1 1 0,1-1 0,0 1 0,-1-1 0,1 1 0,-1 0 1,1-1-1,-1 1 0,0 0 0,1-1 0,-1 2 0,1 1-199,-1 0-1,0 0 1,0 0 0,-1 0-1,1 0 1,-1 1 0,-1 4-1,-1 13-1341,3-21 1545,0 0 1,0 0-1,0 1 0,0-1 0,0 0 0,0 0 0,0 1 0,0-1 1,0 0-1,0 0 0,0 0 0,0 1 0,0-1 0,0 0 0,0 0 0,0 0 1,1 1-1,-1-1 0,0 0 0,0 0 0,0 0 0,0 1 0,1-1 0,-1 0 1,0 0-1,0 0 0,0 0 0,0 0 0,1 0 0,-1 1 0,0-1 0,0 0 1,1 0-1,-1 0 0,0 0 0,11-3-611,9-10-103,-7 2-1073,20-25 1,5-6-221,-9 21 3473,-29 21-1370,0-1 0,0 1 0,1 0 1,-1 0-1,0 0 0,0 0 1,0 0-1,1 0 0,-1-1 1,0 1-1,0 0 0,0 0 1,1 0-1,-1 0 0,0 0 0,0 0 1,1 0-1,-1 0 0,0 0 1,0 0-1,1 0 0,-1 0 1,0 0-1,0 0 0,0 0 1,1 0-1,-1 1 0,0-1 0,0 0 1,0 0-1,1 0 0,-1 0 1,0 0-1,0 0 0,0 1 1,1-1-1,-1 0 0,0 0 1,0 0-1,0 0 0,0 1 0,0-1 1,1 0-1,-1 0 0,0 0 1,0 1-1,1 16 2165,-9 26 562,7-37-2470,0-3-169,0 2 153,0 1 0,0-1 1,0 0-1,1 1 0,0 9 0,0-13-264,1-1 0,-1 0 0,0 0 0,1 0 0,-1 0 0,1 1 0,-1-1 0,1 0-1,-1 0 1,1 0 0,0 0 0,-1 0 0,1 0 0,0 0 0,0-1 0,0 1 0,0 0 0,0 0 0,0-1 0,0 1-1,0 0 1,0-1 0,0 1 0,0-1 0,0 0 0,0 1 0,1-1 0,-1 0 0,0 1 0,0-1 0,0 0 0,2 0 0,8-1-104,-1 1 0,1-2 1,-1 1-1,0-1 0,0-1 1,0 0-1,0 0 0,0-1 1,-1 0-1,15-10 0,30-10-700,-53 24 760,-1-1-1,0 1 1,1 0-1,-1 0 1,0 0-1,1-1 0,-1 1 1,0 0-1,1 0 1,-1 0-1,1 0 1,-1 0-1,0 0 1,1 0-1,-1 0 1,1 0-1,-1 0 0,0 0 1,1 0-1,-1 0 1,1 0-1,-1 0 1,0 1-1,1-1 1,-1 0-1,0 0 1,1 0-1,0 1 0,-3 11 88,-18 24 595,10-20-299,10-15-344,-1 0 0,0 0 0,1 0-1,-1 0 1,1 0 0,0 0 0,-1-1 0,1 1-1,0 0 1,-1 0 0,1 0 0,0 0-1,0 1 1,0-1 0,0 0 0,0 0-1,0 0 1,0 0 0,0 0 0,0 0 0,1 0-1,-1 0 1,0 0 0,1 0 0,-1 0-1,0 0 1,2 0 0,-1 0-21,0-1 1,0 1-1,0-1 0,1 1 1,-1-1-1,0 0 0,1 0 1,-1 0-1,0 0 1,1 0-1,-1 0 0,0 0 1,0 0-1,1-1 0,-1 1 1,0 0-1,2-1 1,9-4-161,0 1 1,-1-2 0,11-6 0,-9 4-162,-2 0-1,1-1 1,-1 0 0,0-1 0,-1 0-1,0 0 1,15-23 0,-18 20 83,-7 13 231,0 0 0,0 0 0,0 0 0,0 0 0,0 0 0,0 0 1,0 0-1,0 0 0,0 0 0,0-1 0,0 1 0,0 0 0,0 0 0,0 0 0,0 0 0,0 0 1,0 0-1,0 0 0,0 0 0,0 0 0,0 0 0,0 0 0,0 0 0,0 0 0,0-1 1,-1 1-1,1 0 0,0 0 0,0 0 0,0 0 0,0 0 0,0 0 0,0 0 0,0 0 0,0 0 1,0 0-1,0 0 0,0 0 0,0 0 0,0 0 0,0 0 0,-1 0 0,1 0 0,0 0 1,0 0-1,0 0 0,0 0 0,0 0 0,0 0 0,0 0 0,0 0 0,0 0 0,0 0 0,0 0 1,0 0-1,-1 0 0,1 0 0,0 0 0,0 0 0,0 0 0,0 0 0,0 0 0,0 0 1,0 1-1,0-1 0,-18 17 725,15-11-470,-1 1-1,0-1 0,1 1 0,1 0 0,-1-1 0,-2 13 0,5-18-230,-1 0-1,1 0 1,0 0-1,0 0 1,-1 0-1,1 0 1,0 0 0,0 1-1,0-1 1,0 0-1,1 0 1,-1 0-1,0 0 1,0 0-1,1 0 1,-1 0-1,0 0 1,1 1-1,-1-1 1,1 0 0,0-1-1,-1 1 1,1 0-1,0 0 1,-1 0-1,1 0 1,0 0-1,0-1 1,0 1-1,0 0 1,0-1-1,0 1 1,0-1 0,0 1-1,0-1 1,0 1-1,0-1 1,0 0-1,0 1 1,0-1-1,0 0 1,0 0-1,1 0 1,-1 0 0,0 0-1,0 0 1,0 0-1,0 0 1,0-1-1,2 1 1,10-3-78,-1 1 1,0-2-1,0 1 0,0-2 1,0 0-1,-1 0 1,0-1-1,0 0 0,0-1 1,13-10-1,-5 1-66,-1 0 0,0-1-1,-2-1 1,21-27 0,-23 26 142,-1 0 0,0-1 0,-2-1 1,-1 0-1,0 0 0,-1-1 0,10-41 0,-19 61 0,1 1 0,-1 0 0,0-1 0,0 1 0,0-1 0,0 1 0,0 0 0,0-1 1,0 1-1,0-1 0,0 1 0,-1 0 0,1-1 0,-1 1 0,1 0 0,-1-1 0,0-1 0,1 3-15,-1 0 0,1 0 0,0 0 0,0 0 0,0-1 0,-1 1-1,1 0 1,0 0 0,0 0 0,-1 0 0,1 0 0,0 0 0,0 0 0,0 0 0,-1 0 0,1 0 0,0 0 0,0 0 0,-1 0 0,1 0 0,0 0 0,0 0 0,-1 0 0,1 0 0,0 0 0,0 0 0,0 1-1,-1-1 1,1 0 0,0 0 0,0 0 0,0 0 0,-1 1 0,-8 12 234,2 4-186,1 0 0,1 1-1,0-1 1,1 1 0,1 0-1,1 0 1,0 0 0,2 19-1,3 21-70,12 67-1,-2-23 12,-13-97-11,1 24-49,-1-29 54,0 0 0,0 1 0,0-1 0,0 1 0,0-1 1,0 0-1,-1 1 0,1-1 0,0 0 0,0 1 1,0-1-1,0 1 0,-1-1 0,1 0 0,0 0 0,0 1 1,-1-1-1,1 0 0,0 1 0,-1-1 0,1 0 1,0 0-1,-1 1 0,1-1 0,0 0 0,-1 0 1,1 0-1,0 0 0,-1 0 0,1 1 0,-1-1 0,1 0 1,0 0-1,-1 0 0,1 0 0,-1 0 0,1 0 1,0 0-1,-1 0 0,1 0 0,-1-1 0,1 1 0,0 0 1,-1 0-1,1 0 0,0 0 0,-1 0 0,1-1 1,0 1-1,-1 0 0,1 0 0,0-1 0,-1 1 1,1 0-1,0-1 0,0 1 0,-1 0 0,1-1 0,-8-5-184,1 0-1,0-1 0,1 0 0,0 0 0,-11-16 0,-23-46-618,31 53 652,4 7 99,-5-8 178,0-1 1,1 0-1,1 0 0,-9-33 1,17 51-94,0-1 0,0 1 0,-1-1 0,1 1 0,0-1 0,0 0 0,0 1 0,0-1 0,0 1 0,0-1 0,0 0 0,0 1 0,0-1 0,0 1 1,1-1-1,-1 1 0,0-1 0,0 0 0,0 1 0,1-1 0,-1 1 0,0-1 0,1 1 0,-1 0 0,0-1 0,1 1 0,-1-1 0,1 1 0,-1-1 0,1 1 0,-1 0 0,1-1 0,-1 1 0,1 0 1,-1 0-1,1-1 0,-1 1 0,1 0 0,-1 0 0,1 0 0,-1 0 0,1 0 0,1 0 0,28 3 639,-25-2-576,53 13 472,38 6-678,-85-18 96,0-1 0,-1-1 1,1 1-1,-1-2 0,1 0 0,20-4 0,17-15-77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3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37 18140,'-1'-3'150,"0"1"-1,-1 0 1,1 0 0,-1 0 0,1 0 0,-1 0-1,0 0 1,0 0 0,0 0 0,0 1 0,0-1-1,0 1 1,0 0 0,-1-1 0,1 1-1,0 0 1,-1 0 0,1 1 0,-1-1 0,1 0-1,-1 1 1,-3-1 0,-3 0 54,-1 0 0,1 1 0,0 0 0,0 0 0,-12 2 0,12 0-130,0 1 0,0 0 0,0 0-1,1 1 1,-1 0 0,1 0 0,0 1 0,0 0 0,0 0 0,-11 12 0,13-12-11,0 1 1,0 0 0,1 0 0,0 0-1,0 1 1,1-1 0,0 1 0,0 0 0,1 1-1,-1-1 1,1 1 0,-3 14 0,6-20-72,-1 0 1,1 0-1,0 0 1,0 1-1,0-1 1,0 0-1,0 0 1,0 0-1,1 0 1,-1 0 0,1 0-1,-1 0 1,1 0-1,0 0 1,0 0-1,0 0 1,0 0-1,0 0 1,0-1-1,1 1 1,1 1 0,-1 0-61,1-1 0,1 0 0,-1 0 0,0 0 0,0 0 0,1-1 0,-1 1 0,1-1 0,-1 0 0,1 0 0,4 1 0,9 0-152,0-1-1,1 0 1,-1-1-1,19-3 1,17-3-248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3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17548,'-38'31'2498,"23"-19"-1460,1 0 1,-22 24-1,36-35-986,-1-1 0,0 1 0,1 0 0,-1 0 0,0 0 0,1-1 0,-1 1-1,1 0 1,0 0 0,-1 0 0,1 0 0,0 0 0,-1 0 0,1 0 0,0 0 0,0 0 0,0 1 0,0-1-30,0-1 0,0 1 0,1-1 0,-1 1 0,0-1 0,0 0 0,1 1 0,-1-1 0,0 0 0,1 1 0,-1-1 0,0 0 0,1 1 0,-1-1 0,1 0 0,-1 0 0,0 1 0,1-1 0,-1 0 0,1 0 0,-1 0 1,1 0-1,-1 0 0,2 1 0,4-1 50,0 0 0,0 0 1,0 0-1,9-2 1,-12 2-67,38-8-181,-1-1 0,48-18 0,22-5-513,-109 31 668,1 1-1,0-1 1,-1 1-1,1 0 0,0-1 1,-1 1-1,1 0 0,0 0 1,-1 0-1,3 1 1,-3-1 10,-1 1 0,1-1 0,-1 0 0,1 1 1,-1-1-1,1 1 0,-1-1 0,1 1 1,-1 0-1,0-1 0,1 1 0,-1-1 0,0 1 1,0 0-1,0-1 0,1 1 0,-1-1 1,0 1-1,0 0 0,0-1 0,0 1 1,0 0-1,0-1 0,0 1 0,0 0 0,0 0 1,0 0-43,-1 0 0,1 0-1,0-1 1,0 1 0,1 0 0,-1 0 0,0-1 0,0 1 0,0 0 0,0 0 0,1 0 0,-1-1 0,0 1 0,1 0 0,-1-1 0,1 1 0,-1 0 0,1-1 0,-1 1 0,1 0-1,-1-1 1,1 1 0,-1-1 0,1 1 0,0-1 0,-1 1 0,1-1 0,0 0 0,-1 1 0,2-1 0,1 1-20,-1-1 0,0 0 0,1 0 0,-1 0-1,1 0 1,-1 0 0,0 0 0,1-1 0,-1 1 0,4-2 0,4-2-130,0 0 0,0-1-1,16-10 1,3-4-330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3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17668,'-125'50'5309,"125"-50"-5300,0 0 0,0 0-1,0 0 1,0 0 0,0 0 0,0 0 0,0 0-1,0 0 1,0 0 0,-1 1 0,1-1 0,0 0-1,0 0 1,0 0 0,0 0 0,0 0 0,0 0-1,0 0 1,0 0 0,0 0 0,0 0 0,0 0 0,0 0-1,0 1 1,0-1 0,0 0 0,0 0 0,0 0-1,0 0 1,0 0 0,0 0 0,0 0 0,0 0-1,0 0 1,0 1 0,0-1 0,0 0 0,0 0-1,0 0 1,0 0 0,0 0 0,0 0 0,0 0-1,0 0 1,0 0 0,0 0 0,0 1 0,0-1 0,0 0-1,0 0 1,0 0 0,0 0 0,0 0 0,1 0-1,7 4 142,16 4-301,-17-6 119,24 7-271,49 19-614,-70-24 743,0 0 0,-1 1 0,0 0-1,0 1 1,14 11 0,-22-17 189,0 1-1,0 0 1,-1-1-1,1 1 1,0 0-1,0 0 1,-1 0-1,1-1 1,0 1-1,-1 0 1,1 0-1,-1 0 1,1 0-1,-1 0 1,0 0-1,1 0 1,-1 0-1,0 0 1,0 0-1,0 0 1,0 1-1,0-1 0,0 0 1,0 0-1,0 0 1,0 0-1,0 0 1,0 0-1,-1 0 1,1 0-1,0 0 1,-1 0-1,1 0 1,-1 0-1,1 0 1,-1 0-1,0 0 1,1-1-1,-1 1 1,0 0-1,1 0 1,-1-1-1,0 1 1,0 0-1,0-1 1,0 1-1,0-1 1,0 1-1,-1 0 1,-6 4 272,-1-1 1,0 0 0,0 0-1,-10 2 1,17-5-238,-59 16 1376,55-16-1358,-1 0 0,1 0-1,0 0 1,-1-1 0,1 0 0,-1 0-1,-10-3 1,17 3-107,-1 0 1,1 0-1,-1 0 1,1 0-1,0 0 0,-1 0 1,1 0-1,0-1 1,-1 1-1,1 0 0,0 0 1,-1 0-1,1-1 0,0 1 1,0 0-1,-1 0 1,1-1-1,0 1 0,0 0 1,-1-1-1,1 1 1,0 0-1,0-1 0,0 1 1,0 0-1,0-1 0,-1 1 1,1 0-1,0-1 1,0 1-1,0-1 0,6-12-1806,16-11-96,-22 24 1953,25-20-973,6-1-288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3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19396,'-25'22'4064,"24"-21"-3975,-1 1 1,1 0 0,-1 0 0,1 0 0,-1 0 0,1 0-1,0 0 1,0 0 0,0 0 0,0 0 0,1 1-1,-1-1 1,1 0 0,-1 1 0,1-1 0,0 0-1,0 1 1,0-1 0,0 0 0,0 1 0,0-1-1,1 0 1,0 4 0,0-4-75,1 0-1,-1 0 0,1 0 1,0 0-1,-1 0 1,1 0-1,0 0 1,0-1-1,0 1 1,0-1-1,1 1 1,-1-1-1,0 0 1,1 0-1,-1 0 1,0 0-1,1-1 1,-1 1-1,1-1 1,-1 1-1,6-1 1,3 1-55,0 0 0,1-1 1,-1-1-1,0 0 0,21-4 1,53-21-292,-59 17 209,-24 8 116,0 0 0,0 1 0,-1-1 0,1 1 0,0-1 0,0 1 0,0 0 0,1 0 1,-1 0-1,2 0 0,-3 0 13,0 1 0,0-1-1,-1 1 1,1-1 0,0 1 0,0-1 0,0 1 0,-1 0 0,1-1 0,0 1 0,-1 0-1,1 0 1,-1 0 0,1-1 0,-1 1 0,1 0 0,-1 0 0,0 0 0,1 0 0,-1 0 0,1 1-1,-1 0 9,1 0 0,0 0 0,0 0 0,0 0 0,0 0 0,0 0 0,1-1 0,-1 1 0,0 0 0,1-1 0,-1 1-1,1-1 1,0 0 0,-1 1 0,1-1 0,0 0 0,2 1 0,0 0-19,1-1-1,-1 0 1,0 1 0,0-2 0,1 1-1,-1 0 1,0-1 0,6 0 0,4-1-376,0-1 0,-1 0 1,1-1-1,18-5 0,80-32-8835,-94 34 7908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3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 12419,'4'-4'3249,"-8"6"-944,-9 13 346,4 6-1909,0 1 0,1 0 0,1 1-1,1 0 1,-5 40 0,-43 289-162,71-416-688,27-60 1,-20 59-222,-17 46 198,33-83-688,-35 91 643,0 1 0,1 0-1,0 1 1,0-1-1,1 1 1,1 0 0,9-9-1,-13 16 102,-1-1 0,1 1 0,-1 0 0,1 1 0,0-1 0,0 1-1,0-1 1,0 1 0,0 1 0,0-1 0,1 0 0,-1 1 0,0 0 0,0 0 0,0 0-1,0 0 1,1 1 0,-1 0 0,0 0 0,5 1 0,-5-1 44,-1 0 1,1 1-1,0-1 0,-1 1 1,1-1-1,-1 1 0,1 0 0,-1 1 1,0-1-1,0 0 0,0 1 1,0 0-1,-1 0 0,1 0 1,-1 0-1,1 0 0,-1 0 0,0 1 1,0-1-1,-1 0 0,3 8 1,-3-9 53,-1 0 0,0 0 0,0 0 0,-1 1 0,1-1 1,0 0-1,-1 0 0,1 0 0,-1 0 0,1 0 0,-1 0 0,0 0 1,0-1-1,0 1 0,0 0 0,-1 0 0,1-1 0,0 1 0,-1 0 1,1-1-1,-1 0 0,1 1 0,-1-1 0,0 0 0,1 0 0,-1 1 1,0-2-1,0 1 0,-2 1 0,-9 4 166,0 0 1,-1-1-1,-14 3 0,20-6-93,-1 1-51,1 0 1,-1-1-1,0-1 1,0 1 0,0-1-1,0-1 1,0 1-1,0-2 1,0 1-1,0-1 1,-12-3-1,20 4-23,0-1 0,-1 1 0,1-1 0,0 0 0,-1 1 0,1-1 0,0 0 0,0 0 0,0 0-1,0 1 1,-1-1 0,1 0 0,1-1 0,-1 1 0,0 0 0,0 0 0,0 0 0,0-1 0,1 1-1,-1 0 1,1 0 0,-1-1 0,1 1 0,-1-1 0,1 1 0,0 0 0,0-1 0,0 1 0,0-1-1,0 1 1,0-3 0,1-2 19,0-1-1,1 1 0,0 0 0,0 0 1,0 0-1,4-6 0,17-33 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3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13835,'-18'36'1256,"3"2"0,1-1 0,2 2 0,-10 49 0,15-46-653,2 0 0,1 1-1,4 79 1,1-117-558,-1 0-10,0-1-1,0 0 1,0 0 0,1 0-1,-1 0 1,1 0-1,0 0 1,0 0 0,1 0-1,-1 0 1,1 0-1,0 0 1,3 4 0,-5-8-30,1 0 0,-1 1 0,0-1 0,1 0 0,-1 0 0,0 0 0,1 0 0,-1 0 0,1 1 0,-1-1 0,0 0 0,1 0 0,-1 0 0,1 0 0,-1 0 0,0 0 0,1 0 0,-1-1 0,1 1 0,-1 0 0,0 0 0,1 0 0,-1 0 0,0 0 0,1 0 0,-1-1 0,1 1 0,-1 0 0,0 0 0,0-1 0,1 1 0,-1 0 0,0 0 0,1-1 0,-1 1 0,0 0 0,0-1 0,0 1 0,1 0 0,-1-1 0,0 1 0,0-1 0,0 1 0,0 0 0,0-1 0,1 0 0,5-18 109,-2-3-41,-2 1-1,-1-1 1,0 0 0,-1 1-1,-2-1 1,0 0 0,-1 1-1,-1 0 1,-14-41 0,4 37 238,14 25-306,0 0 0,0 0 0,0 0 1,0-1-1,0 1 0,0 0 0,0 0 0,-1 0 0,1 0 1,0 0-1,0 0 0,0 0 0,0 0 0,0-1 0,0 1 1,0 0-1,0 0 0,-1 0 0,1 0 0,0 0 0,0 0 1,0 0-1,0 0 0,0 0 0,0 0 0,-1 0 0,1 0 1,0 0-1,0 0 0,0 0 0,0 0 0,0 0 0,0 0 1,-1 0-1,1 0 0,0 0 0,0 0 0,0 0 0,0 0 0,0 0 1,0 0-1,0 0 0,-1 0 0,1 1 0,0-1 0,0 0 1,0 0-1,0 15 213,1-8-182,1 1-1,0 0 1,0 0-1,1-1 1,0 1-1,0-1 1,1 0-1,0 0 1,0 0-1,0-1 1,1 1 0,0-1-1,1 0 1,-1-1-1,9 7 1,-10-8-54,1-1 0,0 0 1,0 0-1,1 0 0,-1-1 1,1 0-1,-1 0 0,1 0 1,0-1-1,-1 0 0,1 0 1,0 0-1,0-1 1,0 0-1,0 0 0,-1 0 1,1-1-1,0 0 0,0 0 1,0 0-1,7-4 0,-1 0-103,1-1 0,-1 0 0,0-1 0,-1-1 0,1 0 0,-2 0 0,1-1-1,-1-1 1,-1 0 0,15-18 0,-31 39 183,1 1 0,0 0 0,1 0 0,0 0 0,1 0-1,0 1 1,1-1 0,0 1 0,1 0 0,1 0 0,0 20 0,1-30-83,0 0 0,1 0-1,-1 0 1,1 0 0,0-1 0,0 1 0,0 0 0,0 0 0,0-1 0,1 1-1,-1-1 1,1 1 0,0-1 0,0 1 0,2 2 0,-3-4-94,1-1 1,-1 1-1,0 0 1,0 0-1,1-1 1,-1 1-1,0 0 1,1-1-1,-1 1 1,0-1 0,1 0-1,-1 0 1,1 1-1,-1-1 1,0 0-1,1 0 1,-1 0-1,1 0 1,-1 0-1,1-1 1,-1 1-1,0 0 1,1-1-1,-1 1 1,1-1-1,-1 1 1,0-1-1,0 0 1,1 0 0,-1 1-1,0-1 1,0 0-1,2-2 1,3-2-147,-1-1 1,0 0 0,0 0 0,-1 0-1,1-1 1,6-12 0,7-26-928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4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17356,'-3'-3'1624,"-1"11"-1088,1 2-232,3 6 816,0 1-647,6 1 959,3 2-1160,11-6-8,3-2-24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4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16852,'-6'8'748,"0"1"0,-1-1 1,0-1-1,-11 10 1,-15 17 1306,28-28-1782,0 0 0,1 0 0,0 1 1,0 0-1,0 0 0,-2 7 0,6-13-238,-1 1-1,1-1 1,0 0 0,-1 0-1,1 1 1,0-1 0,0 0-1,0 0 1,0 1 0,0-1-1,0 0 1,1 0 0,-1 1-1,0-1 1,1 0 0,-1 0-1,1 0 1,0 2-1,0-2-19,0 0 0,0 0 0,0 0-1,1 0 1,-1 0 0,0 0-1,1 0 1,-1 0 0,0-1-1,1 1 1,-1 0 0,1-1 0,-1 1-1,1-1 1,0 0 0,-1 0-1,1 1 1,2-1 0,7 0-55,0 0 0,0-1 1,0 0-1,0-1 0,0 0 0,0 0 1,0-1-1,0-1 0,12-6 0,-8 4-150,0-2 1,0 0-1,-1-1 0,-1-1 0,21-16 0,-27 18 59,-8 9 216,-11 12 287,10-11-303,1 0 1,-1 1-1,1-1 1,0 1-1,0-1 1,0 1-1,0 0 1,0-1-1,0 1 1,1 0-1,-1 3 1,1-5-52,1 0 1,-1 0 0,0 0 0,1 0 0,-1 0 0,0 0 0,1 0 0,-1 0-1,1 0 1,0 0 0,-1 0 0,1-1 0,0 1 0,0 0 0,-1 0 0,1-1-1,0 1 1,0-1 0,0 1 0,0 0 0,0-1 0,0 0 0,0 1 0,0-1-1,0 1 1,0-1 0,0 0 0,0 0 0,0 0 0,0 0 0,2 0 0,12 2-99,0-2 0,0 0 1,0 0-1,21-5 1,-22 3-96,0 1 1,1 0-1,-1 1 0,27 2 1,-40-2 169,-1 0 1,1 0-1,0 0 0,0 0 1,0 0-1,0 1 1,-1-1-1,1 0 1,0 0-1,0 1 1,-1-1-1,1 0 1,0 1-1,0-1 1,-1 1-1,1-1 1,0 1-1,-1-1 1,1 1-1,-1 0 1,1-1-1,-1 1 1,1-1-1,-1 1 1,1 0-1,-1 0 1,1-1-1,-1 1 1,0 0-1,0 0 1,1 0-1,-1-1 0,0 1 1,0 0-1,0 0 1,0 0-1,0 0 1,0-1-1,0 1 1,0 2-1,-2 2-45,0-1-1,1 1 0,-2 0 0,1 0 1,-6 7-1,-2 5-1899,10-16 1926,0-1-1,-1 1 1,1-1-1,0 1 0,0-1 1,0 1-1,0 0 1,-1-1-1,1 1 0,0-1 1,0 1-1,0-1 0,0 1 1,0-1-1,0 1 1,0-1-1,0 1 0,1 0 1,-1-1-1,0 1 1,0-1-1,0 1 0,1-1 1,-1 1-1,0-1 1,0 1-1,1-1 0,-1 0 1,0 1-1,1-1 1,-1 1-1,1-1 0,-1 0 1,0 1-1,1-1 0,-1 0 1,1 1-1,-1-1 1,1 0-1,-1 0 0,1 1 1,16 4-594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4:4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0 563 11282,'49'36'153,"-1"3"-1,44 47 0,-1-2-198,-41-38 11,-8-7 96,50 35-1,-79-65-35,0-1 1,1 0-1,-1 0 1,1-2-1,1 0 1,-1 0-1,1-1 0,28 5 1,-39-9-7,0-1 0,0 0 0,0 1 1,0-2-1,0 1 0,0 0 0,0-1 0,0 1 1,0-1-1,0 0 0,0-1 0,0 1 0,0-1 1,-1 1-1,1-1 0,-1 0 0,1-1 0,-1 1 1,0-1-1,1 1 0,-1-1 0,-1 0 0,1 0 0,0 0 1,-1 0-1,1-1 0,-1 1 0,0-1 0,2-5 1,1-4 68,0 0-1,-1-1 1,0 1 0,-1-1 0,-1 0 0,0 0 0,-1-17 0,-1-11 131,-1 0-1,-3 0 1,-9-43 0,-35-125 327,27 125-475,1 8-298,-28-145-941,45 177 859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4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18148,'1'-3'200,"0"0"-1,0 0 1,0 1 0,1-1-1,-1 1 1,1-1 0,-1 1-1,1 0 1,0-1 0,0 1-1,0 0 1,0 0 0,0 0-1,0 1 1,1-1 0,-1 0-1,1 1 1,-1-1 0,1 1-1,-1 0 1,4-1 0,-1 0-17,1 0 0,-1 0 0,0 1 0,1 0 0,-1 0-1,1 0 1,-1 1 0,1-1 0,-1 1 0,7 1 0,-9 0-165,0 0 0,0 0-1,0-1 1,-1 2 0,1-1-1,0 0 1,-1 1 0,1-1-1,-1 1 1,0 0 0,1 0-1,-1-1 1,0 2 0,0-1-1,0 0 1,2 4 0,2 4-22,-1-1 1,0 1-1,4 14 1,-7-18-5,0 0 0,0 0 0,1 0 0,-1 0 0,1 0 0,1-1 0,-1 1 0,1-1 0,0 0 0,0 0 0,1 0 0,8 6 0,-6-7 28,0-1-1,0 0 1,0-1 0,0 1 0,1-1-1,-1-1 1,1 0 0,0 0-1,-1 0 1,1-1 0,0 0 0,-1 0-1,1-1 1,14-3 0,5-3 152,0-1 0,45-19 0,-55 20-23,0 0-1,-1-2 0,0 1 1,0-2-1,-1 0 1,21-19-1,-36 28-247,1 1-1,0-1 1,0 0 0,-1 0-1,1 0 1,0 1-1,0-1 1,0 0 0,0 1-1,0-1 1,0 1-1,0-1 1,0 1 0,0-1-1,0 1 1,0 0 0,0 0-1,3-1 1,6 0-49,2-3-294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4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16091,'26'-16'936,"1"1"0,0 1 0,1 1-1,1 2 1,0 1 0,0 1 0,1 2-1,45-6 1,-69 13-795,0-1 0,0 1 0,0 0 0,-1 1 1,1-1-1,12 4 0,-17-4-120,1 0 1,-1 1 0,0-1-1,0 1 1,1 0-1,-1-1 1,0 1 0,0 0-1,0 0 1,0-1 0,0 1-1,0 0 1,0 0-1,0 0 1,0 1 0,0-1-1,-1 0 1,1 0 0,0 0-1,-1 0 1,1 1-1,-1-1 1,1 0 0,-1 1-1,0-1 1,1 0 0,-1 1-1,0-1 1,0 0-1,0 1 1,0-1 0,0 0-1,0 1 1,-1 1 0,-1 3 2,1 0 0,-1-1 0,0 0 0,0 1 0,-1-1 0,0 0 0,0 0 0,0 0 1,-6 7-1,-42 40 80,27-28-44,11-12-50,-18 20 35,30-30-52,0 0 0,-1 0 0,1 0 0,0-1 0,0 1 0,0 1 0,0-1 0,0 0 0,0 0 1,1 0-1,-1 0 0,1 1 0,-1-1 0,1 0 0,0 3 0,0-3-43,1-1 0,0 0 0,-1 1 0,1-1 0,0 0 0,0 0 0,0 1 0,0-1 0,0 0 0,0 0 0,0 0 1,0 0-1,1-1 0,-1 1 0,0 0 0,0 0 0,1-1 0,-1 1 0,1-1 0,-1 1 0,0-1 0,1 1 0,-1-1 0,1 0 0,-1 0 0,1 0 0,-1 0 0,2 0 0,46 0-1857,-48 0 1860,77-13-1057,-64 10 878,39-8-636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4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15451,'-19'0'655,"0"2"0,0 0-1,1 1 1,-1 1 0,1 0 0,-1 2-1,-27 12 1,36-14-424,0 1 0,0 1 0,0 0 1,1 0-1,-1 0 0,2 2 0,-1-1 0,1 1 0,0 0 1,1 0-1,0 1 0,0 0 0,-10 19 0,15-24-193,0-1-1,1 1 1,0-1 0,-1 1-1,1 0 1,1 0-1,-1-1 1,1 1 0,-1 0-1,1 0 1,0 0-1,0 0 1,1 0 0,-1 0-1,1-1 1,0 1-1,0 0 1,0 0 0,0-1-1,1 1 1,-1-1-1,1 1 1,0-1 0,0 0-1,1 1 1,-1-1-1,0 0 1,1 0 0,0-1-1,0 1 1,0-1-1,6 5 1,1-1-12,-1 0 1,2-1-1,-1 0 1,0-1-1,1 0 0,0 0 1,0-1-1,0-1 0,0 0 1,16 1-1,-14-3-5,0 0-1,0-1 1,-1-1 0,1 0-1,0 0 1,0-1-1,-1-1 1,0 0 0,0-1-1,0-1 1,20-11 0,-26 13 9,-1 1 1,1-1-1,-1 0 1,0 0 0,0-1-1,-1 1 1,1-1-1,-1 0 1,0 0 0,0-1-1,-1 1 1,0-1-1,0 0 1,0 0-1,0 0 1,-1 0 0,0 0-1,-1-1 1,1 1-1,-1 0 1,0-1 0,-1 1-1,0-1 1,0 1-1,-1-9 1,0 10-20,0 0 0,0 0 0,-1 1 0,0-1 0,0 0 0,0 1 0,-1-1 0,0 1 0,1 0 0,-1 0 0,-1 0 0,1 0 0,-1 1 0,1-1 0,-6-2 0,6 3-177,0 1 0,0 0-1,0 0 1,0 0 0,-1 0-1,1 1 1,-1-1 0,1 1-1,-1 0 1,0 0 0,0 0-1,1 1 1,-1-1 0,0 1-1,0 0 1,0 0 0,1 0-1,-1 1 1,0-1 0,-6 3-1,8-3 105,1 1-1,0-1 1,1 0-1,-1 1 1,0-1-1,0 1 1,0 0-1,0-1 1,0 1-1,0 0 1,1-1-1,-1 1 1,0 0-1,0 0 1,1 0-1,-1 0 1,1 0-1,-1 0 1,1 0-1,-1 1 1,5 11-772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4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16564,'-4'0'1888,"-5"9"-1240,-19 5-200,-4 6 1489,-8 9-1073,0 4-144,-1 6-200,6 2-24,6-1-112,4-2-96,11-4-208,7-7-192,7-12-480,4-7-248,6-16-1104,-1-8 1567,9-15-327,2-3-232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4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99 18444,'-35'-9'1395,"18"5"-959,1 1 0,-1 0 0,-22-1 0,38 4-419,0 0 0,0 0-1,0 0 1,0 0 0,0 0 0,0 0-1,-1 0 1,1 0 0,0 0-1,0 1 1,0-1 0,1 0 0,-1 1-1,0-1 1,0 1 0,0-1-1,0 1 1,0-1 0,0 1-1,1 0 1,-2 1 0,1-2-10,1 1 0,0 0 0,0 0 0,0 0 0,0-1 0,0 1 0,0 0 0,0 0-1,0 0 1,0-1 0,0 1 0,0 0 0,0 0 0,0-1 0,1 1 0,-1 0 0,0 0 0,1-1 0,-1 1 0,1 1 0,2 2 7,0 0 1,0 0-1,0 0 0,1 0 0,-1-1 1,1 1-1,5 3 0,0-2 32,0-1 0,0 0-1,0 0 1,0-1 0,1 0-1,-1-1 1,1 0 0,0 0-1,0-1 1,0 0-1,13-1 1,-18 0 13,1 0-1,0-1 0,-1 1 1,1-1-1,0 0 0,-1-1 1,0 1-1,1-1 1,-1 0-1,0 0 0,0-1 1,0 0-1,0 0 0,0 0 1,-1 0-1,1-1 1,-1 1-1,0-1 0,0-1 1,7-7-1,-10 10-27,0 0 1,0-1-1,0 1 0,0 0 0,0 0 1,0 0-1,0-1 0,-1 1 0,1 0 1,-1-1-1,1 1 0,-1 0 0,0-1 1,0 1-1,0-1 0,-1 1 0,1 0 1,0-1-1,-1 1 0,0 0 0,1-1 1,-1 1-1,0 0 0,0 0 0,0 0 1,0 0-1,-1 0 0,1 0 0,-1 0 1,1 0-1,-1 0 0,0 1 0,1-1 1,-1 0-1,0 1 0,0 0 0,0-1 1,0 1-1,-3-1 0,-5-3 21,1 1 0,-1 0 0,0 1 0,0 0 0,0 0 0,0 1 0,-17-1 0,13 2-71,1 1 1,0 1 0,0 0-1,0 1 1,-20 5-1,28-6-82,1 0 0,-1 1 0,1-1 0,-1 1 0,1 0 0,-1 0 0,1 1 0,0-1 0,0 1 0,0 0 0,1 0 0,-1 0 0,1 1 0,-1-1 0,1 1 0,0 0 0,1 0 0,-4 5 0,6-8 27,-1 1 1,0 0-1,1 0 0,-1 0 1,1 0-1,0 0 0,0 0 1,0 0-1,0-1 0,0 1 1,0 0-1,0 0 0,0 0 1,1 0-1,-1 0 0,1 0 1,-1 0-1,3 2 0,-1 0-11,0-1 0,0 1 0,1-1-1,0 0 1,0 0 0,-1 0-1,2 0 1,4 3 0,30 18-685</inkml:trace>
  <inkml:trace contextRef="#ctx0" brushRef="#br0" timeOffset="1">425 343 17388,'-7'8'658,"-6"7"464,0 1-1,-15 25 0,26-37-942,-1 0 0,1 0 0,0 0 0,1 0 0,-1 0 0,1 1 0,0-1 0,0 0 0,0 1 0,0-1 0,1 1 0,0-1 0,0 1 0,0-1 0,0 0 0,1 1 0,1 4 0,-1-7-119,-1 1 0,1-1 0,1 0 0,-1 0 0,0 0-1,0 0 1,1 0 0,-1 0 0,1 0 0,0 0 0,-1-1 0,1 1 0,0-1 0,0 1 0,0-1 0,3 2 0,0-1-6,0 0 0,0 0 0,0-1 1,0 1-1,0-1 0,0-1 0,8 1 1,1-1-8,1 0 0,0-1 1,0-1-1,22-6 1,-19 3 22,0-1 0,0 0 0,18-10 0,-27 12-12,-1-1-1,-1 0 1,1 0-1,-1 0 1,1-1 0,-2 0-1,1-1 1,7-9-1,-12 15-40,-1-1 1,0 1-1,0-1 0,1 0 0,-1 0 0,-1 1 0,1-1 0,0 0 0,0 0 0,-1 0 0,1 0 0,-1 0 0,1 0 0,-1 0 0,0 0 0,0 0 0,0 0 0,0 0 0,0 0 0,0 0 0,0 0 0,-1 0 0,1 0 0,-1 0 0,0 0 0,1 0 0,-1 0 0,0 1 0,0-1 0,0 0 0,0 0 0,-1 1 0,1-1 0,0 1 0,-1-1 0,1 1 0,-1 0 0,1-1 1,-1 1-1,0 0 0,-2-1 0,-4-3-45,-1 0 0,0 1 1,-1 0-1,1 0 0,-1 1 1,-17-3-1,3 2-118,1 2 0,-28 0 0,47 2-52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1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 18204,'6'-7'880,"6"-6"410,-7 15-800,-4 9 7,8 542-317,-9-550-362,-3 39-791,3-41 897,0-1 1,0 1-1,0 0 0,0-1 0,0 1 0,0 0 0,0-1 1,0 1-1,0 0 0,-1-1 0,1 1 0,0-1 1,0 1-1,-1-1 0,1 1 0,-1 0 0,1-1 0,0 1 1,-1-1-1,1 1 0,-1-1 0,1 0 0,-1 1 1,1-1-1,-1 1 0,1-1 0,-1 0 0,0 1 0,1-1 1,-1 0-1,0 0 0,1 0 0,-1 1 0,1-1 1,-1 0-1,0 0 0,1 0 0,-1 0 0,0 0 1,1 0-1,-1 0 0,0 0 0,1-1 0,-1 1 0,0 0 1,1 0-1,-1 0 0,1-1 0,-1 1 0,-1-1 1,-3-3-222,0-1 1,0 0 0,0 0 0,1 0-1,0 0 1,-6-10 0,-17-25-779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1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4 219 14323,'-2'-10'315,"1"1"-1,1-1 1,0 0-1,0 1 1,1-1-1,2-11 1,-2 16-188,1 1 0,-1 0 0,1 0 0,0 0 0,0 0 0,0 1 0,0-1 0,1 1 0,-1-1 1,1 1-1,0 0 0,0 0 0,0 0 0,1 0 0,-1 0 0,7-3 0,9-4 367,0 0 0,1 1 0,1 2 0,-1 0-1,32-6 1,-12 5-47,80-4-1,-108 11-408,0 1 0,0 0-1,0 1 1,0 1 0,20 4 0,-29-5-34,-1 0 1,1 0 0,0 0-1,-1 0 1,1 0-1,-1 0 1,0 1-1,1-1 1,-1 1-1,0 0 1,0-1-1,0 1 1,0 0 0,0 0-1,0 0 1,0 1-1,-1-1 1,1 0-1,-1 1 1,0-1-1,0 1 1,0-1 0,0 1-1,0 0 1,0-1-1,-1 1 1,1 0-1,-1 0 1,0-1-1,0 7 1,-1 0 25,-1 0 0,0 0 0,0 0 1,-1 0-1,0-1 0,-1 1 0,0-1 0,0 0 1,-1 0-1,0 0 0,-9 11 0,-8 7 203,-43 41-1,53-56-174,-4 5 38,-1-1 0,0 0-1,-27 16 1,43-30-131,-1 0 0,1 0 0,-1-1 1,1 1-1,-1 0 0,0-1 0,1 1 0,-1-1 0,0 1 0,0-1 0,1 0 0,-4 0 0,5 0 3,-1 0 0,1 0 0,-1 0 1,1 0-1,-1-1 0,1 1 0,0 0 0,-1 0 0,1-1 0,0 1 0,-1 0 0,1 0 0,0-1 0,-1 1 0,1 0 0,0-1 0,0 1 0,-1-1 0,1 1 0,0 0 0,0-1 0,0 1 0,-1-1 0,1 1 0,0 0 0,0-1 1,0 1-1,0-1 0,0 1 0,0-1 0,0-4-105,1 1 1,0 0-1,-1-1 1,2 1-1,-1 0 1,0 0 0,1-1-1,3-4 1,9-19-371,26-35 1,-2 11-270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1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14027,'1'1'211,"1"0"0,-1 1 0,0-1-1,0 0 1,-1 1 0,1-1 0,0 0 0,0 1 0,-1-1 0,1 1 0,-1-1-1,1 1 1,-1 0 0,0-1 0,1 1 0,-1-1 0,0 4 0,-2 32 1631,1-27-1393,-1 22 491,0-13-606,0 0 0,1 0 0,2-1 0,0 1 0,0 0 0,7 26 0,-8-44-298,1 1 1,-1-1 0,1 1-1,-1-1 1,1 0-1,-1 1 1,1-1 0,0 0-1,0 1 1,0-1-1,0 0 1,0 0 0,0 0-1,0 0 1,0 0-1,0 0 1,0 0 0,0 0-1,1-1 1,1 2 0,-2-2-5,0 0 1,0 0 0,0 0 0,0 0 0,0-1-1,0 1 1,-1 0 0,1 0 0,0-1 0,0 1-1,0 0 1,0-1 0,0 1 0,0-1 0,0 0-1,-1 1 1,1-1 0,0 0 0,0 1 0,-1-1-1,1 0 1,0 0 0,-1 1 0,1-1 0,-1 0-1,1 0 1,-1 0 0,0 0 0,1 0 0,-1-1-1,5-10 114,-2-1 0,0 1 0,0-1 0,-2 1 0,1-1 0,-1 0 0,-1 0 0,0 1 0,-1-1 0,-1 0 0,-3-17-1,4 29-139,1-1 0,0 0 0,0 1-1,-1-1 1,1 1 0,-1-1-1,0 1 1,1-1 0,-1 1-1,0-1 1,0 1 0,0 0-1,0-1 1,0 1 0,0 0 0,0 0-1,0 0 1,0 0 0,-1 0-1,1 0 1,0 0 0,-1 0-1,1 0 1,-1 1 0,-2-2-1,4 2-3,-1 0-1,0 1 0,1-1 0,-1 0 0,1 0 0,-1 1 1,1-1-1,-1 0 0,1 1 0,-1-1 0,1 1 0,-1-1 1,1 0-1,0 1 0,-1-1 0,1 1 0,-1-1 0,1 1 1,0-1-1,0 1 0,-1 0 0,1-1 0,0 1 0,0-1 1,0 1-1,0 0 0,0-1 0,0 1 0,-1-1 0,2 1 1,-1 0-1,0-1 0,0 1 0,0-1 0,0 1 0,0 1 1,6 23-11,-4-21 4,0-1 0,0 1 0,1 0-1,-1-1 1,1 0 0,0 0 0,0 0 0,0 0 0,0 0-1,1 0 1,-1-1 0,1 0 0,-1 1 0,1-1-1,0-1 1,0 1 0,0 0 0,0-1 0,0 0 0,0 0-1,0 0 1,1-1 0,-1 1 0,0-1 0,9-1 0,-6 1 5,-1 0 0,1-1 1,0-1-1,0 1 1,-1-1-1,1 0 0,-1 0 1,1-1-1,-1 0 1,0 0-1,0-1 0,0 1 1,0-1-1,-1-1 1,7-5-1,-7 5 23,-1 0-1,1-1 0,-1 1 1,0-1-1,0 0 1,-1 0-1,0 0 1,0-1-1,0 1 1,-1-1-1,0 1 1,3-13-1,-7 16 17,-3 9-32,-2 10-11,2-7-5,2 0 1,0 0-1,0 1 1,0 0-1,1-1 1,1 1-1,0 0 1,0 19-1,1-28 6,0 0-1,1 0 0,-1 0 0,0 1 0,1-1 0,-1 0 1,0 0-1,1 0 0,-1 0 0,1 0 0,0 0 0,-1-1 0,1 1 1,0 0-1,0 0 0,-1 0 0,1-1 0,0 1 0,0 0 1,0-1-1,2 2 0,-1-1-2,1 0-1,-1-1 1,0 1 0,1-1 0,-1 1 0,1-1 0,-1 0 0,1 0-1,3 0 1,5-2-21,0 0 0,0 0 0,15-7 1,-22 8 13,23-9-49,-17 6 43,-1 0 0,1 1 0,0 0 0,0 1 0,15-2 1,-22 3-3,0 1 1,0 1 0,-1-1 0,1 0 0,0 1 0,-1-1 0,1 1 0,-1 0 0,1 0 0,-1 0 0,1 0 0,-1 0 0,1 0 0,-1 1 0,0-1 0,0 1 0,0 0 0,0 0 0,0 0 0,0 0 0,0 0 0,-1 0 0,1 0 0,-1 0 0,3 5 0,7 20-386,1 0-86,-9-21 286,-1-10 67,-2-5 217,1-1 0,0 1 0,0 0 1,1 0-1,0-1 0,1 1 0,0 0 1,6-12-1,1 9-222,-9 11 57,0 0 0,0 1 1,-1-1-1,1 0 0,0 1 0,0-1 0,-1 0 0,1 0 0,-1 1 0,1-1 0,0 0 0,-1 0 0,0 0 0,1 0 0,-1 0 0,1 0 0,-1 0 0,0 0 0,0 0 0,0 0 0,0 0 0,1 0 0,-1 0 0,-1 0 0,1 0 0,0 0 0,0 0 0,0 0 0,0 0 0,-1-2 1,-4-2-457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1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16219,'-5'0'1729,"2"3"-1217,5 0-280,4-2 1064,9 1-1336,5-1-376,4-1 392,2 3-224,2 3-104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1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159 190 14203,'-10'0'627,"0"1"0,1 0 1,-1 0-1,1 1 0,-11 4 0,13-4-587,1 0 0,-1 1 0,1 0 0,0 0 0,0 1 0,0 0 0,0 0 0,1 0 0,-1 0-1,1 1 1,0 0 0,-6 9 0,10-13-32,0 0-1,0 0 0,0 0 0,1 0 1,-1 0-1,0 1 0,1-1 1,-1 0-1,1 0 0,-1 1 0,1-1 1,0 1-1,0-1 0,-1 0 0,1 1 1,0-1-1,0 0 0,0 1 1,1 1-1,-1-2 10,1 0 1,-1 0-1,1 0 1,0 0-1,-1 0 0,1 0 1,0 0-1,-1-1 1,1 1-1,0 0 0,0 0 1,0-1-1,0 1 1,0-1-1,0 1 1,0-1-1,0 1 0,2 0 1,1 0 41,0 0-1,1 0 1,-1 0 0,0-1 0,1 0-1,-1 0 1,0 0 0,1 0 0,-1-1-1,8-1 1,-2-2 23,0-1 0,0 0 0,0 0 0,-1-1 0,0 0-1,0-1 1,0 0 0,-1 0 0,0-1 0,-1 0 0,1 0 0,-2-1-1,1 0 1,-1 0 0,0-1 0,-1 1 0,4-12 0,-9 22-79,0-1 0,0 0 0,0 0 0,0 0 0,0 0 0,0 0 0,-1 0 0,1 0 0,0 0 0,0 0 1,0 0-1,0 0 0,0 0 0,0 0 0,0 0 0,0 0 0,0 0 0,0 0 0,0 0 0,-1 0 0,1 0 0,0 0 0,0 0 0,0 0 0,0 0 0,0 0 0,0 0 1,0 0-1,0 0 0,0 0 0,0 0 0,0 0 0,-1 0 0,1 0 0,0 0 0,0 0 0,0 0 0,0 0 0,0 0 0,0 0 0,0-1 0,0 1 0,0 0 0,0 0 1,0 0-1,0 0 0,0 0 0,0 0 0,0 0 0,0 0 0,0 0 0,0 0 0,0 0 0,0 0 0,0-1 0,0 1 0,0 0 0,-7 6 16,6-3-16,-1 0 0,1 0 0,0 0 1,0 0-1,0 0 0,1 1 0,-1-1 0,1 0 1,0 0-1,-1 1 0,2-1 0,-1 0 0,0 0 1,2 6-1,-2-8 3,1 1 1,-1-1-1,1 0 0,0 0 1,-1 0-1,1 1 1,0-1-1,0 0 1,0 0-1,0 0 0,0 0 1,0-1-1,0 1 1,0 0-1,0 0 1,0-1-1,1 1 0,-1 0 1,0-1-1,0 1 1,1-1-1,-1 0 1,0 1-1,1-1 0,-1 0 1,0 0-1,1 0 1,-1 0-1,0 0 1,1 0-1,-1 0 0,0 0 1,1-1-1,-1 1 1,0 0-1,1-1 0,0 0 1,7-2 49,-1-1 0,0 1-1,0-2 1,0 1 0,0-1 0,-1 0 0,1-1 0,-1 0-1,-1 0 1,1 0 0,-1-1 0,10-14 0,-7 9 20,-1 0 0,-1-1 0,0 0 0,-1 0 0,0 0 1,-1-1-1,5-18 0,-10 29-63,1 1 1,-1-1-1,1 1 0,-1-1 1,0 1-1,0-1 0,0 1 1,-1-6-1,1 8-12,0 0 1,0 0-1,0 0 0,-1 0 1,1-1-1,0 1 0,0 0 0,0 0 1,0 0-1,0 0 0,0-1 0,0 1 1,0 0-1,-1 0 0,1 0 1,0 0-1,0 0 0,0 0 0,0 0 1,0-1-1,-1 1 0,1 0 1,0 0-1,0 0 0,0 0 0,0 0 1,-1 0-1,1 0 0,0 0 1,0 0-1,0 0 0,-1 0 0,1 0 1,0 0-1,0 0 0,0 0 1,0 0-1,-1 0 0,1 0 0,-11 12 17,1 2-24,2 0 0,0 1 0,1 0 0,0 0 0,1 1 0,1 0 0,0 0 0,1 0 0,1 1 0,-2 21 0,5-35 4,0 0 0,0 0 0,-1 0 1,2 0-1,-1 0 0,0 0 1,1-1-1,-1 1 0,1 0 0,0 0 1,0 0-1,0 0 0,0-1 1,0 1-1,1-1 0,-1 1 0,1-1 1,0 1-1,0-1 0,0 0 0,0 0 1,0 0-1,0 0 0,0 0 1,1 0-1,-1-1 0,1 1 0,-1-1 1,1 0-1,0 1 0,-1-1 1,1 0-1,0-1 0,0 1 0,0 0 1,0-1-1,0 0 0,0 0 1,-1 0-1,1 0 0,0 0 0,0 0 1,0-1-1,6-1 0,5-2 0,-1 0-1,1-2 0,22-10 0,-26 10 30,0 1 0,0 0 0,1 1-1,0 0 1,0 1 0,0 0-1,16-1 1,-15 3 13,89-8 216,-86 6-217,0 0 0,-1 0-1,0-2 1,25-10-1,-36 14-29,-1 0 0,0-1 0,1 1 0,-1-1-1,0 1 1,0-1 0,0 0 0,0 0 0,0 0-1,-1 0 1,1 0 0,0 0 0,-1-1 0,0 1-1,2-3 1,-3 4-2,0 0 0,1 0 0,-1 0 0,0-1-1,0 1 1,0 0 0,0 0 0,0 0 0,0 0-1,-1 0 1,1 0 0,0 0 0,0 0 0,-1 0-1,1 0 1,-1 0 0,1 0 0,-1 0 0,1 1-1,-1-1 1,1 0 0,-1 0 0,0 0 0,1 1 0,-1-1-1,0 0 1,0 0 0,0 1 0,0-1 0,0 1-1,1-1 1,-1 1 0,0-1 0,0 1 0,0 0-1,0 0 1,0-1 0,0 1 0,0 0 0,-2 0-1,0-1 6,0 1 0,0-1-1,0 1 1,0 0 0,0 0-1,0 0 1,1 0 0,-1 1 0,0-1-1,0 1 1,0-1 0,0 1-1,1 0 1,-1 0 0,0 1-1,1-1 1,-1 1 0,1-1-1,-1 1 1,1 0 0,0-1-1,-1 1 1,1 0 0,0 1-1,0-1 1,-2 3 0,3-3-11,0 0 0,0 0 1,0 0-1,0 1 1,0-1-1,0 0 0,0 0 1,1 1-1,-1-1 1,1 0-1,0 1 0,-1-1 1,1 0-1,0 1 1,0-1-1,1 0 0,-1 1 1,0-1-1,1 0 1,0 1-1,-1-1 0,1 0 1,0 0-1,0 0 1,0 0-1,0 0 0,1 0 1,-1 0-1,0 0 1,1 0-1,0 0 0,3 2 1,1 1-100,-1-1-1,2 0 1,-1-1 0,0 0 0,1 0-1,-1 0 1,1-1 0,7 2 0,59 10-278,-29-9 137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10266,'4'-4'246,"0"1"1,1 0-1,-1 0 0,1 0 1,0 0-1,0 1 0,0 0 1,8-2-1,48-11 639,-42 11-895,43-7 234,106-7 1,67 13-167,-49 2-284,679-84-282,-186-5 1316,-583 82-516,0 3 0,0 5 0,174 17 0,5 18-261,107 14-14,-2 21-6,-177-22-54,241 52-98,5-32-30,392-49-177,-822-18 139,0 0-1,1 0 1,-1-2 0,0-1-1,0 0 1,19-8-1,-36 12-32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0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10242,'15'2'441,"1"0"-1,-1-2 0,0 0 1,28-3-1,-30 1-291,1 0 1,-1 2-1,0-1 0,0 2 1,0 0-1,0 0 1,17 5-1,-13 0-73,1-1-1,0-1 1,0 0 0,0-2 0,0 0-1,0-1 1,0 0 0,0-2 0,20-2-1,112-27 216,49-6-43,9 20-187,54-7 613,-171 11-189,181-1-1,-222 15-534,1 2 0,-1 2 0,0 3 0,0 2-1,56 19 1,-12 4-48,2-4 1,2-4-1,107 14 0,213-9 115,-304-31-7,189-25 1,-191 9-3,327-34-11,-38 16-41,-167 11 36,-72 8 7,226-12 3,245 2 14,146 0 5,-469 20-10,100 14 67,-131-6-31,-37-1-45,-176 1-2,-12 1 12,76-6 0,135-38 42,-126 15-36,-135 25-22,1-1 1,-1 1-1,1-1 1,-1 1-1,1 1 0,-1-1 1,1 1-1,-1-1 0,0 1 1,1 0-1,-1 1 0,0-1 1,0 1-1,5 2 0,-6-3-9,1 0-1,-1-1 0,1 0 0,-1 0 1,1 0-1,-1 0 0,1-1 0,-1 1 1,0-1-1,7-2 0,-3 1-25,33-9-260,-29 8 165,0 0-1,0 0 1,0 1-1,18-1 1,-23 1 98,-6 2 28,0 0 1,0 0-1,0 0 0,0 0 0,0 0 0,0 0 0,0 0 0,0 0 0,0 0 0,0 0 0,0-1 1,0 1-1,-1 0 0,1 0 0,0 0 0,0 0 0,0 0 0,0 0 0,0 0 0,0 0 0,0 0 0,0 0 1,0 0-1,0 0 0,0 0 0,0 0 0,0 0 0,0 0 0,0 0 0,0 0 0,1 0 0,-1-1 1,0 1-1,0 0 0,0 0 0,-1 0-71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1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56 14011,'1'-1'166,"-1"0"-1,1 0 1,-1 0-1,0 0 1,1 0-1,-1 0 1,0 0 0,1-1-1,-1 1 1,0 0-1,0 0 1,0 0 0,0 0-1,0 0 1,0 0-1,0 0 1,-1-1-1,1 1 1,0 0 0,-1 0-1,1 0 1,-1 0-1,1 0 1,-1-1-1,-1 0 63,1 1 0,-1-1 0,1 1-1,-1-1 1,0 1 0,0 0 0,1 0 0,-1-1-1,0 1 1,0 0 0,-4 0 0,-3-2 210,0 1 0,0 0 0,0 0 0,-17 0 0,13 2-362,1 0 0,0 1 1,0 1-1,0 0 0,0 0 0,0 1 0,0 1 0,0 0 0,1 0 0,0 2 0,0-1 0,0 1 0,1 1 1,0-1-1,0 2 0,-14 13 0,21-18-74,1-1 1,0 1 0,0-1-1,0 1 1,1 0 0,-1 0-1,1-1 1,-1 1-1,1 0 1,0 1 0,0-1-1,1 0 1,-2 5-1,2-6-3,0 0 0,1 0 0,-1-1 0,0 1 0,0 0 0,1 0 0,0 0 0,-1-1 0,1 1 0,0 0 0,-1 0 0,1-1 0,0 1 0,0-1 0,1 1 0,-1-1 0,0 1 0,0-1 0,1 0 0,-1 0 0,1 1 0,-1-1 0,1 0 0,2 1 0,4 2-131,1-1 1,0 1 0,0-1 0,1-1 0,-1 0-1,0 0 1,1-1 0,-1 0 0,1-1 0,13-1-1,0 0-198,1-2 0,-1-1 0,24-7 0,5-6-111,-7-1-153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1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14771,'-33'22'2511,"24"-16"-1392,0 0 1,-15 13-1,23-19-1083,1 1-1,0-1 1,-1 0-1,1 0 1,0 1-1,0-1 1,-1 0-1,1 0 1,0 1-1,0-1 1,-1 0-1,1 1 1,0-1-1,0 0 1,0 1-1,-1-1 1,1 0-1,0 1 1,0-1-1,0 1 1,0-1-1,0 0 1,0 1-1,0-1 1,0 1-1,0-1 1,0 0-1,0 1 0,0-1 1,0 1-1,0-1 1,1 0-1,-1 1 1,13 5 363,25-5-456,-36-1 98,139-14-212,-140 14 191,0 0 0,0 0 0,1 0 0,-1-1 0,0 1 0,0 1 0,1-1 0,-1 0 0,0 0-1,1 0 1,-1 1 0,0-1 0,0 0 0,0 1 0,1 0 0,-1-1 0,0 1 0,0-1 0,0 1-1,0 0 1,0 0 0,0 0 0,0 0 0,0 0 0,-1-1 0,1 2 0,0-1 0,0 0 0,-1 0-1,1 0 1,-1 0 0,1 0 0,-1 0 0,1 1 0,-1-1 0,0 0 0,1 0 0,-1 1 0,0-1 0,0 3-1,8 22 412,-6-25-416,-1 1 0,1-1 0,0 1 0,-1-1-1,1 1 1,0-1 0,0 0 0,0 0 0,0 0 0,0 0-1,0 0 1,0-1 0,1 1 0,-1-1 0,0 1 0,0-1-1,1 0 1,-1 0 0,0 0 0,0 0 0,1 0-1,3-1 1,8-1-184,1 0 0,16-5 0,-30 7 146,22-8-509,1 0-1,-1-1 1,0-2-1,34-21 1,-25 12-63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1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15763,'-11'4'812,"0"-1"0,0 0 0,0 0 0,0-2 0,0 1-1,0-1 1,-14-1 0,45 5-1175,32 12 1,-39-12 198,-4-2 18,1 1 0,-1 0 0,1 0 0,14 11 0,-22-14 137,-1 0-1,0 0 0,1 1 1,-1-1-1,0 0 0,0 0 1,0 0-1,0 1 0,0-1 1,0 1-1,0-1 0,-1 1 1,1-1-1,0 1 0,-1-1 1,1 3-1,-1-3 25,0 1-1,0-1 0,-1 1 1,1-1-1,0 0 1,-1 1-1,1-1 1,-1 0-1,0 1 0,1-1 1,-1 0-1,0 0 1,0 0-1,0 1 1,0-1-1,0 0 1,0 0-1,0 0 0,0-1 1,0 1-1,0 0 1,-3 1-1,-2 2 70,0 0 0,-1-1 0,1 0 1,-1 0-1,0 0 0,0-1 0,0 0 0,0 0 0,-1-1 0,1 0 0,0 0 0,-1-1 1,-11 0-1,18 0-106,1 0-1,0 0 1,0 0 0,-1 0 0,1 0 0,0 0 0,0 0-1,-1-1 1,1 1 0,0 0 0,0 0 0,-1 0 0,1 0-1,0 0 1,0-1 0,-1 1 0,1 0 0,0 0 0,0 0-1,0-1 1,-1 1 0,1 0 0,0 0 0,0 0 0,0-1-1,0 1 1,0 0 0,0 0 0,-1-1 0,1 1 0,0 0-1,0-1 1,0 1 0,0 0 0,0 0 0,0-1 0,0 1-1,0 0 1,0 0 0,0-1 0,0 1 0,0 0 0,1-1-1,-1 1 1,0 0 0,0 0 0,0-1 0,0 1 0,0 0-1,0 0 1,1 0 0,-1-1 0,0 1 0,11-14-322,9-3 4,5-5-112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13563,'-2'8'721,"-1"0"-1,1-1 1,-1 0-1,-1 1 1,-4 6 0,5-8-262,0 0 1,0-1 0,1 1 0,-1 0 0,1 1 0,0-1 0,1 0 0,-2 9 0,3-14-413,0 0 0,0 0 0,0 0-1,1 1 1,-1-1 0,0 0 0,0 0 0,1 0 0,-1 0-1,0 1 1,1-1 0,-1 0 0,1 0 0,0 0 0,-1 0 0,1 0-1,0 0 1,-1 0 0,1 0 0,0-1 0,0 1 0,1 1-1,1 0-7,-1-1 0,1 0 0,0 0 0,-1 0 0,1 0 0,0 0 0,0-1 0,-1 1-1,5 0 1,6-1-68,1 0 0,-1-1 0,16-2-1,-24 2 21,19-3-204,41-14 0,-6 1-225,-58 17 440,-1 0-1,0 0 1,1 1-1,-1-1 1,0 0-1,1 0 1,-1 0-1,0 0 1,1 0 0,-1 1-1,0-1 1,1 0-1,-1 0 1,0 0-1,0 1 1,1-1-1,-1 0 1,0 0-1,0 1 1,0-1 0,1 0-1,-1 1 1,0-1-1,0 0 1,0 0-1,0 1 1,0-1-1,1 0 1,-1 1-1,0-1 1,0 1-1,0-1 1,0 0 0,0 1-1,0-1 1,0 0-1,0 1 1,0-1-1,0 0 1,-1 1-1,1-1 1,0 1 5,0 0 0,0 0-1,0-1 1,0 1 0,0 0 0,0-1 0,1 1 0,-1 0 0,0-1-1,0 1 1,0 0 0,1-1 0,-1 1 0,0-1 0,1 1-1,-1 0 1,1 0 0,2 0-26,0 0 0,-1 0 0,1 0 1,0 0-1,0-1 0,-1 1 0,1-1 0,0 0 0,0 1 0,0-1 0,0-1 0,0 1 0,-1 0 0,6-2 0,40-13-1058,-41 12 870,18-8-1056,0-1 0,38-26 0,-7 4-772,-56 35 2070,0-1 0,0 0-1,1 1 1,-1-1 0,0 1 0,0-1 0,0 0-1,0 1 1,0-1 0,0 1 0,0-1 0,0 0-1,0 1 1,0-1 0,0 1 0,0-1 0,0 0-1,0 1 1,-1-1 0,1 0 0,0 1 0,0-1 0,0 1-1,-1-1 1,1 0 0,0 0 0,0 1 0,-1-1-1,1 1 1,-9 16 693,2-2-247,0-1 0,1 1 0,1 0 0,0 0 0,1 1 0,1 0 0,1-1 0,-2 22 0,4 8-260,8 74 0,-5-92-296,-1-15 48,0 0 0,-1 1-1,-1-1 1,-2 24 0,-1-32 326,-1-10-105,-1-11 69,4-10-196,1 0 0,0 0 0,2 0 0,2 0 0,0 1 0,2 0 0,0-1 0,2 2 0,1-1 0,1 1 0,25-44 0,-32 64-93,0 0 0,0 1 0,1 0 0,-1-1 0,1 1 0,0 1-1,0-1 1,1 1 0,-1-1 0,1 1 0,-1 0 0,1 1 0,0-1 0,0 1 0,0 0-1,1 0 1,-1 1 0,9-2 0,-10 3 20,1 0-1,-1 0 1,1 0-1,-1 0 1,0 1-1,0 0 1,1 0-1,-1 0 1,0 0-1,0 0 1,0 1-1,0 0 1,0 0-1,0 0 1,-1 1-1,1-1 1,-1 1-1,1 0 0,-1 0 1,0 0-1,0 0 1,0 0-1,-1 1 1,3 3-1,-4-5 18,0-1-1,1 1 0,-1-1 1,0 1-1,0 0 0,-1-1 1,1 1-1,0 0 0,-1 0 0,1 0 1,-1 0-1,1 0 0,-1-1 1,0 1-1,0 0 0,0 0 0,0 0 1,0 0-1,0 0 0,-1 0 1,1 0-1,-1 0 0,1 0 0,-1-1 1,0 1-1,1 0 0,-1 0 1,0-1-1,0 1 0,0 0 0,-1-1 1,1 1-1,0-1 0,-1 0 1,1 1-1,0-1 0,-1 0 1,0 0-1,1 0 0,-1 0 0,0 0 1,-2 1-1,-2 1 100,-1 0 1,1-1-1,-1 0 0,1 0 1,-1-1-1,0 1 1,1-1-1,-1-1 0,0 0 1,0 1-1,-8-2 1,12 0-93,-1 0 1,0 1 0,1-1-1,-1 0 1,1-1 0,0 1 0,-1-1-1,1 1 1,0-1 0,0 0-1,0 0 1,-3-3 0,4 3-98,1 1 0,0-1 1,0 1-1,0-1 1,0 0-1,0 1 0,0-1 1,0 0-1,0 0 0,1 0 1,-1 0-1,1 0 0,-1 0 1,1 0-1,0 0 0,0 0 1,0 0-1,0 0 0,0 0 1,0 0-1,0 0 0,1 0 1,-1 1-1,2-4 0,1-4-141,2 0-1,-1 0 0,1 0 0,11-16 0,13-14-566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2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 17156,'0'0'63,"0"0"0,1-1 0,-1 1 1,0 0-1,1 0 0,-1 0 0,0-1 1,0 1-1,1 0 0,-1 0 1,0 0-1,1 0 0,-1 0 0,0 0 1,1 0-1,-1 0 0,0 0 0,1 0 1,-1 0-1,0 0 0,1 0 0,-1 0 1,0 0-1,1 0 0,-1 0 0,0 0 1,0 0-1,1 0 0,-1 0 0,0 1 1,1-1-1,-1 12 1267,-16 27 242,8-20-661,-4 17-261,2 0 1,-8 46-1,16-66-591,0 0-1,1 0 1,0 0-1,2 1 1,0-1-1,0 0 1,8 27-1,-9-41-56,0-1 0,1 1-1,0-1 1,-1 1 0,1-1 0,0 1-1,0-1 1,-1 1 0,1-1 0,0 0-1,2 2 1,-3-3-1,1 1 1,-1-1-1,0 0 1,1 0-1,-1 1 0,1-1 1,-1 0-1,1 0 0,-1 1 1,1-1-1,-1 0 1,1 0-1,-1 0 0,1 0 1,-1 0-1,1 0 0,-1 0 1,1 0-1,0 0 1,-1 0-1,1 0 0,0 0 1,0-1 0,1 0 0,-1 0 1,0 0-1,0 0 0,0 0 1,0 0-1,0 0 0,0 0 1,0 0-1,0 0 0,0-1 1,0 1-1,0 0 0,-1-1 1,1 1-1,-1-1 0,1 1 1,-1 0-1,0-1 0,1 1 1,-1-2-1,9-70 48,-9 67-51,0-1 0,0 1 0,0 0 0,-1-1 0,0 1 1,0 0-1,0 0 0,-1 0 0,-3-9 0,1 12-32,4 11 15,5 15 7,-1-16 9,0-1 0,0 0 0,1-1 0,-1 1 0,1-1 0,0 0 0,1 0 0,-1-1 1,1 0-1,0 1 0,0-2 0,1 1 0,-1-1 0,1 0 0,-1 0 0,1-1 0,7 2 0,-6-2-3,0 0 0,0 0 0,0-1 0,1 0-1,-1-1 1,0 0 0,0 0 0,0 0 0,0-1 0,1 0-1,-1-1 1,0 0 0,-1 0 0,15-7 0,-20 8 16,1 0 1,0-1-1,-1 0 1,1 0-1,-1 0 0,0 0 1,0 0-1,1 0 1,-1 0-1,-1-1 1,1 1-1,0-1 0,-1 1 1,1-1-1,-1 0 1,0 0-1,1 0 1,0-4-1,-2 7-6,-1 0 0,1 1 0,0-1 0,0 0-1,0 0 1,0 0 0,0 0 0,0 0 0,-1 0 0,1 1 0,0-1-1,0 0 1,0 0 0,0 0 0,-1 0 0,1 0 0,0 0 0,0 0-1,0 0 1,0 0 0,-1 0 0,1 0 0,0 0 0,0 0 0,0 0-1,0 0 1,-1 0 0,1 0 0,0 0 0,0 0 0,0 0 0,0 0-1,-1 0 1,1-1 0,0 1 0,0 0 0,0 0 0,0 0-1,0 0 1,-1 0 0,1 0 0,0 0 0,0-1 0,0 1 0,0 0-1,0 0 1,0 0 0,0 0 0,0-1 0,-1 1 0,1 0 0,0 0-1,0 0 1,0 0 0,0-1 0,0 1 0,0 0 0,0 0 0,0 0-1,0 0 1,0-1 0,0 1 0,0 0 0,0 0 0,1-1 0,-12 13 192,10-7-157,-1 0 1,1 0-1,-1-1 1,2 1-1,-1 0 1,0 1 0,1-1-1,0 0 1,0 0-1,2 8 1,-2-11-67,0 0 1,0-1 0,0 1 0,1 0-1,-1-1 1,1 1 0,-1-1-1,1 1 1,0-1 0,0 1 0,-1-1-1,1 1 1,0-1 0,0 0-1,0 1 1,0-1 0,1 0 0,-1 0-1,0 0 1,0 0 0,1 0-1,-1 0 1,1 0 0,-1 0 0,1-1-1,-1 1 1,1 0 0,-1-1-1,1 1 1,0-1 0,-1 0 0,1 0-1,0 1 1,-1-1 0,1 0-1,1-1 1,0 1-226,0-1 1,0 0-1,0 0 0,0-1 0,0 1 1,0-1-1,-1 1 0,1-1 0,-1 0 1,1 0-1,-1 0 0,0 0 1,0 0-1,0-1 0,0 1 0,0-1 1,0 1-1,0-1 0,-1 0 0,0 0 1,3-5-1,1-5-1199,-1 0 1,0-1-1,3-19 1,-5 24 1006,1-3 323,-1 0 1,0-1-1,-1 1 0,0 0 0,-1-1 0,0 1 0,-4-23 0,4 35 237,0 0 0,0-1 0,0 1 0,0-1 0,0 1 0,0 0 1,-1-1-1,1 1 0,0-1 0,0 1 0,0 0 0,0-1 0,0 1 0,-1 0 0,1-1 0,0 1 0,0 0 0,-1-1 0,1 1 0,0 0 0,0-1 1,-1 1-1,1 0 0,0 0 0,-1-1 0,1 1 0,0 0 0,-1 0 0,0 0 0,-3 10 2587,3-5-2372,1-1 1,0 0-1,0 1 0,0-1 1,1 8-1,1-8-516,0 0 0,0 0 0,1-1 0,-1 1 0,1-1 0,0 1 0,0-1 1,0 0-1,0 0 0,1 0 0,-1-1 0,1 1 0,0-1 0,0 0 0,0 0 0,0 0 0,0 0 0,7 1 0,1 1-501,1-1 0,-1 0-1,1-1 1,-1-1-1,16 0 1,-28-1 722,0 0-1,0 0 1,0 0 0,0 0 0,0 0-1,0 0 1,0 0 0,1 0-1,-1 0 1,0 0 0,0 0 0,0 0-1,0 0 1,0 0 0,0 1 0,0-1-1,1 0 1,-1 0 0,0 0 0,0 0-1,0 0 1,0 0 0,0 0-1,0 0 1,0 0 0,0 0 0,0 0-1,0 0 1,0 1 0,1-1 0,-1 0-1,0 0 1,0 0 0,0 0 0,0 0-1,0 0 1,0 0 0,0 0-1,0 1 1,0-1 0,0 0 0,0 0-1,0 0 1,0 0 0,0 0 0,0 0-1,0 0 1,0 1 0,0-1-1,0 0 1,-5 8 1405,-8 6 668,12-13-1919,-11 11 1305,-18 18 1226,29-28-2616,-1 0 1,1 0 0,0-1 0,0 1-1,0 0 1,0 1 0,0-1-1,0 0 1,1 0 0,-1 0-1,1 0 1,-1 1 0,1-1 0,0 0-1,0 3 1,0-3-86,1-1 0,-1 0 0,1 0 0,0 1 1,-1-1-1,1 0 0,0 0 0,0 0 0,0 0 0,-1 0 0,1 0 0,0 0 0,1 0 1,-1 0-1,0 0 0,0 0 0,0-1 0,0 1 0,1-1 0,-1 1 0,0-1 0,1 1 1,-1-1-1,0 1 0,1-1 0,-1 0 0,2 0 0,44 4-307,-40-4 202,27-1-534,-1-2-1,41-8 1,12-1-541,-86 12 1179,0 0 0,0 0 0,0 0 0,0 0 0,1 0 0,-1 0-1,0 0 1,0 0 0,0 0 0,0 0 0,0 0 0,0 0 0,0 0-1,1 0 1,-1 0 0,0 0 0,0 0 0,0 0 0,0 0 0,0 0 0,0 0-1,0 0 1,0 0 0,0 0 0,1 0 0,-1 0 0,0 0 0,0 0-1,0 1 1,0-1 0,0 0 0,0 0 0,0 0 0,0 0 0,0 0-1,0 0 1,0 0 0,0 0 0,0 1 0,0-1 0,0 0 0,0 0-1,0 0 1,0 0 0,0 0 0,0 0 0,0 0 0,0 0 0,0 1-1,0-1 1,-4 8 652,-8 7 354,12-14-887,-1 0-64,0-1 1,1 1-1,-1 0 0,0 0 0,1 0 0,-1-1 0,1 1 0,-1 0 0,1 0 0,-1 0 0,1 0 1,0 0-1,0 0 0,-1 0 0,1 0 0,0 0 0,0 0 0,0 0 0,0 0 0,0 0 0,0 2 0,1-3-69,-1 1-1,1 0 1,-1 0-1,1 0 1,-1-1-1,1 1 0,0 0 1,0-1-1,-1 1 1,1-1-1,0 1 0,0-1 1,0 1-1,-1-1 1,1 0-1,0 1 1,0-1-1,2 1 0,7 0-335,0 1-1,0-1 0,17-1 0,-10 0 337,16 3-392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2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3 126 16291,'0'-1'48,"-1"0"-1,1 0 0,-1-1 0,1 1 0,0 0 0,0 0 0,-1-1 0,1 1 0,0 0 0,0-1 0,0 1 0,1 0 0,-1 0 0,0-1 1,0 1-1,1 0 0,-1 0 0,0-1 0,1 1 0,0 0 0,-1 0 0,1 0 0,0 0 0,-1 0 0,1 0 0,0 0 0,0 0 0,0 0 0,0 0 1,1-1-1,37-29 227,-35 28-100,7-5-50,0 0 0,1 1 1,0 1-1,0 0 1,1 1-1,13-5 0,-23 9-73,0 0-1,0 1 0,0-1 1,0 0-1,0 1 0,0 0 0,0 0 1,0 0-1,-1 0 0,1 0 1,0 0-1,0 1 0,0 0 0,0-1 1,0 1-1,0 0 0,-1 0 1,1 1-1,0-1 0,-1 1 0,1-1 1,-1 1-1,1 0 0,-1 0 1,0 0-1,0 0 0,0 0 0,0 0 1,0 0-1,0 1 0,-1-1 1,1 1-1,1 4 0,8 19 466,-8-16-251,1-1 0,1 1-1,8 12 1,-11-18-177,1-1 1,-1 0-1,1 0 0,0 0 1,0-1-1,0 1 0,0-1 1,1 1-1,-1-1 0,1 0 1,-1-1-1,8 4 0,-2-3 45,0 0-1,1 0 1,-1-1-1,0 0 0,1 0 1,-1-1-1,0-1 1,0 1-1,1-2 0,14-3 1,8-3 291,50-22-1,-54 19-235,-27 10-210,0 1 0,-1-1 1,1 1-1,0-1 0,-1 1 1,1 0-1,0 0 0,0-1 0,-1 1 1,1 0-1,0 0 0,0 0 1,0-1-1,-1 1 0,1 0 1,0 0-1,0 0 0,0 1 1,0-1-1,-1 0 0,1 0 1,0 0-1,0 0 0,-1 1 1,1-1-1,0 0 0,0 1 1,-1-1-1,1 1 0,1 0 1,-2 1-19,0-1-1,1 1 1,-1 0 0,0 0 0,0 0 0,0-1 0,0 1 0,0 0 0,0 0 0,-1 3 0,0-4 31,1 1 1,-1 0 0,1-1 0,0 1 0,-1 0 0,1 0 0,0-1 0,0 1 0,0 0 0,0 0 0,1-1 0,-1 1-1,0 0 1,1-1 0,-1 1 0,1 0 0,0-1 0,-1 1 0,1 0 0,0-1 0,0 1 0,0-1 0,1 2 0,14 5-258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2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18844,'0'1'128,"0"0"0,1 0 0,-1 1 0,0-1 1,0 0-1,-1 0 0,1 0 0,0 0 0,0 0 0,0 0 0,-1 0 0,1 0 0,-1 0 1,1 0-1,0 0 0,-1 0 0,0-1 0,1 1 0,-1 0 0,0 0 0,0 0 1,-21 24 1062,11-14-112,10-10-1028,1 0 0,-1 0-1,0-1 1,1 1 0,-1 0 0,1 0 0,-1 0-1,1 0 1,-1 0 0,1 0 0,-1 0 0,1 0-1,0 0 1,0 0 0,0 0 0,-1 0-1,1 0 1,0 0 0,0 0 0,0 0 0,1 2-1,-1-2-26,1 0 0,0 0 0,-1 0 0,1 0-1,0-1 1,-1 1 0,1 0 0,0-1-1,0 1 1,0 0 0,0-1 0,-1 1 0,1-1-1,0 0 1,0 1 0,0-1 0,0 0-1,2 1 1,6 1-42,0-1 0,1 0 0,18-1 1,-17 0-19,7 0-70,71 5-381,-79-4 401,0 1-1,-1-1 1,1 2 0,-1 0-1,0 0 1,17 8-1,-22-9 64,-2 0 0,1 0 0,0 0 0,0 0 0,-1 0 0,1 0 0,-1 1 0,1 0 0,-1-1 0,0 1 1,0 0-1,0 0 0,-1 0 0,1 0 0,-1 0 0,0 0 0,2 4 0,-2-2 28,-1 0 0,1 0 0,-1-1 1,0 1-1,0 0 0,-1 0 0,1 0 1,-1 0-1,0 0 0,-3 8 0,-1-1 92,0 0 0,-1 0-1,0-1 1,-1 1-1,0-2 1,-1 1-1,0-1 1,-12 11 0,14-15-27,0-1 1,0 0 0,-1 0 0,1 0 0,-1-1 0,0 0 0,-1 0-1,1-1 1,-1 0 0,-12 3 0,17-5-180,0 0 1,-1-1-1,1 0 1,0 0-1,-1 0 1,1 0-1,-1 0 1,1 0-1,0-1 0,-1 0 1,1 0-1,0 0 1,0 0-1,0 0 1,-1-1-1,1 1 0,1-1 1,-1 0-1,0 0 1,0 0-1,1 0 1,-1 0-1,1-1 0,-1 1 1,1-1-1,0 0 1,-3-5-1,0-1-133,0-1 0,1 0-1,0-1 1,0 1 0,-3-21-1,-1-18-717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2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19436,'137'-3'6092,"68"-6"-9526,47-1-5947,-217 9 9019,7-1 3240,-42 2-2816,1 0 1,-1 0 0,0 0-1,1 0 1,-1 0-1,1 0 1,-1 0 0,0 0-1,1 0 1,-1 0 0,1 0-1,-1 0 1,0 0 0,1 0-1,-1 0 1,0 0 0,1 0-1,-1 1 1,0-1 0,1 0-1,-1 0 1,0 0 0,1 1-1,-1-1 1,0 0-1,1 0 1,-1 1 0,0-1-1,0 0 1,1 0 0,-1 1-1,0-1 1,0 0 0,0 1-1,0-1 1,1 1 0,-1-1-1,-9 14 1887,-23 13 554,30-26-2341,-2 1-2,1 1 0,-1 0-1,1-1 1,-1 1 0,1 0-1,0 1 1,0-1 0,0 0-1,0 1 1,1 0 0,0 0-1,-1 0 1,-1 5 0,4-8-160,0 0 0,0-1 0,0 1 1,1 0-1,-1 0 0,0-1 1,0 1-1,0 0 0,1-1 1,-1 1-1,0-1 0,1 1 0,-1 0 1,1-1-1,-1 1 0,1-1 1,-1 1-1,1-1 0,-1 1 1,1-1-1,-1 1 0,1-1 0,0 0 1,-1 1-1,1-1 0,0 0 1,-1 0-1,1 1 0,0-1 0,0 0 1,28 7-342,-21-6 238,3 1-62,0 1 0,0 0 0,0 1 0,0 0 0,-1 0 0,12 8 0,-19-11 158,-1 1 0,0 0 1,1 0-1,-1 0 0,0 0 1,0 0-1,0 0 0,0 1 0,0-1 1,-1 1-1,1-1 0,-1 1 1,0 0-1,0 0 0,0-1 0,0 1 1,0 0-1,0 0 0,-1 0 1,1 0-1,-1 0 0,0 0 0,0 0 1,0 0-1,0 0 0,-1 0 1,1 0-1,-2 3 0,0 2 118,-1-1 0,0 1-1,0-1 1,-1 0 0,0 0 0,0 0 0,-1 0-1,1-1 1,-2 0 0,1 0 0,-1 0-1,1-1 1,-1 1 0,-1-2 0,1 1-1,-1-1 1,-12 7 0,17-11-128,0 1 0,0-1 0,1 1 0,-1-1 1,0 0-1,0 0 0,0 0 0,0 0 0,1 0 0,-1 0 0,0 0 0,0-1 0,0 1 1,1-1-1,-1 1 0,0-1 0,0 0 0,1 0 0,-1 0 0,1 0 0,-1 0 0,1 0 1,-1 0-1,1 0 0,0 0 0,-1-1 0,1 1 0,0-1 0,0 1 0,0-1 0,-1-1 1,-2-4-62,1 1-1,0-1 1,0 0 0,1-1 0,0 1 0,-2-10 0,0-22-242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2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19196,'14'7'1760,"3"-5"-1191,4 1-257,7-1 680,4-2-232,3 0-600,3 0-448,1 1 488,-1-1-248,-4 2-112,1 2-64</inkml:trace>
  <inkml:trace contextRef="#ctx0" brushRef="#br0" timeOffset="0.5">758 128 17500,'-20'14'1648,"-6"4"-1048,-2 3-248,-1 5 913,0 2-361,5 4-360,2 0-104,8-1-176,7-4-128,7-5-344,0-7-248,6-12-584,3-6 1776,3-17-904,1-7-88,-1-13-104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2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6 16323,'-19'-2'826,"1"0"-1,-1 1 1,0 1-1,-31 3 1,41-2-514,0 0 0,0 1 0,0 0 0,1 1 0,-1 0 0,1 0 0,-1 0 0,1 1 0,0 1 0,0-1 0,-10 10-1,16-13-278,1 0-1,-1 0 1,1 0-1,0 0 0,0 1 1,0-1-1,0 1 0,0-1 1,0 1-1,0-1 0,0 1 1,0 0-1,1-1 0,-1 1 1,0 0-1,1-1 0,0 1 1,-1 0-1,1 0 1,0 0-1,0-1 0,0 1 1,0 0-1,0 0 0,1 0 1,-1-1-1,1 1 0,-1 0 1,1 0-1,-1-1 0,1 1 1,0-1-1,0 1 0,0 0 1,0-1-1,0 1 1,0-1-1,0 0 0,0 1 1,2 0-1,3 4-9,0-1 1,0-1-1,1 1 0,-1-1 1,1 0-1,0 0 0,0-1 1,9 3-1,2 0 4,1-2 0,-1 0 0,1-1 0,30 2 0,-38-5 5,1 0 0,-1 0 1,1-1-1,-1-1 0,0 0 0,0-1 1,0 0-1,20-8 0,-29 10-17,0 1-1,0-1 1,0 0-1,-1-1 0,1 1 1,0 0-1,-1 0 1,1-1-1,-1 1 1,1-1-1,-1 1 0,0-1 1,0 1-1,1-1 1,-1 0-1,0 0 1,1-3-1,-2 3 1,0 1 0,0-1 0,1 0 0,-1 1 1,-1-1-1,1 0 0,0 1 0,0-1 0,-1 1 0,1-1 0,0 0 0,-1 1 0,0-1 1,1 1-1,-1-1 0,0 1 0,-1-2 0,-2-2 18,1 1 0,-1 0-1,0 0 1,0 1 0,0-1 0,-1 1 0,1 0-1,-1 0 1,0 0 0,0 1 0,-8-4 0,2 3-65,0 0-1,0 0 1,0 1 0,0 1 0,-13-1 0,21 2-69,1 0-1,0 0 1,0 0 0,-1 0 0,1 0 0,0 0 0,0 1 0,-1-1 0,1 1-1,0-1 1,0 1 0,0 0 0,0 0 0,0 0 0,0 0 0,0 1 0,0-1 0,0 0-1,1 1 1,-1-1 0,0 1 0,1 0 0,-1-1 0,1 1 0,0 0 0,0 0-1,0 0 1,0 0 0,0 0 0,0 0 0,0 0 0,0 4 0,0-4 29,1 0 0,0 0 0,0 0 0,1 0 0,-1 0 0,0 0 0,1 1 0,-1-1 0,1 0 0,0 0 0,-1 0 0,1-1 0,0 1 0,0 0 1,0 0-1,1 0 0,-1-1 0,2 3 0,20 20-804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0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940 210 8794,'-10'-12'720,"0"-1"-1,-9-18 1,11 17 35,-19-24-1,23 34-648,0 0 0,0 0 0,0 0 0,-1 0 0,1 1 0,-1 0 0,0 0 0,0 0 0,-6-2 0,0 1-22,0 1 1,-1 0-1,1 0 1,-1 1-1,0 1 1,1 0 0,-1 1-1,0 0 1,-13 2-1,-16 4-64,-51 15-1,9-3-109,20-8 19,-68 16 108,114-22-21,0 2 0,0 0 0,0 1 0,0 1 0,-20 13 0,22-11-5,0 0 1,1 1-1,0 1 1,-23 25-1,31-29-11,0 0 0,0 1 0,1 0 0,0 0 0,0 0 0,1 0 0,0 1 0,1 0 0,0 0 0,-2 12 0,2-1-1,1 1 0,0-1 1,2 1-1,1 0 0,0-1 0,2 1 0,0-1 1,1 0-1,2 1 0,0-2 0,1 1 0,13 25 1,-12-30-6,1 1 1,0-2 0,2 1 0,0-2 0,0 1 0,1-1 0,1-1 0,0 0 0,1-1 0,1-1 0,-1 0 0,2-1 0,-1 0-1,31 12 1,-13-10-3,0-1-1,1-3 0,0 0 0,1-2 1,34 1-1,180-3 16,-152-5-8,166 3 28,237-3-216,-149-25 8,69-1 220,-420 27-39,171-6 161,-134 2-13,0-1 0,56-15 0,-27 0 219,-1-3-1,-2-3 0,84-46 1,-131 63-335,0-1 0,-1-1 1,0 0-1,-1-1 0,0-1 0,-1 0 1,21-26-1,-29 32-19,0 0-1,-1 0 1,0 0 0,-1 0 0,1-1-1,-1 1 1,-1-1 0,1 0 0,-1 0-1,-1 0 1,1 0 0,-2 0-1,1 0 1,-1 0 0,0 0 0,0 0-1,-1-1 1,0 1 0,-1 0-1,-3-10 1,3 13-12,-1-1 0,0 1 0,0 0 0,-1 0 1,1 0-1,-1 0 0,0 0 0,0 1 0,-1 0 0,1 0 0,-1 0 0,0 0 0,0 1 0,0 0 0,-11-5 0,-8-3-17,0 2 0,-34-10-1,58 19 17,-447-99-103,167 42 144,243 48-19,-504-101-126,428 93-158,-1 6 0,-208 5-1,198 17-47,1 5 0,0 6 0,-137 43 0,112-21 74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3:2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16780,'-12'15'704,"-8"7"283,2 2 0,-19 31 0,33-49-777,0 1 0,1-1 0,0 1 0,0 0 0,0 0 0,1 0 0,1 1 0,-1-1 0,1 0 0,0 1 0,0-1-1,1 1 1,0-1 0,2 10 0,-1-14-161,0 1-1,0 0 0,0 0 1,1-1-1,0 1 1,-1-1-1,1 0 0,1 1 1,-1-1-1,0 0 0,1 0 1,0-1-1,-1 1 1,1 0-1,0-1 0,0 1 1,1-1-1,-1 0 0,0 0 1,1-1-1,-1 1 0,1-1 1,0 1-1,-1-1 1,1 0-1,0-1 0,0 1 1,5 0-1,-2-1-36,-1 1-1,0-1 1,0 0 0,0-1 0,0 1-1,0-1 1,0-1 0,0 1 0,0-1-1,0 0 1,0 0 0,-1-1-1,1 1 1,-1-1 0,0 0 0,0-1-1,7-5 1,-7 3 33,-1 1 0,1-1 0,-1 0 0,-1 0 0,1-1 0,-1 1 1,0-1-1,0 1 0,-1-1 0,0 0 0,0 0 0,-1 0 0,0 0 0,0 0 0,-1-1 0,0 1 0,0 0 0,0 0 0,-3-14 1,2 15-67,0 1 0,-1-1 1,1 1-1,-1-1 0,0 1 1,-1 0-1,1 0 1,-1 0-1,0 0 0,0 1 1,-1-1-1,1 1 0,-1 0 1,0 0-1,0 0 1,0 0-1,-1 1 0,1-1 1,-1 1-1,0 0 1,0 1-1,0-1 0,0 1 1,0 0-1,-10-2 0,-18-1-488,30 5 210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2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3 142 15515,'0'-1'185,"-1"-1"0,1 0 0,0 0-1,-1 1 1,1-1 0,0 0 0,0 0-1,0 0 1,0 1 0,0-1 0,1 0-1,-1 0 1,0 0 0,1 1 0,0-1-1,-1 0 1,2-1 0,0-1 117,1 0 1,-1 0 0,1 0-1,0 1 1,0-1 0,5-4-1,4-2 596,1 1-1,26-16 1,-30 20-607,1-1 0,1 1 0,-1 1 0,0 0 0,17-4 0,-25 8-274,-1-1 0,1 1 0,0 0 1,0-1-1,0 1 0,0 0 0,-1 0 0,1 0 1,0 0-1,0 1 0,0-1 0,0 0 0,-1 1 1,1-1-1,0 1 0,0 0 0,-1 0 0,1-1 1,0 1-1,-1 0 0,1 0 0,-1 0 0,1 1 1,-1-1-1,0 0 0,1 1 0,-1-1 0,0 0 1,0 1-1,0 0 0,0-1 0,0 1 0,0-1 1,-1 1-1,1 0 0,-1 0 0,1 0 0,-1-1 1,1 1-1,-1 3 0,1 9-26,-1-1 0,0 0-1,-1 1 1,-1-1 0,0 0 0,-4 15 0,2-13-1,1 1 1,1 0 0,-1 24 0,3-39 9,0 0 1,0 1-1,0-1 0,0 0 1,1 1-1,-1-1 1,0 0-1,1 1 1,-1-1-1,1 0 1,-1 0-1,1 1 1,0-1-1,-1 0 1,1 0-1,0 0 1,0 0-1,0 0 1,0 0-1,0 0 1,0 0-1,0 0 1,0-1-1,0 1 1,0 0-1,1 0 0,-1-1 1,0 1-1,0-1 1,1 0-1,-1 1 1,0-1-1,1 0 1,-1 1-1,0-1 1,1 0-1,-1 0 1,1 0-1,-1-1 1,2 1-1,5-1 8,0 0-1,-1-1 0,1 0 1,-1 0-1,13-6 1,0-1 38,-1-2 0,25-16 0,-35 21-9,0-1 0,-1 1-1,0-2 1,0 1 0,-1-1 0,12-17 0,-14 15 49,-8 14 4,3-4-83,-1 1-1,1 0 1,-1 0-1,1 0 0,-1 0 1,1 0-1,0 0 1,0 0-1,-1 0 0,1 0 1,0 0-1,0 1 1,0-1-1,0 0 0,0 0 1,0 0-1,0 0 0,1 0 1,-1 0-1,0 0 1,1 1-1,0-1 10,0 1 1,1-1-1,-1 0 0,0 0 0,1 0 1,-1 0-1,0 0 0,1 0 0,-1-1 1,1 1-1,-1 0 0,1-1 1,0 1-1,-1-1 0,1 0 0,0 1 1,-1-1-1,1 0 0,2 0 0,34-2 290,-26 0-203,0-1 0,0 0 0,-1-1 0,1 0 0,-1-1 0,0-1 0,0 1 0,0-2 0,-1 0 0,0 0 0,0 0 0,-1-1 0,0-1 0,14-15 1,-24 24-97,1 0 1,0 1 0,0-1 0,0 1 0,0-1-1,-1 1 1,1-1 0,0 1 0,0-1 0,0 0-1,0 1 1,0-1 0,0 1 0,1-1 0,-1 1-1,0-1 1,0 1 0,0-1 0,0 0-1,0 1 1,1-1 0,-1 1 0,0-1 0,0 0-1,1 1 1,-1-1 0,0 0 0,0 1 0,1-1-1,0 1 1,18 13 24,-13-10-38,0-1 0,0-1 0,1 1 0,-1-1 0,9 2 0,-7-3-70,1 0-1,-1-1 1,1 0-1,-1 0 1,17-3 0,-22 2-140,0 0 1,0 0-1,0 0 0,0 0 1,1 0-1,-1-1 1,-1 1-1,1-1 1,0 0-1,0 0 1,-1 0-1,1 0 0,-1 0 1,1-1-1,-1 1 1,0-1-1,3-4 1,-5 7 144,0 0 0,0-1 0,1 1 0,-1 0 0,0-1 0,0 1 0,0 0 0,1-1 0,-1 1 0,0 0 1,0-1-1,0 1 0,0-1 0,0 1 0,0 0 0,0-1 0,0 1 0,0-1 0,0 1 0,0 0 0,0-1 0,0 1 1,0 0-1,0-1 0,-1 1 0,1-1 0,0 1 0,0 0 0,0-1 0,-1 1 0,1 0 0,0 0 0,-1-1 0,-1 0-799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2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16428,'-3'0'1896,"-2"1"-1168,-2 8-16,-1 4 833,-1 3-169,1 6-56,1 4-240,-1 1-111,5 2-225,0-3-96,3-3-312,0-1-248,6-7-544,2-3-288,2-9 1320,1-3-680,0-4-64,1-5-80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2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 20660,'3'-2'2034,"-2"7"-640,-2 21-6,-8 38-581,-62 299 282,49-258-844,21-77-188,1-27-56,0-1 1,0 0 0,0 0 0,0 1 0,0-1-1,0 0 1,0 0 0,0 1 0,0-1 0,0 0-1,0 0 1,0 1 0,0-1 0,0 0 0,1 0-1,-1 0 1,0 1 0,0-1 0,0 0 0,0 0-1,1 0 1,-1 0 0,0 1 0,0-1 0,0 0 0,1 0-1,-1 0 1,0 0 0,0 0 0,0 0 0,1 1-1,9-12 47,0-10-42,-1 0-1,10-38 1,-8 25-16,-2 7-10,-6 16-7,0-1 1,1 1 0,0 0-1,1 0 1,0 1 0,1-1-1,0 1 1,9-12 0,-13 20 14,1 1 1,-1-1 0,0 0-1,1 1 1,-1-1 0,1 1 0,0 0-1,-1 0 1,1 0 0,0 0 0,0 0-1,0 1 1,0-1 0,5 1-1,48 4-56,-8-1 5,-40-4 43,0-1-1,1 0 0,-1 0 0,0-1 0,0 0 0,0-1 0,0 1 0,-1-1 0,1-1 0,-1 0 0,0 0 0,-1 0 0,1-1 0,-1 0 1,8-9-1,-8 9-1,-1-1 0,0 1 1,0-1-1,-1-1 1,0 1-1,0 0 1,0-1-1,-1 0 0,0 0 1,-1 0-1,0 0 1,0 0-1,-1-1 1,0 1-1,0-14 0,-1 19 15,0 1 0,0 0 0,0 0 0,-1-1-1,1 1 1,-1 0 0,0 0 0,1 0 0,-1 0-1,0-1 1,0 1 0,0 1 0,-1-1 0,1 0-1,0 0 1,-1 0 0,1 1 0,-1-1-1,0 0 1,1 1 0,-1 0 0,0-1 0,0 1-1,0 0 1,0 0 0,-2-1 0,0 1-2,1 1 1,0-1-1,0 1 1,-1-1 0,1 1-1,0 0 1,0 1-1,-1-1 1,1 1-1,0-1 1,0 1-1,0 0 1,0 0-1,0 0 1,0 0 0,0 1-1,-5 3 1,0 0 2,1 1 0,0 0-1,1 0 1,-1 0 0,1 1 0,0 0 0,1 0 0,0 1 0,0-1 0,1 1 0,-1 0 0,2 1 0,-1-1 0,1 1 0,-3 17 0,4-18-9,0 1 1,1 0-1,0 0 0,1 0 0,0 0 1,0 0-1,1-1 0,0 1 1,0 0-1,1 0 0,0-1 0,1 1 1,0-1-1,0 1 0,1-1 1,6 10-1,23 23-328,-27-35 311,-1-1 0,0 1 1,0 0-1,0 1 0,-1-1 0,0 1 0,0 0 1,-1 0-1,1 0 0,-2 0 0,1 1 0,-1-1 1,1 10-1,-2-15 212,-1 4-390,1 1 0,-1-1-1,0 0 1,-2 11 0,2-16 127,0 0-1,0 0 1,0 0 0,-1 0 0,1 0-1,0-1 1,0 1 0,-1 0 0,1 0 0,-1 0-1,1-1 1,-1 1 0,1 0 0,-1 0-1,1-1 1,-1 1 0,0-1 0,1 1-1,-1 0 1,0-1 0,1 1 0,-1-1 0,0 0-1,0 1 1,0-1 0,1 1 0,-1-1-1,0 0 1,0 0 0,0 0 0,0 1-1,0-1 1,1 0 0,-1 0 0,0 0 0,0 0-1,0 0 1,0-1 0,0 1 0,0 0-1,0 0 1,1-1 0,-2 1 0,-11-7-815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2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20468,'0'1'993,"7"-4"-993,7-5-24,0-1 488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41 17124,'1'-3'358,"0"-1"8,0 0-1,0 0 0,-1 0 0,0-1 1,0 1-1,0-5 0,0 9-343,0 0 0,0 0 0,0-1 0,0 1 0,0 0 0,0 0 0,0 0 0,0 0 0,0 0 0,0 0 0,0 0 0,0 0 0,0-1 0,0 1-1,0 0 1,0 0 0,0 0 0,0 0 0,0 0 0,0 0 0,-1 0 0,1 0 0,0 0 0,0 0 0,0-1 0,0 1 0,0 0 0,0 0 0,0 0 0,0 0 0,0 0 0,-1 0 0,1 0 0,0 0 0,0 0 0,0 0 0,0 0 0,0 0 0,0 0 0,0 0 0,0 0 0,-1 0 0,1 0 0,0 0 0,0 0-1,0 0 1,0 0 0,0 0 0,0 0 0,0 0 0,0 0 0,-1 0 0,1 0 0,0 0 0,0 0 0,0 1 0,0-1 0,0 0 0,-7 8 800,-2 12 69,-1 9-175,-10 54 0,18-72-703,0 0 0,1 1 1,0-1-1,1 0 1,0 1-1,1-1 0,1 0 1,2 13-1,-3-21-1,0-1 1,0 1-1,0-1 0,0 1 1,0-1-1,1 0 0,-1 0 1,1 1-1,-1-1 0,1 0 1,0 0-1,0-1 0,0 1 1,0 0-1,0 0 1,0-1-1,0 0 0,1 1 1,2 0-1,-1 0 15,1-1 1,0 0-1,0 0 0,-1 0 1,1 0-1,0-1 1,0 0-1,0 0 0,8-2 1,4-1 62,-1 0 0,1-2 1,-1 0-1,30-15 0,1-6 159,78-56 0,-95 61-237,-13 12-35,-17 9 22,0 0-1,1 0 1,-1 0 0,0 0 0,0 0-1,1 0 1,-1 0 0,0 0 0,0 0-1,1 0 1,-1 0 0,0 0 0,0 0-1,0 0 1,1 1 0,-1-1 0,0 0-1,0 0 1,0 0 0,1 0 0,-1 0-1,0 1 1,0-1 0,0 0 0,0 0-1,1 0 1,-1 1 0,0-1 0,0 0-1,0 0 1,0 0 0,0 1 0,0-1-1,0 0 1,0 1 0,1 2-12,-1 0 0,-1 1 0,1-1 0,-1 1 0,1-1 0,-3 6 0,1-1 1,0 0 4,0-1 0,1 1-1,0-1 1,0 1 0,1 0 0,0 11 0,1-17 12,-1 0 0,0-1 0,1 1 0,0 0 0,-1 0 0,1-1 0,0 1 0,0-1 0,0 1 1,0-1-1,0 1 0,0-1 0,0 1 0,0-1 0,1 0 0,-1 0 0,0 0 0,1 0 0,-1 0 0,1 0 0,-1 0 0,1 0 0,0 0 1,-1-1-1,1 1 0,0-1 0,-1 1 0,1-1 0,0 0 0,0 0 0,0 1 0,-1-1 0,4-1 0,9 0 28,-1 0 0,0-1 0,1-1 0,-1 0-1,0-1 1,-1 0 0,1-1 0,15-9 0,42-13 36,-69 26-66,1 1-1,-1-1 1,0 1-1,0 0 1,1-1-1,-1 1 1,0 0 0,1 0-1,-1 0 1,0 0-1,1 0 1,-1 0-1,0 0 1,1 0 0,-1 0-1,0 1 1,0-1-1,1 0 1,-1 1 0,0-1-1,2 2 1,-2-1-86,0 1 0,0 0 1,0-1-1,0 1 1,-1 0-1,1 0 0,0 0 1,-1-1-1,1 1 1,-1 0-1,0 0 0,1 4 1,-1-6-16,0 1 0,0-1 0,1 1 1,-1-1-1,0 1 0,1-1 0,-1 1 1,0-1-1,1 0 0,-1 1 0,1-1 0,-1 0 1,1 1-1,-1-1 0,1 0 0,-1 0 1,1 1-1,-1-1 0,1 0 0,-1 0 1,1 0-1,-1 1 0,1-1 0,-1 0 0,1 0 1,-1 0-1,1 0 0,-1 0 0,1 0 1,0 0-1,-1-1 0,1 1 0,-1 0 0,1 0 1,22-5-1269,-4-1 388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19052,'-12'9'504,"1"0"0,1 1 0,-1 0 0,1 1 0,1 0 0,0 0 0,1 1 0,0 0 0,1 1 0,0 0 0,1 0 0,-8 23 0,2 4-256,1 0 1,2 1-1,-3 46 1,6-29-217,-7 46-16,7-88-18,3-23-2,2-29-8,2 12-29,2-1 0,1 1 0,1 0 0,1 0 0,1 0 0,1 1 0,1 0 0,1 1 0,23-38 0,-21 42 1,1-1 0,1 2-1,0-1 1,1 2 0,1 0-1,1 1 1,0 1 0,1 0-1,0 1 1,39-20 0,-40 25-10,1 1 0,0 0 1,0 1-1,0 0 0,1 2 0,26-3 1,-43 6 39,-1 1 0,1 0 0,-1 0 0,1 0 0,-1 0 0,0 1 1,1-1-1,-1 0 0,1 1 0,-1-1 0,0 0 0,1 1 0,1 0 0,-3 0 3,1-1 0,-1 1 0,0-1 0,1 0 0,-1 1-1,1-1 1,-1 1 0,0-1 0,0 1 0,1-1-1,-1 1 1,0-1 0,0 1 0,1 0 0,-1-1 0,0 1-1,0-1 1,0 1 0,0-1 0,0 1 0,0 0-1,0 0 1,0 2-8,-1-1 0,0 0-1,0 1 1,0-1-1,0 1 1,0-1 0,0 0-1,-1 0 1,1 0 0,-1 0-1,1 0 1,-1 0-1,-3 2 1,-17 16 55,-2-2 0,0 0 0,-1-2 0,-1-1 0,-1-1 0,-44 18 0,39-24-656,32-8 588,-1 0 0,1 1 0,0-1 0,-1 0 0,1 0 0,0 0 1,-1 0-1,1 0 0,0 0 0,-1 0 0,1 0 0,0-1 0,0 1 0,-1 0 1,1 0-1,0 0 0,-1 0 0,1 0 0,0 0 0,0-1 0,-1 1 1,1 0-1,0 0 0,0 0 0,-1-1 0,1 1 0,0 0 0,0 0 0,-1-1 1,1 0-23,0 0 0,1 0 0,-1 0 0,0 0 0,0 0 0,1 0 0,-1 0 0,1 1 0,-1-1 0,1 0 0,-1 0 0,1 0 0,-1 0 0,1 1 0,1-2 0,19-21-380,8-2-143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20132,'16'0'1785,"-18"10"-1225,-9 10-232,-7 13 1048,-6 6-384,-4 10-488,0 5-135,1 3-89,-2-2-24,10-6-48,6-5-80,7-12-280,4-7-248,8-13-569,6-8 1682,7-8-849,2-5-48,7-8-113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50 18796,'-24'10'1164,"0"1"0,-29 19 0,46-26-1069,1 0 0,-1 0 1,2 1-1,-1 0 0,0 0 0,1 0 1,0 1-1,0 0 0,0 0 1,1 0-1,0 0 0,-5 12 0,9-17-84,-1 0 1,1 0-1,-1 0 0,1 0 0,0 0 0,0 0 0,-1 0 0,1 1 0,0-1 0,0 0 0,0 0 0,0 0 0,0 0 1,1 1-1,-1-1 0,0 0 0,0 0 0,1 0 0,-1 0 0,1 1 0,0-1-5,0 0-1,-1-1 1,1 1 0,0 0-1,0-1 1,-1 1 0,1-1-1,0 1 1,0-1 0,0 0-1,0 1 1,0-1 0,0 0-1,0 0 1,0 1 0,0-1-1,0 0 1,1 0 0,4 0-16,0-1 0,0 0 0,-1 0 1,1 0-1,0-1 0,7-2 0,6-5-49,-1-1 0,1-1 0,-2-1-1,0 0 1,0-1 0,-1-1-1,0-1 1,-2 0 0,0-1 0,14-20-1,-24 32 80,-2 2 18,-1-1-1,1 1 1,0 0-1,-1-1 1,1 1-1,-1-1 1,0 0-1,0 1 0,0-1 1,1-5-1,-1 8-30,-1 0 0,0 0 0,0-1 0,0 1 0,0 0 1,0 0-1,0 0 0,0 0 0,0 0 0,0 0 0,0 0 0,0 0 0,0 0 0,0 0 0,0 0 0,0 0 0,0-1 0,-1 1 0,1 0 0,0 0 0,0 0 0,0 0 0,0 0 0,0 0 0,0 0 0,0 0 0,0 0 0,0 0 0,0 0 0,0 0 0,0 0 0,0 0 0,0 0 0,0 0 0,0 0 0,0-1 0,-1 1 0,1 0 0,0 0 0,0 0 0,0 0 0,0 0 0,0 0 0,0 0 1,0 0-1,0 0 0,0 0 0,0 0 0,0 0 0,0 0 0,-1 0 0,1 0 0,0 0 0,0 1 0,0-1 0,0 0 0,0 0 0,0 0 0,0 0 0,0 0 0,0 0 0,0 0 0,0 0 0,0 0 0,0 0 0,0 0 0,0 0 0,-1 0 0,1 0 0,-8 8 270,-7 10 115,4 0 156,-19 35 0,27-47-480,1 1 0,-1-1 1,1 0-1,0 1 0,1 0 0,-1-1 1,1 1-1,1 0 0,-1-1 0,2 9 1,-1-13-50,0 0 1,0 0-1,1 0 1,-1 0 0,1 0-1,-1-1 1,1 1-1,0 0 1,0 0-1,0 0 1,0-1 0,0 1-1,0-1 1,0 1-1,1-1 1,-1 1 0,1-1-1,-1 0 1,4 3-1,-3-3-15,1 0-1,0 1 1,0-1-1,0-1 1,1 1-1,-1 0 0,0-1 1,0 1-1,0-1 1,0 0-1,4 0 1,5-1-57,0-1 0,-1-1 0,1 1 0,-1-2 1,17-6-1,43-27-239,-50 25 63,40-17 0,-60 29 229,-1-1 0,1 1 0,-1 0 0,1-1 0,-1 1 0,1 0 0,0 0 0,-1 0 0,1-1 0,-1 1 0,1 0 0,0 0 0,-1 0 0,1 0 0,0 0 0,-1 0 0,1 0 0,0 0 0,-1 0 0,1 0 0,-1 1 0,1-1 0,0 0 0,-1 0-1,1 1 1,-1-1 0,1 0 0,-1 1 0,1-1 0,-1 0 0,1 1 0,-1-1 0,1 1 0,-1-1 0,1 1 0,-1-1 0,0 1 0,1-1 0,-1 1 0,0-1 0,1 1 0,-1-1 0,0 1 0,0 0 0,0-1 0,1 1 0,-1 0 0,0 0 0,0 5 22,0 0-1,0-1 1,-1 1 0,-2 10 0,0 7 100,3-22-118,0 0 1,0-1-1,0 1 1,1 0-1,-1-1 1,0 1-1,0 0 1,1-1-1,-1 1 1,0-1-1,0 1 1,1-1-1,-1 1 1,1 0-1,-1-1 1,0 1-1,1-1 1,-1 0-1,1 1 1,-1-1-1,1 1 0,0-1 1,-1 0-1,1 1 1,0-1-1,22 3-43,27-13-274,-45 9 261,52-16-436,-35 9 171,1 2 0,31-6 0,-54 12 316,1 0 1,0-1-1,-1 1 1,1 0 0,0 0-1,-1 0 1,1 0 0,0 0-1,-1 0 1,1 0-1,0 0 1,-1 0 0,1 0-1,0 0 1,-1 0 0,1 1-1,-1-1 1,1 0-1,0 0 1,-1 1 0,1-1-1,-1 0 1,1 1-1,-1-1 1,1 1 0,-1-1-1,1 1 1,-1-1 0,1 2-1,0-1 15,-1 0 1,0 0-1,0 0 0,-1 0 0,1 0 0,0 0 0,0 0 1,0 0-1,-1 1 0,1-1 0,-1 0 0,1 0 0,-1 0 1,1 0-1,-2 1 0,-28 35 427,30-36-440,-6 4 11,4-4-92,1 1 1,-1-1-1,1 1 1,-1-1-1,1 1 1,0 0-1,-1-1 1,1 1-1,0 0 1,-1 2-1,4-3 598,4-5-480,5-8-220,4-4-36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17140,'-1'6'498,"-1"0"0,1 0 0,-1 0 0,0 0 1,-1 0-1,1-1 0,-1 1 0,0-1 1,-6 8-1,-2 6 645,4-6-608,4-9-385,0 1 0,1-1-1,-1 1 1,1 0 0,0 0 0,0 0 0,1 0-1,-1 0 1,1 1 0,0-1 0,0 9-1,1-13-143,1 0 0,-1 0 0,1 0 0,-1 0 0,1 0 0,-1 0 0,1 0 0,-1 0-1,1-1 1,0 1 0,-1 0 0,1 0 0,0-1 0,0 1 0,0 0 0,0-1-1,0 1 1,-1-1 0,1 1 0,0-1 0,0 1 0,0-1 0,0 0 0,1 1-1,-1-1 1,0 0 0,0 0 0,0 0 0,0 0 0,0 0 0,0 0 0,0 0 0,2 0-1,41-6-165,-43 6 150,89-27-536,-66 18 270,1 2 1,44-9 0,-68 16 282,0 0 0,-1 0 1,1-1-1,0 1 1,0 0-1,0 0 1,0 0-1,-1 0 1,1 0-1,0 0 1,0 0-1,0 0 1,-1 1-1,1-1 1,0 0-1,0 0 1,0 1-1,-1-1 1,1 0-1,0 1 1,-1-1-1,1 1 0,0-1 1,-1 1-1,1-1 1,1 2-1,-2-1 19,0 0 0,0 0-1,0 0 1,0 0-1,0 0 1,0 0 0,0 0-1,0 0 1,-1 0-1,1 0 1,0 0 0,-1 0-1,1 0 1,0 0 0,-1 0-1,1 0 1,-2 1-1,-2 5 66,-1-1 0,0 1 0,-1-1 0,-6 6 0,-9 4 80,12-14-197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6:0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10490,'0'1'72,"0"0"1,0 0-1,0 0 0,0 0 0,0-1 0,0 1 0,0 0 0,0 0 1,0 0-1,0 0 0,1 0 0,-1 0 0,0-1 0,1 1 0,-1 0 0,0 0 1,1-1-1,-1 1 0,1 0 0,0 0 0,-1-1 0,1 1 0,-1 0 1,1-1-1,0 1 0,-1-1 0,1 1 0,0-1 0,0 0 0,0 1 1,-1-1-1,1 1 0,0-1 0,0 0 0,0 0 0,0 0 0,-1 1 1,1-1-1,1 0 0,44 6 657,-37-6-624,90 3 505,182-18 1,-147 4-560,1057-29 1000,-986 36-562,376-19-80,-285 9-267,236-31 116,-157 9-229,-259 25-27,91-4 4,-200 15-18,0 0-1,0 1 1,-1 0 0,1 0-1,0 1 1,0 0 0,-1 0-1,11 5 1,7-4-393,-17-3 297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147 174 18940,'12'-3'642,"0"0"0,0-1 0,0-1-1,-1 0 1,0-1 0,0 0 0,0 0 0,-1-1 0,0 0 0,0-1-1,-1 0 1,0-1 0,9-10 0,-17 17-622,0 1 1,0 0-1,0-1 0,0 1 0,0-1 1,0 1-1,0-1 0,-1 0 0,1 1 1,0-1-1,-1 0 0,0 0 1,1 1-1,-1-1 0,0 0 0,0 0 1,0 0-1,0 1 0,0-1 0,-1 0 1,1 0-1,0 1 0,-1-1 1,1 0-1,-1 1 0,0-1 0,1 0 1,-1 1-1,0-1 0,0 1 0,0-1 1,0 1-1,0 0 0,-3-3 1,1 2-9,0 0 1,0 0 0,0 0 0,0 0 0,-1 1 0,1-1 0,0 1-1,-1 0 1,0 0 0,1 0 0,-1 1 0,1-1 0,-1 1 0,0 0-1,1 0 1,-6 0 0,-4 3 5,-1-1 0,1 2 0,0 0 0,0 0 0,0 1 0,1 1 0,0 0-1,0 1 1,-12 9 0,15-10-19,0 0 0,1 1 0,0 0-1,0 1 1,0 0 0,1 0-1,1 1 1,-1-1 0,2 2 0,-1-1-1,1 0 1,-4 11 0,8-18-20,0 0 0,1 0 0,-1 0 1,0 0-1,1 0 0,0 0 0,-1 0 0,1 0 1,0 0-1,0 0 0,0 0 0,0 0 0,1 0 1,-1 0-1,0 0 0,1 0 0,0 0 0,-1 0 1,1 0-1,0-1 0,0 1 0,0 0 0,0 0 1,2 2-1,0-2-95,-1 0 1,1 0-1,0 0 1,0 0-1,0-1 1,0 1-1,1-1 1,-1 0-1,0 0 1,1 0-1,-1 0 1,0-1-1,5 1 1,9 0-348,0 0 0,0-2-1,0 0 1,28-6 0,13-8-263,2-8-203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210 166 19308,'-1'-1'94,"0"1"0,0-1 0,0 1-1,0-1 1,0 1 0,0 0 0,0-1-1,0 1 1,0 0 0,0 0 0,0 0 0,0 0-1,-1 0 1,1 0 0,0 0 0,0 0 0,0 0-1,0 0 1,0 1 0,0-1 0,0 0 0,-1 1-1,-24 11 194,25-12-226,-14 9 191,0 0 1,0 0-1,1 2 1,1-1 0,0 2-1,0 0 1,1 0-1,1 2 1,-13 16 0,22-28-241,1 1 0,0-1 0,-1 0 0,1 0 0,0 1 0,0-1 0,1 1 0,-1-1 0,0 1 0,1-1 0,-1 1 0,1-1 1,0 1-1,0-1 0,0 1 0,0 2 0,1-3-9,-1-1 1,1 1-1,0-1 0,0 1 1,0-1-1,0 0 0,0 1 1,0-1-1,0 0 0,0 0 1,0 0-1,0 0 1,1 0-1,-1 0 0,0 0 1,1 0-1,-1 0 0,1-1 1,-1 1-1,1-1 0,-1 1 1,1-1-1,-1 1 0,1-1 1,0 0-1,1 0 1,7 1-29,0-1 1,-1 0 0,1 0 0,0-2 0,0 1 0,-1-1 0,1 0-1,-1-1 1,0 0 0,0 0 0,12-7 0,7-4-16,-1-2-1,30-22 1,-22 11 324,-1-2 0,-1-2 1,-2 0-1,-1-2 0,35-52 1,-45 55 332,-17 17 6,-10 15-120,-14 15-67,2 5-531,2 1 0,1 0-1,1 1 1,1 1 0,0 0 0,-17 51 0,29-69-209,0 0-1,0 0 1,0 0-1,1 1 1,1-1-1,-1 9 1,1-13 234,0 0-1,1 1 1,-1-1 0,1 0 0,0 1 0,0-1-1,0 0 1,1 0 0,-1 0 0,1 0-1,-1 0 1,1 0 0,0 0 0,4 4 0,19 16-736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 19932,'51'-45'4771,"-75"112"-2506,14-43-2086,-8 27 0,17-44-154,-1 1-1,1-1 1,-1 0-1,2 1 1,-1-1 0,1 1-1,1-1 1,1 10-1,-2-14-12,1 0-1,0-1 1,0 1 0,0-1-1,0 0 1,1 1-1,-1-1 1,0 0-1,1 0 1,0 0 0,0 0-1,-1 0 1,1 0-1,0 0 1,0 0-1,1-1 1,-1 1 0,0-1-1,1 0 1,-1 0-1,0 0 1,1 0-1,-1 0 1,1 0 0,0-1-1,-1 1 1,1-1-1,0 1 1,-1-1-1,5 0 1,6 0 2,-1-1 0,0 0-1,0 0 1,0-1 0,16-5 0,14-8-56,0-1 1,42-24 0,-16 8-130,-65 31 164,27-10-200,-30 11 202,1 0 0,-1 0 1,1 0-1,-1 0 0,1 0 0,-1 0 1,1 0-1,-1 0 0,0 1 0,1-1 1,-1 0-1,1 0 0,-1 0 0,1 0 1,-1 1-1,0-1 0,1 0 0,-1 0 1,0 1-1,1-1 0,-1 0 0,1 1 1,-1 0 1,0 0 0,1-1 0,-1 1 0,0 0 0,0 0 0,1 0 0,-1 0 1,0 0-1,0-1 0,0 1 0,0 0 0,0 0 0,0 0 0,-1 0 0,1 1 1,-3 8 7,0 0 1,-1-1-1,0 1 1,-5 8 0,5-11 36,0 0 1,1 0-1,0 0 1,0 1-1,1-1 1,0 1-1,0-1 1,-1 13-1,3-19-36,0 0-1,0-1 0,0 1 0,0-1 1,0 1-1,0-1 0,0 1 1,0-1-1,0 1 0,0-1 0,1 1 1,-1-1-1,0 1 0,0-1 1,1 1-1,-1-1 0,0 1 0,0-1 1,1 1-1,-1-1 0,1 1 1,-1-1-1,0 0 0,1 1 0,-1-1 1,1 0-1,-1 1 0,1-1 1,0 0-1,0 1-32,0-1 1,1 0 0,-1 0-1,0 0 1,1 0-1,-1 0 1,0 0 0,0-1-1,1 1 1,-1 0-1,0-1 1,2 0 0,30-17-1426,-30 15 1393,-1 1 1,0 0-1,1 0 1,-1-1 0,0 0-1,0 1 1,0-1-1,-1 0 1,1 0-1,-1 0 1,1 0-1,0-4 1,6-18-444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19220,'3'10'2313,"-2"-1"-1553,4-9-432,2 1 1896,1-1-2440,4-1 608,-3-5-504,1 3-168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 15227,'-29'55'3272,"-14"31"1118,40-78-4027,0 1 0,0 0 0,1 0 0,0 1-1,0-1 1,1 0 0,0 18 0,1-24-331,1-1-1,-1 1 1,0 0-1,1 0 1,0-1-1,-1 1 1,1 0-1,0-1 0,0 1 1,0-1-1,1 1 1,-1-1-1,1 0 1,-1 1-1,1-1 1,0 0-1,0 0 1,0 0-1,0 0 1,0-1-1,0 1 1,1 0-1,-1-1 1,0 0-1,1 1 1,-1-1-1,1 0 0,0 0 1,-1-1-1,1 1 1,0 0-1,3 0 1,1-1 12,-1 0 0,0 0 0,1 0 0,-1 0 0,0-1 0,1 0 0,-1-1 0,0 1 0,0-1 0,0 0 0,0-1 0,0 1 0,8-6 0,-4 0 43,-1 1 0,0-1 0,-1-1 1,0 0-1,0 0 0,-1 0 0,0-1 0,-1 0 0,0 0 0,0-1 0,-1 0 0,-1 0 0,0 0 0,0 0 0,-1-1 0,2-13 1,6 36-96,-6-5-2,0 0 1,0-1-1,1 0 0,-1 0 1,13 8-1,-9-9 11,1-1-1,-1 0 1,1-1-1,0 1 1,0-2-1,0 0 1,0 0 0,0 0-1,0-2 1,0 1-1,1-1 1,-1-1-1,0 1 1,17-7-1,-11 3 4,1-1 0,-1-1 0,0-1 0,0 0-1,-1-1 1,0-1 0,22-18 0,-7-2-18,-28 28 10,-1 1 0,1-1 0,-1 0 0,0 0 0,0 0 1,0 0-1,0 0 0,0 0 0,0 0 0,-1 0 0,1 0 0,0-1 0,-1 1 1,0 0-1,0-4 0,0 5 2,0 0 0,0 1 1,0-1-1,0 1 0,0-1 0,-1 0 1,1 1-1,0-1 0,-1 1 0,1-1 1,0 1-1,-1-1 0,1 1 0,-1-1 1,1 1-1,0-1 0,-1 1 1,1 0-1,-1-1 0,0 1 0,1 0 1,-1-1-1,1 1 0,-1 0 0,1 0 1,-1-1-1,0 1 0,1 0 0,-1 0 1,1 0-1,-1 0 0,0 0 0,1 0 1,-1 0-1,0 0 0,1 0 0,-1 0 1,0 0-1,1 0 0,-1 1 0,0-1 1,-25 10-49,10-1 46,1 0-1,0 0 1,1 2-1,1 0 1,-1 0-1,2 2 1,0-1-1,0 2 1,1-1-1,1 1 0,0 1 1,-9 18-1,17-30-27,1 0 0,0 0 1,0-1-1,0 1 0,0 0 0,0 0 0,1 0 0,-1 0 0,1 1 0,0-1 0,0 0 0,0 0 0,0 0 0,1 4 0,-1-5 20,1-1 0,0 1 0,0 0 0,0 0 0,0 0 0,1-1 0,-1 1 0,0 0 0,1-1 0,-1 1 0,1-1 0,-1 0 0,1 1 0,0-1 0,-1 0 0,1 0 0,0 0 0,0 0 1,0-1-1,0 1 0,3 1 0,3 0-7,0-1 1,0 1-1,0-1 1,0-1-1,0 1 1,11-2-1,22-3-170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18 22125,'-4'-2'199,"0"-1"-1,0 1 1,1 0 0,-1 1 0,0-1-1,-1 1 1,1-1 0,0 1 0,0 1 0,0-1-1,-1 0 1,1 1 0,0 0 0,-1 0 0,1 1-1,0-1 1,-1 1 0,1 0 0,-7 2 0,8-2-236,1 0 1,-1 0-1,1 0 1,-1 0 0,1 0-1,0 1 1,0-1 0,0 1-1,0 0 1,0-1-1,0 1 1,0 0 0,1 0-1,-1 0 1,1 0 0,-1 1-1,1-1 1,0 0 0,0 1-1,0-1 1,0 1-1,0-1 1,0 1 0,1-1-1,-1 1 1,1-1 0,0 1-1,0 0 1,0-1-1,0 1 1,0-1 0,0 1-1,2 3 1,-1-2-100,0 0-1,1-1 1,-1 1-1,1-1 1,0 1-1,0-1 1,1 0 0,-1 0-1,0 0 1,1 0-1,0 0 1,0-1-1,0 1 1,0-1 0,0 0-1,5 3 1,8 4-386,1-1 0,20 8 0,-23-11 323,12 4-77,-18-7 361,0 1-1,-1-1 1,1 1 0,-1 1 0,0-1 0,12 9 0,-19-12-53,1 1 0,-1-1-1,0 0 1,1 0 0,-1 1 0,0-1 0,0 0 0,1 1-1,-1-1 1,0 0 0,0 1 0,0-1 0,0 0 0,1 1-1,-1-1 1,0 0 0,0 1 0,0-1 0,0 0 0,0 1 0,0-1-1,0 1 1,0-1 0,0 0 0,0 1 0,0-1 0,0 0-1,0 1 1,0-1 0,0 1 0,-1-1 0,1 1 0,-12 8 681,-22 3 177,32-11-782,-9 3 186,-57 13 378,62-16-831,1 0 0,-1-1 0,0 1 0,0-1 0,1 0 0,-1 0 1,0-1-1,0 0 0,-6-1 0,11 1 134,0 1 0,1 0-1,-1-1 1,0 1 0,0-1 0,0 1-1,0-1 1,1 0 0,-1 1 0,0-1 0,0 0-1,1 0 1,-1 1 0,1-1 0,-1 0 0,1 0-1,-1 0 1,1 0 0,-1 0 0,1 0-1,0 0 1,-1 1 0,1-1 0,0 0 0,0 0-1,0 0 1,0 0 0,0 0 0,0 0 0,0 0-1,0-2 1,8-22-552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18596,'1'0'84,"-1"0"1,0 1-1,1-1 0,-1 1 1,0-1-1,1 1 0,-1 0 1,0-1-1,0 1 0,1-1 1,-1 1-1,0-1 1,0 1-1,0 0 0,0-1 1,0 1-1,0-1 0,0 1 1,0 0-1,0-1 0,0 1 1,0 0-1,0-1 0,-1 1 1,1-1-1,0 1 0,0-1 1,-1 1-1,1-1 1,-1 2-1,-11 23 283,8-19-14,-74 170 3463,60-125-3453,2 0 1,3 1 0,-10 77 0,22-122-336,-2 18 91,3-24-103,0 0-1,0 0 1,0 0 0,0 0-1,0 0 1,1 1-1,-1-1 1,0 0 0,0 0-1,1 0 1,-1 0 0,1 0-1,-1 0 1,1-1-1,-1 1 1,1 0 0,-1 0-1,2 1 1,-2-2-8,1 0-1,-1 0 1,1 0 0,-1 0-1,1 0 1,-1 0 0,1 0-1,-1 0 1,1 0 0,-1 0-1,1 0 1,-1 0 0,1 0-1,-1 0 1,1 0 0,-1 0-1,0-1 1,1 1 0,-1 0-1,1 0 1,-1 0 0,0-1-1,1 1 1,-1 0 0,1-1-1,-1 1 1,0 0 0,1-1-1,-1 1 1,0-1 0,0 1-1,1 0 1,-1-1 0,0 1-1,0-1 1,0 1 0,1-1 0,-1 1-1,0-1 1,9-22 121,-9 22-113,6-20-41,-2 1 0,0-1-1,-1 1 1,-1-1 0,-1 0 0,-1 0-1,-1 0 1,-1 0 0,0 1 0,-2-1 0,-10-34-1,11 46-50,1 5-52,3 6-9,13 16-11,-9-14 116,0 1 0,1-1 0,-1 0 0,1-1 0,0 0 0,0 1 0,0-2 0,0 1 0,1-1 0,-1 0 0,0 0 0,1-1 0,0 0 0,-1 0 1,1 0-1,0-1 0,-1 0 0,1 0 0,8-2 0,11-2-250,-1-2 1,1-1-1,36-14 1,-49 16 153,-12 5 122,0-1-1,0 1 1,1-1 0,-1 1-1,0 0 1,0-1-1,1 1 1,-1 0-1,0 0 1,0 0-1,1 0 1,-1 0-1,0 0 1,0 0-1,1 0 1,-1 1-1,0-1 1,2 1-1,-2 0 14,-1-1-1,1 1 1,0 0-1,-1-1 1,1 1-1,-1 0 1,0-1-1,1 1 0,-1 0 1,1 0-1,-1-1 1,0 1-1,0 0 1,1 0-1,-1-1 1,0 1-1,0 0 0,0 0 1,0 0-1,0 0 1,0 0-1,-1 7 108,-1 0 0,0 0 0,0 0 0,-5 12 0,4-10-4,0-3-14,-1 5 90,0 0 0,0 0 0,1 1 0,1-1 0,0 1 0,0 17 0,2-29-167,0 1 1,0-1-1,0 0 0,0 0 1,0 1-1,1-1 0,-1 0 1,1 0-1,-1 0 0,1 1 1,-1-1-1,1 0 0,0 0 1,-1 0-1,1 0 0,0 0 1,0 0-1,0 0 0,0 0 1,0-1-1,0 1 1,0 0-1,2 1 0,0-2-5,-1 1 1,1 0-1,-1-1 0,1 1 0,0-1 0,-1 0 1,1 0-1,0 0 0,-1 0 0,6-1 1,4-1-23,0-2 0,0 1 1,19-9-1,-31 11 9,47-24-49,-35 18 28,1 0 1,17-7-1,-29 14 24,-1 0 1,0 0-1,1 0 0,-1 0 0,0 0 1,1 0-1,-1 0 0,0 0 0,1 0 1,-1 0-1,0 0 0,1 1 1,-1-1-1,0 0 0,1 0 0,-1 0 1,0 0-1,0 1 0,1-1 0,-1 0 1,0 0-1,0 1 0,1-1 1,-1 0-1,0 0 0,0 1 0,0-1 1,1 0-1,-1 1 0,0-1 0,0 0 1,0 1-1,0-1 0,0 0 1,0 1-1,0-1 0,0 0 0,0 1 1,0-1-1,0 0 0,0 1 0,0-1 1,0 1-1,0-1 0,0 0 1,0 1-1,0-1 0,-1 1 0,-2 24 262,3-20-186,-1-4-66,1 0 0,0 0-1,0 1 1,0-1 0,0 0 0,0 0 0,0 0 0,0 0 0,0 1 0,0-1-1,0 0 1,1 0 0,-1 0 0,1 0 0,-1 0 0,1 0 0,-1 0 0,1 0-1,-1 0 1,1 0 0,0 0 0,0 0 0,-1 0 0,1 0 0,0 0 0,0-1-1,0 1 1,0 0 0,0-1 0,0 1 0,0-1 0,0 1 0,0-1 0,0 1-1,0-1 1,1 0 0,-1 1 0,0-1 0,0 0 0,0 0 0,0 0 0,1 0-1,-1 0 1,0 0 0,2-1 0,8 0-30,0-1 0,0 0 0,-1-1 0,12-4 0,-9 2-57,47-14-212,66-17-478,-123 35 754,0 0 0,0 1-1,0-1 1,0 1 0,0 0 0,0 0 0,0 0-1,0 0 1,0 1 0,0-1 0,3 2 0,-5-2 18,0 1 1,0 0-1,0-1 0,0 1 1,0 0-1,-1 0 1,1 0-1,0-1 1,-1 1-1,1 0 1,-1 0-1,1 0 0,-1 0 1,1 0-1,-1 0 1,1 0-1,-1 0 1,0 0-1,0 0 1,0 0-1,1 0 0,-1 1 1,0-1-1,0 0 1,0 0-1,-1 0 1,1 0-1,0 0 1,0 0-1,-1 0 0,1 0 1,-1 2-1,1-2-24,-1 3-117,0 1 0,0 0 0,-1-1 0,0 1 0,1-1 0,-1 0 0,-1 0 0,1 1 0,-1-1 0,-4 6 0,7-10 127,0 0-7,0 0 1,0 0 0,0-1 0,0 1-1,0 0 1,0 0 0,0 0-1,0 0 1,0 0 0,0 0 0,0-1-1,0 1 1,0 0 0,0 0 0,0 0-1,0 0 1,0 0 0,0 0 0,0 0-1,-1-1 1,1 1 0,0 0-1,0 0 1,0 0 0,0 0 0,0 0-1,0 0 1,0 0 0,0 0 0,0 0-1,0 0 1,-1-1 0,1 1-1,0 0 1,0 0 0,0 0 0,0 0-1,0 0 1,0 0 0,0 0 0,-1 0-1,1 0 1,0 0 0,0 0-1,0 0 1,0 0 0,0 0 0,0 0-1,-1 0 1,1 0 0,0 0 0,0 0-1,0 0 1,0 0 0,0 0-1,0 0 1,0 1 0,-1-1 0,1 0-1,0 0 1,0 0 0,0 0 0,0 0-1,0 0 1,0 0 0,0 0-1,0 1 1,1-9-500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13 161 20868,'1'0'2970,"9"0"-2279,3 0-160,0-1-1,-1 0 1,1-1 0,0 0-1,-1-1 1,0 0 0,19-8-1,-26 9-547,-1 0 1,0 0-1,1 0 0,-1-1 1,0 0-1,-1 0 0,1 0 0,0 0 1,-1-1-1,0 1 0,0-1 0,0 0 1,0 0-1,-1 0 0,1 0 1,-1 0-1,0 0 0,0-1 0,0 1 1,-1-1-1,0 0 0,0 1 0,1-7 1,-2 9 6,0 0 0,0 0 0,0 0 0,0 0 0,0 0 0,0 0 0,-1 0 0,1 0 1,-1 0-1,1 0 0,-1 0 0,0 0 0,1 0 0,-1 1 0,0-1 0,-2-2 0,2 3 4,0 0 0,0 0 0,-1 0 0,1 0 0,0 0 0,0 1 0,-1-1 0,1 0 0,0 1 0,-1-1 0,1 1 0,0 0-1,-1-1 1,1 1 0,-1 0 0,1 0 0,-1 0 0,1 0 0,0 0 0,-1 0 0,1 0 0,-1 1 0,1-1 0,-3 1 0,-3 2 6,-1 0 1,0 1-1,1-1 1,0 2-1,0-1 1,0 1 0,0 0-1,1 0 1,-1 1-1,1 0 1,-8 11-1,2-2 49,1 0-1,1 1 0,0 1 0,-7 18 1,14-28-24,0-1 1,1 1 0,0-1-1,0 1 1,1 0 0,-1-1-1,2 1 1,-1 13 0,1-18-52,0 0 1,0 0 0,1 0 0,-1 0 0,1-1 0,-1 1 0,1 0 0,0 0 0,0 0 0,0 0 0,0-1 0,0 1 0,0-1-1,0 1 1,0 0 0,1-1 0,-1 0 0,0 1 0,1-1 0,0 0 0,-1 0 0,1 0 0,0 0 0,-1 0 0,1 0 0,0 0 0,0-1-1,0 1 1,0-1 0,-1 1 0,1-1 0,0 0 0,0 1 0,3-1 0,2 0-252,-1-1-1,0 1 1,0-1 0,0 0-1,0-1 1,0 1 0,0-1-1,0 0 1,9-5 0,50-32-3384,-44 25 2097,22-14-432,-23 16 1004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15427,'10'1'6991,"-10"-1"-6797,1 0 0,0 0 0,-1 0-1,1 0 1,-1 0 0,1 0-1,-1 0 1,1 0 0,0 0 0,-1 0-1,1 0 1,-1 0 0,1 0 0,-1 1-1,1-1 1,-1 0 0,1 0-1,-1 1 1,1-1 0,-1 0 0,1 1-1,8 6-90,0 0 0,0-1-1,1 0 1,-1 0 0,1-1-1,1-1 1,-1 0 0,1 0 0,-1-1-1,1 0 1,0-1 0,0 0-1,20 0 1,16 5-419,-36-5-121,0-1 1,-1 1 0,13-2-1,-19 0 234,1 0 1,-1-1-1,0 0 0,1 0 0,-1 0 0,0 0 0,0-1 1,0 0-1,0 0 0,0 0 0,4-3 0,10-8-496,-1-1-1,-1-1 1,-1-1-1,0 0 1,16-21-1,-10 7-236,-1-1-1,21-43 1,-33 59 801,0-1 1,-2-1 0,0 1 0,0-1-1,4-25 1,-10 41 166,0 1 0,0-1 0,0 1 0,1 0-1,-1-1 1,0 1 0,0-1 0,0 1 0,0 0 0,0-1 0,0 1 0,0-1 0,0 1-1,0 0 1,-1-1 0,1 1 0,0-1 0,0 1 0,0 0 0,0-1 0,0 1 0,-1 0-1,1-1 1,0 1 0,0 0 0,-1-1 0,1 1 0,-1-1 0,-8 7 845,-9 18 547,6 2-635,2 2-1,0 0 1,2 0 0,1 0-1,-4 36 1,7-23-508,1-1 0,2 0 0,6 51 0,-4-84-266,-1-3 3,0 1 0,0-1 0,1 0 0,0 0 0,0 0 0,0 0 0,0 0 0,1 0 0,-1 0 0,4 5 0,-5-9-13,0 0 0,0 1-1,1-1 1,-1 0-1,0 0 1,0 0-1,0 1 1,0-1 0,0 0-1,0 0 1,1 0-1,-1 0 1,0 0-1,0 0 1,0 1 0,1-1-1,-1 0 1,0 0-1,0 0 1,0 0-1,1 0 1,-1 0 0,0 0-1,0 0 1,0 0-1,1 0 1,-1 0-1,0 0 1,0 0 0,1 0-1,-1 0 1,0 0-1,0 0 1,0 0 0,1 0-1,-1 0 1,0-1-1,6-7 137,-1-15 78,-4 6-97,-2 0 1,0 0 0,0 0 0,-2 1-1,0-1 1,-1 0 0,-8-22-1,-9-45 349,21 83-482,0 1 0,0-1 0,0 0 0,-1 0-1,1 1 1,0-1 0,0 0 0,1 1 0,-1-1 0,0 0-1,0 1 1,0-1 0,0 0 0,1 1 0,-1-1 0,0 0 0,0 1-1,1-1 1,-1 1 0,1-1 0,-1 0 0,0 1 0,1-1 0,-1 1-1,1-1 1,-1 1 0,1 0 0,0-1 0,-1 1 0,1-1-1,-1 1 1,1 0 0,0 0 0,-1-1 0,1 1 0,0 0 0,-1 0-1,1 0 1,0 0 0,-1 0 0,1 0 0,0 0 0,0 0 0,-1 0-1,1 0 1,0 0 0,-1 0 0,1 0 0,1 1 0,7 0-397,-1 1 1,1 1 0,10 3 0,-6-1-186,5-1 59,37 5 0,-8-4-185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19 19196,'-7'-3'245,"0"0"1,1 0-1,-2 1 0,1 0 0,0 0 1,0 1-1,-1 0 0,1 0 0,0 1 0,-1 0 1,1 0-1,-1 1 0,-10 1 0,14-1-232,-1 0 0,1 0 0,0 0-1,0 0 1,0 1 0,0 0 0,0 0-1,1 0 1,-1 0 0,1 0-1,-1 1 1,1-1 0,0 1 0,0 0-1,0 0 1,0 0 0,0 1 0,1-1-1,-1 1 1,1-1 0,0 1-1,0 0 1,0 0 0,-1 7 0,2-9-43,0 1 1,1-1 0,0 1-1,-1-1 1,1 1-1,0-1 1,0 1 0,1 0-1,-1-1 1,0 1 0,1-1-1,0 1 1,0-1 0,-1 1-1,1-1 1,0 0 0,1 1-1,-1-1 1,0 0-1,1 0 1,-1 0 0,1 0-1,0 0 1,0 0 0,0-1-1,2 3 1,6 3-186,0-1 0,1 0 0,-1-1 0,20 7 0,-21-9 202,0 1 0,-1-1 0,1 2 0,-1-1 0,13 10 0,-20-14 63,-1 1 1,1 0-1,0-1 1,-1 1-1,1 0 1,-1-1 0,1 1-1,-1 0 1,1 0-1,-1 0 1,1 0-1,-1-1 1,0 1-1,1 0 1,-1 0-1,0 0 1,0 0-1,0 0 1,0 0-1,0 0 1,0 0-1,0 0 1,0 1-1,-1 0 50,1 0 0,-1-1 0,0 1 0,0-1 0,0 1-1,0-1 1,0 1 0,0-1 0,0 1 0,0-1 0,-3 2-1,-3 2 291,1 0 1,-1 0-1,0-1 0,-11 5 0,-19 7 142,1-2 0,-2-1 0,0-1 0,-40 5 0,49-16-621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6:0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9338,'11'5'259,"1"-1"0,-1-1 0,1 0 0,0 0 0,0-1 0,0-1 0,20 0 0,90-9 961,-75 4-693,159-15 704,368-18 604,-135 62-333,-2 34-515,-284-38-924,2-7 0,-1-6 0,1-7 0,210-26 0,-119-10-51,164-19-100,559-21-699,-683 60 867,310 25 0,-586-9-91,198 9 95,-154-9-353,99-13-1,-145 11 184,0-1-1,0 0 0,0 0 0,0-1 0,0 0 0,-1 0 0,1-1 0,10-6 0,-5 1-129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27 15355,'2'-3'691,"13"-17"709,-8 16-680,-3 14 858,-5 16-892,-3 36-1,-1-17-469,-51 527 427,-22-1 193,27-202-609,-12 385-669,42-473-416,23-307-153,4-14 721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203 220 19300,'-3'-1'158,"0"0"-1,0 0 1,0 0-1,0 0 1,0 0-1,0 1 1,0-1-1,0 1 1,0 0-1,0 0 1,0 0-1,0 0 1,0 1-1,0-1 1,0 1-1,0-1 1,0 1-1,0 0 1,0 1-1,0-1 1,1 0-1,-1 1 1,1-1-1,-1 1 1,1 0-1,-1 0 1,-3 4-1,-4 3 80,0 1 0,1 1 0,0 0 0,-11 19 0,9-13-138,2 0 1,0 1-1,-10 27 1,16-37-65,1-1 0,0 1 0,0 0 0,0-1 1,1 1-1,1 0 0,-1 0 0,1 0 0,1 0 0,-1 0 1,4 12-1,-4-18-23,1 0 1,-1 0-1,1 0 1,0 0-1,0 0 0,0 0 1,0 0-1,0 0 1,0-1-1,1 1 1,-1 0-1,0-1 1,1 1-1,-1-1 0,1 0 1,0 1-1,-1-1 1,1 0-1,0 0 1,0 0-1,3 1 1,-1-1 5,-1 0 0,1-1 0,-1 1 0,1-1 0,-1 0 0,1-1 0,-1 1 0,0 0 0,1-1 0,-1 0 0,1 0 0,3-1 0,3-2 38,0-1 0,-1 1 0,0-2 0,0 1-1,0-1 1,0-1 0,13-13 0,-13 10 34,0 0-1,-1-1 1,0 0 0,-1-1 0,0 1 0,-1-1 0,8-24 0,-12 30-56,0 1 1,0-1-1,-1 0 1,0 0 0,0 0-1,-1 0 1,0 0-1,0 0 1,0 0 0,-1-1-1,0 1 1,0 0-1,0 1 1,-1-1 0,0 0-1,0 0 1,0 1-1,-1-1 1,-5-7 0,8 12-35,-1 0 1,0 0-1,0 0 0,1 0 1,-1 0-1,0 0 1,0 0-1,0 0 1,0 0-1,0 0 1,-1 1-1,1-1 0,0 0 1,0 1-1,0-1 1,-1 1-1,1 0 1,0-1-1,0 1 0,-1 0 1,1 0-1,0-1 1,-1 1-1,1 0 1,0 0-1,-1 1 1,1-1-1,0 0 0,-1 0 1,1 1-1,-2 0 1,2 0-7,0-1 0,0 1 0,0-1-1,0 1 1,0 0 0,0 0 0,1 0 0,-1-1 0,0 1 0,1 0 0,-1 0 0,1 0 0,-1 0 0,1 0-1,-1 0 1,1 0 0,0 0 0,-1 0 0,1 0 0,0 0 0,0 1 0,0-1 0,0 0 0,0 0-1,0 0 1,0 0 0,0 0 0,0 0 0,0 0 0,1 0 0,-1 0 0,1 0 0,-1 0 0,0 0 0,1 0-1,0 0 1,0 1 0,0 1-5,0-1 0,1 0-1,-1 0 1,1 0-1,0 0 1,-1-1 0,1 1-1,0 0 1,0-1 0,0 1-1,0-1 1,0 0 0,1 1-1,-1-1 1,0 0-1,1 0 1,2 0 0,0 0 0,0 0 0,0 0 1,1-1-1,-1 0 0,0 0 0,0 0 1,0-1-1,6-1 0,2-2-6,0 1 0,0-2 0,-1 0 0,1-1-1,21-13 1,-15 7 23,-1-2-1,0 0 1,-1-1-1,-1 0 1,0-2 0,-1 0-1,-1 0 1,0-2-1,-1 1 1,-2-2-1,19-39 1,-24 39-19,-6 20 12,0 1 1,0-1 0,-1 0 0,1 0-1,0 0 1,0 0 0,0 0-1,0 0 1,0 0 0,0 0 0,0 0-1,0 0 1,0 0 0,0 0-1,0 0 1,0 0 0,-1 0 0,1 0-1,0 0 1,0 0 0,0 0-1,0 0 1,0 0 0,0 0 0,0 0-1,0 0 1,0 0 0,0 0-1,-1 0 1,1 0 0,0 0-1,0 0 1,0 0 0,0 0 0,0 0-1,0 0 1,0 0 0,0 0-1,0 0 1,0 0 0,0 0 0,0 0-1,-1 0 1,1 0 0,0 0-1,0 0 1,0-1 0,0 1 0,0 0-1,0 0 1,0 0 0,0 0-1,0 0 1,0 0 0,0 0 0,0 0-1,0 0 1,0 0 0,0 0-1,0-1 1,0 1 0,0 0 0,0 0-1,0 0 1,0 0 0,-20 29-39,-7 26 55,2 1 1,3 1-1,-23 88 0,37-108 39,1 1 0,2 0 0,2 0 0,1 0 1,2 0-1,8 69 0,-3-75-44,-1-15-2,-2 1 1,0-1-1,0 33 0,-2-50-6,0 1 0,0 0 1,0 0-1,0-1 0,0 1 0,0 0 0,0-1 1,-1 1-1,1-1 0,0 1 0,0 0 0,0-1 1,-1 1-1,1 0 0,0-1 0,-1 1 0,1-1 1,0 1-1,-1-1 0,0 2 0,-7-10 53,-5-23 18,3-7-25,2 0 0,1-1 0,2 1 0,2-1 0,1-46 0,2 79-43,1 1 1,-1-1-1,1 1 0,0-1 1,0 1-1,0 0 0,1-1 1,0 1-1,4-9 1,-4 12-23,0-1 0,0 1 0,0 0 0,0-1 0,1 1 0,-1 0 0,0 0 0,1 1 0,0-1 0,-1 0 0,1 1 0,0-1 1,0 1-1,0 0 0,0 0 0,0 0 0,0 1 0,4-1 0,128-29-2310,-101 21 1851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18876,'-2'5'401,"-1"0"1,1 1-1,0-1 0,1 0 1,0 1-1,-2 7 0,-2 15 212,-4 1 402,-17 62 16,3 1 0,-11 109 0,33-193-1019,-1 21 4,2-28-11,0 0-1,0 0 1,-1-1 0,1 1-1,1 0 1,-1 0 0,0 0 0,0 0-1,0 0 1,0-1 0,1 1-1,-1 0 1,0 0 0,1 0 0,-1-1-1,0 1 1,1 0 0,-1 0-1,1-1 1,-1 1 0,1 0 0,0-1-1,0 1 1,0-1 1,0 0 1,0 0-1,0 0 1,0-1-1,0 1 0,0-1 1,0 1-1,0 0 1,0-1-1,-1 0 0,1 1 1,0-1-1,0 1 0,0-1 1,-1 0-1,1 0 1,0 1-1,-1-1 0,1 0 1,-1 0-1,1 0 1,0-2-1,14-24 43,-14 25-42,15-35 19,-1-1 0,-3 0 0,13-63 0,-23 95-35,4-26-54,-6 30 55,0 1 0,1-1 0,-1 0 0,0 1 0,0-1 0,0 1 1,-1-1-1,1 1 0,0-1 0,0 1 0,-1-1 0,1 1 0,-1-1 0,1 1 0,-2-3 0,1 5 1,0 0 1,1-1-1,-1 1 0,0 0 1,1 0-1,-1-1 0,0 1 1,1 0-1,0 0 0,-1 0 1,1 0-1,-1 0 0,1 0 1,0 0-1,0 0 0,-1 0 1,1 1-1,-1 4-4,0 1-1,0-1 1,0 0 0,1 0 0,0 1-1,0-1 1,1 0 0,0 0-1,0 0 1,0 1 0,3 5-1,-3-10 15,0 0 0,0 0-1,0 0 1,0 0 0,0 0-1,1 0 1,-1 0 0,1 0-1,-1-1 1,1 1 0,0-1-1,0 1 1,-1-1 0,1 1-1,0-1 1,0 0 0,1 0-1,-1 0 1,0 0 0,0-1-1,0 1 1,1 0-1,-1-1 1,0 0 0,1 1-1,-1-1 1,0 0 0,1 0-1,-1 0 1,0-1 0,1 1-1,2-1 1,2-1 11,-1 0 0,1 0-1,-1-1 1,0 0 0,0 0 0,0 0 0,0-1-1,0 0 1,-1 0 0,1 0 0,-1-1 0,6-7-1,0 0 25,-1-1-1,0 0 1,-1 0-1,8-18 1,-9 15 1,-1 0 1,0 0-1,5-23 0,-10 32-30,-1 1-1,0-1 0,0 0 0,0 0 0,-1 1 1,0-1-1,0 0 0,0 0 0,-1 1 0,0-1 1,-4-11-1,5 17-9,0 0 1,-1 1-1,1-1 1,0 0-1,-1 0 1,1 0-1,-1 0 1,1 1-1,-1-1 1,1 0-1,-1 0 1,0 1-1,1-1 1,-1 0-1,0 1 1,0-1-1,1 1 1,-1-1-1,0 1 1,0-1-1,0 1 1,0 0-1,1-1 1,-1 1-1,0 0 1,-1-1 0,0 2-4,0-1 1,1 0 0,-1 1-1,0-1 1,1 1 0,-1-1-1,1 1 1,-1 0 0,1-1-1,-1 1 1,1 0 0,-1 0-1,-1 2 1,-5 4-14,1 1-1,0 0 1,-10 14-1,17-21 18,-13 17-10,0 1 0,2 0 0,-12 28 0,20-38 13,-1 0 1,1 0 0,1 0-1,0 0 1,0 0-1,0 1 1,1-1-1,1 0 1,0 1 0,1 15-1,0-23-8,-1 1 0,0-1 0,1 1 0,0-1-1,-1 0 1,1 0 0,0 1 0,0-1 0,0 0 0,0 0 0,1 0 0,-1 0-1,1 0 1,-1 0 0,1 0 0,0-1 0,-1 1 0,1 0 0,0-1 0,0 0-1,0 1 1,0-1 0,0 0 0,1 0 0,1 1 0,4-1-32,0 1-1,0-1 1,0-1 0,0 1 0,0-2-1,9 0 1,-8 0 15,-1 1 0,0-1 0,1 2 0,-1-1 0,16 4 1,-22-3 30,0-1 1,1 1 0,-1 1-1,0-1 1,0 0 0,0 0 0,0 1-1,0-1 1,0 1 0,0 0-1,0-1 1,0 1 0,-1 0 0,1 0-1,-1 0 1,0 0 0,1 0-1,-1 1 1,0-1 0,0 0 0,0 1-1,-1-1 1,1 0 0,0 4-1,2 8 71,-1 0-1,0 0 0,-1 16 1,-3-37-1961,-4-2 1481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22 210 14627,'-1'0'66,"1"1"-1,0-1 1,0 0-1,0 0 1,0 0 0,0 0-1,0 0 1,0 1-1,0-1 1,0 0-1,-1 0 1,1 0 0,0 1-1,0-1 1,0 0-1,0 0 1,0 0-1,0 0 1,0 1 0,0-1-1,0 0 1,0 0-1,0 0 1,1 0-1,-1 1 1,0-1 0,0 0-1,0 0 1,0 0-1,0 0 1,0 1 0,0-1-1,0 0 1,0 0-1,1 0 1,-1 0-1,0 0 1,0 0 0,0 1-1,0-1 1,0 0-1,1 0 1,-1 0-1,11 0 1403,14-7 1106,-6-3-1355,-1 0 0,-1 0 1,33-26-1,-40 27-1041,0 0 0,-1 0 0,0-1 0,-1 0-1,1-1 1,-2 0 0,8-13 0,-14 22-161,0 0 1,0 0-1,0 0 1,-1-1-1,1 1 1,0 0-1,-1 0 1,0 0-1,1 0 1,-1-1-1,0-3 1,0 5-9,-1 0 1,1 0-1,0 0 0,0 0 1,-1 0-1,1 1 1,0-1-1,-1 0 1,1 0-1,-1 0 0,0 1 1,1-1-1,-1 0 1,1 1-1,-1-1 0,0 0 1,0 1-1,1-1 1,-1 1-1,-1-1 1,-1 0 6,1 0 1,-1 0-1,0 1 1,0-1-1,0 1 1,0-1-1,0 1 1,0 0-1,1 1 1,-1-1-1,0 0 1,0 1 0,0-1-1,0 1 1,-4 2-1,-5 2 10,0 1-1,0 0 1,1 1-1,0 0 1,1 0-1,0 1 1,0 1-1,0 0 1,-12 15-1,15-15-15,-1 0 0,2 0-1,0 1 1,0 0 0,0 0-1,1 1 1,1-1 0,0 1-1,1 0 1,-5 22 0,7-30-30,1 0 1,0-1-1,0 1 1,0 0-1,0 0 1,0-1-1,0 1 1,1 0-1,-1-1 1,1 1-1,0 0 1,-1-1-1,2 1 1,-1-1-1,0 1 1,0-1-1,1 0 1,-1 1-1,1-1 1,0 0-1,-1 0 1,1 0-1,0 0 1,0 0-1,0-1 1,1 1-1,-1-1 1,0 1-1,1-1 1,-1 0-1,6 2 1,0-1-76,0 0 1,1 0-1,-1-1 0,1 0 1,-1-1-1,1 1 1,-1-2-1,1 1 0,8-3 1,23-6-202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66 21357,'1'-1'114,"0"0"1,0 0-1,-1-1 1,1 1-1,0 0 1,-1-1-1,1 1 1,-1 0-1,1-1 1,-1 1-1,0-1 1,1 1-1,-1 0 1,0-1-1,0 1 1,0-1-1,0 1 1,0-1-1,-1 1 1,1-1-1,0 1 1,-1-2-1,0 1 6,-1 0 0,1 0-1,0 1 1,-1-1-1,1 0 1,0 1-1,-1 0 1,0-1-1,1 1 1,-1 0 0,0 0-1,0 0 1,0 0-1,-2-1 1,-1 0 0,0 0 0,0 1 0,0-1 0,0 1 1,0 0-1,-1 1 0,1-1 0,0 1 0,-1 0 0,1 0 1,0 1-1,-6 1 0,2 1-89,0 1 0,0 0-1,1 1 1,0 0 0,0 0 0,0 0 0,0 1 0,1 1-1,0-1 1,1 1 0,-1 0 0,1 1 0,0-1 0,1 1 0,0 0-1,0 1 1,1-1 0,0 1 0,1 0 0,0 0 0,0 0 0,1 1-1,0-1 1,0 0 0,1 1 0,0-1 0,1 1 0,0 0 0,2 9-1,-2-16-67,1 0-1,0 0 1,-1 0-1,1 0 1,0 0-1,1 0 0,-1 0 1,0 0-1,1-1 1,0 1-1,-1 0 1,1-1-1,0 0 0,1 1 1,-1-1-1,0 0 1,1 0-1,-1 0 1,1 0-1,-1 0 1,1-1-1,0 1 0,0-1 1,0 0-1,-1 0 1,1 0-1,1 0 1,-1 0-1,0-1 0,0 1 1,0-1-1,0 0 1,4 0-1,5-1-34,-1 1 0,0-2 0,1 1-1,-1-2 1,0 1 0,0-2 0,0 1 0,10-6-1,25-17-279,0-6-107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 13947,'4'14'5205,"-2"18"-3627,-3-5-532,-2-1 0,-1 0 0,0 0 1,-2 0-1,-13 35 0,15-40-237,5-17-422,1-14-520,9-70-4276,-9 78 4524,0 0-1,0 0 1,1 0 0,-1 1-1,0-1 1,1 0 0,-1 1 0,0-1-1,1 1 1,0 0 0,5-2-1,5-3 257,-11 5-298,102-52 1465,-93 47-1511,1 2 0,0 0 0,0 0 0,1 1 0,-1 0 0,1 1 0,13 0 0,-24 2-26,0 0 0,0 0 0,1 0 0,-1 0 0,0 0 0,0 1 0,0-1 0,0 1-1,1-1 1,-1 1 0,0 0 0,0 0 0,0 0 0,0 0 0,-1 0 0,1 0 0,0 1 0,0-1 0,-1 0 0,1 1-1,-1 0 1,1-1 0,-1 1 0,0 0 0,1 0 0,-1 0 0,0-1 0,0 1 0,0 1 0,-1-1 0,1 0 0,0 0-1,-1 0 1,1 0 0,-1 0 0,0 0 0,0 1 0,0 1 0,0 10 130,-1 0 0,-1 0 0,0 0 0,-8 26 1,4-18 318,10-53 103,-2 0 1,-2-44-1,0 36-502,1 39-73,0-1 1,0 0-1,0 1 0,0-1 1,0 1-1,0 0 1,0-1-1,0 1 0,0 0 1,0 0-1,1 0 1,-1-1-1,0 1 0,0 0 1,0 1-1,0-1 1,1 0-1,1 1 0,0-1-224,1 0 0,0 0 0,-1 0-1,1 0 1,-1-1 0,1 1 0,4-2-1,-6 0 111,1 0 1,-1 1-1,0-1 0,0 0 0,0 0 1,0 0-1,0-1 0,-1 1 0,1 0 1,-1-1-1,1 1 0,-1-1 0,0 1 1,0-1-1,0 0 0,0 1 0,-1-1 1,1 0-1,0-3 0,1-26-755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17028,'-5'3'1376,"4"1"-1064,1 2-240,7 2 424,3-2-520,5 6 88,3 1-200,7 2-128</inkml:trace>
  <inkml:trace contextRef="#ctx0" brushRef="#br0" timeOffset="1">414 227 19500,'-35'10'3712,"19"-5"-3077,0 1 0,0 1 1,0 1-1,1 0 0,1 0 1,-16 13-1,22-15-562,0 0 1,1 1-1,-1 1 0,1-1 1,1 1-1,-1 1 1,1-1-1,1 1 0,0 0 1,0 0-1,-5 14 0,9-21-64,0 1 0,1 0 0,-1-1 0,0 1-1,1 0 1,0 0 0,0 0 0,0 0-1,0-1 1,0 1 0,1 4 0,-1-5-16,1-1 0,-1 1 0,1-1 0,0 1 0,0-1 0,-1 1 0,1-1 0,0 0 0,0 0 0,0 1 0,0-1 0,0 0 0,1 0 1,-1 0-1,0 0 0,2 1 0,1-1-84,-1 1 1,1-1 0,0 0-1,0 0 1,0 0-1,0-1 1,0 1 0,0-1-1,0 0 1,0 0-1,0 0 1,0-1 0,0 1-1,0-1 1,5-2-1,6-1-197,-1-1-1,0-1 0,0-1 1,0 0-1,-1 0 0,0-1 1,0-1-1,-1 0 0,0-1 1,13-14-1,-1-2-403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16916,'-10'18'1349,"1"2"0,-10 27 1,16-40-1001,1 1 1,0 0-1,1 0 1,0 0-1,0 0 1,1 0-1,0 0 1,0 0-1,2 12 1,-1-18-269,-1 1 0,1-1 1,-1 0-1,1 0 1,0 0-1,0 0 1,0 0-1,0 0 1,0 0-1,0-1 1,0 1-1,1 0 1,-1-1-1,1 1 1,-1 0-1,1-1 0,0 0 1,-1 1-1,4 0 1,-2-1-6,0 1 0,0-1 0,0 0 1,0-1-1,1 1 0,-1 0 0,0-1 0,0 0 1,1 0-1,-1 0 0,5-1 0,1 0-7,0-1-1,0 0 1,0-1-1,-1 0 1,1 0 0,-1-1-1,0 0 1,10-7-1,32-28 112,-47 36-167,1-1 0,0 0 0,-1 0 0,0 0 1,0 0-1,0-1 0,-1 1 0,1-1 0,3-9 0,-7 14-10,1 0 0,0 0 0,0 0-1,-1 1 1,1-1 0,0 0 0,0 0 0,0 0 0,-1 0 0,1 0 0,0 0 0,-1 0-1,1 0 1,0 0 0,0 0 0,-1 0 0,1 0 0,0 0 0,0 0 0,-1 0-1,1 0 1,0 0 0,0 0 0,-1 0 0,1 0 0,0 0 0,0 0 0,-1 0 0,1-1-1,0 1 1,0 0 0,-1 0 0,1 0 0,0 0 0,0-1 0,0 1 0,-1 0-1,1 0 1,0 0 0,0-1 0,0 1 0,0 0 0,0 0 0,0-1 0,-1 1-1,1 0 1,0 0 0,0-1 0,0 1 0,0 0 0,0 0 0,0-1 0,0 1 0,0 0-1,0-1 1,0 1 0,0 0 0,0 0 0,0-1 0,1 1 0,-1 0 0,0-1 0,-20 16 131,7-1 57,-19 25-1,28-35-149,2 0 1,-1 0-1,0 0 1,1 1-1,0-1 0,0 1 1,0 0-1,0 0 0,1 0 1,0-1-1,-1 10 1,2-13-36,0 0 1,0 0 0,1 0-1,-1 0 1,0 0 0,1 0-1,-1 0 1,1 0 0,-1-1-1,1 1 1,-1 0 0,1 0-1,-1 0 1,1 0 0,0-1-1,-1 1 1,1 0 0,0-1-1,0 1 1,0-1 0,-1 1-1,1-1 1,0 1 0,0-1-1,0 1 1,0-1 0,0 0-1,0 0 1,0 1 0,0-1-1,0 0 1,0 0 0,0 0-1,0 0 1,0 0 0,2 0-1,37-5-545,-40 5 537,13-4-1011,0 0 0,0-1 1,-1-1-1,14-7 0,-8 4 632,3-2-742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19948,'-5'0'1689,"-6"11"-1201,2 8-144,-8 11 976,-3 5-280,-1 11-240,0 6-159,-4 3-89,4 0-8,5-6-24,1-4-160,10-11-536,5-5-344,8-16-808,6-5-345,9-9 1233,4-7-344,10-6-320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80 18604,'-2'-1'231,"1"0"0,-1-1 1,1 1-1,-1 0 0,1 0 0,-1 0 1,0 0-1,1 0 0,-1 0 0,0 1 0,0-1 1,0 1-1,0-1 0,0 1 0,0 0 1,1 0-1,-1-1 0,0 1 0,0 0 0,0 1 1,-4 0-1,0 0 215,-1 0 0,1 1 1,-1-1-1,1 2 0,-7 2 0,6-1-172,-1 0 0,0 1 0,1 0 0,0 0 0,-9 9 0,13-11-230,0 0 0,0 0-1,0 1 1,0-1 0,1 1 0,-1 0-1,1 0 1,0-1 0,0 1 0,1 1-1,-1-1 1,-1 7 0,3-10-39,0 0-1,0 0 1,-1 0 0,1 0 0,0 0 0,1 0 0,-1 0-1,0 1 1,0-1 0,0 0 0,1 0 0,-1 0 0,0 0 0,1 0-1,-1-1 1,1 1 0,-1 0 0,1 0 0,0 0 0,-1 0-1,1 0 1,0-1 0,0 2 0,1-1-2,0 0 0,0 0 1,0 0-1,0 0 0,0 0 1,1 0-1,-1-1 0,0 1 0,0-1 1,4 1-1,4-1-28,1 0-1,-1 0 1,17-3 0,-25 2 16,72-12-234,39-5-202,-111 18 440,0-1 0,0 1-1,1 0 1,-1 0 0,0 0 0,0 0-1,1 0 1,-1 1 0,0-1-1,0 1 1,0-1 0,0 1 0,0 0-1,0 0 1,0 0 0,0 0-1,0 0 1,0 0 0,0 0 0,0 1-1,-1-1 1,1 1 0,-1-1 0,3 3-1,-3-1 43,0 0-1,1 1 0,-1-1 1,-1 0-1,1 1 0,0-1 1,-1 0-1,0 1 0,0-1 1,0 1-1,0-1 0,0 0 1,-1 1-1,1-1 0,-2 4 1,2-6-5,-1 0 1,1 0-1,0 0 0,-1 1 1,1-1-1,0 0 1,0 0-1,0 1 1,0-1-1,0 0 0,0 0 1,0 0-1,1 1 1,0 1-1,-1-3-18,0 0 0,1 0 0,-1 0 0,0 0 0,1 0 0,-1 0 0,0 0 0,1 0 0,-1 0 0,0 0 0,1 0 0,-1 0 0,0 0 0,1 0 0,-1 0-1,0-1 1,1 1 0,-1 0 0,0 0 0,1 0 0,-1-1 0,0 1 0,0 0 0,1 0 0,-1 0 0,0-1 0,0 1 0,1 0 0,-1-1 0,0 1 0,4-5 52,-1 1 0,1-1 0,-1 1 1,0-1-1,3-8 0,-2 0-13,0 0-1,-1 0 1,-1-1-1,0 1 1,1-24-1,-8-66-172,5 95 81,0 7-1,0 1 0,0-1 0,0 1 0,0-1-1,0 1 1,0-1 0,0 1 0,0-1 0,1 1 0,-1-1 0,0 1 0,0-1 0,0 1-1,1 0 1,-1-1 0,0 1 0,1-1 0,-1 1 0,0 0 0,1-1 0,-1 1 0,1 0 0,-1-1-1,0 1 1,1 0 0,-1 0 0,1-1 0,-1 1 0,1 0 0,-1 0 0,1 0 0,-1 0-1,1 0 1,-1 0 0,1 0 0,-1 0 0,1 0 0,-1 0 0,1 0 0,-1 0 0,1 0-1,-1 0 1,1 0 0,-1 0 0,1 1 0,30 7-652,-23-5 531,18 3-376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3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2209 14075,'1'-6'505,"0"0"0,1 0 0,0-1 0,1 1 0,-1 1 1,1-1-1,5-7 0,31-51-84,-35 57-207,46-62 181,4 2 0,85-84 0,-91 101-264,-5 5-44,-14 17-60,-1-2 0,26-38 0,-51 65-15,8-13 63,1-1 0,-2 0 0,0 0 0,12-34 0,-22 48-8,0 0 1,0 0-1,0 0 1,0 0-1,-1-1 1,1 1-1,-1 0 1,-2-5 0,0-5-57,2 5-3,1 3-6,-1-1-1,1 1 1,-1 0-1,0 0 1,0 0-1,-1 0 1,0 0-1,1 0 1,-2 0-1,1 1 1,0-1 0,-1 1-1,0-1 1,0 1-1,-1 0 1,1 0-1,-6-4 1,3 3-5,0 0 6,-1 0 1,1-1 0,0 1-1,0-1 1,1 0-1,0-1 1,0 1 0,0-1-1,-4-9 1,2 2 5,-2 0 0,0 0 0,-1 1 0,0 0 0,-1 1 0,-23-21 0,13 12 13,20 20-26,0-1 0,-1 1 0,1-1 0,0 1 0,0-1 0,0 0 0,0 1 0,0-1 0,0 0 0,1 0 0,-1 1 0,0-1 1,1 0-1,-1 0 0,1 0 0,0-2 0,-2-4 9,-6-13 16,-5-14 0,-10-40-1,21 65-39,0 0 0,0 0 0,1-1 0,0 1 0,1 0 0,0-1-1,0 1 1,5-20 0,-2 19 3,1-1-1,1 0 0,0 1 1,0 0-1,1 0 1,1 1-1,0-1 0,0 1 1,1 1-1,15-15 1,-10 11 0,2 1 0,0 0 0,1 1 0,0 1 0,0 1 1,24-10-1,-32 16 1,-1 1 1,2 0-1,-1 1 1,0 0-1,0 0 1,0 1-1,0 0 1,15 2 0,-12-1 8,0 0 1,0-1 0,0-1 0,14-1 0,96-19 7,51-13 138,50-31 10,-82 20-67,-124 40-72,1-2 1,-1 0 0,0-1 0,-1-1 0,0 0-1,0-1 1,-1 0 0,-1-2 0,1 1 0,12-16 0,-3 0 14,-1-1 1,-1 0 0,-2-2 0,17-34 0,-29 52-19,-1-1 1,6-20-1,-11 28-5,1 0-1,-1 0 1,0 0 0,-1 0-1,1 0 1,-1 0 0,0 0-1,0 1 1,-1-1 0,-1-8-1,-9-3-83,9 40-74,3-10 144,0-1-1,1 1 0,0-1 1,0 0-1,2 0 1,0 0-1,0 0 1,1 0-1,1-1 1,11 19-1,-13-24 14,1 0 0,-1-1-1,1 0 1,0 0 0,0-1 0,1 1 0,0-1-1,0-1 1,0 1 0,0-1 0,1 0 0,0 0-1,0 0 1,0-1 0,0-1 0,0 1 0,0-1-1,1 0 1,0-1 0,7 2 0,59-5 50,-48 1-32,33 1 0,-13 8-25,-33-5-5,0-1-1,24 2 1,-10-3 28,-1 2 0,44 9-1,12 3 7,-72-15-21,-7 0-1,-1 1-1,0-1 1,1 0 0,-1 0 0,0 1-1,1-1 1,-1 1 0,0 0-1,0 0 1,1 0 0,-1 0-1,0 0 1,0 0 0,0 1-1,0-1 1,-1 1 0,5 3 0,36 23 11,-41-27-13,0 0 1,0 0-1,-1 1 1,1-1-1,0 0 1,-1 0-1,1 1 1,-1-1-1,1 0 1,-1 1-1,0-1 1,0 1-1,1-1 1,-1 0-1,0 1 1,0 1-1,-1-2 2,1 0-1,0 0 1,0 0-1,0 0 1,0 0-1,0 0 1,1 0-1,-1 0 1,0 0 0,0 0-1,1 0 1,-1 0-1,1 0 1,-1 0-1,0 0 1,1 0-1,0 0 1,-1-1-1,1 1 1,0 0-1,-1 0 1,1-1-1,0 1 1,0 0-1,1 0 1,-1 0-2,0-1-1,0 1 1,0 0 0,0-1-1,0 1 1,0 0-1,0-1 1,-1 1 0,1 0-1,0 0 1,0 0 0,-1 0-1,1 0 1,0 0 0,-1 0-1,1 0 1,-1 0 0,0 0-1,1 0 1,-1 0 0,0 0-1,1 0 1,-1 0 0,0 0-1,0 0 1,0 1-1,0-1 1,0 0 0,0 0-1,0 0 1,-1 0 0,1 0-1,0 0 1,-1 0 0,1 1-1,0-1 1,-1 0 0,0 0-1,1 0 1,-1 0 0,0 0-1,-7 37 35,6-33-34,-1 0-1,1 1 1,0-1 0,1 0 0,-1 1 0,1-1 0,0 1 0,0 0 0,1-1 0,0 1 0,0-1 0,1 9 0,0-11 0,-1 0 0,1 0-1,0 0 1,0 0 0,0-1 0,1 1 0,-1 0-1,1-1 1,0 1 0,-1-1 0,1 1 0,0-1-1,0 0 1,1 0 0,-1 0 0,0 0 0,1 0 0,-1 0-1,1-1 1,-1 1 0,1-1 0,0 0 0,0 1-1,5 0 1,6 4 7,1 0 0,-1 1 0,0 0 0,-1 1 0,0 1 0,0 0 0,-1 1 0,0 0 0,14 17 0,-13-14-5,-2-4 3,-2 1 0,1 1 0,-1-1 0,-1 1 0,9 16 0,-4-3 4,-1 1 0,11 31 1,-19-41-6,0 1 1,-1-1 0,0 1-1,-1-1 1,-1 23 0,0-32-3,-2 1 0,1-1 0,-1 1 1,0-1-1,0 0 0,-1 1 1,0-1-1,0 0 0,0 0 0,-5 8 1,6-12-1,-1 1 1,0-1-1,0 0 1,0 1-1,0-1 1,0 0-1,0 0 0,-1 0 1,1-1-1,-1 1 1,1-1-1,-1 1 1,0-1-1,0 0 1,1 0-1,-1 0 1,0 0-1,0 0 1,0-1-1,0 1 0,0-1 1,0 0-1,0 0 1,-5-1-1,2 1-3,-13-2-18,-39 3 0,51 0 6,0 0-1,0 0 0,1 1 0,-1 0 1,0 0-1,1 0 0,-1 1 1,1 0-1,-7 5 0,-21 10-19,0-1 0,-1-2 0,-1-1 0,-60 14 0,57-17 25,16-4 5,0 0 1,1 2-1,0 0 0,0 2 1,1 0-1,-38 28 0,52-32 2,1-1 0,0 1-1,1 1 1,-1-1 0,2 1 0,-1 0-1,1 0 1,-5 12 0,-13 22-4,22-39 4,-1-1-1,0 0 1,0 0-1,1 0 0,0 0 1,-1 0-1,1 0 1,0 1-1,0-1 1,0 0-1,0 0 1,0 0-1,1 1 0,-1-1 1,1 0-1,1 4 1,2 19 19,-5-7-11,-1 0 0,-1-1-1,-6 23 1,5-24-10,1 0 1,0 1-1,1-1 0,0 21 1,21 150-4,-18-183 4,0 1-1,1-1 1,-1 1-1,1-1 1,0 0-1,0 1 1,0-1-1,0 0 0,1 0 1,-1-1-1,1 1 1,0-1-1,7 7 1,9 12 9,23 37 3,-33-44 52,0-1 0,1-1 1,1 1-1,0-1 0,21 18 0,-11-16 337,-13-10-346,0 0-1,0 1 1,-1 0 0,0 0-1,8 9 1,-14-13-50,0-1 0,0 1 0,0-1 0,0 1 0,0-1 0,0 1 0,0 0 0,-1 0 0,1-1 0,0 1 0,-1 0 0,0 0 0,1 0 0,-1 0 0,0-1 0,0 1 0,0 0 0,0 0 0,-1 0 0,1 0 0,0 0 0,-1-1 0,1 1 1,-1 0-1,0 0 0,1-1 0,-1 1 0,0 0 0,0-1 0,0 1 0,0-1 0,-2 3 0,-3 2 3,0 1 0,0-1 0,-1 0 0,0 0 0,0-1-1,-1 0 1,1 0 0,-1-1 0,0 0 0,-13 5 0,-4-1-50,0-1-1,-34 4 1,51-8-50,-1 0 0,0 0 0,1 0 0,-1 1 0,-13 9-1,16-9 19,0-1 0,0 1 0,-1-1-1,1 0 1,-1-1 0,0 0 0,1 0-1,-1 0 1,-13 1 0,9-2-82,0 0-1,0 1 1,0 0 0,1 1 0,-13 5-1,11-4 94,0 0 0,0-1 0,-18 2 0,-76 10-155,-36 7 112,-101 9-188,21-29-644,-134 10-322,322-7 1347,-1-2-1,1-1 0,-1-2 0,1-2 0,-1-1 1,-66-14-1,72 8 36,0 0-1,-50-24 1,66 26 18,0-1 0,0 0-1,0 0 1,1-2 0,1 1 0,-1-1 0,-15-20-1,23 24-265,0 0-1,0-1 1,1 0-1,0 0 1,0 0-1,0 0 0,1-1 1,0 1-1,-1-14 1,-1-12-168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18820,'1'26'5123,"-2"58"-3401,-24 399 1318,25-470-2959,0-9-42,0 0-1,-1 1 0,1-1 0,-1 0 0,-2 7 1,1-12 59,-2-8-53,-2-13 6,-91-282 144,97 303-195,0 1 0,0 0 0,0 0 0,0 0-1,0 0 1,0-1 0,0 1 0,0 0 0,0 0 0,0 0 0,0-1 0,0 1 0,0 0-1,0 0 1,0 0 0,0 0 0,1-1 0,-1 1 0,0 0 0,0 0 0,0 0 0,0 0 0,0-1-1,0 1 1,1 0 0,-1 0 0,0 0 0,0 0 0,0 0 0,0 0 0,1 0 0,-1 0 0,0-1-1,0 1 1,0 0 0,0 0 0,1 0 0,-1 0 0,0 0 0,0 0 0,0 0 0,1 0-1,-1 0 1,0 0 0,0 0 0,0 0 0,1 0 0,-1 0 0,0 1 0,0-1 0,0 0 0,0 0-1,1 0 1,-1 0 0,0 0 0,17 5-21,-12-4 4,26 4-839,1-2 1,-1 0-1,1-3 1,0 0-1,46-8 1,-39 4-72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20 19052,'-4'-3'233,"1"1"-1,-1 0 0,1 0 1,-1 0-1,0 0 1,0 1-1,1 0 1,-1 0-1,0 0 1,-1 0-1,1 0 1,0 1-1,0 0 1,0 0-1,-5 0 0,2 1-8,1 0 0,0 1 0,0 0 0,0 0 0,0 0 0,0 1-1,1-1 1,-1 1 0,-6 6 0,3-3-78,0 1 0,1 0 0,0 1-1,1 0 1,-1 0 0,2 1 0,-1 0 0,1 0 0,0 0 0,1 1 0,-5 13-1,9-21-129,0-1 0,0 0 0,1 1-1,-1-1 1,1 1 0,-1-1 0,1 1 0,0-1-1,0 1 1,-1-1 0,1 1 0,0-1-1,0 1 1,1-1 0,-1 1 0,0-1 0,0 1-1,1-1 1,-1 1 0,1-1 0,-1 1-1,1-1 1,0 1 0,-1-1 0,1 0 0,0 0-1,0 1 1,0-1 0,0 0 0,0 0-1,0 0 1,0 0 0,1 0 0,-1 0 0,2 1-1,0-1-51,0 0 0,1 0 0,-1-1 0,0 1 0,0-1 0,1 0 0,-1 0 0,0 0 0,0 0 0,1 0 0,-1-1 0,0 0 0,0 1 0,0-1 0,7-3 0,-4 1-6,1-1-1,0-1 0,-1 1 0,0-1 1,0 0-1,0 0 0,-1-1 0,1 0 1,-1 0-1,-1 0 0,1 0 0,-1-1 0,0 0 1,3-8-1,8-24-238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16315,'-4'4'999,"1"0"0,0 0 0,-1 0 0,2 0 0,-1 1 0,-4 9 0,4-6-162,0 0 0,1 0-1,-3 14 1,3 4-18,0 49 1,2-41-34,0-33-782,1 207 1461,1-146-1443,15 82 0,-16-142-87,-1 0-83,0 1-1,1 0 1,-1-1-1,1 1 1,-1-1-1,1 1 1,0-1-1,0 1 1,0-1-1,1 0 1,-1 1-1,1-1 1,-1 0-1,3 2 1,-3-6-170,0-1 1,0 0 0,0 1 0,0-1-1,-1 0 1,1 0 0,-1 1 0,1-7-1,-1-10-634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 11442,'-2'-5'1457,"1"-2"-913,-1 2-400,2 1 568,0-1-216,5-1-504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4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180 150 17980,'1'-1'128,"0"0"1,-1 0-1,1 0 1,-1 0-1,1 1 1,-1-1-1,1 0 1,-1 0-1,1 0 1,-1-1 0,0 1-1,1 0 1,-1 0-1,0 0 1,0 0-1,0 0 1,0 0-1,0 0 1,0 0-1,0 0 1,-1 0-1,1-1 1,0 1-1,-1 0 1,1 0-1,0 0 1,-1 0-1,1 0 1,-1 0-1,0 1 1,1-1-1,-1 0 1,0 0-1,1 0 1,-1 0-1,0 1 1,0-1 0,0 0-1,0 1 1,1-1-1,-1 1 1,0-1-1,0 1 1,0-1-1,0 1 1,-1 0-1,1-1 1,0 1-1,0 0 1,-2 0-1,-1-1 81,-1 0 0,0 1 0,0-1 0,0 1 0,0 1 1,0-1-1,0 1 0,0 0 0,1 0 0,-8 2 0,5 1-188,0 0 0,0 0 0,1 1 0,-1-1 0,1 2 1,0-1-1,1 1 0,-1-1 0,1 2 0,0-1 0,1 0 0,0 1 0,0 0 1,0 0-1,1 0 0,0 1 0,0-1 0,0 1 0,1-1 0,1 1 1,-1 0-1,1 0 0,0 0 0,1 0 0,1 12 0,-1-18-12,0 0 0,0 0 0,1 0 0,-1 0 0,0 0 0,1 0 0,0-1 0,-1 1 0,1 0 0,0 0 0,0-1 0,0 1 0,0-1 0,0 1 0,0-1-1,1 1 1,-1-1 0,0 0 0,1 1 0,-1-1 0,1 0 0,-1 0 0,1 0 0,0 0 0,-1 0 0,1-1 0,0 1 0,0 0 0,0-1 0,-1 1 0,1-1 0,0 0 0,0 0 0,0 1 0,0-1 0,0-1 0,0 1 0,-1 0-1,4-1 1,2 0 19,0-1 0,0 0-1,0-1 1,-1 0 0,1 0-1,-1 0 1,0 0 0,0-1-1,8-6 1,-5 1 39,0 0 1,0 0-1,-1-1 1,0 0-1,0 0 1,-1-1-1,-1 0 1,8-16-1,-12 22-22,0 0 1,0 0-1,0 0 0,0 0 1,-1-1-1,0 1 0,0 0 1,0 0-1,-1-1 0,0 1 1,0-1-1,0 1 0,-1 0 1,1-1-1,-1 1 0,-1 0 1,1 0-1,-1 0 0,0 0 1,0 0-1,0 0 0,-4-7 1,4 10-33,0 0 0,0 0 1,-1 0-1,1 1 0,0-1 1,0 0-1,-1 1 1,1-1-1,-1 1 0,0 0 1,1 0-1,-1 0 0,0 0 1,0 0-1,0 1 0,1-1 1,-1 1-1,0 0 0,0 0 1,0 0-1,0 0 1,0 0-1,0 1 0,1-1 1,-1 1-1,0 0 0,0 0 1,1 0-1,-1 0 0,0 0 1,1 0-1,-3 3 0,1-2-179,-1 0-1,1 1 0,0 0 0,0-1 0,1 2 0,-1-1 0,1 0 0,-1 1 1,1 0-1,0-1 0,0 1 0,1 0 0,-1 1 0,1-1 0,0 0 0,0 1 1,0-1-1,-1 9 0,3-12-7,-1 0 0,1 0-1,0 1 1,0-1 0,0 0 0,0 1 0,0-1 0,0 0 0,0 1 0,1-1 0,-1 0 0,0 1-1,1-1 1,-1 0 0,1 0 0,-1 0 0,1 1 0,1 0 0,-1-1 47,0 0-1,0-1 1,0 1 0,0-1 0,1 1 0,-1-1-1,0 1 1,0-1 0,1 0 0,-1 1 0,0-1-1,1 0 1,-1 0 0,0 0 0,1 0 0,-1 0-1,0 0 1,1-1 0,0 1 0,22-5-1560,0-1 0,39-16-1,11-2 590,-39 14 2141,2 2 1,-1 1-1,1 2 1,51 0-1,-83 5-632,0 0 0,0 0 0,0 1 0,-1 0 0,1 0-1,6 3 1,-10-4-311,0 0 0,0 1-1,0-1 1,0 1 0,0-1-1,0 1 1,0-1 0,0 1 0,-1 0-1,1 0 1,0-1 0,0 1-1,-1 0 1,1 0 0,0 0-1,-1 0 1,1-1 0,-1 1-1,1 0 1,-1 0 0,0 0-1,1 0 1,-1 0 0,0 0-1,0 1 1,1-1 0,-1 0 0,0 0-1,0 0 1,0 0 0,-1 0-1,1 0 1,0 0 0,-1 2-1,-3 9 255,-1 1-1,-1-2 0,0 1 1,0-1-1,-11 14 0,-17 31 193,34-54-534,-1-1 0,0 0 0,1 1-1,-1-1 1,1 1 0,-1-1 0,1 1 0,0-1-1,-1 1 1,1-1 0,0 1 0,0 0 0,0-1-1,0 1 1,0-1 0,1 1 0,-1-1 0,0 1-1,1-1 1,0 3 0,0-3-8,0 0 0,0-1 0,0 1 0,0 0-1,0 0 1,0 0 0,0-1 0,0 1 0,0-1 0,0 1 0,1-1 0,-1 1 0,0-1 0,0 0 0,1 1-1,-1-1 1,0 0 0,0 0 0,1 0 0,-1 0 0,0 0 0,1 0 0,-1-1 0,3 0 0,6-1-18,1-1 1,0-1-1,0 0 0,-1 0 1,0-1-1,0 0 1,0-1-1,-1 0 1,0-1-1,14-12 1,-5 2-38,0 0 0,-2-2 0,25-35 1,-26 30-10,-14 23 59,0 0 0,-1 0-1,1 0 1,-1 0 0,1 0-1,-1-1 1,1 1 0,-1 0 0,0 0-1,0 0 1,1-1 0,-1 1-1,0 0 1,0 0 0,0 0-1,0-1 1,-1-1 0,-11 21-15,6-7 13,0 0 0,1 1 0,1 0 0,0 0 0,0 1 0,-2 21 0,5-30 6,0 1 1,0 0-1,1 0 0,0 0 1,0-1-1,0 1 0,1 0 1,0 0-1,0 0 0,0-1 1,0 1-1,1 0 0,-1-1 1,1 1-1,0-1 0,1 0 1,-1 0-1,1 0 1,0 0-1,5 6 0,-5-8-2,0 0-1,0 0 1,0-1-1,0 1 1,0-1-1,1 0 1,-1 1-1,0-2 1,1 1-1,-1 0 1,0-1-1,1 1 0,-1-1 1,1 0-1,-1 0 1,1 0-1,-1-1 1,1 1-1,-1-1 1,0 0-1,1 0 1,-1 0-1,0-1 1,0 1-1,0-1 1,1 1-1,4-5 1,-4 3 34,0 1 1,0-1 0,0 0-1,-1 0 1,1-1 0,-1 1-1,0-1 1,0 0 0,0 0-1,0 0 1,-1 0 0,1 0-1,-1 0 1,0-1 0,-1 1-1,1-1 1,-1 1 0,0-1-1,1-8 1,27 17 285,-25-5-316,0 0-1,-1 0 0,1-1 0,0 1 0,0-1 1,0 0-1,-1 0 0,1 0 0,-1 0 0,1-1 0,-1 1 1,0-1-1,4-4 0,-2 2 32,-1-1 1,0 0-1,0 0 0,0 0 0,0 0 1,-1 0-1,5-13 0,-7 13-81,1 1-1,-1 0 0,0-1 0,0 0 1,0 1-1,-1-1 0,0 1 0,0-1 1,0 0-1,-2-5 0,1 8-76,1 0 0,-1 0-1,0 0 1,-1 0 0,1 0 0,0 0 0,-1 0-1,0 0 1,0 1 0,1-1 0,-1 1-1,-1-1 1,1 1 0,0 0 0,-1 0 0,1 0-1,-1 0 1,-3-2 0,5 4 48,0-1 1,-1 0 0,0 1-1,1-1 1,-1 1-1,1-1 1,-1 1-1,0-1 1,1 1-1,-1 0 1,1 0 0,-1 0-1,-2 0 1,-5 3-591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6:5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99 11194,'-70'19'1785,"-2"0"282,24-4 2531,57-16-3659,1 0 0,0 0 0,11 0 0,6 1-443,784-18 1689,-634 17-2028,860-9-1260,-1-38-683,-852 33 1930,415-19 2798,-592 34-2928,15-1-893,-22 1 842,1 0 0,0-1 1,-1 1-1,1 0 0,-1 0 0,1 0 0,-1-1 1,1 1-1,-1 0 0,1-1 0,-1 1 0,1 0 0,-1-1 1,0 1-1,1-1 0,-1 1 0,1-1 0,-1 1 1,0-1-1,1 1 0,-1-1 0,0 1 0,0-1 0,0 1 1,1-1-1,-1 0 0,0 1 0,0-1 0,0 1 1,0-1-1,0 0 0,-1-5-382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7:0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11594,'49'6'2986,"93"1"0,50-14-2350,-77 1 1,165-7 150,122-4 265,-44 3-768,410 1-252,-721 16-58,-205-1-114,-267-25-351,-175-4-190,281 40 582,241-4 106,0 4 0,-79 24 0,153-36-7,-58 19 3,55-18-4,1 1 0,0 0 0,0 1 0,0-1 0,0 1 0,-10 9 0,15-13 0,1 0 0,0 1 0,0-1 0,0 0 1,-1 0-1,1 0 0,0 0 0,0 1 0,0-1 1,0 0-1,-1 0 0,1 0 0,0 1 0,0-1 1,0 0-1,0 0 0,0 1 0,0-1 0,0 0 1,0 0-1,0 1 0,-1-1 0,1 0 0,0 1 1,0-1-1,0 0 0,1 0 0,-1 1 0,0-1 1,0 0-1,0 0 0,0 1 0,0-1 0,0 0 1,0 0-1,0 1 0,0-1 0,1 0 1,-1 0-1,0 0 0,0 1 0,0-1 0,0 0 1,1 0-1,-1 0 0,0 1 0,1-1 0,14 5-27,12-3-33,0-2 1,-1 0-1,1-1 1,30-6-1,-21 2 4,1059-165-2405,-1075 166 2405,21-4-154,-1-2-1,-1-1 1,54-23-1,-89 32 181,0-1-1,1 1 1,-1-1-1,-1 1 1,1-1 0,4-4-1,-7 6 27,-1 1 1,0 0-1,1-1 0,-1 1 0,0-1 0,1 1 0,-1-1 0,0 1 1,0-1-1,1 1 0,-1-1 0,0 1 0,0-1 0,0 1 0,0-1 1,0 1-1,0-1 0,0 1 0,0-1 0,0 1 0,0-1 0,0 0 0,0 0 0,-1 1 0,1-1 0,-1 0-1,1 1 1,-1-1 0,1 1-1,-1-1 1,0 1 0,1-1 0,-1 1-1,0-1 1,1 1 0,-1 0-1,0-1 1,0 1 0,1 0-1,-1 0 1,0-1 0,-1 1 0,-14-3-57,1 1 0,-1 1 1,0 1-1,0 0 1,0 0-1,0 2 0,-20 4 1,13-3-1,-167 30-113,85-10 83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7:4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11082,'1'-3'138,"0"1"0,0-1-1,0 1 1,1 0 0,-1-1-1,0 1 1,1 0-1,0 0 1,-1 0 0,1 0-1,0 0 1,0 0 0,0 0-1,0 0 1,1 1-1,-1 0 1,0-1 0,1 1-1,-1 0 1,1 0 0,4-2-1,7-1 413,0 0 1,23-4-1,25 1 282,0 2-1,88 6 1,-55 0-593,807-20 89,-648 11-236,612 14 802,-343 3-369,774-28-276,-986 5-239,1060-35-173,-1204 49 144,161-5 36,-4-21-46,-302 23-22,5-1-59,0 0-1,36-12 1,-57 14 104,0 0 0,0 0 0,0-1 1,0 0-1,0 0 0,-1 0 0,1-1 1,-1 0-1,0 0 0,0 0 0,0 0 0,-1-1 1,1 0-1,-1 0 0,5-9 0,3-10-98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8:59:3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10146,'1'-1'111,"-1"-1"0,1 1-1,0-1 1,0 1 0,0 0-1,0-1 1,0 1 0,0 0-1,0 0 1,0-1 0,1 1-1,-1 0 1,0 0 0,1 0-1,-1 1 1,1-1 0,1-1-1,34-12 746,-24 9-568,-5 3-243,-1-1 1,1 2 0,1-1-1,-1 1 1,0 0 0,0 0 0,0 1-1,1 0 1,-1 1 0,12 2 0,9 3 283,46 17 0,12 2-57,-39-17-231,0-2-1,94-1 1,98-25 125,444-26 281,322 53-349,0 33-83,-580-12-41,923 53-74,-1246-77 79,791 40 49,-3 36-846,-768-64 683,-12-1-41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0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20 107 6097,'-17'2'1282,"17"-2"-1260,0 0 1,-1 0-1,1-1 1,0 1 0,0 0-1,0 0 1,-1 0-1,1-1 1,0 1-1,0 0 1,0 0-1,0 0 1,0-1-1,0 1 1,-1 0 0,1 0-1,0-1 1,0 1-1,0 0 1,0 0-1,0-1 1,0 1-1,0 0 1,0 0-1,0-1 1,0 1 0,0 0-1,0 0 1,0-1-1,0 1 1,0 0-1,1 0 1,-1-1-1,1-1 5,0 0-1,0 0 0,0 0 0,0 0 0,0 1 0,1-1 0,-1 0 1,1 1-1,-1-1 0,1 1 0,3-3 0,1 1-15,0 0-1,0 0 1,1 0-1,-1 1 1,1 0-1,0 0 0,10-1 1,50-2-15,-1 8 55,-39-2-43,0 0-1,38-4 1,55-15 300,164-15 1411,-219 30-1516,0 3 0,0 3 0,-1 3 1,70 14-1,330 55-333,-372-66 197,605 36 511,743 0-505,179 28-337,-180-115 904,-421 16-566,0 40-84,-457-24 66,-1-26 185,-4 0-75,197 10-88,22-2-13,765-10-32,-509 53-40,-936-13 13,205 10 44,-286-10-30,-1 0 1,1 1-1,0 1 0,19 7 1,-32-11-20,-1 0 0,0 0 0,0 0 0,0 1 1,1-1-1,-1 0 0,0 0 0,0 0 0,0 0 0,1 0 1,-1 0-1,0 1 0,0-1 0,0 0 0,0 0 1,0 0-1,1 1 0,-1-1 0,0 0 0,0 0 1,0 0-1,0 1 0,0-1 0,0 0 0,0 0 1,0 1-1,0-1 0,0 0 0,0 0 0,0 1 1,0-1-1,0 0 0,0 0 0,0 0 0,0 1 1,0-1-1,0 0 0,0 0 0,0 1 0,0-1 1,-1 0-1,1 0 0,0 0 0,0 1 0,0-1 0,0 0 1,0 0-1,-1 0 0,1 0 0,0 0 0,0 1 1,0-1-1,-1 0 0,1 0 0,0 0 0,0 0 1,0 0-1,-1 0 0,1 0 0,0 0 0,0 0 1,-1 0-1,1 1 0,0-1 0,0 0 0,-1-1 1,-15 8-563,-8-4 288,10-6 108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88 14819,'1'-1'122,"1"-1"0,-1 1-1,0-1 1,0 1 0,0-1 0,0 1-1,0-1 1,0 1 0,0-1-1,0 0 1,-1 0 0,1 1 0,-1-1-1,1 0 1,-1 0 0,0 0-1,0 0 1,0 0 0,0 0 0,0 1-1,0-1 1,0 0 0,-1 0 0,1 0-1,0 0 1,-1 1 0,0-1-1,1 0 1,-1 0 0,0 1 0,0-1-1,0 1 1,0-1 0,0 1-1,-1-1 1,1 1 0,0-1 0,-1 1-1,1 0 1,-1 0 0,1 0 0,-1 0-1,-2-1 1,-2-1-11,0 0 0,0 1 0,-1 0 0,1 0 0,-1 0 1,0 1-1,1 0 0,-1 1 0,0-1 0,0 1 0,1 0 0,-1 1 0,-11 2 0,3 0-91,1 0-1,0 2 1,1 0-1,-1 0 1,-16 10-1,15-7-5,1 1-1,1 1 0,0 0 0,0 1 1,1 0-1,-21 25 0,27-28-18,0-1 0,1 1-1,0 0 1,0 0 0,1 0-1,0 1 1,1-1 0,0 1-1,0 0 1,1 0 0,0 0 0,0 0-1,0 18 1,2-24-3,0 0 1,1 0-1,-1 0 1,1 0-1,-1 0 1,1 0-1,0-1 1,0 1-1,0 0 1,1 0-1,-1-1 1,1 1-1,-1 0 1,1-1-1,0 0 1,3 4-1,-1-3 0,0 0 0,0 0 0,-1-1-1,1 1 1,1-1 0,-1 0 0,0-1 0,1 1 0,8 2 0,-1-2 5,1 0 1,0-1-1,0-1 1,0 0-1,0 0 1,24-5-1,30-12 124,-63 16-96,0 0 0,0-1 0,0 1 1,0-1-1,0 0 0,0-1 0,-1 1 0,1 0 1,-1-1-1,0 0 0,1 0 0,-1 0 1,4-5-1,-7 6-3,1 1-1,-1 0 1,1-1 0,-1 1 0,1-1 0,-1 1 0,0-1 0,0 1-1,0-1 1,0 1 0,0-1 0,0 1 0,0-1 0,0 1 0,-1-1-1,1 1 1,-1-1 0,1 1 0,-1-1 0,1 1 0,-1 0-1,0-1 1,0 1 0,1 0 0,-1 0 0,0 0 0,0-1 0,0 1-1,0 0 1,-1 0 0,1 0 0,0 1 0,0-1 0,-1 0 0,1 0-1,-2 0 1,-3-2 35,1 0-1,-1 0 0,0 0 0,0 1 1,0 0-1,-1 1 0,-7-2 1,11 4-123,9 2-8,10 4-50,7-2-86,28 3 1,-12-3-13,-38-5 218,0 0 0,1 0 0,-1 1 0,0-1 0,0 0 0,1 0 0,-1 1 0,0-1 0,0 1 0,0-1 0,0 1 0,0-1 0,1 1 0,-1 0 0,0-1 0,0 1 0,0 0 0,-1 0 0,1 0 0,0 0 0,0 0 0,0 0 0,-1 0 0,1 0 0,0 0 0,-1 0 0,1 1 0,-1-1 0,1 2 0,-1 0 19,0 1-1,-1-1 1,1 1-1,-1-1 0,1 1 1,-1-1-1,0 1 1,0-1-1,-3 4 0,1 2-169,0-1 0,0 0 0,1 1 0,0 0 0,-1 14 0,3-22 122,0-1 0,0 0 1,0 0-1,0 1 1,1-1-1,-1 0 1,0 1-1,0-1 0,0 0 1,1 0-1,-1 0 1,0 1-1,0-1 0,1 0 1,-1 0-1,0 0 1,1 0-1,-1 1 0,0-1 1,1 0-1,-1 0 1,0 0-1,1 0 1,-1 0-1,0 0 0,1 0 1,-1 0-1,0 0 1,1 0-1,-1 0 0,0 0 1,1 0-1,-1 0 1,0 0-1,0-1 0,1 1 1,-1 0-1,0 0 1,1 0-1,-1 0 1,0 0-1,0-1 0,1 1 1,-1 0-1,1-1 1,7-5-490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2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10730,'0'4'588,"0"-4"-579,0 0-1,0 0 1,0 0 0,0 0 0,0 1 0,0-1-1,0 0 1,0 0 0,0 0 0,0 0-1,0 0 1,0 0 0,0 1 0,0-1 0,0 0-1,0 0 1,0 0 0,0 0 0,0 0 0,0 0-1,0 1 1,0-1 0,0 0 0,1 0-1,-1 0 1,0 0 0,0 0 0,0 0 0,0 0-1,0 0 1,0 0 0,0 1 0,0-1-1,1 0 1,-1 0 0,0 0 0,0 0 0,0 0-1,0 0 1,0 0 0,0 0 0,0 0 0,1 0-1,-1 0 1,0 0 0,0 0 0,0 0-1,0 0 1,0 0 0,1 0 0,-1 0 0,0 0-1,0 0 1,0 0 0,0 0 0,9 1 29,154 12 99,-29-3 481,868 106 733,-631-92-1343,3-27-13,-273 1 10,21 3 19,-1 5 0,197 35 0,359 48 389,-445-76-566,-184-14 94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2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9914,'-1'-1'178,"0"1"-1,1 0 1,-1-1-1,0 1 1,0 0-1,0 0 1,0-1-1,0 1 1,0 0-1,1 0 1,-1 0-1,0 0 1,0 0-1,0 0 1,0 0 0,0 1-1,0-1 1,1 0-1,-3 1 1,3-1-156,0 1 0,-1-1 1,1 0-1,0 1 1,0-1-1,-1 1 0,1-1 1,0 0-1,0 1 0,0-1 1,-1 1-1,1-1 1,0 1-1,0-1 0,0 1 1,0-1-1,0 0 0,0 1 1,0-1-1,0 1 1,0-1-1,0 1 0,1-1 1,-1 1-1,0-1 0,0 0 1,0 1-1,0-1 1,1 1-1,-1-1 0,0 0 1,0 1-1,1-1 0,-1 1 1,0-1-1,1 0 1,-1 1-1,0-1 0,1 0 1,-1 0-1,1 1 0,8 8-19,1-1-1,0 0 0,0 0 0,1-1 0,0 0 0,0-1 1,0-1-1,1 1 0,0-2 0,16 5 0,-3-2 1,1-2 0,0 0-1,0-2 1,28 0 0,48-6-8,109-18 0,-97 8 7,2 1 4,525-45 104,3 55 286,-587 6-357,-18 0-22,-1-1 1,1-3 0,76-7-1,-66-8 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5:0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125 321 7898,'0'0'101,"0"0"-1,0 0 1,-1 0 0,1 0 0,0 0 0,0 0 0,0 0-1,0 0 1,-1 0 0,1 0 0,0 0 0,0 0 0,0 0-1,-1 0 1,1 0 0,0 0 0,0 0 0,0 0 0,0 0 0,-1 0-1,1-1 1,0 1 0,0 0 0,0 0 0,0 0 0,0 0-1,-1 0 1,1 0 0,0-1 0,0 1 0,0 0 0,0 0-1,0 0 1,0 0 0,0-1 0,0 1 0,0 0 0,0 0 0,0 0-1,0 0 1,0-1 0,4-8 805,10-6-930,277-251 2654,-290 266-2626,0-1 0,0 0 1,0 0-1,0 0 1,0 0-1,0 0 0,0 0 1,0 0-1,0 0 1,-1 0-1,1-1 0,0 1 1,0-3-1,-1 4 2,0 0 0,0-1-1,0 1 1,-1 0 0,1 0-1,0-1 1,0 1 0,0 0-1,-1 0 1,1-1 0,0 1 0,0 0-1,-1 0 1,1-1 0,0 1-1,0 0 1,-1 0 0,1 0-1,0 0 1,-1 0 0,1-1-1,0 1 1,0 0 0,-1 0-1,1 0 1,0 0 0,-1 0 0,1 0-1,0 0 1,-1 0 0,1 0-1,0 0 1,-1 1 0,-6-1 62,1 1 0,0 0 0,0 0 0,-10 4-1,-11 8 28,0 0-1,1 2 0,0 1 0,2 1 0,-30 25 0,-5 3-56,17-16-21,11-7 65,-39 34-1,64-51 83,8-3-34,12-7 49,22-15 31,16-17-5,66-63 0,28-19-1199,-131 111 440,-17 16 217,-22 24 125,18-24 227,-43 55 682,-72 70 1,98-116-768,19-17-422,11-11-169,36-42-956,-22 35 1144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6:2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117 263 5601,'5'-26'1035,"-1"0"-1,-1 0 1,-1-30 0,-2 43-291,-1 0 0,0 0 0,-1 0 0,-1 0 0,0 1 0,0-1 1,-2 1-1,-5-14 0,10 26-733,0 0 1,0 0-1,-1 0 0,1 0 1,0 0-1,0 0 1,0 0-1,0 0 0,0-1 1,0 1-1,0 0 1,-1 0-1,1 0 0,0 0 1,0 0-1,0 0 1,0 0-1,0 0 0,0 0 1,-1 0-1,1 0 1,0 0-1,0 0 0,0 0 1,0 1-1,0-1 1,0 0-1,-1 0 0,1 0 1,0 0-1,0 0 1,0 0-1,0 0 0,0 0 1,0 0-1,0 0 1,0 0-1,-1 1 0,1-1 1,0 0-1,0 0 0,0 0 1,0 0-1,0 0 1,0 0-1,0 0 0,0 1 1,0-1-1,0 0 1,0 0-1,0 0 0,0 0 1,0 0-1,0 1 1,-3 12 94,1 0 0,0 0 0,1 0 0,1 21 1,0-3-14,-7 110 143,-1 84 11,9-217-203,2-10-2,2-14 2,1-26-51,-1-1 0,-2 1 0,-2-1-1,-9-79 1,7 112-32,1 5 3,-1 0 0,1 0 0,-1-1 0,0 1 0,-1 0 0,1 0 0,-1 0 0,0 0 0,-5-9 0,7 14 31,0 0-1,0 0 1,0 0-1,-1-1 1,1 1-1,0 0 1,0 0-1,0 0 1,0 0-1,0 0 1,-1-1-1,1 1 1,0 0-1,0 0 1,0 0-1,0 0 1,-1 0-1,1 0 1,0 0-1,0 0 1,0-1-1,-1 1 1,1 0-1,0 0 1,0 0-1,0 0 1,-1 0-1,1 0 1,0 0-1,0 0 1,0 0-1,-1 0 1,1 1-1,0-1 1,0 0-1,0 0 1,-1 0-1,1 0 1,0 0-1,0 0 1,0 0-1,-1 0 1,1 1-1,0-1 1,-6 13-130,0 18 25,6-29 101,-19 125-109,-14 124 52,32-238-684,1 0 0,0 0 0,3 17-1,1-11 158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6:3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26 9474,'-6'-23'1870,"2"21"-728,-1 14-431,-35 216 505,9-44-906,12-90-239,1-10-90,-8 112-1,27-172-35,1-16 45,3-16 76,8-42 533,11-92 0,-15 75-279,32-219 302,-73 416-1025,26-95 377,-15 73 9,-14 204 0,35-301 7,-1-5-13,1 1 0,0 0 0,0 0 1,1-1-1,3 14 0,-4-19 20,0-1 0,0 0 0,0 0 0,0 1 0,0-1 0,0 0 0,0 0 0,1 1 0,-1-1 0,0 0 0,0 0 0,0 0 0,0 1 0,1-1 0,-1 0 0,0 0 0,0 0 0,0 0 0,1 1 0,-1-1 0,0 0 0,0 0 0,1 0-1,-1 0 1,0 0 0,0 0 0,1 0 0,-1 0 0,0 0 0,0 0 0,1 0 0,-1 0 0,0 0 0,0 0 0,1 0 0,-1 0 0,0 0 0,0 0 0,1 0 0,-1 0 0,0 0 0,0 0 0,1 0 0,-1-1 0,0 1 0,10-12-119,-2-3 38,-1-1 1,0 0 0,7-31-1,9-59-111,-17 72 141,-4 24 45,34-193-79,-31 162 115,-2 0 0,-3-81 0,-4 108-8,4 14-18,0 0-1,0 0 0,-1 0 1,1 0-1,0 0 0,0 0 0,0-1 1,0 1-1,0 0 0,0 0 1,-1 0-1,1 0 0,0 0 0,0 0 1,0 0-1,0 0 0,-1 0 1,1 0-1,0 0 0,0 0 0,0 0 1,0 0-1,-1 0 0,1 0 1,0 0-1,0 0 0,0 0 0,0 0 1,-1 0-1,1 0 0,0 0 1,0 0-1,0 0 0,0 0 0,0 1 1,-1-1-1,1 0 0,-11 18 2,2 11-11,1 1 1,1 0-1,-3 38 0,-1 95-2,10-155 10,-2 32-9,1-24-31,1 0-1,0 0 0,2-1 0,-1 1 0,2 0 0,4 20 1,-6-35 38,0-1 1,0 0-1,0 0 0,0 1 1,-1-1-1,1 0 1,0 0-1,0 1 1,0-1-1,0 0 1,1 0-1,-1 0 1,0 1-1,0-1 1,0 0-1,0 0 1,0 1-1,0-1 1,0 0-1,0 0 1,0 0-1,1 1 0,-1-1 1,0 0-1,0 0 1,0 0-1,0 0 1,1 1-1,-1-1 1,0 0-1,0 0 1,0 0-1,1 0 1,-1 0-1,0 0 1,0 0-1,0 1 1,1-1-1,-1 0 1,0 0-1,0 0 0,1 0 1,-1 0-1,0 0 1,0 0-1,1 0 1,-1 0-1,0 0 1,0 0-1,0 0 1,1-1-1,-1 1 1,0 0-1,0 0 1,1 0-1,-1 0 1,0 0-1,0 0 1,0 0-1,1-1 0,-1 1 1,0 0-1,0 0 1,0 0-1,0-1 1,0 1-1,1 0 1,-1 0-1,8-21-93,13-70 125,-5-1 0,6-98 0,-17 137 16,-2 27-19,-1 16-12,-1-1-1,0 1 1,0 0 0,-1-1-1,-1 1 1,-2-17-1,2 28-10,0 0 0,0 1 1,0-1-1,-1 0 0,1 1 0,1-1 0,-1 1 0,0 0 0,0-1 0,1 1 0,-2 3 1,-25 105-77,4 1 0,5 1 1,-5 154-1,22-234 22,3-5-5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4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11290,'11'-4'727,"1"0"-1,-1 1 0,1 0 0,-1 1 0,16-2 0,-10 1-470,0-1 0,0 0 0,22-10 0,-25 8-88,0 1 0,0 0 0,1 2 0,-1-1 0,25-1-1,-14 6-186,0 1-1,0 1 1,37 9-1,17 2-20,-48-10 36,61 6-22,-12-12-7,151-24 0,-167 17-7,111-27-111,-58 10 160,-88 22 6,0 2-1,0 2 1,-1 0-1,44 7 0,8-1-27,391-21 159,-283 2-109,127-24-23,-200 19-6,140-3 0,605-1 82,-650 14-94,315-27-4,-302 2 52,137-16-51,419 34 14,-44 85-9,-172-7 1,-238-38 5,466 20 11,210-75-23,-540 2 15,-194 15-13,24 3-41,12-1 14,117 4 17,-183 7 16,438-4 29,279 12-42,-830-3-12,577 35 6,488 68-76,-581-79 101,-244-15-2,329 0-30,-191-7-20,721 12-210,-1080-18 218,291-13-127,-431 12 163,37-8-218,-38 7 211,-1 1 1,0 0-1,0-1 1,0 0-1,1 1 1,-1-1 0,0 1-1,0-1 1,0 0-1,0 0 1,0 0-1,0 0 1,0 0-1,0 0 1,-1 0 0,1 0-1,0 0 1,0 0-1,-1 0 1,1 0-1,-1 0 1,1-1-1,-1 1 1,0 0 0,1 0-1,-1-1 1,0-1-1,-1-7-81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4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10930,'33'-5'723,"0"2"0,1 1 0,-1 2 1,1 1-1,40 7 0,92 18-571,1-7 1,203-4-1,38-22 59,197-1-35,-259 11-165,975-7 12,102 5 266,-1239 2-279,1072-3 59,75 2 18,221-9-10,0-40 5,-1016 29-59,956-39-7,560-16-86,-772 58 2,134-3 48,-1412 17 19,414-8-16,-3 25-380,-374-14 419,-26-2-30,1 1 1,-1 0 0,21 5-1,-29-2-48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4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10522,'516'12'1162,"-428"-12"-975,2156 29 2981,-825 20-2942,5-24 36,2549 40 780,-995 18-1151,-1878-52-8,595 11 155,-978-38-9,-3-28-218,-630 19 65,0-3 1,144-34-1,-119 9 13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4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49 117 17740,'-3'-2'374,"-3"0"13,0 0 1,1-1 0,-1 1-1,-7-6 1,13 7-348,-1 1 0,0 0 0,1-1 0,-1 1-1,0-1 1,1 1 0,-1-1 0,1 1 0,-1-1 0,1 0 0,-1 1 0,1-1 0,0 0 0,-1 1-1,1-1 1,0 0 0,-1 1 0,1-1 0,0 0 0,0 0 0,0 1 0,0-1 0,-1 0 0,1 0-1,0 1 1,0-1 0,1 0 0,-1 0 0,0 0 0,0 1 0,0-1 0,0 0 0,1 1 0,-1-1-1,0 0 1,1 0 0,-1 1 0,0-1 0,1 1 0,-1-1 0,1 0 0,-1 1 0,1-1 0,0 1-1,0-2 1,8-5 42,0 0-1,1 0 1,-1 1-1,1 0 1,1 0-1,-1 1 0,1 1 1,0 0-1,0 0 1,0 1-1,0 1 1,1 0-1,-1 0 1,13 0-1,-21 2-75,1 1-1,-1-1 1,1 1 0,-1 0 0,1 0-1,-1 0 1,0 0 0,1 0-1,-1 1 1,0-1 0,0 1-1,0 0 1,0 0 0,-1 0 0,1 0-1,3 4 1,1 2 39,-1 0-1,-1 1 0,0-1 1,6 13-1,-5-10 81,0 0-1,10 14 1,-13-22-74,0 0 0,-1 0 0,1 0 1,0 0-1,0-1 0,1 1 1,-1-1-1,0 0 0,1 0 1,0 0-1,5 2 0,1-2 47,-1 0-1,0 0 1,0-1 0,1-1-1,-1 1 1,1-2-1,-1 1 1,1-1-1,-1-1 1,0 1 0,0-2-1,10-3 1,-1 0 25,-1 0 0,0-2-1,-1 0 1,0-1 0,18-13 0,-6-3-266,-27 24 86,0 1 0,0-1 0,0 0 1,0 0-1,0 0 0,0 0 0,-1 0 0,1 0 0,0 0 0,-1 0 0,1 0 1,-1 0-1,1 0 0,-1 0 0,0 0 0,1-1 0,-1 1 0,0 0 0,0 0 1,0 0-1,0-1 0,0 1 0,0 0 0,0 0 0,-1-3 0,1 4 32,-1-1-1,0 0 0,0 1 0,0-1 0,0 1 1,0 0-1,0-1 0,0 1 0,-1 0 1,1-1-1,0 1 0,0 0 0,0 0 0,0 0 1,0 0-1,0 0 0,0 0 0,0 0 1,-1 1-1,1-1 0,0 0 0,0 1 0,0-1 1,0 0-1,0 1 0,-1 0 0,-1 0-63,-25 9-466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4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18196,'-21'33'1163,"11"-18"-890,0 0 1,-12 28-1,20-39-238,0 0 0,1 0 0,0 1 0,0-1 0,0 0 0,0 1 0,1-1 0,-1 0 1,1 1-1,0-1 0,1 0 0,-1 1 0,1-1 0,0 0 0,0 1 0,2 4 0,-2-6-8,1 0 0,0 0 0,0 0 1,0-1-1,0 1 0,0-1 0,1 1 0,-1-1 0,1 0 0,-1 0 0,1 0 1,0 0-1,0 0 0,4 1 0,49 18 256,-28-12-171,-10-3-74,-1 1 0,0 1 0,0 0 1,-1 1-1,16 13 0,-28-20-29,-1 1-1,1 0 0,-1 1 1,0-1-1,0 1 1,0-1-1,-1 1 1,1 0-1,-1 0 0,0 0 1,3 7-1,-5-8 11,1 0-1,-1 0 0,1 0 0,-1 0 1,0 1-1,0-1 0,0 0 0,-1 0 1,1 0-1,-1 1 0,0-1 0,0 0 1,0 0-1,0 0 0,0 0 0,0 0 1,-1-1-1,-2 5 0,-1-1 27,1-1-1,-1 0 1,1 0-1,-2 0 1,1 0-1,0-1 1,-1 0-1,0 0 1,0 0-1,0-1 1,0 0 0,-1 0-1,1 0 1,-1-1-1,1 0 1,-1 0-1,-12 1 1,12-2-66,1-1 0,-1 0-1,1 0 1,-1 0 0,0 0 0,1-1 0,-1 0 0,1-1-1,0 1 1,-1-1 0,1-1 0,0 1 0,0-1 0,0 0 0,1 0-1,-1-1 1,1 1 0,-1-1 0,-4-5 0,-14-23-175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14619,'18'2'2607,"-16"-2"-2458,0 1 0,0-1 0,0 0 0,0 1 0,0-1 0,0 0 0,0 0 0,0 0 0,0-1 0,0 1 0,0 0 0,0-1 0,0 0 0,0 1 0,0-1 0,0 0 0,0 0 0,0 0 0,-1 0 0,4-2 0,-1-1 122,0 0 0,0-1 1,0 1-1,0-1 0,5-8 0,-8 12-239,0-1-1,0 1 1,-1 0-1,1-1 1,0 1-1,-1-1 1,1 0-1,-1 1 1,1-1-1,-1 1 0,0-1 1,0 0-1,1 1 1,-1-1-1,0 0 1,-1 1-1,1-1 1,0 1-1,0-1 1,-1 0-1,1 1 1,-1-1-1,1 1 1,-1-1-1,-1-1 1,2 2-28,-1 1 1,1-1-1,-1 0 0,1 1 1,-1-1-1,1 1 1,-1-1-1,1 1 0,-1 0 1,0-1-1,1 1 1,-1 0-1,0-1 0,1 1 1,-1 0-1,0 0 1,0 0-1,1-1 0,-1 1 1,0 0-1,1 0 1,-1 0-1,0 0 0,0 0 1,1 0-1,-2 1 1,0-1-1,0 1 0,0 0 1,0 0-1,1 0 0,-1 0 1,0 0-1,0 0 1,1 1-1,-3 1 0,-1 2-1,1 0-1,-1 0 1,1 0-1,-7 11 1,9-12-8,1 0 0,-1-1 1,1 1-1,-1 0 1,1 0-1,0 0 0,1 0 1,-1 0-1,1 0 1,-1 7-1,2-10 5,-1 1-1,0-1 1,0 0-1,1 0 1,-1 0-1,0 1 1,1-1-1,0 0 1,-1 0-1,1 0 1,0 0-1,-1 0 1,1 0-1,0 0 1,0 0 0,0 0-1,0-1 1,0 1-1,0 0 1,0 0-1,0-1 1,0 1-1,0-1 1,0 1-1,0-1 1,0 1-1,1-1 1,-1 0-1,0 0 1,0 1-1,0-1 1,1 0-1,-1 0 1,0 0 0,0 0-1,3-1 1,7-1-4,-1 0 1,1 0-1,-1-2 1,1 1-1,-1-1 1,0-1 0,-1 0-1,1 0 1,14-11-1,2 0 21,-26 16-16,0 0 0,0 0 0,0-1-1,0 1 1,1 0 0,-1 0 0,0-1-1,0 1 1,1 0 0,-1 0 0,0 0-1,0 0 1,1-1 0,-1 1 0,0 0-1,1 0 1,-1 0 0,0 0 0,0 0 0,1 0-1,-1 0 1,0 0 0,1 0 0,-1 0-1,0 0 1,1 0 0,-1 0 0,0 0-1,0 0 1,1 0 0,-1 0 0,0 0-1,1 0 1,-1 1 0,0-1 0,0 0 0,1 0-1,-1 0 1,0 0 0,0 1 0,1-1-1,-1 0 1,-1 15 7,-1 3 58,2-18-61,0 0 1,0 1-1,0-1 0,0 0 1,0 1-1,0-1 0,0 0 1,0 1-1,0-1 0,0 0 0,1 1 1,-1-1-1,0 0 0,0 1 1,0-1-1,1 0 0,-1 0 0,0 1 1,0-1-1,0 0 0,1 0 1,-1 1-1,0-1 0,1 0 1,-1 0-1,0 0 0,1 0 0,-1 1 1,0-1-1,1 0 0,-1 0 1,0 0-1,1 0 0,-1 0 0,0 0 1,1 0-1,-1 0 0,8-1 38,0 0 0,0-1-1,-1 0 1,1 0 0,-1-1-1,11-5 1,16-5-32,-27 11-52,1 0 1,-1 0 0,1 1 0,-1 0-1,1 1 1,0 0 0,-1 0 0,1 0-1,0 1 1,7 2 0,-12-3-3,0 0 0,1 1 0,-1-1 0,0-1 1,0 1-1,0 0 0,0-1 0,0 1 0,0-1 0,-1 0 0,1 0 0,4-2 0,32-20-1270,-13 7 79,6-3-653,-32 25 1942,-1-4 25,1-1 0,0 0-1,-1 1 1,1-1 0,0 0-1,0 1 1,0-1 0,0 1-1,0-1 1,0 0 0,0 1-1,0-1 1,1 0 0,-1 1-1,0-1 1,1 2 0,1-2-39,1-1-1,-1 1 1,0 0 0,0-1-1,0 1 1,0-1 0,0 1 0,1-1-1,-1 0 1,0 0 0,0 0 0,1 0-1,-1-1 1,0 1 0,0-1 0,0 1-1,0-1 1,3-1 0,40-19 71,-41 19-117,28-18-191,44-34-1,-76 53 195,0 1 1,0 0-1,0 0 1,0 0-1,0 0 0,1-1 1,-1 1-1,0 0 1,0 0-1,0 0 1,0-1-1,0 1 0,0 0 1,1 0-1,-1 0 1,0 0-1,0 0 1,0 0-1,1 0 0,-1-1 1,0 1-1,0 0 1,0 0-1,1 0 0,-1 0 1,0 0-1,0 0 1,0 0-1,1 0 1,-1 0-1,0 0 0,0 0 1,0 0-1,1 0 1,-1 0-1,0 0 1,0 0-1,0 0 0,1 0 1,-1 1-1,0-1 1,0 0-1,0 0 0,1 0 1,-1 0-1,0 0 1,0 0-1,0 1 1,0-1-1,1 0 0,-4 14 111,-12 19 242,15-32-347,-4 6 62,1 1 0,1 0 0,0 0 0,0 0 0,0 0 0,1 0 0,0 0 0,0 0 0,1 1 0,0-1 0,1 0 0,0 0 0,0 1 0,1-1 0,0 0 1,4 11-1,-3-8-63,0 0 1,-1 1-1,-1 0 1,1 20 0,-2-25 9,-1-1 0,1 0 1,-1 1-1,0-1 1,-1 0-1,0 0 0,0 0 1,0 0-1,0 0 1,-6 8-1,8-13 7,-1 0 0,0 0 0,1 0 0,-1 0 0,0 0 0,1 0 0,-1 0 0,0 0 0,0 0 0,0-1 0,0 1 0,0 0 0,0-1 0,0 1 0,0-1 0,0 1 0,0-1 0,0 1 0,-2 0 0,2-2 5,0 1 0,0 0 1,0 0-1,0 0 0,0-1 1,1 1-1,-1 0 0,0-1 1,0 1-1,0-1 0,1 1 1,-1-1-1,0 1 0,1-1 0,-1 1 1,0-1-1,1 0 0,-1 1 1,0-2-1,-2-3 66,1 1 0,-1-1 0,1 1 0,0-1 0,1 1 0,-1-1 0,-1-9 0,1 0 32,0 1 0,1-1 0,0 0 0,2-15 0,-1 26-152,0 0-1,1 0 0,-1 1 0,1-1 0,-1 0 0,1 0 1,0 1-1,0-1 0,0 1 0,1-1 0,-1 1 0,0-1 0,1 1 1,0 0-1,0-1 0,-1 1 0,1 0 0,0 0 0,1 1 0,-1-1 1,0 0-1,0 1 0,1-1 0,-1 1 0,1 0 0,-1-1 0,4 0 1,6 0-582,0 0 0,1 0 0,15 1 1,-5 0 272,15-2-309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4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22373,'5'1'2000,"4"-1"-1408,5-1-288,7-2 857,8-1-401,11-2-768,3-1-480,8-2 1128,-1-2-720,10-1-80,-2-2-48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4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183 115 18036,'-3'1'515,"1"0"0,0 1 0,-1-1 0,1 1 1,0 0-1,0-1 0,0 1 0,-3 4 0,1-2-429,-1 1-1,1 0 0,0 0 1,1 0-1,-1 0 1,1 1-1,0-1 1,-3 10-1,5-12-104,0 0 0,1-1-1,0 1 1,0 0 0,0 0 0,0 0 0,0-1 0,0 1-1,1 0 1,0 0 0,-1-1 0,1 1 0,0 0 0,0-1-1,0 1 1,1 0 0,-1-1 0,1 0 0,-1 1 0,1-1-1,0 0 1,0 0 0,0 0 0,0 0 0,0 0 0,4 2-1,6 4-109,0-1 0,0-1 0,1 0-1,18 5 1,2 3-50,-27-12 156,0 1 0,-1 0 0,1 0-1,-1 1 1,0 0 0,0 0 0,0 0 0,4 5 0,-8-7 34,1 0 0,-1 0 1,0 0-1,1 0 0,-1 0 1,0 0-1,-1 0 0,1 0 1,0 0-1,-1 0 0,1 1 0,-1-1 1,1 0-1,-1 0 0,0 1 1,0-1-1,0 0 0,0 1 1,-1-1-1,1 0 0,0 0 1,-1 1-1,0-1 0,0 0 1,1 0-1,-2 2 0,-2 2 52,0 0 0,0-1 1,0 1-1,-1-1 0,1 0 0,-1 0 0,0-1 0,-1 0 0,1 1 0,-1-2 0,0 1 0,-10 4 0,0-1 90,1 0 0,-1-1 0,-1-1 0,-16 3 0,26-7-182,0 0 1,0 0-1,1 0 1,-1-1-1,0 0 1,0-1-1,0 1 1,1-1-1,-1 0 1,0-1-1,-11-4 1,15 5-8,-1-1 0,1 0 1,-1-1-1,1 1 0,-1-1 0,1 1 0,0-1 1,0 0-1,1 0 0,-1 0 0,1-1 0,-1 1 1,1 0-1,0-1 0,0 0 0,0 1 0,1-1 1,-1 0-1,1 0 0,-1-8 0,-3-39-317</inkml:trace>
  <inkml:trace contextRef="#ctx0" brushRef="#br0" timeOffset="1">218 0 15683,'18'8'1921,"1"1"-1281,-2-4-360,4 1 1328,5-3-1560,2-2 328,5-2-384,-1-4-136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4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15659,'-8'6'1889,"-8"12"-961,-6 5-368,-13 10 1456,0 6-903,-8 7-329,3 5-128,2-1-328,4-1-96,5-7-128,5-3-24,10-10-80,3-9-144,11-10-456,5-9-312,4-13 736,5-10-136,-1-20-136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4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29 20244,'-18'-1'529,"1"2"0,0 0-1,-1 0 1,-20 6 0,28-5-405,1 1 1,0 0-1,0 0 1,0 1-1,0 0 1,0 1 0,1-1-1,0 2 1,-9 6-1,15-10-143,0 0 0,0 0 0,1 0-1,-1 0 1,0 0 0,1 0 0,-1 1-1,1-1 1,-1 0 0,1 1 0,0-1 0,0 1-1,1 0 1,-1-1 0,0 1 0,0 4 0,1-6-14,1 1 0,-1 0 0,0 0 0,0 0 0,1 0 0,-1-1 0,1 1 0,0 0 0,-1 0 0,1-1 0,0 1 0,0-1 0,0 1 0,0 0 1,0-1-1,1 0 0,-1 1 0,0-1 0,1 0 0,-1 0 0,1 0 0,-1 1 0,1-2 0,-1 1 0,4 1 0,3 2-35,1-1 0,0 0 0,0-1 0,0 0 1,0 0-1,0-1 0,1 0 0,-1-1 0,0 0 0,1 0 0,8-2 0,2-1 46,0-1-1,0 0 1,-1-2 0,21-8-1,-31 10 57,0 0 0,-1-1 0,1 1 0,-1-2 0,0 1 0,-1-1 0,10-9 0,-15 13-6,-1 0-1,1 1 0,-1-1 1,0 0-1,0 0 0,1 0 0,-1 0 1,0 0-1,-1 0 0,1 0 0,0 0 1,-1 0-1,1 0 0,-1 0 1,1-5-1,-2 5 2,1 0 1,-1 0-1,1 0 0,-1 0 1,0 0-1,0 0 1,1 0-1,-2 1 0,1-1 1,0 0-1,0 0 0,0 1 1,-1-1-1,1 1 1,-1-1-1,1 1 0,-1 0 1,0-1-1,0 1 1,-1-1-1,-6-3 58,0 1 0,0 0 0,-1 0 1,1 1-1,-1 0 0,1 1 0,-1 0 0,0 1 0,0-1 1,-12 2-1,4 0-47,1 0 1,-1 2 0,1 0-1,-1 1 1,-16 5 0,29-6-124,-1-1 0,1 1 0,-1 1-1,1-1 1,0 1 0,0 0 0,1 0 0,-1 0 0,-6 7 0,10-9 26,-1 1 1,1-1 0,0 1 0,0-1-1,0 1 1,0-1 0,0 1-1,0 0 1,1 0 0,-1-1 0,1 1-1,-1 0 1,1 0 0,-1 0-1,1 0 1,0 0 0,0-1 0,0 1-1,0 0 1,0 0 0,1 0-1,-1 0 1,0 0 0,1 0 0,0-1-1,-1 1 1,1 0 0,0 0-1,0-1 1,0 1 0,0-1 0,1 3-1,17 17-395,9 2-163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4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35 18396,'-7'7'403,"-1"1"0,1 0 0,1 0 0,0 0 0,0 1 0,0 0 0,-5 12 0,10-19-350,0 0 0,1 0-1,-1 0 1,0 0-1,1 0 1,-1 0-1,1 0 1,-1 0-1,1 0 1,0 0 0,0 0-1,0 0 1,0 0-1,0 0 1,1 1-1,-1-1 1,1 0-1,-1 0 1,1 0 0,0 0-1,0 0 1,0-1-1,0 1 1,0 0-1,0 0 1,0 0-1,0-1 1,1 1 0,-1-1-1,1 1 1,-1-1-1,1 0 1,0 1-1,0-1 1,-1 0-1,1 0 1,0 0 0,0 0-1,0 0 1,0-1-1,4 2 1,3 0 5,0 0-1,1-1 1,-1 0 0,1 0 0,-1-1 0,1 0-1,-1-1 1,0 0 0,1 0 0,-1-1-1,0 0 1,1-1 0,13-6 0,-16 7-28,-1-1-1,0-1 1,0 1 0,-1-1 0,1 0 0,-1 0-1,0-1 1,9-8 0,-12 9-32,1 1-1,-1 0 1,0-1 0,0 0 0,0 0-1,0 1 1,0-1 0,-1 0-1,0 0 1,0-1 0,0 1 0,0 0-1,-1 0 1,1-8 0,-2 9-53,1 0 0,-1 0 1,1 0-1,-1 0 0,0 1 0,0-1 1,0 0-1,0 0 0,-1 0 0,1 1 1,-1-1-1,0 1 0,1-1 1,-1 1-1,0 0 0,-1 0 0,1 0 1,0 0-1,0 0 0,-1 0 1,1 1-1,-1-1 0,0 1 0,1-1 1,-1 1-1,0 0 0,0 0 1,0 0-1,0 1 0,0-1 0,0 1 1,0 0-1,0-1 0,-4 2 1,-20 1-449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9 127 14027,'-8'2'4644,"26"-13"-2627,21-7-575,43-18 12,-75 34-1379,1-1-1,-1 1 1,1 1-1,-1-1 1,1 1-1,0 1 1,0 0-1,14 1 1,-19-1-65,0 1 0,0 0 1,0 0-1,0 0 1,0 0-1,0 1 0,0-1 1,0 1-1,0 0 1,-1 0-1,1 0 0,-1 0 1,1 0-1,-1 0 1,4 5-1,1 3 14,-1 1 0,12 22 1,-14-24-11,0-1 1,1 1-1,0-1 0,1 1 1,6 7-1,-10-14-4,0 0 0,0 0 1,1-1-1,-1 1 0,0 0 0,1-1 0,-1 0 1,1 1-1,0-1 0,-1 0 0,1 0 0,0-1 0,-1 1 1,1-1-1,0 1 0,0-1 0,0 0 0,0 0 0,-1 0 1,1 0-1,5-1 0,-1-1 17,-1 0-1,0 0 1,0 0-1,0-1 1,0 0-1,0 0 1,-1-1-1,1 1 1,-1-1-1,0 0 1,0 0-1,0-1 1,-1 0 0,0 0-1,5-6 1,-4 4-117,0 0 0,-1-1 0,0 1 0,0-1 0,0 0 0,-1 0 0,0-1 1,-1 1-1,0-1 0,2-15 0,-4 22 40,1 1 0,-1-1 0,0 1 0,0-1 0,0 0 0,0 1 1,0-1-1,-1 0 0,1 1 0,0-1 0,-1 1 0,1-1 0,-1 0 0,1 1 0,-1-1 0,0 1 0,0 0 1,0-1-1,0 1 0,0 0 0,0-1 0,0 1 0,0 0 0,0 0 0,-1 0 0,1 0 0,0 0 1,-1 0-1,1 0 0,-3-1 0,-11-4-502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64 16460,'12'-9'751,"-1"1"0,1 0 0,0 0 0,18-7 0,-23 12-506,0 0 0,0 1 1,1 0-1,-1 0 0,1 1 0,-1 0 1,1 0-1,0 0 0,12 2 1,-18-1-222,0 0 0,0 0 0,0 1 1,1-1-1,-1 1 0,0-1 1,0 1-1,0 0 0,0 0 1,0 0-1,0 0 0,0 0 1,0 0-1,-1 0 0,1 1 1,0-1-1,-1 1 0,1 0 0,-1-1 1,0 1-1,1 0 0,-1 0 1,0-1-1,0 1 0,0 0 1,0 0-1,0 0 0,-1 1 1,1-1-1,-1 0 0,1 0 0,-1 0 1,0 0-1,1 1 0,-1-1 1,-1 0-1,1 0 0,0 3 1,-2 5-24,0 1 0,0-1 0,-1 0 0,0 0-1,0 0 1,-11 18 0,-15 20-35,-1-1-1,-70 78 1,41-53 8,57-70 24,-1 1 0,1 0 0,0 0 0,0 0 0,1 0 1,-1 0-1,1 0 0,-1 1 0,1-1 0,0 0 0,0 5 0,0-8-2,1 1 1,0 0-1,1 0 0,-1 0 1,0-1-1,0 1 1,0 0-1,0 0 0,1-1 1,-1 1-1,0 0 0,1 0 1,-1-1-1,1 1 1,-1 0-1,0-1 0,1 1 1,0 0-1,0 0 0,0 0-13,1 0-1,0 0 1,-1 0-1,1 0 0,0 0 1,0-1-1,0 1 1,-1-1-1,1 1 0,0-1 1,2 1-1,19 0 86,0-1-1,0-1 0,0-1 0,0-1 1,-1-1-1,31-9 0,12-7-47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34 17236,'-7'2'198,"0"0"0,0 1 0,1 0 0,-1 0 0,1 0 0,0 1 1,0 0-1,0 0 0,1 0 0,-1 1 0,1 0 0,0 0 0,0 0 0,1 0 1,-1 1-1,1 0 0,0 0 0,1 0 0,0 1 0,0-1 0,0 1 0,1-1 1,0 1-1,-3 12 0,3-7-85,0 1 0,1 0-1,1 0 1,0 0 0,0 0 0,1 0 0,1 0 0,0 0 0,1-1 0,0 1 0,1-1-1,6 14 1,-7-20-40,0 0 1,0 0-1,0 0 0,1 0 0,0-1 0,1 1 0,-1-1 0,1 0 0,0 0 0,0-1 1,0 1-1,1-1 0,-1 0 0,1-1 0,0 0 0,0 0 0,1 0 0,-1 0 0,1-1 1,-1 0-1,1 0 0,0-1 0,-1 0 0,10 0 0,-10 0 27,0-2-1,0 1 0,0-1 1,1 0-1,-2 0 1,1 0-1,0-1 1,0 0-1,0 0 1,-1-1-1,1 1 0,-1-1 1,0 0-1,0-1 1,0 0-1,0 1 1,0-1-1,-1-1 0,0 1 1,0-1-1,0 1 1,0-1-1,5-11 1,-5 8-2,1-1 1,-2 0 0,1 0 0,-1 0-1,-1 0 1,0 0 0,0-1-1,-1 1 1,0-1 0,0 1 0,-1-1-1,-1 0 1,0 1 0,-3-17 0,1 13-161,-1 0 0,-1 0 1,0 1-1,-1-1 0,0 1 1,-1 0-1,0 1 0,-1-1 1,-10-10-1,11 14-182,0 1 0,0 0 1,-1 0-1,0 1 0,0 0 0,0 0 0,-1 1 0,0 0 1,0 1-1,0 0 0,-1 0 0,1 1 0,-11-2 0,1 3-568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4 18532,'5'-3'2032,"-7"3"-1407,-8 16-281,-6 9 1056,-6 15-552,-6 7-240,-6 13-360,-1 1-112,-2 2-88,4-2-104,5-10-304,5-9-168,6-14-424,10-11-200,7-20 792,4-11-217,4-24-207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17140,'-16'1'551,"1"-1"0,0 2 0,-30 6 1,39-6-432,0-1 0,0 1 0,0 1 1,0-1-1,1 1 0,-1 0 1,0 1-1,1-1 0,0 1 1,0 0-1,0 0 0,-5 6 0,9-9-97,0 0 0,0 0 0,0 0 0,1 1 0,-1-1 0,0 0 0,0 0 0,1 1 0,-1-1 0,0 0 0,1 1 0,0-1 0,-1 1 0,1-1 0,0 1 0,-1-1 0,1 1 0,0-1 0,0 1 0,0-1 0,1 1-1,-1-1 1,1 3 0,0-2 11,0 0-1,0-1 1,0 1-1,1 0 1,-1-1-1,1 1 1,-1-1-1,1 1 1,-1-1-1,1 0 1,0 0-1,0 0 1,0 0-1,3 2 1,4 0 100,1 0 1,-1 0 0,1-1 0,0 0-1,18 1 1,-12-3 56,-1 0-1,1-1 0,-1-1 1,1-1-1,-1 0 0,0-1 1,0 0-1,0-1 1,0-1-1,-1 0 0,19-12 1,-30 16-136,0 0 0,-1 0 0,1-1 0,0 1 1,-1-1-1,1 0 0,-1 0 0,0 1 0,4-7 0,-6 8-44,0 0 0,1 0-1,-1 0 1,0 1-1,0-1 1,1 0 0,-1 0-1,0 0 1,0 0-1,0 0 1,0 0 0,0 1-1,0-1 1,0 0-1,0 0 1,-1 0-1,1 0 1,0 0 0,-1 1-1,1-1 1,0 0-1,-1 0 1,1 0 0,-1 1-1,1-1 1,-1 0-1,1 1 1,-1-1 0,1 0-1,-1 1 1,0-1-1,1 1 1,-1-1-1,0 1 1,0-1 0,1 1-1,-1 0 1,0-1-1,0 1 1,0 0 0,0 0-1,1-1 1,-1 1-1,-2 0 1,-6-2-2,0 1-1,0 0 1,0 0-1,0 1 1,0 0 0,0 1-1,0 0 1,1 0-1,-17 5 1,11-2-82,0 1 1,0 0-1,0 1 1,1 1-1,-18 11 0,23-13-113,0 1 0,0 1-1,1-1 1,0 1-1,0 1 1,0-1-1,1 1 1,0 0-1,-9 17 1,13-20 101,0 0 0,0 0 0,0 0 0,1 0 0,-1 1 1,1-1-1,1 0 0,-1 1 0,1-1 0,0 1 0,0-1 0,0 0 0,1 1 1,0-1-1,0 0 0,0 1 0,1-1 0,0 0 0,4 9 0,21 26-617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17692,'-10'1'1576,"2"4"-1152,-2-1-256,1 2 224,1 2-504,-1 0-1552,1-1 1592,0 3-480,0 1-256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255 155 26774,'3'-9'208,"-1"-8"-96,-7-3 16,0 3-88,-8-3-24,0 6-64,-13-10-128,2 2-216,-7 12-649,-2 8-263,-1 13 936,-1 6-216,-5 13-208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17852,'4'-9'279,"0"0"0,1 1 1,0-1-1,1 1 0,0 0 0,0 1 1,0 0-1,1 0 0,0 0 1,1 1-1,0 0 0,0 0 0,0 1 1,0 0-1,1 0 0,0 1 0,0 0 1,0 1-1,0 0 0,1 0 0,-1 1 1,1 0-1,-1 1 0,1 0 1,0 0-1,16 2 0,-23-1-270,0 1-1,0-1 1,-1 1-1,1 0 1,0-1-1,-1 1 1,1 0-1,0 1 1,-1-1-1,1 0 1,-1 1-1,0-1 0,0 1 1,1 0-1,-1 0 1,0 0-1,-1 0 1,1 0-1,0 0 1,0 1-1,-1-1 1,0 0-1,1 1 1,-1-1-1,0 1 1,0 0-1,0-1 1,-1 1-1,1 0 1,-1 0-1,1-1 1,-1 1-1,0 0 1,0 0-1,0 3 1,-1 4-2,0 1-1,-1-1 1,0 0 0,-1 0 0,0 0-1,0 0 1,-1-1 0,-7 13 0,-2-1 35,-2 0 0,0-1-1,-32 32 1,-7 11 55,52-62-94,1 0-1,0 1 1,0-1-1,0 0 1,0 1 0,0-1-1,0 1 1,0 0-1,1-1 1,-1 1 0,1 0-1,-1-1 1,1 1-1,-1 0 1,1 0 0,0-1-1,0 1 1,0 0 0,0 0-1,0 0 1,0-1-1,1 1 1,-1 0 0,1 2-1,1-2-7,-1 0 1,1 0-1,-1 0 0,1 0 0,0-1 0,0 1 1,0 0-1,0-1 0,0 1 0,0-1 0,0 0 0,0 0 1,1 0-1,-1 0 0,0 0 0,1 0 0,2 0 1,18 5-412,0-2-1,0-1 1,0-1 0,37 0 0,-13-5-478,60-10 0,-47 2 150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28 19084,'0'-2'99,"-1"1"1,0-1-1,0 0 0,0 1 1,0-1-1,-1 1 1,1-1-1,0 1 0,-1-1 1,1 1-1,-1 0 0,1 0 1,-1 0-1,1 0 0,-1 0 1,0 0-1,0 0 0,0 0 1,1 1-1,-1-1 0,0 1 1,0-1-1,-3 1 0,2 0-9,0 1 0,0 0-1,1-1 1,-1 1 0,1 0 0,-1 1-1,1-1 1,-1 0 0,1 1-1,0-1 1,0 1 0,-1 0-1,1 0 1,-3 3 0,-4 6 28,0 1 0,1 0 0,0 0 0,1 1 0,-8 16 0,6-6-76,0 1 0,1-1 0,-5 32 0,11-44-26,0 0 1,1-1-1,0 1 1,1 0-1,0-1 0,1 1 1,0 0-1,1-1 1,0 1-1,4 12 0,-4-20 2,-1 1-1,0-1 0,1 1 0,0-1 1,0 0-1,0 0 0,0 0 0,0 0 1,1 0-1,-1-1 0,1 1 0,0-1 1,-1 1-1,1-1 0,0 0 0,1 0 1,-1-1-1,0 1 0,1 0 0,-1-1 1,0 0-1,1 0 0,0 0 1,-1 0-1,1-1 0,-1 1 0,1-1 1,0 0-1,-1 0 0,1 0 0,0-1 1,-1 1-1,6-2 0,3-1 97,0-1-1,-1 0 1,1 0-1,-1-1 1,1-1-1,-2 0 1,1 0-1,17-15 1,-13 8 84,-1 0 0,-1-1-1,0 0 1,-1-1 0,-1-1 0,19-32 0,-24 36-140,1-1 0,-2 0 0,0-1-1,0 1 1,-1-1 0,-1 0 0,0 0 0,-1 0 0,-1 0 0,0-15 0,-1 26-132,0 0-1,-1 0 1,1 0 0,-1 0 0,0 0 0,0 0 0,0 1 0,0-1 0,-1 0 0,1 0 0,-1 1 0,-1-3 0,2 4 6,1 0-1,-1 1 1,1-1-1,-1 1 1,0-1 0,1 1-1,-1-1 1,0 1-1,1-1 1,-1 1-1,0 0 1,0 0 0,1-1-1,-1 1 1,0 0-1,0 0 1,0 0-1,1 0 1,-1-1 0,0 1-1,0 0 1,0 1-1,1-1 1,-1 0 0,0 0-1,0 0 1,0 0-1,1 1 1,-1-1-1,0 0 1,0 1 0,1-1-1,-1 0 1,0 1-1,1-1 1,-1 1 0,0-1-1,1 1 1,-1 0-1,1-1 1,-1 1-1,1 0 1,-1-1 0,1 1-1,0 0 1,-1 1-1,-3 3-338,1 1-1,-1 0 1,2-1-1,-1 2 1,1-1-1,-1 0 0,2 0 1,-1 1-1,-1 12 1,2 10-804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23093,'-7'10'800,"-5"9"-304,-3 6-56,-2-4-160,0 2-40,2 0-88,-11 16 393,0-1-185,4-6-296,4-3-168,6-11-392,1-2-201,3-16-551,1-5 984,-5-19-256,1-12-168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18 15555,'-54'29'2115,"40"-23"-1612,1 1 0,0 0 0,0 1 0,1 0 0,0 1 0,0 0 0,-19 21 0,30-29-474,0 1 0,0-1 0,0 0 0,0 1 0,0-1 0,0 1 0,0-1 0,1 1 0,-1-1 0,0 1 0,1 0 0,0-1 0,-1 1 1,1 0-1,0-1 0,0 1 0,0 0 0,0-1 0,0 1 0,0 0 0,0-1 0,1 1 0,-1 0 0,1-1 0,-1 1 0,1-1 0,-1 1 0,1-1 0,0 1 0,0-1 0,0 1 0,0-1 0,0 0 0,0 1 0,0-1 0,0 0 0,1 0 0,1 2 0,2 0 7,0 0 0,0 0-1,0 0 1,0-1 0,1 1-1,-1-1 1,1-1-1,-1 1 1,1-1 0,6 1-1,2-1 50,0 0 0,0-2 0,1 1 0,-1-2 0,0 0 0,0-1 0,-1 0 0,1-1 0,-1 0 0,1-1 0,-1-1 0,-1 0 0,1-1 0,-1 0 0,0-1 0,-1 0-1,0-1 1,0 0 0,10-12 0,-18 18-57,-1 0 0,0 0 0,0 0 0,0 0-1,0 0 1,0-1 0,-1 1 0,0 0 0,1-1-1,-1 0 1,0-3 0,-1 5-16,0 0 0,0 0-1,0 0 1,0 0 0,0 0 0,0 0-1,-1 0 1,1 0 0,-1 0 0,0 0-1,1 0 1,-1 1 0,0-1 0,0 0-1,0 0 1,0 1 0,-1-1 0,1 1-1,0-1 1,-1 1 0,1 0 0,-3-2-1,-1-1-6,-1 1 0,1 0 0,-1 0 0,0 0-1,0 1 1,0 0 0,0 0 0,0 0 0,-1 1 0,1 0-1,0 1 1,-1-1 0,1 1 0,-1 0 0,1 1-1,-9 1 1,-1 0-66,1 2-1,0 0 0,0 0 1,0 1-1,-23 12 0,30-12-50,0 0 1,-1 0-1,2 1 0,-1 0 0,1 1 0,-1 0 0,2 0 0,-1 0 0,1 1 0,0 0 0,1 0 1,0 0-1,0 1 0,-3 9 0,6-14 80,0 1 1,1 0 0,0-1-1,-1 1 1,2 0-1,-1-1 1,1 1-1,-1 0 1,1 0 0,1 0-1,-1 0 1,1-1-1,-1 1 1,1 0-1,1-1 1,-1 1 0,1 0-1,0-1 1,0 0-1,0 1 1,0-1 0,1 0-1,0 0 1,0 0-1,0-1 1,0 1-1,0-1 1,1 1 0,0-1-1,5 4 1,33 15-273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34 18060,'-6'10'809,"-15"31"573,20-38-1244,0 0 0,0-1 1,0 1-1,0 0 0,1-1 0,-1 1 1,1 0-1,0 0 0,0 0 1,0 0-1,0-1 0,1 7 1,0-8-70,-1 0 0,1 0 1,0 0-1,0 0 0,0-1 0,0 1 1,0 0-1,0 0 0,0-1 1,0 1-1,0 0 0,0-1 0,1 1 1,-1-1-1,0 1 0,0-1 1,0 0-1,1 0 0,-1 1 0,0-1 1,1 0-1,-1 0 0,0 0 1,0 0-1,1-1 0,-1 1 0,0 0 1,0 0-1,3-1 0,40-11 370,-43 11-417,18-5 280,30-16 0,-45 20-217,0 0 0,0 0 0,0 0 0,0-1 0,-1 0 0,1 0 0,-1 0 0,1 0 1,-1 0-1,0-1 0,-1 1 0,1-1 0,3-7 0,-6 10-55,1 0 0,-1 0 0,0 0 0,0 0-1,0 0 1,0 0 0,0 0 0,0 0 0,0-1 0,0 1 0,0 0 0,0 0-1,-1 0 1,1 0 0,0 0 0,-1 0 0,1 0 0,-1 0 0,1 0 0,-1 0 0,0 0-1,1 0 1,-1 0 0,0 1 0,0-1 0,1 0 0,-1 0 0,0 1 0,0-1-1,0 0 1,0 1 0,0-1 0,-2 0 0,-2-1 69,0 0 1,0 0-1,0 0 1,-1 0-1,-8-1 0,2 1-144,-1 1-1,0 0 0,-23 2 0,31-1-195,-1 1 1,1 0-1,0 0 0,0 0 0,0 0 1,0 1-1,0 0 0,1 0 1,-1 0-1,1 1 0,-1 0 0,-5 4 1,9-6 164,-1 0 1,1 1-1,0-1 1,-1 1 0,1 0-1,0-1 1,0 1-1,0 0 1,0 0-1,0 0 1,1-1 0,-1 1-1,1 0 1,-1 0-1,1 0 1,0 0 0,-1 0-1,1 0 1,0 2-1,1 16-877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11963,'328'-8'4725,"-168"-1"-3927,-115 7-687,908-43 312,108 14-130,-517 48-219,188 4-57,406 5 51,571 5 176,-995-44-460,-591 6-932,-99 5 944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16716,'-7'18'7517,"-24"75"-6093,26-77-1358,2-8-51,0 0 1,1 1-1,0-1 0,0 1 0,1-1 0,0 1 1,0 0-1,1 10 0,1-17-15,0-1 0,0 1 0,0 0 0,0 0 0,0-1 0,0 1 0,0 0 0,0-1 0,1 1 0,-1-1 0,0 0 0,1 1 0,-1-1 0,1 0 0,0 0 0,-1 0 0,1 0 0,3 1 0,41 15-22,-22-9 4,-13-3 9,-1 1-1,1 0 1,-1 1 0,0 0-1,-1 0 1,1 1-1,10 12 1,-17-16 6,0 0 0,0-1 1,0 1-1,-1 0 0,1 1 1,-1-1-1,0 0 0,0 1 0,1 7 1,-2-9 2,-1 0 0,0-1 0,1 1 0,-1 0 0,-1 0 1,1 0-1,0 0 0,-1 0 0,1-1 0,-1 1 0,0 0 0,0 0 0,0-1 1,0 1-1,-1-1 0,1 1 0,-3 2 0,0 0 17,0 0 0,0-1 0,-1 0 0,1 0-1,-1 0 1,0-1 0,0 0 0,-1 0 0,1 0 0,-1 0-1,1-1 1,-1 0 0,-10 3 0,-8 0 128,0-1-1,-25 1 1,42-4-111,-2 0 1,-14 1 65,0 0-1,-1-1 0,-38-4 0,61 2-164,-1 1-1,0 0 1,0-1-1,0 1 0,1-1 1,-1 0-1,0 1 1,1-1-1,-1 0 0,0 0 1,1 0-1,-1 0 1,-1-2-1,2 2 28,1 0 0,-1 0 0,1 0 0,-1 0 0,1 0 0,-1 0 0,1 0 0,0 0 0,-1 0 0,1 0 0,0 0 0,0 0 0,0-1 0,0 1 0,0 0 0,0 0 0,0 0 0,0 0 1,0 0-1,1 0 0,-1 0 0,0 0 0,1-2 0,6-11-400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22165,'9'-2'2048,"4"-2"-1368,5-1-304,11 1 969,6 0-353,8 0-448,3 1-248,3-3-456,-2 0-312,-8-2-656,-9 0 1632,-10 2-704,-9-2-88,-14 5-120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0:5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18532,'0'-6'745,"0"0"0,1 1 0,-1-1 1,4-9-1,-4 14-705,0 0-1,0 0 1,0 0 0,1 0 0,-1 0 0,1 0 0,-1 0 0,0 0 0,1 0 0,0 0 0,-1 0-1,1 1 1,0-1 0,-1 0 0,1 0 0,0 1 0,0-1 0,-1 0 0,1 1 0,0-1 0,0 1-1,0-1 1,0 1 0,0-1 0,0 1 0,0 0 0,0-1 0,0 1 0,0 0 0,0 0 0,0 0-1,2 0 1,-1 1-39,-1 1 0,1-1 0,-1 1-1,1-1 1,-1 1 0,1 0 0,-1-1-1,0 1 1,0 0 0,0 0-1,0 0 1,0 0 0,0 0 0,-1 0-1,2 5 1,0-1-9,-1-3 6,0 0 1,1 0-1,-1 0 0,1 0 0,0 0 0,0-1 0,0 1 0,0 0 0,0-1 1,1 0-1,-1 1 0,1-1 0,-1 0 0,1 0 0,0-1 0,0 1 0,4 1 0,-1-1 34,-1 0-1,1-1 0,0 0 1,-1 0-1,1-1 0,0 1 0,0-1 1,0-1-1,6 0 0,8-2 232,0-1 0,-1-1 0,1-1 0,-1-1 0,-1 0 0,1-1 0,-1-1 0,-1-1 0,17-12 0,-30 19-156,-1 0-1,0 0 1,0 0 0,-1 0 0,1 0-1,-1-1 1,3-3 0,-4 6-111,-1 1 1,0-1-1,1 1 0,-1-1 1,0 1-1,1-1 1,-1 1-1,0-1 0,0 1 1,1-1-1,-1 1 0,0-1 1,0 0-1,0 1 0,0-1 1,0 1-1,0-1 1,0 0-1,0 1 0,0-1 1,0 1-1,0-1 0,0 1 1,0-1-1,-1 0 1,1 1-1,0-1 0,0 1 1,0-1-1,-1 1 0,1-1 1,0 1-1,-1-1 1,1 1-1,-1-1 0,1 1 1,0 0-1,-1-1 0,1 1 1,-1 0-1,1-1 1,-1 1-1,1 0 0,-1 0 1,0-1-1,1 1 0,-1 0 1,1 0-1,-1 0 0,1 0 1,-1 0-1,0-1 1,1 1-1,-1 0 0,1 1 1,-1-1-1,0 0 0,1 0 1,-1 0-1,0 0-26,1 0-1,0 0 1,0 0-1,-1 0 1,1 0-1,0 0 1,0 0-1,0 0 1,-1 0 0,1 0-1,0 0 1,0 0-1,-1 0 1,1 0-1,0 0 1,0 0-1,0 1 1,-1-1-1,1 0 1,0 0-1,0 0 1,0 0 0,0 0-1,-1 0 1,1 1-1,0-1 1,0 0-1,0 0 1,0 0-1,0 1 1,0-1-1,-1 0 1,1 0-1,0 0 1,0 1 0,0-1-1,0 0 1,0 0-1,4 10-125,10 6-39,2-5-144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14155,'-8'26'784,"-5"-10"-784,0-5-24,3-11 704</inkml:trace>
  <inkml:trace contextRef="#ctx0" brushRef="#br0" timeOffset="1">51 558 12851,'-15'36'504,"2"-5"-2016,5-8 1624,0-1-56,1-4-433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0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17356,'0'1'198,"-1"0"0,1 0 1,0 0-1,0 0 1,-1 0-1,1 0 0,0 0 1,-1 0-1,1 0 0,-1 0 1,0-1-1,1 1 0,-1 0 1,1 0-1,-1 0 1,-1 0-1,1 0-106,-96 122 4084,-89 109-3928,211-309-3271,-13 24 2455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0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25 14459,'-13'2'991,"0"0"0,0 1 0,0 1 1,1 0-1,-1 0 0,1 2 0,-19 9 0,28-13-903,-1 0 0,1 1 1,0-1-1,0 0 0,1 1 0,-1 0 1,0 0-1,1 0 0,0 0 0,-1 0 0,1 0 1,0 0-1,1 1 0,-1-1 0,1 1 0,-1-1 1,1 1-1,0 0 0,0-1 0,1 1 1,-1 0-1,1 0 0,0 0 0,0-1 0,0 1 1,0 0-1,1 0 0,0 0 0,0-1 0,2 8 1,-2-8-66,0 1 0,1-1 0,-1 1 0,1-1 0,0 0 1,0 1-1,0-1 0,0 0 0,1 0 0,-1-1 0,1 1 0,0 0 1,0-1-1,0 1 0,0-1 0,0 0 0,0 0 0,1-1 0,-1 1 1,1-1-1,-1 1 0,1-1 0,0 0 0,-1 0 0,1-1 0,0 1 0,0-1 1,-1 0-1,1 0 0,0 0 0,0 0 0,-1-1 0,1 1 0,5-2 1,-5 1 28,1-1 1,0 1 0,0-1 0,-1 0 0,1 0-1,-1 0 1,0-1 0,1 0 0,-1 1-1,0-2 1,-1 1 0,1 0 0,-1-1 0,1 1-1,-1-1 1,0 0 0,0 0 0,-1 0 0,1-1-1,-1 1 1,0-1 0,0 1 0,0-1-1,-1 0 1,0 0 0,2-6 0,-3 6-16,0 0 0,0 0-1,-1 0 1,1 0 0,-1 1 0,0-1 0,0 0 0,-1 0 0,1 0 0,-1 1-1,0-1 1,-1 1 0,1-1 0,-1 1 0,0 0 0,0 0 0,0 0 0,0 0-1,-1 1 1,1-1 0,-1 1 0,0 0 0,0 0 0,0 0 0,-8-3 0,5 2-68,-1 1 0,1-1 1,-1 2-1,0-1 1,0 1-1,0 0 1,0 1-1,0-1 0,0 2 1,-1-1-1,1 1 1,0 1-1,0-1 1,-16 4-1,22-3-61,-1 0 1,1 0-1,-1 0 1,1 0-1,-1 0 1,1 0 0,0 0-1,0 1 1,0 0-1,0-1 1,0 1-1,0 0 1,0 0-1,0 0 1,1 0-1,-1 0 1,1 0-1,-1 0 1,1 1-1,0-1 1,0 0-1,0 1 1,0-1-1,0 1 1,1-1-1,-1 4 1,0-1-20,1 0 1,0-1 0,0 1-1,1 0 1,-1-1 0,1 1 0,0 0-1,0-1 1,1 1 0,-1-1-1,1 0 1,0 1 0,0-1-1,3 4 1,18 23-674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0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28 18164,'-32'34'2550,"-7"7"-533,36-38-1782,1 0 0,0 0-1,0 0 1,0 0-1,1 0 1,-1 1 0,1-1-1,0 0 1,0 1 0,0-1-1,-1 8 1,2-10-198,0 0 1,0 0 0,0 1-1,0-1 1,0 0 0,0 0-1,1 0 1,-1 0 0,0 0-1,1 0 1,-1 0-1,1 0 1,-1 0 0,1 0-1,0 0 1,-1 0 0,1 0-1,0 0 1,0-1 0,-1 1-1,1 0 1,0 0-1,1 0 1,1 0-1,-1 1 0,1-1 0,0 0 0,0 0 0,0 0 0,0 0 0,0-1 0,4 1 0,4 0 3,1-1 1,-1 0 0,20-3 0,-19 1 8,0-1-1,0 0 1,0-1 0,0-1 0,12-6 0,-20 10-18,0-1 1,0-1 0,0 1-1,-1 0 1,1-1 0,-1 0-1,1 0 1,-1 0 0,0 0-1,0-1 1,0 1 0,-1-1-1,1 1 1,-1-1 0,0 0-1,0 0 1,2-7 0,-3 9-13,-1 0 0,0 0 0,1 0 0,-1-1 0,0 1 0,0 0 0,0 0 0,-1 0 0,1 0 0,-1 0 0,1 0 0,-1 0 0,1 0 0,-1 1 0,0-1 0,0 0 0,0 0 0,0 0 0,-2-1 0,0 0 15,0 0 0,0 0 1,0 0-1,0 0 1,-1 1-1,1 0 1,-1 0-1,-7-4 0,-1 2-29,0 0 0,-1 0 0,1 1 0,-1 1 0,-15-1-1,22 2-100,1 1 0,0 0 0,0 0-1,0 1 1,-1 0 0,1 0-1,0 0 1,-10 3 0,14-3 83,-1 0 1,0 0-1,0 0 0,0 0 1,1 1-1,-1-1 0,1 0 1,-1 1-1,1-1 1,-1 1-1,1-1 0,0 1 1,0 0-1,-1-1 0,1 1 1,1 0-1,-1 0 1,0 0-1,0 0 0,1 0 1,-1 0-1,1 0 0,-1 0 1,1 0-1,0 2 1,1 14-283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1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 13571,'-7'-2'1456,"0"7"-1048,4 16-192,1 4 809,1 14-561,1 6-72,0 19-216,0 10-72,0 10-64,0 6 8,0 0-8,-2 1-24,-1-6-120,-2-5-176,4-16-816,-1-10 959,5-17-127,5-11-112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1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63 14843,'0'-20'971,"0"14"-813,0 1 0,0 0 0,0 0 0,-1 0 0,1 0 0,-3-6 0,3 11-145,0 0 1,0 0 0,0 0 0,0 0-1,0 0 1,0 0 0,0 0 0,-1 0-1,1 0 1,0-1 0,0 1 0,0 0-1,0 0 1,0 0 0,0 0 0,0 0-1,-1 0 1,1 0 0,0 0 0,0 0-1,0 0 1,0 0 0,0 0 0,0 0 0,0 0-1,-1 0 1,1 0 0,0 0 0,0 0-1,0 0 1,0 0 0,0 0 0,0 0-1,0 1 1,-1-1 0,1 0 0,0 0-1,0 0 1,0 0 0,0 0 0,0 0-1,0 0 1,0 0 0,0 0 0,0 0-1,0 1 1,-1-1 0,1 0 0,0 0-1,0 0 1,0 0 0,0 0 0,0 0-1,0 1 1,0-1 0,0 0 0,0 0-1,0 0 1,0 0 0,0 0 0,0 0-1,0 0 1,0 1 0,0-1 0,0 0-1,-4 13 325,-35 292 529,33-235-831,5-67-37,-49 618-853,49-602 793,0 3-34,0 0 1,4 27-1,3-16-129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3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34 173 11122,'-12'11'1118,"9"-9"-846,0 0 1,1 0-1,-1 0 1,1 0-1,0 1 1,-4 3-1,6-5-247,0-1 1,0 0-1,0 0 0,0 1 1,0-1-1,0 0 1,0 1-1,0-1 0,0 0 1,0 1-1,0-1 0,0 0 1,0 0-1,0 1 0,0-1 1,0 0-1,0 1 0,1-1 1,-1 0-1,0 0 0,0 1 1,0-1-1,0 0 1,1 0-1,-1 1 0,0-1 1,0 0-1,0 0 0,1 0 1,-1 1-1,0-1 0,0 0 1,1 0-1,-1 0 0,0 0 1,1 0-1,-1 0 0,0 1 1,0-1-1,1 0 1,-1 0-1,0 0 0,1 0 1,-1 0-1,0 0 0,1 0 1,-1-1-1,21 2 414,-16-1-245,38-1 309,0-1 1,0-3 0,71-17-1,-45 9-399,110-27 243,29-5 259,-177 41-540,1 3-1,-1 0 0,59 7 1,42 1 132,-40-12-50,154-2 290,-42-6-328,2 0-83,131 4-98,-2-1-2,-17 21 26,-176-11 103,-60-3-33,-23 3-252,-51 2 187,-7-2 66,0 0 1,-1 1-1,1-1 0,0 0 1,0 0-1,-1 0 0,1 1 1,0-1-1,-1 0 0,1 0 1,0 0-1,0 0 1,-1 0-1,1 0 0,0 0 1,0 0-1,-1-1 0,1 1 1,0 0-1,0 0 0,-1-1 1,1 1-1,0 0 0,-1-1 1,1 1-1,-1-1 0,1 1 1,0 0-1,-1-1 0,1 1 1,-1-1-1,1 0 0,-1 1 1,0-1-1,1 1 0,-1-1 1,1 0-1,-1 1 0,0-2 1,1 1 4,-1 0 1,0 0 0,0 0-1,0-1 1,0 1-1,0 0 1,0 0 0,0 0-1,0 0 1,0 0-1,-1 0 1,1 0 0,0-1-1,-1 1 1,1 0-1,-1 0 1,1 0 0,-1 0-1,0-1 1,-8-10 261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3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513 121 10594,'0'-1'91,"-2"-13"841,0 0 0,1 0 0,1 1 1,1-1-1,0 0 0,4-23 0,-10 79 261,-100 376-1422,-30 177-663,97 20 557,26-286 345,-97 650-474,88-832 84,14-88 219,-3 15-110,-32 131 0,15-142 294,23-50-37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3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17580,'-6'11'1392,"3"10"-1080,2 8-136,-2 3 464,0 11-184,3 8-200,0 2-88,0-1-112,0-3-31,0-3-1,0-4-16,-2-9-8,2-5-113,-6-16-487,0-9-192,-2-15 648,-6-10-128,-4-16-112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14139,'8'-31'1952,"3"13"-943,4 3-385,10 5 1648,4 3-895,9 4-473,3 0-160,8 3-328,2 0-120,1 0-112,-8 0-80,-2-2-168,-7 1-168,-8-1-472,-5-1-280,-15-2 776,-7 1-184,-3-5-169</inkml:trace>
  <inkml:trace contextRef="#ctx0" brushRef="#br0" timeOffset="1">310 207 17548,'10'9'2112,"9"-3"-1336,2-6-368,4 0 1097,1-3-561,-2 0-224,-2 0-752,-2 3-488,-8 3 384,-5 2-8,-8 3-96,-4 4-152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16147,'3'22'1849,"3"-5"-1169,13-11-232,-1-5 880,11-2-399,2-5-145,3-3-256,2-2-96,-2-1-520,3-1-336,-7 3-552,-1-3 752,-6-2-16,3-2-185,-3-1-175</inkml:trace>
  <inkml:trace contextRef="#ctx0" brushRef="#br0" timeOffset="1">985 1 15595,'-2'21'2049,"-4"7"-1257,-11 4-368,-1 0 1416,-4 3-943,-1 0-169,0-1-376,0-2-128,5-4-320,1-2-200,0-9-488,2-7 1360,1-8-640,2-7-64,-2-10-56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7:15:4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14483,'-3'43'1216,"-2"-11"-920,2-1-280,5-13 417,1-5 7,5-11-168</inkml:trace>
  <inkml:trace contextRef="#ctx0" brushRef="#br0" timeOffset="1">89 389 11418,'0'34'1417,"1"-10"-817,6-4-272,3-7 1368,3-5-1320,6-1-136,1-4 16,6-3-224</inkml:trace>
  <inkml:trace contextRef="#ctx0" brushRef="#br0" timeOffset="2">511 631 12507,'44'13'1120,"2"-2"-904,6-4-112,1-1 368,3-1-432,-3-1-184,2 2-600,-1 1-176,3 4-673,0-1 1177,-2 1-296,4 0-192</inkml:trace>
  <inkml:trace contextRef="#ctx0" brushRef="#br0" timeOffset="3">1649 808 11138,'52'3'897,"0"-3"-745,5 0-168,3-6 512,0-2-184,2 0-272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16716,'1'-2'1688,"7"2"-1056,4 5-256,13 5 864,1 4-199,10 5-401,3 0-184,7 3-232,-4 2-16,3 2-232,-2-1-272,-8-7-816,-3-7 984,-6-11-168,-5-5-129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16035,'13'77'1589,"-2"1"0,0 117 0,-9-130-1158,-1-13 66,-8-133 335,5 11-685,3 1 0,18-120 1,-17 178-148,0 1 0,1 0 0,0 0 0,0 0 0,1 1 0,9-17 0,-11 23-2,0 0 1,1-1-1,-1 1 0,1 0 1,0 0-1,0 1 0,0-1 0,1 1 1,-1-1-1,0 1 0,1 0 1,-1 0-1,1 0 0,0 1 1,0-1-1,0 1 0,0 0 1,0 0-1,8 0 0,-5 0-10,1 1 0,-1 0 0,1 1 0,-1 0 1,1 0-1,-1 0 0,0 1 0,1 0 0,8 4 0,-14-5 16,0 0 1,0-1-1,-1 1 0,1 0 1,0 0-1,-1 0 0,1 1 1,-1-1-1,1 0 0,-1 1 1,0-1-1,1 1 0,-1-1 1,0 1-1,0-1 0,0 1 1,0 0-1,0-1 1,-1 1-1,1 0 0,0 0 1,-1 0-1,1 0 0,-1 0 1,0 0-1,0-1 0,0 1 1,0 0-1,0 0 0,0 0 1,0 0-1,0 0 0,-1 0 1,1 0-1,-1 0 1,0 0-1,1-1 0,-1 1 1,-2 3-1,-2 4 32,-1-1-1,1 1 1,-2-1 0,1 0 0,-1-1-1,0 0 1,-1 0 0,0 0 0,0-1 0,0 0-1,-1-1 1,0 0 0,0 0 0,0-1-1,-19 6 1,27-9-195,-1-1-1,0 1 1,1-1-1,0 1 1,-1 0-1,1-1 1,-1 1-1,1 0 1,0 0-1,-2 2 1,5 2-1367,10-1 913,10-1-183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201 189 14363,'0'-2'125,"0"1"0,-1 0 0,1 0 0,-1-1-1,1 1 1,-1 0 0,1 0 0,-1 0 0,0 0 0,0 0 0,0 0-1,0 0 1,1 0 0,-1 0 0,0 0 0,0 0 0,-1 1 0,1-1-1,0 0 1,0 1 0,0-1 0,0 1 0,-1-1 0,1 1 0,-2-1-1,-36-7 1935,29 7-1602,-1 1-1,1 0 1,-1 0 0,1 1-1,-18 4 1,25-4-418,0-1 1,1 1-1,-1 0 1,0 0-1,0 0 1,0 0 0,0 0-1,1 1 1,-1-1-1,1 1 1,-1 0-1,1-1 1,0 1-1,-1 0 1,1 1-1,0-1 1,1 0-1,-1 1 1,0-1-1,0 1 1,1-1-1,0 1 1,-1 0-1,0 3 1,2-6-37,0 1 0,0-1 0,0 1 0,0-1 0,0 1 0,0-1 0,0 0 0,0 1 0,0-1 0,0 1 0,0-1 1,0 1-1,0-1 0,0 1 0,1-1 0,-1 0 0,0 1 0,0-1 0,0 1 0,1-1 0,-1 0 0,0 1 0,0-1 0,1 0 0,-1 1 0,1-1 1,-1 0-1,1 1 0,15 3 34,22-9-22,-32 4-7,65-12 6,-38 5-16,1 2 0,0 1 0,0 2 0,51 2 0,-80 1 0,1 1-1,-1 0 1,1 0 0,-1 0-1,0 1 1,0 0 0,1 0 0,-1 0-1,7 5 1,-10-6 24,0 1 0,-1-1 1,1 1-1,0-1 0,-1 1 1,0 0-1,1-1 0,-1 1 0,0 0 1,0 0-1,0 0 0,0 0 1,0 0-1,0 0 0,0 0 0,-1 0 1,1 0-1,-1 0 0,0 1 0,0-1 1,1 0-1,-1 0 0,-1 0 1,1 1-1,-1 3 0,-2 0 494,-2-13-176,0-18 74,3 1-250,1-1 0,3-28 0,-1 43-307,0 1 1,1-1-1,0 1 1,0 0-1,1 0 1,0 0-1,0 0 0,9-15 1,-10 22 22,-1 0 0,1 0 0,0-1 1,0 1-1,0 1 0,0-1 0,0 0 0,0 0 0,1 1 1,-1-1-1,0 1 0,1 0 0,-1 0 0,1 0 0,0 0 1,2-1-1,3 1-157,1 0 0,-1 0 0,17 1 0,-10 0-40,11 0-313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44 14379,'-1'-4'243,"0"0"0,1 0-1,-1 1 1,-1-1 0,1 0 0,-1 1-1,-1-4 1,3 6-202,-1 0 0,1 1 0,-1-1 0,1 1-1,-1-1 1,1 0 0,-1 1 0,1-1 0,-1 1 0,1-1-1,-1 1 1,1 0 0,-1-1 0,0 1 0,1-1 0,-1 1 0,0 0-1,1 0 1,-1-1 0,0 1 0,1 0 0,-1 0 0,0 0-1,0 0 1,1 0 0,-1 0 0,0 0 0,0 0 0,1 0-1,-1 0 1,0 0 0,1 1 0,-1-1 0,0 0 0,0 0 0,1 1-1,-1-1 1,1 1 0,-1-1 0,0 0 0,1 1 0,-1-1-1,1 1 1,-1-1 0,0 2 0,-3 2 126,1 0 0,0 0 0,0 1 0,0-1 0,0 1 0,1 0 0,-1 0 0,1 0 0,1 0 0,-3 10 0,-9 58 602,13-71-733,-4 38 568,1 61 0,4-81-412,0 0 0,2-1 0,0 1 0,1-1 0,8 21 0,0-15-38,-12-25-158,0 1-1,1 0 1,-1 0 0,0-1 0,1 1-1,-1-1 1,1 1 0,-1 0-1,1-1 1,-1 1 0,1-1 0,0 1-1,-1-1 1,1 1 0,-1-1 0,1 0-1,0 1 1,0-1 0,-1 0-1,1 0 1,0 1 0,-1-1 0,1 0-1,0 0 1,0 0 0,0 0-1,-1 0 1,1 0 0,1 0 0,-1-1-14,0 1 0,-1-1 0,1 0 0,0 0 0,-1 1 1,1-1-1,-1 0 0,1 0 0,0 0 0,-1 0 1,0 0-1,1 0 0,-1 0 0,0 0 0,1 0 0,-1 0 1,0 0-1,0 0 0,0 0 0,0 0 0,0 0 0,0 0 1,0-2-1,-4-26-255,0 13 243,-1 0 0,-1 0 0,0 0 0,-1 1 0,0 0 0,-1 0 0,-1 1 0,-1 0 0,0 0 0,-19-20 0,28 33 61,0 1 1,0-1-1,0 0 1,0 0-1,0 0 1,0 0-1,0 1 0,0-1 1,-1 1-1,1-1 1,0 1-1,0-1 1,0 1-1,-1-1 1,1 1-1,0 0 1,-3 0-1,4 0-8,-1 0 0,1 0 0,-1 1 0,1-1 0,0 0 0,-1 1 0,1-1 0,-1 0 0,1 1 0,0-1 0,-1 1 0,1-1 0,0 1 0,-1-1 0,1 1 0,0-1 1,0 1-1,0-1 0,-1 1 0,1-1 0,0 1 0,0-1 0,0 1 0,0-1 0,0 1 0,0-1 0,0 2 0,0 1 46,0 1 0,1-1-1,-1 1 1,1-1 0,0 1 0,-1-1 0,2 0 0,-1 1 0,0-1 0,1 0 0,2 5-1,-1-5-103,1 1-1,-1 0 1,1-1-1,0 0 0,0 0 1,0 0-1,0 0 0,1-1 1,-1 1-1,1-1 0,-1 0 1,1-1-1,0 1 0,-1-1 1,1 0-1,0 0 0,0 0 1,0-1-1,0 0 1,8 0-1,-3-1-123,0 0 1,0-1-1,0 0 1,0 0-1,-1-1 1,1 0-1,-1-1 1,0 0-1,14-8 1,4-9-362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15739,'-5'26'1758,"3"-19"-1339,1 0 0,0 0-1,0 1 1,0 9-1,1-16-376,0 1 1,0 0-1,1-1 0,-1 1 1,0-1-1,1 1 0,-1-1 0,1 1 1,0-1-1,-1 1 0,1-1 0,0 1 1,0-1-1,0 0 0,0 1 1,0-1-1,0 0 0,0 0 0,1 0 1,-1 0-1,0 0 0,1 0 1,-1 0-1,2 1 0,17 6-20,30 8-1,-27-10-5,30 14-1,-47-18 25,-1 1 1,1 0-1,-1 0 0,0 1 0,0-1 0,0 1 1,0 0-1,-1 1 0,9 9 0,-12-12 12,0-1 1,0 1-1,0 0 0,0 0 0,0 0 1,0 0-1,0 0 0,0 0 1,-1 0-1,1 0 0,-1 0 0,0 0 1,0 0-1,0 0 0,0 0 0,0 1 1,0-1-1,0 0 0,-1 0 0,1 0 1,-1 0-1,1 0 0,-1 0 0,0 0 1,0 0-1,0 0 0,0 0 1,0-1-1,0 1 0,0 0 0,-1 0 1,1-1-1,-1 1 0,1-1 0,-3 2 1,-1 1 56,0-1 0,1 1 0,-1-1 0,-1 0 0,1-1 0,0 1 0,-1-1 0,1 0 0,-1-1 0,0 1 0,-9 0 0,4-1-200,1-1 0,0-1-1,0 0 1,0 0 0,0-1 0,0 0 0,0-1-1,0 0 1,0-1 0,1 0 0,-17-9-1,-2-6-257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44 13875,'-1'-3'257,"0"1"0,0-1 0,0 1 0,-1-1 0,1 1 0,-1 0 0,0-1 0,0 1 0,1 0 0,-2 0 0,1 0 0,0 1 0,0-1 0,0 0 0,-1 1 1,1-1-1,-1 1 0,1 0 0,-4-1 0,2 1-69,0 0 1,-1 0 0,1 1 0,0 0-1,0 0 1,0 0 0,-1 0 0,1 0-1,0 1 1,0 0 0,-8 2 0,6-1-147,1 0 1,-1 0-1,1 1 1,-1 0 0,1 0-1,0 0 1,0 1-1,0-1 1,1 1 0,-1 0-1,1 0 1,0 1-1,0 0 1,0-1 0,1 1-1,0 0 1,-6 11-1,8-14-41,0 1-1,1-1 0,-1 0 0,1 0 0,-1 0 0,1 1 1,-1-1-1,1 0 0,0 0 0,0 1 0,0-1 1,1 0-1,-1 0 0,0 1 0,1-1 0,0 0 0,-1 0 1,1 0-1,0 0 0,0 0 0,0 0 0,0 0 1,1 0-1,-1 0 0,0 0 0,3 2 0,-1-3 0,-1 1 0,0-1 0,1 0-1,-1-1 1,0 1 0,1 0 0,-1-1 0,1 1-1,-1-1 1,1 0 0,-1 1 0,1-1 0,0-1-1,-1 1 1,1 0 0,-1-1 0,1 1 0,-1-1-1,1 1 1,-1-1 0,0 0 0,1 0 0,2-2-1,31-20 19,-31 19-17,1-1 0,0 1-1,0 1 1,1-1 0,-1 1 0,1 0 0,12-3-1,-18 6 2,1 0-1,-1 0 0,0 0 1,1 1-1,-1-1 0,1 0 1,-1 1-1,0-1 0,1 1 1,-1-1-1,0 1 0,0 0 1,1-1-1,-1 1 0,0 0 1,0 0-1,0 0 0,0 0 1,0 0-1,0 0 0,0 0 1,-1 0-1,1 0 0,0 1 0,1 1 1,16 40 8,-12-26-8,-4-11 1,1-1 0,0 1 0,0-1 0,1 1 0,-1-1 0,1 0 0,0 0-1,8 6 1,-10-9 1,1 0-1,-1 0 1,1-1-1,0 1 0,-1-1 1,1 0-1,0 0 1,0 0-1,0 0 1,0 0-1,0-1 0,0 1 1,0-1-1,0 0 1,1 0-1,-1 0 0,0 0 1,0 0-1,6-2 1,3-2 13,0-1 0,0 0 0,0 0 0,0-2-1,-1 1 1,0-1 0,10-9 0,-7 6 24,0 0 1,0 1-1,24-10 0,-37 18-36,0 1 0,0-1 0,0 1 0,0-1 0,0 1 0,1 0 0,-1-1 0,0 1-1,0 0 1,0 0 0,1 0 0,-1 0 0,0 0 0,0 0 0,0 0 0,1 0 0,-1 0 0,0 1 0,0-1 0,0 0 0,0 1 0,1-1 0,-1 1 0,0-1 0,0 1 0,0 0 0,0 0 0,0-1 0,0 1 0,0 0 0,-1 0 0,1 0 0,0 0 0,0 0 0,-1 0 0,1 0 0,0 0-1,-1 0 1,1 0 0,-1 0 0,1 2 0,1 6 72,0-1-1,-1 1 0,0 0 1,0 18-1,1 3 302,-2-29-360,0 0-1,0-1 1,0 1-1,1 0 1,-1 0-1,0 0 1,0 0-1,0 0 1,1-1-1,-1 1 1,0 0-1,1 0 1,-1-1-1,1 1 1,-1 0-1,1-1 1,-1 1-1,1 0 1,0-1-1,-1 1 1,1-1-1,0 1 1,-1-1-1,1 1 1,0-1-1,0 1 1,0-1-1,-1 0 1,1 1-1,0-1 1,0 0-1,0 0 1,0 0-1,-1 1 1,1-1-1,0 0 1,0 0-1,0-1 1,0 1-1,0 0 1,0 0-1,-1 0 1,2-1-1,4-1-128,0-1 0,-1 0 0,1 0-1,-1 0 1,6-5 0,2-1-457,46-19-62,-25 14 177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1:4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177 132 14275,'0'-1'69,"1"1"1,-1-1-1,0 0 0,0 1 0,0-1 1,0 1-1,0-1 0,0 0 1,0 1-1,0-1 0,0 0 0,0 1 1,0-1-1,0 0 0,0 1 0,0-1 1,0 1-1,-1-1 0,1 0 1,0 1-1,0-1 0,-1 1 0,1-1 1,-1 0-1,0 1-11,1 0-1,-1-1 1,0 1-1,1 0 1,-1 0-1,0 0 1,1 0-1,-1 0 1,1 0 0,-1 0-1,0 0 1,1 1-1,-1-1 1,0 0-1,1 0 1,-1 0 0,1 1-1,-1-1 1,0 1-1,-5 2 198,1 0 0,0 1-1,1 0 1,-7 5 0,-4 8 19,0 0 1,2 1-1,0 1 0,1 0 1,1 1-1,0 0 0,2 0 1,0 1-1,-7 27 0,15-41-138,-1 0-1,1-1 1,0 1-1,0 0 1,1 7-1,0-13-108,0 0 0,0 0 0,0 0 0,0 0 0,0 0 0,0 0-1,0 0 1,0 0 0,1-1 0,-1 1 0,0 0 0,1 0-1,-1 0 1,0 0 0,1-1 0,-1 1 0,1 0 0,-1 0-1,1-1 1,0 1 0,-1 0 0,1-1 0,0 1 0,-1 0 0,1-1-1,0 1 1,0-1 0,-1 0 0,1 1 0,0-1 0,0 0-1,0 1 1,0-1 0,0 0 0,0 0 0,-1 0 0,1 1 0,0-1-1,0 0 1,0 0 0,0-1 0,0 1 0,0 0 0,0 0-1,0 0 1,0-1 0,1 1 0,7-4 51,0 0-1,-1 0 1,1 0 0,-1-1-1,0 0 1,0-1 0,0 0-1,11-12 1,52-61 228,-70 79-304,95-125 372,-78 98-304,-1 0 1,25-56-1,-34 56-32,-7 27-38,-1 0 1,0 0 0,0 0-1,0-1 1,0 1 0,0 0-1,0 0 1,0 0-1,0-1 1,0 1 0,0 0-1,0 0 1,0-1 0,0 1-1,0 0 1,0 0 0,0 0-1,0-1 1,0 1 0,0 0-1,0 0 1,0 0-1,0-1 1,-1 1 0,1 0-1,0 0 1,0 0 0,0 0-1,0-1 1,0 1 0,-1 0-1,1 0 1,0 0 0,0 0-1,0 0 1,0 0-1,-1-1 1,1 1 0,0 0-1,0 0 1,0 0 0,-1 0-1,1 0 1,0 0 0,0 0-1,-1 0 1,1 0-1,0 0 1,0 0 0,-1 0-1,-9 7 24,-5 12-19,1 1 0,0 1 1,2 0-1,0 0 0,2 2 1,0-1-1,-8 30 0,15-44-55,1 1 0,0-1 0,0 1-1,1-1 1,0 1 0,1 0 0,0 12-1,0-18 51,1 0 0,-1-1-1,1 1 1,-1 0-1,1-1 1,0 1-1,0-1 1,0 1-1,0-1 1,0 0-1,1 1 1,-1-1-1,1 0 1,-1 0-1,1 0 1,0 0-1,0 0 1,0 0-1,0-1 1,0 1 0,0-1-1,1 1 1,-1-1-1,0 0 1,1 0-1,-1 0 1,1 0-1,-1 0 1,5 0-1,35 2-71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2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96 11186,'-5'-6'491,"0"0"1,-1 1-1,0-1 0,0 1 0,0 0 0,-1 1 0,0-1 0,0 1 0,0 1 0,-11-5 1,-4 0 340,0 1 1,-30-6 0,33 9-711,1 1 1,-1 1-1,0 1 1,0 1 0,0 0-1,1 1 1,-1 1-1,0 1 1,1 1 0,0 0-1,0 2 1,0 0-1,0 1 1,1 0-1,0 1 1,1 1 0,0 1-1,0 1 1,1 0-1,0 1 1,1 0-1,-23 26 1,23-19-105,0 1-1,1 0 1,1 1 0,1 0-1,1 1 1,1 0 0,-12 43-1,16-45-18,1 1 1,0-1-1,2 0 0,0 1 0,2 0 1,0-1-1,1 1 0,1-1 0,7 31 0,-5-38-3,0 0-1,1-1 1,0 0 0,1 0-1,1 0 1,0 0-1,0-1 1,1-1-1,0 1 1,1-1-1,0 0 1,1-1 0,0 0-1,0-1 1,1 0-1,0-1 1,0 0-1,1 0 1,14 5-1,-9-5 22,0-2 0,0 0 0,0 0 0,1-2 0,0 0-1,-1-1 1,1-1 0,0 0 0,0-1 0,0-1 0,0-1-1,-1-1 1,34-9 0,-32 6 71,-1-1 0,0-1 0,-1 0 0,0-1 0,0-1 0,-1-1 0,0 0 0,-1-1 0,0-1 0,-1 0 0,0-1 0,20-28 0,-25 29 14,0 0 0,-1-1 0,-1 0 0,0 0 1,-1-1-1,-1 0 0,0 0 0,-1 0 0,0-1 0,-2 1 1,1-1-1,-2 0 0,0 0 0,-1 0 0,-1 1 1,-3-19-1,3 22-85,-2 1 0,1-1 0,-2 0 0,0 1 0,0 0 0,-1 0 0,0 0 0,-1 0 0,0 1 0,0 0-1,-2 0 1,1 0 0,-1 1 0,0 1 0,-1-1 0,0 1 0,0 1 0,-1-1 0,0 2 0,0-1 0,-1 1 0,1 1 0,-1 0 0,-1 1 0,1 0 0,-1 0 0,1 1 0,-1 1 0,-22-2 0,20 3-189,0 1-1,0 0 1,0 1 0,1 1-1,-1 0 1,-14 5 0,22-6 108,0 1 0,0 0 0,0 0-1,1 1 1,-1-1 0,1 1 0,0 1 0,0-1 0,0 1 0,0 0 0,0 0 0,1 0 0,0 1 0,0-1 0,-5 8 0,7-9 18,1 0 0,0 0 0,0-1 0,1 1 0,-1 0 0,0 0 0,1 0 0,0 0 0,0 4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2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2516 0 16059,'-19'41'881,"2"1"0,-15 58 0,-15 97-1073,20-79 246,-92 289-253,77-295 138,-87 165 1,-348 678 291,229-503-186,-38-20 134,118-198-4,-12 16 16,-1 10-40,-191 288-43,210-299-293,162-249 175,0-1 0,0 1 0,0 0 0,0 0 0,0 0 0,0-1 0,0 1 1,-1 0-1,1 0 0,0 0 0,0 0 0,0-1 0,0 1 0,0 0 0,0 0 0,0 0 0,-1 0 0,1-1 1,0 1-1,0 0 0,0 0 0,0 0 0,0 0 0,-1 0 0,1 0 0,0 0 0,0-1 0,0 1 1,-1 0-1,1 0 0,0 0 0,0 0 0,0 0 0,-1 0 0,1 0 0,0 0 0,0 0 0,0 0 1,-1 0-1,1 0 0,0 0 0,0 0 0,0 0 0,-1 1 0,1-1 0,0 0 0,0 0 0,0 0 0,0 0 1,-1 0-1,1 0 0,0 0 0,0 1 0,0-1 0,0 0 0,0 0 0,-1 0 0,1 0 0,0 0 1,0 1-1,0-1 0,0 0 0,0-18-66,10-17-80,9-6-51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02:3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37 394 14995,'-5'3'566,"2"-2"-407,0 0 0,0 1 0,1-1 0,-1 1 0,0 0 0,1 0-1,-1 0 1,1 0 0,0 0 0,-4 5 0,13-5 639,5-4-563,0 0 1,0-1-1,0-1 1,0 0-1,17-9 1,62-35 196,-73 37-332,102-65 633,164-136-1,-249 184-532,-9 11 94,-26 17-287,0 0 0,0-1 0,0 1 0,1 0 0,-1 0 0,0 0 0,0 0 0,0-1 0,1 1 0,-1 0 0,0 0 0,0 0-1,0 0 1,1 0 0,-1 0 0,0 0 0,0 0 0,1 0 0,-1 0 0,0 0 0,0 0 0,1 0 0,-1 0 0,0 0 0,0 0 0,1 0-1,-1 0 1,0 0 0,0 0 0,1 0 0,-1 0 0,0 0 0,0 0 0,0 0 0,1 1 0,-1-1 0,0 0 0,0 0 0,0 0 0,1 0-1,-1 1 1,0-1 0,0 0 0,0 0 0,0 0 0,0 1 0,0-1 0,1 0 0,-1 0 0,0 0 0,0 1 0,0-1 0,0 0 0,0 0-1,0 1 1,0-1 0,-4 17 193,2-13-134,-75 270 1175,70-242-1291,2 1-1,1 0 0,2 1 1,1-1-1,2 0 0,7 51 0,-5-68-31,1 0 0,1 0 0,0-1 0,1 1-1,0-1 1,2-1 0,-1 1 0,2-1 0,0 0-1,1-1 1,0 0 0,1-1 0,14 13-1,35 23-271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13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2045-57BA-4681-B080-A72A34E7F599}" type="slidenum">
              <a:rPr lang="de-DE"/>
              <a:pPr/>
              <a:t>14</a:t>
            </a:fld>
            <a:endParaRPr lang="de-DE"/>
          </a:p>
        </p:txBody>
      </p:sp>
      <p:sp>
        <p:nvSpPr>
          <p:cNvPr id="479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9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07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962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17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7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29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7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719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77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D3BA4-C826-496B-816E-FA612258FAF1}" type="slidenum">
              <a:rPr lang="de-DE"/>
              <a:pPr/>
              <a:t>23</a:t>
            </a:fld>
            <a:endParaRPr lang="de-DE"/>
          </a:p>
        </p:txBody>
      </p:sp>
      <p:sp>
        <p:nvSpPr>
          <p:cNvPr id="481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1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3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B0C72D-7BFE-4E47-B13E-CEFD295369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3845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2.png"/><Relationship Id="rId299" Type="http://schemas.openxmlformats.org/officeDocument/2006/relationships/image" Target="../media/image1103.png"/><Relationship Id="rId21" Type="http://schemas.openxmlformats.org/officeDocument/2006/relationships/image" Target="../media/image906.png"/><Relationship Id="rId63" Type="http://schemas.openxmlformats.org/officeDocument/2006/relationships/image" Target="../media/image985.png"/><Relationship Id="rId159" Type="http://schemas.openxmlformats.org/officeDocument/2006/relationships/image" Target="../media/image1033.png"/><Relationship Id="rId324" Type="http://schemas.openxmlformats.org/officeDocument/2006/relationships/customXml" Target="../ink/ink1112.xml"/><Relationship Id="rId170" Type="http://schemas.openxmlformats.org/officeDocument/2006/relationships/customXml" Target="../ink/ink1035.xml"/><Relationship Id="rId226" Type="http://schemas.openxmlformats.org/officeDocument/2006/relationships/customXml" Target="../ink/ink1063.xml"/><Relationship Id="rId268" Type="http://schemas.openxmlformats.org/officeDocument/2006/relationships/customXml" Target="../ink/ink1084.xml"/><Relationship Id="rId32" Type="http://schemas.openxmlformats.org/officeDocument/2006/relationships/customXml" Target="../ink/ink966.xml"/><Relationship Id="rId74" Type="http://schemas.openxmlformats.org/officeDocument/2006/relationships/customXml" Target="../ink/ink987.xml"/><Relationship Id="rId128" Type="http://schemas.openxmlformats.org/officeDocument/2006/relationships/customXml" Target="../ink/ink1014.xml"/><Relationship Id="rId335" Type="http://schemas.openxmlformats.org/officeDocument/2006/relationships/image" Target="../media/image1121.png"/><Relationship Id="rId5" Type="http://schemas.openxmlformats.org/officeDocument/2006/relationships/image" Target="../media/image898.png"/><Relationship Id="rId181" Type="http://schemas.openxmlformats.org/officeDocument/2006/relationships/image" Target="../media/image1044.png"/><Relationship Id="rId237" Type="http://schemas.openxmlformats.org/officeDocument/2006/relationships/image" Target="../media/image1072.png"/><Relationship Id="rId279" Type="http://schemas.openxmlformats.org/officeDocument/2006/relationships/image" Target="../media/image1093.png"/><Relationship Id="rId43" Type="http://schemas.openxmlformats.org/officeDocument/2006/relationships/image" Target="../media/image975.png"/><Relationship Id="rId139" Type="http://schemas.openxmlformats.org/officeDocument/2006/relationships/image" Target="../media/image1023.png"/><Relationship Id="rId290" Type="http://schemas.openxmlformats.org/officeDocument/2006/relationships/customXml" Target="../ink/ink1095.xml"/><Relationship Id="rId304" Type="http://schemas.openxmlformats.org/officeDocument/2006/relationships/customXml" Target="../ink/ink1102.xml"/><Relationship Id="rId346" Type="http://schemas.openxmlformats.org/officeDocument/2006/relationships/customXml" Target="../ink/ink1123.xml"/><Relationship Id="rId85" Type="http://schemas.openxmlformats.org/officeDocument/2006/relationships/image" Target="../media/image996.png"/><Relationship Id="rId150" Type="http://schemas.openxmlformats.org/officeDocument/2006/relationships/customXml" Target="../ink/ink1025.xml"/><Relationship Id="rId192" Type="http://schemas.openxmlformats.org/officeDocument/2006/relationships/customXml" Target="../ink/ink1046.xml"/><Relationship Id="rId206" Type="http://schemas.openxmlformats.org/officeDocument/2006/relationships/customXml" Target="../ink/ink1053.xml"/><Relationship Id="rId248" Type="http://schemas.openxmlformats.org/officeDocument/2006/relationships/customXml" Target="../ink/ink1074.xml"/><Relationship Id="rId12" Type="http://schemas.openxmlformats.org/officeDocument/2006/relationships/customXml" Target="../ink/ink956.xml"/><Relationship Id="rId108" Type="http://schemas.openxmlformats.org/officeDocument/2006/relationships/customXml" Target="../ink/ink1004.xml"/><Relationship Id="rId315" Type="http://schemas.openxmlformats.org/officeDocument/2006/relationships/image" Target="../media/image1111.png"/><Relationship Id="rId54" Type="http://schemas.openxmlformats.org/officeDocument/2006/relationships/customXml" Target="../ink/ink977.xml"/><Relationship Id="rId96" Type="http://schemas.openxmlformats.org/officeDocument/2006/relationships/customXml" Target="../ink/ink998.xml"/><Relationship Id="rId161" Type="http://schemas.openxmlformats.org/officeDocument/2006/relationships/image" Target="../media/image1034.png"/><Relationship Id="rId217" Type="http://schemas.openxmlformats.org/officeDocument/2006/relationships/image" Target="../media/image1062.png"/><Relationship Id="rId259" Type="http://schemas.openxmlformats.org/officeDocument/2006/relationships/image" Target="../media/image1083.png"/><Relationship Id="rId23" Type="http://schemas.openxmlformats.org/officeDocument/2006/relationships/image" Target="../media/image907.png"/><Relationship Id="rId119" Type="http://schemas.openxmlformats.org/officeDocument/2006/relationships/image" Target="../media/image1013.png"/><Relationship Id="rId270" Type="http://schemas.openxmlformats.org/officeDocument/2006/relationships/customXml" Target="../ink/ink1085.xml"/><Relationship Id="rId326" Type="http://schemas.openxmlformats.org/officeDocument/2006/relationships/customXml" Target="../ink/ink1113.xml"/><Relationship Id="rId65" Type="http://schemas.openxmlformats.org/officeDocument/2006/relationships/image" Target="../media/image986.png"/><Relationship Id="rId130" Type="http://schemas.openxmlformats.org/officeDocument/2006/relationships/customXml" Target="../ink/ink1015.xml"/><Relationship Id="rId172" Type="http://schemas.openxmlformats.org/officeDocument/2006/relationships/customXml" Target="../ink/ink1036.xml"/><Relationship Id="rId228" Type="http://schemas.openxmlformats.org/officeDocument/2006/relationships/customXml" Target="../ink/ink1064.xml"/><Relationship Id="rId281" Type="http://schemas.openxmlformats.org/officeDocument/2006/relationships/image" Target="../media/image1094.png"/><Relationship Id="rId337" Type="http://schemas.openxmlformats.org/officeDocument/2006/relationships/image" Target="../media/image1122.png"/><Relationship Id="rId34" Type="http://schemas.openxmlformats.org/officeDocument/2006/relationships/customXml" Target="../ink/ink967.xml"/><Relationship Id="rId76" Type="http://schemas.openxmlformats.org/officeDocument/2006/relationships/customXml" Target="../ink/ink988.xml"/><Relationship Id="rId141" Type="http://schemas.openxmlformats.org/officeDocument/2006/relationships/image" Target="../media/image1024.png"/><Relationship Id="rId7" Type="http://schemas.openxmlformats.org/officeDocument/2006/relationships/image" Target="../media/image899.png"/><Relationship Id="rId183" Type="http://schemas.openxmlformats.org/officeDocument/2006/relationships/image" Target="../media/image1045.png"/><Relationship Id="rId239" Type="http://schemas.openxmlformats.org/officeDocument/2006/relationships/image" Target="../media/image1073.png"/><Relationship Id="rId250" Type="http://schemas.openxmlformats.org/officeDocument/2006/relationships/customXml" Target="../ink/ink1075.xml"/><Relationship Id="rId292" Type="http://schemas.openxmlformats.org/officeDocument/2006/relationships/customXml" Target="../ink/ink1096.xml"/><Relationship Id="rId306" Type="http://schemas.openxmlformats.org/officeDocument/2006/relationships/customXml" Target="../ink/ink1103.xml"/><Relationship Id="rId45" Type="http://schemas.openxmlformats.org/officeDocument/2006/relationships/image" Target="../media/image976.png"/><Relationship Id="rId87" Type="http://schemas.openxmlformats.org/officeDocument/2006/relationships/image" Target="../media/image997.png"/><Relationship Id="rId110" Type="http://schemas.openxmlformats.org/officeDocument/2006/relationships/customXml" Target="../ink/ink1005.xml"/><Relationship Id="rId152" Type="http://schemas.openxmlformats.org/officeDocument/2006/relationships/customXml" Target="../ink/ink1026.xml"/><Relationship Id="rId194" Type="http://schemas.openxmlformats.org/officeDocument/2006/relationships/customXml" Target="../ink/ink1047.xml"/><Relationship Id="rId208" Type="http://schemas.openxmlformats.org/officeDocument/2006/relationships/customXml" Target="../ink/ink1054.xml"/><Relationship Id="rId261" Type="http://schemas.openxmlformats.org/officeDocument/2006/relationships/image" Target="../media/image1084.png"/><Relationship Id="rId14" Type="http://schemas.openxmlformats.org/officeDocument/2006/relationships/customXml" Target="../ink/ink957.xml"/><Relationship Id="rId35" Type="http://schemas.openxmlformats.org/officeDocument/2006/relationships/image" Target="../media/image971.png"/><Relationship Id="rId56" Type="http://schemas.openxmlformats.org/officeDocument/2006/relationships/customXml" Target="../ink/ink978.xml"/><Relationship Id="rId77" Type="http://schemas.openxmlformats.org/officeDocument/2006/relationships/image" Target="../media/image992.png"/><Relationship Id="rId100" Type="http://schemas.openxmlformats.org/officeDocument/2006/relationships/customXml" Target="../ink/ink1000.xml"/><Relationship Id="rId282" Type="http://schemas.openxmlformats.org/officeDocument/2006/relationships/customXml" Target="../ink/ink1091.xml"/><Relationship Id="rId317" Type="http://schemas.openxmlformats.org/officeDocument/2006/relationships/image" Target="../media/image1112.png"/><Relationship Id="rId338" Type="http://schemas.openxmlformats.org/officeDocument/2006/relationships/customXml" Target="../ink/ink1119.xml"/><Relationship Id="rId8" Type="http://schemas.openxmlformats.org/officeDocument/2006/relationships/customXml" Target="../ink/ink954.xml"/><Relationship Id="rId98" Type="http://schemas.openxmlformats.org/officeDocument/2006/relationships/customXml" Target="../ink/ink999.xml"/><Relationship Id="rId121" Type="http://schemas.openxmlformats.org/officeDocument/2006/relationships/image" Target="../media/image1014.png"/><Relationship Id="rId142" Type="http://schemas.openxmlformats.org/officeDocument/2006/relationships/customXml" Target="../ink/ink1021.xml"/><Relationship Id="rId163" Type="http://schemas.openxmlformats.org/officeDocument/2006/relationships/image" Target="../media/image1035.png"/><Relationship Id="rId184" Type="http://schemas.openxmlformats.org/officeDocument/2006/relationships/customXml" Target="../ink/ink1042.xml"/><Relationship Id="rId219" Type="http://schemas.openxmlformats.org/officeDocument/2006/relationships/image" Target="../media/image1063.png"/><Relationship Id="rId230" Type="http://schemas.openxmlformats.org/officeDocument/2006/relationships/customXml" Target="../ink/ink1065.xml"/><Relationship Id="rId251" Type="http://schemas.openxmlformats.org/officeDocument/2006/relationships/image" Target="../media/image1079.png"/><Relationship Id="rId25" Type="http://schemas.openxmlformats.org/officeDocument/2006/relationships/image" Target="../media/image966.png"/><Relationship Id="rId46" Type="http://schemas.openxmlformats.org/officeDocument/2006/relationships/customXml" Target="../ink/ink973.xml"/><Relationship Id="rId67" Type="http://schemas.openxmlformats.org/officeDocument/2006/relationships/image" Target="../media/image987.png"/><Relationship Id="rId272" Type="http://schemas.openxmlformats.org/officeDocument/2006/relationships/customXml" Target="../ink/ink1086.xml"/><Relationship Id="rId293" Type="http://schemas.openxmlformats.org/officeDocument/2006/relationships/image" Target="../media/image1100.png"/><Relationship Id="rId307" Type="http://schemas.openxmlformats.org/officeDocument/2006/relationships/image" Target="../media/image1107.png"/><Relationship Id="rId328" Type="http://schemas.openxmlformats.org/officeDocument/2006/relationships/customXml" Target="../ink/ink1114.xml"/><Relationship Id="rId88" Type="http://schemas.openxmlformats.org/officeDocument/2006/relationships/customXml" Target="../ink/ink994.xml"/><Relationship Id="rId111" Type="http://schemas.openxmlformats.org/officeDocument/2006/relationships/image" Target="../media/image1009.png"/><Relationship Id="rId132" Type="http://schemas.openxmlformats.org/officeDocument/2006/relationships/customXml" Target="../ink/ink1016.xml"/><Relationship Id="rId153" Type="http://schemas.openxmlformats.org/officeDocument/2006/relationships/image" Target="../media/image1030.png"/><Relationship Id="rId174" Type="http://schemas.openxmlformats.org/officeDocument/2006/relationships/customXml" Target="../ink/ink1037.xml"/><Relationship Id="rId195" Type="http://schemas.openxmlformats.org/officeDocument/2006/relationships/image" Target="../media/image1051.png"/><Relationship Id="rId209" Type="http://schemas.openxmlformats.org/officeDocument/2006/relationships/image" Target="../media/image1058.png"/><Relationship Id="rId220" Type="http://schemas.openxmlformats.org/officeDocument/2006/relationships/customXml" Target="../ink/ink1060.xml"/><Relationship Id="rId241" Type="http://schemas.openxmlformats.org/officeDocument/2006/relationships/image" Target="../media/image1074.png"/><Relationship Id="rId15" Type="http://schemas.openxmlformats.org/officeDocument/2006/relationships/image" Target="../media/image903.png"/><Relationship Id="rId36" Type="http://schemas.openxmlformats.org/officeDocument/2006/relationships/customXml" Target="../ink/ink968.xml"/><Relationship Id="rId57" Type="http://schemas.openxmlformats.org/officeDocument/2006/relationships/image" Target="../media/image982.png"/><Relationship Id="rId262" Type="http://schemas.openxmlformats.org/officeDocument/2006/relationships/customXml" Target="../ink/ink1081.xml"/><Relationship Id="rId283" Type="http://schemas.openxmlformats.org/officeDocument/2006/relationships/image" Target="../media/image1095.png"/><Relationship Id="rId318" Type="http://schemas.openxmlformats.org/officeDocument/2006/relationships/customXml" Target="../ink/ink1109.xml"/><Relationship Id="rId339" Type="http://schemas.openxmlformats.org/officeDocument/2006/relationships/image" Target="../media/image1123.png"/><Relationship Id="rId78" Type="http://schemas.openxmlformats.org/officeDocument/2006/relationships/customXml" Target="../ink/ink989.xml"/><Relationship Id="rId99" Type="http://schemas.openxmlformats.org/officeDocument/2006/relationships/image" Target="../media/image1003.png"/><Relationship Id="rId101" Type="http://schemas.openxmlformats.org/officeDocument/2006/relationships/image" Target="../media/image1004.png"/><Relationship Id="rId122" Type="http://schemas.openxmlformats.org/officeDocument/2006/relationships/customXml" Target="../ink/ink1011.xml"/><Relationship Id="rId143" Type="http://schemas.openxmlformats.org/officeDocument/2006/relationships/image" Target="../media/image1025.png"/><Relationship Id="rId164" Type="http://schemas.openxmlformats.org/officeDocument/2006/relationships/customXml" Target="../ink/ink1032.xml"/><Relationship Id="rId185" Type="http://schemas.openxmlformats.org/officeDocument/2006/relationships/image" Target="../media/image1046.png"/><Relationship Id="rId9" Type="http://schemas.openxmlformats.org/officeDocument/2006/relationships/image" Target="../media/image900.png"/><Relationship Id="rId210" Type="http://schemas.openxmlformats.org/officeDocument/2006/relationships/customXml" Target="../ink/ink1055.xml"/><Relationship Id="rId26" Type="http://schemas.openxmlformats.org/officeDocument/2006/relationships/customXml" Target="../ink/ink963.xml"/><Relationship Id="rId231" Type="http://schemas.openxmlformats.org/officeDocument/2006/relationships/image" Target="../media/image1069.png"/><Relationship Id="rId252" Type="http://schemas.openxmlformats.org/officeDocument/2006/relationships/customXml" Target="../ink/ink1076.xml"/><Relationship Id="rId273" Type="http://schemas.openxmlformats.org/officeDocument/2006/relationships/image" Target="../media/image1090.png"/><Relationship Id="rId294" Type="http://schemas.openxmlformats.org/officeDocument/2006/relationships/customXml" Target="../ink/ink1097.xml"/><Relationship Id="rId308" Type="http://schemas.openxmlformats.org/officeDocument/2006/relationships/customXml" Target="../ink/ink1104.xml"/><Relationship Id="rId329" Type="http://schemas.openxmlformats.org/officeDocument/2006/relationships/image" Target="../media/image1118.png"/><Relationship Id="rId47" Type="http://schemas.openxmlformats.org/officeDocument/2006/relationships/image" Target="../media/image977.png"/><Relationship Id="rId68" Type="http://schemas.openxmlformats.org/officeDocument/2006/relationships/customXml" Target="../ink/ink984.xml"/><Relationship Id="rId89" Type="http://schemas.openxmlformats.org/officeDocument/2006/relationships/image" Target="../media/image998.png"/><Relationship Id="rId112" Type="http://schemas.openxmlformats.org/officeDocument/2006/relationships/customXml" Target="../ink/ink1006.xml"/><Relationship Id="rId133" Type="http://schemas.openxmlformats.org/officeDocument/2006/relationships/image" Target="../media/image1020.png"/><Relationship Id="rId154" Type="http://schemas.openxmlformats.org/officeDocument/2006/relationships/customXml" Target="../ink/ink1027.xml"/><Relationship Id="rId175" Type="http://schemas.openxmlformats.org/officeDocument/2006/relationships/image" Target="../media/image1041.png"/><Relationship Id="rId340" Type="http://schemas.openxmlformats.org/officeDocument/2006/relationships/customXml" Target="../ink/ink1120.xml"/><Relationship Id="rId196" Type="http://schemas.openxmlformats.org/officeDocument/2006/relationships/customXml" Target="../ink/ink1048.xml"/><Relationship Id="rId200" Type="http://schemas.openxmlformats.org/officeDocument/2006/relationships/customXml" Target="../ink/ink1050.xml"/><Relationship Id="rId16" Type="http://schemas.openxmlformats.org/officeDocument/2006/relationships/customXml" Target="../ink/ink958.xml"/><Relationship Id="rId221" Type="http://schemas.openxmlformats.org/officeDocument/2006/relationships/image" Target="../media/image1064.png"/><Relationship Id="rId242" Type="http://schemas.openxmlformats.org/officeDocument/2006/relationships/customXml" Target="../ink/ink1071.xml"/><Relationship Id="rId263" Type="http://schemas.openxmlformats.org/officeDocument/2006/relationships/image" Target="../media/image1085.png"/><Relationship Id="rId284" Type="http://schemas.openxmlformats.org/officeDocument/2006/relationships/customXml" Target="../ink/ink1092.xml"/><Relationship Id="rId319" Type="http://schemas.openxmlformats.org/officeDocument/2006/relationships/image" Target="../media/image1113.png"/><Relationship Id="rId37" Type="http://schemas.openxmlformats.org/officeDocument/2006/relationships/image" Target="../media/image972.png"/><Relationship Id="rId58" Type="http://schemas.openxmlformats.org/officeDocument/2006/relationships/customXml" Target="../ink/ink979.xml"/><Relationship Id="rId79" Type="http://schemas.openxmlformats.org/officeDocument/2006/relationships/image" Target="../media/image993.png"/><Relationship Id="rId102" Type="http://schemas.openxmlformats.org/officeDocument/2006/relationships/customXml" Target="../ink/ink1001.xml"/><Relationship Id="rId123" Type="http://schemas.openxmlformats.org/officeDocument/2006/relationships/image" Target="../media/image1015.png"/><Relationship Id="rId144" Type="http://schemas.openxmlformats.org/officeDocument/2006/relationships/customXml" Target="../ink/ink1022.xml"/><Relationship Id="rId330" Type="http://schemas.openxmlformats.org/officeDocument/2006/relationships/customXml" Target="../ink/ink1115.xml"/><Relationship Id="rId90" Type="http://schemas.openxmlformats.org/officeDocument/2006/relationships/customXml" Target="../ink/ink995.xml"/><Relationship Id="rId165" Type="http://schemas.openxmlformats.org/officeDocument/2006/relationships/image" Target="../media/image1036.png"/><Relationship Id="rId186" Type="http://schemas.openxmlformats.org/officeDocument/2006/relationships/customXml" Target="../ink/ink1043.xml"/><Relationship Id="rId211" Type="http://schemas.openxmlformats.org/officeDocument/2006/relationships/image" Target="../media/image1059.png"/><Relationship Id="rId232" Type="http://schemas.openxmlformats.org/officeDocument/2006/relationships/customXml" Target="../ink/ink1066.xml"/><Relationship Id="rId253" Type="http://schemas.openxmlformats.org/officeDocument/2006/relationships/image" Target="../media/image1080.png"/><Relationship Id="rId274" Type="http://schemas.openxmlformats.org/officeDocument/2006/relationships/customXml" Target="../ink/ink1087.xml"/><Relationship Id="rId295" Type="http://schemas.openxmlformats.org/officeDocument/2006/relationships/image" Target="../media/image1101.png"/><Relationship Id="rId309" Type="http://schemas.openxmlformats.org/officeDocument/2006/relationships/image" Target="../media/image1108.png"/><Relationship Id="rId27" Type="http://schemas.openxmlformats.org/officeDocument/2006/relationships/image" Target="../media/image967.png"/><Relationship Id="rId48" Type="http://schemas.openxmlformats.org/officeDocument/2006/relationships/customXml" Target="../ink/ink974.xml"/><Relationship Id="rId69" Type="http://schemas.openxmlformats.org/officeDocument/2006/relationships/image" Target="../media/image988.png"/><Relationship Id="rId113" Type="http://schemas.openxmlformats.org/officeDocument/2006/relationships/image" Target="../media/image1010.png"/><Relationship Id="rId134" Type="http://schemas.openxmlformats.org/officeDocument/2006/relationships/customXml" Target="../ink/ink1017.xml"/><Relationship Id="rId320" Type="http://schemas.openxmlformats.org/officeDocument/2006/relationships/customXml" Target="../ink/ink1110.xml"/><Relationship Id="rId80" Type="http://schemas.openxmlformats.org/officeDocument/2006/relationships/customXml" Target="../ink/ink990.xml"/><Relationship Id="rId155" Type="http://schemas.openxmlformats.org/officeDocument/2006/relationships/image" Target="../media/image1031.png"/><Relationship Id="rId176" Type="http://schemas.openxmlformats.org/officeDocument/2006/relationships/customXml" Target="../ink/ink1038.xml"/><Relationship Id="rId197" Type="http://schemas.openxmlformats.org/officeDocument/2006/relationships/image" Target="../media/image1052.png"/><Relationship Id="rId341" Type="http://schemas.openxmlformats.org/officeDocument/2006/relationships/image" Target="../media/image1124.png"/><Relationship Id="rId201" Type="http://schemas.openxmlformats.org/officeDocument/2006/relationships/image" Target="../media/image1054.png"/><Relationship Id="rId222" Type="http://schemas.openxmlformats.org/officeDocument/2006/relationships/customXml" Target="../ink/ink1061.xml"/><Relationship Id="rId243" Type="http://schemas.openxmlformats.org/officeDocument/2006/relationships/image" Target="../media/image1075.png"/><Relationship Id="rId264" Type="http://schemas.openxmlformats.org/officeDocument/2006/relationships/customXml" Target="../ink/ink1082.xml"/><Relationship Id="rId285" Type="http://schemas.openxmlformats.org/officeDocument/2006/relationships/image" Target="../media/image1096.png"/><Relationship Id="rId17" Type="http://schemas.openxmlformats.org/officeDocument/2006/relationships/image" Target="../media/image904.png"/><Relationship Id="rId38" Type="http://schemas.openxmlformats.org/officeDocument/2006/relationships/customXml" Target="../ink/ink969.xml"/><Relationship Id="rId59" Type="http://schemas.openxmlformats.org/officeDocument/2006/relationships/image" Target="../media/image983.png"/><Relationship Id="rId103" Type="http://schemas.openxmlformats.org/officeDocument/2006/relationships/image" Target="../media/image1005.png"/><Relationship Id="rId124" Type="http://schemas.openxmlformats.org/officeDocument/2006/relationships/customXml" Target="../ink/ink1012.xml"/><Relationship Id="rId310" Type="http://schemas.openxmlformats.org/officeDocument/2006/relationships/customXml" Target="../ink/ink1105.xml"/><Relationship Id="rId70" Type="http://schemas.openxmlformats.org/officeDocument/2006/relationships/customXml" Target="../ink/ink985.xml"/><Relationship Id="rId91" Type="http://schemas.openxmlformats.org/officeDocument/2006/relationships/image" Target="../media/image999.png"/><Relationship Id="rId145" Type="http://schemas.openxmlformats.org/officeDocument/2006/relationships/image" Target="../media/image1026.png"/><Relationship Id="rId166" Type="http://schemas.openxmlformats.org/officeDocument/2006/relationships/customXml" Target="../ink/ink1033.xml"/><Relationship Id="rId187" Type="http://schemas.openxmlformats.org/officeDocument/2006/relationships/image" Target="../media/image1047.png"/><Relationship Id="rId331" Type="http://schemas.openxmlformats.org/officeDocument/2006/relationships/image" Target="../media/image111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56.xml"/><Relationship Id="rId233" Type="http://schemas.openxmlformats.org/officeDocument/2006/relationships/image" Target="../media/image1070.png"/><Relationship Id="rId254" Type="http://schemas.openxmlformats.org/officeDocument/2006/relationships/customXml" Target="../ink/ink1077.xml"/><Relationship Id="rId28" Type="http://schemas.openxmlformats.org/officeDocument/2006/relationships/customXml" Target="../ink/ink964.xml"/><Relationship Id="rId49" Type="http://schemas.openxmlformats.org/officeDocument/2006/relationships/image" Target="../media/image978.png"/><Relationship Id="rId114" Type="http://schemas.openxmlformats.org/officeDocument/2006/relationships/customXml" Target="../ink/ink1007.xml"/><Relationship Id="rId275" Type="http://schemas.openxmlformats.org/officeDocument/2006/relationships/image" Target="../media/image1091.png"/><Relationship Id="rId296" Type="http://schemas.openxmlformats.org/officeDocument/2006/relationships/customXml" Target="../ink/ink1098.xml"/><Relationship Id="rId300" Type="http://schemas.openxmlformats.org/officeDocument/2006/relationships/customXml" Target="../ink/ink1100.xml"/><Relationship Id="rId60" Type="http://schemas.openxmlformats.org/officeDocument/2006/relationships/customXml" Target="../ink/ink980.xml"/><Relationship Id="rId81" Type="http://schemas.openxmlformats.org/officeDocument/2006/relationships/image" Target="../media/image994.png"/><Relationship Id="rId135" Type="http://schemas.openxmlformats.org/officeDocument/2006/relationships/image" Target="../media/image1021.png"/><Relationship Id="rId156" Type="http://schemas.openxmlformats.org/officeDocument/2006/relationships/customXml" Target="../ink/ink1028.xml"/><Relationship Id="rId177" Type="http://schemas.openxmlformats.org/officeDocument/2006/relationships/image" Target="../media/image1042.png"/><Relationship Id="rId198" Type="http://schemas.openxmlformats.org/officeDocument/2006/relationships/customXml" Target="../ink/ink1049.xml"/><Relationship Id="rId321" Type="http://schemas.openxmlformats.org/officeDocument/2006/relationships/image" Target="../media/image1114.png"/><Relationship Id="rId342" Type="http://schemas.openxmlformats.org/officeDocument/2006/relationships/customXml" Target="../ink/ink1121.xml"/><Relationship Id="rId202" Type="http://schemas.openxmlformats.org/officeDocument/2006/relationships/customXml" Target="../ink/ink1051.xml"/><Relationship Id="rId223" Type="http://schemas.openxmlformats.org/officeDocument/2006/relationships/image" Target="../media/image1065.png"/><Relationship Id="rId244" Type="http://schemas.openxmlformats.org/officeDocument/2006/relationships/customXml" Target="../ink/ink1072.xml"/><Relationship Id="rId18" Type="http://schemas.openxmlformats.org/officeDocument/2006/relationships/customXml" Target="../ink/ink959.xml"/><Relationship Id="rId39" Type="http://schemas.openxmlformats.org/officeDocument/2006/relationships/image" Target="../media/image973.png"/><Relationship Id="rId265" Type="http://schemas.openxmlformats.org/officeDocument/2006/relationships/image" Target="../media/image1086.png"/><Relationship Id="rId286" Type="http://schemas.openxmlformats.org/officeDocument/2006/relationships/customXml" Target="../ink/ink1093.xml"/><Relationship Id="rId50" Type="http://schemas.openxmlformats.org/officeDocument/2006/relationships/customXml" Target="../ink/ink975.xml"/><Relationship Id="rId104" Type="http://schemas.openxmlformats.org/officeDocument/2006/relationships/customXml" Target="../ink/ink1002.xml"/><Relationship Id="rId125" Type="http://schemas.openxmlformats.org/officeDocument/2006/relationships/image" Target="../media/image1016.png"/><Relationship Id="rId146" Type="http://schemas.openxmlformats.org/officeDocument/2006/relationships/customXml" Target="../ink/ink1023.xml"/><Relationship Id="rId167" Type="http://schemas.openxmlformats.org/officeDocument/2006/relationships/image" Target="../media/image1037.png"/><Relationship Id="rId188" Type="http://schemas.openxmlformats.org/officeDocument/2006/relationships/customXml" Target="../ink/ink1044.xml"/><Relationship Id="rId311" Type="http://schemas.openxmlformats.org/officeDocument/2006/relationships/image" Target="../media/image1109.png"/><Relationship Id="rId332" Type="http://schemas.openxmlformats.org/officeDocument/2006/relationships/customXml" Target="../ink/ink1116.xml"/><Relationship Id="rId71" Type="http://schemas.openxmlformats.org/officeDocument/2006/relationships/image" Target="../media/image989.png"/><Relationship Id="rId92" Type="http://schemas.openxmlformats.org/officeDocument/2006/relationships/customXml" Target="../ink/ink996.xml"/><Relationship Id="rId213" Type="http://schemas.openxmlformats.org/officeDocument/2006/relationships/image" Target="../media/image1060.png"/><Relationship Id="rId234" Type="http://schemas.openxmlformats.org/officeDocument/2006/relationships/customXml" Target="../ink/ink1067.xml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968.png"/><Relationship Id="rId255" Type="http://schemas.openxmlformats.org/officeDocument/2006/relationships/image" Target="../media/image1081.png"/><Relationship Id="rId276" Type="http://schemas.openxmlformats.org/officeDocument/2006/relationships/customXml" Target="../ink/ink1088.xml"/><Relationship Id="rId297" Type="http://schemas.openxmlformats.org/officeDocument/2006/relationships/image" Target="../media/image1102.png"/><Relationship Id="rId40" Type="http://schemas.openxmlformats.org/officeDocument/2006/relationships/customXml" Target="../ink/ink970.xml"/><Relationship Id="rId115" Type="http://schemas.openxmlformats.org/officeDocument/2006/relationships/image" Target="../media/image1011.png"/><Relationship Id="rId136" Type="http://schemas.openxmlformats.org/officeDocument/2006/relationships/customXml" Target="../ink/ink1018.xml"/><Relationship Id="rId157" Type="http://schemas.openxmlformats.org/officeDocument/2006/relationships/image" Target="../media/image1032.png"/><Relationship Id="rId178" Type="http://schemas.openxmlformats.org/officeDocument/2006/relationships/customXml" Target="../ink/ink1039.xml"/><Relationship Id="rId301" Type="http://schemas.openxmlformats.org/officeDocument/2006/relationships/image" Target="../media/image1104.png"/><Relationship Id="rId322" Type="http://schemas.openxmlformats.org/officeDocument/2006/relationships/customXml" Target="../ink/ink1111.xml"/><Relationship Id="rId343" Type="http://schemas.openxmlformats.org/officeDocument/2006/relationships/image" Target="../media/image1125.png"/><Relationship Id="rId61" Type="http://schemas.openxmlformats.org/officeDocument/2006/relationships/image" Target="../media/image984.png"/><Relationship Id="rId82" Type="http://schemas.openxmlformats.org/officeDocument/2006/relationships/customXml" Target="../ink/ink991.xml"/><Relationship Id="rId199" Type="http://schemas.openxmlformats.org/officeDocument/2006/relationships/image" Target="../media/image1053.png"/><Relationship Id="rId203" Type="http://schemas.openxmlformats.org/officeDocument/2006/relationships/image" Target="../media/image1055.png"/><Relationship Id="rId19" Type="http://schemas.openxmlformats.org/officeDocument/2006/relationships/image" Target="../media/image905.png"/><Relationship Id="rId224" Type="http://schemas.openxmlformats.org/officeDocument/2006/relationships/customXml" Target="../ink/ink1062.xml"/><Relationship Id="rId245" Type="http://schemas.openxmlformats.org/officeDocument/2006/relationships/image" Target="../media/image1076.png"/><Relationship Id="rId266" Type="http://schemas.openxmlformats.org/officeDocument/2006/relationships/customXml" Target="../ink/ink1083.xml"/><Relationship Id="rId287" Type="http://schemas.openxmlformats.org/officeDocument/2006/relationships/image" Target="../media/image1097.png"/><Relationship Id="rId30" Type="http://schemas.openxmlformats.org/officeDocument/2006/relationships/customXml" Target="../ink/ink965.xml"/><Relationship Id="rId105" Type="http://schemas.openxmlformats.org/officeDocument/2006/relationships/image" Target="../media/image1006.png"/><Relationship Id="rId126" Type="http://schemas.openxmlformats.org/officeDocument/2006/relationships/customXml" Target="../ink/ink1013.xml"/><Relationship Id="rId147" Type="http://schemas.openxmlformats.org/officeDocument/2006/relationships/image" Target="../media/image1027.png"/><Relationship Id="rId168" Type="http://schemas.openxmlformats.org/officeDocument/2006/relationships/customXml" Target="../ink/ink1034.xml"/><Relationship Id="rId312" Type="http://schemas.openxmlformats.org/officeDocument/2006/relationships/customXml" Target="../ink/ink1106.xml"/><Relationship Id="rId333" Type="http://schemas.openxmlformats.org/officeDocument/2006/relationships/image" Target="../media/image1120.png"/><Relationship Id="rId51" Type="http://schemas.openxmlformats.org/officeDocument/2006/relationships/image" Target="../media/image979.png"/><Relationship Id="rId72" Type="http://schemas.openxmlformats.org/officeDocument/2006/relationships/customXml" Target="../ink/ink986.xml"/><Relationship Id="rId93" Type="http://schemas.openxmlformats.org/officeDocument/2006/relationships/image" Target="../media/image1000.png"/><Relationship Id="rId189" Type="http://schemas.openxmlformats.org/officeDocument/2006/relationships/image" Target="../media/image1048.png"/><Relationship Id="rId3" Type="http://schemas.openxmlformats.org/officeDocument/2006/relationships/image" Target="../media/image897.png"/><Relationship Id="rId214" Type="http://schemas.openxmlformats.org/officeDocument/2006/relationships/customXml" Target="../ink/ink1057.xml"/><Relationship Id="rId235" Type="http://schemas.openxmlformats.org/officeDocument/2006/relationships/image" Target="../media/image1071.png"/><Relationship Id="rId256" Type="http://schemas.openxmlformats.org/officeDocument/2006/relationships/customXml" Target="../ink/ink1078.xml"/><Relationship Id="rId277" Type="http://schemas.openxmlformats.org/officeDocument/2006/relationships/image" Target="../media/image1092.png"/><Relationship Id="rId298" Type="http://schemas.openxmlformats.org/officeDocument/2006/relationships/customXml" Target="../ink/ink1099.xml"/><Relationship Id="rId116" Type="http://schemas.openxmlformats.org/officeDocument/2006/relationships/customXml" Target="../ink/ink1008.xml"/><Relationship Id="rId137" Type="http://schemas.openxmlformats.org/officeDocument/2006/relationships/image" Target="../media/image1022.png"/><Relationship Id="rId158" Type="http://schemas.openxmlformats.org/officeDocument/2006/relationships/customXml" Target="../ink/ink1029.xml"/><Relationship Id="rId302" Type="http://schemas.openxmlformats.org/officeDocument/2006/relationships/customXml" Target="../ink/ink1101.xml"/><Relationship Id="rId323" Type="http://schemas.openxmlformats.org/officeDocument/2006/relationships/image" Target="../media/image1115.png"/><Relationship Id="rId344" Type="http://schemas.openxmlformats.org/officeDocument/2006/relationships/customXml" Target="../ink/ink1122.xml"/><Relationship Id="rId20" Type="http://schemas.openxmlformats.org/officeDocument/2006/relationships/customXml" Target="../ink/ink960.xml"/><Relationship Id="rId41" Type="http://schemas.openxmlformats.org/officeDocument/2006/relationships/image" Target="../media/image974.png"/><Relationship Id="rId62" Type="http://schemas.openxmlformats.org/officeDocument/2006/relationships/customXml" Target="../ink/ink981.xml"/><Relationship Id="rId83" Type="http://schemas.openxmlformats.org/officeDocument/2006/relationships/image" Target="../media/image995.png"/><Relationship Id="rId179" Type="http://schemas.openxmlformats.org/officeDocument/2006/relationships/image" Target="../media/image1043.png"/><Relationship Id="rId190" Type="http://schemas.openxmlformats.org/officeDocument/2006/relationships/customXml" Target="../ink/ink1045.xml"/><Relationship Id="rId204" Type="http://schemas.openxmlformats.org/officeDocument/2006/relationships/customXml" Target="../ink/ink1052.xml"/><Relationship Id="rId225" Type="http://schemas.openxmlformats.org/officeDocument/2006/relationships/image" Target="../media/image1066.png"/><Relationship Id="rId246" Type="http://schemas.openxmlformats.org/officeDocument/2006/relationships/customXml" Target="../ink/ink1073.xml"/><Relationship Id="rId267" Type="http://schemas.openxmlformats.org/officeDocument/2006/relationships/image" Target="../media/image1087.png"/><Relationship Id="rId288" Type="http://schemas.openxmlformats.org/officeDocument/2006/relationships/customXml" Target="../ink/ink1094.xml"/><Relationship Id="rId106" Type="http://schemas.openxmlformats.org/officeDocument/2006/relationships/customXml" Target="../ink/ink1003.xml"/><Relationship Id="rId127" Type="http://schemas.openxmlformats.org/officeDocument/2006/relationships/image" Target="../media/image1017.png"/><Relationship Id="rId313" Type="http://schemas.openxmlformats.org/officeDocument/2006/relationships/image" Target="../media/image1110.png"/><Relationship Id="rId10" Type="http://schemas.openxmlformats.org/officeDocument/2006/relationships/customXml" Target="../ink/ink955.xml"/><Relationship Id="rId31" Type="http://schemas.openxmlformats.org/officeDocument/2006/relationships/image" Target="../media/image969.png"/><Relationship Id="rId52" Type="http://schemas.openxmlformats.org/officeDocument/2006/relationships/customXml" Target="../ink/ink976.xml"/><Relationship Id="rId73" Type="http://schemas.openxmlformats.org/officeDocument/2006/relationships/image" Target="../media/image990.png"/><Relationship Id="rId94" Type="http://schemas.openxmlformats.org/officeDocument/2006/relationships/customXml" Target="../ink/ink997.xml"/><Relationship Id="rId148" Type="http://schemas.openxmlformats.org/officeDocument/2006/relationships/customXml" Target="../ink/ink1024.xml"/><Relationship Id="rId169" Type="http://schemas.openxmlformats.org/officeDocument/2006/relationships/image" Target="../media/image1038.png"/><Relationship Id="rId334" Type="http://schemas.openxmlformats.org/officeDocument/2006/relationships/customXml" Target="../ink/ink1117.xml"/><Relationship Id="rId4" Type="http://schemas.openxmlformats.org/officeDocument/2006/relationships/customXml" Target="../ink/ink952.xml"/><Relationship Id="rId180" Type="http://schemas.openxmlformats.org/officeDocument/2006/relationships/customXml" Target="../ink/ink1040.xml"/><Relationship Id="rId215" Type="http://schemas.openxmlformats.org/officeDocument/2006/relationships/image" Target="../media/image1061.png"/><Relationship Id="rId236" Type="http://schemas.openxmlformats.org/officeDocument/2006/relationships/customXml" Target="../ink/ink1068.xml"/><Relationship Id="rId257" Type="http://schemas.openxmlformats.org/officeDocument/2006/relationships/image" Target="../media/image1082.png"/><Relationship Id="rId278" Type="http://schemas.openxmlformats.org/officeDocument/2006/relationships/customXml" Target="../ink/ink1089.xml"/><Relationship Id="rId303" Type="http://schemas.openxmlformats.org/officeDocument/2006/relationships/image" Target="../media/image1105.png"/><Relationship Id="rId42" Type="http://schemas.openxmlformats.org/officeDocument/2006/relationships/customXml" Target="../ink/ink971.xml"/><Relationship Id="rId84" Type="http://schemas.openxmlformats.org/officeDocument/2006/relationships/customXml" Target="../ink/ink992.xml"/><Relationship Id="rId138" Type="http://schemas.openxmlformats.org/officeDocument/2006/relationships/customXml" Target="../ink/ink1019.xml"/><Relationship Id="rId345" Type="http://schemas.openxmlformats.org/officeDocument/2006/relationships/image" Target="../media/image1126.png"/><Relationship Id="rId191" Type="http://schemas.openxmlformats.org/officeDocument/2006/relationships/image" Target="../media/image1049.png"/><Relationship Id="rId205" Type="http://schemas.openxmlformats.org/officeDocument/2006/relationships/image" Target="../media/image1056.png"/><Relationship Id="rId247" Type="http://schemas.openxmlformats.org/officeDocument/2006/relationships/image" Target="../media/image1077.png"/><Relationship Id="rId107" Type="http://schemas.openxmlformats.org/officeDocument/2006/relationships/image" Target="../media/image1007.png"/><Relationship Id="rId289" Type="http://schemas.openxmlformats.org/officeDocument/2006/relationships/image" Target="../media/image1098.png"/><Relationship Id="rId11" Type="http://schemas.openxmlformats.org/officeDocument/2006/relationships/image" Target="../media/image901.png"/><Relationship Id="rId53" Type="http://schemas.openxmlformats.org/officeDocument/2006/relationships/image" Target="../media/image980.png"/><Relationship Id="rId149" Type="http://schemas.openxmlformats.org/officeDocument/2006/relationships/image" Target="../media/image1028.png"/><Relationship Id="rId314" Type="http://schemas.openxmlformats.org/officeDocument/2006/relationships/customXml" Target="../ink/ink1107.xml"/><Relationship Id="rId95" Type="http://schemas.openxmlformats.org/officeDocument/2006/relationships/image" Target="../media/image1001.png"/><Relationship Id="rId160" Type="http://schemas.openxmlformats.org/officeDocument/2006/relationships/customXml" Target="../ink/ink1030.xml"/><Relationship Id="rId216" Type="http://schemas.openxmlformats.org/officeDocument/2006/relationships/customXml" Target="../ink/ink1058.xml"/><Relationship Id="rId258" Type="http://schemas.openxmlformats.org/officeDocument/2006/relationships/customXml" Target="../ink/ink1079.xml"/><Relationship Id="rId22" Type="http://schemas.openxmlformats.org/officeDocument/2006/relationships/customXml" Target="../ink/ink961.xml"/><Relationship Id="rId64" Type="http://schemas.openxmlformats.org/officeDocument/2006/relationships/customXml" Target="../ink/ink982.xml"/><Relationship Id="rId118" Type="http://schemas.openxmlformats.org/officeDocument/2006/relationships/customXml" Target="../ink/ink1009.xml"/><Relationship Id="rId325" Type="http://schemas.openxmlformats.org/officeDocument/2006/relationships/image" Target="../media/image1116.png"/><Relationship Id="rId171" Type="http://schemas.openxmlformats.org/officeDocument/2006/relationships/image" Target="../media/image1039.png"/><Relationship Id="rId227" Type="http://schemas.openxmlformats.org/officeDocument/2006/relationships/image" Target="../media/image1067.png"/><Relationship Id="rId269" Type="http://schemas.openxmlformats.org/officeDocument/2006/relationships/image" Target="../media/image1088.png"/><Relationship Id="rId33" Type="http://schemas.openxmlformats.org/officeDocument/2006/relationships/image" Target="../media/image970.png"/><Relationship Id="rId129" Type="http://schemas.openxmlformats.org/officeDocument/2006/relationships/image" Target="../media/image1018.png"/><Relationship Id="rId280" Type="http://schemas.openxmlformats.org/officeDocument/2006/relationships/customXml" Target="../ink/ink1090.xml"/><Relationship Id="rId336" Type="http://schemas.openxmlformats.org/officeDocument/2006/relationships/customXml" Target="../ink/ink1118.xml"/><Relationship Id="rId75" Type="http://schemas.openxmlformats.org/officeDocument/2006/relationships/image" Target="../media/image991.png"/><Relationship Id="rId140" Type="http://schemas.openxmlformats.org/officeDocument/2006/relationships/customXml" Target="../ink/ink1020.xml"/><Relationship Id="rId182" Type="http://schemas.openxmlformats.org/officeDocument/2006/relationships/customXml" Target="../ink/ink1041.xml"/><Relationship Id="rId6" Type="http://schemas.openxmlformats.org/officeDocument/2006/relationships/customXml" Target="../ink/ink953.xml"/><Relationship Id="rId238" Type="http://schemas.openxmlformats.org/officeDocument/2006/relationships/customXml" Target="../ink/ink1069.xml"/><Relationship Id="rId291" Type="http://schemas.openxmlformats.org/officeDocument/2006/relationships/image" Target="../media/image1099.png"/><Relationship Id="rId305" Type="http://schemas.openxmlformats.org/officeDocument/2006/relationships/image" Target="../media/image1106.png"/><Relationship Id="rId347" Type="http://schemas.openxmlformats.org/officeDocument/2006/relationships/image" Target="../media/image1127.png"/><Relationship Id="rId44" Type="http://schemas.openxmlformats.org/officeDocument/2006/relationships/customXml" Target="../ink/ink972.xml"/><Relationship Id="rId86" Type="http://schemas.openxmlformats.org/officeDocument/2006/relationships/customXml" Target="../ink/ink993.xml"/><Relationship Id="rId151" Type="http://schemas.openxmlformats.org/officeDocument/2006/relationships/image" Target="../media/image1029.png"/><Relationship Id="rId193" Type="http://schemas.openxmlformats.org/officeDocument/2006/relationships/image" Target="../media/image1050.png"/><Relationship Id="rId207" Type="http://schemas.openxmlformats.org/officeDocument/2006/relationships/image" Target="../media/image1057.png"/><Relationship Id="rId249" Type="http://schemas.openxmlformats.org/officeDocument/2006/relationships/image" Target="../media/image1078.png"/><Relationship Id="rId13" Type="http://schemas.openxmlformats.org/officeDocument/2006/relationships/image" Target="../media/image902.png"/><Relationship Id="rId109" Type="http://schemas.openxmlformats.org/officeDocument/2006/relationships/image" Target="../media/image1008.png"/><Relationship Id="rId260" Type="http://schemas.openxmlformats.org/officeDocument/2006/relationships/customXml" Target="../ink/ink1080.xml"/><Relationship Id="rId316" Type="http://schemas.openxmlformats.org/officeDocument/2006/relationships/customXml" Target="../ink/ink1108.xml"/><Relationship Id="rId55" Type="http://schemas.openxmlformats.org/officeDocument/2006/relationships/image" Target="../media/image981.png"/><Relationship Id="rId97" Type="http://schemas.openxmlformats.org/officeDocument/2006/relationships/image" Target="../media/image1002.png"/><Relationship Id="rId120" Type="http://schemas.openxmlformats.org/officeDocument/2006/relationships/customXml" Target="../ink/ink1010.xml"/><Relationship Id="rId162" Type="http://schemas.openxmlformats.org/officeDocument/2006/relationships/customXml" Target="../ink/ink1031.xml"/><Relationship Id="rId218" Type="http://schemas.openxmlformats.org/officeDocument/2006/relationships/customXml" Target="../ink/ink1059.xml"/><Relationship Id="rId271" Type="http://schemas.openxmlformats.org/officeDocument/2006/relationships/image" Target="../media/image1089.png"/><Relationship Id="rId24" Type="http://schemas.openxmlformats.org/officeDocument/2006/relationships/customXml" Target="../ink/ink962.xml"/><Relationship Id="rId66" Type="http://schemas.openxmlformats.org/officeDocument/2006/relationships/customXml" Target="../ink/ink983.xml"/><Relationship Id="rId131" Type="http://schemas.openxmlformats.org/officeDocument/2006/relationships/image" Target="../media/image1019.png"/><Relationship Id="rId327" Type="http://schemas.openxmlformats.org/officeDocument/2006/relationships/image" Target="../media/image1117.png"/><Relationship Id="rId173" Type="http://schemas.openxmlformats.org/officeDocument/2006/relationships/image" Target="../media/image1040.png"/><Relationship Id="rId229" Type="http://schemas.openxmlformats.org/officeDocument/2006/relationships/image" Target="../media/image1068.png"/><Relationship Id="rId240" Type="http://schemas.openxmlformats.org/officeDocument/2006/relationships/customXml" Target="../ink/ink107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0.png"/><Relationship Id="rId13" Type="http://schemas.openxmlformats.org/officeDocument/2006/relationships/customXml" Target="../ink/ink1129.xml"/><Relationship Id="rId18" Type="http://schemas.openxmlformats.org/officeDocument/2006/relationships/image" Target="../media/image1135.png"/><Relationship Id="rId26" Type="http://schemas.openxmlformats.org/officeDocument/2006/relationships/image" Target="../media/image1139.png"/><Relationship Id="rId3" Type="http://schemas.openxmlformats.org/officeDocument/2006/relationships/customXml" Target="../ink/ink1124.xml"/><Relationship Id="rId21" Type="http://schemas.openxmlformats.org/officeDocument/2006/relationships/customXml" Target="../ink/ink1133.xml"/><Relationship Id="rId7" Type="http://schemas.openxmlformats.org/officeDocument/2006/relationships/customXml" Target="../ink/ink1126.xml"/><Relationship Id="rId12" Type="http://schemas.openxmlformats.org/officeDocument/2006/relationships/image" Target="../media/image1132.png"/><Relationship Id="rId17" Type="http://schemas.openxmlformats.org/officeDocument/2006/relationships/customXml" Target="../ink/ink1131.xml"/><Relationship Id="rId25" Type="http://schemas.openxmlformats.org/officeDocument/2006/relationships/customXml" Target="../ink/ink1135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34.png"/><Relationship Id="rId20" Type="http://schemas.openxmlformats.org/officeDocument/2006/relationships/image" Target="../media/image1136.png"/><Relationship Id="rId29" Type="http://schemas.openxmlformats.org/officeDocument/2006/relationships/customXml" Target="../ink/ink11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9.png"/><Relationship Id="rId11" Type="http://schemas.openxmlformats.org/officeDocument/2006/relationships/customXml" Target="../ink/ink1128.xml"/><Relationship Id="rId24" Type="http://schemas.openxmlformats.org/officeDocument/2006/relationships/image" Target="../media/image1138.png"/><Relationship Id="rId5" Type="http://schemas.openxmlformats.org/officeDocument/2006/relationships/customXml" Target="../ink/ink1125.xml"/><Relationship Id="rId15" Type="http://schemas.openxmlformats.org/officeDocument/2006/relationships/customXml" Target="../ink/ink1130.xml"/><Relationship Id="rId23" Type="http://schemas.openxmlformats.org/officeDocument/2006/relationships/customXml" Target="../ink/ink1134.xml"/><Relationship Id="rId28" Type="http://schemas.openxmlformats.org/officeDocument/2006/relationships/image" Target="../media/image1140.png"/><Relationship Id="rId10" Type="http://schemas.openxmlformats.org/officeDocument/2006/relationships/image" Target="../media/image1131.png"/><Relationship Id="rId19" Type="http://schemas.openxmlformats.org/officeDocument/2006/relationships/customXml" Target="../ink/ink1132.xml"/><Relationship Id="rId4" Type="http://schemas.openxmlformats.org/officeDocument/2006/relationships/image" Target="../media/image1128.png"/><Relationship Id="rId9" Type="http://schemas.openxmlformats.org/officeDocument/2006/relationships/customXml" Target="../ink/ink1127.xml"/><Relationship Id="rId14" Type="http://schemas.openxmlformats.org/officeDocument/2006/relationships/image" Target="../media/image1133.png"/><Relationship Id="rId22" Type="http://schemas.openxmlformats.org/officeDocument/2006/relationships/image" Target="../media/image1137.png"/><Relationship Id="rId27" Type="http://schemas.openxmlformats.org/officeDocument/2006/relationships/customXml" Target="../ink/ink1136.xml"/><Relationship Id="rId30" Type="http://schemas.openxmlformats.org/officeDocument/2006/relationships/image" Target="../media/image114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7.png"/><Relationship Id="rId18" Type="http://schemas.openxmlformats.org/officeDocument/2006/relationships/customXml" Target="../ink/ink1145.xml"/><Relationship Id="rId26" Type="http://schemas.openxmlformats.org/officeDocument/2006/relationships/customXml" Target="../ink/ink1149.xml"/><Relationship Id="rId39" Type="http://schemas.openxmlformats.org/officeDocument/2006/relationships/image" Target="../media/image1160.png"/><Relationship Id="rId21" Type="http://schemas.openxmlformats.org/officeDocument/2006/relationships/image" Target="../media/image1151.png"/><Relationship Id="rId34" Type="http://schemas.openxmlformats.org/officeDocument/2006/relationships/customXml" Target="../ink/ink1153.xml"/><Relationship Id="rId7" Type="http://schemas.openxmlformats.org/officeDocument/2006/relationships/image" Target="../media/image1144.png"/><Relationship Id="rId12" Type="http://schemas.openxmlformats.org/officeDocument/2006/relationships/customXml" Target="../ink/ink1142.xml"/><Relationship Id="rId17" Type="http://schemas.openxmlformats.org/officeDocument/2006/relationships/image" Target="../media/image1149.png"/><Relationship Id="rId25" Type="http://schemas.openxmlformats.org/officeDocument/2006/relationships/image" Target="../media/image1153.png"/><Relationship Id="rId33" Type="http://schemas.openxmlformats.org/officeDocument/2006/relationships/image" Target="../media/image1157.png"/><Relationship Id="rId38" Type="http://schemas.openxmlformats.org/officeDocument/2006/relationships/customXml" Target="../ink/ink1155.xml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144.xml"/><Relationship Id="rId20" Type="http://schemas.openxmlformats.org/officeDocument/2006/relationships/customXml" Target="../ink/ink1146.xml"/><Relationship Id="rId29" Type="http://schemas.openxmlformats.org/officeDocument/2006/relationships/image" Target="../media/image115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39.xml"/><Relationship Id="rId11" Type="http://schemas.openxmlformats.org/officeDocument/2006/relationships/image" Target="../media/image1146.png"/><Relationship Id="rId24" Type="http://schemas.openxmlformats.org/officeDocument/2006/relationships/customXml" Target="../ink/ink1148.xml"/><Relationship Id="rId32" Type="http://schemas.openxmlformats.org/officeDocument/2006/relationships/customXml" Target="../ink/ink1152.xml"/><Relationship Id="rId37" Type="http://schemas.openxmlformats.org/officeDocument/2006/relationships/image" Target="../media/image1159.png"/><Relationship Id="rId5" Type="http://schemas.openxmlformats.org/officeDocument/2006/relationships/image" Target="../media/image1143.png"/><Relationship Id="rId15" Type="http://schemas.openxmlformats.org/officeDocument/2006/relationships/image" Target="../media/image1148.png"/><Relationship Id="rId23" Type="http://schemas.openxmlformats.org/officeDocument/2006/relationships/image" Target="../media/image1152.png"/><Relationship Id="rId28" Type="http://schemas.openxmlformats.org/officeDocument/2006/relationships/customXml" Target="../ink/ink1150.xml"/><Relationship Id="rId36" Type="http://schemas.openxmlformats.org/officeDocument/2006/relationships/customXml" Target="../ink/ink1154.xml"/><Relationship Id="rId10" Type="http://schemas.openxmlformats.org/officeDocument/2006/relationships/customXml" Target="../ink/ink1141.xml"/><Relationship Id="rId19" Type="http://schemas.openxmlformats.org/officeDocument/2006/relationships/image" Target="../media/image1150.png"/><Relationship Id="rId31" Type="http://schemas.openxmlformats.org/officeDocument/2006/relationships/image" Target="../media/image1156.png"/><Relationship Id="rId4" Type="http://schemas.openxmlformats.org/officeDocument/2006/relationships/customXml" Target="../ink/ink1138.xml"/><Relationship Id="rId9" Type="http://schemas.openxmlformats.org/officeDocument/2006/relationships/image" Target="../media/image1145.png"/><Relationship Id="rId14" Type="http://schemas.openxmlformats.org/officeDocument/2006/relationships/customXml" Target="../ink/ink1143.xml"/><Relationship Id="rId22" Type="http://schemas.openxmlformats.org/officeDocument/2006/relationships/customXml" Target="../ink/ink1147.xml"/><Relationship Id="rId27" Type="http://schemas.openxmlformats.org/officeDocument/2006/relationships/image" Target="../media/image1154.png"/><Relationship Id="rId30" Type="http://schemas.openxmlformats.org/officeDocument/2006/relationships/customXml" Target="../ink/ink1151.xml"/><Relationship Id="rId35" Type="http://schemas.openxmlformats.org/officeDocument/2006/relationships/image" Target="../media/image1158.png"/><Relationship Id="rId8" Type="http://schemas.openxmlformats.org/officeDocument/2006/relationships/customXml" Target="../ink/ink1140.xml"/><Relationship Id="rId3" Type="http://schemas.openxmlformats.org/officeDocument/2006/relationships/image" Target="../media/image11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3.png"/><Relationship Id="rId13" Type="http://schemas.openxmlformats.org/officeDocument/2006/relationships/customXml" Target="../ink/ink1161.xml"/><Relationship Id="rId18" Type="http://schemas.openxmlformats.org/officeDocument/2006/relationships/image" Target="../media/image1168.png"/><Relationship Id="rId3" Type="http://schemas.openxmlformats.org/officeDocument/2006/relationships/customXml" Target="../ink/ink1156.xml"/><Relationship Id="rId21" Type="http://schemas.openxmlformats.org/officeDocument/2006/relationships/customXml" Target="../ink/ink1165.xml"/><Relationship Id="rId7" Type="http://schemas.openxmlformats.org/officeDocument/2006/relationships/customXml" Target="../ink/ink1158.xml"/><Relationship Id="rId12" Type="http://schemas.openxmlformats.org/officeDocument/2006/relationships/image" Target="../media/image1165.png"/><Relationship Id="rId17" Type="http://schemas.openxmlformats.org/officeDocument/2006/relationships/customXml" Target="../ink/ink1163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67.png"/><Relationship Id="rId20" Type="http://schemas.openxmlformats.org/officeDocument/2006/relationships/image" Target="../media/image1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2.png"/><Relationship Id="rId11" Type="http://schemas.openxmlformats.org/officeDocument/2006/relationships/customXml" Target="../ink/ink1160.xml"/><Relationship Id="rId24" Type="http://schemas.openxmlformats.org/officeDocument/2006/relationships/image" Target="../media/image1171.png"/><Relationship Id="rId5" Type="http://schemas.openxmlformats.org/officeDocument/2006/relationships/customXml" Target="../ink/ink1157.xml"/><Relationship Id="rId15" Type="http://schemas.openxmlformats.org/officeDocument/2006/relationships/customXml" Target="../ink/ink1162.xml"/><Relationship Id="rId23" Type="http://schemas.openxmlformats.org/officeDocument/2006/relationships/customXml" Target="../ink/ink1166.xml"/><Relationship Id="rId10" Type="http://schemas.openxmlformats.org/officeDocument/2006/relationships/image" Target="../media/image1164.png"/><Relationship Id="rId19" Type="http://schemas.openxmlformats.org/officeDocument/2006/relationships/customXml" Target="../ink/ink1164.xml"/><Relationship Id="rId4" Type="http://schemas.openxmlformats.org/officeDocument/2006/relationships/image" Target="../media/image1161.png"/><Relationship Id="rId9" Type="http://schemas.openxmlformats.org/officeDocument/2006/relationships/customXml" Target="../ink/ink1159.xml"/><Relationship Id="rId14" Type="http://schemas.openxmlformats.org/officeDocument/2006/relationships/image" Target="../media/image1166.png"/><Relationship Id="rId22" Type="http://schemas.openxmlformats.org/officeDocument/2006/relationships/image" Target="../media/image117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7.png"/><Relationship Id="rId18" Type="http://schemas.openxmlformats.org/officeDocument/2006/relationships/customXml" Target="../ink/ink1174.xml"/><Relationship Id="rId26" Type="http://schemas.openxmlformats.org/officeDocument/2006/relationships/customXml" Target="../ink/ink1178.xml"/><Relationship Id="rId39" Type="http://schemas.openxmlformats.org/officeDocument/2006/relationships/image" Target="../media/image1190.png"/><Relationship Id="rId21" Type="http://schemas.openxmlformats.org/officeDocument/2006/relationships/image" Target="../media/image1181.png"/><Relationship Id="rId34" Type="http://schemas.openxmlformats.org/officeDocument/2006/relationships/customXml" Target="../ink/ink1182.xml"/><Relationship Id="rId7" Type="http://schemas.openxmlformats.org/officeDocument/2006/relationships/image" Target="../media/image1174.png"/><Relationship Id="rId12" Type="http://schemas.openxmlformats.org/officeDocument/2006/relationships/customXml" Target="../ink/ink1171.xml"/><Relationship Id="rId17" Type="http://schemas.openxmlformats.org/officeDocument/2006/relationships/image" Target="../media/image1179.png"/><Relationship Id="rId25" Type="http://schemas.openxmlformats.org/officeDocument/2006/relationships/image" Target="../media/image1183.png"/><Relationship Id="rId33" Type="http://schemas.openxmlformats.org/officeDocument/2006/relationships/image" Target="../media/image1187.png"/><Relationship Id="rId38" Type="http://schemas.openxmlformats.org/officeDocument/2006/relationships/customXml" Target="../ink/ink1184.xml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1173.xml"/><Relationship Id="rId20" Type="http://schemas.openxmlformats.org/officeDocument/2006/relationships/customXml" Target="../ink/ink1175.xml"/><Relationship Id="rId29" Type="http://schemas.openxmlformats.org/officeDocument/2006/relationships/image" Target="../media/image118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68.xml"/><Relationship Id="rId11" Type="http://schemas.openxmlformats.org/officeDocument/2006/relationships/image" Target="../media/image1176.png"/><Relationship Id="rId24" Type="http://schemas.openxmlformats.org/officeDocument/2006/relationships/customXml" Target="../ink/ink1177.xml"/><Relationship Id="rId32" Type="http://schemas.openxmlformats.org/officeDocument/2006/relationships/customXml" Target="../ink/ink1181.xml"/><Relationship Id="rId37" Type="http://schemas.openxmlformats.org/officeDocument/2006/relationships/image" Target="../media/image1189.png"/><Relationship Id="rId5" Type="http://schemas.openxmlformats.org/officeDocument/2006/relationships/image" Target="../media/image1173.png"/><Relationship Id="rId15" Type="http://schemas.openxmlformats.org/officeDocument/2006/relationships/image" Target="../media/image1178.png"/><Relationship Id="rId23" Type="http://schemas.openxmlformats.org/officeDocument/2006/relationships/image" Target="../media/image1182.png"/><Relationship Id="rId28" Type="http://schemas.openxmlformats.org/officeDocument/2006/relationships/customXml" Target="../ink/ink1179.xml"/><Relationship Id="rId36" Type="http://schemas.openxmlformats.org/officeDocument/2006/relationships/customXml" Target="../ink/ink1183.xml"/><Relationship Id="rId10" Type="http://schemas.openxmlformats.org/officeDocument/2006/relationships/customXml" Target="../ink/ink1170.xml"/><Relationship Id="rId19" Type="http://schemas.openxmlformats.org/officeDocument/2006/relationships/image" Target="../media/image1180.png"/><Relationship Id="rId31" Type="http://schemas.openxmlformats.org/officeDocument/2006/relationships/image" Target="../media/image1186.png"/><Relationship Id="rId4" Type="http://schemas.openxmlformats.org/officeDocument/2006/relationships/customXml" Target="../ink/ink1167.xml"/><Relationship Id="rId9" Type="http://schemas.openxmlformats.org/officeDocument/2006/relationships/image" Target="../media/image1175.png"/><Relationship Id="rId14" Type="http://schemas.openxmlformats.org/officeDocument/2006/relationships/customXml" Target="../ink/ink1172.xml"/><Relationship Id="rId22" Type="http://schemas.openxmlformats.org/officeDocument/2006/relationships/customXml" Target="../ink/ink1176.xml"/><Relationship Id="rId27" Type="http://schemas.openxmlformats.org/officeDocument/2006/relationships/image" Target="../media/image1184.png"/><Relationship Id="rId30" Type="http://schemas.openxmlformats.org/officeDocument/2006/relationships/customXml" Target="../ink/ink1180.xml"/><Relationship Id="rId35" Type="http://schemas.openxmlformats.org/officeDocument/2006/relationships/image" Target="../media/image1188.png"/><Relationship Id="rId8" Type="http://schemas.openxmlformats.org/officeDocument/2006/relationships/customXml" Target="../ink/ink1169.xml"/><Relationship Id="rId3" Type="http://schemas.openxmlformats.org/officeDocument/2006/relationships/image" Target="../media/image11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3.png"/><Relationship Id="rId13" Type="http://schemas.openxmlformats.org/officeDocument/2006/relationships/customXml" Target="../ink/ink1190.xml"/><Relationship Id="rId18" Type="http://schemas.openxmlformats.org/officeDocument/2006/relationships/image" Target="../media/image1198.png"/><Relationship Id="rId26" Type="http://schemas.openxmlformats.org/officeDocument/2006/relationships/image" Target="../media/image1202.png"/><Relationship Id="rId3" Type="http://schemas.openxmlformats.org/officeDocument/2006/relationships/customXml" Target="../ink/ink1185.xml"/><Relationship Id="rId21" Type="http://schemas.openxmlformats.org/officeDocument/2006/relationships/customXml" Target="../ink/ink1194.xml"/><Relationship Id="rId7" Type="http://schemas.openxmlformats.org/officeDocument/2006/relationships/customXml" Target="../ink/ink1187.xml"/><Relationship Id="rId12" Type="http://schemas.openxmlformats.org/officeDocument/2006/relationships/image" Target="../media/image1195.png"/><Relationship Id="rId17" Type="http://schemas.openxmlformats.org/officeDocument/2006/relationships/customXml" Target="../ink/ink1192.xml"/><Relationship Id="rId25" Type="http://schemas.openxmlformats.org/officeDocument/2006/relationships/customXml" Target="../ink/ink1196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97.png"/><Relationship Id="rId20" Type="http://schemas.openxmlformats.org/officeDocument/2006/relationships/image" Target="../media/image1199.png"/><Relationship Id="rId29" Type="http://schemas.openxmlformats.org/officeDocument/2006/relationships/customXml" Target="../ink/ink119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2.png"/><Relationship Id="rId11" Type="http://schemas.openxmlformats.org/officeDocument/2006/relationships/customXml" Target="../ink/ink1189.xml"/><Relationship Id="rId24" Type="http://schemas.openxmlformats.org/officeDocument/2006/relationships/image" Target="../media/image1201.png"/><Relationship Id="rId32" Type="http://schemas.openxmlformats.org/officeDocument/2006/relationships/image" Target="../media/image1205.png"/><Relationship Id="rId5" Type="http://schemas.openxmlformats.org/officeDocument/2006/relationships/customXml" Target="../ink/ink1186.xml"/><Relationship Id="rId15" Type="http://schemas.openxmlformats.org/officeDocument/2006/relationships/customXml" Target="../ink/ink1191.xml"/><Relationship Id="rId23" Type="http://schemas.openxmlformats.org/officeDocument/2006/relationships/customXml" Target="../ink/ink1195.xml"/><Relationship Id="rId28" Type="http://schemas.openxmlformats.org/officeDocument/2006/relationships/image" Target="../media/image1203.png"/><Relationship Id="rId10" Type="http://schemas.openxmlformats.org/officeDocument/2006/relationships/image" Target="../media/image1194.png"/><Relationship Id="rId19" Type="http://schemas.openxmlformats.org/officeDocument/2006/relationships/customXml" Target="../ink/ink1193.xml"/><Relationship Id="rId31" Type="http://schemas.openxmlformats.org/officeDocument/2006/relationships/customXml" Target="../ink/ink1199.xml"/><Relationship Id="rId4" Type="http://schemas.openxmlformats.org/officeDocument/2006/relationships/image" Target="../media/image1191.png"/><Relationship Id="rId9" Type="http://schemas.openxmlformats.org/officeDocument/2006/relationships/customXml" Target="../ink/ink1188.xml"/><Relationship Id="rId14" Type="http://schemas.openxmlformats.org/officeDocument/2006/relationships/image" Target="../media/image1196.png"/><Relationship Id="rId22" Type="http://schemas.openxmlformats.org/officeDocument/2006/relationships/image" Target="../media/image1200.png"/><Relationship Id="rId27" Type="http://schemas.openxmlformats.org/officeDocument/2006/relationships/customXml" Target="../ink/ink1197.xml"/><Relationship Id="rId30" Type="http://schemas.openxmlformats.org/officeDocument/2006/relationships/image" Target="../media/image120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05.xml"/><Relationship Id="rId18" Type="http://schemas.openxmlformats.org/officeDocument/2006/relationships/image" Target="../media/image1213.png"/><Relationship Id="rId26" Type="http://schemas.openxmlformats.org/officeDocument/2006/relationships/image" Target="../media/image1217.png"/><Relationship Id="rId39" Type="http://schemas.openxmlformats.org/officeDocument/2006/relationships/customXml" Target="../ink/ink1218.xml"/><Relationship Id="rId21" Type="http://schemas.openxmlformats.org/officeDocument/2006/relationships/customXml" Target="../ink/ink1209.xml"/><Relationship Id="rId34" Type="http://schemas.openxmlformats.org/officeDocument/2006/relationships/image" Target="../media/image1221.png"/><Relationship Id="rId42" Type="http://schemas.openxmlformats.org/officeDocument/2006/relationships/image" Target="../media/image1225.png"/><Relationship Id="rId47" Type="http://schemas.openxmlformats.org/officeDocument/2006/relationships/customXml" Target="../ink/ink1222.xml"/><Relationship Id="rId50" Type="http://schemas.openxmlformats.org/officeDocument/2006/relationships/image" Target="../media/image1229.png"/><Relationship Id="rId7" Type="http://schemas.openxmlformats.org/officeDocument/2006/relationships/customXml" Target="../ink/ink1202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212.png"/><Relationship Id="rId29" Type="http://schemas.openxmlformats.org/officeDocument/2006/relationships/customXml" Target="../ink/ink1213.xml"/><Relationship Id="rId11" Type="http://schemas.openxmlformats.org/officeDocument/2006/relationships/customXml" Target="../ink/ink1204.xml"/><Relationship Id="rId24" Type="http://schemas.openxmlformats.org/officeDocument/2006/relationships/image" Target="../media/image1216.png"/><Relationship Id="rId32" Type="http://schemas.openxmlformats.org/officeDocument/2006/relationships/image" Target="../media/image1220.png"/><Relationship Id="rId37" Type="http://schemas.openxmlformats.org/officeDocument/2006/relationships/customXml" Target="../ink/ink1217.xml"/><Relationship Id="rId40" Type="http://schemas.openxmlformats.org/officeDocument/2006/relationships/image" Target="../media/image1224.png"/><Relationship Id="rId45" Type="http://schemas.openxmlformats.org/officeDocument/2006/relationships/customXml" Target="../ink/ink1221.xml"/><Relationship Id="rId53" Type="http://schemas.openxmlformats.org/officeDocument/2006/relationships/customXml" Target="../ink/ink1225.xml"/><Relationship Id="rId5" Type="http://schemas.openxmlformats.org/officeDocument/2006/relationships/customXml" Target="../ink/ink1201.xml"/><Relationship Id="rId10" Type="http://schemas.openxmlformats.org/officeDocument/2006/relationships/image" Target="../media/image1209.png"/><Relationship Id="rId19" Type="http://schemas.openxmlformats.org/officeDocument/2006/relationships/customXml" Target="../ink/ink1208.xml"/><Relationship Id="rId31" Type="http://schemas.openxmlformats.org/officeDocument/2006/relationships/customXml" Target="../ink/ink1214.xml"/><Relationship Id="rId44" Type="http://schemas.openxmlformats.org/officeDocument/2006/relationships/image" Target="../media/image1226.png"/><Relationship Id="rId52" Type="http://schemas.openxmlformats.org/officeDocument/2006/relationships/image" Target="../media/image1230.png"/><Relationship Id="rId4" Type="http://schemas.openxmlformats.org/officeDocument/2006/relationships/image" Target="../media/image1206.png"/><Relationship Id="rId9" Type="http://schemas.openxmlformats.org/officeDocument/2006/relationships/customXml" Target="../ink/ink1203.xml"/><Relationship Id="rId14" Type="http://schemas.openxmlformats.org/officeDocument/2006/relationships/image" Target="../media/image1211.png"/><Relationship Id="rId22" Type="http://schemas.openxmlformats.org/officeDocument/2006/relationships/image" Target="../media/image1215.png"/><Relationship Id="rId27" Type="http://schemas.openxmlformats.org/officeDocument/2006/relationships/customXml" Target="../ink/ink1212.xml"/><Relationship Id="rId30" Type="http://schemas.openxmlformats.org/officeDocument/2006/relationships/image" Target="../media/image1219.png"/><Relationship Id="rId35" Type="http://schemas.openxmlformats.org/officeDocument/2006/relationships/customXml" Target="../ink/ink1216.xml"/><Relationship Id="rId43" Type="http://schemas.openxmlformats.org/officeDocument/2006/relationships/customXml" Target="../ink/ink1220.xml"/><Relationship Id="rId48" Type="http://schemas.openxmlformats.org/officeDocument/2006/relationships/image" Target="../media/image1228.png"/><Relationship Id="rId8" Type="http://schemas.openxmlformats.org/officeDocument/2006/relationships/image" Target="../media/image1208.png"/><Relationship Id="rId51" Type="http://schemas.openxmlformats.org/officeDocument/2006/relationships/customXml" Target="../ink/ink1224.xml"/><Relationship Id="rId3" Type="http://schemas.openxmlformats.org/officeDocument/2006/relationships/customXml" Target="../ink/ink1200.xml"/><Relationship Id="rId12" Type="http://schemas.openxmlformats.org/officeDocument/2006/relationships/image" Target="../media/image1210.png"/><Relationship Id="rId17" Type="http://schemas.openxmlformats.org/officeDocument/2006/relationships/customXml" Target="../ink/ink1207.xml"/><Relationship Id="rId25" Type="http://schemas.openxmlformats.org/officeDocument/2006/relationships/customXml" Target="../ink/ink1211.xml"/><Relationship Id="rId33" Type="http://schemas.openxmlformats.org/officeDocument/2006/relationships/customXml" Target="../ink/ink1215.xml"/><Relationship Id="rId38" Type="http://schemas.openxmlformats.org/officeDocument/2006/relationships/image" Target="../media/image1223.png"/><Relationship Id="rId46" Type="http://schemas.openxmlformats.org/officeDocument/2006/relationships/image" Target="../media/image1227.png"/><Relationship Id="rId20" Type="http://schemas.openxmlformats.org/officeDocument/2006/relationships/image" Target="../media/image1214.png"/><Relationship Id="rId41" Type="http://schemas.openxmlformats.org/officeDocument/2006/relationships/customXml" Target="../ink/ink1219.xml"/><Relationship Id="rId54" Type="http://schemas.openxmlformats.org/officeDocument/2006/relationships/image" Target="../media/image1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7.png"/><Relationship Id="rId15" Type="http://schemas.openxmlformats.org/officeDocument/2006/relationships/customXml" Target="../ink/ink1206.xml"/><Relationship Id="rId23" Type="http://schemas.openxmlformats.org/officeDocument/2006/relationships/customXml" Target="../ink/ink1210.xml"/><Relationship Id="rId28" Type="http://schemas.openxmlformats.org/officeDocument/2006/relationships/image" Target="../media/image1218.png"/><Relationship Id="rId36" Type="http://schemas.openxmlformats.org/officeDocument/2006/relationships/image" Target="../media/image1222.png"/><Relationship Id="rId49" Type="http://schemas.openxmlformats.org/officeDocument/2006/relationships/customXml" Target="../ink/ink1223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43.png"/><Relationship Id="rId21" Type="http://schemas.openxmlformats.org/officeDocument/2006/relationships/customXml" Target="../ink/ink1235.xml"/><Relationship Id="rId42" Type="http://schemas.openxmlformats.org/officeDocument/2006/relationships/image" Target="../media/image1251.png"/><Relationship Id="rId47" Type="http://schemas.openxmlformats.org/officeDocument/2006/relationships/customXml" Target="../ink/ink1248.xml"/><Relationship Id="rId63" Type="http://schemas.openxmlformats.org/officeDocument/2006/relationships/customXml" Target="../ink/ink1256.xml"/><Relationship Id="rId68" Type="http://schemas.openxmlformats.org/officeDocument/2006/relationships/image" Target="../media/image1263.png"/><Relationship Id="rId84" Type="http://schemas.openxmlformats.org/officeDocument/2006/relationships/image" Target="../media/image1271.png"/><Relationship Id="rId89" Type="http://schemas.openxmlformats.org/officeDocument/2006/relationships/customXml" Target="../ink/ink1269.xml"/><Relationship Id="rId112" Type="http://schemas.openxmlformats.org/officeDocument/2006/relationships/image" Target="../media/image1285.png"/><Relationship Id="rId16" Type="http://schemas.openxmlformats.org/officeDocument/2006/relationships/image" Target="../media/image1238.png"/><Relationship Id="rId107" Type="http://schemas.openxmlformats.org/officeDocument/2006/relationships/customXml" Target="../ink/ink1278.xml"/><Relationship Id="rId11" Type="http://schemas.openxmlformats.org/officeDocument/2006/relationships/customXml" Target="../ink/ink1230.xml"/><Relationship Id="rId32" Type="http://schemas.openxmlformats.org/officeDocument/2006/relationships/image" Target="../media/image1246.png"/><Relationship Id="rId37" Type="http://schemas.openxmlformats.org/officeDocument/2006/relationships/customXml" Target="../ink/ink1243.xml"/><Relationship Id="rId53" Type="http://schemas.openxmlformats.org/officeDocument/2006/relationships/customXml" Target="../ink/ink1251.xml"/><Relationship Id="rId58" Type="http://schemas.openxmlformats.org/officeDocument/2006/relationships/image" Target="../media/image1259.png"/><Relationship Id="rId74" Type="http://schemas.openxmlformats.org/officeDocument/2006/relationships/image" Target="../media/image1266.png"/><Relationship Id="rId79" Type="http://schemas.openxmlformats.org/officeDocument/2006/relationships/customXml" Target="../ink/ink1264.xml"/><Relationship Id="rId102" Type="http://schemas.openxmlformats.org/officeDocument/2006/relationships/image" Target="../media/image1280.png"/><Relationship Id="rId5" Type="http://schemas.openxmlformats.org/officeDocument/2006/relationships/customXml" Target="../ink/ink1227.xml"/><Relationship Id="rId90" Type="http://schemas.openxmlformats.org/officeDocument/2006/relationships/image" Target="../media/image1274.png"/><Relationship Id="rId95" Type="http://schemas.openxmlformats.org/officeDocument/2006/relationships/customXml" Target="../ink/ink1272.xml"/><Relationship Id="rId22" Type="http://schemas.openxmlformats.org/officeDocument/2006/relationships/image" Target="../media/image1241.png"/><Relationship Id="rId27" Type="http://schemas.openxmlformats.org/officeDocument/2006/relationships/customXml" Target="../ink/ink1238.xml"/><Relationship Id="rId43" Type="http://schemas.openxmlformats.org/officeDocument/2006/relationships/customXml" Target="../ink/ink1246.xml"/><Relationship Id="rId48" Type="http://schemas.openxmlformats.org/officeDocument/2006/relationships/image" Target="../media/image1254.png"/><Relationship Id="rId64" Type="http://schemas.openxmlformats.org/officeDocument/2006/relationships/image" Target="../media/image95.png"/><Relationship Id="rId69" Type="http://schemas.openxmlformats.org/officeDocument/2006/relationships/customXml" Target="../ink/ink1259.xml"/><Relationship Id="rId80" Type="http://schemas.openxmlformats.org/officeDocument/2006/relationships/image" Target="../media/image1269.png"/><Relationship Id="rId85" Type="http://schemas.openxmlformats.org/officeDocument/2006/relationships/customXml" Target="../ink/ink1267.xml"/><Relationship Id="rId12" Type="http://schemas.openxmlformats.org/officeDocument/2006/relationships/image" Target="../media/image1236.png"/><Relationship Id="rId17" Type="http://schemas.openxmlformats.org/officeDocument/2006/relationships/customXml" Target="../ink/ink1233.xml"/><Relationship Id="rId33" Type="http://schemas.openxmlformats.org/officeDocument/2006/relationships/customXml" Target="../ink/ink1241.xml"/><Relationship Id="rId38" Type="http://schemas.openxmlformats.org/officeDocument/2006/relationships/image" Target="../media/image1249.png"/><Relationship Id="rId59" Type="http://schemas.openxmlformats.org/officeDocument/2006/relationships/customXml" Target="../ink/ink1254.xml"/><Relationship Id="rId103" Type="http://schemas.openxmlformats.org/officeDocument/2006/relationships/customXml" Target="../ink/ink1276.xml"/><Relationship Id="rId108" Type="http://schemas.openxmlformats.org/officeDocument/2006/relationships/image" Target="../media/image1283.png"/><Relationship Id="rId54" Type="http://schemas.openxmlformats.org/officeDocument/2006/relationships/image" Target="../media/image1257.png"/><Relationship Id="rId70" Type="http://schemas.openxmlformats.org/officeDocument/2006/relationships/image" Target="../media/image1264.png"/><Relationship Id="rId75" Type="http://schemas.openxmlformats.org/officeDocument/2006/relationships/customXml" Target="../ink/ink1262.xml"/><Relationship Id="rId91" Type="http://schemas.openxmlformats.org/officeDocument/2006/relationships/customXml" Target="../ink/ink1270.xml"/><Relationship Id="rId96" Type="http://schemas.openxmlformats.org/officeDocument/2006/relationships/image" Target="../media/image12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3.png"/><Relationship Id="rId15" Type="http://schemas.openxmlformats.org/officeDocument/2006/relationships/customXml" Target="../ink/ink1232.xml"/><Relationship Id="rId23" Type="http://schemas.openxmlformats.org/officeDocument/2006/relationships/customXml" Target="../ink/ink1236.xml"/><Relationship Id="rId28" Type="http://schemas.openxmlformats.org/officeDocument/2006/relationships/image" Target="../media/image1244.png"/><Relationship Id="rId36" Type="http://schemas.openxmlformats.org/officeDocument/2006/relationships/image" Target="../media/image1248.png"/><Relationship Id="rId49" Type="http://schemas.openxmlformats.org/officeDocument/2006/relationships/customXml" Target="../ink/ink1249.xml"/><Relationship Id="rId57" Type="http://schemas.openxmlformats.org/officeDocument/2006/relationships/customXml" Target="../ink/ink1253.xml"/><Relationship Id="rId106" Type="http://schemas.openxmlformats.org/officeDocument/2006/relationships/image" Target="../media/image1282.png"/><Relationship Id="rId10" Type="http://schemas.openxmlformats.org/officeDocument/2006/relationships/image" Target="../media/image1235.png"/><Relationship Id="rId31" Type="http://schemas.openxmlformats.org/officeDocument/2006/relationships/customXml" Target="../ink/ink1240.xml"/><Relationship Id="rId44" Type="http://schemas.openxmlformats.org/officeDocument/2006/relationships/image" Target="../media/image1252.png"/><Relationship Id="rId52" Type="http://schemas.openxmlformats.org/officeDocument/2006/relationships/image" Target="../media/image1256.png"/><Relationship Id="rId60" Type="http://schemas.openxmlformats.org/officeDocument/2006/relationships/image" Target="../media/image1260.png"/><Relationship Id="rId65" Type="http://schemas.openxmlformats.org/officeDocument/2006/relationships/customXml" Target="../ink/ink1257.xml"/><Relationship Id="rId73" Type="http://schemas.openxmlformats.org/officeDocument/2006/relationships/customXml" Target="../ink/ink1261.xml"/><Relationship Id="rId78" Type="http://schemas.openxmlformats.org/officeDocument/2006/relationships/image" Target="../media/image1268.png"/><Relationship Id="rId81" Type="http://schemas.openxmlformats.org/officeDocument/2006/relationships/customXml" Target="../ink/ink1265.xml"/><Relationship Id="rId86" Type="http://schemas.openxmlformats.org/officeDocument/2006/relationships/image" Target="../media/image1272.png"/><Relationship Id="rId94" Type="http://schemas.openxmlformats.org/officeDocument/2006/relationships/image" Target="../media/image1276.png"/><Relationship Id="rId99" Type="http://schemas.openxmlformats.org/officeDocument/2006/relationships/customXml" Target="../ink/ink1274.xml"/><Relationship Id="rId101" Type="http://schemas.openxmlformats.org/officeDocument/2006/relationships/customXml" Target="../ink/ink1275.xml"/><Relationship Id="rId4" Type="http://schemas.openxmlformats.org/officeDocument/2006/relationships/image" Target="../media/image1232.png"/><Relationship Id="rId9" Type="http://schemas.openxmlformats.org/officeDocument/2006/relationships/customXml" Target="../ink/ink1229.xml"/><Relationship Id="rId13" Type="http://schemas.openxmlformats.org/officeDocument/2006/relationships/customXml" Target="../ink/ink1231.xml"/><Relationship Id="rId18" Type="http://schemas.openxmlformats.org/officeDocument/2006/relationships/image" Target="../media/image1239.png"/><Relationship Id="rId39" Type="http://schemas.openxmlformats.org/officeDocument/2006/relationships/customXml" Target="../ink/ink1244.xml"/><Relationship Id="rId109" Type="http://schemas.openxmlformats.org/officeDocument/2006/relationships/customXml" Target="../ink/ink1279.xml"/><Relationship Id="rId34" Type="http://schemas.openxmlformats.org/officeDocument/2006/relationships/image" Target="../media/image1247.png"/><Relationship Id="rId50" Type="http://schemas.openxmlformats.org/officeDocument/2006/relationships/image" Target="../media/image1255.png"/><Relationship Id="rId55" Type="http://schemas.openxmlformats.org/officeDocument/2006/relationships/customXml" Target="../ink/ink1252.xml"/><Relationship Id="rId76" Type="http://schemas.openxmlformats.org/officeDocument/2006/relationships/image" Target="../media/image1267.png"/><Relationship Id="rId97" Type="http://schemas.openxmlformats.org/officeDocument/2006/relationships/customXml" Target="../ink/ink1273.xml"/><Relationship Id="rId104" Type="http://schemas.openxmlformats.org/officeDocument/2006/relationships/image" Target="../media/image1281.png"/><Relationship Id="rId7" Type="http://schemas.openxmlformats.org/officeDocument/2006/relationships/customXml" Target="../ink/ink1228.xml"/><Relationship Id="rId71" Type="http://schemas.openxmlformats.org/officeDocument/2006/relationships/customXml" Target="../ink/ink1260.xml"/><Relationship Id="rId92" Type="http://schemas.openxmlformats.org/officeDocument/2006/relationships/image" Target="../media/image1275.png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1239.xml"/><Relationship Id="rId24" Type="http://schemas.openxmlformats.org/officeDocument/2006/relationships/image" Target="../media/image1242.png"/><Relationship Id="rId40" Type="http://schemas.openxmlformats.org/officeDocument/2006/relationships/image" Target="../media/image1250.png"/><Relationship Id="rId45" Type="http://schemas.openxmlformats.org/officeDocument/2006/relationships/customXml" Target="../ink/ink1247.xml"/><Relationship Id="rId66" Type="http://schemas.openxmlformats.org/officeDocument/2006/relationships/image" Target="../media/image1262.png"/><Relationship Id="rId87" Type="http://schemas.openxmlformats.org/officeDocument/2006/relationships/customXml" Target="../ink/ink1268.xml"/><Relationship Id="rId110" Type="http://schemas.openxmlformats.org/officeDocument/2006/relationships/image" Target="../media/image1284.png"/><Relationship Id="rId61" Type="http://schemas.openxmlformats.org/officeDocument/2006/relationships/customXml" Target="../ink/ink1255.xml"/><Relationship Id="rId82" Type="http://schemas.openxmlformats.org/officeDocument/2006/relationships/image" Target="../media/image1270.png"/><Relationship Id="rId19" Type="http://schemas.openxmlformats.org/officeDocument/2006/relationships/customXml" Target="../ink/ink1234.xml"/><Relationship Id="rId14" Type="http://schemas.openxmlformats.org/officeDocument/2006/relationships/image" Target="../media/image1237.png"/><Relationship Id="rId30" Type="http://schemas.openxmlformats.org/officeDocument/2006/relationships/image" Target="../media/image1245.png"/><Relationship Id="rId35" Type="http://schemas.openxmlformats.org/officeDocument/2006/relationships/customXml" Target="../ink/ink1242.xml"/><Relationship Id="rId56" Type="http://schemas.openxmlformats.org/officeDocument/2006/relationships/image" Target="../media/image1258.png"/><Relationship Id="rId77" Type="http://schemas.openxmlformats.org/officeDocument/2006/relationships/customXml" Target="../ink/ink1263.xml"/><Relationship Id="rId100" Type="http://schemas.openxmlformats.org/officeDocument/2006/relationships/image" Target="../media/image1279.png"/><Relationship Id="rId105" Type="http://schemas.openxmlformats.org/officeDocument/2006/relationships/customXml" Target="../ink/ink1277.xml"/><Relationship Id="rId8" Type="http://schemas.openxmlformats.org/officeDocument/2006/relationships/image" Target="../media/image1234.png"/><Relationship Id="rId51" Type="http://schemas.openxmlformats.org/officeDocument/2006/relationships/customXml" Target="../ink/ink1250.xml"/><Relationship Id="rId72" Type="http://schemas.openxmlformats.org/officeDocument/2006/relationships/image" Target="../media/image1265.png"/><Relationship Id="rId93" Type="http://schemas.openxmlformats.org/officeDocument/2006/relationships/customXml" Target="../ink/ink1271.xml"/><Relationship Id="rId98" Type="http://schemas.openxmlformats.org/officeDocument/2006/relationships/image" Target="../media/image1278.png"/><Relationship Id="rId3" Type="http://schemas.openxmlformats.org/officeDocument/2006/relationships/customXml" Target="../ink/ink1226.xml"/><Relationship Id="rId25" Type="http://schemas.openxmlformats.org/officeDocument/2006/relationships/customXml" Target="../ink/ink1237.xml"/><Relationship Id="rId46" Type="http://schemas.openxmlformats.org/officeDocument/2006/relationships/image" Target="../media/image1253.png"/><Relationship Id="rId67" Type="http://schemas.openxmlformats.org/officeDocument/2006/relationships/customXml" Target="../ink/ink1258.xml"/><Relationship Id="rId20" Type="http://schemas.openxmlformats.org/officeDocument/2006/relationships/image" Target="../media/image1240.png"/><Relationship Id="rId41" Type="http://schemas.openxmlformats.org/officeDocument/2006/relationships/customXml" Target="../ink/ink1245.xml"/><Relationship Id="rId62" Type="http://schemas.openxmlformats.org/officeDocument/2006/relationships/image" Target="../media/image1261.png"/><Relationship Id="rId83" Type="http://schemas.openxmlformats.org/officeDocument/2006/relationships/customXml" Target="../ink/ink1266.xml"/><Relationship Id="rId88" Type="http://schemas.openxmlformats.org/officeDocument/2006/relationships/image" Target="../media/image1273.png"/><Relationship Id="rId111" Type="http://schemas.openxmlformats.org/officeDocument/2006/relationships/customXml" Target="../ink/ink1280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43.png"/><Relationship Id="rId299" Type="http://schemas.openxmlformats.org/officeDocument/2006/relationships/image" Target="../media/image1434.png"/><Relationship Id="rId21" Type="http://schemas.openxmlformats.org/officeDocument/2006/relationships/image" Target="../media/image1295.png"/><Relationship Id="rId63" Type="http://schemas.openxmlformats.org/officeDocument/2006/relationships/image" Target="../media/image1316.png"/><Relationship Id="rId159" Type="http://schemas.openxmlformats.org/officeDocument/2006/relationships/image" Target="../media/image1364.png"/><Relationship Id="rId324" Type="http://schemas.openxmlformats.org/officeDocument/2006/relationships/customXml" Target="../ink/ink1441.xml"/><Relationship Id="rId366" Type="http://schemas.openxmlformats.org/officeDocument/2006/relationships/customXml" Target="../ink/ink1462.xml"/><Relationship Id="rId170" Type="http://schemas.openxmlformats.org/officeDocument/2006/relationships/customXml" Target="../ink/ink1364.xml"/><Relationship Id="rId226" Type="http://schemas.openxmlformats.org/officeDocument/2006/relationships/customXml" Target="../ink/ink1392.xml"/><Relationship Id="rId433" Type="http://schemas.openxmlformats.org/officeDocument/2006/relationships/image" Target="../media/image1501.png"/><Relationship Id="rId268" Type="http://schemas.openxmlformats.org/officeDocument/2006/relationships/customXml" Target="../ink/ink1413.xml"/><Relationship Id="rId32" Type="http://schemas.openxmlformats.org/officeDocument/2006/relationships/customXml" Target="../ink/ink1295.xml"/><Relationship Id="rId74" Type="http://schemas.openxmlformats.org/officeDocument/2006/relationships/customXml" Target="../ink/ink1316.xml"/><Relationship Id="rId128" Type="http://schemas.openxmlformats.org/officeDocument/2006/relationships/customXml" Target="../ink/ink1343.xml"/><Relationship Id="rId335" Type="http://schemas.openxmlformats.org/officeDocument/2006/relationships/image" Target="../media/image1452.png"/><Relationship Id="rId377" Type="http://schemas.openxmlformats.org/officeDocument/2006/relationships/image" Target="../media/image1473.png"/><Relationship Id="rId5" Type="http://schemas.openxmlformats.org/officeDocument/2006/relationships/image" Target="../media/image1287.png"/><Relationship Id="rId181" Type="http://schemas.openxmlformats.org/officeDocument/2006/relationships/image" Target="../media/image1375.png"/><Relationship Id="rId237" Type="http://schemas.openxmlformats.org/officeDocument/2006/relationships/image" Target="../media/image1403.png"/><Relationship Id="rId402" Type="http://schemas.openxmlformats.org/officeDocument/2006/relationships/customXml" Target="../ink/ink1480.xml"/><Relationship Id="rId279" Type="http://schemas.openxmlformats.org/officeDocument/2006/relationships/image" Target="../media/image1424.png"/><Relationship Id="rId444" Type="http://schemas.openxmlformats.org/officeDocument/2006/relationships/customXml" Target="../ink/ink1501.xml"/><Relationship Id="rId43" Type="http://schemas.openxmlformats.org/officeDocument/2006/relationships/image" Target="../media/image1306.png"/><Relationship Id="rId139" Type="http://schemas.openxmlformats.org/officeDocument/2006/relationships/image" Target="../media/image1354.png"/><Relationship Id="rId290" Type="http://schemas.openxmlformats.org/officeDocument/2006/relationships/customXml" Target="../ink/ink1424.xml"/><Relationship Id="rId304" Type="http://schemas.openxmlformats.org/officeDocument/2006/relationships/customXml" Target="../ink/ink1431.xml"/><Relationship Id="rId346" Type="http://schemas.openxmlformats.org/officeDocument/2006/relationships/customXml" Target="../ink/ink1452.xml"/><Relationship Id="rId388" Type="http://schemas.openxmlformats.org/officeDocument/2006/relationships/customXml" Target="../ink/ink1473.xml"/><Relationship Id="rId85" Type="http://schemas.openxmlformats.org/officeDocument/2006/relationships/image" Target="../media/image1327.png"/><Relationship Id="rId150" Type="http://schemas.openxmlformats.org/officeDocument/2006/relationships/customXml" Target="../ink/ink1354.xml"/><Relationship Id="rId192" Type="http://schemas.openxmlformats.org/officeDocument/2006/relationships/customXml" Target="../ink/ink1375.xml"/><Relationship Id="rId206" Type="http://schemas.openxmlformats.org/officeDocument/2006/relationships/customXml" Target="../ink/ink1382.xml"/><Relationship Id="rId413" Type="http://schemas.openxmlformats.org/officeDocument/2006/relationships/image" Target="../media/image1491.png"/><Relationship Id="rId248" Type="http://schemas.openxmlformats.org/officeDocument/2006/relationships/customXml" Target="../ink/ink1403.xml"/><Relationship Id="rId455" Type="http://schemas.openxmlformats.org/officeDocument/2006/relationships/image" Target="../media/image1512.png"/><Relationship Id="rId12" Type="http://schemas.openxmlformats.org/officeDocument/2006/relationships/customXml" Target="../ink/ink1285.xml"/><Relationship Id="rId108" Type="http://schemas.openxmlformats.org/officeDocument/2006/relationships/customXml" Target="../ink/ink1333.xml"/><Relationship Id="rId315" Type="http://schemas.openxmlformats.org/officeDocument/2006/relationships/image" Target="../media/image1442.png"/><Relationship Id="rId357" Type="http://schemas.openxmlformats.org/officeDocument/2006/relationships/image" Target="../media/image1463.png"/><Relationship Id="rId54" Type="http://schemas.openxmlformats.org/officeDocument/2006/relationships/customXml" Target="../ink/ink1306.xml"/><Relationship Id="rId96" Type="http://schemas.openxmlformats.org/officeDocument/2006/relationships/customXml" Target="../ink/ink1327.xml"/><Relationship Id="rId161" Type="http://schemas.openxmlformats.org/officeDocument/2006/relationships/image" Target="../media/image1365.png"/><Relationship Id="rId217" Type="http://schemas.openxmlformats.org/officeDocument/2006/relationships/image" Target="../media/image1393.png"/><Relationship Id="rId399" Type="http://schemas.openxmlformats.org/officeDocument/2006/relationships/image" Target="../media/image1484.png"/><Relationship Id="rId259" Type="http://schemas.openxmlformats.org/officeDocument/2006/relationships/image" Target="../media/image1414.png"/><Relationship Id="rId424" Type="http://schemas.openxmlformats.org/officeDocument/2006/relationships/customXml" Target="../ink/ink1491.xml"/><Relationship Id="rId23" Type="http://schemas.openxmlformats.org/officeDocument/2006/relationships/image" Target="../media/image1296.png"/><Relationship Id="rId119" Type="http://schemas.openxmlformats.org/officeDocument/2006/relationships/image" Target="../media/image1344.png"/><Relationship Id="rId270" Type="http://schemas.openxmlformats.org/officeDocument/2006/relationships/customXml" Target="../ink/ink1414.xml"/><Relationship Id="rId326" Type="http://schemas.openxmlformats.org/officeDocument/2006/relationships/customXml" Target="../ink/ink1442.xml"/><Relationship Id="rId65" Type="http://schemas.openxmlformats.org/officeDocument/2006/relationships/image" Target="../media/image1317.png"/><Relationship Id="rId130" Type="http://schemas.openxmlformats.org/officeDocument/2006/relationships/customXml" Target="../ink/ink1344.xml"/><Relationship Id="rId368" Type="http://schemas.openxmlformats.org/officeDocument/2006/relationships/customXml" Target="../ink/ink1463.xml"/><Relationship Id="rId172" Type="http://schemas.openxmlformats.org/officeDocument/2006/relationships/customXml" Target="../ink/ink1365.xml"/><Relationship Id="rId228" Type="http://schemas.openxmlformats.org/officeDocument/2006/relationships/customXml" Target="../ink/ink1393.xml"/><Relationship Id="rId435" Type="http://schemas.openxmlformats.org/officeDocument/2006/relationships/image" Target="../media/image1502.png"/><Relationship Id="rId281" Type="http://schemas.openxmlformats.org/officeDocument/2006/relationships/image" Target="../media/image1425.png"/><Relationship Id="rId337" Type="http://schemas.openxmlformats.org/officeDocument/2006/relationships/image" Target="../media/image1453.png"/><Relationship Id="rId34" Type="http://schemas.openxmlformats.org/officeDocument/2006/relationships/customXml" Target="../ink/ink1296.xml"/><Relationship Id="rId76" Type="http://schemas.openxmlformats.org/officeDocument/2006/relationships/customXml" Target="../ink/ink1317.xml"/><Relationship Id="rId141" Type="http://schemas.openxmlformats.org/officeDocument/2006/relationships/image" Target="../media/image1355.png"/><Relationship Id="rId379" Type="http://schemas.openxmlformats.org/officeDocument/2006/relationships/image" Target="../media/image1474.png"/><Relationship Id="rId7" Type="http://schemas.openxmlformats.org/officeDocument/2006/relationships/image" Target="../media/image1288.png"/><Relationship Id="rId183" Type="http://schemas.openxmlformats.org/officeDocument/2006/relationships/image" Target="../media/image1376.png"/><Relationship Id="rId239" Type="http://schemas.openxmlformats.org/officeDocument/2006/relationships/image" Target="../media/image1404.png"/><Relationship Id="rId390" Type="http://schemas.openxmlformats.org/officeDocument/2006/relationships/customXml" Target="../ink/ink1474.xml"/><Relationship Id="rId404" Type="http://schemas.openxmlformats.org/officeDocument/2006/relationships/customXml" Target="../ink/ink1481.xml"/><Relationship Id="rId446" Type="http://schemas.openxmlformats.org/officeDocument/2006/relationships/customXml" Target="../ink/ink1502.xml"/><Relationship Id="rId250" Type="http://schemas.openxmlformats.org/officeDocument/2006/relationships/customXml" Target="../ink/ink1404.xml"/><Relationship Id="rId292" Type="http://schemas.openxmlformats.org/officeDocument/2006/relationships/customXml" Target="../ink/ink1425.xml"/><Relationship Id="rId306" Type="http://schemas.openxmlformats.org/officeDocument/2006/relationships/customXml" Target="../ink/ink1432.xml"/><Relationship Id="rId45" Type="http://schemas.openxmlformats.org/officeDocument/2006/relationships/image" Target="../media/image1307.png"/><Relationship Id="rId87" Type="http://schemas.openxmlformats.org/officeDocument/2006/relationships/image" Target="../media/image1328.png"/><Relationship Id="rId110" Type="http://schemas.openxmlformats.org/officeDocument/2006/relationships/customXml" Target="../ink/ink1334.xml"/><Relationship Id="rId348" Type="http://schemas.openxmlformats.org/officeDocument/2006/relationships/customXml" Target="../ink/ink1453.xml"/><Relationship Id="rId152" Type="http://schemas.openxmlformats.org/officeDocument/2006/relationships/customXml" Target="../ink/ink1355.xml"/><Relationship Id="rId194" Type="http://schemas.openxmlformats.org/officeDocument/2006/relationships/customXml" Target="../ink/ink1376.xml"/><Relationship Id="rId208" Type="http://schemas.openxmlformats.org/officeDocument/2006/relationships/customXml" Target="../ink/ink1383.xml"/><Relationship Id="rId415" Type="http://schemas.openxmlformats.org/officeDocument/2006/relationships/image" Target="../media/image1492.png"/><Relationship Id="rId457" Type="http://schemas.openxmlformats.org/officeDocument/2006/relationships/image" Target="../media/image1513.png"/><Relationship Id="rId261" Type="http://schemas.openxmlformats.org/officeDocument/2006/relationships/image" Target="../media/image1415.png"/><Relationship Id="rId14" Type="http://schemas.openxmlformats.org/officeDocument/2006/relationships/customXml" Target="../ink/ink1286.xml"/><Relationship Id="rId56" Type="http://schemas.openxmlformats.org/officeDocument/2006/relationships/customXml" Target="../ink/ink1307.xml"/><Relationship Id="rId317" Type="http://schemas.openxmlformats.org/officeDocument/2006/relationships/image" Target="../media/image1443.png"/><Relationship Id="rId359" Type="http://schemas.openxmlformats.org/officeDocument/2006/relationships/image" Target="../media/image1464.png"/><Relationship Id="rId98" Type="http://schemas.openxmlformats.org/officeDocument/2006/relationships/customXml" Target="../ink/ink1328.xml"/><Relationship Id="rId121" Type="http://schemas.openxmlformats.org/officeDocument/2006/relationships/image" Target="../media/image1345.png"/><Relationship Id="rId163" Type="http://schemas.openxmlformats.org/officeDocument/2006/relationships/image" Target="../media/image1366.png"/><Relationship Id="rId219" Type="http://schemas.openxmlformats.org/officeDocument/2006/relationships/image" Target="../media/image1394.png"/><Relationship Id="rId370" Type="http://schemas.openxmlformats.org/officeDocument/2006/relationships/customXml" Target="../ink/ink1464.xml"/><Relationship Id="rId426" Type="http://schemas.openxmlformats.org/officeDocument/2006/relationships/customXml" Target="../ink/ink1492.xml"/><Relationship Id="rId230" Type="http://schemas.openxmlformats.org/officeDocument/2006/relationships/customXml" Target="../ink/ink1394.xml"/><Relationship Id="rId25" Type="http://schemas.openxmlformats.org/officeDocument/2006/relationships/image" Target="../media/image1297.png"/><Relationship Id="rId67" Type="http://schemas.openxmlformats.org/officeDocument/2006/relationships/image" Target="../media/image1318.png"/><Relationship Id="rId272" Type="http://schemas.openxmlformats.org/officeDocument/2006/relationships/customXml" Target="../ink/ink1415.xml"/><Relationship Id="rId328" Type="http://schemas.openxmlformats.org/officeDocument/2006/relationships/customXml" Target="../ink/ink1443.xml"/><Relationship Id="rId132" Type="http://schemas.openxmlformats.org/officeDocument/2006/relationships/customXml" Target="../ink/ink1345.xml"/><Relationship Id="rId174" Type="http://schemas.openxmlformats.org/officeDocument/2006/relationships/customXml" Target="../ink/ink1366.xml"/><Relationship Id="rId381" Type="http://schemas.openxmlformats.org/officeDocument/2006/relationships/image" Target="../media/image1475.png"/><Relationship Id="rId241" Type="http://schemas.openxmlformats.org/officeDocument/2006/relationships/image" Target="../media/image1405.png"/><Relationship Id="rId437" Type="http://schemas.openxmlformats.org/officeDocument/2006/relationships/image" Target="../media/image1503.png"/><Relationship Id="rId36" Type="http://schemas.openxmlformats.org/officeDocument/2006/relationships/customXml" Target="../ink/ink1297.xml"/><Relationship Id="rId283" Type="http://schemas.openxmlformats.org/officeDocument/2006/relationships/image" Target="../media/image1426.png"/><Relationship Id="rId339" Type="http://schemas.openxmlformats.org/officeDocument/2006/relationships/image" Target="../media/image1454.png"/><Relationship Id="rId78" Type="http://schemas.openxmlformats.org/officeDocument/2006/relationships/customXml" Target="../ink/ink1318.xml"/><Relationship Id="rId101" Type="http://schemas.openxmlformats.org/officeDocument/2006/relationships/image" Target="../media/image1335.png"/><Relationship Id="rId143" Type="http://schemas.openxmlformats.org/officeDocument/2006/relationships/image" Target="../media/image1356.png"/><Relationship Id="rId185" Type="http://schemas.openxmlformats.org/officeDocument/2006/relationships/image" Target="../media/image1377.png"/><Relationship Id="rId350" Type="http://schemas.openxmlformats.org/officeDocument/2006/relationships/customXml" Target="../ink/ink1454.xml"/><Relationship Id="rId406" Type="http://schemas.openxmlformats.org/officeDocument/2006/relationships/customXml" Target="../ink/ink1482.xml"/><Relationship Id="rId9" Type="http://schemas.openxmlformats.org/officeDocument/2006/relationships/image" Target="../media/image1289.png"/><Relationship Id="rId210" Type="http://schemas.openxmlformats.org/officeDocument/2006/relationships/customXml" Target="../ink/ink1384.xml"/><Relationship Id="rId392" Type="http://schemas.openxmlformats.org/officeDocument/2006/relationships/customXml" Target="../ink/ink1475.xml"/><Relationship Id="rId448" Type="http://schemas.openxmlformats.org/officeDocument/2006/relationships/customXml" Target="../ink/ink1503.xml"/><Relationship Id="rId252" Type="http://schemas.openxmlformats.org/officeDocument/2006/relationships/customXml" Target="../ink/ink1405.xml"/><Relationship Id="rId294" Type="http://schemas.openxmlformats.org/officeDocument/2006/relationships/customXml" Target="../ink/ink1426.xml"/><Relationship Id="rId308" Type="http://schemas.openxmlformats.org/officeDocument/2006/relationships/customXml" Target="../ink/ink1433.xml"/><Relationship Id="rId47" Type="http://schemas.openxmlformats.org/officeDocument/2006/relationships/image" Target="../media/image1308.png"/><Relationship Id="rId89" Type="http://schemas.openxmlformats.org/officeDocument/2006/relationships/image" Target="../media/image1329.png"/><Relationship Id="rId112" Type="http://schemas.openxmlformats.org/officeDocument/2006/relationships/customXml" Target="../ink/ink1335.xml"/><Relationship Id="rId154" Type="http://schemas.openxmlformats.org/officeDocument/2006/relationships/customXml" Target="../ink/ink1356.xml"/><Relationship Id="rId361" Type="http://schemas.openxmlformats.org/officeDocument/2006/relationships/image" Target="../media/image1465.png"/><Relationship Id="rId196" Type="http://schemas.openxmlformats.org/officeDocument/2006/relationships/customXml" Target="../ink/ink1377.xml"/><Relationship Id="rId417" Type="http://schemas.openxmlformats.org/officeDocument/2006/relationships/image" Target="../media/image1493.png"/><Relationship Id="rId16" Type="http://schemas.openxmlformats.org/officeDocument/2006/relationships/customXml" Target="../ink/ink1287.xml"/><Relationship Id="rId221" Type="http://schemas.openxmlformats.org/officeDocument/2006/relationships/image" Target="../media/image1395.png"/><Relationship Id="rId263" Type="http://schemas.openxmlformats.org/officeDocument/2006/relationships/image" Target="../media/image1416.png"/><Relationship Id="rId319" Type="http://schemas.openxmlformats.org/officeDocument/2006/relationships/image" Target="../media/image1444.png"/><Relationship Id="rId58" Type="http://schemas.openxmlformats.org/officeDocument/2006/relationships/customXml" Target="../ink/ink1308.xml"/><Relationship Id="rId123" Type="http://schemas.openxmlformats.org/officeDocument/2006/relationships/image" Target="../media/image1346.png"/><Relationship Id="rId330" Type="http://schemas.openxmlformats.org/officeDocument/2006/relationships/customXml" Target="../ink/ink1444.xml"/><Relationship Id="rId165" Type="http://schemas.openxmlformats.org/officeDocument/2006/relationships/image" Target="../media/image1367.png"/><Relationship Id="rId372" Type="http://schemas.openxmlformats.org/officeDocument/2006/relationships/customXml" Target="../ink/ink1465.xml"/><Relationship Id="rId428" Type="http://schemas.openxmlformats.org/officeDocument/2006/relationships/customXml" Target="../ink/ink1493.xml"/><Relationship Id="rId232" Type="http://schemas.openxmlformats.org/officeDocument/2006/relationships/customXml" Target="../ink/ink1395.xml"/><Relationship Id="rId274" Type="http://schemas.openxmlformats.org/officeDocument/2006/relationships/customXml" Target="../ink/ink1416.xml"/><Relationship Id="rId27" Type="http://schemas.openxmlformats.org/officeDocument/2006/relationships/image" Target="../media/image1298.png"/><Relationship Id="rId69" Type="http://schemas.openxmlformats.org/officeDocument/2006/relationships/image" Target="../media/image1319.png"/><Relationship Id="rId134" Type="http://schemas.openxmlformats.org/officeDocument/2006/relationships/customXml" Target="../ink/ink1346.xml"/><Relationship Id="rId80" Type="http://schemas.openxmlformats.org/officeDocument/2006/relationships/customXml" Target="../ink/ink1319.xml"/><Relationship Id="rId176" Type="http://schemas.openxmlformats.org/officeDocument/2006/relationships/customXml" Target="../ink/ink1367.xml"/><Relationship Id="rId341" Type="http://schemas.openxmlformats.org/officeDocument/2006/relationships/image" Target="../media/image1455.png"/><Relationship Id="rId383" Type="http://schemas.openxmlformats.org/officeDocument/2006/relationships/image" Target="../media/image1476.png"/><Relationship Id="rId439" Type="http://schemas.openxmlformats.org/officeDocument/2006/relationships/image" Target="../media/image1504.png"/><Relationship Id="rId201" Type="http://schemas.openxmlformats.org/officeDocument/2006/relationships/image" Target="../media/image1385.png"/><Relationship Id="rId243" Type="http://schemas.openxmlformats.org/officeDocument/2006/relationships/image" Target="../media/image1406.png"/><Relationship Id="rId285" Type="http://schemas.openxmlformats.org/officeDocument/2006/relationships/image" Target="../media/image1427.png"/><Relationship Id="rId450" Type="http://schemas.openxmlformats.org/officeDocument/2006/relationships/customXml" Target="../ink/ink1504.xml"/><Relationship Id="rId38" Type="http://schemas.openxmlformats.org/officeDocument/2006/relationships/customXml" Target="../ink/ink1298.xml"/><Relationship Id="rId103" Type="http://schemas.openxmlformats.org/officeDocument/2006/relationships/image" Target="../media/image1336.png"/><Relationship Id="rId310" Type="http://schemas.openxmlformats.org/officeDocument/2006/relationships/customXml" Target="../ink/ink1434.xml"/><Relationship Id="rId91" Type="http://schemas.openxmlformats.org/officeDocument/2006/relationships/image" Target="../media/image1330.png"/><Relationship Id="rId145" Type="http://schemas.openxmlformats.org/officeDocument/2006/relationships/image" Target="../media/image1357.png"/><Relationship Id="rId187" Type="http://schemas.openxmlformats.org/officeDocument/2006/relationships/image" Target="../media/image1378.png"/><Relationship Id="rId352" Type="http://schemas.openxmlformats.org/officeDocument/2006/relationships/customXml" Target="../ink/ink1455.xml"/><Relationship Id="rId394" Type="http://schemas.openxmlformats.org/officeDocument/2006/relationships/customXml" Target="../ink/ink1476.xml"/><Relationship Id="rId408" Type="http://schemas.openxmlformats.org/officeDocument/2006/relationships/customXml" Target="../ink/ink1483.xml"/><Relationship Id="rId212" Type="http://schemas.openxmlformats.org/officeDocument/2006/relationships/customXml" Target="../ink/ink1385.xml"/><Relationship Id="rId254" Type="http://schemas.openxmlformats.org/officeDocument/2006/relationships/customXml" Target="../ink/ink1406.xml"/><Relationship Id="rId49" Type="http://schemas.openxmlformats.org/officeDocument/2006/relationships/image" Target="../media/image1309.png"/><Relationship Id="rId114" Type="http://schemas.openxmlformats.org/officeDocument/2006/relationships/customXml" Target="../ink/ink1336.xml"/><Relationship Id="rId296" Type="http://schemas.openxmlformats.org/officeDocument/2006/relationships/customXml" Target="../ink/ink1427.xml"/><Relationship Id="rId60" Type="http://schemas.openxmlformats.org/officeDocument/2006/relationships/customXml" Target="../ink/ink1309.xml"/><Relationship Id="rId156" Type="http://schemas.openxmlformats.org/officeDocument/2006/relationships/customXml" Target="../ink/ink1357.xml"/><Relationship Id="rId198" Type="http://schemas.openxmlformats.org/officeDocument/2006/relationships/customXml" Target="../ink/ink1378.xml"/><Relationship Id="rId321" Type="http://schemas.openxmlformats.org/officeDocument/2006/relationships/image" Target="../media/image1445.png"/><Relationship Id="rId363" Type="http://schemas.openxmlformats.org/officeDocument/2006/relationships/image" Target="../media/image1466.png"/><Relationship Id="rId419" Type="http://schemas.openxmlformats.org/officeDocument/2006/relationships/image" Target="../media/image1494.png"/><Relationship Id="rId223" Type="http://schemas.openxmlformats.org/officeDocument/2006/relationships/image" Target="../media/image1396.png"/><Relationship Id="rId430" Type="http://schemas.openxmlformats.org/officeDocument/2006/relationships/customXml" Target="../ink/ink1494.xml"/><Relationship Id="rId18" Type="http://schemas.openxmlformats.org/officeDocument/2006/relationships/customXml" Target="../ink/ink1288.xml"/><Relationship Id="rId265" Type="http://schemas.openxmlformats.org/officeDocument/2006/relationships/image" Target="../media/image1417.png"/><Relationship Id="rId125" Type="http://schemas.openxmlformats.org/officeDocument/2006/relationships/image" Target="../media/image1347.png"/><Relationship Id="rId167" Type="http://schemas.openxmlformats.org/officeDocument/2006/relationships/image" Target="../media/image1368.png"/><Relationship Id="rId332" Type="http://schemas.openxmlformats.org/officeDocument/2006/relationships/customXml" Target="../ink/ink1445.xml"/><Relationship Id="rId374" Type="http://schemas.openxmlformats.org/officeDocument/2006/relationships/customXml" Target="../ink/ink1466.xml"/><Relationship Id="rId71" Type="http://schemas.openxmlformats.org/officeDocument/2006/relationships/image" Target="../media/image1320.png"/><Relationship Id="rId234" Type="http://schemas.openxmlformats.org/officeDocument/2006/relationships/customXml" Target="../ink/ink1396.xml"/><Relationship Id="rId2" Type="http://schemas.openxmlformats.org/officeDocument/2006/relationships/notesSlide" Target="../notesSlides/notesSlide18.xml"/><Relationship Id="rId29" Type="http://schemas.openxmlformats.org/officeDocument/2006/relationships/image" Target="../media/image1299.png"/><Relationship Id="rId255" Type="http://schemas.openxmlformats.org/officeDocument/2006/relationships/image" Target="../media/image1412.png"/><Relationship Id="rId276" Type="http://schemas.openxmlformats.org/officeDocument/2006/relationships/customXml" Target="../ink/ink1417.xml"/><Relationship Id="rId297" Type="http://schemas.openxmlformats.org/officeDocument/2006/relationships/image" Target="../media/image1433.png"/><Relationship Id="rId441" Type="http://schemas.openxmlformats.org/officeDocument/2006/relationships/image" Target="../media/image1505.png"/><Relationship Id="rId40" Type="http://schemas.openxmlformats.org/officeDocument/2006/relationships/customXml" Target="../ink/ink1299.xml"/><Relationship Id="rId115" Type="http://schemas.openxmlformats.org/officeDocument/2006/relationships/image" Target="../media/image1342.png"/><Relationship Id="rId136" Type="http://schemas.openxmlformats.org/officeDocument/2006/relationships/customXml" Target="../ink/ink1347.xml"/><Relationship Id="rId157" Type="http://schemas.openxmlformats.org/officeDocument/2006/relationships/image" Target="../media/image1363.png"/><Relationship Id="rId178" Type="http://schemas.openxmlformats.org/officeDocument/2006/relationships/customXml" Target="../ink/ink1368.xml"/><Relationship Id="rId301" Type="http://schemas.openxmlformats.org/officeDocument/2006/relationships/image" Target="../media/image1435.png"/><Relationship Id="rId322" Type="http://schemas.openxmlformats.org/officeDocument/2006/relationships/customXml" Target="../ink/ink1440.xml"/><Relationship Id="rId343" Type="http://schemas.openxmlformats.org/officeDocument/2006/relationships/image" Target="../media/image1456.png"/><Relationship Id="rId364" Type="http://schemas.openxmlformats.org/officeDocument/2006/relationships/customXml" Target="../ink/ink1461.xml"/><Relationship Id="rId61" Type="http://schemas.openxmlformats.org/officeDocument/2006/relationships/image" Target="../media/image1315.png"/><Relationship Id="rId82" Type="http://schemas.openxmlformats.org/officeDocument/2006/relationships/customXml" Target="../ink/ink1320.xml"/><Relationship Id="rId199" Type="http://schemas.openxmlformats.org/officeDocument/2006/relationships/image" Target="../media/image1384.png"/><Relationship Id="rId203" Type="http://schemas.openxmlformats.org/officeDocument/2006/relationships/image" Target="../media/image1386.png"/><Relationship Id="rId385" Type="http://schemas.openxmlformats.org/officeDocument/2006/relationships/image" Target="../media/image1477.png"/><Relationship Id="rId19" Type="http://schemas.openxmlformats.org/officeDocument/2006/relationships/image" Target="../media/image1294.png"/><Relationship Id="rId224" Type="http://schemas.openxmlformats.org/officeDocument/2006/relationships/customXml" Target="../ink/ink1391.xml"/><Relationship Id="rId245" Type="http://schemas.openxmlformats.org/officeDocument/2006/relationships/image" Target="../media/image1407.png"/><Relationship Id="rId266" Type="http://schemas.openxmlformats.org/officeDocument/2006/relationships/customXml" Target="../ink/ink1412.xml"/><Relationship Id="rId287" Type="http://schemas.openxmlformats.org/officeDocument/2006/relationships/image" Target="../media/image1428.png"/><Relationship Id="rId410" Type="http://schemas.openxmlformats.org/officeDocument/2006/relationships/customXml" Target="../ink/ink1484.xml"/><Relationship Id="rId431" Type="http://schemas.openxmlformats.org/officeDocument/2006/relationships/image" Target="../media/image1500.png"/><Relationship Id="rId452" Type="http://schemas.openxmlformats.org/officeDocument/2006/relationships/customXml" Target="../ink/ink1505.xml"/><Relationship Id="rId30" Type="http://schemas.openxmlformats.org/officeDocument/2006/relationships/customXml" Target="../ink/ink1294.xml"/><Relationship Id="rId105" Type="http://schemas.openxmlformats.org/officeDocument/2006/relationships/image" Target="../media/image1337.png"/><Relationship Id="rId126" Type="http://schemas.openxmlformats.org/officeDocument/2006/relationships/customXml" Target="../ink/ink1342.xml"/><Relationship Id="rId147" Type="http://schemas.openxmlformats.org/officeDocument/2006/relationships/image" Target="../media/image1358.png"/><Relationship Id="rId168" Type="http://schemas.openxmlformats.org/officeDocument/2006/relationships/customXml" Target="../ink/ink1363.xml"/><Relationship Id="rId312" Type="http://schemas.openxmlformats.org/officeDocument/2006/relationships/customXml" Target="../ink/ink1435.xml"/><Relationship Id="rId333" Type="http://schemas.openxmlformats.org/officeDocument/2006/relationships/image" Target="../media/image1451.png"/><Relationship Id="rId354" Type="http://schemas.openxmlformats.org/officeDocument/2006/relationships/customXml" Target="../ink/ink1456.xml"/><Relationship Id="rId51" Type="http://schemas.openxmlformats.org/officeDocument/2006/relationships/image" Target="../media/image1310.png"/><Relationship Id="rId72" Type="http://schemas.openxmlformats.org/officeDocument/2006/relationships/customXml" Target="../ink/ink1315.xml"/><Relationship Id="rId93" Type="http://schemas.openxmlformats.org/officeDocument/2006/relationships/image" Target="../media/image1331.png"/><Relationship Id="rId189" Type="http://schemas.openxmlformats.org/officeDocument/2006/relationships/image" Target="../media/image1379.png"/><Relationship Id="rId375" Type="http://schemas.openxmlformats.org/officeDocument/2006/relationships/image" Target="../media/image1472.png"/><Relationship Id="rId396" Type="http://schemas.openxmlformats.org/officeDocument/2006/relationships/customXml" Target="../ink/ink1477.xml"/><Relationship Id="rId3" Type="http://schemas.openxmlformats.org/officeDocument/2006/relationships/image" Target="../media/image1286.emf"/><Relationship Id="rId214" Type="http://schemas.openxmlformats.org/officeDocument/2006/relationships/customXml" Target="../ink/ink1386.xml"/><Relationship Id="rId235" Type="http://schemas.openxmlformats.org/officeDocument/2006/relationships/image" Target="../media/image1402.png"/><Relationship Id="rId256" Type="http://schemas.openxmlformats.org/officeDocument/2006/relationships/customXml" Target="../ink/ink1407.xml"/><Relationship Id="rId277" Type="http://schemas.openxmlformats.org/officeDocument/2006/relationships/image" Target="../media/image1423.png"/><Relationship Id="rId298" Type="http://schemas.openxmlformats.org/officeDocument/2006/relationships/customXml" Target="../ink/ink1428.xml"/><Relationship Id="rId400" Type="http://schemas.openxmlformats.org/officeDocument/2006/relationships/customXml" Target="../ink/ink1479.xml"/><Relationship Id="rId421" Type="http://schemas.openxmlformats.org/officeDocument/2006/relationships/image" Target="../media/image1495.png"/><Relationship Id="rId442" Type="http://schemas.openxmlformats.org/officeDocument/2006/relationships/customXml" Target="../ink/ink1500.xml"/><Relationship Id="rId116" Type="http://schemas.openxmlformats.org/officeDocument/2006/relationships/customXml" Target="../ink/ink1337.xml"/><Relationship Id="rId137" Type="http://schemas.openxmlformats.org/officeDocument/2006/relationships/image" Target="../media/image1353.png"/><Relationship Id="rId158" Type="http://schemas.openxmlformats.org/officeDocument/2006/relationships/customXml" Target="../ink/ink1358.xml"/><Relationship Id="rId302" Type="http://schemas.openxmlformats.org/officeDocument/2006/relationships/customXml" Target="../ink/ink1430.xml"/><Relationship Id="rId323" Type="http://schemas.openxmlformats.org/officeDocument/2006/relationships/image" Target="../media/image1446.png"/><Relationship Id="rId344" Type="http://schemas.openxmlformats.org/officeDocument/2006/relationships/customXml" Target="../ink/ink1451.xml"/><Relationship Id="rId20" Type="http://schemas.openxmlformats.org/officeDocument/2006/relationships/customXml" Target="../ink/ink1289.xml"/><Relationship Id="rId41" Type="http://schemas.openxmlformats.org/officeDocument/2006/relationships/image" Target="../media/image1305.png"/><Relationship Id="rId62" Type="http://schemas.openxmlformats.org/officeDocument/2006/relationships/customXml" Target="../ink/ink1310.xml"/><Relationship Id="rId83" Type="http://schemas.openxmlformats.org/officeDocument/2006/relationships/image" Target="../media/image1326.png"/><Relationship Id="rId179" Type="http://schemas.openxmlformats.org/officeDocument/2006/relationships/image" Target="../media/image1374.png"/><Relationship Id="rId365" Type="http://schemas.openxmlformats.org/officeDocument/2006/relationships/image" Target="../media/image1467.png"/><Relationship Id="rId386" Type="http://schemas.openxmlformats.org/officeDocument/2006/relationships/customXml" Target="../ink/ink1472.xml"/><Relationship Id="rId190" Type="http://schemas.openxmlformats.org/officeDocument/2006/relationships/customXml" Target="../ink/ink1374.xml"/><Relationship Id="rId204" Type="http://schemas.openxmlformats.org/officeDocument/2006/relationships/customXml" Target="../ink/ink1381.xml"/><Relationship Id="rId225" Type="http://schemas.openxmlformats.org/officeDocument/2006/relationships/image" Target="../media/image1397.png"/><Relationship Id="rId246" Type="http://schemas.openxmlformats.org/officeDocument/2006/relationships/customXml" Target="../ink/ink1402.xml"/><Relationship Id="rId267" Type="http://schemas.openxmlformats.org/officeDocument/2006/relationships/image" Target="../media/image1418.png"/><Relationship Id="rId288" Type="http://schemas.openxmlformats.org/officeDocument/2006/relationships/customXml" Target="../ink/ink1423.xml"/><Relationship Id="rId411" Type="http://schemas.openxmlformats.org/officeDocument/2006/relationships/image" Target="../media/image1490.png"/><Relationship Id="rId432" Type="http://schemas.openxmlformats.org/officeDocument/2006/relationships/customXml" Target="../ink/ink1495.xml"/><Relationship Id="rId453" Type="http://schemas.openxmlformats.org/officeDocument/2006/relationships/image" Target="../media/image1511.png"/><Relationship Id="rId106" Type="http://schemas.openxmlformats.org/officeDocument/2006/relationships/customXml" Target="../ink/ink1332.xml"/><Relationship Id="rId127" Type="http://schemas.openxmlformats.org/officeDocument/2006/relationships/image" Target="../media/image1348.png"/><Relationship Id="rId313" Type="http://schemas.openxmlformats.org/officeDocument/2006/relationships/image" Target="../media/image1441.png"/><Relationship Id="rId10" Type="http://schemas.openxmlformats.org/officeDocument/2006/relationships/customXml" Target="../ink/ink1284.xml"/><Relationship Id="rId31" Type="http://schemas.openxmlformats.org/officeDocument/2006/relationships/image" Target="../media/image1300.png"/><Relationship Id="rId52" Type="http://schemas.openxmlformats.org/officeDocument/2006/relationships/customXml" Target="../ink/ink1305.xml"/><Relationship Id="rId73" Type="http://schemas.openxmlformats.org/officeDocument/2006/relationships/image" Target="../media/image1321.png"/><Relationship Id="rId94" Type="http://schemas.openxmlformats.org/officeDocument/2006/relationships/customXml" Target="../ink/ink1326.xml"/><Relationship Id="rId148" Type="http://schemas.openxmlformats.org/officeDocument/2006/relationships/customXml" Target="../ink/ink1353.xml"/><Relationship Id="rId169" Type="http://schemas.openxmlformats.org/officeDocument/2006/relationships/image" Target="../media/image1369.png"/><Relationship Id="rId334" Type="http://schemas.openxmlformats.org/officeDocument/2006/relationships/customXml" Target="../ink/ink1446.xml"/><Relationship Id="rId355" Type="http://schemas.openxmlformats.org/officeDocument/2006/relationships/image" Target="../media/image1462.png"/><Relationship Id="rId376" Type="http://schemas.openxmlformats.org/officeDocument/2006/relationships/customXml" Target="../ink/ink1467.xml"/><Relationship Id="rId397" Type="http://schemas.openxmlformats.org/officeDocument/2006/relationships/image" Target="../media/image1483.png"/><Relationship Id="rId4" Type="http://schemas.openxmlformats.org/officeDocument/2006/relationships/customXml" Target="../ink/ink1281.xml"/><Relationship Id="rId180" Type="http://schemas.openxmlformats.org/officeDocument/2006/relationships/customXml" Target="../ink/ink1369.xml"/><Relationship Id="rId215" Type="http://schemas.openxmlformats.org/officeDocument/2006/relationships/image" Target="../media/image1392.png"/><Relationship Id="rId236" Type="http://schemas.openxmlformats.org/officeDocument/2006/relationships/customXml" Target="../ink/ink1397.xml"/><Relationship Id="rId257" Type="http://schemas.openxmlformats.org/officeDocument/2006/relationships/image" Target="../media/image1413.png"/><Relationship Id="rId278" Type="http://schemas.openxmlformats.org/officeDocument/2006/relationships/customXml" Target="../ink/ink1418.xml"/><Relationship Id="rId401" Type="http://schemas.openxmlformats.org/officeDocument/2006/relationships/image" Target="../media/image1485.png"/><Relationship Id="rId422" Type="http://schemas.openxmlformats.org/officeDocument/2006/relationships/customXml" Target="../ink/ink1490.xml"/><Relationship Id="rId443" Type="http://schemas.openxmlformats.org/officeDocument/2006/relationships/image" Target="../media/image1506.png"/><Relationship Id="rId303" Type="http://schemas.openxmlformats.org/officeDocument/2006/relationships/image" Target="../media/image1436.png"/><Relationship Id="rId42" Type="http://schemas.openxmlformats.org/officeDocument/2006/relationships/customXml" Target="../ink/ink1300.xml"/><Relationship Id="rId84" Type="http://schemas.openxmlformats.org/officeDocument/2006/relationships/customXml" Target="../ink/ink1321.xml"/><Relationship Id="rId138" Type="http://schemas.openxmlformats.org/officeDocument/2006/relationships/customXml" Target="../ink/ink1348.xml"/><Relationship Id="rId345" Type="http://schemas.openxmlformats.org/officeDocument/2006/relationships/image" Target="../media/image1457.png"/><Relationship Id="rId387" Type="http://schemas.openxmlformats.org/officeDocument/2006/relationships/image" Target="../media/image1478.png"/><Relationship Id="rId191" Type="http://schemas.openxmlformats.org/officeDocument/2006/relationships/image" Target="../media/image1380.png"/><Relationship Id="rId205" Type="http://schemas.openxmlformats.org/officeDocument/2006/relationships/image" Target="../media/image1387.png"/><Relationship Id="rId247" Type="http://schemas.openxmlformats.org/officeDocument/2006/relationships/image" Target="../media/image1408.png"/><Relationship Id="rId412" Type="http://schemas.openxmlformats.org/officeDocument/2006/relationships/customXml" Target="../ink/ink1485.xml"/><Relationship Id="rId107" Type="http://schemas.openxmlformats.org/officeDocument/2006/relationships/image" Target="../media/image1338.png"/><Relationship Id="rId289" Type="http://schemas.openxmlformats.org/officeDocument/2006/relationships/image" Target="../media/image1429.png"/><Relationship Id="rId454" Type="http://schemas.openxmlformats.org/officeDocument/2006/relationships/customXml" Target="../ink/ink1506.xml"/><Relationship Id="rId11" Type="http://schemas.openxmlformats.org/officeDocument/2006/relationships/image" Target="../media/image1290.png"/><Relationship Id="rId53" Type="http://schemas.openxmlformats.org/officeDocument/2006/relationships/image" Target="../media/image1311.png"/><Relationship Id="rId149" Type="http://schemas.openxmlformats.org/officeDocument/2006/relationships/image" Target="../media/image1359.png"/><Relationship Id="rId314" Type="http://schemas.openxmlformats.org/officeDocument/2006/relationships/customXml" Target="../ink/ink1436.xml"/><Relationship Id="rId356" Type="http://schemas.openxmlformats.org/officeDocument/2006/relationships/customXml" Target="../ink/ink1457.xml"/><Relationship Id="rId398" Type="http://schemas.openxmlformats.org/officeDocument/2006/relationships/customXml" Target="../ink/ink1478.xml"/><Relationship Id="rId95" Type="http://schemas.openxmlformats.org/officeDocument/2006/relationships/image" Target="../media/image1332.png"/><Relationship Id="rId160" Type="http://schemas.openxmlformats.org/officeDocument/2006/relationships/customXml" Target="../ink/ink1359.xml"/><Relationship Id="rId216" Type="http://schemas.openxmlformats.org/officeDocument/2006/relationships/customXml" Target="../ink/ink1387.xml"/><Relationship Id="rId423" Type="http://schemas.openxmlformats.org/officeDocument/2006/relationships/image" Target="../media/image1496.png"/><Relationship Id="rId258" Type="http://schemas.openxmlformats.org/officeDocument/2006/relationships/customXml" Target="../ink/ink1408.xml"/><Relationship Id="rId22" Type="http://schemas.openxmlformats.org/officeDocument/2006/relationships/customXml" Target="../ink/ink1290.xml"/><Relationship Id="rId64" Type="http://schemas.openxmlformats.org/officeDocument/2006/relationships/customXml" Target="../ink/ink1311.xml"/><Relationship Id="rId118" Type="http://schemas.openxmlformats.org/officeDocument/2006/relationships/customXml" Target="../ink/ink1338.xml"/><Relationship Id="rId325" Type="http://schemas.openxmlformats.org/officeDocument/2006/relationships/image" Target="../media/image1447.png"/><Relationship Id="rId367" Type="http://schemas.openxmlformats.org/officeDocument/2006/relationships/image" Target="../media/image1468.png"/><Relationship Id="rId171" Type="http://schemas.openxmlformats.org/officeDocument/2006/relationships/image" Target="../media/image1370.png"/><Relationship Id="rId227" Type="http://schemas.openxmlformats.org/officeDocument/2006/relationships/image" Target="../media/image1398.png"/><Relationship Id="rId269" Type="http://schemas.openxmlformats.org/officeDocument/2006/relationships/image" Target="../media/image1419.png"/><Relationship Id="rId434" Type="http://schemas.openxmlformats.org/officeDocument/2006/relationships/customXml" Target="../ink/ink1496.xml"/><Relationship Id="rId33" Type="http://schemas.openxmlformats.org/officeDocument/2006/relationships/image" Target="../media/image1301.png"/><Relationship Id="rId129" Type="http://schemas.openxmlformats.org/officeDocument/2006/relationships/image" Target="../media/image1349.png"/><Relationship Id="rId280" Type="http://schemas.openxmlformats.org/officeDocument/2006/relationships/customXml" Target="../ink/ink1419.xml"/><Relationship Id="rId336" Type="http://schemas.openxmlformats.org/officeDocument/2006/relationships/customXml" Target="../ink/ink1447.xml"/><Relationship Id="rId75" Type="http://schemas.openxmlformats.org/officeDocument/2006/relationships/image" Target="../media/image1322.png"/><Relationship Id="rId140" Type="http://schemas.openxmlformats.org/officeDocument/2006/relationships/customXml" Target="../ink/ink1349.xml"/><Relationship Id="rId182" Type="http://schemas.openxmlformats.org/officeDocument/2006/relationships/customXml" Target="../ink/ink1370.xml"/><Relationship Id="rId378" Type="http://schemas.openxmlformats.org/officeDocument/2006/relationships/customXml" Target="../ink/ink1468.xml"/><Relationship Id="rId403" Type="http://schemas.openxmlformats.org/officeDocument/2006/relationships/image" Target="../media/image1486.png"/><Relationship Id="rId6" Type="http://schemas.openxmlformats.org/officeDocument/2006/relationships/customXml" Target="../ink/ink1282.xml"/><Relationship Id="rId238" Type="http://schemas.openxmlformats.org/officeDocument/2006/relationships/customXml" Target="../ink/ink1398.xml"/><Relationship Id="rId445" Type="http://schemas.openxmlformats.org/officeDocument/2006/relationships/image" Target="../media/image1507.png"/><Relationship Id="rId291" Type="http://schemas.openxmlformats.org/officeDocument/2006/relationships/image" Target="../media/image1430.png"/><Relationship Id="rId305" Type="http://schemas.openxmlformats.org/officeDocument/2006/relationships/image" Target="../media/image1437.png"/><Relationship Id="rId347" Type="http://schemas.openxmlformats.org/officeDocument/2006/relationships/image" Target="../media/image1458.png"/><Relationship Id="rId44" Type="http://schemas.openxmlformats.org/officeDocument/2006/relationships/customXml" Target="../ink/ink1301.xml"/><Relationship Id="rId86" Type="http://schemas.openxmlformats.org/officeDocument/2006/relationships/customXml" Target="../ink/ink1322.xml"/><Relationship Id="rId151" Type="http://schemas.openxmlformats.org/officeDocument/2006/relationships/image" Target="../media/image1360.png"/><Relationship Id="rId389" Type="http://schemas.openxmlformats.org/officeDocument/2006/relationships/image" Target="../media/image1479.png"/><Relationship Id="rId193" Type="http://schemas.openxmlformats.org/officeDocument/2006/relationships/image" Target="../media/image1381.png"/><Relationship Id="rId207" Type="http://schemas.openxmlformats.org/officeDocument/2006/relationships/image" Target="../media/image1388.png"/><Relationship Id="rId249" Type="http://schemas.openxmlformats.org/officeDocument/2006/relationships/image" Target="../media/image1409.png"/><Relationship Id="rId414" Type="http://schemas.openxmlformats.org/officeDocument/2006/relationships/customXml" Target="../ink/ink1486.xml"/><Relationship Id="rId456" Type="http://schemas.openxmlformats.org/officeDocument/2006/relationships/customXml" Target="../ink/ink1507.xml"/><Relationship Id="rId13" Type="http://schemas.openxmlformats.org/officeDocument/2006/relationships/image" Target="../media/image1291.png"/><Relationship Id="rId109" Type="http://schemas.openxmlformats.org/officeDocument/2006/relationships/image" Target="../media/image1339.png"/><Relationship Id="rId260" Type="http://schemas.openxmlformats.org/officeDocument/2006/relationships/customXml" Target="../ink/ink1409.xml"/><Relationship Id="rId316" Type="http://schemas.openxmlformats.org/officeDocument/2006/relationships/customXml" Target="../ink/ink1437.xml"/><Relationship Id="rId55" Type="http://schemas.openxmlformats.org/officeDocument/2006/relationships/image" Target="../media/image1312.png"/><Relationship Id="rId97" Type="http://schemas.openxmlformats.org/officeDocument/2006/relationships/image" Target="../media/image1333.png"/><Relationship Id="rId120" Type="http://schemas.openxmlformats.org/officeDocument/2006/relationships/customXml" Target="../ink/ink1339.xml"/><Relationship Id="rId358" Type="http://schemas.openxmlformats.org/officeDocument/2006/relationships/customXml" Target="../ink/ink1458.xml"/><Relationship Id="rId162" Type="http://schemas.openxmlformats.org/officeDocument/2006/relationships/customXml" Target="../ink/ink1360.xml"/><Relationship Id="rId218" Type="http://schemas.openxmlformats.org/officeDocument/2006/relationships/customXml" Target="../ink/ink1388.xml"/><Relationship Id="rId425" Type="http://schemas.openxmlformats.org/officeDocument/2006/relationships/image" Target="../media/image1497.png"/><Relationship Id="rId271" Type="http://schemas.openxmlformats.org/officeDocument/2006/relationships/image" Target="../media/image1420.png"/><Relationship Id="rId24" Type="http://schemas.openxmlformats.org/officeDocument/2006/relationships/customXml" Target="../ink/ink1291.xml"/><Relationship Id="rId66" Type="http://schemas.openxmlformats.org/officeDocument/2006/relationships/customXml" Target="../ink/ink1312.xml"/><Relationship Id="rId131" Type="http://schemas.openxmlformats.org/officeDocument/2006/relationships/image" Target="../media/image1350.png"/><Relationship Id="rId327" Type="http://schemas.openxmlformats.org/officeDocument/2006/relationships/image" Target="../media/image1448.png"/><Relationship Id="rId369" Type="http://schemas.openxmlformats.org/officeDocument/2006/relationships/image" Target="../media/image1469.png"/><Relationship Id="rId173" Type="http://schemas.openxmlformats.org/officeDocument/2006/relationships/image" Target="../media/image1371.png"/><Relationship Id="rId229" Type="http://schemas.openxmlformats.org/officeDocument/2006/relationships/image" Target="../media/image1399.png"/><Relationship Id="rId380" Type="http://schemas.openxmlformats.org/officeDocument/2006/relationships/customXml" Target="../ink/ink1469.xml"/><Relationship Id="rId436" Type="http://schemas.openxmlformats.org/officeDocument/2006/relationships/customXml" Target="../ink/ink1497.xml"/><Relationship Id="rId240" Type="http://schemas.openxmlformats.org/officeDocument/2006/relationships/customXml" Target="../ink/ink1399.xml"/><Relationship Id="rId35" Type="http://schemas.openxmlformats.org/officeDocument/2006/relationships/image" Target="../media/image1302.png"/><Relationship Id="rId77" Type="http://schemas.openxmlformats.org/officeDocument/2006/relationships/image" Target="../media/image1323.png"/><Relationship Id="rId100" Type="http://schemas.openxmlformats.org/officeDocument/2006/relationships/customXml" Target="../ink/ink1329.xml"/><Relationship Id="rId282" Type="http://schemas.openxmlformats.org/officeDocument/2006/relationships/customXml" Target="../ink/ink1420.xml"/><Relationship Id="rId338" Type="http://schemas.openxmlformats.org/officeDocument/2006/relationships/customXml" Target="../ink/ink1448.xml"/><Relationship Id="rId8" Type="http://schemas.openxmlformats.org/officeDocument/2006/relationships/customXml" Target="../ink/ink1283.xml"/><Relationship Id="rId142" Type="http://schemas.openxmlformats.org/officeDocument/2006/relationships/customXml" Target="../ink/ink1350.xml"/><Relationship Id="rId184" Type="http://schemas.openxmlformats.org/officeDocument/2006/relationships/customXml" Target="../ink/ink1371.xml"/><Relationship Id="rId391" Type="http://schemas.openxmlformats.org/officeDocument/2006/relationships/image" Target="../media/image1480.png"/><Relationship Id="rId405" Type="http://schemas.openxmlformats.org/officeDocument/2006/relationships/image" Target="../media/image1487.png"/><Relationship Id="rId447" Type="http://schemas.openxmlformats.org/officeDocument/2006/relationships/image" Target="../media/image1508.png"/><Relationship Id="rId251" Type="http://schemas.openxmlformats.org/officeDocument/2006/relationships/image" Target="../media/image1410.png"/><Relationship Id="rId46" Type="http://schemas.openxmlformats.org/officeDocument/2006/relationships/customXml" Target="../ink/ink1302.xml"/><Relationship Id="rId293" Type="http://schemas.openxmlformats.org/officeDocument/2006/relationships/image" Target="../media/image1431.png"/><Relationship Id="rId307" Type="http://schemas.openxmlformats.org/officeDocument/2006/relationships/image" Target="../media/image1438.png"/><Relationship Id="rId349" Type="http://schemas.openxmlformats.org/officeDocument/2006/relationships/image" Target="../media/image1459.png"/><Relationship Id="rId88" Type="http://schemas.openxmlformats.org/officeDocument/2006/relationships/customXml" Target="../ink/ink1323.xml"/><Relationship Id="rId111" Type="http://schemas.openxmlformats.org/officeDocument/2006/relationships/image" Target="../media/image1340.png"/><Relationship Id="rId153" Type="http://schemas.openxmlformats.org/officeDocument/2006/relationships/image" Target="../media/image1361.png"/><Relationship Id="rId195" Type="http://schemas.openxmlformats.org/officeDocument/2006/relationships/image" Target="../media/image1382.png"/><Relationship Id="rId209" Type="http://schemas.openxmlformats.org/officeDocument/2006/relationships/image" Target="../media/image1389.png"/><Relationship Id="rId360" Type="http://schemas.openxmlformats.org/officeDocument/2006/relationships/customXml" Target="../ink/ink1459.xml"/><Relationship Id="rId416" Type="http://schemas.openxmlformats.org/officeDocument/2006/relationships/customXml" Target="../ink/ink1487.xml"/><Relationship Id="rId220" Type="http://schemas.openxmlformats.org/officeDocument/2006/relationships/customXml" Target="../ink/ink1389.xml"/><Relationship Id="rId15" Type="http://schemas.openxmlformats.org/officeDocument/2006/relationships/image" Target="../media/image1292.png"/><Relationship Id="rId57" Type="http://schemas.openxmlformats.org/officeDocument/2006/relationships/image" Target="../media/image1313.png"/><Relationship Id="rId262" Type="http://schemas.openxmlformats.org/officeDocument/2006/relationships/customXml" Target="../ink/ink1410.xml"/><Relationship Id="rId318" Type="http://schemas.openxmlformats.org/officeDocument/2006/relationships/customXml" Target="../ink/ink1438.xml"/><Relationship Id="rId99" Type="http://schemas.openxmlformats.org/officeDocument/2006/relationships/image" Target="../media/image1334.png"/><Relationship Id="rId122" Type="http://schemas.openxmlformats.org/officeDocument/2006/relationships/customXml" Target="../ink/ink1340.xml"/><Relationship Id="rId164" Type="http://schemas.openxmlformats.org/officeDocument/2006/relationships/customXml" Target="../ink/ink1361.xml"/><Relationship Id="rId371" Type="http://schemas.openxmlformats.org/officeDocument/2006/relationships/image" Target="../media/image1470.png"/><Relationship Id="rId427" Type="http://schemas.openxmlformats.org/officeDocument/2006/relationships/image" Target="../media/image1498.png"/><Relationship Id="rId26" Type="http://schemas.openxmlformats.org/officeDocument/2006/relationships/customXml" Target="../ink/ink1292.xml"/><Relationship Id="rId231" Type="http://schemas.openxmlformats.org/officeDocument/2006/relationships/image" Target="../media/image1400.png"/><Relationship Id="rId273" Type="http://schemas.openxmlformats.org/officeDocument/2006/relationships/image" Target="../media/image1421.png"/><Relationship Id="rId329" Type="http://schemas.openxmlformats.org/officeDocument/2006/relationships/image" Target="../media/image1449.png"/><Relationship Id="rId68" Type="http://schemas.openxmlformats.org/officeDocument/2006/relationships/customXml" Target="../ink/ink1313.xml"/><Relationship Id="rId133" Type="http://schemas.openxmlformats.org/officeDocument/2006/relationships/image" Target="../media/image1351.png"/><Relationship Id="rId175" Type="http://schemas.openxmlformats.org/officeDocument/2006/relationships/image" Target="../media/image1372.png"/><Relationship Id="rId340" Type="http://schemas.openxmlformats.org/officeDocument/2006/relationships/customXml" Target="../ink/ink1449.xml"/><Relationship Id="rId200" Type="http://schemas.openxmlformats.org/officeDocument/2006/relationships/customXml" Target="../ink/ink1379.xml"/><Relationship Id="rId382" Type="http://schemas.openxmlformats.org/officeDocument/2006/relationships/customXml" Target="../ink/ink1470.xml"/><Relationship Id="rId438" Type="http://schemas.openxmlformats.org/officeDocument/2006/relationships/customXml" Target="../ink/ink1498.xml"/><Relationship Id="rId242" Type="http://schemas.openxmlformats.org/officeDocument/2006/relationships/customXml" Target="../ink/ink1400.xml"/><Relationship Id="rId284" Type="http://schemas.openxmlformats.org/officeDocument/2006/relationships/customXml" Target="../ink/ink1421.xml"/><Relationship Id="rId37" Type="http://schemas.openxmlformats.org/officeDocument/2006/relationships/image" Target="../media/image1303.png"/><Relationship Id="rId79" Type="http://schemas.openxmlformats.org/officeDocument/2006/relationships/image" Target="../media/image1324.png"/><Relationship Id="rId102" Type="http://schemas.openxmlformats.org/officeDocument/2006/relationships/customXml" Target="../ink/ink1330.xml"/><Relationship Id="rId144" Type="http://schemas.openxmlformats.org/officeDocument/2006/relationships/customXml" Target="../ink/ink1351.xml"/><Relationship Id="rId90" Type="http://schemas.openxmlformats.org/officeDocument/2006/relationships/customXml" Target="../ink/ink1324.xml"/><Relationship Id="rId186" Type="http://schemas.openxmlformats.org/officeDocument/2006/relationships/customXml" Target="../ink/ink1372.xml"/><Relationship Id="rId351" Type="http://schemas.openxmlformats.org/officeDocument/2006/relationships/image" Target="../media/image1460.png"/><Relationship Id="rId393" Type="http://schemas.openxmlformats.org/officeDocument/2006/relationships/image" Target="../media/image1481.png"/><Relationship Id="rId407" Type="http://schemas.openxmlformats.org/officeDocument/2006/relationships/image" Target="../media/image1488.png"/><Relationship Id="rId449" Type="http://schemas.openxmlformats.org/officeDocument/2006/relationships/image" Target="../media/image1509.png"/><Relationship Id="rId211" Type="http://schemas.openxmlformats.org/officeDocument/2006/relationships/image" Target="../media/image1390.png"/><Relationship Id="rId253" Type="http://schemas.openxmlformats.org/officeDocument/2006/relationships/image" Target="../media/image1411.png"/><Relationship Id="rId295" Type="http://schemas.openxmlformats.org/officeDocument/2006/relationships/image" Target="../media/image1432.png"/><Relationship Id="rId309" Type="http://schemas.openxmlformats.org/officeDocument/2006/relationships/image" Target="../media/image1439.png"/><Relationship Id="rId48" Type="http://schemas.openxmlformats.org/officeDocument/2006/relationships/customXml" Target="../ink/ink1303.xml"/><Relationship Id="rId113" Type="http://schemas.openxmlformats.org/officeDocument/2006/relationships/image" Target="../media/image1341.png"/><Relationship Id="rId320" Type="http://schemas.openxmlformats.org/officeDocument/2006/relationships/customXml" Target="../ink/ink1439.xml"/><Relationship Id="rId155" Type="http://schemas.openxmlformats.org/officeDocument/2006/relationships/image" Target="../media/image1362.png"/><Relationship Id="rId197" Type="http://schemas.openxmlformats.org/officeDocument/2006/relationships/image" Target="../media/image1383.png"/><Relationship Id="rId362" Type="http://schemas.openxmlformats.org/officeDocument/2006/relationships/customXml" Target="../ink/ink1460.xml"/><Relationship Id="rId418" Type="http://schemas.openxmlformats.org/officeDocument/2006/relationships/customXml" Target="../ink/ink1488.xml"/><Relationship Id="rId222" Type="http://schemas.openxmlformats.org/officeDocument/2006/relationships/customXml" Target="../ink/ink1390.xml"/><Relationship Id="rId264" Type="http://schemas.openxmlformats.org/officeDocument/2006/relationships/customXml" Target="../ink/ink1411.xml"/><Relationship Id="rId17" Type="http://schemas.openxmlformats.org/officeDocument/2006/relationships/image" Target="../media/image1293.png"/><Relationship Id="rId59" Type="http://schemas.openxmlformats.org/officeDocument/2006/relationships/image" Target="../media/image1314.png"/><Relationship Id="rId124" Type="http://schemas.openxmlformats.org/officeDocument/2006/relationships/customXml" Target="../ink/ink1341.xml"/><Relationship Id="rId70" Type="http://schemas.openxmlformats.org/officeDocument/2006/relationships/customXml" Target="../ink/ink1314.xml"/><Relationship Id="rId166" Type="http://schemas.openxmlformats.org/officeDocument/2006/relationships/customXml" Target="../ink/ink1362.xml"/><Relationship Id="rId331" Type="http://schemas.openxmlformats.org/officeDocument/2006/relationships/image" Target="../media/image1450.png"/><Relationship Id="rId373" Type="http://schemas.openxmlformats.org/officeDocument/2006/relationships/image" Target="../media/image1471.png"/><Relationship Id="rId429" Type="http://schemas.openxmlformats.org/officeDocument/2006/relationships/image" Target="../media/image149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01.png"/><Relationship Id="rId440" Type="http://schemas.openxmlformats.org/officeDocument/2006/relationships/customXml" Target="../ink/ink1499.xml"/><Relationship Id="rId28" Type="http://schemas.openxmlformats.org/officeDocument/2006/relationships/customXml" Target="../ink/ink1293.xml"/><Relationship Id="rId275" Type="http://schemas.openxmlformats.org/officeDocument/2006/relationships/image" Target="../media/image1422.png"/><Relationship Id="rId300" Type="http://schemas.openxmlformats.org/officeDocument/2006/relationships/customXml" Target="../ink/ink1429.xml"/><Relationship Id="rId81" Type="http://schemas.openxmlformats.org/officeDocument/2006/relationships/image" Target="../media/image1325.png"/><Relationship Id="rId135" Type="http://schemas.openxmlformats.org/officeDocument/2006/relationships/image" Target="../media/image1352.png"/><Relationship Id="rId177" Type="http://schemas.openxmlformats.org/officeDocument/2006/relationships/image" Target="../media/image1373.png"/><Relationship Id="rId342" Type="http://schemas.openxmlformats.org/officeDocument/2006/relationships/customXml" Target="../ink/ink1450.xml"/><Relationship Id="rId384" Type="http://schemas.openxmlformats.org/officeDocument/2006/relationships/customXml" Target="../ink/ink1471.xml"/><Relationship Id="rId202" Type="http://schemas.openxmlformats.org/officeDocument/2006/relationships/customXml" Target="../ink/ink1380.xml"/><Relationship Id="rId244" Type="http://schemas.openxmlformats.org/officeDocument/2006/relationships/customXml" Target="../ink/ink1401.xml"/><Relationship Id="rId39" Type="http://schemas.openxmlformats.org/officeDocument/2006/relationships/image" Target="../media/image1304.png"/><Relationship Id="rId286" Type="http://schemas.openxmlformats.org/officeDocument/2006/relationships/customXml" Target="../ink/ink1422.xml"/><Relationship Id="rId451" Type="http://schemas.openxmlformats.org/officeDocument/2006/relationships/image" Target="../media/image1510.png"/><Relationship Id="rId50" Type="http://schemas.openxmlformats.org/officeDocument/2006/relationships/customXml" Target="../ink/ink1304.xml"/><Relationship Id="rId104" Type="http://schemas.openxmlformats.org/officeDocument/2006/relationships/customXml" Target="../ink/ink1331.xml"/><Relationship Id="rId146" Type="http://schemas.openxmlformats.org/officeDocument/2006/relationships/customXml" Target="../ink/ink1352.xml"/><Relationship Id="rId188" Type="http://schemas.openxmlformats.org/officeDocument/2006/relationships/customXml" Target="../ink/ink1373.xml"/><Relationship Id="rId311" Type="http://schemas.openxmlformats.org/officeDocument/2006/relationships/image" Target="../media/image1440.png"/><Relationship Id="rId353" Type="http://schemas.openxmlformats.org/officeDocument/2006/relationships/image" Target="../media/image1461.png"/><Relationship Id="rId395" Type="http://schemas.openxmlformats.org/officeDocument/2006/relationships/image" Target="../media/image1482.png"/><Relationship Id="rId409" Type="http://schemas.openxmlformats.org/officeDocument/2006/relationships/image" Target="../media/image1489.png"/><Relationship Id="rId92" Type="http://schemas.openxmlformats.org/officeDocument/2006/relationships/customXml" Target="../ink/ink1325.xml"/><Relationship Id="rId213" Type="http://schemas.openxmlformats.org/officeDocument/2006/relationships/image" Target="../media/image1391.png"/><Relationship Id="rId420" Type="http://schemas.openxmlformats.org/officeDocument/2006/relationships/customXml" Target="../ink/ink14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4.emf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.xml"/><Relationship Id="rId21" Type="http://schemas.openxmlformats.org/officeDocument/2006/relationships/customXml" Target="../ink/ink17.xml"/><Relationship Id="rId63" Type="http://schemas.openxmlformats.org/officeDocument/2006/relationships/customXml" Target="../ink/ink38.xml"/><Relationship Id="rId159" Type="http://schemas.openxmlformats.org/officeDocument/2006/relationships/customXml" Target="../ink/ink86.xml"/><Relationship Id="rId170" Type="http://schemas.openxmlformats.org/officeDocument/2006/relationships/image" Target="../media/image204.png"/><Relationship Id="rId226" Type="http://schemas.openxmlformats.org/officeDocument/2006/relationships/image" Target="../media/image232.png"/><Relationship Id="rId268" Type="http://schemas.openxmlformats.org/officeDocument/2006/relationships/image" Target="../media/image11.png"/><Relationship Id="rId32" Type="http://schemas.openxmlformats.org/officeDocument/2006/relationships/image" Target="../media/image135.png"/><Relationship Id="rId74" Type="http://schemas.openxmlformats.org/officeDocument/2006/relationships/image" Target="../media/image156.png"/><Relationship Id="rId128" Type="http://schemas.openxmlformats.org/officeDocument/2006/relationships/image" Target="../media/image183.png"/><Relationship Id="rId5" Type="http://schemas.openxmlformats.org/officeDocument/2006/relationships/customXml" Target="../ink/ink9.xml"/><Relationship Id="rId181" Type="http://schemas.openxmlformats.org/officeDocument/2006/relationships/customXml" Target="../ink/ink97.xml"/><Relationship Id="rId237" Type="http://schemas.openxmlformats.org/officeDocument/2006/relationships/customXml" Target="../ink/ink125.xml"/><Relationship Id="rId279" Type="http://schemas.openxmlformats.org/officeDocument/2006/relationships/customXml" Target="../ink/ink146.xml"/><Relationship Id="rId43" Type="http://schemas.openxmlformats.org/officeDocument/2006/relationships/customXml" Target="../ink/ink28.xml"/><Relationship Id="rId139" Type="http://schemas.openxmlformats.org/officeDocument/2006/relationships/customXml" Target="../ink/ink76.xml"/><Relationship Id="rId85" Type="http://schemas.openxmlformats.org/officeDocument/2006/relationships/customXml" Target="../ink/ink49.xml"/><Relationship Id="rId150" Type="http://schemas.openxmlformats.org/officeDocument/2006/relationships/image" Target="../media/image194.png"/><Relationship Id="rId171" Type="http://schemas.openxmlformats.org/officeDocument/2006/relationships/customXml" Target="../ink/ink92.xml"/><Relationship Id="rId192" Type="http://schemas.openxmlformats.org/officeDocument/2006/relationships/image" Target="../media/image215.png"/><Relationship Id="rId206" Type="http://schemas.openxmlformats.org/officeDocument/2006/relationships/image" Target="../media/image222.png"/><Relationship Id="rId227" Type="http://schemas.openxmlformats.org/officeDocument/2006/relationships/customXml" Target="../ink/ink120.xml"/><Relationship Id="rId248" Type="http://schemas.openxmlformats.org/officeDocument/2006/relationships/image" Target="../media/image243.png"/><Relationship Id="rId269" Type="http://schemas.openxmlformats.org/officeDocument/2006/relationships/customXml" Target="../ink/ink141.xml"/><Relationship Id="rId12" Type="http://schemas.openxmlformats.org/officeDocument/2006/relationships/image" Target="../media/image125.png"/><Relationship Id="rId33" Type="http://schemas.openxmlformats.org/officeDocument/2006/relationships/customXml" Target="../ink/ink23.xml"/><Relationship Id="rId108" Type="http://schemas.openxmlformats.org/officeDocument/2006/relationships/image" Target="../media/image173.png"/><Relationship Id="rId129" Type="http://schemas.openxmlformats.org/officeDocument/2006/relationships/customXml" Target="../ink/ink71.xml"/><Relationship Id="rId280" Type="http://schemas.openxmlformats.org/officeDocument/2006/relationships/image" Target="../media/image17.png"/><Relationship Id="rId54" Type="http://schemas.openxmlformats.org/officeDocument/2006/relationships/image" Target="../media/image146.png"/><Relationship Id="rId75" Type="http://schemas.openxmlformats.org/officeDocument/2006/relationships/customXml" Target="../ink/ink44.xml"/><Relationship Id="rId96" Type="http://schemas.openxmlformats.org/officeDocument/2006/relationships/image" Target="../media/image167.png"/><Relationship Id="rId140" Type="http://schemas.openxmlformats.org/officeDocument/2006/relationships/image" Target="../media/image189.png"/><Relationship Id="rId161" Type="http://schemas.openxmlformats.org/officeDocument/2006/relationships/customXml" Target="../ink/ink87.xml"/><Relationship Id="rId182" Type="http://schemas.openxmlformats.org/officeDocument/2006/relationships/image" Target="../media/image210.png"/><Relationship Id="rId217" Type="http://schemas.openxmlformats.org/officeDocument/2006/relationships/customXml" Target="../ink/ink115.xml"/><Relationship Id="rId6" Type="http://schemas.openxmlformats.org/officeDocument/2006/relationships/image" Target="../media/image122.png"/><Relationship Id="rId238" Type="http://schemas.openxmlformats.org/officeDocument/2006/relationships/image" Target="../media/image238.png"/><Relationship Id="rId259" Type="http://schemas.openxmlformats.org/officeDocument/2006/relationships/customXml" Target="../ink/ink136.xml"/><Relationship Id="rId23" Type="http://schemas.openxmlformats.org/officeDocument/2006/relationships/customXml" Target="../ink/ink18.xml"/><Relationship Id="rId119" Type="http://schemas.openxmlformats.org/officeDocument/2006/relationships/customXml" Target="../ink/ink66.xml"/><Relationship Id="rId270" Type="http://schemas.openxmlformats.org/officeDocument/2006/relationships/image" Target="../media/image12.png"/><Relationship Id="rId44" Type="http://schemas.openxmlformats.org/officeDocument/2006/relationships/image" Target="../media/image141.png"/><Relationship Id="rId65" Type="http://schemas.openxmlformats.org/officeDocument/2006/relationships/customXml" Target="../ink/ink39.xml"/><Relationship Id="rId86" Type="http://schemas.openxmlformats.org/officeDocument/2006/relationships/image" Target="../media/image162.png"/><Relationship Id="rId130" Type="http://schemas.openxmlformats.org/officeDocument/2006/relationships/image" Target="../media/image184.png"/><Relationship Id="rId151" Type="http://schemas.openxmlformats.org/officeDocument/2006/relationships/customXml" Target="../ink/ink82.xml"/><Relationship Id="rId172" Type="http://schemas.openxmlformats.org/officeDocument/2006/relationships/image" Target="../media/image205.png"/><Relationship Id="rId193" Type="http://schemas.openxmlformats.org/officeDocument/2006/relationships/customXml" Target="../ink/ink103.xml"/><Relationship Id="rId207" Type="http://schemas.openxmlformats.org/officeDocument/2006/relationships/customXml" Target="../ink/ink110.xml"/><Relationship Id="rId228" Type="http://schemas.openxmlformats.org/officeDocument/2006/relationships/image" Target="../media/image233.png"/><Relationship Id="rId249" Type="http://schemas.openxmlformats.org/officeDocument/2006/relationships/customXml" Target="../ink/ink131.xml"/><Relationship Id="rId13" Type="http://schemas.openxmlformats.org/officeDocument/2006/relationships/customXml" Target="../ink/ink13.xml"/><Relationship Id="rId109" Type="http://schemas.openxmlformats.org/officeDocument/2006/relationships/customXml" Target="../ink/ink61.xml"/><Relationship Id="rId260" Type="http://schemas.openxmlformats.org/officeDocument/2006/relationships/image" Target="../media/image249.png"/><Relationship Id="rId281" Type="http://schemas.openxmlformats.org/officeDocument/2006/relationships/customXml" Target="../ink/ink147.xml"/><Relationship Id="rId34" Type="http://schemas.openxmlformats.org/officeDocument/2006/relationships/image" Target="../media/image136.png"/><Relationship Id="rId55" Type="http://schemas.openxmlformats.org/officeDocument/2006/relationships/customXml" Target="../ink/ink34.xml"/><Relationship Id="rId76" Type="http://schemas.openxmlformats.org/officeDocument/2006/relationships/image" Target="../media/image157.png"/><Relationship Id="rId97" Type="http://schemas.openxmlformats.org/officeDocument/2006/relationships/customXml" Target="../ink/ink55.xml"/><Relationship Id="rId120" Type="http://schemas.openxmlformats.org/officeDocument/2006/relationships/image" Target="../media/image179.png"/><Relationship Id="rId141" Type="http://schemas.openxmlformats.org/officeDocument/2006/relationships/customXml" Target="../ink/ink77.xml"/><Relationship Id="rId7" Type="http://schemas.openxmlformats.org/officeDocument/2006/relationships/customXml" Target="../ink/ink10.xml"/><Relationship Id="rId162" Type="http://schemas.openxmlformats.org/officeDocument/2006/relationships/image" Target="../media/image200.png"/><Relationship Id="rId183" Type="http://schemas.openxmlformats.org/officeDocument/2006/relationships/customXml" Target="../ink/ink98.xml"/><Relationship Id="rId218" Type="http://schemas.openxmlformats.org/officeDocument/2006/relationships/image" Target="../media/image228.png"/><Relationship Id="rId239" Type="http://schemas.openxmlformats.org/officeDocument/2006/relationships/customXml" Target="../ink/ink126.xml"/><Relationship Id="rId250" Type="http://schemas.openxmlformats.org/officeDocument/2006/relationships/image" Target="../media/image244.png"/><Relationship Id="rId271" Type="http://schemas.openxmlformats.org/officeDocument/2006/relationships/customXml" Target="../ink/ink142.xml"/><Relationship Id="rId24" Type="http://schemas.openxmlformats.org/officeDocument/2006/relationships/image" Target="../media/image131.png"/><Relationship Id="rId45" Type="http://schemas.openxmlformats.org/officeDocument/2006/relationships/customXml" Target="../ink/ink29.xml"/><Relationship Id="rId66" Type="http://schemas.openxmlformats.org/officeDocument/2006/relationships/image" Target="../media/image152.png"/><Relationship Id="rId87" Type="http://schemas.openxmlformats.org/officeDocument/2006/relationships/customXml" Target="../ink/ink50.xml"/><Relationship Id="rId110" Type="http://schemas.openxmlformats.org/officeDocument/2006/relationships/image" Target="../media/image174.png"/><Relationship Id="rId131" Type="http://schemas.openxmlformats.org/officeDocument/2006/relationships/customXml" Target="../ink/ink72.xml"/><Relationship Id="rId152" Type="http://schemas.openxmlformats.org/officeDocument/2006/relationships/image" Target="../media/image195.png"/><Relationship Id="rId173" Type="http://schemas.openxmlformats.org/officeDocument/2006/relationships/customXml" Target="../ink/ink93.xml"/><Relationship Id="rId194" Type="http://schemas.openxmlformats.org/officeDocument/2006/relationships/image" Target="../media/image216.png"/><Relationship Id="rId208" Type="http://schemas.openxmlformats.org/officeDocument/2006/relationships/image" Target="../media/image223.png"/><Relationship Id="rId229" Type="http://schemas.openxmlformats.org/officeDocument/2006/relationships/customXml" Target="../ink/ink121.xml"/><Relationship Id="rId240" Type="http://schemas.openxmlformats.org/officeDocument/2006/relationships/image" Target="../media/image239.png"/><Relationship Id="rId261" Type="http://schemas.openxmlformats.org/officeDocument/2006/relationships/customXml" Target="../ink/ink137.xml"/><Relationship Id="rId14" Type="http://schemas.openxmlformats.org/officeDocument/2006/relationships/image" Target="../media/image126.png"/><Relationship Id="rId35" Type="http://schemas.openxmlformats.org/officeDocument/2006/relationships/customXml" Target="../ink/ink24.xml"/><Relationship Id="rId56" Type="http://schemas.openxmlformats.org/officeDocument/2006/relationships/image" Target="../media/image147.png"/><Relationship Id="rId77" Type="http://schemas.openxmlformats.org/officeDocument/2006/relationships/customXml" Target="../ink/ink45.xml"/><Relationship Id="rId100" Type="http://schemas.openxmlformats.org/officeDocument/2006/relationships/image" Target="../media/image169.png"/><Relationship Id="rId282" Type="http://schemas.openxmlformats.org/officeDocument/2006/relationships/image" Target="../media/image18.png"/><Relationship Id="rId8" Type="http://schemas.openxmlformats.org/officeDocument/2006/relationships/image" Target="../media/image123.png"/><Relationship Id="rId98" Type="http://schemas.openxmlformats.org/officeDocument/2006/relationships/image" Target="../media/image168.png"/><Relationship Id="rId121" Type="http://schemas.openxmlformats.org/officeDocument/2006/relationships/customXml" Target="../ink/ink67.xml"/><Relationship Id="rId142" Type="http://schemas.openxmlformats.org/officeDocument/2006/relationships/image" Target="../media/image190.png"/><Relationship Id="rId163" Type="http://schemas.openxmlformats.org/officeDocument/2006/relationships/customXml" Target="../ink/ink88.xml"/><Relationship Id="rId184" Type="http://schemas.openxmlformats.org/officeDocument/2006/relationships/image" Target="../media/image211.png"/><Relationship Id="rId219" Type="http://schemas.openxmlformats.org/officeDocument/2006/relationships/customXml" Target="../ink/ink116.xml"/><Relationship Id="rId230" Type="http://schemas.openxmlformats.org/officeDocument/2006/relationships/image" Target="../media/image234.png"/><Relationship Id="rId251" Type="http://schemas.openxmlformats.org/officeDocument/2006/relationships/customXml" Target="../ink/ink132.xml"/><Relationship Id="rId25" Type="http://schemas.openxmlformats.org/officeDocument/2006/relationships/customXml" Target="../ink/ink19.xml"/><Relationship Id="rId46" Type="http://schemas.openxmlformats.org/officeDocument/2006/relationships/image" Target="../media/image142.png"/><Relationship Id="rId67" Type="http://schemas.openxmlformats.org/officeDocument/2006/relationships/customXml" Target="../ink/ink40.xml"/><Relationship Id="rId272" Type="http://schemas.openxmlformats.org/officeDocument/2006/relationships/image" Target="../media/image13.png"/><Relationship Id="rId88" Type="http://schemas.openxmlformats.org/officeDocument/2006/relationships/image" Target="../media/image163.png"/><Relationship Id="rId111" Type="http://schemas.openxmlformats.org/officeDocument/2006/relationships/customXml" Target="../ink/ink62.xml"/><Relationship Id="rId132" Type="http://schemas.openxmlformats.org/officeDocument/2006/relationships/image" Target="../media/image185.png"/><Relationship Id="rId153" Type="http://schemas.openxmlformats.org/officeDocument/2006/relationships/customXml" Target="../ink/ink83.xml"/><Relationship Id="rId174" Type="http://schemas.openxmlformats.org/officeDocument/2006/relationships/image" Target="../media/image206.png"/><Relationship Id="rId195" Type="http://schemas.openxmlformats.org/officeDocument/2006/relationships/customXml" Target="../ink/ink104.xml"/><Relationship Id="rId209" Type="http://schemas.openxmlformats.org/officeDocument/2006/relationships/customXml" Target="../ink/ink111.xml"/><Relationship Id="rId220" Type="http://schemas.openxmlformats.org/officeDocument/2006/relationships/image" Target="../media/image229.png"/><Relationship Id="rId241" Type="http://schemas.openxmlformats.org/officeDocument/2006/relationships/customXml" Target="../ink/ink127.xml"/><Relationship Id="rId15" Type="http://schemas.openxmlformats.org/officeDocument/2006/relationships/customXml" Target="../ink/ink14.xml"/><Relationship Id="rId36" Type="http://schemas.openxmlformats.org/officeDocument/2006/relationships/image" Target="../media/image137.png"/><Relationship Id="rId57" Type="http://schemas.openxmlformats.org/officeDocument/2006/relationships/customXml" Target="../ink/ink35.xml"/><Relationship Id="rId262" Type="http://schemas.openxmlformats.org/officeDocument/2006/relationships/image" Target="../media/image250.png"/><Relationship Id="rId283" Type="http://schemas.openxmlformats.org/officeDocument/2006/relationships/customXml" Target="../ink/ink148.xml"/><Relationship Id="rId78" Type="http://schemas.openxmlformats.org/officeDocument/2006/relationships/image" Target="../media/image158.png"/><Relationship Id="rId99" Type="http://schemas.openxmlformats.org/officeDocument/2006/relationships/customXml" Target="../ink/ink56.xml"/><Relationship Id="rId101" Type="http://schemas.openxmlformats.org/officeDocument/2006/relationships/customXml" Target="../ink/ink57.xml"/><Relationship Id="rId122" Type="http://schemas.openxmlformats.org/officeDocument/2006/relationships/image" Target="../media/image180.png"/><Relationship Id="rId143" Type="http://schemas.openxmlformats.org/officeDocument/2006/relationships/customXml" Target="../ink/ink78.xml"/><Relationship Id="rId164" Type="http://schemas.openxmlformats.org/officeDocument/2006/relationships/image" Target="../media/image201.png"/><Relationship Id="rId185" Type="http://schemas.openxmlformats.org/officeDocument/2006/relationships/customXml" Target="../ink/ink99.xml"/><Relationship Id="rId9" Type="http://schemas.openxmlformats.org/officeDocument/2006/relationships/customXml" Target="../ink/ink11.xml"/><Relationship Id="rId210" Type="http://schemas.openxmlformats.org/officeDocument/2006/relationships/image" Target="../media/image224.png"/><Relationship Id="rId26" Type="http://schemas.openxmlformats.org/officeDocument/2006/relationships/image" Target="../media/image132.png"/><Relationship Id="rId231" Type="http://schemas.openxmlformats.org/officeDocument/2006/relationships/customXml" Target="../ink/ink122.xml"/><Relationship Id="rId252" Type="http://schemas.openxmlformats.org/officeDocument/2006/relationships/image" Target="../media/image245.png"/><Relationship Id="rId273" Type="http://schemas.openxmlformats.org/officeDocument/2006/relationships/customXml" Target="../ink/ink143.xml"/><Relationship Id="rId47" Type="http://schemas.openxmlformats.org/officeDocument/2006/relationships/customXml" Target="../ink/ink30.xml"/><Relationship Id="rId68" Type="http://schemas.openxmlformats.org/officeDocument/2006/relationships/image" Target="../media/image153.png"/><Relationship Id="rId89" Type="http://schemas.openxmlformats.org/officeDocument/2006/relationships/customXml" Target="../ink/ink51.xml"/><Relationship Id="rId112" Type="http://schemas.openxmlformats.org/officeDocument/2006/relationships/image" Target="../media/image175.png"/><Relationship Id="rId133" Type="http://schemas.openxmlformats.org/officeDocument/2006/relationships/customXml" Target="../ink/ink73.xml"/><Relationship Id="rId154" Type="http://schemas.openxmlformats.org/officeDocument/2006/relationships/image" Target="../media/image196.png"/><Relationship Id="rId175" Type="http://schemas.openxmlformats.org/officeDocument/2006/relationships/customXml" Target="../ink/ink94.xml"/><Relationship Id="rId196" Type="http://schemas.openxmlformats.org/officeDocument/2006/relationships/image" Target="../media/image217.png"/><Relationship Id="rId200" Type="http://schemas.openxmlformats.org/officeDocument/2006/relationships/image" Target="../media/image219.png"/><Relationship Id="rId16" Type="http://schemas.openxmlformats.org/officeDocument/2006/relationships/image" Target="../media/image127.png"/><Relationship Id="rId221" Type="http://schemas.openxmlformats.org/officeDocument/2006/relationships/customXml" Target="../ink/ink117.xml"/><Relationship Id="rId242" Type="http://schemas.openxmlformats.org/officeDocument/2006/relationships/image" Target="../media/image240.png"/><Relationship Id="rId263" Type="http://schemas.openxmlformats.org/officeDocument/2006/relationships/customXml" Target="../ink/ink138.xml"/><Relationship Id="rId284" Type="http://schemas.openxmlformats.org/officeDocument/2006/relationships/image" Target="../media/image19.png"/><Relationship Id="rId37" Type="http://schemas.openxmlformats.org/officeDocument/2006/relationships/customXml" Target="../ink/ink25.xml"/><Relationship Id="rId58" Type="http://schemas.openxmlformats.org/officeDocument/2006/relationships/image" Target="../media/image148.png"/><Relationship Id="rId79" Type="http://schemas.openxmlformats.org/officeDocument/2006/relationships/customXml" Target="../ink/ink46.xml"/><Relationship Id="rId102" Type="http://schemas.openxmlformats.org/officeDocument/2006/relationships/image" Target="../media/image170.png"/><Relationship Id="rId123" Type="http://schemas.openxmlformats.org/officeDocument/2006/relationships/customXml" Target="../ink/ink68.xml"/><Relationship Id="rId144" Type="http://schemas.openxmlformats.org/officeDocument/2006/relationships/image" Target="../media/image191.png"/><Relationship Id="rId90" Type="http://schemas.openxmlformats.org/officeDocument/2006/relationships/image" Target="../media/image164.png"/><Relationship Id="rId165" Type="http://schemas.openxmlformats.org/officeDocument/2006/relationships/customXml" Target="../ink/ink89.xml"/><Relationship Id="rId186" Type="http://schemas.openxmlformats.org/officeDocument/2006/relationships/image" Target="../media/image212.png"/><Relationship Id="rId211" Type="http://schemas.openxmlformats.org/officeDocument/2006/relationships/customXml" Target="../ink/ink112.xml"/><Relationship Id="rId232" Type="http://schemas.openxmlformats.org/officeDocument/2006/relationships/image" Target="../media/image235.png"/><Relationship Id="rId253" Type="http://schemas.openxmlformats.org/officeDocument/2006/relationships/customXml" Target="../ink/ink133.xml"/><Relationship Id="rId274" Type="http://schemas.openxmlformats.org/officeDocument/2006/relationships/image" Target="../media/image14.png"/><Relationship Id="rId27" Type="http://schemas.openxmlformats.org/officeDocument/2006/relationships/customXml" Target="../ink/ink20.xml"/><Relationship Id="rId48" Type="http://schemas.openxmlformats.org/officeDocument/2006/relationships/image" Target="../media/image143.png"/><Relationship Id="rId69" Type="http://schemas.openxmlformats.org/officeDocument/2006/relationships/customXml" Target="../ink/ink41.xml"/><Relationship Id="rId113" Type="http://schemas.openxmlformats.org/officeDocument/2006/relationships/customXml" Target="../ink/ink63.xml"/><Relationship Id="rId134" Type="http://schemas.openxmlformats.org/officeDocument/2006/relationships/image" Target="../media/image186.png"/><Relationship Id="rId80" Type="http://schemas.openxmlformats.org/officeDocument/2006/relationships/image" Target="../media/image159.png"/><Relationship Id="rId155" Type="http://schemas.openxmlformats.org/officeDocument/2006/relationships/customXml" Target="../ink/ink84.xml"/><Relationship Id="rId176" Type="http://schemas.openxmlformats.org/officeDocument/2006/relationships/image" Target="../media/image207.png"/><Relationship Id="rId197" Type="http://schemas.openxmlformats.org/officeDocument/2006/relationships/customXml" Target="../ink/ink105.xml"/><Relationship Id="rId201" Type="http://schemas.openxmlformats.org/officeDocument/2006/relationships/customXml" Target="../ink/ink107.xml"/><Relationship Id="rId222" Type="http://schemas.openxmlformats.org/officeDocument/2006/relationships/image" Target="../media/image230.png"/><Relationship Id="rId243" Type="http://schemas.openxmlformats.org/officeDocument/2006/relationships/customXml" Target="../ink/ink128.xml"/><Relationship Id="rId264" Type="http://schemas.openxmlformats.org/officeDocument/2006/relationships/image" Target="../media/image9.png"/><Relationship Id="rId285" Type="http://schemas.openxmlformats.org/officeDocument/2006/relationships/customXml" Target="../ink/ink149.xml"/><Relationship Id="rId17" Type="http://schemas.openxmlformats.org/officeDocument/2006/relationships/customXml" Target="../ink/ink15.xml"/><Relationship Id="rId38" Type="http://schemas.openxmlformats.org/officeDocument/2006/relationships/image" Target="../media/image138.png"/><Relationship Id="rId59" Type="http://schemas.openxmlformats.org/officeDocument/2006/relationships/customXml" Target="../ink/ink36.xml"/><Relationship Id="rId103" Type="http://schemas.openxmlformats.org/officeDocument/2006/relationships/customXml" Target="../ink/ink58.xml"/><Relationship Id="rId124" Type="http://schemas.openxmlformats.org/officeDocument/2006/relationships/image" Target="../media/image181.png"/><Relationship Id="rId70" Type="http://schemas.openxmlformats.org/officeDocument/2006/relationships/image" Target="../media/image154.png"/><Relationship Id="rId91" Type="http://schemas.openxmlformats.org/officeDocument/2006/relationships/customXml" Target="../ink/ink52.xml"/><Relationship Id="rId145" Type="http://schemas.openxmlformats.org/officeDocument/2006/relationships/customXml" Target="../ink/ink79.xml"/><Relationship Id="rId166" Type="http://schemas.openxmlformats.org/officeDocument/2006/relationships/image" Target="../media/image202.png"/><Relationship Id="rId187" Type="http://schemas.openxmlformats.org/officeDocument/2006/relationships/customXml" Target="../ink/ink10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25.png"/><Relationship Id="rId233" Type="http://schemas.openxmlformats.org/officeDocument/2006/relationships/customXml" Target="../ink/ink123.xml"/><Relationship Id="rId254" Type="http://schemas.openxmlformats.org/officeDocument/2006/relationships/image" Target="../media/image246.png"/><Relationship Id="rId28" Type="http://schemas.openxmlformats.org/officeDocument/2006/relationships/image" Target="../media/image133.png"/><Relationship Id="rId49" Type="http://schemas.openxmlformats.org/officeDocument/2006/relationships/customXml" Target="../ink/ink31.xml"/><Relationship Id="rId114" Type="http://schemas.openxmlformats.org/officeDocument/2006/relationships/image" Target="../media/image176.png"/><Relationship Id="rId275" Type="http://schemas.openxmlformats.org/officeDocument/2006/relationships/customXml" Target="../ink/ink144.xml"/><Relationship Id="rId60" Type="http://schemas.openxmlformats.org/officeDocument/2006/relationships/image" Target="../media/image149.png"/><Relationship Id="rId81" Type="http://schemas.openxmlformats.org/officeDocument/2006/relationships/customXml" Target="../ink/ink47.xml"/><Relationship Id="rId135" Type="http://schemas.openxmlformats.org/officeDocument/2006/relationships/customXml" Target="../ink/ink74.xml"/><Relationship Id="rId156" Type="http://schemas.openxmlformats.org/officeDocument/2006/relationships/image" Target="../media/image197.png"/><Relationship Id="rId177" Type="http://schemas.openxmlformats.org/officeDocument/2006/relationships/customXml" Target="../ink/ink95.xml"/><Relationship Id="rId198" Type="http://schemas.openxmlformats.org/officeDocument/2006/relationships/image" Target="../media/image218.png"/><Relationship Id="rId202" Type="http://schemas.openxmlformats.org/officeDocument/2006/relationships/image" Target="../media/image220.png"/><Relationship Id="rId223" Type="http://schemas.openxmlformats.org/officeDocument/2006/relationships/customXml" Target="../ink/ink118.xml"/><Relationship Id="rId244" Type="http://schemas.openxmlformats.org/officeDocument/2006/relationships/image" Target="../media/image241.png"/><Relationship Id="rId18" Type="http://schemas.openxmlformats.org/officeDocument/2006/relationships/image" Target="../media/image128.png"/><Relationship Id="rId39" Type="http://schemas.openxmlformats.org/officeDocument/2006/relationships/customXml" Target="../ink/ink26.xml"/><Relationship Id="rId265" Type="http://schemas.openxmlformats.org/officeDocument/2006/relationships/customXml" Target="../ink/ink139.xml"/><Relationship Id="rId286" Type="http://schemas.openxmlformats.org/officeDocument/2006/relationships/image" Target="../media/image20.png"/><Relationship Id="rId50" Type="http://schemas.openxmlformats.org/officeDocument/2006/relationships/image" Target="../media/image144.png"/><Relationship Id="rId104" Type="http://schemas.openxmlformats.org/officeDocument/2006/relationships/image" Target="../media/image171.png"/><Relationship Id="rId125" Type="http://schemas.openxmlformats.org/officeDocument/2006/relationships/customXml" Target="../ink/ink69.xml"/><Relationship Id="rId146" Type="http://schemas.openxmlformats.org/officeDocument/2006/relationships/image" Target="../media/image192.png"/><Relationship Id="rId167" Type="http://schemas.openxmlformats.org/officeDocument/2006/relationships/customXml" Target="../ink/ink90.xml"/><Relationship Id="rId188" Type="http://schemas.openxmlformats.org/officeDocument/2006/relationships/image" Target="../media/image213.png"/><Relationship Id="rId71" Type="http://schemas.openxmlformats.org/officeDocument/2006/relationships/customXml" Target="../ink/ink42.xml"/><Relationship Id="rId92" Type="http://schemas.openxmlformats.org/officeDocument/2006/relationships/image" Target="../media/image165.png"/><Relationship Id="rId213" Type="http://schemas.openxmlformats.org/officeDocument/2006/relationships/customXml" Target="../ink/ink113.xml"/><Relationship Id="rId234" Type="http://schemas.openxmlformats.org/officeDocument/2006/relationships/image" Target="../media/image236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1.xml"/><Relationship Id="rId255" Type="http://schemas.openxmlformats.org/officeDocument/2006/relationships/customXml" Target="../ink/ink134.xml"/><Relationship Id="rId276" Type="http://schemas.openxmlformats.org/officeDocument/2006/relationships/image" Target="../media/image15.png"/><Relationship Id="rId40" Type="http://schemas.openxmlformats.org/officeDocument/2006/relationships/image" Target="../media/image139.png"/><Relationship Id="rId115" Type="http://schemas.openxmlformats.org/officeDocument/2006/relationships/customXml" Target="../ink/ink64.xml"/><Relationship Id="rId136" Type="http://schemas.openxmlformats.org/officeDocument/2006/relationships/image" Target="../media/image187.png"/><Relationship Id="rId157" Type="http://schemas.openxmlformats.org/officeDocument/2006/relationships/customXml" Target="../ink/ink85.xml"/><Relationship Id="rId178" Type="http://schemas.openxmlformats.org/officeDocument/2006/relationships/image" Target="../media/image208.png"/><Relationship Id="rId61" Type="http://schemas.openxmlformats.org/officeDocument/2006/relationships/customXml" Target="../ink/ink37.xml"/><Relationship Id="rId82" Type="http://schemas.openxmlformats.org/officeDocument/2006/relationships/image" Target="../media/image160.png"/><Relationship Id="rId199" Type="http://schemas.openxmlformats.org/officeDocument/2006/relationships/customXml" Target="../ink/ink106.xml"/><Relationship Id="rId203" Type="http://schemas.openxmlformats.org/officeDocument/2006/relationships/customXml" Target="../ink/ink108.xml"/><Relationship Id="rId19" Type="http://schemas.openxmlformats.org/officeDocument/2006/relationships/customXml" Target="../ink/ink16.xml"/><Relationship Id="rId224" Type="http://schemas.openxmlformats.org/officeDocument/2006/relationships/image" Target="../media/image231.png"/><Relationship Id="rId245" Type="http://schemas.openxmlformats.org/officeDocument/2006/relationships/customXml" Target="../ink/ink129.xml"/><Relationship Id="rId266" Type="http://schemas.openxmlformats.org/officeDocument/2006/relationships/image" Target="../media/image10.png"/><Relationship Id="rId287" Type="http://schemas.openxmlformats.org/officeDocument/2006/relationships/customXml" Target="../ink/ink150.xml"/><Relationship Id="rId30" Type="http://schemas.openxmlformats.org/officeDocument/2006/relationships/image" Target="../media/image134.png"/><Relationship Id="rId105" Type="http://schemas.openxmlformats.org/officeDocument/2006/relationships/customXml" Target="../ink/ink59.xml"/><Relationship Id="rId126" Type="http://schemas.openxmlformats.org/officeDocument/2006/relationships/image" Target="../media/image182.png"/><Relationship Id="rId147" Type="http://schemas.openxmlformats.org/officeDocument/2006/relationships/customXml" Target="../ink/ink80.xml"/><Relationship Id="rId168" Type="http://schemas.openxmlformats.org/officeDocument/2006/relationships/image" Target="../media/image203.png"/><Relationship Id="rId51" Type="http://schemas.openxmlformats.org/officeDocument/2006/relationships/customXml" Target="../ink/ink32.xml"/><Relationship Id="rId72" Type="http://schemas.openxmlformats.org/officeDocument/2006/relationships/image" Target="../media/image155.png"/><Relationship Id="rId93" Type="http://schemas.openxmlformats.org/officeDocument/2006/relationships/customXml" Target="../ink/ink53.xml"/><Relationship Id="rId189" Type="http://schemas.openxmlformats.org/officeDocument/2006/relationships/customXml" Target="../ink/ink101.xml"/><Relationship Id="rId3" Type="http://schemas.openxmlformats.org/officeDocument/2006/relationships/customXml" Target="../ink/ink8.xml"/><Relationship Id="rId214" Type="http://schemas.openxmlformats.org/officeDocument/2006/relationships/image" Target="../media/image226.png"/><Relationship Id="rId235" Type="http://schemas.openxmlformats.org/officeDocument/2006/relationships/customXml" Target="../ink/ink124.xml"/><Relationship Id="rId256" Type="http://schemas.openxmlformats.org/officeDocument/2006/relationships/image" Target="../media/image247.png"/><Relationship Id="rId277" Type="http://schemas.openxmlformats.org/officeDocument/2006/relationships/customXml" Target="../ink/ink145.xml"/><Relationship Id="rId116" Type="http://schemas.openxmlformats.org/officeDocument/2006/relationships/image" Target="../media/image177.png"/><Relationship Id="rId137" Type="http://schemas.openxmlformats.org/officeDocument/2006/relationships/customXml" Target="../ink/ink75.xml"/><Relationship Id="rId158" Type="http://schemas.openxmlformats.org/officeDocument/2006/relationships/image" Target="../media/image198.png"/><Relationship Id="rId20" Type="http://schemas.openxmlformats.org/officeDocument/2006/relationships/image" Target="../media/image129.png"/><Relationship Id="rId41" Type="http://schemas.openxmlformats.org/officeDocument/2006/relationships/customXml" Target="../ink/ink27.xml"/><Relationship Id="rId62" Type="http://schemas.openxmlformats.org/officeDocument/2006/relationships/image" Target="../media/image150.png"/><Relationship Id="rId83" Type="http://schemas.openxmlformats.org/officeDocument/2006/relationships/customXml" Target="../ink/ink48.xml"/><Relationship Id="rId179" Type="http://schemas.openxmlformats.org/officeDocument/2006/relationships/customXml" Target="../ink/ink96.xml"/><Relationship Id="rId190" Type="http://schemas.openxmlformats.org/officeDocument/2006/relationships/image" Target="../media/image214.png"/><Relationship Id="rId204" Type="http://schemas.openxmlformats.org/officeDocument/2006/relationships/image" Target="../media/image221.png"/><Relationship Id="rId225" Type="http://schemas.openxmlformats.org/officeDocument/2006/relationships/customXml" Target="../ink/ink119.xml"/><Relationship Id="rId246" Type="http://schemas.openxmlformats.org/officeDocument/2006/relationships/image" Target="../media/image242.png"/><Relationship Id="rId267" Type="http://schemas.openxmlformats.org/officeDocument/2006/relationships/customXml" Target="../ink/ink140.xml"/><Relationship Id="rId288" Type="http://schemas.openxmlformats.org/officeDocument/2006/relationships/image" Target="../media/image21.png"/><Relationship Id="rId106" Type="http://schemas.openxmlformats.org/officeDocument/2006/relationships/image" Target="../media/image172.png"/><Relationship Id="rId127" Type="http://schemas.openxmlformats.org/officeDocument/2006/relationships/customXml" Target="../ink/ink70.xml"/><Relationship Id="rId10" Type="http://schemas.openxmlformats.org/officeDocument/2006/relationships/image" Target="../media/image124.png"/><Relationship Id="rId31" Type="http://schemas.openxmlformats.org/officeDocument/2006/relationships/customXml" Target="../ink/ink22.xml"/><Relationship Id="rId52" Type="http://schemas.openxmlformats.org/officeDocument/2006/relationships/image" Target="../media/image145.png"/><Relationship Id="rId73" Type="http://schemas.openxmlformats.org/officeDocument/2006/relationships/customXml" Target="../ink/ink43.xml"/><Relationship Id="rId94" Type="http://schemas.openxmlformats.org/officeDocument/2006/relationships/image" Target="../media/image166.png"/><Relationship Id="rId148" Type="http://schemas.openxmlformats.org/officeDocument/2006/relationships/image" Target="../media/image193.png"/><Relationship Id="rId169" Type="http://schemas.openxmlformats.org/officeDocument/2006/relationships/customXml" Target="../ink/ink91.xml"/><Relationship Id="rId4" Type="http://schemas.openxmlformats.org/officeDocument/2006/relationships/image" Target="../media/image121.png"/><Relationship Id="rId180" Type="http://schemas.openxmlformats.org/officeDocument/2006/relationships/image" Target="../media/image209.png"/><Relationship Id="rId215" Type="http://schemas.openxmlformats.org/officeDocument/2006/relationships/customXml" Target="../ink/ink114.xml"/><Relationship Id="rId236" Type="http://schemas.openxmlformats.org/officeDocument/2006/relationships/image" Target="../media/image237.png"/><Relationship Id="rId257" Type="http://schemas.openxmlformats.org/officeDocument/2006/relationships/customXml" Target="../ink/ink135.xml"/><Relationship Id="rId278" Type="http://schemas.openxmlformats.org/officeDocument/2006/relationships/image" Target="../media/image16.png"/><Relationship Id="rId42" Type="http://schemas.openxmlformats.org/officeDocument/2006/relationships/image" Target="../media/image140.png"/><Relationship Id="rId84" Type="http://schemas.openxmlformats.org/officeDocument/2006/relationships/image" Target="../media/image161.png"/><Relationship Id="rId138" Type="http://schemas.openxmlformats.org/officeDocument/2006/relationships/image" Target="../media/image188.png"/><Relationship Id="rId191" Type="http://schemas.openxmlformats.org/officeDocument/2006/relationships/customXml" Target="../ink/ink102.xml"/><Relationship Id="rId205" Type="http://schemas.openxmlformats.org/officeDocument/2006/relationships/customXml" Target="../ink/ink109.xml"/><Relationship Id="rId247" Type="http://schemas.openxmlformats.org/officeDocument/2006/relationships/customXml" Target="../ink/ink130.xml"/><Relationship Id="rId107" Type="http://schemas.openxmlformats.org/officeDocument/2006/relationships/customXml" Target="../ink/ink60.xml"/><Relationship Id="rId11" Type="http://schemas.openxmlformats.org/officeDocument/2006/relationships/customXml" Target="../ink/ink12.xml"/><Relationship Id="rId53" Type="http://schemas.openxmlformats.org/officeDocument/2006/relationships/customXml" Target="../ink/ink33.xml"/><Relationship Id="rId149" Type="http://schemas.openxmlformats.org/officeDocument/2006/relationships/customXml" Target="../ink/ink81.xml"/><Relationship Id="rId95" Type="http://schemas.openxmlformats.org/officeDocument/2006/relationships/customXml" Target="../ink/ink54.xml"/><Relationship Id="rId160" Type="http://schemas.openxmlformats.org/officeDocument/2006/relationships/image" Target="../media/image199.png"/><Relationship Id="rId216" Type="http://schemas.openxmlformats.org/officeDocument/2006/relationships/image" Target="../media/image227.png"/><Relationship Id="rId258" Type="http://schemas.openxmlformats.org/officeDocument/2006/relationships/image" Target="../media/image248.png"/><Relationship Id="rId22" Type="http://schemas.openxmlformats.org/officeDocument/2006/relationships/image" Target="../media/image130.png"/><Relationship Id="rId64" Type="http://schemas.openxmlformats.org/officeDocument/2006/relationships/image" Target="../media/image151.png"/><Relationship Id="rId118" Type="http://schemas.openxmlformats.org/officeDocument/2006/relationships/image" Target="../media/image17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8.xml"/><Relationship Id="rId21" Type="http://schemas.openxmlformats.org/officeDocument/2006/relationships/customXml" Target="../ink/ink160.xml"/><Relationship Id="rId42" Type="http://schemas.openxmlformats.org/officeDocument/2006/relationships/image" Target="../media/image270.png"/><Relationship Id="rId63" Type="http://schemas.openxmlformats.org/officeDocument/2006/relationships/customXml" Target="../ink/ink181.xml"/><Relationship Id="rId84" Type="http://schemas.openxmlformats.org/officeDocument/2006/relationships/image" Target="../media/image292.png"/><Relationship Id="rId138" Type="http://schemas.openxmlformats.org/officeDocument/2006/relationships/image" Target="../media/image319.png"/><Relationship Id="rId159" Type="http://schemas.openxmlformats.org/officeDocument/2006/relationships/customXml" Target="../ink/ink229.xml"/><Relationship Id="rId170" Type="http://schemas.openxmlformats.org/officeDocument/2006/relationships/image" Target="../media/image336.png"/><Relationship Id="rId191" Type="http://schemas.openxmlformats.org/officeDocument/2006/relationships/customXml" Target="../ink/ink245.xml"/><Relationship Id="rId205" Type="http://schemas.openxmlformats.org/officeDocument/2006/relationships/customXml" Target="../ink/ink252.xml"/><Relationship Id="rId226" Type="http://schemas.openxmlformats.org/officeDocument/2006/relationships/image" Target="../media/image25.png"/><Relationship Id="rId107" Type="http://schemas.openxmlformats.org/officeDocument/2006/relationships/customXml" Target="../ink/ink203.xml"/><Relationship Id="rId11" Type="http://schemas.openxmlformats.org/officeDocument/2006/relationships/customXml" Target="../ink/ink155.xml"/><Relationship Id="rId32" Type="http://schemas.openxmlformats.org/officeDocument/2006/relationships/image" Target="../media/image265.png"/><Relationship Id="rId53" Type="http://schemas.openxmlformats.org/officeDocument/2006/relationships/customXml" Target="../ink/ink176.xml"/><Relationship Id="rId74" Type="http://schemas.openxmlformats.org/officeDocument/2006/relationships/image" Target="../media/image287.png"/><Relationship Id="rId128" Type="http://schemas.openxmlformats.org/officeDocument/2006/relationships/image" Target="../media/image314.png"/><Relationship Id="rId149" Type="http://schemas.openxmlformats.org/officeDocument/2006/relationships/customXml" Target="../ink/ink224.xml"/><Relationship Id="rId5" Type="http://schemas.openxmlformats.org/officeDocument/2006/relationships/customXml" Target="../ink/ink152.xml"/><Relationship Id="rId95" Type="http://schemas.openxmlformats.org/officeDocument/2006/relationships/customXml" Target="../ink/ink197.xml"/><Relationship Id="rId160" Type="http://schemas.openxmlformats.org/officeDocument/2006/relationships/image" Target="../media/image331.png"/><Relationship Id="rId181" Type="http://schemas.openxmlformats.org/officeDocument/2006/relationships/customXml" Target="../ink/ink240.xml"/><Relationship Id="rId216" Type="http://schemas.openxmlformats.org/officeDocument/2006/relationships/image" Target="../media/image359.png"/><Relationship Id="rId22" Type="http://schemas.openxmlformats.org/officeDocument/2006/relationships/image" Target="../media/image260.png"/><Relationship Id="rId43" Type="http://schemas.openxmlformats.org/officeDocument/2006/relationships/customXml" Target="../ink/ink171.xml"/><Relationship Id="rId64" Type="http://schemas.openxmlformats.org/officeDocument/2006/relationships/image" Target="../media/image281.png"/><Relationship Id="rId118" Type="http://schemas.openxmlformats.org/officeDocument/2006/relationships/image" Target="../media/image309.png"/><Relationship Id="rId139" Type="http://schemas.openxmlformats.org/officeDocument/2006/relationships/customXml" Target="../ink/ink219.xml"/><Relationship Id="rId85" Type="http://schemas.openxmlformats.org/officeDocument/2006/relationships/customXml" Target="../ink/ink192.xml"/><Relationship Id="rId150" Type="http://schemas.openxmlformats.org/officeDocument/2006/relationships/image" Target="../media/image325.png"/><Relationship Id="rId171" Type="http://schemas.openxmlformats.org/officeDocument/2006/relationships/customXml" Target="../ink/ink235.xml"/><Relationship Id="rId192" Type="http://schemas.openxmlformats.org/officeDocument/2006/relationships/image" Target="../media/image347.png"/><Relationship Id="rId206" Type="http://schemas.openxmlformats.org/officeDocument/2006/relationships/image" Target="../media/image354.png"/><Relationship Id="rId12" Type="http://schemas.openxmlformats.org/officeDocument/2006/relationships/image" Target="../media/image255.png"/><Relationship Id="rId33" Type="http://schemas.openxmlformats.org/officeDocument/2006/relationships/customXml" Target="../ink/ink166.xml"/><Relationship Id="rId108" Type="http://schemas.openxmlformats.org/officeDocument/2006/relationships/image" Target="../media/image304.png"/><Relationship Id="rId129" Type="http://schemas.openxmlformats.org/officeDocument/2006/relationships/customXml" Target="../ink/ink214.xml"/><Relationship Id="rId54" Type="http://schemas.openxmlformats.org/officeDocument/2006/relationships/image" Target="../media/image276.png"/><Relationship Id="rId75" Type="http://schemas.openxmlformats.org/officeDocument/2006/relationships/customXml" Target="../ink/ink187.xml"/><Relationship Id="rId96" Type="http://schemas.openxmlformats.org/officeDocument/2006/relationships/image" Target="../media/image298.png"/><Relationship Id="rId140" Type="http://schemas.openxmlformats.org/officeDocument/2006/relationships/image" Target="../media/image320.png"/><Relationship Id="rId161" Type="http://schemas.openxmlformats.org/officeDocument/2006/relationships/customXml" Target="../ink/ink230.xml"/><Relationship Id="rId182" Type="http://schemas.openxmlformats.org/officeDocument/2006/relationships/image" Target="../media/image342.png"/><Relationship Id="rId217" Type="http://schemas.openxmlformats.org/officeDocument/2006/relationships/customXml" Target="../ink/ink258.xml"/><Relationship Id="rId6" Type="http://schemas.openxmlformats.org/officeDocument/2006/relationships/image" Target="../media/image252.png"/><Relationship Id="rId23" Type="http://schemas.openxmlformats.org/officeDocument/2006/relationships/customXml" Target="../ink/ink161.xml"/><Relationship Id="rId119" Type="http://schemas.openxmlformats.org/officeDocument/2006/relationships/customXml" Target="../ink/ink209.xml"/><Relationship Id="rId44" Type="http://schemas.openxmlformats.org/officeDocument/2006/relationships/image" Target="../media/image271.png"/><Relationship Id="rId65" Type="http://schemas.openxmlformats.org/officeDocument/2006/relationships/customXml" Target="../ink/ink182.xml"/><Relationship Id="rId86" Type="http://schemas.openxmlformats.org/officeDocument/2006/relationships/image" Target="../media/image293.png"/><Relationship Id="rId130" Type="http://schemas.openxmlformats.org/officeDocument/2006/relationships/image" Target="../media/image315.png"/><Relationship Id="rId151" Type="http://schemas.openxmlformats.org/officeDocument/2006/relationships/customXml" Target="../ink/ink225.xml"/><Relationship Id="rId172" Type="http://schemas.openxmlformats.org/officeDocument/2006/relationships/image" Target="../media/image337.png"/><Relationship Id="rId193" Type="http://schemas.openxmlformats.org/officeDocument/2006/relationships/customXml" Target="../ink/ink246.xml"/><Relationship Id="rId207" Type="http://schemas.openxmlformats.org/officeDocument/2006/relationships/customXml" Target="../ink/ink253.xml"/><Relationship Id="rId13" Type="http://schemas.openxmlformats.org/officeDocument/2006/relationships/customXml" Target="../ink/ink156.xml"/><Relationship Id="rId109" Type="http://schemas.openxmlformats.org/officeDocument/2006/relationships/customXml" Target="../ink/ink204.xml"/><Relationship Id="rId34" Type="http://schemas.openxmlformats.org/officeDocument/2006/relationships/image" Target="../media/image266.png"/><Relationship Id="rId55" Type="http://schemas.openxmlformats.org/officeDocument/2006/relationships/customXml" Target="../ink/ink177.xml"/><Relationship Id="rId76" Type="http://schemas.openxmlformats.org/officeDocument/2006/relationships/image" Target="../media/image288.png"/><Relationship Id="rId97" Type="http://schemas.openxmlformats.org/officeDocument/2006/relationships/customXml" Target="../ink/ink198.xml"/><Relationship Id="rId120" Type="http://schemas.openxmlformats.org/officeDocument/2006/relationships/image" Target="../media/image310.png"/><Relationship Id="rId141" Type="http://schemas.openxmlformats.org/officeDocument/2006/relationships/customXml" Target="../ink/ink220.xml"/><Relationship Id="rId7" Type="http://schemas.openxmlformats.org/officeDocument/2006/relationships/customXml" Target="../ink/ink153.xml"/><Relationship Id="rId162" Type="http://schemas.openxmlformats.org/officeDocument/2006/relationships/image" Target="../media/image332.png"/><Relationship Id="rId183" Type="http://schemas.openxmlformats.org/officeDocument/2006/relationships/customXml" Target="../ink/ink241.xml"/><Relationship Id="rId218" Type="http://schemas.openxmlformats.org/officeDocument/2006/relationships/image" Target="../media/image360.png"/><Relationship Id="rId24" Type="http://schemas.openxmlformats.org/officeDocument/2006/relationships/image" Target="../media/image261.png"/><Relationship Id="rId45" Type="http://schemas.openxmlformats.org/officeDocument/2006/relationships/customXml" Target="../ink/ink172.xml"/><Relationship Id="rId66" Type="http://schemas.openxmlformats.org/officeDocument/2006/relationships/image" Target="../media/image282.png"/><Relationship Id="rId87" Type="http://schemas.openxmlformats.org/officeDocument/2006/relationships/customXml" Target="../ink/ink193.xml"/><Relationship Id="rId110" Type="http://schemas.openxmlformats.org/officeDocument/2006/relationships/image" Target="../media/image305.png"/><Relationship Id="rId131" Type="http://schemas.openxmlformats.org/officeDocument/2006/relationships/customXml" Target="../ink/ink215.xml"/><Relationship Id="rId152" Type="http://schemas.openxmlformats.org/officeDocument/2006/relationships/image" Target="../media/image326.png"/><Relationship Id="rId173" Type="http://schemas.openxmlformats.org/officeDocument/2006/relationships/customXml" Target="../ink/ink236.xml"/><Relationship Id="rId194" Type="http://schemas.openxmlformats.org/officeDocument/2006/relationships/image" Target="../media/image348.png"/><Relationship Id="rId208" Type="http://schemas.openxmlformats.org/officeDocument/2006/relationships/image" Target="../media/image355.png"/><Relationship Id="rId14" Type="http://schemas.openxmlformats.org/officeDocument/2006/relationships/image" Target="../media/image256.png"/><Relationship Id="rId35" Type="http://schemas.openxmlformats.org/officeDocument/2006/relationships/customXml" Target="../ink/ink167.xml"/><Relationship Id="rId56" Type="http://schemas.openxmlformats.org/officeDocument/2006/relationships/image" Target="../media/image277.png"/><Relationship Id="rId77" Type="http://schemas.openxmlformats.org/officeDocument/2006/relationships/customXml" Target="../ink/ink188.xml"/><Relationship Id="rId100" Type="http://schemas.openxmlformats.org/officeDocument/2006/relationships/image" Target="../media/image300.png"/><Relationship Id="rId8" Type="http://schemas.openxmlformats.org/officeDocument/2006/relationships/image" Target="../media/image253.png"/><Relationship Id="rId98" Type="http://schemas.openxmlformats.org/officeDocument/2006/relationships/image" Target="../media/image299.png"/><Relationship Id="rId121" Type="http://schemas.openxmlformats.org/officeDocument/2006/relationships/customXml" Target="../ink/ink210.xml"/><Relationship Id="rId142" Type="http://schemas.openxmlformats.org/officeDocument/2006/relationships/image" Target="../media/image321.png"/><Relationship Id="rId163" Type="http://schemas.openxmlformats.org/officeDocument/2006/relationships/customXml" Target="../ink/ink231.xml"/><Relationship Id="rId184" Type="http://schemas.openxmlformats.org/officeDocument/2006/relationships/image" Target="../media/image343.png"/><Relationship Id="rId219" Type="http://schemas.openxmlformats.org/officeDocument/2006/relationships/customXml" Target="../ink/ink259.xml"/><Relationship Id="rId3" Type="http://schemas.openxmlformats.org/officeDocument/2006/relationships/customXml" Target="../ink/ink151.xml"/><Relationship Id="rId214" Type="http://schemas.openxmlformats.org/officeDocument/2006/relationships/image" Target="../media/image358.png"/><Relationship Id="rId25" Type="http://schemas.openxmlformats.org/officeDocument/2006/relationships/customXml" Target="../ink/ink162.xml"/><Relationship Id="rId46" Type="http://schemas.openxmlformats.org/officeDocument/2006/relationships/image" Target="../media/image272.png"/><Relationship Id="rId67" Type="http://schemas.openxmlformats.org/officeDocument/2006/relationships/customXml" Target="../ink/ink183.xml"/><Relationship Id="rId116" Type="http://schemas.openxmlformats.org/officeDocument/2006/relationships/image" Target="../media/image308.png"/><Relationship Id="rId137" Type="http://schemas.openxmlformats.org/officeDocument/2006/relationships/customXml" Target="../ink/ink218.xml"/><Relationship Id="rId158" Type="http://schemas.openxmlformats.org/officeDocument/2006/relationships/image" Target="../media/image330.png"/><Relationship Id="rId20" Type="http://schemas.openxmlformats.org/officeDocument/2006/relationships/image" Target="../media/image259.png"/><Relationship Id="rId41" Type="http://schemas.openxmlformats.org/officeDocument/2006/relationships/customXml" Target="../ink/ink170.xml"/><Relationship Id="rId62" Type="http://schemas.openxmlformats.org/officeDocument/2006/relationships/image" Target="../media/image280.png"/><Relationship Id="rId83" Type="http://schemas.openxmlformats.org/officeDocument/2006/relationships/customXml" Target="../ink/ink191.xml"/><Relationship Id="rId88" Type="http://schemas.openxmlformats.org/officeDocument/2006/relationships/image" Target="../media/image294.png"/><Relationship Id="rId111" Type="http://schemas.openxmlformats.org/officeDocument/2006/relationships/customXml" Target="../ink/ink205.xml"/><Relationship Id="rId132" Type="http://schemas.openxmlformats.org/officeDocument/2006/relationships/image" Target="../media/image316.png"/><Relationship Id="rId153" Type="http://schemas.openxmlformats.org/officeDocument/2006/relationships/customXml" Target="../ink/ink226.xml"/><Relationship Id="rId174" Type="http://schemas.openxmlformats.org/officeDocument/2006/relationships/image" Target="../media/image338.png"/><Relationship Id="rId179" Type="http://schemas.openxmlformats.org/officeDocument/2006/relationships/customXml" Target="../ink/ink239.xml"/><Relationship Id="rId195" Type="http://schemas.openxmlformats.org/officeDocument/2006/relationships/customXml" Target="../ink/ink247.xml"/><Relationship Id="rId209" Type="http://schemas.openxmlformats.org/officeDocument/2006/relationships/customXml" Target="../ink/ink254.xml"/><Relationship Id="rId190" Type="http://schemas.openxmlformats.org/officeDocument/2006/relationships/image" Target="../media/image346.png"/><Relationship Id="rId204" Type="http://schemas.openxmlformats.org/officeDocument/2006/relationships/image" Target="../media/image353.png"/><Relationship Id="rId220" Type="http://schemas.openxmlformats.org/officeDocument/2006/relationships/image" Target="../media/image22.png"/><Relationship Id="rId225" Type="http://schemas.openxmlformats.org/officeDocument/2006/relationships/customXml" Target="../ink/ink262.xml"/><Relationship Id="rId15" Type="http://schemas.openxmlformats.org/officeDocument/2006/relationships/customXml" Target="../ink/ink157.xml"/><Relationship Id="rId36" Type="http://schemas.openxmlformats.org/officeDocument/2006/relationships/image" Target="../media/image267.png"/><Relationship Id="rId57" Type="http://schemas.openxmlformats.org/officeDocument/2006/relationships/customXml" Target="../ink/ink178.xml"/><Relationship Id="rId106" Type="http://schemas.openxmlformats.org/officeDocument/2006/relationships/image" Target="../media/image303.png"/><Relationship Id="rId127" Type="http://schemas.openxmlformats.org/officeDocument/2006/relationships/customXml" Target="../ink/ink213.xml"/><Relationship Id="rId10" Type="http://schemas.openxmlformats.org/officeDocument/2006/relationships/image" Target="../media/image254.png"/><Relationship Id="rId31" Type="http://schemas.openxmlformats.org/officeDocument/2006/relationships/customXml" Target="../ink/ink165.xml"/><Relationship Id="rId52" Type="http://schemas.openxmlformats.org/officeDocument/2006/relationships/image" Target="../media/image275.png"/><Relationship Id="rId73" Type="http://schemas.openxmlformats.org/officeDocument/2006/relationships/customXml" Target="../ink/ink186.xml"/><Relationship Id="rId78" Type="http://schemas.openxmlformats.org/officeDocument/2006/relationships/image" Target="../media/image289.png"/><Relationship Id="rId94" Type="http://schemas.openxmlformats.org/officeDocument/2006/relationships/image" Target="../media/image297.png"/><Relationship Id="rId99" Type="http://schemas.openxmlformats.org/officeDocument/2006/relationships/customXml" Target="../ink/ink199.xml"/><Relationship Id="rId101" Type="http://schemas.openxmlformats.org/officeDocument/2006/relationships/customXml" Target="../ink/ink200.xml"/><Relationship Id="rId122" Type="http://schemas.openxmlformats.org/officeDocument/2006/relationships/image" Target="../media/image311.png"/><Relationship Id="rId143" Type="http://schemas.openxmlformats.org/officeDocument/2006/relationships/customXml" Target="../ink/ink221.xml"/><Relationship Id="rId148" Type="http://schemas.openxmlformats.org/officeDocument/2006/relationships/image" Target="../media/image324.png"/><Relationship Id="rId164" Type="http://schemas.openxmlformats.org/officeDocument/2006/relationships/image" Target="../media/image333.png"/><Relationship Id="rId169" Type="http://schemas.openxmlformats.org/officeDocument/2006/relationships/customXml" Target="../ink/ink234.xml"/><Relationship Id="rId185" Type="http://schemas.openxmlformats.org/officeDocument/2006/relationships/customXml" Target="../ink/ink242.xml"/><Relationship Id="rId4" Type="http://schemas.openxmlformats.org/officeDocument/2006/relationships/image" Target="../media/image251.png"/><Relationship Id="rId9" Type="http://schemas.openxmlformats.org/officeDocument/2006/relationships/customXml" Target="../ink/ink154.xml"/><Relationship Id="rId180" Type="http://schemas.openxmlformats.org/officeDocument/2006/relationships/image" Target="../media/image341.png"/><Relationship Id="rId210" Type="http://schemas.openxmlformats.org/officeDocument/2006/relationships/image" Target="../media/image356.png"/><Relationship Id="rId215" Type="http://schemas.openxmlformats.org/officeDocument/2006/relationships/customXml" Target="../ink/ink257.xml"/><Relationship Id="rId26" Type="http://schemas.openxmlformats.org/officeDocument/2006/relationships/image" Target="../media/image262.png"/><Relationship Id="rId47" Type="http://schemas.openxmlformats.org/officeDocument/2006/relationships/customXml" Target="../ink/ink173.xml"/><Relationship Id="rId68" Type="http://schemas.openxmlformats.org/officeDocument/2006/relationships/image" Target="../media/image284.png"/><Relationship Id="rId89" Type="http://schemas.openxmlformats.org/officeDocument/2006/relationships/customXml" Target="../ink/ink194.xml"/><Relationship Id="rId112" Type="http://schemas.openxmlformats.org/officeDocument/2006/relationships/image" Target="../media/image306.png"/><Relationship Id="rId133" Type="http://schemas.openxmlformats.org/officeDocument/2006/relationships/customXml" Target="../ink/ink216.xml"/><Relationship Id="rId154" Type="http://schemas.openxmlformats.org/officeDocument/2006/relationships/image" Target="../media/image327.png"/><Relationship Id="rId175" Type="http://schemas.openxmlformats.org/officeDocument/2006/relationships/customXml" Target="../ink/ink237.xml"/><Relationship Id="rId196" Type="http://schemas.openxmlformats.org/officeDocument/2006/relationships/image" Target="../media/image349.png"/><Relationship Id="rId200" Type="http://schemas.openxmlformats.org/officeDocument/2006/relationships/image" Target="../media/image351.png"/><Relationship Id="rId16" Type="http://schemas.openxmlformats.org/officeDocument/2006/relationships/image" Target="../media/image257.png"/><Relationship Id="rId221" Type="http://schemas.openxmlformats.org/officeDocument/2006/relationships/customXml" Target="../ink/ink260.xml"/><Relationship Id="rId37" Type="http://schemas.openxmlformats.org/officeDocument/2006/relationships/customXml" Target="../ink/ink168.xml"/><Relationship Id="rId58" Type="http://schemas.openxmlformats.org/officeDocument/2006/relationships/image" Target="../media/image278.png"/><Relationship Id="rId79" Type="http://schemas.openxmlformats.org/officeDocument/2006/relationships/customXml" Target="../ink/ink189.xml"/><Relationship Id="rId102" Type="http://schemas.openxmlformats.org/officeDocument/2006/relationships/image" Target="../media/image301.png"/><Relationship Id="rId123" Type="http://schemas.openxmlformats.org/officeDocument/2006/relationships/customXml" Target="../ink/ink211.xml"/><Relationship Id="rId144" Type="http://schemas.openxmlformats.org/officeDocument/2006/relationships/image" Target="../media/image322.png"/><Relationship Id="rId90" Type="http://schemas.openxmlformats.org/officeDocument/2006/relationships/image" Target="../media/image295.png"/><Relationship Id="rId165" Type="http://schemas.openxmlformats.org/officeDocument/2006/relationships/customXml" Target="../ink/ink232.xml"/><Relationship Id="rId186" Type="http://schemas.openxmlformats.org/officeDocument/2006/relationships/image" Target="../media/image344.png"/><Relationship Id="rId211" Type="http://schemas.openxmlformats.org/officeDocument/2006/relationships/customXml" Target="../ink/ink255.xml"/><Relationship Id="rId27" Type="http://schemas.openxmlformats.org/officeDocument/2006/relationships/customXml" Target="../ink/ink163.xml"/><Relationship Id="rId48" Type="http://schemas.openxmlformats.org/officeDocument/2006/relationships/image" Target="../media/image273.png"/><Relationship Id="rId69" Type="http://schemas.openxmlformats.org/officeDocument/2006/relationships/customXml" Target="../ink/ink184.xml"/><Relationship Id="rId113" Type="http://schemas.openxmlformats.org/officeDocument/2006/relationships/customXml" Target="../ink/ink206.xml"/><Relationship Id="rId134" Type="http://schemas.openxmlformats.org/officeDocument/2006/relationships/image" Target="../media/image317.png"/><Relationship Id="rId80" Type="http://schemas.openxmlformats.org/officeDocument/2006/relationships/image" Target="../media/image290.png"/><Relationship Id="rId155" Type="http://schemas.openxmlformats.org/officeDocument/2006/relationships/customXml" Target="../ink/ink227.xml"/><Relationship Id="rId176" Type="http://schemas.openxmlformats.org/officeDocument/2006/relationships/image" Target="../media/image339.png"/><Relationship Id="rId197" Type="http://schemas.openxmlformats.org/officeDocument/2006/relationships/customXml" Target="../ink/ink248.xml"/><Relationship Id="rId201" Type="http://schemas.openxmlformats.org/officeDocument/2006/relationships/customXml" Target="../ink/ink250.xml"/><Relationship Id="rId222" Type="http://schemas.openxmlformats.org/officeDocument/2006/relationships/image" Target="../media/image23.png"/><Relationship Id="rId17" Type="http://schemas.openxmlformats.org/officeDocument/2006/relationships/customXml" Target="../ink/ink158.xml"/><Relationship Id="rId38" Type="http://schemas.openxmlformats.org/officeDocument/2006/relationships/image" Target="../media/image268.png"/><Relationship Id="rId59" Type="http://schemas.openxmlformats.org/officeDocument/2006/relationships/customXml" Target="../ink/ink179.xml"/><Relationship Id="rId103" Type="http://schemas.openxmlformats.org/officeDocument/2006/relationships/customXml" Target="../ink/ink201.xml"/><Relationship Id="rId124" Type="http://schemas.openxmlformats.org/officeDocument/2006/relationships/image" Target="../media/image312.png"/><Relationship Id="rId70" Type="http://schemas.openxmlformats.org/officeDocument/2006/relationships/image" Target="../media/image285.png"/><Relationship Id="rId91" Type="http://schemas.openxmlformats.org/officeDocument/2006/relationships/customXml" Target="../ink/ink195.xml"/><Relationship Id="rId145" Type="http://schemas.openxmlformats.org/officeDocument/2006/relationships/customXml" Target="../ink/ink222.xml"/><Relationship Id="rId166" Type="http://schemas.openxmlformats.org/officeDocument/2006/relationships/image" Target="../media/image334.png"/><Relationship Id="rId187" Type="http://schemas.openxmlformats.org/officeDocument/2006/relationships/customXml" Target="../ink/ink24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57.png"/><Relationship Id="rId28" Type="http://schemas.openxmlformats.org/officeDocument/2006/relationships/image" Target="../media/image263.png"/><Relationship Id="rId49" Type="http://schemas.openxmlformats.org/officeDocument/2006/relationships/customXml" Target="../ink/ink174.xml"/><Relationship Id="rId114" Type="http://schemas.openxmlformats.org/officeDocument/2006/relationships/image" Target="../media/image307.png"/><Relationship Id="rId60" Type="http://schemas.openxmlformats.org/officeDocument/2006/relationships/image" Target="../media/image279.png"/><Relationship Id="rId81" Type="http://schemas.openxmlformats.org/officeDocument/2006/relationships/customXml" Target="../ink/ink190.xml"/><Relationship Id="rId135" Type="http://schemas.openxmlformats.org/officeDocument/2006/relationships/customXml" Target="../ink/ink217.xml"/><Relationship Id="rId156" Type="http://schemas.openxmlformats.org/officeDocument/2006/relationships/image" Target="../media/image328.png"/><Relationship Id="rId177" Type="http://schemas.openxmlformats.org/officeDocument/2006/relationships/customXml" Target="../ink/ink238.xml"/><Relationship Id="rId198" Type="http://schemas.openxmlformats.org/officeDocument/2006/relationships/image" Target="../media/image350.png"/><Relationship Id="rId202" Type="http://schemas.openxmlformats.org/officeDocument/2006/relationships/image" Target="../media/image352.png"/><Relationship Id="rId223" Type="http://schemas.openxmlformats.org/officeDocument/2006/relationships/customXml" Target="../ink/ink261.xml"/><Relationship Id="rId18" Type="http://schemas.openxmlformats.org/officeDocument/2006/relationships/image" Target="../media/image258.png"/><Relationship Id="rId39" Type="http://schemas.openxmlformats.org/officeDocument/2006/relationships/customXml" Target="../ink/ink169.xml"/><Relationship Id="rId50" Type="http://schemas.openxmlformats.org/officeDocument/2006/relationships/image" Target="../media/image274.png"/><Relationship Id="rId104" Type="http://schemas.openxmlformats.org/officeDocument/2006/relationships/image" Target="../media/image302.png"/><Relationship Id="rId125" Type="http://schemas.openxmlformats.org/officeDocument/2006/relationships/customXml" Target="../ink/ink212.xml"/><Relationship Id="rId146" Type="http://schemas.openxmlformats.org/officeDocument/2006/relationships/image" Target="../media/image323.png"/><Relationship Id="rId167" Type="http://schemas.openxmlformats.org/officeDocument/2006/relationships/customXml" Target="../ink/ink233.xml"/><Relationship Id="rId188" Type="http://schemas.openxmlformats.org/officeDocument/2006/relationships/image" Target="../media/image345.png"/><Relationship Id="rId71" Type="http://schemas.openxmlformats.org/officeDocument/2006/relationships/customXml" Target="../ink/ink185.xml"/><Relationship Id="rId92" Type="http://schemas.openxmlformats.org/officeDocument/2006/relationships/image" Target="../media/image296.png"/><Relationship Id="rId213" Type="http://schemas.openxmlformats.org/officeDocument/2006/relationships/customXml" Target="../ink/ink256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64.xml"/><Relationship Id="rId40" Type="http://schemas.openxmlformats.org/officeDocument/2006/relationships/image" Target="../media/image269.png"/><Relationship Id="rId115" Type="http://schemas.openxmlformats.org/officeDocument/2006/relationships/customXml" Target="../ink/ink207.xml"/><Relationship Id="rId136" Type="http://schemas.openxmlformats.org/officeDocument/2006/relationships/image" Target="../media/image318.png"/><Relationship Id="rId157" Type="http://schemas.openxmlformats.org/officeDocument/2006/relationships/customXml" Target="../ink/ink228.xml"/><Relationship Id="rId178" Type="http://schemas.openxmlformats.org/officeDocument/2006/relationships/image" Target="../media/image340.png"/><Relationship Id="rId61" Type="http://schemas.openxmlformats.org/officeDocument/2006/relationships/customXml" Target="../ink/ink180.xml"/><Relationship Id="rId82" Type="http://schemas.openxmlformats.org/officeDocument/2006/relationships/image" Target="../media/image291.png"/><Relationship Id="rId199" Type="http://schemas.openxmlformats.org/officeDocument/2006/relationships/customXml" Target="../ink/ink249.xml"/><Relationship Id="rId203" Type="http://schemas.openxmlformats.org/officeDocument/2006/relationships/customXml" Target="../ink/ink251.xml"/><Relationship Id="rId19" Type="http://schemas.openxmlformats.org/officeDocument/2006/relationships/customXml" Target="../ink/ink159.xml"/><Relationship Id="rId224" Type="http://schemas.openxmlformats.org/officeDocument/2006/relationships/image" Target="../media/image24.png"/><Relationship Id="rId30" Type="http://schemas.openxmlformats.org/officeDocument/2006/relationships/image" Target="../media/image264.png"/><Relationship Id="rId105" Type="http://schemas.openxmlformats.org/officeDocument/2006/relationships/customXml" Target="../ink/ink202.xml"/><Relationship Id="rId126" Type="http://schemas.openxmlformats.org/officeDocument/2006/relationships/image" Target="../media/image313.png"/><Relationship Id="rId147" Type="http://schemas.openxmlformats.org/officeDocument/2006/relationships/customXml" Target="../ink/ink223.xml"/><Relationship Id="rId168" Type="http://schemas.openxmlformats.org/officeDocument/2006/relationships/image" Target="../media/image335.png"/><Relationship Id="rId51" Type="http://schemas.openxmlformats.org/officeDocument/2006/relationships/customXml" Target="../ink/ink175.xml"/><Relationship Id="rId72" Type="http://schemas.openxmlformats.org/officeDocument/2006/relationships/image" Target="../media/image286.png"/><Relationship Id="rId93" Type="http://schemas.openxmlformats.org/officeDocument/2006/relationships/customXml" Target="../ink/ink196.xml"/><Relationship Id="rId189" Type="http://schemas.openxmlformats.org/officeDocument/2006/relationships/customXml" Target="../ink/ink2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png"/><Relationship Id="rId13" Type="http://schemas.openxmlformats.org/officeDocument/2006/relationships/customXml" Target="../ink/ink268.xml"/><Relationship Id="rId18" Type="http://schemas.openxmlformats.org/officeDocument/2006/relationships/image" Target="../media/image368.png"/><Relationship Id="rId26" Type="http://schemas.openxmlformats.org/officeDocument/2006/relationships/image" Target="../media/image372.png"/><Relationship Id="rId3" Type="http://schemas.openxmlformats.org/officeDocument/2006/relationships/customXml" Target="../ink/ink263.xml"/><Relationship Id="rId21" Type="http://schemas.openxmlformats.org/officeDocument/2006/relationships/customXml" Target="../ink/ink272.xml"/><Relationship Id="rId7" Type="http://schemas.openxmlformats.org/officeDocument/2006/relationships/customXml" Target="../ink/ink265.xml"/><Relationship Id="rId12" Type="http://schemas.openxmlformats.org/officeDocument/2006/relationships/image" Target="../media/image365.png"/><Relationship Id="rId17" Type="http://schemas.openxmlformats.org/officeDocument/2006/relationships/customXml" Target="../ink/ink270.xml"/><Relationship Id="rId25" Type="http://schemas.openxmlformats.org/officeDocument/2006/relationships/customXml" Target="../ink/ink27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7.png"/><Relationship Id="rId20" Type="http://schemas.openxmlformats.org/officeDocument/2006/relationships/image" Target="../media/image3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2.png"/><Relationship Id="rId11" Type="http://schemas.openxmlformats.org/officeDocument/2006/relationships/customXml" Target="../ink/ink267.xml"/><Relationship Id="rId24" Type="http://schemas.openxmlformats.org/officeDocument/2006/relationships/image" Target="../media/image371.png"/><Relationship Id="rId5" Type="http://schemas.openxmlformats.org/officeDocument/2006/relationships/customXml" Target="../ink/ink264.xml"/><Relationship Id="rId15" Type="http://schemas.openxmlformats.org/officeDocument/2006/relationships/customXml" Target="../ink/ink269.xml"/><Relationship Id="rId23" Type="http://schemas.openxmlformats.org/officeDocument/2006/relationships/customXml" Target="../ink/ink273.xml"/><Relationship Id="rId28" Type="http://schemas.openxmlformats.org/officeDocument/2006/relationships/image" Target="../media/image373.png"/><Relationship Id="rId10" Type="http://schemas.openxmlformats.org/officeDocument/2006/relationships/image" Target="../media/image364.png"/><Relationship Id="rId19" Type="http://schemas.openxmlformats.org/officeDocument/2006/relationships/customXml" Target="../ink/ink271.xml"/><Relationship Id="rId4" Type="http://schemas.openxmlformats.org/officeDocument/2006/relationships/image" Target="../media/image361.png"/><Relationship Id="rId9" Type="http://schemas.openxmlformats.org/officeDocument/2006/relationships/customXml" Target="../ink/ink266.xml"/><Relationship Id="rId14" Type="http://schemas.openxmlformats.org/officeDocument/2006/relationships/image" Target="../media/image366.png"/><Relationship Id="rId22" Type="http://schemas.openxmlformats.org/officeDocument/2006/relationships/image" Target="../media/image370.png"/><Relationship Id="rId27" Type="http://schemas.openxmlformats.org/officeDocument/2006/relationships/customXml" Target="../ink/ink27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3.xml"/><Relationship Id="rId21" Type="http://schemas.openxmlformats.org/officeDocument/2006/relationships/customXml" Target="../ink/ink285.xml"/><Relationship Id="rId63" Type="http://schemas.openxmlformats.org/officeDocument/2006/relationships/customXml" Target="../ink/ink306.xml"/><Relationship Id="rId159" Type="http://schemas.openxmlformats.org/officeDocument/2006/relationships/customXml" Target="../ink/ink354.xml"/><Relationship Id="rId170" Type="http://schemas.openxmlformats.org/officeDocument/2006/relationships/image" Target="../media/image945.png"/><Relationship Id="rId226" Type="http://schemas.openxmlformats.org/officeDocument/2006/relationships/image" Target="../media/image33.png"/><Relationship Id="rId268" Type="http://schemas.openxmlformats.org/officeDocument/2006/relationships/image" Target="../media/image54.png"/><Relationship Id="rId32" Type="http://schemas.openxmlformats.org/officeDocument/2006/relationships/image" Target="../media/image388.png"/><Relationship Id="rId74" Type="http://schemas.openxmlformats.org/officeDocument/2006/relationships/image" Target="../media/image409.png"/><Relationship Id="rId128" Type="http://schemas.openxmlformats.org/officeDocument/2006/relationships/image" Target="../media/image924.png"/><Relationship Id="rId5" Type="http://schemas.openxmlformats.org/officeDocument/2006/relationships/customXml" Target="../ink/ink277.xml"/><Relationship Id="rId181" Type="http://schemas.openxmlformats.org/officeDocument/2006/relationships/customXml" Target="../ink/ink365.xml"/><Relationship Id="rId237" Type="http://schemas.openxmlformats.org/officeDocument/2006/relationships/customXml" Target="../ink/ink393.xml"/><Relationship Id="rId279" Type="http://schemas.openxmlformats.org/officeDocument/2006/relationships/customXml" Target="../ink/ink414.xml"/><Relationship Id="rId43" Type="http://schemas.openxmlformats.org/officeDocument/2006/relationships/customXml" Target="../ink/ink296.xml"/><Relationship Id="rId139" Type="http://schemas.openxmlformats.org/officeDocument/2006/relationships/customXml" Target="../ink/ink344.xml"/><Relationship Id="rId85" Type="http://schemas.openxmlformats.org/officeDocument/2006/relationships/customXml" Target="../ink/ink317.xml"/><Relationship Id="rId150" Type="http://schemas.openxmlformats.org/officeDocument/2006/relationships/image" Target="../media/image935.png"/><Relationship Id="rId171" Type="http://schemas.openxmlformats.org/officeDocument/2006/relationships/customXml" Target="../ink/ink360.xml"/><Relationship Id="rId192" Type="http://schemas.openxmlformats.org/officeDocument/2006/relationships/image" Target="../media/image956.png"/><Relationship Id="rId206" Type="http://schemas.openxmlformats.org/officeDocument/2006/relationships/image" Target="../media/image963.png"/><Relationship Id="rId227" Type="http://schemas.openxmlformats.org/officeDocument/2006/relationships/customXml" Target="../ink/ink388.xml"/><Relationship Id="rId248" Type="http://schemas.openxmlformats.org/officeDocument/2006/relationships/image" Target="../media/image44.png"/><Relationship Id="rId269" Type="http://schemas.openxmlformats.org/officeDocument/2006/relationships/customXml" Target="../ink/ink409.xml"/><Relationship Id="rId12" Type="http://schemas.openxmlformats.org/officeDocument/2006/relationships/image" Target="../media/image378.png"/><Relationship Id="rId33" Type="http://schemas.openxmlformats.org/officeDocument/2006/relationships/customXml" Target="../ink/ink291.xml"/><Relationship Id="rId108" Type="http://schemas.openxmlformats.org/officeDocument/2006/relationships/image" Target="../media/image914.png"/><Relationship Id="rId129" Type="http://schemas.openxmlformats.org/officeDocument/2006/relationships/customXml" Target="../ink/ink339.xml"/><Relationship Id="rId280" Type="http://schemas.openxmlformats.org/officeDocument/2006/relationships/image" Target="../media/image60.png"/><Relationship Id="rId54" Type="http://schemas.openxmlformats.org/officeDocument/2006/relationships/image" Target="../media/image399.png"/><Relationship Id="rId75" Type="http://schemas.openxmlformats.org/officeDocument/2006/relationships/customXml" Target="../ink/ink312.xml"/><Relationship Id="rId96" Type="http://schemas.openxmlformats.org/officeDocument/2006/relationships/image" Target="../media/image908.png"/><Relationship Id="rId140" Type="http://schemas.openxmlformats.org/officeDocument/2006/relationships/image" Target="../media/image930.png"/><Relationship Id="rId161" Type="http://schemas.openxmlformats.org/officeDocument/2006/relationships/customXml" Target="../ink/ink355.xml"/><Relationship Id="rId182" Type="http://schemas.openxmlformats.org/officeDocument/2006/relationships/image" Target="../media/image951.png"/><Relationship Id="rId217" Type="http://schemas.openxmlformats.org/officeDocument/2006/relationships/customXml" Target="../ink/ink383.xml"/><Relationship Id="rId6" Type="http://schemas.openxmlformats.org/officeDocument/2006/relationships/image" Target="../media/image375.png"/><Relationship Id="rId238" Type="http://schemas.openxmlformats.org/officeDocument/2006/relationships/image" Target="../media/image39.png"/><Relationship Id="rId259" Type="http://schemas.openxmlformats.org/officeDocument/2006/relationships/customXml" Target="../ink/ink404.xml"/><Relationship Id="rId23" Type="http://schemas.openxmlformats.org/officeDocument/2006/relationships/customXml" Target="../ink/ink286.xml"/><Relationship Id="rId119" Type="http://schemas.openxmlformats.org/officeDocument/2006/relationships/customXml" Target="../ink/ink334.xml"/><Relationship Id="rId270" Type="http://schemas.openxmlformats.org/officeDocument/2006/relationships/image" Target="../media/image55.png"/><Relationship Id="rId44" Type="http://schemas.openxmlformats.org/officeDocument/2006/relationships/image" Target="../media/image394.png"/><Relationship Id="rId65" Type="http://schemas.openxmlformats.org/officeDocument/2006/relationships/customXml" Target="../ink/ink307.xml"/><Relationship Id="rId86" Type="http://schemas.openxmlformats.org/officeDocument/2006/relationships/image" Target="../media/image415.png"/><Relationship Id="rId130" Type="http://schemas.openxmlformats.org/officeDocument/2006/relationships/image" Target="../media/image925.png"/><Relationship Id="rId151" Type="http://schemas.openxmlformats.org/officeDocument/2006/relationships/customXml" Target="../ink/ink350.xml"/><Relationship Id="rId172" Type="http://schemas.openxmlformats.org/officeDocument/2006/relationships/image" Target="../media/image946.png"/><Relationship Id="rId193" Type="http://schemas.openxmlformats.org/officeDocument/2006/relationships/customXml" Target="../ink/ink371.xml"/><Relationship Id="rId207" Type="http://schemas.openxmlformats.org/officeDocument/2006/relationships/customXml" Target="../ink/ink378.xml"/><Relationship Id="rId228" Type="http://schemas.openxmlformats.org/officeDocument/2006/relationships/image" Target="../media/image34.png"/><Relationship Id="rId249" Type="http://schemas.openxmlformats.org/officeDocument/2006/relationships/customXml" Target="../ink/ink399.xml"/><Relationship Id="rId13" Type="http://schemas.openxmlformats.org/officeDocument/2006/relationships/customXml" Target="../ink/ink281.xml"/><Relationship Id="rId109" Type="http://schemas.openxmlformats.org/officeDocument/2006/relationships/customXml" Target="../ink/ink329.xml"/><Relationship Id="rId260" Type="http://schemas.openxmlformats.org/officeDocument/2006/relationships/image" Target="../media/image50.png"/><Relationship Id="rId281" Type="http://schemas.openxmlformats.org/officeDocument/2006/relationships/customXml" Target="../ink/ink415.xml"/><Relationship Id="rId34" Type="http://schemas.openxmlformats.org/officeDocument/2006/relationships/image" Target="../media/image389.png"/><Relationship Id="rId55" Type="http://schemas.openxmlformats.org/officeDocument/2006/relationships/customXml" Target="../ink/ink302.xml"/><Relationship Id="rId76" Type="http://schemas.openxmlformats.org/officeDocument/2006/relationships/image" Target="../media/image410.png"/><Relationship Id="rId97" Type="http://schemas.openxmlformats.org/officeDocument/2006/relationships/customXml" Target="../ink/ink323.xml"/><Relationship Id="rId120" Type="http://schemas.openxmlformats.org/officeDocument/2006/relationships/image" Target="../media/image920.png"/><Relationship Id="rId141" Type="http://schemas.openxmlformats.org/officeDocument/2006/relationships/customXml" Target="../ink/ink345.xml"/><Relationship Id="rId7" Type="http://schemas.openxmlformats.org/officeDocument/2006/relationships/customXml" Target="../ink/ink278.xml"/><Relationship Id="rId162" Type="http://schemas.openxmlformats.org/officeDocument/2006/relationships/image" Target="../media/image941.png"/><Relationship Id="rId183" Type="http://schemas.openxmlformats.org/officeDocument/2006/relationships/customXml" Target="../ink/ink366.xml"/><Relationship Id="rId218" Type="http://schemas.openxmlformats.org/officeDocument/2006/relationships/image" Target="../media/image29.png"/><Relationship Id="rId239" Type="http://schemas.openxmlformats.org/officeDocument/2006/relationships/customXml" Target="../ink/ink394.xml"/><Relationship Id="rId250" Type="http://schemas.openxmlformats.org/officeDocument/2006/relationships/image" Target="../media/image45.png"/><Relationship Id="rId271" Type="http://schemas.openxmlformats.org/officeDocument/2006/relationships/customXml" Target="../ink/ink410.xml"/><Relationship Id="rId24" Type="http://schemas.openxmlformats.org/officeDocument/2006/relationships/image" Target="../media/image384.png"/><Relationship Id="rId45" Type="http://schemas.openxmlformats.org/officeDocument/2006/relationships/customXml" Target="../ink/ink297.xml"/><Relationship Id="rId66" Type="http://schemas.openxmlformats.org/officeDocument/2006/relationships/image" Target="../media/image405.png"/><Relationship Id="rId87" Type="http://schemas.openxmlformats.org/officeDocument/2006/relationships/customXml" Target="../ink/ink318.xml"/><Relationship Id="rId110" Type="http://schemas.openxmlformats.org/officeDocument/2006/relationships/image" Target="../media/image915.png"/><Relationship Id="rId131" Type="http://schemas.openxmlformats.org/officeDocument/2006/relationships/customXml" Target="../ink/ink340.xml"/><Relationship Id="rId152" Type="http://schemas.openxmlformats.org/officeDocument/2006/relationships/image" Target="../media/image936.png"/><Relationship Id="rId173" Type="http://schemas.openxmlformats.org/officeDocument/2006/relationships/customXml" Target="../ink/ink361.xml"/><Relationship Id="rId194" Type="http://schemas.openxmlformats.org/officeDocument/2006/relationships/image" Target="../media/image957.png"/><Relationship Id="rId208" Type="http://schemas.openxmlformats.org/officeDocument/2006/relationships/image" Target="../media/image964.png"/><Relationship Id="rId229" Type="http://schemas.openxmlformats.org/officeDocument/2006/relationships/customXml" Target="../ink/ink389.xml"/><Relationship Id="rId240" Type="http://schemas.openxmlformats.org/officeDocument/2006/relationships/image" Target="../media/image40.png"/><Relationship Id="rId261" Type="http://schemas.openxmlformats.org/officeDocument/2006/relationships/customXml" Target="../ink/ink405.xml"/><Relationship Id="rId14" Type="http://schemas.openxmlformats.org/officeDocument/2006/relationships/image" Target="../media/image379.png"/><Relationship Id="rId35" Type="http://schemas.openxmlformats.org/officeDocument/2006/relationships/customXml" Target="../ink/ink292.xml"/><Relationship Id="rId56" Type="http://schemas.openxmlformats.org/officeDocument/2006/relationships/image" Target="../media/image400.png"/><Relationship Id="rId77" Type="http://schemas.openxmlformats.org/officeDocument/2006/relationships/customXml" Target="../ink/ink313.xml"/><Relationship Id="rId100" Type="http://schemas.openxmlformats.org/officeDocument/2006/relationships/image" Target="../media/image910.png"/><Relationship Id="rId282" Type="http://schemas.openxmlformats.org/officeDocument/2006/relationships/image" Target="../media/image61.png"/><Relationship Id="rId8" Type="http://schemas.openxmlformats.org/officeDocument/2006/relationships/image" Target="../media/image376.png"/><Relationship Id="rId98" Type="http://schemas.openxmlformats.org/officeDocument/2006/relationships/image" Target="../media/image909.png"/><Relationship Id="rId121" Type="http://schemas.openxmlformats.org/officeDocument/2006/relationships/customXml" Target="../ink/ink335.xml"/><Relationship Id="rId142" Type="http://schemas.openxmlformats.org/officeDocument/2006/relationships/image" Target="../media/image931.png"/><Relationship Id="rId163" Type="http://schemas.openxmlformats.org/officeDocument/2006/relationships/customXml" Target="../ink/ink356.xml"/><Relationship Id="rId184" Type="http://schemas.openxmlformats.org/officeDocument/2006/relationships/image" Target="../media/image952.png"/><Relationship Id="rId219" Type="http://schemas.openxmlformats.org/officeDocument/2006/relationships/customXml" Target="../ink/ink384.xml"/><Relationship Id="rId230" Type="http://schemas.openxmlformats.org/officeDocument/2006/relationships/image" Target="../media/image35.png"/><Relationship Id="rId251" Type="http://schemas.openxmlformats.org/officeDocument/2006/relationships/customXml" Target="../ink/ink400.xml"/><Relationship Id="rId25" Type="http://schemas.openxmlformats.org/officeDocument/2006/relationships/customXml" Target="../ink/ink287.xml"/><Relationship Id="rId46" Type="http://schemas.openxmlformats.org/officeDocument/2006/relationships/image" Target="../media/image395.png"/><Relationship Id="rId67" Type="http://schemas.openxmlformats.org/officeDocument/2006/relationships/customXml" Target="../ink/ink308.xml"/><Relationship Id="rId272" Type="http://schemas.openxmlformats.org/officeDocument/2006/relationships/image" Target="../media/image56.png"/><Relationship Id="rId88" Type="http://schemas.openxmlformats.org/officeDocument/2006/relationships/image" Target="../media/image416.png"/><Relationship Id="rId111" Type="http://schemas.openxmlformats.org/officeDocument/2006/relationships/customXml" Target="../ink/ink330.xml"/><Relationship Id="rId132" Type="http://schemas.openxmlformats.org/officeDocument/2006/relationships/image" Target="../media/image926.png"/><Relationship Id="rId153" Type="http://schemas.openxmlformats.org/officeDocument/2006/relationships/customXml" Target="../ink/ink351.xml"/><Relationship Id="rId174" Type="http://schemas.openxmlformats.org/officeDocument/2006/relationships/image" Target="../media/image947.png"/><Relationship Id="rId195" Type="http://schemas.openxmlformats.org/officeDocument/2006/relationships/customXml" Target="../ink/ink372.xml"/><Relationship Id="rId209" Type="http://schemas.openxmlformats.org/officeDocument/2006/relationships/customXml" Target="../ink/ink379.xml"/><Relationship Id="rId220" Type="http://schemas.openxmlformats.org/officeDocument/2006/relationships/image" Target="../media/image30.png"/><Relationship Id="rId241" Type="http://schemas.openxmlformats.org/officeDocument/2006/relationships/customXml" Target="../ink/ink395.xml"/><Relationship Id="rId15" Type="http://schemas.openxmlformats.org/officeDocument/2006/relationships/customXml" Target="../ink/ink282.xml"/><Relationship Id="rId36" Type="http://schemas.openxmlformats.org/officeDocument/2006/relationships/image" Target="../media/image390.png"/><Relationship Id="rId57" Type="http://schemas.openxmlformats.org/officeDocument/2006/relationships/customXml" Target="../ink/ink303.xml"/><Relationship Id="rId262" Type="http://schemas.openxmlformats.org/officeDocument/2006/relationships/image" Target="../media/image51.png"/><Relationship Id="rId283" Type="http://schemas.openxmlformats.org/officeDocument/2006/relationships/customXml" Target="../ink/ink416.xml"/><Relationship Id="rId78" Type="http://schemas.openxmlformats.org/officeDocument/2006/relationships/image" Target="../media/image411.png"/><Relationship Id="rId99" Type="http://schemas.openxmlformats.org/officeDocument/2006/relationships/customXml" Target="../ink/ink324.xml"/><Relationship Id="rId101" Type="http://schemas.openxmlformats.org/officeDocument/2006/relationships/customXml" Target="../ink/ink325.xml"/><Relationship Id="rId122" Type="http://schemas.openxmlformats.org/officeDocument/2006/relationships/image" Target="../media/image921.png"/><Relationship Id="rId143" Type="http://schemas.openxmlformats.org/officeDocument/2006/relationships/customXml" Target="../ink/ink346.xml"/><Relationship Id="rId164" Type="http://schemas.openxmlformats.org/officeDocument/2006/relationships/image" Target="../media/image942.png"/><Relationship Id="rId185" Type="http://schemas.openxmlformats.org/officeDocument/2006/relationships/customXml" Target="../ink/ink367.xml"/><Relationship Id="rId9" Type="http://schemas.openxmlformats.org/officeDocument/2006/relationships/customXml" Target="../ink/ink279.xml"/><Relationship Id="rId210" Type="http://schemas.openxmlformats.org/officeDocument/2006/relationships/image" Target="../media/image965.png"/><Relationship Id="rId26" Type="http://schemas.openxmlformats.org/officeDocument/2006/relationships/image" Target="../media/image385.png"/><Relationship Id="rId231" Type="http://schemas.openxmlformats.org/officeDocument/2006/relationships/customXml" Target="../ink/ink390.xml"/><Relationship Id="rId252" Type="http://schemas.openxmlformats.org/officeDocument/2006/relationships/image" Target="../media/image46.png"/><Relationship Id="rId273" Type="http://schemas.openxmlformats.org/officeDocument/2006/relationships/customXml" Target="../ink/ink411.xml"/><Relationship Id="rId47" Type="http://schemas.openxmlformats.org/officeDocument/2006/relationships/customXml" Target="../ink/ink298.xml"/><Relationship Id="rId68" Type="http://schemas.openxmlformats.org/officeDocument/2006/relationships/image" Target="../media/image406.png"/><Relationship Id="rId89" Type="http://schemas.openxmlformats.org/officeDocument/2006/relationships/customXml" Target="../ink/ink319.xml"/><Relationship Id="rId112" Type="http://schemas.openxmlformats.org/officeDocument/2006/relationships/image" Target="../media/image916.png"/><Relationship Id="rId133" Type="http://schemas.openxmlformats.org/officeDocument/2006/relationships/customXml" Target="../ink/ink341.xml"/><Relationship Id="rId154" Type="http://schemas.openxmlformats.org/officeDocument/2006/relationships/image" Target="../media/image937.png"/><Relationship Id="rId175" Type="http://schemas.openxmlformats.org/officeDocument/2006/relationships/customXml" Target="../ink/ink362.xml"/><Relationship Id="rId196" Type="http://schemas.openxmlformats.org/officeDocument/2006/relationships/image" Target="../media/image958.png"/><Relationship Id="rId200" Type="http://schemas.openxmlformats.org/officeDocument/2006/relationships/image" Target="../media/image960.png"/><Relationship Id="rId16" Type="http://schemas.openxmlformats.org/officeDocument/2006/relationships/image" Target="../media/image380.png"/><Relationship Id="rId221" Type="http://schemas.openxmlformats.org/officeDocument/2006/relationships/customXml" Target="../ink/ink385.xml"/><Relationship Id="rId242" Type="http://schemas.openxmlformats.org/officeDocument/2006/relationships/image" Target="../media/image41.png"/><Relationship Id="rId263" Type="http://schemas.openxmlformats.org/officeDocument/2006/relationships/customXml" Target="../ink/ink406.xml"/><Relationship Id="rId284" Type="http://schemas.openxmlformats.org/officeDocument/2006/relationships/image" Target="../media/image62.png"/><Relationship Id="rId37" Type="http://schemas.openxmlformats.org/officeDocument/2006/relationships/customXml" Target="../ink/ink293.xml"/><Relationship Id="rId58" Type="http://schemas.openxmlformats.org/officeDocument/2006/relationships/image" Target="../media/image401.png"/><Relationship Id="rId79" Type="http://schemas.openxmlformats.org/officeDocument/2006/relationships/customXml" Target="../ink/ink314.xml"/><Relationship Id="rId102" Type="http://schemas.openxmlformats.org/officeDocument/2006/relationships/image" Target="../media/image911.png"/><Relationship Id="rId123" Type="http://schemas.openxmlformats.org/officeDocument/2006/relationships/customXml" Target="../ink/ink336.xml"/><Relationship Id="rId144" Type="http://schemas.openxmlformats.org/officeDocument/2006/relationships/image" Target="../media/image932.png"/><Relationship Id="rId90" Type="http://schemas.openxmlformats.org/officeDocument/2006/relationships/image" Target="../media/image417.png"/><Relationship Id="rId165" Type="http://schemas.openxmlformats.org/officeDocument/2006/relationships/customXml" Target="../ink/ink357.xml"/><Relationship Id="rId186" Type="http://schemas.openxmlformats.org/officeDocument/2006/relationships/image" Target="../media/image953.png"/><Relationship Id="rId211" Type="http://schemas.openxmlformats.org/officeDocument/2006/relationships/customXml" Target="../ink/ink380.xml"/><Relationship Id="rId232" Type="http://schemas.openxmlformats.org/officeDocument/2006/relationships/image" Target="../media/image36.png"/><Relationship Id="rId253" Type="http://schemas.openxmlformats.org/officeDocument/2006/relationships/customXml" Target="../ink/ink401.xml"/><Relationship Id="rId274" Type="http://schemas.openxmlformats.org/officeDocument/2006/relationships/image" Target="../media/image57.png"/><Relationship Id="rId27" Type="http://schemas.openxmlformats.org/officeDocument/2006/relationships/customXml" Target="../ink/ink288.xml"/><Relationship Id="rId48" Type="http://schemas.openxmlformats.org/officeDocument/2006/relationships/image" Target="../media/image396.png"/><Relationship Id="rId69" Type="http://schemas.openxmlformats.org/officeDocument/2006/relationships/customXml" Target="../ink/ink309.xml"/><Relationship Id="rId113" Type="http://schemas.openxmlformats.org/officeDocument/2006/relationships/customXml" Target="../ink/ink331.xml"/><Relationship Id="rId134" Type="http://schemas.openxmlformats.org/officeDocument/2006/relationships/image" Target="../media/image927.png"/><Relationship Id="rId80" Type="http://schemas.openxmlformats.org/officeDocument/2006/relationships/image" Target="../media/image412.png"/><Relationship Id="rId155" Type="http://schemas.openxmlformats.org/officeDocument/2006/relationships/customXml" Target="../ink/ink352.xml"/><Relationship Id="rId176" Type="http://schemas.openxmlformats.org/officeDocument/2006/relationships/image" Target="../media/image948.png"/><Relationship Id="rId197" Type="http://schemas.openxmlformats.org/officeDocument/2006/relationships/customXml" Target="../ink/ink373.xml"/><Relationship Id="rId201" Type="http://schemas.openxmlformats.org/officeDocument/2006/relationships/customXml" Target="../ink/ink375.xml"/><Relationship Id="rId222" Type="http://schemas.openxmlformats.org/officeDocument/2006/relationships/image" Target="../media/image31.png"/><Relationship Id="rId243" Type="http://schemas.openxmlformats.org/officeDocument/2006/relationships/customXml" Target="../ink/ink396.xml"/><Relationship Id="rId264" Type="http://schemas.openxmlformats.org/officeDocument/2006/relationships/image" Target="../media/image52.png"/><Relationship Id="rId285" Type="http://schemas.openxmlformats.org/officeDocument/2006/relationships/customXml" Target="../ink/ink417.xml"/><Relationship Id="rId17" Type="http://schemas.openxmlformats.org/officeDocument/2006/relationships/customXml" Target="../ink/ink283.xml"/><Relationship Id="rId38" Type="http://schemas.openxmlformats.org/officeDocument/2006/relationships/image" Target="../media/image391.png"/><Relationship Id="rId59" Type="http://schemas.openxmlformats.org/officeDocument/2006/relationships/customXml" Target="../ink/ink304.xml"/><Relationship Id="rId103" Type="http://schemas.openxmlformats.org/officeDocument/2006/relationships/customXml" Target="../ink/ink326.xml"/><Relationship Id="rId124" Type="http://schemas.openxmlformats.org/officeDocument/2006/relationships/image" Target="../media/image922.png"/><Relationship Id="rId70" Type="http://schemas.openxmlformats.org/officeDocument/2006/relationships/image" Target="../media/image407.png"/><Relationship Id="rId91" Type="http://schemas.openxmlformats.org/officeDocument/2006/relationships/customXml" Target="../ink/ink320.xml"/><Relationship Id="rId145" Type="http://schemas.openxmlformats.org/officeDocument/2006/relationships/customXml" Target="../ink/ink347.xml"/><Relationship Id="rId166" Type="http://schemas.openxmlformats.org/officeDocument/2006/relationships/image" Target="../media/image943.png"/><Relationship Id="rId187" Type="http://schemas.openxmlformats.org/officeDocument/2006/relationships/customXml" Target="../ink/ink36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6.png"/><Relationship Id="rId233" Type="http://schemas.openxmlformats.org/officeDocument/2006/relationships/customXml" Target="../ink/ink391.xml"/><Relationship Id="rId254" Type="http://schemas.openxmlformats.org/officeDocument/2006/relationships/image" Target="../media/image47.png"/><Relationship Id="rId28" Type="http://schemas.openxmlformats.org/officeDocument/2006/relationships/image" Target="../media/image386.png"/><Relationship Id="rId49" Type="http://schemas.openxmlformats.org/officeDocument/2006/relationships/customXml" Target="../ink/ink299.xml"/><Relationship Id="rId114" Type="http://schemas.openxmlformats.org/officeDocument/2006/relationships/image" Target="../media/image917.png"/><Relationship Id="rId275" Type="http://schemas.openxmlformats.org/officeDocument/2006/relationships/customXml" Target="../ink/ink412.xml"/><Relationship Id="rId60" Type="http://schemas.openxmlformats.org/officeDocument/2006/relationships/image" Target="../media/image402.png"/><Relationship Id="rId81" Type="http://schemas.openxmlformats.org/officeDocument/2006/relationships/customXml" Target="../ink/ink315.xml"/><Relationship Id="rId135" Type="http://schemas.openxmlformats.org/officeDocument/2006/relationships/customXml" Target="../ink/ink342.xml"/><Relationship Id="rId156" Type="http://schemas.openxmlformats.org/officeDocument/2006/relationships/image" Target="../media/image938.png"/><Relationship Id="rId177" Type="http://schemas.openxmlformats.org/officeDocument/2006/relationships/customXml" Target="../ink/ink363.xml"/><Relationship Id="rId198" Type="http://schemas.openxmlformats.org/officeDocument/2006/relationships/image" Target="../media/image959.png"/><Relationship Id="rId202" Type="http://schemas.openxmlformats.org/officeDocument/2006/relationships/image" Target="../media/image961.png"/><Relationship Id="rId223" Type="http://schemas.openxmlformats.org/officeDocument/2006/relationships/customXml" Target="../ink/ink386.xml"/><Relationship Id="rId244" Type="http://schemas.openxmlformats.org/officeDocument/2006/relationships/image" Target="../media/image42.png"/><Relationship Id="rId18" Type="http://schemas.openxmlformats.org/officeDocument/2006/relationships/image" Target="../media/image381.png"/><Relationship Id="rId39" Type="http://schemas.openxmlformats.org/officeDocument/2006/relationships/customXml" Target="../ink/ink294.xml"/><Relationship Id="rId265" Type="http://schemas.openxmlformats.org/officeDocument/2006/relationships/customXml" Target="../ink/ink407.xml"/><Relationship Id="rId286" Type="http://schemas.openxmlformats.org/officeDocument/2006/relationships/image" Target="../media/image63.png"/><Relationship Id="rId50" Type="http://schemas.openxmlformats.org/officeDocument/2006/relationships/image" Target="../media/image397.png"/><Relationship Id="rId104" Type="http://schemas.openxmlformats.org/officeDocument/2006/relationships/image" Target="../media/image912.png"/><Relationship Id="rId125" Type="http://schemas.openxmlformats.org/officeDocument/2006/relationships/customXml" Target="../ink/ink337.xml"/><Relationship Id="rId146" Type="http://schemas.openxmlformats.org/officeDocument/2006/relationships/image" Target="../media/image933.png"/><Relationship Id="rId167" Type="http://schemas.openxmlformats.org/officeDocument/2006/relationships/customXml" Target="../ink/ink358.xml"/><Relationship Id="rId188" Type="http://schemas.openxmlformats.org/officeDocument/2006/relationships/image" Target="../media/image954.png"/><Relationship Id="rId71" Type="http://schemas.openxmlformats.org/officeDocument/2006/relationships/customXml" Target="../ink/ink310.xml"/><Relationship Id="rId92" Type="http://schemas.openxmlformats.org/officeDocument/2006/relationships/image" Target="../media/image418.png"/><Relationship Id="rId213" Type="http://schemas.openxmlformats.org/officeDocument/2006/relationships/customXml" Target="../ink/ink381.xml"/><Relationship Id="rId234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289.xml"/><Relationship Id="rId255" Type="http://schemas.openxmlformats.org/officeDocument/2006/relationships/customXml" Target="../ink/ink402.xml"/><Relationship Id="rId276" Type="http://schemas.openxmlformats.org/officeDocument/2006/relationships/image" Target="../media/image58.png"/><Relationship Id="rId40" Type="http://schemas.openxmlformats.org/officeDocument/2006/relationships/image" Target="../media/image392.png"/><Relationship Id="rId115" Type="http://schemas.openxmlformats.org/officeDocument/2006/relationships/customXml" Target="../ink/ink332.xml"/><Relationship Id="rId136" Type="http://schemas.openxmlformats.org/officeDocument/2006/relationships/image" Target="../media/image928.png"/><Relationship Id="rId157" Type="http://schemas.openxmlformats.org/officeDocument/2006/relationships/customXml" Target="../ink/ink353.xml"/><Relationship Id="rId178" Type="http://schemas.openxmlformats.org/officeDocument/2006/relationships/image" Target="../media/image949.png"/><Relationship Id="rId61" Type="http://schemas.openxmlformats.org/officeDocument/2006/relationships/customXml" Target="../ink/ink305.xml"/><Relationship Id="rId82" Type="http://schemas.openxmlformats.org/officeDocument/2006/relationships/image" Target="../media/image413.png"/><Relationship Id="rId199" Type="http://schemas.openxmlformats.org/officeDocument/2006/relationships/customXml" Target="../ink/ink374.xml"/><Relationship Id="rId203" Type="http://schemas.openxmlformats.org/officeDocument/2006/relationships/customXml" Target="../ink/ink376.xml"/><Relationship Id="rId19" Type="http://schemas.openxmlformats.org/officeDocument/2006/relationships/customXml" Target="../ink/ink284.xml"/><Relationship Id="rId224" Type="http://schemas.openxmlformats.org/officeDocument/2006/relationships/image" Target="../media/image32.png"/><Relationship Id="rId245" Type="http://schemas.openxmlformats.org/officeDocument/2006/relationships/customXml" Target="../ink/ink397.xml"/><Relationship Id="rId266" Type="http://schemas.openxmlformats.org/officeDocument/2006/relationships/image" Target="../media/image53.png"/><Relationship Id="rId287" Type="http://schemas.openxmlformats.org/officeDocument/2006/relationships/customXml" Target="../ink/ink418.xml"/><Relationship Id="rId30" Type="http://schemas.openxmlformats.org/officeDocument/2006/relationships/image" Target="../media/image387.png"/><Relationship Id="rId105" Type="http://schemas.openxmlformats.org/officeDocument/2006/relationships/customXml" Target="../ink/ink327.xml"/><Relationship Id="rId126" Type="http://schemas.openxmlformats.org/officeDocument/2006/relationships/image" Target="../media/image923.png"/><Relationship Id="rId147" Type="http://schemas.openxmlformats.org/officeDocument/2006/relationships/customXml" Target="../ink/ink348.xml"/><Relationship Id="rId168" Type="http://schemas.openxmlformats.org/officeDocument/2006/relationships/image" Target="../media/image944.png"/><Relationship Id="rId51" Type="http://schemas.openxmlformats.org/officeDocument/2006/relationships/customXml" Target="../ink/ink300.xml"/><Relationship Id="rId72" Type="http://schemas.openxmlformats.org/officeDocument/2006/relationships/image" Target="../media/image408.png"/><Relationship Id="rId93" Type="http://schemas.openxmlformats.org/officeDocument/2006/relationships/customXml" Target="../ink/ink321.xml"/><Relationship Id="rId189" Type="http://schemas.openxmlformats.org/officeDocument/2006/relationships/customXml" Target="../ink/ink369.xml"/><Relationship Id="rId3" Type="http://schemas.openxmlformats.org/officeDocument/2006/relationships/customXml" Target="../ink/ink276.xml"/><Relationship Id="rId214" Type="http://schemas.openxmlformats.org/officeDocument/2006/relationships/image" Target="../media/image27.png"/><Relationship Id="rId235" Type="http://schemas.openxmlformats.org/officeDocument/2006/relationships/customXml" Target="../ink/ink392.xml"/><Relationship Id="rId256" Type="http://schemas.openxmlformats.org/officeDocument/2006/relationships/image" Target="../media/image48.png"/><Relationship Id="rId277" Type="http://schemas.openxmlformats.org/officeDocument/2006/relationships/customXml" Target="../ink/ink413.xml"/><Relationship Id="rId116" Type="http://schemas.openxmlformats.org/officeDocument/2006/relationships/image" Target="../media/image918.png"/><Relationship Id="rId137" Type="http://schemas.openxmlformats.org/officeDocument/2006/relationships/customXml" Target="../ink/ink343.xml"/><Relationship Id="rId158" Type="http://schemas.openxmlformats.org/officeDocument/2006/relationships/image" Target="../media/image939.png"/><Relationship Id="rId20" Type="http://schemas.openxmlformats.org/officeDocument/2006/relationships/image" Target="../media/image382.png"/><Relationship Id="rId41" Type="http://schemas.openxmlformats.org/officeDocument/2006/relationships/customXml" Target="../ink/ink295.xml"/><Relationship Id="rId62" Type="http://schemas.openxmlformats.org/officeDocument/2006/relationships/image" Target="../media/image403.png"/><Relationship Id="rId83" Type="http://schemas.openxmlformats.org/officeDocument/2006/relationships/customXml" Target="../ink/ink316.xml"/><Relationship Id="rId179" Type="http://schemas.openxmlformats.org/officeDocument/2006/relationships/customXml" Target="../ink/ink364.xml"/><Relationship Id="rId190" Type="http://schemas.openxmlformats.org/officeDocument/2006/relationships/image" Target="../media/image955.png"/><Relationship Id="rId204" Type="http://schemas.openxmlformats.org/officeDocument/2006/relationships/image" Target="../media/image962.png"/><Relationship Id="rId225" Type="http://schemas.openxmlformats.org/officeDocument/2006/relationships/customXml" Target="../ink/ink387.xml"/><Relationship Id="rId246" Type="http://schemas.openxmlformats.org/officeDocument/2006/relationships/image" Target="../media/image43.png"/><Relationship Id="rId267" Type="http://schemas.openxmlformats.org/officeDocument/2006/relationships/customXml" Target="../ink/ink408.xml"/><Relationship Id="rId288" Type="http://schemas.openxmlformats.org/officeDocument/2006/relationships/image" Target="../media/image64.png"/><Relationship Id="rId106" Type="http://schemas.openxmlformats.org/officeDocument/2006/relationships/image" Target="../media/image913.png"/><Relationship Id="rId127" Type="http://schemas.openxmlformats.org/officeDocument/2006/relationships/customXml" Target="../ink/ink338.xml"/><Relationship Id="rId10" Type="http://schemas.openxmlformats.org/officeDocument/2006/relationships/image" Target="../media/image377.png"/><Relationship Id="rId31" Type="http://schemas.openxmlformats.org/officeDocument/2006/relationships/customXml" Target="../ink/ink290.xml"/><Relationship Id="rId52" Type="http://schemas.openxmlformats.org/officeDocument/2006/relationships/image" Target="../media/image398.png"/><Relationship Id="rId73" Type="http://schemas.openxmlformats.org/officeDocument/2006/relationships/customXml" Target="../ink/ink311.xml"/><Relationship Id="rId94" Type="http://schemas.openxmlformats.org/officeDocument/2006/relationships/image" Target="../media/image419.png"/><Relationship Id="rId148" Type="http://schemas.openxmlformats.org/officeDocument/2006/relationships/image" Target="../media/image934.png"/><Relationship Id="rId169" Type="http://schemas.openxmlformats.org/officeDocument/2006/relationships/customXml" Target="../ink/ink359.xml"/><Relationship Id="rId4" Type="http://schemas.openxmlformats.org/officeDocument/2006/relationships/image" Target="../media/image374.png"/><Relationship Id="rId180" Type="http://schemas.openxmlformats.org/officeDocument/2006/relationships/image" Target="../media/image950.png"/><Relationship Id="rId215" Type="http://schemas.openxmlformats.org/officeDocument/2006/relationships/customXml" Target="../ink/ink382.xml"/><Relationship Id="rId236" Type="http://schemas.openxmlformats.org/officeDocument/2006/relationships/image" Target="../media/image38.png"/><Relationship Id="rId257" Type="http://schemas.openxmlformats.org/officeDocument/2006/relationships/customXml" Target="../ink/ink403.xml"/><Relationship Id="rId278" Type="http://schemas.openxmlformats.org/officeDocument/2006/relationships/image" Target="../media/image59.png"/><Relationship Id="rId42" Type="http://schemas.openxmlformats.org/officeDocument/2006/relationships/image" Target="../media/image393.png"/><Relationship Id="rId84" Type="http://schemas.openxmlformats.org/officeDocument/2006/relationships/image" Target="../media/image414.png"/><Relationship Id="rId138" Type="http://schemas.openxmlformats.org/officeDocument/2006/relationships/image" Target="../media/image929.png"/><Relationship Id="rId191" Type="http://schemas.openxmlformats.org/officeDocument/2006/relationships/customXml" Target="../ink/ink370.xml"/><Relationship Id="rId205" Type="http://schemas.openxmlformats.org/officeDocument/2006/relationships/customXml" Target="../ink/ink377.xml"/><Relationship Id="rId247" Type="http://schemas.openxmlformats.org/officeDocument/2006/relationships/customXml" Target="../ink/ink398.xml"/><Relationship Id="rId107" Type="http://schemas.openxmlformats.org/officeDocument/2006/relationships/customXml" Target="../ink/ink328.xml"/><Relationship Id="rId11" Type="http://schemas.openxmlformats.org/officeDocument/2006/relationships/customXml" Target="../ink/ink280.xml"/><Relationship Id="rId53" Type="http://schemas.openxmlformats.org/officeDocument/2006/relationships/customXml" Target="../ink/ink301.xml"/><Relationship Id="rId149" Type="http://schemas.openxmlformats.org/officeDocument/2006/relationships/customXml" Target="../ink/ink349.xml"/><Relationship Id="rId95" Type="http://schemas.openxmlformats.org/officeDocument/2006/relationships/customXml" Target="../ink/ink322.xml"/><Relationship Id="rId160" Type="http://schemas.openxmlformats.org/officeDocument/2006/relationships/image" Target="../media/image940.png"/><Relationship Id="rId216" Type="http://schemas.openxmlformats.org/officeDocument/2006/relationships/image" Target="../media/image28.png"/><Relationship Id="rId258" Type="http://schemas.openxmlformats.org/officeDocument/2006/relationships/image" Target="../media/image49.png"/><Relationship Id="rId22" Type="http://schemas.openxmlformats.org/officeDocument/2006/relationships/image" Target="../media/image383.png"/><Relationship Id="rId64" Type="http://schemas.openxmlformats.org/officeDocument/2006/relationships/image" Target="../media/image404.png"/><Relationship Id="rId118" Type="http://schemas.openxmlformats.org/officeDocument/2006/relationships/image" Target="../media/image919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9.png"/><Relationship Id="rId299" Type="http://schemas.openxmlformats.org/officeDocument/2006/relationships/image" Target="../media/image510.png"/><Relationship Id="rId21" Type="http://schemas.openxmlformats.org/officeDocument/2006/relationships/image" Target="../media/image74.png"/><Relationship Id="rId63" Type="http://schemas.openxmlformats.org/officeDocument/2006/relationships/image" Target="../media/image95.png"/><Relationship Id="rId159" Type="http://schemas.openxmlformats.org/officeDocument/2006/relationships/image" Target="../media/image440.png"/><Relationship Id="rId324" Type="http://schemas.openxmlformats.org/officeDocument/2006/relationships/customXml" Target="../ink/ink579.xml"/><Relationship Id="rId170" Type="http://schemas.openxmlformats.org/officeDocument/2006/relationships/customXml" Target="../ink/ink502.xml"/><Relationship Id="rId226" Type="http://schemas.openxmlformats.org/officeDocument/2006/relationships/customXml" Target="../ink/ink530.xml"/><Relationship Id="rId268" Type="http://schemas.openxmlformats.org/officeDocument/2006/relationships/customXml" Target="../ink/ink551.xml"/><Relationship Id="rId32" Type="http://schemas.openxmlformats.org/officeDocument/2006/relationships/customXml" Target="../ink/ink433.xml"/><Relationship Id="rId74" Type="http://schemas.openxmlformats.org/officeDocument/2006/relationships/customXml" Target="../ink/ink454.xml"/><Relationship Id="rId128" Type="http://schemas.openxmlformats.org/officeDocument/2006/relationships/customXml" Target="../ink/ink481.xml"/><Relationship Id="rId335" Type="http://schemas.openxmlformats.org/officeDocument/2006/relationships/image" Target="../media/image528.png"/><Relationship Id="rId5" Type="http://schemas.openxmlformats.org/officeDocument/2006/relationships/image" Target="../media/image66.png"/><Relationship Id="rId181" Type="http://schemas.openxmlformats.org/officeDocument/2006/relationships/image" Target="../media/image451.png"/><Relationship Id="rId237" Type="http://schemas.openxmlformats.org/officeDocument/2006/relationships/image" Target="../media/image479.png"/><Relationship Id="rId279" Type="http://schemas.openxmlformats.org/officeDocument/2006/relationships/image" Target="../media/image500.png"/><Relationship Id="rId43" Type="http://schemas.openxmlformats.org/officeDocument/2006/relationships/image" Target="../media/image85.png"/><Relationship Id="rId139" Type="http://schemas.openxmlformats.org/officeDocument/2006/relationships/image" Target="../media/image430.png"/><Relationship Id="rId290" Type="http://schemas.openxmlformats.org/officeDocument/2006/relationships/customXml" Target="../ink/ink562.xml"/><Relationship Id="rId304" Type="http://schemas.openxmlformats.org/officeDocument/2006/relationships/customXml" Target="../ink/ink569.xml"/><Relationship Id="rId85" Type="http://schemas.openxmlformats.org/officeDocument/2006/relationships/image" Target="../media/image106.png"/><Relationship Id="rId150" Type="http://schemas.openxmlformats.org/officeDocument/2006/relationships/customXml" Target="../ink/ink492.xml"/><Relationship Id="rId192" Type="http://schemas.openxmlformats.org/officeDocument/2006/relationships/customXml" Target="../ink/ink513.xml"/><Relationship Id="rId206" Type="http://schemas.openxmlformats.org/officeDocument/2006/relationships/customXml" Target="../ink/ink520.xml"/><Relationship Id="rId248" Type="http://schemas.openxmlformats.org/officeDocument/2006/relationships/customXml" Target="../ink/ink541.xml"/><Relationship Id="rId12" Type="http://schemas.openxmlformats.org/officeDocument/2006/relationships/customXml" Target="../ink/ink423.xml"/><Relationship Id="rId108" Type="http://schemas.openxmlformats.org/officeDocument/2006/relationships/customXml" Target="../ink/ink471.xml"/><Relationship Id="rId315" Type="http://schemas.openxmlformats.org/officeDocument/2006/relationships/image" Target="../media/image518.png"/><Relationship Id="rId54" Type="http://schemas.openxmlformats.org/officeDocument/2006/relationships/customXml" Target="../ink/ink444.xml"/><Relationship Id="rId96" Type="http://schemas.openxmlformats.org/officeDocument/2006/relationships/customXml" Target="../ink/ink465.xml"/><Relationship Id="rId161" Type="http://schemas.openxmlformats.org/officeDocument/2006/relationships/image" Target="../media/image441.png"/><Relationship Id="rId217" Type="http://schemas.openxmlformats.org/officeDocument/2006/relationships/image" Target="../media/image469.png"/><Relationship Id="rId259" Type="http://schemas.openxmlformats.org/officeDocument/2006/relationships/image" Target="../media/image490.png"/><Relationship Id="rId23" Type="http://schemas.openxmlformats.org/officeDocument/2006/relationships/image" Target="../media/image75.png"/><Relationship Id="rId119" Type="http://schemas.openxmlformats.org/officeDocument/2006/relationships/image" Target="../media/image420.png"/><Relationship Id="rId270" Type="http://schemas.openxmlformats.org/officeDocument/2006/relationships/customXml" Target="../ink/ink552.xml"/><Relationship Id="rId326" Type="http://schemas.openxmlformats.org/officeDocument/2006/relationships/customXml" Target="../ink/ink580.xml"/><Relationship Id="rId65" Type="http://schemas.openxmlformats.org/officeDocument/2006/relationships/image" Target="../media/image96.png"/><Relationship Id="rId130" Type="http://schemas.openxmlformats.org/officeDocument/2006/relationships/customXml" Target="../ink/ink482.xml"/><Relationship Id="rId172" Type="http://schemas.openxmlformats.org/officeDocument/2006/relationships/customXml" Target="../ink/ink503.xml"/><Relationship Id="rId228" Type="http://schemas.openxmlformats.org/officeDocument/2006/relationships/customXml" Target="../ink/ink531.xml"/><Relationship Id="rId281" Type="http://schemas.openxmlformats.org/officeDocument/2006/relationships/image" Target="../media/image501.png"/><Relationship Id="rId337" Type="http://schemas.openxmlformats.org/officeDocument/2006/relationships/image" Target="../media/image529.png"/><Relationship Id="rId34" Type="http://schemas.openxmlformats.org/officeDocument/2006/relationships/customXml" Target="../ink/ink434.xml"/><Relationship Id="rId76" Type="http://schemas.openxmlformats.org/officeDocument/2006/relationships/customXml" Target="../ink/ink455.xml"/><Relationship Id="rId141" Type="http://schemas.openxmlformats.org/officeDocument/2006/relationships/image" Target="../media/image431.png"/><Relationship Id="rId7" Type="http://schemas.openxmlformats.org/officeDocument/2006/relationships/image" Target="../media/image67.png"/><Relationship Id="rId183" Type="http://schemas.openxmlformats.org/officeDocument/2006/relationships/image" Target="../media/image452.png"/><Relationship Id="rId239" Type="http://schemas.openxmlformats.org/officeDocument/2006/relationships/image" Target="../media/image480.png"/><Relationship Id="rId250" Type="http://schemas.openxmlformats.org/officeDocument/2006/relationships/customXml" Target="../ink/ink542.xml"/><Relationship Id="rId292" Type="http://schemas.openxmlformats.org/officeDocument/2006/relationships/customXml" Target="../ink/ink563.xml"/><Relationship Id="rId306" Type="http://schemas.openxmlformats.org/officeDocument/2006/relationships/customXml" Target="../ink/ink570.xml"/><Relationship Id="rId45" Type="http://schemas.openxmlformats.org/officeDocument/2006/relationships/image" Target="../media/image86.png"/><Relationship Id="rId87" Type="http://schemas.openxmlformats.org/officeDocument/2006/relationships/image" Target="../media/image107.png"/><Relationship Id="rId110" Type="http://schemas.openxmlformats.org/officeDocument/2006/relationships/customXml" Target="../ink/ink472.xml"/><Relationship Id="rId152" Type="http://schemas.openxmlformats.org/officeDocument/2006/relationships/customXml" Target="../ink/ink493.xml"/><Relationship Id="rId173" Type="http://schemas.openxmlformats.org/officeDocument/2006/relationships/image" Target="../media/image447.png"/><Relationship Id="rId194" Type="http://schemas.openxmlformats.org/officeDocument/2006/relationships/customXml" Target="../ink/ink514.xml"/><Relationship Id="rId208" Type="http://schemas.openxmlformats.org/officeDocument/2006/relationships/customXml" Target="../ink/ink521.xml"/><Relationship Id="rId229" Type="http://schemas.openxmlformats.org/officeDocument/2006/relationships/image" Target="../media/image475.png"/><Relationship Id="rId240" Type="http://schemas.openxmlformats.org/officeDocument/2006/relationships/customXml" Target="../ink/ink537.xml"/><Relationship Id="rId261" Type="http://schemas.openxmlformats.org/officeDocument/2006/relationships/image" Target="../media/image491.png"/><Relationship Id="rId14" Type="http://schemas.openxmlformats.org/officeDocument/2006/relationships/customXml" Target="../ink/ink424.xml"/><Relationship Id="rId35" Type="http://schemas.openxmlformats.org/officeDocument/2006/relationships/image" Target="../media/image81.png"/><Relationship Id="rId56" Type="http://schemas.openxmlformats.org/officeDocument/2006/relationships/customXml" Target="../ink/ink445.xml"/><Relationship Id="rId77" Type="http://schemas.openxmlformats.org/officeDocument/2006/relationships/image" Target="../media/image102.png"/><Relationship Id="rId100" Type="http://schemas.openxmlformats.org/officeDocument/2006/relationships/customXml" Target="../ink/ink467.xml"/><Relationship Id="rId282" Type="http://schemas.openxmlformats.org/officeDocument/2006/relationships/customXml" Target="../ink/ink558.xml"/><Relationship Id="rId317" Type="http://schemas.openxmlformats.org/officeDocument/2006/relationships/image" Target="../media/image519.png"/><Relationship Id="rId8" Type="http://schemas.openxmlformats.org/officeDocument/2006/relationships/customXml" Target="../ink/ink421.xml"/><Relationship Id="rId98" Type="http://schemas.openxmlformats.org/officeDocument/2006/relationships/customXml" Target="../ink/ink466.xml"/><Relationship Id="rId121" Type="http://schemas.openxmlformats.org/officeDocument/2006/relationships/image" Target="../media/image421.png"/><Relationship Id="rId142" Type="http://schemas.openxmlformats.org/officeDocument/2006/relationships/customXml" Target="../ink/ink488.xml"/><Relationship Id="rId163" Type="http://schemas.openxmlformats.org/officeDocument/2006/relationships/image" Target="../media/image442.png"/><Relationship Id="rId184" Type="http://schemas.openxmlformats.org/officeDocument/2006/relationships/customXml" Target="../ink/ink509.xml"/><Relationship Id="rId219" Type="http://schemas.openxmlformats.org/officeDocument/2006/relationships/image" Target="../media/image470.png"/><Relationship Id="rId230" Type="http://schemas.openxmlformats.org/officeDocument/2006/relationships/customXml" Target="../ink/ink532.xml"/><Relationship Id="rId251" Type="http://schemas.openxmlformats.org/officeDocument/2006/relationships/image" Target="../media/image486.png"/><Relationship Id="rId25" Type="http://schemas.openxmlformats.org/officeDocument/2006/relationships/image" Target="../media/image76.png"/><Relationship Id="rId46" Type="http://schemas.openxmlformats.org/officeDocument/2006/relationships/customXml" Target="../ink/ink440.xml"/><Relationship Id="rId67" Type="http://schemas.openxmlformats.org/officeDocument/2006/relationships/image" Target="../media/image97.png"/><Relationship Id="rId272" Type="http://schemas.openxmlformats.org/officeDocument/2006/relationships/customXml" Target="../ink/ink553.xml"/><Relationship Id="rId293" Type="http://schemas.openxmlformats.org/officeDocument/2006/relationships/image" Target="../media/image507.png"/><Relationship Id="rId307" Type="http://schemas.openxmlformats.org/officeDocument/2006/relationships/image" Target="../media/image514.png"/><Relationship Id="rId328" Type="http://schemas.openxmlformats.org/officeDocument/2006/relationships/customXml" Target="../ink/ink581.xml"/><Relationship Id="rId88" Type="http://schemas.openxmlformats.org/officeDocument/2006/relationships/customXml" Target="../ink/ink461.xml"/><Relationship Id="rId111" Type="http://schemas.openxmlformats.org/officeDocument/2006/relationships/image" Target="../media/image119.png"/><Relationship Id="rId132" Type="http://schemas.openxmlformats.org/officeDocument/2006/relationships/customXml" Target="../ink/ink483.xml"/><Relationship Id="rId153" Type="http://schemas.openxmlformats.org/officeDocument/2006/relationships/image" Target="../media/image437.png"/><Relationship Id="rId174" Type="http://schemas.openxmlformats.org/officeDocument/2006/relationships/customXml" Target="../ink/ink504.xml"/><Relationship Id="rId195" Type="http://schemas.openxmlformats.org/officeDocument/2006/relationships/image" Target="../media/image458.png"/><Relationship Id="rId209" Type="http://schemas.openxmlformats.org/officeDocument/2006/relationships/image" Target="../media/image465.png"/><Relationship Id="rId220" Type="http://schemas.openxmlformats.org/officeDocument/2006/relationships/customXml" Target="../ink/ink527.xml"/><Relationship Id="rId241" Type="http://schemas.openxmlformats.org/officeDocument/2006/relationships/image" Target="../media/image481.png"/><Relationship Id="rId15" Type="http://schemas.openxmlformats.org/officeDocument/2006/relationships/image" Target="../media/image71.png"/><Relationship Id="rId36" Type="http://schemas.openxmlformats.org/officeDocument/2006/relationships/customXml" Target="../ink/ink435.xml"/><Relationship Id="rId57" Type="http://schemas.openxmlformats.org/officeDocument/2006/relationships/image" Target="../media/image92.png"/><Relationship Id="rId262" Type="http://schemas.openxmlformats.org/officeDocument/2006/relationships/customXml" Target="../ink/ink548.xml"/><Relationship Id="rId283" Type="http://schemas.openxmlformats.org/officeDocument/2006/relationships/image" Target="../media/image502.png"/><Relationship Id="rId318" Type="http://schemas.openxmlformats.org/officeDocument/2006/relationships/customXml" Target="../ink/ink576.xml"/><Relationship Id="rId78" Type="http://schemas.openxmlformats.org/officeDocument/2006/relationships/customXml" Target="../ink/ink456.xml"/><Relationship Id="rId99" Type="http://schemas.openxmlformats.org/officeDocument/2006/relationships/image" Target="../media/image113.png"/><Relationship Id="rId101" Type="http://schemas.openxmlformats.org/officeDocument/2006/relationships/image" Target="../media/image114.png"/><Relationship Id="rId122" Type="http://schemas.openxmlformats.org/officeDocument/2006/relationships/customXml" Target="../ink/ink478.xml"/><Relationship Id="rId143" Type="http://schemas.openxmlformats.org/officeDocument/2006/relationships/image" Target="../media/image432.png"/><Relationship Id="rId164" Type="http://schemas.openxmlformats.org/officeDocument/2006/relationships/customXml" Target="../ink/ink499.xml"/><Relationship Id="rId185" Type="http://schemas.openxmlformats.org/officeDocument/2006/relationships/image" Target="../media/image453.png"/><Relationship Id="rId9" Type="http://schemas.openxmlformats.org/officeDocument/2006/relationships/image" Target="../media/image68.png"/><Relationship Id="rId210" Type="http://schemas.openxmlformats.org/officeDocument/2006/relationships/customXml" Target="../ink/ink522.xml"/><Relationship Id="rId26" Type="http://schemas.openxmlformats.org/officeDocument/2006/relationships/customXml" Target="../ink/ink430.xml"/><Relationship Id="rId231" Type="http://schemas.openxmlformats.org/officeDocument/2006/relationships/image" Target="../media/image476.png"/><Relationship Id="rId252" Type="http://schemas.openxmlformats.org/officeDocument/2006/relationships/customXml" Target="../ink/ink543.xml"/><Relationship Id="rId273" Type="http://schemas.openxmlformats.org/officeDocument/2006/relationships/image" Target="../media/image497.png"/><Relationship Id="rId294" Type="http://schemas.openxmlformats.org/officeDocument/2006/relationships/customXml" Target="../ink/ink564.xml"/><Relationship Id="rId308" Type="http://schemas.openxmlformats.org/officeDocument/2006/relationships/customXml" Target="../ink/ink571.xml"/><Relationship Id="rId329" Type="http://schemas.openxmlformats.org/officeDocument/2006/relationships/image" Target="../media/image525.png"/><Relationship Id="rId47" Type="http://schemas.openxmlformats.org/officeDocument/2006/relationships/image" Target="../media/image87.png"/><Relationship Id="rId68" Type="http://schemas.openxmlformats.org/officeDocument/2006/relationships/customXml" Target="../ink/ink451.xml"/><Relationship Id="rId89" Type="http://schemas.openxmlformats.org/officeDocument/2006/relationships/image" Target="../media/image108.png"/><Relationship Id="rId112" Type="http://schemas.openxmlformats.org/officeDocument/2006/relationships/customXml" Target="../ink/ink473.xml"/><Relationship Id="rId133" Type="http://schemas.openxmlformats.org/officeDocument/2006/relationships/image" Target="../media/image427.png"/><Relationship Id="rId154" Type="http://schemas.openxmlformats.org/officeDocument/2006/relationships/customXml" Target="../ink/ink494.xml"/><Relationship Id="rId175" Type="http://schemas.openxmlformats.org/officeDocument/2006/relationships/image" Target="../media/image448.png"/><Relationship Id="rId196" Type="http://schemas.openxmlformats.org/officeDocument/2006/relationships/customXml" Target="../ink/ink515.xml"/><Relationship Id="rId200" Type="http://schemas.openxmlformats.org/officeDocument/2006/relationships/customXml" Target="../ink/ink517.xml"/><Relationship Id="rId16" Type="http://schemas.openxmlformats.org/officeDocument/2006/relationships/customXml" Target="../ink/ink425.xml"/><Relationship Id="rId221" Type="http://schemas.openxmlformats.org/officeDocument/2006/relationships/image" Target="../media/image471.png"/><Relationship Id="rId242" Type="http://schemas.openxmlformats.org/officeDocument/2006/relationships/customXml" Target="../ink/ink538.xml"/><Relationship Id="rId263" Type="http://schemas.openxmlformats.org/officeDocument/2006/relationships/image" Target="../media/image492.png"/><Relationship Id="rId284" Type="http://schemas.openxmlformats.org/officeDocument/2006/relationships/customXml" Target="../ink/ink559.xml"/><Relationship Id="rId319" Type="http://schemas.openxmlformats.org/officeDocument/2006/relationships/image" Target="../media/image520.png"/><Relationship Id="rId37" Type="http://schemas.openxmlformats.org/officeDocument/2006/relationships/image" Target="../media/image82.png"/><Relationship Id="rId58" Type="http://schemas.openxmlformats.org/officeDocument/2006/relationships/customXml" Target="../ink/ink446.xml"/><Relationship Id="rId79" Type="http://schemas.openxmlformats.org/officeDocument/2006/relationships/image" Target="../media/image103.png"/><Relationship Id="rId102" Type="http://schemas.openxmlformats.org/officeDocument/2006/relationships/customXml" Target="../ink/ink468.xml"/><Relationship Id="rId123" Type="http://schemas.openxmlformats.org/officeDocument/2006/relationships/image" Target="../media/image422.png"/><Relationship Id="rId144" Type="http://schemas.openxmlformats.org/officeDocument/2006/relationships/customXml" Target="../ink/ink489.xml"/><Relationship Id="rId330" Type="http://schemas.openxmlformats.org/officeDocument/2006/relationships/customXml" Target="../ink/ink582.xml"/><Relationship Id="rId90" Type="http://schemas.openxmlformats.org/officeDocument/2006/relationships/customXml" Target="../ink/ink462.xml"/><Relationship Id="rId165" Type="http://schemas.openxmlformats.org/officeDocument/2006/relationships/image" Target="../media/image443.png"/><Relationship Id="rId186" Type="http://schemas.openxmlformats.org/officeDocument/2006/relationships/customXml" Target="../ink/ink510.xml"/><Relationship Id="rId211" Type="http://schemas.openxmlformats.org/officeDocument/2006/relationships/image" Target="../media/image466.png"/><Relationship Id="rId232" Type="http://schemas.openxmlformats.org/officeDocument/2006/relationships/customXml" Target="../ink/ink533.xml"/><Relationship Id="rId253" Type="http://schemas.openxmlformats.org/officeDocument/2006/relationships/image" Target="../media/image487.png"/><Relationship Id="rId274" Type="http://schemas.openxmlformats.org/officeDocument/2006/relationships/customXml" Target="../ink/ink554.xml"/><Relationship Id="rId295" Type="http://schemas.openxmlformats.org/officeDocument/2006/relationships/image" Target="../media/image508.png"/><Relationship Id="rId309" Type="http://schemas.openxmlformats.org/officeDocument/2006/relationships/image" Target="../media/image515.png"/><Relationship Id="rId27" Type="http://schemas.openxmlformats.org/officeDocument/2006/relationships/image" Target="../media/image77.png"/><Relationship Id="rId48" Type="http://schemas.openxmlformats.org/officeDocument/2006/relationships/customXml" Target="../ink/ink441.xml"/><Relationship Id="rId69" Type="http://schemas.openxmlformats.org/officeDocument/2006/relationships/image" Target="../media/image98.png"/><Relationship Id="rId113" Type="http://schemas.openxmlformats.org/officeDocument/2006/relationships/image" Target="../media/image120.png"/><Relationship Id="rId134" Type="http://schemas.openxmlformats.org/officeDocument/2006/relationships/customXml" Target="../ink/ink484.xml"/><Relationship Id="rId320" Type="http://schemas.openxmlformats.org/officeDocument/2006/relationships/customXml" Target="../ink/ink577.xml"/><Relationship Id="rId80" Type="http://schemas.openxmlformats.org/officeDocument/2006/relationships/customXml" Target="../ink/ink457.xml"/><Relationship Id="rId155" Type="http://schemas.openxmlformats.org/officeDocument/2006/relationships/image" Target="../media/image438.png"/><Relationship Id="rId176" Type="http://schemas.openxmlformats.org/officeDocument/2006/relationships/customXml" Target="../ink/ink505.xml"/><Relationship Id="rId197" Type="http://schemas.openxmlformats.org/officeDocument/2006/relationships/image" Target="../media/image459.png"/><Relationship Id="rId201" Type="http://schemas.openxmlformats.org/officeDocument/2006/relationships/image" Target="../media/image461.png"/><Relationship Id="rId222" Type="http://schemas.openxmlformats.org/officeDocument/2006/relationships/customXml" Target="../ink/ink528.xml"/><Relationship Id="rId243" Type="http://schemas.openxmlformats.org/officeDocument/2006/relationships/image" Target="../media/image482.png"/><Relationship Id="rId264" Type="http://schemas.openxmlformats.org/officeDocument/2006/relationships/customXml" Target="../ink/ink549.xml"/><Relationship Id="rId285" Type="http://schemas.openxmlformats.org/officeDocument/2006/relationships/image" Target="../media/image503.png"/><Relationship Id="rId17" Type="http://schemas.openxmlformats.org/officeDocument/2006/relationships/image" Target="../media/image72.png"/><Relationship Id="rId38" Type="http://schemas.openxmlformats.org/officeDocument/2006/relationships/customXml" Target="../ink/ink436.xml"/><Relationship Id="rId59" Type="http://schemas.openxmlformats.org/officeDocument/2006/relationships/image" Target="../media/image93.png"/><Relationship Id="rId103" Type="http://schemas.openxmlformats.org/officeDocument/2006/relationships/image" Target="../media/image115.png"/><Relationship Id="rId124" Type="http://schemas.openxmlformats.org/officeDocument/2006/relationships/customXml" Target="../ink/ink479.xml"/><Relationship Id="rId310" Type="http://schemas.openxmlformats.org/officeDocument/2006/relationships/customXml" Target="../ink/ink572.xml"/><Relationship Id="rId70" Type="http://schemas.openxmlformats.org/officeDocument/2006/relationships/customXml" Target="../ink/ink452.xml"/><Relationship Id="rId91" Type="http://schemas.openxmlformats.org/officeDocument/2006/relationships/image" Target="../media/image109.png"/><Relationship Id="rId145" Type="http://schemas.openxmlformats.org/officeDocument/2006/relationships/image" Target="../media/image433.png"/><Relationship Id="rId166" Type="http://schemas.openxmlformats.org/officeDocument/2006/relationships/customXml" Target="../ink/ink500.xml"/><Relationship Id="rId187" Type="http://schemas.openxmlformats.org/officeDocument/2006/relationships/image" Target="../media/image454.png"/><Relationship Id="rId331" Type="http://schemas.openxmlformats.org/officeDocument/2006/relationships/image" Target="../media/image52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23.xml"/><Relationship Id="rId233" Type="http://schemas.openxmlformats.org/officeDocument/2006/relationships/image" Target="../media/image477.png"/><Relationship Id="rId254" Type="http://schemas.openxmlformats.org/officeDocument/2006/relationships/customXml" Target="../ink/ink544.xml"/><Relationship Id="rId28" Type="http://schemas.openxmlformats.org/officeDocument/2006/relationships/customXml" Target="../ink/ink431.xml"/><Relationship Id="rId49" Type="http://schemas.openxmlformats.org/officeDocument/2006/relationships/image" Target="../media/image88.png"/><Relationship Id="rId114" Type="http://schemas.openxmlformats.org/officeDocument/2006/relationships/customXml" Target="../ink/ink474.xml"/><Relationship Id="rId275" Type="http://schemas.openxmlformats.org/officeDocument/2006/relationships/image" Target="../media/image498.png"/><Relationship Id="rId296" Type="http://schemas.openxmlformats.org/officeDocument/2006/relationships/customXml" Target="../ink/ink565.xml"/><Relationship Id="rId300" Type="http://schemas.openxmlformats.org/officeDocument/2006/relationships/customXml" Target="../ink/ink567.xml"/><Relationship Id="rId60" Type="http://schemas.openxmlformats.org/officeDocument/2006/relationships/customXml" Target="../ink/ink447.xml"/><Relationship Id="rId81" Type="http://schemas.openxmlformats.org/officeDocument/2006/relationships/image" Target="../media/image104.png"/><Relationship Id="rId135" Type="http://schemas.openxmlformats.org/officeDocument/2006/relationships/image" Target="../media/image428.png"/><Relationship Id="rId156" Type="http://schemas.openxmlformats.org/officeDocument/2006/relationships/customXml" Target="../ink/ink495.xml"/><Relationship Id="rId177" Type="http://schemas.openxmlformats.org/officeDocument/2006/relationships/image" Target="../media/image449.png"/><Relationship Id="rId198" Type="http://schemas.openxmlformats.org/officeDocument/2006/relationships/customXml" Target="../ink/ink516.xml"/><Relationship Id="rId321" Type="http://schemas.openxmlformats.org/officeDocument/2006/relationships/image" Target="../media/image521.png"/><Relationship Id="rId202" Type="http://schemas.openxmlformats.org/officeDocument/2006/relationships/customXml" Target="../ink/ink518.xml"/><Relationship Id="rId223" Type="http://schemas.openxmlformats.org/officeDocument/2006/relationships/image" Target="../media/image472.png"/><Relationship Id="rId244" Type="http://schemas.openxmlformats.org/officeDocument/2006/relationships/customXml" Target="../ink/ink539.xml"/><Relationship Id="rId18" Type="http://schemas.openxmlformats.org/officeDocument/2006/relationships/customXml" Target="../ink/ink426.xml"/><Relationship Id="rId39" Type="http://schemas.openxmlformats.org/officeDocument/2006/relationships/image" Target="../media/image83.png"/><Relationship Id="rId265" Type="http://schemas.openxmlformats.org/officeDocument/2006/relationships/image" Target="../media/image493.png"/><Relationship Id="rId286" Type="http://schemas.openxmlformats.org/officeDocument/2006/relationships/customXml" Target="../ink/ink560.xml"/><Relationship Id="rId50" Type="http://schemas.openxmlformats.org/officeDocument/2006/relationships/customXml" Target="../ink/ink442.xml"/><Relationship Id="rId104" Type="http://schemas.openxmlformats.org/officeDocument/2006/relationships/customXml" Target="../ink/ink469.xml"/><Relationship Id="rId125" Type="http://schemas.openxmlformats.org/officeDocument/2006/relationships/image" Target="../media/image423.png"/><Relationship Id="rId146" Type="http://schemas.openxmlformats.org/officeDocument/2006/relationships/customXml" Target="../ink/ink490.xml"/><Relationship Id="rId167" Type="http://schemas.openxmlformats.org/officeDocument/2006/relationships/image" Target="../media/image444.png"/><Relationship Id="rId188" Type="http://schemas.openxmlformats.org/officeDocument/2006/relationships/customXml" Target="../ink/ink511.xml"/><Relationship Id="rId311" Type="http://schemas.openxmlformats.org/officeDocument/2006/relationships/image" Target="../media/image516.png"/><Relationship Id="rId332" Type="http://schemas.openxmlformats.org/officeDocument/2006/relationships/customXml" Target="../ink/ink583.xml"/><Relationship Id="rId71" Type="http://schemas.openxmlformats.org/officeDocument/2006/relationships/image" Target="../media/image99.png"/><Relationship Id="rId92" Type="http://schemas.openxmlformats.org/officeDocument/2006/relationships/customXml" Target="../ink/ink463.xml"/><Relationship Id="rId213" Type="http://schemas.openxmlformats.org/officeDocument/2006/relationships/image" Target="../media/image467.png"/><Relationship Id="rId234" Type="http://schemas.openxmlformats.org/officeDocument/2006/relationships/customXml" Target="../ink/ink534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78.png"/><Relationship Id="rId255" Type="http://schemas.openxmlformats.org/officeDocument/2006/relationships/image" Target="../media/image488.png"/><Relationship Id="rId276" Type="http://schemas.openxmlformats.org/officeDocument/2006/relationships/customXml" Target="../ink/ink555.xml"/><Relationship Id="rId297" Type="http://schemas.openxmlformats.org/officeDocument/2006/relationships/image" Target="../media/image509.png"/><Relationship Id="rId40" Type="http://schemas.openxmlformats.org/officeDocument/2006/relationships/customXml" Target="../ink/ink437.xml"/><Relationship Id="rId115" Type="http://schemas.openxmlformats.org/officeDocument/2006/relationships/image" Target="../media/image283.png"/><Relationship Id="rId136" Type="http://schemas.openxmlformats.org/officeDocument/2006/relationships/customXml" Target="../ink/ink485.xml"/><Relationship Id="rId157" Type="http://schemas.openxmlformats.org/officeDocument/2006/relationships/image" Target="../media/image439.png"/><Relationship Id="rId178" Type="http://schemas.openxmlformats.org/officeDocument/2006/relationships/customXml" Target="../ink/ink506.xml"/><Relationship Id="rId301" Type="http://schemas.openxmlformats.org/officeDocument/2006/relationships/image" Target="../media/image511.png"/><Relationship Id="rId322" Type="http://schemas.openxmlformats.org/officeDocument/2006/relationships/customXml" Target="../ink/ink578.xml"/><Relationship Id="rId61" Type="http://schemas.openxmlformats.org/officeDocument/2006/relationships/image" Target="../media/image94.png"/><Relationship Id="rId82" Type="http://schemas.openxmlformats.org/officeDocument/2006/relationships/customXml" Target="../ink/ink458.xml"/><Relationship Id="rId199" Type="http://schemas.openxmlformats.org/officeDocument/2006/relationships/image" Target="../media/image460.png"/><Relationship Id="rId203" Type="http://schemas.openxmlformats.org/officeDocument/2006/relationships/image" Target="../media/image462.png"/><Relationship Id="rId19" Type="http://schemas.openxmlformats.org/officeDocument/2006/relationships/image" Target="../media/image73.png"/><Relationship Id="rId224" Type="http://schemas.openxmlformats.org/officeDocument/2006/relationships/customXml" Target="../ink/ink529.xml"/><Relationship Id="rId245" Type="http://schemas.openxmlformats.org/officeDocument/2006/relationships/image" Target="../media/image483.png"/><Relationship Id="rId266" Type="http://schemas.openxmlformats.org/officeDocument/2006/relationships/customXml" Target="../ink/ink550.xml"/><Relationship Id="rId287" Type="http://schemas.openxmlformats.org/officeDocument/2006/relationships/image" Target="../media/image504.png"/><Relationship Id="rId30" Type="http://schemas.openxmlformats.org/officeDocument/2006/relationships/customXml" Target="../ink/ink432.xml"/><Relationship Id="rId105" Type="http://schemas.openxmlformats.org/officeDocument/2006/relationships/image" Target="../media/image116.png"/><Relationship Id="rId126" Type="http://schemas.openxmlformats.org/officeDocument/2006/relationships/customXml" Target="../ink/ink480.xml"/><Relationship Id="rId147" Type="http://schemas.openxmlformats.org/officeDocument/2006/relationships/image" Target="../media/image434.png"/><Relationship Id="rId168" Type="http://schemas.openxmlformats.org/officeDocument/2006/relationships/customXml" Target="../ink/ink501.xml"/><Relationship Id="rId312" Type="http://schemas.openxmlformats.org/officeDocument/2006/relationships/customXml" Target="../ink/ink573.xml"/><Relationship Id="rId333" Type="http://schemas.openxmlformats.org/officeDocument/2006/relationships/image" Target="../media/image527.png"/><Relationship Id="rId51" Type="http://schemas.openxmlformats.org/officeDocument/2006/relationships/image" Target="../media/image89.png"/><Relationship Id="rId72" Type="http://schemas.openxmlformats.org/officeDocument/2006/relationships/customXml" Target="../ink/ink453.xml"/><Relationship Id="rId93" Type="http://schemas.openxmlformats.org/officeDocument/2006/relationships/image" Target="../media/image110.png"/><Relationship Id="rId189" Type="http://schemas.openxmlformats.org/officeDocument/2006/relationships/image" Target="../media/image455.png"/><Relationship Id="rId3" Type="http://schemas.openxmlformats.org/officeDocument/2006/relationships/image" Target="../media/image65.emf"/><Relationship Id="rId214" Type="http://schemas.openxmlformats.org/officeDocument/2006/relationships/customXml" Target="../ink/ink524.xml"/><Relationship Id="rId235" Type="http://schemas.openxmlformats.org/officeDocument/2006/relationships/image" Target="../media/image478.png"/><Relationship Id="rId256" Type="http://schemas.openxmlformats.org/officeDocument/2006/relationships/customXml" Target="../ink/ink545.xml"/><Relationship Id="rId277" Type="http://schemas.openxmlformats.org/officeDocument/2006/relationships/image" Target="../media/image499.png"/><Relationship Id="rId298" Type="http://schemas.openxmlformats.org/officeDocument/2006/relationships/customXml" Target="../ink/ink566.xml"/><Relationship Id="rId116" Type="http://schemas.openxmlformats.org/officeDocument/2006/relationships/customXml" Target="../ink/ink475.xml"/><Relationship Id="rId137" Type="http://schemas.openxmlformats.org/officeDocument/2006/relationships/image" Target="../media/image429.png"/><Relationship Id="rId158" Type="http://schemas.openxmlformats.org/officeDocument/2006/relationships/customXml" Target="../ink/ink496.xml"/><Relationship Id="rId302" Type="http://schemas.openxmlformats.org/officeDocument/2006/relationships/customXml" Target="../ink/ink568.xml"/><Relationship Id="rId323" Type="http://schemas.openxmlformats.org/officeDocument/2006/relationships/image" Target="../media/image522.png"/><Relationship Id="rId20" Type="http://schemas.openxmlformats.org/officeDocument/2006/relationships/customXml" Target="../ink/ink427.xml"/><Relationship Id="rId41" Type="http://schemas.openxmlformats.org/officeDocument/2006/relationships/image" Target="../media/image84.png"/><Relationship Id="rId62" Type="http://schemas.openxmlformats.org/officeDocument/2006/relationships/customXml" Target="../ink/ink448.xml"/><Relationship Id="rId83" Type="http://schemas.openxmlformats.org/officeDocument/2006/relationships/image" Target="../media/image105.png"/><Relationship Id="rId179" Type="http://schemas.openxmlformats.org/officeDocument/2006/relationships/image" Target="../media/image450.png"/><Relationship Id="rId190" Type="http://schemas.openxmlformats.org/officeDocument/2006/relationships/customXml" Target="../ink/ink512.xml"/><Relationship Id="rId204" Type="http://schemas.openxmlformats.org/officeDocument/2006/relationships/customXml" Target="../ink/ink519.xml"/><Relationship Id="rId225" Type="http://schemas.openxmlformats.org/officeDocument/2006/relationships/image" Target="../media/image473.png"/><Relationship Id="rId246" Type="http://schemas.openxmlformats.org/officeDocument/2006/relationships/customXml" Target="../ink/ink540.xml"/><Relationship Id="rId267" Type="http://schemas.openxmlformats.org/officeDocument/2006/relationships/image" Target="../media/image494.png"/><Relationship Id="rId288" Type="http://schemas.openxmlformats.org/officeDocument/2006/relationships/customXml" Target="../ink/ink561.xml"/><Relationship Id="rId106" Type="http://schemas.openxmlformats.org/officeDocument/2006/relationships/customXml" Target="../ink/ink470.xml"/><Relationship Id="rId127" Type="http://schemas.openxmlformats.org/officeDocument/2006/relationships/image" Target="../media/image424.png"/><Relationship Id="rId313" Type="http://schemas.openxmlformats.org/officeDocument/2006/relationships/image" Target="../media/image517.png"/><Relationship Id="rId10" Type="http://schemas.openxmlformats.org/officeDocument/2006/relationships/customXml" Target="../ink/ink422.xml"/><Relationship Id="rId31" Type="http://schemas.openxmlformats.org/officeDocument/2006/relationships/image" Target="../media/image79.png"/><Relationship Id="rId52" Type="http://schemas.openxmlformats.org/officeDocument/2006/relationships/customXml" Target="../ink/ink443.xml"/><Relationship Id="rId73" Type="http://schemas.openxmlformats.org/officeDocument/2006/relationships/image" Target="../media/image100.png"/><Relationship Id="rId94" Type="http://schemas.openxmlformats.org/officeDocument/2006/relationships/customXml" Target="../ink/ink464.xml"/><Relationship Id="rId148" Type="http://schemas.openxmlformats.org/officeDocument/2006/relationships/customXml" Target="../ink/ink491.xml"/><Relationship Id="rId169" Type="http://schemas.openxmlformats.org/officeDocument/2006/relationships/image" Target="../media/image445.png"/><Relationship Id="rId334" Type="http://schemas.openxmlformats.org/officeDocument/2006/relationships/customXml" Target="../ink/ink584.xml"/><Relationship Id="rId4" Type="http://schemas.openxmlformats.org/officeDocument/2006/relationships/customXml" Target="../ink/ink419.xml"/><Relationship Id="rId180" Type="http://schemas.openxmlformats.org/officeDocument/2006/relationships/customXml" Target="../ink/ink507.xml"/><Relationship Id="rId215" Type="http://schemas.openxmlformats.org/officeDocument/2006/relationships/image" Target="../media/image468.png"/><Relationship Id="rId236" Type="http://schemas.openxmlformats.org/officeDocument/2006/relationships/customXml" Target="../ink/ink535.xml"/><Relationship Id="rId257" Type="http://schemas.openxmlformats.org/officeDocument/2006/relationships/image" Target="../media/image489.png"/><Relationship Id="rId278" Type="http://schemas.openxmlformats.org/officeDocument/2006/relationships/customXml" Target="../ink/ink556.xml"/><Relationship Id="rId303" Type="http://schemas.openxmlformats.org/officeDocument/2006/relationships/image" Target="../media/image512.png"/><Relationship Id="rId42" Type="http://schemas.openxmlformats.org/officeDocument/2006/relationships/customXml" Target="../ink/ink438.xml"/><Relationship Id="rId84" Type="http://schemas.openxmlformats.org/officeDocument/2006/relationships/customXml" Target="../ink/ink459.xml"/><Relationship Id="rId138" Type="http://schemas.openxmlformats.org/officeDocument/2006/relationships/customXml" Target="../ink/ink486.xml"/><Relationship Id="rId191" Type="http://schemas.openxmlformats.org/officeDocument/2006/relationships/image" Target="../media/image456.png"/><Relationship Id="rId205" Type="http://schemas.openxmlformats.org/officeDocument/2006/relationships/image" Target="../media/image463.png"/><Relationship Id="rId247" Type="http://schemas.openxmlformats.org/officeDocument/2006/relationships/image" Target="../media/image484.png"/><Relationship Id="rId107" Type="http://schemas.openxmlformats.org/officeDocument/2006/relationships/image" Target="../media/image117.png"/><Relationship Id="rId289" Type="http://schemas.openxmlformats.org/officeDocument/2006/relationships/image" Target="../media/image505.png"/><Relationship Id="rId11" Type="http://schemas.openxmlformats.org/officeDocument/2006/relationships/image" Target="../media/image69.png"/><Relationship Id="rId53" Type="http://schemas.openxmlformats.org/officeDocument/2006/relationships/image" Target="../media/image90.png"/><Relationship Id="rId149" Type="http://schemas.openxmlformats.org/officeDocument/2006/relationships/image" Target="../media/image435.png"/><Relationship Id="rId314" Type="http://schemas.openxmlformats.org/officeDocument/2006/relationships/customXml" Target="../ink/ink574.xml"/><Relationship Id="rId95" Type="http://schemas.openxmlformats.org/officeDocument/2006/relationships/image" Target="../media/image111.png"/><Relationship Id="rId160" Type="http://schemas.openxmlformats.org/officeDocument/2006/relationships/customXml" Target="../ink/ink497.xml"/><Relationship Id="rId216" Type="http://schemas.openxmlformats.org/officeDocument/2006/relationships/customXml" Target="../ink/ink525.xml"/><Relationship Id="rId258" Type="http://schemas.openxmlformats.org/officeDocument/2006/relationships/customXml" Target="../ink/ink546.xml"/><Relationship Id="rId22" Type="http://schemas.openxmlformats.org/officeDocument/2006/relationships/customXml" Target="../ink/ink428.xml"/><Relationship Id="rId64" Type="http://schemas.openxmlformats.org/officeDocument/2006/relationships/customXml" Target="../ink/ink449.xml"/><Relationship Id="rId118" Type="http://schemas.openxmlformats.org/officeDocument/2006/relationships/customXml" Target="../ink/ink476.xml"/><Relationship Id="rId325" Type="http://schemas.openxmlformats.org/officeDocument/2006/relationships/image" Target="../media/image523.png"/><Relationship Id="rId171" Type="http://schemas.openxmlformats.org/officeDocument/2006/relationships/image" Target="../media/image446.png"/><Relationship Id="rId227" Type="http://schemas.openxmlformats.org/officeDocument/2006/relationships/image" Target="../media/image474.png"/><Relationship Id="rId269" Type="http://schemas.openxmlformats.org/officeDocument/2006/relationships/image" Target="../media/image495.png"/><Relationship Id="rId33" Type="http://schemas.openxmlformats.org/officeDocument/2006/relationships/image" Target="../media/image80.png"/><Relationship Id="rId129" Type="http://schemas.openxmlformats.org/officeDocument/2006/relationships/image" Target="../media/image425.png"/><Relationship Id="rId280" Type="http://schemas.openxmlformats.org/officeDocument/2006/relationships/customXml" Target="../ink/ink557.xml"/><Relationship Id="rId336" Type="http://schemas.openxmlformats.org/officeDocument/2006/relationships/customXml" Target="../ink/ink585.xml"/><Relationship Id="rId75" Type="http://schemas.openxmlformats.org/officeDocument/2006/relationships/image" Target="../media/image101.png"/><Relationship Id="rId140" Type="http://schemas.openxmlformats.org/officeDocument/2006/relationships/customXml" Target="../ink/ink487.xml"/><Relationship Id="rId182" Type="http://schemas.openxmlformats.org/officeDocument/2006/relationships/customXml" Target="../ink/ink508.xml"/><Relationship Id="rId6" Type="http://schemas.openxmlformats.org/officeDocument/2006/relationships/customXml" Target="../ink/ink420.xml"/><Relationship Id="rId238" Type="http://schemas.openxmlformats.org/officeDocument/2006/relationships/customXml" Target="../ink/ink536.xml"/><Relationship Id="rId291" Type="http://schemas.openxmlformats.org/officeDocument/2006/relationships/image" Target="../media/image506.png"/><Relationship Id="rId305" Type="http://schemas.openxmlformats.org/officeDocument/2006/relationships/image" Target="../media/image513.png"/><Relationship Id="rId44" Type="http://schemas.openxmlformats.org/officeDocument/2006/relationships/customXml" Target="../ink/ink439.xml"/><Relationship Id="rId86" Type="http://schemas.openxmlformats.org/officeDocument/2006/relationships/customXml" Target="../ink/ink460.xml"/><Relationship Id="rId151" Type="http://schemas.openxmlformats.org/officeDocument/2006/relationships/image" Target="../media/image436.png"/><Relationship Id="rId193" Type="http://schemas.openxmlformats.org/officeDocument/2006/relationships/image" Target="../media/image457.png"/><Relationship Id="rId207" Type="http://schemas.openxmlformats.org/officeDocument/2006/relationships/image" Target="../media/image464.png"/><Relationship Id="rId249" Type="http://schemas.openxmlformats.org/officeDocument/2006/relationships/image" Target="../media/image485.png"/><Relationship Id="rId13" Type="http://schemas.openxmlformats.org/officeDocument/2006/relationships/image" Target="../media/image70.png"/><Relationship Id="rId109" Type="http://schemas.openxmlformats.org/officeDocument/2006/relationships/image" Target="../media/image118.png"/><Relationship Id="rId260" Type="http://schemas.openxmlformats.org/officeDocument/2006/relationships/customXml" Target="../ink/ink547.xml"/><Relationship Id="rId316" Type="http://schemas.openxmlformats.org/officeDocument/2006/relationships/customXml" Target="../ink/ink575.xml"/><Relationship Id="rId55" Type="http://schemas.openxmlformats.org/officeDocument/2006/relationships/image" Target="../media/image91.png"/><Relationship Id="rId97" Type="http://schemas.openxmlformats.org/officeDocument/2006/relationships/image" Target="../media/image112.png"/><Relationship Id="rId120" Type="http://schemas.openxmlformats.org/officeDocument/2006/relationships/customXml" Target="../ink/ink477.xml"/><Relationship Id="rId162" Type="http://schemas.openxmlformats.org/officeDocument/2006/relationships/customXml" Target="../ink/ink498.xml"/><Relationship Id="rId218" Type="http://schemas.openxmlformats.org/officeDocument/2006/relationships/customXml" Target="../ink/ink526.xml"/><Relationship Id="rId271" Type="http://schemas.openxmlformats.org/officeDocument/2006/relationships/image" Target="../media/image496.png"/><Relationship Id="rId24" Type="http://schemas.openxmlformats.org/officeDocument/2006/relationships/customXml" Target="../ink/ink429.xml"/><Relationship Id="rId66" Type="http://schemas.openxmlformats.org/officeDocument/2006/relationships/customXml" Target="../ink/ink450.xml"/><Relationship Id="rId131" Type="http://schemas.openxmlformats.org/officeDocument/2006/relationships/image" Target="../media/image426.png"/><Relationship Id="rId327" Type="http://schemas.openxmlformats.org/officeDocument/2006/relationships/image" Target="../media/image524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97.xml"/><Relationship Id="rId21" Type="http://schemas.openxmlformats.org/officeDocument/2006/relationships/image" Target="../media/image539.png"/><Relationship Id="rId42" Type="http://schemas.openxmlformats.org/officeDocument/2006/relationships/customXml" Target="../ink/ink605.xml"/><Relationship Id="rId47" Type="http://schemas.openxmlformats.org/officeDocument/2006/relationships/image" Target="../media/image552.png"/><Relationship Id="rId63" Type="http://schemas.openxmlformats.org/officeDocument/2006/relationships/image" Target="../media/image560.png"/><Relationship Id="rId68" Type="http://schemas.openxmlformats.org/officeDocument/2006/relationships/customXml" Target="../ink/ink618.xml"/><Relationship Id="rId84" Type="http://schemas.openxmlformats.org/officeDocument/2006/relationships/customXml" Target="../ink/ink626.xml"/><Relationship Id="rId16" Type="http://schemas.openxmlformats.org/officeDocument/2006/relationships/customXml" Target="../ink/ink592.xml"/><Relationship Id="rId11" Type="http://schemas.openxmlformats.org/officeDocument/2006/relationships/image" Target="../media/image534.png"/><Relationship Id="rId32" Type="http://schemas.openxmlformats.org/officeDocument/2006/relationships/customXml" Target="../ink/ink600.xml"/><Relationship Id="rId37" Type="http://schemas.openxmlformats.org/officeDocument/2006/relationships/image" Target="../media/image547.png"/><Relationship Id="rId53" Type="http://schemas.openxmlformats.org/officeDocument/2006/relationships/image" Target="../media/image555.png"/><Relationship Id="rId58" Type="http://schemas.openxmlformats.org/officeDocument/2006/relationships/customXml" Target="../ink/ink613.xml"/><Relationship Id="rId74" Type="http://schemas.openxmlformats.org/officeDocument/2006/relationships/customXml" Target="../ink/ink621.xml"/><Relationship Id="rId79" Type="http://schemas.openxmlformats.org/officeDocument/2006/relationships/image" Target="../media/image568.png"/><Relationship Id="rId5" Type="http://schemas.openxmlformats.org/officeDocument/2006/relationships/image" Target="../media/image531.png"/><Relationship Id="rId19" Type="http://schemas.openxmlformats.org/officeDocument/2006/relationships/image" Target="../media/image538.png"/><Relationship Id="rId14" Type="http://schemas.openxmlformats.org/officeDocument/2006/relationships/customXml" Target="../ink/ink591.xml"/><Relationship Id="rId22" Type="http://schemas.openxmlformats.org/officeDocument/2006/relationships/customXml" Target="../ink/ink595.xml"/><Relationship Id="rId27" Type="http://schemas.openxmlformats.org/officeDocument/2006/relationships/image" Target="../media/image542.png"/><Relationship Id="rId30" Type="http://schemas.openxmlformats.org/officeDocument/2006/relationships/customXml" Target="../ink/ink599.xml"/><Relationship Id="rId35" Type="http://schemas.openxmlformats.org/officeDocument/2006/relationships/image" Target="../media/image546.png"/><Relationship Id="rId43" Type="http://schemas.openxmlformats.org/officeDocument/2006/relationships/image" Target="../media/image550.png"/><Relationship Id="rId48" Type="http://schemas.openxmlformats.org/officeDocument/2006/relationships/customXml" Target="../ink/ink608.xml"/><Relationship Id="rId56" Type="http://schemas.openxmlformats.org/officeDocument/2006/relationships/customXml" Target="../ink/ink612.xml"/><Relationship Id="rId64" Type="http://schemas.openxmlformats.org/officeDocument/2006/relationships/customXml" Target="../ink/ink616.xml"/><Relationship Id="rId69" Type="http://schemas.openxmlformats.org/officeDocument/2006/relationships/image" Target="../media/image563.png"/><Relationship Id="rId77" Type="http://schemas.openxmlformats.org/officeDocument/2006/relationships/image" Target="../media/image567.png"/><Relationship Id="rId8" Type="http://schemas.openxmlformats.org/officeDocument/2006/relationships/customXml" Target="../ink/ink588.xml"/><Relationship Id="rId51" Type="http://schemas.openxmlformats.org/officeDocument/2006/relationships/image" Target="../media/image554.png"/><Relationship Id="rId72" Type="http://schemas.openxmlformats.org/officeDocument/2006/relationships/customXml" Target="../ink/ink620.xml"/><Relationship Id="rId80" Type="http://schemas.openxmlformats.org/officeDocument/2006/relationships/customXml" Target="../ink/ink624.xml"/><Relationship Id="rId85" Type="http://schemas.openxmlformats.org/officeDocument/2006/relationships/image" Target="../media/image571.png"/><Relationship Id="rId3" Type="http://schemas.openxmlformats.org/officeDocument/2006/relationships/image" Target="../media/image530.png"/><Relationship Id="rId12" Type="http://schemas.openxmlformats.org/officeDocument/2006/relationships/customXml" Target="../ink/ink590.xml"/><Relationship Id="rId17" Type="http://schemas.openxmlformats.org/officeDocument/2006/relationships/image" Target="../media/image537.png"/><Relationship Id="rId25" Type="http://schemas.openxmlformats.org/officeDocument/2006/relationships/image" Target="../media/image541.png"/><Relationship Id="rId33" Type="http://schemas.openxmlformats.org/officeDocument/2006/relationships/image" Target="../media/image545.png"/><Relationship Id="rId38" Type="http://schemas.openxmlformats.org/officeDocument/2006/relationships/customXml" Target="../ink/ink603.xml"/><Relationship Id="rId46" Type="http://schemas.openxmlformats.org/officeDocument/2006/relationships/customXml" Target="../ink/ink607.xml"/><Relationship Id="rId59" Type="http://schemas.openxmlformats.org/officeDocument/2006/relationships/image" Target="../media/image558.png"/><Relationship Id="rId67" Type="http://schemas.openxmlformats.org/officeDocument/2006/relationships/image" Target="../media/image562.png"/><Relationship Id="rId20" Type="http://schemas.openxmlformats.org/officeDocument/2006/relationships/customXml" Target="../ink/ink594.xml"/><Relationship Id="rId41" Type="http://schemas.openxmlformats.org/officeDocument/2006/relationships/image" Target="../media/image549.png"/><Relationship Id="rId54" Type="http://schemas.openxmlformats.org/officeDocument/2006/relationships/customXml" Target="../ink/ink611.xml"/><Relationship Id="rId62" Type="http://schemas.openxmlformats.org/officeDocument/2006/relationships/customXml" Target="../ink/ink615.xml"/><Relationship Id="rId70" Type="http://schemas.openxmlformats.org/officeDocument/2006/relationships/customXml" Target="../ink/ink619.xml"/><Relationship Id="rId75" Type="http://schemas.openxmlformats.org/officeDocument/2006/relationships/image" Target="../media/image566.png"/><Relationship Id="rId83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7.xml"/><Relationship Id="rId15" Type="http://schemas.openxmlformats.org/officeDocument/2006/relationships/image" Target="../media/image536.png"/><Relationship Id="rId23" Type="http://schemas.openxmlformats.org/officeDocument/2006/relationships/image" Target="../media/image540.png"/><Relationship Id="rId28" Type="http://schemas.openxmlformats.org/officeDocument/2006/relationships/customXml" Target="../ink/ink598.xml"/><Relationship Id="rId36" Type="http://schemas.openxmlformats.org/officeDocument/2006/relationships/customXml" Target="../ink/ink602.xml"/><Relationship Id="rId49" Type="http://schemas.openxmlformats.org/officeDocument/2006/relationships/image" Target="../media/image553.png"/><Relationship Id="rId57" Type="http://schemas.openxmlformats.org/officeDocument/2006/relationships/image" Target="../media/image557.png"/><Relationship Id="rId10" Type="http://schemas.openxmlformats.org/officeDocument/2006/relationships/customXml" Target="../ink/ink589.xml"/><Relationship Id="rId31" Type="http://schemas.openxmlformats.org/officeDocument/2006/relationships/image" Target="../media/image544.png"/><Relationship Id="rId44" Type="http://schemas.openxmlformats.org/officeDocument/2006/relationships/customXml" Target="../ink/ink606.xml"/><Relationship Id="rId52" Type="http://schemas.openxmlformats.org/officeDocument/2006/relationships/customXml" Target="../ink/ink610.xml"/><Relationship Id="rId60" Type="http://schemas.openxmlformats.org/officeDocument/2006/relationships/customXml" Target="../ink/ink614.xml"/><Relationship Id="rId65" Type="http://schemas.openxmlformats.org/officeDocument/2006/relationships/image" Target="../media/image561.png"/><Relationship Id="rId73" Type="http://schemas.openxmlformats.org/officeDocument/2006/relationships/image" Target="../media/image565.png"/><Relationship Id="rId78" Type="http://schemas.openxmlformats.org/officeDocument/2006/relationships/customXml" Target="../ink/ink623.xml"/><Relationship Id="rId81" Type="http://schemas.openxmlformats.org/officeDocument/2006/relationships/image" Target="../media/image569.png"/><Relationship Id="rId4" Type="http://schemas.openxmlformats.org/officeDocument/2006/relationships/customXml" Target="../ink/ink586.xml"/><Relationship Id="rId9" Type="http://schemas.openxmlformats.org/officeDocument/2006/relationships/image" Target="../media/image533.png"/><Relationship Id="rId13" Type="http://schemas.openxmlformats.org/officeDocument/2006/relationships/image" Target="../media/image535.png"/><Relationship Id="rId18" Type="http://schemas.openxmlformats.org/officeDocument/2006/relationships/customXml" Target="../ink/ink593.xml"/><Relationship Id="rId39" Type="http://schemas.openxmlformats.org/officeDocument/2006/relationships/image" Target="../media/image548.png"/><Relationship Id="rId34" Type="http://schemas.openxmlformats.org/officeDocument/2006/relationships/customXml" Target="../ink/ink601.xml"/><Relationship Id="rId50" Type="http://schemas.openxmlformats.org/officeDocument/2006/relationships/customXml" Target="../ink/ink609.xml"/><Relationship Id="rId55" Type="http://schemas.openxmlformats.org/officeDocument/2006/relationships/image" Target="../media/image556.png"/><Relationship Id="rId76" Type="http://schemas.openxmlformats.org/officeDocument/2006/relationships/customXml" Target="../ink/ink622.xml"/><Relationship Id="rId7" Type="http://schemas.openxmlformats.org/officeDocument/2006/relationships/image" Target="../media/image532.png"/><Relationship Id="rId71" Type="http://schemas.openxmlformats.org/officeDocument/2006/relationships/image" Target="../media/image564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543.png"/><Relationship Id="rId24" Type="http://schemas.openxmlformats.org/officeDocument/2006/relationships/customXml" Target="../ink/ink596.xml"/><Relationship Id="rId40" Type="http://schemas.openxmlformats.org/officeDocument/2006/relationships/customXml" Target="../ink/ink604.xml"/><Relationship Id="rId45" Type="http://schemas.openxmlformats.org/officeDocument/2006/relationships/image" Target="../media/image551.png"/><Relationship Id="rId66" Type="http://schemas.openxmlformats.org/officeDocument/2006/relationships/customXml" Target="../ink/ink617.xml"/><Relationship Id="rId61" Type="http://schemas.openxmlformats.org/officeDocument/2006/relationships/image" Target="../media/image559.png"/><Relationship Id="rId82" Type="http://schemas.openxmlformats.org/officeDocument/2006/relationships/customXml" Target="../ink/ink62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9.png"/><Relationship Id="rId299" Type="http://schemas.openxmlformats.org/officeDocument/2006/relationships/customXml" Target="../ink/ink775.xml"/><Relationship Id="rId21" Type="http://schemas.openxmlformats.org/officeDocument/2006/relationships/image" Target="../media/image581.png"/><Relationship Id="rId63" Type="http://schemas.openxmlformats.org/officeDocument/2006/relationships/image" Target="../media/image602.png"/><Relationship Id="rId159" Type="http://schemas.openxmlformats.org/officeDocument/2006/relationships/customXml" Target="../ink/ink705.xml"/><Relationship Id="rId170" Type="http://schemas.openxmlformats.org/officeDocument/2006/relationships/image" Target="../media/image655.png"/><Relationship Id="rId226" Type="http://schemas.openxmlformats.org/officeDocument/2006/relationships/image" Target="../media/image683.png"/><Relationship Id="rId268" Type="http://schemas.openxmlformats.org/officeDocument/2006/relationships/image" Target="../media/image704.png"/><Relationship Id="rId32" Type="http://schemas.openxmlformats.org/officeDocument/2006/relationships/customXml" Target="../ink/ink641.xml"/><Relationship Id="rId74" Type="http://schemas.openxmlformats.org/officeDocument/2006/relationships/customXml" Target="../ink/ink662.xml"/><Relationship Id="rId128" Type="http://schemas.openxmlformats.org/officeDocument/2006/relationships/customXml" Target="../ink/ink689.xml"/><Relationship Id="rId5" Type="http://schemas.openxmlformats.org/officeDocument/2006/relationships/image" Target="../media/image573.png"/><Relationship Id="rId181" Type="http://schemas.openxmlformats.org/officeDocument/2006/relationships/customXml" Target="../ink/ink716.xml"/><Relationship Id="rId237" Type="http://schemas.openxmlformats.org/officeDocument/2006/relationships/customXml" Target="../ink/ink744.xml"/><Relationship Id="rId279" Type="http://schemas.openxmlformats.org/officeDocument/2006/relationships/customXml" Target="../ink/ink765.xml"/><Relationship Id="rId43" Type="http://schemas.openxmlformats.org/officeDocument/2006/relationships/image" Target="../media/image592.png"/><Relationship Id="rId139" Type="http://schemas.openxmlformats.org/officeDocument/2006/relationships/customXml" Target="../ink/ink695.xml"/><Relationship Id="rId290" Type="http://schemas.openxmlformats.org/officeDocument/2006/relationships/image" Target="../media/image715.png"/><Relationship Id="rId304" Type="http://schemas.openxmlformats.org/officeDocument/2006/relationships/image" Target="../media/image722.png"/><Relationship Id="rId85" Type="http://schemas.openxmlformats.org/officeDocument/2006/relationships/image" Target="../media/image613.png"/><Relationship Id="rId150" Type="http://schemas.openxmlformats.org/officeDocument/2006/relationships/image" Target="../media/image645.png"/><Relationship Id="rId192" Type="http://schemas.openxmlformats.org/officeDocument/2006/relationships/image" Target="../media/image666.png"/><Relationship Id="rId206" Type="http://schemas.openxmlformats.org/officeDocument/2006/relationships/image" Target="../media/image673.png"/><Relationship Id="rId248" Type="http://schemas.openxmlformats.org/officeDocument/2006/relationships/image" Target="../media/image694.png"/><Relationship Id="rId12" Type="http://schemas.openxmlformats.org/officeDocument/2006/relationships/customXml" Target="../ink/ink631.xml"/><Relationship Id="rId108" Type="http://schemas.openxmlformats.org/officeDocument/2006/relationships/customXml" Target="../ink/ink679.xml"/><Relationship Id="rId54" Type="http://schemas.openxmlformats.org/officeDocument/2006/relationships/customXml" Target="../ink/ink652.xml"/><Relationship Id="rId96" Type="http://schemas.openxmlformats.org/officeDocument/2006/relationships/customXml" Target="../ink/ink673.xml"/><Relationship Id="rId161" Type="http://schemas.openxmlformats.org/officeDocument/2006/relationships/customXml" Target="../ink/ink706.xml"/><Relationship Id="rId217" Type="http://schemas.openxmlformats.org/officeDocument/2006/relationships/customXml" Target="../ink/ink734.xml"/><Relationship Id="rId259" Type="http://schemas.openxmlformats.org/officeDocument/2006/relationships/customXml" Target="../ink/ink755.xml"/><Relationship Id="rId23" Type="http://schemas.openxmlformats.org/officeDocument/2006/relationships/image" Target="../media/image582.png"/><Relationship Id="rId119" Type="http://schemas.openxmlformats.org/officeDocument/2006/relationships/image" Target="../media/image630.png"/><Relationship Id="rId270" Type="http://schemas.openxmlformats.org/officeDocument/2006/relationships/image" Target="../media/image705.png"/><Relationship Id="rId44" Type="http://schemas.openxmlformats.org/officeDocument/2006/relationships/customXml" Target="../ink/ink647.xml"/><Relationship Id="rId65" Type="http://schemas.openxmlformats.org/officeDocument/2006/relationships/image" Target="../media/image603.png"/><Relationship Id="rId86" Type="http://schemas.openxmlformats.org/officeDocument/2006/relationships/customXml" Target="../ink/ink668.xml"/><Relationship Id="rId130" Type="http://schemas.openxmlformats.org/officeDocument/2006/relationships/customXml" Target="../ink/ink690.xml"/><Relationship Id="rId151" Type="http://schemas.openxmlformats.org/officeDocument/2006/relationships/customXml" Target="../ink/ink701.xml"/><Relationship Id="rId172" Type="http://schemas.openxmlformats.org/officeDocument/2006/relationships/image" Target="../media/image656.png"/><Relationship Id="rId193" Type="http://schemas.openxmlformats.org/officeDocument/2006/relationships/customXml" Target="../ink/ink722.xml"/><Relationship Id="rId207" Type="http://schemas.openxmlformats.org/officeDocument/2006/relationships/customXml" Target="../ink/ink729.xml"/><Relationship Id="rId228" Type="http://schemas.openxmlformats.org/officeDocument/2006/relationships/image" Target="../media/image684.png"/><Relationship Id="rId249" Type="http://schemas.openxmlformats.org/officeDocument/2006/relationships/customXml" Target="../ink/ink750.xml"/><Relationship Id="rId13" Type="http://schemas.openxmlformats.org/officeDocument/2006/relationships/image" Target="../media/image577.png"/><Relationship Id="rId109" Type="http://schemas.openxmlformats.org/officeDocument/2006/relationships/image" Target="../media/image625.png"/><Relationship Id="rId260" Type="http://schemas.openxmlformats.org/officeDocument/2006/relationships/image" Target="../media/image700.png"/><Relationship Id="rId281" Type="http://schemas.openxmlformats.org/officeDocument/2006/relationships/customXml" Target="../ink/ink766.xml"/><Relationship Id="rId34" Type="http://schemas.openxmlformats.org/officeDocument/2006/relationships/customXml" Target="../ink/ink642.xml"/><Relationship Id="rId55" Type="http://schemas.openxmlformats.org/officeDocument/2006/relationships/image" Target="../media/image598.png"/><Relationship Id="rId76" Type="http://schemas.openxmlformats.org/officeDocument/2006/relationships/customXml" Target="../ink/ink663.xml"/><Relationship Id="rId97" Type="http://schemas.openxmlformats.org/officeDocument/2006/relationships/image" Target="../media/image619.png"/><Relationship Id="rId120" Type="http://schemas.openxmlformats.org/officeDocument/2006/relationships/customXml" Target="../ink/ink685.xml"/><Relationship Id="rId141" Type="http://schemas.openxmlformats.org/officeDocument/2006/relationships/customXml" Target="../ink/ink696.xml"/><Relationship Id="rId7" Type="http://schemas.openxmlformats.org/officeDocument/2006/relationships/image" Target="../media/image574.png"/><Relationship Id="rId162" Type="http://schemas.openxmlformats.org/officeDocument/2006/relationships/image" Target="../media/image651.png"/><Relationship Id="rId183" Type="http://schemas.openxmlformats.org/officeDocument/2006/relationships/customXml" Target="../ink/ink717.xml"/><Relationship Id="rId218" Type="http://schemas.openxmlformats.org/officeDocument/2006/relationships/image" Target="../media/image679.png"/><Relationship Id="rId239" Type="http://schemas.openxmlformats.org/officeDocument/2006/relationships/customXml" Target="../ink/ink745.xml"/><Relationship Id="rId250" Type="http://schemas.openxmlformats.org/officeDocument/2006/relationships/image" Target="../media/image695.png"/><Relationship Id="rId271" Type="http://schemas.openxmlformats.org/officeDocument/2006/relationships/customXml" Target="../ink/ink761.xml"/><Relationship Id="rId292" Type="http://schemas.openxmlformats.org/officeDocument/2006/relationships/image" Target="../media/image716.png"/><Relationship Id="rId306" Type="http://schemas.openxmlformats.org/officeDocument/2006/relationships/image" Target="../media/image723.png"/><Relationship Id="rId24" Type="http://schemas.openxmlformats.org/officeDocument/2006/relationships/customXml" Target="../ink/ink637.xml"/><Relationship Id="rId45" Type="http://schemas.openxmlformats.org/officeDocument/2006/relationships/image" Target="../media/image593.png"/><Relationship Id="rId66" Type="http://schemas.openxmlformats.org/officeDocument/2006/relationships/customXml" Target="../ink/ink658.xml"/><Relationship Id="rId87" Type="http://schemas.openxmlformats.org/officeDocument/2006/relationships/image" Target="../media/image614.png"/><Relationship Id="rId110" Type="http://schemas.openxmlformats.org/officeDocument/2006/relationships/customXml" Target="../ink/ink680.xml"/><Relationship Id="rId131" Type="http://schemas.openxmlformats.org/officeDocument/2006/relationships/image" Target="../media/image636.png"/><Relationship Id="rId152" Type="http://schemas.openxmlformats.org/officeDocument/2006/relationships/image" Target="../media/image646.png"/><Relationship Id="rId173" Type="http://schemas.openxmlformats.org/officeDocument/2006/relationships/customXml" Target="../ink/ink712.xml"/><Relationship Id="rId194" Type="http://schemas.openxmlformats.org/officeDocument/2006/relationships/image" Target="../media/image667.png"/><Relationship Id="rId208" Type="http://schemas.openxmlformats.org/officeDocument/2006/relationships/image" Target="../media/image674.png"/><Relationship Id="rId229" Type="http://schemas.openxmlformats.org/officeDocument/2006/relationships/customXml" Target="../ink/ink740.xml"/><Relationship Id="rId240" Type="http://schemas.openxmlformats.org/officeDocument/2006/relationships/image" Target="../media/image690.png"/><Relationship Id="rId261" Type="http://schemas.openxmlformats.org/officeDocument/2006/relationships/customXml" Target="../ink/ink756.xml"/><Relationship Id="rId14" Type="http://schemas.openxmlformats.org/officeDocument/2006/relationships/customXml" Target="../ink/ink632.xml"/><Relationship Id="rId35" Type="http://schemas.openxmlformats.org/officeDocument/2006/relationships/image" Target="../media/image588.png"/><Relationship Id="rId56" Type="http://schemas.openxmlformats.org/officeDocument/2006/relationships/customXml" Target="../ink/ink653.xml"/><Relationship Id="rId77" Type="http://schemas.openxmlformats.org/officeDocument/2006/relationships/image" Target="../media/image609.png"/><Relationship Id="rId100" Type="http://schemas.openxmlformats.org/officeDocument/2006/relationships/customXml" Target="../ink/ink675.xml"/><Relationship Id="rId282" Type="http://schemas.openxmlformats.org/officeDocument/2006/relationships/image" Target="../media/image711.png"/><Relationship Id="rId8" Type="http://schemas.openxmlformats.org/officeDocument/2006/relationships/customXml" Target="../ink/ink629.xml"/><Relationship Id="rId98" Type="http://schemas.openxmlformats.org/officeDocument/2006/relationships/customXml" Target="../ink/ink674.xml"/><Relationship Id="rId121" Type="http://schemas.openxmlformats.org/officeDocument/2006/relationships/image" Target="../media/image631.png"/><Relationship Id="rId142" Type="http://schemas.openxmlformats.org/officeDocument/2006/relationships/image" Target="../media/image641.png"/><Relationship Id="rId163" Type="http://schemas.openxmlformats.org/officeDocument/2006/relationships/customXml" Target="../ink/ink707.xml"/><Relationship Id="rId184" Type="http://schemas.openxmlformats.org/officeDocument/2006/relationships/image" Target="../media/image662.png"/><Relationship Id="rId219" Type="http://schemas.openxmlformats.org/officeDocument/2006/relationships/customXml" Target="../ink/ink735.xml"/><Relationship Id="rId230" Type="http://schemas.openxmlformats.org/officeDocument/2006/relationships/image" Target="../media/image685.png"/><Relationship Id="rId251" Type="http://schemas.openxmlformats.org/officeDocument/2006/relationships/customXml" Target="../ink/ink751.xml"/><Relationship Id="rId25" Type="http://schemas.openxmlformats.org/officeDocument/2006/relationships/image" Target="../media/image583.png"/><Relationship Id="rId46" Type="http://schemas.openxmlformats.org/officeDocument/2006/relationships/customXml" Target="../ink/ink648.xml"/><Relationship Id="rId67" Type="http://schemas.openxmlformats.org/officeDocument/2006/relationships/image" Target="../media/image604.png"/><Relationship Id="rId272" Type="http://schemas.openxmlformats.org/officeDocument/2006/relationships/image" Target="../media/image706.png"/><Relationship Id="rId293" Type="http://schemas.openxmlformats.org/officeDocument/2006/relationships/customXml" Target="../ink/ink772.xml"/><Relationship Id="rId307" Type="http://schemas.openxmlformats.org/officeDocument/2006/relationships/customXml" Target="../ink/ink779.xml"/><Relationship Id="rId88" Type="http://schemas.openxmlformats.org/officeDocument/2006/relationships/customXml" Target="../ink/ink669.xml"/><Relationship Id="rId111" Type="http://schemas.openxmlformats.org/officeDocument/2006/relationships/image" Target="../media/image626.png"/><Relationship Id="rId132" Type="http://schemas.openxmlformats.org/officeDocument/2006/relationships/customXml" Target="../ink/ink691.xml"/><Relationship Id="rId153" Type="http://schemas.openxmlformats.org/officeDocument/2006/relationships/customXml" Target="../ink/ink702.xml"/><Relationship Id="rId174" Type="http://schemas.openxmlformats.org/officeDocument/2006/relationships/image" Target="../media/image657.png"/><Relationship Id="rId195" Type="http://schemas.openxmlformats.org/officeDocument/2006/relationships/customXml" Target="../ink/ink723.xml"/><Relationship Id="rId209" Type="http://schemas.openxmlformats.org/officeDocument/2006/relationships/customXml" Target="../ink/ink730.xml"/><Relationship Id="rId220" Type="http://schemas.openxmlformats.org/officeDocument/2006/relationships/image" Target="../media/image680.png"/><Relationship Id="rId241" Type="http://schemas.openxmlformats.org/officeDocument/2006/relationships/customXml" Target="../ink/ink746.xml"/><Relationship Id="rId15" Type="http://schemas.openxmlformats.org/officeDocument/2006/relationships/image" Target="../media/image578.png"/><Relationship Id="rId36" Type="http://schemas.openxmlformats.org/officeDocument/2006/relationships/customXml" Target="../ink/ink643.xml"/><Relationship Id="rId57" Type="http://schemas.openxmlformats.org/officeDocument/2006/relationships/image" Target="../media/image599.png"/><Relationship Id="rId262" Type="http://schemas.openxmlformats.org/officeDocument/2006/relationships/image" Target="../media/image701.png"/><Relationship Id="rId283" Type="http://schemas.openxmlformats.org/officeDocument/2006/relationships/customXml" Target="../ink/ink767.xml"/><Relationship Id="rId78" Type="http://schemas.openxmlformats.org/officeDocument/2006/relationships/customXml" Target="../ink/ink664.xml"/><Relationship Id="rId99" Type="http://schemas.openxmlformats.org/officeDocument/2006/relationships/image" Target="../media/image620.png"/><Relationship Id="rId101" Type="http://schemas.openxmlformats.org/officeDocument/2006/relationships/image" Target="../media/image621.png"/><Relationship Id="rId122" Type="http://schemas.openxmlformats.org/officeDocument/2006/relationships/customXml" Target="../ink/ink686.xml"/><Relationship Id="rId143" Type="http://schemas.openxmlformats.org/officeDocument/2006/relationships/customXml" Target="../ink/ink697.xml"/><Relationship Id="rId164" Type="http://schemas.openxmlformats.org/officeDocument/2006/relationships/image" Target="../media/image652.png"/><Relationship Id="rId185" Type="http://schemas.openxmlformats.org/officeDocument/2006/relationships/customXml" Target="../ink/ink718.xml"/><Relationship Id="rId9" Type="http://schemas.openxmlformats.org/officeDocument/2006/relationships/image" Target="../media/image575.png"/><Relationship Id="rId210" Type="http://schemas.openxmlformats.org/officeDocument/2006/relationships/image" Target="../media/image675.png"/><Relationship Id="rId26" Type="http://schemas.openxmlformats.org/officeDocument/2006/relationships/customXml" Target="../ink/ink638.xml"/><Relationship Id="rId231" Type="http://schemas.openxmlformats.org/officeDocument/2006/relationships/customXml" Target="../ink/ink741.xml"/><Relationship Id="rId252" Type="http://schemas.openxmlformats.org/officeDocument/2006/relationships/image" Target="../media/image696.png"/><Relationship Id="rId273" Type="http://schemas.openxmlformats.org/officeDocument/2006/relationships/customXml" Target="../ink/ink762.xml"/><Relationship Id="rId294" Type="http://schemas.openxmlformats.org/officeDocument/2006/relationships/image" Target="../media/image717.png"/><Relationship Id="rId308" Type="http://schemas.openxmlformats.org/officeDocument/2006/relationships/image" Target="../media/image724.png"/><Relationship Id="rId47" Type="http://schemas.openxmlformats.org/officeDocument/2006/relationships/image" Target="../media/image594.png"/><Relationship Id="rId68" Type="http://schemas.openxmlformats.org/officeDocument/2006/relationships/customXml" Target="../ink/ink659.xml"/><Relationship Id="rId89" Type="http://schemas.openxmlformats.org/officeDocument/2006/relationships/image" Target="../media/image615.png"/><Relationship Id="rId112" Type="http://schemas.openxmlformats.org/officeDocument/2006/relationships/customXml" Target="../ink/ink681.xml"/><Relationship Id="rId133" Type="http://schemas.openxmlformats.org/officeDocument/2006/relationships/image" Target="../media/image637.png"/><Relationship Id="rId154" Type="http://schemas.openxmlformats.org/officeDocument/2006/relationships/image" Target="../media/image647.png"/><Relationship Id="rId175" Type="http://schemas.openxmlformats.org/officeDocument/2006/relationships/customXml" Target="../ink/ink713.xml"/><Relationship Id="rId196" Type="http://schemas.openxmlformats.org/officeDocument/2006/relationships/image" Target="../media/image668.png"/><Relationship Id="rId200" Type="http://schemas.openxmlformats.org/officeDocument/2006/relationships/image" Target="../media/image670.png"/><Relationship Id="rId16" Type="http://schemas.openxmlformats.org/officeDocument/2006/relationships/customXml" Target="../ink/ink633.xml"/><Relationship Id="rId221" Type="http://schemas.openxmlformats.org/officeDocument/2006/relationships/customXml" Target="../ink/ink736.xml"/><Relationship Id="rId242" Type="http://schemas.openxmlformats.org/officeDocument/2006/relationships/image" Target="../media/image691.png"/><Relationship Id="rId263" Type="http://schemas.openxmlformats.org/officeDocument/2006/relationships/customXml" Target="../ink/ink757.xml"/><Relationship Id="rId284" Type="http://schemas.openxmlformats.org/officeDocument/2006/relationships/image" Target="../media/image712.png"/><Relationship Id="rId37" Type="http://schemas.openxmlformats.org/officeDocument/2006/relationships/image" Target="../media/image589.png"/><Relationship Id="rId58" Type="http://schemas.openxmlformats.org/officeDocument/2006/relationships/customXml" Target="../ink/ink654.xml"/><Relationship Id="rId79" Type="http://schemas.openxmlformats.org/officeDocument/2006/relationships/image" Target="../media/image610.png"/><Relationship Id="rId102" Type="http://schemas.openxmlformats.org/officeDocument/2006/relationships/customXml" Target="../ink/ink676.xml"/><Relationship Id="rId123" Type="http://schemas.openxmlformats.org/officeDocument/2006/relationships/image" Target="../media/image632.png"/><Relationship Id="rId144" Type="http://schemas.openxmlformats.org/officeDocument/2006/relationships/image" Target="../media/image642.png"/><Relationship Id="rId90" Type="http://schemas.openxmlformats.org/officeDocument/2006/relationships/customXml" Target="../ink/ink670.xml"/><Relationship Id="rId165" Type="http://schemas.openxmlformats.org/officeDocument/2006/relationships/customXml" Target="../ink/ink708.xml"/><Relationship Id="rId186" Type="http://schemas.openxmlformats.org/officeDocument/2006/relationships/image" Target="../media/image663.png"/><Relationship Id="rId211" Type="http://schemas.openxmlformats.org/officeDocument/2006/relationships/customXml" Target="../ink/ink731.xml"/><Relationship Id="rId232" Type="http://schemas.openxmlformats.org/officeDocument/2006/relationships/image" Target="../media/image686.png"/><Relationship Id="rId253" Type="http://schemas.openxmlformats.org/officeDocument/2006/relationships/customXml" Target="../ink/ink752.xml"/><Relationship Id="rId274" Type="http://schemas.openxmlformats.org/officeDocument/2006/relationships/image" Target="../media/image707.png"/><Relationship Id="rId295" Type="http://schemas.openxmlformats.org/officeDocument/2006/relationships/customXml" Target="../ink/ink773.xml"/><Relationship Id="rId309" Type="http://schemas.openxmlformats.org/officeDocument/2006/relationships/customXml" Target="../ink/ink780.xml"/><Relationship Id="rId27" Type="http://schemas.openxmlformats.org/officeDocument/2006/relationships/image" Target="../media/image584.png"/><Relationship Id="rId48" Type="http://schemas.openxmlformats.org/officeDocument/2006/relationships/customXml" Target="../ink/ink649.xml"/><Relationship Id="rId69" Type="http://schemas.openxmlformats.org/officeDocument/2006/relationships/image" Target="../media/image605.png"/><Relationship Id="rId113" Type="http://schemas.openxmlformats.org/officeDocument/2006/relationships/image" Target="../media/image627.png"/><Relationship Id="rId134" Type="http://schemas.openxmlformats.org/officeDocument/2006/relationships/customXml" Target="../ink/ink692.xml"/><Relationship Id="rId80" Type="http://schemas.openxmlformats.org/officeDocument/2006/relationships/customXml" Target="../ink/ink665.xml"/><Relationship Id="rId155" Type="http://schemas.openxmlformats.org/officeDocument/2006/relationships/customXml" Target="../ink/ink703.xml"/><Relationship Id="rId176" Type="http://schemas.openxmlformats.org/officeDocument/2006/relationships/image" Target="../media/image658.png"/><Relationship Id="rId197" Type="http://schemas.openxmlformats.org/officeDocument/2006/relationships/customXml" Target="../ink/ink724.xml"/><Relationship Id="rId201" Type="http://schemas.openxmlformats.org/officeDocument/2006/relationships/customXml" Target="../ink/ink726.xml"/><Relationship Id="rId222" Type="http://schemas.openxmlformats.org/officeDocument/2006/relationships/image" Target="../media/image681.png"/><Relationship Id="rId243" Type="http://schemas.openxmlformats.org/officeDocument/2006/relationships/customXml" Target="../ink/ink747.xml"/><Relationship Id="rId264" Type="http://schemas.openxmlformats.org/officeDocument/2006/relationships/image" Target="../media/image702.png"/><Relationship Id="rId285" Type="http://schemas.openxmlformats.org/officeDocument/2006/relationships/customXml" Target="../ink/ink768.xml"/><Relationship Id="rId17" Type="http://schemas.openxmlformats.org/officeDocument/2006/relationships/image" Target="../media/image579.png"/><Relationship Id="rId38" Type="http://schemas.openxmlformats.org/officeDocument/2006/relationships/customXml" Target="../ink/ink644.xml"/><Relationship Id="rId59" Type="http://schemas.openxmlformats.org/officeDocument/2006/relationships/image" Target="../media/image600.png"/><Relationship Id="rId103" Type="http://schemas.openxmlformats.org/officeDocument/2006/relationships/image" Target="../media/image622.png"/><Relationship Id="rId124" Type="http://schemas.openxmlformats.org/officeDocument/2006/relationships/customXml" Target="../ink/ink687.xml"/><Relationship Id="rId310" Type="http://schemas.openxmlformats.org/officeDocument/2006/relationships/image" Target="../media/image725.png"/><Relationship Id="rId70" Type="http://schemas.openxmlformats.org/officeDocument/2006/relationships/customXml" Target="../ink/ink660.xml"/><Relationship Id="rId91" Type="http://schemas.openxmlformats.org/officeDocument/2006/relationships/image" Target="../media/image616.png"/><Relationship Id="rId145" Type="http://schemas.openxmlformats.org/officeDocument/2006/relationships/customXml" Target="../ink/ink698.xml"/><Relationship Id="rId166" Type="http://schemas.openxmlformats.org/officeDocument/2006/relationships/image" Target="../media/image653.png"/><Relationship Id="rId187" Type="http://schemas.openxmlformats.org/officeDocument/2006/relationships/customXml" Target="../ink/ink71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76.png"/><Relationship Id="rId233" Type="http://schemas.openxmlformats.org/officeDocument/2006/relationships/customXml" Target="../ink/ink742.xml"/><Relationship Id="rId254" Type="http://schemas.openxmlformats.org/officeDocument/2006/relationships/image" Target="../media/image697.png"/><Relationship Id="rId28" Type="http://schemas.openxmlformats.org/officeDocument/2006/relationships/customXml" Target="../ink/ink639.xml"/><Relationship Id="rId49" Type="http://schemas.openxmlformats.org/officeDocument/2006/relationships/image" Target="../media/image595.png"/><Relationship Id="rId114" Type="http://schemas.openxmlformats.org/officeDocument/2006/relationships/customXml" Target="../ink/ink682.xml"/><Relationship Id="rId275" Type="http://schemas.openxmlformats.org/officeDocument/2006/relationships/customXml" Target="../ink/ink763.xml"/><Relationship Id="rId296" Type="http://schemas.openxmlformats.org/officeDocument/2006/relationships/image" Target="../media/image718.png"/><Relationship Id="rId300" Type="http://schemas.openxmlformats.org/officeDocument/2006/relationships/image" Target="../media/image720.png"/><Relationship Id="rId60" Type="http://schemas.openxmlformats.org/officeDocument/2006/relationships/customXml" Target="../ink/ink655.xml"/><Relationship Id="rId81" Type="http://schemas.openxmlformats.org/officeDocument/2006/relationships/image" Target="../media/image611.png"/><Relationship Id="rId135" Type="http://schemas.openxmlformats.org/officeDocument/2006/relationships/image" Target="../media/image638.png"/><Relationship Id="rId156" Type="http://schemas.openxmlformats.org/officeDocument/2006/relationships/image" Target="../media/image648.png"/><Relationship Id="rId177" Type="http://schemas.openxmlformats.org/officeDocument/2006/relationships/customXml" Target="../ink/ink714.xml"/><Relationship Id="rId198" Type="http://schemas.openxmlformats.org/officeDocument/2006/relationships/image" Target="../media/image669.png"/><Relationship Id="rId202" Type="http://schemas.openxmlformats.org/officeDocument/2006/relationships/image" Target="../media/image671.png"/><Relationship Id="rId223" Type="http://schemas.openxmlformats.org/officeDocument/2006/relationships/customXml" Target="../ink/ink737.xml"/><Relationship Id="rId244" Type="http://schemas.openxmlformats.org/officeDocument/2006/relationships/image" Target="../media/image692.png"/><Relationship Id="rId18" Type="http://schemas.openxmlformats.org/officeDocument/2006/relationships/customXml" Target="../ink/ink634.xml"/><Relationship Id="rId39" Type="http://schemas.openxmlformats.org/officeDocument/2006/relationships/image" Target="../media/image590.png"/><Relationship Id="rId265" Type="http://schemas.openxmlformats.org/officeDocument/2006/relationships/customXml" Target="../ink/ink758.xml"/><Relationship Id="rId286" Type="http://schemas.openxmlformats.org/officeDocument/2006/relationships/image" Target="../media/image713.png"/><Relationship Id="rId50" Type="http://schemas.openxmlformats.org/officeDocument/2006/relationships/customXml" Target="../ink/ink650.xml"/><Relationship Id="rId104" Type="http://schemas.openxmlformats.org/officeDocument/2006/relationships/customXml" Target="../ink/ink677.xml"/><Relationship Id="rId125" Type="http://schemas.openxmlformats.org/officeDocument/2006/relationships/image" Target="../media/image633.png"/><Relationship Id="rId146" Type="http://schemas.openxmlformats.org/officeDocument/2006/relationships/image" Target="../media/image643.png"/><Relationship Id="rId167" Type="http://schemas.openxmlformats.org/officeDocument/2006/relationships/customXml" Target="../ink/ink709.xml"/><Relationship Id="rId188" Type="http://schemas.openxmlformats.org/officeDocument/2006/relationships/image" Target="../media/image664.png"/><Relationship Id="rId311" Type="http://schemas.openxmlformats.org/officeDocument/2006/relationships/customXml" Target="../ink/ink781.xml"/><Relationship Id="rId71" Type="http://schemas.openxmlformats.org/officeDocument/2006/relationships/image" Target="../media/image606.png"/><Relationship Id="rId92" Type="http://schemas.openxmlformats.org/officeDocument/2006/relationships/customXml" Target="../ink/ink671.xml"/><Relationship Id="rId213" Type="http://schemas.openxmlformats.org/officeDocument/2006/relationships/customXml" Target="../ink/ink732.xml"/><Relationship Id="rId234" Type="http://schemas.openxmlformats.org/officeDocument/2006/relationships/image" Target="../media/image687.pn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585.png"/><Relationship Id="rId255" Type="http://schemas.openxmlformats.org/officeDocument/2006/relationships/customXml" Target="../ink/ink753.xml"/><Relationship Id="rId276" Type="http://schemas.openxmlformats.org/officeDocument/2006/relationships/image" Target="../media/image708.png"/><Relationship Id="rId297" Type="http://schemas.openxmlformats.org/officeDocument/2006/relationships/customXml" Target="../ink/ink774.xml"/><Relationship Id="rId40" Type="http://schemas.openxmlformats.org/officeDocument/2006/relationships/customXml" Target="../ink/ink645.xml"/><Relationship Id="rId115" Type="http://schemas.openxmlformats.org/officeDocument/2006/relationships/image" Target="../media/image628.png"/><Relationship Id="rId136" Type="http://schemas.openxmlformats.org/officeDocument/2006/relationships/customXml" Target="../ink/ink693.xml"/><Relationship Id="rId157" Type="http://schemas.openxmlformats.org/officeDocument/2006/relationships/customXml" Target="../ink/ink704.xml"/><Relationship Id="rId178" Type="http://schemas.openxmlformats.org/officeDocument/2006/relationships/image" Target="../media/image659.png"/><Relationship Id="rId301" Type="http://schemas.openxmlformats.org/officeDocument/2006/relationships/customXml" Target="../ink/ink776.xml"/><Relationship Id="rId61" Type="http://schemas.openxmlformats.org/officeDocument/2006/relationships/image" Target="../media/image601.png"/><Relationship Id="rId82" Type="http://schemas.openxmlformats.org/officeDocument/2006/relationships/customXml" Target="../ink/ink666.xml"/><Relationship Id="rId199" Type="http://schemas.openxmlformats.org/officeDocument/2006/relationships/customXml" Target="../ink/ink725.xml"/><Relationship Id="rId203" Type="http://schemas.openxmlformats.org/officeDocument/2006/relationships/customXml" Target="../ink/ink727.xml"/><Relationship Id="rId19" Type="http://schemas.openxmlformats.org/officeDocument/2006/relationships/image" Target="../media/image580.png"/><Relationship Id="rId224" Type="http://schemas.openxmlformats.org/officeDocument/2006/relationships/image" Target="../media/image682.png"/><Relationship Id="rId245" Type="http://schemas.openxmlformats.org/officeDocument/2006/relationships/customXml" Target="../ink/ink748.xml"/><Relationship Id="rId266" Type="http://schemas.openxmlformats.org/officeDocument/2006/relationships/image" Target="../media/image703.png"/><Relationship Id="rId287" Type="http://schemas.openxmlformats.org/officeDocument/2006/relationships/customXml" Target="../ink/ink769.xml"/><Relationship Id="rId30" Type="http://schemas.openxmlformats.org/officeDocument/2006/relationships/customXml" Target="../ink/ink640.xml"/><Relationship Id="rId105" Type="http://schemas.openxmlformats.org/officeDocument/2006/relationships/image" Target="../media/image623.png"/><Relationship Id="rId126" Type="http://schemas.openxmlformats.org/officeDocument/2006/relationships/customXml" Target="../ink/ink688.xml"/><Relationship Id="rId147" Type="http://schemas.openxmlformats.org/officeDocument/2006/relationships/customXml" Target="../ink/ink699.xml"/><Relationship Id="rId168" Type="http://schemas.openxmlformats.org/officeDocument/2006/relationships/image" Target="../media/image654.png"/><Relationship Id="rId312" Type="http://schemas.openxmlformats.org/officeDocument/2006/relationships/image" Target="../media/image726.png"/><Relationship Id="rId51" Type="http://schemas.openxmlformats.org/officeDocument/2006/relationships/image" Target="../media/image596.png"/><Relationship Id="rId72" Type="http://schemas.openxmlformats.org/officeDocument/2006/relationships/customXml" Target="../ink/ink661.xml"/><Relationship Id="rId93" Type="http://schemas.openxmlformats.org/officeDocument/2006/relationships/image" Target="../media/image617.png"/><Relationship Id="rId189" Type="http://schemas.openxmlformats.org/officeDocument/2006/relationships/customXml" Target="../ink/ink720.xml"/><Relationship Id="rId3" Type="http://schemas.openxmlformats.org/officeDocument/2006/relationships/image" Target="../media/image572.png"/><Relationship Id="rId214" Type="http://schemas.openxmlformats.org/officeDocument/2006/relationships/image" Target="../media/image677.png"/><Relationship Id="rId235" Type="http://schemas.openxmlformats.org/officeDocument/2006/relationships/customXml" Target="../ink/ink743.xml"/><Relationship Id="rId256" Type="http://schemas.openxmlformats.org/officeDocument/2006/relationships/image" Target="../media/image698.png"/><Relationship Id="rId277" Type="http://schemas.openxmlformats.org/officeDocument/2006/relationships/customXml" Target="../ink/ink764.xml"/><Relationship Id="rId298" Type="http://schemas.openxmlformats.org/officeDocument/2006/relationships/image" Target="../media/image719.png"/><Relationship Id="rId116" Type="http://schemas.openxmlformats.org/officeDocument/2006/relationships/customXml" Target="../ink/ink683.xml"/><Relationship Id="rId137" Type="http://schemas.openxmlformats.org/officeDocument/2006/relationships/customXml" Target="../ink/ink694.xml"/><Relationship Id="rId158" Type="http://schemas.openxmlformats.org/officeDocument/2006/relationships/image" Target="../media/image649.png"/><Relationship Id="rId302" Type="http://schemas.openxmlformats.org/officeDocument/2006/relationships/image" Target="../media/image721.png"/><Relationship Id="rId20" Type="http://schemas.openxmlformats.org/officeDocument/2006/relationships/customXml" Target="../ink/ink635.xml"/><Relationship Id="rId41" Type="http://schemas.openxmlformats.org/officeDocument/2006/relationships/image" Target="../media/image591.png"/><Relationship Id="rId62" Type="http://schemas.openxmlformats.org/officeDocument/2006/relationships/customXml" Target="../ink/ink656.xml"/><Relationship Id="rId83" Type="http://schemas.openxmlformats.org/officeDocument/2006/relationships/image" Target="../media/image612.png"/><Relationship Id="rId179" Type="http://schemas.openxmlformats.org/officeDocument/2006/relationships/customXml" Target="../ink/ink715.xml"/><Relationship Id="rId190" Type="http://schemas.openxmlformats.org/officeDocument/2006/relationships/image" Target="../media/image665.png"/><Relationship Id="rId204" Type="http://schemas.openxmlformats.org/officeDocument/2006/relationships/image" Target="../media/image672.png"/><Relationship Id="rId225" Type="http://schemas.openxmlformats.org/officeDocument/2006/relationships/customXml" Target="../ink/ink738.xml"/><Relationship Id="rId246" Type="http://schemas.openxmlformats.org/officeDocument/2006/relationships/image" Target="../media/image693.png"/><Relationship Id="rId267" Type="http://schemas.openxmlformats.org/officeDocument/2006/relationships/customXml" Target="../ink/ink759.xml"/><Relationship Id="rId288" Type="http://schemas.openxmlformats.org/officeDocument/2006/relationships/image" Target="../media/image714.png"/><Relationship Id="rId106" Type="http://schemas.openxmlformats.org/officeDocument/2006/relationships/customXml" Target="../ink/ink678.xml"/><Relationship Id="rId127" Type="http://schemas.openxmlformats.org/officeDocument/2006/relationships/image" Target="../media/image634.png"/><Relationship Id="rId10" Type="http://schemas.openxmlformats.org/officeDocument/2006/relationships/customXml" Target="../ink/ink630.xml"/><Relationship Id="rId31" Type="http://schemas.openxmlformats.org/officeDocument/2006/relationships/image" Target="../media/image586.png"/><Relationship Id="rId52" Type="http://schemas.openxmlformats.org/officeDocument/2006/relationships/customXml" Target="../ink/ink651.xml"/><Relationship Id="rId73" Type="http://schemas.openxmlformats.org/officeDocument/2006/relationships/image" Target="../media/image607.png"/><Relationship Id="rId94" Type="http://schemas.openxmlformats.org/officeDocument/2006/relationships/customXml" Target="../ink/ink672.xml"/><Relationship Id="rId148" Type="http://schemas.openxmlformats.org/officeDocument/2006/relationships/image" Target="../media/image644.png"/><Relationship Id="rId169" Type="http://schemas.openxmlformats.org/officeDocument/2006/relationships/customXml" Target="../ink/ink710.xml"/><Relationship Id="rId4" Type="http://schemas.openxmlformats.org/officeDocument/2006/relationships/customXml" Target="../ink/ink627.xml"/><Relationship Id="rId180" Type="http://schemas.openxmlformats.org/officeDocument/2006/relationships/image" Target="../media/image660.png"/><Relationship Id="rId215" Type="http://schemas.openxmlformats.org/officeDocument/2006/relationships/customXml" Target="../ink/ink733.xml"/><Relationship Id="rId236" Type="http://schemas.openxmlformats.org/officeDocument/2006/relationships/image" Target="../media/image688.png"/><Relationship Id="rId257" Type="http://schemas.openxmlformats.org/officeDocument/2006/relationships/customXml" Target="../ink/ink754.xml"/><Relationship Id="rId278" Type="http://schemas.openxmlformats.org/officeDocument/2006/relationships/image" Target="../media/image709.png"/><Relationship Id="rId303" Type="http://schemas.openxmlformats.org/officeDocument/2006/relationships/customXml" Target="../ink/ink777.xml"/><Relationship Id="rId42" Type="http://schemas.openxmlformats.org/officeDocument/2006/relationships/customXml" Target="../ink/ink646.xml"/><Relationship Id="rId84" Type="http://schemas.openxmlformats.org/officeDocument/2006/relationships/customXml" Target="../ink/ink667.xml"/><Relationship Id="rId138" Type="http://schemas.openxmlformats.org/officeDocument/2006/relationships/image" Target="../media/image639.png"/><Relationship Id="rId191" Type="http://schemas.openxmlformats.org/officeDocument/2006/relationships/customXml" Target="../ink/ink721.xml"/><Relationship Id="rId205" Type="http://schemas.openxmlformats.org/officeDocument/2006/relationships/customXml" Target="../ink/ink728.xml"/><Relationship Id="rId247" Type="http://schemas.openxmlformats.org/officeDocument/2006/relationships/customXml" Target="../ink/ink749.xml"/><Relationship Id="rId107" Type="http://schemas.openxmlformats.org/officeDocument/2006/relationships/image" Target="../media/image624.png"/><Relationship Id="rId289" Type="http://schemas.openxmlformats.org/officeDocument/2006/relationships/customXml" Target="../ink/ink770.xml"/><Relationship Id="rId11" Type="http://schemas.openxmlformats.org/officeDocument/2006/relationships/image" Target="../media/image576.png"/><Relationship Id="rId53" Type="http://schemas.openxmlformats.org/officeDocument/2006/relationships/image" Target="../media/image597.png"/><Relationship Id="rId149" Type="http://schemas.openxmlformats.org/officeDocument/2006/relationships/customXml" Target="../ink/ink700.xml"/><Relationship Id="rId95" Type="http://schemas.openxmlformats.org/officeDocument/2006/relationships/image" Target="../media/image618.png"/><Relationship Id="rId160" Type="http://schemas.openxmlformats.org/officeDocument/2006/relationships/image" Target="../media/image650.png"/><Relationship Id="rId216" Type="http://schemas.openxmlformats.org/officeDocument/2006/relationships/image" Target="../media/image678.png"/><Relationship Id="rId258" Type="http://schemas.openxmlformats.org/officeDocument/2006/relationships/image" Target="../media/image699.png"/><Relationship Id="rId22" Type="http://schemas.openxmlformats.org/officeDocument/2006/relationships/customXml" Target="../ink/ink636.xml"/><Relationship Id="rId64" Type="http://schemas.openxmlformats.org/officeDocument/2006/relationships/customXml" Target="../ink/ink657.xml"/><Relationship Id="rId118" Type="http://schemas.openxmlformats.org/officeDocument/2006/relationships/customXml" Target="../ink/ink684.xml"/><Relationship Id="rId171" Type="http://schemas.openxmlformats.org/officeDocument/2006/relationships/customXml" Target="../ink/ink711.xml"/><Relationship Id="rId227" Type="http://schemas.openxmlformats.org/officeDocument/2006/relationships/customXml" Target="../ink/ink739.xml"/><Relationship Id="rId269" Type="http://schemas.openxmlformats.org/officeDocument/2006/relationships/customXml" Target="../ink/ink760.xml"/><Relationship Id="rId33" Type="http://schemas.openxmlformats.org/officeDocument/2006/relationships/image" Target="../media/image587.png"/><Relationship Id="rId129" Type="http://schemas.openxmlformats.org/officeDocument/2006/relationships/image" Target="../media/image635.png"/><Relationship Id="rId280" Type="http://schemas.openxmlformats.org/officeDocument/2006/relationships/image" Target="../media/image710.png"/><Relationship Id="rId75" Type="http://schemas.openxmlformats.org/officeDocument/2006/relationships/image" Target="../media/image608.png"/><Relationship Id="rId140" Type="http://schemas.openxmlformats.org/officeDocument/2006/relationships/image" Target="../media/image640.png"/><Relationship Id="rId182" Type="http://schemas.openxmlformats.org/officeDocument/2006/relationships/image" Target="../media/image661.png"/><Relationship Id="rId6" Type="http://schemas.openxmlformats.org/officeDocument/2006/relationships/customXml" Target="../ink/ink628.xml"/><Relationship Id="rId238" Type="http://schemas.openxmlformats.org/officeDocument/2006/relationships/image" Target="../media/image689.png"/><Relationship Id="rId291" Type="http://schemas.openxmlformats.org/officeDocument/2006/relationships/customXml" Target="../ink/ink771.xml"/><Relationship Id="rId305" Type="http://schemas.openxmlformats.org/officeDocument/2006/relationships/customXml" Target="../ink/ink77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4.png"/><Relationship Id="rId299" Type="http://schemas.openxmlformats.org/officeDocument/2006/relationships/image" Target="../media/image875.png"/><Relationship Id="rId21" Type="http://schemas.openxmlformats.org/officeDocument/2006/relationships/image" Target="../media/image736.png"/><Relationship Id="rId63" Type="http://schemas.openxmlformats.org/officeDocument/2006/relationships/image" Target="../media/image757.png"/><Relationship Id="rId159" Type="http://schemas.openxmlformats.org/officeDocument/2006/relationships/image" Target="../media/image805.png"/><Relationship Id="rId324" Type="http://schemas.openxmlformats.org/officeDocument/2006/relationships/customXml" Target="../ink/ink942.xml"/><Relationship Id="rId170" Type="http://schemas.openxmlformats.org/officeDocument/2006/relationships/customXml" Target="../ink/ink865.xml"/><Relationship Id="rId226" Type="http://schemas.openxmlformats.org/officeDocument/2006/relationships/customXml" Target="../ink/ink893.xml"/><Relationship Id="rId268" Type="http://schemas.openxmlformats.org/officeDocument/2006/relationships/customXml" Target="../ink/ink914.xml"/><Relationship Id="rId32" Type="http://schemas.openxmlformats.org/officeDocument/2006/relationships/customXml" Target="../ink/ink796.xml"/><Relationship Id="rId74" Type="http://schemas.openxmlformats.org/officeDocument/2006/relationships/customXml" Target="../ink/ink817.xml"/><Relationship Id="rId128" Type="http://schemas.openxmlformats.org/officeDocument/2006/relationships/customXml" Target="../ink/ink844.xml"/><Relationship Id="rId335" Type="http://schemas.openxmlformats.org/officeDocument/2006/relationships/image" Target="../media/image892.png"/><Relationship Id="rId5" Type="http://schemas.openxmlformats.org/officeDocument/2006/relationships/image" Target="../media/image728.png"/><Relationship Id="rId181" Type="http://schemas.openxmlformats.org/officeDocument/2006/relationships/image" Target="../media/image816.png"/><Relationship Id="rId237" Type="http://schemas.openxmlformats.org/officeDocument/2006/relationships/image" Target="../media/image844.png"/><Relationship Id="rId279" Type="http://schemas.openxmlformats.org/officeDocument/2006/relationships/image" Target="../media/image865.png"/><Relationship Id="rId43" Type="http://schemas.openxmlformats.org/officeDocument/2006/relationships/image" Target="../media/image747.png"/><Relationship Id="rId139" Type="http://schemas.openxmlformats.org/officeDocument/2006/relationships/image" Target="../media/image795.png"/><Relationship Id="rId290" Type="http://schemas.openxmlformats.org/officeDocument/2006/relationships/customXml" Target="../ink/ink925.xml"/><Relationship Id="rId304" Type="http://schemas.openxmlformats.org/officeDocument/2006/relationships/customXml" Target="../ink/ink932.xml"/><Relationship Id="rId85" Type="http://schemas.openxmlformats.org/officeDocument/2006/relationships/image" Target="../media/image768.png"/><Relationship Id="rId150" Type="http://schemas.openxmlformats.org/officeDocument/2006/relationships/customXml" Target="../ink/ink855.xml"/><Relationship Id="rId192" Type="http://schemas.openxmlformats.org/officeDocument/2006/relationships/customXml" Target="../ink/ink876.xml"/><Relationship Id="rId206" Type="http://schemas.openxmlformats.org/officeDocument/2006/relationships/customXml" Target="../ink/ink883.xml"/><Relationship Id="rId248" Type="http://schemas.openxmlformats.org/officeDocument/2006/relationships/customXml" Target="../ink/ink904.xml"/><Relationship Id="rId12" Type="http://schemas.openxmlformats.org/officeDocument/2006/relationships/customXml" Target="../ink/ink786.xml"/><Relationship Id="rId108" Type="http://schemas.openxmlformats.org/officeDocument/2006/relationships/customXml" Target="../ink/ink834.xml"/><Relationship Id="rId315" Type="http://schemas.openxmlformats.org/officeDocument/2006/relationships/image" Target="../media/image883.png"/><Relationship Id="rId54" Type="http://schemas.openxmlformats.org/officeDocument/2006/relationships/customXml" Target="../ink/ink807.xml"/><Relationship Id="rId96" Type="http://schemas.openxmlformats.org/officeDocument/2006/relationships/customXml" Target="../ink/ink828.xml"/><Relationship Id="rId161" Type="http://schemas.openxmlformats.org/officeDocument/2006/relationships/image" Target="../media/image806.png"/><Relationship Id="rId217" Type="http://schemas.openxmlformats.org/officeDocument/2006/relationships/image" Target="../media/image834.png"/><Relationship Id="rId259" Type="http://schemas.openxmlformats.org/officeDocument/2006/relationships/image" Target="../media/image855.png"/><Relationship Id="rId23" Type="http://schemas.openxmlformats.org/officeDocument/2006/relationships/image" Target="../media/image737.png"/><Relationship Id="rId119" Type="http://schemas.openxmlformats.org/officeDocument/2006/relationships/image" Target="../media/image785.png"/><Relationship Id="rId270" Type="http://schemas.openxmlformats.org/officeDocument/2006/relationships/customXml" Target="../ink/ink915.xml"/><Relationship Id="rId326" Type="http://schemas.openxmlformats.org/officeDocument/2006/relationships/customXml" Target="../ink/ink943.xml"/><Relationship Id="rId65" Type="http://schemas.openxmlformats.org/officeDocument/2006/relationships/image" Target="../media/image758.png"/><Relationship Id="rId130" Type="http://schemas.openxmlformats.org/officeDocument/2006/relationships/customXml" Target="../ink/ink845.xml"/><Relationship Id="rId172" Type="http://schemas.openxmlformats.org/officeDocument/2006/relationships/customXml" Target="../ink/ink866.xml"/><Relationship Id="rId228" Type="http://schemas.openxmlformats.org/officeDocument/2006/relationships/customXml" Target="../ink/ink894.xml"/><Relationship Id="rId281" Type="http://schemas.openxmlformats.org/officeDocument/2006/relationships/image" Target="../media/image866.png"/><Relationship Id="rId337" Type="http://schemas.openxmlformats.org/officeDocument/2006/relationships/image" Target="../media/image893.png"/><Relationship Id="rId34" Type="http://schemas.openxmlformats.org/officeDocument/2006/relationships/customXml" Target="../ink/ink797.xml"/><Relationship Id="rId76" Type="http://schemas.openxmlformats.org/officeDocument/2006/relationships/customXml" Target="../ink/ink818.xml"/><Relationship Id="rId141" Type="http://schemas.openxmlformats.org/officeDocument/2006/relationships/image" Target="../media/image796.png"/><Relationship Id="rId7" Type="http://schemas.openxmlformats.org/officeDocument/2006/relationships/image" Target="../media/image729.png"/><Relationship Id="rId183" Type="http://schemas.openxmlformats.org/officeDocument/2006/relationships/image" Target="../media/image817.png"/><Relationship Id="rId239" Type="http://schemas.openxmlformats.org/officeDocument/2006/relationships/image" Target="../media/image845.png"/><Relationship Id="rId250" Type="http://schemas.openxmlformats.org/officeDocument/2006/relationships/customXml" Target="../ink/ink905.xml"/><Relationship Id="rId292" Type="http://schemas.openxmlformats.org/officeDocument/2006/relationships/customXml" Target="../ink/ink926.xml"/><Relationship Id="rId306" Type="http://schemas.openxmlformats.org/officeDocument/2006/relationships/customXml" Target="../ink/ink933.xml"/><Relationship Id="rId45" Type="http://schemas.openxmlformats.org/officeDocument/2006/relationships/image" Target="../media/image748.png"/><Relationship Id="rId87" Type="http://schemas.openxmlformats.org/officeDocument/2006/relationships/image" Target="../media/image769.png"/><Relationship Id="rId110" Type="http://schemas.openxmlformats.org/officeDocument/2006/relationships/customXml" Target="../ink/ink835.xml"/><Relationship Id="rId152" Type="http://schemas.openxmlformats.org/officeDocument/2006/relationships/customXml" Target="../ink/ink856.xml"/><Relationship Id="rId194" Type="http://schemas.openxmlformats.org/officeDocument/2006/relationships/customXml" Target="../ink/ink877.xml"/><Relationship Id="rId208" Type="http://schemas.openxmlformats.org/officeDocument/2006/relationships/customXml" Target="../ink/ink884.xml"/><Relationship Id="rId240" Type="http://schemas.openxmlformats.org/officeDocument/2006/relationships/customXml" Target="../ink/ink900.xml"/><Relationship Id="rId261" Type="http://schemas.openxmlformats.org/officeDocument/2006/relationships/image" Target="../media/image856.png"/><Relationship Id="rId14" Type="http://schemas.openxmlformats.org/officeDocument/2006/relationships/customXml" Target="../ink/ink787.xml"/><Relationship Id="rId35" Type="http://schemas.openxmlformats.org/officeDocument/2006/relationships/image" Target="../media/image743.png"/><Relationship Id="rId56" Type="http://schemas.openxmlformats.org/officeDocument/2006/relationships/customXml" Target="../ink/ink808.xml"/><Relationship Id="rId77" Type="http://schemas.openxmlformats.org/officeDocument/2006/relationships/image" Target="../media/image764.png"/><Relationship Id="rId100" Type="http://schemas.openxmlformats.org/officeDocument/2006/relationships/customXml" Target="../ink/ink830.xml"/><Relationship Id="rId282" Type="http://schemas.openxmlformats.org/officeDocument/2006/relationships/customXml" Target="../ink/ink921.xml"/><Relationship Id="rId317" Type="http://schemas.openxmlformats.org/officeDocument/2006/relationships/image" Target="../media/image884.png"/><Relationship Id="rId338" Type="http://schemas.openxmlformats.org/officeDocument/2006/relationships/customXml" Target="../ink/ink949.xml"/><Relationship Id="rId8" Type="http://schemas.openxmlformats.org/officeDocument/2006/relationships/customXml" Target="../ink/ink784.xml"/><Relationship Id="rId98" Type="http://schemas.openxmlformats.org/officeDocument/2006/relationships/customXml" Target="../ink/ink829.xml"/><Relationship Id="rId121" Type="http://schemas.openxmlformats.org/officeDocument/2006/relationships/image" Target="../media/image786.png"/><Relationship Id="rId142" Type="http://schemas.openxmlformats.org/officeDocument/2006/relationships/customXml" Target="../ink/ink851.xml"/><Relationship Id="rId163" Type="http://schemas.openxmlformats.org/officeDocument/2006/relationships/image" Target="../media/image807.png"/><Relationship Id="rId184" Type="http://schemas.openxmlformats.org/officeDocument/2006/relationships/customXml" Target="../ink/ink872.xml"/><Relationship Id="rId219" Type="http://schemas.openxmlformats.org/officeDocument/2006/relationships/image" Target="../media/image835.png"/><Relationship Id="rId230" Type="http://schemas.openxmlformats.org/officeDocument/2006/relationships/customXml" Target="../ink/ink895.xml"/><Relationship Id="rId251" Type="http://schemas.openxmlformats.org/officeDocument/2006/relationships/image" Target="../media/image851.png"/><Relationship Id="rId25" Type="http://schemas.openxmlformats.org/officeDocument/2006/relationships/image" Target="../media/image738.png"/><Relationship Id="rId46" Type="http://schemas.openxmlformats.org/officeDocument/2006/relationships/customXml" Target="../ink/ink803.xml"/><Relationship Id="rId67" Type="http://schemas.openxmlformats.org/officeDocument/2006/relationships/image" Target="../media/image759.png"/><Relationship Id="rId272" Type="http://schemas.openxmlformats.org/officeDocument/2006/relationships/customXml" Target="../ink/ink916.xml"/><Relationship Id="rId293" Type="http://schemas.openxmlformats.org/officeDocument/2006/relationships/image" Target="../media/image872.png"/><Relationship Id="rId307" Type="http://schemas.openxmlformats.org/officeDocument/2006/relationships/image" Target="../media/image879.png"/><Relationship Id="rId328" Type="http://schemas.openxmlformats.org/officeDocument/2006/relationships/customXml" Target="../ink/ink944.xml"/><Relationship Id="rId88" Type="http://schemas.openxmlformats.org/officeDocument/2006/relationships/customXml" Target="../ink/ink824.xml"/><Relationship Id="rId111" Type="http://schemas.openxmlformats.org/officeDocument/2006/relationships/image" Target="../media/image781.png"/><Relationship Id="rId132" Type="http://schemas.openxmlformats.org/officeDocument/2006/relationships/customXml" Target="../ink/ink846.xml"/><Relationship Id="rId153" Type="http://schemas.openxmlformats.org/officeDocument/2006/relationships/image" Target="../media/image802.png"/><Relationship Id="rId174" Type="http://schemas.openxmlformats.org/officeDocument/2006/relationships/customXml" Target="../ink/ink867.xml"/><Relationship Id="rId195" Type="http://schemas.openxmlformats.org/officeDocument/2006/relationships/image" Target="../media/image823.png"/><Relationship Id="rId209" Type="http://schemas.openxmlformats.org/officeDocument/2006/relationships/image" Target="../media/image830.png"/><Relationship Id="rId220" Type="http://schemas.openxmlformats.org/officeDocument/2006/relationships/customXml" Target="../ink/ink890.xml"/><Relationship Id="rId241" Type="http://schemas.openxmlformats.org/officeDocument/2006/relationships/image" Target="../media/image846.png"/><Relationship Id="rId15" Type="http://schemas.openxmlformats.org/officeDocument/2006/relationships/image" Target="../media/image733.png"/><Relationship Id="rId36" Type="http://schemas.openxmlformats.org/officeDocument/2006/relationships/customXml" Target="../ink/ink798.xml"/><Relationship Id="rId57" Type="http://schemas.openxmlformats.org/officeDocument/2006/relationships/image" Target="../media/image754.png"/><Relationship Id="rId262" Type="http://schemas.openxmlformats.org/officeDocument/2006/relationships/customXml" Target="../ink/ink911.xml"/><Relationship Id="rId283" Type="http://schemas.openxmlformats.org/officeDocument/2006/relationships/image" Target="../media/image867.png"/><Relationship Id="rId318" Type="http://schemas.openxmlformats.org/officeDocument/2006/relationships/customXml" Target="../ink/ink939.xml"/><Relationship Id="rId339" Type="http://schemas.openxmlformats.org/officeDocument/2006/relationships/image" Target="../media/image894.png"/><Relationship Id="rId78" Type="http://schemas.openxmlformats.org/officeDocument/2006/relationships/customXml" Target="../ink/ink819.xml"/><Relationship Id="rId99" Type="http://schemas.openxmlformats.org/officeDocument/2006/relationships/image" Target="../media/image775.png"/><Relationship Id="rId101" Type="http://schemas.openxmlformats.org/officeDocument/2006/relationships/image" Target="../media/image776.png"/><Relationship Id="rId122" Type="http://schemas.openxmlformats.org/officeDocument/2006/relationships/customXml" Target="../ink/ink841.xml"/><Relationship Id="rId143" Type="http://schemas.openxmlformats.org/officeDocument/2006/relationships/image" Target="../media/image797.png"/><Relationship Id="rId164" Type="http://schemas.openxmlformats.org/officeDocument/2006/relationships/customXml" Target="../ink/ink862.xml"/><Relationship Id="rId185" Type="http://schemas.openxmlformats.org/officeDocument/2006/relationships/image" Target="../media/image818.png"/><Relationship Id="rId9" Type="http://schemas.openxmlformats.org/officeDocument/2006/relationships/image" Target="../media/image730.png"/><Relationship Id="rId210" Type="http://schemas.openxmlformats.org/officeDocument/2006/relationships/customXml" Target="../ink/ink885.xml"/><Relationship Id="rId26" Type="http://schemas.openxmlformats.org/officeDocument/2006/relationships/customXml" Target="../ink/ink793.xml"/><Relationship Id="rId231" Type="http://schemas.openxmlformats.org/officeDocument/2006/relationships/image" Target="../media/image841.png"/><Relationship Id="rId252" Type="http://schemas.openxmlformats.org/officeDocument/2006/relationships/customXml" Target="../ink/ink906.xml"/><Relationship Id="rId273" Type="http://schemas.openxmlformats.org/officeDocument/2006/relationships/image" Target="../media/image862.png"/><Relationship Id="rId294" Type="http://schemas.openxmlformats.org/officeDocument/2006/relationships/customXml" Target="../ink/ink927.xml"/><Relationship Id="rId308" Type="http://schemas.openxmlformats.org/officeDocument/2006/relationships/customXml" Target="../ink/ink934.xml"/><Relationship Id="rId329" Type="http://schemas.openxmlformats.org/officeDocument/2006/relationships/image" Target="../media/image889.png"/><Relationship Id="rId47" Type="http://schemas.openxmlformats.org/officeDocument/2006/relationships/image" Target="../media/image749.png"/><Relationship Id="rId68" Type="http://schemas.openxmlformats.org/officeDocument/2006/relationships/customXml" Target="../ink/ink814.xml"/><Relationship Id="rId89" Type="http://schemas.openxmlformats.org/officeDocument/2006/relationships/image" Target="../media/image770.png"/><Relationship Id="rId112" Type="http://schemas.openxmlformats.org/officeDocument/2006/relationships/customXml" Target="../ink/ink836.xml"/><Relationship Id="rId133" Type="http://schemas.openxmlformats.org/officeDocument/2006/relationships/image" Target="../media/image792.png"/><Relationship Id="rId154" Type="http://schemas.openxmlformats.org/officeDocument/2006/relationships/customXml" Target="../ink/ink857.xml"/><Relationship Id="rId175" Type="http://schemas.openxmlformats.org/officeDocument/2006/relationships/image" Target="../media/image813.png"/><Relationship Id="rId340" Type="http://schemas.openxmlformats.org/officeDocument/2006/relationships/customXml" Target="../ink/ink950.xml"/><Relationship Id="rId196" Type="http://schemas.openxmlformats.org/officeDocument/2006/relationships/customXml" Target="../ink/ink878.xml"/><Relationship Id="rId200" Type="http://schemas.openxmlformats.org/officeDocument/2006/relationships/customXml" Target="../ink/ink880.xml"/><Relationship Id="rId16" Type="http://schemas.openxmlformats.org/officeDocument/2006/relationships/customXml" Target="../ink/ink788.xml"/><Relationship Id="rId221" Type="http://schemas.openxmlformats.org/officeDocument/2006/relationships/image" Target="../media/image836.png"/><Relationship Id="rId242" Type="http://schemas.openxmlformats.org/officeDocument/2006/relationships/customXml" Target="../ink/ink901.xml"/><Relationship Id="rId263" Type="http://schemas.openxmlformats.org/officeDocument/2006/relationships/image" Target="../media/image857.png"/><Relationship Id="rId284" Type="http://schemas.openxmlformats.org/officeDocument/2006/relationships/customXml" Target="../ink/ink922.xml"/><Relationship Id="rId319" Type="http://schemas.openxmlformats.org/officeDocument/2006/relationships/image" Target="../media/image885.png"/><Relationship Id="rId37" Type="http://schemas.openxmlformats.org/officeDocument/2006/relationships/image" Target="../media/image744.png"/><Relationship Id="rId58" Type="http://schemas.openxmlformats.org/officeDocument/2006/relationships/customXml" Target="../ink/ink809.xml"/><Relationship Id="rId79" Type="http://schemas.openxmlformats.org/officeDocument/2006/relationships/image" Target="../media/image765.png"/><Relationship Id="rId102" Type="http://schemas.openxmlformats.org/officeDocument/2006/relationships/customXml" Target="../ink/ink831.xml"/><Relationship Id="rId123" Type="http://schemas.openxmlformats.org/officeDocument/2006/relationships/image" Target="../media/image787.png"/><Relationship Id="rId144" Type="http://schemas.openxmlformats.org/officeDocument/2006/relationships/customXml" Target="../ink/ink852.xml"/><Relationship Id="rId330" Type="http://schemas.openxmlformats.org/officeDocument/2006/relationships/customXml" Target="../ink/ink945.xml"/><Relationship Id="rId90" Type="http://schemas.openxmlformats.org/officeDocument/2006/relationships/customXml" Target="../ink/ink825.xml"/><Relationship Id="rId165" Type="http://schemas.openxmlformats.org/officeDocument/2006/relationships/image" Target="../media/image808.png"/><Relationship Id="rId186" Type="http://schemas.openxmlformats.org/officeDocument/2006/relationships/customXml" Target="../ink/ink873.xml"/><Relationship Id="rId211" Type="http://schemas.openxmlformats.org/officeDocument/2006/relationships/image" Target="../media/image831.png"/><Relationship Id="rId232" Type="http://schemas.openxmlformats.org/officeDocument/2006/relationships/customXml" Target="../ink/ink896.xml"/><Relationship Id="rId253" Type="http://schemas.openxmlformats.org/officeDocument/2006/relationships/image" Target="../media/image852.png"/><Relationship Id="rId274" Type="http://schemas.openxmlformats.org/officeDocument/2006/relationships/customXml" Target="../ink/ink917.xml"/><Relationship Id="rId295" Type="http://schemas.openxmlformats.org/officeDocument/2006/relationships/image" Target="../media/image873.png"/><Relationship Id="rId309" Type="http://schemas.openxmlformats.org/officeDocument/2006/relationships/image" Target="../media/image880.png"/><Relationship Id="rId27" Type="http://schemas.openxmlformats.org/officeDocument/2006/relationships/image" Target="../media/image739.png"/><Relationship Id="rId48" Type="http://schemas.openxmlformats.org/officeDocument/2006/relationships/customXml" Target="../ink/ink804.xml"/><Relationship Id="rId69" Type="http://schemas.openxmlformats.org/officeDocument/2006/relationships/image" Target="../media/image760.png"/><Relationship Id="rId113" Type="http://schemas.openxmlformats.org/officeDocument/2006/relationships/image" Target="../media/image782.png"/><Relationship Id="rId134" Type="http://schemas.openxmlformats.org/officeDocument/2006/relationships/customXml" Target="../ink/ink847.xml"/><Relationship Id="rId320" Type="http://schemas.openxmlformats.org/officeDocument/2006/relationships/customXml" Target="../ink/ink940.xml"/><Relationship Id="rId80" Type="http://schemas.openxmlformats.org/officeDocument/2006/relationships/customXml" Target="../ink/ink820.xml"/><Relationship Id="rId155" Type="http://schemas.openxmlformats.org/officeDocument/2006/relationships/image" Target="../media/image803.png"/><Relationship Id="rId176" Type="http://schemas.openxmlformats.org/officeDocument/2006/relationships/customXml" Target="../ink/ink868.xml"/><Relationship Id="rId197" Type="http://schemas.openxmlformats.org/officeDocument/2006/relationships/image" Target="../media/image824.png"/><Relationship Id="rId341" Type="http://schemas.openxmlformats.org/officeDocument/2006/relationships/image" Target="../media/image895.png"/><Relationship Id="rId201" Type="http://schemas.openxmlformats.org/officeDocument/2006/relationships/image" Target="../media/image826.png"/><Relationship Id="rId222" Type="http://schemas.openxmlformats.org/officeDocument/2006/relationships/customXml" Target="../ink/ink891.xml"/><Relationship Id="rId243" Type="http://schemas.openxmlformats.org/officeDocument/2006/relationships/image" Target="../media/image847.png"/><Relationship Id="rId264" Type="http://schemas.openxmlformats.org/officeDocument/2006/relationships/customXml" Target="../ink/ink912.xml"/><Relationship Id="rId285" Type="http://schemas.openxmlformats.org/officeDocument/2006/relationships/image" Target="../media/image868.png"/><Relationship Id="rId17" Type="http://schemas.openxmlformats.org/officeDocument/2006/relationships/image" Target="../media/image734.png"/><Relationship Id="rId38" Type="http://schemas.openxmlformats.org/officeDocument/2006/relationships/customXml" Target="../ink/ink799.xml"/><Relationship Id="rId59" Type="http://schemas.openxmlformats.org/officeDocument/2006/relationships/image" Target="../media/image755.png"/><Relationship Id="rId103" Type="http://schemas.openxmlformats.org/officeDocument/2006/relationships/image" Target="../media/image777.png"/><Relationship Id="rId124" Type="http://schemas.openxmlformats.org/officeDocument/2006/relationships/customXml" Target="../ink/ink842.xml"/><Relationship Id="rId310" Type="http://schemas.openxmlformats.org/officeDocument/2006/relationships/customXml" Target="../ink/ink935.xml"/><Relationship Id="rId70" Type="http://schemas.openxmlformats.org/officeDocument/2006/relationships/customXml" Target="../ink/ink815.xml"/><Relationship Id="rId91" Type="http://schemas.openxmlformats.org/officeDocument/2006/relationships/image" Target="../media/image771.png"/><Relationship Id="rId145" Type="http://schemas.openxmlformats.org/officeDocument/2006/relationships/image" Target="../media/image798.png"/><Relationship Id="rId166" Type="http://schemas.openxmlformats.org/officeDocument/2006/relationships/customXml" Target="../ink/ink863.xml"/><Relationship Id="rId187" Type="http://schemas.openxmlformats.org/officeDocument/2006/relationships/image" Target="../media/image819.png"/><Relationship Id="rId331" Type="http://schemas.openxmlformats.org/officeDocument/2006/relationships/image" Target="../media/image89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86.xml"/><Relationship Id="rId233" Type="http://schemas.openxmlformats.org/officeDocument/2006/relationships/image" Target="../media/image842.png"/><Relationship Id="rId254" Type="http://schemas.openxmlformats.org/officeDocument/2006/relationships/customXml" Target="../ink/ink907.xml"/><Relationship Id="rId28" Type="http://schemas.openxmlformats.org/officeDocument/2006/relationships/customXml" Target="../ink/ink794.xml"/><Relationship Id="rId49" Type="http://schemas.openxmlformats.org/officeDocument/2006/relationships/image" Target="../media/image750.png"/><Relationship Id="rId114" Type="http://schemas.openxmlformats.org/officeDocument/2006/relationships/customXml" Target="../ink/ink837.xml"/><Relationship Id="rId275" Type="http://schemas.openxmlformats.org/officeDocument/2006/relationships/image" Target="../media/image863.png"/><Relationship Id="rId296" Type="http://schemas.openxmlformats.org/officeDocument/2006/relationships/customXml" Target="../ink/ink928.xml"/><Relationship Id="rId300" Type="http://schemas.openxmlformats.org/officeDocument/2006/relationships/customXml" Target="../ink/ink930.xml"/><Relationship Id="rId60" Type="http://schemas.openxmlformats.org/officeDocument/2006/relationships/customXml" Target="../ink/ink810.xml"/><Relationship Id="rId81" Type="http://schemas.openxmlformats.org/officeDocument/2006/relationships/image" Target="../media/image766.png"/><Relationship Id="rId135" Type="http://schemas.openxmlformats.org/officeDocument/2006/relationships/image" Target="../media/image793.png"/><Relationship Id="rId156" Type="http://schemas.openxmlformats.org/officeDocument/2006/relationships/customXml" Target="../ink/ink858.xml"/><Relationship Id="rId177" Type="http://schemas.openxmlformats.org/officeDocument/2006/relationships/image" Target="../media/image814.png"/><Relationship Id="rId198" Type="http://schemas.openxmlformats.org/officeDocument/2006/relationships/customXml" Target="../ink/ink879.xml"/><Relationship Id="rId321" Type="http://schemas.openxmlformats.org/officeDocument/2006/relationships/image" Target="../media/image886.png"/><Relationship Id="rId342" Type="http://schemas.openxmlformats.org/officeDocument/2006/relationships/customXml" Target="../ink/ink951.xml"/><Relationship Id="rId202" Type="http://schemas.openxmlformats.org/officeDocument/2006/relationships/customXml" Target="../ink/ink881.xml"/><Relationship Id="rId223" Type="http://schemas.openxmlformats.org/officeDocument/2006/relationships/image" Target="../media/image837.png"/><Relationship Id="rId244" Type="http://schemas.openxmlformats.org/officeDocument/2006/relationships/customXml" Target="../ink/ink902.xml"/><Relationship Id="rId18" Type="http://schemas.openxmlformats.org/officeDocument/2006/relationships/customXml" Target="../ink/ink789.xml"/><Relationship Id="rId39" Type="http://schemas.openxmlformats.org/officeDocument/2006/relationships/image" Target="../media/image745.png"/><Relationship Id="rId265" Type="http://schemas.openxmlformats.org/officeDocument/2006/relationships/image" Target="../media/image858.png"/><Relationship Id="rId286" Type="http://schemas.openxmlformats.org/officeDocument/2006/relationships/customXml" Target="../ink/ink923.xml"/><Relationship Id="rId50" Type="http://schemas.openxmlformats.org/officeDocument/2006/relationships/customXml" Target="../ink/ink805.xml"/><Relationship Id="rId104" Type="http://schemas.openxmlformats.org/officeDocument/2006/relationships/customXml" Target="../ink/ink832.xml"/><Relationship Id="rId125" Type="http://schemas.openxmlformats.org/officeDocument/2006/relationships/image" Target="../media/image788.png"/><Relationship Id="rId146" Type="http://schemas.openxmlformats.org/officeDocument/2006/relationships/customXml" Target="../ink/ink853.xml"/><Relationship Id="rId167" Type="http://schemas.openxmlformats.org/officeDocument/2006/relationships/image" Target="../media/image809.png"/><Relationship Id="rId188" Type="http://schemas.openxmlformats.org/officeDocument/2006/relationships/customXml" Target="../ink/ink874.xml"/><Relationship Id="rId311" Type="http://schemas.openxmlformats.org/officeDocument/2006/relationships/image" Target="../media/image881.png"/><Relationship Id="rId332" Type="http://schemas.openxmlformats.org/officeDocument/2006/relationships/customXml" Target="../ink/ink946.xml"/><Relationship Id="rId71" Type="http://schemas.openxmlformats.org/officeDocument/2006/relationships/image" Target="../media/image761.png"/><Relationship Id="rId92" Type="http://schemas.openxmlformats.org/officeDocument/2006/relationships/customXml" Target="../ink/ink826.xml"/><Relationship Id="rId213" Type="http://schemas.openxmlformats.org/officeDocument/2006/relationships/image" Target="../media/image832.png"/><Relationship Id="rId234" Type="http://schemas.openxmlformats.org/officeDocument/2006/relationships/customXml" Target="../ink/ink897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740.png"/><Relationship Id="rId255" Type="http://schemas.openxmlformats.org/officeDocument/2006/relationships/image" Target="../media/image853.png"/><Relationship Id="rId276" Type="http://schemas.openxmlformats.org/officeDocument/2006/relationships/customXml" Target="../ink/ink918.xml"/><Relationship Id="rId297" Type="http://schemas.openxmlformats.org/officeDocument/2006/relationships/image" Target="../media/image874.png"/><Relationship Id="rId40" Type="http://schemas.openxmlformats.org/officeDocument/2006/relationships/customXml" Target="../ink/ink800.xml"/><Relationship Id="rId115" Type="http://schemas.openxmlformats.org/officeDocument/2006/relationships/image" Target="../media/image783.png"/><Relationship Id="rId136" Type="http://schemas.openxmlformats.org/officeDocument/2006/relationships/customXml" Target="../ink/ink848.xml"/><Relationship Id="rId157" Type="http://schemas.openxmlformats.org/officeDocument/2006/relationships/image" Target="../media/image804.png"/><Relationship Id="rId178" Type="http://schemas.openxmlformats.org/officeDocument/2006/relationships/customXml" Target="../ink/ink869.xml"/><Relationship Id="rId301" Type="http://schemas.openxmlformats.org/officeDocument/2006/relationships/image" Target="../media/image876.png"/><Relationship Id="rId322" Type="http://schemas.openxmlformats.org/officeDocument/2006/relationships/customXml" Target="../ink/ink941.xml"/><Relationship Id="rId343" Type="http://schemas.openxmlformats.org/officeDocument/2006/relationships/image" Target="../media/image896.png"/><Relationship Id="rId61" Type="http://schemas.openxmlformats.org/officeDocument/2006/relationships/image" Target="../media/image756.png"/><Relationship Id="rId82" Type="http://schemas.openxmlformats.org/officeDocument/2006/relationships/customXml" Target="../ink/ink821.xml"/><Relationship Id="rId199" Type="http://schemas.openxmlformats.org/officeDocument/2006/relationships/image" Target="../media/image825.png"/><Relationship Id="rId203" Type="http://schemas.openxmlformats.org/officeDocument/2006/relationships/image" Target="../media/image827.png"/><Relationship Id="rId19" Type="http://schemas.openxmlformats.org/officeDocument/2006/relationships/image" Target="../media/image735.png"/><Relationship Id="rId224" Type="http://schemas.openxmlformats.org/officeDocument/2006/relationships/customXml" Target="../ink/ink892.xml"/><Relationship Id="rId245" Type="http://schemas.openxmlformats.org/officeDocument/2006/relationships/image" Target="../media/image848.png"/><Relationship Id="rId266" Type="http://schemas.openxmlformats.org/officeDocument/2006/relationships/customXml" Target="../ink/ink913.xml"/><Relationship Id="rId287" Type="http://schemas.openxmlformats.org/officeDocument/2006/relationships/image" Target="../media/image869.png"/><Relationship Id="rId30" Type="http://schemas.openxmlformats.org/officeDocument/2006/relationships/customXml" Target="../ink/ink795.xml"/><Relationship Id="rId105" Type="http://schemas.openxmlformats.org/officeDocument/2006/relationships/image" Target="../media/image778.png"/><Relationship Id="rId126" Type="http://schemas.openxmlformats.org/officeDocument/2006/relationships/customXml" Target="../ink/ink843.xml"/><Relationship Id="rId147" Type="http://schemas.openxmlformats.org/officeDocument/2006/relationships/image" Target="../media/image799.png"/><Relationship Id="rId168" Type="http://schemas.openxmlformats.org/officeDocument/2006/relationships/customXml" Target="../ink/ink864.xml"/><Relationship Id="rId312" Type="http://schemas.openxmlformats.org/officeDocument/2006/relationships/customXml" Target="../ink/ink936.xml"/><Relationship Id="rId333" Type="http://schemas.openxmlformats.org/officeDocument/2006/relationships/image" Target="../media/image891.png"/><Relationship Id="rId51" Type="http://schemas.openxmlformats.org/officeDocument/2006/relationships/image" Target="../media/image751.png"/><Relationship Id="rId72" Type="http://schemas.openxmlformats.org/officeDocument/2006/relationships/customXml" Target="../ink/ink816.xml"/><Relationship Id="rId93" Type="http://schemas.openxmlformats.org/officeDocument/2006/relationships/image" Target="../media/image772.png"/><Relationship Id="rId189" Type="http://schemas.openxmlformats.org/officeDocument/2006/relationships/image" Target="../media/image820.png"/><Relationship Id="rId3" Type="http://schemas.openxmlformats.org/officeDocument/2006/relationships/image" Target="../media/image727.emf"/><Relationship Id="rId214" Type="http://schemas.openxmlformats.org/officeDocument/2006/relationships/customXml" Target="../ink/ink887.xml"/><Relationship Id="rId235" Type="http://schemas.openxmlformats.org/officeDocument/2006/relationships/image" Target="../media/image843.png"/><Relationship Id="rId256" Type="http://schemas.openxmlformats.org/officeDocument/2006/relationships/customXml" Target="../ink/ink908.xml"/><Relationship Id="rId277" Type="http://schemas.openxmlformats.org/officeDocument/2006/relationships/image" Target="../media/image864.png"/><Relationship Id="rId298" Type="http://schemas.openxmlformats.org/officeDocument/2006/relationships/customXml" Target="../ink/ink929.xml"/><Relationship Id="rId116" Type="http://schemas.openxmlformats.org/officeDocument/2006/relationships/customXml" Target="../ink/ink838.xml"/><Relationship Id="rId137" Type="http://schemas.openxmlformats.org/officeDocument/2006/relationships/image" Target="../media/image794.png"/><Relationship Id="rId158" Type="http://schemas.openxmlformats.org/officeDocument/2006/relationships/customXml" Target="../ink/ink859.xml"/><Relationship Id="rId302" Type="http://schemas.openxmlformats.org/officeDocument/2006/relationships/customXml" Target="../ink/ink931.xml"/><Relationship Id="rId323" Type="http://schemas.openxmlformats.org/officeDocument/2006/relationships/image" Target="../media/image887.png"/><Relationship Id="rId20" Type="http://schemas.openxmlformats.org/officeDocument/2006/relationships/customXml" Target="../ink/ink790.xml"/><Relationship Id="rId41" Type="http://schemas.openxmlformats.org/officeDocument/2006/relationships/image" Target="../media/image746.png"/><Relationship Id="rId62" Type="http://schemas.openxmlformats.org/officeDocument/2006/relationships/customXml" Target="../ink/ink811.xml"/><Relationship Id="rId83" Type="http://schemas.openxmlformats.org/officeDocument/2006/relationships/image" Target="../media/image767.png"/><Relationship Id="rId179" Type="http://schemas.openxmlformats.org/officeDocument/2006/relationships/image" Target="../media/image815.png"/><Relationship Id="rId190" Type="http://schemas.openxmlformats.org/officeDocument/2006/relationships/customXml" Target="../ink/ink875.xml"/><Relationship Id="rId204" Type="http://schemas.openxmlformats.org/officeDocument/2006/relationships/customXml" Target="../ink/ink882.xml"/><Relationship Id="rId225" Type="http://schemas.openxmlformats.org/officeDocument/2006/relationships/image" Target="../media/image838.png"/><Relationship Id="rId246" Type="http://schemas.openxmlformats.org/officeDocument/2006/relationships/customXml" Target="../ink/ink903.xml"/><Relationship Id="rId267" Type="http://schemas.openxmlformats.org/officeDocument/2006/relationships/image" Target="../media/image859.png"/><Relationship Id="rId288" Type="http://schemas.openxmlformats.org/officeDocument/2006/relationships/customXml" Target="../ink/ink924.xml"/><Relationship Id="rId106" Type="http://schemas.openxmlformats.org/officeDocument/2006/relationships/customXml" Target="../ink/ink833.xml"/><Relationship Id="rId127" Type="http://schemas.openxmlformats.org/officeDocument/2006/relationships/image" Target="../media/image789.png"/><Relationship Id="rId313" Type="http://schemas.openxmlformats.org/officeDocument/2006/relationships/image" Target="../media/image882.png"/><Relationship Id="rId10" Type="http://schemas.openxmlformats.org/officeDocument/2006/relationships/customXml" Target="../ink/ink785.xml"/><Relationship Id="rId31" Type="http://schemas.openxmlformats.org/officeDocument/2006/relationships/image" Target="../media/image741.png"/><Relationship Id="rId52" Type="http://schemas.openxmlformats.org/officeDocument/2006/relationships/customXml" Target="../ink/ink806.xml"/><Relationship Id="rId73" Type="http://schemas.openxmlformats.org/officeDocument/2006/relationships/image" Target="../media/image762.png"/><Relationship Id="rId94" Type="http://schemas.openxmlformats.org/officeDocument/2006/relationships/customXml" Target="../ink/ink827.xml"/><Relationship Id="rId148" Type="http://schemas.openxmlformats.org/officeDocument/2006/relationships/customXml" Target="../ink/ink854.xml"/><Relationship Id="rId169" Type="http://schemas.openxmlformats.org/officeDocument/2006/relationships/image" Target="../media/image810.png"/><Relationship Id="rId334" Type="http://schemas.openxmlformats.org/officeDocument/2006/relationships/customXml" Target="../ink/ink947.xml"/><Relationship Id="rId4" Type="http://schemas.openxmlformats.org/officeDocument/2006/relationships/customXml" Target="../ink/ink782.xml"/><Relationship Id="rId180" Type="http://schemas.openxmlformats.org/officeDocument/2006/relationships/customXml" Target="../ink/ink870.xml"/><Relationship Id="rId215" Type="http://schemas.openxmlformats.org/officeDocument/2006/relationships/image" Target="../media/image833.png"/><Relationship Id="rId236" Type="http://schemas.openxmlformats.org/officeDocument/2006/relationships/customXml" Target="../ink/ink898.xml"/><Relationship Id="rId257" Type="http://schemas.openxmlformats.org/officeDocument/2006/relationships/image" Target="../media/image854.png"/><Relationship Id="rId278" Type="http://schemas.openxmlformats.org/officeDocument/2006/relationships/customXml" Target="../ink/ink919.xml"/><Relationship Id="rId303" Type="http://schemas.openxmlformats.org/officeDocument/2006/relationships/image" Target="../media/image877.png"/><Relationship Id="rId42" Type="http://schemas.openxmlformats.org/officeDocument/2006/relationships/customXml" Target="../ink/ink801.xml"/><Relationship Id="rId84" Type="http://schemas.openxmlformats.org/officeDocument/2006/relationships/customXml" Target="../ink/ink822.xml"/><Relationship Id="rId138" Type="http://schemas.openxmlformats.org/officeDocument/2006/relationships/customXml" Target="../ink/ink849.xml"/><Relationship Id="rId191" Type="http://schemas.openxmlformats.org/officeDocument/2006/relationships/image" Target="../media/image821.png"/><Relationship Id="rId205" Type="http://schemas.openxmlformats.org/officeDocument/2006/relationships/image" Target="../media/image828.png"/><Relationship Id="rId247" Type="http://schemas.openxmlformats.org/officeDocument/2006/relationships/image" Target="../media/image849.png"/><Relationship Id="rId107" Type="http://schemas.openxmlformats.org/officeDocument/2006/relationships/image" Target="../media/image779.png"/><Relationship Id="rId289" Type="http://schemas.openxmlformats.org/officeDocument/2006/relationships/image" Target="../media/image870.png"/><Relationship Id="rId11" Type="http://schemas.openxmlformats.org/officeDocument/2006/relationships/image" Target="../media/image731.png"/><Relationship Id="rId53" Type="http://schemas.openxmlformats.org/officeDocument/2006/relationships/image" Target="../media/image752.png"/><Relationship Id="rId149" Type="http://schemas.openxmlformats.org/officeDocument/2006/relationships/image" Target="../media/image800.png"/><Relationship Id="rId314" Type="http://schemas.openxmlformats.org/officeDocument/2006/relationships/customXml" Target="../ink/ink937.xml"/><Relationship Id="rId95" Type="http://schemas.openxmlformats.org/officeDocument/2006/relationships/image" Target="../media/image773.png"/><Relationship Id="rId160" Type="http://schemas.openxmlformats.org/officeDocument/2006/relationships/customXml" Target="../ink/ink860.xml"/><Relationship Id="rId216" Type="http://schemas.openxmlformats.org/officeDocument/2006/relationships/customXml" Target="../ink/ink888.xml"/><Relationship Id="rId258" Type="http://schemas.openxmlformats.org/officeDocument/2006/relationships/customXml" Target="../ink/ink909.xml"/><Relationship Id="rId22" Type="http://schemas.openxmlformats.org/officeDocument/2006/relationships/customXml" Target="../ink/ink791.xml"/><Relationship Id="rId64" Type="http://schemas.openxmlformats.org/officeDocument/2006/relationships/customXml" Target="../ink/ink812.xml"/><Relationship Id="rId118" Type="http://schemas.openxmlformats.org/officeDocument/2006/relationships/customXml" Target="../ink/ink839.xml"/><Relationship Id="rId325" Type="http://schemas.openxmlformats.org/officeDocument/2006/relationships/image" Target="../media/image888.png"/><Relationship Id="rId171" Type="http://schemas.openxmlformats.org/officeDocument/2006/relationships/image" Target="../media/image811.png"/><Relationship Id="rId227" Type="http://schemas.openxmlformats.org/officeDocument/2006/relationships/image" Target="../media/image839.png"/><Relationship Id="rId269" Type="http://schemas.openxmlformats.org/officeDocument/2006/relationships/image" Target="../media/image860.png"/><Relationship Id="rId33" Type="http://schemas.openxmlformats.org/officeDocument/2006/relationships/image" Target="../media/image742.png"/><Relationship Id="rId129" Type="http://schemas.openxmlformats.org/officeDocument/2006/relationships/image" Target="../media/image790.png"/><Relationship Id="rId280" Type="http://schemas.openxmlformats.org/officeDocument/2006/relationships/customXml" Target="../ink/ink920.xml"/><Relationship Id="rId336" Type="http://schemas.openxmlformats.org/officeDocument/2006/relationships/customXml" Target="../ink/ink948.xml"/><Relationship Id="rId75" Type="http://schemas.openxmlformats.org/officeDocument/2006/relationships/image" Target="../media/image763.png"/><Relationship Id="rId140" Type="http://schemas.openxmlformats.org/officeDocument/2006/relationships/customXml" Target="../ink/ink850.xml"/><Relationship Id="rId182" Type="http://schemas.openxmlformats.org/officeDocument/2006/relationships/customXml" Target="../ink/ink871.xml"/><Relationship Id="rId6" Type="http://schemas.openxmlformats.org/officeDocument/2006/relationships/customXml" Target="../ink/ink783.xml"/><Relationship Id="rId238" Type="http://schemas.openxmlformats.org/officeDocument/2006/relationships/customXml" Target="../ink/ink899.xml"/><Relationship Id="rId291" Type="http://schemas.openxmlformats.org/officeDocument/2006/relationships/image" Target="../media/image871.png"/><Relationship Id="rId305" Type="http://schemas.openxmlformats.org/officeDocument/2006/relationships/image" Target="../media/image878.png"/><Relationship Id="rId44" Type="http://schemas.openxmlformats.org/officeDocument/2006/relationships/customXml" Target="../ink/ink802.xml"/><Relationship Id="rId86" Type="http://schemas.openxmlformats.org/officeDocument/2006/relationships/customXml" Target="../ink/ink823.xml"/><Relationship Id="rId151" Type="http://schemas.openxmlformats.org/officeDocument/2006/relationships/image" Target="../media/image801.png"/><Relationship Id="rId193" Type="http://schemas.openxmlformats.org/officeDocument/2006/relationships/image" Target="../media/image822.png"/><Relationship Id="rId207" Type="http://schemas.openxmlformats.org/officeDocument/2006/relationships/image" Target="../media/image829.png"/><Relationship Id="rId249" Type="http://schemas.openxmlformats.org/officeDocument/2006/relationships/image" Target="../media/image850.png"/><Relationship Id="rId13" Type="http://schemas.openxmlformats.org/officeDocument/2006/relationships/image" Target="../media/image732.png"/><Relationship Id="rId109" Type="http://schemas.openxmlformats.org/officeDocument/2006/relationships/image" Target="../media/image780.png"/><Relationship Id="rId260" Type="http://schemas.openxmlformats.org/officeDocument/2006/relationships/customXml" Target="../ink/ink910.xml"/><Relationship Id="rId316" Type="http://schemas.openxmlformats.org/officeDocument/2006/relationships/customXml" Target="../ink/ink938.xml"/><Relationship Id="rId55" Type="http://schemas.openxmlformats.org/officeDocument/2006/relationships/image" Target="../media/image753.png"/><Relationship Id="rId97" Type="http://schemas.openxmlformats.org/officeDocument/2006/relationships/image" Target="../media/image774.png"/><Relationship Id="rId120" Type="http://schemas.openxmlformats.org/officeDocument/2006/relationships/customXml" Target="../ink/ink840.xml"/><Relationship Id="rId162" Type="http://schemas.openxmlformats.org/officeDocument/2006/relationships/customXml" Target="../ink/ink861.xml"/><Relationship Id="rId218" Type="http://schemas.openxmlformats.org/officeDocument/2006/relationships/customXml" Target="../ink/ink889.xml"/><Relationship Id="rId271" Type="http://schemas.openxmlformats.org/officeDocument/2006/relationships/image" Target="../media/image861.png"/><Relationship Id="rId24" Type="http://schemas.openxmlformats.org/officeDocument/2006/relationships/customXml" Target="../ink/ink792.xml"/><Relationship Id="rId66" Type="http://schemas.openxmlformats.org/officeDocument/2006/relationships/customXml" Target="../ink/ink813.xml"/><Relationship Id="rId131" Type="http://schemas.openxmlformats.org/officeDocument/2006/relationships/image" Target="../media/image791.png"/><Relationship Id="rId327" Type="http://schemas.openxmlformats.org/officeDocument/2006/relationships/image" Target="../media/image595.png"/><Relationship Id="rId173" Type="http://schemas.openxmlformats.org/officeDocument/2006/relationships/image" Target="../media/image812.png"/><Relationship Id="rId229" Type="http://schemas.openxmlformats.org/officeDocument/2006/relationships/image" Target="../media/image8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082361F-77D2-F33E-0916-9EB57DAFBD66}"/>
                  </a:ext>
                </a:extLst>
              </p14:cNvPr>
              <p14:cNvContentPartPr/>
              <p14:nvPr/>
            </p14:nvContentPartPr>
            <p14:xfrm>
              <a:off x="-925501" y="2024651"/>
              <a:ext cx="1728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082361F-77D2-F33E-0916-9EB57DAFBD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4501" y="2015651"/>
                <a:ext cx="349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1920017-BC59-689A-5774-377FD20B5A84}"/>
              </a:ext>
            </a:extLst>
          </p:cNvPr>
          <p:cNvGrpSpPr/>
          <p:nvPr/>
        </p:nvGrpSpPr>
        <p:grpSpPr>
          <a:xfrm>
            <a:off x="352499" y="228971"/>
            <a:ext cx="132480" cy="134640"/>
            <a:chOff x="352499" y="228971"/>
            <a:chExt cx="13248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9DD9499-FE8E-EE6A-FDEA-1489EF89BD91}"/>
                    </a:ext>
                  </a:extLst>
                </p14:cNvPr>
                <p14:cNvContentPartPr/>
                <p14:nvPr/>
              </p14:nvContentPartPr>
              <p14:xfrm>
                <a:off x="366899" y="228971"/>
                <a:ext cx="91800" cy="115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9DD9499-FE8E-EE6A-FDEA-1489EF89BD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8259" y="219971"/>
                  <a:ext cx="109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45FEAA3-4FF6-83CC-F4BE-715558303F15}"/>
                    </a:ext>
                  </a:extLst>
                </p14:cNvPr>
                <p14:cNvContentPartPr/>
                <p14:nvPr/>
              </p14:nvContentPartPr>
              <p14:xfrm>
                <a:off x="352499" y="260291"/>
                <a:ext cx="132480" cy="1033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45FEAA3-4FF6-83CC-F4BE-715558303F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3499" y="251651"/>
                  <a:ext cx="1501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64F77B1-D4D4-265F-A383-C7C1B49F157C}"/>
              </a:ext>
            </a:extLst>
          </p:cNvPr>
          <p:cNvGrpSpPr/>
          <p:nvPr/>
        </p:nvGrpSpPr>
        <p:grpSpPr>
          <a:xfrm>
            <a:off x="1239899" y="280811"/>
            <a:ext cx="148320" cy="126720"/>
            <a:chOff x="1239899" y="280811"/>
            <a:chExt cx="14832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FD5D3CC-F91F-08C3-E436-2F36966A82C1}"/>
                    </a:ext>
                  </a:extLst>
                </p14:cNvPr>
                <p14:cNvContentPartPr/>
                <p14:nvPr/>
              </p14:nvContentPartPr>
              <p14:xfrm>
                <a:off x="1239899" y="293411"/>
                <a:ext cx="117360" cy="114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FD5D3CC-F91F-08C3-E436-2F36966A82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31259" y="284411"/>
                  <a:ext cx="135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ABE0928-FF98-FFB2-BB1A-6F211E5DAAE9}"/>
                    </a:ext>
                  </a:extLst>
                </p14:cNvPr>
                <p14:cNvContentPartPr/>
                <p14:nvPr/>
              </p14:nvContentPartPr>
              <p14:xfrm>
                <a:off x="1285619" y="280811"/>
                <a:ext cx="102600" cy="97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ABE0928-FF98-FFB2-BB1A-6F211E5DAA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76979" y="271811"/>
                  <a:ext cx="1202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42A7CE4-3CE8-2B88-9E7D-2A6A08FDA02E}"/>
              </a:ext>
            </a:extLst>
          </p:cNvPr>
          <p:cNvGrpSpPr/>
          <p:nvPr/>
        </p:nvGrpSpPr>
        <p:grpSpPr>
          <a:xfrm>
            <a:off x="529979" y="2490131"/>
            <a:ext cx="216360" cy="260280"/>
            <a:chOff x="529979" y="2490131"/>
            <a:chExt cx="21636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A30EAD9-5A0E-6C71-9C1C-F30DA7DC5964}"/>
                    </a:ext>
                  </a:extLst>
                </p14:cNvPr>
                <p14:cNvContentPartPr/>
                <p14:nvPr/>
              </p14:nvContentPartPr>
              <p14:xfrm>
                <a:off x="529979" y="2573651"/>
                <a:ext cx="180000" cy="176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A30EAD9-5A0E-6C71-9C1C-F30DA7DC59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979" y="2564651"/>
                  <a:ext cx="197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390E4DA-A659-1DCE-0EA9-7885E2907659}"/>
                    </a:ext>
                  </a:extLst>
                </p14:cNvPr>
                <p14:cNvContentPartPr/>
                <p14:nvPr/>
              </p14:nvContentPartPr>
              <p14:xfrm>
                <a:off x="568139" y="2490131"/>
                <a:ext cx="178200" cy="240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390E4DA-A659-1DCE-0EA9-7885E290765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9499" y="2481131"/>
                  <a:ext cx="195840" cy="25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AD05C6-922C-3605-920A-2CE5EF3EA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21722"/>
            <a:ext cx="8097253" cy="4674815"/>
          </a:xfrm>
          <a:prstGeom prst="rect">
            <a:avLst/>
          </a:prstGeom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expenditure sectors of GDP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004502"/>
            <a:ext cx="243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6418" name="Freihand 56417">
                <a:extLst>
                  <a:ext uri="{FF2B5EF4-FFF2-40B4-BE49-F238E27FC236}">
                    <a16:creationId xmlns:a16="http://schemas.microsoft.com/office/drawing/2014/main" id="{61F9786A-437D-3E07-7CB1-11FE16174B1D}"/>
                  </a:ext>
                </a:extLst>
              </p14:cNvPr>
              <p14:cNvContentPartPr/>
              <p14:nvPr/>
            </p14:nvContentPartPr>
            <p14:xfrm>
              <a:off x="4861964" y="3717748"/>
              <a:ext cx="159480" cy="115920"/>
            </p14:xfrm>
          </p:contentPart>
        </mc:Choice>
        <mc:Fallback>
          <p:pic>
            <p:nvPicPr>
              <p:cNvPr id="56418" name="Freihand 56417">
                <a:extLst>
                  <a:ext uri="{FF2B5EF4-FFF2-40B4-BE49-F238E27FC236}">
                    <a16:creationId xmlns:a16="http://schemas.microsoft.com/office/drawing/2014/main" id="{61F9786A-437D-3E07-7CB1-11FE16174B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2964" y="3708748"/>
                <a:ext cx="177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6419" name="Freihand 56418">
                <a:extLst>
                  <a:ext uri="{FF2B5EF4-FFF2-40B4-BE49-F238E27FC236}">
                    <a16:creationId xmlns:a16="http://schemas.microsoft.com/office/drawing/2014/main" id="{9E09AB9A-DCAB-D3A9-7769-ECAEF8AC913D}"/>
                  </a:ext>
                </a:extLst>
              </p14:cNvPr>
              <p14:cNvContentPartPr/>
              <p14:nvPr/>
            </p14:nvContentPartPr>
            <p14:xfrm>
              <a:off x="4904444" y="3654388"/>
              <a:ext cx="47520" cy="225360"/>
            </p14:xfrm>
          </p:contentPart>
        </mc:Choice>
        <mc:Fallback>
          <p:pic>
            <p:nvPicPr>
              <p:cNvPr id="56419" name="Freihand 56418">
                <a:extLst>
                  <a:ext uri="{FF2B5EF4-FFF2-40B4-BE49-F238E27FC236}">
                    <a16:creationId xmlns:a16="http://schemas.microsoft.com/office/drawing/2014/main" id="{9E09AB9A-DCAB-D3A9-7769-ECAEF8AC91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5444" y="3645388"/>
                <a:ext cx="651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6420" name="Freihand 56419">
                <a:extLst>
                  <a:ext uri="{FF2B5EF4-FFF2-40B4-BE49-F238E27FC236}">
                    <a16:creationId xmlns:a16="http://schemas.microsoft.com/office/drawing/2014/main" id="{ACA72F2D-AE34-AC9B-1068-BCD9ABEAA778}"/>
                  </a:ext>
                </a:extLst>
              </p14:cNvPr>
              <p14:cNvContentPartPr/>
              <p14:nvPr/>
            </p14:nvContentPartPr>
            <p14:xfrm>
              <a:off x="4888244" y="3599308"/>
              <a:ext cx="57960" cy="335880"/>
            </p14:xfrm>
          </p:contentPart>
        </mc:Choice>
        <mc:Fallback>
          <p:pic>
            <p:nvPicPr>
              <p:cNvPr id="56420" name="Freihand 56419">
                <a:extLst>
                  <a:ext uri="{FF2B5EF4-FFF2-40B4-BE49-F238E27FC236}">
                    <a16:creationId xmlns:a16="http://schemas.microsoft.com/office/drawing/2014/main" id="{ACA72F2D-AE34-AC9B-1068-BCD9ABEAA7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79604" y="3590668"/>
                <a:ext cx="75600" cy="35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460" name="Gruppieren 56459">
            <a:extLst>
              <a:ext uri="{FF2B5EF4-FFF2-40B4-BE49-F238E27FC236}">
                <a16:creationId xmlns:a16="http://schemas.microsoft.com/office/drawing/2014/main" id="{1B833192-6AF2-7C21-CFE9-B8CAFA96D997}"/>
              </a:ext>
            </a:extLst>
          </p:cNvPr>
          <p:cNvGrpSpPr/>
          <p:nvPr/>
        </p:nvGrpSpPr>
        <p:grpSpPr>
          <a:xfrm>
            <a:off x="858404" y="146188"/>
            <a:ext cx="10791000" cy="6651000"/>
            <a:chOff x="858404" y="146188"/>
            <a:chExt cx="10791000" cy="66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C19D760-0942-6A99-302A-34D63563EFE2}"/>
                    </a:ext>
                  </a:extLst>
                </p14:cNvPr>
                <p14:cNvContentPartPr/>
                <p14:nvPr/>
              </p14:nvContentPartPr>
              <p14:xfrm>
                <a:off x="858404" y="1613548"/>
                <a:ext cx="6814440" cy="1393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C19D760-0942-6A99-302A-34D63563EFE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9404" y="1604908"/>
                  <a:ext cx="6832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82D3EBA-13B4-2851-1369-9A36457F25D6}"/>
                    </a:ext>
                  </a:extLst>
                </p14:cNvPr>
                <p14:cNvContentPartPr/>
                <p14:nvPr/>
              </p14:nvContentPartPr>
              <p14:xfrm>
                <a:off x="919964" y="2921428"/>
                <a:ext cx="6712560" cy="921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82D3EBA-13B4-2851-1369-9A36457F25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1324" y="2912428"/>
                  <a:ext cx="6730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1A4E863-97C3-70DB-8CC0-6A4BD7BB4A0A}"/>
                    </a:ext>
                  </a:extLst>
                </p14:cNvPr>
                <p14:cNvContentPartPr/>
                <p14:nvPr/>
              </p14:nvContentPartPr>
              <p14:xfrm>
                <a:off x="1146404" y="3087028"/>
                <a:ext cx="6254640" cy="122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1A4E863-97C3-70DB-8CC0-6A4BD7BB4A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37764" y="3078388"/>
                  <a:ext cx="6272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4F5108F-5135-C8C6-CE31-5E0E224FE356}"/>
                    </a:ext>
                  </a:extLst>
                </p14:cNvPr>
                <p14:cNvContentPartPr/>
                <p14:nvPr/>
              </p14:nvContentPartPr>
              <p14:xfrm>
                <a:off x="8028164" y="1733788"/>
                <a:ext cx="227160" cy="60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4F5108F-5135-C8C6-CE31-5E0E224FE3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19164" y="1724788"/>
                  <a:ext cx="244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8E0E07C-E2C7-FF9E-0F62-4966D65743CF}"/>
                    </a:ext>
                  </a:extLst>
                </p14:cNvPr>
                <p14:cNvContentPartPr/>
                <p14:nvPr/>
              </p14:nvContentPartPr>
              <p14:xfrm>
                <a:off x="8361164" y="1635148"/>
                <a:ext cx="103320" cy="177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8E0E07C-E2C7-FF9E-0F62-4966D65743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52164" y="1626148"/>
                  <a:ext cx="120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D95C0AE-7F95-CE39-B734-3DB3AEEEFD93}"/>
                    </a:ext>
                  </a:extLst>
                </p14:cNvPr>
                <p14:cNvContentPartPr/>
                <p14:nvPr/>
              </p14:nvContentPartPr>
              <p14:xfrm>
                <a:off x="8375204" y="1580428"/>
                <a:ext cx="137160" cy="24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D95C0AE-7F95-CE39-B734-3DB3AEEEFD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66204" y="1571788"/>
                  <a:ext cx="154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286D48C-1A88-3C83-F0C3-138AF935C395}"/>
                    </a:ext>
                  </a:extLst>
                </p14:cNvPr>
                <p14:cNvContentPartPr/>
                <p14:nvPr/>
              </p14:nvContentPartPr>
              <p14:xfrm>
                <a:off x="8594444" y="1588348"/>
                <a:ext cx="148680" cy="183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286D48C-1A88-3C83-F0C3-138AF935C39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85804" y="1579348"/>
                  <a:ext cx="166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172BE6D-44DA-3934-8F4B-DF91ACDBD1B5}"/>
                    </a:ext>
                  </a:extLst>
                </p14:cNvPr>
                <p14:cNvContentPartPr/>
                <p14:nvPr/>
              </p14:nvContentPartPr>
              <p14:xfrm>
                <a:off x="8898284" y="1582588"/>
                <a:ext cx="126000" cy="164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172BE6D-44DA-3934-8F4B-DF91ACDBD1B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89284" y="1573948"/>
                  <a:ext cx="143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2E7E603-DDD8-C936-6452-8AFFAEA4FC21}"/>
                    </a:ext>
                  </a:extLst>
                </p14:cNvPr>
                <p14:cNvContentPartPr/>
                <p14:nvPr/>
              </p14:nvContentPartPr>
              <p14:xfrm>
                <a:off x="8834564" y="1515268"/>
                <a:ext cx="128160" cy="66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2E7E603-DDD8-C936-6452-8AFFAEA4FC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25564" y="1506628"/>
                  <a:ext cx="145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7C39663-7868-19C9-6B02-B08DC02CC9FD}"/>
                    </a:ext>
                  </a:extLst>
                </p14:cNvPr>
                <p14:cNvContentPartPr/>
                <p14:nvPr/>
              </p14:nvContentPartPr>
              <p14:xfrm>
                <a:off x="9012404" y="1708588"/>
                <a:ext cx="96840" cy="69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7C39663-7868-19C9-6B02-B08DC02CC9F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03764" y="1699588"/>
                  <a:ext cx="114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9CA060-5C1C-F2A3-1289-C969859B5A12}"/>
                    </a:ext>
                  </a:extLst>
                </p14:cNvPr>
                <p14:cNvContentPartPr/>
                <p14:nvPr/>
              </p14:nvContentPartPr>
              <p14:xfrm>
                <a:off x="8014844" y="2911348"/>
                <a:ext cx="191520" cy="78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9CA060-5C1C-F2A3-1289-C969859B5A1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06204" y="2902348"/>
                  <a:ext cx="209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D54FAAC-B40E-1A17-B1AA-CBF9F812889C}"/>
                    </a:ext>
                  </a:extLst>
                </p14:cNvPr>
                <p14:cNvContentPartPr/>
                <p14:nvPr/>
              </p14:nvContentPartPr>
              <p14:xfrm>
                <a:off x="8391764" y="2801908"/>
                <a:ext cx="102960" cy="182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D54FAAC-B40E-1A17-B1AA-CBF9F81288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82764" y="2792908"/>
                  <a:ext cx="120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16DEC20-D34E-88F7-2616-CA7B934F7301}"/>
                    </a:ext>
                  </a:extLst>
                </p14:cNvPr>
                <p14:cNvContentPartPr/>
                <p14:nvPr/>
              </p14:nvContentPartPr>
              <p14:xfrm>
                <a:off x="8562404" y="2817028"/>
                <a:ext cx="116640" cy="159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16DEC20-D34E-88F7-2616-CA7B934F730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53764" y="2808388"/>
                  <a:ext cx="134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F1BED45-5B64-0BA5-5D5A-EB9588548CC5}"/>
                    </a:ext>
                  </a:extLst>
                </p14:cNvPr>
                <p14:cNvContentPartPr/>
                <p14:nvPr/>
              </p14:nvContentPartPr>
              <p14:xfrm>
                <a:off x="8945444" y="2782828"/>
                <a:ext cx="105480" cy="184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F1BED45-5B64-0BA5-5D5A-EB9588548C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36804" y="2774188"/>
                  <a:ext cx="123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F35DE08-6287-DFF9-0B38-9DF719BE4C2E}"/>
                    </a:ext>
                  </a:extLst>
                </p14:cNvPr>
                <p14:cNvContentPartPr/>
                <p14:nvPr/>
              </p14:nvContentPartPr>
              <p14:xfrm>
                <a:off x="8865884" y="2733868"/>
                <a:ext cx="120960" cy="110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F35DE08-6287-DFF9-0B38-9DF719BE4C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56884" y="2724868"/>
                  <a:ext cx="138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325558A-4016-E5F8-4ED3-111F03C7227B}"/>
                    </a:ext>
                  </a:extLst>
                </p14:cNvPr>
                <p14:cNvContentPartPr/>
                <p14:nvPr/>
              </p14:nvContentPartPr>
              <p14:xfrm>
                <a:off x="9031844" y="2891548"/>
                <a:ext cx="93600" cy="56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325558A-4016-E5F8-4ED3-111F03C722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23204" y="2882548"/>
                  <a:ext cx="111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501AF94-BD0A-2A9D-7001-CC8186A453D9}"/>
                    </a:ext>
                  </a:extLst>
                </p14:cNvPr>
                <p14:cNvContentPartPr/>
                <p14:nvPr/>
              </p14:nvContentPartPr>
              <p14:xfrm>
                <a:off x="8317244" y="3078028"/>
                <a:ext cx="182160" cy="157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501AF94-BD0A-2A9D-7001-CC8186A453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08604" y="3069028"/>
                  <a:ext cx="199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0FD33F8-2B13-75A4-8AF0-D61D7AE9A63A}"/>
                    </a:ext>
                  </a:extLst>
                </p14:cNvPr>
                <p14:cNvContentPartPr/>
                <p14:nvPr/>
              </p14:nvContentPartPr>
              <p14:xfrm>
                <a:off x="8537204" y="3089188"/>
                <a:ext cx="138960" cy="153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0FD33F8-2B13-75A4-8AF0-D61D7AE9A63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28204" y="3080548"/>
                  <a:ext cx="156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369079E-148E-FC91-CD26-DE0052F86156}"/>
                    </a:ext>
                  </a:extLst>
                </p14:cNvPr>
                <p14:cNvContentPartPr/>
                <p14:nvPr/>
              </p14:nvContentPartPr>
              <p14:xfrm>
                <a:off x="8929964" y="3120148"/>
                <a:ext cx="85320" cy="105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369079E-148E-FC91-CD26-DE0052F861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21324" y="3111148"/>
                  <a:ext cx="102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012D069-F73A-A96B-6D96-634453F2F32C}"/>
                    </a:ext>
                  </a:extLst>
                </p14:cNvPr>
                <p14:cNvContentPartPr/>
                <p14:nvPr/>
              </p14:nvContentPartPr>
              <p14:xfrm>
                <a:off x="8819804" y="3036628"/>
                <a:ext cx="134640" cy="113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012D069-F73A-A96B-6D96-634453F2F3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11164" y="3027988"/>
                  <a:ext cx="152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A188AF-D9CC-4F7D-6684-0FC35C1A8CFB}"/>
                    </a:ext>
                  </a:extLst>
                </p14:cNvPr>
                <p14:cNvContentPartPr/>
                <p14:nvPr/>
              </p14:nvContentPartPr>
              <p14:xfrm>
                <a:off x="9028964" y="3196828"/>
                <a:ext cx="78120" cy="50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A188AF-D9CC-4F7D-6684-0FC35C1A8CF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19964" y="3187828"/>
                  <a:ext cx="95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D99C95E-9724-1A0B-CA92-9B967706FB09}"/>
                    </a:ext>
                  </a:extLst>
                </p14:cNvPr>
                <p14:cNvContentPartPr/>
                <p14:nvPr/>
              </p14:nvContentPartPr>
              <p14:xfrm>
                <a:off x="5044484" y="3701908"/>
                <a:ext cx="2711520" cy="34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D99C95E-9724-1A0B-CA92-9B967706FB0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35844" y="3693268"/>
                  <a:ext cx="2729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2C2666D-FD7F-0963-C863-2E55D08FA402}"/>
                    </a:ext>
                  </a:extLst>
                </p14:cNvPr>
                <p14:cNvContentPartPr/>
                <p14:nvPr/>
              </p14:nvContentPartPr>
              <p14:xfrm>
                <a:off x="8123204" y="3558268"/>
                <a:ext cx="133200" cy="182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2C2666D-FD7F-0963-C863-2E55D08FA40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14564" y="3549268"/>
                  <a:ext cx="150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9875512-01AB-0145-FA76-3FB40B133308}"/>
                    </a:ext>
                  </a:extLst>
                </p14:cNvPr>
                <p14:cNvContentPartPr/>
                <p14:nvPr/>
              </p14:nvContentPartPr>
              <p14:xfrm>
                <a:off x="8182964" y="3525148"/>
                <a:ext cx="140400" cy="25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9875512-01AB-0145-FA76-3FB40B1333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73964" y="3516148"/>
                  <a:ext cx="158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43ABE7D-72CB-18C5-0D4E-9C6E40C54475}"/>
                    </a:ext>
                  </a:extLst>
                </p14:cNvPr>
                <p14:cNvContentPartPr/>
                <p14:nvPr/>
              </p14:nvContentPartPr>
              <p14:xfrm>
                <a:off x="7915484" y="3628108"/>
                <a:ext cx="145440" cy="48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43ABE7D-72CB-18C5-0D4E-9C6E40C5447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06844" y="3619108"/>
                  <a:ext cx="163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BDE0565-0536-37F9-0CCE-E027CFC8AC08}"/>
                    </a:ext>
                  </a:extLst>
                </p14:cNvPr>
                <p14:cNvContentPartPr/>
                <p14:nvPr/>
              </p14:nvContentPartPr>
              <p14:xfrm>
                <a:off x="8490044" y="3587428"/>
                <a:ext cx="105840" cy="134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BDE0565-0536-37F9-0CCE-E027CFC8AC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81404" y="3578428"/>
                  <a:ext cx="123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771F26C-4B89-3259-7208-26B23ADF8242}"/>
                    </a:ext>
                  </a:extLst>
                </p14:cNvPr>
                <p14:cNvContentPartPr/>
                <p14:nvPr/>
              </p14:nvContentPartPr>
              <p14:xfrm>
                <a:off x="8414444" y="3494188"/>
                <a:ext cx="89640" cy="85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771F26C-4B89-3259-7208-26B23ADF82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05444" y="3485188"/>
                  <a:ext cx="107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F5B1E26-D8C3-84E0-4B3D-AEEE0A0B00AE}"/>
                    </a:ext>
                  </a:extLst>
                </p14:cNvPr>
                <p14:cNvContentPartPr/>
                <p14:nvPr/>
              </p14:nvContentPartPr>
              <p14:xfrm>
                <a:off x="8586884" y="3685348"/>
                <a:ext cx="90360" cy="65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F5B1E26-D8C3-84E0-4B3D-AEEE0A0B00A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78244" y="3676708"/>
                  <a:ext cx="108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1826515-C2D2-B1B5-3EE3-664F479CB050}"/>
                    </a:ext>
                  </a:extLst>
                </p14:cNvPr>
                <p14:cNvContentPartPr/>
                <p14:nvPr/>
              </p14:nvContentPartPr>
              <p14:xfrm>
                <a:off x="3672524" y="3664108"/>
                <a:ext cx="11880" cy="350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1826515-C2D2-B1B5-3EE3-664F479CB05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63524" y="3655108"/>
                  <a:ext cx="295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E45E8BD-3CBA-1A3E-02E3-3342E30FF0FD}"/>
                    </a:ext>
                  </a:extLst>
                </p14:cNvPr>
                <p14:cNvContentPartPr/>
                <p14:nvPr/>
              </p14:nvContentPartPr>
              <p14:xfrm>
                <a:off x="4896524" y="3587428"/>
                <a:ext cx="40680" cy="417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E45E8BD-3CBA-1A3E-02E3-3342E30FF0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87524" y="3578428"/>
                  <a:ext cx="583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630354F-F6E8-535E-B8BC-B665C7F3A06B}"/>
                    </a:ext>
                  </a:extLst>
                </p14:cNvPr>
                <p14:cNvContentPartPr/>
                <p14:nvPr/>
              </p14:nvContentPartPr>
              <p14:xfrm>
                <a:off x="3722564" y="3791908"/>
                <a:ext cx="1118160" cy="77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630354F-F6E8-535E-B8BC-B665C7F3A06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13924" y="3782908"/>
                  <a:ext cx="1135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19EFBA0-6BF9-D8FC-6933-D83FD70A816B}"/>
                    </a:ext>
                  </a:extLst>
                </p14:cNvPr>
                <p14:cNvContentPartPr/>
                <p14:nvPr/>
              </p14:nvContentPartPr>
              <p14:xfrm>
                <a:off x="3917324" y="3927988"/>
                <a:ext cx="185760" cy="1274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19EFBA0-6BF9-D8FC-6933-D83FD70A816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08324" y="3918988"/>
                  <a:ext cx="203400" cy="12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E39BDAD-E261-993F-0588-F94FFABE750C}"/>
                    </a:ext>
                  </a:extLst>
                </p14:cNvPr>
                <p14:cNvContentPartPr/>
                <p14:nvPr/>
              </p14:nvContentPartPr>
              <p14:xfrm>
                <a:off x="3619964" y="5353588"/>
                <a:ext cx="25560" cy="182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E39BDAD-E261-993F-0588-F94FFABE750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11324" y="5344588"/>
                  <a:ext cx="43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1282B57-6AF0-8E8B-2CFC-7B2162526914}"/>
                    </a:ext>
                  </a:extLst>
                </p14:cNvPr>
                <p14:cNvContentPartPr/>
                <p14:nvPr/>
              </p14:nvContentPartPr>
              <p14:xfrm>
                <a:off x="3584324" y="5317588"/>
                <a:ext cx="178920" cy="86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1282B57-6AF0-8E8B-2CFC-7B21625269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75324" y="5308948"/>
                  <a:ext cx="196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AF61A32-8A6A-ADEA-1A92-C2F6BFDED25F}"/>
                    </a:ext>
                  </a:extLst>
                </p14:cNvPr>
                <p14:cNvContentPartPr/>
                <p14:nvPr/>
              </p14:nvContentPartPr>
              <p14:xfrm>
                <a:off x="3635084" y="5426668"/>
                <a:ext cx="354600" cy="122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AF61A32-8A6A-ADEA-1A92-C2F6BFDED25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26084" y="5418028"/>
                  <a:ext cx="372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0EDA0A1-3AEB-3320-98AC-661368580811}"/>
                    </a:ext>
                  </a:extLst>
                </p14:cNvPr>
                <p14:cNvContentPartPr/>
                <p14:nvPr/>
              </p14:nvContentPartPr>
              <p14:xfrm>
                <a:off x="3848204" y="5462668"/>
                <a:ext cx="158040" cy="69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0EDA0A1-3AEB-3320-98AC-6613685808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39564" y="5453668"/>
                  <a:ext cx="175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0551DEB-C2F8-51F7-0DED-3B0E2AF01E7C}"/>
                    </a:ext>
                  </a:extLst>
                </p14:cNvPr>
                <p14:cNvContentPartPr/>
                <p14:nvPr/>
              </p14:nvContentPartPr>
              <p14:xfrm>
                <a:off x="4098404" y="5422708"/>
                <a:ext cx="96480" cy="194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0551DEB-C2F8-51F7-0DED-3B0E2AF01E7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89764" y="5413708"/>
                  <a:ext cx="114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D1A2DE2-41BE-11CF-6466-D338C07300D7}"/>
                    </a:ext>
                  </a:extLst>
                </p14:cNvPr>
                <p14:cNvContentPartPr/>
                <p14:nvPr/>
              </p14:nvContentPartPr>
              <p14:xfrm>
                <a:off x="4228364" y="5377708"/>
                <a:ext cx="210240" cy="95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D1A2DE2-41BE-11CF-6466-D338C07300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19724" y="5368708"/>
                  <a:ext cx="227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4CAB084-DA82-4917-CC1D-5478B2FB2DBB}"/>
                    </a:ext>
                  </a:extLst>
                </p14:cNvPr>
                <p14:cNvContentPartPr/>
                <p14:nvPr/>
              </p14:nvContentPartPr>
              <p14:xfrm>
                <a:off x="4427444" y="5285548"/>
                <a:ext cx="90720" cy="165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4CAB084-DA82-4917-CC1D-5478B2FB2DB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18804" y="5276908"/>
                  <a:ext cx="108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AE5A75D-18E3-6415-C099-B8A0284D6D25}"/>
                    </a:ext>
                  </a:extLst>
                </p14:cNvPr>
                <p14:cNvContentPartPr/>
                <p14:nvPr/>
              </p14:nvContentPartPr>
              <p14:xfrm>
                <a:off x="4564244" y="5353588"/>
                <a:ext cx="92880" cy="109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AE5A75D-18E3-6415-C099-B8A0284D6D2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55244" y="5344588"/>
                  <a:ext cx="110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1DD4BE8-8351-68E5-40D3-E676851DAE3F}"/>
                    </a:ext>
                  </a:extLst>
                </p14:cNvPr>
                <p14:cNvContentPartPr/>
                <p14:nvPr/>
              </p14:nvContentPartPr>
              <p14:xfrm>
                <a:off x="4856564" y="5388508"/>
                <a:ext cx="266040" cy="94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1DD4BE8-8351-68E5-40D3-E676851DAE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47564" y="5379868"/>
                  <a:ext cx="283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EF08832-01FB-4C3E-2E53-69D542CA4100}"/>
                    </a:ext>
                  </a:extLst>
                </p14:cNvPr>
                <p14:cNvContentPartPr/>
                <p14:nvPr/>
              </p14:nvContentPartPr>
              <p14:xfrm>
                <a:off x="5174444" y="5320468"/>
                <a:ext cx="133560" cy="156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EF08832-01FB-4C3E-2E53-69D542CA410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65804" y="5311468"/>
                  <a:ext cx="151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C93DED7-8B36-2915-7984-A93E6EFD4CF6}"/>
                    </a:ext>
                  </a:extLst>
                </p14:cNvPr>
                <p14:cNvContentPartPr/>
                <p14:nvPr/>
              </p14:nvContentPartPr>
              <p14:xfrm>
                <a:off x="3484964" y="3892348"/>
                <a:ext cx="278280" cy="300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C93DED7-8B36-2915-7984-A93E6EFD4CF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76324" y="3883708"/>
                  <a:ext cx="2959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C592BE6-BD8E-78B4-C5C0-AED9AC3A329C}"/>
                    </a:ext>
                  </a:extLst>
                </p14:cNvPr>
                <p14:cNvContentPartPr/>
                <p14:nvPr/>
              </p14:nvContentPartPr>
              <p14:xfrm>
                <a:off x="2670644" y="4118068"/>
                <a:ext cx="905760" cy="1683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C592BE6-BD8E-78B4-C5C0-AED9AC3A32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62004" y="4109068"/>
                  <a:ext cx="923400" cy="170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320" name="Freihand 56319">
                  <a:extLst>
                    <a:ext uri="{FF2B5EF4-FFF2-40B4-BE49-F238E27FC236}">
                      <a16:creationId xmlns:a16="http://schemas.microsoft.com/office/drawing/2014/main" id="{93DA6071-3CE2-1B35-1EC4-B03EBCC10165}"/>
                    </a:ext>
                  </a:extLst>
                </p14:cNvPr>
                <p14:cNvContentPartPr/>
                <p14:nvPr/>
              </p14:nvContentPartPr>
              <p14:xfrm>
                <a:off x="3344204" y="4127428"/>
                <a:ext cx="275760" cy="304560"/>
              </p14:xfrm>
            </p:contentPart>
          </mc:Choice>
          <mc:Fallback>
            <p:pic>
              <p:nvPicPr>
                <p:cNvPr id="56320" name="Freihand 56319">
                  <a:extLst>
                    <a:ext uri="{FF2B5EF4-FFF2-40B4-BE49-F238E27FC236}">
                      <a16:creationId xmlns:a16="http://schemas.microsoft.com/office/drawing/2014/main" id="{93DA6071-3CE2-1B35-1EC4-B03EBCC1016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35204" y="4118788"/>
                  <a:ext cx="2934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321" name="Freihand 56320">
                  <a:extLst>
                    <a:ext uri="{FF2B5EF4-FFF2-40B4-BE49-F238E27FC236}">
                      <a16:creationId xmlns:a16="http://schemas.microsoft.com/office/drawing/2014/main" id="{CF2BC197-E8F5-B6CF-1353-31630406ECCA}"/>
                    </a:ext>
                  </a:extLst>
                </p14:cNvPr>
                <p14:cNvContentPartPr/>
                <p14:nvPr/>
              </p14:nvContentPartPr>
              <p14:xfrm>
                <a:off x="1698644" y="5736268"/>
                <a:ext cx="111600" cy="176400"/>
              </p14:xfrm>
            </p:contentPart>
          </mc:Choice>
          <mc:Fallback>
            <p:pic>
              <p:nvPicPr>
                <p:cNvPr id="56321" name="Freihand 56320">
                  <a:extLst>
                    <a:ext uri="{FF2B5EF4-FFF2-40B4-BE49-F238E27FC236}">
                      <a16:creationId xmlns:a16="http://schemas.microsoft.com/office/drawing/2014/main" id="{CF2BC197-E8F5-B6CF-1353-31630406EC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90004" y="5727628"/>
                  <a:ext cx="129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6322" name="Freihand 56321">
                  <a:extLst>
                    <a:ext uri="{FF2B5EF4-FFF2-40B4-BE49-F238E27FC236}">
                      <a16:creationId xmlns:a16="http://schemas.microsoft.com/office/drawing/2014/main" id="{3DE67BD1-7C16-1244-0E94-78FA1664BF07}"/>
                    </a:ext>
                  </a:extLst>
                </p14:cNvPr>
                <p14:cNvContentPartPr/>
                <p14:nvPr/>
              </p14:nvContentPartPr>
              <p14:xfrm>
                <a:off x="1820684" y="5724748"/>
                <a:ext cx="133920" cy="188640"/>
              </p14:xfrm>
            </p:contentPart>
          </mc:Choice>
          <mc:Fallback>
            <p:pic>
              <p:nvPicPr>
                <p:cNvPr id="56322" name="Freihand 56321">
                  <a:extLst>
                    <a:ext uri="{FF2B5EF4-FFF2-40B4-BE49-F238E27FC236}">
                      <a16:creationId xmlns:a16="http://schemas.microsoft.com/office/drawing/2014/main" id="{3DE67BD1-7C16-1244-0E94-78FA1664BF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12044" y="5715748"/>
                  <a:ext cx="151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6325" name="Freihand 56324">
                  <a:extLst>
                    <a:ext uri="{FF2B5EF4-FFF2-40B4-BE49-F238E27FC236}">
                      <a16:creationId xmlns:a16="http://schemas.microsoft.com/office/drawing/2014/main" id="{D7988A8E-262B-4F50-3E5A-BA3D35E6F949}"/>
                    </a:ext>
                  </a:extLst>
                </p14:cNvPr>
                <p14:cNvContentPartPr/>
                <p14:nvPr/>
              </p14:nvContentPartPr>
              <p14:xfrm>
                <a:off x="1997084" y="5642308"/>
                <a:ext cx="105120" cy="208800"/>
              </p14:xfrm>
            </p:contentPart>
          </mc:Choice>
          <mc:Fallback>
            <p:pic>
              <p:nvPicPr>
                <p:cNvPr id="56325" name="Freihand 56324">
                  <a:extLst>
                    <a:ext uri="{FF2B5EF4-FFF2-40B4-BE49-F238E27FC236}">
                      <a16:creationId xmlns:a16="http://schemas.microsoft.com/office/drawing/2014/main" id="{D7988A8E-262B-4F50-3E5A-BA3D35E6F9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88444" y="5633668"/>
                  <a:ext cx="122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6326" name="Freihand 56325">
                  <a:extLst>
                    <a:ext uri="{FF2B5EF4-FFF2-40B4-BE49-F238E27FC236}">
                      <a16:creationId xmlns:a16="http://schemas.microsoft.com/office/drawing/2014/main" id="{B06918C3-64C5-E42D-FE67-1E989DB4E926}"/>
                    </a:ext>
                  </a:extLst>
                </p14:cNvPr>
                <p14:cNvContentPartPr/>
                <p14:nvPr/>
              </p14:nvContentPartPr>
              <p14:xfrm>
                <a:off x="2138564" y="5745268"/>
                <a:ext cx="46800" cy="68400"/>
              </p14:xfrm>
            </p:contentPart>
          </mc:Choice>
          <mc:Fallback>
            <p:pic>
              <p:nvPicPr>
                <p:cNvPr id="56326" name="Freihand 56325">
                  <a:extLst>
                    <a:ext uri="{FF2B5EF4-FFF2-40B4-BE49-F238E27FC236}">
                      <a16:creationId xmlns:a16="http://schemas.microsoft.com/office/drawing/2014/main" id="{B06918C3-64C5-E42D-FE67-1E989DB4E9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29924" y="5736268"/>
                  <a:ext cx="64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6327" name="Freihand 56326">
                  <a:extLst>
                    <a:ext uri="{FF2B5EF4-FFF2-40B4-BE49-F238E27FC236}">
                      <a16:creationId xmlns:a16="http://schemas.microsoft.com/office/drawing/2014/main" id="{91AEA27C-6998-687E-23B9-2E627C6F63D2}"/>
                    </a:ext>
                  </a:extLst>
                </p14:cNvPr>
                <p14:cNvContentPartPr/>
                <p14:nvPr/>
              </p14:nvContentPartPr>
              <p14:xfrm>
                <a:off x="2216324" y="5734108"/>
                <a:ext cx="82080" cy="205200"/>
              </p14:xfrm>
            </p:contentPart>
          </mc:Choice>
          <mc:Fallback>
            <p:pic>
              <p:nvPicPr>
                <p:cNvPr id="56327" name="Freihand 56326">
                  <a:extLst>
                    <a:ext uri="{FF2B5EF4-FFF2-40B4-BE49-F238E27FC236}">
                      <a16:creationId xmlns:a16="http://schemas.microsoft.com/office/drawing/2014/main" id="{91AEA27C-6998-687E-23B9-2E627C6F63D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07684" y="5725468"/>
                  <a:ext cx="99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6328" name="Freihand 56327">
                  <a:extLst>
                    <a:ext uri="{FF2B5EF4-FFF2-40B4-BE49-F238E27FC236}">
                      <a16:creationId xmlns:a16="http://schemas.microsoft.com/office/drawing/2014/main" id="{99922D14-A185-2B15-7DE0-FE8675DC789B}"/>
                    </a:ext>
                  </a:extLst>
                </p14:cNvPr>
                <p14:cNvContentPartPr/>
                <p14:nvPr/>
              </p14:nvContentPartPr>
              <p14:xfrm>
                <a:off x="2319644" y="5689468"/>
                <a:ext cx="113040" cy="180720"/>
              </p14:xfrm>
            </p:contentPart>
          </mc:Choice>
          <mc:Fallback>
            <p:pic>
              <p:nvPicPr>
                <p:cNvPr id="56328" name="Freihand 56327">
                  <a:extLst>
                    <a:ext uri="{FF2B5EF4-FFF2-40B4-BE49-F238E27FC236}">
                      <a16:creationId xmlns:a16="http://schemas.microsoft.com/office/drawing/2014/main" id="{99922D14-A185-2B15-7DE0-FE8675DC789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11004" y="5680828"/>
                  <a:ext cx="130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6329" name="Freihand 56328">
                  <a:extLst>
                    <a:ext uri="{FF2B5EF4-FFF2-40B4-BE49-F238E27FC236}">
                      <a16:creationId xmlns:a16="http://schemas.microsoft.com/office/drawing/2014/main" id="{1D0CF4E6-479C-7584-56DA-228127752BA3}"/>
                    </a:ext>
                  </a:extLst>
                </p14:cNvPr>
                <p14:cNvContentPartPr/>
                <p14:nvPr/>
              </p14:nvContentPartPr>
              <p14:xfrm>
                <a:off x="2446364" y="5689468"/>
                <a:ext cx="73800" cy="158040"/>
              </p14:xfrm>
            </p:contentPart>
          </mc:Choice>
          <mc:Fallback>
            <p:pic>
              <p:nvPicPr>
                <p:cNvPr id="56329" name="Freihand 56328">
                  <a:extLst>
                    <a:ext uri="{FF2B5EF4-FFF2-40B4-BE49-F238E27FC236}">
                      <a16:creationId xmlns:a16="http://schemas.microsoft.com/office/drawing/2014/main" id="{1D0CF4E6-479C-7584-56DA-228127752BA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37364" y="5680468"/>
                  <a:ext cx="91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6330" name="Freihand 56329">
                  <a:extLst>
                    <a:ext uri="{FF2B5EF4-FFF2-40B4-BE49-F238E27FC236}">
                      <a16:creationId xmlns:a16="http://schemas.microsoft.com/office/drawing/2014/main" id="{69D6E4F0-F838-29E9-18C9-CA2CCFB2E4C7}"/>
                    </a:ext>
                  </a:extLst>
                </p14:cNvPr>
                <p14:cNvContentPartPr/>
                <p14:nvPr/>
              </p14:nvContentPartPr>
              <p14:xfrm>
                <a:off x="2693684" y="5603788"/>
                <a:ext cx="185760" cy="351360"/>
              </p14:xfrm>
            </p:contentPart>
          </mc:Choice>
          <mc:Fallback>
            <p:pic>
              <p:nvPicPr>
                <p:cNvPr id="56330" name="Freihand 56329">
                  <a:extLst>
                    <a:ext uri="{FF2B5EF4-FFF2-40B4-BE49-F238E27FC236}">
                      <a16:creationId xmlns:a16="http://schemas.microsoft.com/office/drawing/2014/main" id="{69D6E4F0-F838-29E9-18C9-CA2CCFB2E4C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84684" y="5594788"/>
                  <a:ext cx="2034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6331" name="Freihand 56330">
                  <a:extLst>
                    <a:ext uri="{FF2B5EF4-FFF2-40B4-BE49-F238E27FC236}">
                      <a16:creationId xmlns:a16="http://schemas.microsoft.com/office/drawing/2014/main" id="{BB595FD8-1B94-87FC-6F95-1729751C23F5}"/>
                    </a:ext>
                  </a:extLst>
                </p14:cNvPr>
                <p14:cNvContentPartPr/>
                <p14:nvPr/>
              </p14:nvContentPartPr>
              <p14:xfrm>
                <a:off x="2239364" y="5966308"/>
                <a:ext cx="73080" cy="168120"/>
              </p14:xfrm>
            </p:contentPart>
          </mc:Choice>
          <mc:Fallback>
            <p:pic>
              <p:nvPicPr>
                <p:cNvPr id="56331" name="Freihand 56330">
                  <a:extLst>
                    <a:ext uri="{FF2B5EF4-FFF2-40B4-BE49-F238E27FC236}">
                      <a16:creationId xmlns:a16="http://schemas.microsoft.com/office/drawing/2014/main" id="{BB595FD8-1B94-87FC-6F95-1729751C23F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30724" y="5957668"/>
                  <a:ext cx="90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6332" name="Freihand 56331">
                  <a:extLst>
                    <a:ext uri="{FF2B5EF4-FFF2-40B4-BE49-F238E27FC236}">
                      <a16:creationId xmlns:a16="http://schemas.microsoft.com/office/drawing/2014/main" id="{11FA39B6-77BE-BBBC-4637-3CA2A9C34C54}"/>
                    </a:ext>
                  </a:extLst>
                </p14:cNvPr>
                <p14:cNvContentPartPr/>
                <p14:nvPr/>
              </p14:nvContentPartPr>
              <p14:xfrm>
                <a:off x="2374364" y="5959468"/>
                <a:ext cx="327240" cy="130320"/>
              </p14:xfrm>
            </p:contentPart>
          </mc:Choice>
          <mc:Fallback>
            <p:pic>
              <p:nvPicPr>
                <p:cNvPr id="56332" name="Freihand 56331">
                  <a:extLst>
                    <a:ext uri="{FF2B5EF4-FFF2-40B4-BE49-F238E27FC236}">
                      <a16:creationId xmlns:a16="http://schemas.microsoft.com/office/drawing/2014/main" id="{11FA39B6-77BE-BBBC-4637-3CA2A9C34C5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65724" y="5950468"/>
                  <a:ext cx="344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6333" name="Freihand 56332">
                  <a:extLst>
                    <a:ext uri="{FF2B5EF4-FFF2-40B4-BE49-F238E27FC236}">
                      <a16:creationId xmlns:a16="http://schemas.microsoft.com/office/drawing/2014/main" id="{6F72AFF8-D921-677E-07FA-9CB32BC686A8}"/>
                    </a:ext>
                  </a:extLst>
                </p14:cNvPr>
                <p14:cNvContentPartPr/>
                <p14:nvPr/>
              </p14:nvContentPartPr>
              <p14:xfrm>
                <a:off x="2673524" y="5901868"/>
                <a:ext cx="25200" cy="20160"/>
              </p14:xfrm>
            </p:contentPart>
          </mc:Choice>
          <mc:Fallback>
            <p:pic>
              <p:nvPicPr>
                <p:cNvPr id="56333" name="Freihand 56332">
                  <a:extLst>
                    <a:ext uri="{FF2B5EF4-FFF2-40B4-BE49-F238E27FC236}">
                      <a16:creationId xmlns:a16="http://schemas.microsoft.com/office/drawing/2014/main" id="{6F72AFF8-D921-677E-07FA-9CB32BC686A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64524" y="5892868"/>
                  <a:ext cx="42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6334" name="Freihand 56333">
                  <a:extLst>
                    <a:ext uri="{FF2B5EF4-FFF2-40B4-BE49-F238E27FC236}">
                      <a16:creationId xmlns:a16="http://schemas.microsoft.com/office/drawing/2014/main" id="{4822A46E-868A-72BA-8229-BE45939F8A81}"/>
                    </a:ext>
                  </a:extLst>
                </p14:cNvPr>
                <p14:cNvContentPartPr/>
                <p14:nvPr/>
              </p14:nvContentPartPr>
              <p14:xfrm>
                <a:off x="2742644" y="5834908"/>
                <a:ext cx="225360" cy="194400"/>
              </p14:xfrm>
            </p:contentPart>
          </mc:Choice>
          <mc:Fallback>
            <p:pic>
              <p:nvPicPr>
                <p:cNvPr id="56334" name="Freihand 56333">
                  <a:extLst>
                    <a:ext uri="{FF2B5EF4-FFF2-40B4-BE49-F238E27FC236}">
                      <a16:creationId xmlns:a16="http://schemas.microsoft.com/office/drawing/2014/main" id="{4822A46E-868A-72BA-8229-BE45939F8A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33644" y="5826268"/>
                  <a:ext cx="243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6335" name="Freihand 56334">
                  <a:extLst>
                    <a:ext uri="{FF2B5EF4-FFF2-40B4-BE49-F238E27FC236}">
                      <a16:creationId xmlns:a16="http://schemas.microsoft.com/office/drawing/2014/main" id="{74836816-950F-269C-D2B9-70BDCE38EA5C}"/>
                    </a:ext>
                  </a:extLst>
                </p14:cNvPr>
                <p14:cNvContentPartPr/>
                <p14:nvPr/>
              </p14:nvContentPartPr>
              <p14:xfrm>
                <a:off x="2521964" y="6172948"/>
                <a:ext cx="391680" cy="101160"/>
              </p14:xfrm>
            </p:contentPart>
          </mc:Choice>
          <mc:Fallback>
            <p:pic>
              <p:nvPicPr>
                <p:cNvPr id="56335" name="Freihand 56334">
                  <a:extLst>
                    <a:ext uri="{FF2B5EF4-FFF2-40B4-BE49-F238E27FC236}">
                      <a16:creationId xmlns:a16="http://schemas.microsoft.com/office/drawing/2014/main" id="{74836816-950F-269C-D2B9-70BDCE38EA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12964" y="6164308"/>
                  <a:ext cx="409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6336" name="Freihand 56335">
                  <a:extLst>
                    <a:ext uri="{FF2B5EF4-FFF2-40B4-BE49-F238E27FC236}">
                      <a16:creationId xmlns:a16="http://schemas.microsoft.com/office/drawing/2014/main" id="{6DF3EA2A-20B0-884E-B00C-10F2079FF4A1}"/>
                    </a:ext>
                  </a:extLst>
                </p14:cNvPr>
                <p14:cNvContentPartPr/>
                <p14:nvPr/>
              </p14:nvContentPartPr>
              <p14:xfrm>
                <a:off x="2845244" y="6091228"/>
                <a:ext cx="30600" cy="24480"/>
              </p14:xfrm>
            </p:contentPart>
          </mc:Choice>
          <mc:Fallback>
            <p:pic>
              <p:nvPicPr>
                <p:cNvPr id="56336" name="Freihand 56335">
                  <a:extLst>
                    <a:ext uri="{FF2B5EF4-FFF2-40B4-BE49-F238E27FC236}">
                      <a16:creationId xmlns:a16="http://schemas.microsoft.com/office/drawing/2014/main" id="{6DF3EA2A-20B0-884E-B00C-10F2079FF4A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36604" y="6082588"/>
                  <a:ext cx="48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6337" name="Freihand 56336">
                  <a:extLst>
                    <a:ext uri="{FF2B5EF4-FFF2-40B4-BE49-F238E27FC236}">
                      <a16:creationId xmlns:a16="http://schemas.microsoft.com/office/drawing/2014/main" id="{D3CF2D3E-8379-4621-8884-7075FCA56F01}"/>
                    </a:ext>
                  </a:extLst>
                </p14:cNvPr>
                <p14:cNvContentPartPr/>
                <p14:nvPr/>
              </p14:nvContentPartPr>
              <p14:xfrm>
                <a:off x="2960444" y="6126148"/>
                <a:ext cx="186840" cy="61560"/>
              </p14:xfrm>
            </p:contentPart>
          </mc:Choice>
          <mc:Fallback>
            <p:pic>
              <p:nvPicPr>
                <p:cNvPr id="56337" name="Freihand 56336">
                  <a:extLst>
                    <a:ext uri="{FF2B5EF4-FFF2-40B4-BE49-F238E27FC236}">
                      <a16:creationId xmlns:a16="http://schemas.microsoft.com/office/drawing/2014/main" id="{D3CF2D3E-8379-4621-8884-7075FCA56F0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51444" y="6117148"/>
                  <a:ext cx="204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6338" name="Freihand 56337">
                  <a:extLst>
                    <a:ext uri="{FF2B5EF4-FFF2-40B4-BE49-F238E27FC236}">
                      <a16:creationId xmlns:a16="http://schemas.microsoft.com/office/drawing/2014/main" id="{1FA72DB5-376F-A116-A65B-7E4A067053FC}"/>
                    </a:ext>
                  </a:extLst>
                </p14:cNvPr>
                <p14:cNvContentPartPr/>
                <p14:nvPr/>
              </p14:nvContentPartPr>
              <p14:xfrm>
                <a:off x="2899244" y="6135508"/>
                <a:ext cx="73080" cy="89640"/>
              </p14:xfrm>
            </p:contentPart>
          </mc:Choice>
          <mc:Fallback>
            <p:pic>
              <p:nvPicPr>
                <p:cNvPr id="56338" name="Freihand 56337">
                  <a:extLst>
                    <a:ext uri="{FF2B5EF4-FFF2-40B4-BE49-F238E27FC236}">
                      <a16:creationId xmlns:a16="http://schemas.microsoft.com/office/drawing/2014/main" id="{1FA72DB5-376F-A116-A65B-7E4A067053F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90604" y="6126508"/>
                  <a:ext cx="90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6339" name="Freihand 56338">
                  <a:extLst>
                    <a:ext uri="{FF2B5EF4-FFF2-40B4-BE49-F238E27FC236}">
                      <a16:creationId xmlns:a16="http://schemas.microsoft.com/office/drawing/2014/main" id="{33F1988E-FB2F-02EC-F6ED-D4C29BB9EA38}"/>
                    </a:ext>
                  </a:extLst>
                </p14:cNvPr>
                <p14:cNvContentPartPr/>
                <p14:nvPr/>
              </p14:nvContentPartPr>
              <p14:xfrm>
                <a:off x="2468324" y="6233428"/>
                <a:ext cx="743040" cy="183240"/>
              </p14:xfrm>
            </p:contentPart>
          </mc:Choice>
          <mc:Fallback>
            <p:pic>
              <p:nvPicPr>
                <p:cNvPr id="56339" name="Freihand 56338">
                  <a:extLst>
                    <a:ext uri="{FF2B5EF4-FFF2-40B4-BE49-F238E27FC236}">
                      <a16:creationId xmlns:a16="http://schemas.microsoft.com/office/drawing/2014/main" id="{33F1988E-FB2F-02EC-F6ED-D4C29BB9EA3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59684" y="6224428"/>
                  <a:ext cx="760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6340" name="Freihand 56339">
                  <a:extLst>
                    <a:ext uri="{FF2B5EF4-FFF2-40B4-BE49-F238E27FC236}">
                      <a16:creationId xmlns:a16="http://schemas.microsoft.com/office/drawing/2014/main" id="{20DA58BD-5952-142D-839A-C94AC4F3C351}"/>
                    </a:ext>
                  </a:extLst>
                </p14:cNvPr>
                <p14:cNvContentPartPr/>
                <p14:nvPr/>
              </p14:nvContentPartPr>
              <p14:xfrm>
                <a:off x="2327204" y="5965228"/>
                <a:ext cx="752400" cy="211320"/>
              </p14:xfrm>
            </p:contentPart>
          </mc:Choice>
          <mc:Fallback>
            <p:pic>
              <p:nvPicPr>
                <p:cNvPr id="56340" name="Freihand 56339">
                  <a:extLst>
                    <a:ext uri="{FF2B5EF4-FFF2-40B4-BE49-F238E27FC236}">
                      <a16:creationId xmlns:a16="http://schemas.microsoft.com/office/drawing/2014/main" id="{20DA58BD-5952-142D-839A-C94AC4F3C3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18564" y="5956228"/>
                  <a:ext cx="770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6342" name="Freihand 56341">
                  <a:extLst>
                    <a:ext uri="{FF2B5EF4-FFF2-40B4-BE49-F238E27FC236}">
                      <a16:creationId xmlns:a16="http://schemas.microsoft.com/office/drawing/2014/main" id="{4B734A54-4EFD-2DA3-DB7E-F45C76B2B1F7}"/>
                    </a:ext>
                  </a:extLst>
                </p14:cNvPr>
                <p14:cNvContentPartPr/>
                <p14:nvPr/>
              </p14:nvContentPartPr>
              <p14:xfrm>
                <a:off x="3772244" y="698428"/>
                <a:ext cx="3172680" cy="3059280"/>
              </p14:xfrm>
            </p:contentPart>
          </mc:Choice>
          <mc:Fallback>
            <p:pic>
              <p:nvPicPr>
                <p:cNvPr id="56342" name="Freihand 56341">
                  <a:extLst>
                    <a:ext uri="{FF2B5EF4-FFF2-40B4-BE49-F238E27FC236}">
                      <a16:creationId xmlns:a16="http://schemas.microsoft.com/office/drawing/2014/main" id="{4B734A54-4EFD-2DA3-DB7E-F45C76B2B1F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63244" y="689428"/>
                  <a:ext cx="3190320" cy="30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6343" name="Freihand 56342">
                  <a:extLst>
                    <a:ext uri="{FF2B5EF4-FFF2-40B4-BE49-F238E27FC236}">
                      <a16:creationId xmlns:a16="http://schemas.microsoft.com/office/drawing/2014/main" id="{1654E1E7-78C8-00E7-C90E-52D78373BAEB}"/>
                    </a:ext>
                  </a:extLst>
                </p14:cNvPr>
                <p14:cNvContentPartPr/>
                <p14:nvPr/>
              </p14:nvContentPartPr>
              <p14:xfrm>
                <a:off x="3724364" y="3410308"/>
                <a:ext cx="285480" cy="358920"/>
              </p14:xfrm>
            </p:contentPart>
          </mc:Choice>
          <mc:Fallback>
            <p:pic>
              <p:nvPicPr>
                <p:cNvPr id="56343" name="Freihand 56342">
                  <a:extLst>
                    <a:ext uri="{FF2B5EF4-FFF2-40B4-BE49-F238E27FC236}">
                      <a16:creationId xmlns:a16="http://schemas.microsoft.com/office/drawing/2014/main" id="{1654E1E7-78C8-00E7-C90E-52D78373BAE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15724" y="3401308"/>
                  <a:ext cx="3031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6344" name="Freihand 56343">
                  <a:extLst>
                    <a:ext uri="{FF2B5EF4-FFF2-40B4-BE49-F238E27FC236}">
                      <a16:creationId xmlns:a16="http://schemas.microsoft.com/office/drawing/2014/main" id="{A18F0AF7-34F1-CBCA-4DC1-CB337A34C42F}"/>
                    </a:ext>
                  </a:extLst>
                </p14:cNvPr>
                <p14:cNvContentPartPr/>
                <p14:nvPr/>
              </p14:nvContentPartPr>
              <p14:xfrm>
                <a:off x="7164524" y="545428"/>
                <a:ext cx="207000" cy="200520"/>
              </p14:xfrm>
            </p:contentPart>
          </mc:Choice>
          <mc:Fallback>
            <p:pic>
              <p:nvPicPr>
                <p:cNvPr id="56344" name="Freihand 56343">
                  <a:extLst>
                    <a:ext uri="{FF2B5EF4-FFF2-40B4-BE49-F238E27FC236}">
                      <a16:creationId xmlns:a16="http://schemas.microsoft.com/office/drawing/2014/main" id="{A18F0AF7-34F1-CBCA-4DC1-CB337A34C42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55884" y="536788"/>
                  <a:ext cx="224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6345" name="Freihand 56344">
                  <a:extLst>
                    <a:ext uri="{FF2B5EF4-FFF2-40B4-BE49-F238E27FC236}">
                      <a16:creationId xmlns:a16="http://schemas.microsoft.com/office/drawing/2014/main" id="{160761F6-C0B8-5190-4A71-284F7E216D74}"/>
                    </a:ext>
                  </a:extLst>
                </p14:cNvPr>
                <p14:cNvContentPartPr/>
                <p14:nvPr/>
              </p14:nvContentPartPr>
              <p14:xfrm>
                <a:off x="7451084" y="516988"/>
                <a:ext cx="331920" cy="117000"/>
              </p14:xfrm>
            </p:contentPart>
          </mc:Choice>
          <mc:Fallback>
            <p:pic>
              <p:nvPicPr>
                <p:cNvPr id="56345" name="Freihand 56344">
                  <a:extLst>
                    <a:ext uri="{FF2B5EF4-FFF2-40B4-BE49-F238E27FC236}">
                      <a16:creationId xmlns:a16="http://schemas.microsoft.com/office/drawing/2014/main" id="{160761F6-C0B8-5190-4A71-284F7E216D7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42444" y="508348"/>
                  <a:ext cx="349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6346" name="Freihand 56345">
                  <a:extLst>
                    <a:ext uri="{FF2B5EF4-FFF2-40B4-BE49-F238E27FC236}">
                      <a16:creationId xmlns:a16="http://schemas.microsoft.com/office/drawing/2014/main" id="{9B9E2BE4-719D-CF3D-B144-A82A2B9C641B}"/>
                    </a:ext>
                  </a:extLst>
                </p14:cNvPr>
                <p14:cNvContentPartPr/>
                <p14:nvPr/>
              </p14:nvContentPartPr>
              <p14:xfrm>
                <a:off x="7806404" y="323668"/>
                <a:ext cx="34560" cy="237960"/>
              </p14:xfrm>
            </p:contentPart>
          </mc:Choice>
          <mc:Fallback>
            <p:pic>
              <p:nvPicPr>
                <p:cNvPr id="56346" name="Freihand 56345">
                  <a:extLst>
                    <a:ext uri="{FF2B5EF4-FFF2-40B4-BE49-F238E27FC236}">
                      <a16:creationId xmlns:a16="http://schemas.microsoft.com/office/drawing/2014/main" id="{9B9E2BE4-719D-CF3D-B144-A82A2B9C641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97764" y="314668"/>
                  <a:ext cx="52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6347" name="Freihand 56346">
                  <a:extLst>
                    <a:ext uri="{FF2B5EF4-FFF2-40B4-BE49-F238E27FC236}">
                      <a16:creationId xmlns:a16="http://schemas.microsoft.com/office/drawing/2014/main" id="{81C5157D-F6AD-65C2-10FE-F352236254FD}"/>
                    </a:ext>
                  </a:extLst>
                </p14:cNvPr>
                <p14:cNvContentPartPr/>
                <p14:nvPr/>
              </p14:nvContentPartPr>
              <p14:xfrm>
                <a:off x="7911884" y="316108"/>
                <a:ext cx="189720" cy="259920"/>
              </p14:xfrm>
            </p:contentPart>
          </mc:Choice>
          <mc:Fallback>
            <p:pic>
              <p:nvPicPr>
                <p:cNvPr id="56347" name="Freihand 56346">
                  <a:extLst>
                    <a:ext uri="{FF2B5EF4-FFF2-40B4-BE49-F238E27FC236}">
                      <a16:creationId xmlns:a16="http://schemas.microsoft.com/office/drawing/2014/main" id="{81C5157D-F6AD-65C2-10FE-F352236254F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03244" y="307468"/>
                  <a:ext cx="207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6348" name="Freihand 56347">
                  <a:extLst>
                    <a:ext uri="{FF2B5EF4-FFF2-40B4-BE49-F238E27FC236}">
                      <a16:creationId xmlns:a16="http://schemas.microsoft.com/office/drawing/2014/main" id="{008617BC-86D8-4F49-E3F6-F2570656B427}"/>
                    </a:ext>
                  </a:extLst>
                </p14:cNvPr>
                <p14:cNvContentPartPr/>
                <p14:nvPr/>
              </p14:nvContentPartPr>
              <p14:xfrm>
                <a:off x="8137604" y="265348"/>
                <a:ext cx="356400" cy="204120"/>
              </p14:xfrm>
            </p:contentPart>
          </mc:Choice>
          <mc:Fallback>
            <p:pic>
              <p:nvPicPr>
                <p:cNvPr id="56348" name="Freihand 56347">
                  <a:extLst>
                    <a:ext uri="{FF2B5EF4-FFF2-40B4-BE49-F238E27FC236}">
                      <a16:creationId xmlns:a16="http://schemas.microsoft.com/office/drawing/2014/main" id="{008617BC-86D8-4F49-E3F6-F2570656B42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28604" y="256348"/>
                  <a:ext cx="374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6349" name="Freihand 56348">
                  <a:extLst>
                    <a:ext uri="{FF2B5EF4-FFF2-40B4-BE49-F238E27FC236}">
                      <a16:creationId xmlns:a16="http://schemas.microsoft.com/office/drawing/2014/main" id="{9112BA90-1BBA-4B89-A907-37628222D062}"/>
                    </a:ext>
                  </a:extLst>
                </p14:cNvPr>
                <p14:cNvContentPartPr/>
                <p14:nvPr/>
              </p14:nvContentPartPr>
              <p14:xfrm>
                <a:off x="8478884" y="267508"/>
                <a:ext cx="268920" cy="114120"/>
              </p14:xfrm>
            </p:contentPart>
          </mc:Choice>
          <mc:Fallback>
            <p:pic>
              <p:nvPicPr>
                <p:cNvPr id="56349" name="Freihand 56348">
                  <a:extLst>
                    <a:ext uri="{FF2B5EF4-FFF2-40B4-BE49-F238E27FC236}">
                      <a16:creationId xmlns:a16="http://schemas.microsoft.com/office/drawing/2014/main" id="{9112BA90-1BBA-4B89-A907-37628222D0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69884" y="258508"/>
                  <a:ext cx="286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6350" name="Freihand 56349">
                  <a:extLst>
                    <a:ext uri="{FF2B5EF4-FFF2-40B4-BE49-F238E27FC236}">
                      <a16:creationId xmlns:a16="http://schemas.microsoft.com/office/drawing/2014/main" id="{F25DC223-3656-CBD5-BA98-7FCBA27DC90C}"/>
                    </a:ext>
                  </a:extLst>
                </p14:cNvPr>
                <p14:cNvContentPartPr/>
                <p14:nvPr/>
              </p14:nvContentPartPr>
              <p14:xfrm>
                <a:off x="8953724" y="248788"/>
                <a:ext cx="209520" cy="243360"/>
              </p14:xfrm>
            </p:contentPart>
          </mc:Choice>
          <mc:Fallback>
            <p:pic>
              <p:nvPicPr>
                <p:cNvPr id="56350" name="Freihand 56349">
                  <a:extLst>
                    <a:ext uri="{FF2B5EF4-FFF2-40B4-BE49-F238E27FC236}">
                      <a16:creationId xmlns:a16="http://schemas.microsoft.com/office/drawing/2014/main" id="{F25DC223-3656-CBD5-BA98-7FCBA27DC90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44724" y="240148"/>
                  <a:ext cx="227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6351" name="Freihand 56350">
                  <a:extLst>
                    <a:ext uri="{FF2B5EF4-FFF2-40B4-BE49-F238E27FC236}">
                      <a16:creationId xmlns:a16="http://schemas.microsoft.com/office/drawing/2014/main" id="{914F2506-BBF0-476F-6364-450EC71689B9}"/>
                    </a:ext>
                  </a:extLst>
                </p14:cNvPr>
                <p14:cNvContentPartPr/>
                <p14:nvPr/>
              </p14:nvContentPartPr>
              <p14:xfrm>
                <a:off x="9325964" y="227188"/>
                <a:ext cx="73800" cy="76680"/>
              </p14:xfrm>
            </p:contentPart>
          </mc:Choice>
          <mc:Fallback>
            <p:pic>
              <p:nvPicPr>
                <p:cNvPr id="56351" name="Freihand 56350">
                  <a:extLst>
                    <a:ext uri="{FF2B5EF4-FFF2-40B4-BE49-F238E27FC236}">
                      <a16:creationId xmlns:a16="http://schemas.microsoft.com/office/drawing/2014/main" id="{914F2506-BBF0-476F-6364-450EC71689B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17324" y="218548"/>
                  <a:ext cx="91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6352" name="Freihand 56351">
                  <a:extLst>
                    <a:ext uri="{FF2B5EF4-FFF2-40B4-BE49-F238E27FC236}">
                      <a16:creationId xmlns:a16="http://schemas.microsoft.com/office/drawing/2014/main" id="{E4DB1B30-F1C3-2AC4-F381-407D0F0E451F}"/>
                    </a:ext>
                  </a:extLst>
                </p14:cNvPr>
                <p14:cNvContentPartPr/>
                <p14:nvPr/>
              </p14:nvContentPartPr>
              <p14:xfrm>
                <a:off x="9325244" y="146188"/>
                <a:ext cx="171000" cy="172080"/>
              </p14:xfrm>
            </p:contentPart>
          </mc:Choice>
          <mc:Fallback>
            <p:pic>
              <p:nvPicPr>
                <p:cNvPr id="56352" name="Freihand 56351">
                  <a:extLst>
                    <a:ext uri="{FF2B5EF4-FFF2-40B4-BE49-F238E27FC236}">
                      <a16:creationId xmlns:a16="http://schemas.microsoft.com/office/drawing/2014/main" id="{E4DB1B30-F1C3-2AC4-F381-407D0F0E451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16244" y="137548"/>
                  <a:ext cx="188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6353" name="Freihand 56352">
                  <a:extLst>
                    <a:ext uri="{FF2B5EF4-FFF2-40B4-BE49-F238E27FC236}">
                      <a16:creationId xmlns:a16="http://schemas.microsoft.com/office/drawing/2014/main" id="{5E975CAA-DD20-BA85-C7B2-7ECFF589F65A}"/>
                    </a:ext>
                  </a:extLst>
                </p14:cNvPr>
                <p14:cNvContentPartPr/>
                <p14:nvPr/>
              </p14:nvContentPartPr>
              <p14:xfrm>
                <a:off x="9520364" y="193708"/>
                <a:ext cx="91440" cy="88920"/>
              </p14:xfrm>
            </p:contentPart>
          </mc:Choice>
          <mc:Fallback>
            <p:pic>
              <p:nvPicPr>
                <p:cNvPr id="56353" name="Freihand 56352">
                  <a:extLst>
                    <a:ext uri="{FF2B5EF4-FFF2-40B4-BE49-F238E27FC236}">
                      <a16:creationId xmlns:a16="http://schemas.microsoft.com/office/drawing/2014/main" id="{5E975CAA-DD20-BA85-C7B2-7ECFF589F65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11724" y="184708"/>
                  <a:ext cx="109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6354" name="Freihand 56353">
                  <a:extLst>
                    <a:ext uri="{FF2B5EF4-FFF2-40B4-BE49-F238E27FC236}">
                      <a16:creationId xmlns:a16="http://schemas.microsoft.com/office/drawing/2014/main" id="{8F790B71-FD54-DB55-FD21-4B0D8FF9AFC0}"/>
                    </a:ext>
                  </a:extLst>
                </p14:cNvPr>
                <p14:cNvContentPartPr/>
                <p14:nvPr/>
              </p14:nvContentPartPr>
              <p14:xfrm>
                <a:off x="9534044" y="201268"/>
                <a:ext cx="542520" cy="79920"/>
              </p14:xfrm>
            </p:contentPart>
          </mc:Choice>
          <mc:Fallback>
            <p:pic>
              <p:nvPicPr>
                <p:cNvPr id="56354" name="Freihand 56353">
                  <a:extLst>
                    <a:ext uri="{FF2B5EF4-FFF2-40B4-BE49-F238E27FC236}">
                      <a16:creationId xmlns:a16="http://schemas.microsoft.com/office/drawing/2014/main" id="{8F790B71-FD54-DB55-FD21-4B0D8FF9AFC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25044" y="192628"/>
                  <a:ext cx="560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6355" name="Freihand 56354">
                  <a:extLst>
                    <a:ext uri="{FF2B5EF4-FFF2-40B4-BE49-F238E27FC236}">
                      <a16:creationId xmlns:a16="http://schemas.microsoft.com/office/drawing/2014/main" id="{AB10F91D-E6B6-41C3-5FB6-8CE1A676FB32}"/>
                    </a:ext>
                  </a:extLst>
                </p14:cNvPr>
                <p14:cNvContentPartPr/>
                <p14:nvPr/>
              </p14:nvContentPartPr>
              <p14:xfrm>
                <a:off x="10116884" y="198388"/>
                <a:ext cx="333360" cy="244080"/>
              </p14:xfrm>
            </p:contentPart>
          </mc:Choice>
          <mc:Fallback>
            <p:pic>
              <p:nvPicPr>
                <p:cNvPr id="56355" name="Freihand 56354">
                  <a:extLst>
                    <a:ext uri="{FF2B5EF4-FFF2-40B4-BE49-F238E27FC236}">
                      <a16:creationId xmlns:a16="http://schemas.microsoft.com/office/drawing/2014/main" id="{AB10F91D-E6B6-41C3-5FB6-8CE1A676FB3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07884" y="189388"/>
                  <a:ext cx="351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286E31F-74F9-901D-FAFB-189BFA25EB5F}"/>
                    </a:ext>
                  </a:extLst>
                </p14:cNvPr>
                <p14:cNvContentPartPr/>
                <p14:nvPr/>
              </p14:nvContentPartPr>
              <p14:xfrm>
                <a:off x="5538404" y="5298148"/>
                <a:ext cx="295560" cy="188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286E31F-74F9-901D-FAFB-189BFA25EB5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29404" y="5289508"/>
                  <a:ext cx="313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A2E3894-48E6-27F2-5CD9-A240DCC80899}"/>
                    </a:ext>
                  </a:extLst>
                </p14:cNvPr>
                <p14:cNvContentPartPr/>
                <p14:nvPr/>
              </p14:nvContentPartPr>
              <p14:xfrm>
                <a:off x="5904164" y="5391388"/>
                <a:ext cx="120240" cy="175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A2E3894-48E6-27F2-5CD9-A240DCC8089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95524" y="5382388"/>
                  <a:ext cx="137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32F46E1-8193-D4C5-8877-1783EABB7FF9}"/>
                    </a:ext>
                  </a:extLst>
                </p14:cNvPr>
                <p14:cNvContentPartPr/>
                <p14:nvPr/>
              </p14:nvContentPartPr>
              <p14:xfrm>
                <a:off x="6066164" y="5282308"/>
                <a:ext cx="348840" cy="173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32F46E1-8193-D4C5-8877-1783EABB7FF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57164" y="5273308"/>
                  <a:ext cx="366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181E0D3-2F82-3FE5-5B90-EBA8D434D913}"/>
                    </a:ext>
                  </a:extLst>
                </p14:cNvPr>
                <p14:cNvContentPartPr/>
                <p14:nvPr/>
              </p14:nvContentPartPr>
              <p14:xfrm>
                <a:off x="6634604" y="5183308"/>
                <a:ext cx="118080" cy="228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181E0D3-2F82-3FE5-5B90-EBA8D434D91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25964" y="5174668"/>
                  <a:ext cx="135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A9234F5-D841-31F9-E4C3-E7FE2A2134EC}"/>
                    </a:ext>
                  </a:extLst>
                </p14:cNvPr>
                <p14:cNvContentPartPr/>
                <p14:nvPr/>
              </p14:nvContentPartPr>
              <p14:xfrm>
                <a:off x="6800564" y="5314708"/>
                <a:ext cx="121320" cy="99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A9234F5-D841-31F9-E4C3-E7FE2A2134E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91924" y="5305708"/>
                  <a:ext cx="138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2CFE925-6812-05EA-B717-0CD0FB48DC4C}"/>
                    </a:ext>
                  </a:extLst>
                </p14:cNvPr>
                <p14:cNvContentPartPr/>
                <p14:nvPr/>
              </p14:nvContentPartPr>
              <p14:xfrm>
                <a:off x="6938804" y="5186908"/>
                <a:ext cx="44640" cy="221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2CFE925-6812-05EA-B717-0CD0FB48DC4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30164" y="5178268"/>
                  <a:ext cx="62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2F53C35-57B4-37AD-BB7E-11C5407FECE7}"/>
                    </a:ext>
                  </a:extLst>
                </p14:cNvPr>
                <p14:cNvContentPartPr/>
                <p14:nvPr/>
              </p14:nvContentPartPr>
              <p14:xfrm>
                <a:off x="7018724" y="5321188"/>
                <a:ext cx="253080" cy="78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2F53C35-57B4-37AD-BB7E-11C5407FECE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09724" y="5312548"/>
                  <a:ext cx="270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B714304-D2F3-A28B-6CC4-B4CF9F5BF027}"/>
                    </a:ext>
                  </a:extLst>
                </p14:cNvPr>
                <p14:cNvContentPartPr/>
                <p14:nvPr/>
              </p14:nvContentPartPr>
              <p14:xfrm>
                <a:off x="7307804" y="5281228"/>
                <a:ext cx="162360" cy="129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B714304-D2F3-A28B-6CC4-B4CF9F5BF02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98804" y="5272228"/>
                  <a:ext cx="180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9AC8940-A1CE-3C3D-B296-41BF227238CD}"/>
                    </a:ext>
                  </a:extLst>
                </p14:cNvPr>
                <p14:cNvContentPartPr/>
                <p14:nvPr/>
              </p14:nvContentPartPr>
              <p14:xfrm>
                <a:off x="7486004" y="5205988"/>
                <a:ext cx="128160" cy="161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9AC8940-A1CE-3C3D-B296-41BF227238C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77004" y="5196988"/>
                  <a:ext cx="145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6358" name="Freihand 56357">
                  <a:extLst>
                    <a:ext uri="{FF2B5EF4-FFF2-40B4-BE49-F238E27FC236}">
                      <a16:creationId xmlns:a16="http://schemas.microsoft.com/office/drawing/2014/main" id="{E2946604-F936-6C4C-5E98-F889AC075E70}"/>
                    </a:ext>
                  </a:extLst>
                </p14:cNvPr>
                <p14:cNvContentPartPr/>
                <p14:nvPr/>
              </p14:nvContentPartPr>
              <p14:xfrm>
                <a:off x="5795444" y="5639788"/>
                <a:ext cx="177480" cy="190080"/>
              </p14:xfrm>
            </p:contentPart>
          </mc:Choice>
          <mc:Fallback>
            <p:pic>
              <p:nvPicPr>
                <p:cNvPr id="56358" name="Freihand 56357">
                  <a:extLst>
                    <a:ext uri="{FF2B5EF4-FFF2-40B4-BE49-F238E27FC236}">
                      <a16:creationId xmlns:a16="http://schemas.microsoft.com/office/drawing/2014/main" id="{E2946604-F936-6C4C-5E98-F889AC075E7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86444" y="5631148"/>
                  <a:ext cx="195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6359" name="Freihand 56358">
                  <a:extLst>
                    <a:ext uri="{FF2B5EF4-FFF2-40B4-BE49-F238E27FC236}">
                      <a16:creationId xmlns:a16="http://schemas.microsoft.com/office/drawing/2014/main" id="{B8F6231F-7B31-0D6C-9FF9-D8C600E709E6}"/>
                    </a:ext>
                  </a:extLst>
                </p14:cNvPr>
                <p14:cNvContentPartPr/>
                <p14:nvPr/>
              </p14:nvContentPartPr>
              <p14:xfrm>
                <a:off x="6022604" y="5690908"/>
                <a:ext cx="146880" cy="229680"/>
              </p14:xfrm>
            </p:contentPart>
          </mc:Choice>
          <mc:Fallback>
            <p:pic>
              <p:nvPicPr>
                <p:cNvPr id="56359" name="Freihand 56358">
                  <a:extLst>
                    <a:ext uri="{FF2B5EF4-FFF2-40B4-BE49-F238E27FC236}">
                      <a16:creationId xmlns:a16="http://schemas.microsoft.com/office/drawing/2014/main" id="{B8F6231F-7B31-0D6C-9FF9-D8C600E709E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13604" y="5681908"/>
                  <a:ext cx="164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6361" name="Freihand 56360">
                  <a:extLst>
                    <a:ext uri="{FF2B5EF4-FFF2-40B4-BE49-F238E27FC236}">
                      <a16:creationId xmlns:a16="http://schemas.microsoft.com/office/drawing/2014/main" id="{B2C866C7-E1AA-FFBF-B2DD-CDCE2F6211D3}"/>
                    </a:ext>
                  </a:extLst>
                </p14:cNvPr>
                <p14:cNvContentPartPr/>
                <p14:nvPr/>
              </p14:nvContentPartPr>
              <p14:xfrm>
                <a:off x="6302684" y="5586868"/>
                <a:ext cx="203040" cy="163800"/>
              </p14:xfrm>
            </p:contentPart>
          </mc:Choice>
          <mc:Fallback>
            <p:pic>
              <p:nvPicPr>
                <p:cNvPr id="56361" name="Freihand 56360">
                  <a:extLst>
                    <a:ext uri="{FF2B5EF4-FFF2-40B4-BE49-F238E27FC236}">
                      <a16:creationId xmlns:a16="http://schemas.microsoft.com/office/drawing/2014/main" id="{B2C866C7-E1AA-FFBF-B2DD-CDCE2F6211D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94044" y="5578228"/>
                  <a:ext cx="220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6362" name="Freihand 56361">
                  <a:extLst>
                    <a:ext uri="{FF2B5EF4-FFF2-40B4-BE49-F238E27FC236}">
                      <a16:creationId xmlns:a16="http://schemas.microsoft.com/office/drawing/2014/main" id="{5881F1E2-AE2B-358B-12FB-B1D617509B51}"/>
                    </a:ext>
                  </a:extLst>
                </p14:cNvPr>
                <p14:cNvContentPartPr/>
                <p14:nvPr/>
              </p14:nvContentPartPr>
              <p14:xfrm>
                <a:off x="6463604" y="5567068"/>
                <a:ext cx="34560" cy="31680"/>
              </p14:xfrm>
            </p:contentPart>
          </mc:Choice>
          <mc:Fallback>
            <p:pic>
              <p:nvPicPr>
                <p:cNvPr id="56362" name="Freihand 56361">
                  <a:extLst>
                    <a:ext uri="{FF2B5EF4-FFF2-40B4-BE49-F238E27FC236}">
                      <a16:creationId xmlns:a16="http://schemas.microsoft.com/office/drawing/2014/main" id="{5881F1E2-AE2B-358B-12FB-B1D617509B5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54604" y="5558428"/>
                  <a:ext cx="52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6363" name="Freihand 56362">
                  <a:extLst>
                    <a:ext uri="{FF2B5EF4-FFF2-40B4-BE49-F238E27FC236}">
                      <a16:creationId xmlns:a16="http://schemas.microsoft.com/office/drawing/2014/main" id="{0AFC602A-73CD-A50D-BBAD-D99E2D8DFC6D}"/>
                    </a:ext>
                  </a:extLst>
                </p14:cNvPr>
                <p14:cNvContentPartPr/>
                <p14:nvPr/>
              </p14:nvContentPartPr>
              <p14:xfrm>
                <a:off x="6574484" y="5632228"/>
                <a:ext cx="75240" cy="226800"/>
              </p14:xfrm>
            </p:contentPart>
          </mc:Choice>
          <mc:Fallback>
            <p:pic>
              <p:nvPicPr>
                <p:cNvPr id="56363" name="Freihand 56362">
                  <a:extLst>
                    <a:ext uri="{FF2B5EF4-FFF2-40B4-BE49-F238E27FC236}">
                      <a16:creationId xmlns:a16="http://schemas.microsoft.com/office/drawing/2014/main" id="{0AFC602A-73CD-A50D-BBAD-D99E2D8DFC6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65484" y="5623588"/>
                  <a:ext cx="92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6364" name="Freihand 56363">
                  <a:extLst>
                    <a:ext uri="{FF2B5EF4-FFF2-40B4-BE49-F238E27FC236}">
                      <a16:creationId xmlns:a16="http://schemas.microsoft.com/office/drawing/2014/main" id="{F5A99F5F-572C-B986-26A7-884CA981D988}"/>
                    </a:ext>
                  </a:extLst>
                </p14:cNvPr>
                <p14:cNvContentPartPr/>
                <p14:nvPr/>
              </p14:nvContentPartPr>
              <p14:xfrm>
                <a:off x="6643604" y="5544388"/>
                <a:ext cx="93960" cy="175680"/>
              </p14:xfrm>
            </p:contentPart>
          </mc:Choice>
          <mc:Fallback>
            <p:pic>
              <p:nvPicPr>
                <p:cNvPr id="56364" name="Freihand 56363">
                  <a:extLst>
                    <a:ext uri="{FF2B5EF4-FFF2-40B4-BE49-F238E27FC236}">
                      <a16:creationId xmlns:a16="http://schemas.microsoft.com/office/drawing/2014/main" id="{F5A99F5F-572C-B986-26A7-884CA981D98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34964" y="5535388"/>
                  <a:ext cx="111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6365" name="Freihand 56364">
                  <a:extLst>
                    <a:ext uri="{FF2B5EF4-FFF2-40B4-BE49-F238E27FC236}">
                      <a16:creationId xmlns:a16="http://schemas.microsoft.com/office/drawing/2014/main" id="{E7912F15-C1C4-B4B4-1689-FDC9E759F433}"/>
                    </a:ext>
                  </a:extLst>
                </p14:cNvPr>
                <p14:cNvContentPartPr/>
                <p14:nvPr/>
              </p14:nvContentPartPr>
              <p14:xfrm>
                <a:off x="6771044" y="5498308"/>
                <a:ext cx="79200" cy="184320"/>
              </p14:xfrm>
            </p:contentPart>
          </mc:Choice>
          <mc:Fallback>
            <p:pic>
              <p:nvPicPr>
                <p:cNvPr id="56365" name="Freihand 56364">
                  <a:extLst>
                    <a:ext uri="{FF2B5EF4-FFF2-40B4-BE49-F238E27FC236}">
                      <a16:creationId xmlns:a16="http://schemas.microsoft.com/office/drawing/2014/main" id="{E7912F15-C1C4-B4B4-1689-FDC9E759F43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62404" y="5489668"/>
                  <a:ext cx="96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6366" name="Freihand 56365">
                  <a:extLst>
                    <a:ext uri="{FF2B5EF4-FFF2-40B4-BE49-F238E27FC236}">
                      <a16:creationId xmlns:a16="http://schemas.microsoft.com/office/drawing/2014/main" id="{0E838D57-95DE-18AC-E3DA-EC58A9FE5BFC}"/>
                    </a:ext>
                  </a:extLst>
                </p14:cNvPr>
                <p14:cNvContentPartPr/>
                <p14:nvPr/>
              </p14:nvContentPartPr>
              <p14:xfrm>
                <a:off x="6867884" y="5610268"/>
                <a:ext cx="123120" cy="171720"/>
              </p14:xfrm>
            </p:contentPart>
          </mc:Choice>
          <mc:Fallback>
            <p:pic>
              <p:nvPicPr>
                <p:cNvPr id="56366" name="Freihand 56365">
                  <a:extLst>
                    <a:ext uri="{FF2B5EF4-FFF2-40B4-BE49-F238E27FC236}">
                      <a16:creationId xmlns:a16="http://schemas.microsoft.com/office/drawing/2014/main" id="{0E838D57-95DE-18AC-E3DA-EC58A9FE5B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59244" y="5601628"/>
                  <a:ext cx="140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6367" name="Freihand 56366">
                  <a:extLst>
                    <a:ext uri="{FF2B5EF4-FFF2-40B4-BE49-F238E27FC236}">
                      <a16:creationId xmlns:a16="http://schemas.microsoft.com/office/drawing/2014/main" id="{610EE6BB-F1A0-9D55-234A-2D052E1A8801}"/>
                    </a:ext>
                  </a:extLst>
                </p14:cNvPr>
                <p14:cNvContentPartPr/>
                <p14:nvPr/>
              </p14:nvContentPartPr>
              <p14:xfrm>
                <a:off x="7163444" y="5595148"/>
                <a:ext cx="207000" cy="97560"/>
              </p14:xfrm>
            </p:contentPart>
          </mc:Choice>
          <mc:Fallback>
            <p:pic>
              <p:nvPicPr>
                <p:cNvPr id="56367" name="Freihand 56366">
                  <a:extLst>
                    <a:ext uri="{FF2B5EF4-FFF2-40B4-BE49-F238E27FC236}">
                      <a16:creationId xmlns:a16="http://schemas.microsoft.com/office/drawing/2014/main" id="{610EE6BB-F1A0-9D55-234A-2D052E1A880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54444" y="5586508"/>
                  <a:ext cx="224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6368" name="Freihand 56367">
                  <a:extLst>
                    <a:ext uri="{FF2B5EF4-FFF2-40B4-BE49-F238E27FC236}">
                      <a16:creationId xmlns:a16="http://schemas.microsoft.com/office/drawing/2014/main" id="{B3BF912E-17BD-42DF-12EF-D5EC2F29CD47}"/>
                    </a:ext>
                  </a:extLst>
                </p14:cNvPr>
                <p14:cNvContentPartPr/>
                <p14:nvPr/>
              </p14:nvContentPartPr>
              <p14:xfrm>
                <a:off x="7262084" y="5521348"/>
                <a:ext cx="28440" cy="7920"/>
              </p14:xfrm>
            </p:contentPart>
          </mc:Choice>
          <mc:Fallback>
            <p:pic>
              <p:nvPicPr>
                <p:cNvPr id="56368" name="Freihand 56367">
                  <a:extLst>
                    <a:ext uri="{FF2B5EF4-FFF2-40B4-BE49-F238E27FC236}">
                      <a16:creationId xmlns:a16="http://schemas.microsoft.com/office/drawing/2014/main" id="{B3BF912E-17BD-42DF-12EF-D5EC2F29CD4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53084" y="5512708"/>
                  <a:ext cx="46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6369" name="Freihand 56368">
                  <a:extLst>
                    <a:ext uri="{FF2B5EF4-FFF2-40B4-BE49-F238E27FC236}">
                      <a16:creationId xmlns:a16="http://schemas.microsoft.com/office/drawing/2014/main" id="{80560980-3419-AC6A-1CEA-E1BBFF41AEB8}"/>
                    </a:ext>
                  </a:extLst>
                </p14:cNvPr>
                <p14:cNvContentPartPr/>
                <p14:nvPr/>
              </p14:nvContentPartPr>
              <p14:xfrm>
                <a:off x="7340204" y="5597308"/>
                <a:ext cx="85680" cy="92520"/>
              </p14:xfrm>
            </p:contentPart>
          </mc:Choice>
          <mc:Fallback>
            <p:pic>
              <p:nvPicPr>
                <p:cNvPr id="56369" name="Freihand 56368">
                  <a:extLst>
                    <a:ext uri="{FF2B5EF4-FFF2-40B4-BE49-F238E27FC236}">
                      <a16:creationId xmlns:a16="http://schemas.microsoft.com/office/drawing/2014/main" id="{80560980-3419-AC6A-1CEA-E1BBFF41AE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31564" y="5588668"/>
                  <a:ext cx="103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6370" name="Freihand 56369">
                  <a:extLst>
                    <a:ext uri="{FF2B5EF4-FFF2-40B4-BE49-F238E27FC236}">
                      <a16:creationId xmlns:a16="http://schemas.microsoft.com/office/drawing/2014/main" id="{05C0D53C-3173-4D8F-FEBD-94FA88E21280}"/>
                    </a:ext>
                  </a:extLst>
                </p14:cNvPr>
                <p14:cNvContentPartPr/>
                <p14:nvPr/>
              </p14:nvContentPartPr>
              <p14:xfrm>
                <a:off x="7495004" y="5560948"/>
                <a:ext cx="74880" cy="120960"/>
              </p14:xfrm>
            </p:contentPart>
          </mc:Choice>
          <mc:Fallback>
            <p:pic>
              <p:nvPicPr>
                <p:cNvPr id="56370" name="Freihand 56369">
                  <a:extLst>
                    <a:ext uri="{FF2B5EF4-FFF2-40B4-BE49-F238E27FC236}">
                      <a16:creationId xmlns:a16="http://schemas.microsoft.com/office/drawing/2014/main" id="{05C0D53C-3173-4D8F-FEBD-94FA88E2128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86364" y="5551948"/>
                  <a:ext cx="92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6371" name="Freihand 56370">
                  <a:extLst>
                    <a:ext uri="{FF2B5EF4-FFF2-40B4-BE49-F238E27FC236}">
                      <a16:creationId xmlns:a16="http://schemas.microsoft.com/office/drawing/2014/main" id="{991D09EA-DCB6-33A7-4778-674B64F7FD3A}"/>
                    </a:ext>
                  </a:extLst>
                </p14:cNvPr>
                <p14:cNvContentPartPr/>
                <p14:nvPr/>
              </p14:nvContentPartPr>
              <p14:xfrm>
                <a:off x="7592564" y="5524228"/>
                <a:ext cx="189000" cy="172080"/>
              </p14:xfrm>
            </p:contentPart>
          </mc:Choice>
          <mc:Fallback>
            <p:pic>
              <p:nvPicPr>
                <p:cNvPr id="56371" name="Freihand 56370">
                  <a:extLst>
                    <a:ext uri="{FF2B5EF4-FFF2-40B4-BE49-F238E27FC236}">
                      <a16:creationId xmlns:a16="http://schemas.microsoft.com/office/drawing/2014/main" id="{991D09EA-DCB6-33A7-4778-674B64F7FD3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83924" y="5515228"/>
                  <a:ext cx="206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6372" name="Freihand 56371">
                  <a:extLst>
                    <a:ext uri="{FF2B5EF4-FFF2-40B4-BE49-F238E27FC236}">
                      <a16:creationId xmlns:a16="http://schemas.microsoft.com/office/drawing/2014/main" id="{3BE1A11D-E3AF-5544-F902-471FA6D511E0}"/>
                    </a:ext>
                  </a:extLst>
                </p14:cNvPr>
                <p14:cNvContentPartPr/>
                <p14:nvPr/>
              </p14:nvContentPartPr>
              <p14:xfrm>
                <a:off x="7819364" y="5492548"/>
                <a:ext cx="105480" cy="116640"/>
              </p14:xfrm>
            </p:contentPart>
          </mc:Choice>
          <mc:Fallback>
            <p:pic>
              <p:nvPicPr>
                <p:cNvPr id="56372" name="Freihand 56371">
                  <a:extLst>
                    <a:ext uri="{FF2B5EF4-FFF2-40B4-BE49-F238E27FC236}">
                      <a16:creationId xmlns:a16="http://schemas.microsoft.com/office/drawing/2014/main" id="{3BE1A11D-E3AF-5544-F902-471FA6D511E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10364" y="5483908"/>
                  <a:ext cx="123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6373" name="Freihand 56372">
                  <a:extLst>
                    <a:ext uri="{FF2B5EF4-FFF2-40B4-BE49-F238E27FC236}">
                      <a16:creationId xmlns:a16="http://schemas.microsoft.com/office/drawing/2014/main" id="{3020CF27-2133-D282-ADDA-C08F03BBAF22}"/>
                    </a:ext>
                  </a:extLst>
                </p14:cNvPr>
                <p14:cNvContentPartPr/>
                <p14:nvPr/>
              </p14:nvContentPartPr>
              <p14:xfrm>
                <a:off x="7932044" y="5448628"/>
                <a:ext cx="187560" cy="145080"/>
              </p14:xfrm>
            </p:contentPart>
          </mc:Choice>
          <mc:Fallback>
            <p:pic>
              <p:nvPicPr>
                <p:cNvPr id="56373" name="Freihand 56372">
                  <a:extLst>
                    <a:ext uri="{FF2B5EF4-FFF2-40B4-BE49-F238E27FC236}">
                      <a16:creationId xmlns:a16="http://schemas.microsoft.com/office/drawing/2014/main" id="{3020CF27-2133-D282-ADDA-C08F03BBAF2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23404" y="5439988"/>
                  <a:ext cx="205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6374" name="Freihand 56373">
                  <a:extLst>
                    <a:ext uri="{FF2B5EF4-FFF2-40B4-BE49-F238E27FC236}">
                      <a16:creationId xmlns:a16="http://schemas.microsoft.com/office/drawing/2014/main" id="{BBFB7B0C-9E57-8FEA-89DC-194BA2BC664B}"/>
                    </a:ext>
                  </a:extLst>
                </p14:cNvPr>
                <p14:cNvContentPartPr/>
                <p14:nvPr/>
              </p14:nvContentPartPr>
              <p14:xfrm>
                <a:off x="8163164" y="5346748"/>
                <a:ext cx="151920" cy="154440"/>
              </p14:xfrm>
            </p:contentPart>
          </mc:Choice>
          <mc:Fallback>
            <p:pic>
              <p:nvPicPr>
                <p:cNvPr id="56374" name="Freihand 56373">
                  <a:extLst>
                    <a:ext uri="{FF2B5EF4-FFF2-40B4-BE49-F238E27FC236}">
                      <a16:creationId xmlns:a16="http://schemas.microsoft.com/office/drawing/2014/main" id="{BBFB7B0C-9E57-8FEA-89DC-194BA2BC664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54164" y="5338108"/>
                  <a:ext cx="169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6376" name="Freihand 56375">
                  <a:extLst>
                    <a:ext uri="{FF2B5EF4-FFF2-40B4-BE49-F238E27FC236}">
                      <a16:creationId xmlns:a16="http://schemas.microsoft.com/office/drawing/2014/main" id="{E8CC0C7B-B0E7-702D-38BF-10310DEE538F}"/>
                    </a:ext>
                  </a:extLst>
                </p14:cNvPr>
                <p14:cNvContentPartPr/>
                <p14:nvPr/>
              </p14:nvContentPartPr>
              <p14:xfrm>
                <a:off x="6352724" y="5895388"/>
                <a:ext cx="104040" cy="206280"/>
              </p14:xfrm>
            </p:contentPart>
          </mc:Choice>
          <mc:Fallback>
            <p:pic>
              <p:nvPicPr>
                <p:cNvPr id="56376" name="Freihand 56375">
                  <a:extLst>
                    <a:ext uri="{FF2B5EF4-FFF2-40B4-BE49-F238E27FC236}">
                      <a16:creationId xmlns:a16="http://schemas.microsoft.com/office/drawing/2014/main" id="{E8CC0C7B-B0E7-702D-38BF-10310DEE53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44084" y="5886748"/>
                  <a:ext cx="121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6377" name="Freihand 56376">
                  <a:extLst>
                    <a:ext uri="{FF2B5EF4-FFF2-40B4-BE49-F238E27FC236}">
                      <a16:creationId xmlns:a16="http://schemas.microsoft.com/office/drawing/2014/main" id="{E3C9F724-D313-708A-8FE1-1FD272A01478}"/>
                    </a:ext>
                  </a:extLst>
                </p14:cNvPr>
                <p14:cNvContentPartPr/>
                <p14:nvPr/>
              </p14:nvContentPartPr>
              <p14:xfrm>
                <a:off x="6484124" y="5954428"/>
                <a:ext cx="96840" cy="122400"/>
              </p14:xfrm>
            </p:contentPart>
          </mc:Choice>
          <mc:Fallback>
            <p:pic>
              <p:nvPicPr>
                <p:cNvPr id="56377" name="Freihand 56376">
                  <a:extLst>
                    <a:ext uri="{FF2B5EF4-FFF2-40B4-BE49-F238E27FC236}">
                      <a16:creationId xmlns:a16="http://schemas.microsoft.com/office/drawing/2014/main" id="{E3C9F724-D313-708A-8FE1-1FD272A0147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75124" y="5945788"/>
                  <a:ext cx="114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6379" name="Freihand 56378">
                  <a:extLst>
                    <a:ext uri="{FF2B5EF4-FFF2-40B4-BE49-F238E27FC236}">
                      <a16:creationId xmlns:a16="http://schemas.microsoft.com/office/drawing/2014/main" id="{2D6EAC45-7335-4D7B-0A96-00908CEFB567}"/>
                    </a:ext>
                  </a:extLst>
                </p14:cNvPr>
                <p14:cNvContentPartPr/>
                <p14:nvPr/>
              </p14:nvContentPartPr>
              <p14:xfrm>
                <a:off x="6649004" y="5920948"/>
                <a:ext cx="60120" cy="108360"/>
              </p14:xfrm>
            </p:contentPart>
          </mc:Choice>
          <mc:Fallback>
            <p:pic>
              <p:nvPicPr>
                <p:cNvPr id="56379" name="Freihand 56378">
                  <a:extLst>
                    <a:ext uri="{FF2B5EF4-FFF2-40B4-BE49-F238E27FC236}">
                      <a16:creationId xmlns:a16="http://schemas.microsoft.com/office/drawing/2014/main" id="{2D6EAC45-7335-4D7B-0A96-00908CEFB56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40004" y="5911948"/>
                  <a:ext cx="77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6380" name="Freihand 56379">
                  <a:extLst>
                    <a:ext uri="{FF2B5EF4-FFF2-40B4-BE49-F238E27FC236}">
                      <a16:creationId xmlns:a16="http://schemas.microsoft.com/office/drawing/2014/main" id="{1783255E-A372-30A8-7653-5D1C66DA39D9}"/>
                    </a:ext>
                  </a:extLst>
                </p14:cNvPr>
                <p14:cNvContentPartPr/>
                <p14:nvPr/>
              </p14:nvContentPartPr>
              <p14:xfrm>
                <a:off x="6752324" y="5925988"/>
                <a:ext cx="220320" cy="99000"/>
              </p14:xfrm>
            </p:contentPart>
          </mc:Choice>
          <mc:Fallback>
            <p:pic>
              <p:nvPicPr>
                <p:cNvPr id="56380" name="Freihand 56379">
                  <a:extLst>
                    <a:ext uri="{FF2B5EF4-FFF2-40B4-BE49-F238E27FC236}">
                      <a16:creationId xmlns:a16="http://schemas.microsoft.com/office/drawing/2014/main" id="{1783255E-A372-30A8-7653-5D1C66DA39D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43684" y="5917348"/>
                  <a:ext cx="237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6381" name="Freihand 56380">
                  <a:extLst>
                    <a:ext uri="{FF2B5EF4-FFF2-40B4-BE49-F238E27FC236}">
                      <a16:creationId xmlns:a16="http://schemas.microsoft.com/office/drawing/2014/main" id="{DA3461E8-5F57-9F84-5146-F694F80596C7}"/>
                    </a:ext>
                  </a:extLst>
                </p14:cNvPr>
                <p14:cNvContentPartPr/>
                <p14:nvPr/>
              </p14:nvContentPartPr>
              <p14:xfrm>
                <a:off x="7009004" y="5896108"/>
                <a:ext cx="79560" cy="88920"/>
              </p14:xfrm>
            </p:contentPart>
          </mc:Choice>
          <mc:Fallback>
            <p:pic>
              <p:nvPicPr>
                <p:cNvPr id="56381" name="Freihand 56380">
                  <a:extLst>
                    <a:ext uri="{FF2B5EF4-FFF2-40B4-BE49-F238E27FC236}">
                      <a16:creationId xmlns:a16="http://schemas.microsoft.com/office/drawing/2014/main" id="{DA3461E8-5F57-9F84-5146-F694F80596C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00004" y="5887108"/>
                  <a:ext cx="97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6382" name="Freihand 56381">
                  <a:extLst>
                    <a:ext uri="{FF2B5EF4-FFF2-40B4-BE49-F238E27FC236}">
                      <a16:creationId xmlns:a16="http://schemas.microsoft.com/office/drawing/2014/main" id="{9B675E76-A1CD-726A-4964-A77583FE0A21}"/>
                    </a:ext>
                  </a:extLst>
                </p14:cNvPr>
                <p14:cNvContentPartPr/>
                <p14:nvPr/>
              </p14:nvContentPartPr>
              <p14:xfrm>
                <a:off x="7105124" y="5865148"/>
                <a:ext cx="119520" cy="106920"/>
              </p14:xfrm>
            </p:contentPart>
          </mc:Choice>
          <mc:Fallback>
            <p:pic>
              <p:nvPicPr>
                <p:cNvPr id="56382" name="Freihand 56381">
                  <a:extLst>
                    <a:ext uri="{FF2B5EF4-FFF2-40B4-BE49-F238E27FC236}">
                      <a16:creationId xmlns:a16="http://schemas.microsoft.com/office/drawing/2014/main" id="{9B675E76-A1CD-726A-4964-A77583FE0A2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96124" y="5856148"/>
                  <a:ext cx="137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6383" name="Freihand 56382">
                  <a:extLst>
                    <a:ext uri="{FF2B5EF4-FFF2-40B4-BE49-F238E27FC236}">
                      <a16:creationId xmlns:a16="http://schemas.microsoft.com/office/drawing/2014/main" id="{3AE843FA-D6C4-8F85-A514-C04BB1653C64}"/>
                    </a:ext>
                  </a:extLst>
                </p14:cNvPr>
                <p14:cNvContentPartPr/>
                <p14:nvPr/>
              </p14:nvContentPartPr>
              <p14:xfrm>
                <a:off x="7360364" y="5785948"/>
                <a:ext cx="209880" cy="270720"/>
              </p14:xfrm>
            </p:contentPart>
          </mc:Choice>
          <mc:Fallback>
            <p:pic>
              <p:nvPicPr>
                <p:cNvPr id="56383" name="Freihand 56382">
                  <a:extLst>
                    <a:ext uri="{FF2B5EF4-FFF2-40B4-BE49-F238E27FC236}">
                      <a16:creationId xmlns:a16="http://schemas.microsoft.com/office/drawing/2014/main" id="{3AE843FA-D6C4-8F85-A514-C04BB1653C6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51724" y="5776948"/>
                  <a:ext cx="227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6385" name="Freihand 56384">
                  <a:extLst>
                    <a:ext uri="{FF2B5EF4-FFF2-40B4-BE49-F238E27FC236}">
                      <a16:creationId xmlns:a16="http://schemas.microsoft.com/office/drawing/2014/main" id="{D535A3C7-04A9-06C0-D746-C844280E3840}"/>
                    </a:ext>
                  </a:extLst>
                </p14:cNvPr>
                <p14:cNvContentPartPr/>
                <p14:nvPr/>
              </p14:nvContentPartPr>
              <p14:xfrm>
                <a:off x="7689044" y="5743108"/>
                <a:ext cx="230040" cy="163800"/>
              </p14:xfrm>
            </p:contentPart>
          </mc:Choice>
          <mc:Fallback>
            <p:pic>
              <p:nvPicPr>
                <p:cNvPr id="56385" name="Freihand 56384">
                  <a:extLst>
                    <a:ext uri="{FF2B5EF4-FFF2-40B4-BE49-F238E27FC236}">
                      <a16:creationId xmlns:a16="http://schemas.microsoft.com/office/drawing/2014/main" id="{D535A3C7-04A9-06C0-D746-C844280E384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80404" y="5734468"/>
                  <a:ext cx="247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6387" name="Freihand 56386">
                  <a:extLst>
                    <a:ext uri="{FF2B5EF4-FFF2-40B4-BE49-F238E27FC236}">
                      <a16:creationId xmlns:a16="http://schemas.microsoft.com/office/drawing/2014/main" id="{17CC2B80-6ADE-48D8-6666-123882D8C29A}"/>
                    </a:ext>
                  </a:extLst>
                </p14:cNvPr>
                <p14:cNvContentPartPr/>
                <p14:nvPr/>
              </p14:nvContentPartPr>
              <p14:xfrm>
                <a:off x="6406724" y="6260068"/>
                <a:ext cx="125280" cy="148320"/>
              </p14:xfrm>
            </p:contentPart>
          </mc:Choice>
          <mc:Fallback>
            <p:pic>
              <p:nvPicPr>
                <p:cNvPr id="56387" name="Freihand 56386">
                  <a:extLst>
                    <a:ext uri="{FF2B5EF4-FFF2-40B4-BE49-F238E27FC236}">
                      <a16:creationId xmlns:a16="http://schemas.microsoft.com/office/drawing/2014/main" id="{17CC2B80-6ADE-48D8-6666-123882D8C29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98084" y="6251068"/>
                  <a:ext cx="142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6388" name="Freihand 56387">
                  <a:extLst>
                    <a:ext uri="{FF2B5EF4-FFF2-40B4-BE49-F238E27FC236}">
                      <a16:creationId xmlns:a16="http://schemas.microsoft.com/office/drawing/2014/main" id="{11804509-446E-FD2F-C56C-398EBF11FDBA}"/>
                    </a:ext>
                  </a:extLst>
                </p14:cNvPr>
                <p14:cNvContentPartPr/>
                <p14:nvPr/>
              </p14:nvContentPartPr>
              <p14:xfrm>
                <a:off x="6573044" y="6235588"/>
                <a:ext cx="68040" cy="153720"/>
              </p14:xfrm>
            </p:contentPart>
          </mc:Choice>
          <mc:Fallback>
            <p:pic>
              <p:nvPicPr>
                <p:cNvPr id="56388" name="Freihand 56387">
                  <a:extLst>
                    <a:ext uri="{FF2B5EF4-FFF2-40B4-BE49-F238E27FC236}">
                      <a16:creationId xmlns:a16="http://schemas.microsoft.com/office/drawing/2014/main" id="{11804509-446E-FD2F-C56C-398EBF11FDB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64404" y="6226588"/>
                  <a:ext cx="85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56389" name="Freihand 56388">
                  <a:extLst>
                    <a:ext uri="{FF2B5EF4-FFF2-40B4-BE49-F238E27FC236}">
                      <a16:creationId xmlns:a16="http://schemas.microsoft.com/office/drawing/2014/main" id="{B0E43F0E-6960-EC08-D7D2-130F328D79D5}"/>
                    </a:ext>
                  </a:extLst>
                </p14:cNvPr>
                <p14:cNvContentPartPr/>
                <p14:nvPr/>
              </p14:nvContentPartPr>
              <p14:xfrm>
                <a:off x="6669164" y="6230548"/>
                <a:ext cx="78480" cy="253080"/>
              </p14:xfrm>
            </p:contentPart>
          </mc:Choice>
          <mc:Fallback>
            <p:pic>
              <p:nvPicPr>
                <p:cNvPr id="56389" name="Freihand 56388">
                  <a:extLst>
                    <a:ext uri="{FF2B5EF4-FFF2-40B4-BE49-F238E27FC236}">
                      <a16:creationId xmlns:a16="http://schemas.microsoft.com/office/drawing/2014/main" id="{B0E43F0E-6960-EC08-D7D2-130F328D79D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60164" y="6221548"/>
                  <a:ext cx="96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56390" name="Freihand 56389">
                  <a:extLst>
                    <a:ext uri="{FF2B5EF4-FFF2-40B4-BE49-F238E27FC236}">
                      <a16:creationId xmlns:a16="http://schemas.microsoft.com/office/drawing/2014/main" id="{A4997481-7C86-91E0-FC0F-9639E630E1AF}"/>
                    </a:ext>
                  </a:extLst>
                </p14:cNvPr>
                <p14:cNvContentPartPr/>
                <p14:nvPr/>
              </p14:nvContentPartPr>
              <p14:xfrm>
                <a:off x="6796964" y="6222268"/>
                <a:ext cx="53640" cy="92880"/>
              </p14:xfrm>
            </p:contentPart>
          </mc:Choice>
          <mc:Fallback>
            <p:pic>
              <p:nvPicPr>
                <p:cNvPr id="56390" name="Freihand 56389">
                  <a:extLst>
                    <a:ext uri="{FF2B5EF4-FFF2-40B4-BE49-F238E27FC236}">
                      <a16:creationId xmlns:a16="http://schemas.microsoft.com/office/drawing/2014/main" id="{A4997481-7C86-91E0-FC0F-9639E630E1A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87964" y="6213628"/>
                  <a:ext cx="71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6391" name="Freihand 56390">
                  <a:extLst>
                    <a:ext uri="{FF2B5EF4-FFF2-40B4-BE49-F238E27FC236}">
                      <a16:creationId xmlns:a16="http://schemas.microsoft.com/office/drawing/2014/main" id="{92CBE9DC-0A72-3AEF-26F6-1C8FCC9A0DA5}"/>
                    </a:ext>
                  </a:extLst>
                </p14:cNvPr>
                <p14:cNvContentPartPr/>
                <p14:nvPr/>
              </p14:nvContentPartPr>
              <p14:xfrm>
                <a:off x="6775004" y="6112468"/>
                <a:ext cx="135360" cy="185040"/>
              </p14:xfrm>
            </p:contentPart>
          </mc:Choice>
          <mc:Fallback>
            <p:pic>
              <p:nvPicPr>
                <p:cNvPr id="56391" name="Freihand 56390">
                  <a:extLst>
                    <a:ext uri="{FF2B5EF4-FFF2-40B4-BE49-F238E27FC236}">
                      <a16:creationId xmlns:a16="http://schemas.microsoft.com/office/drawing/2014/main" id="{92CBE9DC-0A72-3AEF-26F6-1C8FCC9A0DA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66004" y="6103828"/>
                  <a:ext cx="153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56392" name="Freihand 56391">
                  <a:extLst>
                    <a:ext uri="{FF2B5EF4-FFF2-40B4-BE49-F238E27FC236}">
                      <a16:creationId xmlns:a16="http://schemas.microsoft.com/office/drawing/2014/main" id="{25966F91-EF94-F8E5-74ED-CB6B84893159}"/>
                    </a:ext>
                  </a:extLst>
                </p14:cNvPr>
                <p14:cNvContentPartPr/>
                <p14:nvPr/>
              </p14:nvContentPartPr>
              <p14:xfrm>
                <a:off x="6960764" y="6085108"/>
                <a:ext cx="187560" cy="177480"/>
              </p14:xfrm>
            </p:contentPart>
          </mc:Choice>
          <mc:Fallback>
            <p:pic>
              <p:nvPicPr>
                <p:cNvPr id="56392" name="Freihand 56391">
                  <a:extLst>
                    <a:ext uri="{FF2B5EF4-FFF2-40B4-BE49-F238E27FC236}">
                      <a16:creationId xmlns:a16="http://schemas.microsoft.com/office/drawing/2014/main" id="{25966F91-EF94-F8E5-74ED-CB6B8489315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51764" y="6076108"/>
                  <a:ext cx="205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56393" name="Freihand 56392">
                  <a:extLst>
                    <a:ext uri="{FF2B5EF4-FFF2-40B4-BE49-F238E27FC236}">
                      <a16:creationId xmlns:a16="http://schemas.microsoft.com/office/drawing/2014/main" id="{4BBB23F1-78E3-A4B2-5BCD-9D48C75FF2C2}"/>
                    </a:ext>
                  </a:extLst>
                </p14:cNvPr>
                <p14:cNvContentPartPr/>
                <p14:nvPr/>
              </p14:nvContentPartPr>
              <p14:xfrm>
                <a:off x="7344164" y="6030388"/>
                <a:ext cx="93240" cy="154800"/>
              </p14:xfrm>
            </p:contentPart>
          </mc:Choice>
          <mc:Fallback>
            <p:pic>
              <p:nvPicPr>
                <p:cNvPr id="56393" name="Freihand 56392">
                  <a:extLst>
                    <a:ext uri="{FF2B5EF4-FFF2-40B4-BE49-F238E27FC236}">
                      <a16:creationId xmlns:a16="http://schemas.microsoft.com/office/drawing/2014/main" id="{4BBB23F1-78E3-A4B2-5BCD-9D48C75FF2C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35524" y="6021388"/>
                  <a:ext cx="110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56394" name="Freihand 56393">
                  <a:extLst>
                    <a:ext uri="{FF2B5EF4-FFF2-40B4-BE49-F238E27FC236}">
                      <a16:creationId xmlns:a16="http://schemas.microsoft.com/office/drawing/2014/main" id="{2158B477-D411-2870-9D64-16F2E0332FBA}"/>
                    </a:ext>
                  </a:extLst>
                </p14:cNvPr>
                <p14:cNvContentPartPr/>
                <p14:nvPr/>
              </p14:nvContentPartPr>
              <p14:xfrm>
                <a:off x="7498604" y="6046228"/>
                <a:ext cx="316080" cy="108720"/>
              </p14:xfrm>
            </p:contentPart>
          </mc:Choice>
          <mc:Fallback>
            <p:pic>
              <p:nvPicPr>
                <p:cNvPr id="56394" name="Freihand 56393">
                  <a:extLst>
                    <a:ext uri="{FF2B5EF4-FFF2-40B4-BE49-F238E27FC236}">
                      <a16:creationId xmlns:a16="http://schemas.microsoft.com/office/drawing/2014/main" id="{2158B477-D411-2870-9D64-16F2E0332FB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89604" y="6037228"/>
                  <a:ext cx="333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56395" name="Freihand 56394">
                  <a:extLst>
                    <a:ext uri="{FF2B5EF4-FFF2-40B4-BE49-F238E27FC236}">
                      <a16:creationId xmlns:a16="http://schemas.microsoft.com/office/drawing/2014/main" id="{E22CC5FF-52DD-2EC0-045C-2E1E0A911F85}"/>
                    </a:ext>
                  </a:extLst>
                </p14:cNvPr>
                <p14:cNvContentPartPr/>
                <p14:nvPr/>
              </p14:nvContentPartPr>
              <p14:xfrm>
                <a:off x="7875524" y="5983588"/>
                <a:ext cx="245880" cy="111600"/>
              </p14:xfrm>
            </p:contentPart>
          </mc:Choice>
          <mc:Fallback>
            <p:pic>
              <p:nvPicPr>
                <p:cNvPr id="56395" name="Freihand 56394">
                  <a:extLst>
                    <a:ext uri="{FF2B5EF4-FFF2-40B4-BE49-F238E27FC236}">
                      <a16:creationId xmlns:a16="http://schemas.microsoft.com/office/drawing/2014/main" id="{E22CC5FF-52DD-2EC0-045C-2E1E0A911F8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66524" y="5974948"/>
                  <a:ext cx="263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56396" name="Freihand 56395">
                  <a:extLst>
                    <a:ext uri="{FF2B5EF4-FFF2-40B4-BE49-F238E27FC236}">
                      <a16:creationId xmlns:a16="http://schemas.microsoft.com/office/drawing/2014/main" id="{A1A55481-3367-08B0-985F-0F7F0DE5B026}"/>
                    </a:ext>
                  </a:extLst>
                </p14:cNvPr>
                <p14:cNvContentPartPr/>
                <p14:nvPr/>
              </p14:nvContentPartPr>
              <p14:xfrm>
                <a:off x="8140844" y="5803228"/>
                <a:ext cx="149400" cy="192960"/>
              </p14:xfrm>
            </p:contentPart>
          </mc:Choice>
          <mc:Fallback>
            <p:pic>
              <p:nvPicPr>
                <p:cNvPr id="56396" name="Freihand 56395">
                  <a:extLst>
                    <a:ext uri="{FF2B5EF4-FFF2-40B4-BE49-F238E27FC236}">
                      <a16:creationId xmlns:a16="http://schemas.microsoft.com/office/drawing/2014/main" id="{A1A55481-3367-08B0-985F-0F7F0DE5B02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31844" y="5794588"/>
                  <a:ext cx="167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6398" name="Freihand 56397">
                  <a:extLst>
                    <a:ext uri="{FF2B5EF4-FFF2-40B4-BE49-F238E27FC236}">
                      <a16:creationId xmlns:a16="http://schemas.microsoft.com/office/drawing/2014/main" id="{420D52CE-8337-F6B5-39B0-43C9D526B968}"/>
                    </a:ext>
                  </a:extLst>
                </p14:cNvPr>
                <p14:cNvContentPartPr/>
                <p14:nvPr/>
              </p14:nvContentPartPr>
              <p14:xfrm>
                <a:off x="6442004" y="6506668"/>
                <a:ext cx="135360" cy="177840"/>
              </p14:xfrm>
            </p:contentPart>
          </mc:Choice>
          <mc:Fallback>
            <p:pic>
              <p:nvPicPr>
                <p:cNvPr id="56398" name="Freihand 56397">
                  <a:extLst>
                    <a:ext uri="{FF2B5EF4-FFF2-40B4-BE49-F238E27FC236}">
                      <a16:creationId xmlns:a16="http://schemas.microsoft.com/office/drawing/2014/main" id="{420D52CE-8337-F6B5-39B0-43C9D526B96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433364" y="6498028"/>
                  <a:ext cx="153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6399" name="Freihand 56398">
                  <a:extLst>
                    <a:ext uri="{FF2B5EF4-FFF2-40B4-BE49-F238E27FC236}">
                      <a16:creationId xmlns:a16="http://schemas.microsoft.com/office/drawing/2014/main" id="{5644D1D6-5DA1-6459-1C55-19469AF405AA}"/>
                    </a:ext>
                  </a:extLst>
                </p14:cNvPr>
                <p14:cNvContentPartPr/>
                <p14:nvPr/>
              </p14:nvContentPartPr>
              <p14:xfrm>
                <a:off x="6622724" y="6543388"/>
                <a:ext cx="69840" cy="116280"/>
              </p14:xfrm>
            </p:contentPart>
          </mc:Choice>
          <mc:Fallback>
            <p:pic>
              <p:nvPicPr>
                <p:cNvPr id="56399" name="Freihand 56398">
                  <a:extLst>
                    <a:ext uri="{FF2B5EF4-FFF2-40B4-BE49-F238E27FC236}">
                      <a16:creationId xmlns:a16="http://schemas.microsoft.com/office/drawing/2014/main" id="{5644D1D6-5DA1-6459-1C55-19469AF405A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613724" y="6534748"/>
                  <a:ext cx="87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6401" name="Freihand 56400">
                  <a:extLst>
                    <a:ext uri="{FF2B5EF4-FFF2-40B4-BE49-F238E27FC236}">
                      <a16:creationId xmlns:a16="http://schemas.microsoft.com/office/drawing/2014/main" id="{92A46E7A-F900-CE33-515A-6965F1008CA2}"/>
                    </a:ext>
                  </a:extLst>
                </p14:cNvPr>
                <p14:cNvContentPartPr/>
                <p14:nvPr/>
              </p14:nvContentPartPr>
              <p14:xfrm>
                <a:off x="6810644" y="6436828"/>
                <a:ext cx="170640" cy="133200"/>
              </p14:xfrm>
            </p:contentPart>
          </mc:Choice>
          <mc:Fallback>
            <p:pic>
              <p:nvPicPr>
                <p:cNvPr id="56401" name="Freihand 56400">
                  <a:extLst>
                    <a:ext uri="{FF2B5EF4-FFF2-40B4-BE49-F238E27FC236}">
                      <a16:creationId xmlns:a16="http://schemas.microsoft.com/office/drawing/2014/main" id="{92A46E7A-F900-CE33-515A-6965F1008CA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802004" y="6428188"/>
                  <a:ext cx="188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56402" name="Freihand 56401">
                  <a:extLst>
                    <a:ext uri="{FF2B5EF4-FFF2-40B4-BE49-F238E27FC236}">
                      <a16:creationId xmlns:a16="http://schemas.microsoft.com/office/drawing/2014/main" id="{342CC2E4-1DFA-707C-3769-35DF0361D9D6}"/>
                    </a:ext>
                  </a:extLst>
                </p14:cNvPr>
                <p14:cNvContentPartPr/>
                <p14:nvPr/>
              </p14:nvContentPartPr>
              <p14:xfrm>
                <a:off x="6997844" y="6329548"/>
                <a:ext cx="113040" cy="154080"/>
              </p14:xfrm>
            </p:contentPart>
          </mc:Choice>
          <mc:Fallback>
            <p:pic>
              <p:nvPicPr>
                <p:cNvPr id="56402" name="Freihand 56401">
                  <a:extLst>
                    <a:ext uri="{FF2B5EF4-FFF2-40B4-BE49-F238E27FC236}">
                      <a16:creationId xmlns:a16="http://schemas.microsoft.com/office/drawing/2014/main" id="{342CC2E4-1DFA-707C-3769-35DF0361D9D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88844" y="6320548"/>
                  <a:ext cx="130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56403" name="Freihand 56402">
                  <a:extLst>
                    <a:ext uri="{FF2B5EF4-FFF2-40B4-BE49-F238E27FC236}">
                      <a16:creationId xmlns:a16="http://schemas.microsoft.com/office/drawing/2014/main" id="{767992C3-F00B-6C31-371A-C18E5395A940}"/>
                    </a:ext>
                  </a:extLst>
                </p14:cNvPr>
                <p14:cNvContentPartPr/>
                <p14:nvPr/>
              </p14:nvContentPartPr>
              <p14:xfrm>
                <a:off x="7116284" y="6236668"/>
                <a:ext cx="238680" cy="220680"/>
              </p14:xfrm>
            </p:contentPart>
          </mc:Choice>
          <mc:Fallback>
            <p:pic>
              <p:nvPicPr>
                <p:cNvPr id="56403" name="Freihand 56402">
                  <a:extLst>
                    <a:ext uri="{FF2B5EF4-FFF2-40B4-BE49-F238E27FC236}">
                      <a16:creationId xmlns:a16="http://schemas.microsoft.com/office/drawing/2014/main" id="{767992C3-F00B-6C31-371A-C18E5395A94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07644" y="6228028"/>
                  <a:ext cx="256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56404" name="Freihand 56403">
                  <a:extLst>
                    <a:ext uri="{FF2B5EF4-FFF2-40B4-BE49-F238E27FC236}">
                      <a16:creationId xmlns:a16="http://schemas.microsoft.com/office/drawing/2014/main" id="{5F7D2F49-6DFB-8372-91D3-852C048806E3}"/>
                    </a:ext>
                  </a:extLst>
                </p14:cNvPr>
                <p14:cNvContentPartPr/>
                <p14:nvPr/>
              </p14:nvContentPartPr>
              <p14:xfrm>
                <a:off x="7196564" y="6225148"/>
                <a:ext cx="15840" cy="5400"/>
              </p14:xfrm>
            </p:contentPart>
          </mc:Choice>
          <mc:Fallback>
            <p:pic>
              <p:nvPicPr>
                <p:cNvPr id="56404" name="Freihand 56403">
                  <a:extLst>
                    <a:ext uri="{FF2B5EF4-FFF2-40B4-BE49-F238E27FC236}">
                      <a16:creationId xmlns:a16="http://schemas.microsoft.com/office/drawing/2014/main" id="{5F7D2F49-6DFB-8372-91D3-852C048806E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87564" y="6216508"/>
                  <a:ext cx="33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56405" name="Freihand 56404">
                  <a:extLst>
                    <a:ext uri="{FF2B5EF4-FFF2-40B4-BE49-F238E27FC236}">
                      <a16:creationId xmlns:a16="http://schemas.microsoft.com/office/drawing/2014/main" id="{04FBA19F-69BC-8BC6-739E-14E05569BE74}"/>
                    </a:ext>
                  </a:extLst>
                </p14:cNvPr>
                <p14:cNvContentPartPr/>
                <p14:nvPr/>
              </p14:nvContentPartPr>
              <p14:xfrm>
                <a:off x="7319684" y="6195268"/>
                <a:ext cx="86040" cy="188640"/>
              </p14:xfrm>
            </p:contentPart>
          </mc:Choice>
          <mc:Fallback>
            <p:pic>
              <p:nvPicPr>
                <p:cNvPr id="56405" name="Freihand 56404">
                  <a:extLst>
                    <a:ext uri="{FF2B5EF4-FFF2-40B4-BE49-F238E27FC236}">
                      <a16:creationId xmlns:a16="http://schemas.microsoft.com/office/drawing/2014/main" id="{04FBA19F-69BC-8BC6-739E-14E05569BE7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310684" y="6186628"/>
                  <a:ext cx="103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56406" name="Freihand 56405">
                  <a:extLst>
                    <a:ext uri="{FF2B5EF4-FFF2-40B4-BE49-F238E27FC236}">
                      <a16:creationId xmlns:a16="http://schemas.microsoft.com/office/drawing/2014/main" id="{817BCDD9-2AF5-B17E-266F-8E66BB389681}"/>
                    </a:ext>
                  </a:extLst>
                </p14:cNvPr>
                <p14:cNvContentPartPr/>
                <p14:nvPr/>
              </p14:nvContentPartPr>
              <p14:xfrm>
                <a:off x="7566284" y="6191668"/>
                <a:ext cx="256680" cy="166320"/>
              </p14:xfrm>
            </p:contentPart>
          </mc:Choice>
          <mc:Fallback>
            <p:pic>
              <p:nvPicPr>
                <p:cNvPr id="56406" name="Freihand 56405">
                  <a:extLst>
                    <a:ext uri="{FF2B5EF4-FFF2-40B4-BE49-F238E27FC236}">
                      <a16:creationId xmlns:a16="http://schemas.microsoft.com/office/drawing/2014/main" id="{817BCDD9-2AF5-B17E-266F-8E66BB38968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57284" y="6182668"/>
                  <a:ext cx="274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56407" name="Freihand 56406">
                  <a:extLst>
                    <a:ext uri="{FF2B5EF4-FFF2-40B4-BE49-F238E27FC236}">
                      <a16:creationId xmlns:a16="http://schemas.microsoft.com/office/drawing/2014/main" id="{58B92127-F966-DBEF-9D91-7D4729BD8D67}"/>
                    </a:ext>
                  </a:extLst>
                </p14:cNvPr>
                <p14:cNvContentPartPr/>
                <p14:nvPr/>
              </p14:nvContentPartPr>
              <p14:xfrm>
                <a:off x="7930244" y="6101308"/>
                <a:ext cx="112320" cy="216720"/>
              </p14:xfrm>
            </p:contentPart>
          </mc:Choice>
          <mc:Fallback>
            <p:pic>
              <p:nvPicPr>
                <p:cNvPr id="56407" name="Freihand 56406">
                  <a:extLst>
                    <a:ext uri="{FF2B5EF4-FFF2-40B4-BE49-F238E27FC236}">
                      <a16:creationId xmlns:a16="http://schemas.microsoft.com/office/drawing/2014/main" id="{58B92127-F966-DBEF-9D91-7D4729BD8D6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21604" y="6092668"/>
                  <a:ext cx="129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6408" name="Freihand 56407">
                  <a:extLst>
                    <a:ext uri="{FF2B5EF4-FFF2-40B4-BE49-F238E27FC236}">
                      <a16:creationId xmlns:a16="http://schemas.microsoft.com/office/drawing/2014/main" id="{74525AF8-A5A3-F306-4E40-8247DFE9CD01}"/>
                    </a:ext>
                  </a:extLst>
                </p14:cNvPr>
                <p14:cNvContentPartPr/>
                <p14:nvPr/>
              </p14:nvContentPartPr>
              <p14:xfrm>
                <a:off x="8055164" y="5959468"/>
                <a:ext cx="459000" cy="246600"/>
              </p14:xfrm>
            </p:contentPart>
          </mc:Choice>
          <mc:Fallback>
            <p:pic>
              <p:nvPicPr>
                <p:cNvPr id="56408" name="Freihand 56407">
                  <a:extLst>
                    <a:ext uri="{FF2B5EF4-FFF2-40B4-BE49-F238E27FC236}">
                      <a16:creationId xmlns:a16="http://schemas.microsoft.com/office/drawing/2014/main" id="{74525AF8-A5A3-F306-4E40-8247DFE9CD0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046164" y="5950828"/>
                  <a:ext cx="476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56410" name="Freihand 56409">
                  <a:extLst>
                    <a:ext uri="{FF2B5EF4-FFF2-40B4-BE49-F238E27FC236}">
                      <a16:creationId xmlns:a16="http://schemas.microsoft.com/office/drawing/2014/main" id="{EEAF5A05-CFF1-D2FD-D50A-BEFB7519E846}"/>
                    </a:ext>
                  </a:extLst>
                </p14:cNvPr>
                <p14:cNvContentPartPr/>
                <p14:nvPr/>
              </p14:nvContentPartPr>
              <p14:xfrm>
                <a:off x="7289444" y="6563548"/>
                <a:ext cx="139320" cy="146160"/>
              </p14:xfrm>
            </p:contentPart>
          </mc:Choice>
          <mc:Fallback>
            <p:pic>
              <p:nvPicPr>
                <p:cNvPr id="56410" name="Freihand 56409">
                  <a:extLst>
                    <a:ext uri="{FF2B5EF4-FFF2-40B4-BE49-F238E27FC236}">
                      <a16:creationId xmlns:a16="http://schemas.microsoft.com/office/drawing/2014/main" id="{EEAF5A05-CFF1-D2FD-D50A-BEFB7519E84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280444" y="6554548"/>
                  <a:ext cx="156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56411" name="Freihand 56410">
                  <a:extLst>
                    <a:ext uri="{FF2B5EF4-FFF2-40B4-BE49-F238E27FC236}">
                      <a16:creationId xmlns:a16="http://schemas.microsoft.com/office/drawing/2014/main" id="{9077CA9A-8F9E-5CA7-A1EB-71D4E7FD4E3E}"/>
                    </a:ext>
                  </a:extLst>
                </p14:cNvPr>
                <p14:cNvContentPartPr/>
                <p14:nvPr/>
              </p14:nvContentPartPr>
              <p14:xfrm>
                <a:off x="7506884" y="6497308"/>
                <a:ext cx="62640" cy="136440"/>
              </p14:xfrm>
            </p:contentPart>
          </mc:Choice>
          <mc:Fallback>
            <p:pic>
              <p:nvPicPr>
                <p:cNvPr id="56411" name="Freihand 56410">
                  <a:extLst>
                    <a:ext uri="{FF2B5EF4-FFF2-40B4-BE49-F238E27FC236}">
                      <a16:creationId xmlns:a16="http://schemas.microsoft.com/office/drawing/2014/main" id="{9077CA9A-8F9E-5CA7-A1EB-71D4E7FD4E3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97884" y="6488668"/>
                  <a:ext cx="80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56412" name="Freihand 56411">
                  <a:extLst>
                    <a:ext uri="{FF2B5EF4-FFF2-40B4-BE49-F238E27FC236}">
                      <a16:creationId xmlns:a16="http://schemas.microsoft.com/office/drawing/2014/main" id="{04776132-D6E5-3CCB-D9FC-FDB49305F9CC}"/>
                    </a:ext>
                  </a:extLst>
                </p14:cNvPr>
                <p14:cNvContentPartPr/>
                <p14:nvPr/>
              </p14:nvContentPartPr>
              <p14:xfrm>
                <a:off x="7408964" y="6482908"/>
                <a:ext cx="209880" cy="155160"/>
              </p14:xfrm>
            </p:contentPart>
          </mc:Choice>
          <mc:Fallback>
            <p:pic>
              <p:nvPicPr>
                <p:cNvPr id="56412" name="Freihand 56411">
                  <a:extLst>
                    <a:ext uri="{FF2B5EF4-FFF2-40B4-BE49-F238E27FC236}">
                      <a16:creationId xmlns:a16="http://schemas.microsoft.com/office/drawing/2014/main" id="{04776132-D6E5-3CCB-D9FC-FDB49305F9C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99964" y="6473908"/>
                  <a:ext cx="227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56413" name="Freihand 56412">
                  <a:extLst>
                    <a:ext uri="{FF2B5EF4-FFF2-40B4-BE49-F238E27FC236}">
                      <a16:creationId xmlns:a16="http://schemas.microsoft.com/office/drawing/2014/main" id="{E71F273E-6479-D8A9-7B1B-F3304FFD9B68}"/>
                    </a:ext>
                  </a:extLst>
                </p14:cNvPr>
                <p14:cNvContentPartPr/>
                <p14:nvPr/>
              </p14:nvContentPartPr>
              <p14:xfrm>
                <a:off x="7639364" y="6401908"/>
                <a:ext cx="232920" cy="201960"/>
              </p14:xfrm>
            </p:contentPart>
          </mc:Choice>
          <mc:Fallback>
            <p:pic>
              <p:nvPicPr>
                <p:cNvPr id="56413" name="Freihand 56412">
                  <a:extLst>
                    <a:ext uri="{FF2B5EF4-FFF2-40B4-BE49-F238E27FC236}">
                      <a16:creationId xmlns:a16="http://schemas.microsoft.com/office/drawing/2014/main" id="{E71F273E-6479-D8A9-7B1B-F3304FFD9B6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30364" y="6393268"/>
                  <a:ext cx="250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56415" name="Freihand 56414">
                  <a:extLst>
                    <a:ext uri="{FF2B5EF4-FFF2-40B4-BE49-F238E27FC236}">
                      <a16:creationId xmlns:a16="http://schemas.microsoft.com/office/drawing/2014/main" id="{B4C43896-40AD-F204-5F28-DB69E3F40DAD}"/>
                    </a:ext>
                  </a:extLst>
                </p14:cNvPr>
                <p14:cNvContentPartPr/>
                <p14:nvPr/>
              </p14:nvContentPartPr>
              <p14:xfrm>
                <a:off x="7212044" y="6740668"/>
                <a:ext cx="122760" cy="56520"/>
              </p14:xfrm>
            </p:contentPart>
          </mc:Choice>
          <mc:Fallback>
            <p:pic>
              <p:nvPicPr>
                <p:cNvPr id="56415" name="Freihand 56414">
                  <a:extLst>
                    <a:ext uri="{FF2B5EF4-FFF2-40B4-BE49-F238E27FC236}">
                      <a16:creationId xmlns:a16="http://schemas.microsoft.com/office/drawing/2014/main" id="{B4C43896-40AD-F204-5F28-DB69E3F40DA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03044" y="6731668"/>
                  <a:ext cx="140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56416" name="Freihand 56415">
                  <a:extLst>
                    <a:ext uri="{FF2B5EF4-FFF2-40B4-BE49-F238E27FC236}">
                      <a16:creationId xmlns:a16="http://schemas.microsoft.com/office/drawing/2014/main" id="{EF86F769-71A3-FC49-11CA-4E507F8358E6}"/>
                    </a:ext>
                  </a:extLst>
                </p14:cNvPr>
                <p14:cNvContentPartPr/>
                <p14:nvPr/>
              </p14:nvContentPartPr>
              <p14:xfrm>
                <a:off x="7804244" y="6312268"/>
                <a:ext cx="79200" cy="54360"/>
              </p14:xfrm>
            </p:contentPart>
          </mc:Choice>
          <mc:Fallback>
            <p:pic>
              <p:nvPicPr>
                <p:cNvPr id="56416" name="Freihand 56415">
                  <a:extLst>
                    <a:ext uri="{FF2B5EF4-FFF2-40B4-BE49-F238E27FC236}">
                      <a16:creationId xmlns:a16="http://schemas.microsoft.com/office/drawing/2014/main" id="{EF86F769-71A3-FC49-11CA-4E507F8358E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795604" y="6303268"/>
                  <a:ext cx="96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56421" name="Freihand 56420">
                  <a:extLst>
                    <a:ext uri="{FF2B5EF4-FFF2-40B4-BE49-F238E27FC236}">
                      <a16:creationId xmlns:a16="http://schemas.microsoft.com/office/drawing/2014/main" id="{E92EE25D-D71B-2E44-C78C-B99AC4F6DBEB}"/>
                    </a:ext>
                  </a:extLst>
                </p14:cNvPr>
                <p14:cNvContentPartPr/>
                <p14:nvPr/>
              </p14:nvContentPartPr>
              <p14:xfrm>
                <a:off x="5035844" y="957268"/>
                <a:ext cx="3923280" cy="2623680"/>
              </p14:xfrm>
            </p:contentPart>
          </mc:Choice>
          <mc:Fallback>
            <p:pic>
              <p:nvPicPr>
                <p:cNvPr id="56421" name="Freihand 56420">
                  <a:extLst>
                    <a:ext uri="{FF2B5EF4-FFF2-40B4-BE49-F238E27FC236}">
                      <a16:creationId xmlns:a16="http://schemas.microsoft.com/office/drawing/2014/main" id="{E92EE25D-D71B-2E44-C78C-B99AC4F6DBE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26844" y="948628"/>
                  <a:ext cx="3940920" cy="26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56422" name="Freihand 56421">
                  <a:extLst>
                    <a:ext uri="{FF2B5EF4-FFF2-40B4-BE49-F238E27FC236}">
                      <a16:creationId xmlns:a16="http://schemas.microsoft.com/office/drawing/2014/main" id="{59127186-95A5-0763-E1C1-36FEE2A3C9C6}"/>
                    </a:ext>
                  </a:extLst>
                </p14:cNvPr>
                <p14:cNvContentPartPr/>
                <p14:nvPr/>
              </p14:nvContentPartPr>
              <p14:xfrm>
                <a:off x="4945484" y="3354148"/>
                <a:ext cx="319680" cy="338760"/>
              </p14:xfrm>
            </p:contentPart>
          </mc:Choice>
          <mc:Fallback>
            <p:pic>
              <p:nvPicPr>
                <p:cNvPr id="56422" name="Freihand 56421">
                  <a:extLst>
                    <a:ext uri="{FF2B5EF4-FFF2-40B4-BE49-F238E27FC236}">
                      <a16:creationId xmlns:a16="http://schemas.microsoft.com/office/drawing/2014/main" id="{59127186-95A5-0763-E1C1-36FEE2A3C9C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936844" y="3345148"/>
                  <a:ext cx="3373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56424" name="Freihand 56423">
                  <a:extLst>
                    <a:ext uri="{FF2B5EF4-FFF2-40B4-BE49-F238E27FC236}">
                      <a16:creationId xmlns:a16="http://schemas.microsoft.com/office/drawing/2014/main" id="{1293B032-20F1-4785-28BA-C793ADEE05AA}"/>
                    </a:ext>
                  </a:extLst>
                </p14:cNvPr>
                <p14:cNvContentPartPr/>
                <p14:nvPr/>
              </p14:nvContentPartPr>
              <p14:xfrm>
                <a:off x="9192404" y="812908"/>
                <a:ext cx="133920" cy="165960"/>
              </p14:xfrm>
            </p:contentPart>
          </mc:Choice>
          <mc:Fallback>
            <p:pic>
              <p:nvPicPr>
                <p:cNvPr id="56424" name="Freihand 56423">
                  <a:extLst>
                    <a:ext uri="{FF2B5EF4-FFF2-40B4-BE49-F238E27FC236}">
                      <a16:creationId xmlns:a16="http://schemas.microsoft.com/office/drawing/2014/main" id="{1293B032-20F1-4785-28BA-C793ADEE05A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83404" y="803908"/>
                  <a:ext cx="151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56425" name="Freihand 56424">
                  <a:extLst>
                    <a:ext uri="{FF2B5EF4-FFF2-40B4-BE49-F238E27FC236}">
                      <a16:creationId xmlns:a16="http://schemas.microsoft.com/office/drawing/2014/main" id="{DE88C872-33AD-14D3-2CBE-8FE267931B80}"/>
                    </a:ext>
                  </a:extLst>
                </p14:cNvPr>
                <p14:cNvContentPartPr/>
                <p14:nvPr/>
              </p14:nvContentPartPr>
              <p14:xfrm>
                <a:off x="9368804" y="782668"/>
                <a:ext cx="131040" cy="131760"/>
              </p14:xfrm>
            </p:contentPart>
          </mc:Choice>
          <mc:Fallback>
            <p:pic>
              <p:nvPicPr>
                <p:cNvPr id="56425" name="Freihand 56424">
                  <a:extLst>
                    <a:ext uri="{FF2B5EF4-FFF2-40B4-BE49-F238E27FC236}">
                      <a16:creationId xmlns:a16="http://schemas.microsoft.com/office/drawing/2014/main" id="{DE88C872-33AD-14D3-2CBE-8FE267931B8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59804" y="773668"/>
                  <a:ext cx="148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56426" name="Freihand 56425">
                  <a:extLst>
                    <a:ext uri="{FF2B5EF4-FFF2-40B4-BE49-F238E27FC236}">
                      <a16:creationId xmlns:a16="http://schemas.microsoft.com/office/drawing/2014/main" id="{DCE33862-4058-F336-EC73-3E5A5AF4271D}"/>
                    </a:ext>
                  </a:extLst>
                </p14:cNvPr>
                <p14:cNvContentPartPr/>
                <p14:nvPr/>
              </p14:nvContentPartPr>
              <p14:xfrm>
                <a:off x="9526124" y="789868"/>
                <a:ext cx="96120" cy="252360"/>
              </p14:xfrm>
            </p:contentPart>
          </mc:Choice>
          <mc:Fallback>
            <p:pic>
              <p:nvPicPr>
                <p:cNvPr id="56426" name="Freihand 56425">
                  <a:extLst>
                    <a:ext uri="{FF2B5EF4-FFF2-40B4-BE49-F238E27FC236}">
                      <a16:creationId xmlns:a16="http://schemas.microsoft.com/office/drawing/2014/main" id="{DCE33862-4058-F336-EC73-3E5A5AF4271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517124" y="780868"/>
                  <a:ext cx="1137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56427" name="Freihand 56426">
                  <a:extLst>
                    <a:ext uri="{FF2B5EF4-FFF2-40B4-BE49-F238E27FC236}">
                      <a16:creationId xmlns:a16="http://schemas.microsoft.com/office/drawing/2014/main" id="{27A289C1-826D-8C2F-6E53-16CA902D4C5B}"/>
                    </a:ext>
                  </a:extLst>
                </p14:cNvPr>
                <p14:cNvContentPartPr/>
                <p14:nvPr/>
              </p14:nvContentPartPr>
              <p14:xfrm>
                <a:off x="9664364" y="782308"/>
                <a:ext cx="135360" cy="99000"/>
              </p14:xfrm>
            </p:contentPart>
          </mc:Choice>
          <mc:Fallback>
            <p:pic>
              <p:nvPicPr>
                <p:cNvPr id="56427" name="Freihand 56426">
                  <a:extLst>
                    <a:ext uri="{FF2B5EF4-FFF2-40B4-BE49-F238E27FC236}">
                      <a16:creationId xmlns:a16="http://schemas.microsoft.com/office/drawing/2014/main" id="{27A289C1-826D-8C2F-6E53-16CA902D4C5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655364" y="773668"/>
                  <a:ext cx="153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56428" name="Freihand 56427">
                  <a:extLst>
                    <a:ext uri="{FF2B5EF4-FFF2-40B4-BE49-F238E27FC236}">
                      <a16:creationId xmlns:a16="http://schemas.microsoft.com/office/drawing/2014/main" id="{9C80A0B6-9D06-BA82-536D-C48F447350FD}"/>
                    </a:ext>
                  </a:extLst>
                </p14:cNvPr>
                <p14:cNvContentPartPr/>
                <p14:nvPr/>
              </p14:nvContentPartPr>
              <p14:xfrm>
                <a:off x="9826004" y="770788"/>
                <a:ext cx="151920" cy="75240"/>
              </p14:xfrm>
            </p:contentPart>
          </mc:Choice>
          <mc:Fallback>
            <p:pic>
              <p:nvPicPr>
                <p:cNvPr id="56428" name="Freihand 56427">
                  <a:extLst>
                    <a:ext uri="{FF2B5EF4-FFF2-40B4-BE49-F238E27FC236}">
                      <a16:creationId xmlns:a16="http://schemas.microsoft.com/office/drawing/2014/main" id="{9C80A0B6-9D06-BA82-536D-C48F447350F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17364" y="761788"/>
                  <a:ext cx="169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56429" name="Freihand 56428">
                  <a:extLst>
                    <a:ext uri="{FF2B5EF4-FFF2-40B4-BE49-F238E27FC236}">
                      <a16:creationId xmlns:a16="http://schemas.microsoft.com/office/drawing/2014/main" id="{B166028C-EC12-6C04-36D3-32AE4D73C82E}"/>
                    </a:ext>
                  </a:extLst>
                </p14:cNvPr>
                <p14:cNvContentPartPr/>
                <p14:nvPr/>
              </p14:nvContentPartPr>
              <p14:xfrm>
                <a:off x="10005284" y="673588"/>
                <a:ext cx="7920" cy="26640"/>
              </p14:xfrm>
            </p:contentPart>
          </mc:Choice>
          <mc:Fallback>
            <p:pic>
              <p:nvPicPr>
                <p:cNvPr id="56429" name="Freihand 56428">
                  <a:extLst>
                    <a:ext uri="{FF2B5EF4-FFF2-40B4-BE49-F238E27FC236}">
                      <a16:creationId xmlns:a16="http://schemas.microsoft.com/office/drawing/2014/main" id="{B166028C-EC12-6C04-36D3-32AE4D73C82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996284" y="664588"/>
                  <a:ext cx="25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56430" name="Freihand 56429">
                  <a:extLst>
                    <a:ext uri="{FF2B5EF4-FFF2-40B4-BE49-F238E27FC236}">
                      <a16:creationId xmlns:a16="http://schemas.microsoft.com/office/drawing/2014/main" id="{D233D503-EE55-A835-28CD-58AD27DBAA4C}"/>
                    </a:ext>
                  </a:extLst>
                </p14:cNvPr>
                <p14:cNvContentPartPr/>
                <p14:nvPr/>
              </p14:nvContentPartPr>
              <p14:xfrm>
                <a:off x="10034084" y="620668"/>
                <a:ext cx="508320" cy="306720"/>
              </p14:xfrm>
            </p:contentPart>
          </mc:Choice>
          <mc:Fallback>
            <p:pic>
              <p:nvPicPr>
                <p:cNvPr id="56430" name="Freihand 56429">
                  <a:extLst>
                    <a:ext uri="{FF2B5EF4-FFF2-40B4-BE49-F238E27FC236}">
                      <a16:creationId xmlns:a16="http://schemas.microsoft.com/office/drawing/2014/main" id="{D233D503-EE55-A835-28CD-58AD27DBAA4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25084" y="612028"/>
                  <a:ext cx="5259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56432" name="Freihand 56431">
                  <a:extLst>
                    <a:ext uri="{FF2B5EF4-FFF2-40B4-BE49-F238E27FC236}">
                      <a16:creationId xmlns:a16="http://schemas.microsoft.com/office/drawing/2014/main" id="{10F258FD-09AE-B7D4-604A-D4153A42F251}"/>
                    </a:ext>
                  </a:extLst>
                </p14:cNvPr>
                <p14:cNvContentPartPr/>
                <p14:nvPr/>
              </p14:nvContentPartPr>
              <p14:xfrm>
                <a:off x="10822844" y="522748"/>
                <a:ext cx="540720" cy="210240"/>
              </p14:xfrm>
            </p:contentPart>
          </mc:Choice>
          <mc:Fallback>
            <p:pic>
              <p:nvPicPr>
                <p:cNvPr id="56432" name="Freihand 56431">
                  <a:extLst>
                    <a:ext uri="{FF2B5EF4-FFF2-40B4-BE49-F238E27FC236}">
                      <a16:creationId xmlns:a16="http://schemas.microsoft.com/office/drawing/2014/main" id="{10F258FD-09AE-B7D4-604A-D4153A42F25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814204" y="513748"/>
                  <a:ext cx="558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6433" name="Freihand 56432">
                  <a:extLst>
                    <a:ext uri="{FF2B5EF4-FFF2-40B4-BE49-F238E27FC236}">
                      <a16:creationId xmlns:a16="http://schemas.microsoft.com/office/drawing/2014/main" id="{CD2D7659-452F-6685-E0F8-4F3EED2802CE}"/>
                    </a:ext>
                  </a:extLst>
                </p14:cNvPr>
                <p14:cNvContentPartPr/>
                <p14:nvPr/>
              </p14:nvContentPartPr>
              <p14:xfrm>
                <a:off x="11409284" y="550108"/>
                <a:ext cx="14040" cy="5400"/>
              </p14:xfrm>
            </p:contentPart>
          </mc:Choice>
          <mc:Fallback>
            <p:pic>
              <p:nvPicPr>
                <p:cNvPr id="56433" name="Freihand 56432">
                  <a:extLst>
                    <a:ext uri="{FF2B5EF4-FFF2-40B4-BE49-F238E27FC236}">
                      <a16:creationId xmlns:a16="http://schemas.microsoft.com/office/drawing/2014/main" id="{CD2D7659-452F-6685-E0F8-4F3EED2802C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400284" y="541468"/>
                  <a:ext cx="31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56434" name="Freihand 56433">
                  <a:extLst>
                    <a:ext uri="{FF2B5EF4-FFF2-40B4-BE49-F238E27FC236}">
                      <a16:creationId xmlns:a16="http://schemas.microsoft.com/office/drawing/2014/main" id="{FF5C3691-4D1B-8436-1638-F3B7C7FE60C6}"/>
                    </a:ext>
                  </a:extLst>
                </p14:cNvPr>
                <p14:cNvContentPartPr/>
                <p14:nvPr/>
              </p14:nvContentPartPr>
              <p14:xfrm>
                <a:off x="11457884" y="605188"/>
                <a:ext cx="191520" cy="118080"/>
              </p14:xfrm>
            </p:contentPart>
          </mc:Choice>
          <mc:Fallback>
            <p:pic>
              <p:nvPicPr>
                <p:cNvPr id="56434" name="Freihand 56433">
                  <a:extLst>
                    <a:ext uri="{FF2B5EF4-FFF2-40B4-BE49-F238E27FC236}">
                      <a16:creationId xmlns:a16="http://schemas.microsoft.com/office/drawing/2014/main" id="{FF5C3691-4D1B-8436-1638-F3B7C7FE60C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48884" y="596188"/>
                  <a:ext cx="20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56436" name="Freihand 56435">
                  <a:extLst>
                    <a:ext uri="{FF2B5EF4-FFF2-40B4-BE49-F238E27FC236}">
                      <a16:creationId xmlns:a16="http://schemas.microsoft.com/office/drawing/2014/main" id="{AD3ED01D-70F2-BD84-F912-F4623AA7BCF1}"/>
                    </a:ext>
                  </a:extLst>
                </p14:cNvPr>
                <p14:cNvContentPartPr/>
                <p14:nvPr/>
              </p14:nvContentPartPr>
              <p14:xfrm>
                <a:off x="9768044" y="1079308"/>
                <a:ext cx="103320" cy="176760"/>
              </p14:xfrm>
            </p:contentPart>
          </mc:Choice>
          <mc:Fallback>
            <p:pic>
              <p:nvPicPr>
                <p:cNvPr id="56436" name="Freihand 56435">
                  <a:extLst>
                    <a:ext uri="{FF2B5EF4-FFF2-40B4-BE49-F238E27FC236}">
                      <a16:creationId xmlns:a16="http://schemas.microsoft.com/office/drawing/2014/main" id="{AD3ED01D-70F2-BD84-F912-F4623AA7BCF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59044" y="1070308"/>
                  <a:ext cx="120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56437" name="Freihand 56436">
                  <a:extLst>
                    <a:ext uri="{FF2B5EF4-FFF2-40B4-BE49-F238E27FC236}">
                      <a16:creationId xmlns:a16="http://schemas.microsoft.com/office/drawing/2014/main" id="{05D10BF9-6B49-F765-0588-F55986DA9E54}"/>
                    </a:ext>
                  </a:extLst>
                </p14:cNvPr>
                <p14:cNvContentPartPr/>
                <p14:nvPr/>
              </p14:nvContentPartPr>
              <p14:xfrm>
                <a:off x="9889004" y="999748"/>
                <a:ext cx="154440" cy="211680"/>
              </p14:xfrm>
            </p:contentPart>
          </mc:Choice>
          <mc:Fallback>
            <p:pic>
              <p:nvPicPr>
                <p:cNvPr id="56437" name="Freihand 56436">
                  <a:extLst>
                    <a:ext uri="{FF2B5EF4-FFF2-40B4-BE49-F238E27FC236}">
                      <a16:creationId xmlns:a16="http://schemas.microsoft.com/office/drawing/2014/main" id="{05D10BF9-6B49-F765-0588-F55986DA9E5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880364" y="991108"/>
                  <a:ext cx="172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6438" name="Freihand 56437">
                  <a:extLst>
                    <a:ext uri="{FF2B5EF4-FFF2-40B4-BE49-F238E27FC236}">
                      <a16:creationId xmlns:a16="http://schemas.microsoft.com/office/drawing/2014/main" id="{2C325CA1-A911-CBC7-4543-F11843EA4E0E}"/>
                    </a:ext>
                  </a:extLst>
                </p14:cNvPr>
                <p14:cNvContentPartPr/>
                <p14:nvPr/>
              </p14:nvContentPartPr>
              <p14:xfrm>
                <a:off x="10080164" y="1062748"/>
                <a:ext cx="138960" cy="222480"/>
              </p14:xfrm>
            </p:contentPart>
          </mc:Choice>
          <mc:Fallback>
            <p:pic>
              <p:nvPicPr>
                <p:cNvPr id="56438" name="Freihand 56437">
                  <a:extLst>
                    <a:ext uri="{FF2B5EF4-FFF2-40B4-BE49-F238E27FC236}">
                      <a16:creationId xmlns:a16="http://schemas.microsoft.com/office/drawing/2014/main" id="{2C325CA1-A911-CBC7-4543-F11843EA4E0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71524" y="1054108"/>
                  <a:ext cx="156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6439" name="Freihand 56438">
                  <a:extLst>
                    <a:ext uri="{FF2B5EF4-FFF2-40B4-BE49-F238E27FC236}">
                      <a16:creationId xmlns:a16="http://schemas.microsoft.com/office/drawing/2014/main" id="{D0CA6F80-7287-CCD7-892E-A11CDA2E0DB9}"/>
                    </a:ext>
                  </a:extLst>
                </p14:cNvPr>
                <p14:cNvContentPartPr/>
                <p14:nvPr/>
              </p14:nvContentPartPr>
              <p14:xfrm>
                <a:off x="10202924" y="1029268"/>
                <a:ext cx="120960" cy="226440"/>
              </p14:xfrm>
            </p:contentPart>
          </mc:Choice>
          <mc:Fallback>
            <p:pic>
              <p:nvPicPr>
                <p:cNvPr id="56439" name="Freihand 56438">
                  <a:extLst>
                    <a:ext uri="{FF2B5EF4-FFF2-40B4-BE49-F238E27FC236}">
                      <a16:creationId xmlns:a16="http://schemas.microsoft.com/office/drawing/2014/main" id="{D0CA6F80-7287-CCD7-892E-A11CDA2E0DB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194284" y="1020628"/>
                  <a:ext cx="138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56440" name="Freihand 56439">
                  <a:extLst>
                    <a:ext uri="{FF2B5EF4-FFF2-40B4-BE49-F238E27FC236}">
                      <a16:creationId xmlns:a16="http://schemas.microsoft.com/office/drawing/2014/main" id="{4968756D-C22B-3936-422F-F6C5318EEA04}"/>
                    </a:ext>
                  </a:extLst>
                </p14:cNvPr>
                <p14:cNvContentPartPr/>
                <p14:nvPr/>
              </p14:nvContentPartPr>
              <p14:xfrm>
                <a:off x="10371404" y="1015588"/>
                <a:ext cx="99720" cy="61200"/>
              </p14:xfrm>
            </p:contentPart>
          </mc:Choice>
          <mc:Fallback>
            <p:pic>
              <p:nvPicPr>
                <p:cNvPr id="56440" name="Freihand 56439">
                  <a:extLst>
                    <a:ext uri="{FF2B5EF4-FFF2-40B4-BE49-F238E27FC236}">
                      <a16:creationId xmlns:a16="http://schemas.microsoft.com/office/drawing/2014/main" id="{4968756D-C22B-3936-422F-F6C5318EEA0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362764" y="1006948"/>
                  <a:ext cx="117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56441" name="Freihand 56440">
                  <a:extLst>
                    <a:ext uri="{FF2B5EF4-FFF2-40B4-BE49-F238E27FC236}">
                      <a16:creationId xmlns:a16="http://schemas.microsoft.com/office/drawing/2014/main" id="{3A32E63E-65C2-0F3D-FC0A-7891648A54BD}"/>
                    </a:ext>
                  </a:extLst>
                </p14:cNvPr>
                <p14:cNvContentPartPr/>
                <p14:nvPr/>
              </p14:nvContentPartPr>
              <p14:xfrm>
                <a:off x="10525484" y="909388"/>
                <a:ext cx="147240" cy="137520"/>
              </p14:xfrm>
            </p:contentPart>
          </mc:Choice>
          <mc:Fallback>
            <p:pic>
              <p:nvPicPr>
                <p:cNvPr id="56441" name="Freihand 56440">
                  <a:extLst>
                    <a:ext uri="{FF2B5EF4-FFF2-40B4-BE49-F238E27FC236}">
                      <a16:creationId xmlns:a16="http://schemas.microsoft.com/office/drawing/2014/main" id="{3A32E63E-65C2-0F3D-FC0A-7891648A54B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16844" y="900748"/>
                  <a:ext cx="164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56442" name="Freihand 56441">
                  <a:extLst>
                    <a:ext uri="{FF2B5EF4-FFF2-40B4-BE49-F238E27FC236}">
                      <a16:creationId xmlns:a16="http://schemas.microsoft.com/office/drawing/2014/main" id="{302F508C-8489-8BD6-587F-876683694D95}"/>
                    </a:ext>
                  </a:extLst>
                </p14:cNvPr>
                <p14:cNvContentPartPr/>
                <p14:nvPr/>
              </p14:nvContentPartPr>
              <p14:xfrm>
                <a:off x="10912124" y="952228"/>
                <a:ext cx="262800" cy="78120"/>
              </p14:xfrm>
            </p:contentPart>
          </mc:Choice>
          <mc:Fallback>
            <p:pic>
              <p:nvPicPr>
                <p:cNvPr id="56442" name="Freihand 56441">
                  <a:extLst>
                    <a:ext uri="{FF2B5EF4-FFF2-40B4-BE49-F238E27FC236}">
                      <a16:creationId xmlns:a16="http://schemas.microsoft.com/office/drawing/2014/main" id="{302F508C-8489-8BD6-587F-876683694D9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903124" y="943588"/>
                  <a:ext cx="280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56443" name="Freihand 56442">
                  <a:extLst>
                    <a:ext uri="{FF2B5EF4-FFF2-40B4-BE49-F238E27FC236}">
                      <a16:creationId xmlns:a16="http://schemas.microsoft.com/office/drawing/2014/main" id="{708403DD-042C-124D-174B-DC83CBF353D9}"/>
                    </a:ext>
                  </a:extLst>
                </p14:cNvPr>
                <p14:cNvContentPartPr/>
                <p14:nvPr/>
              </p14:nvContentPartPr>
              <p14:xfrm>
                <a:off x="11078084" y="792028"/>
                <a:ext cx="9000" cy="14760"/>
              </p14:xfrm>
            </p:contentPart>
          </mc:Choice>
          <mc:Fallback>
            <p:pic>
              <p:nvPicPr>
                <p:cNvPr id="56443" name="Freihand 56442">
                  <a:extLst>
                    <a:ext uri="{FF2B5EF4-FFF2-40B4-BE49-F238E27FC236}">
                      <a16:creationId xmlns:a16="http://schemas.microsoft.com/office/drawing/2014/main" id="{708403DD-042C-124D-174B-DC83CBF353D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069084" y="783028"/>
                  <a:ext cx="26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6444" name="Freihand 56443">
                  <a:extLst>
                    <a:ext uri="{FF2B5EF4-FFF2-40B4-BE49-F238E27FC236}">
                      <a16:creationId xmlns:a16="http://schemas.microsoft.com/office/drawing/2014/main" id="{655B7D51-BF58-1531-A2E7-54D96E7C336F}"/>
                    </a:ext>
                  </a:extLst>
                </p14:cNvPr>
                <p14:cNvContentPartPr/>
                <p14:nvPr/>
              </p14:nvContentPartPr>
              <p14:xfrm>
                <a:off x="11251244" y="806788"/>
                <a:ext cx="245880" cy="227160"/>
              </p14:xfrm>
            </p:contentPart>
          </mc:Choice>
          <mc:Fallback>
            <p:pic>
              <p:nvPicPr>
                <p:cNvPr id="56444" name="Freihand 56443">
                  <a:extLst>
                    <a:ext uri="{FF2B5EF4-FFF2-40B4-BE49-F238E27FC236}">
                      <a16:creationId xmlns:a16="http://schemas.microsoft.com/office/drawing/2014/main" id="{655B7D51-BF58-1531-A2E7-54D96E7C336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242604" y="797788"/>
                  <a:ext cx="263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56446" name="Freihand 56445">
                  <a:extLst>
                    <a:ext uri="{FF2B5EF4-FFF2-40B4-BE49-F238E27FC236}">
                      <a16:creationId xmlns:a16="http://schemas.microsoft.com/office/drawing/2014/main" id="{C763BC09-CD3D-FEF3-9C0A-F1B21BDA72C4}"/>
                    </a:ext>
                  </a:extLst>
                </p14:cNvPr>
                <p14:cNvContentPartPr/>
                <p14:nvPr/>
              </p14:nvContentPartPr>
              <p14:xfrm>
                <a:off x="10050284" y="1359748"/>
                <a:ext cx="246240" cy="191880"/>
              </p14:xfrm>
            </p:contentPart>
          </mc:Choice>
          <mc:Fallback>
            <p:pic>
              <p:nvPicPr>
                <p:cNvPr id="56446" name="Freihand 56445">
                  <a:extLst>
                    <a:ext uri="{FF2B5EF4-FFF2-40B4-BE49-F238E27FC236}">
                      <a16:creationId xmlns:a16="http://schemas.microsoft.com/office/drawing/2014/main" id="{C763BC09-CD3D-FEF3-9C0A-F1B21BDA72C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41644" y="1350748"/>
                  <a:ext cx="263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56451" name="Freihand 56450">
                  <a:extLst>
                    <a:ext uri="{FF2B5EF4-FFF2-40B4-BE49-F238E27FC236}">
                      <a16:creationId xmlns:a16="http://schemas.microsoft.com/office/drawing/2014/main" id="{87A4F76F-FEE9-7096-4E4D-425445CBFEA7}"/>
                    </a:ext>
                  </a:extLst>
                </p14:cNvPr>
                <p14:cNvContentPartPr/>
                <p14:nvPr/>
              </p14:nvContentPartPr>
              <p14:xfrm>
                <a:off x="10507484" y="1693108"/>
                <a:ext cx="190800" cy="95760"/>
              </p14:xfrm>
            </p:contentPart>
          </mc:Choice>
          <mc:Fallback>
            <p:pic>
              <p:nvPicPr>
                <p:cNvPr id="56451" name="Freihand 56450">
                  <a:extLst>
                    <a:ext uri="{FF2B5EF4-FFF2-40B4-BE49-F238E27FC236}">
                      <a16:creationId xmlns:a16="http://schemas.microsoft.com/office/drawing/2014/main" id="{87A4F76F-FEE9-7096-4E4D-425445CBFEA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498844" y="1684108"/>
                  <a:ext cx="208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56447" name="Freihand 56446">
                  <a:extLst>
                    <a:ext uri="{FF2B5EF4-FFF2-40B4-BE49-F238E27FC236}">
                      <a16:creationId xmlns:a16="http://schemas.microsoft.com/office/drawing/2014/main" id="{999816B0-3072-26ED-8243-BA0B7565D2F4}"/>
                    </a:ext>
                  </a:extLst>
                </p14:cNvPr>
                <p14:cNvContentPartPr/>
                <p14:nvPr/>
              </p14:nvContentPartPr>
              <p14:xfrm>
                <a:off x="10517564" y="1367668"/>
                <a:ext cx="291960" cy="131760"/>
              </p14:xfrm>
            </p:contentPart>
          </mc:Choice>
          <mc:Fallback>
            <p:pic>
              <p:nvPicPr>
                <p:cNvPr id="56447" name="Freihand 56446">
                  <a:extLst>
                    <a:ext uri="{FF2B5EF4-FFF2-40B4-BE49-F238E27FC236}">
                      <a16:creationId xmlns:a16="http://schemas.microsoft.com/office/drawing/2014/main" id="{999816B0-3072-26ED-8243-BA0B7565D2F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08924" y="1359028"/>
                  <a:ext cx="309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56448" name="Freihand 56447">
                  <a:extLst>
                    <a:ext uri="{FF2B5EF4-FFF2-40B4-BE49-F238E27FC236}">
                      <a16:creationId xmlns:a16="http://schemas.microsoft.com/office/drawing/2014/main" id="{489E81D5-8923-3D4E-C0B3-BF50A69EC2A8}"/>
                    </a:ext>
                  </a:extLst>
                </p14:cNvPr>
                <p14:cNvContentPartPr/>
                <p14:nvPr/>
              </p14:nvContentPartPr>
              <p14:xfrm>
                <a:off x="10824284" y="1330948"/>
                <a:ext cx="216000" cy="116640"/>
              </p14:xfrm>
            </p:contentPart>
          </mc:Choice>
          <mc:Fallback>
            <p:pic>
              <p:nvPicPr>
                <p:cNvPr id="56448" name="Freihand 56447">
                  <a:extLst>
                    <a:ext uri="{FF2B5EF4-FFF2-40B4-BE49-F238E27FC236}">
                      <a16:creationId xmlns:a16="http://schemas.microsoft.com/office/drawing/2014/main" id="{489E81D5-8923-3D4E-C0B3-BF50A69EC2A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15644" y="1322308"/>
                  <a:ext cx="233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56449" name="Freihand 56448">
                  <a:extLst>
                    <a:ext uri="{FF2B5EF4-FFF2-40B4-BE49-F238E27FC236}">
                      <a16:creationId xmlns:a16="http://schemas.microsoft.com/office/drawing/2014/main" id="{C4599731-0FAE-4AFC-8210-58339304F0EE}"/>
                    </a:ext>
                  </a:extLst>
                </p14:cNvPr>
                <p14:cNvContentPartPr/>
                <p14:nvPr/>
              </p14:nvContentPartPr>
              <p14:xfrm>
                <a:off x="11054684" y="1265788"/>
                <a:ext cx="135000" cy="108720"/>
              </p14:xfrm>
            </p:contentPart>
          </mc:Choice>
          <mc:Fallback>
            <p:pic>
              <p:nvPicPr>
                <p:cNvPr id="56449" name="Freihand 56448">
                  <a:extLst>
                    <a:ext uri="{FF2B5EF4-FFF2-40B4-BE49-F238E27FC236}">
                      <a16:creationId xmlns:a16="http://schemas.microsoft.com/office/drawing/2014/main" id="{C4599731-0FAE-4AFC-8210-58339304F0E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045684" y="1257148"/>
                  <a:ext cx="152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56450" name="Freihand 56449">
                  <a:extLst>
                    <a:ext uri="{FF2B5EF4-FFF2-40B4-BE49-F238E27FC236}">
                      <a16:creationId xmlns:a16="http://schemas.microsoft.com/office/drawing/2014/main" id="{F07AF4AC-A121-594A-338F-B4A52DE89151}"/>
                    </a:ext>
                  </a:extLst>
                </p14:cNvPr>
                <p14:cNvContentPartPr/>
                <p14:nvPr/>
              </p14:nvContentPartPr>
              <p14:xfrm>
                <a:off x="11057564" y="1179388"/>
                <a:ext cx="16920" cy="262800"/>
              </p14:xfrm>
            </p:contentPart>
          </mc:Choice>
          <mc:Fallback>
            <p:pic>
              <p:nvPicPr>
                <p:cNvPr id="56450" name="Freihand 56449">
                  <a:extLst>
                    <a:ext uri="{FF2B5EF4-FFF2-40B4-BE49-F238E27FC236}">
                      <a16:creationId xmlns:a16="http://schemas.microsoft.com/office/drawing/2014/main" id="{F07AF4AC-A121-594A-338F-B4A52DE8915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048924" y="1170388"/>
                  <a:ext cx="34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56452" name="Freihand 56451">
                  <a:extLst>
                    <a:ext uri="{FF2B5EF4-FFF2-40B4-BE49-F238E27FC236}">
                      <a16:creationId xmlns:a16="http://schemas.microsoft.com/office/drawing/2014/main" id="{6586A585-3B55-4F0F-AB80-01D41593B4A4}"/>
                    </a:ext>
                  </a:extLst>
                </p14:cNvPr>
                <p14:cNvContentPartPr/>
                <p14:nvPr/>
              </p14:nvContentPartPr>
              <p14:xfrm>
                <a:off x="10948124" y="1521748"/>
                <a:ext cx="16920" cy="68760"/>
              </p14:xfrm>
            </p:contentPart>
          </mc:Choice>
          <mc:Fallback>
            <p:pic>
              <p:nvPicPr>
                <p:cNvPr id="56452" name="Freihand 56451">
                  <a:extLst>
                    <a:ext uri="{FF2B5EF4-FFF2-40B4-BE49-F238E27FC236}">
                      <a16:creationId xmlns:a16="http://schemas.microsoft.com/office/drawing/2014/main" id="{6586A585-3B55-4F0F-AB80-01D41593B4A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939124" y="1512748"/>
                  <a:ext cx="34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56454" name="Freihand 56453">
                  <a:extLst>
                    <a:ext uri="{FF2B5EF4-FFF2-40B4-BE49-F238E27FC236}">
                      <a16:creationId xmlns:a16="http://schemas.microsoft.com/office/drawing/2014/main" id="{D7693B02-EFF4-8DB0-9337-C9791C10CFE2}"/>
                    </a:ext>
                  </a:extLst>
                </p14:cNvPr>
                <p14:cNvContentPartPr/>
                <p14:nvPr/>
              </p14:nvContentPartPr>
              <p14:xfrm>
                <a:off x="10755884" y="1598788"/>
                <a:ext cx="285840" cy="162000"/>
              </p14:xfrm>
            </p:contentPart>
          </mc:Choice>
          <mc:Fallback>
            <p:pic>
              <p:nvPicPr>
                <p:cNvPr id="56454" name="Freihand 56453">
                  <a:extLst>
                    <a:ext uri="{FF2B5EF4-FFF2-40B4-BE49-F238E27FC236}">
                      <a16:creationId xmlns:a16="http://schemas.microsoft.com/office/drawing/2014/main" id="{D7693B02-EFF4-8DB0-9337-C9791C10CFE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746884" y="1589788"/>
                  <a:ext cx="303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56455" name="Freihand 56454">
                  <a:extLst>
                    <a:ext uri="{FF2B5EF4-FFF2-40B4-BE49-F238E27FC236}">
                      <a16:creationId xmlns:a16="http://schemas.microsoft.com/office/drawing/2014/main" id="{9572CEF4-EE8A-530D-BE2F-5EE55732BFB9}"/>
                    </a:ext>
                  </a:extLst>
                </p14:cNvPr>
                <p14:cNvContentPartPr/>
                <p14:nvPr/>
              </p14:nvContentPartPr>
              <p14:xfrm>
                <a:off x="11037764" y="1511308"/>
                <a:ext cx="142560" cy="199080"/>
              </p14:xfrm>
            </p:contentPart>
          </mc:Choice>
          <mc:Fallback>
            <p:pic>
              <p:nvPicPr>
                <p:cNvPr id="56455" name="Freihand 56454">
                  <a:extLst>
                    <a:ext uri="{FF2B5EF4-FFF2-40B4-BE49-F238E27FC236}">
                      <a16:creationId xmlns:a16="http://schemas.microsoft.com/office/drawing/2014/main" id="{9572CEF4-EE8A-530D-BE2F-5EE55732BFB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028764" y="1502308"/>
                  <a:ext cx="160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56456" name="Freihand 56455">
                  <a:extLst>
                    <a:ext uri="{FF2B5EF4-FFF2-40B4-BE49-F238E27FC236}">
                      <a16:creationId xmlns:a16="http://schemas.microsoft.com/office/drawing/2014/main" id="{E93693A9-7197-7228-FE72-FC12A3F5056C}"/>
                    </a:ext>
                  </a:extLst>
                </p14:cNvPr>
                <p14:cNvContentPartPr/>
                <p14:nvPr/>
              </p14:nvContentPartPr>
              <p14:xfrm>
                <a:off x="11215604" y="1572868"/>
                <a:ext cx="86400" cy="114480"/>
              </p14:xfrm>
            </p:contentPart>
          </mc:Choice>
          <mc:Fallback>
            <p:pic>
              <p:nvPicPr>
                <p:cNvPr id="56456" name="Freihand 56455">
                  <a:extLst>
                    <a:ext uri="{FF2B5EF4-FFF2-40B4-BE49-F238E27FC236}">
                      <a16:creationId xmlns:a16="http://schemas.microsoft.com/office/drawing/2014/main" id="{E93693A9-7197-7228-FE72-FC12A3F5056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206964" y="1564228"/>
                  <a:ext cx="104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56457" name="Freihand 56456">
                  <a:extLst>
                    <a:ext uri="{FF2B5EF4-FFF2-40B4-BE49-F238E27FC236}">
                      <a16:creationId xmlns:a16="http://schemas.microsoft.com/office/drawing/2014/main" id="{B2A81C5D-AC03-03AF-FD3B-B3E653294775}"/>
                    </a:ext>
                  </a:extLst>
                </p14:cNvPr>
                <p14:cNvContentPartPr/>
                <p14:nvPr/>
              </p14:nvContentPartPr>
              <p14:xfrm>
                <a:off x="11321804" y="1384228"/>
                <a:ext cx="175320" cy="337680"/>
              </p14:xfrm>
            </p:contentPart>
          </mc:Choice>
          <mc:Fallback>
            <p:pic>
              <p:nvPicPr>
                <p:cNvPr id="56457" name="Freihand 56456">
                  <a:extLst>
                    <a:ext uri="{FF2B5EF4-FFF2-40B4-BE49-F238E27FC236}">
                      <a16:creationId xmlns:a16="http://schemas.microsoft.com/office/drawing/2014/main" id="{B2A81C5D-AC03-03AF-FD3B-B3E65329477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313164" y="1375228"/>
                  <a:ext cx="1929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56459" name="Freihand 56458">
                  <a:extLst>
                    <a:ext uri="{FF2B5EF4-FFF2-40B4-BE49-F238E27FC236}">
                      <a16:creationId xmlns:a16="http://schemas.microsoft.com/office/drawing/2014/main" id="{834757D5-2776-5744-D3FC-A6E73CCDFC29}"/>
                    </a:ext>
                  </a:extLst>
                </p14:cNvPr>
                <p14:cNvContentPartPr/>
                <p14:nvPr/>
              </p14:nvContentPartPr>
              <p14:xfrm>
                <a:off x="4938644" y="3633508"/>
                <a:ext cx="238680" cy="148680"/>
              </p14:xfrm>
            </p:contentPart>
          </mc:Choice>
          <mc:Fallback>
            <p:pic>
              <p:nvPicPr>
                <p:cNvPr id="56459" name="Freihand 56458">
                  <a:extLst>
                    <a:ext uri="{FF2B5EF4-FFF2-40B4-BE49-F238E27FC236}">
                      <a16:creationId xmlns:a16="http://schemas.microsoft.com/office/drawing/2014/main" id="{834757D5-2776-5744-D3FC-A6E73CCDFC2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930004" y="3624868"/>
                  <a:ext cx="256320" cy="1663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40015" y="96009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Income approach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The income approach counts the different typs contributing to </a:t>
            </a:r>
            <a:r>
              <a:rPr lang="de-DE" altLang="de-DE" sz="2300" b="1"/>
              <a:t>national income</a:t>
            </a:r>
            <a:r>
              <a:rPr lang="de-DE" altLang="de-DE" sz="2300"/>
              <a:t>.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Mainly we look at the income from the general factors of production: Capital and Labor. Thus we count </a:t>
            </a:r>
            <a:r>
              <a:rPr lang="de-DE" altLang="de-DE" sz="2300" b="1"/>
              <a:t>corporate and investment income </a:t>
            </a:r>
            <a:r>
              <a:rPr lang="de-DE" altLang="de-DE" sz="2300"/>
              <a:t>from capital and </a:t>
            </a:r>
            <a:r>
              <a:rPr lang="de-DE" altLang="de-DE" sz="2300" b="1"/>
              <a:t>compensation of employees </a:t>
            </a:r>
            <a:r>
              <a:rPr lang="de-DE" altLang="de-DE" sz="2300"/>
              <a:t>from labor. The aggregate variable measuring the division of national income is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</a:t>
            </a:r>
            <a:r>
              <a:rPr lang="de-DE" altLang="de-DE" sz="2300"/>
              <a:t>	</a:t>
            </a:r>
            <a:r>
              <a:rPr lang="de-DE" altLang="de-DE" sz="2300" b="1"/>
              <a:t> 	compensation of employees </a:t>
            </a: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/>
              <a:t>Labor Share 		= 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</a:t>
            </a:r>
            <a:r>
              <a:rPr lang="de-DE" altLang="de-DE" sz="2300"/>
              <a:t>	          </a:t>
            </a:r>
            <a:r>
              <a:rPr lang="de-DE" altLang="de-DE" sz="2300" b="1"/>
              <a:t>national income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078283" y="4094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D6C9D14-5173-3AC8-D24E-CF0EECF24FDE}"/>
                  </a:ext>
                </a:extLst>
              </p14:cNvPr>
              <p14:cNvContentPartPr/>
              <p14:nvPr/>
            </p14:nvContentPartPr>
            <p14:xfrm>
              <a:off x="4221884" y="515548"/>
              <a:ext cx="2277360" cy="25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D6C9D14-5173-3AC8-D24E-CF0EECF24F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3244" y="506548"/>
                <a:ext cx="2295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6B2B437-02D6-7310-1FB4-24343FC690BA}"/>
                  </a:ext>
                </a:extLst>
              </p14:cNvPr>
              <p14:cNvContentPartPr/>
              <p14:nvPr/>
            </p14:nvContentPartPr>
            <p14:xfrm>
              <a:off x="134804" y="4221388"/>
              <a:ext cx="1694880" cy="1422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6B2B437-02D6-7310-1FB4-24343FC690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04" y="4212748"/>
                <a:ext cx="17125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300B12C-8762-7BE4-0E83-AC33A2CF3065}"/>
                  </a:ext>
                </a:extLst>
              </p14:cNvPr>
              <p14:cNvContentPartPr/>
              <p14:nvPr/>
            </p14:nvContentPartPr>
            <p14:xfrm>
              <a:off x="3812924" y="3926188"/>
              <a:ext cx="3623400" cy="64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300B12C-8762-7BE4-0E83-AC33A2CF30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4284" y="3917548"/>
                <a:ext cx="364104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51946E9-84E1-D31F-D58A-199F7792BAFE}"/>
              </a:ext>
            </a:extLst>
          </p:cNvPr>
          <p:cNvGrpSpPr/>
          <p:nvPr/>
        </p:nvGrpSpPr>
        <p:grpSpPr>
          <a:xfrm>
            <a:off x="4624724" y="3271708"/>
            <a:ext cx="1845360" cy="290880"/>
            <a:chOff x="4624724" y="3271708"/>
            <a:chExt cx="184536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FF85BF0-E8F4-5907-CD87-20C0316C774B}"/>
                    </a:ext>
                  </a:extLst>
                </p14:cNvPr>
                <p14:cNvContentPartPr/>
                <p14:nvPr/>
              </p14:nvContentPartPr>
              <p14:xfrm>
                <a:off x="4624724" y="3396268"/>
                <a:ext cx="201600" cy="106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FF85BF0-E8F4-5907-CD87-20C0316C77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16084" y="3387268"/>
                  <a:ext cx="219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4A3B92D-6711-0FB0-CF4B-6BF6AA162DD2}"/>
                    </a:ext>
                  </a:extLst>
                </p14:cNvPr>
                <p14:cNvContentPartPr/>
                <p14:nvPr/>
              </p14:nvContentPartPr>
              <p14:xfrm>
                <a:off x="4892204" y="3401308"/>
                <a:ext cx="157320" cy="972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4A3B92D-6711-0FB0-CF4B-6BF6AA162DD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83204" y="3392668"/>
                  <a:ext cx="174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696DF59-FF27-5504-A422-A602D4822B6E}"/>
                    </a:ext>
                  </a:extLst>
                </p14:cNvPr>
                <p14:cNvContentPartPr/>
                <p14:nvPr/>
              </p14:nvContentPartPr>
              <p14:xfrm>
                <a:off x="5074724" y="3372148"/>
                <a:ext cx="177480" cy="1904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696DF59-FF27-5504-A422-A602D4822B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66084" y="3363148"/>
                  <a:ext cx="195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C69E63A-2AE6-DFDF-17B0-8FB3A1E1E4CC}"/>
                    </a:ext>
                  </a:extLst>
                </p14:cNvPr>
                <p14:cNvContentPartPr/>
                <p14:nvPr/>
              </p14:nvContentPartPr>
              <p14:xfrm>
                <a:off x="5445524" y="3316708"/>
                <a:ext cx="234000" cy="133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C69E63A-2AE6-DFDF-17B0-8FB3A1E1E4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36524" y="3308068"/>
                  <a:ext cx="251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9F3F383-225E-D13A-D99E-0989CD52CADE}"/>
                    </a:ext>
                  </a:extLst>
                </p14:cNvPr>
                <p14:cNvContentPartPr/>
                <p14:nvPr/>
              </p14:nvContentPartPr>
              <p14:xfrm>
                <a:off x="5661884" y="3271708"/>
                <a:ext cx="172440" cy="152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9F3F383-225E-D13A-D99E-0989CD52CAD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52884" y="3262708"/>
                  <a:ext cx="190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E18D0A7-DABD-58E5-85CB-41D9525A5628}"/>
                    </a:ext>
                  </a:extLst>
                </p14:cNvPr>
                <p14:cNvContentPartPr/>
                <p14:nvPr/>
              </p14:nvContentPartPr>
              <p14:xfrm>
                <a:off x="5906324" y="3299068"/>
                <a:ext cx="563760" cy="117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E18D0A7-DABD-58E5-85CB-41D9525A56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97324" y="3290068"/>
                  <a:ext cx="58140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50FA13A-A056-75EF-E6E0-F872FF0A586C}"/>
                  </a:ext>
                </a:extLst>
              </p14:cNvPr>
              <p14:cNvContentPartPr/>
              <p14:nvPr/>
            </p14:nvContentPartPr>
            <p14:xfrm>
              <a:off x="4404404" y="4135348"/>
              <a:ext cx="2372760" cy="6091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50FA13A-A056-75EF-E6E0-F872FF0A586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95764" y="4126348"/>
                <a:ext cx="239040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B8B5628-EF6D-0F92-1654-E9378AF8AED8}"/>
                  </a:ext>
                </a:extLst>
              </p14:cNvPr>
              <p14:cNvContentPartPr/>
              <p14:nvPr/>
            </p14:nvContentPartPr>
            <p14:xfrm>
              <a:off x="7843484" y="3869668"/>
              <a:ext cx="252360" cy="1134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B8B5628-EF6D-0F92-1654-E9378AF8AED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34484" y="3860668"/>
                <a:ext cx="27000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A17EF46-DBD3-78BB-366A-D875D33B9371}"/>
              </a:ext>
            </a:extLst>
          </p:cNvPr>
          <p:cNvGrpSpPr/>
          <p:nvPr/>
        </p:nvGrpSpPr>
        <p:grpSpPr>
          <a:xfrm>
            <a:off x="8418404" y="3584548"/>
            <a:ext cx="335160" cy="546480"/>
            <a:chOff x="8418404" y="3584548"/>
            <a:chExt cx="335160" cy="54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3431219-5E66-1738-CB45-669FF92B9F15}"/>
                    </a:ext>
                  </a:extLst>
                </p14:cNvPr>
                <p14:cNvContentPartPr/>
                <p14:nvPr/>
              </p14:nvContentPartPr>
              <p14:xfrm>
                <a:off x="8418404" y="3584548"/>
                <a:ext cx="232560" cy="166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3431219-5E66-1738-CB45-669FF92B9F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09764" y="3575908"/>
                  <a:ext cx="250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2E348EE-A5BD-CFB0-9184-A1906DB1EE46}"/>
                    </a:ext>
                  </a:extLst>
                </p14:cNvPr>
                <p14:cNvContentPartPr/>
                <p14:nvPr/>
              </p14:nvContentPartPr>
              <p14:xfrm>
                <a:off x="8459084" y="3738268"/>
                <a:ext cx="294480" cy="131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2E348EE-A5BD-CFB0-9184-A1906DB1EE4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50084" y="3729628"/>
                  <a:ext cx="312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3FD29A2-2F2E-7F1C-7E5A-4C549F22F8AB}"/>
                    </a:ext>
                  </a:extLst>
                </p14:cNvPr>
                <p14:cNvContentPartPr/>
                <p14:nvPr/>
              </p14:nvContentPartPr>
              <p14:xfrm>
                <a:off x="8515604" y="3846268"/>
                <a:ext cx="228240" cy="284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3FD29A2-2F2E-7F1C-7E5A-4C549F22F8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06964" y="3837268"/>
                  <a:ext cx="245880" cy="3024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labor share (Germany): Income approach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349299F-A312-34E3-2600-3DE978732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99" y="596008"/>
            <a:ext cx="8462208" cy="45775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4D04E59-D627-9F8E-8737-06AFE50B2EFB}"/>
                  </a:ext>
                </a:extLst>
              </p14:cNvPr>
              <p14:cNvContentPartPr/>
              <p14:nvPr/>
            </p14:nvContentPartPr>
            <p14:xfrm>
              <a:off x="1101404" y="2224828"/>
              <a:ext cx="7080120" cy="817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4D04E59-D627-9F8E-8737-06AFE50B2E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2404" y="2215828"/>
                <a:ext cx="709776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C58914C-49F3-9B17-AC73-498FF5F2ADB9}"/>
              </a:ext>
            </a:extLst>
          </p:cNvPr>
          <p:cNvGrpSpPr/>
          <p:nvPr/>
        </p:nvGrpSpPr>
        <p:grpSpPr>
          <a:xfrm>
            <a:off x="8798204" y="1942588"/>
            <a:ext cx="276480" cy="607320"/>
            <a:chOff x="8798204" y="1942588"/>
            <a:chExt cx="276480" cy="60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AB58B6A-49AE-F47B-3695-55D1D1AC47F3}"/>
                    </a:ext>
                  </a:extLst>
                </p14:cNvPr>
                <p14:cNvContentPartPr/>
                <p14:nvPr/>
              </p14:nvContentPartPr>
              <p14:xfrm>
                <a:off x="8824124" y="1942588"/>
                <a:ext cx="198720" cy="1800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AB58B6A-49AE-F47B-3695-55D1D1AC47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15484" y="1933588"/>
                  <a:ext cx="216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60AA93C-EB02-E034-F378-5E1F8B75BE62}"/>
                    </a:ext>
                  </a:extLst>
                </p14:cNvPr>
                <p14:cNvContentPartPr/>
                <p14:nvPr/>
              </p14:nvContentPartPr>
              <p14:xfrm>
                <a:off x="8798204" y="2196748"/>
                <a:ext cx="276480" cy="45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60AA93C-EB02-E034-F378-5E1F8B75BE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89564" y="2187748"/>
                  <a:ext cx="294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348AA68-7958-6C76-A786-E78E4849AA7A}"/>
                    </a:ext>
                  </a:extLst>
                </p14:cNvPr>
                <p14:cNvContentPartPr/>
                <p14:nvPr/>
              </p14:nvContentPartPr>
              <p14:xfrm>
                <a:off x="8864084" y="2309428"/>
                <a:ext cx="177480" cy="2404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348AA68-7958-6C76-A786-E78E4849AA7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55444" y="2300788"/>
                  <a:ext cx="1951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64D7E99-406A-C46A-E448-2C0EF694DF8E}"/>
              </a:ext>
            </a:extLst>
          </p:cNvPr>
          <p:cNvGrpSpPr/>
          <p:nvPr/>
        </p:nvGrpSpPr>
        <p:grpSpPr>
          <a:xfrm>
            <a:off x="9453404" y="2025748"/>
            <a:ext cx="226440" cy="286200"/>
            <a:chOff x="9453404" y="2025748"/>
            <a:chExt cx="22644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87C1E0E-3A0C-C741-AE84-13ABFE75F691}"/>
                    </a:ext>
                  </a:extLst>
                </p14:cNvPr>
                <p14:cNvContentPartPr/>
                <p14:nvPr/>
              </p14:nvContentPartPr>
              <p14:xfrm>
                <a:off x="9564284" y="2025748"/>
                <a:ext cx="12960" cy="195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87C1E0E-3A0C-C741-AE84-13ABFE75F6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55644" y="2017108"/>
                  <a:ext cx="30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44A962F-A85E-2762-7F48-A59610536EDE}"/>
                    </a:ext>
                  </a:extLst>
                </p14:cNvPr>
                <p14:cNvContentPartPr/>
                <p14:nvPr/>
              </p14:nvContentPartPr>
              <p14:xfrm>
                <a:off x="9453404" y="2078668"/>
                <a:ext cx="226440" cy="233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44A962F-A85E-2762-7F48-A59610536E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44764" y="2069668"/>
                  <a:ext cx="24408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6D9CD6C-A295-A386-4B7D-56E18E262B43}"/>
              </a:ext>
            </a:extLst>
          </p:cNvPr>
          <p:cNvGrpSpPr/>
          <p:nvPr/>
        </p:nvGrpSpPr>
        <p:grpSpPr>
          <a:xfrm>
            <a:off x="9958484" y="1738108"/>
            <a:ext cx="1851840" cy="501120"/>
            <a:chOff x="9958484" y="1738108"/>
            <a:chExt cx="185184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7120891-4A0B-407B-A662-AA04699468C7}"/>
                    </a:ext>
                  </a:extLst>
                </p14:cNvPr>
                <p14:cNvContentPartPr/>
                <p14:nvPr/>
              </p14:nvContentPartPr>
              <p14:xfrm>
                <a:off x="9958484" y="2021788"/>
                <a:ext cx="98640" cy="208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7120891-4A0B-407B-A662-AA04699468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49484" y="2012788"/>
                  <a:ext cx="116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E5C0D3F-60AE-C3F4-097C-26002524177A}"/>
                    </a:ext>
                  </a:extLst>
                </p14:cNvPr>
                <p14:cNvContentPartPr/>
                <p14:nvPr/>
              </p14:nvContentPartPr>
              <p14:xfrm>
                <a:off x="10024004" y="1993708"/>
                <a:ext cx="516600" cy="183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E5C0D3F-60AE-C3F4-097C-2600252417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15004" y="1985068"/>
                  <a:ext cx="534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2F19AE9-37E7-270A-EDB4-C77D8E36E16B}"/>
                    </a:ext>
                  </a:extLst>
                </p14:cNvPr>
                <p14:cNvContentPartPr/>
                <p14:nvPr/>
              </p14:nvContentPartPr>
              <p14:xfrm>
                <a:off x="10309844" y="1888588"/>
                <a:ext cx="153720" cy="124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2F19AE9-37E7-270A-EDB4-C77D8E36E1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00844" y="1879588"/>
                  <a:ext cx="171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9D6F777-70BD-0404-B14B-649DB901338F}"/>
                    </a:ext>
                  </a:extLst>
                </p14:cNvPr>
                <p14:cNvContentPartPr/>
                <p14:nvPr/>
              </p14:nvContentPartPr>
              <p14:xfrm>
                <a:off x="10510004" y="2083708"/>
                <a:ext cx="118800" cy="116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9D6F777-70BD-0404-B14B-649DB90133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01364" y="2074708"/>
                  <a:ext cx="136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9C7F98D-1DEC-FC14-760F-63E195BB9780}"/>
                    </a:ext>
                  </a:extLst>
                </p14:cNvPr>
                <p14:cNvContentPartPr/>
                <p14:nvPr/>
              </p14:nvContentPartPr>
              <p14:xfrm>
                <a:off x="10758044" y="2031868"/>
                <a:ext cx="148680" cy="20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9C7F98D-1DEC-FC14-760F-63E195BB97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749044" y="2022868"/>
                  <a:ext cx="166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9364C75-33D4-BA3B-6C69-955E305913B5}"/>
                    </a:ext>
                  </a:extLst>
                </p14:cNvPr>
                <p14:cNvContentPartPr/>
                <p14:nvPr/>
              </p14:nvContentPartPr>
              <p14:xfrm>
                <a:off x="10990244" y="1941148"/>
                <a:ext cx="119520" cy="298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9364C75-33D4-BA3B-6C69-955E305913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81604" y="1932508"/>
                  <a:ext cx="1371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684CE0D-F9C4-D6C0-E3E4-7C6A4C010A46}"/>
                    </a:ext>
                  </a:extLst>
                </p14:cNvPr>
                <p14:cNvContentPartPr/>
                <p14:nvPr/>
              </p14:nvContentPartPr>
              <p14:xfrm>
                <a:off x="11149724" y="1941508"/>
                <a:ext cx="373680" cy="91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684CE0D-F9C4-D6C0-E3E4-7C6A4C010A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41084" y="1932868"/>
                  <a:ext cx="391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2C8BCE2-2C4D-D14C-A87F-CE18349503BD}"/>
                    </a:ext>
                  </a:extLst>
                </p14:cNvPr>
                <p14:cNvContentPartPr/>
                <p14:nvPr/>
              </p14:nvContentPartPr>
              <p14:xfrm>
                <a:off x="11560844" y="1764028"/>
                <a:ext cx="134280" cy="236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2C8BCE2-2C4D-D14C-A87F-CE18349503B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551844" y="1755028"/>
                  <a:ext cx="151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AA555BB-5528-8C99-9A6F-3AF83A8DA0B9}"/>
                    </a:ext>
                  </a:extLst>
                </p14:cNvPr>
                <p14:cNvContentPartPr/>
                <p14:nvPr/>
              </p14:nvContentPartPr>
              <p14:xfrm>
                <a:off x="11656244" y="1859428"/>
                <a:ext cx="154080" cy="111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AA555BB-5528-8C99-9A6F-3AF83A8DA0B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47244" y="1850428"/>
                  <a:ext cx="171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DEF20CD-3B5F-B82E-CC86-2BABF63C2FA8}"/>
                    </a:ext>
                  </a:extLst>
                </p14:cNvPr>
                <p14:cNvContentPartPr/>
                <p14:nvPr/>
              </p14:nvContentPartPr>
              <p14:xfrm>
                <a:off x="11336564" y="1738108"/>
                <a:ext cx="16200" cy="14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DEF20CD-3B5F-B82E-CC86-2BABF63C2F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27564" y="1729468"/>
                  <a:ext cx="3384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D590E5D-FE69-158E-897D-284F801860EF}"/>
                  </a:ext>
                </a:extLst>
              </p14:cNvPr>
              <p14:cNvContentPartPr/>
              <p14:nvPr/>
            </p14:nvContentPartPr>
            <p14:xfrm>
              <a:off x="2228564" y="1150228"/>
              <a:ext cx="582840" cy="576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D590E5D-FE69-158E-897D-284F801860E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19924" y="1141228"/>
                <a:ext cx="6004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91159D0-7A3B-AF76-B908-F8BE1B251478}"/>
                  </a:ext>
                </a:extLst>
              </p14:cNvPr>
              <p14:cNvContentPartPr/>
              <p14:nvPr/>
            </p14:nvContentPartPr>
            <p14:xfrm>
              <a:off x="6000284" y="3453508"/>
              <a:ext cx="494640" cy="158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91159D0-7A3B-AF76-B908-F8BE1B25147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91284" y="3444508"/>
                <a:ext cx="512280" cy="3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Magic Square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552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Price level stability</a:t>
            </a:r>
            <a:endParaRPr lang="de-DE" dirty="0"/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166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High level of employment</a:t>
            </a:r>
            <a:endParaRPr lang="de-DE" dirty="0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17996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Steady and appropriate economic growth</a:t>
            </a:r>
            <a:endParaRPr lang="de-DE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2368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External balance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45A5C26-AD73-C394-A03A-D960515074F8}"/>
                  </a:ext>
                </a:extLst>
              </p14:cNvPr>
              <p14:cNvContentPartPr/>
              <p14:nvPr/>
            </p14:nvContentPartPr>
            <p14:xfrm>
              <a:off x="2498204" y="718228"/>
              <a:ext cx="2000880" cy="86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45A5C26-AD73-C394-A03A-D9605150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9204" y="709228"/>
                <a:ext cx="20185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A0B4A32-36B4-E304-7202-D1FC89D9F3ED}"/>
                  </a:ext>
                </a:extLst>
              </p14:cNvPr>
              <p14:cNvContentPartPr/>
              <p14:nvPr/>
            </p14:nvContentPartPr>
            <p14:xfrm>
              <a:off x="334964" y="1996228"/>
              <a:ext cx="2109960" cy="640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A0B4A32-36B4-E304-7202-D1FC89D9F3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324" y="1987228"/>
                <a:ext cx="21276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E36E420-7181-25DB-8583-6F2253B68FBB}"/>
                  </a:ext>
                </a:extLst>
              </p14:cNvPr>
              <p14:cNvContentPartPr/>
              <p14:nvPr/>
            </p14:nvContentPartPr>
            <p14:xfrm>
              <a:off x="398684" y="1592668"/>
              <a:ext cx="2462040" cy="1170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E36E420-7181-25DB-8583-6F2253B68F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0044" y="1583668"/>
                <a:ext cx="24796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AB7678F-9F8B-291C-3A9E-48E6AE74C202}"/>
                  </a:ext>
                </a:extLst>
              </p14:cNvPr>
              <p14:cNvContentPartPr/>
              <p14:nvPr/>
            </p14:nvContentPartPr>
            <p14:xfrm>
              <a:off x="360524" y="5506228"/>
              <a:ext cx="2640240" cy="67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AB7678F-9F8B-291C-3A9E-48E6AE74C2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1524" y="5497228"/>
                <a:ext cx="2657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82C1849-B5F5-5917-49AF-1C1A2EBE043D}"/>
                  </a:ext>
                </a:extLst>
              </p14:cNvPr>
              <p14:cNvContentPartPr/>
              <p14:nvPr/>
            </p14:nvContentPartPr>
            <p14:xfrm>
              <a:off x="4979684" y="5523148"/>
              <a:ext cx="3544920" cy="1004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82C1849-B5F5-5917-49AF-1C1A2EBE04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71044" y="5514508"/>
                <a:ext cx="3562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5B12F66-2D3D-DBFD-9362-66A6D558EF58}"/>
                  </a:ext>
                </a:extLst>
              </p14:cNvPr>
              <p14:cNvContentPartPr/>
              <p14:nvPr/>
            </p14:nvContentPartPr>
            <p14:xfrm>
              <a:off x="8444" y="1054108"/>
              <a:ext cx="3544560" cy="12909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5B12F66-2D3D-DBFD-9362-66A6D558EF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556" y="1045108"/>
                <a:ext cx="3562200" cy="13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3E984DE-F99B-1401-50DD-947F395B5760}"/>
                  </a:ext>
                </a:extLst>
              </p14:cNvPr>
              <p14:cNvContentPartPr/>
              <p14:nvPr/>
            </p14:nvContentPartPr>
            <p14:xfrm>
              <a:off x="4881404" y="915148"/>
              <a:ext cx="3121560" cy="1134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3E984DE-F99B-1401-50DD-947F395B576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2764" y="906148"/>
                <a:ext cx="3139200" cy="11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C3FB0D8-5F73-6906-94D3-FA8A25A2C053}"/>
              </a:ext>
            </a:extLst>
          </p:cNvPr>
          <p:cNvGrpSpPr/>
          <p:nvPr/>
        </p:nvGrpSpPr>
        <p:grpSpPr>
          <a:xfrm>
            <a:off x="-67876" y="1101628"/>
            <a:ext cx="3411720" cy="3679200"/>
            <a:chOff x="-67876" y="1101628"/>
            <a:chExt cx="3411720" cy="367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50A2979-96C8-53BC-ED72-44EC28A5F0AB}"/>
                    </a:ext>
                  </a:extLst>
                </p14:cNvPr>
                <p14:cNvContentPartPr/>
                <p14:nvPr/>
              </p14:nvContentPartPr>
              <p14:xfrm>
                <a:off x="1063964" y="2323468"/>
                <a:ext cx="252720" cy="23148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50A2979-96C8-53BC-ED72-44EC28A5F0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4964" y="2314468"/>
                  <a:ext cx="270360" cy="23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4574C17-EBAB-5F46-BDBD-96D06B9CBA5C}"/>
                    </a:ext>
                  </a:extLst>
                </p14:cNvPr>
                <p14:cNvContentPartPr/>
                <p14:nvPr/>
              </p14:nvContentPartPr>
              <p14:xfrm>
                <a:off x="1190684" y="2161828"/>
                <a:ext cx="193320" cy="296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4574C17-EBAB-5F46-BDBD-96D06B9CBA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82044" y="2152828"/>
                  <a:ext cx="210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B1AC899-51E4-E186-FD2C-028407E9CABD}"/>
                    </a:ext>
                  </a:extLst>
                </p14:cNvPr>
                <p14:cNvContentPartPr/>
                <p14:nvPr/>
              </p14:nvContentPartPr>
              <p14:xfrm>
                <a:off x="873524" y="4390228"/>
                <a:ext cx="308520" cy="390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B1AC899-51E4-E186-FD2C-028407E9CA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4884" y="4381228"/>
                  <a:ext cx="3261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A5C40F2-CF10-84FD-3ADB-53DF3A5FFD94}"/>
                    </a:ext>
                  </a:extLst>
                </p14:cNvPr>
                <p14:cNvContentPartPr/>
                <p14:nvPr/>
              </p14:nvContentPartPr>
              <p14:xfrm>
                <a:off x="-67876" y="1101628"/>
                <a:ext cx="3411720" cy="1278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A5C40F2-CF10-84FD-3ADB-53DF3A5FFD9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-76876" y="1092628"/>
                  <a:ext cx="3429360" cy="129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089881" y="48046"/>
            <a:ext cx="73083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/>
              <a:t>Steady and appropriate economic growth</a:t>
            </a:r>
            <a:endParaRPr lang="en-US" sz="2400" b="1" dirty="0"/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2202" y="290319"/>
            <a:ext cx="11639798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sz="2000" u="sng">
                <a:solidFill>
                  <a:schemeClr val="tx1"/>
                </a:solidFill>
              </a:rPr>
              <a:t>Indicators</a:t>
            </a:r>
            <a:endParaRPr lang="de-DE" sz="2000" u="sng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change of overall economic performance, not including singular changes in prices (price adjusted GDP)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 per capita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since in general new inhabitants will increase GDP, we also to adjust for population growth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	</a:t>
            </a:r>
            <a:r>
              <a:rPr lang="de-DE" sz="2000">
                <a:solidFill>
                  <a:schemeClr val="tx1"/>
                </a:solidFill>
              </a:rPr>
              <a:t>In developed countries an growth rate of GDP of roughly </a:t>
            </a:r>
            <a:r>
              <a:rPr lang="de-DE" sz="2000" dirty="0">
                <a:solidFill>
                  <a:schemeClr val="tx1"/>
                </a:solidFill>
              </a:rPr>
              <a:t>1%-3</a:t>
            </a:r>
            <a:r>
              <a:rPr lang="de-DE" sz="2000">
                <a:solidFill>
                  <a:schemeClr val="tx1"/>
                </a:solidFill>
              </a:rPr>
              <a:t>% p.a. is claimed to be appropriate on average, without high volatily around this traget growth rate.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650" y="6531017"/>
            <a:ext cx="2313063" cy="237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IMF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6D9F9-CEC4-4F93-ACE7-A6F04CEC94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DCED40-373E-EC3A-7432-F51B9493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2" y="3368400"/>
            <a:ext cx="7094562" cy="32755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0FD8CE6-FDFC-C9A8-C8DF-748A2D34F266}"/>
                  </a:ext>
                </a:extLst>
              </p14:cNvPr>
              <p14:cNvContentPartPr/>
              <p14:nvPr/>
            </p14:nvContentPartPr>
            <p14:xfrm>
              <a:off x="2734004" y="1242266"/>
              <a:ext cx="464040" cy="38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0FD8CE6-FDFC-C9A8-C8DF-748A2D34F2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5364" y="1233626"/>
                <a:ext cx="481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3D42965-ABD3-22A9-359D-3DA781AA0E73}"/>
                  </a:ext>
                </a:extLst>
              </p14:cNvPr>
              <p14:cNvContentPartPr/>
              <p14:nvPr/>
            </p14:nvContentPartPr>
            <p14:xfrm>
              <a:off x="2080244" y="834026"/>
              <a:ext cx="686520" cy="496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3D42965-ABD3-22A9-359D-3DA781AA0E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1244" y="825026"/>
                <a:ext cx="70416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DD68EC2-AB17-88DA-A802-EFE983C4AAB3}"/>
                  </a:ext>
                </a:extLst>
              </p14:cNvPr>
              <p14:cNvContentPartPr/>
              <p14:nvPr/>
            </p14:nvContentPartPr>
            <p14:xfrm>
              <a:off x="2220284" y="1236866"/>
              <a:ext cx="1082880" cy="482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DD68EC2-AB17-88DA-A802-EFE983C4AA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11284" y="1227866"/>
                <a:ext cx="11005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12967AD-6496-8CF9-F1BA-0279979A619E}"/>
                  </a:ext>
                </a:extLst>
              </p14:cNvPr>
              <p14:cNvContentPartPr/>
              <p14:nvPr/>
            </p14:nvContentPartPr>
            <p14:xfrm>
              <a:off x="2217404" y="2162426"/>
              <a:ext cx="2285280" cy="72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12967AD-6496-8CF9-F1BA-0279979A61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08404" y="2153426"/>
                <a:ext cx="23029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57AFEDC-3C86-8D60-874E-63214842241A}"/>
                  </a:ext>
                </a:extLst>
              </p14:cNvPr>
              <p14:cNvContentPartPr/>
              <p14:nvPr/>
            </p14:nvContentPartPr>
            <p14:xfrm>
              <a:off x="2563364" y="6515186"/>
              <a:ext cx="742680" cy="41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57AFEDC-3C86-8D60-874E-63214842241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54364" y="6506546"/>
                <a:ext cx="76032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B3DC063-A253-C066-78FB-E2A9E071E33D}"/>
              </a:ext>
            </a:extLst>
          </p:cNvPr>
          <p:cNvGrpSpPr/>
          <p:nvPr/>
        </p:nvGrpSpPr>
        <p:grpSpPr>
          <a:xfrm>
            <a:off x="506324" y="6491426"/>
            <a:ext cx="1467360" cy="64800"/>
            <a:chOff x="506324" y="6491426"/>
            <a:chExt cx="1467360" cy="6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8CECE46-AB96-45CC-510D-35A0299BC9D5}"/>
                    </a:ext>
                  </a:extLst>
                </p14:cNvPr>
                <p14:cNvContentPartPr/>
                <p14:nvPr/>
              </p14:nvContentPartPr>
              <p14:xfrm>
                <a:off x="1454564" y="6491426"/>
                <a:ext cx="519120" cy="61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8CECE46-AB96-45CC-510D-35A0299BC9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45564" y="6482426"/>
                  <a:ext cx="536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FCF1136-B0BB-FB25-E167-E4AAB750C8C7}"/>
                    </a:ext>
                  </a:extLst>
                </p14:cNvPr>
                <p14:cNvContentPartPr/>
                <p14:nvPr/>
              </p14:nvContentPartPr>
              <p14:xfrm>
                <a:off x="506324" y="6534266"/>
                <a:ext cx="438120" cy="21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FCF1136-B0BB-FB25-E167-E4AAB750C8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7684" y="6525626"/>
                  <a:ext cx="45576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2D1491D-1396-BD5B-7FFF-48208117F40A}"/>
                  </a:ext>
                </a:extLst>
              </p14:cNvPr>
              <p14:cNvContentPartPr/>
              <p14:nvPr/>
            </p14:nvContentPartPr>
            <p14:xfrm>
              <a:off x="1546364" y="5272466"/>
              <a:ext cx="1441440" cy="943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2D1491D-1396-BD5B-7FFF-48208117F4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37724" y="5263826"/>
                <a:ext cx="1459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C4F16B6-2934-8DAB-A73E-5B069B2A952F}"/>
                  </a:ext>
                </a:extLst>
              </p14:cNvPr>
              <p14:cNvContentPartPr/>
              <p14:nvPr/>
            </p14:nvContentPartPr>
            <p14:xfrm>
              <a:off x="1279244" y="4729586"/>
              <a:ext cx="1872360" cy="6922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C4F16B6-2934-8DAB-A73E-5B069B2A95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70604" y="4720946"/>
                <a:ext cx="189000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FF2ABDE-D6E7-004E-6D56-8683514BE80C}"/>
                  </a:ext>
                </a:extLst>
              </p14:cNvPr>
              <p14:cNvContentPartPr/>
              <p14:nvPr/>
            </p14:nvContentPartPr>
            <p14:xfrm>
              <a:off x="1134884" y="3868466"/>
              <a:ext cx="2082240" cy="15321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FF2ABDE-D6E7-004E-6D56-8683514BE80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6244" y="3859466"/>
                <a:ext cx="2099880" cy="15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8E51C0E-C3E2-D461-E7A2-524F116CE1DC}"/>
                  </a:ext>
                </a:extLst>
              </p14:cNvPr>
              <p14:cNvContentPartPr/>
              <p14:nvPr/>
            </p14:nvContentPartPr>
            <p14:xfrm>
              <a:off x="5539844" y="5723906"/>
              <a:ext cx="1126800" cy="1184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8E51C0E-C3E2-D461-E7A2-524F116CE1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31204" y="5715266"/>
                <a:ext cx="1144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7F9E050-1A15-8821-BD3A-CC38BCC72C4B}"/>
                  </a:ext>
                </a:extLst>
              </p14:cNvPr>
              <p14:cNvContentPartPr/>
              <p14:nvPr/>
            </p14:nvContentPartPr>
            <p14:xfrm>
              <a:off x="5501324" y="5740106"/>
              <a:ext cx="1058400" cy="1011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7F9E050-1A15-8821-BD3A-CC38BCC72C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92684" y="5731106"/>
                <a:ext cx="10760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71061C2-C55A-DEA8-4BAC-EDEFF14C2AE9}"/>
                  </a:ext>
                </a:extLst>
              </p14:cNvPr>
              <p14:cNvContentPartPr/>
              <p14:nvPr/>
            </p14:nvContentPartPr>
            <p14:xfrm>
              <a:off x="5652164" y="5285426"/>
              <a:ext cx="817920" cy="1270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71061C2-C55A-DEA8-4BAC-EDEFF14C2AE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43524" y="5276786"/>
                <a:ext cx="83556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BF96AA3-5AFD-520E-3489-EFD10D5C08AA}"/>
              </a:ext>
            </a:extLst>
          </p:cNvPr>
          <p:cNvGrpSpPr/>
          <p:nvPr/>
        </p:nvGrpSpPr>
        <p:grpSpPr>
          <a:xfrm>
            <a:off x="5632724" y="4641386"/>
            <a:ext cx="1023840" cy="398880"/>
            <a:chOff x="5632724" y="4641386"/>
            <a:chExt cx="102384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05C5D96-5D4B-D228-83EA-0C51E54ABB96}"/>
                    </a:ext>
                  </a:extLst>
                </p14:cNvPr>
                <p14:cNvContentPartPr/>
                <p14:nvPr/>
              </p14:nvContentPartPr>
              <p14:xfrm>
                <a:off x="6552524" y="4641386"/>
                <a:ext cx="25920" cy="325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05C5D96-5D4B-D228-83EA-0C51E54ABB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43884" y="4632746"/>
                  <a:ext cx="435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0FB6EF8-0E9C-6FC0-8833-05F3EB0121BC}"/>
                    </a:ext>
                  </a:extLst>
                </p14:cNvPr>
                <p14:cNvContentPartPr/>
                <p14:nvPr/>
              </p14:nvContentPartPr>
              <p14:xfrm>
                <a:off x="6504284" y="4805906"/>
                <a:ext cx="152280" cy="203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0FB6EF8-0E9C-6FC0-8833-05F3EB0121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95644" y="4796906"/>
                  <a:ext cx="169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32BA98-F389-A3F6-CA17-1DDDDD73D6B1}"/>
                    </a:ext>
                  </a:extLst>
                </p14:cNvPr>
                <p14:cNvContentPartPr/>
                <p14:nvPr/>
              </p14:nvContentPartPr>
              <p14:xfrm>
                <a:off x="5632724" y="4957826"/>
                <a:ext cx="578160" cy="82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32BA98-F389-A3F6-CA17-1DDDDD73D6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23724" y="4948826"/>
                  <a:ext cx="5958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822D109-8ED0-B863-5B02-56659B658E73}"/>
              </a:ext>
            </a:extLst>
          </p:cNvPr>
          <p:cNvGrpSpPr/>
          <p:nvPr/>
        </p:nvGrpSpPr>
        <p:grpSpPr>
          <a:xfrm>
            <a:off x="827444" y="736466"/>
            <a:ext cx="2701080" cy="796680"/>
            <a:chOff x="827444" y="736466"/>
            <a:chExt cx="2701080" cy="79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87A2520-3EE7-A798-73B0-231712AB4AF4}"/>
                    </a:ext>
                  </a:extLst>
                </p14:cNvPr>
                <p14:cNvContentPartPr/>
                <p14:nvPr/>
              </p14:nvContentPartPr>
              <p14:xfrm>
                <a:off x="827444" y="817826"/>
                <a:ext cx="2241360" cy="715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87A2520-3EE7-A798-73B0-231712AB4AF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8804" y="808826"/>
                  <a:ext cx="225900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D874803-B0E3-97EF-5577-A4AD6B730F9B}"/>
                    </a:ext>
                  </a:extLst>
                </p14:cNvPr>
                <p14:cNvContentPartPr/>
                <p14:nvPr/>
              </p14:nvContentPartPr>
              <p14:xfrm>
                <a:off x="2619524" y="736466"/>
                <a:ext cx="909000" cy="563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D874803-B0E3-97EF-5577-A4AD6B730F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10524" y="727466"/>
                  <a:ext cx="926640" cy="58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77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800" b="1"/>
              <a:t>Nominal versus real economic growth</a:t>
            </a:r>
            <a:endParaRPr lang="de-DE" sz="28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Relative change of the nominal GDP compared to the previous period (year)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prices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quantity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650" y="4212892"/>
            <a:ext cx="8213674" cy="19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In order to do not count changes in prices, the </a:t>
            </a:r>
            <a:r>
              <a:rPr lang="de-DE" altLang="de-DE" sz="2400" b="1">
                <a:solidFill>
                  <a:srgbClr val="000000"/>
                </a:solidFill>
              </a:rPr>
              <a:t>real GDP </a:t>
            </a:r>
            <a:r>
              <a:rPr lang="de-DE" altLang="de-DE" sz="2400">
                <a:solidFill>
                  <a:srgbClr val="000000"/>
                </a:solidFill>
              </a:rPr>
              <a:t>is calculated with repected to the </a:t>
            </a:r>
            <a:r>
              <a:rPr lang="de-DE" altLang="de-DE" sz="2400" b="1">
                <a:solidFill>
                  <a:srgbClr val="000000"/>
                </a:solidFill>
              </a:rPr>
              <a:t>prices of the previous year,</a:t>
            </a:r>
            <a:endParaRPr lang="de-DE" altLang="de-DE" sz="24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Since only a change because higher prices does not count for an increase of overall economic performance!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9E95A176-E50B-4E1F-B2CC-304C7C647C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EEE29E5-A33D-0727-C3E9-7053496611EB}"/>
                  </a:ext>
                </a:extLst>
              </p14:cNvPr>
              <p14:cNvContentPartPr/>
              <p14:nvPr/>
            </p14:nvContentPartPr>
            <p14:xfrm>
              <a:off x="3438164" y="1610308"/>
              <a:ext cx="1744560" cy="88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EEE29E5-A33D-0727-C3E9-7053496611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9524" y="1601308"/>
                <a:ext cx="176220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8FFA9A7-AD3E-65C9-6FBF-2E76FFAA2AC9}"/>
              </a:ext>
            </a:extLst>
          </p:cNvPr>
          <p:cNvGrpSpPr/>
          <p:nvPr/>
        </p:nvGrpSpPr>
        <p:grpSpPr>
          <a:xfrm>
            <a:off x="5695004" y="1980748"/>
            <a:ext cx="628560" cy="271440"/>
            <a:chOff x="5695004" y="1980748"/>
            <a:chExt cx="62856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039D11F-3899-DC00-C0A1-198E9469997C}"/>
                    </a:ext>
                  </a:extLst>
                </p14:cNvPr>
                <p14:cNvContentPartPr/>
                <p14:nvPr/>
              </p14:nvContentPartPr>
              <p14:xfrm>
                <a:off x="5695004" y="1981468"/>
                <a:ext cx="270000" cy="206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039D11F-3899-DC00-C0A1-198E946999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86004" y="1972468"/>
                  <a:ext cx="287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7FBDC3B-50D6-0D9E-0357-D45EF52666B8}"/>
                    </a:ext>
                  </a:extLst>
                </p14:cNvPr>
                <p14:cNvContentPartPr/>
                <p14:nvPr/>
              </p14:nvContentPartPr>
              <p14:xfrm>
                <a:off x="5940524" y="1980748"/>
                <a:ext cx="150120" cy="250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7FBDC3B-50D6-0D9E-0357-D45EF52666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31884" y="1971748"/>
                  <a:ext cx="167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37AFFBB-5186-B0C1-11C3-672A280BEF9A}"/>
                    </a:ext>
                  </a:extLst>
                </p14:cNvPr>
                <p14:cNvContentPartPr/>
                <p14:nvPr/>
              </p14:nvContentPartPr>
              <p14:xfrm>
                <a:off x="5732444" y="2233108"/>
                <a:ext cx="304920" cy="19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37AFFBB-5186-B0C1-11C3-672A280BEF9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23804" y="2224108"/>
                  <a:ext cx="322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7A8800D-61B8-96D2-CD67-385FEEF67025}"/>
                    </a:ext>
                  </a:extLst>
                </p14:cNvPr>
                <p14:cNvContentPartPr/>
                <p14:nvPr/>
              </p14:nvContentPartPr>
              <p14:xfrm>
                <a:off x="6148964" y="2042308"/>
                <a:ext cx="174600" cy="178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7A8800D-61B8-96D2-CD67-385FEEF670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39964" y="2033308"/>
                  <a:ext cx="19224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25D39CE-A5BF-D9A7-46F9-0D267CD51F40}"/>
                  </a:ext>
                </a:extLst>
              </p14:cNvPr>
              <p14:cNvContentPartPr/>
              <p14:nvPr/>
            </p14:nvContentPartPr>
            <p14:xfrm>
              <a:off x="2530244" y="1771948"/>
              <a:ext cx="924120" cy="7696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25D39CE-A5BF-D9A7-46F9-0D267CD51F4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21604" y="1762948"/>
                <a:ext cx="941760" cy="78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9860355-FC02-E304-E683-0F17BBD41B88}"/>
              </a:ext>
            </a:extLst>
          </p:cNvPr>
          <p:cNvGrpSpPr/>
          <p:nvPr/>
        </p:nvGrpSpPr>
        <p:grpSpPr>
          <a:xfrm>
            <a:off x="1240364" y="2071108"/>
            <a:ext cx="2064960" cy="1733040"/>
            <a:chOff x="1240364" y="2071108"/>
            <a:chExt cx="2064960" cy="173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5902EDE-E820-CC44-C5B1-38E26A89BCC2}"/>
                    </a:ext>
                  </a:extLst>
                </p14:cNvPr>
                <p14:cNvContentPartPr/>
                <p14:nvPr/>
              </p14:nvContentPartPr>
              <p14:xfrm>
                <a:off x="2792324" y="2071108"/>
                <a:ext cx="187560" cy="2300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5902EDE-E820-CC44-C5B1-38E26A89BC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83324" y="2062468"/>
                  <a:ext cx="205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8571916-5AEC-25A8-BAB2-47C795F932C2}"/>
                    </a:ext>
                  </a:extLst>
                </p14:cNvPr>
                <p14:cNvContentPartPr/>
                <p14:nvPr/>
              </p14:nvContentPartPr>
              <p14:xfrm>
                <a:off x="2957204" y="2086228"/>
                <a:ext cx="44640" cy="217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8571916-5AEC-25A8-BAB2-47C795F932C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48564" y="2077588"/>
                  <a:ext cx="62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12CA0E4-7424-0507-02B2-A503B7CCBE0D}"/>
                    </a:ext>
                  </a:extLst>
                </p14:cNvPr>
                <p14:cNvContentPartPr/>
                <p14:nvPr/>
              </p14:nvContentPartPr>
              <p14:xfrm>
                <a:off x="2789804" y="2103868"/>
                <a:ext cx="407520" cy="252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12CA0E4-7424-0507-02B2-A503B7CCBE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80804" y="2095228"/>
                  <a:ext cx="425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B14B9F9-BB5C-DF20-D19E-04AE259A8A74}"/>
                    </a:ext>
                  </a:extLst>
                </p14:cNvPr>
                <p14:cNvContentPartPr/>
                <p14:nvPr/>
              </p14:nvContentPartPr>
              <p14:xfrm>
                <a:off x="3117404" y="2133748"/>
                <a:ext cx="187920" cy="114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B14B9F9-BB5C-DF20-D19E-04AE259A8A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08764" y="2124748"/>
                  <a:ext cx="205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2B6421C-806E-D036-1874-B6EE5CECEE6F}"/>
                    </a:ext>
                  </a:extLst>
                </p14:cNvPr>
                <p14:cNvContentPartPr/>
                <p14:nvPr/>
              </p14:nvContentPartPr>
              <p14:xfrm>
                <a:off x="1455284" y="2532268"/>
                <a:ext cx="1144440" cy="1107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2B6421C-806E-D036-1874-B6EE5CECEE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46644" y="2523268"/>
                  <a:ext cx="1162080" cy="11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ED417AD-A4AA-B9C6-C9C7-FB985D07F3DE}"/>
                    </a:ext>
                  </a:extLst>
                </p14:cNvPr>
                <p14:cNvContentPartPr/>
                <p14:nvPr/>
              </p14:nvContentPartPr>
              <p14:xfrm>
                <a:off x="1240364" y="2385748"/>
                <a:ext cx="1743120" cy="1418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ED417AD-A4AA-B9C6-C9C7-FB985D07F3D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31364" y="2376748"/>
                  <a:ext cx="1760760" cy="143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AD8C3FF-5AB4-A2B5-41E5-321AF33183FE}"/>
                  </a:ext>
                </a:extLst>
              </p14:cNvPr>
              <p14:cNvContentPartPr/>
              <p14:nvPr/>
            </p14:nvContentPartPr>
            <p14:xfrm>
              <a:off x="5700044" y="3547108"/>
              <a:ext cx="2857680" cy="626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AD8C3FF-5AB4-A2B5-41E5-321AF33183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91404" y="3538468"/>
                <a:ext cx="287532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F33E6EE-C60A-4D6F-710C-222BE1B1CAE9}"/>
              </a:ext>
            </a:extLst>
          </p:cNvPr>
          <p:cNvGrpSpPr/>
          <p:nvPr/>
        </p:nvGrpSpPr>
        <p:grpSpPr>
          <a:xfrm>
            <a:off x="274844" y="5706028"/>
            <a:ext cx="7289640" cy="487800"/>
            <a:chOff x="274844" y="5706028"/>
            <a:chExt cx="728964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BE81159-342D-E7B4-A253-8EFBEBEBB40E}"/>
                    </a:ext>
                  </a:extLst>
                </p14:cNvPr>
                <p14:cNvContentPartPr/>
                <p14:nvPr/>
              </p14:nvContentPartPr>
              <p14:xfrm>
                <a:off x="274844" y="5706028"/>
                <a:ext cx="7289640" cy="80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BE81159-342D-E7B4-A253-8EFBEBEBB4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5844" y="5697388"/>
                  <a:ext cx="7307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FCB22A6-9F08-B2C9-07B3-35075F4687D7}"/>
                    </a:ext>
                  </a:extLst>
                </p14:cNvPr>
                <p14:cNvContentPartPr/>
                <p14:nvPr/>
              </p14:nvContentPartPr>
              <p14:xfrm>
                <a:off x="1488764" y="6048748"/>
                <a:ext cx="5355000" cy="145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FCB22A6-9F08-B2C9-07B3-35075F4687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79764" y="6040108"/>
                  <a:ext cx="5372640" cy="16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03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1811" y="-1888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Calculating real GDP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740" y="957495"/>
            <a:ext cx="7155193" cy="562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Since 2005 real GDP is calculated via a chain index (</a:t>
            </a:r>
            <a:r>
              <a:rPr lang="de-DE" altLang="de-DE" sz="1800" b="1">
                <a:solidFill>
                  <a:srgbClr val="000000"/>
                </a:solidFill>
              </a:rPr>
              <a:t>caution, in many textbooks and in the web real GDP is explained due to a fixed price bases, but this is wrong!</a:t>
            </a:r>
            <a:r>
              <a:rPr lang="de-DE" altLang="de-DE" sz="1800">
                <a:solidFill>
                  <a:srgbClr val="000000"/>
                </a:solidFill>
              </a:rPr>
              <a:t>).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Real GDP </a:t>
            </a:r>
            <a:r>
              <a:rPr lang="en-US" altLang="de-DE" sz="1800">
                <a:solidFill>
                  <a:srgbClr val="000000"/>
                </a:solidFill>
              </a:rPr>
              <a:t>is the value of final goods and services calculated via constant prices of the previous year.</a:t>
            </a:r>
            <a:r>
              <a:rPr lang="de-DE" altLang="de-DE" sz="1800">
                <a:solidFill>
                  <a:srgbClr val="000000"/>
                </a:solidFill>
              </a:rPr>
              <a:t> We set a base year in time t wird equal to Index</a:t>
            </a:r>
            <a:r>
              <a:rPr lang="de-DE" altLang="de-DE" sz="1800" baseline="-2500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(t)=</a:t>
            </a:r>
            <a:r>
              <a:rPr lang="de-DE" altLang="de-DE" sz="1800">
                <a:solidFill>
                  <a:srgbClr val="000000"/>
                </a:solidFill>
              </a:rPr>
              <a:t>100 and the indices of the following years are the calculated recursively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GDP(</a:t>
            </a:r>
            <a:r>
              <a:rPr lang="de-DE" altLang="de-DE" sz="1800" dirty="0">
                <a:solidFill>
                  <a:srgbClr val="000000"/>
                </a:solidFill>
              </a:rPr>
              <a:t>t+</a:t>
            </a:r>
            <a:r>
              <a:rPr lang="de-DE" altLang="de-DE" sz="1800">
                <a:solidFill>
                  <a:srgbClr val="000000"/>
                </a:solidFill>
              </a:rPr>
              <a:t>1)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(t+1)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  GDP(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  <a:r>
              <a:rPr lang="de-DE" altLang="de-DE" sz="1800">
                <a:solidFill>
                  <a:srgbClr val="000000"/>
                </a:solidFill>
              </a:rPr>
              <a:t>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(t+1)+P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(t+1)+…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=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with </a:t>
            </a:r>
            <a:r>
              <a:rPr lang="de-DE" altLang="de-DE" sz="1800" dirty="0">
                <a:solidFill>
                  <a:srgbClr val="000000"/>
                </a:solidFill>
              </a:rPr>
              <a:t>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baseline="-25000">
                <a:solidFill>
                  <a:srgbClr val="000000"/>
                </a:solidFill>
              </a:rPr>
              <a:t>,</a:t>
            </a:r>
            <a:r>
              <a:rPr lang="de-DE" altLang="de-DE" sz="1800">
                <a:solidFill>
                  <a:srgbClr val="000000"/>
                </a:solidFill>
              </a:rPr>
              <a:t>… prices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1,2,… ;X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>
                <a:solidFill>
                  <a:srgbClr val="000000"/>
                </a:solidFill>
              </a:rPr>
              <a:t>,…  quantities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</a:t>
            </a:r>
            <a:r>
              <a:rPr lang="de-DE" altLang="de-DE" sz="1800">
                <a:solidFill>
                  <a:srgbClr val="000000"/>
                </a:solidFill>
              </a:rPr>
              <a:t>,…  and time 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500100" y="3927432"/>
            <a:ext cx="3200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215932" y="5009885"/>
            <a:ext cx="39847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93BA297-718A-4B74-9C56-93ED74B98B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E3784FC-3D6C-059E-7B24-AA40F93FC658}"/>
                  </a:ext>
                </a:extLst>
              </p14:cNvPr>
              <p14:cNvContentPartPr/>
              <p14:nvPr/>
            </p14:nvContentPartPr>
            <p14:xfrm>
              <a:off x="3755324" y="3765268"/>
              <a:ext cx="931680" cy="34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E3784FC-3D6C-059E-7B24-AA40F93FC6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6684" y="3756268"/>
                <a:ext cx="9493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BC68F0E-C93B-F305-234B-05D80ACB87F8}"/>
                  </a:ext>
                </a:extLst>
              </p14:cNvPr>
              <p14:cNvContentPartPr/>
              <p14:nvPr/>
            </p14:nvContentPartPr>
            <p14:xfrm>
              <a:off x="3861524" y="4332988"/>
              <a:ext cx="1972800" cy="882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BC68F0E-C93B-F305-234B-05D80ACB87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52524" y="4323988"/>
                <a:ext cx="1990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1D6CF61-0C3D-EC52-02C8-97BC033B4235}"/>
                  </a:ext>
                </a:extLst>
              </p14:cNvPr>
              <p14:cNvContentPartPr/>
              <p14:nvPr/>
            </p14:nvContentPartPr>
            <p14:xfrm>
              <a:off x="2358884" y="4093948"/>
              <a:ext cx="957600" cy="259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1D6CF61-0C3D-EC52-02C8-97BC033B42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9884" y="4084948"/>
                <a:ext cx="9752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B5AA0F1-F0BA-A10A-D3EB-D604B3952F4D}"/>
                  </a:ext>
                </a:extLst>
              </p14:cNvPr>
              <p14:cNvContentPartPr/>
              <p14:nvPr/>
            </p14:nvContentPartPr>
            <p14:xfrm>
              <a:off x="541244" y="4113028"/>
              <a:ext cx="1168920" cy="540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B5AA0F1-F0BA-A10A-D3EB-D604B3952F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2604" y="4104388"/>
                <a:ext cx="1186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B6A4F37-B9C4-559E-B345-0EC145F745AA}"/>
                  </a:ext>
                </a:extLst>
              </p14:cNvPr>
              <p14:cNvContentPartPr/>
              <p14:nvPr/>
            </p14:nvContentPartPr>
            <p14:xfrm>
              <a:off x="560324" y="2937268"/>
              <a:ext cx="1528920" cy="540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B6A4F37-B9C4-559E-B345-0EC145F745A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1324" y="2928268"/>
                <a:ext cx="1546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19E40BE-47DE-A3D2-6F16-D73E6D4A1F16}"/>
                  </a:ext>
                </a:extLst>
              </p14:cNvPr>
              <p14:cNvContentPartPr/>
              <p14:nvPr/>
            </p14:nvContentPartPr>
            <p14:xfrm>
              <a:off x="620804" y="2922868"/>
              <a:ext cx="1460520" cy="824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19E40BE-47DE-A3D2-6F16-D73E6D4A1F1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1804" y="2913868"/>
                <a:ext cx="1478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8F555E2-529B-7C3E-36DB-32DF7C47262B}"/>
                  </a:ext>
                </a:extLst>
              </p14:cNvPr>
              <p14:cNvContentPartPr/>
              <p14:nvPr/>
            </p14:nvContentPartPr>
            <p14:xfrm>
              <a:off x="6011804" y="1508428"/>
              <a:ext cx="1091880" cy="496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8F555E2-529B-7C3E-36DB-32DF7C4726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03164" y="1499788"/>
                <a:ext cx="110952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70CF191-9F6A-FB37-19C0-77D738D8FAD1}"/>
              </a:ext>
            </a:extLst>
          </p:cNvPr>
          <p:cNvGrpSpPr/>
          <p:nvPr/>
        </p:nvGrpSpPr>
        <p:grpSpPr>
          <a:xfrm>
            <a:off x="2610884" y="2967508"/>
            <a:ext cx="1557360" cy="210240"/>
            <a:chOff x="2610884" y="2967508"/>
            <a:chExt cx="155736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106E885-0156-4EEC-AB9E-1D26245C0E0C}"/>
                    </a:ext>
                  </a:extLst>
                </p14:cNvPr>
                <p14:cNvContentPartPr/>
                <p14:nvPr/>
              </p14:nvContentPartPr>
              <p14:xfrm>
                <a:off x="2610884" y="3008908"/>
                <a:ext cx="144720" cy="140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106E885-0156-4EEC-AB9E-1D26245C0E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01884" y="3000268"/>
                  <a:ext cx="162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64B74E4-DD4E-748F-78F6-4D39D41328F1}"/>
                    </a:ext>
                  </a:extLst>
                </p14:cNvPr>
                <p14:cNvContentPartPr/>
                <p14:nvPr/>
              </p14:nvContentPartPr>
              <p14:xfrm>
                <a:off x="2779004" y="2975788"/>
                <a:ext cx="133920" cy="169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64B74E4-DD4E-748F-78F6-4D39D41328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70004" y="2966788"/>
                  <a:ext cx="151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23A79C0-C00A-E429-E6A7-C03A51F20FEE}"/>
                    </a:ext>
                  </a:extLst>
                </p14:cNvPr>
                <p14:cNvContentPartPr/>
                <p14:nvPr/>
              </p14:nvContentPartPr>
              <p14:xfrm>
                <a:off x="2963324" y="3056428"/>
                <a:ext cx="263520" cy="87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23A79C0-C00A-E429-E6A7-C03A51F20FE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54684" y="3047428"/>
                  <a:ext cx="281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B611809-5708-A194-7675-8A13AC26F1D8}"/>
                    </a:ext>
                  </a:extLst>
                </p14:cNvPr>
                <p14:cNvContentPartPr/>
                <p14:nvPr/>
              </p14:nvContentPartPr>
              <p14:xfrm>
                <a:off x="3178244" y="3001708"/>
                <a:ext cx="5760" cy="14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B611809-5708-A194-7675-8A13AC26F1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69244" y="2992708"/>
                  <a:ext cx="23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710E357-9D98-C835-9B4C-4573E1FD5B67}"/>
                    </a:ext>
                  </a:extLst>
                </p14:cNvPr>
                <p14:cNvContentPartPr/>
                <p14:nvPr/>
              </p14:nvContentPartPr>
              <p14:xfrm>
                <a:off x="3471284" y="2970748"/>
                <a:ext cx="32760" cy="207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710E357-9D98-C835-9B4C-4573E1FD5B6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62644" y="2962108"/>
                  <a:ext cx="50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0E3CDF6-8A72-3BEA-B5E2-84CA2575BD0E}"/>
                    </a:ext>
                  </a:extLst>
                </p14:cNvPr>
                <p14:cNvContentPartPr/>
                <p14:nvPr/>
              </p14:nvContentPartPr>
              <p14:xfrm>
                <a:off x="3392084" y="3096028"/>
                <a:ext cx="170640" cy="71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0E3CDF6-8A72-3BEA-B5E2-84CA2575BD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83084" y="3087028"/>
                  <a:ext cx="188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824C20D-42EB-C6DE-40CC-28564F8B577A}"/>
                    </a:ext>
                  </a:extLst>
                </p14:cNvPr>
                <p14:cNvContentPartPr/>
                <p14:nvPr/>
              </p14:nvContentPartPr>
              <p14:xfrm>
                <a:off x="3362924" y="2967508"/>
                <a:ext cx="349560" cy="158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824C20D-42EB-C6DE-40CC-28564F8B57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3924" y="2958508"/>
                  <a:ext cx="367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A3C709F-1368-46AC-A018-A2300E5390A9}"/>
                    </a:ext>
                  </a:extLst>
                </p14:cNvPr>
                <p14:cNvContentPartPr/>
                <p14:nvPr/>
              </p14:nvContentPartPr>
              <p14:xfrm>
                <a:off x="3740204" y="2972548"/>
                <a:ext cx="146880" cy="124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A3C709F-1368-46AC-A018-A2300E5390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31564" y="2963548"/>
                  <a:ext cx="164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C78D37B-E779-CFC4-8087-BD6E01A27332}"/>
                    </a:ext>
                  </a:extLst>
                </p14:cNvPr>
                <p14:cNvContentPartPr/>
                <p14:nvPr/>
              </p14:nvContentPartPr>
              <p14:xfrm>
                <a:off x="3898604" y="2986588"/>
                <a:ext cx="269640" cy="138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C78D37B-E779-CFC4-8087-BD6E01A2733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89604" y="2977948"/>
                  <a:ext cx="2872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9F7ED68D-2846-3830-EC6B-2D9A81229E06}"/>
              </a:ext>
            </a:extLst>
          </p:cNvPr>
          <p:cNvGrpSpPr/>
          <p:nvPr/>
        </p:nvGrpSpPr>
        <p:grpSpPr>
          <a:xfrm>
            <a:off x="434324" y="3317068"/>
            <a:ext cx="7346520" cy="1314000"/>
            <a:chOff x="434324" y="3317068"/>
            <a:chExt cx="7346520" cy="13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04463FC-5241-84E5-F8B8-2C21EBB808D7}"/>
                    </a:ext>
                  </a:extLst>
                </p14:cNvPr>
                <p14:cNvContentPartPr/>
                <p14:nvPr/>
              </p14:nvContentPartPr>
              <p14:xfrm>
                <a:off x="5756924" y="3732868"/>
                <a:ext cx="145440" cy="151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04463FC-5241-84E5-F8B8-2C21EBB808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47924" y="3723868"/>
                  <a:ext cx="163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B19AF5A-800E-164B-5BA9-0F7C18B18F52}"/>
                    </a:ext>
                  </a:extLst>
                </p14:cNvPr>
                <p14:cNvContentPartPr/>
                <p14:nvPr/>
              </p14:nvContentPartPr>
              <p14:xfrm>
                <a:off x="4913084" y="3756268"/>
                <a:ext cx="1027800" cy="23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B19AF5A-800E-164B-5BA9-0F7C18B18F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04444" y="3747268"/>
                  <a:ext cx="1045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4567662-6C97-DD28-1B64-1E415B0C4CFD}"/>
                    </a:ext>
                  </a:extLst>
                </p14:cNvPr>
                <p14:cNvContentPartPr/>
                <p14:nvPr/>
              </p14:nvContentPartPr>
              <p14:xfrm>
                <a:off x="2746244" y="3317068"/>
                <a:ext cx="7560" cy="267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4567662-6C97-DD28-1B64-1E415B0C4C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37244" y="3308428"/>
                  <a:ext cx="25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D4BD259-67CC-B833-1EE3-102D780D2926}"/>
                    </a:ext>
                  </a:extLst>
                </p14:cNvPr>
                <p14:cNvContentPartPr/>
                <p14:nvPr/>
              </p14:nvContentPartPr>
              <p14:xfrm>
                <a:off x="2694764" y="3448108"/>
                <a:ext cx="128160" cy="159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D4BD259-67CC-B833-1EE3-102D780D29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86124" y="3439108"/>
                  <a:ext cx="145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0A7D0EB-9464-4E59-0A62-15DBEEFBC364}"/>
                    </a:ext>
                  </a:extLst>
                </p14:cNvPr>
                <p14:cNvContentPartPr/>
                <p14:nvPr/>
              </p14:nvContentPartPr>
              <p14:xfrm>
                <a:off x="5962484" y="3343708"/>
                <a:ext cx="421200" cy="3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0A7D0EB-9464-4E59-0A62-15DBEEFBC36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53844" y="3335068"/>
                  <a:ext cx="438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56A41E-506E-C294-F249-3EB3D0E0B783}"/>
                    </a:ext>
                  </a:extLst>
                </p14:cNvPr>
                <p14:cNvContentPartPr/>
                <p14:nvPr/>
              </p14:nvContentPartPr>
              <p14:xfrm>
                <a:off x="434324" y="3319228"/>
                <a:ext cx="7346520" cy="1311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56A41E-506E-C294-F249-3EB3D0E0B7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5324" y="3310588"/>
                  <a:ext cx="7364160" cy="132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8864105-A31C-B012-97D8-E5A1CC53B206}"/>
                  </a:ext>
                </a:extLst>
              </p14:cNvPr>
              <p14:cNvContentPartPr/>
              <p14:nvPr/>
            </p14:nvContentPartPr>
            <p14:xfrm>
              <a:off x="3531404" y="4897828"/>
              <a:ext cx="3172320" cy="727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8864105-A31C-B012-97D8-E5A1CC53B20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22764" y="4888828"/>
                <a:ext cx="3189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2EBA59E-F2C0-8652-7989-605FF339674E}"/>
                  </a:ext>
                </a:extLst>
              </p14:cNvPr>
              <p14:cNvContentPartPr/>
              <p14:nvPr/>
            </p14:nvContentPartPr>
            <p14:xfrm>
              <a:off x="3749564" y="5364028"/>
              <a:ext cx="3214800" cy="1512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2EBA59E-F2C0-8652-7989-605FF339674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40924" y="5355028"/>
                <a:ext cx="32324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4AE52D3-4296-C347-01B9-107FB07424E2}"/>
                  </a:ext>
                </a:extLst>
              </p14:cNvPr>
              <p14:cNvContentPartPr/>
              <p14:nvPr/>
            </p14:nvContentPartPr>
            <p14:xfrm>
              <a:off x="2390204" y="4049668"/>
              <a:ext cx="877680" cy="1065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4AE52D3-4296-C347-01B9-107FB07424E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81564" y="4041028"/>
                <a:ext cx="8953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98AD21C-34DC-20D7-4642-25FC428F94B6}"/>
                  </a:ext>
                </a:extLst>
              </p14:cNvPr>
              <p14:cNvContentPartPr/>
              <p14:nvPr/>
            </p14:nvContentPartPr>
            <p14:xfrm>
              <a:off x="2461124" y="4096468"/>
              <a:ext cx="865800" cy="536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98AD21C-34DC-20D7-4642-25FC428F94B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52484" y="4087828"/>
                <a:ext cx="883440" cy="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078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6282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Real economic growth and GDP-Deflator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932" y="794899"/>
            <a:ext cx="8397032" cy="59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Real economic change is the realtive change of the chain-index of real GDP: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</a:t>
            </a:r>
            <a:r>
              <a:rPr lang="de-DE" altLang="de-DE" sz="2000">
                <a:solidFill>
                  <a:srgbClr val="000000"/>
                </a:solidFill>
              </a:rPr>
              <a:t>        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 </a:t>
            </a:r>
            <a:r>
              <a:rPr lang="de-DE" altLang="de-DE" sz="2000">
                <a:solidFill>
                  <a:srgbClr val="000000"/>
                </a:solidFill>
              </a:rPr>
              <a:t>–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Real economic growth  </a:t>
            </a:r>
            <a:r>
              <a:rPr lang="de-DE" altLang="de-DE" sz="2000" dirty="0">
                <a:solidFill>
                  <a:srgbClr val="000000"/>
                </a:solidFill>
              </a:rPr>
              <a:t>= g(t)=   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	</a:t>
            </a:r>
            <a:r>
              <a:rPr lang="de-DE" altLang="de-DE" sz="2000">
                <a:solidFill>
                  <a:srgbClr val="000000"/>
                </a:solidFill>
              </a:rPr>
              <a:t>	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</a:t>
            </a:r>
            <a:r>
              <a:rPr lang="de-DE" altLang="de-DE" sz="2000">
                <a:solidFill>
                  <a:srgbClr val="000000"/>
                </a:solidFill>
              </a:rPr>
              <a:t>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</a:t>
            </a:r>
            <a:r>
              <a:rPr lang="de-DE" altLang="de-DE" sz="2000">
                <a:solidFill>
                  <a:srgbClr val="000000"/>
                </a:solidFill>
              </a:rPr>
              <a:t>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The relative change of the BIP-Deflator represents the pure price effectof the realative change of nominal GDP</a:t>
            </a:r>
          </a:p>
          <a:p>
            <a:pPr eaLnBrk="1" hangingPunct="1">
              <a:buClrTx/>
            </a:pPr>
            <a:endParaRPr lang="de-DE" altLang="de-DE" sz="20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(in opposite to case, if real GDP would be calculated via a fixed price base, since then, the BIP-Deflator itself represents the price effect, </a:t>
            </a:r>
            <a:r>
              <a:rPr lang="de-DE" altLang="de-DE" sz="2000" b="1">
                <a:solidFill>
                  <a:srgbClr val="000000"/>
                </a:solidFill>
              </a:rPr>
              <a:t>be careful, if you read other text books!</a:t>
            </a:r>
            <a:r>
              <a:rPr lang="de-DE" altLang="de-DE" sz="2000">
                <a:solidFill>
                  <a:srgbClr val="000000"/>
                </a:solidFill>
              </a:rPr>
              <a:t>)</a:t>
            </a:r>
            <a:r>
              <a:rPr lang="de-DE" altLang="de-DE" sz="2177" dirty="0">
                <a:solidFill>
                  <a:srgbClr val="000000"/>
                </a:solidFill>
              </a:rPr>
              <a:t>			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725762" y="2240347"/>
            <a:ext cx="45727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899300" y="3759578"/>
            <a:ext cx="2286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205ED76-9A0D-4275-9886-98A35D2E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792E4F8-82C9-F74C-323E-7527975B950F}"/>
                  </a:ext>
                </a:extLst>
              </p14:cNvPr>
              <p14:cNvContentPartPr/>
              <p14:nvPr/>
            </p14:nvContentPartPr>
            <p14:xfrm>
              <a:off x="4433204" y="2112868"/>
              <a:ext cx="1665720" cy="29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792E4F8-82C9-F74C-323E-7527975B95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4564" y="2104228"/>
                <a:ext cx="168336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33108FE-9CAA-0BC5-DFDB-65778B20720D}"/>
              </a:ext>
            </a:extLst>
          </p:cNvPr>
          <p:cNvGrpSpPr/>
          <p:nvPr/>
        </p:nvGrpSpPr>
        <p:grpSpPr>
          <a:xfrm>
            <a:off x="4840004" y="1333468"/>
            <a:ext cx="841320" cy="323640"/>
            <a:chOff x="4840004" y="1333468"/>
            <a:chExt cx="84132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34108BE-1829-C4A5-4803-AB8B38945D4A}"/>
                    </a:ext>
                  </a:extLst>
                </p14:cNvPr>
                <p14:cNvContentPartPr/>
                <p14:nvPr/>
              </p14:nvContentPartPr>
              <p14:xfrm>
                <a:off x="4927844" y="1333468"/>
                <a:ext cx="24480" cy="257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34108BE-1829-C4A5-4803-AB8B38945D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18844" y="1324828"/>
                  <a:ext cx="42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4038E5F-325F-6199-88D6-3FFF27EAEC13}"/>
                    </a:ext>
                  </a:extLst>
                </p14:cNvPr>
                <p14:cNvContentPartPr/>
                <p14:nvPr/>
              </p14:nvContentPartPr>
              <p14:xfrm>
                <a:off x="4840004" y="1462708"/>
                <a:ext cx="169920" cy="29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4038E5F-325F-6199-88D6-3FFF27EAEC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31364" y="1453708"/>
                  <a:ext cx="187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4F50CA0-F220-8788-E448-11EC11E6FAC1}"/>
                    </a:ext>
                  </a:extLst>
                </p14:cNvPr>
                <p14:cNvContentPartPr/>
                <p14:nvPr/>
              </p14:nvContentPartPr>
              <p14:xfrm>
                <a:off x="5045204" y="1450828"/>
                <a:ext cx="131760" cy="104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4F50CA0-F220-8788-E448-11EC11E6FA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36204" y="1441828"/>
                  <a:ext cx="149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A804276-CB32-696A-3A03-0DA8D15E98BE}"/>
                    </a:ext>
                  </a:extLst>
                </p14:cNvPr>
                <p14:cNvContentPartPr/>
                <p14:nvPr/>
              </p14:nvContentPartPr>
              <p14:xfrm>
                <a:off x="5223764" y="1334908"/>
                <a:ext cx="169920" cy="165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A804276-CB32-696A-3A03-0DA8D15E98B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15124" y="1325908"/>
                  <a:ext cx="187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F2FA0AC-E48F-CF85-A4B4-E6325A205B43}"/>
                    </a:ext>
                  </a:extLst>
                </p14:cNvPr>
                <p14:cNvContentPartPr/>
                <p14:nvPr/>
              </p14:nvContentPartPr>
              <p14:xfrm>
                <a:off x="5423564" y="1406548"/>
                <a:ext cx="257760" cy="250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F2FA0AC-E48F-CF85-A4B4-E6325A205B4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14924" y="1397548"/>
                  <a:ext cx="27540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91EBC8D-F6B8-1393-2E88-5255D450462B}"/>
              </a:ext>
            </a:extLst>
          </p:cNvPr>
          <p:cNvGrpSpPr/>
          <p:nvPr/>
        </p:nvGrpSpPr>
        <p:grpSpPr>
          <a:xfrm>
            <a:off x="6870764" y="1280188"/>
            <a:ext cx="1328400" cy="325800"/>
            <a:chOff x="6870764" y="1280188"/>
            <a:chExt cx="132840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1FDA1DF-FCCE-196E-6A8C-18D40E7A8244}"/>
                    </a:ext>
                  </a:extLst>
                </p14:cNvPr>
                <p14:cNvContentPartPr/>
                <p14:nvPr/>
              </p14:nvContentPartPr>
              <p14:xfrm>
                <a:off x="6870764" y="1350028"/>
                <a:ext cx="157320" cy="241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1FDA1DF-FCCE-196E-6A8C-18D40E7A824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62124" y="1341388"/>
                  <a:ext cx="174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BC07E54-1C7E-19A3-2780-600C86CE569B}"/>
                    </a:ext>
                  </a:extLst>
                </p14:cNvPr>
                <p14:cNvContentPartPr/>
                <p14:nvPr/>
              </p14:nvContentPartPr>
              <p14:xfrm>
                <a:off x="7061564" y="1378108"/>
                <a:ext cx="123120" cy="95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BC07E54-1C7E-19A3-2780-600C86CE56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52564" y="1369108"/>
                  <a:ext cx="140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976FDFB-9524-19E8-A977-9F82492D3239}"/>
                    </a:ext>
                  </a:extLst>
                </p14:cNvPr>
                <p14:cNvContentPartPr/>
                <p14:nvPr/>
              </p14:nvContentPartPr>
              <p14:xfrm>
                <a:off x="7204124" y="1375228"/>
                <a:ext cx="116640" cy="118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976FDFB-9524-19E8-A977-9F82492D32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95484" y="1366228"/>
                  <a:ext cx="134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9151625-EBC4-D96A-B05D-4A2C77B15201}"/>
                    </a:ext>
                  </a:extLst>
                </p14:cNvPr>
                <p14:cNvContentPartPr/>
                <p14:nvPr/>
              </p14:nvContentPartPr>
              <p14:xfrm>
                <a:off x="7339124" y="1280188"/>
                <a:ext cx="327600" cy="201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9151625-EBC4-D96A-B05D-4A2C77B152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30484" y="1271548"/>
                  <a:ext cx="345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B2D4D0-E8FB-C17A-3CBC-C9D303C6E970}"/>
                    </a:ext>
                  </a:extLst>
                </p14:cNvPr>
                <p14:cNvContentPartPr/>
                <p14:nvPr/>
              </p14:nvContentPartPr>
              <p14:xfrm>
                <a:off x="7686884" y="1299268"/>
                <a:ext cx="173520" cy="135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B2D4D0-E8FB-C17A-3CBC-C9D303C6E9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77884" y="1290628"/>
                  <a:ext cx="191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DA61508-E879-3D69-108D-A9024646D062}"/>
                    </a:ext>
                  </a:extLst>
                </p14:cNvPr>
                <p14:cNvContentPartPr/>
                <p14:nvPr/>
              </p14:nvContentPartPr>
              <p14:xfrm>
                <a:off x="7891724" y="1371268"/>
                <a:ext cx="144720" cy="115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DA61508-E879-3D69-108D-A9024646D0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83084" y="1362628"/>
                  <a:ext cx="162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C448715-336E-2D37-A0C1-BC209908BA21}"/>
                    </a:ext>
                  </a:extLst>
                </p14:cNvPr>
                <p14:cNvContentPartPr/>
                <p14:nvPr/>
              </p14:nvContentPartPr>
              <p14:xfrm>
                <a:off x="7908284" y="1352548"/>
                <a:ext cx="290880" cy="253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C448715-336E-2D37-A0C1-BC209908BA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99644" y="1343908"/>
                  <a:ext cx="30852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2BA20F3-ECE0-5147-E1BD-D8628E2B981F}"/>
                  </a:ext>
                </a:extLst>
              </p14:cNvPr>
              <p14:cNvContentPartPr/>
              <p14:nvPr/>
            </p14:nvContentPartPr>
            <p14:xfrm>
              <a:off x="4305044" y="4145428"/>
              <a:ext cx="2142360" cy="788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2BA20F3-ECE0-5147-E1BD-D8628E2B981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96404" y="4136788"/>
                <a:ext cx="216000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65E9D57-240B-A86D-0750-1E6B15F2542C}"/>
              </a:ext>
            </a:extLst>
          </p:cNvPr>
          <p:cNvGrpSpPr/>
          <p:nvPr/>
        </p:nvGrpSpPr>
        <p:grpSpPr>
          <a:xfrm>
            <a:off x="4444004" y="3395188"/>
            <a:ext cx="1634400" cy="289440"/>
            <a:chOff x="4444004" y="3395188"/>
            <a:chExt cx="163440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E6F204D-27BD-6D4B-4D53-DF5B10D76899}"/>
                    </a:ext>
                  </a:extLst>
                </p14:cNvPr>
                <p14:cNvContentPartPr/>
                <p14:nvPr/>
              </p14:nvContentPartPr>
              <p14:xfrm>
                <a:off x="4444004" y="3634948"/>
                <a:ext cx="1634400" cy="49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E6F204D-27BD-6D4B-4D53-DF5B10D7689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35004" y="3625948"/>
                  <a:ext cx="1652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50CE6E6-D511-5E19-70FA-BF1739AAD089}"/>
                    </a:ext>
                  </a:extLst>
                </p14:cNvPr>
                <p14:cNvContentPartPr/>
                <p14:nvPr/>
              </p14:nvContentPartPr>
              <p14:xfrm>
                <a:off x="5460644" y="3395188"/>
                <a:ext cx="478080" cy="283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50CE6E6-D511-5E19-70FA-BF1739AAD08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51644" y="3386548"/>
                  <a:ext cx="495720" cy="30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B66D33D-3EDC-18F3-536B-3F0EC30BFF9F}"/>
                  </a:ext>
                </a:extLst>
              </p14:cNvPr>
              <p14:cNvContentPartPr/>
              <p14:nvPr/>
            </p14:nvContentPartPr>
            <p14:xfrm>
              <a:off x="5458844" y="3989908"/>
              <a:ext cx="471960" cy="3247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B66D33D-3EDC-18F3-536B-3F0EC30BFF9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50204" y="3981268"/>
                <a:ext cx="489600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2179B409-9C9E-07F5-8D19-7DB2D68FD752}"/>
              </a:ext>
            </a:extLst>
          </p:cNvPr>
          <p:cNvGrpSpPr/>
          <p:nvPr/>
        </p:nvGrpSpPr>
        <p:grpSpPr>
          <a:xfrm>
            <a:off x="273764" y="3165508"/>
            <a:ext cx="1217160" cy="679680"/>
            <a:chOff x="273764" y="3165508"/>
            <a:chExt cx="1217160" cy="67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5B04425-5EDF-3950-293B-45C5093178B9}"/>
                    </a:ext>
                  </a:extLst>
                </p14:cNvPr>
                <p14:cNvContentPartPr/>
                <p14:nvPr/>
              </p14:nvContentPartPr>
              <p14:xfrm>
                <a:off x="1084844" y="3165508"/>
                <a:ext cx="406080" cy="324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5B04425-5EDF-3950-293B-45C5093178B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5844" y="3156508"/>
                  <a:ext cx="4237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D2330C8-EBD9-2168-3654-B16C0A890CCD}"/>
                    </a:ext>
                  </a:extLst>
                </p14:cNvPr>
                <p14:cNvContentPartPr/>
                <p14:nvPr/>
              </p14:nvContentPartPr>
              <p14:xfrm>
                <a:off x="943364" y="3282148"/>
                <a:ext cx="368280" cy="325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D2330C8-EBD9-2168-3654-B16C0A890CC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4364" y="3273148"/>
                  <a:ext cx="3859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ADFDB1C-CE05-6002-D0A6-3592C3C6D108}"/>
                    </a:ext>
                  </a:extLst>
                </p14:cNvPr>
                <p14:cNvContentPartPr/>
                <p14:nvPr/>
              </p14:nvContentPartPr>
              <p14:xfrm>
                <a:off x="273764" y="3698308"/>
                <a:ext cx="344880" cy="146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ADFDB1C-CE05-6002-D0A6-3592C3C6D1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5124" y="3689308"/>
                  <a:ext cx="36252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8C8709E9-C8F7-A723-5DE1-DCB1B9D8DB44}"/>
              </a:ext>
            </a:extLst>
          </p:cNvPr>
          <p:cNvGrpSpPr/>
          <p:nvPr/>
        </p:nvGrpSpPr>
        <p:grpSpPr>
          <a:xfrm>
            <a:off x="194564" y="3166948"/>
            <a:ext cx="594360" cy="328320"/>
            <a:chOff x="194564" y="3166948"/>
            <a:chExt cx="59436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AECFFFE-2BEB-ACE5-91F0-E1EB84C44B85}"/>
                    </a:ext>
                  </a:extLst>
                </p14:cNvPr>
                <p14:cNvContentPartPr/>
                <p14:nvPr/>
              </p14:nvContentPartPr>
              <p14:xfrm>
                <a:off x="194564" y="3232108"/>
                <a:ext cx="202320" cy="263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AECFFFE-2BEB-ACE5-91F0-E1EB84C44B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5564" y="3223468"/>
                  <a:ext cx="2199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2D176C6-F43C-B5EB-17A4-FAB85215933F}"/>
                    </a:ext>
                  </a:extLst>
                </p14:cNvPr>
                <p14:cNvContentPartPr/>
                <p14:nvPr/>
              </p14:nvContentPartPr>
              <p14:xfrm>
                <a:off x="464204" y="3258028"/>
                <a:ext cx="33480" cy="114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2D176C6-F43C-B5EB-17A4-FAB85215933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5564" y="3249028"/>
                  <a:ext cx="51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A942EA-58BA-078C-BF19-4D11AB65F786}"/>
                    </a:ext>
                  </a:extLst>
                </p14:cNvPr>
                <p14:cNvContentPartPr/>
                <p14:nvPr/>
              </p14:nvContentPartPr>
              <p14:xfrm>
                <a:off x="372764" y="3185308"/>
                <a:ext cx="327240" cy="252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A942EA-58BA-078C-BF19-4D11AB65F78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4124" y="3176308"/>
                  <a:ext cx="344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E259880-7D03-CCBD-0E31-96FF29FDFBBA}"/>
                    </a:ext>
                  </a:extLst>
                </p14:cNvPr>
                <p14:cNvContentPartPr/>
                <p14:nvPr/>
              </p14:nvContentPartPr>
              <p14:xfrm>
                <a:off x="553124" y="3166948"/>
                <a:ext cx="235800" cy="102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E259880-7D03-CCBD-0E31-96FF29FDFB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4124" y="3158308"/>
                  <a:ext cx="25344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2E83199C-FC36-10D5-AD11-997220C617E8}"/>
              </a:ext>
            </a:extLst>
          </p:cNvPr>
          <p:cNvGrpSpPr/>
          <p:nvPr/>
        </p:nvGrpSpPr>
        <p:grpSpPr>
          <a:xfrm>
            <a:off x="1679204" y="2657188"/>
            <a:ext cx="5100840" cy="606960"/>
            <a:chOff x="1679204" y="2657188"/>
            <a:chExt cx="5100840" cy="60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8F29FF4-A221-08AD-181B-8CEFB59AF351}"/>
                    </a:ext>
                  </a:extLst>
                </p14:cNvPr>
                <p14:cNvContentPartPr/>
                <p14:nvPr/>
              </p14:nvContentPartPr>
              <p14:xfrm>
                <a:off x="5595284" y="2740708"/>
                <a:ext cx="150120" cy="46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8F29FF4-A221-08AD-181B-8CEFB59AF35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86284" y="2731708"/>
                  <a:ext cx="167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C1CCCB4-7B79-7F90-33DB-12BDE9A91056}"/>
                    </a:ext>
                  </a:extLst>
                </p14:cNvPr>
                <p14:cNvContentPartPr/>
                <p14:nvPr/>
              </p14:nvContentPartPr>
              <p14:xfrm>
                <a:off x="5693924" y="2710108"/>
                <a:ext cx="62640" cy="230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C1CCCB4-7B79-7F90-33DB-12BDE9A910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84924" y="2701468"/>
                  <a:ext cx="80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8C7BC4B-D7A8-398A-07D5-883A0937AFDE}"/>
                    </a:ext>
                  </a:extLst>
                </p14:cNvPr>
                <p14:cNvContentPartPr/>
                <p14:nvPr/>
              </p14:nvContentPartPr>
              <p14:xfrm>
                <a:off x="5812724" y="2743948"/>
                <a:ext cx="129240" cy="78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8C7BC4B-D7A8-398A-07D5-883A0937AF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04084" y="2734948"/>
                  <a:ext cx="146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5CCCEDE-19D3-38DF-1B93-82C7B2F8E69A}"/>
                    </a:ext>
                  </a:extLst>
                </p14:cNvPr>
                <p14:cNvContentPartPr/>
                <p14:nvPr/>
              </p14:nvContentPartPr>
              <p14:xfrm>
                <a:off x="5935844" y="2737468"/>
                <a:ext cx="105840" cy="125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5CCCEDE-19D3-38DF-1B93-82C7B2F8E6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26844" y="2728468"/>
                  <a:ext cx="123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D183D3E-3FB6-D489-D802-2D03C7FF1D90}"/>
                    </a:ext>
                  </a:extLst>
                </p14:cNvPr>
                <p14:cNvContentPartPr/>
                <p14:nvPr/>
              </p14:nvContentPartPr>
              <p14:xfrm>
                <a:off x="6091004" y="2657188"/>
                <a:ext cx="267480" cy="171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D183D3E-3FB6-D489-D802-2D03C7FF1D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82364" y="2648188"/>
                  <a:ext cx="285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853ACE9-43FE-E2BF-4A6E-150C10517407}"/>
                    </a:ext>
                  </a:extLst>
                </p14:cNvPr>
                <p14:cNvContentPartPr/>
                <p14:nvPr/>
              </p14:nvContentPartPr>
              <p14:xfrm>
                <a:off x="6408884" y="2756548"/>
                <a:ext cx="4320" cy="18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853ACE9-43FE-E2BF-4A6E-150C1051740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00244" y="2747548"/>
                  <a:ext cx="21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65D685A-6EE2-DA6B-A66F-64175D77987F}"/>
                    </a:ext>
                  </a:extLst>
                </p14:cNvPr>
                <p14:cNvContentPartPr/>
                <p14:nvPr/>
              </p14:nvContentPartPr>
              <p14:xfrm>
                <a:off x="6522644" y="2759068"/>
                <a:ext cx="5400" cy="10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65D685A-6EE2-DA6B-A66F-64175D77987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13644" y="2750428"/>
                  <a:ext cx="23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E94AA45-7F24-2485-DD50-025799EDEFE4}"/>
                    </a:ext>
                  </a:extLst>
                </p14:cNvPr>
                <p14:cNvContentPartPr/>
                <p14:nvPr/>
              </p14:nvContentPartPr>
              <p14:xfrm>
                <a:off x="6368204" y="2697148"/>
                <a:ext cx="160920" cy="156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E94AA45-7F24-2485-DD50-025799EDEFE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59204" y="2688148"/>
                  <a:ext cx="178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C487EB1-CB83-F6DB-49C0-86FF6F589BF9}"/>
                    </a:ext>
                  </a:extLst>
                </p14:cNvPr>
                <p14:cNvContentPartPr/>
                <p14:nvPr/>
              </p14:nvContentPartPr>
              <p14:xfrm>
                <a:off x="6550004" y="2759788"/>
                <a:ext cx="230040" cy="287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C487EB1-CB83-F6DB-49C0-86FF6F589BF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41364" y="2750788"/>
                  <a:ext cx="2476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F58F734-EBD8-B787-DDA3-E45F0031A1DC}"/>
                    </a:ext>
                  </a:extLst>
                </p14:cNvPr>
                <p14:cNvContentPartPr/>
                <p14:nvPr/>
              </p14:nvContentPartPr>
              <p14:xfrm>
                <a:off x="1783604" y="2897308"/>
                <a:ext cx="37080" cy="214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F58F734-EBD8-B787-DDA3-E45F0031A1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74604" y="2888668"/>
                  <a:ext cx="54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28111AE-3823-55CF-FA8E-D726C5EF10E5}"/>
                    </a:ext>
                  </a:extLst>
                </p14:cNvPr>
                <p14:cNvContentPartPr/>
                <p14:nvPr/>
              </p14:nvContentPartPr>
              <p14:xfrm>
                <a:off x="1679204" y="2863108"/>
                <a:ext cx="246600" cy="149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28111AE-3823-55CF-FA8E-D726C5EF10E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70564" y="2854468"/>
                  <a:ext cx="264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88D0F53-C581-FE8A-C6EC-ECC545C83B32}"/>
                    </a:ext>
                  </a:extLst>
                </p14:cNvPr>
                <p14:cNvContentPartPr/>
                <p14:nvPr/>
              </p14:nvContentPartPr>
              <p14:xfrm>
                <a:off x="1907444" y="2968228"/>
                <a:ext cx="156600" cy="105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88D0F53-C581-FE8A-C6EC-ECC545C83B3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98804" y="2959228"/>
                  <a:ext cx="174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AB96BC8-2B71-0011-BF57-34A06042C49F}"/>
                    </a:ext>
                  </a:extLst>
                </p14:cNvPr>
                <p14:cNvContentPartPr/>
                <p14:nvPr/>
              </p14:nvContentPartPr>
              <p14:xfrm>
                <a:off x="2072684" y="2885788"/>
                <a:ext cx="177840" cy="171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AB96BC8-2B71-0011-BF57-34A06042C49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64044" y="2877148"/>
                  <a:ext cx="195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2DF8836-C794-6C1B-D1BC-A975100436C9}"/>
                    </a:ext>
                  </a:extLst>
                </p14:cNvPr>
                <p14:cNvContentPartPr/>
                <p14:nvPr/>
              </p14:nvContentPartPr>
              <p14:xfrm>
                <a:off x="2296964" y="2954908"/>
                <a:ext cx="123840" cy="84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2DF8836-C794-6C1B-D1BC-A975100436C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87964" y="2946268"/>
                  <a:ext cx="141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7CA4D27-DC2A-9041-CEC7-16C0A10E229C}"/>
                    </a:ext>
                  </a:extLst>
                </p14:cNvPr>
                <p14:cNvContentPartPr/>
                <p14:nvPr/>
              </p14:nvContentPartPr>
              <p14:xfrm>
                <a:off x="2553284" y="2944828"/>
                <a:ext cx="239760" cy="64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7CA4D27-DC2A-9041-CEC7-16C0A10E22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44284" y="2936188"/>
                  <a:ext cx="257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5A43C6F-9A09-E203-1E83-674A83A82B8B}"/>
                    </a:ext>
                  </a:extLst>
                </p14:cNvPr>
                <p14:cNvContentPartPr/>
                <p14:nvPr/>
              </p14:nvContentPartPr>
              <p14:xfrm>
                <a:off x="2770004" y="2842948"/>
                <a:ext cx="34560" cy="43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5A43C6F-9A09-E203-1E83-674A83A82B8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61004" y="2833948"/>
                  <a:ext cx="52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D9BF10C-CE7C-093D-00F0-5A34D91E73BB}"/>
                    </a:ext>
                  </a:extLst>
                </p14:cNvPr>
                <p14:cNvContentPartPr/>
                <p14:nvPr/>
              </p14:nvContentPartPr>
              <p14:xfrm>
                <a:off x="2886644" y="2840788"/>
                <a:ext cx="414360" cy="173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D9BF10C-CE7C-093D-00F0-5A34D91E73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77644" y="2831788"/>
                  <a:ext cx="432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491D1A4-A345-0A3B-CA7F-5891E22763DE}"/>
                    </a:ext>
                  </a:extLst>
                </p14:cNvPr>
                <p14:cNvContentPartPr/>
                <p14:nvPr/>
              </p14:nvContentPartPr>
              <p14:xfrm>
                <a:off x="3189044" y="2895148"/>
                <a:ext cx="120960" cy="95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491D1A4-A345-0A3B-CA7F-5891E22763D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80404" y="2886508"/>
                  <a:ext cx="138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7FC1C87-5783-63AC-7908-9D0075749A64}"/>
                    </a:ext>
                  </a:extLst>
                </p14:cNvPr>
                <p14:cNvContentPartPr/>
                <p14:nvPr/>
              </p14:nvContentPartPr>
              <p14:xfrm>
                <a:off x="3509084" y="2727388"/>
                <a:ext cx="303120" cy="306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7FC1C87-5783-63AC-7908-9D0075749A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00084" y="2718388"/>
                  <a:ext cx="320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F03C954-F5F0-D652-4E31-939226DC36E4}"/>
                    </a:ext>
                  </a:extLst>
                </p14:cNvPr>
                <p14:cNvContentPartPr/>
                <p14:nvPr/>
              </p14:nvContentPartPr>
              <p14:xfrm>
                <a:off x="4024604" y="2709028"/>
                <a:ext cx="276120" cy="226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F03C954-F5F0-D652-4E31-939226DC36E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15964" y="2700028"/>
                  <a:ext cx="293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E870A4F-F291-638C-F7CA-9D0423071079}"/>
                    </a:ext>
                  </a:extLst>
                </p14:cNvPr>
                <p14:cNvContentPartPr/>
                <p14:nvPr/>
              </p14:nvContentPartPr>
              <p14:xfrm>
                <a:off x="4357244" y="2761588"/>
                <a:ext cx="110160" cy="144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E870A4F-F291-638C-F7CA-9D042307107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48244" y="2752588"/>
                  <a:ext cx="127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869AB77-3534-8841-DE5A-925442AD843A}"/>
                    </a:ext>
                  </a:extLst>
                </p14:cNvPr>
                <p14:cNvContentPartPr/>
                <p14:nvPr/>
              </p14:nvContentPartPr>
              <p14:xfrm>
                <a:off x="4632644" y="2879308"/>
                <a:ext cx="200520" cy="108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869AB77-3534-8841-DE5A-925442AD84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24004" y="2870308"/>
                  <a:ext cx="218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5BBF215-DA82-A83F-8F7B-A525A9408123}"/>
                    </a:ext>
                  </a:extLst>
                </p14:cNvPr>
                <p14:cNvContentPartPr/>
                <p14:nvPr/>
              </p14:nvContentPartPr>
              <p14:xfrm>
                <a:off x="4865924" y="2819188"/>
                <a:ext cx="86400" cy="181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5BBF215-DA82-A83F-8F7B-A525A940812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57284" y="2810548"/>
                  <a:ext cx="104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4DFD3ED-615E-A511-BD9D-6C8C764829C9}"/>
                    </a:ext>
                  </a:extLst>
                </p14:cNvPr>
                <p14:cNvContentPartPr/>
                <p14:nvPr/>
              </p14:nvContentPartPr>
              <p14:xfrm>
                <a:off x="5009564" y="2816668"/>
                <a:ext cx="239760" cy="1836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4DFD3ED-615E-A511-BD9D-6C8C764829C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00924" y="2808028"/>
                  <a:ext cx="257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8CFCEAB-DF13-2870-9E81-379D64958F53}"/>
                    </a:ext>
                  </a:extLst>
                </p14:cNvPr>
                <p14:cNvContentPartPr/>
                <p14:nvPr/>
              </p14:nvContentPartPr>
              <p14:xfrm>
                <a:off x="5369204" y="2953108"/>
                <a:ext cx="107280" cy="100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8CFCEAB-DF13-2870-9E81-379D64958F5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60204" y="2944108"/>
                  <a:ext cx="124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C89DF93-ED5E-DA12-3134-CA9A241C0797}"/>
                    </a:ext>
                  </a:extLst>
                </p14:cNvPr>
                <p14:cNvContentPartPr/>
                <p14:nvPr/>
              </p14:nvContentPartPr>
              <p14:xfrm>
                <a:off x="5509964" y="2979748"/>
                <a:ext cx="124920" cy="831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C89DF93-ED5E-DA12-3134-CA9A241C079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501324" y="2970748"/>
                  <a:ext cx="142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ADD2B9B-E87F-9DE1-37E9-F6FDBFDADB7E}"/>
                    </a:ext>
                  </a:extLst>
                </p14:cNvPr>
                <p14:cNvContentPartPr/>
                <p14:nvPr/>
              </p14:nvContentPartPr>
              <p14:xfrm>
                <a:off x="5646404" y="3000268"/>
                <a:ext cx="754200" cy="263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ADD2B9B-E87F-9DE1-37E9-F6FDBFDADB7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37404" y="2991628"/>
                  <a:ext cx="771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BE0AB7B-33A5-F7A5-D324-7FE9AEF27D6B}"/>
                    </a:ext>
                  </a:extLst>
                </p14:cNvPr>
                <p14:cNvContentPartPr/>
                <p14:nvPr/>
              </p14:nvContentPartPr>
              <p14:xfrm>
                <a:off x="4481804" y="3027628"/>
                <a:ext cx="165240" cy="583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BE0AB7B-33A5-F7A5-D324-7FE9AEF27D6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73164" y="3018988"/>
                  <a:ext cx="182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727FC63-4809-073D-D8C2-2497BA7FBB8C}"/>
                    </a:ext>
                  </a:extLst>
                </p14:cNvPr>
                <p14:cNvContentPartPr/>
                <p14:nvPr/>
              </p14:nvContentPartPr>
              <p14:xfrm>
                <a:off x="6443084" y="2963908"/>
                <a:ext cx="74160" cy="367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727FC63-4809-073D-D8C2-2497BA7FBB8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34444" y="2955268"/>
                  <a:ext cx="91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2057060-7DBA-E8A9-275C-2B8F2ADA2D55}"/>
                    </a:ext>
                  </a:extLst>
                </p14:cNvPr>
                <p14:cNvContentPartPr/>
                <p14:nvPr/>
              </p14:nvContentPartPr>
              <p14:xfrm>
                <a:off x="4759724" y="3135988"/>
                <a:ext cx="1446840" cy="99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2057060-7DBA-E8A9-275C-2B8F2ADA2D5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50724" y="3127348"/>
                  <a:ext cx="146448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1AD4393-202C-9080-2974-538DC53C47EB}"/>
                  </a:ext>
                </a:extLst>
              </p14:cNvPr>
              <p14:cNvContentPartPr/>
              <p14:nvPr/>
            </p14:nvContentPartPr>
            <p14:xfrm>
              <a:off x="358004" y="4051108"/>
              <a:ext cx="1378800" cy="295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1AD4393-202C-9080-2974-538DC53C47E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9004" y="4042468"/>
                <a:ext cx="1396440" cy="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07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49702C-A880-EDF5-C69F-970582DF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" y="849122"/>
            <a:ext cx="11567058" cy="2280158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4BD1F3F-415E-7248-4D32-7A779DC7EC3D}"/>
              </a:ext>
            </a:extLst>
          </p:cNvPr>
          <p:cNvGrpSpPr/>
          <p:nvPr/>
        </p:nvGrpSpPr>
        <p:grpSpPr>
          <a:xfrm>
            <a:off x="151724" y="3318508"/>
            <a:ext cx="271800" cy="305280"/>
            <a:chOff x="151724" y="3318508"/>
            <a:chExt cx="27180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5C1E30C-8B3D-9ABA-B411-AAF2802748E8}"/>
                    </a:ext>
                  </a:extLst>
                </p14:cNvPr>
                <p14:cNvContentPartPr/>
                <p14:nvPr/>
              </p14:nvContentPartPr>
              <p14:xfrm>
                <a:off x="230204" y="3405628"/>
                <a:ext cx="115920" cy="102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5C1E30C-8B3D-9ABA-B411-AAF2802748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1204" y="3396988"/>
                  <a:ext cx="133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5B63EF8-E2B9-68DC-1877-EF36CB85661E}"/>
                    </a:ext>
                  </a:extLst>
                </p14:cNvPr>
                <p14:cNvContentPartPr/>
                <p14:nvPr/>
              </p14:nvContentPartPr>
              <p14:xfrm>
                <a:off x="151724" y="3318508"/>
                <a:ext cx="271800" cy="305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5B63EF8-E2B9-68DC-1877-EF36CB8566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724" y="3309508"/>
                  <a:ext cx="28944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8F74FF1-FFD9-E38E-A80C-910C99926398}"/>
              </a:ext>
            </a:extLst>
          </p:cNvPr>
          <p:cNvGrpSpPr/>
          <p:nvPr/>
        </p:nvGrpSpPr>
        <p:grpSpPr>
          <a:xfrm>
            <a:off x="599924" y="3377188"/>
            <a:ext cx="468360" cy="172440"/>
            <a:chOff x="599924" y="3377188"/>
            <a:chExt cx="46836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81B1966-9633-6B6A-4CE7-09414A51F84D}"/>
                    </a:ext>
                  </a:extLst>
                </p14:cNvPr>
                <p14:cNvContentPartPr/>
                <p14:nvPr/>
              </p14:nvContentPartPr>
              <p14:xfrm>
                <a:off x="599924" y="3396268"/>
                <a:ext cx="95760" cy="104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81B1966-9633-6B6A-4CE7-09414A51F8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1284" y="3387628"/>
                  <a:ext cx="113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28B8A23-226F-401C-DE2E-12528A745A02}"/>
                    </a:ext>
                  </a:extLst>
                </p14:cNvPr>
                <p14:cNvContentPartPr/>
                <p14:nvPr/>
              </p14:nvContentPartPr>
              <p14:xfrm>
                <a:off x="768404" y="3471508"/>
                <a:ext cx="18000" cy="78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28B8A23-226F-401C-DE2E-12528A745A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9764" y="3462868"/>
                  <a:ext cx="35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64475B1-50DD-5814-A6F6-43A8B5097117}"/>
                    </a:ext>
                  </a:extLst>
                </p14:cNvPr>
                <p14:cNvContentPartPr/>
                <p14:nvPr/>
              </p14:nvContentPartPr>
              <p14:xfrm>
                <a:off x="864884" y="3377188"/>
                <a:ext cx="85680" cy="126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64475B1-50DD-5814-A6F6-43A8B50971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5884" y="3368548"/>
                  <a:ext cx="103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37BA72A-36C3-F8F9-1926-07A8A1EA22FA}"/>
                    </a:ext>
                  </a:extLst>
                </p14:cNvPr>
                <p14:cNvContentPartPr/>
                <p14:nvPr/>
              </p14:nvContentPartPr>
              <p14:xfrm>
                <a:off x="1060364" y="3429748"/>
                <a:ext cx="7920" cy="23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37BA72A-36C3-F8F9-1926-07A8A1EA22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1724" y="3421108"/>
                  <a:ext cx="255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EDBDF2C-F79B-C858-DC9E-666F4BBCB96D}"/>
              </a:ext>
            </a:extLst>
          </p:cNvPr>
          <p:cNvGrpSpPr/>
          <p:nvPr/>
        </p:nvGrpSpPr>
        <p:grpSpPr>
          <a:xfrm>
            <a:off x="1225604" y="3341908"/>
            <a:ext cx="447480" cy="124560"/>
            <a:chOff x="1225604" y="3341908"/>
            <a:chExt cx="44748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D4D198F-1885-B767-E3F2-41EDC8B59E92}"/>
                    </a:ext>
                  </a:extLst>
                </p14:cNvPr>
                <p14:cNvContentPartPr/>
                <p14:nvPr/>
              </p14:nvContentPartPr>
              <p14:xfrm>
                <a:off x="1225604" y="3357748"/>
                <a:ext cx="147240" cy="108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D4D198F-1885-B767-E3F2-41EDC8B59E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6964" y="3349108"/>
                  <a:ext cx="164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CE979E6-4424-0D9B-3829-AB1D862C2C7A}"/>
                    </a:ext>
                  </a:extLst>
                </p14:cNvPr>
                <p14:cNvContentPartPr/>
                <p14:nvPr/>
              </p14:nvContentPartPr>
              <p14:xfrm>
                <a:off x="1414604" y="3356668"/>
                <a:ext cx="113760" cy="88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CE979E6-4424-0D9B-3829-AB1D862C2C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05604" y="3347668"/>
                  <a:ext cx="131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2881C0A-9826-73EC-6A5B-9C7B4BCDDFE4}"/>
                    </a:ext>
                  </a:extLst>
                </p14:cNvPr>
                <p14:cNvContentPartPr/>
                <p14:nvPr/>
              </p14:nvContentPartPr>
              <p14:xfrm>
                <a:off x="1555724" y="3341908"/>
                <a:ext cx="117360" cy="105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2881C0A-9826-73EC-6A5B-9C7B4BCDDF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47084" y="3333268"/>
                  <a:ext cx="1350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77DC481F-336E-DE2C-8AEB-9663FB8DDC8A}"/>
              </a:ext>
            </a:extLst>
          </p:cNvPr>
          <p:cNvGrpSpPr/>
          <p:nvPr/>
        </p:nvGrpSpPr>
        <p:grpSpPr>
          <a:xfrm>
            <a:off x="1819244" y="3343348"/>
            <a:ext cx="113760" cy="118800"/>
            <a:chOff x="1819244" y="3343348"/>
            <a:chExt cx="113760" cy="11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3D7EB0F-D890-1937-3467-1220E78CC0F0}"/>
                    </a:ext>
                  </a:extLst>
                </p14:cNvPr>
                <p14:cNvContentPartPr/>
                <p14:nvPr/>
              </p14:nvContentPartPr>
              <p14:xfrm>
                <a:off x="1857764" y="3343348"/>
                <a:ext cx="18000" cy="118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3D7EB0F-D890-1937-3467-1220E78CC0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49124" y="3334348"/>
                  <a:ext cx="35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C2EA515-9629-3373-37F6-84AF460BE52F}"/>
                    </a:ext>
                  </a:extLst>
                </p14:cNvPr>
                <p14:cNvContentPartPr/>
                <p14:nvPr/>
              </p14:nvContentPartPr>
              <p14:xfrm>
                <a:off x="1819244" y="3393028"/>
                <a:ext cx="113760" cy="23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C2EA515-9629-3373-37F6-84AF460BE52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10604" y="3384028"/>
                  <a:ext cx="1314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76B7BB1-6847-7CFE-5CCA-D1A9F6465D89}"/>
              </a:ext>
            </a:extLst>
          </p:cNvPr>
          <p:cNvGrpSpPr/>
          <p:nvPr/>
        </p:nvGrpSpPr>
        <p:grpSpPr>
          <a:xfrm>
            <a:off x="2103644" y="3282868"/>
            <a:ext cx="1489680" cy="198000"/>
            <a:chOff x="2103644" y="3282868"/>
            <a:chExt cx="148968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0B173DB-FE5C-AEA3-042B-AE4D05DAB0F0}"/>
                    </a:ext>
                  </a:extLst>
                </p14:cNvPr>
                <p14:cNvContentPartPr/>
                <p14:nvPr/>
              </p14:nvContentPartPr>
              <p14:xfrm>
                <a:off x="2103644" y="3297268"/>
                <a:ext cx="102240" cy="176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0B173DB-FE5C-AEA3-042B-AE4D05DAB0F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94644" y="3288268"/>
                  <a:ext cx="119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76E5486-E442-0C20-7B99-38318083D887}"/>
                    </a:ext>
                  </a:extLst>
                </p14:cNvPr>
                <p14:cNvContentPartPr/>
                <p14:nvPr/>
              </p14:nvContentPartPr>
              <p14:xfrm>
                <a:off x="2338364" y="3351628"/>
                <a:ext cx="75960" cy="129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76E5486-E442-0C20-7B99-38318083D8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29364" y="3342988"/>
                  <a:ext cx="93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12FE829-B02D-874B-7548-C6A4BE08C8F5}"/>
                    </a:ext>
                  </a:extLst>
                </p14:cNvPr>
                <p14:cNvContentPartPr/>
                <p14:nvPr/>
              </p14:nvContentPartPr>
              <p14:xfrm>
                <a:off x="2491724" y="3345868"/>
                <a:ext cx="64440" cy="104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12FE829-B02D-874B-7548-C6A4BE08C8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82724" y="3337228"/>
                  <a:ext cx="82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C8C519A-25FF-70CE-91F4-963A6D3A860F}"/>
                    </a:ext>
                  </a:extLst>
                </p14:cNvPr>
                <p14:cNvContentPartPr/>
                <p14:nvPr/>
              </p14:nvContentPartPr>
              <p14:xfrm>
                <a:off x="2632484" y="3329668"/>
                <a:ext cx="51120" cy="14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C8C519A-25FF-70CE-91F4-963A6D3A86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23844" y="3320668"/>
                  <a:ext cx="68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D17847C-60EE-8645-8E89-990F80C498B8}"/>
                    </a:ext>
                  </a:extLst>
                </p14:cNvPr>
                <p14:cNvContentPartPr/>
                <p14:nvPr/>
              </p14:nvContentPartPr>
              <p14:xfrm>
                <a:off x="2488844" y="3321028"/>
                <a:ext cx="160920" cy="138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D17847C-60EE-8645-8E89-990F80C498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79844" y="3312028"/>
                  <a:ext cx="178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9166DB6-1D00-C2EF-6DCC-1DB665575366}"/>
                    </a:ext>
                  </a:extLst>
                </p14:cNvPr>
                <p14:cNvContentPartPr/>
                <p14:nvPr/>
              </p14:nvContentPartPr>
              <p14:xfrm>
                <a:off x="2659484" y="3312748"/>
                <a:ext cx="172800" cy="121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9166DB6-1D00-C2EF-6DCC-1DB6655753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50484" y="3303748"/>
                  <a:ext cx="190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4B44F9E-5266-8440-90BB-06EFAFBB7765}"/>
                    </a:ext>
                  </a:extLst>
                </p14:cNvPr>
                <p14:cNvContentPartPr/>
                <p14:nvPr/>
              </p14:nvContentPartPr>
              <p14:xfrm>
                <a:off x="2255564" y="3404548"/>
                <a:ext cx="33480" cy="28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4B44F9E-5266-8440-90BB-06EFAFBB77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46924" y="3395548"/>
                  <a:ext cx="51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E90CDC-D7A0-8896-1660-8485777808D5}"/>
                    </a:ext>
                  </a:extLst>
                </p14:cNvPr>
                <p14:cNvContentPartPr/>
                <p14:nvPr/>
              </p14:nvContentPartPr>
              <p14:xfrm>
                <a:off x="2920844" y="3370708"/>
                <a:ext cx="139320" cy="28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E90CDC-D7A0-8896-1660-8485777808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12204" y="3362068"/>
                  <a:ext cx="156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FB50FFB-34ED-9DD1-30B9-C891676A0156}"/>
                    </a:ext>
                  </a:extLst>
                </p14:cNvPr>
                <p14:cNvContentPartPr/>
                <p14:nvPr/>
              </p14:nvContentPartPr>
              <p14:xfrm>
                <a:off x="2893124" y="3435148"/>
                <a:ext cx="166680" cy="19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FB50FFB-34ED-9DD1-30B9-C891676A015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84484" y="3426508"/>
                  <a:ext cx="184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EC1FB0F-4E23-3BF3-230C-EE62C4F6A716}"/>
                    </a:ext>
                  </a:extLst>
                </p14:cNvPr>
                <p14:cNvContentPartPr/>
                <p14:nvPr/>
              </p14:nvContentPartPr>
              <p14:xfrm>
                <a:off x="3191564" y="3282868"/>
                <a:ext cx="69480" cy="127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EC1FB0F-4E23-3BF3-230C-EE62C4F6A7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82924" y="3273868"/>
                  <a:ext cx="87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6888A13-1C69-2CAF-A834-1B74D60CFC7D}"/>
                    </a:ext>
                  </a:extLst>
                </p14:cNvPr>
                <p14:cNvContentPartPr/>
                <p14:nvPr/>
              </p14:nvContentPartPr>
              <p14:xfrm>
                <a:off x="3248084" y="3355228"/>
                <a:ext cx="24480" cy="98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6888A13-1C69-2CAF-A834-1B74D60CFC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39444" y="3346588"/>
                  <a:ext cx="42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E0F672D-85B8-7A4D-E4EA-7F121D8C4115}"/>
                    </a:ext>
                  </a:extLst>
                </p14:cNvPr>
                <p14:cNvContentPartPr/>
                <p14:nvPr/>
              </p14:nvContentPartPr>
              <p14:xfrm>
                <a:off x="3311804" y="3305908"/>
                <a:ext cx="86040" cy="173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E0F672D-85B8-7A4D-E4EA-7F121D8C41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02804" y="3296908"/>
                  <a:ext cx="103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EDDF7BE-612E-C2FA-2FF2-1073DE40D964}"/>
                    </a:ext>
                  </a:extLst>
                </p14:cNvPr>
                <p14:cNvContentPartPr/>
                <p14:nvPr/>
              </p14:nvContentPartPr>
              <p14:xfrm>
                <a:off x="3448604" y="3301588"/>
                <a:ext cx="144720" cy="145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EDDF7BE-612E-C2FA-2FF2-1073DE40D9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39964" y="3292948"/>
                  <a:ext cx="16236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D2FD15B-E157-A188-A3A5-31B54A6B77F1}"/>
                  </a:ext>
                </a:extLst>
              </p14:cNvPr>
              <p14:cNvContentPartPr/>
              <p14:nvPr/>
            </p14:nvContentPartPr>
            <p14:xfrm>
              <a:off x="5637044" y="1764028"/>
              <a:ext cx="615600" cy="244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D2FD15B-E157-A188-A3A5-31B54A6B77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28044" y="1755028"/>
                <a:ext cx="6332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1EB637D-1B9D-1B75-787A-8D2E636EC51E}"/>
              </a:ext>
            </a:extLst>
          </p:cNvPr>
          <p:cNvGrpSpPr/>
          <p:nvPr/>
        </p:nvGrpSpPr>
        <p:grpSpPr>
          <a:xfrm>
            <a:off x="99884" y="3681748"/>
            <a:ext cx="273960" cy="302040"/>
            <a:chOff x="99884" y="3681748"/>
            <a:chExt cx="27396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A966865-380B-5BA4-E76B-0BBC3FD230EF}"/>
                    </a:ext>
                  </a:extLst>
                </p14:cNvPr>
                <p14:cNvContentPartPr/>
                <p14:nvPr/>
              </p14:nvContentPartPr>
              <p14:xfrm>
                <a:off x="199604" y="3780028"/>
                <a:ext cx="108000" cy="139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A966865-380B-5BA4-E76B-0BBC3FD230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0604" y="3771388"/>
                  <a:ext cx="125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31844FA-DC09-ABF9-3DA4-62A5B2938720}"/>
                    </a:ext>
                  </a:extLst>
                </p14:cNvPr>
                <p14:cNvContentPartPr/>
                <p14:nvPr/>
              </p14:nvContentPartPr>
              <p14:xfrm>
                <a:off x="99884" y="3681748"/>
                <a:ext cx="273960" cy="302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31844FA-DC09-ABF9-3DA4-62A5B29387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244" y="3672748"/>
                  <a:ext cx="29160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A63CB25F-C7E2-DA57-8599-BBBE8BEAE22D}"/>
              </a:ext>
            </a:extLst>
          </p:cNvPr>
          <p:cNvGrpSpPr/>
          <p:nvPr/>
        </p:nvGrpSpPr>
        <p:grpSpPr>
          <a:xfrm>
            <a:off x="2230364" y="3762388"/>
            <a:ext cx="777240" cy="192240"/>
            <a:chOff x="2230364" y="3762388"/>
            <a:chExt cx="77724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9B2B1E4-3956-E4D3-720F-3FA4B97EBD98}"/>
                    </a:ext>
                  </a:extLst>
                </p14:cNvPr>
                <p14:cNvContentPartPr/>
                <p14:nvPr/>
              </p14:nvContentPartPr>
              <p14:xfrm>
                <a:off x="2230364" y="3762388"/>
                <a:ext cx="70200" cy="192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9B2B1E4-3956-E4D3-720F-3FA4B97EBD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21364" y="3753748"/>
                  <a:ext cx="87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7599866-365D-274E-22B5-D8536C1E48E5}"/>
                    </a:ext>
                  </a:extLst>
                </p14:cNvPr>
                <p14:cNvContentPartPr/>
                <p14:nvPr/>
              </p14:nvContentPartPr>
              <p14:xfrm>
                <a:off x="2354924" y="3838348"/>
                <a:ext cx="69840" cy="993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7599866-365D-274E-22B5-D8536C1E48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45924" y="3829348"/>
                  <a:ext cx="87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AF3AD36-306D-4FC9-7F0C-84BDE800D3BF}"/>
                    </a:ext>
                  </a:extLst>
                </p14:cNvPr>
                <p14:cNvContentPartPr/>
                <p14:nvPr/>
              </p14:nvContentPartPr>
              <p14:xfrm>
                <a:off x="2497484" y="3837988"/>
                <a:ext cx="276120" cy="113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AF3AD36-306D-4FC9-7F0C-84BDE800D3B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88484" y="3828988"/>
                  <a:ext cx="293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C8577A4-B8CF-B46C-FEF4-D8733624F7C7}"/>
                    </a:ext>
                  </a:extLst>
                </p14:cNvPr>
                <p14:cNvContentPartPr/>
                <p14:nvPr/>
              </p14:nvContentPartPr>
              <p14:xfrm>
                <a:off x="2818244" y="3814228"/>
                <a:ext cx="92520" cy="122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C8577A4-B8CF-B46C-FEF4-D8733624F7C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09244" y="3805588"/>
                  <a:ext cx="110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3A431E2-8CDA-705A-3CB1-0F1564278EB4}"/>
                    </a:ext>
                  </a:extLst>
                </p14:cNvPr>
                <p14:cNvContentPartPr/>
                <p14:nvPr/>
              </p14:nvContentPartPr>
              <p14:xfrm>
                <a:off x="2960444" y="3794068"/>
                <a:ext cx="47160" cy="95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3A431E2-8CDA-705A-3CB1-0F1564278EB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51804" y="3785068"/>
                  <a:ext cx="6480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AD5BC11F-32D2-10CF-584A-B1B03A7C98C3}"/>
              </a:ext>
            </a:extLst>
          </p:cNvPr>
          <p:cNvGrpSpPr/>
          <p:nvPr/>
        </p:nvGrpSpPr>
        <p:grpSpPr>
          <a:xfrm>
            <a:off x="3218924" y="3654028"/>
            <a:ext cx="398160" cy="439560"/>
            <a:chOff x="3218924" y="3654028"/>
            <a:chExt cx="39816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AE6619C-B37F-4F82-EA29-9ED9B8C99F5E}"/>
                    </a:ext>
                  </a:extLst>
                </p14:cNvPr>
                <p14:cNvContentPartPr/>
                <p14:nvPr/>
              </p14:nvContentPartPr>
              <p14:xfrm>
                <a:off x="3255284" y="3676708"/>
                <a:ext cx="95400" cy="124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AE6619C-B37F-4F82-EA29-9ED9B8C99F5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46644" y="3667708"/>
                  <a:ext cx="113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2E0B95A-B71D-0472-7F2F-28C3A34D26CF}"/>
                    </a:ext>
                  </a:extLst>
                </p14:cNvPr>
                <p14:cNvContentPartPr/>
                <p14:nvPr/>
              </p14:nvContentPartPr>
              <p14:xfrm>
                <a:off x="3277244" y="3677068"/>
                <a:ext cx="74160" cy="190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2E0B95A-B71D-0472-7F2F-28C3A34D26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68604" y="3668428"/>
                  <a:ext cx="91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0B4E69E-7C2D-496A-9788-D454BFFD14A5}"/>
                    </a:ext>
                  </a:extLst>
                </p14:cNvPr>
                <p14:cNvContentPartPr/>
                <p14:nvPr/>
              </p14:nvContentPartPr>
              <p14:xfrm>
                <a:off x="3414404" y="3654028"/>
                <a:ext cx="202680" cy="1216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0B4E69E-7C2D-496A-9788-D454BFFD14A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05404" y="3645028"/>
                  <a:ext cx="220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E7DDAF9-73F8-8637-0C93-84F3EC94C760}"/>
                    </a:ext>
                  </a:extLst>
                </p14:cNvPr>
                <p14:cNvContentPartPr/>
                <p14:nvPr/>
              </p14:nvContentPartPr>
              <p14:xfrm>
                <a:off x="3218924" y="3827188"/>
                <a:ext cx="361440" cy="76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E7DDAF9-73F8-8637-0C93-84F3EC94C7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10284" y="3818188"/>
                  <a:ext cx="379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9220DEA-721A-50A1-C696-1AE603DF28F1}"/>
                    </a:ext>
                  </a:extLst>
                </p14:cNvPr>
                <p14:cNvContentPartPr/>
                <p14:nvPr/>
              </p14:nvContentPartPr>
              <p14:xfrm>
                <a:off x="3258164" y="3947788"/>
                <a:ext cx="74160" cy="145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9220DEA-721A-50A1-C696-1AE603DF28F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49164" y="3938788"/>
                  <a:ext cx="91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7532736-AAB9-32BC-25A3-E9CBC6492B69}"/>
                    </a:ext>
                  </a:extLst>
                </p14:cNvPr>
                <p14:cNvContentPartPr/>
                <p14:nvPr/>
              </p14:nvContentPartPr>
              <p14:xfrm>
                <a:off x="3360404" y="3937708"/>
                <a:ext cx="101160" cy="101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7532736-AAB9-32BC-25A3-E9CBC6492B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51404" y="3928708"/>
                  <a:ext cx="118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54C24E3-7022-D70F-CA62-FF787B6F7861}"/>
                    </a:ext>
                  </a:extLst>
                </p14:cNvPr>
                <p14:cNvContentPartPr/>
                <p14:nvPr/>
              </p14:nvContentPartPr>
              <p14:xfrm>
                <a:off x="3508364" y="3956788"/>
                <a:ext cx="83520" cy="85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54C24E3-7022-D70F-CA62-FF787B6F78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99364" y="3947788"/>
                  <a:ext cx="10116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2ACA082-2FD2-55F2-0AAF-0B363D6ABF63}"/>
              </a:ext>
            </a:extLst>
          </p:cNvPr>
          <p:cNvGrpSpPr/>
          <p:nvPr/>
        </p:nvGrpSpPr>
        <p:grpSpPr>
          <a:xfrm>
            <a:off x="3815084" y="3654748"/>
            <a:ext cx="700920" cy="425160"/>
            <a:chOff x="3815084" y="3654748"/>
            <a:chExt cx="70092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93B564A-28D1-49DF-7329-6421CA979DFB}"/>
                    </a:ext>
                  </a:extLst>
                </p14:cNvPr>
                <p14:cNvContentPartPr/>
                <p14:nvPr/>
              </p14:nvContentPartPr>
              <p14:xfrm>
                <a:off x="3815084" y="3824308"/>
                <a:ext cx="174600" cy="20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93B564A-28D1-49DF-7329-6421CA979D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06444" y="3815668"/>
                  <a:ext cx="192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1214212-1B3A-82F5-45B0-4A0DD119268F}"/>
                    </a:ext>
                  </a:extLst>
                </p14:cNvPr>
                <p14:cNvContentPartPr/>
                <p14:nvPr/>
              </p14:nvContentPartPr>
              <p14:xfrm>
                <a:off x="3851444" y="3906388"/>
                <a:ext cx="132480" cy="23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1214212-1B3A-82F5-45B0-4A0DD11926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42804" y="3897748"/>
                  <a:ext cx="150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BF504D4-58A7-1D1E-895D-68422A009564}"/>
                    </a:ext>
                  </a:extLst>
                </p14:cNvPr>
                <p14:cNvContentPartPr/>
                <p14:nvPr/>
              </p14:nvContentPartPr>
              <p14:xfrm>
                <a:off x="4218644" y="3654748"/>
                <a:ext cx="112680" cy="92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BF504D4-58A7-1D1E-895D-68422A0095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09644" y="3645748"/>
                  <a:ext cx="130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C237AD0-3139-51B4-E8B8-645F60A6D0BB}"/>
                    </a:ext>
                  </a:extLst>
                </p14:cNvPr>
                <p14:cNvContentPartPr/>
                <p14:nvPr/>
              </p14:nvContentPartPr>
              <p14:xfrm>
                <a:off x="4207124" y="3669868"/>
                <a:ext cx="182880" cy="885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C237AD0-3139-51B4-E8B8-645F60A6D0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98124" y="3661228"/>
                  <a:ext cx="200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869BAF7-1FEB-D7CF-E517-A7DDA497EE9C}"/>
                    </a:ext>
                  </a:extLst>
                </p14:cNvPr>
                <p14:cNvContentPartPr/>
                <p14:nvPr/>
              </p14:nvContentPartPr>
              <p14:xfrm>
                <a:off x="4152044" y="3839788"/>
                <a:ext cx="286920" cy="16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869BAF7-1FEB-D7CF-E517-A7DDA497EE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43044" y="3830788"/>
                  <a:ext cx="304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F61F671-AC9C-A5BC-CC7C-5B7BD7BC26BF}"/>
                    </a:ext>
                  </a:extLst>
                </p14:cNvPr>
                <p14:cNvContentPartPr/>
                <p14:nvPr/>
              </p14:nvContentPartPr>
              <p14:xfrm>
                <a:off x="4114244" y="3972268"/>
                <a:ext cx="93960" cy="1076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F61F671-AC9C-A5BC-CC7C-5B7BD7BC26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05244" y="3963268"/>
                  <a:ext cx="111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D3483B1-5273-861D-4E71-340FBB07EA87}"/>
                    </a:ext>
                  </a:extLst>
                </p14:cNvPr>
                <p14:cNvContentPartPr/>
                <p14:nvPr/>
              </p14:nvContentPartPr>
              <p14:xfrm>
                <a:off x="4281284" y="3978748"/>
                <a:ext cx="92160" cy="630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D3483B1-5273-861D-4E71-340FBB07EA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72644" y="3969748"/>
                  <a:ext cx="109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D60C624-2584-A16F-D345-7B13E42D89A2}"/>
                    </a:ext>
                  </a:extLst>
                </p14:cNvPr>
                <p14:cNvContentPartPr/>
                <p14:nvPr/>
              </p14:nvContentPartPr>
              <p14:xfrm>
                <a:off x="4447604" y="3952468"/>
                <a:ext cx="68400" cy="69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D60C624-2584-A16F-D345-7B13E42D89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38964" y="3943468"/>
                  <a:ext cx="8604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8AFAAD12-7F1A-C8F3-D893-B95253A1A7C3}"/>
              </a:ext>
            </a:extLst>
          </p:cNvPr>
          <p:cNvGrpSpPr/>
          <p:nvPr/>
        </p:nvGrpSpPr>
        <p:grpSpPr>
          <a:xfrm>
            <a:off x="598484" y="3722788"/>
            <a:ext cx="1352880" cy="809280"/>
            <a:chOff x="598484" y="3722788"/>
            <a:chExt cx="1352880" cy="80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F74DBB8-FC27-100E-D77A-00424D5CE519}"/>
                    </a:ext>
                  </a:extLst>
                </p14:cNvPr>
                <p14:cNvContentPartPr/>
                <p14:nvPr/>
              </p14:nvContentPartPr>
              <p14:xfrm>
                <a:off x="652484" y="3742228"/>
                <a:ext cx="88920" cy="151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F74DBB8-FC27-100E-D77A-00424D5CE5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3484" y="3733228"/>
                  <a:ext cx="106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D3BA36F-219D-D47B-E680-C053279B97AC}"/>
                    </a:ext>
                  </a:extLst>
                </p14:cNvPr>
                <p14:cNvContentPartPr/>
                <p14:nvPr/>
              </p14:nvContentPartPr>
              <p14:xfrm>
                <a:off x="680204" y="3722788"/>
                <a:ext cx="105480" cy="10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D3BA36F-219D-D47B-E680-C053279B97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1564" y="3714148"/>
                  <a:ext cx="12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F26578B-5BB3-9984-AF4B-D29DF8833164}"/>
                    </a:ext>
                  </a:extLst>
                </p14:cNvPr>
                <p14:cNvContentPartPr/>
                <p14:nvPr/>
              </p14:nvContentPartPr>
              <p14:xfrm>
                <a:off x="874964" y="3730708"/>
                <a:ext cx="90720" cy="106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F26578B-5BB3-9984-AF4B-D29DF88331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5964" y="3722068"/>
                  <a:ext cx="108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C3555F1-B169-11E0-F33B-ACBA35B71478}"/>
                    </a:ext>
                  </a:extLst>
                </p14:cNvPr>
                <p14:cNvContentPartPr/>
                <p14:nvPr/>
              </p14:nvContentPartPr>
              <p14:xfrm>
                <a:off x="1053164" y="3727468"/>
                <a:ext cx="83880" cy="85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C3555F1-B169-11E0-F33B-ACBA35B7147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4164" y="3718828"/>
                  <a:ext cx="101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80836F8-08B2-B8A4-B2E4-3D09104F0721}"/>
                    </a:ext>
                  </a:extLst>
                </p14:cNvPr>
                <p14:cNvContentPartPr/>
                <p14:nvPr/>
              </p14:nvContentPartPr>
              <p14:xfrm>
                <a:off x="644924" y="3934108"/>
                <a:ext cx="551160" cy="28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80836F8-08B2-B8A4-B2E4-3D09104F07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6284" y="3925108"/>
                  <a:ext cx="568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844B5D0-10A8-E0BF-8504-DFB20FB6A00D}"/>
                    </a:ext>
                  </a:extLst>
                </p14:cNvPr>
                <p14:cNvContentPartPr/>
                <p14:nvPr/>
              </p14:nvContentPartPr>
              <p14:xfrm>
                <a:off x="696044" y="4011148"/>
                <a:ext cx="95040" cy="115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844B5D0-10A8-E0BF-8504-DFB20FB6A00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7404" y="4002148"/>
                  <a:ext cx="112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CB345C-BBE8-1ED3-F692-AABE472A936F}"/>
                    </a:ext>
                  </a:extLst>
                </p14:cNvPr>
                <p14:cNvContentPartPr/>
                <p14:nvPr/>
              </p14:nvContentPartPr>
              <p14:xfrm>
                <a:off x="764444" y="4058668"/>
                <a:ext cx="37440" cy="129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CB345C-BBE8-1ED3-F692-AABE472A936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5804" y="4049668"/>
                  <a:ext cx="55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16E8F10-DBDB-349B-283C-DE56BAA0C51C}"/>
                    </a:ext>
                  </a:extLst>
                </p14:cNvPr>
                <p14:cNvContentPartPr/>
                <p14:nvPr/>
              </p14:nvContentPartPr>
              <p14:xfrm>
                <a:off x="865244" y="3991348"/>
                <a:ext cx="87120" cy="191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16E8F10-DBDB-349B-283C-DE56BAA0C5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6604" y="3982348"/>
                  <a:ext cx="104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5CD813E-0819-4F45-232F-D85E0D25F88A}"/>
                    </a:ext>
                  </a:extLst>
                </p14:cNvPr>
                <p14:cNvContentPartPr/>
                <p14:nvPr/>
              </p14:nvContentPartPr>
              <p14:xfrm>
                <a:off x="1044164" y="4018348"/>
                <a:ext cx="92160" cy="136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5CD813E-0819-4F45-232F-D85E0D25F8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5524" y="4009708"/>
                  <a:ext cx="109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13A0B2B-8DFE-BCEF-744D-DA2DCB417158}"/>
                    </a:ext>
                  </a:extLst>
                </p14:cNvPr>
                <p14:cNvContentPartPr/>
                <p14:nvPr/>
              </p14:nvContentPartPr>
              <p14:xfrm>
                <a:off x="1389044" y="3930508"/>
                <a:ext cx="30600" cy="18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13A0B2B-8DFE-BCEF-744D-DA2DCB4171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80044" y="3921868"/>
                  <a:ext cx="48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18766FB-051F-5750-2047-157E3F159729}"/>
                    </a:ext>
                  </a:extLst>
                </p14:cNvPr>
                <p14:cNvContentPartPr/>
                <p14:nvPr/>
              </p14:nvContentPartPr>
              <p14:xfrm>
                <a:off x="1558604" y="3768868"/>
                <a:ext cx="129240" cy="138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18766FB-051F-5750-2047-157E3F1597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49964" y="3759868"/>
                  <a:ext cx="146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B608599-C7B6-39A2-C25D-968BACBFA0A4}"/>
                    </a:ext>
                  </a:extLst>
                </p14:cNvPr>
                <p14:cNvContentPartPr/>
                <p14:nvPr/>
              </p14:nvContentPartPr>
              <p14:xfrm>
                <a:off x="1737884" y="3774268"/>
                <a:ext cx="75240" cy="104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B608599-C7B6-39A2-C25D-968BACBFA0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28884" y="3765628"/>
                  <a:ext cx="92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BE31562-DE74-B22C-7ACE-FAA549AEA13B}"/>
                    </a:ext>
                  </a:extLst>
                </p14:cNvPr>
                <p14:cNvContentPartPr/>
                <p14:nvPr/>
              </p14:nvContentPartPr>
              <p14:xfrm>
                <a:off x="1848044" y="3789748"/>
                <a:ext cx="103320" cy="97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BE31562-DE74-B22C-7ACE-FAA549AEA1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39044" y="3780748"/>
                  <a:ext cx="120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7DD8E51-A62A-1068-85AB-CE5EA437FC95}"/>
                    </a:ext>
                  </a:extLst>
                </p14:cNvPr>
                <p14:cNvContentPartPr/>
                <p14:nvPr/>
              </p14:nvContentPartPr>
              <p14:xfrm>
                <a:off x="598484" y="4398508"/>
                <a:ext cx="178560" cy="24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7DD8E51-A62A-1068-85AB-CE5EA437FC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9844" y="4389508"/>
                  <a:ext cx="196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A34626F-C5BD-9DF6-897C-DD4D584953CB}"/>
                    </a:ext>
                  </a:extLst>
                </p14:cNvPr>
                <p14:cNvContentPartPr/>
                <p14:nvPr/>
              </p14:nvContentPartPr>
              <p14:xfrm>
                <a:off x="602084" y="4475548"/>
                <a:ext cx="169920" cy="266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A34626F-C5BD-9DF6-897C-DD4D584953C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3084" y="4466908"/>
                  <a:ext cx="187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602BB81-8B36-7FE6-9C55-CF97A2B86898}"/>
                    </a:ext>
                  </a:extLst>
                </p14:cNvPr>
                <p14:cNvContentPartPr/>
                <p14:nvPr/>
              </p14:nvContentPartPr>
              <p14:xfrm>
                <a:off x="922124" y="4350988"/>
                <a:ext cx="155880" cy="154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602BB81-8B36-7FE6-9C55-CF97A2B8689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3484" y="4342348"/>
                  <a:ext cx="173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7407031-3EF1-65F8-C303-6DDB149EBE08}"/>
                    </a:ext>
                  </a:extLst>
                </p14:cNvPr>
                <p14:cNvContentPartPr/>
                <p14:nvPr/>
              </p14:nvContentPartPr>
              <p14:xfrm>
                <a:off x="1181324" y="4308148"/>
                <a:ext cx="140760" cy="1915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7407031-3EF1-65F8-C303-6DDB149EBE0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72324" y="4299148"/>
                  <a:ext cx="158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81A92FB-FCEB-DC33-41FB-B178059F7EA0}"/>
                    </a:ext>
                  </a:extLst>
                </p14:cNvPr>
                <p14:cNvContentPartPr/>
                <p14:nvPr/>
              </p14:nvContentPartPr>
              <p14:xfrm>
                <a:off x="1382564" y="4285828"/>
                <a:ext cx="94320" cy="2055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81A92FB-FCEB-DC33-41FB-B178059F7E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73564" y="4276828"/>
                  <a:ext cx="111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6902094-3BD5-1766-A9D0-2EAAA4C295A2}"/>
                    </a:ext>
                  </a:extLst>
                </p14:cNvPr>
                <p14:cNvContentPartPr/>
                <p14:nvPr/>
              </p14:nvContentPartPr>
              <p14:xfrm>
                <a:off x="1541684" y="4448548"/>
                <a:ext cx="26640" cy="83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6902094-3BD5-1766-A9D0-2EAAA4C295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32684" y="4439908"/>
                  <a:ext cx="44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C467A0F-7309-3738-AD1E-DA54CCCEC8BC}"/>
                    </a:ext>
                  </a:extLst>
                </p14:cNvPr>
                <p14:cNvContentPartPr/>
                <p14:nvPr/>
              </p14:nvContentPartPr>
              <p14:xfrm>
                <a:off x="1637444" y="4280068"/>
                <a:ext cx="34560" cy="1663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C467A0F-7309-3738-AD1E-DA54CCCEC8B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28804" y="4271068"/>
                  <a:ext cx="52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2A449A7-4D35-07CF-A8B8-05883F120746}"/>
                    </a:ext>
                  </a:extLst>
                </p14:cNvPr>
                <p14:cNvContentPartPr/>
                <p14:nvPr/>
              </p14:nvContentPartPr>
              <p14:xfrm>
                <a:off x="1737524" y="4263148"/>
                <a:ext cx="101520" cy="205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2A449A7-4D35-07CF-A8B8-05883F12074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28524" y="4254508"/>
                  <a:ext cx="1191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CC096118-29C9-383D-8661-D615E96D41D4}"/>
              </a:ext>
            </a:extLst>
          </p:cNvPr>
          <p:cNvGrpSpPr/>
          <p:nvPr/>
        </p:nvGrpSpPr>
        <p:grpSpPr>
          <a:xfrm>
            <a:off x="63524" y="4725748"/>
            <a:ext cx="335520" cy="404640"/>
            <a:chOff x="63524" y="4725748"/>
            <a:chExt cx="33552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8DA0E1C-BB01-B56E-A59C-E8FB4BBCD414}"/>
                    </a:ext>
                  </a:extLst>
                </p14:cNvPr>
                <p14:cNvContentPartPr/>
                <p14:nvPr/>
              </p14:nvContentPartPr>
              <p14:xfrm>
                <a:off x="181964" y="4844188"/>
                <a:ext cx="131040" cy="1767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8DA0E1C-BB01-B56E-A59C-E8FB4BBCD41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3324" y="4835548"/>
                  <a:ext cx="148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077B05E-B104-1539-6533-F477A79A3B5D}"/>
                    </a:ext>
                  </a:extLst>
                </p14:cNvPr>
                <p14:cNvContentPartPr/>
                <p14:nvPr/>
              </p14:nvContentPartPr>
              <p14:xfrm>
                <a:off x="63524" y="4725748"/>
                <a:ext cx="335520" cy="4046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077B05E-B104-1539-6533-F477A79A3B5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884" y="4717108"/>
                  <a:ext cx="35316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E927B363-8F78-F942-71EB-D29536AD75F2}"/>
              </a:ext>
            </a:extLst>
          </p:cNvPr>
          <p:cNvGrpSpPr/>
          <p:nvPr/>
        </p:nvGrpSpPr>
        <p:grpSpPr>
          <a:xfrm>
            <a:off x="616124" y="4683628"/>
            <a:ext cx="2610720" cy="565920"/>
            <a:chOff x="616124" y="4683628"/>
            <a:chExt cx="2610720" cy="56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0C58E6C-19BF-EB0B-2F6F-8D2C9F77E5E5}"/>
                    </a:ext>
                  </a:extLst>
                </p14:cNvPr>
                <p14:cNvContentPartPr/>
                <p14:nvPr/>
              </p14:nvContentPartPr>
              <p14:xfrm>
                <a:off x="616124" y="4751668"/>
                <a:ext cx="122760" cy="188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0C58E6C-19BF-EB0B-2F6F-8D2C9F77E5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7124" y="4743028"/>
                  <a:ext cx="140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C72E518-F20F-D907-D159-3C83F61FA384}"/>
                    </a:ext>
                  </a:extLst>
                </p14:cNvPr>
                <p14:cNvContentPartPr/>
                <p14:nvPr/>
              </p14:nvContentPartPr>
              <p14:xfrm>
                <a:off x="822404" y="4759228"/>
                <a:ext cx="63360" cy="1364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C72E518-F20F-D907-D159-3C83F61FA38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3404" y="4750588"/>
                  <a:ext cx="81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43E95E3-5E71-31FC-9675-63AE034AA90D}"/>
                    </a:ext>
                  </a:extLst>
                </p14:cNvPr>
                <p14:cNvContentPartPr/>
                <p14:nvPr/>
              </p14:nvContentPartPr>
              <p14:xfrm>
                <a:off x="970364" y="4764988"/>
                <a:ext cx="140040" cy="939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43E95E3-5E71-31FC-9675-63AE034AA90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1724" y="4755988"/>
                  <a:ext cx="157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A677EE3-10C8-025A-DE4B-957B62AE5A35}"/>
                    </a:ext>
                  </a:extLst>
                </p14:cNvPr>
                <p14:cNvContentPartPr/>
                <p14:nvPr/>
              </p14:nvContentPartPr>
              <p14:xfrm>
                <a:off x="628364" y="4960108"/>
                <a:ext cx="455400" cy="432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A677EE3-10C8-025A-DE4B-957B62AE5A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9724" y="4951108"/>
                  <a:ext cx="473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9B9C394-3F7A-01E4-9EB3-7B18AE2B6675}"/>
                    </a:ext>
                  </a:extLst>
                </p14:cNvPr>
                <p14:cNvContentPartPr/>
                <p14:nvPr/>
              </p14:nvContentPartPr>
              <p14:xfrm>
                <a:off x="648524" y="5054428"/>
                <a:ext cx="128880" cy="1951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9B9C394-3F7A-01E4-9EB3-7B18AE2B66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9884" y="5045788"/>
                  <a:ext cx="146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4893FF2-4E4F-C162-96D9-F5735CEBCAD4}"/>
                    </a:ext>
                  </a:extLst>
                </p14:cNvPr>
                <p14:cNvContentPartPr/>
                <p14:nvPr/>
              </p14:nvContentPartPr>
              <p14:xfrm>
                <a:off x="683084" y="5034268"/>
                <a:ext cx="142560" cy="30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4893FF2-4E4F-C162-96D9-F5735CEBCAD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4084" y="5025628"/>
                  <a:ext cx="160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052D736-2B76-B32E-1538-9622C65C44CE}"/>
                    </a:ext>
                  </a:extLst>
                </p14:cNvPr>
                <p14:cNvContentPartPr/>
                <p14:nvPr/>
              </p14:nvContentPartPr>
              <p14:xfrm>
                <a:off x="837164" y="5062708"/>
                <a:ext cx="84960" cy="1569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052D736-2B76-B32E-1538-9622C65C44C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8164" y="5053708"/>
                  <a:ext cx="102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ABEF885-D48B-523B-6E13-7E03EEFD5F6B}"/>
                    </a:ext>
                  </a:extLst>
                </p14:cNvPr>
                <p14:cNvContentPartPr/>
                <p14:nvPr/>
              </p14:nvContentPartPr>
              <p14:xfrm>
                <a:off x="982964" y="5088988"/>
                <a:ext cx="94320" cy="1137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ABEF885-D48B-523B-6E13-7E03EEFD5F6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74324" y="5079988"/>
                  <a:ext cx="111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2D4CF8B-FF6A-56FD-BFFB-887A9ACF934B}"/>
                    </a:ext>
                  </a:extLst>
                </p14:cNvPr>
                <p14:cNvContentPartPr/>
                <p14:nvPr/>
              </p14:nvContentPartPr>
              <p14:xfrm>
                <a:off x="1238564" y="4935268"/>
                <a:ext cx="24840" cy="327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2D4CF8B-FF6A-56FD-BFFB-887A9ACF934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29924" y="4926268"/>
                  <a:ext cx="42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7215E94-154F-7A06-CA81-21367BDC3DBE}"/>
                    </a:ext>
                  </a:extLst>
                </p14:cNvPr>
                <p14:cNvContentPartPr/>
                <p14:nvPr/>
              </p14:nvContentPartPr>
              <p14:xfrm>
                <a:off x="1345484" y="4833748"/>
                <a:ext cx="144360" cy="143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7215E94-154F-7A06-CA81-21367BDC3DB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36484" y="4824748"/>
                  <a:ext cx="162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BCAEA72-8D01-F268-1614-FB36E183E74E}"/>
                    </a:ext>
                  </a:extLst>
                </p14:cNvPr>
                <p14:cNvContentPartPr/>
                <p14:nvPr/>
              </p14:nvContentPartPr>
              <p14:xfrm>
                <a:off x="1543844" y="4821508"/>
                <a:ext cx="97560" cy="1202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BCAEA72-8D01-F268-1614-FB36E183E7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35204" y="4812868"/>
                  <a:ext cx="115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5456FC0-DF5E-5A79-BBB1-0B331D455887}"/>
                    </a:ext>
                  </a:extLst>
                </p14:cNvPr>
                <p14:cNvContentPartPr/>
                <p14:nvPr/>
              </p14:nvContentPartPr>
              <p14:xfrm>
                <a:off x="1693964" y="4781908"/>
                <a:ext cx="83160" cy="1544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5456FC0-DF5E-5A79-BBB1-0B331D45588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85324" y="4772908"/>
                  <a:ext cx="100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78B31DE-F40F-AECB-F035-27EACEFDA141}"/>
                    </a:ext>
                  </a:extLst>
                </p14:cNvPr>
                <p14:cNvContentPartPr/>
                <p14:nvPr/>
              </p14:nvContentPartPr>
              <p14:xfrm>
                <a:off x="1819244" y="4876228"/>
                <a:ext cx="29520" cy="1220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78B31DE-F40F-AECB-F035-27EACEFDA14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10604" y="4867588"/>
                  <a:ext cx="47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F65823A-03F1-E443-EB1B-75F228D1282B}"/>
                    </a:ext>
                  </a:extLst>
                </p14:cNvPr>
                <p14:cNvContentPartPr/>
                <p14:nvPr/>
              </p14:nvContentPartPr>
              <p14:xfrm>
                <a:off x="1898084" y="4782988"/>
                <a:ext cx="24480" cy="1425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F65823A-03F1-E443-EB1B-75F228D1282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89444" y="4774348"/>
                  <a:ext cx="42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6A376F1-3ECD-EA3B-96F8-4298A1D543D4}"/>
                    </a:ext>
                  </a:extLst>
                </p14:cNvPr>
                <p14:cNvContentPartPr/>
                <p14:nvPr/>
              </p14:nvContentPartPr>
              <p14:xfrm>
                <a:off x="1985564" y="4777948"/>
                <a:ext cx="75240" cy="1584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6A376F1-3ECD-EA3B-96F8-4298A1D543D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76924" y="4769308"/>
                  <a:ext cx="92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78A0AAB-D955-A3B2-915F-55ECA2A237E8}"/>
                    </a:ext>
                  </a:extLst>
                </p14:cNvPr>
                <p14:cNvContentPartPr/>
                <p14:nvPr/>
              </p14:nvContentPartPr>
              <p14:xfrm>
                <a:off x="2154404" y="4849228"/>
                <a:ext cx="166320" cy="802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78A0AAB-D955-A3B2-915F-55ECA2A237E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45404" y="4840588"/>
                  <a:ext cx="183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08B8E53-A0B5-61A5-4AC6-FC8BB8A7DFD6}"/>
                    </a:ext>
                  </a:extLst>
                </p14:cNvPr>
                <p14:cNvContentPartPr/>
                <p14:nvPr/>
              </p14:nvContentPartPr>
              <p14:xfrm>
                <a:off x="2384804" y="4761748"/>
                <a:ext cx="111600" cy="145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08B8E53-A0B5-61A5-4AC6-FC8BB8A7DFD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75804" y="4752748"/>
                  <a:ext cx="129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2FFE345-4889-78C0-1C9D-023666336A39}"/>
                    </a:ext>
                  </a:extLst>
                </p14:cNvPr>
                <p14:cNvContentPartPr/>
                <p14:nvPr/>
              </p14:nvContentPartPr>
              <p14:xfrm>
                <a:off x="2548244" y="4735468"/>
                <a:ext cx="95760" cy="1944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2FFE345-4889-78C0-1C9D-023666336A3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39604" y="4726828"/>
                  <a:ext cx="113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536DB5B-A02E-AAF5-B7C1-7DDDDD907DBC}"/>
                    </a:ext>
                  </a:extLst>
                </p14:cNvPr>
                <p14:cNvContentPartPr/>
                <p14:nvPr/>
              </p14:nvContentPartPr>
              <p14:xfrm>
                <a:off x="2678204" y="4713148"/>
                <a:ext cx="108000" cy="1630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536DB5B-A02E-AAF5-B7C1-7DDDDD907DB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69204" y="4704148"/>
                  <a:ext cx="125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359A66D-DC2C-9CDE-B9FF-7311DE6F8E98}"/>
                    </a:ext>
                  </a:extLst>
                </p14:cNvPr>
                <p14:cNvContentPartPr/>
                <p14:nvPr/>
              </p14:nvContentPartPr>
              <p14:xfrm>
                <a:off x="2762084" y="4766068"/>
                <a:ext cx="11880" cy="147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359A66D-DC2C-9CDE-B9FF-7311DE6F8E9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53444" y="4757068"/>
                  <a:ext cx="29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D15D4C9-B38F-3EF6-A1DB-68A556B8CC87}"/>
                    </a:ext>
                  </a:extLst>
                </p14:cNvPr>
                <p14:cNvContentPartPr/>
                <p14:nvPr/>
              </p14:nvContentPartPr>
              <p14:xfrm>
                <a:off x="2824364" y="4862908"/>
                <a:ext cx="16920" cy="1144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D15D4C9-B38F-3EF6-A1DB-68A556B8CC8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15724" y="4854268"/>
                  <a:ext cx="34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A71E61E-4337-4E41-C479-6CD2450243BA}"/>
                    </a:ext>
                  </a:extLst>
                </p14:cNvPr>
                <p14:cNvContentPartPr/>
                <p14:nvPr/>
              </p14:nvContentPartPr>
              <p14:xfrm>
                <a:off x="2909684" y="4687228"/>
                <a:ext cx="97200" cy="1357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A71E61E-4337-4E41-C479-6CD2450243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01044" y="4678228"/>
                  <a:ext cx="114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D614046-1C5A-1AD3-5F5D-E5287E71183E}"/>
                    </a:ext>
                  </a:extLst>
                </p14:cNvPr>
                <p14:cNvContentPartPr/>
                <p14:nvPr/>
              </p14:nvContentPartPr>
              <p14:xfrm>
                <a:off x="2997524" y="4725748"/>
                <a:ext cx="8640" cy="1436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D614046-1C5A-1AD3-5F5D-E5287E71183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88524" y="4717108"/>
                  <a:ext cx="26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ACFFD4E-51C9-B52C-A1D4-874B4FC459E3}"/>
                    </a:ext>
                  </a:extLst>
                </p14:cNvPr>
                <p14:cNvContentPartPr/>
                <p14:nvPr/>
              </p14:nvContentPartPr>
              <p14:xfrm>
                <a:off x="3062324" y="4683628"/>
                <a:ext cx="164520" cy="194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ACFFD4E-51C9-B52C-A1D4-874B4FC459E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53684" y="4674628"/>
                  <a:ext cx="18216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2BB0D4E-8259-CB82-FCC7-80049C3CF9F9}"/>
                  </a:ext>
                </a:extLst>
              </p14:cNvPr>
              <p14:cNvContentPartPr/>
              <p14:nvPr/>
            </p14:nvContentPartPr>
            <p14:xfrm>
              <a:off x="6591764" y="2013148"/>
              <a:ext cx="273600" cy="1260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2BB0D4E-8259-CB82-FCC7-80049C3CF9F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582764" y="2004148"/>
                <a:ext cx="291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B0577F0E-1C4D-88AC-BADB-CA8D6B84C474}"/>
                  </a:ext>
                </a:extLst>
              </p14:cNvPr>
              <p14:cNvContentPartPr/>
              <p14:nvPr/>
            </p14:nvContentPartPr>
            <p14:xfrm>
              <a:off x="466004" y="2412748"/>
              <a:ext cx="334800" cy="3672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B0577F0E-1C4D-88AC-BADB-CA8D6B84C47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57004" y="2403748"/>
                <a:ext cx="35244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3A742915-A748-CCC3-6102-154A52B68E0E}"/>
              </a:ext>
            </a:extLst>
          </p:cNvPr>
          <p:cNvGrpSpPr/>
          <p:nvPr/>
        </p:nvGrpSpPr>
        <p:grpSpPr>
          <a:xfrm>
            <a:off x="54164" y="5525308"/>
            <a:ext cx="248760" cy="363600"/>
            <a:chOff x="54164" y="5525308"/>
            <a:chExt cx="24876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FE39DFC-EC2C-5636-27CC-5004B8018DB4}"/>
                    </a:ext>
                  </a:extLst>
                </p14:cNvPr>
                <p14:cNvContentPartPr/>
                <p14:nvPr/>
              </p14:nvContentPartPr>
              <p14:xfrm>
                <a:off x="149924" y="5597668"/>
                <a:ext cx="76320" cy="1544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FE39DFC-EC2C-5636-27CC-5004B8018DB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0924" y="5588668"/>
                  <a:ext cx="93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9661FD0-473B-F209-98F9-F0D5E2099547}"/>
                    </a:ext>
                  </a:extLst>
                </p14:cNvPr>
                <p14:cNvContentPartPr/>
                <p14:nvPr/>
              </p14:nvContentPartPr>
              <p14:xfrm>
                <a:off x="224444" y="5681908"/>
                <a:ext cx="14040" cy="1083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9661FD0-473B-F209-98F9-F0D5E209954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5804" y="5672908"/>
                  <a:ext cx="31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3DB42BA-B1F2-FFFB-F222-D933559E04C6}"/>
                    </a:ext>
                  </a:extLst>
                </p14:cNvPr>
                <p14:cNvContentPartPr/>
                <p14:nvPr/>
              </p14:nvContentPartPr>
              <p14:xfrm>
                <a:off x="54164" y="5525308"/>
                <a:ext cx="248760" cy="3636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3DB42BA-B1F2-FFFB-F222-D933559E04C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164" y="5516308"/>
                  <a:ext cx="26640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3007D1C7-31C2-8F26-6EA2-97C4632A996E}"/>
              </a:ext>
            </a:extLst>
          </p:cNvPr>
          <p:cNvGrpSpPr/>
          <p:nvPr/>
        </p:nvGrpSpPr>
        <p:grpSpPr>
          <a:xfrm>
            <a:off x="644564" y="5411188"/>
            <a:ext cx="1674000" cy="513000"/>
            <a:chOff x="644564" y="5411188"/>
            <a:chExt cx="167400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9C34955-BA18-3072-21B1-89E585C43885}"/>
                    </a:ext>
                  </a:extLst>
                </p14:cNvPr>
                <p14:cNvContentPartPr/>
                <p14:nvPr/>
              </p14:nvContentPartPr>
              <p14:xfrm>
                <a:off x="644564" y="5460148"/>
                <a:ext cx="131040" cy="1443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9C34955-BA18-3072-21B1-89E585C4388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5564" y="5451508"/>
                  <a:ext cx="148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E7D9341-85AE-B777-2FDE-177FA0E7DB5D}"/>
                    </a:ext>
                  </a:extLst>
                </p14:cNvPr>
                <p14:cNvContentPartPr/>
                <p14:nvPr/>
              </p14:nvContentPartPr>
              <p14:xfrm>
                <a:off x="847964" y="5446108"/>
                <a:ext cx="104040" cy="1476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E7D9341-85AE-B777-2FDE-177FA0E7DB5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8964" y="5437108"/>
                  <a:ext cx="121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3B18C1F-1148-E7C2-0EDC-A0C1C95B33A4}"/>
                    </a:ext>
                  </a:extLst>
                </p14:cNvPr>
                <p14:cNvContentPartPr/>
                <p14:nvPr/>
              </p14:nvContentPartPr>
              <p14:xfrm>
                <a:off x="1027964" y="5454388"/>
                <a:ext cx="44280" cy="142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3B18C1F-1148-E7C2-0EDC-A0C1C95B33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18964" y="5445388"/>
                  <a:ext cx="61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43357D5-7DC6-F203-4D1A-E302EE286C76}"/>
                    </a:ext>
                  </a:extLst>
                </p14:cNvPr>
                <p14:cNvContentPartPr/>
                <p14:nvPr/>
              </p14:nvContentPartPr>
              <p14:xfrm>
                <a:off x="1152524" y="5544748"/>
                <a:ext cx="8640" cy="770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43357D5-7DC6-F203-4D1A-E302EE286C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43884" y="5535748"/>
                  <a:ext cx="26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3D8B34A-ECD6-6940-C529-75D9D1AB7CA9}"/>
                    </a:ext>
                  </a:extLst>
                </p14:cNvPr>
                <p14:cNvContentPartPr/>
                <p14:nvPr/>
              </p14:nvContentPartPr>
              <p14:xfrm>
                <a:off x="1278884" y="5436748"/>
                <a:ext cx="12960" cy="1216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3D8B34A-ECD6-6940-C529-75D9D1AB7CA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69884" y="5427748"/>
                  <a:ext cx="30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4F7F042-166E-35DE-DFE8-421E8AEA535F}"/>
                    </a:ext>
                  </a:extLst>
                </p14:cNvPr>
                <p14:cNvContentPartPr/>
                <p14:nvPr/>
              </p14:nvContentPartPr>
              <p14:xfrm>
                <a:off x="1345484" y="5417308"/>
                <a:ext cx="118440" cy="1357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4F7F042-166E-35DE-DFE8-421E8AEA535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36484" y="5408668"/>
                  <a:ext cx="136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D98EABE-5D3F-6F0E-53BD-482112AAECB2}"/>
                    </a:ext>
                  </a:extLst>
                </p14:cNvPr>
                <p14:cNvContentPartPr/>
                <p14:nvPr/>
              </p14:nvContentPartPr>
              <p14:xfrm>
                <a:off x="1629884" y="5469868"/>
                <a:ext cx="123120" cy="12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D98EABE-5D3F-6F0E-53BD-482112AAEC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20884" y="5460868"/>
                  <a:ext cx="140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30DAD4A-1C24-757E-8A96-4BF13DF8C1D7}"/>
                    </a:ext>
                  </a:extLst>
                </p14:cNvPr>
                <p14:cNvContentPartPr/>
                <p14:nvPr/>
              </p14:nvContentPartPr>
              <p14:xfrm>
                <a:off x="1836884" y="5430268"/>
                <a:ext cx="104400" cy="81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30DAD4A-1C24-757E-8A96-4BF13DF8C1D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28244" y="5421268"/>
                  <a:ext cx="122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44A1AAE-1B87-B2CE-D7A1-D9E5654C88D5}"/>
                    </a:ext>
                  </a:extLst>
                </p14:cNvPr>
                <p14:cNvContentPartPr/>
                <p14:nvPr/>
              </p14:nvContentPartPr>
              <p14:xfrm>
                <a:off x="2002844" y="5411188"/>
                <a:ext cx="59760" cy="777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44A1AAE-1B87-B2CE-D7A1-D9E5654C88D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93844" y="5402548"/>
                  <a:ext cx="77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50F9EC2-BB16-DE85-68AF-6E2570501882}"/>
                    </a:ext>
                  </a:extLst>
                </p14:cNvPr>
                <p14:cNvContentPartPr/>
                <p14:nvPr/>
              </p14:nvContentPartPr>
              <p14:xfrm>
                <a:off x="2131004" y="5418388"/>
                <a:ext cx="91440" cy="813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50F9EC2-BB16-DE85-68AF-6E257050188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122364" y="5409388"/>
                  <a:ext cx="109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81EE938-5429-6F7A-8FC4-A8C794280690}"/>
                    </a:ext>
                  </a:extLst>
                </p14:cNvPr>
                <p14:cNvContentPartPr/>
                <p14:nvPr/>
              </p14:nvContentPartPr>
              <p14:xfrm>
                <a:off x="714764" y="5611348"/>
                <a:ext cx="1603800" cy="1332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81EE938-5429-6F7A-8FC4-A8C79428069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6124" y="5602348"/>
                  <a:ext cx="1621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B636078-F316-E6EE-9561-ACA048E8F419}"/>
                    </a:ext>
                  </a:extLst>
                </p14:cNvPr>
                <p14:cNvContentPartPr/>
                <p14:nvPr/>
              </p14:nvContentPartPr>
              <p14:xfrm>
                <a:off x="1258364" y="5765428"/>
                <a:ext cx="111600" cy="1587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B636078-F316-E6EE-9561-ACA048E8F41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49364" y="5756788"/>
                  <a:ext cx="12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5B535FE-8B73-CA87-A415-DBA6E34C74F2}"/>
                    </a:ext>
                  </a:extLst>
                </p14:cNvPr>
                <p14:cNvContentPartPr/>
                <p14:nvPr/>
              </p14:nvContentPartPr>
              <p14:xfrm>
                <a:off x="1468604" y="5783068"/>
                <a:ext cx="78840" cy="918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5B535FE-8B73-CA87-A415-DBA6E34C74F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59964" y="5774428"/>
                  <a:ext cx="96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0551B98-4DC6-8E63-434E-8721AAD6F1E7}"/>
                    </a:ext>
                  </a:extLst>
                </p14:cNvPr>
                <p14:cNvContentPartPr/>
                <p14:nvPr/>
              </p14:nvContentPartPr>
              <p14:xfrm>
                <a:off x="1641764" y="5766868"/>
                <a:ext cx="100800" cy="93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0551B98-4DC6-8E63-434E-8721AAD6F1E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32764" y="5757868"/>
                  <a:ext cx="11844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385E637C-1B4B-1CB9-41D4-4E6BE08C2D76}"/>
              </a:ext>
            </a:extLst>
          </p:cNvPr>
          <p:cNvGrpSpPr/>
          <p:nvPr/>
        </p:nvGrpSpPr>
        <p:grpSpPr>
          <a:xfrm>
            <a:off x="2471204" y="5284108"/>
            <a:ext cx="961200" cy="372600"/>
            <a:chOff x="2471204" y="5284108"/>
            <a:chExt cx="96120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18F4AC4-2320-10D3-823F-B1A72002CDE3}"/>
                    </a:ext>
                  </a:extLst>
                </p14:cNvPr>
                <p14:cNvContentPartPr/>
                <p14:nvPr/>
              </p14:nvContentPartPr>
              <p14:xfrm>
                <a:off x="2471204" y="5502628"/>
                <a:ext cx="120600" cy="68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18F4AC4-2320-10D3-823F-B1A72002CDE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62204" y="5493988"/>
                  <a:ext cx="138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4B8A80B-46F2-D5C2-B282-B9DFCC834FE9}"/>
                    </a:ext>
                  </a:extLst>
                </p14:cNvPr>
                <p14:cNvContentPartPr/>
                <p14:nvPr/>
              </p14:nvContentPartPr>
              <p14:xfrm>
                <a:off x="2498204" y="5562388"/>
                <a:ext cx="102240" cy="201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4B8A80B-46F2-D5C2-B282-B9DFCC834FE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89204" y="5553388"/>
                  <a:ext cx="119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10B7FBF-E577-EC75-1EBA-DE16EAED7531}"/>
                    </a:ext>
                  </a:extLst>
                </p14:cNvPr>
                <p14:cNvContentPartPr/>
                <p14:nvPr/>
              </p14:nvContentPartPr>
              <p14:xfrm>
                <a:off x="2753444" y="5355748"/>
                <a:ext cx="97560" cy="2743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10B7FBF-E577-EC75-1EBA-DE16EAED753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44444" y="5347108"/>
                  <a:ext cx="115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DEF91F1-DF24-1B52-31C8-AE7A4FBCD0B3}"/>
                    </a:ext>
                  </a:extLst>
                </p14:cNvPr>
                <p14:cNvContentPartPr/>
                <p14:nvPr/>
              </p14:nvContentPartPr>
              <p14:xfrm>
                <a:off x="2898164" y="5541148"/>
                <a:ext cx="7560" cy="1155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DEF91F1-DF24-1B52-31C8-AE7A4FBCD0B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89524" y="5532508"/>
                  <a:ext cx="2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F9DADF6-4ADA-2176-79EA-40EA3398BDCE}"/>
                    </a:ext>
                  </a:extLst>
                </p14:cNvPr>
                <p14:cNvContentPartPr/>
                <p14:nvPr/>
              </p14:nvContentPartPr>
              <p14:xfrm>
                <a:off x="2989604" y="5340988"/>
                <a:ext cx="164520" cy="1864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F9DADF6-4ADA-2176-79EA-40EA3398BDC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80964" y="5332348"/>
                  <a:ext cx="182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E555271-08EC-BA3C-6AA8-037D30A5C673}"/>
                    </a:ext>
                  </a:extLst>
                </p14:cNvPr>
                <p14:cNvContentPartPr/>
                <p14:nvPr/>
              </p14:nvContentPartPr>
              <p14:xfrm>
                <a:off x="3283004" y="5335228"/>
                <a:ext cx="60480" cy="1447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E555271-08EC-BA3C-6AA8-037D30A5C67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74004" y="5326588"/>
                  <a:ext cx="78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F54C76B-43A4-133C-35ED-701E90D65F8F}"/>
                    </a:ext>
                  </a:extLst>
                </p14:cNvPr>
                <p14:cNvContentPartPr/>
                <p14:nvPr/>
              </p14:nvContentPartPr>
              <p14:xfrm>
                <a:off x="3211364" y="5284108"/>
                <a:ext cx="53280" cy="975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F54C76B-43A4-133C-35ED-701E90D65F8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02364" y="5275108"/>
                  <a:ext cx="70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96451ED-41A9-D162-A3D2-89ED4EBE0D33}"/>
                    </a:ext>
                  </a:extLst>
                </p14:cNvPr>
                <p14:cNvContentPartPr/>
                <p14:nvPr/>
              </p14:nvContentPartPr>
              <p14:xfrm>
                <a:off x="3341684" y="5431708"/>
                <a:ext cx="90720" cy="655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96451ED-41A9-D162-A3D2-89ED4EBE0D3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33044" y="5422708"/>
                  <a:ext cx="10836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B09A0CC-C3F7-68F1-46F3-AF4B86C564C2}"/>
                  </a:ext>
                </a:extLst>
              </p14:cNvPr>
              <p14:cNvContentPartPr/>
              <p14:nvPr/>
            </p14:nvContentPartPr>
            <p14:xfrm>
              <a:off x="4738844" y="1851148"/>
              <a:ext cx="94680" cy="178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B09A0CC-C3F7-68F1-46F3-AF4B86C564C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730204" y="1842508"/>
                <a:ext cx="1123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6C3D71F-504E-EC44-3AD9-C6B6A0646351}"/>
                  </a:ext>
                </a:extLst>
              </p14:cNvPr>
              <p14:cNvContentPartPr/>
              <p14:nvPr/>
            </p14:nvContentPartPr>
            <p14:xfrm>
              <a:off x="4898324" y="1908388"/>
              <a:ext cx="101160" cy="1432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6C3D71F-504E-EC44-3AD9-C6B6A064635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889324" y="1899388"/>
                <a:ext cx="1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D00D8CC-C486-3657-8098-347C0D7CD5A8}"/>
                  </a:ext>
                </a:extLst>
              </p14:cNvPr>
              <p14:cNvContentPartPr/>
              <p14:nvPr/>
            </p14:nvContentPartPr>
            <p14:xfrm>
              <a:off x="5103164" y="1929268"/>
              <a:ext cx="87120" cy="99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D00D8CC-C486-3657-8098-347C0D7CD5A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094164" y="1920628"/>
                <a:ext cx="104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875FB69-825F-0CEE-5F36-16B8091F9A7C}"/>
                  </a:ext>
                </a:extLst>
              </p14:cNvPr>
              <p14:cNvContentPartPr/>
              <p14:nvPr/>
            </p14:nvContentPartPr>
            <p14:xfrm>
              <a:off x="4652444" y="2190628"/>
              <a:ext cx="154080" cy="1864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875FB69-825F-0CEE-5F36-16B8091F9A7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643444" y="2181628"/>
                <a:ext cx="171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19F31BD-0F60-1DD9-B3C4-64BA04F4D462}"/>
                  </a:ext>
                </a:extLst>
              </p14:cNvPr>
              <p14:cNvContentPartPr/>
              <p14:nvPr/>
            </p14:nvContentPartPr>
            <p14:xfrm>
              <a:off x="4711844" y="2201068"/>
              <a:ext cx="156960" cy="12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19F31BD-0F60-1DD9-B3C4-64BA04F4D46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702844" y="2192068"/>
                <a:ext cx="174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33B9B56-DB26-425B-81CC-75F436D2265C}"/>
                  </a:ext>
                </a:extLst>
              </p14:cNvPr>
              <p14:cNvContentPartPr/>
              <p14:nvPr/>
            </p14:nvContentPartPr>
            <p14:xfrm>
              <a:off x="4915604" y="2232748"/>
              <a:ext cx="147960" cy="1285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33B9B56-DB26-425B-81CC-75F436D2265C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906964" y="2224108"/>
                <a:ext cx="165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5BAF2F5-287F-431F-35BB-5A083A5DB194}"/>
                  </a:ext>
                </a:extLst>
              </p14:cNvPr>
              <p14:cNvContentPartPr/>
              <p14:nvPr/>
            </p14:nvContentPartPr>
            <p14:xfrm>
              <a:off x="5137364" y="2236708"/>
              <a:ext cx="127800" cy="1065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5BAF2F5-287F-431F-35BB-5A083A5DB19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128724" y="2228068"/>
                <a:ext cx="1454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3F9AC75-85D6-F036-7B9C-A0913703BACE}"/>
                  </a:ext>
                </a:extLst>
              </p14:cNvPr>
              <p14:cNvContentPartPr/>
              <p14:nvPr/>
            </p14:nvContentPartPr>
            <p14:xfrm>
              <a:off x="4955204" y="2248228"/>
              <a:ext cx="106200" cy="1242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3F9AC75-85D6-F036-7B9C-A0913703BACE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946204" y="2239588"/>
                <a:ext cx="1238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E5F9954-DA4A-CDE2-211B-DC08EDE2DFA3}"/>
                  </a:ext>
                </a:extLst>
              </p14:cNvPr>
              <p14:cNvContentPartPr/>
              <p14:nvPr/>
            </p14:nvContentPartPr>
            <p14:xfrm>
              <a:off x="4679804" y="2520388"/>
              <a:ext cx="85320" cy="1875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E5F9954-DA4A-CDE2-211B-DC08EDE2DFA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670804" y="2511748"/>
                <a:ext cx="1029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90D0EAA-DA83-CC2E-D9AD-DD9EB2E40064}"/>
                  </a:ext>
                </a:extLst>
              </p14:cNvPr>
              <p14:cNvContentPartPr/>
              <p14:nvPr/>
            </p14:nvContentPartPr>
            <p14:xfrm>
              <a:off x="4914164" y="2544148"/>
              <a:ext cx="15840" cy="1486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90D0EAA-DA83-CC2E-D9AD-DD9EB2E4006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905164" y="2535508"/>
                <a:ext cx="334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C6BFBDE-5A11-CD3D-E3C5-79F13FD85D35}"/>
                  </a:ext>
                </a:extLst>
              </p14:cNvPr>
              <p14:cNvContentPartPr/>
              <p14:nvPr/>
            </p14:nvContentPartPr>
            <p14:xfrm>
              <a:off x="5119364" y="2569348"/>
              <a:ext cx="94680" cy="1011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C6BFBDE-5A11-CD3D-E3C5-79F13FD85D3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110724" y="2560708"/>
                <a:ext cx="1123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1CDA34C-8E78-AD68-A2DF-4065A282531D}"/>
                  </a:ext>
                </a:extLst>
              </p14:cNvPr>
              <p14:cNvContentPartPr/>
              <p14:nvPr/>
            </p14:nvContentPartPr>
            <p14:xfrm>
              <a:off x="4700684" y="2818468"/>
              <a:ext cx="103680" cy="1972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1CDA34C-8E78-AD68-A2DF-4065A282531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692044" y="2809468"/>
                <a:ext cx="121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C0F5CD3-B6E0-8CCF-FEEE-A51EB2EBAE36}"/>
                  </a:ext>
                </a:extLst>
              </p14:cNvPr>
              <p14:cNvContentPartPr/>
              <p14:nvPr/>
            </p14:nvContentPartPr>
            <p14:xfrm>
              <a:off x="4892924" y="2818108"/>
              <a:ext cx="85680" cy="2163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C0F5CD3-B6E0-8CCF-FEEE-A51EB2EBAE3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884284" y="2809468"/>
                <a:ext cx="1033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C3906CB-D70D-699C-58A8-66EE098BE074}"/>
                  </a:ext>
                </a:extLst>
              </p14:cNvPr>
              <p14:cNvContentPartPr/>
              <p14:nvPr/>
            </p14:nvContentPartPr>
            <p14:xfrm>
              <a:off x="5097764" y="2844388"/>
              <a:ext cx="146880" cy="1818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C3906CB-D70D-699C-58A8-66EE098BE074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089124" y="2835748"/>
                <a:ext cx="164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C6CBB32-86F5-BE1F-AE21-ED82DCBD7DF3}"/>
                  </a:ext>
                </a:extLst>
              </p14:cNvPr>
              <p14:cNvContentPartPr/>
              <p14:nvPr/>
            </p14:nvContentPartPr>
            <p14:xfrm>
              <a:off x="5126564" y="2948788"/>
              <a:ext cx="124200" cy="108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C6CBB32-86F5-BE1F-AE21-ED82DCBD7DF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117924" y="2939788"/>
                <a:ext cx="141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ADBFB7C-0A5D-A686-B937-2ABB15B8BDF7}"/>
                  </a:ext>
                </a:extLst>
              </p14:cNvPr>
              <p14:cNvContentPartPr/>
              <p14:nvPr/>
            </p14:nvContentPartPr>
            <p14:xfrm>
              <a:off x="5280284" y="1869508"/>
              <a:ext cx="86400" cy="1227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ADBFB7C-0A5D-A686-B937-2ABB15B8BDF7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271644" y="1860508"/>
                <a:ext cx="104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114E7E07-5E26-61CC-7A36-7008A3132F52}"/>
                  </a:ext>
                </a:extLst>
              </p14:cNvPr>
              <p14:cNvContentPartPr/>
              <p14:nvPr/>
            </p14:nvContentPartPr>
            <p14:xfrm>
              <a:off x="5227724" y="1792468"/>
              <a:ext cx="249120" cy="2383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114E7E07-5E26-61CC-7A36-7008A3132F5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218724" y="1783468"/>
                <a:ext cx="2667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C127BBF2-CEE3-D482-BF66-EE5010661ADF}"/>
                  </a:ext>
                </a:extLst>
              </p14:cNvPr>
              <p14:cNvContentPartPr/>
              <p14:nvPr/>
            </p14:nvContentPartPr>
            <p14:xfrm>
              <a:off x="5455244" y="2918188"/>
              <a:ext cx="134280" cy="11124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C127BBF2-CEE3-D482-BF66-EE5010661AD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446244" y="2909548"/>
                <a:ext cx="1519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4B5B294-6280-98D6-4FD5-0682993345E6}"/>
                  </a:ext>
                </a:extLst>
              </p14:cNvPr>
              <p14:cNvContentPartPr/>
              <p14:nvPr/>
            </p14:nvContentPartPr>
            <p14:xfrm>
              <a:off x="5633804" y="2878948"/>
              <a:ext cx="55800" cy="1375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4B5B294-6280-98D6-4FD5-0682993345E6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624804" y="2870308"/>
                <a:ext cx="734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8477FB68-0FD5-8815-543D-18E2FCB5105E}"/>
                  </a:ext>
                </a:extLst>
              </p14:cNvPr>
              <p14:cNvContentPartPr/>
              <p14:nvPr/>
            </p14:nvContentPartPr>
            <p14:xfrm>
              <a:off x="5733164" y="2890828"/>
              <a:ext cx="75600" cy="11880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8477FB68-0FD5-8815-543D-18E2FCB5105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724164" y="2881828"/>
                <a:ext cx="932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511DF72-1445-1797-3260-4D77E309604C}"/>
                  </a:ext>
                </a:extLst>
              </p14:cNvPr>
              <p14:cNvContentPartPr/>
              <p14:nvPr/>
            </p14:nvContentPartPr>
            <p14:xfrm>
              <a:off x="5862404" y="2986228"/>
              <a:ext cx="14040" cy="10224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511DF72-1445-1797-3260-4D77E309604C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853404" y="2977228"/>
                <a:ext cx="316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3A11BBE9-5C96-EC58-B1F9-41E96750ED30}"/>
                  </a:ext>
                </a:extLst>
              </p14:cNvPr>
              <p14:cNvContentPartPr/>
              <p14:nvPr/>
            </p14:nvContentPartPr>
            <p14:xfrm>
              <a:off x="5953124" y="2880388"/>
              <a:ext cx="95760" cy="1162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3A11BBE9-5C96-EC58-B1F9-41E96750ED3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944484" y="2871748"/>
                <a:ext cx="1134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1594317-5724-8007-6ED7-757A2D3E765C}"/>
                  </a:ext>
                </a:extLst>
              </p14:cNvPr>
              <p14:cNvContentPartPr/>
              <p14:nvPr/>
            </p14:nvContentPartPr>
            <p14:xfrm>
              <a:off x="6103244" y="2863828"/>
              <a:ext cx="53280" cy="1746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1594317-5724-8007-6ED7-757A2D3E765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094244" y="2855188"/>
                <a:ext cx="709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C8F70B5-04A4-4C69-73E7-2CD0C309359F}"/>
                  </a:ext>
                </a:extLst>
              </p14:cNvPr>
              <p14:cNvContentPartPr/>
              <p14:nvPr/>
            </p14:nvContentPartPr>
            <p14:xfrm>
              <a:off x="6168764" y="2177668"/>
              <a:ext cx="66600" cy="842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C8F70B5-04A4-4C69-73E7-2CD0C309359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160124" y="2169028"/>
                <a:ext cx="842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2B18FF4-9402-BED2-CE0F-5BED8D35D999}"/>
                  </a:ext>
                </a:extLst>
              </p14:cNvPr>
              <p14:cNvContentPartPr/>
              <p14:nvPr/>
            </p14:nvContentPartPr>
            <p14:xfrm>
              <a:off x="6107204" y="2126188"/>
              <a:ext cx="240480" cy="1796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2B18FF4-9402-BED2-CE0F-5BED8D35D99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098564" y="2117188"/>
                <a:ext cx="258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08A841F6-7705-6BD1-7ACC-0FB9FC34BE56}"/>
                  </a:ext>
                </a:extLst>
              </p14:cNvPr>
              <p14:cNvContentPartPr/>
              <p14:nvPr/>
            </p14:nvContentPartPr>
            <p14:xfrm>
              <a:off x="5430404" y="2278468"/>
              <a:ext cx="153720" cy="13680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08A841F6-7705-6BD1-7ACC-0FB9FC34BE5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421404" y="2269828"/>
                <a:ext cx="171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8C15272-9C3D-9886-BE57-69DAAC0429B8}"/>
                  </a:ext>
                </a:extLst>
              </p14:cNvPr>
              <p14:cNvContentPartPr/>
              <p14:nvPr/>
            </p14:nvContentPartPr>
            <p14:xfrm>
              <a:off x="5645684" y="2252908"/>
              <a:ext cx="69120" cy="11628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8C15272-9C3D-9886-BE57-69DAAC0429B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636684" y="2243908"/>
                <a:ext cx="8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86075EFA-0A5D-5FC8-7EE7-A94F478489F4}"/>
                  </a:ext>
                </a:extLst>
              </p14:cNvPr>
              <p14:cNvContentPartPr/>
              <p14:nvPr/>
            </p14:nvContentPartPr>
            <p14:xfrm>
              <a:off x="5723444" y="2244988"/>
              <a:ext cx="52560" cy="12024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86075EFA-0A5D-5FC8-7EE7-A94F478489F4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714444" y="2236348"/>
                <a:ext cx="702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D47FE2E9-DC88-0FF5-0717-26C380713650}"/>
                  </a:ext>
                </a:extLst>
              </p14:cNvPr>
              <p14:cNvContentPartPr/>
              <p14:nvPr/>
            </p14:nvContentPartPr>
            <p14:xfrm>
              <a:off x="5789684" y="2267668"/>
              <a:ext cx="108360" cy="1630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D47FE2E9-DC88-0FF5-0717-26C380713650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780684" y="2258668"/>
                <a:ext cx="1260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020F37CE-D8C2-F325-4599-45EDB18AA2F6}"/>
                  </a:ext>
                </a:extLst>
              </p14:cNvPr>
              <p14:cNvContentPartPr/>
              <p14:nvPr/>
            </p14:nvContentPartPr>
            <p14:xfrm>
              <a:off x="5925764" y="2255788"/>
              <a:ext cx="115560" cy="12024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020F37CE-D8C2-F325-4599-45EDB18AA2F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916764" y="2247148"/>
                <a:ext cx="1332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9012D3D-B2CE-3B02-9C8A-01042F822398}"/>
                  </a:ext>
                </a:extLst>
              </p14:cNvPr>
              <p14:cNvContentPartPr/>
              <p14:nvPr/>
            </p14:nvContentPartPr>
            <p14:xfrm>
              <a:off x="5466764" y="2579428"/>
              <a:ext cx="142920" cy="1162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9012D3D-B2CE-3B02-9C8A-01042F82239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457764" y="2570428"/>
                <a:ext cx="160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45F8DAE-81A7-2236-7EFD-4D37D2411E08}"/>
                  </a:ext>
                </a:extLst>
              </p14:cNvPr>
              <p14:cNvContentPartPr/>
              <p14:nvPr/>
            </p14:nvContentPartPr>
            <p14:xfrm>
              <a:off x="5640284" y="2559268"/>
              <a:ext cx="78840" cy="14616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45F8DAE-81A7-2236-7EFD-4D37D2411E0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631284" y="2550268"/>
                <a:ext cx="96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A465115-3105-8D33-63B0-28473B2A6ED1}"/>
                  </a:ext>
                </a:extLst>
              </p14:cNvPr>
              <p14:cNvContentPartPr/>
              <p14:nvPr/>
            </p14:nvContentPartPr>
            <p14:xfrm>
              <a:off x="5740364" y="2531188"/>
              <a:ext cx="72360" cy="17568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A465115-3105-8D33-63B0-28473B2A6ED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731724" y="2522188"/>
                <a:ext cx="90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6FBA3ABA-1607-F7B0-EB7D-08E66530C1DA}"/>
                  </a:ext>
                </a:extLst>
              </p14:cNvPr>
              <p14:cNvContentPartPr/>
              <p14:nvPr/>
            </p14:nvContentPartPr>
            <p14:xfrm>
              <a:off x="5846564" y="2682748"/>
              <a:ext cx="13680" cy="5436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6FBA3ABA-1607-F7B0-EB7D-08E66530C1D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837564" y="2673748"/>
                <a:ext cx="31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762CDB5-1F55-2AF4-8DFE-A9D2B8DEE55F}"/>
                  </a:ext>
                </a:extLst>
              </p14:cNvPr>
              <p14:cNvContentPartPr/>
              <p14:nvPr/>
            </p14:nvContentPartPr>
            <p14:xfrm>
              <a:off x="5923604" y="2530108"/>
              <a:ext cx="101160" cy="15624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762CDB5-1F55-2AF4-8DFE-A9D2B8DEE55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914604" y="2521108"/>
                <a:ext cx="1188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577280AC-18C0-DF75-270F-7EADA87158AA}"/>
                  </a:ext>
                </a:extLst>
              </p14:cNvPr>
              <p14:cNvContentPartPr/>
              <p14:nvPr/>
            </p14:nvContentPartPr>
            <p14:xfrm>
              <a:off x="6092084" y="2543428"/>
              <a:ext cx="74160" cy="1724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577280AC-18C0-DF75-270F-7EADA87158AA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083444" y="2534788"/>
                <a:ext cx="918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DDB68911-5AEE-CCA0-5C3F-55477936AA96}"/>
                  </a:ext>
                </a:extLst>
              </p14:cNvPr>
              <p14:cNvContentPartPr/>
              <p14:nvPr/>
            </p14:nvContentPartPr>
            <p14:xfrm>
              <a:off x="6215564" y="2505628"/>
              <a:ext cx="91080" cy="914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DDB68911-5AEE-CCA0-5C3F-55477936AA96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206924" y="2496988"/>
                <a:ext cx="1087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968EC3B-9D98-2AAA-7247-9CF2F5817B81}"/>
                  </a:ext>
                </a:extLst>
              </p14:cNvPr>
              <p14:cNvContentPartPr/>
              <p14:nvPr/>
            </p14:nvContentPartPr>
            <p14:xfrm>
              <a:off x="6183884" y="2462428"/>
              <a:ext cx="182160" cy="20412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968EC3B-9D98-2AAA-7247-9CF2F5817B8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174884" y="2453788"/>
                <a:ext cx="1998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C8727CB-8133-F189-B2F6-6304826CFD00}"/>
                  </a:ext>
                </a:extLst>
              </p14:cNvPr>
              <p14:cNvContentPartPr/>
              <p14:nvPr/>
            </p14:nvContentPartPr>
            <p14:xfrm>
              <a:off x="7093964" y="2176228"/>
              <a:ext cx="78840" cy="10080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C8727CB-8133-F189-B2F6-6304826CFD0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084964" y="2167228"/>
                <a:ext cx="964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03A1F11-14F0-36B2-A36C-316B3306A9C1}"/>
                  </a:ext>
                </a:extLst>
              </p14:cNvPr>
              <p14:cNvContentPartPr/>
              <p14:nvPr/>
            </p14:nvContentPartPr>
            <p14:xfrm>
              <a:off x="7030244" y="2121508"/>
              <a:ext cx="188640" cy="18360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03A1F11-14F0-36B2-A36C-316B3306A9C1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021604" y="2112508"/>
                <a:ext cx="2062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A0C3F8CB-EDFC-148C-5DE9-69C6E7ECBE65}"/>
                  </a:ext>
                </a:extLst>
              </p14:cNvPr>
              <p14:cNvContentPartPr/>
              <p14:nvPr/>
            </p14:nvContentPartPr>
            <p14:xfrm>
              <a:off x="6418964" y="2217628"/>
              <a:ext cx="125640" cy="1807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A0C3F8CB-EDFC-148C-5DE9-69C6E7ECBE65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410324" y="2208628"/>
                <a:ext cx="1432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95BF74C8-426A-18DB-4018-57D5658955EC}"/>
                  </a:ext>
                </a:extLst>
              </p14:cNvPr>
              <p14:cNvContentPartPr/>
              <p14:nvPr/>
            </p14:nvContentPartPr>
            <p14:xfrm>
              <a:off x="6555764" y="2348668"/>
              <a:ext cx="11520" cy="644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95BF74C8-426A-18DB-4018-57D5658955EC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546764" y="2339668"/>
                <a:ext cx="291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B7FBED8A-EEB8-3EAD-36D3-9F6E5E704086}"/>
                  </a:ext>
                </a:extLst>
              </p14:cNvPr>
              <p14:cNvContentPartPr/>
              <p14:nvPr/>
            </p14:nvContentPartPr>
            <p14:xfrm>
              <a:off x="6653324" y="2233468"/>
              <a:ext cx="27720" cy="12096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B7FBED8A-EEB8-3EAD-36D3-9F6E5E704086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644684" y="2224828"/>
                <a:ext cx="45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18520452-E694-B412-84F7-05093E6AE3A8}"/>
                  </a:ext>
                </a:extLst>
              </p14:cNvPr>
              <p14:cNvContentPartPr/>
              <p14:nvPr/>
            </p14:nvContentPartPr>
            <p14:xfrm>
              <a:off x="6725324" y="2305108"/>
              <a:ext cx="164520" cy="5724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18520452-E694-B412-84F7-05093E6AE3A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716324" y="2296468"/>
                <a:ext cx="1821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3DFD520E-476A-547A-F1D9-6072E26982D2}"/>
                  </a:ext>
                </a:extLst>
              </p14:cNvPr>
              <p14:cNvContentPartPr/>
              <p14:nvPr/>
            </p14:nvContentPartPr>
            <p14:xfrm>
              <a:off x="6813884" y="2206828"/>
              <a:ext cx="88920" cy="6120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3DFD520E-476A-547A-F1D9-6072E26982D2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805244" y="2198188"/>
                <a:ext cx="106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01C67FA4-CBF0-561C-872E-C53953B3BD7D}"/>
                  </a:ext>
                </a:extLst>
              </p14:cNvPr>
              <p14:cNvContentPartPr/>
              <p14:nvPr/>
            </p14:nvContentPartPr>
            <p14:xfrm>
              <a:off x="6922604" y="2304028"/>
              <a:ext cx="42120" cy="7668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01C67FA4-CBF0-561C-872E-C53953B3BD7D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913604" y="2295388"/>
                <a:ext cx="597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0A0C44E9-3157-5435-BECC-CDF0898B8A93}"/>
                  </a:ext>
                </a:extLst>
              </p14:cNvPr>
              <p14:cNvContentPartPr/>
              <p14:nvPr/>
            </p14:nvContentPartPr>
            <p14:xfrm>
              <a:off x="6671324" y="2212228"/>
              <a:ext cx="97560" cy="1170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0A0C44E9-3157-5435-BECC-CDF0898B8A93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662684" y="2203228"/>
                <a:ext cx="1152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0DD1CB49-840C-1F13-9B4E-7530CD403EBD}"/>
                  </a:ext>
                </a:extLst>
              </p14:cNvPr>
              <p14:cNvContentPartPr/>
              <p14:nvPr/>
            </p14:nvContentPartPr>
            <p14:xfrm>
              <a:off x="6418244" y="2547388"/>
              <a:ext cx="115200" cy="15444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0DD1CB49-840C-1F13-9B4E-7530CD403EBD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409244" y="2538748"/>
                <a:ext cx="1328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33462749-C94A-F303-02D3-5EB76E505C06}"/>
                  </a:ext>
                </a:extLst>
              </p14:cNvPr>
              <p14:cNvContentPartPr/>
              <p14:nvPr/>
            </p14:nvContentPartPr>
            <p14:xfrm>
              <a:off x="6588164" y="2536228"/>
              <a:ext cx="86400" cy="14760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33462749-C94A-F303-02D3-5EB76E505C0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579524" y="2527228"/>
                <a:ext cx="104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4D8EFB40-F622-BA1B-0546-20A688086655}"/>
                  </a:ext>
                </a:extLst>
              </p14:cNvPr>
              <p14:cNvContentPartPr/>
              <p14:nvPr/>
            </p14:nvContentPartPr>
            <p14:xfrm>
              <a:off x="6612284" y="2607508"/>
              <a:ext cx="80280" cy="2196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4D8EFB40-F622-BA1B-0546-20A68808665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603644" y="2598868"/>
                <a:ext cx="97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835C7FB7-0559-4874-7938-97A3FF6E991E}"/>
                  </a:ext>
                </a:extLst>
              </p14:cNvPr>
              <p14:cNvContentPartPr/>
              <p14:nvPr/>
            </p14:nvContentPartPr>
            <p14:xfrm>
              <a:off x="6721004" y="2660068"/>
              <a:ext cx="8640" cy="8748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835C7FB7-0559-4874-7938-97A3FF6E991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712004" y="2651068"/>
                <a:ext cx="26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29585CF0-23CB-49D5-6CCC-F0C86A3ED9A0}"/>
                  </a:ext>
                </a:extLst>
              </p14:cNvPr>
              <p14:cNvContentPartPr/>
              <p14:nvPr/>
            </p14:nvContentPartPr>
            <p14:xfrm>
              <a:off x="6775004" y="2561788"/>
              <a:ext cx="72720" cy="15336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29585CF0-23CB-49D5-6CCC-F0C86A3ED9A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766004" y="2553148"/>
                <a:ext cx="903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E724BF35-2274-A249-EB6B-EFEF9E93AF45}"/>
                  </a:ext>
                </a:extLst>
              </p14:cNvPr>
              <p14:cNvContentPartPr/>
              <p14:nvPr/>
            </p14:nvContentPartPr>
            <p14:xfrm>
              <a:off x="6887684" y="2576188"/>
              <a:ext cx="213840" cy="13212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E724BF35-2274-A249-EB6B-EFEF9E93AF45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878684" y="2567548"/>
                <a:ext cx="2314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939FF162-1CFD-F6C0-0A2E-0E7A8110CD5E}"/>
                  </a:ext>
                </a:extLst>
              </p14:cNvPr>
              <p14:cNvContentPartPr/>
              <p14:nvPr/>
            </p14:nvContentPartPr>
            <p14:xfrm>
              <a:off x="6975884" y="2527588"/>
              <a:ext cx="86040" cy="6552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939FF162-1CFD-F6C0-0A2E-0E7A8110CD5E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967244" y="2518948"/>
                <a:ext cx="103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CC3222F-1119-952D-36FD-9774FEE9D9A9}"/>
                  </a:ext>
                </a:extLst>
              </p14:cNvPr>
              <p14:cNvContentPartPr/>
              <p14:nvPr/>
            </p14:nvContentPartPr>
            <p14:xfrm>
              <a:off x="7122404" y="2658268"/>
              <a:ext cx="42840" cy="705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CC3222F-1119-952D-36FD-9774FEE9D9A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113404" y="2649268"/>
                <a:ext cx="604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3C064BE5-1859-B7E1-93A2-26EC9DC53F42}"/>
                  </a:ext>
                </a:extLst>
              </p14:cNvPr>
              <p14:cNvContentPartPr/>
              <p14:nvPr/>
            </p14:nvContentPartPr>
            <p14:xfrm>
              <a:off x="6376124" y="2899108"/>
              <a:ext cx="103320" cy="12672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3C064BE5-1859-B7E1-93A2-26EC9DC53F4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367484" y="2890108"/>
                <a:ext cx="1209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F9054841-DDC0-259E-845C-C9196EC3A65F}"/>
                  </a:ext>
                </a:extLst>
              </p14:cNvPr>
              <p14:cNvContentPartPr/>
              <p14:nvPr/>
            </p14:nvContentPartPr>
            <p14:xfrm>
              <a:off x="6531644" y="2841148"/>
              <a:ext cx="97200" cy="13716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F9054841-DDC0-259E-845C-C9196EC3A65F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523004" y="2832508"/>
                <a:ext cx="1148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A9F131E-F5A3-D595-1882-A0DEB8C688CD}"/>
                  </a:ext>
                </a:extLst>
              </p14:cNvPr>
              <p14:cNvContentPartPr/>
              <p14:nvPr/>
            </p14:nvContentPartPr>
            <p14:xfrm>
              <a:off x="6587084" y="2888668"/>
              <a:ext cx="95760" cy="1782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A9F131E-F5A3-D595-1882-A0DEB8C688CD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578084" y="2880028"/>
                <a:ext cx="1134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30FCE7AF-CE8C-7E18-664B-765887901278}"/>
                  </a:ext>
                </a:extLst>
              </p14:cNvPr>
              <p14:cNvContentPartPr/>
              <p14:nvPr/>
            </p14:nvContentPartPr>
            <p14:xfrm>
              <a:off x="6720284" y="2878228"/>
              <a:ext cx="76320" cy="12456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30FCE7AF-CE8C-7E18-664B-765887901278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711284" y="2869588"/>
                <a:ext cx="939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19CF073B-EFFD-427C-2779-BA500F569FFC}"/>
                  </a:ext>
                </a:extLst>
              </p14:cNvPr>
              <p14:cNvContentPartPr/>
              <p14:nvPr/>
            </p14:nvContentPartPr>
            <p14:xfrm>
              <a:off x="6837284" y="2964628"/>
              <a:ext cx="40680" cy="4824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19CF073B-EFFD-427C-2779-BA500F569FF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828284" y="2955988"/>
                <a:ext cx="58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22396A4A-8C01-0A4C-F6DF-D30D3FE1694F}"/>
                  </a:ext>
                </a:extLst>
              </p14:cNvPr>
              <p14:cNvContentPartPr/>
              <p14:nvPr/>
            </p14:nvContentPartPr>
            <p14:xfrm>
              <a:off x="6829364" y="2856268"/>
              <a:ext cx="87840" cy="17172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22396A4A-8C01-0A4C-F6DF-D30D3FE1694F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820364" y="2847268"/>
                <a:ext cx="1054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B3B2FAA5-3808-8E9B-F345-72B5E2D4066D}"/>
                  </a:ext>
                </a:extLst>
              </p14:cNvPr>
              <p14:cNvContentPartPr/>
              <p14:nvPr/>
            </p14:nvContentPartPr>
            <p14:xfrm>
              <a:off x="7013324" y="2885788"/>
              <a:ext cx="87840" cy="12708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B3B2FAA5-3808-8E9B-F345-72B5E2D4066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004684" y="2876788"/>
                <a:ext cx="1054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7EA4A479-1A7A-4FD1-A063-F95EBF2C6940}"/>
                  </a:ext>
                </a:extLst>
              </p14:cNvPr>
              <p14:cNvContentPartPr/>
              <p14:nvPr/>
            </p14:nvContentPartPr>
            <p14:xfrm>
              <a:off x="6957164" y="2814508"/>
              <a:ext cx="101520" cy="1076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7EA4A479-1A7A-4FD1-A063-F95EBF2C6940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948524" y="2805508"/>
                <a:ext cx="1191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A0AB2714-DBC0-60F3-E98F-7524B4391081}"/>
                  </a:ext>
                </a:extLst>
              </p14:cNvPr>
              <p14:cNvContentPartPr/>
              <p14:nvPr/>
            </p14:nvContentPartPr>
            <p14:xfrm>
              <a:off x="7090004" y="2986588"/>
              <a:ext cx="66600" cy="6588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A0AB2714-DBC0-60F3-E98F-7524B4391081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081364" y="2977588"/>
                <a:ext cx="842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24200972-76C8-FCCF-3723-7291227EC9B2}"/>
                  </a:ext>
                </a:extLst>
              </p14:cNvPr>
              <p14:cNvContentPartPr/>
              <p14:nvPr/>
            </p14:nvContentPartPr>
            <p14:xfrm>
              <a:off x="7131044" y="2475388"/>
              <a:ext cx="72720" cy="7452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24200972-76C8-FCCF-3723-7291227EC9B2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122044" y="2466388"/>
                <a:ext cx="903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2C01E36D-8AE5-B357-1F32-8A68841ED068}"/>
                  </a:ext>
                </a:extLst>
              </p14:cNvPr>
              <p14:cNvContentPartPr/>
              <p14:nvPr/>
            </p14:nvContentPartPr>
            <p14:xfrm>
              <a:off x="4908404" y="2382868"/>
              <a:ext cx="2404800" cy="106776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2C01E36D-8AE5-B357-1F32-8A68841ED068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899764" y="2374228"/>
                <a:ext cx="242244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A3F276A6-0D20-3B76-9C51-95BAA701A179}"/>
                  </a:ext>
                </a:extLst>
              </p14:cNvPr>
              <p14:cNvContentPartPr/>
              <p14:nvPr/>
            </p14:nvContentPartPr>
            <p14:xfrm>
              <a:off x="4766924" y="3215908"/>
              <a:ext cx="340920" cy="31716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A3F276A6-0D20-3B76-9C51-95BAA701A179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4757924" y="3207268"/>
                <a:ext cx="358560" cy="33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812C3CFA-DAE3-8B3E-F44B-9ED613A805BE}"/>
              </a:ext>
            </a:extLst>
          </p:cNvPr>
          <p:cNvGrpSpPr/>
          <p:nvPr/>
        </p:nvGrpSpPr>
        <p:grpSpPr>
          <a:xfrm>
            <a:off x="5291444" y="3213028"/>
            <a:ext cx="1945080" cy="673920"/>
            <a:chOff x="5291444" y="3213028"/>
            <a:chExt cx="1945080" cy="67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CEE0AEC-51D0-0E6F-AE46-DCE102C206DE}"/>
                    </a:ext>
                  </a:extLst>
                </p14:cNvPr>
                <p14:cNvContentPartPr/>
                <p14:nvPr/>
              </p14:nvContentPartPr>
              <p14:xfrm>
                <a:off x="5291444" y="3304108"/>
                <a:ext cx="138600" cy="1429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CEE0AEC-51D0-0E6F-AE46-DCE102C206D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282444" y="3295468"/>
                  <a:ext cx="156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2F4DE80-C403-2652-1E39-46CA048AFA2C}"/>
                    </a:ext>
                  </a:extLst>
                </p14:cNvPr>
                <p14:cNvContentPartPr/>
                <p14:nvPr/>
              </p14:nvContentPartPr>
              <p14:xfrm>
                <a:off x="5533004" y="3283948"/>
                <a:ext cx="105840" cy="1465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2F4DE80-C403-2652-1E39-46CA048AFA2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524364" y="3275308"/>
                  <a:ext cx="123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338D3CE-421D-4659-91FF-4F85D51A3633}"/>
                    </a:ext>
                  </a:extLst>
                </p14:cNvPr>
                <p14:cNvContentPartPr/>
                <p14:nvPr/>
              </p14:nvContentPartPr>
              <p14:xfrm>
                <a:off x="5703644" y="3245788"/>
                <a:ext cx="65880" cy="1231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338D3CE-421D-4659-91FF-4F85D51A363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695004" y="3237148"/>
                  <a:ext cx="83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587F778-5129-11D7-AC3B-60A8A095D309}"/>
                    </a:ext>
                  </a:extLst>
                </p14:cNvPr>
                <p14:cNvContentPartPr/>
                <p14:nvPr/>
              </p14:nvContentPartPr>
              <p14:xfrm>
                <a:off x="5774924" y="3335068"/>
                <a:ext cx="11880" cy="360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587F778-5129-11D7-AC3B-60A8A095D30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765924" y="3326068"/>
                  <a:ext cx="29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555B465-6326-7746-4194-A4686385496C}"/>
                    </a:ext>
                  </a:extLst>
                </p14:cNvPr>
                <p14:cNvContentPartPr/>
                <p14:nvPr/>
              </p14:nvContentPartPr>
              <p14:xfrm>
                <a:off x="5760884" y="3310228"/>
                <a:ext cx="20880" cy="1126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555B465-6326-7746-4194-A4686385496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751884" y="3301228"/>
                  <a:ext cx="38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7C2C8FF-F7EC-A9F2-1626-D14749DDE693}"/>
                    </a:ext>
                  </a:extLst>
                </p14:cNvPr>
                <p14:cNvContentPartPr/>
                <p14:nvPr/>
              </p14:nvContentPartPr>
              <p14:xfrm>
                <a:off x="5830364" y="3363508"/>
                <a:ext cx="26640" cy="1033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7C2C8FF-F7EC-A9F2-1626-D14749DDE69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821724" y="3354868"/>
                  <a:ext cx="44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A656891-3E38-F2BC-E5D9-625933311706}"/>
                    </a:ext>
                  </a:extLst>
                </p14:cNvPr>
                <p14:cNvContentPartPr/>
                <p14:nvPr/>
              </p14:nvContentPartPr>
              <p14:xfrm>
                <a:off x="5926124" y="3242908"/>
                <a:ext cx="95760" cy="1000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A656891-3E38-F2BC-E5D9-62593331170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917484" y="3234268"/>
                  <a:ext cx="113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61A2C14-6ED6-C194-CEF5-C0DE5744B328}"/>
                    </a:ext>
                  </a:extLst>
                </p14:cNvPr>
                <p14:cNvContentPartPr/>
                <p14:nvPr/>
              </p14:nvContentPartPr>
              <p14:xfrm>
                <a:off x="5909564" y="3243628"/>
                <a:ext cx="131040" cy="1846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61A2C14-6ED6-C194-CEF5-C0DE5744B32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00924" y="3234988"/>
                  <a:ext cx="148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E129B22-597F-F3FF-397C-FF01052EADDD}"/>
                    </a:ext>
                  </a:extLst>
                </p14:cNvPr>
                <p14:cNvContentPartPr/>
                <p14:nvPr/>
              </p14:nvContentPartPr>
              <p14:xfrm>
                <a:off x="6143564" y="3330748"/>
                <a:ext cx="96120" cy="147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E129B22-597F-F3FF-397C-FF01052EADD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134564" y="3321748"/>
                  <a:ext cx="11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4EC694A-35F9-4756-2AD0-7594160E5B8D}"/>
                    </a:ext>
                  </a:extLst>
                </p14:cNvPr>
                <p14:cNvContentPartPr/>
                <p14:nvPr/>
              </p14:nvContentPartPr>
              <p14:xfrm>
                <a:off x="6355604" y="3253348"/>
                <a:ext cx="114120" cy="1242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4EC694A-35F9-4756-2AD0-7594160E5B8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46964" y="3244348"/>
                  <a:ext cx="131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F113D8D-1690-1902-8ED5-5085D01CB305}"/>
                    </a:ext>
                  </a:extLst>
                </p14:cNvPr>
                <p14:cNvContentPartPr/>
                <p14:nvPr/>
              </p14:nvContentPartPr>
              <p14:xfrm>
                <a:off x="6529484" y="3252268"/>
                <a:ext cx="74160" cy="1141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F113D8D-1690-1902-8ED5-5085D01CB30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520844" y="3243628"/>
                  <a:ext cx="91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D9B44F7-7F0E-B606-B267-34C1ED5764A4}"/>
                    </a:ext>
                  </a:extLst>
                </p14:cNvPr>
                <p14:cNvContentPartPr/>
                <p14:nvPr/>
              </p14:nvContentPartPr>
              <p14:xfrm>
                <a:off x="6680684" y="3326068"/>
                <a:ext cx="18720" cy="385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D9B44F7-7F0E-B606-B267-34C1ED5764A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671684" y="3317428"/>
                  <a:ext cx="36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D014CC5-9802-0B0D-FA47-9F8B1403901C}"/>
                    </a:ext>
                  </a:extLst>
                </p14:cNvPr>
                <p14:cNvContentPartPr/>
                <p14:nvPr/>
              </p14:nvContentPartPr>
              <p14:xfrm>
                <a:off x="6640724" y="3215548"/>
                <a:ext cx="122760" cy="1789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D014CC5-9802-0B0D-FA47-9F8B1403901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632084" y="3206908"/>
                  <a:ext cx="140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93FAF27-FF28-29C8-1F68-7ABB87750F0E}"/>
                    </a:ext>
                  </a:extLst>
                </p14:cNvPr>
                <p14:cNvContentPartPr/>
                <p14:nvPr/>
              </p14:nvContentPartPr>
              <p14:xfrm>
                <a:off x="6838364" y="3326428"/>
                <a:ext cx="12960" cy="1357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93FAF27-FF28-29C8-1F68-7ABB87750F0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829364" y="3317428"/>
                  <a:ext cx="30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770017A-EEC1-3441-44C6-19192D9C48D8}"/>
                    </a:ext>
                  </a:extLst>
                </p14:cNvPr>
                <p14:cNvContentPartPr/>
                <p14:nvPr/>
              </p14:nvContentPartPr>
              <p14:xfrm>
                <a:off x="6970124" y="3231388"/>
                <a:ext cx="14760" cy="1134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770017A-EEC1-3441-44C6-19192D9C48D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961124" y="3222748"/>
                  <a:ext cx="32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0BDDEB9-D86B-7683-B02D-D50F0DC19A92}"/>
                    </a:ext>
                  </a:extLst>
                </p14:cNvPr>
                <p14:cNvContentPartPr/>
                <p14:nvPr/>
              </p14:nvContentPartPr>
              <p14:xfrm>
                <a:off x="7065884" y="3213028"/>
                <a:ext cx="93600" cy="1458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0BDDEB9-D86B-7683-B02D-D50F0DC19A9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056884" y="3204028"/>
                  <a:ext cx="111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C049373-4C5B-CB76-383D-1BA8F219A012}"/>
                    </a:ext>
                  </a:extLst>
                </p14:cNvPr>
                <p14:cNvContentPartPr/>
                <p14:nvPr/>
              </p14:nvContentPartPr>
              <p14:xfrm>
                <a:off x="5339324" y="3523708"/>
                <a:ext cx="1897200" cy="327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C049373-4C5B-CB76-383D-1BA8F219A01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330684" y="3515068"/>
                  <a:ext cx="1914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5AF2259-EBB3-5E62-BA78-53570FA94DB6}"/>
                    </a:ext>
                  </a:extLst>
                </p14:cNvPr>
                <p14:cNvContentPartPr/>
                <p14:nvPr/>
              </p14:nvContentPartPr>
              <p14:xfrm>
                <a:off x="5830364" y="3657988"/>
                <a:ext cx="119160" cy="1180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5AF2259-EBB3-5E62-BA78-53570FA94DB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821364" y="3649348"/>
                  <a:ext cx="136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F11769A-1915-93CD-CA68-0F7B531D4260}"/>
                    </a:ext>
                  </a:extLst>
                </p14:cNvPr>
                <p14:cNvContentPartPr/>
                <p14:nvPr/>
              </p14:nvContentPartPr>
              <p14:xfrm>
                <a:off x="6045284" y="3668428"/>
                <a:ext cx="78480" cy="1015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F11769A-1915-93CD-CA68-0F7B531D426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036644" y="3659788"/>
                  <a:ext cx="96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6C081E4-AB64-C9D9-3727-FAF04F20A76C}"/>
                    </a:ext>
                  </a:extLst>
                </p14:cNvPr>
                <p14:cNvContentPartPr/>
                <p14:nvPr/>
              </p14:nvContentPartPr>
              <p14:xfrm>
                <a:off x="6198284" y="3634228"/>
                <a:ext cx="119160" cy="1396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6C081E4-AB64-C9D9-3727-FAF04F20A76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189284" y="3625588"/>
                  <a:ext cx="136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8538E07-69D8-0824-26AE-D5CCEEA50E80}"/>
                    </a:ext>
                  </a:extLst>
                </p14:cNvPr>
                <p14:cNvContentPartPr/>
                <p14:nvPr/>
              </p14:nvContentPartPr>
              <p14:xfrm>
                <a:off x="6367844" y="3749428"/>
                <a:ext cx="19080" cy="1375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8538E07-69D8-0824-26AE-D5CCEEA50E8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358844" y="3740428"/>
                  <a:ext cx="36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CC3B70C-C7EE-67AE-A98E-A560B08BEB3F}"/>
                    </a:ext>
                  </a:extLst>
                </p14:cNvPr>
                <p14:cNvContentPartPr/>
                <p14:nvPr/>
              </p14:nvContentPartPr>
              <p14:xfrm>
                <a:off x="6507164" y="3657988"/>
                <a:ext cx="22320" cy="1054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CC3B70C-C7EE-67AE-A98E-A560B08BEB3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498524" y="3649348"/>
                  <a:ext cx="39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993E850-2EBB-0248-0695-371D47797E0B}"/>
                    </a:ext>
                  </a:extLst>
                </p14:cNvPr>
                <p14:cNvContentPartPr/>
                <p14:nvPr/>
              </p14:nvContentPartPr>
              <p14:xfrm>
                <a:off x="6588164" y="3653668"/>
                <a:ext cx="88560" cy="1238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993E850-2EBB-0248-0695-371D47797E0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579164" y="3645028"/>
                  <a:ext cx="10620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D9F8B5A7-1C94-675D-2B45-270C454D7D0F}"/>
              </a:ext>
            </a:extLst>
          </p:cNvPr>
          <p:cNvGrpSpPr/>
          <p:nvPr/>
        </p:nvGrpSpPr>
        <p:grpSpPr>
          <a:xfrm>
            <a:off x="7366124" y="3279628"/>
            <a:ext cx="1120320" cy="351000"/>
            <a:chOff x="7366124" y="3279628"/>
            <a:chExt cx="112032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8B3A7D3-E727-1F98-7DB9-0B5634660E64}"/>
                    </a:ext>
                  </a:extLst>
                </p14:cNvPr>
                <p14:cNvContentPartPr/>
                <p14:nvPr/>
              </p14:nvContentPartPr>
              <p14:xfrm>
                <a:off x="7366124" y="3494188"/>
                <a:ext cx="159120" cy="104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8B3A7D3-E727-1F98-7DB9-0B5634660E6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57124" y="3485548"/>
                  <a:ext cx="176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2A9F28A-819E-27AF-B618-E4AA2D70241B}"/>
                    </a:ext>
                  </a:extLst>
                </p14:cNvPr>
                <p14:cNvContentPartPr/>
                <p14:nvPr/>
              </p14:nvContentPartPr>
              <p14:xfrm>
                <a:off x="7371164" y="3553228"/>
                <a:ext cx="159120" cy="151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2A9F28A-819E-27AF-B618-E4AA2D70241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362164" y="3544228"/>
                  <a:ext cx="176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DAFC3EC-E423-96D7-5926-DD13F896B7AE}"/>
                    </a:ext>
                  </a:extLst>
                </p14:cNvPr>
                <p14:cNvContentPartPr/>
                <p14:nvPr/>
              </p14:nvContentPartPr>
              <p14:xfrm>
                <a:off x="7640444" y="3404908"/>
                <a:ext cx="5400" cy="1558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DAFC3EC-E423-96D7-5926-DD13F896B7A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631804" y="3396268"/>
                  <a:ext cx="23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3A96784-646C-4F81-B09F-FC5936775F81}"/>
                    </a:ext>
                  </a:extLst>
                </p14:cNvPr>
                <p14:cNvContentPartPr/>
                <p14:nvPr/>
              </p14:nvContentPartPr>
              <p14:xfrm>
                <a:off x="7716044" y="3364948"/>
                <a:ext cx="125280" cy="1659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3A96784-646C-4F81-B09F-FC5936775F8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07404" y="3356308"/>
                  <a:ext cx="142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A52EB41-D97F-C04C-19E9-636D96C58234}"/>
                    </a:ext>
                  </a:extLst>
                </p14:cNvPr>
                <p14:cNvContentPartPr/>
                <p14:nvPr/>
              </p14:nvContentPartPr>
              <p14:xfrm>
                <a:off x="7723964" y="3471148"/>
                <a:ext cx="118440" cy="32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A52EB41-D97F-C04C-19E9-636D96C5823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714964" y="3462148"/>
                  <a:ext cx="136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42CFE60-06F1-D7D8-A3D5-A9B9E0BE6D2B}"/>
                    </a:ext>
                  </a:extLst>
                </p14:cNvPr>
                <p14:cNvContentPartPr/>
                <p14:nvPr/>
              </p14:nvContentPartPr>
              <p14:xfrm>
                <a:off x="7870484" y="3498868"/>
                <a:ext cx="13680" cy="1317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42CFE60-06F1-D7D8-A3D5-A9B9E0BE6D2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861484" y="3489868"/>
                  <a:ext cx="31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4A88B2A-6C5F-1719-0587-728F6B8BC557}"/>
                    </a:ext>
                  </a:extLst>
                </p14:cNvPr>
                <p14:cNvContentPartPr/>
                <p14:nvPr/>
              </p14:nvContentPartPr>
              <p14:xfrm>
                <a:off x="7953644" y="3365308"/>
                <a:ext cx="94320" cy="1555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4A88B2A-6C5F-1719-0587-728F6B8BC55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944644" y="3356308"/>
                  <a:ext cx="111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C165529-D9E8-8BE4-3AF9-87D830373B8F}"/>
                    </a:ext>
                  </a:extLst>
                </p14:cNvPr>
                <p14:cNvContentPartPr/>
                <p14:nvPr/>
              </p14:nvContentPartPr>
              <p14:xfrm>
                <a:off x="8118524" y="3366028"/>
                <a:ext cx="81360" cy="1123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C165529-D9E8-8BE4-3AF9-87D830373B8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109524" y="3357028"/>
                  <a:ext cx="99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135C07D-8814-9A3A-C8FC-C8264393ACD0}"/>
                    </a:ext>
                  </a:extLst>
                </p14:cNvPr>
                <p14:cNvContentPartPr/>
                <p14:nvPr/>
              </p14:nvContentPartPr>
              <p14:xfrm>
                <a:off x="8168204" y="3351628"/>
                <a:ext cx="22680" cy="1753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135C07D-8814-9A3A-C8FC-C8264393ACD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159204" y="3342628"/>
                  <a:ext cx="40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E6A1649-3CE8-AD78-64C3-A5032957673B}"/>
                    </a:ext>
                  </a:extLst>
                </p14:cNvPr>
                <p14:cNvContentPartPr/>
                <p14:nvPr/>
              </p14:nvContentPartPr>
              <p14:xfrm>
                <a:off x="8320124" y="3349828"/>
                <a:ext cx="92520" cy="1447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E6A1649-3CE8-AD78-64C3-A5032957673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11124" y="3341188"/>
                  <a:ext cx="110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9338404-CFC5-C3F8-2992-AD9FBB6EBD46}"/>
                    </a:ext>
                  </a:extLst>
                </p14:cNvPr>
                <p14:cNvContentPartPr/>
                <p14:nvPr/>
              </p14:nvContentPartPr>
              <p14:xfrm>
                <a:off x="8257124" y="3279628"/>
                <a:ext cx="89280" cy="1018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9338404-CFC5-C3F8-2992-AD9FBB6EBD4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248484" y="3270988"/>
                  <a:ext cx="106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8A913A6-CF72-2CD0-FC02-F813CCC7FC46}"/>
                    </a:ext>
                  </a:extLst>
                </p14:cNvPr>
                <p14:cNvContentPartPr/>
                <p14:nvPr/>
              </p14:nvContentPartPr>
              <p14:xfrm>
                <a:off x="8362604" y="3468268"/>
                <a:ext cx="123840" cy="694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8A913A6-CF72-2CD0-FC02-F813CCC7FC4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353604" y="3459628"/>
                  <a:ext cx="14148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59CB71A4-1D24-CC23-104F-58E351972E15}"/>
                  </a:ext>
                </a:extLst>
              </p14:cNvPr>
              <p14:cNvContentPartPr/>
              <p14:nvPr/>
            </p14:nvContentPartPr>
            <p14:xfrm>
              <a:off x="7294484" y="1072108"/>
              <a:ext cx="851400" cy="61812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59CB71A4-1D24-CC23-104F-58E351972E15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7285484" y="1063468"/>
                <a:ext cx="86904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4F777D95-43AC-0DB6-E4E3-93975A939006}"/>
                  </a:ext>
                </a:extLst>
              </p14:cNvPr>
              <p14:cNvContentPartPr/>
              <p14:nvPr/>
            </p14:nvContentPartPr>
            <p14:xfrm>
              <a:off x="8137604" y="1468108"/>
              <a:ext cx="844200" cy="32436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4F777D95-43AC-0DB6-E4E3-93975A939006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8128964" y="1459108"/>
                <a:ext cx="8618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4433BC3F-A8AE-7C7F-1401-7BA77FD32878}"/>
                  </a:ext>
                </a:extLst>
              </p14:cNvPr>
              <p14:cNvContentPartPr/>
              <p14:nvPr/>
            </p14:nvContentPartPr>
            <p14:xfrm>
              <a:off x="8332004" y="2047708"/>
              <a:ext cx="434160" cy="4356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4433BC3F-A8AE-7C7F-1401-7BA77FD32878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8323364" y="2038708"/>
                <a:ext cx="4518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C5D4940B-F018-5C15-EE72-D89EEEFCB842}"/>
                  </a:ext>
                </a:extLst>
              </p14:cNvPr>
              <p14:cNvContentPartPr/>
              <p14:nvPr/>
            </p14:nvContentPartPr>
            <p14:xfrm>
              <a:off x="7281164" y="1073908"/>
              <a:ext cx="830520" cy="56448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C5D4940B-F018-5C15-EE72-D89EEEFCB842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7272524" y="1065268"/>
                <a:ext cx="848160" cy="5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32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BC9120A-7EA6-D5FE-57FC-12B19F66AC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700" y="849313"/>
          <a:ext cx="10526713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035849" imgH="1847719" progId="Excel.Sheet.12">
                  <p:embed/>
                </p:oleObj>
              </mc:Choice>
              <mc:Fallback>
                <p:oleObj name="Worksheet" r:id="rId3" imgW="7035849" imgH="1847719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ABC9120A-7EA6-D5FE-57FC-12B19F66A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00" y="849313"/>
                        <a:ext cx="10526713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0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/>
              <a:t>Gross domestic product and Gross national product</a:t>
            </a:r>
            <a:endParaRPr lang="de-DE" sz="254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8664" y="849122"/>
            <a:ext cx="687039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domestic product (GDP) is the total market value of all the finished goods and services produced within a country’s borders in a specific time period (i.e. 1 year) </a:t>
            </a:r>
            <a:r>
              <a:rPr lang="de-DE" altLang="de-DE" sz="2177" b="1">
                <a:solidFill>
                  <a:srgbClr val="000000"/>
                </a:solidFill>
              </a:rPr>
              <a:t>(domestic concept)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021" y="3044696"/>
            <a:ext cx="7136397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National Product (GNP) is the total market value of all finished goods and services produced by a country’s citizens in a specific time period (i.e. 1 year).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(</a:t>
            </a:r>
            <a:r>
              <a:rPr lang="de-DE" altLang="de-DE" sz="2177" b="1">
                <a:solidFill>
                  <a:srgbClr val="000000"/>
                </a:solidFill>
              </a:rPr>
              <a:t>national concept</a:t>
            </a:r>
            <a:r>
              <a:rPr lang="de-DE" altLang="de-DE" sz="2177">
                <a:solidFill>
                  <a:srgbClr val="000000"/>
                </a:solidFill>
              </a:rPr>
              <a:t>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6D7B4FA7-37FD-6733-29A5-8FBD531D2B30}"/>
                  </a:ext>
                </a:extLst>
              </p14:cNvPr>
              <p14:cNvContentPartPr/>
              <p14:nvPr/>
            </p14:nvContentPartPr>
            <p14:xfrm>
              <a:off x="4794179" y="1195931"/>
              <a:ext cx="1929240" cy="975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6D7B4FA7-37FD-6733-29A5-8FBD531D2B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5179" y="1186931"/>
                <a:ext cx="19468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D5C2A9E-7839-D683-B0C4-D420B6F73B2A}"/>
                  </a:ext>
                </a:extLst>
              </p14:cNvPr>
              <p14:cNvContentPartPr/>
              <p14:nvPr/>
            </p14:nvContentPartPr>
            <p14:xfrm>
              <a:off x="4736219" y="1199891"/>
              <a:ext cx="2164680" cy="1407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D5C2A9E-7839-D683-B0C4-D420B6F73B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7579" y="1191251"/>
                <a:ext cx="2182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9FDB03C9-6952-510F-3018-B3D64BD0D395}"/>
                  </a:ext>
                </a:extLst>
              </p14:cNvPr>
              <p14:cNvContentPartPr/>
              <p14:nvPr/>
            </p14:nvContentPartPr>
            <p14:xfrm>
              <a:off x="4486739" y="1500491"/>
              <a:ext cx="1650600" cy="626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9FDB03C9-6952-510F-3018-B3D64BD0D3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77739" y="1491851"/>
                <a:ext cx="16682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13A23016-ED9B-5551-A46C-0875E1FF77EF}"/>
                  </a:ext>
                </a:extLst>
              </p14:cNvPr>
              <p14:cNvContentPartPr/>
              <p14:nvPr/>
            </p14:nvContentPartPr>
            <p14:xfrm>
              <a:off x="595499" y="1782731"/>
              <a:ext cx="1627920" cy="13212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13A23016-ED9B-5551-A46C-0875E1FF77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859" y="1773731"/>
                <a:ext cx="16455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4D445156-2130-721E-8CBA-443586050A2E}"/>
                  </a:ext>
                </a:extLst>
              </p14:cNvPr>
              <p14:cNvContentPartPr/>
              <p14:nvPr/>
            </p14:nvContentPartPr>
            <p14:xfrm>
              <a:off x="5214659" y="1542971"/>
              <a:ext cx="1405080" cy="3877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4D445156-2130-721E-8CBA-443586050A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05659" y="1534331"/>
                <a:ext cx="14227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AC5B25B-BCD5-55D9-2128-65133183945E}"/>
                  </a:ext>
                </a:extLst>
              </p14:cNvPr>
              <p14:cNvContentPartPr/>
              <p14:nvPr/>
            </p14:nvContentPartPr>
            <p14:xfrm>
              <a:off x="5586899" y="1600571"/>
              <a:ext cx="1550520" cy="14176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AC5B25B-BCD5-55D9-2128-65133183945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8259" y="1591931"/>
                <a:ext cx="1568160" cy="14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EB8725C8-6542-0C92-8501-B9CF86E1C1A3}"/>
                  </a:ext>
                </a:extLst>
              </p14:cNvPr>
              <p14:cNvContentPartPr/>
              <p14:nvPr/>
            </p14:nvContentPartPr>
            <p14:xfrm>
              <a:off x="3217019" y="3408131"/>
              <a:ext cx="938880" cy="4860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EB8725C8-6542-0C92-8501-B9CF86E1C1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08379" y="3399131"/>
                <a:ext cx="9565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6C533F64-F1E6-3A66-441B-4B75913DAA2C}"/>
                  </a:ext>
                </a:extLst>
              </p14:cNvPr>
              <p14:cNvContentPartPr/>
              <p14:nvPr/>
            </p14:nvContentPartPr>
            <p14:xfrm>
              <a:off x="2452019" y="-120589"/>
              <a:ext cx="1292040" cy="6091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6C533F64-F1E6-3A66-441B-4B75913DAA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3019" y="-129229"/>
                <a:ext cx="1309680" cy="62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92C627A5-D831-6782-4E3D-44715B143E61}"/>
              </a:ext>
            </a:extLst>
          </p:cNvPr>
          <p:cNvGrpSpPr/>
          <p:nvPr/>
        </p:nvGrpSpPr>
        <p:grpSpPr>
          <a:xfrm>
            <a:off x="2521859" y="-47616"/>
            <a:ext cx="1158120" cy="489240"/>
            <a:chOff x="2521859" y="-47616"/>
            <a:chExt cx="115812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7187C49-362A-9084-AA78-6391369B67AB}"/>
                    </a:ext>
                  </a:extLst>
                </p14:cNvPr>
                <p14:cNvContentPartPr/>
                <p14:nvPr/>
              </p14:nvContentPartPr>
              <p14:xfrm>
                <a:off x="2664779" y="95051"/>
                <a:ext cx="162720" cy="244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7187C49-362A-9084-AA78-6391369B67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55779" y="86051"/>
                  <a:ext cx="180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340CC6C-54E0-B4B1-51E1-0C92C3A3D2C9}"/>
                    </a:ext>
                  </a:extLst>
                </p14:cNvPr>
                <p14:cNvContentPartPr/>
                <p14:nvPr/>
              </p14:nvContentPartPr>
              <p14:xfrm>
                <a:off x="2988419" y="126371"/>
                <a:ext cx="38880" cy="155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340CC6C-54E0-B4B1-51E1-0C92C3A3D2C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79779" y="117371"/>
                  <a:ext cx="56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DD67169-CB89-8F55-92C4-FBAD3E01B314}"/>
                    </a:ext>
                  </a:extLst>
                </p14:cNvPr>
                <p14:cNvContentPartPr/>
                <p14:nvPr/>
              </p14:nvContentPartPr>
              <p14:xfrm>
                <a:off x="2896979" y="93971"/>
                <a:ext cx="213120" cy="1969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DD67169-CB89-8F55-92C4-FBAD3E01B3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87979" y="84971"/>
                  <a:ext cx="230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4765921-0825-2EBF-FAC7-B39200A69302}"/>
                    </a:ext>
                  </a:extLst>
                </p14:cNvPr>
                <p14:cNvContentPartPr/>
                <p14:nvPr/>
              </p14:nvContentPartPr>
              <p14:xfrm>
                <a:off x="3287579" y="101531"/>
                <a:ext cx="23760" cy="159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4765921-0825-2EBF-FAC7-B39200A6930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78579" y="92891"/>
                  <a:ext cx="41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51F04CA-AE44-9F00-78B9-A5C7F24D5D0E}"/>
                    </a:ext>
                  </a:extLst>
                </p14:cNvPr>
                <p14:cNvContentPartPr/>
                <p14:nvPr/>
              </p14:nvContentPartPr>
              <p14:xfrm>
                <a:off x="3237179" y="33131"/>
                <a:ext cx="237960" cy="107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51F04CA-AE44-9F00-78B9-A5C7F24D5D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28179" y="24131"/>
                  <a:ext cx="255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7D271F6-2344-8928-97E9-A045A4BC75FB}"/>
                    </a:ext>
                  </a:extLst>
                </p14:cNvPr>
                <p14:cNvContentPartPr/>
                <p14:nvPr/>
              </p14:nvContentPartPr>
              <p14:xfrm>
                <a:off x="3024059" y="-23496"/>
                <a:ext cx="34920" cy="3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7D271F6-2344-8928-97E9-A045A4BC75F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15419" y="-32136"/>
                  <a:ext cx="52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1882D9E-033C-6A9A-8877-3C6487FA3BC5}"/>
                    </a:ext>
                  </a:extLst>
                </p14:cNvPr>
                <p14:cNvContentPartPr/>
                <p14:nvPr/>
              </p14:nvContentPartPr>
              <p14:xfrm>
                <a:off x="2521859" y="-47616"/>
                <a:ext cx="1158120" cy="4892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1882D9E-033C-6A9A-8877-3C6487FA3BC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13219" y="-56256"/>
                  <a:ext cx="1175760" cy="50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1E23C7AE-2323-66CE-0B43-437C75F492D6}"/>
                  </a:ext>
                </a:extLst>
              </p14:cNvPr>
              <p14:cNvContentPartPr/>
              <p14:nvPr/>
            </p14:nvContentPartPr>
            <p14:xfrm>
              <a:off x="5578979" y="1763904"/>
              <a:ext cx="1374120" cy="12524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1E23C7AE-2323-66CE-0B43-437C75F492D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69979" y="1754904"/>
                <a:ext cx="1391760" cy="127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ED47CAFD-DD1D-F062-9A4F-152CEE1D858C}"/>
              </a:ext>
            </a:extLst>
          </p:cNvPr>
          <p:cNvGrpSpPr/>
          <p:nvPr/>
        </p:nvGrpSpPr>
        <p:grpSpPr>
          <a:xfrm>
            <a:off x="351419" y="564131"/>
            <a:ext cx="11625120" cy="4878000"/>
            <a:chOff x="351419" y="564131"/>
            <a:chExt cx="11625120" cy="48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A9645AF-F314-2743-E70C-2C129A81D7F2}"/>
                    </a:ext>
                  </a:extLst>
                </p14:cNvPr>
                <p14:cNvContentPartPr/>
                <p14:nvPr/>
              </p14:nvContentPartPr>
              <p14:xfrm>
                <a:off x="1768379" y="726491"/>
                <a:ext cx="3648600" cy="903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A9645AF-F314-2743-E70C-2C129A81D7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59739" y="717851"/>
                  <a:ext cx="3666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DF04682-E7F5-1842-A454-01DDDA8A313C}"/>
                    </a:ext>
                  </a:extLst>
                </p14:cNvPr>
                <p14:cNvContentPartPr/>
                <p14:nvPr/>
              </p14:nvContentPartPr>
              <p14:xfrm>
                <a:off x="6798659" y="749171"/>
                <a:ext cx="2128680" cy="60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DF04682-E7F5-1842-A454-01DDDA8A313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90019" y="740171"/>
                  <a:ext cx="2146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2259F7C-585A-5D0D-1751-9BE9A72AF385}"/>
                    </a:ext>
                  </a:extLst>
                </p14:cNvPr>
                <p14:cNvContentPartPr/>
                <p14:nvPr/>
              </p14:nvContentPartPr>
              <p14:xfrm>
                <a:off x="9546899" y="1018451"/>
                <a:ext cx="97920" cy="1458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2259F7C-585A-5D0D-1751-9BE9A72AF38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38259" y="1009811"/>
                  <a:ext cx="115560" cy="14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1BBB4F5-3D3D-75D0-8B35-B0424714E772}"/>
                    </a:ext>
                  </a:extLst>
                </p14:cNvPr>
                <p14:cNvContentPartPr/>
                <p14:nvPr/>
              </p14:nvContentPartPr>
              <p14:xfrm>
                <a:off x="9342779" y="2245331"/>
                <a:ext cx="1857240" cy="155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1BBB4F5-3D3D-75D0-8B35-B0424714E7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33779" y="2236691"/>
                  <a:ext cx="1874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F32C8BF-0CAA-C044-67F0-3EFF27496CC6}"/>
                    </a:ext>
                  </a:extLst>
                </p14:cNvPr>
                <p14:cNvContentPartPr/>
                <p14:nvPr/>
              </p14:nvContentPartPr>
              <p14:xfrm>
                <a:off x="11219459" y="2117891"/>
                <a:ext cx="309600" cy="2217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F32C8BF-0CAA-C044-67F0-3EFF27496C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10819" y="2108891"/>
                  <a:ext cx="327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D3AC8A5-81A7-C124-FADF-042729E42904}"/>
                    </a:ext>
                  </a:extLst>
                </p14:cNvPr>
                <p14:cNvContentPartPr/>
                <p14:nvPr/>
              </p14:nvContentPartPr>
              <p14:xfrm>
                <a:off x="9348179" y="697331"/>
                <a:ext cx="406800" cy="394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D3AC8A5-81A7-C124-FADF-042729E4290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39179" y="688691"/>
                  <a:ext cx="4244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A353632-E257-2978-97F0-260B95CE40CD}"/>
                    </a:ext>
                  </a:extLst>
                </p14:cNvPr>
                <p14:cNvContentPartPr/>
                <p14:nvPr/>
              </p14:nvContentPartPr>
              <p14:xfrm>
                <a:off x="9956939" y="834491"/>
                <a:ext cx="1116360" cy="904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A353632-E257-2978-97F0-260B95CE40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48299" y="825491"/>
                  <a:ext cx="1134000" cy="9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0790BC5-061A-B2A3-4068-5E248D3F1852}"/>
                    </a:ext>
                  </a:extLst>
                </p14:cNvPr>
                <p14:cNvContentPartPr/>
                <p14:nvPr/>
              </p14:nvContentPartPr>
              <p14:xfrm>
                <a:off x="10060259" y="867611"/>
                <a:ext cx="951480" cy="826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0790BC5-061A-B2A3-4068-5E248D3F185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51259" y="858611"/>
                  <a:ext cx="969120" cy="84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41A911A-1B9B-F5B1-9387-9B1B13E9E53D}"/>
                    </a:ext>
                  </a:extLst>
                </p14:cNvPr>
                <p14:cNvContentPartPr/>
                <p14:nvPr/>
              </p14:nvContentPartPr>
              <p14:xfrm>
                <a:off x="9123539" y="761411"/>
                <a:ext cx="192960" cy="380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41A911A-1B9B-F5B1-9387-9B1B13E9E53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14539" y="752411"/>
                  <a:ext cx="21060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F6C5F38-EC4E-9DCB-91DE-9F591B31E003}"/>
                    </a:ext>
                  </a:extLst>
                </p14:cNvPr>
                <p14:cNvContentPartPr/>
                <p14:nvPr/>
              </p14:nvContentPartPr>
              <p14:xfrm>
                <a:off x="11250419" y="2364851"/>
                <a:ext cx="201240" cy="369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F6C5F38-EC4E-9DCB-91DE-9F591B31E0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41779" y="2355851"/>
                  <a:ext cx="2188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394174E-0578-970B-836D-179393106D0E}"/>
                    </a:ext>
                  </a:extLst>
                </p14:cNvPr>
                <p14:cNvContentPartPr/>
                <p14:nvPr/>
              </p14:nvContentPartPr>
              <p14:xfrm>
                <a:off x="11293259" y="2526491"/>
                <a:ext cx="144360" cy="102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394174E-0578-970B-836D-179393106D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84619" y="2517491"/>
                  <a:ext cx="162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33EACB3-7551-A4F9-BA2A-78E54C816643}"/>
                    </a:ext>
                  </a:extLst>
                </p14:cNvPr>
                <p14:cNvContentPartPr/>
                <p14:nvPr/>
              </p14:nvContentPartPr>
              <p14:xfrm>
                <a:off x="11359859" y="708491"/>
                <a:ext cx="7920" cy="123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33EACB3-7551-A4F9-BA2A-78E54C81664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51219" y="699491"/>
                  <a:ext cx="25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777AA22-1F72-62DE-8109-8B94DE280077}"/>
                    </a:ext>
                  </a:extLst>
                </p14:cNvPr>
                <p14:cNvContentPartPr/>
                <p14:nvPr/>
              </p14:nvContentPartPr>
              <p14:xfrm>
                <a:off x="11233139" y="645491"/>
                <a:ext cx="236880" cy="234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777AA22-1F72-62DE-8109-8B94DE28007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24139" y="636491"/>
                  <a:ext cx="254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21F2768-1A60-0D78-4EDF-C844E953967D}"/>
                    </a:ext>
                  </a:extLst>
                </p14:cNvPr>
                <p14:cNvContentPartPr/>
                <p14:nvPr/>
              </p14:nvContentPartPr>
              <p14:xfrm>
                <a:off x="11238899" y="564131"/>
                <a:ext cx="263160" cy="303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21F2768-1A60-0D78-4EDF-C844E953967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229899" y="555131"/>
                  <a:ext cx="280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9F28D2C-80AE-1263-CF4A-22E750F72AC7}"/>
                    </a:ext>
                  </a:extLst>
                </p14:cNvPr>
                <p14:cNvContentPartPr/>
                <p14:nvPr/>
              </p14:nvContentPartPr>
              <p14:xfrm>
                <a:off x="11333579" y="1660331"/>
                <a:ext cx="24840" cy="192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9F28D2C-80AE-1263-CF4A-22E750F72AC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24939" y="1651691"/>
                  <a:ext cx="42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8CAC8C4-A669-F830-031D-6B3F501AA85E}"/>
                    </a:ext>
                  </a:extLst>
                </p14:cNvPr>
                <p14:cNvContentPartPr/>
                <p14:nvPr/>
              </p14:nvContentPartPr>
              <p14:xfrm>
                <a:off x="11178419" y="1596251"/>
                <a:ext cx="262440" cy="295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8CAC8C4-A669-F830-031D-6B3F501AA8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69779" y="1587251"/>
                  <a:ext cx="2800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B85810D-D6A2-4F18-E421-26330359D209}"/>
                    </a:ext>
                  </a:extLst>
                </p14:cNvPr>
                <p14:cNvContentPartPr/>
                <p14:nvPr/>
              </p14:nvContentPartPr>
              <p14:xfrm>
                <a:off x="9634379" y="1391771"/>
                <a:ext cx="187560" cy="17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B85810D-D6A2-4F18-E421-26330359D2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25739" y="1383131"/>
                  <a:ext cx="205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8D3A129-B556-505C-FDDC-3A1079149136}"/>
                    </a:ext>
                  </a:extLst>
                </p14:cNvPr>
                <p14:cNvContentPartPr/>
                <p14:nvPr/>
              </p14:nvContentPartPr>
              <p14:xfrm>
                <a:off x="10073939" y="1361531"/>
                <a:ext cx="482040" cy="26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8D3A129-B556-505C-FDDC-3A10791491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64939" y="1352531"/>
                  <a:ext cx="499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015D0D0-EF7A-A621-3D39-1C5C57B8EBB4}"/>
                    </a:ext>
                  </a:extLst>
                </p14:cNvPr>
                <p14:cNvContentPartPr/>
                <p14:nvPr/>
              </p14:nvContentPartPr>
              <p14:xfrm>
                <a:off x="10512059" y="1374851"/>
                <a:ext cx="17280" cy="208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015D0D0-EF7A-A621-3D39-1C5C57B8EBB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03419" y="1365851"/>
                  <a:ext cx="34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8503A61-1638-5F17-4AE1-B752BC71646E}"/>
                    </a:ext>
                  </a:extLst>
                </p14:cNvPr>
                <p14:cNvContentPartPr/>
                <p14:nvPr/>
              </p14:nvContentPartPr>
              <p14:xfrm>
                <a:off x="10510259" y="2070011"/>
                <a:ext cx="18000" cy="120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8503A61-1638-5F17-4AE1-B752BC71646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01619" y="2061011"/>
                  <a:ext cx="35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6FBEBD6-2069-6DD3-7FB4-37B0763C3331}"/>
                    </a:ext>
                  </a:extLst>
                </p14:cNvPr>
                <p14:cNvContentPartPr/>
                <p14:nvPr/>
              </p14:nvContentPartPr>
              <p14:xfrm>
                <a:off x="8845619" y="1542251"/>
                <a:ext cx="371160" cy="240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6FBEBD6-2069-6DD3-7FB4-37B0763C33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36979" y="1533251"/>
                  <a:ext cx="388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227836F-A15C-047F-DD91-C49AD99185BF}"/>
                    </a:ext>
                  </a:extLst>
                </p14:cNvPr>
                <p14:cNvContentPartPr/>
                <p14:nvPr/>
              </p14:nvContentPartPr>
              <p14:xfrm>
                <a:off x="9121379" y="1433891"/>
                <a:ext cx="253800" cy="188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227836F-A15C-047F-DD91-C49AD99185B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112739" y="1425251"/>
                  <a:ext cx="271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9693AE6-2782-B2BB-EEDF-90C0717F87AC}"/>
                    </a:ext>
                  </a:extLst>
                </p14:cNvPr>
                <p14:cNvContentPartPr/>
                <p14:nvPr/>
              </p14:nvContentPartPr>
              <p14:xfrm>
                <a:off x="8551859" y="1846091"/>
                <a:ext cx="110520" cy="295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9693AE6-2782-B2BB-EEDF-90C0717F87A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42859" y="1837451"/>
                  <a:ext cx="128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3BC1564-90F2-C228-D382-FA6445532451}"/>
                    </a:ext>
                  </a:extLst>
                </p14:cNvPr>
                <p14:cNvContentPartPr/>
                <p14:nvPr/>
              </p14:nvContentPartPr>
              <p14:xfrm>
                <a:off x="8664899" y="1624691"/>
                <a:ext cx="118080" cy="231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3BC1564-90F2-C228-D382-FA644553245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55899" y="1615691"/>
                  <a:ext cx="135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7E608FC-CD84-96C4-1110-C09C2639791D}"/>
                    </a:ext>
                  </a:extLst>
                </p14:cNvPr>
                <p14:cNvContentPartPr/>
                <p14:nvPr/>
              </p14:nvContentPartPr>
              <p14:xfrm>
                <a:off x="8571659" y="2387171"/>
                <a:ext cx="60480" cy="306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7E608FC-CD84-96C4-1110-C09C2639791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63019" y="2378171"/>
                  <a:ext cx="781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7ACD5F6-B6E8-C1C1-4BD6-B52CD58ED157}"/>
                    </a:ext>
                  </a:extLst>
                </p14:cNvPr>
                <p14:cNvContentPartPr/>
                <p14:nvPr/>
              </p14:nvContentPartPr>
              <p14:xfrm>
                <a:off x="8466899" y="2179811"/>
                <a:ext cx="154080" cy="221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7ACD5F6-B6E8-C1C1-4BD6-B52CD58ED1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57899" y="2171171"/>
                  <a:ext cx="171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9BC6775-F7CF-1CA9-DF19-67434C7F118C}"/>
                    </a:ext>
                  </a:extLst>
                </p14:cNvPr>
                <p14:cNvContentPartPr/>
                <p14:nvPr/>
              </p14:nvContentPartPr>
              <p14:xfrm>
                <a:off x="8628539" y="2921771"/>
                <a:ext cx="68760" cy="358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9BC6775-F7CF-1CA9-DF19-67434C7F118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19899" y="2913131"/>
                  <a:ext cx="86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C44CF06-4735-534C-C11D-068EA0A7734D}"/>
                    </a:ext>
                  </a:extLst>
                </p14:cNvPr>
                <p14:cNvContentPartPr/>
                <p14:nvPr/>
              </p14:nvContentPartPr>
              <p14:xfrm>
                <a:off x="8566979" y="2876411"/>
                <a:ext cx="180360" cy="149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C44CF06-4735-534C-C11D-068EA0A7734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58339" y="2867771"/>
                  <a:ext cx="198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6203A02-5D53-6E29-6BD4-D3149CE2B2AB}"/>
                    </a:ext>
                  </a:extLst>
                </p14:cNvPr>
                <p14:cNvContentPartPr/>
                <p14:nvPr/>
              </p14:nvContentPartPr>
              <p14:xfrm>
                <a:off x="8826899" y="2860571"/>
                <a:ext cx="203400" cy="196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6203A02-5D53-6E29-6BD4-D3149CE2B2A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18259" y="2851571"/>
                  <a:ext cx="221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25798A9-48EA-0D36-AE7C-E96CF9C86FD6}"/>
                    </a:ext>
                  </a:extLst>
                </p14:cNvPr>
                <p14:cNvContentPartPr/>
                <p14:nvPr/>
              </p14:nvContentPartPr>
              <p14:xfrm>
                <a:off x="8983139" y="2721611"/>
                <a:ext cx="181800" cy="271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25798A9-48EA-0D36-AE7C-E96CF9C86F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74499" y="2712971"/>
                  <a:ext cx="199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588080B-154B-A36B-25C9-0276B6B306F3}"/>
                    </a:ext>
                  </a:extLst>
                </p14:cNvPr>
                <p14:cNvContentPartPr/>
                <p14:nvPr/>
              </p14:nvContentPartPr>
              <p14:xfrm>
                <a:off x="9241979" y="2807651"/>
                <a:ext cx="111240" cy="145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588080B-154B-A36B-25C9-0276B6B306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33339" y="2799011"/>
                  <a:ext cx="128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52C6DFB-EC67-1FED-FE94-BF1B6DD7B2F0}"/>
                    </a:ext>
                  </a:extLst>
                </p14:cNvPr>
                <p14:cNvContentPartPr/>
                <p14:nvPr/>
              </p14:nvContentPartPr>
              <p14:xfrm>
                <a:off x="9386699" y="2805491"/>
                <a:ext cx="140040" cy="147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52C6DFB-EC67-1FED-FE94-BF1B6DD7B2F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377699" y="2796491"/>
                  <a:ext cx="157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AC45198-CE95-5EEA-BFBB-33923ABF530A}"/>
                    </a:ext>
                  </a:extLst>
                </p14:cNvPr>
                <p14:cNvContentPartPr/>
                <p14:nvPr/>
              </p14:nvContentPartPr>
              <p14:xfrm>
                <a:off x="9744539" y="2654651"/>
                <a:ext cx="100080" cy="394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AC45198-CE95-5EEA-BFBB-33923ABF530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35899" y="2645651"/>
                  <a:ext cx="1177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39ED658-E72B-A33A-EF44-002138130072}"/>
                    </a:ext>
                  </a:extLst>
                </p14:cNvPr>
                <p14:cNvContentPartPr/>
                <p14:nvPr/>
              </p14:nvContentPartPr>
              <p14:xfrm>
                <a:off x="9861539" y="2729531"/>
                <a:ext cx="209520" cy="140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39ED658-E72B-A33A-EF44-00213813007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52899" y="2720531"/>
                  <a:ext cx="227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0C55F39-C56F-A135-C969-FAC2E55A63DC}"/>
                    </a:ext>
                  </a:extLst>
                </p14:cNvPr>
                <p14:cNvContentPartPr/>
                <p14:nvPr/>
              </p14:nvContentPartPr>
              <p14:xfrm>
                <a:off x="10306859" y="2743931"/>
                <a:ext cx="247320" cy="126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0C55F39-C56F-A135-C969-FAC2E55A63D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97859" y="2735291"/>
                  <a:ext cx="264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EF6261E-9C21-9C1F-7F49-00062802146D}"/>
                    </a:ext>
                  </a:extLst>
                </p14:cNvPr>
                <p14:cNvContentPartPr/>
                <p14:nvPr/>
              </p14:nvContentPartPr>
              <p14:xfrm>
                <a:off x="10614659" y="2728451"/>
                <a:ext cx="55080" cy="115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EF6261E-9C21-9C1F-7F49-00062802146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05659" y="2719811"/>
                  <a:ext cx="72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238225C-97F7-733A-F495-9157AD6448A9}"/>
                    </a:ext>
                  </a:extLst>
                </p14:cNvPr>
                <p14:cNvContentPartPr/>
                <p14:nvPr/>
              </p14:nvContentPartPr>
              <p14:xfrm>
                <a:off x="10747139" y="2723051"/>
                <a:ext cx="117000" cy="135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238225C-97F7-733A-F495-9157AD6448A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738139" y="2714051"/>
                  <a:ext cx="134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7BB1760-1F6E-5D33-F4F0-0C108C6F60D8}"/>
                    </a:ext>
                  </a:extLst>
                </p14:cNvPr>
                <p14:cNvContentPartPr/>
                <p14:nvPr/>
              </p14:nvContentPartPr>
              <p14:xfrm>
                <a:off x="10903379" y="2676251"/>
                <a:ext cx="114840" cy="192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7BB1760-1F6E-5D33-F4F0-0C108C6F60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94379" y="2667251"/>
                  <a:ext cx="132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37DA08A-A7B0-393A-9E7B-920C177F3B8E}"/>
                    </a:ext>
                  </a:extLst>
                </p14:cNvPr>
                <p14:cNvContentPartPr/>
                <p14:nvPr/>
              </p14:nvContentPartPr>
              <p14:xfrm>
                <a:off x="11040899" y="2696051"/>
                <a:ext cx="597240" cy="298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37DA08A-A7B0-393A-9E7B-920C177F3B8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32259" y="2687051"/>
                  <a:ext cx="6148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F3D4F2F-138A-E365-BC96-FBAE1A69358A}"/>
                    </a:ext>
                  </a:extLst>
                </p14:cNvPr>
                <p14:cNvContentPartPr/>
                <p14:nvPr/>
              </p14:nvContentPartPr>
              <p14:xfrm>
                <a:off x="8692259" y="3278891"/>
                <a:ext cx="316440" cy="256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F3D4F2F-138A-E365-BC96-FBAE1A69358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83619" y="3270251"/>
                  <a:ext cx="3340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A8C5A31-FED4-79A9-F772-72A785EF4B37}"/>
                    </a:ext>
                  </a:extLst>
                </p14:cNvPr>
                <p14:cNvContentPartPr/>
                <p14:nvPr/>
              </p14:nvContentPartPr>
              <p14:xfrm>
                <a:off x="9276899" y="3171251"/>
                <a:ext cx="232200" cy="2383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A8C5A31-FED4-79A9-F772-72A785EF4B3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67899" y="3162611"/>
                  <a:ext cx="249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8E85736-F500-02A9-34F2-F9C757D4BB3D}"/>
                    </a:ext>
                  </a:extLst>
                </p14:cNvPr>
                <p14:cNvContentPartPr/>
                <p14:nvPr/>
              </p14:nvContentPartPr>
              <p14:xfrm>
                <a:off x="9635099" y="3193211"/>
                <a:ext cx="23760" cy="183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8E85736-F500-02A9-34F2-F9C757D4BB3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26099" y="3184571"/>
                  <a:ext cx="41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E41F996-60EE-06B9-1B1C-A93A9B3CF27C}"/>
                    </a:ext>
                  </a:extLst>
                </p14:cNvPr>
                <p14:cNvContentPartPr/>
                <p14:nvPr/>
              </p14:nvContentPartPr>
              <p14:xfrm>
                <a:off x="9539699" y="3152891"/>
                <a:ext cx="358200" cy="244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E41F996-60EE-06B9-1B1C-A93A9B3CF27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31059" y="3143891"/>
                  <a:ext cx="375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02B17BE-FF84-58D5-B996-B3B3117F94AA}"/>
                    </a:ext>
                  </a:extLst>
                </p14:cNvPr>
                <p14:cNvContentPartPr/>
                <p14:nvPr/>
              </p14:nvContentPartPr>
              <p14:xfrm>
                <a:off x="9801059" y="3134891"/>
                <a:ext cx="214920" cy="121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02B17BE-FF84-58D5-B996-B3B3117F94A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792419" y="3126251"/>
                  <a:ext cx="232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CAC2C66-99E0-846E-45DB-6B0DEF7EDB2A}"/>
                    </a:ext>
                  </a:extLst>
                </p14:cNvPr>
                <p14:cNvContentPartPr/>
                <p14:nvPr/>
              </p14:nvContentPartPr>
              <p14:xfrm>
                <a:off x="10266179" y="3248291"/>
                <a:ext cx="94680" cy="111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CAC2C66-99E0-846E-45DB-6B0DEF7EDB2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57539" y="3239651"/>
                  <a:ext cx="112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BE7C6BF-138C-10DE-DA1A-1F9D61CB7E29}"/>
                    </a:ext>
                  </a:extLst>
                </p14:cNvPr>
                <p14:cNvContentPartPr/>
                <p14:nvPr/>
              </p14:nvContentPartPr>
              <p14:xfrm>
                <a:off x="10423499" y="3238931"/>
                <a:ext cx="389160" cy="129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BE7C6BF-138C-10DE-DA1A-1F9D61CB7E2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14859" y="3230291"/>
                  <a:ext cx="406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EAB70B2-6E5D-2D56-BFC1-B0AFA450150F}"/>
                    </a:ext>
                  </a:extLst>
                </p14:cNvPr>
                <p14:cNvContentPartPr/>
                <p14:nvPr/>
              </p14:nvContentPartPr>
              <p14:xfrm>
                <a:off x="10908419" y="3238931"/>
                <a:ext cx="146160" cy="136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EAB70B2-6E5D-2D56-BFC1-B0AFA450150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99419" y="3230291"/>
                  <a:ext cx="163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1BB2654-BB2E-FC1E-8D1A-3BB13FF4F63B}"/>
                    </a:ext>
                  </a:extLst>
                </p14:cNvPr>
                <p14:cNvContentPartPr/>
                <p14:nvPr/>
              </p14:nvContentPartPr>
              <p14:xfrm>
                <a:off x="8308139" y="3588851"/>
                <a:ext cx="295560" cy="310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1BB2654-BB2E-FC1E-8D1A-3BB13FF4F63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99139" y="3579851"/>
                  <a:ext cx="313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5D36831-9429-9025-CBF8-491898D066BA}"/>
                    </a:ext>
                  </a:extLst>
                </p14:cNvPr>
                <p14:cNvContentPartPr/>
                <p14:nvPr/>
              </p14:nvContentPartPr>
              <p14:xfrm>
                <a:off x="8602259" y="3676691"/>
                <a:ext cx="390240" cy="83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5D36831-9429-9025-CBF8-491898D066B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93259" y="3667691"/>
                  <a:ext cx="407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7F914A4-71E1-779A-EF95-BF6397D8FF03}"/>
                    </a:ext>
                  </a:extLst>
                </p14:cNvPr>
                <p14:cNvContentPartPr/>
                <p14:nvPr/>
              </p14:nvContentPartPr>
              <p14:xfrm>
                <a:off x="9302099" y="3593171"/>
                <a:ext cx="198000" cy="211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7F914A4-71E1-779A-EF95-BF6397D8FF0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93099" y="3584531"/>
                  <a:ext cx="215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3F3824D-2157-5D2F-E57E-425D6F2D4BC8}"/>
                    </a:ext>
                  </a:extLst>
                </p14:cNvPr>
                <p14:cNvContentPartPr/>
                <p14:nvPr/>
              </p14:nvContentPartPr>
              <p14:xfrm>
                <a:off x="9561299" y="3647531"/>
                <a:ext cx="115560" cy="88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3F3824D-2157-5D2F-E57E-425D6F2D4BC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52299" y="3638531"/>
                  <a:ext cx="133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CD5B555-369A-C56D-EBE9-B39E36C1ACCA}"/>
                    </a:ext>
                  </a:extLst>
                </p14:cNvPr>
                <p14:cNvContentPartPr/>
                <p14:nvPr/>
              </p14:nvContentPartPr>
              <p14:xfrm>
                <a:off x="9924539" y="3639251"/>
                <a:ext cx="238320" cy="943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CD5B555-369A-C56D-EBE9-B39E36C1ACC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15899" y="3630251"/>
                  <a:ext cx="255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11A5AEC-5646-D555-5892-A9BFD9D0CFC7}"/>
                    </a:ext>
                  </a:extLst>
                </p14:cNvPr>
                <p14:cNvContentPartPr/>
                <p14:nvPr/>
              </p14:nvContentPartPr>
              <p14:xfrm>
                <a:off x="10183379" y="3637811"/>
                <a:ext cx="239760" cy="88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11A5AEC-5646-D555-5892-A9BFD9D0CFC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74379" y="3629171"/>
                  <a:ext cx="257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0CD7481-25DC-39E0-C042-1C67824EC1E0}"/>
                    </a:ext>
                  </a:extLst>
                </p14:cNvPr>
                <p14:cNvContentPartPr/>
                <p14:nvPr/>
              </p14:nvContentPartPr>
              <p14:xfrm>
                <a:off x="10440419" y="3521531"/>
                <a:ext cx="142920" cy="1854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0CD7481-25DC-39E0-C042-1C67824EC1E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31779" y="3512891"/>
                  <a:ext cx="160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B48AC02-4443-FD15-6F57-3D726E6AB6CF}"/>
                    </a:ext>
                  </a:extLst>
                </p14:cNvPr>
                <p14:cNvContentPartPr/>
                <p14:nvPr/>
              </p14:nvContentPartPr>
              <p14:xfrm>
                <a:off x="10530779" y="3657251"/>
                <a:ext cx="77760" cy="47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B48AC02-4443-FD15-6F57-3D726E6AB6C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522139" y="3648611"/>
                  <a:ext cx="95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CFCDFB3-4E78-2622-2384-5CC7D3A7290A}"/>
                    </a:ext>
                  </a:extLst>
                </p14:cNvPr>
                <p14:cNvContentPartPr/>
                <p14:nvPr/>
              </p14:nvContentPartPr>
              <p14:xfrm>
                <a:off x="10648499" y="3489131"/>
                <a:ext cx="268200" cy="223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CFCDFB3-4E78-2622-2384-5CC7D3A7290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639499" y="3480131"/>
                  <a:ext cx="285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C4903BA-E59F-1F62-17EC-D6FBB2AF8B61}"/>
                    </a:ext>
                  </a:extLst>
                </p14:cNvPr>
                <p14:cNvContentPartPr/>
                <p14:nvPr/>
              </p14:nvContentPartPr>
              <p14:xfrm>
                <a:off x="11140619" y="3600011"/>
                <a:ext cx="125280" cy="2307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C4903BA-E59F-1F62-17EC-D6FBB2AF8B6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31619" y="3591371"/>
                  <a:ext cx="142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8950571-DFBE-D2E5-7200-31D7E21AB8DD}"/>
                    </a:ext>
                  </a:extLst>
                </p14:cNvPr>
                <p14:cNvContentPartPr/>
                <p14:nvPr/>
              </p14:nvContentPartPr>
              <p14:xfrm>
                <a:off x="11298659" y="3597851"/>
                <a:ext cx="83520" cy="885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8950571-DFBE-D2E5-7200-31D7E21AB8D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89659" y="3588851"/>
                  <a:ext cx="101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69C8622-1BFB-48BB-764C-0C7A1B0744A0}"/>
                    </a:ext>
                  </a:extLst>
                </p14:cNvPr>
                <p14:cNvContentPartPr/>
                <p14:nvPr/>
              </p14:nvContentPartPr>
              <p14:xfrm>
                <a:off x="11364179" y="3566531"/>
                <a:ext cx="186840" cy="97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69C8622-1BFB-48BB-764C-0C7A1B0744A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55179" y="3557891"/>
                  <a:ext cx="204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621FBF0-E635-CDF7-6451-2D8622FA8B75}"/>
                    </a:ext>
                  </a:extLst>
                </p14:cNvPr>
                <p14:cNvContentPartPr/>
                <p14:nvPr/>
              </p14:nvContentPartPr>
              <p14:xfrm>
                <a:off x="11607539" y="3544571"/>
                <a:ext cx="134640" cy="113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621FBF0-E635-CDF7-6451-2D8622FA8B7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98539" y="3535931"/>
                  <a:ext cx="152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74226D7-8163-D024-97CE-0F5EF8DE9886}"/>
                    </a:ext>
                  </a:extLst>
                </p14:cNvPr>
                <p14:cNvContentPartPr/>
                <p14:nvPr/>
              </p14:nvContentPartPr>
              <p14:xfrm>
                <a:off x="11703659" y="3534491"/>
                <a:ext cx="154080" cy="121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74226D7-8163-D024-97CE-0F5EF8DE988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694659" y="3525851"/>
                  <a:ext cx="171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F1C4745-3DAA-BD98-0F4F-DB34712EEC80}"/>
                    </a:ext>
                  </a:extLst>
                </p14:cNvPr>
                <p14:cNvContentPartPr/>
                <p14:nvPr/>
              </p14:nvContentPartPr>
              <p14:xfrm>
                <a:off x="11846939" y="3529091"/>
                <a:ext cx="129600" cy="120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F1C4745-3DAA-BD98-0F4F-DB34712EEC8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837939" y="3520451"/>
                  <a:ext cx="147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FD51EEE-057E-A2B3-00CD-02C66B3E0608}"/>
                    </a:ext>
                  </a:extLst>
                </p14:cNvPr>
                <p14:cNvContentPartPr/>
                <p14:nvPr/>
              </p14:nvContentPartPr>
              <p14:xfrm>
                <a:off x="11081939" y="3686771"/>
                <a:ext cx="838800" cy="149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FD51EEE-057E-A2B3-00CD-02C66B3E060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72939" y="3677771"/>
                  <a:ext cx="856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A024569-8AAE-BD0A-E831-95FA492ACFE3}"/>
                    </a:ext>
                  </a:extLst>
                </p14:cNvPr>
                <p14:cNvContentPartPr/>
                <p14:nvPr/>
              </p14:nvContentPartPr>
              <p14:xfrm>
                <a:off x="9176099" y="3791171"/>
                <a:ext cx="1795320" cy="104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A024569-8AAE-BD0A-E831-95FA492ACFE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167459" y="3782531"/>
                  <a:ext cx="1812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24988D7-A424-2DB4-FE83-D026611EF376}"/>
                    </a:ext>
                  </a:extLst>
                </p14:cNvPr>
                <p14:cNvContentPartPr/>
                <p14:nvPr/>
              </p14:nvContentPartPr>
              <p14:xfrm>
                <a:off x="6004499" y="672491"/>
                <a:ext cx="2858040" cy="7401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24988D7-A424-2DB4-FE83-D026611EF37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95499" y="663851"/>
                  <a:ext cx="287568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72AC1BC-7528-63A0-1611-096A0C356D9F}"/>
                    </a:ext>
                  </a:extLst>
                </p14:cNvPr>
                <p14:cNvContentPartPr/>
                <p14:nvPr/>
              </p14:nvContentPartPr>
              <p14:xfrm>
                <a:off x="8659139" y="1208171"/>
                <a:ext cx="269640" cy="372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72AC1BC-7528-63A0-1611-096A0C356D9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50139" y="1199171"/>
                  <a:ext cx="2872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A60D660-926D-A83D-6698-CAE61BFB2F5D}"/>
                    </a:ext>
                  </a:extLst>
                </p14:cNvPr>
                <p14:cNvContentPartPr/>
                <p14:nvPr/>
              </p14:nvContentPartPr>
              <p14:xfrm>
                <a:off x="1197419" y="1546931"/>
                <a:ext cx="3087360" cy="1130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A60D660-926D-A83D-6698-CAE61BFB2F5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88419" y="1537931"/>
                  <a:ext cx="3105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34BAB12-476E-CB48-8433-C00B79326A7A}"/>
                    </a:ext>
                  </a:extLst>
                </p14:cNvPr>
                <p14:cNvContentPartPr/>
                <p14:nvPr/>
              </p14:nvContentPartPr>
              <p14:xfrm>
                <a:off x="1185179" y="1216811"/>
                <a:ext cx="1167120" cy="340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34BAB12-476E-CB48-8433-C00B79326A7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6179" y="1207811"/>
                  <a:ext cx="11847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5D007F3-D2BD-510E-A3BD-4324AD5A6BA4}"/>
                    </a:ext>
                  </a:extLst>
                </p14:cNvPr>
                <p14:cNvContentPartPr/>
                <p14:nvPr/>
              </p14:nvContentPartPr>
              <p14:xfrm>
                <a:off x="645899" y="1817651"/>
                <a:ext cx="1510200" cy="77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5D007F3-D2BD-510E-A3BD-4324AD5A6BA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7259" y="1809011"/>
                  <a:ext cx="1527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DBBE28C-00B9-1F38-2B1C-296D098325FF}"/>
                    </a:ext>
                  </a:extLst>
                </p14:cNvPr>
                <p14:cNvContentPartPr/>
                <p14:nvPr/>
              </p14:nvContentPartPr>
              <p14:xfrm>
                <a:off x="3057899" y="1875251"/>
                <a:ext cx="2141280" cy="83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DBBE28C-00B9-1F38-2B1C-296D098325F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49259" y="1866251"/>
                  <a:ext cx="2158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2E8F605-811D-EF29-91AB-36A4390FDB17}"/>
                    </a:ext>
                  </a:extLst>
                </p14:cNvPr>
                <p14:cNvContentPartPr/>
                <p14:nvPr/>
              </p14:nvContentPartPr>
              <p14:xfrm>
                <a:off x="5768339" y="1938251"/>
                <a:ext cx="981720" cy="9252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2E8F605-811D-EF29-91AB-36A4390FDB1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59699" y="1929611"/>
                  <a:ext cx="999360" cy="9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7092D18-E52C-E0A3-7A61-8C9EB7CBF5BD}"/>
                    </a:ext>
                  </a:extLst>
                </p14:cNvPr>
                <p14:cNvContentPartPr/>
                <p14:nvPr/>
              </p14:nvContentPartPr>
              <p14:xfrm>
                <a:off x="6001619" y="2265491"/>
                <a:ext cx="141840" cy="139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7092D18-E52C-E0A3-7A61-8C9EB7CBF5B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992979" y="2256491"/>
                  <a:ext cx="159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CC2A25A-97EB-74C4-389B-65BBBCB47D0F}"/>
                    </a:ext>
                  </a:extLst>
                </p14:cNvPr>
                <p14:cNvContentPartPr/>
                <p14:nvPr/>
              </p14:nvContentPartPr>
              <p14:xfrm>
                <a:off x="6186659" y="2289971"/>
                <a:ext cx="298080" cy="1324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CC2A25A-97EB-74C4-389B-65BBBCB47D0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178019" y="2280971"/>
                  <a:ext cx="315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AD58079-DE24-EBF0-9958-EAE2793ED939}"/>
                    </a:ext>
                  </a:extLst>
                </p14:cNvPr>
                <p14:cNvContentPartPr/>
                <p14:nvPr/>
              </p14:nvContentPartPr>
              <p14:xfrm>
                <a:off x="5933579" y="2020691"/>
                <a:ext cx="28440" cy="21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AD58079-DE24-EBF0-9958-EAE2793ED93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24579" y="2012051"/>
                  <a:ext cx="46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5B5CD27-0290-2A36-06A4-19462FF27D40}"/>
                    </a:ext>
                  </a:extLst>
                </p14:cNvPr>
                <p14:cNvContentPartPr/>
                <p14:nvPr/>
              </p14:nvContentPartPr>
              <p14:xfrm>
                <a:off x="5712899" y="2176931"/>
                <a:ext cx="96480" cy="248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5B5CD27-0290-2A36-06A4-19462FF27D4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03899" y="2168291"/>
                  <a:ext cx="114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5BBB27C-BD2E-D38A-5A0B-34889E24C5E0}"/>
                    </a:ext>
                  </a:extLst>
                </p14:cNvPr>
                <p14:cNvContentPartPr/>
                <p14:nvPr/>
              </p14:nvContentPartPr>
              <p14:xfrm>
                <a:off x="5675819" y="2710091"/>
                <a:ext cx="717120" cy="292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5BBB27C-BD2E-D38A-5A0B-34889E24C5E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667179" y="2701091"/>
                  <a:ext cx="734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C617F82-DC2E-6EA4-5C2E-AF7FCEF586CB}"/>
                    </a:ext>
                  </a:extLst>
                </p14:cNvPr>
                <p14:cNvContentPartPr/>
                <p14:nvPr/>
              </p14:nvContentPartPr>
              <p14:xfrm>
                <a:off x="6850499" y="2675531"/>
                <a:ext cx="18000" cy="81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C617F82-DC2E-6EA4-5C2E-AF7FCEF586C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41499" y="2666891"/>
                  <a:ext cx="35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182F6E6-1196-4384-3D9A-1F530F3BEB7D}"/>
                    </a:ext>
                  </a:extLst>
                </p14:cNvPr>
                <p14:cNvContentPartPr/>
                <p14:nvPr/>
              </p14:nvContentPartPr>
              <p14:xfrm>
                <a:off x="6912419" y="2268731"/>
                <a:ext cx="23040" cy="190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182F6E6-1196-4384-3D9A-1F530F3BEB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903419" y="2260091"/>
                  <a:ext cx="40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6833D30-0395-5827-462C-1E8464FA05F5}"/>
                    </a:ext>
                  </a:extLst>
                </p14:cNvPr>
                <p14:cNvContentPartPr/>
                <p14:nvPr/>
              </p14:nvContentPartPr>
              <p14:xfrm>
                <a:off x="6188459" y="1828811"/>
                <a:ext cx="661680" cy="280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6833D30-0395-5827-462C-1E8464FA05F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79819" y="1820171"/>
                  <a:ext cx="6793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16097D3-7F96-136E-D1D6-61A2D3324AFA}"/>
                    </a:ext>
                  </a:extLst>
                </p14:cNvPr>
                <p14:cNvContentPartPr/>
                <p14:nvPr/>
              </p14:nvContentPartPr>
              <p14:xfrm>
                <a:off x="5743139" y="2109611"/>
                <a:ext cx="106200" cy="1994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16097D3-7F96-136E-D1D6-61A2D3324AF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34499" y="2100971"/>
                  <a:ext cx="123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A16D7A6-1BA5-1C85-4479-48F7F8747734}"/>
                    </a:ext>
                  </a:extLst>
                </p14:cNvPr>
                <p14:cNvContentPartPr/>
                <p14:nvPr/>
              </p14:nvContentPartPr>
              <p14:xfrm>
                <a:off x="5672939" y="2730611"/>
                <a:ext cx="3240" cy="601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A16D7A6-1BA5-1C85-4479-48F7F874773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664299" y="2721611"/>
                  <a:ext cx="20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F9382B4-5213-EE96-7508-11FB79C9A06D}"/>
                    </a:ext>
                  </a:extLst>
                </p14:cNvPr>
                <p14:cNvContentPartPr/>
                <p14:nvPr/>
              </p14:nvContentPartPr>
              <p14:xfrm>
                <a:off x="6723779" y="1835291"/>
                <a:ext cx="305640" cy="1045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F9382B4-5213-EE96-7508-11FB79C9A06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715139" y="1826651"/>
                  <a:ext cx="323280" cy="10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E943BAD-D5AD-B879-C9CF-763C7CB4E84E}"/>
                    </a:ext>
                  </a:extLst>
                </p14:cNvPr>
                <p14:cNvContentPartPr/>
                <p14:nvPr/>
              </p14:nvContentPartPr>
              <p14:xfrm>
                <a:off x="5817659" y="1833744"/>
                <a:ext cx="547560" cy="3409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E943BAD-D5AD-B879-C9CF-763C7CB4E84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808659" y="1824744"/>
                  <a:ext cx="5652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AB42964-D1F6-C750-A6CD-2BF06701D8A5}"/>
                    </a:ext>
                  </a:extLst>
                </p14:cNvPr>
                <p14:cNvContentPartPr/>
                <p14:nvPr/>
              </p14:nvContentPartPr>
              <p14:xfrm>
                <a:off x="5617139" y="1923384"/>
                <a:ext cx="1404360" cy="1119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AB42964-D1F6-C750-A6CD-2BF06701D8A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08499" y="1914384"/>
                  <a:ext cx="1422000" cy="11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7C56D28-C0F9-451C-14A9-1647AF35311A}"/>
                    </a:ext>
                  </a:extLst>
                </p14:cNvPr>
                <p14:cNvContentPartPr/>
                <p14:nvPr/>
              </p14:nvContentPartPr>
              <p14:xfrm>
                <a:off x="5274419" y="4463651"/>
                <a:ext cx="11520" cy="2649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7C56D28-C0F9-451C-14A9-1647AF35311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265779" y="4454651"/>
                  <a:ext cx="291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4616C2A-9D3B-CAC2-2B42-BB76935FA77B}"/>
                    </a:ext>
                  </a:extLst>
                </p14:cNvPr>
                <p14:cNvContentPartPr/>
                <p14:nvPr/>
              </p14:nvContentPartPr>
              <p14:xfrm>
                <a:off x="5195939" y="4269611"/>
                <a:ext cx="183600" cy="2192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4616C2A-9D3B-CAC2-2B42-BB76935FA77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186939" y="4260611"/>
                  <a:ext cx="201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E645CD1-1356-8089-1F1A-F9EA3A48C478}"/>
                    </a:ext>
                  </a:extLst>
                </p14:cNvPr>
                <p14:cNvContentPartPr/>
                <p14:nvPr/>
              </p14:nvContentPartPr>
              <p14:xfrm>
                <a:off x="5239859" y="4475891"/>
                <a:ext cx="291600" cy="345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E645CD1-1356-8089-1F1A-F9EA3A48C47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31219" y="4467251"/>
                  <a:ext cx="3092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1921C95-4A58-0E4B-2EC5-28BD7A13AA3A}"/>
                    </a:ext>
                  </a:extLst>
                </p14:cNvPr>
                <p14:cNvContentPartPr/>
                <p14:nvPr/>
              </p14:nvContentPartPr>
              <p14:xfrm>
                <a:off x="5107739" y="4536371"/>
                <a:ext cx="243360" cy="246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1921C95-4A58-0E4B-2EC5-28BD7A13AA3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99099" y="4527371"/>
                  <a:ext cx="261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D1708D9-92BB-FE93-6B23-48232E7F3BA4}"/>
                    </a:ext>
                  </a:extLst>
                </p14:cNvPr>
                <p14:cNvContentPartPr/>
                <p14:nvPr/>
              </p14:nvContentPartPr>
              <p14:xfrm>
                <a:off x="5100539" y="4750211"/>
                <a:ext cx="240480" cy="2527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D1708D9-92BB-FE93-6B23-48232E7F3BA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091539" y="4741571"/>
                  <a:ext cx="258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BFB84E4-2B5C-9EA5-0873-F4078C79632B}"/>
                    </a:ext>
                  </a:extLst>
                </p14:cNvPr>
                <p14:cNvContentPartPr/>
                <p14:nvPr/>
              </p14:nvContentPartPr>
              <p14:xfrm>
                <a:off x="5275859" y="4773251"/>
                <a:ext cx="177120" cy="194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BFB84E4-2B5C-9EA5-0873-F4078C79632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266859" y="4764251"/>
                  <a:ext cx="194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504709C-73AB-2183-BF8C-95BDEC799A81}"/>
                    </a:ext>
                  </a:extLst>
                </p14:cNvPr>
                <p14:cNvContentPartPr/>
                <p14:nvPr/>
              </p14:nvContentPartPr>
              <p14:xfrm>
                <a:off x="6011339" y="4601171"/>
                <a:ext cx="29520" cy="2466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504709C-73AB-2183-BF8C-95BDEC799A8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002339" y="4592171"/>
                  <a:ext cx="47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38F5D56-A2C0-39B6-C7D2-58BFF7A86C6C}"/>
                    </a:ext>
                  </a:extLst>
                </p14:cNvPr>
                <p14:cNvContentPartPr/>
                <p14:nvPr/>
              </p14:nvContentPartPr>
              <p14:xfrm>
                <a:off x="6016019" y="4689371"/>
                <a:ext cx="16200" cy="190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38F5D56-A2C0-39B6-C7D2-58BFF7A86C6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007019" y="4680731"/>
                  <a:ext cx="3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2F43401-1243-8FE0-8251-3126554BB03C}"/>
                    </a:ext>
                  </a:extLst>
                </p14:cNvPr>
                <p14:cNvContentPartPr/>
                <p14:nvPr/>
              </p14:nvContentPartPr>
              <p14:xfrm>
                <a:off x="6025019" y="4439531"/>
                <a:ext cx="207720" cy="2689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2F43401-1243-8FE0-8251-3126554BB03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016379" y="4430891"/>
                  <a:ext cx="225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20D7A95-CD75-C40B-3638-FE9E6766DD60}"/>
                    </a:ext>
                  </a:extLst>
                </p14:cNvPr>
                <p14:cNvContentPartPr/>
                <p14:nvPr/>
              </p14:nvContentPartPr>
              <p14:xfrm>
                <a:off x="5851499" y="4475171"/>
                <a:ext cx="152640" cy="181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20D7A95-CD75-C40B-3638-FE9E6766DD6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42499" y="4466531"/>
                  <a:ext cx="170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E6C4897-46A1-F970-CE45-221C1F5CA609}"/>
                    </a:ext>
                  </a:extLst>
                </p14:cNvPr>
                <p14:cNvContentPartPr/>
                <p14:nvPr/>
              </p14:nvContentPartPr>
              <p14:xfrm>
                <a:off x="6031859" y="4372211"/>
                <a:ext cx="16920" cy="2343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E6C4897-46A1-F970-CE45-221C1F5CA60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022859" y="4363571"/>
                  <a:ext cx="34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2B0DF3F-435B-24B7-9DA4-9F22AA924F04}"/>
                    </a:ext>
                  </a:extLst>
                </p14:cNvPr>
                <p14:cNvContentPartPr/>
                <p14:nvPr/>
              </p14:nvContentPartPr>
              <p14:xfrm>
                <a:off x="5973179" y="4188251"/>
                <a:ext cx="176400" cy="2044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2B0DF3F-435B-24B7-9DA4-9F22AA924F0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64539" y="4179611"/>
                  <a:ext cx="194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CC398A0-4D6A-7471-9712-174C33005253}"/>
                    </a:ext>
                  </a:extLst>
                </p14:cNvPr>
                <p14:cNvContentPartPr/>
                <p14:nvPr/>
              </p14:nvContentPartPr>
              <p14:xfrm>
                <a:off x="6009899" y="4658411"/>
                <a:ext cx="244800" cy="2062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CC398A0-4D6A-7471-9712-174C3300525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01259" y="4649771"/>
                  <a:ext cx="262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7E5670B-E365-BF03-B7CC-FC6660545319}"/>
                    </a:ext>
                  </a:extLst>
                </p14:cNvPr>
                <p14:cNvContentPartPr/>
                <p14:nvPr/>
              </p14:nvContentPartPr>
              <p14:xfrm>
                <a:off x="5821619" y="4775051"/>
                <a:ext cx="216720" cy="295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7E5670B-E365-BF03-B7CC-FC666054531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812979" y="4766051"/>
                  <a:ext cx="234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A04AC67-BD7C-66D2-E325-A920E02A6591}"/>
                    </a:ext>
                  </a:extLst>
                </p14:cNvPr>
                <p14:cNvContentPartPr/>
                <p14:nvPr/>
              </p14:nvContentPartPr>
              <p14:xfrm>
                <a:off x="6002339" y="4904651"/>
                <a:ext cx="159480" cy="979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A04AC67-BD7C-66D2-E325-A920E02A659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993699" y="4896011"/>
                  <a:ext cx="177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7A638A3-2934-FA6C-34C5-A204236AEE98}"/>
                    </a:ext>
                  </a:extLst>
                </p14:cNvPr>
                <p14:cNvContentPartPr/>
                <p14:nvPr/>
              </p14:nvContentPartPr>
              <p14:xfrm>
                <a:off x="6714059" y="4549691"/>
                <a:ext cx="26280" cy="172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7A638A3-2934-FA6C-34C5-A204236AEE9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05059" y="4540691"/>
                  <a:ext cx="43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87ED12F-791C-C7EF-BD78-20223E57C3C2}"/>
                    </a:ext>
                  </a:extLst>
                </p14:cNvPr>
                <p14:cNvContentPartPr/>
                <p14:nvPr/>
              </p14:nvContentPartPr>
              <p14:xfrm>
                <a:off x="6706139" y="4524491"/>
                <a:ext cx="219960" cy="2516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87ED12F-791C-C7EF-BD78-20223E57C3C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697139" y="4515491"/>
                  <a:ext cx="237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2D1672C-0F0B-6BAC-6118-29EA444EEE55}"/>
                    </a:ext>
                  </a:extLst>
                </p14:cNvPr>
                <p14:cNvContentPartPr/>
                <p14:nvPr/>
              </p14:nvContentPartPr>
              <p14:xfrm>
                <a:off x="6558179" y="4613411"/>
                <a:ext cx="186840" cy="127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2D1672C-0F0B-6BAC-6118-29EA444EEE5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49539" y="4604771"/>
                  <a:ext cx="204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93A9F74-97CF-C120-078A-919A060AE753}"/>
                    </a:ext>
                  </a:extLst>
                </p14:cNvPr>
                <p14:cNvContentPartPr/>
                <p14:nvPr/>
              </p14:nvContentPartPr>
              <p14:xfrm>
                <a:off x="6684539" y="4269611"/>
                <a:ext cx="143640" cy="213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93A9F74-97CF-C120-078A-919A060AE75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675539" y="4260971"/>
                  <a:ext cx="161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CCC17F6-7827-64D4-F61D-B8D5AE5E70A9}"/>
                    </a:ext>
                  </a:extLst>
                </p14:cNvPr>
                <p14:cNvContentPartPr/>
                <p14:nvPr/>
              </p14:nvContentPartPr>
              <p14:xfrm>
                <a:off x="6744299" y="4757411"/>
                <a:ext cx="151200" cy="1191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CCC17F6-7827-64D4-F61D-B8D5AE5E70A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35659" y="4748411"/>
                  <a:ext cx="168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7B3CB72-53BC-E197-D110-0C5C23830DE1}"/>
                    </a:ext>
                  </a:extLst>
                </p14:cNvPr>
                <p14:cNvContentPartPr/>
                <p14:nvPr/>
              </p14:nvContentPartPr>
              <p14:xfrm>
                <a:off x="6558899" y="4795571"/>
                <a:ext cx="212040" cy="2080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7B3CB72-53BC-E197-D110-0C5C23830DE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50259" y="4786571"/>
                  <a:ext cx="229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34323C0-6169-4EFB-B143-E1B810C6B03F}"/>
                    </a:ext>
                  </a:extLst>
                </p14:cNvPr>
                <p14:cNvContentPartPr/>
                <p14:nvPr/>
              </p14:nvContentPartPr>
              <p14:xfrm>
                <a:off x="6720899" y="4839851"/>
                <a:ext cx="20880" cy="157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34323C0-6169-4EFB-B143-E1B810C6B03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12259" y="4831211"/>
                  <a:ext cx="38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73129AA-2E45-398E-54CC-C197526F641F}"/>
                    </a:ext>
                  </a:extLst>
                </p14:cNvPr>
                <p14:cNvContentPartPr/>
                <p14:nvPr/>
              </p14:nvContentPartPr>
              <p14:xfrm>
                <a:off x="4303859" y="3842651"/>
                <a:ext cx="3313440" cy="15994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73129AA-2E45-398E-54CC-C197526F641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94859" y="3834011"/>
                  <a:ext cx="3331080" cy="16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40AA06A-AC61-5103-09D2-D7E0750D8102}"/>
                    </a:ext>
                  </a:extLst>
                </p14:cNvPr>
                <p14:cNvContentPartPr/>
                <p14:nvPr/>
              </p14:nvContentPartPr>
              <p14:xfrm>
                <a:off x="4274699" y="3884664"/>
                <a:ext cx="1415520" cy="13485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40AA06A-AC61-5103-09D2-D7E0750D810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66059" y="3875664"/>
                  <a:ext cx="1433160" cy="13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B26E4DE-2E7E-283E-F2F4-2CFFC4D7D134}"/>
                    </a:ext>
                  </a:extLst>
                </p14:cNvPr>
                <p14:cNvContentPartPr/>
                <p14:nvPr/>
              </p14:nvContentPartPr>
              <p14:xfrm>
                <a:off x="6093059" y="4775664"/>
                <a:ext cx="1389960" cy="542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B26E4DE-2E7E-283E-F2F4-2CFFC4D7D13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84419" y="4766664"/>
                  <a:ext cx="140760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E8A2AAC-4696-A167-102E-3E3BC2B03DDC}"/>
                    </a:ext>
                  </a:extLst>
                </p14:cNvPr>
                <p14:cNvContentPartPr/>
                <p14:nvPr/>
              </p14:nvContentPartPr>
              <p14:xfrm>
                <a:off x="5577539" y="3911304"/>
                <a:ext cx="1832400" cy="496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E8A2AAC-4696-A167-102E-3E3BC2B03DD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568899" y="3902664"/>
                  <a:ext cx="18500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4ACFEFD-D73D-04A5-F4A6-C191CB4105C0}"/>
                    </a:ext>
                  </a:extLst>
                </p14:cNvPr>
                <p14:cNvContentPartPr/>
                <p14:nvPr/>
              </p14:nvContentPartPr>
              <p14:xfrm>
                <a:off x="4902899" y="3960624"/>
                <a:ext cx="160200" cy="716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4ACFEFD-D73D-04A5-F4A6-C191CB4105C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894259" y="3951624"/>
                  <a:ext cx="177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4304679-03D2-F64E-1308-B19BAF337D00}"/>
                    </a:ext>
                  </a:extLst>
                </p14:cNvPr>
                <p14:cNvContentPartPr/>
                <p14:nvPr/>
              </p14:nvContentPartPr>
              <p14:xfrm>
                <a:off x="4396379" y="4407744"/>
                <a:ext cx="83880" cy="4363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4304679-03D2-F64E-1308-B19BAF337D0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87379" y="4398744"/>
                  <a:ext cx="1015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9E65107-C322-4292-E718-7B4C3F87D05C}"/>
                    </a:ext>
                  </a:extLst>
                </p14:cNvPr>
                <p14:cNvContentPartPr/>
                <p14:nvPr/>
              </p14:nvContentPartPr>
              <p14:xfrm>
                <a:off x="6551339" y="3859824"/>
                <a:ext cx="965520" cy="1269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9E65107-C322-4292-E718-7B4C3F87D05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542339" y="3851184"/>
                  <a:ext cx="983160" cy="12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72CE761-2379-C26F-3AB1-92A05A566E1B}"/>
                    </a:ext>
                  </a:extLst>
                </p14:cNvPr>
                <p14:cNvContentPartPr/>
                <p14:nvPr/>
              </p14:nvContentPartPr>
              <p14:xfrm>
                <a:off x="351419" y="687144"/>
                <a:ext cx="6887160" cy="20934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72CE761-2379-C26F-3AB1-92A05A566E1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2419" y="678144"/>
                  <a:ext cx="6904800" cy="211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4CC92AE-8771-2667-D678-55C6B4D701E4}"/>
                  </a:ext>
                </a:extLst>
              </p14:cNvPr>
              <p14:cNvContentPartPr/>
              <p14:nvPr/>
            </p14:nvContentPartPr>
            <p14:xfrm>
              <a:off x="2534564" y="-94767"/>
              <a:ext cx="1236960" cy="5554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4CC92AE-8771-2667-D678-55C6B4D701E4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2525924" y="-103767"/>
                <a:ext cx="125460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7398878-3C06-BAA6-B867-7EBF1AD8184C}"/>
                  </a:ext>
                </a:extLst>
              </p14:cNvPr>
              <p14:cNvContentPartPr/>
              <p14:nvPr/>
            </p14:nvContentPartPr>
            <p14:xfrm>
              <a:off x="139484" y="529833"/>
              <a:ext cx="7333560" cy="20174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7398878-3C06-BAA6-B867-7EBF1AD8184C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30844" y="520833"/>
                <a:ext cx="7351200" cy="20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B03B547D-3BBA-E137-8FB9-169B90C8A9B6}"/>
                  </a:ext>
                </a:extLst>
              </p14:cNvPr>
              <p14:cNvContentPartPr/>
              <p14:nvPr/>
            </p14:nvContentPartPr>
            <p14:xfrm>
              <a:off x="5323844" y="1238673"/>
              <a:ext cx="1179360" cy="489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B03B547D-3BBA-E137-8FB9-169B90C8A9B6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315204" y="1230033"/>
                <a:ext cx="11970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2B3ACE0-CF1F-17E6-3E11-98A9CB78C4C8}"/>
                  </a:ext>
                </a:extLst>
              </p14:cNvPr>
              <p14:cNvContentPartPr/>
              <p14:nvPr/>
            </p14:nvContentPartPr>
            <p14:xfrm>
              <a:off x="1297604" y="1508673"/>
              <a:ext cx="1462680" cy="1368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2B3ACE0-CF1F-17E6-3E11-98A9CB78C4C8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288604" y="1500033"/>
                <a:ext cx="148032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5CD819F-EDC7-6ADB-D3C5-22140AEF5A57}"/>
              </a:ext>
            </a:extLst>
          </p:cNvPr>
          <p:cNvGrpSpPr/>
          <p:nvPr/>
        </p:nvGrpSpPr>
        <p:grpSpPr>
          <a:xfrm>
            <a:off x="648884" y="1830873"/>
            <a:ext cx="6480000" cy="1250640"/>
            <a:chOff x="648884" y="1830873"/>
            <a:chExt cx="6480000" cy="12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81B7904-733F-49CC-8169-39B112368EB8}"/>
                    </a:ext>
                  </a:extLst>
                </p14:cNvPr>
                <p14:cNvContentPartPr/>
                <p14:nvPr/>
              </p14:nvContentPartPr>
              <p14:xfrm>
                <a:off x="648884" y="1847433"/>
                <a:ext cx="1796040" cy="60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81B7904-733F-49CC-8169-39B112368EB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0244" y="1838433"/>
                  <a:ext cx="1813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8FBA8DE-55F5-1D37-B2F8-6988EE319651}"/>
                    </a:ext>
                  </a:extLst>
                </p14:cNvPr>
                <p14:cNvContentPartPr/>
                <p14:nvPr/>
              </p14:nvContentPartPr>
              <p14:xfrm>
                <a:off x="5595284" y="1830873"/>
                <a:ext cx="1533600" cy="1250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8FBA8DE-55F5-1D37-B2F8-6988EE31965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586284" y="1821873"/>
                  <a:ext cx="1551240" cy="12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6DE0D80-9A70-15AC-4F26-60E4C3F49005}"/>
                    </a:ext>
                  </a:extLst>
                </p14:cNvPr>
                <p14:cNvContentPartPr/>
                <p14:nvPr/>
              </p14:nvContentPartPr>
              <p14:xfrm>
                <a:off x="3129284" y="1839873"/>
                <a:ext cx="2294280" cy="130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6DE0D80-9A70-15AC-4F26-60E4C3F4900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120284" y="1831233"/>
                  <a:ext cx="231192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7957F44A-EC90-E75F-E0C4-8C726247C0D6}"/>
                  </a:ext>
                </a:extLst>
              </p14:cNvPr>
              <p14:cNvContentPartPr/>
              <p14:nvPr/>
            </p14:nvContentPartPr>
            <p14:xfrm>
              <a:off x="636644" y="2168553"/>
              <a:ext cx="2232720" cy="1328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7957F44A-EC90-E75F-E0C4-8C726247C0D6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27644" y="2159913"/>
                <a:ext cx="2250360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8553A9D5-7024-8B1E-10B5-C3BAC0A57225}"/>
              </a:ext>
            </a:extLst>
          </p:cNvPr>
          <p:cNvGrpSpPr/>
          <p:nvPr/>
        </p:nvGrpSpPr>
        <p:grpSpPr>
          <a:xfrm>
            <a:off x="722324" y="3758673"/>
            <a:ext cx="7047720" cy="1471320"/>
            <a:chOff x="722324" y="3758673"/>
            <a:chExt cx="7047720" cy="14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BA4E5FA-6429-0D58-462A-9795C8FFF0D6}"/>
                    </a:ext>
                  </a:extLst>
                </p14:cNvPr>
                <p14:cNvContentPartPr/>
                <p14:nvPr/>
              </p14:nvContentPartPr>
              <p14:xfrm>
                <a:off x="722324" y="4402353"/>
                <a:ext cx="2077920" cy="67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BA4E5FA-6429-0D58-462A-9795C8FFF0D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13324" y="4393713"/>
                  <a:ext cx="2095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E238652-329C-85D8-3651-DA52FB1108B5}"/>
                    </a:ext>
                  </a:extLst>
                </p14:cNvPr>
                <p14:cNvContentPartPr/>
                <p14:nvPr/>
              </p14:nvContentPartPr>
              <p14:xfrm>
                <a:off x="5383964" y="3758673"/>
                <a:ext cx="275400" cy="51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E238652-329C-85D8-3651-DA52FB1108B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375324" y="3749673"/>
                  <a:ext cx="293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87734FB-11F5-F3D4-6F7A-EF35948D5CF4}"/>
                    </a:ext>
                  </a:extLst>
                </p14:cNvPr>
                <p14:cNvContentPartPr/>
                <p14:nvPr/>
              </p14:nvContentPartPr>
              <p14:xfrm>
                <a:off x="4365164" y="3800073"/>
                <a:ext cx="3404880" cy="1429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87734FB-11F5-F3D4-6F7A-EF35948D5CF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56164" y="3791073"/>
                  <a:ext cx="3422520" cy="144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947F358-67DE-4734-7BB6-1F858C974C10}"/>
                  </a:ext>
                </a:extLst>
              </p14:cNvPr>
              <p14:cNvContentPartPr/>
              <p14:nvPr/>
            </p14:nvContentPartPr>
            <p14:xfrm>
              <a:off x="751484" y="2216793"/>
              <a:ext cx="1722240" cy="5832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947F358-67DE-4734-7BB6-1F858C974C10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742484" y="2208153"/>
                <a:ext cx="1739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60ABD819-E91B-7DE1-089C-1487832BA8DB}"/>
                  </a:ext>
                </a:extLst>
              </p14:cNvPr>
              <p14:cNvContentPartPr/>
              <p14:nvPr/>
            </p14:nvContentPartPr>
            <p14:xfrm>
              <a:off x="5588804" y="1670313"/>
              <a:ext cx="1471680" cy="140040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60ABD819-E91B-7DE1-089C-1487832BA8DB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579804" y="1661313"/>
                <a:ext cx="1489320" cy="14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3774" y="104181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Nominal and real economic growth (Germany)</a:t>
            </a:r>
            <a:endParaRPr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732013" y="5978027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B5B233-2936-469F-8350-0DDB4656A9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8EA3B8-DFA8-0412-D6FA-96DE93DA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34" y="712631"/>
            <a:ext cx="8237632" cy="518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93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/>
              <a:t>Relative change of the GDP-Deflator (Germany)</a:t>
            </a:r>
            <a:endParaRPr lang="de-DE"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2106351" y="6164193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5EECD-4647-450E-AE65-01DE3ECDAFA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D82F26-FAC2-8B23-6288-1EA13175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56" y="977326"/>
            <a:ext cx="8070170" cy="50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4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Nominale GDP/real GDP/GDP-Deflator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451" y="1151352"/>
            <a:ext cx="8603154" cy="343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nominal GDP represents changes in prices and quantities.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real GDP represents changes in quantities and therefore counts for the change of economic performance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With the realtive change of the GDP-Deflator we can correct nominal growth in order to obtain real growth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C88DCD-6317-4224-9BDF-37D640B1EC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625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121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/>
              <a:t>Difference of economic growth measured via real GDP and real GDP per capita (Germany)</a:t>
            </a:r>
            <a:endParaRPr lang="de-DE" sz="2000" b="1" dirty="0"/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1558925" y="6021389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 err="1"/>
              <a:t>Destatis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9827BA-1BA3-43F2-B4A2-8001A9B60E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FAF63B-B6B4-132D-93F6-8BC794666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43" y="981019"/>
            <a:ext cx="7625903" cy="44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95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„market value“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 order to aggregate different goods and service their market prices are considered.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do not have a market price. In this case production prices are considered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For public services wages public employees are considered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„all“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owner-occupied residential property is value by an average market rent.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and service cannot be statistically counted and are therefore not included into GDP (</a:t>
            </a:r>
            <a:r>
              <a:rPr lang="de-DE" altLang="de-DE" sz="2177" dirty="0">
                <a:solidFill>
                  <a:srgbClr val="000000"/>
                </a:solidFill>
              </a:rPr>
              <a:t>i</a:t>
            </a:r>
            <a:r>
              <a:rPr lang="de-DE" altLang="de-DE" sz="2177">
                <a:solidFill>
                  <a:srgbClr val="000000"/>
                </a:solidFill>
              </a:rPr>
              <a:t>. </a:t>
            </a:r>
            <a:r>
              <a:rPr lang="de-DE" altLang="de-DE" sz="2177" dirty="0">
                <a:solidFill>
                  <a:srgbClr val="000000"/>
                </a:solidFill>
              </a:rPr>
              <a:t>e</a:t>
            </a:r>
            <a:r>
              <a:rPr lang="de-DE" altLang="de-DE" sz="2177">
                <a:solidFill>
                  <a:srgbClr val="000000"/>
                </a:solidFill>
              </a:rPr>
              <a:t>. black market, educational performance of parents, honory posts)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F6AD828-7A4D-3D0A-BCFB-3874E2D11920}"/>
                  </a:ext>
                </a:extLst>
              </p14:cNvPr>
              <p14:cNvContentPartPr/>
              <p14:nvPr/>
            </p14:nvContentPartPr>
            <p14:xfrm>
              <a:off x="618539" y="1406531"/>
              <a:ext cx="1506960" cy="63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F6AD828-7A4D-3D0A-BCFB-3874E2D119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539" y="1397531"/>
                <a:ext cx="15246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AEEC5E4-7560-3F48-9B2E-78E599B103B7}"/>
                  </a:ext>
                </a:extLst>
              </p14:cNvPr>
              <p14:cNvContentPartPr/>
              <p14:nvPr/>
            </p14:nvContentPartPr>
            <p14:xfrm>
              <a:off x="6839699" y="1778051"/>
              <a:ext cx="916200" cy="55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AEEC5E4-7560-3F48-9B2E-78E599B103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1059" y="1769051"/>
                <a:ext cx="9338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24B8718-00B3-142B-44C6-0FC04BFCDE5A}"/>
                  </a:ext>
                </a:extLst>
              </p14:cNvPr>
              <p14:cNvContentPartPr/>
              <p14:nvPr/>
            </p14:nvContentPartPr>
            <p14:xfrm>
              <a:off x="2437979" y="2385011"/>
              <a:ext cx="2585880" cy="540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24B8718-00B3-142B-44C6-0FC04BFCDE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8979" y="2376371"/>
                <a:ext cx="2603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D25D4E5-52E7-16F7-4A46-2B1B3A64763B}"/>
                  </a:ext>
                </a:extLst>
              </p14:cNvPr>
              <p14:cNvContentPartPr/>
              <p14:nvPr/>
            </p14:nvContentPartPr>
            <p14:xfrm>
              <a:off x="6585179" y="2396891"/>
              <a:ext cx="2129760" cy="1494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D25D4E5-52E7-16F7-4A46-2B1B3A6476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6539" y="2388251"/>
                <a:ext cx="2147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F128540-7952-0508-6A10-A31B9412AAD8}"/>
                  </a:ext>
                </a:extLst>
              </p14:cNvPr>
              <p14:cNvContentPartPr/>
              <p14:nvPr/>
            </p14:nvContentPartPr>
            <p14:xfrm>
              <a:off x="815819" y="2706131"/>
              <a:ext cx="1567440" cy="961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F128540-7952-0508-6A10-A31B9412AA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6819" y="2697131"/>
                <a:ext cx="15850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7C8278E-1FFA-BBDE-E278-F09DFADFD71C}"/>
                  </a:ext>
                </a:extLst>
              </p14:cNvPr>
              <p14:cNvContentPartPr/>
              <p14:nvPr/>
            </p14:nvContentPartPr>
            <p14:xfrm>
              <a:off x="3047459" y="3074411"/>
              <a:ext cx="1824120" cy="421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7C8278E-1FFA-BBDE-E278-F09DFADFD7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38819" y="3065771"/>
                <a:ext cx="1841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122E5F7-F98F-004C-DB46-A65ED56CCFCD}"/>
                  </a:ext>
                </a:extLst>
              </p14:cNvPr>
              <p14:cNvContentPartPr/>
              <p14:nvPr/>
            </p14:nvContentPartPr>
            <p14:xfrm>
              <a:off x="393179" y="4042811"/>
              <a:ext cx="577800" cy="428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122E5F7-F98F-004C-DB46-A65ED56CCF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4539" y="4033811"/>
                <a:ext cx="595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AB1368A-6C29-EDC5-509E-BBACFEC56BE4}"/>
                  </a:ext>
                </a:extLst>
              </p14:cNvPr>
              <p14:cNvContentPartPr/>
              <p14:nvPr/>
            </p14:nvContentPartPr>
            <p14:xfrm>
              <a:off x="4826219" y="5316491"/>
              <a:ext cx="1435680" cy="655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AB1368A-6C29-EDC5-509E-BBACFEC56BE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17579" y="5307491"/>
                <a:ext cx="14533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5EEC520C-5624-B9FD-8690-7A69AEA3BE92}"/>
                  </a:ext>
                </a:extLst>
              </p14:cNvPr>
              <p14:cNvContentPartPr/>
              <p14:nvPr/>
            </p14:nvContentPartPr>
            <p14:xfrm>
              <a:off x="3306299" y="5342411"/>
              <a:ext cx="1747440" cy="4597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5EEC520C-5624-B9FD-8690-7A69AEA3BE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97299" y="5333771"/>
                <a:ext cx="176508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1DB2B17-B303-D8E3-14B4-7C83E00802E4}"/>
                  </a:ext>
                </a:extLst>
              </p14:cNvPr>
              <p14:cNvContentPartPr/>
              <p14:nvPr/>
            </p14:nvContentPartPr>
            <p14:xfrm>
              <a:off x="405779" y="3457451"/>
              <a:ext cx="702720" cy="7236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1DB2B17-B303-D8E3-14B4-7C83E00802E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6779" y="3448811"/>
                <a:ext cx="720360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0D5A269-1476-A84B-D569-5471F3E0EDAF}"/>
                  </a:ext>
                </a:extLst>
              </p14:cNvPr>
              <p14:cNvContentPartPr/>
              <p14:nvPr/>
            </p14:nvContentPartPr>
            <p14:xfrm>
              <a:off x="929939" y="4198691"/>
              <a:ext cx="7319160" cy="2336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0D5A269-1476-A84B-D569-5471F3E0EDA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0939" y="4189691"/>
                <a:ext cx="73368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1E337F6-4DFF-5CAB-B586-27B73BD22B80}"/>
                  </a:ext>
                </a:extLst>
              </p14:cNvPr>
              <p14:cNvContentPartPr/>
              <p14:nvPr/>
            </p14:nvContentPartPr>
            <p14:xfrm>
              <a:off x="785219" y="4647971"/>
              <a:ext cx="412920" cy="55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1E337F6-4DFF-5CAB-B586-27B73BD22B8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6219" y="4638971"/>
                <a:ext cx="4305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9DC2F3B-834C-E895-091F-80445BB851D7}"/>
                  </a:ext>
                </a:extLst>
              </p14:cNvPr>
              <p14:cNvContentPartPr/>
              <p14:nvPr/>
            </p14:nvContentPartPr>
            <p14:xfrm>
              <a:off x="7996019" y="5167451"/>
              <a:ext cx="12240" cy="90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9DC2F3B-834C-E895-091F-80445BB851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7379" y="5158811"/>
                <a:ext cx="298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334D30E6-7A99-230A-D1C1-1E5C5A9E7D67}"/>
                  </a:ext>
                </a:extLst>
              </p14:cNvPr>
              <p14:cNvContentPartPr/>
              <p14:nvPr/>
            </p14:nvContentPartPr>
            <p14:xfrm>
              <a:off x="6552419" y="5334131"/>
              <a:ext cx="1300680" cy="900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334D30E6-7A99-230A-D1C1-1E5C5A9E7D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43779" y="5325491"/>
                <a:ext cx="13183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FD0F855-9DA2-606C-FD81-B702A813181C}"/>
                  </a:ext>
                </a:extLst>
              </p14:cNvPr>
              <p14:cNvContentPartPr/>
              <p14:nvPr/>
            </p14:nvContentPartPr>
            <p14:xfrm>
              <a:off x="654899" y="5715371"/>
              <a:ext cx="2981160" cy="838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FD0F855-9DA2-606C-FD81-B702A813181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5899" y="5706371"/>
                <a:ext cx="2998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C0ADE8C-2479-F8A2-64FD-9D92B155CCB6}"/>
                  </a:ext>
                </a:extLst>
              </p14:cNvPr>
              <p14:cNvContentPartPr/>
              <p14:nvPr/>
            </p14:nvContentPartPr>
            <p14:xfrm>
              <a:off x="643739" y="5739491"/>
              <a:ext cx="2414160" cy="752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C0ADE8C-2479-F8A2-64FD-9D92B155CCB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5099" y="5730851"/>
                <a:ext cx="24318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25744A4-7335-C772-367D-CCB038482A40}"/>
                  </a:ext>
                </a:extLst>
              </p14:cNvPr>
              <p14:cNvContentPartPr/>
              <p14:nvPr/>
            </p14:nvContentPartPr>
            <p14:xfrm>
              <a:off x="5699219" y="5553731"/>
              <a:ext cx="99360" cy="2808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25744A4-7335-C772-367D-CCB038482A4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90579" y="5544731"/>
                <a:ext cx="1170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740E977-98D5-B733-01E8-DF7C1FE87343}"/>
                  </a:ext>
                </a:extLst>
              </p14:cNvPr>
              <p14:cNvContentPartPr/>
              <p14:nvPr/>
            </p14:nvContentPartPr>
            <p14:xfrm>
              <a:off x="5565299" y="5458691"/>
              <a:ext cx="222480" cy="1677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740E977-98D5-B733-01E8-DF7C1FE8734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56659" y="5450051"/>
                <a:ext cx="2401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E9A3905-9514-6F97-7ABF-A5D635A0749C}"/>
                  </a:ext>
                </a:extLst>
              </p14:cNvPr>
              <p14:cNvContentPartPr/>
              <p14:nvPr/>
            </p14:nvContentPartPr>
            <p14:xfrm>
              <a:off x="5265779" y="5967371"/>
              <a:ext cx="331560" cy="2685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E9A3905-9514-6F97-7ABF-A5D635A074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56779" y="5958731"/>
                <a:ext cx="349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22ABEA3-4E97-9B4D-8161-A43F8EED7A8A}"/>
                  </a:ext>
                </a:extLst>
              </p14:cNvPr>
              <p14:cNvContentPartPr/>
              <p14:nvPr/>
            </p14:nvContentPartPr>
            <p14:xfrm>
              <a:off x="5849699" y="5821931"/>
              <a:ext cx="155160" cy="1688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22ABEA3-4E97-9B4D-8161-A43F8EED7A8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40699" y="5812931"/>
                <a:ext cx="1728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1658924-94F1-BC21-7B52-C7A57DB8A4AE}"/>
                  </a:ext>
                </a:extLst>
              </p14:cNvPr>
              <p14:cNvContentPartPr/>
              <p14:nvPr/>
            </p14:nvContentPartPr>
            <p14:xfrm>
              <a:off x="6024659" y="5829491"/>
              <a:ext cx="132480" cy="1533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1658924-94F1-BC21-7B52-C7A57DB8A4A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16019" y="5820851"/>
                <a:ext cx="1501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9E7831F-7DC5-3DAB-9A39-54CEC475A263}"/>
                  </a:ext>
                </a:extLst>
              </p14:cNvPr>
              <p14:cNvContentPartPr/>
              <p14:nvPr/>
            </p14:nvContentPartPr>
            <p14:xfrm>
              <a:off x="6182699" y="5789171"/>
              <a:ext cx="205200" cy="1404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9E7831F-7DC5-3DAB-9A39-54CEC475A26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173699" y="5780171"/>
                <a:ext cx="2228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E26DAC1-E47B-7A72-01E4-1B9462DC6902}"/>
                  </a:ext>
                </a:extLst>
              </p14:cNvPr>
              <p14:cNvContentPartPr/>
              <p14:nvPr/>
            </p14:nvContentPartPr>
            <p14:xfrm>
              <a:off x="6387539" y="5649491"/>
              <a:ext cx="104400" cy="1800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E26DAC1-E47B-7A72-01E4-1B9462DC690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78539" y="5640851"/>
                <a:ext cx="12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7FF06FA-EE7F-202E-54AE-84F53C9FA72F}"/>
                  </a:ext>
                </a:extLst>
              </p14:cNvPr>
              <p14:cNvContentPartPr/>
              <p14:nvPr/>
            </p14:nvContentPartPr>
            <p14:xfrm>
              <a:off x="6522179" y="5716451"/>
              <a:ext cx="39600" cy="597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7FF06FA-EE7F-202E-54AE-84F53C9FA72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13179" y="5707451"/>
                <a:ext cx="572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3971CDE6-C60D-F145-044C-63AF948974E1}"/>
                  </a:ext>
                </a:extLst>
              </p14:cNvPr>
              <p14:cNvContentPartPr/>
              <p14:nvPr/>
            </p14:nvContentPartPr>
            <p14:xfrm>
              <a:off x="6598499" y="5678291"/>
              <a:ext cx="96840" cy="1724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3971CDE6-C60D-F145-044C-63AF948974E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89859" y="5669651"/>
                <a:ext cx="1144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D9F57FC-2438-6B0D-637B-A8E9774A3DE9}"/>
                  </a:ext>
                </a:extLst>
              </p14:cNvPr>
              <p14:cNvContentPartPr/>
              <p14:nvPr/>
            </p14:nvContentPartPr>
            <p14:xfrm>
              <a:off x="6743939" y="5607011"/>
              <a:ext cx="95040" cy="1724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D9F57FC-2438-6B0D-637B-A8E9774A3DE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734939" y="5598011"/>
                <a:ext cx="112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BDC7A32-A2D0-2B40-6246-7ECEC1C4F34C}"/>
                  </a:ext>
                </a:extLst>
              </p14:cNvPr>
              <p14:cNvContentPartPr/>
              <p14:nvPr/>
            </p14:nvContentPartPr>
            <p14:xfrm>
              <a:off x="6864539" y="5544371"/>
              <a:ext cx="58680" cy="1015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BDC7A32-A2D0-2B40-6246-7ECEC1C4F34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855539" y="5535371"/>
                <a:ext cx="76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F59F361C-0372-2687-389A-6664DB89BD0D}"/>
                  </a:ext>
                </a:extLst>
              </p14:cNvPr>
              <p14:cNvContentPartPr/>
              <p14:nvPr/>
            </p14:nvContentPartPr>
            <p14:xfrm>
              <a:off x="6954899" y="5438531"/>
              <a:ext cx="114120" cy="1929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F59F361C-0372-2687-389A-6664DB89BD0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45899" y="5429891"/>
                <a:ext cx="1317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F0500EB-7FF8-829F-E50A-E22C6D49CCD4}"/>
                  </a:ext>
                </a:extLst>
              </p14:cNvPr>
              <p14:cNvContentPartPr/>
              <p14:nvPr/>
            </p14:nvContentPartPr>
            <p14:xfrm>
              <a:off x="7308059" y="5482451"/>
              <a:ext cx="338400" cy="1231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F0500EB-7FF8-829F-E50A-E22C6D49CCD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299419" y="5473451"/>
                <a:ext cx="3560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1EBC418D-2356-4ABD-45A1-E8E3588D3ECB}"/>
                  </a:ext>
                </a:extLst>
              </p14:cNvPr>
              <p14:cNvContentPartPr/>
              <p14:nvPr/>
            </p14:nvContentPartPr>
            <p14:xfrm>
              <a:off x="7754459" y="5323331"/>
              <a:ext cx="165600" cy="1843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1EBC418D-2356-4ABD-45A1-E8E3588D3EC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745819" y="5314331"/>
                <a:ext cx="1832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7ABB65FE-E0D5-7A52-8FE8-4CAD125D8F6E}"/>
                  </a:ext>
                </a:extLst>
              </p14:cNvPr>
              <p14:cNvContentPartPr/>
              <p14:nvPr/>
            </p14:nvContentPartPr>
            <p14:xfrm>
              <a:off x="7911779" y="5385611"/>
              <a:ext cx="55440" cy="1292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ABB65FE-E0D5-7A52-8FE8-4CAD125D8F6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902779" y="5376971"/>
                <a:ext cx="730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34FAE4B-6A1C-3EB4-6B97-82DAA14108DD}"/>
                  </a:ext>
                </a:extLst>
              </p14:cNvPr>
              <p14:cNvContentPartPr/>
              <p14:nvPr/>
            </p14:nvContentPartPr>
            <p14:xfrm>
              <a:off x="7883699" y="5301371"/>
              <a:ext cx="162000" cy="1558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34FAE4B-6A1C-3EB4-6B97-82DAA14108D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74699" y="5292731"/>
                <a:ext cx="1796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636D3C8-7054-816B-D520-74F5079F5741}"/>
                  </a:ext>
                </a:extLst>
              </p14:cNvPr>
              <p14:cNvContentPartPr/>
              <p14:nvPr/>
            </p14:nvContentPartPr>
            <p14:xfrm>
              <a:off x="8105819" y="5279411"/>
              <a:ext cx="122760" cy="1638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636D3C8-7054-816B-D520-74F5079F574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097179" y="5270411"/>
                <a:ext cx="1404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F76E7AE-66D4-3D83-394D-A7E7A24B50E5}"/>
                  </a:ext>
                </a:extLst>
              </p14:cNvPr>
              <p14:cNvContentPartPr/>
              <p14:nvPr/>
            </p14:nvContentPartPr>
            <p14:xfrm>
              <a:off x="6526139" y="6169331"/>
              <a:ext cx="226080" cy="1155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F76E7AE-66D4-3D83-394D-A7E7A24B50E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517499" y="6160331"/>
                <a:ext cx="2437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B597C9F-2C67-85B2-8BC3-50E439CD3CCE}"/>
                  </a:ext>
                </a:extLst>
              </p14:cNvPr>
              <p14:cNvContentPartPr/>
              <p14:nvPr/>
            </p14:nvContentPartPr>
            <p14:xfrm>
              <a:off x="6894779" y="5997971"/>
              <a:ext cx="105840" cy="2523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B597C9F-2C67-85B2-8BC3-50E439CD3CC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886139" y="5989331"/>
                <a:ext cx="1234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ED2B258A-F241-C8A2-0F67-935FD86B3E49}"/>
                  </a:ext>
                </a:extLst>
              </p14:cNvPr>
              <p14:cNvContentPartPr/>
              <p14:nvPr/>
            </p14:nvContentPartPr>
            <p14:xfrm>
              <a:off x="7057499" y="5948651"/>
              <a:ext cx="102240" cy="162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ED2B258A-F241-C8A2-0F67-935FD86B3E4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048859" y="5940011"/>
                <a:ext cx="119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1E3952DB-7300-F1D9-3440-CFA78378EA7A}"/>
                  </a:ext>
                </a:extLst>
              </p14:cNvPr>
              <p14:cNvContentPartPr/>
              <p14:nvPr/>
            </p14:nvContentPartPr>
            <p14:xfrm>
              <a:off x="7289699" y="5909411"/>
              <a:ext cx="139680" cy="640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1E3952DB-7300-F1D9-3440-CFA78378EA7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281059" y="5900771"/>
                <a:ext cx="1573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01A1BD5-C1C9-D305-862D-CA4F68071427}"/>
                  </a:ext>
                </a:extLst>
              </p14:cNvPr>
              <p14:cNvContentPartPr/>
              <p14:nvPr/>
            </p14:nvContentPartPr>
            <p14:xfrm>
              <a:off x="7533779" y="5766131"/>
              <a:ext cx="77040" cy="2206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01A1BD5-C1C9-D305-862D-CA4F6807142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524779" y="5757491"/>
                <a:ext cx="946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B422701-EAF6-2D2E-5B52-BA192EDD1D81}"/>
                  </a:ext>
                </a:extLst>
              </p14:cNvPr>
              <p14:cNvContentPartPr/>
              <p14:nvPr/>
            </p14:nvContentPartPr>
            <p14:xfrm>
              <a:off x="7663379" y="5672891"/>
              <a:ext cx="129960" cy="2448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B422701-EAF6-2D2E-5B52-BA192EDD1D8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654379" y="5664251"/>
                <a:ext cx="1476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724F53B-3FC6-AF16-9E33-9656C4F8D8DC}"/>
                  </a:ext>
                </a:extLst>
              </p14:cNvPr>
              <p14:cNvContentPartPr/>
              <p14:nvPr/>
            </p14:nvContentPartPr>
            <p14:xfrm>
              <a:off x="7991339" y="5681171"/>
              <a:ext cx="32040" cy="1108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724F53B-3FC6-AF16-9E33-9656C4F8D8D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982699" y="5672531"/>
                <a:ext cx="496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1C5F7F9-3F10-5A22-0095-FEF373EE3F8F}"/>
                  </a:ext>
                </a:extLst>
              </p14:cNvPr>
              <p14:cNvContentPartPr/>
              <p14:nvPr/>
            </p14:nvContentPartPr>
            <p14:xfrm>
              <a:off x="7837619" y="5579291"/>
              <a:ext cx="232560" cy="1893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1C5F7F9-3F10-5A22-0095-FEF373EE3F8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828979" y="5570651"/>
                <a:ext cx="250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BC21A0C-FD92-6AB3-3EF8-D8C3DC9018E6}"/>
                  </a:ext>
                </a:extLst>
              </p14:cNvPr>
              <p14:cNvContentPartPr/>
              <p14:nvPr/>
            </p14:nvContentPartPr>
            <p14:xfrm>
              <a:off x="7079099" y="6201011"/>
              <a:ext cx="218160" cy="2732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BC21A0C-FD92-6AB3-3EF8-D8C3DC9018E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70099" y="6192011"/>
                <a:ext cx="2358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E0B2C70-CEEC-A9DA-865A-2F0A7C8AD162}"/>
                  </a:ext>
                </a:extLst>
              </p14:cNvPr>
              <p14:cNvContentPartPr/>
              <p14:nvPr/>
            </p14:nvContentPartPr>
            <p14:xfrm>
              <a:off x="7396259" y="6103451"/>
              <a:ext cx="144720" cy="1731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E0B2C70-CEEC-A9DA-865A-2F0A7C8AD16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87619" y="6094811"/>
                <a:ext cx="1623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FFDAFE71-E10F-8E3F-34DB-2D201D50C46E}"/>
                  </a:ext>
                </a:extLst>
              </p14:cNvPr>
              <p14:cNvContentPartPr/>
              <p14:nvPr/>
            </p14:nvContentPartPr>
            <p14:xfrm>
              <a:off x="7607939" y="6073931"/>
              <a:ext cx="16920" cy="1245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FFDAFE71-E10F-8E3F-34DB-2D201D50C46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599299" y="6064931"/>
                <a:ext cx="345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408FD55-38FE-8FAA-DC91-5D696B05F8E3}"/>
                  </a:ext>
                </a:extLst>
              </p14:cNvPr>
              <p14:cNvContentPartPr/>
              <p14:nvPr/>
            </p14:nvContentPartPr>
            <p14:xfrm>
              <a:off x="7507499" y="5990771"/>
              <a:ext cx="350280" cy="2577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408FD55-38FE-8FAA-DC91-5D696B05F8E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498499" y="5982131"/>
                <a:ext cx="3679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9279679-1552-1BCE-DEA0-B3DF1B08A560}"/>
                  </a:ext>
                </a:extLst>
              </p14:cNvPr>
              <p14:cNvContentPartPr/>
              <p14:nvPr/>
            </p14:nvContentPartPr>
            <p14:xfrm>
              <a:off x="7746179" y="5930651"/>
              <a:ext cx="197280" cy="1594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9279679-1552-1BCE-DEA0-B3DF1B08A56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737179" y="5922011"/>
                <a:ext cx="214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C65DC06-6CF0-F220-A67F-AA8E5DC60DC7}"/>
                  </a:ext>
                </a:extLst>
              </p14:cNvPr>
              <p14:cNvContentPartPr/>
              <p14:nvPr/>
            </p14:nvContentPartPr>
            <p14:xfrm>
              <a:off x="6595259" y="5364731"/>
              <a:ext cx="142560" cy="115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C65DC06-6CF0-F220-A67F-AA8E5DC60DC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586259" y="5355731"/>
                <a:ext cx="1602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BDE58B31-79CB-5453-02FD-D95280D2117B}"/>
                  </a:ext>
                </a:extLst>
              </p14:cNvPr>
              <p14:cNvContentPartPr/>
              <p14:nvPr/>
            </p14:nvContentPartPr>
            <p14:xfrm>
              <a:off x="7600019" y="5343131"/>
              <a:ext cx="343800" cy="169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BDE58B31-79CB-5453-02FD-D95280D2117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591019" y="5334131"/>
                <a:ext cx="361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24864C2B-9CA6-6D14-DA2D-8EDDCD3AFC6F}"/>
                  </a:ext>
                </a:extLst>
              </p14:cNvPr>
              <p14:cNvContentPartPr/>
              <p14:nvPr/>
            </p14:nvContentPartPr>
            <p14:xfrm>
              <a:off x="3888419" y="5779091"/>
              <a:ext cx="4592520" cy="7765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24864C2B-9CA6-6D14-DA2D-8EDDCD3AFC6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79419" y="5770091"/>
                <a:ext cx="4610160" cy="79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CB4296A8-D349-8EEF-8650-B09344F9695D}"/>
              </a:ext>
            </a:extLst>
          </p:cNvPr>
          <p:cNvGrpSpPr/>
          <p:nvPr/>
        </p:nvGrpSpPr>
        <p:grpSpPr>
          <a:xfrm>
            <a:off x="8352779" y="1873091"/>
            <a:ext cx="3798000" cy="3558960"/>
            <a:chOff x="8352779" y="1873091"/>
            <a:chExt cx="3798000" cy="355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3DEB467-3994-27C2-56CD-811D87B2CFAA}"/>
                    </a:ext>
                  </a:extLst>
                </p14:cNvPr>
                <p14:cNvContentPartPr/>
                <p14:nvPr/>
              </p14:nvContentPartPr>
              <p14:xfrm>
                <a:off x="8352779" y="2986931"/>
                <a:ext cx="912240" cy="24451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3DEB467-3994-27C2-56CD-811D87B2CFA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43779" y="2977931"/>
                  <a:ext cx="929880" cy="24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D7815E0-05EB-2462-76F0-6A51EFB0163E}"/>
                    </a:ext>
                  </a:extLst>
                </p14:cNvPr>
                <p14:cNvContentPartPr/>
                <p14:nvPr/>
              </p14:nvContentPartPr>
              <p14:xfrm>
                <a:off x="9204899" y="2818451"/>
                <a:ext cx="158400" cy="174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D7815E0-05EB-2462-76F0-6A51EFB0163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96259" y="2809451"/>
                  <a:ext cx="176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8A55D49-725F-36BD-30F7-14A1A265EB96}"/>
                    </a:ext>
                  </a:extLst>
                </p14:cNvPr>
                <p14:cNvContentPartPr/>
                <p14:nvPr/>
              </p14:nvContentPartPr>
              <p14:xfrm>
                <a:off x="9356459" y="2206811"/>
                <a:ext cx="147240" cy="2361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8A55D49-725F-36BD-30F7-14A1A265EB9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47459" y="2198171"/>
                  <a:ext cx="164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7804023-4701-F19F-9AA1-000A7AFCB008}"/>
                    </a:ext>
                  </a:extLst>
                </p14:cNvPr>
                <p14:cNvContentPartPr/>
                <p14:nvPr/>
              </p14:nvContentPartPr>
              <p14:xfrm>
                <a:off x="9553379" y="2192411"/>
                <a:ext cx="283320" cy="140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7804023-4701-F19F-9AA1-000A7AFCB00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44379" y="2183411"/>
                  <a:ext cx="300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2AEE897-F7D9-5DF4-CB4F-D6BF8D12D7CB}"/>
                    </a:ext>
                  </a:extLst>
                </p14:cNvPr>
                <p14:cNvContentPartPr/>
                <p14:nvPr/>
              </p14:nvContentPartPr>
              <p14:xfrm>
                <a:off x="9798179" y="2073611"/>
                <a:ext cx="210600" cy="140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2AEE897-F7D9-5DF4-CB4F-D6BF8D12D7C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89539" y="2064611"/>
                  <a:ext cx="228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230080C-1ED1-A1C1-8BED-156BA2DE5C59}"/>
                    </a:ext>
                  </a:extLst>
                </p14:cNvPr>
                <p14:cNvContentPartPr/>
                <p14:nvPr/>
              </p14:nvContentPartPr>
              <p14:xfrm>
                <a:off x="10062419" y="2044091"/>
                <a:ext cx="164160" cy="101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230080C-1ED1-A1C1-8BED-156BA2DE5C5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53419" y="2035091"/>
                  <a:ext cx="181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B2D8451-ACBF-492E-15B7-94FF91151173}"/>
                    </a:ext>
                  </a:extLst>
                </p14:cNvPr>
                <p14:cNvContentPartPr/>
                <p14:nvPr/>
              </p14:nvContentPartPr>
              <p14:xfrm>
                <a:off x="10433579" y="1873091"/>
                <a:ext cx="538200" cy="207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B2D8451-ACBF-492E-15B7-94FF9115117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24939" y="1864451"/>
                  <a:ext cx="555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6C653CF-7947-7F0B-CA71-234FDB3B09F6}"/>
                    </a:ext>
                  </a:extLst>
                </p14:cNvPr>
                <p14:cNvContentPartPr/>
                <p14:nvPr/>
              </p14:nvContentPartPr>
              <p14:xfrm>
                <a:off x="9773339" y="2489051"/>
                <a:ext cx="122400" cy="134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6C653CF-7947-7F0B-CA71-234FDB3B09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64699" y="2480411"/>
                  <a:ext cx="140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D118C28-47F0-C7AC-60C7-BC046E517FF5}"/>
                    </a:ext>
                  </a:extLst>
                </p14:cNvPr>
                <p14:cNvContentPartPr/>
                <p14:nvPr/>
              </p14:nvContentPartPr>
              <p14:xfrm>
                <a:off x="9925979" y="2464931"/>
                <a:ext cx="244800" cy="1324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D118C28-47F0-C7AC-60C7-BC046E517FF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16979" y="2455931"/>
                  <a:ext cx="262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0875797-9F42-4477-51A1-1F5F3E65547C}"/>
                    </a:ext>
                  </a:extLst>
                </p14:cNvPr>
                <p14:cNvContentPartPr/>
                <p14:nvPr/>
              </p14:nvContentPartPr>
              <p14:xfrm>
                <a:off x="10278779" y="2421731"/>
                <a:ext cx="133200" cy="133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0875797-9F42-4477-51A1-1F5F3E65547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269779" y="2412731"/>
                  <a:ext cx="150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7F61394-12BB-399B-4EC5-507F3B7083AF}"/>
                    </a:ext>
                  </a:extLst>
                </p14:cNvPr>
                <p14:cNvContentPartPr/>
                <p14:nvPr/>
              </p14:nvContentPartPr>
              <p14:xfrm>
                <a:off x="10496939" y="2185931"/>
                <a:ext cx="378360" cy="3103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7F61394-12BB-399B-4EC5-507F3B7083A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88299" y="2177291"/>
                  <a:ext cx="3960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C07E9FF-38E8-F842-18CC-2E424DC2EDA4}"/>
                    </a:ext>
                  </a:extLst>
                </p14:cNvPr>
                <p14:cNvContentPartPr/>
                <p14:nvPr/>
              </p14:nvContentPartPr>
              <p14:xfrm>
                <a:off x="9535739" y="2965691"/>
                <a:ext cx="157680" cy="185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C07E9FF-38E8-F842-18CC-2E424DC2EDA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27099" y="2956691"/>
                  <a:ext cx="175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1532C00-338C-B91C-CB20-EC11BE470759}"/>
                    </a:ext>
                  </a:extLst>
                </p14:cNvPr>
                <p14:cNvContentPartPr/>
                <p14:nvPr/>
              </p14:nvContentPartPr>
              <p14:xfrm>
                <a:off x="9750299" y="2833571"/>
                <a:ext cx="584280" cy="267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1532C00-338C-B91C-CB20-EC11BE4707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41299" y="2824571"/>
                  <a:ext cx="601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EFEEB39-FFB3-3BA0-FC96-9F671E6B6B28}"/>
                    </a:ext>
                  </a:extLst>
                </p14:cNvPr>
                <p14:cNvContentPartPr/>
                <p14:nvPr/>
              </p14:nvContentPartPr>
              <p14:xfrm>
                <a:off x="10334219" y="2656091"/>
                <a:ext cx="183960" cy="275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EFEEB39-FFB3-3BA0-FC96-9F671E6B6B2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25579" y="2647451"/>
                  <a:ext cx="2016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715BE9F-9430-B248-8BBF-472AA9850DA0}"/>
                    </a:ext>
                  </a:extLst>
                </p14:cNvPr>
                <p14:cNvContentPartPr/>
                <p14:nvPr/>
              </p14:nvContentPartPr>
              <p14:xfrm>
                <a:off x="9727979" y="2389331"/>
                <a:ext cx="1263240" cy="336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715BE9F-9430-B248-8BBF-472AA9850DA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719339" y="2380691"/>
                  <a:ext cx="12808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BD58438-B04A-4421-6A52-907BAD51CB0C}"/>
                    </a:ext>
                  </a:extLst>
                </p14:cNvPr>
                <p14:cNvContentPartPr/>
                <p14:nvPr/>
              </p14:nvContentPartPr>
              <p14:xfrm>
                <a:off x="10675859" y="2710091"/>
                <a:ext cx="114120" cy="152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BD58438-B04A-4421-6A52-907BAD51CB0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67219" y="2701091"/>
                  <a:ext cx="131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BB8DD28-E432-2EF9-87E5-FDB4379140CB}"/>
                    </a:ext>
                  </a:extLst>
                </p14:cNvPr>
                <p14:cNvContentPartPr/>
                <p14:nvPr/>
              </p14:nvContentPartPr>
              <p14:xfrm>
                <a:off x="10848659" y="2655011"/>
                <a:ext cx="77040" cy="138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BB8DD28-E432-2EF9-87E5-FDB4379140C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839659" y="2646371"/>
                  <a:ext cx="94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7AB8F6D-0ACE-B19B-D08E-FFA084F870A2}"/>
                    </a:ext>
                  </a:extLst>
                </p14:cNvPr>
                <p14:cNvContentPartPr/>
                <p14:nvPr/>
              </p14:nvContentPartPr>
              <p14:xfrm>
                <a:off x="11005259" y="2629451"/>
                <a:ext cx="294120" cy="110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7AB8F6D-0ACE-B19B-D08E-FFA084F870A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96259" y="2620811"/>
                  <a:ext cx="311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226F37A-63A4-A548-B26D-27DC39604C07}"/>
                    </a:ext>
                  </a:extLst>
                </p14:cNvPr>
                <p14:cNvContentPartPr/>
                <p14:nvPr/>
              </p14:nvContentPartPr>
              <p14:xfrm>
                <a:off x="11365979" y="2506691"/>
                <a:ext cx="385920" cy="1501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226F37A-63A4-A548-B26D-27DC39604C0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56979" y="2498051"/>
                  <a:ext cx="403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7AF8563-963C-C4C7-E01F-C661ED7F2D0C}"/>
                    </a:ext>
                  </a:extLst>
                </p14:cNvPr>
                <p14:cNvContentPartPr/>
                <p14:nvPr/>
              </p14:nvContentPartPr>
              <p14:xfrm>
                <a:off x="11704019" y="2385731"/>
                <a:ext cx="116280" cy="1630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7AF8563-963C-C4C7-E01F-C661ED7F2D0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95379" y="2377091"/>
                  <a:ext cx="133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983DA12-F987-C123-D2DD-B617D547AC66}"/>
                    </a:ext>
                  </a:extLst>
                </p14:cNvPr>
                <p14:cNvContentPartPr/>
                <p14:nvPr/>
              </p14:nvContentPartPr>
              <p14:xfrm>
                <a:off x="11828579" y="2320571"/>
                <a:ext cx="322200" cy="3207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983DA12-F987-C123-D2DD-B617D547AC6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19939" y="2311931"/>
                  <a:ext cx="3398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35E18BD-B011-6C5A-AD7E-2C219A03E747}"/>
                    </a:ext>
                  </a:extLst>
                </p14:cNvPr>
                <p14:cNvContentPartPr/>
                <p14:nvPr/>
              </p14:nvContentPartPr>
              <p14:xfrm>
                <a:off x="9892499" y="3264131"/>
                <a:ext cx="159480" cy="224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35E18BD-B011-6C5A-AD7E-2C219A03E74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83499" y="3255491"/>
                  <a:ext cx="177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A7BEBA8-56DF-ED76-6445-76B996930BD9}"/>
                    </a:ext>
                  </a:extLst>
                </p14:cNvPr>
                <p14:cNvContentPartPr/>
                <p14:nvPr/>
              </p14:nvContentPartPr>
              <p14:xfrm>
                <a:off x="10149179" y="3148931"/>
                <a:ext cx="408240" cy="241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A7BEBA8-56DF-ED76-6445-76B996930BD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40539" y="3140291"/>
                  <a:ext cx="425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85BA27B-6AD3-B905-BC2A-74BEF827CD3B}"/>
                    </a:ext>
                  </a:extLst>
                </p14:cNvPr>
                <p14:cNvContentPartPr/>
                <p14:nvPr/>
              </p14:nvContentPartPr>
              <p14:xfrm>
                <a:off x="10596299" y="3134171"/>
                <a:ext cx="164880" cy="299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85BA27B-6AD3-B905-BC2A-74BEF827CD3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87659" y="3125171"/>
                  <a:ext cx="1825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86CAB46-E8A2-0F48-9AA8-B4A1B9236344}"/>
                    </a:ext>
                  </a:extLst>
                </p14:cNvPr>
                <p14:cNvContentPartPr/>
                <p14:nvPr/>
              </p14:nvContentPartPr>
              <p14:xfrm>
                <a:off x="10832819" y="2993771"/>
                <a:ext cx="529200" cy="2001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86CAB46-E8A2-0F48-9AA8-B4A1B923634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823819" y="2985131"/>
                  <a:ext cx="546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4BECDC3-4335-8B7B-1E0C-13139B07D174}"/>
                    </a:ext>
                  </a:extLst>
                </p14:cNvPr>
                <p14:cNvContentPartPr/>
                <p14:nvPr/>
              </p14:nvContentPartPr>
              <p14:xfrm>
                <a:off x="11315939" y="2872091"/>
                <a:ext cx="95760" cy="226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4BECDC3-4335-8B7B-1E0C-13139B07D17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07299" y="2863451"/>
                  <a:ext cx="113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5A4386A-9B23-7053-0959-5D20B7F10DD1}"/>
                    </a:ext>
                  </a:extLst>
                </p14:cNvPr>
                <p14:cNvContentPartPr/>
                <p14:nvPr/>
              </p14:nvContentPartPr>
              <p14:xfrm>
                <a:off x="11477579" y="2882531"/>
                <a:ext cx="137520" cy="3553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5A4386A-9B23-7053-0959-5D20B7F10DD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68579" y="2873891"/>
                  <a:ext cx="1551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9E80B7C-E260-5EAD-2186-195A6005DD07}"/>
                    </a:ext>
                  </a:extLst>
                </p14:cNvPr>
                <p14:cNvContentPartPr/>
                <p14:nvPr/>
              </p14:nvContentPartPr>
              <p14:xfrm>
                <a:off x="8950379" y="3628811"/>
                <a:ext cx="418680" cy="251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9E80B7C-E260-5EAD-2186-195A6005DD0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41379" y="3620171"/>
                  <a:ext cx="4363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04CF542-EDFA-2035-546B-167453262D48}"/>
                    </a:ext>
                  </a:extLst>
                </p14:cNvPr>
                <p14:cNvContentPartPr/>
                <p14:nvPr/>
              </p14:nvContentPartPr>
              <p14:xfrm>
                <a:off x="9588659" y="3637811"/>
                <a:ext cx="90720" cy="124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04CF542-EDFA-2035-546B-167453262D4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80019" y="3628811"/>
                  <a:ext cx="108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13E6FDC-688D-9A0C-EC89-A7CEA6557681}"/>
                    </a:ext>
                  </a:extLst>
                </p14:cNvPr>
                <p14:cNvContentPartPr/>
                <p14:nvPr/>
              </p14:nvContentPartPr>
              <p14:xfrm>
                <a:off x="9723299" y="3624851"/>
                <a:ext cx="241920" cy="1008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13E6FDC-688D-9A0C-EC89-A7CEA655768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714299" y="3616211"/>
                  <a:ext cx="259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673B922-78E1-80DD-82A6-096BC1589EC3}"/>
                    </a:ext>
                  </a:extLst>
                </p14:cNvPr>
                <p14:cNvContentPartPr/>
                <p14:nvPr/>
              </p14:nvContentPartPr>
              <p14:xfrm>
                <a:off x="10120379" y="3415691"/>
                <a:ext cx="272160" cy="321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673B922-78E1-80DD-82A6-096BC1589EC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11379" y="3406691"/>
                  <a:ext cx="2898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87D510B-50DE-8145-6487-CA4F0A59FDAA}"/>
                    </a:ext>
                  </a:extLst>
                </p14:cNvPr>
                <p14:cNvContentPartPr/>
                <p14:nvPr/>
              </p14:nvContentPartPr>
              <p14:xfrm>
                <a:off x="10599899" y="3450971"/>
                <a:ext cx="116280" cy="1119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87D510B-50DE-8145-6487-CA4F0A59FDA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90899" y="3441971"/>
                  <a:ext cx="133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06BB289-14F6-6851-5772-222D8C5075A9}"/>
                    </a:ext>
                  </a:extLst>
                </p14:cNvPr>
                <p14:cNvContentPartPr/>
                <p14:nvPr/>
              </p14:nvContentPartPr>
              <p14:xfrm>
                <a:off x="10780619" y="3327131"/>
                <a:ext cx="445680" cy="1882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06BB289-14F6-6851-5772-222D8C5075A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71619" y="3318131"/>
                  <a:ext cx="463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796DEB6-83F7-FADE-DBAF-3FB73B12445A}"/>
                    </a:ext>
                  </a:extLst>
                </p14:cNvPr>
                <p14:cNvContentPartPr/>
                <p14:nvPr/>
              </p14:nvContentPartPr>
              <p14:xfrm>
                <a:off x="11216939" y="3301211"/>
                <a:ext cx="154080" cy="105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796DEB6-83F7-FADE-DBAF-3FB73B12445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08299" y="3292211"/>
                  <a:ext cx="171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F8AED16-6649-C0C4-9C6D-81851110DB76}"/>
                    </a:ext>
                  </a:extLst>
                </p14:cNvPr>
                <p14:cNvContentPartPr/>
                <p14:nvPr/>
              </p14:nvContentPartPr>
              <p14:xfrm>
                <a:off x="11399819" y="3241451"/>
                <a:ext cx="126720" cy="114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F8AED16-6649-C0C4-9C6D-81851110DB7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390819" y="3232451"/>
                  <a:ext cx="144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7BA73A5-886E-F1D7-6FFA-494D2D78941D}"/>
                    </a:ext>
                  </a:extLst>
                </p14:cNvPr>
                <p14:cNvContentPartPr/>
                <p14:nvPr/>
              </p14:nvContentPartPr>
              <p14:xfrm>
                <a:off x="9353939" y="3955691"/>
                <a:ext cx="213120" cy="1422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7BA73A5-886E-F1D7-6FFA-494D2D78941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44939" y="3946691"/>
                  <a:ext cx="230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FADBB91-AE3A-EBA0-7407-938E11AD89C0}"/>
                    </a:ext>
                  </a:extLst>
                </p14:cNvPr>
                <p14:cNvContentPartPr/>
                <p14:nvPr/>
              </p14:nvContentPartPr>
              <p14:xfrm>
                <a:off x="9582899" y="3844451"/>
                <a:ext cx="47160" cy="1771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FADBB91-AE3A-EBA0-7407-938E11AD89C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74259" y="3835811"/>
                  <a:ext cx="64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990B419-DCED-343E-EA69-650BE41F11DC}"/>
                    </a:ext>
                  </a:extLst>
                </p14:cNvPr>
                <p14:cNvContentPartPr/>
                <p14:nvPr/>
              </p14:nvContentPartPr>
              <p14:xfrm>
                <a:off x="9658499" y="3878651"/>
                <a:ext cx="338040" cy="120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990B419-DCED-343E-EA69-650BE41F11D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49859" y="3869651"/>
                  <a:ext cx="355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1C53CCF-F425-8EAF-9039-0A8567753E47}"/>
                    </a:ext>
                  </a:extLst>
                </p14:cNvPr>
                <p14:cNvContentPartPr/>
                <p14:nvPr/>
              </p14:nvContentPartPr>
              <p14:xfrm>
                <a:off x="10285619" y="3837611"/>
                <a:ext cx="57600" cy="91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1C53CCF-F425-8EAF-9039-0A8567753E4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276979" y="3828611"/>
                  <a:ext cx="75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8315A72-5235-6C58-3CF5-121909A64444}"/>
                    </a:ext>
                  </a:extLst>
                </p14:cNvPr>
                <p14:cNvContentPartPr/>
                <p14:nvPr/>
              </p14:nvContentPartPr>
              <p14:xfrm>
                <a:off x="10410899" y="3787571"/>
                <a:ext cx="183960" cy="137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8315A72-5235-6C58-3CF5-121909A6444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01899" y="3778931"/>
                  <a:ext cx="201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509322F-8CA7-0ABF-3266-8AC804295651}"/>
                    </a:ext>
                  </a:extLst>
                </p14:cNvPr>
                <p14:cNvContentPartPr/>
                <p14:nvPr/>
              </p14:nvContentPartPr>
              <p14:xfrm>
                <a:off x="10609259" y="3650411"/>
                <a:ext cx="214920" cy="1958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509322F-8CA7-0ABF-3266-8AC80429565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00619" y="3641411"/>
                  <a:ext cx="232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215C619-3B06-166C-8D16-D301B7B3807A}"/>
                    </a:ext>
                  </a:extLst>
                </p14:cNvPr>
                <p14:cNvContentPartPr/>
                <p14:nvPr/>
              </p14:nvContentPartPr>
              <p14:xfrm>
                <a:off x="10456979" y="3645011"/>
                <a:ext cx="327600" cy="13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215C619-3B06-166C-8D16-D301B7B3807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448339" y="3636371"/>
                  <a:ext cx="345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94EE5C4-A5DA-8999-1D08-32E3192A8B31}"/>
                    </a:ext>
                  </a:extLst>
                </p14:cNvPr>
                <p14:cNvContentPartPr/>
                <p14:nvPr/>
              </p14:nvContentPartPr>
              <p14:xfrm>
                <a:off x="10847939" y="3678851"/>
                <a:ext cx="163080" cy="1386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94EE5C4-A5DA-8999-1D08-32E3192A8B3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39299" y="3669851"/>
                  <a:ext cx="180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0F8A281-F26E-64CD-2C8E-BF2561548D8B}"/>
                    </a:ext>
                  </a:extLst>
                </p14:cNvPr>
                <p14:cNvContentPartPr/>
                <p14:nvPr/>
              </p14:nvContentPartPr>
              <p14:xfrm>
                <a:off x="10879619" y="3705491"/>
                <a:ext cx="116280" cy="41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0F8A281-F26E-64CD-2C8E-BF2561548D8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70619" y="3696491"/>
                  <a:ext cx="133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AF1F068-664B-890B-4887-11E3C23FE70F}"/>
                    </a:ext>
                  </a:extLst>
                </p14:cNvPr>
                <p14:cNvContentPartPr/>
                <p14:nvPr/>
              </p14:nvContentPartPr>
              <p14:xfrm>
                <a:off x="11075459" y="3591731"/>
                <a:ext cx="90720" cy="1342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AF1F068-664B-890B-4887-11E3C23FE70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66459" y="3582731"/>
                  <a:ext cx="108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DCCA464-BB09-75EB-8E3A-9E4FE3C3925E}"/>
                    </a:ext>
                  </a:extLst>
                </p14:cNvPr>
                <p14:cNvContentPartPr/>
                <p14:nvPr/>
              </p14:nvContentPartPr>
              <p14:xfrm>
                <a:off x="11382899" y="3426131"/>
                <a:ext cx="212040" cy="2354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DCCA464-BB09-75EB-8E3A-9E4FE3C3925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373899" y="3417131"/>
                  <a:ext cx="229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53F5B4E-0DC4-AE42-3CD4-49CD27511AA8}"/>
                    </a:ext>
                  </a:extLst>
                </p14:cNvPr>
                <p14:cNvContentPartPr/>
                <p14:nvPr/>
              </p14:nvContentPartPr>
              <p14:xfrm>
                <a:off x="11498819" y="3358451"/>
                <a:ext cx="250560" cy="2998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53F5B4E-0DC4-AE42-3CD4-49CD27511AA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490179" y="3349811"/>
                  <a:ext cx="2682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A6BAAFF-7A7A-288F-8B96-752372AF3D17}"/>
                    </a:ext>
                  </a:extLst>
                </p14:cNvPr>
                <p14:cNvContentPartPr/>
                <p14:nvPr/>
              </p14:nvContentPartPr>
              <p14:xfrm>
                <a:off x="11797619" y="3406691"/>
                <a:ext cx="74160" cy="114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A6BAAFF-7A7A-288F-8B96-752372AF3D1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788979" y="3398051"/>
                  <a:ext cx="91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DA7BC27-AFE2-F2D3-7D03-1CBDD9E0242C}"/>
                    </a:ext>
                  </a:extLst>
                </p14:cNvPr>
                <p14:cNvContentPartPr/>
                <p14:nvPr/>
              </p14:nvContentPartPr>
              <p14:xfrm>
                <a:off x="10428179" y="3983771"/>
                <a:ext cx="135360" cy="125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DA7BC27-AFE2-F2D3-7D03-1CBDD9E0242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19179" y="3974771"/>
                  <a:ext cx="153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61A9147-57F0-28B2-C00F-CC52AE2702A0}"/>
                    </a:ext>
                  </a:extLst>
                </p14:cNvPr>
                <p14:cNvContentPartPr/>
                <p14:nvPr/>
              </p14:nvContentPartPr>
              <p14:xfrm>
                <a:off x="10590539" y="3942371"/>
                <a:ext cx="277560" cy="116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61A9147-57F0-28B2-C00F-CC52AE2702A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81899" y="3933371"/>
                  <a:ext cx="295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EE965E8-B48B-FF81-FDC0-FE34734B289F}"/>
                    </a:ext>
                  </a:extLst>
                </p14:cNvPr>
                <p14:cNvContentPartPr/>
                <p14:nvPr/>
              </p14:nvContentPartPr>
              <p14:xfrm>
                <a:off x="10877099" y="3896651"/>
                <a:ext cx="111600" cy="619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EE965E8-B48B-FF81-FDC0-FE34734B289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868459" y="3888011"/>
                  <a:ext cx="129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6B5BDAA-FF6B-2EC0-6DDB-CF7B87624E18}"/>
                    </a:ext>
                  </a:extLst>
                </p14:cNvPr>
                <p14:cNvContentPartPr/>
                <p14:nvPr/>
              </p14:nvContentPartPr>
              <p14:xfrm>
                <a:off x="11033339" y="3838691"/>
                <a:ext cx="86400" cy="741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6B5BDAA-FF6B-2EC0-6DDB-CF7B87624E1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024699" y="3829691"/>
                  <a:ext cx="104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600732D-04AA-245B-E941-95A94F45E0BC}"/>
                    </a:ext>
                  </a:extLst>
                </p14:cNvPr>
                <p14:cNvContentPartPr/>
                <p14:nvPr/>
              </p14:nvContentPartPr>
              <p14:xfrm>
                <a:off x="11188139" y="3804131"/>
                <a:ext cx="135360" cy="1814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600732D-04AA-245B-E941-95A94F45E0B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79139" y="3795491"/>
                  <a:ext cx="153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70CFB6D-662B-FC9F-7C59-627D6166534C}"/>
                    </a:ext>
                  </a:extLst>
                </p14:cNvPr>
                <p14:cNvContentPartPr/>
                <p14:nvPr/>
              </p14:nvContentPartPr>
              <p14:xfrm>
                <a:off x="11319899" y="3687131"/>
                <a:ext cx="107280" cy="1688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70CFB6D-662B-FC9F-7C59-627D6166534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310899" y="3678491"/>
                  <a:ext cx="124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E4FD5A1-094F-8B4C-ED28-FFF061236118}"/>
                    </a:ext>
                  </a:extLst>
                </p14:cNvPr>
                <p14:cNvContentPartPr/>
                <p14:nvPr/>
              </p14:nvContentPartPr>
              <p14:xfrm>
                <a:off x="11533739" y="3591731"/>
                <a:ext cx="223920" cy="2844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E4FD5A1-094F-8B4C-ED28-FFF06123611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525099" y="3582731"/>
                  <a:ext cx="2415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1A8D06B-D0BE-E4A6-C2B3-E8264B91C0FE}"/>
                    </a:ext>
                  </a:extLst>
                </p14:cNvPr>
                <p14:cNvContentPartPr/>
                <p14:nvPr/>
              </p14:nvContentPartPr>
              <p14:xfrm>
                <a:off x="11260139" y="3910331"/>
                <a:ext cx="219240" cy="219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1A8D06B-D0BE-E4A6-C2B3-E8264B91C0F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251139" y="3901331"/>
                  <a:ext cx="236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9083DC5-BE63-4C42-3B0E-000EC91BE0E0}"/>
                    </a:ext>
                  </a:extLst>
                </p14:cNvPr>
                <p14:cNvContentPartPr/>
                <p14:nvPr/>
              </p14:nvContentPartPr>
              <p14:xfrm>
                <a:off x="11548499" y="3876131"/>
                <a:ext cx="26640" cy="1152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9083DC5-BE63-4C42-3B0E-000EC91BE0E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539499" y="3867491"/>
                  <a:ext cx="44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4CAD5E4-42C4-C245-3D92-F76E1187FE77}"/>
                    </a:ext>
                  </a:extLst>
                </p14:cNvPr>
                <p14:cNvContentPartPr/>
                <p14:nvPr/>
              </p14:nvContentPartPr>
              <p14:xfrm>
                <a:off x="11446979" y="3812411"/>
                <a:ext cx="324000" cy="2512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4CAD5E4-42C4-C245-3D92-F76E1187FE7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438339" y="3803771"/>
                  <a:ext cx="341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F0861FD-0971-6FA2-262A-B0CB82D4B261}"/>
                    </a:ext>
                  </a:extLst>
                </p14:cNvPr>
                <p14:cNvContentPartPr/>
                <p14:nvPr/>
              </p14:nvContentPartPr>
              <p14:xfrm>
                <a:off x="11654699" y="3735371"/>
                <a:ext cx="242280" cy="1429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F0861FD-0971-6FA2-262A-B0CB82D4B26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646059" y="3726371"/>
                  <a:ext cx="25992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6F6E73D-E2E6-8C40-5FCA-72DB9262FB0B}"/>
              </a:ext>
            </a:extLst>
          </p:cNvPr>
          <p:cNvGrpSpPr/>
          <p:nvPr/>
        </p:nvGrpSpPr>
        <p:grpSpPr>
          <a:xfrm>
            <a:off x="387884" y="3471148"/>
            <a:ext cx="7957800" cy="2864160"/>
            <a:chOff x="387884" y="3471148"/>
            <a:chExt cx="7957800" cy="28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A7238C5-5556-135C-66B7-172A3BD09D0E}"/>
                    </a:ext>
                  </a:extLst>
                </p14:cNvPr>
                <p14:cNvContentPartPr/>
                <p14:nvPr/>
              </p14:nvContentPartPr>
              <p14:xfrm>
                <a:off x="7640444" y="4120948"/>
                <a:ext cx="336960" cy="46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A7238C5-5556-135C-66B7-172A3BD09D0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31804" y="4111948"/>
                  <a:ext cx="354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140EF6A-E871-ECFB-25F1-16141493D87F}"/>
                    </a:ext>
                  </a:extLst>
                </p14:cNvPr>
                <p14:cNvContentPartPr/>
                <p14:nvPr/>
              </p14:nvContentPartPr>
              <p14:xfrm>
                <a:off x="6536684" y="3952108"/>
                <a:ext cx="489600" cy="60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140EF6A-E871-ECFB-25F1-16141493D87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528044" y="3943468"/>
                  <a:ext cx="507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7079027-92E1-393B-5EA3-ABEB62667FBC}"/>
                    </a:ext>
                  </a:extLst>
                </p14:cNvPr>
                <p14:cNvContentPartPr/>
                <p14:nvPr/>
              </p14:nvContentPartPr>
              <p14:xfrm>
                <a:off x="387884" y="3471148"/>
                <a:ext cx="7957800" cy="2864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7079027-92E1-393B-5EA3-ABEB62667FB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79244" y="3462508"/>
                  <a:ext cx="7975440" cy="28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5B70025-EBC8-B3BD-8DF4-CCCE620E851F}"/>
                    </a:ext>
                  </a:extLst>
                </p14:cNvPr>
                <p14:cNvContentPartPr/>
                <p14:nvPr/>
              </p14:nvContentPartPr>
              <p14:xfrm>
                <a:off x="500924" y="3505348"/>
                <a:ext cx="812880" cy="643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5B70025-EBC8-B3BD-8DF4-CCCE620E851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1924" y="3496708"/>
                  <a:ext cx="830520" cy="66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333" y="2280114"/>
            <a:ext cx="829527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„goods and services“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material and immaterial goods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464" y="5324811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„specific time period 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Quater or year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1464" y="670489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„finished“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Only value added is considered = 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</a:t>
            </a:r>
            <a:r>
              <a:rPr lang="de-DE" altLang="de-DE" sz="2177">
                <a:solidFill>
                  <a:srgbClr val="000000"/>
                </a:solidFill>
              </a:rPr>
              <a:t>	Production – intermediate consumption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D570688-5845-95A9-9850-EFFC073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7" y="3975158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–</a:t>
            </a:r>
            <a:r>
              <a:rPr lang="de-DE" altLang="de-DE" sz="2177">
                <a:solidFill>
                  <a:srgbClr val="000000"/>
                </a:solidFill>
              </a:rPr>
              <a:t>	factor income of non citizens in the 								considered country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A9B7F3A-E630-9BDD-F3AF-A4E4C0E7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4" y="3518365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national concept </a:t>
            </a:r>
            <a:r>
              <a:rPr lang="de-DE" altLang="de-DE" sz="2177" dirty="0">
                <a:solidFill>
                  <a:srgbClr val="000000"/>
                </a:solidFill>
              </a:rPr>
              <a:t>=	</a:t>
            </a:r>
            <a:r>
              <a:rPr lang="de-DE" altLang="de-DE" sz="2177">
                <a:solidFill>
                  <a:srgbClr val="000000"/>
                </a:solidFill>
              </a:rPr>
              <a:t>	 domestic concept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92EE2BF-509E-6A65-8352-951E3487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3" y="4456790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</a:t>
            </a:r>
            <a:r>
              <a:rPr lang="de-DE" altLang="de-DE" sz="2177">
                <a:solidFill>
                  <a:srgbClr val="000000"/>
                </a:solidFill>
              </a:rPr>
              <a:t>	 factor income of citizens of the considered 								country from abroad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F6647-1C3B-68C3-DBFE-ED18FBD3C44C}"/>
              </a:ext>
            </a:extLst>
          </p:cNvPr>
          <p:cNvSpPr txBox="1"/>
          <p:nvPr/>
        </p:nvSpPr>
        <p:spPr>
          <a:xfrm>
            <a:off x="309237" y="3213636"/>
            <a:ext cx="6146800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de-DE" altLang="de-DE" sz="2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„wihin a countries borders“:</a:t>
            </a:r>
            <a:endParaRPr lang="de-DE" altLang="de-DE" sz="218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3B76B8D-D11E-0386-2173-47FBA8C0A2CD}"/>
                  </a:ext>
                </a:extLst>
              </p14:cNvPr>
              <p14:cNvContentPartPr/>
              <p14:nvPr/>
            </p14:nvContentPartPr>
            <p14:xfrm>
              <a:off x="402179" y="1346411"/>
              <a:ext cx="1199160" cy="112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3B76B8D-D11E-0386-2173-47FBA8C0A2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79" y="1337411"/>
                <a:ext cx="121680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8148D5F-2950-E472-ED38-2383FA47173A}"/>
              </a:ext>
            </a:extLst>
          </p:cNvPr>
          <p:cNvGrpSpPr/>
          <p:nvPr/>
        </p:nvGrpSpPr>
        <p:grpSpPr>
          <a:xfrm>
            <a:off x="829859" y="1968851"/>
            <a:ext cx="4206240" cy="215640"/>
            <a:chOff x="829859" y="1968851"/>
            <a:chExt cx="420624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6FEA76F-9AED-9EE9-842F-C7586E3DC967}"/>
                    </a:ext>
                  </a:extLst>
                </p14:cNvPr>
                <p14:cNvContentPartPr/>
                <p14:nvPr/>
              </p14:nvContentPartPr>
              <p14:xfrm>
                <a:off x="829859" y="2077571"/>
                <a:ext cx="1290600" cy="106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6FEA76F-9AED-9EE9-842F-C7586E3DC96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0859" y="2068571"/>
                  <a:ext cx="1308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7FA21E2-C0FA-F59A-459A-72182D53CBA4}"/>
                    </a:ext>
                  </a:extLst>
                </p14:cNvPr>
                <p14:cNvContentPartPr/>
                <p14:nvPr/>
              </p14:nvContentPartPr>
              <p14:xfrm>
                <a:off x="2433659" y="2085851"/>
                <a:ext cx="2602440" cy="39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7FA21E2-C0FA-F59A-459A-72182D53CB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25019" y="2077211"/>
                  <a:ext cx="2620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419C284-7DF9-8EBF-AADF-994785CF63B7}"/>
                    </a:ext>
                  </a:extLst>
                </p14:cNvPr>
                <p14:cNvContentPartPr/>
                <p14:nvPr/>
              </p14:nvContentPartPr>
              <p14:xfrm>
                <a:off x="903659" y="2104931"/>
                <a:ext cx="1236240" cy="56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419C284-7DF9-8EBF-AADF-994785CF63B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4659" y="2095931"/>
                  <a:ext cx="1253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04B5BAA-EED1-E0A2-89C6-88AB738D6F0A}"/>
                    </a:ext>
                  </a:extLst>
                </p14:cNvPr>
                <p14:cNvContentPartPr/>
                <p14:nvPr/>
              </p14:nvContentPartPr>
              <p14:xfrm>
                <a:off x="2361659" y="1968851"/>
                <a:ext cx="2410560" cy="102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04B5BAA-EED1-E0A2-89C6-88AB738D6F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53019" y="1959851"/>
                  <a:ext cx="242820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37B82F6-2B4A-28D3-86AF-9A89BAB59AB7}"/>
              </a:ext>
            </a:extLst>
          </p:cNvPr>
          <p:cNvGrpSpPr/>
          <p:nvPr/>
        </p:nvGrpSpPr>
        <p:grpSpPr>
          <a:xfrm>
            <a:off x="228299" y="2637011"/>
            <a:ext cx="7619760" cy="3100680"/>
            <a:chOff x="228299" y="2637011"/>
            <a:chExt cx="7619760" cy="31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F613EC3-F12D-B8D9-B4B9-6C8F22EB5D8C}"/>
                    </a:ext>
                  </a:extLst>
                </p14:cNvPr>
                <p14:cNvContentPartPr/>
                <p14:nvPr/>
              </p14:nvContentPartPr>
              <p14:xfrm>
                <a:off x="574979" y="2637011"/>
                <a:ext cx="2302560" cy="88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F613EC3-F12D-B8D9-B4B9-6C8F22EB5D8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5979" y="2628011"/>
                  <a:ext cx="2320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49F73F8-A3F7-2BCF-BD28-7B6DC83C9C7B}"/>
                    </a:ext>
                  </a:extLst>
                </p14:cNvPr>
                <p14:cNvContentPartPr/>
                <p14:nvPr/>
              </p14:nvContentPartPr>
              <p14:xfrm>
                <a:off x="499379" y="2974691"/>
                <a:ext cx="4022640" cy="230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49F73F8-A3F7-2BCF-BD28-7B6DC83C9C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0379" y="2965691"/>
                  <a:ext cx="4040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DAEF87A-4354-176A-FEA7-81DF4FFDB1B9}"/>
                    </a:ext>
                  </a:extLst>
                </p14:cNvPr>
                <p14:cNvContentPartPr/>
                <p14:nvPr/>
              </p14:nvContentPartPr>
              <p14:xfrm>
                <a:off x="2468219" y="3243611"/>
                <a:ext cx="816120" cy="33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DAEF87A-4354-176A-FEA7-81DF4FFDB1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59579" y="3234971"/>
                  <a:ext cx="833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A81863C-E98F-C456-0D27-F37C0AA0BC67}"/>
                    </a:ext>
                  </a:extLst>
                </p14:cNvPr>
                <p14:cNvContentPartPr/>
                <p14:nvPr/>
              </p14:nvContentPartPr>
              <p14:xfrm>
                <a:off x="228299" y="3363131"/>
                <a:ext cx="284760" cy="448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A81863C-E98F-C456-0D27-F37C0AA0BC6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9659" y="3354131"/>
                  <a:ext cx="3024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1038BFA-A630-804B-9386-0AB5452C167B}"/>
                    </a:ext>
                  </a:extLst>
                </p14:cNvPr>
                <p14:cNvContentPartPr/>
                <p14:nvPr/>
              </p14:nvContentPartPr>
              <p14:xfrm>
                <a:off x="399299" y="4273571"/>
                <a:ext cx="2113920" cy="1126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1038BFA-A630-804B-9386-0AB5452C16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0299" y="4264571"/>
                  <a:ext cx="2131560" cy="11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AF71109-DD79-5674-643B-58905FDC2706}"/>
                    </a:ext>
                  </a:extLst>
                </p14:cNvPr>
                <p14:cNvContentPartPr/>
                <p14:nvPr/>
              </p14:nvContentPartPr>
              <p14:xfrm>
                <a:off x="3328259" y="3250811"/>
                <a:ext cx="4519800" cy="2486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AF71109-DD79-5674-643B-58905FDC270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19619" y="3241811"/>
                  <a:ext cx="4537440" cy="250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EE90C74-7013-6B3D-5E86-D36573886D1E}"/>
              </a:ext>
            </a:extLst>
          </p:cNvPr>
          <p:cNvGrpSpPr/>
          <p:nvPr/>
        </p:nvGrpSpPr>
        <p:grpSpPr>
          <a:xfrm>
            <a:off x="460139" y="5978891"/>
            <a:ext cx="1980720" cy="583200"/>
            <a:chOff x="460139" y="5978891"/>
            <a:chExt cx="198072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9649737-BEE0-A54E-74A6-215054B55E99}"/>
                    </a:ext>
                  </a:extLst>
                </p14:cNvPr>
                <p14:cNvContentPartPr/>
                <p14:nvPr/>
              </p14:nvContentPartPr>
              <p14:xfrm>
                <a:off x="460139" y="6306131"/>
                <a:ext cx="1980360" cy="158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9649737-BEE0-A54E-74A6-215054B55E9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1499" y="6297131"/>
                  <a:ext cx="1998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FD3BF9A-D2F7-BF11-A09A-A15E8D32D2C2}"/>
                    </a:ext>
                  </a:extLst>
                </p14:cNvPr>
                <p14:cNvContentPartPr/>
                <p14:nvPr/>
              </p14:nvContentPartPr>
              <p14:xfrm>
                <a:off x="1616819" y="5978891"/>
                <a:ext cx="824040" cy="583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FD3BF9A-D2F7-BF11-A09A-A15E8D32D2C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07819" y="5969891"/>
                  <a:ext cx="841680" cy="60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" grpId="0"/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Calculating GDP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Production approach 		– 	Value added of all economic sectors (activities) 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Expenditure approach </a:t>
            </a:r>
            <a:r>
              <a:rPr lang="de-DE" altLang="de-DE" sz="2400" dirty="0">
                <a:solidFill>
                  <a:srgbClr val="000000"/>
                </a:solidFill>
              </a:rPr>
              <a:t>	– </a:t>
            </a:r>
            <a:r>
              <a:rPr lang="de-DE" altLang="de-DE" sz="2400">
                <a:solidFill>
                  <a:srgbClr val="000000"/>
                </a:solidFill>
              </a:rPr>
              <a:t>	</a:t>
            </a:r>
            <a:r>
              <a:rPr lang="en-US" altLang="de-DE" sz="2400">
                <a:solidFill>
                  <a:srgbClr val="000000"/>
                </a:solidFill>
              </a:rPr>
              <a:t>final uses of goods and services (consumption, investment,</a:t>
            </a: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</a:rPr>
              <a:t>									government expentitures, net exports (Ex-Im)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Income approach </a:t>
            </a: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>
                <a:solidFill>
                  <a:srgbClr val="000000"/>
                </a:solidFill>
              </a:rPr>
              <a:t>		–	Distribution of income on the different factors of production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									(capital and labor) 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173EE23-8AAA-7E04-7359-DCDD8DAA932F}"/>
              </a:ext>
            </a:extLst>
          </p:cNvPr>
          <p:cNvGrpSpPr/>
          <p:nvPr/>
        </p:nvGrpSpPr>
        <p:grpSpPr>
          <a:xfrm>
            <a:off x="8025539" y="25571"/>
            <a:ext cx="2216880" cy="1193400"/>
            <a:chOff x="8025539" y="25571"/>
            <a:chExt cx="2216880" cy="11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4068962-50B8-5D5C-8BE9-89AC170010C6}"/>
                    </a:ext>
                  </a:extLst>
                </p14:cNvPr>
                <p14:cNvContentPartPr/>
                <p14:nvPr/>
              </p14:nvContentPartPr>
              <p14:xfrm>
                <a:off x="8434139" y="174971"/>
                <a:ext cx="45000" cy="7639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4068962-50B8-5D5C-8BE9-89AC170010C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25499" y="165971"/>
                  <a:ext cx="62640" cy="78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5BA0A89-8A1D-3119-0C26-ABBC1AA9B7B4}"/>
                    </a:ext>
                  </a:extLst>
                </p14:cNvPr>
                <p14:cNvContentPartPr/>
                <p14:nvPr/>
              </p14:nvContentPartPr>
              <p14:xfrm>
                <a:off x="8170979" y="825851"/>
                <a:ext cx="1731240" cy="170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5BA0A89-8A1D-3119-0C26-ABBC1AA9B7B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62339" y="817211"/>
                  <a:ext cx="1748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39C75DA-61DB-EFE5-976B-F63DDAFA50F6}"/>
                    </a:ext>
                  </a:extLst>
                </p14:cNvPr>
                <p14:cNvContentPartPr/>
                <p14:nvPr/>
              </p14:nvContentPartPr>
              <p14:xfrm>
                <a:off x="9883139" y="716051"/>
                <a:ext cx="359280" cy="3344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39C75DA-61DB-EFE5-976B-F63DDAFA50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74139" y="707411"/>
                  <a:ext cx="3769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8B0A035-8CCD-05B8-5C8D-85596B29224F}"/>
                    </a:ext>
                  </a:extLst>
                </p14:cNvPr>
                <p14:cNvContentPartPr/>
                <p14:nvPr/>
              </p14:nvContentPartPr>
              <p14:xfrm>
                <a:off x="8206259" y="25571"/>
                <a:ext cx="382680" cy="239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8B0A035-8CCD-05B8-5C8D-85596B2922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97619" y="16931"/>
                  <a:ext cx="400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536BCEF-D9BB-1106-2BA1-4402447A1C56}"/>
                    </a:ext>
                  </a:extLst>
                </p14:cNvPr>
                <p14:cNvContentPartPr/>
                <p14:nvPr/>
              </p14:nvContentPartPr>
              <p14:xfrm>
                <a:off x="8025539" y="57971"/>
                <a:ext cx="155160" cy="344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536BCEF-D9BB-1106-2BA1-4402447A1C5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16539" y="49331"/>
                  <a:ext cx="1728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FB27D2C-F99B-0681-1414-E8851A99D402}"/>
                    </a:ext>
                  </a:extLst>
                </p14:cNvPr>
                <p14:cNvContentPartPr/>
                <p14:nvPr/>
              </p14:nvContentPartPr>
              <p14:xfrm>
                <a:off x="9965579" y="961571"/>
                <a:ext cx="171720" cy="257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FB27D2C-F99B-0681-1414-E8851A99D40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56939" y="952931"/>
                  <a:ext cx="189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252252A-E27E-4ABC-3217-755C263288FD}"/>
                    </a:ext>
                  </a:extLst>
                </p14:cNvPr>
                <p14:cNvContentPartPr/>
                <p14:nvPr/>
              </p14:nvContentPartPr>
              <p14:xfrm>
                <a:off x="9976739" y="1042931"/>
                <a:ext cx="170640" cy="150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252252A-E27E-4ABC-3217-755C263288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67739" y="1034291"/>
                  <a:ext cx="188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DE1CAC0-1324-883A-2D63-6464208CB056}"/>
                    </a:ext>
                  </a:extLst>
                </p14:cNvPr>
                <p14:cNvContentPartPr/>
                <p14:nvPr/>
              </p14:nvContentPartPr>
              <p14:xfrm>
                <a:off x="8800619" y="203051"/>
                <a:ext cx="718200" cy="543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DE1CAC0-1324-883A-2D63-6464208CB0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91979" y="194411"/>
                  <a:ext cx="7358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C95683A-2DAE-E1BF-216C-D575DF067FD5}"/>
                    </a:ext>
                  </a:extLst>
                </p14:cNvPr>
                <p14:cNvContentPartPr/>
                <p14:nvPr/>
              </p14:nvContentPartPr>
              <p14:xfrm>
                <a:off x="8839859" y="195851"/>
                <a:ext cx="641520" cy="429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C95683A-2DAE-E1BF-216C-D575DF067F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30859" y="186851"/>
                  <a:ext cx="6591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8A1C476-1478-A8C7-9AF0-95550D64FD81}"/>
                    </a:ext>
                  </a:extLst>
                </p14:cNvPr>
                <p14:cNvContentPartPr/>
                <p14:nvPr/>
              </p14:nvContentPartPr>
              <p14:xfrm>
                <a:off x="9745619" y="72371"/>
                <a:ext cx="117000" cy="1886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8A1C476-1478-A8C7-9AF0-95550D64FD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36979" y="63371"/>
                  <a:ext cx="134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A5BE080-9AC3-607B-4B74-F84AC87B8A2F}"/>
                    </a:ext>
                  </a:extLst>
                </p14:cNvPr>
                <p14:cNvContentPartPr/>
                <p14:nvPr/>
              </p14:nvContentPartPr>
              <p14:xfrm>
                <a:off x="9807179" y="603011"/>
                <a:ext cx="15480" cy="127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A5BE080-9AC3-607B-4B74-F84AC87B8A2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98179" y="594371"/>
                  <a:ext cx="33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C3A5A6E-5A5E-9BE0-D4F3-230055E03D1D}"/>
                    </a:ext>
                  </a:extLst>
                </p14:cNvPr>
                <p14:cNvContentPartPr/>
                <p14:nvPr/>
              </p14:nvContentPartPr>
              <p14:xfrm>
                <a:off x="9735179" y="578891"/>
                <a:ext cx="204120" cy="143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C3A5A6E-5A5E-9BE0-D4F3-230055E03D1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26179" y="569891"/>
                  <a:ext cx="221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0D6BB6E-D59F-A5B9-14A5-4FB65FEE598C}"/>
                    </a:ext>
                  </a:extLst>
                </p14:cNvPr>
                <p14:cNvContentPartPr/>
                <p14:nvPr/>
              </p14:nvContentPartPr>
              <p14:xfrm>
                <a:off x="8554379" y="555851"/>
                <a:ext cx="126720" cy="5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0D6BB6E-D59F-A5B9-14A5-4FB65FEE598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45379" y="546851"/>
                  <a:ext cx="144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089A7CD-8413-2D6C-04C8-BAE0D269F944}"/>
                    </a:ext>
                  </a:extLst>
                </p14:cNvPr>
                <p14:cNvContentPartPr/>
                <p14:nvPr/>
              </p14:nvContentPartPr>
              <p14:xfrm>
                <a:off x="8872619" y="502931"/>
                <a:ext cx="313920" cy="130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089A7CD-8413-2D6C-04C8-BAE0D269F94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63619" y="494291"/>
                  <a:ext cx="331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C20B807-E5E7-DECB-684E-7475F8161A6D}"/>
                    </a:ext>
                  </a:extLst>
                </p14:cNvPr>
                <p14:cNvContentPartPr/>
                <p14:nvPr/>
              </p14:nvContentPartPr>
              <p14:xfrm>
                <a:off x="9198059" y="759251"/>
                <a:ext cx="16200" cy="158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C20B807-E5E7-DECB-684E-7475F8161A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89059" y="750611"/>
                  <a:ext cx="33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CD40CF7-1270-1277-F431-C7C1981CCDCA}"/>
                    </a:ext>
                  </a:extLst>
                </p14:cNvPr>
                <p14:cNvContentPartPr/>
                <p14:nvPr/>
              </p14:nvContentPartPr>
              <p14:xfrm>
                <a:off x="9334139" y="1032491"/>
                <a:ext cx="105840" cy="57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CD40CF7-1270-1277-F431-C7C1981CCD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25499" y="1023851"/>
                  <a:ext cx="123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159AD1-D59D-1398-CE89-80093BF16E5B}"/>
                    </a:ext>
                  </a:extLst>
                </p14:cNvPr>
                <p14:cNvContentPartPr/>
                <p14:nvPr/>
              </p14:nvContentPartPr>
              <p14:xfrm>
                <a:off x="9218939" y="914771"/>
                <a:ext cx="167760" cy="178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159AD1-D59D-1398-CE89-80093BF16E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10299" y="906131"/>
                  <a:ext cx="185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578011E-AFEA-D3C1-1D7C-5005311DFF62}"/>
                    </a:ext>
                  </a:extLst>
                </p14:cNvPr>
                <p14:cNvContentPartPr/>
                <p14:nvPr/>
              </p14:nvContentPartPr>
              <p14:xfrm>
                <a:off x="9569579" y="996131"/>
                <a:ext cx="83520" cy="199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578011E-AFEA-D3C1-1D7C-5005311DFF6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60579" y="987491"/>
                  <a:ext cx="101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A1B04BF-9E0D-803E-8426-F3C11CDA184A}"/>
                    </a:ext>
                  </a:extLst>
                </p14:cNvPr>
                <p14:cNvContentPartPr/>
                <p14:nvPr/>
              </p14:nvContentPartPr>
              <p14:xfrm>
                <a:off x="9537899" y="1046171"/>
                <a:ext cx="145440" cy="763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A1B04BF-9E0D-803E-8426-F3C11CDA184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28899" y="1037171"/>
                  <a:ext cx="163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61BF066-A043-A942-499C-7B4B56DB37B6}"/>
                    </a:ext>
                  </a:extLst>
                </p14:cNvPr>
                <p14:cNvContentPartPr/>
                <p14:nvPr/>
              </p14:nvContentPartPr>
              <p14:xfrm>
                <a:off x="9684059" y="924851"/>
                <a:ext cx="110880" cy="135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61BF066-A043-A942-499C-7B4B56DB37B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75419" y="916211"/>
                  <a:ext cx="128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4455545-6897-D178-CBCA-0CE8EFDB2BF6}"/>
                    </a:ext>
                  </a:extLst>
                </p14:cNvPr>
                <p14:cNvContentPartPr/>
                <p14:nvPr/>
              </p14:nvContentPartPr>
              <p14:xfrm>
                <a:off x="8034179" y="513371"/>
                <a:ext cx="99000" cy="195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4455545-6897-D178-CBCA-0CE8EFDB2B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25539" y="504371"/>
                  <a:ext cx="116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4EB7472-B542-C6AF-712C-A020BDC97F2C}"/>
                    </a:ext>
                  </a:extLst>
                </p14:cNvPr>
                <p14:cNvContentPartPr/>
                <p14:nvPr/>
              </p14:nvContentPartPr>
              <p14:xfrm>
                <a:off x="8115899" y="383051"/>
                <a:ext cx="155880" cy="168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4EB7472-B542-C6AF-712C-A020BDC97F2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06899" y="374411"/>
                  <a:ext cx="17352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791EEC0-8A32-6684-B787-F16D8008BF60}"/>
                  </a:ext>
                </a:extLst>
              </p14:cNvPr>
              <p14:cNvContentPartPr/>
              <p14:nvPr/>
            </p14:nvContentPartPr>
            <p14:xfrm>
              <a:off x="370499" y="1520291"/>
              <a:ext cx="2019600" cy="1191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791EEC0-8A32-6684-B787-F16D8008BF6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1499" y="1511291"/>
                <a:ext cx="2037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5A164AC-333A-6D37-B63C-BB163EA26AFA}"/>
                  </a:ext>
                </a:extLst>
              </p14:cNvPr>
              <p14:cNvContentPartPr/>
              <p14:nvPr/>
            </p14:nvContentPartPr>
            <p14:xfrm>
              <a:off x="4001819" y="1523891"/>
              <a:ext cx="5811840" cy="1256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5A164AC-333A-6D37-B63C-BB163EA26AF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93179" y="1515251"/>
                <a:ext cx="58294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BF3D25E-2BDB-752C-0544-D3AA9C8CD079}"/>
                  </a:ext>
                </a:extLst>
              </p14:cNvPr>
              <p14:cNvContentPartPr/>
              <p14:nvPr/>
            </p14:nvContentPartPr>
            <p14:xfrm>
              <a:off x="380579" y="2381411"/>
              <a:ext cx="2766600" cy="1047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BF3D25E-2BDB-752C-0544-D3AA9C8CD0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1579" y="2372771"/>
                <a:ext cx="27842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1BD40CA-C9FA-8871-2C37-88CDB8CCA948}"/>
                  </a:ext>
                </a:extLst>
              </p14:cNvPr>
              <p14:cNvContentPartPr/>
              <p14:nvPr/>
            </p14:nvContentPartPr>
            <p14:xfrm>
              <a:off x="3960419" y="2255411"/>
              <a:ext cx="3827160" cy="1094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1BD40CA-C9FA-8871-2C37-88CDB8CCA94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51419" y="2246771"/>
                <a:ext cx="384480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F8519B9-E5FE-A281-8659-784D5E563DEA}"/>
              </a:ext>
            </a:extLst>
          </p:cNvPr>
          <p:cNvGrpSpPr/>
          <p:nvPr/>
        </p:nvGrpSpPr>
        <p:grpSpPr>
          <a:xfrm>
            <a:off x="4002539" y="2256851"/>
            <a:ext cx="5774760" cy="574560"/>
            <a:chOff x="4002539" y="2256851"/>
            <a:chExt cx="577476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FE860F8-3C52-9B3A-1E75-34E020E4DBFF}"/>
                    </a:ext>
                  </a:extLst>
                </p14:cNvPr>
                <p14:cNvContentPartPr/>
                <p14:nvPr/>
              </p14:nvContentPartPr>
              <p14:xfrm>
                <a:off x="4002539" y="2573651"/>
                <a:ext cx="3372840" cy="141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FE860F8-3C52-9B3A-1E75-34E020E4DB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93539" y="2565011"/>
                  <a:ext cx="3390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DF524BB-7D62-488A-ACC1-F3E9EE4ED37B}"/>
                    </a:ext>
                  </a:extLst>
                </p14:cNvPr>
                <p14:cNvContentPartPr/>
                <p14:nvPr/>
              </p14:nvContentPartPr>
              <p14:xfrm>
                <a:off x="6993779" y="2256851"/>
                <a:ext cx="2783520" cy="574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DF524BB-7D62-488A-ACC1-F3E9EE4ED37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85139" y="2248211"/>
                  <a:ext cx="2801160" cy="59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5E80FB00-AAF4-B318-6B8A-63DEA8025F33}"/>
                  </a:ext>
                </a:extLst>
              </p14:cNvPr>
              <p14:cNvContentPartPr/>
              <p14:nvPr/>
            </p14:nvContentPartPr>
            <p14:xfrm>
              <a:off x="347459" y="3427571"/>
              <a:ext cx="2325960" cy="475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5E80FB00-AAF4-B318-6B8A-63DEA8025F3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8819" y="3418571"/>
                <a:ext cx="23436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8193" name="Freihand 48192">
                <a:extLst>
                  <a:ext uri="{FF2B5EF4-FFF2-40B4-BE49-F238E27FC236}">
                    <a16:creationId xmlns:a16="http://schemas.microsoft.com/office/drawing/2014/main" id="{7E8BB300-F115-B683-4334-A1C8B121071A}"/>
                  </a:ext>
                </a:extLst>
              </p14:cNvPr>
              <p14:cNvContentPartPr/>
              <p14:nvPr/>
            </p14:nvContentPartPr>
            <p14:xfrm>
              <a:off x="4928099" y="6083651"/>
              <a:ext cx="974880" cy="664200"/>
            </p14:xfrm>
          </p:contentPart>
        </mc:Choice>
        <mc:Fallback xmlns="">
          <p:pic>
            <p:nvPicPr>
              <p:cNvPr id="48193" name="Freihand 48192">
                <a:extLst>
                  <a:ext uri="{FF2B5EF4-FFF2-40B4-BE49-F238E27FC236}">
                    <a16:creationId xmlns:a16="http://schemas.microsoft.com/office/drawing/2014/main" id="{7E8BB300-F115-B683-4334-A1C8B121071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19099" y="6075011"/>
                <a:ext cx="992520" cy="68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96" name="Gruppieren 48195">
            <a:extLst>
              <a:ext uri="{FF2B5EF4-FFF2-40B4-BE49-F238E27FC236}">
                <a16:creationId xmlns:a16="http://schemas.microsoft.com/office/drawing/2014/main" id="{2448CA41-E3FC-F60F-EA9F-EC569D5C0F7F}"/>
              </a:ext>
            </a:extLst>
          </p:cNvPr>
          <p:cNvGrpSpPr/>
          <p:nvPr/>
        </p:nvGrpSpPr>
        <p:grpSpPr>
          <a:xfrm>
            <a:off x="1811219" y="3658331"/>
            <a:ext cx="6611040" cy="3110760"/>
            <a:chOff x="1811219" y="3658331"/>
            <a:chExt cx="6611040" cy="31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3FEE0FB-8128-9490-C95F-AA7D522BBC62}"/>
                    </a:ext>
                  </a:extLst>
                </p14:cNvPr>
                <p14:cNvContentPartPr/>
                <p14:nvPr/>
              </p14:nvContentPartPr>
              <p14:xfrm>
                <a:off x="2071859" y="3780731"/>
                <a:ext cx="320040" cy="642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3FEE0FB-8128-9490-C95F-AA7D522BBC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63219" y="3772091"/>
                  <a:ext cx="33768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0880F2B-04CD-B124-DC5E-882584782DFA}"/>
                    </a:ext>
                  </a:extLst>
                </p14:cNvPr>
                <p14:cNvContentPartPr/>
                <p14:nvPr/>
              </p14:nvContentPartPr>
              <p14:xfrm>
                <a:off x="1915979" y="3658331"/>
                <a:ext cx="326160" cy="344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0880F2B-04CD-B124-DC5E-882584782D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06979" y="3649691"/>
                  <a:ext cx="3438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43ABD78-E7C3-5367-811B-2CC189A71A67}"/>
                    </a:ext>
                  </a:extLst>
                </p14:cNvPr>
                <p14:cNvContentPartPr/>
                <p14:nvPr/>
              </p14:nvContentPartPr>
              <p14:xfrm>
                <a:off x="2593859" y="4524491"/>
                <a:ext cx="30960" cy="332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43ABD78-E7C3-5367-811B-2CC189A71A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85219" y="4515491"/>
                  <a:ext cx="486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8B82109-CF5E-05CC-AAC6-D9D2AE06AB60}"/>
                    </a:ext>
                  </a:extLst>
                </p14:cNvPr>
                <p14:cNvContentPartPr/>
                <p14:nvPr/>
              </p14:nvContentPartPr>
              <p14:xfrm>
                <a:off x="2424299" y="4485611"/>
                <a:ext cx="236520" cy="179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8B82109-CF5E-05CC-AAC6-D9D2AE06AB6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15299" y="4476611"/>
                  <a:ext cx="254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C6E6914-CFC9-E012-1AC9-B7BFB64DC216}"/>
                    </a:ext>
                  </a:extLst>
                </p14:cNvPr>
                <p14:cNvContentPartPr/>
                <p14:nvPr/>
              </p14:nvContentPartPr>
              <p14:xfrm>
                <a:off x="2710859" y="4638611"/>
                <a:ext cx="221040" cy="144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C6E6914-CFC9-E012-1AC9-B7BFB64DC21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02219" y="4629971"/>
                  <a:ext cx="238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8FAF0E2-3609-12FE-3CA8-AB15A27CF8A4}"/>
                    </a:ext>
                  </a:extLst>
                </p14:cNvPr>
                <p14:cNvContentPartPr/>
                <p14:nvPr/>
              </p14:nvContentPartPr>
              <p14:xfrm>
                <a:off x="3025859" y="4518371"/>
                <a:ext cx="342720" cy="219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8FAF0E2-3609-12FE-3CA8-AB15A27CF8A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16859" y="4509731"/>
                  <a:ext cx="360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49EF6D3-1A5C-00CA-FDC0-055CFF12388C}"/>
                    </a:ext>
                  </a:extLst>
                </p14:cNvPr>
                <p14:cNvContentPartPr/>
                <p14:nvPr/>
              </p14:nvContentPartPr>
              <p14:xfrm>
                <a:off x="3444539" y="4602611"/>
                <a:ext cx="158760" cy="107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49EF6D3-1A5C-00CA-FDC0-055CFF12388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35539" y="4593971"/>
                  <a:ext cx="176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387050F-5530-5BF3-F826-F448B990EEED}"/>
                    </a:ext>
                  </a:extLst>
                </p14:cNvPr>
                <p14:cNvContentPartPr/>
                <p14:nvPr/>
              </p14:nvContentPartPr>
              <p14:xfrm>
                <a:off x="3606179" y="4423331"/>
                <a:ext cx="221400" cy="274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387050F-5530-5BF3-F826-F448B990EEE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97539" y="4414331"/>
                  <a:ext cx="239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B025733-B328-952B-DEB9-DA082689F50B}"/>
                    </a:ext>
                  </a:extLst>
                </p14:cNvPr>
                <p14:cNvContentPartPr/>
                <p14:nvPr/>
              </p14:nvContentPartPr>
              <p14:xfrm>
                <a:off x="3782939" y="4464371"/>
                <a:ext cx="12240" cy="29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B025733-B328-952B-DEB9-DA082689F5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74299" y="4455371"/>
                  <a:ext cx="29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6829F13-91D1-FFA6-7445-4239241668E9}"/>
                    </a:ext>
                  </a:extLst>
                </p14:cNvPr>
                <p14:cNvContentPartPr/>
                <p14:nvPr/>
              </p14:nvContentPartPr>
              <p14:xfrm>
                <a:off x="3951059" y="4560851"/>
                <a:ext cx="253800" cy="81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6829F13-91D1-FFA6-7445-4239241668E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42059" y="4552211"/>
                  <a:ext cx="271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1FED6A4-9F58-2597-4FE4-842C75E8706E}"/>
                    </a:ext>
                  </a:extLst>
                </p14:cNvPr>
                <p14:cNvContentPartPr/>
                <p14:nvPr/>
              </p14:nvContentPartPr>
              <p14:xfrm>
                <a:off x="4465859" y="4322531"/>
                <a:ext cx="383400" cy="334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1FED6A4-9F58-2597-4FE4-842C75E870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56859" y="4313531"/>
                  <a:ext cx="4010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6C024B3-6E11-B4A0-B33D-330E2AB36F0C}"/>
                    </a:ext>
                  </a:extLst>
                </p14:cNvPr>
                <p14:cNvContentPartPr/>
                <p14:nvPr/>
              </p14:nvContentPartPr>
              <p14:xfrm>
                <a:off x="4956539" y="4436291"/>
                <a:ext cx="158040" cy="101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6C024B3-6E11-B4A0-B33D-330E2AB36F0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47539" y="4427651"/>
                  <a:ext cx="175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0869463-7BD7-0CE8-D0BE-002D01A51DE2}"/>
                    </a:ext>
                  </a:extLst>
                </p14:cNvPr>
                <p14:cNvContentPartPr/>
                <p14:nvPr/>
              </p14:nvContentPartPr>
              <p14:xfrm>
                <a:off x="5190179" y="4224971"/>
                <a:ext cx="231120" cy="223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0869463-7BD7-0CE8-D0BE-002D01A51D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81539" y="4215971"/>
                  <a:ext cx="248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1530C3B-DAB5-BF3F-A648-C18520F57A0C}"/>
                    </a:ext>
                  </a:extLst>
                </p14:cNvPr>
                <p14:cNvContentPartPr/>
                <p14:nvPr/>
              </p14:nvContentPartPr>
              <p14:xfrm>
                <a:off x="5385659" y="4241891"/>
                <a:ext cx="30240" cy="66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1530C3B-DAB5-BF3F-A648-C18520F57A0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77019" y="4232891"/>
                  <a:ext cx="47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7490DF0-F267-5BFB-FD63-DE9CA8418EF8}"/>
                    </a:ext>
                  </a:extLst>
                </p14:cNvPr>
                <p14:cNvContentPartPr/>
                <p14:nvPr/>
              </p14:nvContentPartPr>
              <p14:xfrm>
                <a:off x="5480699" y="4352411"/>
                <a:ext cx="309600" cy="75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7490DF0-F267-5BFB-FD63-DE9CA8418EF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71699" y="4343771"/>
                  <a:ext cx="327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389D4B-1F87-188B-C142-13059E0AA5B0}"/>
                    </a:ext>
                  </a:extLst>
                </p14:cNvPr>
                <p14:cNvContentPartPr/>
                <p14:nvPr/>
              </p14:nvContentPartPr>
              <p14:xfrm>
                <a:off x="3503219" y="5068091"/>
                <a:ext cx="21960" cy="239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389D4B-1F87-188B-C142-13059E0AA5B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94579" y="5059091"/>
                  <a:ext cx="39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B87D574-B705-3E14-DC46-2320609C55F3}"/>
                    </a:ext>
                  </a:extLst>
                </p14:cNvPr>
                <p14:cNvContentPartPr/>
                <p14:nvPr/>
              </p14:nvContentPartPr>
              <p14:xfrm>
                <a:off x="3308819" y="4962611"/>
                <a:ext cx="352800" cy="123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B87D574-B705-3E14-DC46-2320609C55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99819" y="4953971"/>
                  <a:ext cx="370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69420CF-8F9D-655D-475C-8CFE1C3701DD}"/>
                    </a:ext>
                  </a:extLst>
                </p14:cNvPr>
                <p14:cNvContentPartPr/>
                <p14:nvPr/>
              </p14:nvContentPartPr>
              <p14:xfrm>
                <a:off x="3382259" y="5121371"/>
                <a:ext cx="239760" cy="75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69420CF-8F9D-655D-475C-8CFE1C3701D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73259" y="5112371"/>
                  <a:ext cx="257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C6CD142-CD67-8D62-6668-DBE1E0648669}"/>
                    </a:ext>
                  </a:extLst>
                </p14:cNvPr>
                <p14:cNvContentPartPr/>
                <p14:nvPr/>
              </p14:nvContentPartPr>
              <p14:xfrm>
                <a:off x="3067259" y="5224691"/>
                <a:ext cx="169920" cy="20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C6CD142-CD67-8D62-6668-DBE1E06486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58619" y="5216051"/>
                  <a:ext cx="187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3FBB2A5-A56E-E670-1215-2A82CB644A29}"/>
                    </a:ext>
                  </a:extLst>
                </p14:cNvPr>
                <p14:cNvContentPartPr/>
                <p14:nvPr/>
              </p14:nvContentPartPr>
              <p14:xfrm>
                <a:off x="3093179" y="5279771"/>
                <a:ext cx="158400" cy="43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3FBB2A5-A56E-E670-1215-2A82CB644A2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84179" y="5271131"/>
                  <a:ext cx="176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0B7A5A7-50C0-42E5-0C2E-6C89CDA9E8C1}"/>
                    </a:ext>
                  </a:extLst>
                </p14:cNvPr>
                <p14:cNvContentPartPr/>
                <p14:nvPr/>
              </p14:nvContentPartPr>
              <p14:xfrm>
                <a:off x="2482979" y="5292011"/>
                <a:ext cx="216720" cy="705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0B7A5A7-50C0-42E5-0C2E-6C89CDA9E8C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73979" y="5283371"/>
                  <a:ext cx="234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9EA1112-43BB-48F7-5A5E-35C581322B29}"/>
                    </a:ext>
                  </a:extLst>
                </p14:cNvPr>
                <p14:cNvContentPartPr/>
                <p14:nvPr/>
              </p14:nvContentPartPr>
              <p14:xfrm>
                <a:off x="2653619" y="5162411"/>
                <a:ext cx="116640" cy="369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9EA1112-43BB-48F7-5A5E-35C581322B2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44979" y="5153411"/>
                  <a:ext cx="1342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A246CAE-C02D-6B1A-5E07-F2F47BA2C8D2}"/>
                    </a:ext>
                  </a:extLst>
                </p14:cNvPr>
                <p14:cNvContentPartPr/>
                <p14:nvPr/>
              </p14:nvContentPartPr>
              <p14:xfrm>
                <a:off x="3766379" y="4888811"/>
                <a:ext cx="115920" cy="412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A246CAE-C02D-6B1A-5E07-F2F47BA2C8D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57379" y="4879811"/>
                  <a:ext cx="1335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8136" name="Freihand 48135">
                  <a:extLst>
                    <a:ext uri="{FF2B5EF4-FFF2-40B4-BE49-F238E27FC236}">
                      <a16:creationId xmlns:a16="http://schemas.microsoft.com/office/drawing/2014/main" id="{C9F14022-95E9-B698-66D1-585A79597D99}"/>
                    </a:ext>
                  </a:extLst>
                </p14:cNvPr>
                <p14:cNvContentPartPr/>
                <p14:nvPr/>
              </p14:nvContentPartPr>
              <p14:xfrm>
                <a:off x="4003619" y="4932011"/>
                <a:ext cx="146160" cy="220680"/>
              </p14:xfrm>
            </p:contentPart>
          </mc:Choice>
          <mc:Fallback xmlns="">
            <p:pic>
              <p:nvPicPr>
                <p:cNvPr id="48136" name="Freihand 48135">
                  <a:extLst>
                    <a:ext uri="{FF2B5EF4-FFF2-40B4-BE49-F238E27FC236}">
                      <a16:creationId xmlns:a16="http://schemas.microsoft.com/office/drawing/2014/main" id="{C9F14022-95E9-B698-66D1-585A79597D9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94979" y="4923011"/>
                  <a:ext cx="163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8137" name="Freihand 48136">
                  <a:extLst>
                    <a:ext uri="{FF2B5EF4-FFF2-40B4-BE49-F238E27FC236}">
                      <a16:creationId xmlns:a16="http://schemas.microsoft.com/office/drawing/2014/main" id="{C9B76AC1-583C-4D48-B1AC-2BAD0DB84529}"/>
                    </a:ext>
                  </a:extLst>
                </p14:cNvPr>
                <p14:cNvContentPartPr/>
                <p14:nvPr/>
              </p14:nvContentPartPr>
              <p14:xfrm>
                <a:off x="4104419" y="5032811"/>
                <a:ext cx="115560" cy="88200"/>
              </p14:xfrm>
            </p:contentPart>
          </mc:Choice>
          <mc:Fallback xmlns="">
            <p:pic>
              <p:nvPicPr>
                <p:cNvPr id="48137" name="Freihand 48136">
                  <a:extLst>
                    <a:ext uri="{FF2B5EF4-FFF2-40B4-BE49-F238E27FC236}">
                      <a16:creationId xmlns:a16="http://schemas.microsoft.com/office/drawing/2014/main" id="{C9B76AC1-583C-4D48-B1AC-2BAD0DB8452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95419" y="5024171"/>
                  <a:ext cx="133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8138" name="Freihand 48137">
                  <a:extLst>
                    <a:ext uri="{FF2B5EF4-FFF2-40B4-BE49-F238E27FC236}">
                      <a16:creationId xmlns:a16="http://schemas.microsoft.com/office/drawing/2014/main" id="{752A51C8-F5A6-AB17-188F-F96108AFE93F}"/>
                    </a:ext>
                  </a:extLst>
                </p14:cNvPr>
                <p14:cNvContentPartPr/>
                <p14:nvPr/>
              </p14:nvContentPartPr>
              <p14:xfrm>
                <a:off x="4335539" y="4851011"/>
                <a:ext cx="213480" cy="291600"/>
              </p14:xfrm>
            </p:contentPart>
          </mc:Choice>
          <mc:Fallback xmlns="">
            <p:pic>
              <p:nvPicPr>
                <p:cNvPr id="48138" name="Freihand 48137">
                  <a:extLst>
                    <a:ext uri="{FF2B5EF4-FFF2-40B4-BE49-F238E27FC236}">
                      <a16:creationId xmlns:a16="http://schemas.microsoft.com/office/drawing/2014/main" id="{752A51C8-F5A6-AB17-188F-F96108AFE93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26539" y="4842011"/>
                  <a:ext cx="231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8139" name="Freihand 48138">
                  <a:extLst>
                    <a:ext uri="{FF2B5EF4-FFF2-40B4-BE49-F238E27FC236}">
                      <a16:creationId xmlns:a16="http://schemas.microsoft.com/office/drawing/2014/main" id="{6AD141C8-7212-DE80-F89B-B932022E307D}"/>
                    </a:ext>
                  </a:extLst>
                </p14:cNvPr>
                <p14:cNvContentPartPr/>
                <p14:nvPr/>
              </p14:nvContentPartPr>
              <p14:xfrm>
                <a:off x="4595099" y="4734371"/>
                <a:ext cx="132840" cy="350280"/>
              </p14:xfrm>
            </p:contentPart>
          </mc:Choice>
          <mc:Fallback xmlns="">
            <p:pic>
              <p:nvPicPr>
                <p:cNvPr id="48139" name="Freihand 48138">
                  <a:extLst>
                    <a:ext uri="{FF2B5EF4-FFF2-40B4-BE49-F238E27FC236}">
                      <a16:creationId xmlns:a16="http://schemas.microsoft.com/office/drawing/2014/main" id="{6AD141C8-7212-DE80-F89B-B932022E307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86459" y="4725731"/>
                  <a:ext cx="1504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8141" name="Freihand 48140">
                  <a:extLst>
                    <a:ext uri="{FF2B5EF4-FFF2-40B4-BE49-F238E27FC236}">
                      <a16:creationId xmlns:a16="http://schemas.microsoft.com/office/drawing/2014/main" id="{831B482C-4A36-B259-72DF-B169DACFA28A}"/>
                    </a:ext>
                  </a:extLst>
                </p14:cNvPr>
                <p14:cNvContentPartPr/>
                <p14:nvPr/>
              </p14:nvContentPartPr>
              <p14:xfrm>
                <a:off x="4070219" y="5336651"/>
                <a:ext cx="36720" cy="300600"/>
              </p14:xfrm>
            </p:contentPart>
          </mc:Choice>
          <mc:Fallback xmlns="">
            <p:pic>
              <p:nvPicPr>
                <p:cNvPr id="48141" name="Freihand 48140">
                  <a:extLst>
                    <a:ext uri="{FF2B5EF4-FFF2-40B4-BE49-F238E27FC236}">
                      <a16:creationId xmlns:a16="http://schemas.microsoft.com/office/drawing/2014/main" id="{831B482C-4A36-B259-72DF-B169DACFA28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61579" y="5328011"/>
                  <a:ext cx="543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8142" name="Freihand 48141">
                  <a:extLst>
                    <a:ext uri="{FF2B5EF4-FFF2-40B4-BE49-F238E27FC236}">
                      <a16:creationId xmlns:a16="http://schemas.microsoft.com/office/drawing/2014/main" id="{BA196D22-A026-BD6E-382F-29599DE4EEA6}"/>
                    </a:ext>
                  </a:extLst>
                </p14:cNvPr>
                <p14:cNvContentPartPr/>
                <p14:nvPr/>
              </p14:nvContentPartPr>
              <p14:xfrm>
                <a:off x="3965459" y="5221811"/>
                <a:ext cx="212040" cy="189720"/>
              </p14:xfrm>
            </p:contentPart>
          </mc:Choice>
          <mc:Fallback xmlns="">
            <p:pic>
              <p:nvPicPr>
                <p:cNvPr id="48142" name="Freihand 48141">
                  <a:extLst>
                    <a:ext uri="{FF2B5EF4-FFF2-40B4-BE49-F238E27FC236}">
                      <a16:creationId xmlns:a16="http://schemas.microsoft.com/office/drawing/2014/main" id="{BA196D22-A026-BD6E-382F-29599DE4EEA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956819" y="5212811"/>
                  <a:ext cx="229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8144" name="Freihand 48143">
                  <a:extLst>
                    <a:ext uri="{FF2B5EF4-FFF2-40B4-BE49-F238E27FC236}">
                      <a16:creationId xmlns:a16="http://schemas.microsoft.com/office/drawing/2014/main" id="{22C51244-2860-FA32-12F5-D559E6F4B254}"/>
                    </a:ext>
                  </a:extLst>
                </p14:cNvPr>
                <p14:cNvContentPartPr/>
                <p14:nvPr/>
              </p14:nvContentPartPr>
              <p14:xfrm>
                <a:off x="3696899" y="5901851"/>
                <a:ext cx="123120" cy="187560"/>
              </p14:xfrm>
            </p:contentPart>
          </mc:Choice>
          <mc:Fallback xmlns="">
            <p:pic>
              <p:nvPicPr>
                <p:cNvPr id="48144" name="Freihand 48143">
                  <a:extLst>
                    <a:ext uri="{FF2B5EF4-FFF2-40B4-BE49-F238E27FC236}">
                      <a16:creationId xmlns:a16="http://schemas.microsoft.com/office/drawing/2014/main" id="{22C51244-2860-FA32-12F5-D559E6F4B25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87899" y="5893211"/>
                  <a:ext cx="140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8145" name="Freihand 48144">
                  <a:extLst>
                    <a:ext uri="{FF2B5EF4-FFF2-40B4-BE49-F238E27FC236}">
                      <a16:creationId xmlns:a16="http://schemas.microsoft.com/office/drawing/2014/main" id="{1A0679B5-5F79-3BAC-0D21-04D28FB9B091}"/>
                    </a:ext>
                  </a:extLst>
                </p14:cNvPr>
                <p14:cNvContentPartPr/>
                <p14:nvPr/>
              </p14:nvContentPartPr>
              <p14:xfrm>
                <a:off x="3881939" y="5896091"/>
                <a:ext cx="43560" cy="117720"/>
              </p14:xfrm>
            </p:contentPart>
          </mc:Choice>
          <mc:Fallback xmlns="">
            <p:pic>
              <p:nvPicPr>
                <p:cNvPr id="48145" name="Freihand 48144">
                  <a:extLst>
                    <a:ext uri="{FF2B5EF4-FFF2-40B4-BE49-F238E27FC236}">
                      <a16:creationId xmlns:a16="http://schemas.microsoft.com/office/drawing/2014/main" id="{1A0679B5-5F79-3BAC-0D21-04D28FB9B09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73299" y="5887451"/>
                  <a:ext cx="61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8146" name="Freihand 48145">
                  <a:extLst>
                    <a:ext uri="{FF2B5EF4-FFF2-40B4-BE49-F238E27FC236}">
                      <a16:creationId xmlns:a16="http://schemas.microsoft.com/office/drawing/2014/main" id="{EA4984E9-FFC8-649D-9E09-CB929A060518}"/>
                    </a:ext>
                  </a:extLst>
                </p14:cNvPr>
                <p14:cNvContentPartPr/>
                <p14:nvPr/>
              </p14:nvContentPartPr>
              <p14:xfrm>
                <a:off x="3987779" y="5796011"/>
                <a:ext cx="188640" cy="362520"/>
              </p14:xfrm>
            </p:contentPart>
          </mc:Choice>
          <mc:Fallback xmlns="">
            <p:pic>
              <p:nvPicPr>
                <p:cNvPr id="48146" name="Freihand 48145">
                  <a:extLst>
                    <a:ext uri="{FF2B5EF4-FFF2-40B4-BE49-F238E27FC236}">
                      <a16:creationId xmlns:a16="http://schemas.microsoft.com/office/drawing/2014/main" id="{EA4984E9-FFC8-649D-9E09-CB929A06051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79139" y="5787011"/>
                  <a:ext cx="2062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8147" name="Freihand 48146">
                  <a:extLst>
                    <a:ext uri="{FF2B5EF4-FFF2-40B4-BE49-F238E27FC236}">
                      <a16:creationId xmlns:a16="http://schemas.microsoft.com/office/drawing/2014/main" id="{401D3C50-73B1-3CB3-6CD1-3FA6F2CB9527}"/>
                    </a:ext>
                  </a:extLst>
                </p14:cNvPr>
                <p14:cNvContentPartPr/>
                <p14:nvPr/>
              </p14:nvContentPartPr>
              <p14:xfrm>
                <a:off x="4202339" y="5647331"/>
                <a:ext cx="268560" cy="259560"/>
              </p14:xfrm>
            </p:contentPart>
          </mc:Choice>
          <mc:Fallback xmlns="">
            <p:pic>
              <p:nvPicPr>
                <p:cNvPr id="48147" name="Freihand 48146">
                  <a:extLst>
                    <a:ext uri="{FF2B5EF4-FFF2-40B4-BE49-F238E27FC236}">
                      <a16:creationId xmlns:a16="http://schemas.microsoft.com/office/drawing/2014/main" id="{401D3C50-73B1-3CB3-6CD1-3FA6F2CB952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93339" y="5638691"/>
                  <a:ext cx="286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8148" name="Freihand 48147">
                  <a:extLst>
                    <a:ext uri="{FF2B5EF4-FFF2-40B4-BE49-F238E27FC236}">
                      <a16:creationId xmlns:a16="http://schemas.microsoft.com/office/drawing/2014/main" id="{008FB126-67AA-233F-16C1-98456FBD5F14}"/>
                    </a:ext>
                  </a:extLst>
                </p14:cNvPr>
                <p14:cNvContentPartPr/>
                <p14:nvPr/>
              </p14:nvContentPartPr>
              <p14:xfrm>
                <a:off x="4462259" y="5530331"/>
                <a:ext cx="135360" cy="263160"/>
              </p14:xfrm>
            </p:contentPart>
          </mc:Choice>
          <mc:Fallback xmlns="">
            <p:pic>
              <p:nvPicPr>
                <p:cNvPr id="48148" name="Freihand 48147">
                  <a:extLst>
                    <a:ext uri="{FF2B5EF4-FFF2-40B4-BE49-F238E27FC236}">
                      <a16:creationId xmlns:a16="http://schemas.microsoft.com/office/drawing/2014/main" id="{008FB126-67AA-233F-16C1-98456FBD5F1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53619" y="5521331"/>
                  <a:ext cx="153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8149" name="Freihand 48148">
                  <a:extLst>
                    <a:ext uri="{FF2B5EF4-FFF2-40B4-BE49-F238E27FC236}">
                      <a16:creationId xmlns:a16="http://schemas.microsoft.com/office/drawing/2014/main" id="{E9B47E13-50C3-927B-FA9E-92DFFAF31837}"/>
                    </a:ext>
                  </a:extLst>
                </p14:cNvPr>
                <p14:cNvContentPartPr/>
                <p14:nvPr/>
              </p14:nvContentPartPr>
              <p14:xfrm>
                <a:off x="4131779" y="5630771"/>
                <a:ext cx="26280" cy="19800"/>
              </p14:xfrm>
            </p:contentPart>
          </mc:Choice>
          <mc:Fallback xmlns="">
            <p:pic>
              <p:nvPicPr>
                <p:cNvPr id="48149" name="Freihand 48148">
                  <a:extLst>
                    <a:ext uri="{FF2B5EF4-FFF2-40B4-BE49-F238E27FC236}">
                      <a16:creationId xmlns:a16="http://schemas.microsoft.com/office/drawing/2014/main" id="{E9B47E13-50C3-927B-FA9E-92DFFAF318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122779" y="5622131"/>
                  <a:ext cx="43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8150" name="Freihand 48149">
                  <a:extLst>
                    <a:ext uri="{FF2B5EF4-FFF2-40B4-BE49-F238E27FC236}">
                      <a16:creationId xmlns:a16="http://schemas.microsoft.com/office/drawing/2014/main" id="{68BD019B-ADDC-98FC-9A2E-97DC58FB4FE0}"/>
                    </a:ext>
                  </a:extLst>
                </p14:cNvPr>
                <p14:cNvContentPartPr/>
                <p14:nvPr/>
              </p14:nvContentPartPr>
              <p14:xfrm>
                <a:off x="4688339" y="5172851"/>
                <a:ext cx="282240" cy="194760"/>
              </p14:xfrm>
            </p:contentPart>
          </mc:Choice>
          <mc:Fallback xmlns="">
            <p:pic>
              <p:nvPicPr>
                <p:cNvPr id="48150" name="Freihand 48149">
                  <a:extLst>
                    <a:ext uri="{FF2B5EF4-FFF2-40B4-BE49-F238E27FC236}">
                      <a16:creationId xmlns:a16="http://schemas.microsoft.com/office/drawing/2014/main" id="{68BD019B-ADDC-98FC-9A2E-97DC58FB4FE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79339" y="5163851"/>
                  <a:ext cx="299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8151" name="Freihand 48150">
                  <a:extLst>
                    <a:ext uri="{FF2B5EF4-FFF2-40B4-BE49-F238E27FC236}">
                      <a16:creationId xmlns:a16="http://schemas.microsoft.com/office/drawing/2014/main" id="{04AB673A-F7AA-DDCA-DFF1-21FDB1B56076}"/>
                    </a:ext>
                  </a:extLst>
                </p14:cNvPr>
                <p14:cNvContentPartPr/>
                <p14:nvPr/>
              </p14:nvContentPartPr>
              <p14:xfrm>
                <a:off x="4606619" y="5038931"/>
                <a:ext cx="198000" cy="193320"/>
              </p14:xfrm>
            </p:contentPart>
          </mc:Choice>
          <mc:Fallback xmlns="">
            <p:pic>
              <p:nvPicPr>
                <p:cNvPr id="48151" name="Freihand 48150">
                  <a:extLst>
                    <a:ext uri="{FF2B5EF4-FFF2-40B4-BE49-F238E27FC236}">
                      <a16:creationId xmlns:a16="http://schemas.microsoft.com/office/drawing/2014/main" id="{04AB673A-F7AA-DDCA-DFF1-21FDB1B5607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597619" y="5029931"/>
                  <a:ext cx="215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8152" name="Freihand 48151">
                  <a:extLst>
                    <a:ext uri="{FF2B5EF4-FFF2-40B4-BE49-F238E27FC236}">
                      <a16:creationId xmlns:a16="http://schemas.microsoft.com/office/drawing/2014/main" id="{F4FA032F-1C80-2F79-2BE4-8CCF7CAF9483}"/>
                    </a:ext>
                  </a:extLst>
                </p14:cNvPr>
                <p14:cNvContentPartPr/>
                <p14:nvPr/>
              </p14:nvContentPartPr>
              <p14:xfrm>
                <a:off x="5160299" y="5247011"/>
                <a:ext cx="129600" cy="248400"/>
              </p14:xfrm>
            </p:contentPart>
          </mc:Choice>
          <mc:Fallback xmlns="">
            <p:pic>
              <p:nvPicPr>
                <p:cNvPr id="48152" name="Freihand 48151">
                  <a:extLst>
                    <a:ext uri="{FF2B5EF4-FFF2-40B4-BE49-F238E27FC236}">
                      <a16:creationId xmlns:a16="http://schemas.microsoft.com/office/drawing/2014/main" id="{F4FA032F-1C80-2F79-2BE4-8CCF7CAF948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51659" y="5238371"/>
                  <a:ext cx="147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8153" name="Freihand 48152">
                  <a:extLst>
                    <a:ext uri="{FF2B5EF4-FFF2-40B4-BE49-F238E27FC236}">
                      <a16:creationId xmlns:a16="http://schemas.microsoft.com/office/drawing/2014/main" id="{E7150AAA-C162-30E6-851C-0C9003B38F27}"/>
                    </a:ext>
                  </a:extLst>
                </p14:cNvPr>
                <p14:cNvContentPartPr/>
                <p14:nvPr/>
              </p14:nvContentPartPr>
              <p14:xfrm>
                <a:off x="5315819" y="5297411"/>
                <a:ext cx="124560" cy="124920"/>
              </p14:xfrm>
            </p:contentPart>
          </mc:Choice>
          <mc:Fallback xmlns="">
            <p:pic>
              <p:nvPicPr>
                <p:cNvPr id="48153" name="Freihand 48152">
                  <a:extLst>
                    <a:ext uri="{FF2B5EF4-FFF2-40B4-BE49-F238E27FC236}">
                      <a16:creationId xmlns:a16="http://schemas.microsoft.com/office/drawing/2014/main" id="{E7150AAA-C162-30E6-851C-0C9003B38F2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07179" y="5288771"/>
                  <a:ext cx="142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8154" name="Freihand 48153">
                  <a:extLst>
                    <a:ext uri="{FF2B5EF4-FFF2-40B4-BE49-F238E27FC236}">
                      <a16:creationId xmlns:a16="http://schemas.microsoft.com/office/drawing/2014/main" id="{6658A42E-4077-5151-323F-C973ED6763E2}"/>
                    </a:ext>
                  </a:extLst>
                </p14:cNvPr>
                <p14:cNvContentPartPr/>
                <p14:nvPr/>
              </p14:nvContentPartPr>
              <p14:xfrm>
                <a:off x="5468099" y="5144051"/>
                <a:ext cx="192960" cy="243000"/>
              </p14:xfrm>
            </p:contentPart>
          </mc:Choice>
          <mc:Fallback xmlns="">
            <p:pic>
              <p:nvPicPr>
                <p:cNvPr id="48154" name="Freihand 48153">
                  <a:extLst>
                    <a:ext uri="{FF2B5EF4-FFF2-40B4-BE49-F238E27FC236}">
                      <a16:creationId xmlns:a16="http://schemas.microsoft.com/office/drawing/2014/main" id="{6658A42E-4077-5151-323F-C973ED6763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59459" y="5135411"/>
                  <a:ext cx="210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8155" name="Freihand 48154">
                  <a:extLst>
                    <a:ext uri="{FF2B5EF4-FFF2-40B4-BE49-F238E27FC236}">
                      <a16:creationId xmlns:a16="http://schemas.microsoft.com/office/drawing/2014/main" id="{0CC56F95-B7E3-2B64-0F58-08C7718E107F}"/>
                    </a:ext>
                  </a:extLst>
                </p14:cNvPr>
                <p14:cNvContentPartPr/>
                <p14:nvPr/>
              </p14:nvContentPartPr>
              <p14:xfrm>
                <a:off x="5696339" y="5124251"/>
                <a:ext cx="207000" cy="183960"/>
              </p14:xfrm>
            </p:contentPart>
          </mc:Choice>
          <mc:Fallback xmlns="">
            <p:pic>
              <p:nvPicPr>
                <p:cNvPr id="48155" name="Freihand 48154">
                  <a:extLst>
                    <a:ext uri="{FF2B5EF4-FFF2-40B4-BE49-F238E27FC236}">
                      <a16:creationId xmlns:a16="http://schemas.microsoft.com/office/drawing/2014/main" id="{0CC56F95-B7E3-2B64-0F58-08C7718E107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87699" y="5115251"/>
                  <a:ext cx="224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8128" name="Freihand 48127">
                  <a:extLst>
                    <a:ext uri="{FF2B5EF4-FFF2-40B4-BE49-F238E27FC236}">
                      <a16:creationId xmlns:a16="http://schemas.microsoft.com/office/drawing/2014/main" id="{91FD077B-5EED-4B23-3B97-5D33839116A5}"/>
                    </a:ext>
                  </a:extLst>
                </p14:cNvPr>
                <p14:cNvContentPartPr/>
                <p14:nvPr/>
              </p14:nvContentPartPr>
              <p14:xfrm>
                <a:off x="2446619" y="5703491"/>
                <a:ext cx="53640" cy="268200"/>
              </p14:xfrm>
            </p:contentPart>
          </mc:Choice>
          <mc:Fallback xmlns="">
            <p:pic>
              <p:nvPicPr>
                <p:cNvPr id="48128" name="Freihand 48127">
                  <a:extLst>
                    <a:ext uri="{FF2B5EF4-FFF2-40B4-BE49-F238E27FC236}">
                      <a16:creationId xmlns:a16="http://schemas.microsoft.com/office/drawing/2014/main" id="{91FD077B-5EED-4B23-3B97-5D33839116A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437619" y="5694851"/>
                  <a:ext cx="71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8129" name="Freihand 48128">
                  <a:extLst>
                    <a:ext uri="{FF2B5EF4-FFF2-40B4-BE49-F238E27FC236}">
                      <a16:creationId xmlns:a16="http://schemas.microsoft.com/office/drawing/2014/main" id="{062105C3-E001-0D2E-165B-6E25F32E5C77}"/>
                    </a:ext>
                  </a:extLst>
                </p14:cNvPr>
                <p14:cNvContentPartPr/>
                <p14:nvPr/>
              </p14:nvContentPartPr>
              <p14:xfrm>
                <a:off x="2355179" y="5644811"/>
                <a:ext cx="244080" cy="157680"/>
              </p14:xfrm>
            </p:contentPart>
          </mc:Choice>
          <mc:Fallback xmlns="">
            <p:pic>
              <p:nvPicPr>
                <p:cNvPr id="48129" name="Freihand 48128">
                  <a:extLst>
                    <a:ext uri="{FF2B5EF4-FFF2-40B4-BE49-F238E27FC236}">
                      <a16:creationId xmlns:a16="http://schemas.microsoft.com/office/drawing/2014/main" id="{062105C3-E001-0D2E-165B-6E25F32E5C7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346179" y="5636171"/>
                  <a:ext cx="261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8130" name="Freihand 48129">
                  <a:extLst>
                    <a:ext uri="{FF2B5EF4-FFF2-40B4-BE49-F238E27FC236}">
                      <a16:creationId xmlns:a16="http://schemas.microsoft.com/office/drawing/2014/main" id="{C98C5A5F-C0B2-C5A7-D7B2-15E2C81A6AE2}"/>
                    </a:ext>
                  </a:extLst>
                </p14:cNvPr>
                <p14:cNvContentPartPr/>
                <p14:nvPr/>
              </p14:nvContentPartPr>
              <p14:xfrm>
                <a:off x="1811219" y="6131531"/>
                <a:ext cx="113760" cy="201600"/>
              </p14:xfrm>
            </p:contentPart>
          </mc:Choice>
          <mc:Fallback xmlns="">
            <p:pic>
              <p:nvPicPr>
                <p:cNvPr id="48130" name="Freihand 48129">
                  <a:extLst>
                    <a:ext uri="{FF2B5EF4-FFF2-40B4-BE49-F238E27FC236}">
                      <a16:creationId xmlns:a16="http://schemas.microsoft.com/office/drawing/2014/main" id="{C98C5A5F-C0B2-C5A7-D7B2-15E2C81A6AE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02579" y="6122531"/>
                  <a:ext cx="131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8133" name="Freihand 48132">
                  <a:extLst>
                    <a:ext uri="{FF2B5EF4-FFF2-40B4-BE49-F238E27FC236}">
                      <a16:creationId xmlns:a16="http://schemas.microsoft.com/office/drawing/2014/main" id="{5DD53FC7-88F6-1B15-8167-0B56B0927CC0}"/>
                    </a:ext>
                  </a:extLst>
                </p14:cNvPr>
                <p14:cNvContentPartPr/>
                <p14:nvPr/>
              </p14:nvContentPartPr>
              <p14:xfrm>
                <a:off x="1996619" y="6057731"/>
                <a:ext cx="330840" cy="325800"/>
              </p14:xfrm>
            </p:contentPart>
          </mc:Choice>
          <mc:Fallback xmlns="">
            <p:pic>
              <p:nvPicPr>
                <p:cNvPr id="48133" name="Freihand 48132">
                  <a:extLst>
                    <a:ext uri="{FF2B5EF4-FFF2-40B4-BE49-F238E27FC236}">
                      <a16:creationId xmlns:a16="http://schemas.microsoft.com/office/drawing/2014/main" id="{5DD53FC7-88F6-1B15-8167-0B56B0927CC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87619" y="6048731"/>
                  <a:ext cx="3484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8134" name="Freihand 48133">
                  <a:extLst>
                    <a:ext uri="{FF2B5EF4-FFF2-40B4-BE49-F238E27FC236}">
                      <a16:creationId xmlns:a16="http://schemas.microsoft.com/office/drawing/2014/main" id="{A393D8F9-7242-633B-F30C-5F74CA62E985}"/>
                    </a:ext>
                  </a:extLst>
                </p14:cNvPr>
                <p14:cNvContentPartPr/>
                <p14:nvPr/>
              </p14:nvContentPartPr>
              <p14:xfrm>
                <a:off x="2386139" y="5984291"/>
                <a:ext cx="256680" cy="230400"/>
              </p14:xfrm>
            </p:contentPart>
          </mc:Choice>
          <mc:Fallback xmlns="">
            <p:pic>
              <p:nvPicPr>
                <p:cNvPr id="48134" name="Freihand 48133">
                  <a:extLst>
                    <a:ext uri="{FF2B5EF4-FFF2-40B4-BE49-F238E27FC236}">
                      <a16:creationId xmlns:a16="http://schemas.microsoft.com/office/drawing/2014/main" id="{A393D8F9-7242-633B-F30C-5F74CA62E98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77499" y="5975651"/>
                  <a:ext cx="274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8157" name="Freihand 48156">
                  <a:extLst>
                    <a:ext uri="{FF2B5EF4-FFF2-40B4-BE49-F238E27FC236}">
                      <a16:creationId xmlns:a16="http://schemas.microsoft.com/office/drawing/2014/main" id="{4801B43E-7978-7AAF-6EB8-821A18148A71}"/>
                    </a:ext>
                  </a:extLst>
                </p14:cNvPr>
                <p14:cNvContentPartPr/>
                <p14:nvPr/>
              </p14:nvContentPartPr>
              <p14:xfrm>
                <a:off x="1838579" y="6313331"/>
                <a:ext cx="851040" cy="174600"/>
              </p14:xfrm>
            </p:contentPart>
          </mc:Choice>
          <mc:Fallback xmlns="">
            <p:pic>
              <p:nvPicPr>
                <p:cNvPr id="48157" name="Freihand 48156">
                  <a:extLst>
                    <a:ext uri="{FF2B5EF4-FFF2-40B4-BE49-F238E27FC236}">
                      <a16:creationId xmlns:a16="http://schemas.microsoft.com/office/drawing/2014/main" id="{4801B43E-7978-7AAF-6EB8-821A18148A7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829939" y="6304331"/>
                  <a:ext cx="868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8159" name="Freihand 48158">
                  <a:extLst>
                    <a:ext uri="{FF2B5EF4-FFF2-40B4-BE49-F238E27FC236}">
                      <a16:creationId xmlns:a16="http://schemas.microsoft.com/office/drawing/2014/main" id="{8834AD6E-5EB7-AA03-6FD5-D96B528DDDF3}"/>
                    </a:ext>
                  </a:extLst>
                </p14:cNvPr>
                <p14:cNvContentPartPr/>
                <p14:nvPr/>
              </p14:nvContentPartPr>
              <p14:xfrm>
                <a:off x="4408979" y="6038291"/>
                <a:ext cx="263880" cy="217440"/>
              </p14:xfrm>
            </p:contentPart>
          </mc:Choice>
          <mc:Fallback xmlns="">
            <p:pic>
              <p:nvPicPr>
                <p:cNvPr id="48159" name="Freihand 48158">
                  <a:extLst>
                    <a:ext uri="{FF2B5EF4-FFF2-40B4-BE49-F238E27FC236}">
                      <a16:creationId xmlns:a16="http://schemas.microsoft.com/office/drawing/2014/main" id="{8834AD6E-5EB7-AA03-6FD5-D96B528DDDF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00339" y="6029291"/>
                  <a:ext cx="281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8160" name="Freihand 48159">
                  <a:extLst>
                    <a:ext uri="{FF2B5EF4-FFF2-40B4-BE49-F238E27FC236}">
                      <a16:creationId xmlns:a16="http://schemas.microsoft.com/office/drawing/2014/main" id="{C41D4E4C-D563-EDD8-CDEA-0819FE30734E}"/>
                    </a:ext>
                  </a:extLst>
                </p14:cNvPr>
                <p14:cNvContentPartPr/>
                <p14:nvPr/>
              </p14:nvContentPartPr>
              <p14:xfrm>
                <a:off x="4317539" y="5931731"/>
                <a:ext cx="206280" cy="256320"/>
              </p14:xfrm>
            </p:contentPart>
          </mc:Choice>
          <mc:Fallback xmlns="">
            <p:pic>
              <p:nvPicPr>
                <p:cNvPr id="48160" name="Freihand 48159">
                  <a:extLst>
                    <a:ext uri="{FF2B5EF4-FFF2-40B4-BE49-F238E27FC236}">
                      <a16:creationId xmlns:a16="http://schemas.microsoft.com/office/drawing/2014/main" id="{C41D4E4C-D563-EDD8-CDEA-0819FE30734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308539" y="5923091"/>
                  <a:ext cx="223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8162" name="Freihand 48161">
                  <a:extLst>
                    <a:ext uri="{FF2B5EF4-FFF2-40B4-BE49-F238E27FC236}">
                      <a16:creationId xmlns:a16="http://schemas.microsoft.com/office/drawing/2014/main" id="{76C7334C-BC69-0EE0-5727-F5A3073D095F}"/>
                    </a:ext>
                  </a:extLst>
                </p14:cNvPr>
                <p14:cNvContentPartPr/>
                <p14:nvPr/>
              </p14:nvContentPartPr>
              <p14:xfrm>
                <a:off x="4482779" y="6428531"/>
                <a:ext cx="250560" cy="149760"/>
              </p14:xfrm>
            </p:contentPart>
          </mc:Choice>
          <mc:Fallback xmlns="">
            <p:pic>
              <p:nvPicPr>
                <p:cNvPr id="48162" name="Freihand 48161">
                  <a:extLst>
                    <a:ext uri="{FF2B5EF4-FFF2-40B4-BE49-F238E27FC236}">
                      <a16:creationId xmlns:a16="http://schemas.microsoft.com/office/drawing/2014/main" id="{76C7334C-BC69-0EE0-5727-F5A3073D095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74139" y="6419531"/>
                  <a:ext cx="268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8163" name="Freihand 48162">
                  <a:extLst>
                    <a:ext uri="{FF2B5EF4-FFF2-40B4-BE49-F238E27FC236}">
                      <a16:creationId xmlns:a16="http://schemas.microsoft.com/office/drawing/2014/main" id="{05EE9856-6188-55BB-C3A2-038C0D730E9D}"/>
                    </a:ext>
                  </a:extLst>
                </p14:cNvPr>
                <p14:cNvContentPartPr/>
                <p14:nvPr/>
              </p14:nvContentPartPr>
              <p14:xfrm>
                <a:off x="4523819" y="6294611"/>
                <a:ext cx="47160" cy="19800"/>
              </p14:xfrm>
            </p:contentPart>
          </mc:Choice>
          <mc:Fallback xmlns="">
            <p:pic>
              <p:nvPicPr>
                <p:cNvPr id="48163" name="Freihand 48162">
                  <a:extLst>
                    <a:ext uri="{FF2B5EF4-FFF2-40B4-BE49-F238E27FC236}">
                      <a16:creationId xmlns:a16="http://schemas.microsoft.com/office/drawing/2014/main" id="{05EE9856-6188-55BB-C3A2-038C0D730E9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515179" y="6285611"/>
                  <a:ext cx="64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8164" name="Freihand 48163">
                  <a:extLst>
                    <a:ext uri="{FF2B5EF4-FFF2-40B4-BE49-F238E27FC236}">
                      <a16:creationId xmlns:a16="http://schemas.microsoft.com/office/drawing/2014/main" id="{B9A89E29-D7F4-B62B-8BA4-6CE66005C8BA}"/>
                    </a:ext>
                  </a:extLst>
                </p14:cNvPr>
                <p14:cNvContentPartPr/>
                <p14:nvPr/>
              </p14:nvContentPartPr>
              <p14:xfrm>
                <a:off x="4762139" y="6309371"/>
                <a:ext cx="142920" cy="136080"/>
              </p14:xfrm>
            </p:contentPart>
          </mc:Choice>
          <mc:Fallback xmlns="">
            <p:pic>
              <p:nvPicPr>
                <p:cNvPr id="48164" name="Freihand 48163">
                  <a:extLst>
                    <a:ext uri="{FF2B5EF4-FFF2-40B4-BE49-F238E27FC236}">
                      <a16:creationId xmlns:a16="http://schemas.microsoft.com/office/drawing/2014/main" id="{B9A89E29-D7F4-B62B-8BA4-6CE66005C8B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53499" y="6300371"/>
                  <a:ext cx="160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8165" name="Freihand 48164">
                  <a:extLst>
                    <a:ext uri="{FF2B5EF4-FFF2-40B4-BE49-F238E27FC236}">
                      <a16:creationId xmlns:a16="http://schemas.microsoft.com/office/drawing/2014/main" id="{A130AF21-E2A0-277B-8F66-E25BDD97E6ED}"/>
                    </a:ext>
                  </a:extLst>
                </p14:cNvPr>
                <p14:cNvContentPartPr/>
                <p14:nvPr/>
              </p14:nvContentPartPr>
              <p14:xfrm>
                <a:off x="4914779" y="6183371"/>
                <a:ext cx="274320" cy="152280"/>
              </p14:xfrm>
            </p:contentPart>
          </mc:Choice>
          <mc:Fallback xmlns="">
            <p:pic>
              <p:nvPicPr>
                <p:cNvPr id="48165" name="Freihand 48164">
                  <a:extLst>
                    <a:ext uri="{FF2B5EF4-FFF2-40B4-BE49-F238E27FC236}">
                      <a16:creationId xmlns:a16="http://schemas.microsoft.com/office/drawing/2014/main" id="{A130AF21-E2A0-277B-8F66-E25BDD97E6E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905779" y="6174731"/>
                  <a:ext cx="291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8166" name="Freihand 48165">
                  <a:extLst>
                    <a:ext uri="{FF2B5EF4-FFF2-40B4-BE49-F238E27FC236}">
                      <a16:creationId xmlns:a16="http://schemas.microsoft.com/office/drawing/2014/main" id="{8241F857-7039-A14C-076C-4403DAF6FA29}"/>
                    </a:ext>
                  </a:extLst>
                </p14:cNvPr>
                <p14:cNvContentPartPr/>
                <p14:nvPr/>
              </p14:nvContentPartPr>
              <p14:xfrm>
                <a:off x="5216459" y="6034691"/>
                <a:ext cx="87120" cy="107280"/>
              </p14:xfrm>
            </p:contentPart>
          </mc:Choice>
          <mc:Fallback xmlns="">
            <p:pic>
              <p:nvPicPr>
                <p:cNvPr id="48166" name="Freihand 48165">
                  <a:extLst>
                    <a:ext uri="{FF2B5EF4-FFF2-40B4-BE49-F238E27FC236}">
                      <a16:creationId xmlns:a16="http://schemas.microsoft.com/office/drawing/2014/main" id="{8241F857-7039-A14C-076C-4403DAF6FA2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07819" y="6025691"/>
                  <a:ext cx="104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8167" name="Freihand 48166">
                  <a:extLst>
                    <a:ext uri="{FF2B5EF4-FFF2-40B4-BE49-F238E27FC236}">
                      <a16:creationId xmlns:a16="http://schemas.microsoft.com/office/drawing/2014/main" id="{206A97CD-AFBD-0996-2401-404190942D9B}"/>
                    </a:ext>
                  </a:extLst>
                </p14:cNvPr>
                <p14:cNvContentPartPr/>
                <p14:nvPr/>
              </p14:nvContentPartPr>
              <p14:xfrm>
                <a:off x="5805419" y="5515571"/>
                <a:ext cx="204120" cy="143640"/>
              </p14:xfrm>
            </p:contentPart>
          </mc:Choice>
          <mc:Fallback xmlns="">
            <p:pic>
              <p:nvPicPr>
                <p:cNvPr id="48167" name="Freihand 48166">
                  <a:extLst>
                    <a:ext uri="{FF2B5EF4-FFF2-40B4-BE49-F238E27FC236}">
                      <a16:creationId xmlns:a16="http://schemas.microsoft.com/office/drawing/2014/main" id="{206A97CD-AFBD-0996-2401-404190942D9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96419" y="5506931"/>
                  <a:ext cx="221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8168" name="Freihand 48167">
                  <a:extLst>
                    <a:ext uri="{FF2B5EF4-FFF2-40B4-BE49-F238E27FC236}">
                      <a16:creationId xmlns:a16="http://schemas.microsoft.com/office/drawing/2014/main" id="{3AEF35EC-DE68-09AF-A668-38C82FB2470C}"/>
                    </a:ext>
                  </a:extLst>
                </p14:cNvPr>
                <p14:cNvContentPartPr/>
                <p14:nvPr/>
              </p14:nvContentPartPr>
              <p14:xfrm>
                <a:off x="5756459" y="5386331"/>
                <a:ext cx="155520" cy="241920"/>
              </p14:xfrm>
            </p:contentPart>
          </mc:Choice>
          <mc:Fallback xmlns="">
            <p:pic>
              <p:nvPicPr>
                <p:cNvPr id="48168" name="Freihand 48167">
                  <a:extLst>
                    <a:ext uri="{FF2B5EF4-FFF2-40B4-BE49-F238E27FC236}">
                      <a16:creationId xmlns:a16="http://schemas.microsoft.com/office/drawing/2014/main" id="{3AEF35EC-DE68-09AF-A668-38C82FB2470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47459" y="5377331"/>
                  <a:ext cx="173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8170" name="Freihand 48169">
                  <a:extLst>
                    <a:ext uri="{FF2B5EF4-FFF2-40B4-BE49-F238E27FC236}">
                      <a16:creationId xmlns:a16="http://schemas.microsoft.com/office/drawing/2014/main" id="{C2F91FF8-B306-21D4-5E3B-171F37EF41A9}"/>
                    </a:ext>
                  </a:extLst>
                </p14:cNvPr>
                <p14:cNvContentPartPr/>
                <p14:nvPr/>
              </p14:nvContentPartPr>
              <p14:xfrm>
                <a:off x="5983259" y="5780531"/>
                <a:ext cx="257760" cy="138240"/>
              </p14:xfrm>
            </p:contentPart>
          </mc:Choice>
          <mc:Fallback xmlns="">
            <p:pic>
              <p:nvPicPr>
                <p:cNvPr id="48170" name="Freihand 48169">
                  <a:extLst>
                    <a:ext uri="{FF2B5EF4-FFF2-40B4-BE49-F238E27FC236}">
                      <a16:creationId xmlns:a16="http://schemas.microsoft.com/office/drawing/2014/main" id="{C2F91FF8-B306-21D4-5E3B-171F37EF41A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74259" y="5771531"/>
                  <a:ext cx="275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8171" name="Freihand 48170">
                  <a:extLst>
                    <a:ext uri="{FF2B5EF4-FFF2-40B4-BE49-F238E27FC236}">
                      <a16:creationId xmlns:a16="http://schemas.microsoft.com/office/drawing/2014/main" id="{30921A55-B32F-0C29-C5AA-DF8470FA877A}"/>
                    </a:ext>
                  </a:extLst>
                </p14:cNvPr>
                <p14:cNvContentPartPr/>
                <p14:nvPr/>
              </p14:nvContentPartPr>
              <p14:xfrm>
                <a:off x="6072539" y="5637971"/>
                <a:ext cx="289440" cy="151920"/>
              </p14:xfrm>
            </p:contentPart>
          </mc:Choice>
          <mc:Fallback xmlns="">
            <p:pic>
              <p:nvPicPr>
                <p:cNvPr id="48171" name="Freihand 48170">
                  <a:extLst>
                    <a:ext uri="{FF2B5EF4-FFF2-40B4-BE49-F238E27FC236}">
                      <a16:creationId xmlns:a16="http://schemas.microsoft.com/office/drawing/2014/main" id="{30921A55-B32F-0C29-C5AA-DF8470FA877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63899" y="5628971"/>
                  <a:ext cx="307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8172" name="Freihand 48171">
                  <a:extLst>
                    <a:ext uri="{FF2B5EF4-FFF2-40B4-BE49-F238E27FC236}">
                      <a16:creationId xmlns:a16="http://schemas.microsoft.com/office/drawing/2014/main" id="{2E2B2C09-B5E8-8675-4675-CC52BB0EB13B}"/>
                    </a:ext>
                  </a:extLst>
                </p14:cNvPr>
                <p14:cNvContentPartPr/>
                <p14:nvPr/>
              </p14:nvContentPartPr>
              <p14:xfrm>
                <a:off x="6383219" y="5491811"/>
                <a:ext cx="332280" cy="198720"/>
              </p14:xfrm>
            </p:contentPart>
          </mc:Choice>
          <mc:Fallback xmlns="">
            <p:pic>
              <p:nvPicPr>
                <p:cNvPr id="48172" name="Freihand 48171">
                  <a:extLst>
                    <a:ext uri="{FF2B5EF4-FFF2-40B4-BE49-F238E27FC236}">
                      <a16:creationId xmlns:a16="http://schemas.microsoft.com/office/drawing/2014/main" id="{2E2B2C09-B5E8-8675-4675-CC52BB0EB1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74579" y="5482811"/>
                  <a:ext cx="349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8173" name="Freihand 48172">
                  <a:extLst>
                    <a:ext uri="{FF2B5EF4-FFF2-40B4-BE49-F238E27FC236}">
                      <a16:creationId xmlns:a16="http://schemas.microsoft.com/office/drawing/2014/main" id="{F6AF0F4E-1D26-89CB-6698-149D92899203}"/>
                    </a:ext>
                  </a:extLst>
                </p14:cNvPr>
                <p14:cNvContentPartPr/>
                <p14:nvPr/>
              </p14:nvContentPartPr>
              <p14:xfrm>
                <a:off x="6747539" y="5339891"/>
                <a:ext cx="107280" cy="159120"/>
              </p14:xfrm>
            </p:contentPart>
          </mc:Choice>
          <mc:Fallback xmlns="">
            <p:pic>
              <p:nvPicPr>
                <p:cNvPr id="48173" name="Freihand 48172">
                  <a:extLst>
                    <a:ext uri="{FF2B5EF4-FFF2-40B4-BE49-F238E27FC236}">
                      <a16:creationId xmlns:a16="http://schemas.microsoft.com/office/drawing/2014/main" id="{F6AF0F4E-1D26-89CB-6698-149D9289920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38539" y="5330891"/>
                  <a:ext cx="124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8175" name="Freihand 48174">
                  <a:extLst>
                    <a:ext uri="{FF2B5EF4-FFF2-40B4-BE49-F238E27FC236}">
                      <a16:creationId xmlns:a16="http://schemas.microsoft.com/office/drawing/2014/main" id="{62FE7765-4B74-F958-797F-1E7D87E0CEA5}"/>
                    </a:ext>
                  </a:extLst>
                </p14:cNvPr>
                <p14:cNvContentPartPr/>
                <p14:nvPr/>
              </p14:nvContentPartPr>
              <p14:xfrm>
                <a:off x="4797059" y="6226931"/>
                <a:ext cx="636120" cy="442440"/>
              </p14:xfrm>
            </p:contentPart>
          </mc:Choice>
          <mc:Fallback xmlns="">
            <p:pic>
              <p:nvPicPr>
                <p:cNvPr id="48175" name="Freihand 48174">
                  <a:extLst>
                    <a:ext uri="{FF2B5EF4-FFF2-40B4-BE49-F238E27FC236}">
                      <a16:creationId xmlns:a16="http://schemas.microsoft.com/office/drawing/2014/main" id="{62FE7765-4B74-F958-797F-1E7D87E0CEA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788419" y="6218291"/>
                  <a:ext cx="6537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8176" name="Freihand 48175">
                  <a:extLst>
                    <a:ext uri="{FF2B5EF4-FFF2-40B4-BE49-F238E27FC236}">
                      <a16:creationId xmlns:a16="http://schemas.microsoft.com/office/drawing/2014/main" id="{9D34D2F2-1820-EEE7-65C9-384B1DD47BEC}"/>
                    </a:ext>
                  </a:extLst>
                </p14:cNvPr>
                <p14:cNvContentPartPr/>
                <p14:nvPr/>
              </p14:nvContentPartPr>
              <p14:xfrm>
                <a:off x="5241659" y="6561371"/>
                <a:ext cx="154800" cy="207720"/>
              </p14:xfrm>
            </p:contentPart>
          </mc:Choice>
          <mc:Fallback xmlns="">
            <p:pic>
              <p:nvPicPr>
                <p:cNvPr id="48176" name="Freihand 48175">
                  <a:extLst>
                    <a:ext uri="{FF2B5EF4-FFF2-40B4-BE49-F238E27FC236}">
                      <a16:creationId xmlns:a16="http://schemas.microsoft.com/office/drawing/2014/main" id="{9D34D2F2-1820-EEE7-65C9-384B1DD47BE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233019" y="6552371"/>
                  <a:ext cx="172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8177" name="Freihand 48176">
                  <a:extLst>
                    <a:ext uri="{FF2B5EF4-FFF2-40B4-BE49-F238E27FC236}">
                      <a16:creationId xmlns:a16="http://schemas.microsoft.com/office/drawing/2014/main" id="{04009A83-0E52-612A-EFC5-40686BEB9D4B}"/>
                    </a:ext>
                  </a:extLst>
                </p14:cNvPr>
                <p14:cNvContentPartPr/>
                <p14:nvPr/>
              </p14:nvContentPartPr>
              <p14:xfrm>
                <a:off x="5374499" y="6192011"/>
                <a:ext cx="312840" cy="413280"/>
              </p14:xfrm>
            </p:contentPart>
          </mc:Choice>
          <mc:Fallback xmlns="">
            <p:pic>
              <p:nvPicPr>
                <p:cNvPr id="48177" name="Freihand 48176">
                  <a:extLst>
                    <a:ext uri="{FF2B5EF4-FFF2-40B4-BE49-F238E27FC236}">
                      <a16:creationId xmlns:a16="http://schemas.microsoft.com/office/drawing/2014/main" id="{04009A83-0E52-612A-EFC5-40686BEB9D4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65859" y="6183011"/>
                  <a:ext cx="3304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8178" name="Freihand 48177">
                  <a:extLst>
                    <a:ext uri="{FF2B5EF4-FFF2-40B4-BE49-F238E27FC236}">
                      <a16:creationId xmlns:a16="http://schemas.microsoft.com/office/drawing/2014/main" id="{F8EA7EBD-FCA3-74BC-D815-C849B8E4332D}"/>
                    </a:ext>
                  </a:extLst>
                </p14:cNvPr>
                <p14:cNvContentPartPr/>
                <p14:nvPr/>
              </p14:nvContentPartPr>
              <p14:xfrm>
                <a:off x="5505539" y="6138731"/>
                <a:ext cx="286920" cy="174960"/>
              </p14:xfrm>
            </p:contentPart>
          </mc:Choice>
          <mc:Fallback xmlns="">
            <p:pic>
              <p:nvPicPr>
                <p:cNvPr id="48178" name="Freihand 48177">
                  <a:extLst>
                    <a:ext uri="{FF2B5EF4-FFF2-40B4-BE49-F238E27FC236}">
                      <a16:creationId xmlns:a16="http://schemas.microsoft.com/office/drawing/2014/main" id="{F8EA7EBD-FCA3-74BC-D815-C849B8E4332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496899" y="6130091"/>
                  <a:ext cx="304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8180" name="Freihand 48179">
                  <a:extLst>
                    <a:ext uri="{FF2B5EF4-FFF2-40B4-BE49-F238E27FC236}">
                      <a16:creationId xmlns:a16="http://schemas.microsoft.com/office/drawing/2014/main" id="{BB4F33C7-78C7-3BEA-D925-DECBE65E8E26}"/>
                    </a:ext>
                  </a:extLst>
                </p14:cNvPr>
                <p14:cNvContentPartPr/>
                <p14:nvPr/>
              </p14:nvContentPartPr>
              <p14:xfrm>
                <a:off x="6230579" y="5397851"/>
                <a:ext cx="846360" cy="581040"/>
              </p14:xfrm>
            </p:contentPart>
          </mc:Choice>
          <mc:Fallback xmlns="">
            <p:pic>
              <p:nvPicPr>
                <p:cNvPr id="48180" name="Freihand 48179">
                  <a:extLst>
                    <a:ext uri="{FF2B5EF4-FFF2-40B4-BE49-F238E27FC236}">
                      <a16:creationId xmlns:a16="http://schemas.microsoft.com/office/drawing/2014/main" id="{BB4F33C7-78C7-3BEA-D925-DECBE65E8E2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21939" y="5388851"/>
                  <a:ext cx="86400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8182" name="Freihand 48181">
                  <a:extLst>
                    <a:ext uri="{FF2B5EF4-FFF2-40B4-BE49-F238E27FC236}">
                      <a16:creationId xmlns:a16="http://schemas.microsoft.com/office/drawing/2014/main" id="{DE9FFAF0-D02A-BC74-AA71-3C85314C7A48}"/>
                    </a:ext>
                  </a:extLst>
                </p14:cNvPr>
                <p14:cNvContentPartPr/>
                <p14:nvPr/>
              </p14:nvContentPartPr>
              <p14:xfrm>
                <a:off x="6462059" y="5860451"/>
                <a:ext cx="202320" cy="203040"/>
              </p14:xfrm>
            </p:contentPart>
          </mc:Choice>
          <mc:Fallback xmlns="">
            <p:pic>
              <p:nvPicPr>
                <p:cNvPr id="48182" name="Freihand 48181">
                  <a:extLst>
                    <a:ext uri="{FF2B5EF4-FFF2-40B4-BE49-F238E27FC236}">
                      <a16:creationId xmlns:a16="http://schemas.microsoft.com/office/drawing/2014/main" id="{DE9FFAF0-D02A-BC74-AA71-3C85314C7A4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53419" y="5851811"/>
                  <a:ext cx="219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8183" name="Freihand 48182">
                  <a:extLst>
                    <a:ext uri="{FF2B5EF4-FFF2-40B4-BE49-F238E27FC236}">
                      <a16:creationId xmlns:a16="http://schemas.microsoft.com/office/drawing/2014/main" id="{378A56E1-D374-B787-BA58-8F91D0B8220E}"/>
                    </a:ext>
                  </a:extLst>
                </p14:cNvPr>
                <p14:cNvContentPartPr/>
                <p14:nvPr/>
              </p14:nvContentPartPr>
              <p14:xfrm>
                <a:off x="6742499" y="5807891"/>
                <a:ext cx="99360" cy="121680"/>
              </p14:xfrm>
            </p:contentPart>
          </mc:Choice>
          <mc:Fallback xmlns="">
            <p:pic>
              <p:nvPicPr>
                <p:cNvPr id="48183" name="Freihand 48182">
                  <a:extLst>
                    <a:ext uri="{FF2B5EF4-FFF2-40B4-BE49-F238E27FC236}">
                      <a16:creationId xmlns:a16="http://schemas.microsoft.com/office/drawing/2014/main" id="{378A56E1-D374-B787-BA58-8F91D0B8220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33859" y="5798891"/>
                  <a:ext cx="117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8184" name="Freihand 48183">
                  <a:extLst>
                    <a:ext uri="{FF2B5EF4-FFF2-40B4-BE49-F238E27FC236}">
                      <a16:creationId xmlns:a16="http://schemas.microsoft.com/office/drawing/2014/main" id="{81115D59-02B6-C65A-A091-53A7A5846A44}"/>
                    </a:ext>
                  </a:extLst>
                </p14:cNvPr>
                <p14:cNvContentPartPr/>
                <p14:nvPr/>
              </p14:nvContentPartPr>
              <p14:xfrm>
                <a:off x="6869219" y="5649491"/>
                <a:ext cx="176400" cy="339840"/>
              </p14:xfrm>
            </p:contentPart>
          </mc:Choice>
          <mc:Fallback xmlns="">
            <p:pic>
              <p:nvPicPr>
                <p:cNvPr id="48184" name="Freihand 48183">
                  <a:extLst>
                    <a:ext uri="{FF2B5EF4-FFF2-40B4-BE49-F238E27FC236}">
                      <a16:creationId xmlns:a16="http://schemas.microsoft.com/office/drawing/2014/main" id="{81115D59-02B6-C65A-A091-53A7A5846A4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60579" y="5640851"/>
                  <a:ext cx="1940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48186" name="Freihand 48185">
                  <a:extLst>
                    <a:ext uri="{FF2B5EF4-FFF2-40B4-BE49-F238E27FC236}">
                      <a16:creationId xmlns:a16="http://schemas.microsoft.com/office/drawing/2014/main" id="{83F93946-C4B0-9102-8601-F770D427F382}"/>
                    </a:ext>
                  </a:extLst>
                </p14:cNvPr>
                <p14:cNvContentPartPr/>
                <p14:nvPr/>
              </p14:nvContentPartPr>
              <p14:xfrm>
                <a:off x="7065059" y="5606291"/>
                <a:ext cx="87120" cy="60480"/>
              </p14:xfrm>
            </p:contentPart>
          </mc:Choice>
          <mc:Fallback xmlns="">
            <p:pic>
              <p:nvPicPr>
                <p:cNvPr id="48186" name="Freihand 48185">
                  <a:extLst>
                    <a:ext uri="{FF2B5EF4-FFF2-40B4-BE49-F238E27FC236}">
                      <a16:creationId xmlns:a16="http://schemas.microsoft.com/office/drawing/2014/main" id="{83F93946-C4B0-9102-8601-F770D427F38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56419" y="5597651"/>
                  <a:ext cx="104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8187" name="Freihand 48186">
                  <a:extLst>
                    <a:ext uri="{FF2B5EF4-FFF2-40B4-BE49-F238E27FC236}">
                      <a16:creationId xmlns:a16="http://schemas.microsoft.com/office/drawing/2014/main" id="{E304ACB4-FFA8-B1BB-D3B8-9F68C7086736}"/>
                    </a:ext>
                  </a:extLst>
                </p14:cNvPr>
                <p14:cNvContentPartPr/>
                <p14:nvPr/>
              </p14:nvContentPartPr>
              <p14:xfrm>
                <a:off x="7164059" y="5427731"/>
                <a:ext cx="166680" cy="149040"/>
              </p14:xfrm>
            </p:contentPart>
          </mc:Choice>
          <mc:Fallback xmlns="">
            <p:pic>
              <p:nvPicPr>
                <p:cNvPr id="48187" name="Freihand 48186">
                  <a:extLst>
                    <a:ext uri="{FF2B5EF4-FFF2-40B4-BE49-F238E27FC236}">
                      <a16:creationId xmlns:a16="http://schemas.microsoft.com/office/drawing/2014/main" id="{E304ACB4-FFA8-B1BB-D3B8-9F68C708673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55059" y="5418731"/>
                  <a:ext cx="184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48188" name="Freihand 48187">
                  <a:extLst>
                    <a:ext uri="{FF2B5EF4-FFF2-40B4-BE49-F238E27FC236}">
                      <a16:creationId xmlns:a16="http://schemas.microsoft.com/office/drawing/2014/main" id="{0AE22942-58FD-416A-78B8-F2DF29AEACE8}"/>
                    </a:ext>
                  </a:extLst>
                </p14:cNvPr>
                <p14:cNvContentPartPr/>
                <p14:nvPr/>
              </p14:nvContentPartPr>
              <p14:xfrm>
                <a:off x="7238939" y="5372291"/>
                <a:ext cx="22680" cy="11520"/>
              </p14:xfrm>
            </p:contentPart>
          </mc:Choice>
          <mc:Fallback xmlns="">
            <p:pic>
              <p:nvPicPr>
                <p:cNvPr id="48188" name="Freihand 48187">
                  <a:extLst>
                    <a:ext uri="{FF2B5EF4-FFF2-40B4-BE49-F238E27FC236}">
                      <a16:creationId xmlns:a16="http://schemas.microsoft.com/office/drawing/2014/main" id="{0AE22942-58FD-416A-78B8-F2DF29AEACE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29939" y="5363651"/>
                  <a:ext cx="4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48189" name="Freihand 48188">
                  <a:extLst>
                    <a:ext uri="{FF2B5EF4-FFF2-40B4-BE49-F238E27FC236}">
                      <a16:creationId xmlns:a16="http://schemas.microsoft.com/office/drawing/2014/main" id="{6D2B6AE0-24D2-2AB8-3EC4-3DA8EAD51A1E}"/>
                    </a:ext>
                  </a:extLst>
                </p14:cNvPr>
                <p14:cNvContentPartPr/>
                <p14:nvPr/>
              </p14:nvContentPartPr>
              <p14:xfrm>
                <a:off x="7327859" y="4941011"/>
                <a:ext cx="486000" cy="511920"/>
              </p14:xfrm>
            </p:contentPart>
          </mc:Choice>
          <mc:Fallback xmlns="">
            <p:pic>
              <p:nvPicPr>
                <p:cNvPr id="48189" name="Freihand 48188">
                  <a:extLst>
                    <a:ext uri="{FF2B5EF4-FFF2-40B4-BE49-F238E27FC236}">
                      <a16:creationId xmlns:a16="http://schemas.microsoft.com/office/drawing/2014/main" id="{6D2B6AE0-24D2-2AB8-3EC4-3DA8EAD51A1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318859" y="4932371"/>
                  <a:ext cx="50364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48191" name="Freihand 48190">
                  <a:extLst>
                    <a:ext uri="{FF2B5EF4-FFF2-40B4-BE49-F238E27FC236}">
                      <a16:creationId xmlns:a16="http://schemas.microsoft.com/office/drawing/2014/main" id="{B61FC349-AF2E-8F5C-DB41-2E468FA3866F}"/>
                    </a:ext>
                  </a:extLst>
                </p14:cNvPr>
                <p14:cNvContentPartPr/>
                <p14:nvPr/>
              </p14:nvContentPartPr>
              <p14:xfrm>
                <a:off x="6515699" y="4936691"/>
                <a:ext cx="1494720" cy="1289160"/>
              </p14:xfrm>
            </p:contentPart>
          </mc:Choice>
          <mc:Fallback xmlns="">
            <p:pic>
              <p:nvPicPr>
                <p:cNvPr id="48191" name="Freihand 48190">
                  <a:extLst>
                    <a:ext uri="{FF2B5EF4-FFF2-40B4-BE49-F238E27FC236}">
                      <a16:creationId xmlns:a16="http://schemas.microsoft.com/office/drawing/2014/main" id="{B61FC349-AF2E-8F5C-DB41-2E468FA3866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506699" y="4928051"/>
                  <a:ext cx="1512360" cy="13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48195" name="Freihand 48194">
                  <a:extLst>
                    <a:ext uri="{FF2B5EF4-FFF2-40B4-BE49-F238E27FC236}">
                      <a16:creationId xmlns:a16="http://schemas.microsoft.com/office/drawing/2014/main" id="{62308BB8-B1C1-94C5-5243-86147DE444A2}"/>
                    </a:ext>
                  </a:extLst>
                </p14:cNvPr>
                <p14:cNvContentPartPr/>
                <p14:nvPr/>
              </p14:nvContentPartPr>
              <p14:xfrm>
                <a:off x="5799659" y="4821131"/>
                <a:ext cx="2622600" cy="1331280"/>
              </p14:xfrm>
            </p:contentPart>
          </mc:Choice>
          <mc:Fallback xmlns="">
            <p:pic>
              <p:nvPicPr>
                <p:cNvPr id="48195" name="Freihand 48194">
                  <a:extLst>
                    <a:ext uri="{FF2B5EF4-FFF2-40B4-BE49-F238E27FC236}">
                      <a16:creationId xmlns:a16="http://schemas.microsoft.com/office/drawing/2014/main" id="{62308BB8-B1C1-94C5-5243-86147DE444A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791019" y="4812491"/>
                  <a:ext cx="2640240" cy="134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1A71BF1-2424-CC0C-5CEE-A118544F2670}"/>
                  </a:ext>
                </a:extLst>
              </p14:cNvPr>
              <p14:cNvContentPartPr/>
              <p14:nvPr/>
            </p14:nvContentPartPr>
            <p14:xfrm>
              <a:off x="417044" y="1524988"/>
              <a:ext cx="2541960" cy="1285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1A71BF1-2424-CC0C-5CEE-A118544F2670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08044" y="1516348"/>
                <a:ext cx="255960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92" name="Gruppieren 48191">
            <a:extLst>
              <a:ext uri="{FF2B5EF4-FFF2-40B4-BE49-F238E27FC236}">
                <a16:creationId xmlns:a16="http://schemas.microsoft.com/office/drawing/2014/main" id="{9AB845F2-5601-C706-CFDD-F322D8851FDF}"/>
              </a:ext>
            </a:extLst>
          </p:cNvPr>
          <p:cNvGrpSpPr/>
          <p:nvPr/>
        </p:nvGrpSpPr>
        <p:grpSpPr>
          <a:xfrm>
            <a:off x="8177204" y="156988"/>
            <a:ext cx="1848600" cy="885240"/>
            <a:chOff x="8177204" y="156988"/>
            <a:chExt cx="1848600" cy="88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8158" name="Freihand 48157">
                  <a:extLst>
                    <a:ext uri="{FF2B5EF4-FFF2-40B4-BE49-F238E27FC236}">
                      <a16:creationId xmlns:a16="http://schemas.microsoft.com/office/drawing/2014/main" id="{45839EA5-C5A5-DEFB-A6A8-51DB219D9FFF}"/>
                    </a:ext>
                  </a:extLst>
                </p14:cNvPr>
                <p14:cNvContentPartPr/>
                <p14:nvPr/>
              </p14:nvContentPartPr>
              <p14:xfrm>
                <a:off x="9631604" y="292708"/>
                <a:ext cx="360720" cy="41760"/>
              </p14:xfrm>
            </p:contentPart>
          </mc:Choice>
          <mc:Fallback>
            <p:pic>
              <p:nvPicPr>
                <p:cNvPr id="48158" name="Freihand 48157">
                  <a:extLst>
                    <a:ext uri="{FF2B5EF4-FFF2-40B4-BE49-F238E27FC236}">
                      <a16:creationId xmlns:a16="http://schemas.microsoft.com/office/drawing/2014/main" id="{45839EA5-C5A5-DEFB-A6A8-51DB219D9FF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622604" y="283708"/>
                  <a:ext cx="378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8161" name="Freihand 48160">
                  <a:extLst>
                    <a:ext uri="{FF2B5EF4-FFF2-40B4-BE49-F238E27FC236}">
                      <a16:creationId xmlns:a16="http://schemas.microsoft.com/office/drawing/2014/main" id="{C123EB63-BA64-2EBE-C2AD-A2099A0A5EA9}"/>
                    </a:ext>
                  </a:extLst>
                </p14:cNvPr>
                <p14:cNvContentPartPr/>
                <p14:nvPr/>
              </p14:nvContentPartPr>
              <p14:xfrm>
                <a:off x="8406524" y="156988"/>
                <a:ext cx="78840" cy="885240"/>
              </p14:xfrm>
            </p:contentPart>
          </mc:Choice>
          <mc:Fallback>
            <p:pic>
              <p:nvPicPr>
                <p:cNvPr id="48161" name="Freihand 48160">
                  <a:extLst>
                    <a:ext uri="{FF2B5EF4-FFF2-40B4-BE49-F238E27FC236}">
                      <a16:creationId xmlns:a16="http://schemas.microsoft.com/office/drawing/2014/main" id="{C123EB63-BA64-2EBE-C2AD-A2099A0A5EA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397524" y="148348"/>
                  <a:ext cx="96480" cy="90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8169" name="Freihand 48168">
                  <a:extLst>
                    <a:ext uri="{FF2B5EF4-FFF2-40B4-BE49-F238E27FC236}">
                      <a16:creationId xmlns:a16="http://schemas.microsoft.com/office/drawing/2014/main" id="{FB0734BC-B081-787E-F41D-FEA3EB4ED491}"/>
                    </a:ext>
                  </a:extLst>
                </p14:cNvPr>
                <p14:cNvContentPartPr/>
                <p14:nvPr/>
              </p14:nvContentPartPr>
              <p14:xfrm>
                <a:off x="8177204" y="849988"/>
                <a:ext cx="1745640" cy="116640"/>
              </p14:xfrm>
            </p:contentPart>
          </mc:Choice>
          <mc:Fallback>
            <p:pic>
              <p:nvPicPr>
                <p:cNvPr id="48169" name="Freihand 48168">
                  <a:extLst>
                    <a:ext uri="{FF2B5EF4-FFF2-40B4-BE49-F238E27FC236}">
                      <a16:creationId xmlns:a16="http://schemas.microsoft.com/office/drawing/2014/main" id="{FB0734BC-B081-787E-F41D-FEA3EB4ED49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168564" y="840988"/>
                  <a:ext cx="1763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8174" name="Freihand 48173">
                  <a:extLst>
                    <a:ext uri="{FF2B5EF4-FFF2-40B4-BE49-F238E27FC236}">
                      <a16:creationId xmlns:a16="http://schemas.microsoft.com/office/drawing/2014/main" id="{BE592827-2F7F-3EA4-2C6F-E22C35ABF66C}"/>
                    </a:ext>
                  </a:extLst>
                </p14:cNvPr>
                <p14:cNvContentPartPr/>
                <p14:nvPr/>
              </p14:nvContentPartPr>
              <p14:xfrm>
                <a:off x="9636644" y="308188"/>
                <a:ext cx="351720" cy="47880"/>
              </p14:xfrm>
            </p:contentPart>
          </mc:Choice>
          <mc:Fallback>
            <p:pic>
              <p:nvPicPr>
                <p:cNvPr id="48174" name="Freihand 48173">
                  <a:extLst>
                    <a:ext uri="{FF2B5EF4-FFF2-40B4-BE49-F238E27FC236}">
                      <a16:creationId xmlns:a16="http://schemas.microsoft.com/office/drawing/2014/main" id="{BE592827-2F7F-3EA4-2C6F-E22C35ABF66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627644" y="299548"/>
                  <a:ext cx="369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8181" name="Freihand 48180">
                  <a:extLst>
                    <a:ext uri="{FF2B5EF4-FFF2-40B4-BE49-F238E27FC236}">
                      <a16:creationId xmlns:a16="http://schemas.microsoft.com/office/drawing/2014/main" id="{B6E4446E-7B06-9333-2E71-89FB2094618E}"/>
                    </a:ext>
                  </a:extLst>
                </p14:cNvPr>
                <p14:cNvContentPartPr/>
                <p14:nvPr/>
              </p14:nvContentPartPr>
              <p14:xfrm>
                <a:off x="9148484" y="467668"/>
                <a:ext cx="57600" cy="54000"/>
              </p14:xfrm>
            </p:contentPart>
          </mc:Choice>
          <mc:Fallback>
            <p:pic>
              <p:nvPicPr>
                <p:cNvPr id="48181" name="Freihand 48180">
                  <a:extLst>
                    <a:ext uri="{FF2B5EF4-FFF2-40B4-BE49-F238E27FC236}">
                      <a16:creationId xmlns:a16="http://schemas.microsoft.com/office/drawing/2014/main" id="{B6E4446E-7B06-9333-2E71-89FB2094618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139484" y="459028"/>
                  <a:ext cx="75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48190" name="Freihand 48189">
                  <a:extLst>
                    <a:ext uri="{FF2B5EF4-FFF2-40B4-BE49-F238E27FC236}">
                      <a16:creationId xmlns:a16="http://schemas.microsoft.com/office/drawing/2014/main" id="{59A10103-13B7-9D9F-590E-4909ED4AA7F0}"/>
                    </a:ext>
                  </a:extLst>
                </p14:cNvPr>
                <p14:cNvContentPartPr/>
                <p14:nvPr/>
              </p14:nvContentPartPr>
              <p14:xfrm>
                <a:off x="9594164" y="500428"/>
                <a:ext cx="431640" cy="287280"/>
              </p14:xfrm>
            </p:contentPart>
          </mc:Choice>
          <mc:Fallback>
            <p:pic>
              <p:nvPicPr>
                <p:cNvPr id="48190" name="Freihand 48189">
                  <a:extLst>
                    <a:ext uri="{FF2B5EF4-FFF2-40B4-BE49-F238E27FC236}">
                      <a16:creationId xmlns:a16="http://schemas.microsoft.com/office/drawing/2014/main" id="{59A10103-13B7-9D9F-590E-4909ED4AA7F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85524" y="491428"/>
                  <a:ext cx="44928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48194" name="Freihand 48193">
                <a:extLst>
                  <a:ext uri="{FF2B5EF4-FFF2-40B4-BE49-F238E27FC236}">
                    <a16:creationId xmlns:a16="http://schemas.microsoft.com/office/drawing/2014/main" id="{91A459E8-0917-3ACE-88CA-1D8F693CB616}"/>
                  </a:ext>
                </a:extLst>
              </p14:cNvPr>
              <p14:cNvContentPartPr/>
              <p14:nvPr/>
            </p14:nvContentPartPr>
            <p14:xfrm>
              <a:off x="348284" y="2288548"/>
              <a:ext cx="2948400" cy="160200"/>
            </p14:xfrm>
          </p:contentPart>
        </mc:Choice>
        <mc:Fallback>
          <p:pic>
            <p:nvPicPr>
              <p:cNvPr id="48194" name="Freihand 48193">
                <a:extLst>
                  <a:ext uri="{FF2B5EF4-FFF2-40B4-BE49-F238E27FC236}">
                    <a16:creationId xmlns:a16="http://schemas.microsoft.com/office/drawing/2014/main" id="{91A459E8-0917-3ACE-88CA-1D8F693CB616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39284" y="2279908"/>
                <a:ext cx="296604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00" name="Gruppieren 48199">
            <a:extLst>
              <a:ext uri="{FF2B5EF4-FFF2-40B4-BE49-F238E27FC236}">
                <a16:creationId xmlns:a16="http://schemas.microsoft.com/office/drawing/2014/main" id="{3949028B-BDFE-9D5C-A4D6-38830393230B}"/>
              </a:ext>
            </a:extLst>
          </p:cNvPr>
          <p:cNvGrpSpPr/>
          <p:nvPr/>
        </p:nvGrpSpPr>
        <p:grpSpPr>
          <a:xfrm>
            <a:off x="8073164" y="2250748"/>
            <a:ext cx="2943360" cy="30240"/>
            <a:chOff x="8073164" y="2250748"/>
            <a:chExt cx="2943360" cy="3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48197" name="Freihand 48196">
                  <a:extLst>
                    <a:ext uri="{FF2B5EF4-FFF2-40B4-BE49-F238E27FC236}">
                      <a16:creationId xmlns:a16="http://schemas.microsoft.com/office/drawing/2014/main" id="{9479714F-1342-3CAB-DA28-30C5DE89E317}"/>
                    </a:ext>
                  </a:extLst>
                </p14:cNvPr>
                <p14:cNvContentPartPr/>
                <p14:nvPr/>
              </p14:nvContentPartPr>
              <p14:xfrm>
                <a:off x="8073164" y="2250748"/>
                <a:ext cx="1327680" cy="30240"/>
              </p14:xfrm>
            </p:contentPart>
          </mc:Choice>
          <mc:Fallback>
            <p:pic>
              <p:nvPicPr>
                <p:cNvPr id="48197" name="Freihand 48196">
                  <a:extLst>
                    <a:ext uri="{FF2B5EF4-FFF2-40B4-BE49-F238E27FC236}">
                      <a16:creationId xmlns:a16="http://schemas.microsoft.com/office/drawing/2014/main" id="{9479714F-1342-3CAB-DA28-30C5DE89E31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64164" y="2241748"/>
                  <a:ext cx="1345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48198" name="Freihand 48197">
                  <a:extLst>
                    <a:ext uri="{FF2B5EF4-FFF2-40B4-BE49-F238E27FC236}">
                      <a16:creationId xmlns:a16="http://schemas.microsoft.com/office/drawing/2014/main" id="{A4BA4F3F-B8F4-0D2B-40A2-63D520B1EA9C}"/>
                    </a:ext>
                  </a:extLst>
                </p14:cNvPr>
                <p14:cNvContentPartPr/>
                <p14:nvPr/>
              </p14:nvContentPartPr>
              <p14:xfrm>
                <a:off x="9923564" y="2252548"/>
                <a:ext cx="1092960" cy="19440"/>
              </p14:xfrm>
            </p:contentPart>
          </mc:Choice>
          <mc:Fallback>
            <p:pic>
              <p:nvPicPr>
                <p:cNvPr id="48198" name="Freihand 48197">
                  <a:extLst>
                    <a:ext uri="{FF2B5EF4-FFF2-40B4-BE49-F238E27FC236}">
                      <a16:creationId xmlns:a16="http://schemas.microsoft.com/office/drawing/2014/main" id="{A4BA4F3F-B8F4-0D2B-40A2-63D520B1EA9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14924" y="2243548"/>
                  <a:ext cx="111060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48199" name="Freihand 48198">
                <a:extLst>
                  <a:ext uri="{FF2B5EF4-FFF2-40B4-BE49-F238E27FC236}">
                    <a16:creationId xmlns:a16="http://schemas.microsoft.com/office/drawing/2014/main" id="{E956AF13-7685-41C3-EC5B-0656CE7F5FE9}"/>
                  </a:ext>
                </a:extLst>
              </p14:cNvPr>
              <p14:cNvContentPartPr/>
              <p14:nvPr/>
            </p14:nvContentPartPr>
            <p14:xfrm>
              <a:off x="4054484" y="2666188"/>
              <a:ext cx="2492280" cy="64800"/>
            </p14:xfrm>
          </p:contentPart>
        </mc:Choice>
        <mc:Fallback>
          <p:pic>
            <p:nvPicPr>
              <p:cNvPr id="48199" name="Freihand 48198">
                <a:extLst>
                  <a:ext uri="{FF2B5EF4-FFF2-40B4-BE49-F238E27FC236}">
                    <a16:creationId xmlns:a16="http://schemas.microsoft.com/office/drawing/2014/main" id="{E956AF13-7685-41C3-EC5B-0656CE7F5FE9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045484" y="2657188"/>
                <a:ext cx="25099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48201" name="Freihand 48200">
                <a:extLst>
                  <a:ext uri="{FF2B5EF4-FFF2-40B4-BE49-F238E27FC236}">
                    <a16:creationId xmlns:a16="http://schemas.microsoft.com/office/drawing/2014/main" id="{D22C2E98-A542-942D-9F25-959AAE26AADF}"/>
                  </a:ext>
                </a:extLst>
              </p14:cNvPr>
              <p14:cNvContentPartPr/>
              <p14:nvPr/>
            </p14:nvContentPartPr>
            <p14:xfrm>
              <a:off x="7195844" y="2633068"/>
              <a:ext cx="2372040" cy="52560"/>
            </p14:xfrm>
          </p:contentPart>
        </mc:Choice>
        <mc:Fallback>
          <p:pic>
            <p:nvPicPr>
              <p:cNvPr id="48201" name="Freihand 48200">
                <a:extLst>
                  <a:ext uri="{FF2B5EF4-FFF2-40B4-BE49-F238E27FC236}">
                    <a16:creationId xmlns:a16="http://schemas.microsoft.com/office/drawing/2014/main" id="{D22C2E98-A542-942D-9F25-959AAE26AADF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186844" y="2624428"/>
                <a:ext cx="238968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15" name="Gruppieren 48214">
            <a:extLst>
              <a:ext uri="{FF2B5EF4-FFF2-40B4-BE49-F238E27FC236}">
                <a16:creationId xmlns:a16="http://schemas.microsoft.com/office/drawing/2014/main" id="{30228932-0F8B-2CC7-C955-198EAEC87C54}"/>
              </a:ext>
            </a:extLst>
          </p:cNvPr>
          <p:cNvGrpSpPr/>
          <p:nvPr/>
        </p:nvGrpSpPr>
        <p:grpSpPr>
          <a:xfrm>
            <a:off x="553484" y="1690228"/>
            <a:ext cx="2156760" cy="334440"/>
            <a:chOff x="553484" y="1690228"/>
            <a:chExt cx="215676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48202" name="Freihand 48201">
                  <a:extLst>
                    <a:ext uri="{FF2B5EF4-FFF2-40B4-BE49-F238E27FC236}">
                      <a16:creationId xmlns:a16="http://schemas.microsoft.com/office/drawing/2014/main" id="{42738B91-1344-BC48-7AB1-670541A03D81}"/>
                    </a:ext>
                  </a:extLst>
                </p14:cNvPr>
                <p14:cNvContentPartPr/>
                <p14:nvPr/>
              </p14:nvContentPartPr>
              <p14:xfrm>
                <a:off x="669764" y="1745668"/>
                <a:ext cx="21960" cy="177120"/>
              </p14:xfrm>
            </p:contentPart>
          </mc:Choice>
          <mc:Fallback>
            <p:pic>
              <p:nvPicPr>
                <p:cNvPr id="48202" name="Freihand 48201">
                  <a:extLst>
                    <a:ext uri="{FF2B5EF4-FFF2-40B4-BE49-F238E27FC236}">
                      <a16:creationId xmlns:a16="http://schemas.microsoft.com/office/drawing/2014/main" id="{42738B91-1344-BC48-7AB1-670541A03D8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61124" y="1737028"/>
                  <a:ext cx="39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48203" name="Freihand 48202">
                  <a:extLst>
                    <a:ext uri="{FF2B5EF4-FFF2-40B4-BE49-F238E27FC236}">
                      <a16:creationId xmlns:a16="http://schemas.microsoft.com/office/drawing/2014/main" id="{E32D92C3-B8D5-BE47-A2E5-F13E3A132D06}"/>
                    </a:ext>
                  </a:extLst>
                </p14:cNvPr>
                <p14:cNvContentPartPr/>
                <p14:nvPr/>
              </p14:nvContentPartPr>
              <p14:xfrm>
                <a:off x="553484" y="1690228"/>
                <a:ext cx="252000" cy="196560"/>
              </p14:xfrm>
            </p:contentPart>
          </mc:Choice>
          <mc:Fallback>
            <p:pic>
              <p:nvPicPr>
                <p:cNvPr id="48203" name="Freihand 48202">
                  <a:extLst>
                    <a:ext uri="{FF2B5EF4-FFF2-40B4-BE49-F238E27FC236}">
                      <a16:creationId xmlns:a16="http://schemas.microsoft.com/office/drawing/2014/main" id="{E32D92C3-B8D5-BE47-A2E5-F13E3A132D0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44844" y="1681228"/>
                  <a:ext cx="269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48204" name="Freihand 48203">
                  <a:extLst>
                    <a:ext uri="{FF2B5EF4-FFF2-40B4-BE49-F238E27FC236}">
                      <a16:creationId xmlns:a16="http://schemas.microsoft.com/office/drawing/2014/main" id="{7382F601-D532-AFEB-754F-CC90E455589B}"/>
                    </a:ext>
                  </a:extLst>
                </p14:cNvPr>
                <p14:cNvContentPartPr/>
                <p14:nvPr/>
              </p14:nvContentPartPr>
              <p14:xfrm>
                <a:off x="860564" y="1769428"/>
                <a:ext cx="413280" cy="127440"/>
              </p14:xfrm>
            </p:contentPart>
          </mc:Choice>
          <mc:Fallback>
            <p:pic>
              <p:nvPicPr>
                <p:cNvPr id="48204" name="Freihand 48203">
                  <a:extLst>
                    <a:ext uri="{FF2B5EF4-FFF2-40B4-BE49-F238E27FC236}">
                      <a16:creationId xmlns:a16="http://schemas.microsoft.com/office/drawing/2014/main" id="{7382F601-D532-AFEB-754F-CC90E455589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1924" y="1760428"/>
                  <a:ext cx="430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48205" name="Freihand 48204">
                  <a:extLst>
                    <a:ext uri="{FF2B5EF4-FFF2-40B4-BE49-F238E27FC236}">
                      <a16:creationId xmlns:a16="http://schemas.microsoft.com/office/drawing/2014/main" id="{54A5981A-08C3-CA60-257C-45CFC038F147}"/>
                    </a:ext>
                  </a:extLst>
                </p14:cNvPr>
                <p14:cNvContentPartPr/>
                <p14:nvPr/>
              </p14:nvContentPartPr>
              <p14:xfrm>
                <a:off x="1337924" y="1817668"/>
                <a:ext cx="275400" cy="92520"/>
              </p14:xfrm>
            </p:contentPart>
          </mc:Choice>
          <mc:Fallback>
            <p:pic>
              <p:nvPicPr>
                <p:cNvPr id="48205" name="Freihand 48204">
                  <a:extLst>
                    <a:ext uri="{FF2B5EF4-FFF2-40B4-BE49-F238E27FC236}">
                      <a16:creationId xmlns:a16="http://schemas.microsoft.com/office/drawing/2014/main" id="{54A5981A-08C3-CA60-257C-45CFC038F14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328924" y="1808668"/>
                  <a:ext cx="293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48206" name="Freihand 48205">
                  <a:extLst>
                    <a:ext uri="{FF2B5EF4-FFF2-40B4-BE49-F238E27FC236}">
                      <a16:creationId xmlns:a16="http://schemas.microsoft.com/office/drawing/2014/main" id="{81F13ACB-8902-4C4B-4791-72AF73CC83B1}"/>
                    </a:ext>
                  </a:extLst>
                </p14:cNvPr>
                <p14:cNvContentPartPr/>
                <p14:nvPr/>
              </p14:nvContentPartPr>
              <p14:xfrm>
                <a:off x="1648244" y="1762588"/>
                <a:ext cx="143280" cy="115920"/>
              </p14:xfrm>
            </p:contentPart>
          </mc:Choice>
          <mc:Fallback>
            <p:pic>
              <p:nvPicPr>
                <p:cNvPr id="48206" name="Freihand 48205">
                  <a:extLst>
                    <a:ext uri="{FF2B5EF4-FFF2-40B4-BE49-F238E27FC236}">
                      <a16:creationId xmlns:a16="http://schemas.microsoft.com/office/drawing/2014/main" id="{81F13ACB-8902-4C4B-4791-72AF73CC83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639604" y="1753948"/>
                  <a:ext cx="160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48207" name="Freihand 48206">
                  <a:extLst>
                    <a:ext uri="{FF2B5EF4-FFF2-40B4-BE49-F238E27FC236}">
                      <a16:creationId xmlns:a16="http://schemas.microsoft.com/office/drawing/2014/main" id="{3830FFDE-04F7-6F2D-79EB-299E3711DDA8}"/>
                    </a:ext>
                  </a:extLst>
                </p14:cNvPr>
                <p14:cNvContentPartPr/>
                <p14:nvPr/>
              </p14:nvContentPartPr>
              <p14:xfrm>
                <a:off x="2066204" y="1780588"/>
                <a:ext cx="111240" cy="127080"/>
              </p14:xfrm>
            </p:contentPart>
          </mc:Choice>
          <mc:Fallback>
            <p:pic>
              <p:nvPicPr>
                <p:cNvPr id="48207" name="Freihand 48206">
                  <a:extLst>
                    <a:ext uri="{FF2B5EF4-FFF2-40B4-BE49-F238E27FC236}">
                      <a16:creationId xmlns:a16="http://schemas.microsoft.com/office/drawing/2014/main" id="{3830FFDE-04F7-6F2D-79EB-299E3711DDA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057564" y="1771948"/>
                  <a:ext cx="128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48208" name="Freihand 48207">
                  <a:extLst>
                    <a:ext uri="{FF2B5EF4-FFF2-40B4-BE49-F238E27FC236}">
                      <a16:creationId xmlns:a16="http://schemas.microsoft.com/office/drawing/2014/main" id="{AA40D340-6ECE-DE53-2D2E-76FCCB1DF770}"/>
                    </a:ext>
                  </a:extLst>
                </p14:cNvPr>
                <p14:cNvContentPartPr/>
                <p14:nvPr/>
              </p14:nvContentPartPr>
              <p14:xfrm>
                <a:off x="2273924" y="1724788"/>
                <a:ext cx="69120" cy="162360"/>
              </p14:xfrm>
            </p:contentPart>
          </mc:Choice>
          <mc:Fallback>
            <p:pic>
              <p:nvPicPr>
                <p:cNvPr id="48208" name="Freihand 48207">
                  <a:extLst>
                    <a:ext uri="{FF2B5EF4-FFF2-40B4-BE49-F238E27FC236}">
                      <a16:creationId xmlns:a16="http://schemas.microsoft.com/office/drawing/2014/main" id="{AA40D340-6ECE-DE53-2D2E-76FCCB1DF77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264924" y="1716148"/>
                  <a:ext cx="86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48209" name="Freihand 48208">
                  <a:extLst>
                    <a:ext uri="{FF2B5EF4-FFF2-40B4-BE49-F238E27FC236}">
                      <a16:creationId xmlns:a16="http://schemas.microsoft.com/office/drawing/2014/main" id="{59A0EB51-0C0C-DA54-8CE8-39819802BF6C}"/>
                    </a:ext>
                  </a:extLst>
                </p14:cNvPr>
                <p14:cNvContentPartPr/>
                <p14:nvPr/>
              </p14:nvContentPartPr>
              <p14:xfrm>
                <a:off x="2384444" y="1713988"/>
                <a:ext cx="153720" cy="177480"/>
              </p14:xfrm>
            </p:contentPart>
          </mc:Choice>
          <mc:Fallback>
            <p:pic>
              <p:nvPicPr>
                <p:cNvPr id="48209" name="Freihand 48208">
                  <a:extLst>
                    <a:ext uri="{FF2B5EF4-FFF2-40B4-BE49-F238E27FC236}">
                      <a16:creationId xmlns:a16="http://schemas.microsoft.com/office/drawing/2014/main" id="{59A0EB51-0C0C-DA54-8CE8-39819802BF6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375804" y="1704988"/>
                  <a:ext cx="171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48210" name="Freihand 48209">
                  <a:extLst>
                    <a:ext uri="{FF2B5EF4-FFF2-40B4-BE49-F238E27FC236}">
                      <a16:creationId xmlns:a16="http://schemas.microsoft.com/office/drawing/2014/main" id="{E1E3BB6E-AE10-8E00-4B96-D2588E3EE880}"/>
                    </a:ext>
                  </a:extLst>
                </p14:cNvPr>
                <p14:cNvContentPartPr/>
                <p14:nvPr/>
              </p14:nvContentPartPr>
              <p14:xfrm>
                <a:off x="2567324" y="1755748"/>
                <a:ext cx="142920" cy="127800"/>
              </p14:xfrm>
            </p:contentPart>
          </mc:Choice>
          <mc:Fallback>
            <p:pic>
              <p:nvPicPr>
                <p:cNvPr id="48210" name="Freihand 48209">
                  <a:extLst>
                    <a:ext uri="{FF2B5EF4-FFF2-40B4-BE49-F238E27FC236}">
                      <a16:creationId xmlns:a16="http://schemas.microsoft.com/office/drawing/2014/main" id="{E1E3BB6E-AE10-8E00-4B96-D2588E3EE88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558324" y="1747108"/>
                  <a:ext cx="160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48212" name="Freihand 48211">
                  <a:extLst>
                    <a:ext uri="{FF2B5EF4-FFF2-40B4-BE49-F238E27FC236}">
                      <a16:creationId xmlns:a16="http://schemas.microsoft.com/office/drawing/2014/main" id="{4EA7729B-A610-6DFF-EA14-652DF60407FA}"/>
                    </a:ext>
                  </a:extLst>
                </p14:cNvPr>
                <p14:cNvContentPartPr/>
                <p14:nvPr/>
              </p14:nvContentPartPr>
              <p14:xfrm>
                <a:off x="617924" y="1982548"/>
                <a:ext cx="1096560" cy="42120"/>
              </p14:xfrm>
            </p:contentPart>
          </mc:Choice>
          <mc:Fallback>
            <p:pic>
              <p:nvPicPr>
                <p:cNvPr id="48212" name="Freihand 48211">
                  <a:extLst>
                    <a:ext uri="{FF2B5EF4-FFF2-40B4-BE49-F238E27FC236}">
                      <a16:creationId xmlns:a16="http://schemas.microsoft.com/office/drawing/2014/main" id="{4EA7729B-A610-6DFF-EA14-652DF60407F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9284" y="1973908"/>
                  <a:ext cx="111420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14" name="Gruppieren 48213">
            <a:extLst>
              <a:ext uri="{FF2B5EF4-FFF2-40B4-BE49-F238E27FC236}">
                <a16:creationId xmlns:a16="http://schemas.microsoft.com/office/drawing/2014/main" id="{128DDC03-8C87-625F-B5DA-2B8255E7AE04}"/>
              </a:ext>
            </a:extLst>
          </p:cNvPr>
          <p:cNvGrpSpPr/>
          <p:nvPr/>
        </p:nvGrpSpPr>
        <p:grpSpPr>
          <a:xfrm>
            <a:off x="523244" y="769348"/>
            <a:ext cx="1952280" cy="415440"/>
            <a:chOff x="523244" y="769348"/>
            <a:chExt cx="195228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8DBC0CF-ED5D-343E-4688-2241C39EDD43}"/>
                    </a:ext>
                  </a:extLst>
                </p14:cNvPr>
                <p14:cNvContentPartPr/>
                <p14:nvPr/>
              </p14:nvContentPartPr>
              <p14:xfrm>
                <a:off x="523244" y="804628"/>
                <a:ext cx="150120" cy="219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8DBC0CF-ED5D-343E-4688-2241C39EDD4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4244" y="795628"/>
                  <a:ext cx="167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94FE0B1-1886-EA7B-BF57-8C4F78E292E1}"/>
                    </a:ext>
                  </a:extLst>
                </p14:cNvPr>
                <p14:cNvContentPartPr/>
                <p14:nvPr/>
              </p14:nvContentPartPr>
              <p14:xfrm>
                <a:off x="725924" y="925948"/>
                <a:ext cx="128520" cy="100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94FE0B1-1886-EA7B-BF57-8C4F78E292E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16924" y="916948"/>
                  <a:ext cx="146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ED9EBBA-7B18-DE38-CE78-702801A9EC84}"/>
                    </a:ext>
                  </a:extLst>
                </p14:cNvPr>
                <p14:cNvContentPartPr/>
                <p14:nvPr/>
              </p14:nvContentPartPr>
              <p14:xfrm>
                <a:off x="895844" y="933508"/>
                <a:ext cx="108000" cy="200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ED9EBBA-7B18-DE38-CE78-702801A9EC8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86844" y="924868"/>
                  <a:ext cx="125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A67946E-84C1-0CA9-344F-9A9E7F1CDF0C}"/>
                    </a:ext>
                  </a:extLst>
                </p14:cNvPr>
                <p14:cNvContentPartPr/>
                <p14:nvPr/>
              </p14:nvContentPartPr>
              <p14:xfrm>
                <a:off x="1048124" y="923068"/>
                <a:ext cx="105840" cy="193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A67946E-84C1-0CA9-344F-9A9E7F1CDF0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39484" y="914428"/>
                  <a:ext cx="123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064DFD6-28CD-D2B4-1B1F-391CF7209364}"/>
                    </a:ext>
                  </a:extLst>
                </p14:cNvPr>
                <p14:cNvContentPartPr/>
                <p14:nvPr/>
              </p14:nvContentPartPr>
              <p14:xfrm>
                <a:off x="1227044" y="789148"/>
                <a:ext cx="281160" cy="375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064DFD6-28CD-D2B4-1B1F-391CF720936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218404" y="780508"/>
                  <a:ext cx="2988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3A73588-6AC4-EF58-20E4-4B387A1C337A}"/>
                    </a:ext>
                  </a:extLst>
                </p14:cNvPr>
                <p14:cNvContentPartPr/>
                <p14:nvPr/>
              </p14:nvContentPartPr>
              <p14:xfrm>
                <a:off x="1720964" y="867988"/>
                <a:ext cx="111600" cy="137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3A73588-6AC4-EF58-20E4-4B387A1C337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711964" y="859348"/>
                  <a:ext cx="129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8135" name="Freihand 48134">
                  <a:extLst>
                    <a:ext uri="{FF2B5EF4-FFF2-40B4-BE49-F238E27FC236}">
                      <a16:creationId xmlns:a16="http://schemas.microsoft.com/office/drawing/2014/main" id="{D8FC0D63-CE30-FB65-46DE-9FA10DB33941}"/>
                    </a:ext>
                  </a:extLst>
                </p14:cNvPr>
                <p14:cNvContentPartPr/>
                <p14:nvPr/>
              </p14:nvContentPartPr>
              <p14:xfrm>
                <a:off x="1915004" y="781588"/>
                <a:ext cx="47880" cy="198000"/>
              </p14:xfrm>
            </p:contentPart>
          </mc:Choice>
          <mc:Fallback>
            <p:pic>
              <p:nvPicPr>
                <p:cNvPr id="48135" name="Freihand 48134">
                  <a:extLst>
                    <a:ext uri="{FF2B5EF4-FFF2-40B4-BE49-F238E27FC236}">
                      <a16:creationId xmlns:a16="http://schemas.microsoft.com/office/drawing/2014/main" id="{D8FC0D63-CE30-FB65-46DE-9FA10DB3394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906364" y="772588"/>
                  <a:ext cx="65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8140" name="Freihand 48139">
                  <a:extLst>
                    <a:ext uri="{FF2B5EF4-FFF2-40B4-BE49-F238E27FC236}">
                      <a16:creationId xmlns:a16="http://schemas.microsoft.com/office/drawing/2014/main" id="{BC960049-B5E6-7469-9F27-16D9DFD313F0}"/>
                    </a:ext>
                  </a:extLst>
                </p14:cNvPr>
                <p14:cNvContentPartPr/>
                <p14:nvPr/>
              </p14:nvContentPartPr>
              <p14:xfrm>
                <a:off x="2059004" y="769348"/>
                <a:ext cx="173880" cy="198360"/>
              </p14:xfrm>
            </p:contentPart>
          </mc:Choice>
          <mc:Fallback>
            <p:pic>
              <p:nvPicPr>
                <p:cNvPr id="48140" name="Freihand 48139">
                  <a:extLst>
                    <a:ext uri="{FF2B5EF4-FFF2-40B4-BE49-F238E27FC236}">
                      <a16:creationId xmlns:a16="http://schemas.microsoft.com/office/drawing/2014/main" id="{BC960049-B5E6-7469-9F27-16D9DFD313F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050364" y="760348"/>
                  <a:ext cx="191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48143" name="Freihand 48142">
                  <a:extLst>
                    <a:ext uri="{FF2B5EF4-FFF2-40B4-BE49-F238E27FC236}">
                      <a16:creationId xmlns:a16="http://schemas.microsoft.com/office/drawing/2014/main" id="{33E4248B-A37A-6DF7-7373-E0836EC3408D}"/>
                    </a:ext>
                  </a:extLst>
                </p14:cNvPr>
                <p14:cNvContentPartPr/>
                <p14:nvPr/>
              </p14:nvContentPartPr>
              <p14:xfrm>
                <a:off x="2281124" y="821908"/>
                <a:ext cx="194400" cy="129600"/>
              </p14:xfrm>
            </p:contentPart>
          </mc:Choice>
          <mc:Fallback>
            <p:pic>
              <p:nvPicPr>
                <p:cNvPr id="48143" name="Freihand 48142">
                  <a:extLst>
                    <a:ext uri="{FF2B5EF4-FFF2-40B4-BE49-F238E27FC236}">
                      <a16:creationId xmlns:a16="http://schemas.microsoft.com/office/drawing/2014/main" id="{33E4248B-A37A-6DF7-7373-E0836EC3408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72124" y="812908"/>
                  <a:ext cx="212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8213" name="Freihand 48212">
                  <a:extLst>
                    <a:ext uri="{FF2B5EF4-FFF2-40B4-BE49-F238E27FC236}">
                      <a16:creationId xmlns:a16="http://schemas.microsoft.com/office/drawing/2014/main" id="{0036E430-A447-D3E2-1C10-7A177AE3B84B}"/>
                    </a:ext>
                  </a:extLst>
                </p14:cNvPr>
                <p14:cNvContentPartPr/>
                <p14:nvPr/>
              </p14:nvContentPartPr>
              <p14:xfrm>
                <a:off x="554564" y="1161748"/>
                <a:ext cx="991800" cy="23040"/>
              </p14:xfrm>
            </p:contentPart>
          </mc:Choice>
          <mc:Fallback>
            <p:pic>
              <p:nvPicPr>
                <p:cNvPr id="48213" name="Freihand 48212">
                  <a:extLst>
                    <a:ext uri="{FF2B5EF4-FFF2-40B4-BE49-F238E27FC236}">
                      <a16:creationId xmlns:a16="http://schemas.microsoft.com/office/drawing/2014/main" id="{0036E430-A447-D3E2-1C10-7A177AE3B84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45564" y="1152748"/>
                  <a:ext cx="100944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48216" name="Freihand 48215">
                <a:extLst>
                  <a:ext uri="{FF2B5EF4-FFF2-40B4-BE49-F238E27FC236}">
                    <a16:creationId xmlns:a16="http://schemas.microsoft.com/office/drawing/2014/main" id="{2A86A597-CDC5-440F-3230-D9399C16C547}"/>
                  </a:ext>
                </a:extLst>
              </p14:cNvPr>
              <p14:cNvContentPartPr/>
              <p14:nvPr/>
            </p14:nvContentPartPr>
            <p14:xfrm>
              <a:off x="2617724" y="4740508"/>
              <a:ext cx="1803240" cy="232200"/>
            </p14:xfrm>
          </p:contentPart>
        </mc:Choice>
        <mc:Fallback>
          <p:pic>
            <p:nvPicPr>
              <p:cNvPr id="48216" name="Freihand 48215">
                <a:extLst>
                  <a:ext uri="{FF2B5EF4-FFF2-40B4-BE49-F238E27FC236}">
                    <a16:creationId xmlns:a16="http://schemas.microsoft.com/office/drawing/2014/main" id="{2A86A597-CDC5-440F-3230-D9399C16C547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609084" y="4731868"/>
                <a:ext cx="1820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48217" name="Freihand 48216">
                <a:extLst>
                  <a:ext uri="{FF2B5EF4-FFF2-40B4-BE49-F238E27FC236}">
                    <a16:creationId xmlns:a16="http://schemas.microsoft.com/office/drawing/2014/main" id="{787A8AD0-8277-5E76-3F31-CEEFD8929527}"/>
                  </a:ext>
                </a:extLst>
              </p14:cNvPr>
              <p14:cNvContentPartPr/>
              <p14:nvPr/>
            </p14:nvContentPartPr>
            <p14:xfrm>
              <a:off x="3871964" y="4786588"/>
              <a:ext cx="390960" cy="468720"/>
            </p14:xfrm>
          </p:contentPart>
        </mc:Choice>
        <mc:Fallback>
          <p:pic>
            <p:nvPicPr>
              <p:cNvPr id="48217" name="Freihand 48216">
                <a:extLst>
                  <a:ext uri="{FF2B5EF4-FFF2-40B4-BE49-F238E27FC236}">
                    <a16:creationId xmlns:a16="http://schemas.microsoft.com/office/drawing/2014/main" id="{787A8AD0-8277-5E76-3F31-CEEFD8929527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862964" y="4777588"/>
                <a:ext cx="40860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48218" name="Freihand 48217">
                <a:extLst>
                  <a:ext uri="{FF2B5EF4-FFF2-40B4-BE49-F238E27FC236}">
                    <a16:creationId xmlns:a16="http://schemas.microsoft.com/office/drawing/2014/main" id="{C5DE9893-D9D9-4EDF-99A7-E134DCE133DE}"/>
                  </a:ext>
                </a:extLst>
              </p14:cNvPr>
              <p14:cNvContentPartPr/>
              <p14:nvPr/>
            </p14:nvContentPartPr>
            <p14:xfrm>
              <a:off x="4320524" y="4697308"/>
              <a:ext cx="316800" cy="457200"/>
            </p14:xfrm>
          </p:contentPart>
        </mc:Choice>
        <mc:Fallback>
          <p:pic>
            <p:nvPicPr>
              <p:cNvPr id="48218" name="Freihand 48217">
                <a:extLst>
                  <a:ext uri="{FF2B5EF4-FFF2-40B4-BE49-F238E27FC236}">
                    <a16:creationId xmlns:a16="http://schemas.microsoft.com/office/drawing/2014/main" id="{C5DE9893-D9D9-4EDF-99A7-E134DCE133DE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311524" y="4688668"/>
                <a:ext cx="33444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48222" name="Freihand 48221">
                <a:extLst>
                  <a:ext uri="{FF2B5EF4-FFF2-40B4-BE49-F238E27FC236}">
                    <a16:creationId xmlns:a16="http://schemas.microsoft.com/office/drawing/2014/main" id="{9D917EBA-2484-ED2E-A0D2-C66B96F97C91}"/>
                  </a:ext>
                </a:extLst>
              </p14:cNvPr>
              <p14:cNvContentPartPr/>
              <p14:nvPr/>
            </p14:nvContentPartPr>
            <p14:xfrm>
              <a:off x="4890764" y="4909708"/>
              <a:ext cx="1207080" cy="720360"/>
            </p14:xfrm>
          </p:contentPart>
        </mc:Choice>
        <mc:Fallback>
          <p:pic>
            <p:nvPicPr>
              <p:cNvPr id="48222" name="Freihand 48221">
                <a:extLst>
                  <a:ext uri="{FF2B5EF4-FFF2-40B4-BE49-F238E27FC236}">
                    <a16:creationId xmlns:a16="http://schemas.microsoft.com/office/drawing/2014/main" id="{9D917EBA-2484-ED2E-A0D2-C66B96F97C9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4881764" y="4901068"/>
                <a:ext cx="1224720" cy="73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24" name="Gruppieren 48223">
            <a:extLst>
              <a:ext uri="{FF2B5EF4-FFF2-40B4-BE49-F238E27FC236}">
                <a16:creationId xmlns:a16="http://schemas.microsoft.com/office/drawing/2014/main" id="{ECFF4B2F-E0BE-50A4-F4BF-35A7BFEB3B6E}"/>
              </a:ext>
            </a:extLst>
          </p:cNvPr>
          <p:cNvGrpSpPr/>
          <p:nvPr/>
        </p:nvGrpSpPr>
        <p:grpSpPr>
          <a:xfrm>
            <a:off x="3427724" y="4719628"/>
            <a:ext cx="4704480" cy="2088000"/>
            <a:chOff x="3427724" y="4719628"/>
            <a:chExt cx="4704480" cy="20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48219" name="Freihand 48218">
                  <a:extLst>
                    <a:ext uri="{FF2B5EF4-FFF2-40B4-BE49-F238E27FC236}">
                      <a16:creationId xmlns:a16="http://schemas.microsoft.com/office/drawing/2014/main" id="{0C3485C9-B40A-8D16-AB9F-79332D24A0C5}"/>
                    </a:ext>
                  </a:extLst>
                </p14:cNvPr>
                <p14:cNvContentPartPr/>
                <p14:nvPr/>
              </p14:nvContentPartPr>
              <p14:xfrm>
                <a:off x="3427724" y="5501908"/>
                <a:ext cx="1325520" cy="744120"/>
              </p14:xfrm>
            </p:contentPart>
          </mc:Choice>
          <mc:Fallback>
            <p:pic>
              <p:nvPicPr>
                <p:cNvPr id="48219" name="Freihand 48218">
                  <a:extLst>
                    <a:ext uri="{FF2B5EF4-FFF2-40B4-BE49-F238E27FC236}">
                      <a16:creationId xmlns:a16="http://schemas.microsoft.com/office/drawing/2014/main" id="{0C3485C9-B40A-8D16-AB9F-79332D24A0C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418724" y="5492908"/>
                  <a:ext cx="134316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48220" name="Freihand 48219">
                  <a:extLst>
                    <a:ext uri="{FF2B5EF4-FFF2-40B4-BE49-F238E27FC236}">
                      <a16:creationId xmlns:a16="http://schemas.microsoft.com/office/drawing/2014/main" id="{E74192A7-9AAC-F266-2476-B4BF5935D8FA}"/>
                    </a:ext>
                  </a:extLst>
                </p14:cNvPr>
                <p14:cNvContentPartPr/>
                <p14:nvPr/>
              </p14:nvContentPartPr>
              <p14:xfrm>
                <a:off x="4287044" y="5890708"/>
                <a:ext cx="1936440" cy="916920"/>
              </p14:xfrm>
            </p:contentPart>
          </mc:Choice>
          <mc:Fallback>
            <p:pic>
              <p:nvPicPr>
                <p:cNvPr id="48220" name="Freihand 48219">
                  <a:extLst>
                    <a:ext uri="{FF2B5EF4-FFF2-40B4-BE49-F238E27FC236}">
                      <a16:creationId xmlns:a16="http://schemas.microsoft.com/office/drawing/2014/main" id="{E74192A7-9AAC-F266-2476-B4BF5935D8F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278044" y="5882068"/>
                  <a:ext cx="1954080" cy="9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48223" name="Freihand 48222">
                  <a:extLst>
                    <a:ext uri="{FF2B5EF4-FFF2-40B4-BE49-F238E27FC236}">
                      <a16:creationId xmlns:a16="http://schemas.microsoft.com/office/drawing/2014/main" id="{DDE775ED-8C31-4364-CE54-44152CCB60ED}"/>
                    </a:ext>
                  </a:extLst>
                </p14:cNvPr>
                <p14:cNvContentPartPr/>
                <p14:nvPr/>
              </p14:nvContentPartPr>
              <p14:xfrm>
                <a:off x="6173444" y="4719628"/>
                <a:ext cx="1958760" cy="1547640"/>
              </p14:xfrm>
            </p:contentPart>
          </mc:Choice>
          <mc:Fallback>
            <p:pic>
              <p:nvPicPr>
                <p:cNvPr id="48223" name="Freihand 48222">
                  <a:extLst>
                    <a:ext uri="{FF2B5EF4-FFF2-40B4-BE49-F238E27FC236}">
                      <a16:creationId xmlns:a16="http://schemas.microsoft.com/office/drawing/2014/main" id="{DDE775ED-8C31-4364-CE54-44152CCB60E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164444" y="4710988"/>
                  <a:ext cx="1976400" cy="15652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Gross national Product (Germany 2022)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C22599D-36BF-AD10-A0FB-7C610BCE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966"/>
            <a:ext cx="9305116" cy="33243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7CC7B42-6095-D3D1-FD3D-431FDDF9997A}"/>
                  </a:ext>
                </a:extLst>
              </p14:cNvPr>
              <p14:cNvContentPartPr/>
              <p14:nvPr/>
            </p14:nvContentPartPr>
            <p14:xfrm>
              <a:off x="7119884" y="2070028"/>
              <a:ext cx="653760" cy="374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7CC7B42-6095-D3D1-FD3D-431FDDF999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0884" y="2061028"/>
                <a:ext cx="6714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71C5198-A1FD-AC08-5D05-8F929A76A69B}"/>
                  </a:ext>
                </a:extLst>
              </p14:cNvPr>
              <p14:cNvContentPartPr/>
              <p14:nvPr/>
            </p14:nvContentPartPr>
            <p14:xfrm>
              <a:off x="2002124" y="2066428"/>
              <a:ext cx="2174400" cy="504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71C5198-A1FD-AC08-5D05-8F929A76A6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93124" y="2057788"/>
                <a:ext cx="21920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75A8604-56CA-826C-76A9-C0CD71DC5CDC}"/>
                  </a:ext>
                </a:extLst>
              </p14:cNvPr>
              <p14:cNvContentPartPr/>
              <p14:nvPr/>
            </p14:nvContentPartPr>
            <p14:xfrm>
              <a:off x="6211964" y="1010188"/>
              <a:ext cx="675720" cy="378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75A8604-56CA-826C-76A9-C0CD71DC5C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03324" y="1001548"/>
                <a:ext cx="6933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6D811A1-C1DE-C7AF-17C0-787F897155B8}"/>
                  </a:ext>
                </a:extLst>
              </p14:cNvPr>
              <p14:cNvContentPartPr/>
              <p14:nvPr/>
            </p14:nvContentPartPr>
            <p14:xfrm>
              <a:off x="10580924" y="155548"/>
              <a:ext cx="75960" cy="104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6D811A1-C1DE-C7AF-17C0-787F89715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72284" y="146908"/>
                <a:ext cx="936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39DC3E2-4300-4EDB-A801-99D2A173BF4F}"/>
                  </a:ext>
                </a:extLst>
              </p14:cNvPr>
              <p14:cNvContentPartPr/>
              <p14:nvPr/>
            </p14:nvContentPartPr>
            <p14:xfrm>
              <a:off x="6192884" y="1146268"/>
              <a:ext cx="820800" cy="964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39DC3E2-4300-4EDB-A801-99D2A173BF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84244" y="1137628"/>
                <a:ext cx="838440" cy="11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2F8CD738-6426-F689-DA0C-522268D5497C}"/>
              </a:ext>
            </a:extLst>
          </p:cNvPr>
          <p:cNvGrpSpPr/>
          <p:nvPr/>
        </p:nvGrpSpPr>
        <p:grpSpPr>
          <a:xfrm>
            <a:off x="6621644" y="272548"/>
            <a:ext cx="5134680" cy="814680"/>
            <a:chOff x="6621644" y="272548"/>
            <a:chExt cx="5134680" cy="81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D4FEE56-3503-8D5F-0135-5F6BCAC0F435}"/>
                    </a:ext>
                  </a:extLst>
                </p14:cNvPr>
                <p14:cNvContentPartPr/>
                <p14:nvPr/>
              </p14:nvContentPartPr>
              <p14:xfrm>
                <a:off x="6621644" y="386668"/>
                <a:ext cx="2770920" cy="423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D4FEE56-3503-8D5F-0135-5F6BCAC0F43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13004" y="377668"/>
                  <a:ext cx="27885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D7655F5-E13D-57FC-85E2-6781ACE1A3EB}"/>
                    </a:ext>
                  </a:extLst>
                </p14:cNvPr>
                <p14:cNvContentPartPr/>
                <p14:nvPr/>
              </p14:nvContentPartPr>
              <p14:xfrm>
                <a:off x="9599564" y="284788"/>
                <a:ext cx="248760" cy="207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D7655F5-E13D-57FC-85E2-6781ACE1A3E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90924" y="275788"/>
                  <a:ext cx="266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B5961F8-0F84-5804-A099-BCFD080ECA2D}"/>
                    </a:ext>
                  </a:extLst>
                </p14:cNvPr>
                <p14:cNvContentPartPr/>
                <p14:nvPr/>
              </p14:nvContentPartPr>
              <p14:xfrm>
                <a:off x="9699284" y="387388"/>
                <a:ext cx="214560" cy="177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B5961F8-0F84-5804-A099-BCFD080ECA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90644" y="378748"/>
                  <a:ext cx="232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0F469FC-C8C3-E124-D849-573F800298FB}"/>
                    </a:ext>
                  </a:extLst>
                </p14:cNvPr>
                <p14:cNvContentPartPr/>
                <p14:nvPr/>
              </p14:nvContentPartPr>
              <p14:xfrm>
                <a:off x="10014644" y="312508"/>
                <a:ext cx="153000" cy="189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0F469FC-C8C3-E124-D849-573F800298F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05644" y="303868"/>
                  <a:ext cx="170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6A0B251-1AD8-D124-7A7B-B15AB77E51FD}"/>
                    </a:ext>
                  </a:extLst>
                </p14:cNvPr>
                <p14:cNvContentPartPr/>
                <p14:nvPr/>
              </p14:nvContentPartPr>
              <p14:xfrm>
                <a:off x="10358804" y="295948"/>
                <a:ext cx="50040" cy="186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6A0B251-1AD8-D124-7A7B-B15AB77E51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50164" y="287308"/>
                  <a:ext cx="67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BD9D029-1F52-3CEC-1063-7D18441CE01F}"/>
                    </a:ext>
                  </a:extLst>
                </p14:cNvPr>
                <p14:cNvContentPartPr/>
                <p14:nvPr/>
              </p14:nvContentPartPr>
              <p14:xfrm>
                <a:off x="10279604" y="286228"/>
                <a:ext cx="195480" cy="23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BD9D029-1F52-3CEC-1063-7D18441CE0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70604" y="277228"/>
                  <a:ext cx="213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A68FE92-A5CF-D431-53CB-8A529FCB4B3D}"/>
                    </a:ext>
                  </a:extLst>
                </p14:cNvPr>
                <p14:cNvContentPartPr/>
                <p14:nvPr/>
              </p14:nvContentPartPr>
              <p14:xfrm>
                <a:off x="10488764" y="364348"/>
                <a:ext cx="132480" cy="115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A68FE92-A5CF-D431-53CB-8A529FCB4B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79764" y="355708"/>
                  <a:ext cx="150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2AC5531-2B72-9F27-41D5-79A702FAD38E}"/>
                    </a:ext>
                  </a:extLst>
                </p14:cNvPr>
                <p14:cNvContentPartPr/>
                <p14:nvPr/>
              </p14:nvContentPartPr>
              <p14:xfrm>
                <a:off x="10704404" y="272548"/>
                <a:ext cx="231120" cy="204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2AC5531-2B72-9F27-41D5-79A702FAD38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95764" y="263908"/>
                  <a:ext cx="248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5891EEF-8A46-2960-8DC5-933B5C242C60}"/>
                    </a:ext>
                  </a:extLst>
                </p14:cNvPr>
                <p14:cNvContentPartPr/>
                <p14:nvPr/>
              </p14:nvContentPartPr>
              <p14:xfrm>
                <a:off x="10941284" y="298468"/>
                <a:ext cx="14760" cy="7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5891EEF-8A46-2960-8DC5-933B5C242C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32644" y="289468"/>
                  <a:ext cx="32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B77F5F7-EF6A-8740-D765-0F0B90FE72CE}"/>
                    </a:ext>
                  </a:extLst>
                </p14:cNvPr>
                <p14:cNvContentPartPr/>
                <p14:nvPr/>
              </p14:nvContentPartPr>
              <p14:xfrm>
                <a:off x="10976924" y="399628"/>
                <a:ext cx="252360" cy="91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B77F5F7-EF6A-8740-D765-0F0B90FE72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68284" y="390988"/>
                  <a:ext cx="270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5BAB64B-BB1E-CC41-0CA5-9DCA8B82D64D}"/>
                    </a:ext>
                  </a:extLst>
                </p14:cNvPr>
                <p14:cNvContentPartPr/>
                <p14:nvPr/>
              </p14:nvContentPartPr>
              <p14:xfrm>
                <a:off x="11543924" y="326188"/>
                <a:ext cx="212400" cy="182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5BAB64B-BB1E-CC41-0CA5-9DCA8B82D64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534924" y="317188"/>
                  <a:ext cx="230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35B080C-2B4E-48A0-F1EF-DC467F2750E0}"/>
                    </a:ext>
                  </a:extLst>
                </p14:cNvPr>
                <p14:cNvContentPartPr/>
                <p14:nvPr/>
              </p14:nvContentPartPr>
              <p14:xfrm>
                <a:off x="11475884" y="388108"/>
                <a:ext cx="268560" cy="84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35B080C-2B4E-48A0-F1EF-DC467F2750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467244" y="379468"/>
                  <a:ext cx="286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8B24B1A-5DC7-801B-3449-B7D2033BFAA4}"/>
                    </a:ext>
                  </a:extLst>
                </p14:cNvPr>
                <p14:cNvContentPartPr/>
                <p14:nvPr/>
              </p14:nvContentPartPr>
              <p14:xfrm>
                <a:off x="7121684" y="529228"/>
                <a:ext cx="2559960" cy="558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8B24B1A-5DC7-801B-3449-B7D2033BFA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12684" y="520228"/>
                  <a:ext cx="257760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D374623-CD73-9A9E-2B3B-46D7C156B119}"/>
                    </a:ext>
                  </a:extLst>
                </p14:cNvPr>
                <p14:cNvContentPartPr/>
                <p14:nvPr/>
              </p14:nvContentPartPr>
              <p14:xfrm>
                <a:off x="9855524" y="699148"/>
                <a:ext cx="85680" cy="141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D374623-CD73-9A9E-2B3B-46D7C156B1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46524" y="690148"/>
                  <a:ext cx="103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CD88FB8-175F-12A9-3A02-8FD83482CB4C}"/>
                    </a:ext>
                  </a:extLst>
                </p14:cNvPr>
                <p14:cNvContentPartPr/>
                <p14:nvPr/>
              </p14:nvContentPartPr>
              <p14:xfrm>
                <a:off x="9984404" y="783748"/>
                <a:ext cx="54360" cy="88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CD88FB8-175F-12A9-3A02-8FD83482CB4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75404" y="775108"/>
                  <a:ext cx="72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A84316A-6959-47CB-49E4-101365E0FED0}"/>
                    </a:ext>
                  </a:extLst>
                </p14:cNvPr>
                <p14:cNvContentPartPr/>
                <p14:nvPr/>
              </p14:nvContentPartPr>
              <p14:xfrm>
                <a:off x="10319924" y="739108"/>
                <a:ext cx="12600" cy="102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A84316A-6959-47CB-49E4-101365E0FE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10924" y="730468"/>
                  <a:ext cx="30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F09DF7E-64A0-B4E7-00E1-41309AB55C78}"/>
                    </a:ext>
                  </a:extLst>
                </p14:cNvPr>
                <p14:cNvContentPartPr/>
                <p14:nvPr/>
              </p14:nvContentPartPr>
              <p14:xfrm>
                <a:off x="10226684" y="692308"/>
                <a:ext cx="209160" cy="20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F09DF7E-64A0-B4E7-00E1-41309AB55C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18044" y="683308"/>
                  <a:ext cx="226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2C35D26-4FD5-F55C-F190-3303ED1FD2DD}"/>
                    </a:ext>
                  </a:extLst>
                </p14:cNvPr>
                <p14:cNvContentPartPr/>
                <p14:nvPr/>
              </p14:nvContentPartPr>
              <p14:xfrm>
                <a:off x="10484444" y="743068"/>
                <a:ext cx="102600" cy="100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2C35D26-4FD5-F55C-F190-3303ED1FD2D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75804" y="734068"/>
                  <a:ext cx="120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594B694-3E9C-697E-94B2-542ED4E9DAB2}"/>
                    </a:ext>
                  </a:extLst>
                </p14:cNvPr>
                <p14:cNvContentPartPr/>
                <p14:nvPr/>
              </p14:nvContentPartPr>
              <p14:xfrm>
                <a:off x="10569404" y="777628"/>
                <a:ext cx="21240" cy="34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594B694-3E9C-697E-94B2-542ED4E9DA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60764" y="768988"/>
                  <a:ext cx="38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D5928AC-3B56-D2EB-FEF6-485A31373D4F}"/>
                    </a:ext>
                  </a:extLst>
                </p14:cNvPr>
                <p14:cNvContentPartPr/>
                <p14:nvPr/>
              </p14:nvContentPartPr>
              <p14:xfrm>
                <a:off x="10583084" y="752788"/>
                <a:ext cx="35280" cy="114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D5928AC-3B56-D2EB-FEF6-485A31373D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74444" y="743788"/>
                  <a:ext cx="52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1658959-8D21-CCF8-3C28-B56AA72D211A}"/>
                    </a:ext>
                  </a:extLst>
                </p14:cNvPr>
                <p14:cNvContentPartPr/>
                <p14:nvPr/>
              </p14:nvContentPartPr>
              <p14:xfrm>
                <a:off x="10559684" y="633268"/>
                <a:ext cx="285840" cy="177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1658959-8D21-CCF8-3C28-B56AA72D21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50684" y="624628"/>
                  <a:ext cx="303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1647D37-F078-6521-6DAA-C1EF5D028DC2}"/>
                    </a:ext>
                  </a:extLst>
                </p14:cNvPr>
                <p14:cNvContentPartPr/>
                <p14:nvPr/>
              </p14:nvContentPartPr>
              <p14:xfrm>
                <a:off x="11129204" y="642268"/>
                <a:ext cx="125280" cy="162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1647D37-F078-6521-6DAA-C1EF5D028D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20564" y="633268"/>
                  <a:ext cx="142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2FDF1FE-6601-D3FC-D0AE-47FB9E4717AB}"/>
                    </a:ext>
                  </a:extLst>
                </p14:cNvPr>
                <p14:cNvContentPartPr/>
                <p14:nvPr/>
              </p14:nvContentPartPr>
              <p14:xfrm>
                <a:off x="11056484" y="749548"/>
                <a:ext cx="204120" cy="51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2FDF1FE-6601-D3FC-D0AE-47FB9E4717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47844" y="740908"/>
                  <a:ext cx="22176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121CC855-5089-DEB3-C6A0-AB23ED9BEB8E}"/>
                  </a:ext>
                </a:extLst>
              </p14:cNvPr>
              <p14:cNvContentPartPr/>
              <p14:nvPr/>
            </p14:nvContentPartPr>
            <p14:xfrm>
              <a:off x="9732764" y="1152748"/>
              <a:ext cx="248400" cy="889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121CC855-5089-DEB3-C6A0-AB23ED9BEB8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723764" y="1143748"/>
                <a:ext cx="2660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6EC4164-1866-0447-415F-0FD98931ED1F}"/>
                  </a:ext>
                </a:extLst>
              </p14:cNvPr>
              <p14:cNvContentPartPr/>
              <p14:nvPr/>
            </p14:nvContentPartPr>
            <p14:xfrm>
              <a:off x="9869204" y="1028548"/>
              <a:ext cx="5400" cy="136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6EC4164-1866-0447-415F-0FD98931ED1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860204" y="1019548"/>
                <a:ext cx="23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345B7B5-A47F-C8D0-360A-F1C551535369}"/>
                  </a:ext>
                </a:extLst>
              </p14:cNvPr>
              <p14:cNvContentPartPr/>
              <p14:nvPr/>
            </p14:nvContentPartPr>
            <p14:xfrm>
              <a:off x="10042364" y="986428"/>
              <a:ext cx="92520" cy="2336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345B7B5-A47F-C8D0-360A-F1C55153536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033724" y="977788"/>
                <a:ext cx="1101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3F2734B-E963-13B1-23D7-D35214A319DB}"/>
                  </a:ext>
                </a:extLst>
              </p14:cNvPr>
              <p14:cNvContentPartPr/>
              <p14:nvPr/>
            </p14:nvContentPartPr>
            <p14:xfrm>
              <a:off x="10188524" y="1096588"/>
              <a:ext cx="477360" cy="1047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3F2734B-E963-13B1-23D7-D35214A319D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179524" y="1087948"/>
                <a:ext cx="4950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6B6EDD4-A802-E040-15BA-4407B7A33897}"/>
                  </a:ext>
                </a:extLst>
              </p14:cNvPr>
              <p14:cNvContentPartPr/>
              <p14:nvPr/>
            </p14:nvContentPartPr>
            <p14:xfrm>
              <a:off x="10666964" y="1062028"/>
              <a:ext cx="16920" cy="36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6B6EDD4-A802-E040-15BA-4407B7A3389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658324" y="1053028"/>
                <a:ext cx="345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61611107-A71C-E7BE-D535-57F33DFE3647}"/>
                  </a:ext>
                </a:extLst>
              </p14:cNvPr>
              <p14:cNvContentPartPr/>
              <p14:nvPr/>
            </p14:nvContentPartPr>
            <p14:xfrm>
              <a:off x="10627004" y="1087588"/>
              <a:ext cx="100800" cy="1166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61611107-A71C-E7BE-D535-57F33DFE364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618364" y="1078588"/>
                <a:ext cx="1184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CC1EA58B-0ECF-7EC5-238A-7BB9B2E8418B}"/>
                  </a:ext>
                </a:extLst>
              </p14:cNvPr>
              <p14:cNvContentPartPr/>
              <p14:nvPr/>
            </p14:nvContentPartPr>
            <p14:xfrm>
              <a:off x="10750844" y="1069588"/>
              <a:ext cx="224640" cy="1112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CC1EA58B-0ECF-7EC5-238A-7BB9B2E8418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741844" y="1060948"/>
                <a:ext cx="2422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DCBB865-8FED-D79C-954A-3D8DE47DD2F1}"/>
                  </a:ext>
                </a:extLst>
              </p14:cNvPr>
              <p14:cNvContentPartPr/>
              <p14:nvPr/>
            </p14:nvContentPartPr>
            <p14:xfrm>
              <a:off x="10978724" y="1044388"/>
              <a:ext cx="29160" cy="262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DCBB865-8FED-D79C-954A-3D8DE47DD2F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970084" y="1035388"/>
                <a:ext cx="46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28829E06-CB29-5E88-AE10-CF3FA9CC9757}"/>
                  </a:ext>
                </a:extLst>
              </p14:cNvPr>
              <p14:cNvContentPartPr/>
              <p14:nvPr/>
            </p14:nvContentPartPr>
            <p14:xfrm>
              <a:off x="11021204" y="1011988"/>
              <a:ext cx="354600" cy="1641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28829E06-CB29-5E88-AE10-CF3FA9CC975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012564" y="1002988"/>
                <a:ext cx="3722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B7B815F3-8016-B04C-284E-F4BDD409BF24}"/>
                  </a:ext>
                </a:extLst>
              </p14:cNvPr>
              <p14:cNvContentPartPr/>
              <p14:nvPr/>
            </p14:nvContentPartPr>
            <p14:xfrm>
              <a:off x="10798724" y="1330588"/>
              <a:ext cx="111960" cy="2606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B7B815F3-8016-B04C-284E-F4BDD409BF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790084" y="1321948"/>
                <a:ext cx="1296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D59818F3-89B1-CBFC-DE25-227A5E16589C}"/>
                  </a:ext>
                </a:extLst>
              </p14:cNvPr>
              <p14:cNvContentPartPr/>
              <p14:nvPr/>
            </p14:nvContentPartPr>
            <p14:xfrm>
              <a:off x="10973324" y="1350028"/>
              <a:ext cx="87840" cy="1083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D59818F3-89B1-CBFC-DE25-227A5E16589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964324" y="1341028"/>
                <a:ext cx="1054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BE4BEABC-5D05-501E-F7A2-7AE2644512A9}"/>
                  </a:ext>
                </a:extLst>
              </p14:cNvPr>
              <p14:cNvContentPartPr/>
              <p14:nvPr/>
            </p14:nvContentPartPr>
            <p14:xfrm>
              <a:off x="11118404" y="1326988"/>
              <a:ext cx="87840" cy="1029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BE4BEABC-5D05-501E-F7A2-7AE2644512A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109404" y="1318348"/>
                <a:ext cx="1054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21C1395D-3CFB-EAE1-BA48-C5A7B0F2219C}"/>
                  </a:ext>
                </a:extLst>
              </p14:cNvPr>
              <p14:cNvContentPartPr/>
              <p14:nvPr/>
            </p14:nvContentPartPr>
            <p14:xfrm>
              <a:off x="11242964" y="1270468"/>
              <a:ext cx="166320" cy="1198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21C1395D-3CFB-EAE1-BA48-C5A7B0F2219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233964" y="1261828"/>
                <a:ext cx="1839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A76C69E0-4506-98A0-4868-4222D396CDD6}"/>
                  </a:ext>
                </a:extLst>
              </p14:cNvPr>
              <p14:cNvContentPartPr/>
              <p14:nvPr/>
            </p14:nvContentPartPr>
            <p14:xfrm>
              <a:off x="11410364" y="1290268"/>
              <a:ext cx="124920" cy="871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A76C69E0-4506-98A0-4868-4222D396CDD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401364" y="1281628"/>
                <a:ext cx="1425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50DB5F9A-F836-6652-8543-584EE2EEF3C1}"/>
                  </a:ext>
                </a:extLst>
              </p14:cNvPr>
              <p14:cNvContentPartPr/>
              <p14:nvPr/>
            </p14:nvContentPartPr>
            <p14:xfrm>
              <a:off x="11556524" y="1179388"/>
              <a:ext cx="153000" cy="2350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50DB5F9A-F836-6652-8543-584EE2EEF3C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547524" y="1170388"/>
                <a:ext cx="1706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14F7E480-1887-5739-3465-F6DA6C686D09}"/>
                  </a:ext>
                </a:extLst>
              </p14:cNvPr>
              <p14:cNvContentPartPr/>
              <p14:nvPr/>
            </p14:nvContentPartPr>
            <p14:xfrm>
              <a:off x="11749484" y="1230868"/>
              <a:ext cx="54720" cy="1144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14F7E480-1887-5739-3465-F6DA6C686D0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740484" y="1221868"/>
                <a:ext cx="723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2DAEE2E-E117-A742-2294-48E935F534A1}"/>
                  </a:ext>
                </a:extLst>
              </p14:cNvPr>
              <p14:cNvContentPartPr/>
              <p14:nvPr/>
            </p14:nvContentPartPr>
            <p14:xfrm>
              <a:off x="11790164" y="1232308"/>
              <a:ext cx="228600" cy="968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2DAEE2E-E117-A742-2294-48E935F534A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781524" y="1223308"/>
                <a:ext cx="2462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A04FD62-D292-0E11-04FA-306DEFA7C144}"/>
                  </a:ext>
                </a:extLst>
              </p14:cNvPr>
              <p14:cNvContentPartPr/>
              <p14:nvPr/>
            </p14:nvContentPartPr>
            <p14:xfrm>
              <a:off x="12000404" y="1176508"/>
              <a:ext cx="16920" cy="439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A04FD62-D292-0E11-04FA-306DEFA7C14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991764" y="1167868"/>
                <a:ext cx="345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1200" name="Freihand 51199">
                <a:extLst>
                  <a:ext uri="{FF2B5EF4-FFF2-40B4-BE49-F238E27FC236}">
                    <a16:creationId xmlns:a16="http://schemas.microsoft.com/office/drawing/2014/main" id="{B880310B-464D-2FB6-E6D5-A142B5D0B597}"/>
                  </a:ext>
                </a:extLst>
              </p14:cNvPr>
              <p14:cNvContentPartPr/>
              <p14:nvPr/>
            </p14:nvContentPartPr>
            <p14:xfrm>
              <a:off x="12022724" y="1263628"/>
              <a:ext cx="118080" cy="58320"/>
            </p14:xfrm>
          </p:contentPart>
        </mc:Choice>
        <mc:Fallback>
          <p:pic>
            <p:nvPicPr>
              <p:cNvPr id="51200" name="Freihand 51199">
                <a:extLst>
                  <a:ext uri="{FF2B5EF4-FFF2-40B4-BE49-F238E27FC236}">
                    <a16:creationId xmlns:a16="http://schemas.microsoft.com/office/drawing/2014/main" id="{B880310B-464D-2FB6-E6D5-A142B5D0B59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2013724" y="1254988"/>
                <a:ext cx="13572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24" name="Gruppieren 51223">
            <a:extLst>
              <a:ext uri="{FF2B5EF4-FFF2-40B4-BE49-F238E27FC236}">
                <a16:creationId xmlns:a16="http://schemas.microsoft.com/office/drawing/2014/main" id="{26139F2B-E83F-1713-F03B-CA6348CB6EF0}"/>
              </a:ext>
            </a:extLst>
          </p:cNvPr>
          <p:cNvGrpSpPr/>
          <p:nvPr/>
        </p:nvGrpSpPr>
        <p:grpSpPr>
          <a:xfrm>
            <a:off x="10641044" y="1660708"/>
            <a:ext cx="1470960" cy="1590480"/>
            <a:chOff x="10641044" y="1660708"/>
            <a:chExt cx="1470960" cy="159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1201" name="Freihand 51200">
                  <a:extLst>
                    <a:ext uri="{FF2B5EF4-FFF2-40B4-BE49-F238E27FC236}">
                      <a16:creationId xmlns:a16="http://schemas.microsoft.com/office/drawing/2014/main" id="{3F8A4D17-E65F-C3FB-5374-BF7B1DB1D303}"/>
                    </a:ext>
                  </a:extLst>
                </p14:cNvPr>
                <p14:cNvContentPartPr/>
                <p14:nvPr/>
              </p14:nvContentPartPr>
              <p14:xfrm>
                <a:off x="10742924" y="1660708"/>
                <a:ext cx="378000" cy="131760"/>
              </p14:xfrm>
            </p:contentPart>
          </mc:Choice>
          <mc:Fallback>
            <p:pic>
              <p:nvPicPr>
                <p:cNvPr id="51201" name="Freihand 51200">
                  <a:extLst>
                    <a:ext uri="{FF2B5EF4-FFF2-40B4-BE49-F238E27FC236}">
                      <a16:creationId xmlns:a16="http://schemas.microsoft.com/office/drawing/2014/main" id="{3F8A4D17-E65F-C3FB-5374-BF7B1DB1D3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34284" y="1652068"/>
                  <a:ext cx="395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1204" name="Freihand 51203">
                  <a:extLst>
                    <a:ext uri="{FF2B5EF4-FFF2-40B4-BE49-F238E27FC236}">
                      <a16:creationId xmlns:a16="http://schemas.microsoft.com/office/drawing/2014/main" id="{DFAE14B5-7DE3-E625-27EB-0B8EE9FF7BE0}"/>
                    </a:ext>
                  </a:extLst>
                </p14:cNvPr>
                <p14:cNvContentPartPr/>
                <p14:nvPr/>
              </p14:nvContentPartPr>
              <p14:xfrm>
                <a:off x="10735724" y="1944388"/>
                <a:ext cx="135360" cy="141480"/>
              </p14:xfrm>
            </p:contentPart>
          </mc:Choice>
          <mc:Fallback>
            <p:pic>
              <p:nvPicPr>
                <p:cNvPr id="51204" name="Freihand 51203">
                  <a:extLst>
                    <a:ext uri="{FF2B5EF4-FFF2-40B4-BE49-F238E27FC236}">
                      <a16:creationId xmlns:a16="http://schemas.microsoft.com/office/drawing/2014/main" id="{DFAE14B5-7DE3-E625-27EB-0B8EE9FF7BE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27084" y="1935388"/>
                  <a:ext cx="153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1205" name="Freihand 51204">
                  <a:extLst>
                    <a:ext uri="{FF2B5EF4-FFF2-40B4-BE49-F238E27FC236}">
                      <a16:creationId xmlns:a16="http://schemas.microsoft.com/office/drawing/2014/main" id="{1857281F-37A5-73EE-4711-7FBFF539CEDA}"/>
                    </a:ext>
                  </a:extLst>
                </p14:cNvPr>
                <p14:cNvContentPartPr/>
                <p14:nvPr/>
              </p14:nvContentPartPr>
              <p14:xfrm>
                <a:off x="10838324" y="1953028"/>
                <a:ext cx="271080" cy="102600"/>
              </p14:xfrm>
            </p:contentPart>
          </mc:Choice>
          <mc:Fallback>
            <p:pic>
              <p:nvPicPr>
                <p:cNvPr id="51205" name="Freihand 51204">
                  <a:extLst>
                    <a:ext uri="{FF2B5EF4-FFF2-40B4-BE49-F238E27FC236}">
                      <a16:creationId xmlns:a16="http://schemas.microsoft.com/office/drawing/2014/main" id="{1857281F-37A5-73EE-4711-7FBFF539CE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29324" y="1944028"/>
                  <a:ext cx="288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1206" name="Freihand 51205">
                  <a:extLst>
                    <a:ext uri="{FF2B5EF4-FFF2-40B4-BE49-F238E27FC236}">
                      <a16:creationId xmlns:a16="http://schemas.microsoft.com/office/drawing/2014/main" id="{AE81A61B-3851-5764-FD80-444E5C4DB754}"/>
                    </a:ext>
                  </a:extLst>
                </p14:cNvPr>
                <p14:cNvContentPartPr/>
                <p14:nvPr/>
              </p14:nvContentPartPr>
              <p14:xfrm>
                <a:off x="11069444" y="1825948"/>
                <a:ext cx="232560" cy="389520"/>
              </p14:xfrm>
            </p:contentPart>
          </mc:Choice>
          <mc:Fallback>
            <p:pic>
              <p:nvPicPr>
                <p:cNvPr id="51206" name="Freihand 51205">
                  <a:extLst>
                    <a:ext uri="{FF2B5EF4-FFF2-40B4-BE49-F238E27FC236}">
                      <a16:creationId xmlns:a16="http://schemas.microsoft.com/office/drawing/2014/main" id="{AE81A61B-3851-5764-FD80-444E5C4DB75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60804" y="1817308"/>
                  <a:ext cx="2502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1207" name="Freihand 51206">
                  <a:extLst>
                    <a:ext uri="{FF2B5EF4-FFF2-40B4-BE49-F238E27FC236}">
                      <a16:creationId xmlns:a16="http://schemas.microsoft.com/office/drawing/2014/main" id="{CDA63D26-8CAC-7536-2433-C6031E3AEACB}"/>
                    </a:ext>
                  </a:extLst>
                </p14:cNvPr>
                <p14:cNvContentPartPr/>
                <p14:nvPr/>
              </p14:nvContentPartPr>
              <p14:xfrm>
                <a:off x="11348804" y="1801108"/>
                <a:ext cx="209160" cy="362880"/>
              </p14:xfrm>
            </p:contentPart>
          </mc:Choice>
          <mc:Fallback>
            <p:pic>
              <p:nvPicPr>
                <p:cNvPr id="51207" name="Freihand 51206">
                  <a:extLst>
                    <a:ext uri="{FF2B5EF4-FFF2-40B4-BE49-F238E27FC236}">
                      <a16:creationId xmlns:a16="http://schemas.microsoft.com/office/drawing/2014/main" id="{CDA63D26-8CAC-7536-2433-C6031E3AEA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339804" y="1792108"/>
                  <a:ext cx="2268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1208" name="Freihand 51207">
                  <a:extLst>
                    <a:ext uri="{FF2B5EF4-FFF2-40B4-BE49-F238E27FC236}">
                      <a16:creationId xmlns:a16="http://schemas.microsoft.com/office/drawing/2014/main" id="{79C329F1-7B47-3272-54BA-158E26989648}"/>
                    </a:ext>
                  </a:extLst>
                </p14:cNvPr>
                <p14:cNvContentPartPr/>
                <p14:nvPr/>
              </p14:nvContentPartPr>
              <p14:xfrm>
                <a:off x="10719884" y="2214748"/>
                <a:ext cx="186120" cy="188640"/>
              </p14:xfrm>
            </p:contentPart>
          </mc:Choice>
          <mc:Fallback>
            <p:pic>
              <p:nvPicPr>
                <p:cNvPr id="51208" name="Freihand 51207">
                  <a:extLst>
                    <a:ext uri="{FF2B5EF4-FFF2-40B4-BE49-F238E27FC236}">
                      <a16:creationId xmlns:a16="http://schemas.microsoft.com/office/drawing/2014/main" id="{79C329F1-7B47-3272-54BA-158E2698964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11244" y="2206108"/>
                  <a:ext cx="203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1209" name="Freihand 51208">
                  <a:extLst>
                    <a:ext uri="{FF2B5EF4-FFF2-40B4-BE49-F238E27FC236}">
                      <a16:creationId xmlns:a16="http://schemas.microsoft.com/office/drawing/2014/main" id="{64D1A154-92F6-A777-C479-FFF92C197831}"/>
                    </a:ext>
                  </a:extLst>
                </p14:cNvPr>
                <p14:cNvContentPartPr/>
                <p14:nvPr/>
              </p14:nvContentPartPr>
              <p14:xfrm>
                <a:off x="10910324" y="2290348"/>
                <a:ext cx="123120" cy="93600"/>
              </p14:xfrm>
            </p:contentPart>
          </mc:Choice>
          <mc:Fallback>
            <p:pic>
              <p:nvPicPr>
                <p:cNvPr id="51209" name="Freihand 51208">
                  <a:extLst>
                    <a:ext uri="{FF2B5EF4-FFF2-40B4-BE49-F238E27FC236}">
                      <a16:creationId xmlns:a16="http://schemas.microsoft.com/office/drawing/2014/main" id="{64D1A154-92F6-A777-C479-FFF92C19783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01324" y="2281348"/>
                  <a:ext cx="140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1210" name="Freihand 51209">
                  <a:extLst>
                    <a:ext uri="{FF2B5EF4-FFF2-40B4-BE49-F238E27FC236}">
                      <a16:creationId xmlns:a16="http://schemas.microsoft.com/office/drawing/2014/main" id="{96416847-A675-1642-D4AB-DDF99C029ACC}"/>
                    </a:ext>
                  </a:extLst>
                </p14:cNvPr>
                <p14:cNvContentPartPr/>
                <p14:nvPr/>
              </p14:nvContentPartPr>
              <p14:xfrm>
                <a:off x="11118404" y="2147428"/>
                <a:ext cx="94320" cy="220320"/>
              </p14:xfrm>
            </p:contentPart>
          </mc:Choice>
          <mc:Fallback>
            <p:pic>
              <p:nvPicPr>
                <p:cNvPr id="51210" name="Freihand 51209">
                  <a:extLst>
                    <a:ext uri="{FF2B5EF4-FFF2-40B4-BE49-F238E27FC236}">
                      <a16:creationId xmlns:a16="http://schemas.microsoft.com/office/drawing/2014/main" id="{96416847-A675-1642-D4AB-DDF99C029AC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109404" y="2138788"/>
                  <a:ext cx="111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1211" name="Freihand 51210">
                  <a:extLst>
                    <a:ext uri="{FF2B5EF4-FFF2-40B4-BE49-F238E27FC236}">
                      <a16:creationId xmlns:a16="http://schemas.microsoft.com/office/drawing/2014/main" id="{229A606F-F674-C904-0DD1-BBF8DFC4C3BF}"/>
                    </a:ext>
                  </a:extLst>
                </p14:cNvPr>
                <p14:cNvContentPartPr/>
                <p14:nvPr/>
              </p14:nvContentPartPr>
              <p14:xfrm>
                <a:off x="11250164" y="2167228"/>
                <a:ext cx="87120" cy="281160"/>
              </p14:xfrm>
            </p:contentPart>
          </mc:Choice>
          <mc:Fallback>
            <p:pic>
              <p:nvPicPr>
                <p:cNvPr id="51211" name="Freihand 51210">
                  <a:extLst>
                    <a:ext uri="{FF2B5EF4-FFF2-40B4-BE49-F238E27FC236}">
                      <a16:creationId xmlns:a16="http://schemas.microsoft.com/office/drawing/2014/main" id="{229A606F-F674-C904-0DD1-BBF8DFC4C3B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241524" y="2158228"/>
                  <a:ext cx="104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1212" name="Freihand 51211">
                  <a:extLst>
                    <a:ext uri="{FF2B5EF4-FFF2-40B4-BE49-F238E27FC236}">
                      <a16:creationId xmlns:a16="http://schemas.microsoft.com/office/drawing/2014/main" id="{19412CD8-1839-913C-61C2-962CF97D8567}"/>
                    </a:ext>
                  </a:extLst>
                </p14:cNvPr>
                <p14:cNvContentPartPr/>
                <p14:nvPr/>
              </p14:nvContentPartPr>
              <p14:xfrm>
                <a:off x="11505404" y="2107468"/>
                <a:ext cx="253080" cy="366480"/>
              </p14:xfrm>
            </p:contentPart>
          </mc:Choice>
          <mc:Fallback>
            <p:pic>
              <p:nvPicPr>
                <p:cNvPr id="51212" name="Freihand 51211">
                  <a:extLst>
                    <a:ext uri="{FF2B5EF4-FFF2-40B4-BE49-F238E27FC236}">
                      <a16:creationId xmlns:a16="http://schemas.microsoft.com/office/drawing/2014/main" id="{19412CD8-1839-913C-61C2-962CF97D856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96764" y="2098468"/>
                  <a:ext cx="2707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1213" name="Freihand 51212">
                  <a:extLst>
                    <a:ext uri="{FF2B5EF4-FFF2-40B4-BE49-F238E27FC236}">
                      <a16:creationId xmlns:a16="http://schemas.microsoft.com/office/drawing/2014/main" id="{31E44AED-389B-30D7-A22B-80061081ECB2}"/>
                    </a:ext>
                  </a:extLst>
                </p14:cNvPr>
                <p14:cNvContentPartPr/>
                <p14:nvPr/>
              </p14:nvContentPartPr>
              <p14:xfrm>
                <a:off x="10762364" y="2580868"/>
                <a:ext cx="128880" cy="249480"/>
              </p14:xfrm>
            </p:contentPart>
          </mc:Choice>
          <mc:Fallback>
            <p:pic>
              <p:nvPicPr>
                <p:cNvPr id="51213" name="Freihand 51212">
                  <a:extLst>
                    <a:ext uri="{FF2B5EF4-FFF2-40B4-BE49-F238E27FC236}">
                      <a16:creationId xmlns:a16="http://schemas.microsoft.com/office/drawing/2014/main" id="{31E44AED-389B-30D7-A22B-80061081ECB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53364" y="2571868"/>
                  <a:ext cx="1465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1214" name="Freihand 51213">
                  <a:extLst>
                    <a:ext uri="{FF2B5EF4-FFF2-40B4-BE49-F238E27FC236}">
                      <a16:creationId xmlns:a16="http://schemas.microsoft.com/office/drawing/2014/main" id="{BFB739FA-F0E3-585A-6727-D74304A2B3AD}"/>
                    </a:ext>
                  </a:extLst>
                </p14:cNvPr>
                <p14:cNvContentPartPr/>
                <p14:nvPr/>
              </p14:nvContentPartPr>
              <p14:xfrm>
                <a:off x="10938764" y="2534428"/>
                <a:ext cx="264600" cy="244080"/>
              </p14:xfrm>
            </p:contentPart>
          </mc:Choice>
          <mc:Fallback>
            <p:pic>
              <p:nvPicPr>
                <p:cNvPr id="51214" name="Freihand 51213">
                  <a:extLst>
                    <a:ext uri="{FF2B5EF4-FFF2-40B4-BE49-F238E27FC236}">
                      <a16:creationId xmlns:a16="http://schemas.microsoft.com/office/drawing/2014/main" id="{BFB739FA-F0E3-585A-6727-D74304A2B3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30124" y="2525428"/>
                  <a:ext cx="282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1215" name="Freihand 51214">
                  <a:extLst>
                    <a:ext uri="{FF2B5EF4-FFF2-40B4-BE49-F238E27FC236}">
                      <a16:creationId xmlns:a16="http://schemas.microsoft.com/office/drawing/2014/main" id="{242A7F90-7A38-8D9B-4DC1-3AD7823898E0}"/>
                    </a:ext>
                  </a:extLst>
                </p14:cNvPr>
                <p14:cNvContentPartPr/>
                <p14:nvPr/>
              </p14:nvContentPartPr>
              <p14:xfrm>
                <a:off x="11210924" y="2470348"/>
                <a:ext cx="295920" cy="244800"/>
              </p14:xfrm>
            </p:contentPart>
          </mc:Choice>
          <mc:Fallback>
            <p:pic>
              <p:nvPicPr>
                <p:cNvPr id="51215" name="Freihand 51214">
                  <a:extLst>
                    <a:ext uri="{FF2B5EF4-FFF2-40B4-BE49-F238E27FC236}">
                      <a16:creationId xmlns:a16="http://schemas.microsoft.com/office/drawing/2014/main" id="{242A7F90-7A38-8D9B-4DC1-3AD7823898E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01924" y="2461708"/>
                  <a:ext cx="313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1216" name="Freihand 51215">
                  <a:extLst>
                    <a:ext uri="{FF2B5EF4-FFF2-40B4-BE49-F238E27FC236}">
                      <a16:creationId xmlns:a16="http://schemas.microsoft.com/office/drawing/2014/main" id="{80347C2F-15D7-F021-0D35-9A85830A4A70}"/>
                    </a:ext>
                  </a:extLst>
                </p14:cNvPr>
                <p14:cNvContentPartPr/>
                <p14:nvPr/>
              </p14:nvContentPartPr>
              <p14:xfrm>
                <a:off x="10845164" y="2977948"/>
                <a:ext cx="160560" cy="273240"/>
              </p14:xfrm>
            </p:contentPart>
          </mc:Choice>
          <mc:Fallback>
            <p:pic>
              <p:nvPicPr>
                <p:cNvPr id="51216" name="Freihand 51215">
                  <a:extLst>
                    <a:ext uri="{FF2B5EF4-FFF2-40B4-BE49-F238E27FC236}">
                      <a16:creationId xmlns:a16="http://schemas.microsoft.com/office/drawing/2014/main" id="{80347C2F-15D7-F021-0D35-9A85830A4A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36164" y="2969308"/>
                  <a:ext cx="1782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1217" name="Freihand 51216">
                  <a:extLst>
                    <a:ext uri="{FF2B5EF4-FFF2-40B4-BE49-F238E27FC236}">
                      <a16:creationId xmlns:a16="http://schemas.microsoft.com/office/drawing/2014/main" id="{87C3E0C9-6EE8-D05F-93A0-35AF6DD2FB79}"/>
                    </a:ext>
                  </a:extLst>
                </p14:cNvPr>
                <p14:cNvContentPartPr/>
                <p14:nvPr/>
              </p14:nvContentPartPr>
              <p14:xfrm>
                <a:off x="10641044" y="2385028"/>
                <a:ext cx="796680" cy="129960"/>
              </p14:xfrm>
            </p:contentPart>
          </mc:Choice>
          <mc:Fallback>
            <p:pic>
              <p:nvPicPr>
                <p:cNvPr id="51217" name="Freihand 51216">
                  <a:extLst>
                    <a:ext uri="{FF2B5EF4-FFF2-40B4-BE49-F238E27FC236}">
                      <a16:creationId xmlns:a16="http://schemas.microsoft.com/office/drawing/2014/main" id="{87C3E0C9-6EE8-D05F-93A0-35AF6DD2FB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632404" y="2376388"/>
                  <a:ext cx="814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1218" name="Freihand 51217">
                  <a:extLst>
                    <a:ext uri="{FF2B5EF4-FFF2-40B4-BE49-F238E27FC236}">
                      <a16:creationId xmlns:a16="http://schemas.microsoft.com/office/drawing/2014/main" id="{61F043A1-2D69-03E1-B2EB-D36FCA63CADC}"/>
                    </a:ext>
                  </a:extLst>
                </p14:cNvPr>
                <p14:cNvContentPartPr/>
                <p14:nvPr/>
              </p14:nvContentPartPr>
              <p14:xfrm>
                <a:off x="11082044" y="2865628"/>
                <a:ext cx="437400" cy="238320"/>
              </p14:xfrm>
            </p:contentPart>
          </mc:Choice>
          <mc:Fallback>
            <p:pic>
              <p:nvPicPr>
                <p:cNvPr id="51218" name="Freihand 51217">
                  <a:extLst>
                    <a:ext uri="{FF2B5EF4-FFF2-40B4-BE49-F238E27FC236}">
                      <a16:creationId xmlns:a16="http://schemas.microsoft.com/office/drawing/2014/main" id="{61F043A1-2D69-03E1-B2EB-D36FCA63CAD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073044" y="2856628"/>
                  <a:ext cx="455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1219" name="Freihand 51218">
                  <a:extLst>
                    <a:ext uri="{FF2B5EF4-FFF2-40B4-BE49-F238E27FC236}">
                      <a16:creationId xmlns:a16="http://schemas.microsoft.com/office/drawing/2014/main" id="{4745DFA9-0E8B-7D3E-2C06-170F946ED450}"/>
                    </a:ext>
                  </a:extLst>
                </p14:cNvPr>
                <p14:cNvContentPartPr/>
                <p14:nvPr/>
              </p14:nvContentPartPr>
              <p14:xfrm>
                <a:off x="11531684" y="2934388"/>
                <a:ext cx="124200" cy="61200"/>
              </p14:xfrm>
            </p:contentPart>
          </mc:Choice>
          <mc:Fallback>
            <p:pic>
              <p:nvPicPr>
                <p:cNvPr id="51219" name="Freihand 51218">
                  <a:extLst>
                    <a:ext uri="{FF2B5EF4-FFF2-40B4-BE49-F238E27FC236}">
                      <a16:creationId xmlns:a16="http://schemas.microsoft.com/office/drawing/2014/main" id="{4745DFA9-0E8B-7D3E-2C06-170F946ED4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22684" y="2925748"/>
                  <a:ext cx="141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1220" name="Freihand 51219">
                  <a:extLst>
                    <a:ext uri="{FF2B5EF4-FFF2-40B4-BE49-F238E27FC236}">
                      <a16:creationId xmlns:a16="http://schemas.microsoft.com/office/drawing/2014/main" id="{F70BD483-57F9-19A6-AFFB-A8B9939E8280}"/>
                    </a:ext>
                  </a:extLst>
                </p14:cNvPr>
                <p14:cNvContentPartPr/>
                <p14:nvPr/>
              </p14:nvContentPartPr>
              <p14:xfrm>
                <a:off x="11678564" y="2781748"/>
                <a:ext cx="142920" cy="200880"/>
              </p14:xfrm>
            </p:contentPart>
          </mc:Choice>
          <mc:Fallback>
            <p:pic>
              <p:nvPicPr>
                <p:cNvPr id="51220" name="Freihand 51219">
                  <a:extLst>
                    <a:ext uri="{FF2B5EF4-FFF2-40B4-BE49-F238E27FC236}">
                      <a16:creationId xmlns:a16="http://schemas.microsoft.com/office/drawing/2014/main" id="{F70BD483-57F9-19A6-AFFB-A8B9939E828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669564" y="2773108"/>
                  <a:ext cx="160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1221" name="Freihand 51220">
                  <a:extLst>
                    <a:ext uri="{FF2B5EF4-FFF2-40B4-BE49-F238E27FC236}">
                      <a16:creationId xmlns:a16="http://schemas.microsoft.com/office/drawing/2014/main" id="{F24A8861-91FE-DABE-77D8-172730A69AA0}"/>
                    </a:ext>
                  </a:extLst>
                </p14:cNvPr>
                <p14:cNvContentPartPr/>
                <p14:nvPr/>
              </p14:nvContentPartPr>
              <p14:xfrm>
                <a:off x="11790524" y="2782468"/>
                <a:ext cx="28080" cy="5760"/>
              </p14:xfrm>
            </p:contentPart>
          </mc:Choice>
          <mc:Fallback>
            <p:pic>
              <p:nvPicPr>
                <p:cNvPr id="51221" name="Freihand 51220">
                  <a:extLst>
                    <a:ext uri="{FF2B5EF4-FFF2-40B4-BE49-F238E27FC236}">
                      <a16:creationId xmlns:a16="http://schemas.microsoft.com/office/drawing/2014/main" id="{F24A8861-91FE-DABE-77D8-172730A69AA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781884" y="2773468"/>
                  <a:ext cx="45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1222" name="Freihand 51221">
                  <a:extLst>
                    <a:ext uri="{FF2B5EF4-FFF2-40B4-BE49-F238E27FC236}">
                      <a16:creationId xmlns:a16="http://schemas.microsoft.com/office/drawing/2014/main" id="{C9323D98-4DD9-8F09-02EF-7EE54EBA76FD}"/>
                    </a:ext>
                  </a:extLst>
                </p14:cNvPr>
                <p14:cNvContentPartPr/>
                <p14:nvPr/>
              </p14:nvContentPartPr>
              <p14:xfrm>
                <a:off x="11831204" y="2857708"/>
                <a:ext cx="203400" cy="120960"/>
              </p14:xfrm>
            </p:contentPart>
          </mc:Choice>
          <mc:Fallback>
            <p:pic>
              <p:nvPicPr>
                <p:cNvPr id="51222" name="Freihand 51221">
                  <a:extLst>
                    <a:ext uri="{FF2B5EF4-FFF2-40B4-BE49-F238E27FC236}">
                      <a16:creationId xmlns:a16="http://schemas.microsoft.com/office/drawing/2014/main" id="{C9323D98-4DD9-8F09-02EF-7EE54EBA76F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822204" y="2849068"/>
                  <a:ext cx="221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1223" name="Freihand 51222">
                  <a:extLst>
                    <a:ext uri="{FF2B5EF4-FFF2-40B4-BE49-F238E27FC236}">
                      <a16:creationId xmlns:a16="http://schemas.microsoft.com/office/drawing/2014/main" id="{582E8F47-A85A-F086-0FBF-1A7502756F16}"/>
                    </a:ext>
                  </a:extLst>
                </p14:cNvPr>
                <p14:cNvContentPartPr/>
                <p14:nvPr/>
              </p14:nvContentPartPr>
              <p14:xfrm>
                <a:off x="12089684" y="2663308"/>
                <a:ext cx="22320" cy="328680"/>
              </p14:xfrm>
            </p:contentPart>
          </mc:Choice>
          <mc:Fallback>
            <p:pic>
              <p:nvPicPr>
                <p:cNvPr id="51223" name="Freihand 51222">
                  <a:extLst>
                    <a:ext uri="{FF2B5EF4-FFF2-40B4-BE49-F238E27FC236}">
                      <a16:creationId xmlns:a16="http://schemas.microsoft.com/office/drawing/2014/main" id="{582E8F47-A85A-F086-0FBF-1A7502756F1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081044" y="2654308"/>
                  <a:ext cx="39960" cy="34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51242" name="Freihand 51241">
                <a:extLst>
                  <a:ext uri="{FF2B5EF4-FFF2-40B4-BE49-F238E27FC236}">
                    <a16:creationId xmlns:a16="http://schemas.microsoft.com/office/drawing/2014/main" id="{301C97CD-9EAC-54DD-D84B-7D743AE57250}"/>
                  </a:ext>
                </a:extLst>
              </p14:cNvPr>
              <p14:cNvContentPartPr/>
              <p14:nvPr/>
            </p14:nvContentPartPr>
            <p14:xfrm>
              <a:off x="217604" y="1391068"/>
              <a:ext cx="1098000" cy="455400"/>
            </p14:xfrm>
          </p:contentPart>
        </mc:Choice>
        <mc:Fallback>
          <p:pic>
            <p:nvPicPr>
              <p:cNvPr id="51242" name="Freihand 51241">
                <a:extLst>
                  <a:ext uri="{FF2B5EF4-FFF2-40B4-BE49-F238E27FC236}">
                    <a16:creationId xmlns:a16="http://schemas.microsoft.com/office/drawing/2014/main" id="{301C97CD-9EAC-54DD-D84B-7D743AE5725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08964" y="1382068"/>
                <a:ext cx="111564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51243" name="Freihand 51242">
                <a:extLst>
                  <a:ext uri="{FF2B5EF4-FFF2-40B4-BE49-F238E27FC236}">
                    <a16:creationId xmlns:a16="http://schemas.microsoft.com/office/drawing/2014/main" id="{01E9A729-D780-5120-C6CF-8DF450E8CC73}"/>
                  </a:ext>
                </a:extLst>
              </p14:cNvPr>
              <p14:cNvContentPartPr/>
              <p14:nvPr/>
            </p14:nvContentPartPr>
            <p14:xfrm>
              <a:off x="1985204" y="2085868"/>
              <a:ext cx="2304360" cy="49680"/>
            </p14:xfrm>
          </p:contentPart>
        </mc:Choice>
        <mc:Fallback>
          <p:pic>
            <p:nvPicPr>
              <p:cNvPr id="51243" name="Freihand 51242">
                <a:extLst>
                  <a:ext uri="{FF2B5EF4-FFF2-40B4-BE49-F238E27FC236}">
                    <a16:creationId xmlns:a16="http://schemas.microsoft.com/office/drawing/2014/main" id="{01E9A729-D780-5120-C6CF-8DF450E8CC7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976204" y="2076868"/>
                <a:ext cx="23220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51244" name="Freihand 51243">
                <a:extLst>
                  <a:ext uri="{FF2B5EF4-FFF2-40B4-BE49-F238E27FC236}">
                    <a16:creationId xmlns:a16="http://schemas.microsoft.com/office/drawing/2014/main" id="{B24F241B-1D50-2590-4956-0CB12F69788D}"/>
                  </a:ext>
                </a:extLst>
              </p14:cNvPr>
              <p14:cNvContentPartPr/>
              <p14:nvPr/>
            </p14:nvContentPartPr>
            <p14:xfrm>
              <a:off x="7059764" y="1835668"/>
              <a:ext cx="832320" cy="307080"/>
            </p14:xfrm>
          </p:contentPart>
        </mc:Choice>
        <mc:Fallback>
          <p:pic>
            <p:nvPicPr>
              <p:cNvPr id="51244" name="Freihand 51243">
                <a:extLst>
                  <a:ext uri="{FF2B5EF4-FFF2-40B4-BE49-F238E27FC236}">
                    <a16:creationId xmlns:a16="http://schemas.microsoft.com/office/drawing/2014/main" id="{B24F241B-1D50-2590-4956-0CB12F69788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051124" y="1827028"/>
                <a:ext cx="8499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51257" name="Freihand 51256">
                <a:extLst>
                  <a:ext uri="{FF2B5EF4-FFF2-40B4-BE49-F238E27FC236}">
                    <a16:creationId xmlns:a16="http://schemas.microsoft.com/office/drawing/2014/main" id="{5DFD3FD7-CCDB-CB4F-80A2-5B07B1DD4B85}"/>
                  </a:ext>
                </a:extLst>
              </p14:cNvPr>
              <p14:cNvContentPartPr/>
              <p14:nvPr/>
            </p14:nvContentPartPr>
            <p14:xfrm>
              <a:off x="8035004" y="1013788"/>
              <a:ext cx="624600" cy="36720"/>
            </p14:xfrm>
          </p:contentPart>
        </mc:Choice>
        <mc:Fallback>
          <p:pic>
            <p:nvPicPr>
              <p:cNvPr id="51257" name="Freihand 51256">
                <a:extLst>
                  <a:ext uri="{FF2B5EF4-FFF2-40B4-BE49-F238E27FC236}">
                    <a16:creationId xmlns:a16="http://schemas.microsoft.com/office/drawing/2014/main" id="{5DFD3FD7-CCDB-CB4F-80A2-5B07B1DD4B8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26364" y="1004788"/>
                <a:ext cx="6422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51258" name="Freihand 51257">
                <a:extLst>
                  <a:ext uri="{FF2B5EF4-FFF2-40B4-BE49-F238E27FC236}">
                    <a16:creationId xmlns:a16="http://schemas.microsoft.com/office/drawing/2014/main" id="{9DCF2B65-C6F7-79D5-8C5C-0EB13527CF6A}"/>
                  </a:ext>
                </a:extLst>
              </p14:cNvPr>
              <p14:cNvContentPartPr/>
              <p14:nvPr/>
            </p14:nvContentPartPr>
            <p14:xfrm>
              <a:off x="8007284" y="1249948"/>
              <a:ext cx="592920" cy="35280"/>
            </p14:xfrm>
          </p:contentPart>
        </mc:Choice>
        <mc:Fallback>
          <p:pic>
            <p:nvPicPr>
              <p:cNvPr id="51258" name="Freihand 51257">
                <a:extLst>
                  <a:ext uri="{FF2B5EF4-FFF2-40B4-BE49-F238E27FC236}">
                    <a16:creationId xmlns:a16="http://schemas.microsoft.com/office/drawing/2014/main" id="{9DCF2B65-C6F7-79D5-8C5C-0EB13527CF6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998284" y="1240948"/>
                <a:ext cx="6105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51259" name="Freihand 51258">
                <a:extLst>
                  <a:ext uri="{FF2B5EF4-FFF2-40B4-BE49-F238E27FC236}">
                    <a16:creationId xmlns:a16="http://schemas.microsoft.com/office/drawing/2014/main" id="{B3C82E58-32F6-4118-DDA1-6BF18FB78A31}"/>
                  </a:ext>
                </a:extLst>
              </p14:cNvPr>
              <p14:cNvContentPartPr/>
              <p14:nvPr/>
            </p14:nvContentPartPr>
            <p14:xfrm>
              <a:off x="8060204" y="1480348"/>
              <a:ext cx="550800" cy="39600"/>
            </p14:xfrm>
          </p:contentPart>
        </mc:Choice>
        <mc:Fallback>
          <p:pic>
            <p:nvPicPr>
              <p:cNvPr id="51259" name="Freihand 51258">
                <a:extLst>
                  <a:ext uri="{FF2B5EF4-FFF2-40B4-BE49-F238E27FC236}">
                    <a16:creationId xmlns:a16="http://schemas.microsoft.com/office/drawing/2014/main" id="{B3C82E58-32F6-4118-DDA1-6BF18FB78A3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051564" y="1471348"/>
                <a:ext cx="56844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68" name="Gruppieren 51267">
            <a:extLst>
              <a:ext uri="{FF2B5EF4-FFF2-40B4-BE49-F238E27FC236}">
                <a16:creationId xmlns:a16="http://schemas.microsoft.com/office/drawing/2014/main" id="{D43432A7-D84C-A960-2138-12848E82E8EE}"/>
              </a:ext>
            </a:extLst>
          </p:cNvPr>
          <p:cNvGrpSpPr/>
          <p:nvPr/>
        </p:nvGrpSpPr>
        <p:grpSpPr>
          <a:xfrm>
            <a:off x="5435804" y="380908"/>
            <a:ext cx="813600" cy="218520"/>
            <a:chOff x="5435804" y="380908"/>
            <a:chExt cx="81360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1260" name="Freihand 51259">
                  <a:extLst>
                    <a:ext uri="{FF2B5EF4-FFF2-40B4-BE49-F238E27FC236}">
                      <a16:creationId xmlns:a16="http://schemas.microsoft.com/office/drawing/2014/main" id="{4B9B298B-2942-1DB9-B337-76CDF74C5B10}"/>
                    </a:ext>
                  </a:extLst>
                </p14:cNvPr>
                <p14:cNvContentPartPr/>
                <p14:nvPr/>
              </p14:nvContentPartPr>
              <p14:xfrm>
                <a:off x="5551724" y="457948"/>
                <a:ext cx="11880" cy="85680"/>
              </p14:xfrm>
            </p:contentPart>
          </mc:Choice>
          <mc:Fallback>
            <p:pic>
              <p:nvPicPr>
                <p:cNvPr id="51260" name="Freihand 51259">
                  <a:extLst>
                    <a:ext uri="{FF2B5EF4-FFF2-40B4-BE49-F238E27FC236}">
                      <a16:creationId xmlns:a16="http://schemas.microsoft.com/office/drawing/2014/main" id="{4B9B298B-2942-1DB9-B337-76CDF74C5B1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42724" y="449308"/>
                  <a:ext cx="29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1261" name="Freihand 51260">
                  <a:extLst>
                    <a:ext uri="{FF2B5EF4-FFF2-40B4-BE49-F238E27FC236}">
                      <a16:creationId xmlns:a16="http://schemas.microsoft.com/office/drawing/2014/main" id="{61790FFD-2809-AB40-3E44-2FF5B984CAE7}"/>
                    </a:ext>
                  </a:extLst>
                </p14:cNvPr>
                <p14:cNvContentPartPr/>
                <p14:nvPr/>
              </p14:nvContentPartPr>
              <p14:xfrm>
                <a:off x="5435804" y="392068"/>
                <a:ext cx="194400" cy="205560"/>
              </p14:xfrm>
            </p:contentPart>
          </mc:Choice>
          <mc:Fallback>
            <p:pic>
              <p:nvPicPr>
                <p:cNvPr id="51261" name="Freihand 51260">
                  <a:extLst>
                    <a:ext uri="{FF2B5EF4-FFF2-40B4-BE49-F238E27FC236}">
                      <a16:creationId xmlns:a16="http://schemas.microsoft.com/office/drawing/2014/main" id="{61790FFD-2809-AB40-3E44-2FF5B984CAE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27164" y="383068"/>
                  <a:ext cx="212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1262" name="Freihand 51261">
                  <a:extLst>
                    <a:ext uri="{FF2B5EF4-FFF2-40B4-BE49-F238E27FC236}">
                      <a16:creationId xmlns:a16="http://schemas.microsoft.com/office/drawing/2014/main" id="{6A7FCE16-85A6-AECE-E3F4-D287182BFC7A}"/>
                    </a:ext>
                  </a:extLst>
                </p14:cNvPr>
                <p14:cNvContentPartPr/>
                <p14:nvPr/>
              </p14:nvContentPartPr>
              <p14:xfrm>
                <a:off x="5701844" y="546148"/>
                <a:ext cx="11880" cy="53280"/>
              </p14:xfrm>
            </p:contentPart>
          </mc:Choice>
          <mc:Fallback>
            <p:pic>
              <p:nvPicPr>
                <p:cNvPr id="51262" name="Freihand 51261">
                  <a:extLst>
                    <a:ext uri="{FF2B5EF4-FFF2-40B4-BE49-F238E27FC236}">
                      <a16:creationId xmlns:a16="http://schemas.microsoft.com/office/drawing/2014/main" id="{6A7FCE16-85A6-AECE-E3F4-D287182BFC7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93204" y="537508"/>
                  <a:ext cx="29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1263" name="Freihand 51262">
                  <a:extLst>
                    <a:ext uri="{FF2B5EF4-FFF2-40B4-BE49-F238E27FC236}">
                      <a16:creationId xmlns:a16="http://schemas.microsoft.com/office/drawing/2014/main" id="{CB0E79CF-A932-419D-D868-382F1F40CFD1}"/>
                    </a:ext>
                  </a:extLst>
                </p14:cNvPr>
                <p14:cNvContentPartPr/>
                <p14:nvPr/>
              </p14:nvContentPartPr>
              <p14:xfrm>
                <a:off x="5699684" y="380908"/>
                <a:ext cx="241920" cy="203040"/>
              </p14:xfrm>
            </p:contentPart>
          </mc:Choice>
          <mc:Fallback>
            <p:pic>
              <p:nvPicPr>
                <p:cNvPr id="51263" name="Freihand 51262">
                  <a:extLst>
                    <a:ext uri="{FF2B5EF4-FFF2-40B4-BE49-F238E27FC236}">
                      <a16:creationId xmlns:a16="http://schemas.microsoft.com/office/drawing/2014/main" id="{CB0E79CF-A932-419D-D868-382F1F40CFD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91044" y="372268"/>
                  <a:ext cx="259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1264" name="Freihand 51263">
                  <a:extLst>
                    <a:ext uri="{FF2B5EF4-FFF2-40B4-BE49-F238E27FC236}">
                      <a16:creationId xmlns:a16="http://schemas.microsoft.com/office/drawing/2014/main" id="{20CE71EC-5495-C65A-9025-4C97B2EE35A6}"/>
                    </a:ext>
                  </a:extLst>
                </p14:cNvPr>
                <p14:cNvContentPartPr/>
                <p14:nvPr/>
              </p14:nvContentPartPr>
              <p14:xfrm>
                <a:off x="6071924" y="434548"/>
                <a:ext cx="142920" cy="143640"/>
              </p14:xfrm>
            </p:contentPart>
          </mc:Choice>
          <mc:Fallback>
            <p:pic>
              <p:nvPicPr>
                <p:cNvPr id="51264" name="Freihand 51263">
                  <a:extLst>
                    <a:ext uri="{FF2B5EF4-FFF2-40B4-BE49-F238E27FC236}">
                      <a16:creationId xmlns:a16="http://schemas.microsoft.com/office/drawing/2014/main" id="{20CE71EC-5495-C65A-9025-4C97B2EE35A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63284" y="425548"/>
                  <a:ext cx="160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1265" name="Freihand 51264">
                  <a:extLst>
                    <a:ext uri="{FF2B5EF4-FFF2-40B4-BE49-F238E27FC236}">
                      <a16:creationId xmlns:a16="http://schemas.microsoft.com/office/drawing/2014/main" id="{F7445BC3-BBEC-89DB-D029-03D56CAF6ED9}"/>
                    </a:ext>
                  </a:extLst>
                </p14:cNvPr>
                <p14:cNvContentPartPr/>
                <p14:nvPr/>
              </p14:nvContentPartPr>
              <p14:xfrm>
                <a:off x="5992364" y="504388"/>
                <a:ext cx="257040" cy="42840"/>
              </p14:xfrm>
            </p:contentPart>
          </mc:Choice>
          <mc:Fallback>
            <p:pic>
              <p:nvPicPr>
                <p:cNvPr id="51265" name="Freihand 51264">
                  <a:extLst>
                    <a:ext uri="{FF2B5EF4-FFF2-40B4-BE49-F238E27FC236}">
                      <a16:creationId xmlns:a16="http://schemas.microsoft.com/office/drawing/2014/main" id="{F7445BC3-BBEC-89DB-D029-03D56CAF6E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83724" y="495388"/>
                  <a:ext cx="274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1267" name="Freihand 51266">
                  <a:extLst>
                    <a:ext uri="{FF2B5EF4-FFF2-40B4-BE49-F238E27FC236}">
                      <a16:creationId xmlns:a16="http://schemas.microsoft.com/office/drawing/2014/main" id="{9F88D687-53AA-D029-F1B5-4F264D48AF7C}"/>
                    </a:ext>
                  </a:extLst>
                </p14:cNvPr>
                <p14:cNvContentPartPr/>
                <p14:nvPr/>
              </p14:nvContentPartPr>
              <p14:xfrm>
                <a:off x="5967884" y="537868"/>
                <a:ext cx="56880" cy="25560"/>
              </p14:xfrm>
            </p:contentPart>
          </mc:Choice>
          <mc:Fallback>
            <p:pic>
              <p:nvPicPr>
                <p:cNvPr id="51267" name="Freihand 51266">
                  <a:extLst>
                    <a:ext uri="{FF2B5EF4-FFF2-40B4-BE49-F238E27FC236}">
                      <a16:creationId xmlns:a16="http://schemas.microsoft.com/office/drawing/2014/main" id="{9F88D687-53AA-D029-F1B5-4F264D48AF7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59244" y="528868"/>
                  <a:ext cx="745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81" name="Gruppieren 51280">
            <a:extLst>
              <a:ext uri="{FF2B5EF4-FFF2-40B4-BE49-F238E27FC236}">
                <a16:creationId xmlns:a16="http://schemas.microsoft.com/office/drawing/2014/main" id="{F7166673-0088-937C-9225-6D5D021BE663}"/>
              </a:ext>
            </a:extLst>
          </p:cNvPr>
          <p:cNvGrpSpPr/>
          <p:nvPr/>
        </p:nvGrpSpPr>
        <p:grpSpPr>
          <a:xfrm>
            <a:off x="8772644" y="1529308"/>
            <a:ext cx="1537560" cy="247680"/>
            <a:chOff x="8772644" y="1529308"/>
            <a:chExt cx="153756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1269" name="Freihand 51268">
                  <a:extLst>
                    <a:ext uri="{FF2B5EF4-FFF2-40B4-BE49-F238E27FC236}">
                      <a16:creationId xmlns:a16="http://schemas.microsoft.com/office/drawing/2014/main" id="{C1FE5D4C-85BA-575C-679E-01B45AF3BEE7}"/>
                    </a:ext>
                  </a:extLst>
                </p14:cNvPr>
                <p14:cNvContentPartPr/>
                <p14:nvPr/>
              </p14:nvContentPartPr>
              <p14:xfrm>
                <a:off x="8772644" y="1562788"/>
                <a:ext cx="219960" cy="214200"/>
              </p14:xfrm>
            </p:contentPart>
          </mc:Choice>
          <mc:Fallback>
            <p:pic>
              <p:nvPicPr>
                <p:cNvPr id="51269" name="Freihand 51268">
                  <a:extLst>
                    <a:ext uri="{FF2B5EF4-FFF2-40B4-BE49-F238E27FC236}">
                      <a16:creationId xmlns:a16="http://schemas.microsoft.com/office/drawing/2014/main" id="{C1FE5D4C-85BA-575C-679E-01B45AF3BE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63644" y="1554148"/>
                  <a:ext cx="237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1270" name="Freihand 51269">
                  <a:extLst>
                    <a:ext uri="{FF2B5EF4-FFF2-40B4-BE49-F238E27FC236}">
                      <a16:creationId xmlns:a16="http://schemas.microsoft.com/office/drawing/2014/main" id="{2DF9D0E9-CA8D-9131-CBF3-829D118B466C}"/>
                    </a:ext>
                  </a:extLst>
                </p14:cNvPr>
                <p14:cNvContentPartPr/>
                <p14:nvPr/>
              </p14:nvContentPartPr>
              <p14:xfrm>
                <a:off x="9127604" y="1672588"/>
                <a:ext cx="208800" cy="68400"/>
              </p14:xfrm>
            </p:contentPart>
          </mc:Choice>
          <mc:Fallback>
            <p:pic>
              <p:nvPicPr>
                <p:cNvPr id="51270" name="Freihand 51269">
                  <a:extLst>
                    <a:ext uri="{FF2B5EF4-FFF2-40B4-BE49-F238E27FC236}">
                      <a16:creationId xmlns:a16="http://schemas.microsoft.com/office/drawing/2014/main" id="{2DF9D0E9-CA8D-9131-CBF3-829D118B466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18964" y="1663588"/>
                  <a:ext cx="226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1271" name="Freihand 51270">
                  <a:extLst>
                    <a:ext uri="{FF2B5EF4-FFF2-40B4-BE49-F238E27FC236}">
                      <a16:creationId xmlns:a16="http://schemas.microsoft.com/office/drawing/2014/main" id="{D9BC3757-7C6E-D63E-6495-2DE99B3781B5}"/>
                    </a:ext>
                  </a:extLst>
                </p14:cNvPr>
                <p14:cNvContentPartPr/>
                <p14:nvPr/>
              </p14:nvContentPartPr>
              <p14:xfrm>
                <a:off x="9435404" y="1583668"/>
                <a:ext cx="31320" cy="141840"/>
              </p14:xfrm>
            </p:contentPart>
          </mc:Choice>
          <mc:Fallback>
            <p:pic>
              <p:nvPicPr>
                <p:cNvPr id="51271" name="Freihand 51270">
                  <a:extLst>
                    <a:ext uri="{FF2B5EF4-FFF2-40B4-BE49-F238E27FC236}">
                      <a16:creationId xmlns:a16="http://schemas.microsoft.com/office/drawing/2014/main" id="{D9BC3757-7C6E-D63E-6495-2DE99B3781B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26404" y="1575028"/>
                  <a:ext cx="48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1272" name="Freihand 51271">
                  <a:extLst>
                    <a:ext uri="{FF2B5EF4-FFF2-40B4-BE49-F238E27FC236}">
                      <a16:creationId xmlns:a16="http://schemas.microsoft.com/office/drawing/2014/main" id="{DEE0E442-17BF-8D46-8BD4-DC9B9C57470D}"/>
                    </a:ext>
                  </a:extLst>
                </p14:cNvPr>
                <p14:cNvContentPartPr/>
                <p14:nvPr/>
              </p14:nvContentPartPr>
              <p14:xfrm>
                <a:off x="9494804" y="1584388"/>
                <a:ext cx="119160" cy="144000"/>
              </p14:xfrm>
            </p:contentPart>
          </mc:Choice>
          <mc:Fallback>
            <p:pic>
              <p:nvPicPr>
                <p:cNvPr id="51272" name="Freihand 51271">
                  <a:extLst>
                    <a:ext uri="{FF2B5EF4-FFF2-40B4-BE49-F238E27FC236}">
                      <a16:creationId xmlns:a16="http://schemas.microsoft.com/office/drawing/2014/main" id="{DEE0E442-17BF-8D46-8BD4-DC9B9C57470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86164" y="1575748"/>
                  <a:ext cx="136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1273" name="Freihand 51272">
                  <a:extLst>
                    <a:ext uri="{FF2B5EF4-FFF2-40B4-BE49-F238E27FC236}">
                      <a16:creationId xmlns:a16="http://schemas.microsoft.com/office/drawing/2014/main" id="{4BFB43F5-7B3D-7BD8-B00F-E5D7F45C1AE5}"/>
                    </a:ext>
                  </a:extLst>
                </p14:cNvPr>
                <p14:cNvContentPartPr/>
                <p14:nvPr/>
              </p14:nvContentPartPr>
              <p14:xfrm>
                <a:off x="9627644" y="1585828"/>
                <a:ext cx="99000" cy="151200"/>
              </p14:xfrm>
            </p:contentPart>
          </mc:Choice>
          <mc:Fallback>
            <p:pic>
              <p:nvPicPr>
                <p:cNvPr id="51273" name="Freihand 51272">
                  <a:extLst>
                    <a:ext uri="{FF2B5EF4-FFF2-40B4-BE49-F238E27FC236}">
                      <a16:creationId xmlns:a16="http://schemas.microsoft.com/office/drawing/2014/main" id="{4BFB43F5-7B3D-7BD8-B00F-E5D7F45C1AE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19004" y="1576828"/>
                  <a:ext cx="116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1275" name="Freihand 51274">
                  <a:extLst>
                    <a:ext uri="{FF2B5EF4-FFF2-40B4-BE49-F238E27FC236}">
                      <a16:creationId xmlns:a16="http://schemas.microsoft.com/office/drawing/2014/main" id="{8F066523-80BF-BB73-19DF-C5B6495EA2DF}"/>
                    </a:ext>
                  </a:extLst>
                </p14:cNvPr>
                <p14:cNvContentPartPr/>
                <p14:nvPr/>
              </p14:nvContentPartPr>
              <p14:xfrm>
                <a:off x="9826724" y="1588348"/>
                <a:ext cx="28080" cy="112320"/>
              </p14:xfrm>
            </p:contentPart>
          </mc:Choice>
          <mc:Fallback>
            <p:pic>
              <p:nvPicPr>
                <p:cNvPr id="51275" name="Freihand 51274">
                  <a:extLst>
                    <a:ext uri="{FF2B5EF4-FFF2-40B4-BE49-F238E27FC236}">
                      <a16:creationId xmlns:a16="http://schemas.microsoft.com/office/drawing/2014/main" id="{8F066523-80BF-BB73-19DF-C5B6495EA2D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17724" y="1579348"/>
                  <a:ext cx="45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1276" name="Freihand 51275">
                  <a:extLst>
                    <a:ext uri="{FF2B5EF4-FFF2-40B4-BE49-F238E27FC236}">
                      <a16:creationId xmlns:a16="http://schemas.microsoft.com/office/drawing/2014/main" id="{A6C83AA6-D524-A6D6-4E5C-7C9229AA5013}"/>
                    </a:ext>
                  </a:extLst>
                </p14:cNvPr>
                <p14:cNvContentPartPr/>
                <p14:nvPr/>
              </p14:nvContentPartPr>
              <p14:xfrm>
                <a:off x="9796124" y="1540468"/>
                <a:ext cx="135720" cy="195120"/>
              </p14:xfrm>
            </p:contentPart>
          </mc:Choice>
          <mc:Fallback>
            <p:pic>
              <p:nvPicPr>
                <p:cNvPr id="51276" name="Freihand 51275">
                  <a:extLst>
                    <a:ext uri="{FF2B5EF4-FFF2-40B4-BE49-F238E27FC236}">
                      <a16:creationId xmlns:a16="http://schemas.microsoft.com/office/drawing/2014/main" id="{A6C83AA6-D524-A6D6-4E5C-7C9229AA501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787484" y="1531828"/>
                  <a:ext cx="153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1277" name="Freihand 51276">
                  <a:extLst>
                    <a:ext uri="{FF2B5EF4-FFF2-40B4-BE49-F238E27FC236}">
                      <a16:creationId xmlns:a16="http://schemas.microsoft.com/office/drawing/2014/main" id="{04344201-D382-DACC-2819-FC60296CA587}"/>
                    </a:ext>
                  </a:extLst>
                </p14:cNvPr>
                <p14:cNvContentPartPr/>
                <p14:nvPr/>
              </p14:nvContentPartPr>
              <p14:xfrm>
                <a:off x="9953804" y="1649908"/>
                <a:ext cx="20160" cy="70920"/>
              </p14:xfrm>
            </p:contentPart>
          </mc:Choice>
          <mc:Fallback>
            <p:pic>
              <p:nvPicPr>
                <p:cNvPr id="51277" name="Freihand 51276">
                  <a:extLst>
                    <a:ext uri="{FF2B5EF4-FFF2-40B4-BE49-F238E27FC236}">
                      <a16:creationId xmlns:a16="http://schemas.microsoft.com/office/drawing/2014/main" id="{04344201-D382-DACC-2819-FC60296CA58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45164" y="1641268"/>
                  <a:ext cx="37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1278" name="Freihand 51277">
                  <a:extLst>
                    <a:ext uri="{FF2B5EF4-FFF2-40B4-BE49-F238E27FC236}">
                      <a16:creationId xmlns:a16="http://schemas.microsoft.com/office/drawing/2014/main" id="{55EF6FBD-FC37-B2DB-C1B3-44E300417400}"/>
                    </a:ext>
                  </a:extLst>
                </p14:cNvPr>
                <p14:cNvContentPartPr/>
                <p14:nvPr/>
              </p14:nvContentPartPr>
              <p14:xfrm>
                <a:off x="10018964" y="1529308"/>
                <a:ext cx="77760" cy="170280"/>
              </p14:xfrm>
            </p:contentPart>
          </mc:Choice>
          <mc:Fallback>
            <p:pic>
              <p:nvPicPr>
                <p:cNvPr id="51278" name="Freihand 51277">
                  <a:extLst>
                    <a:ext uri="{FF2B5EF4-FFF2-40B4-BE49-F238E27FC236}">
                      <a16:creationId xmlns:a16="http://schemas.microsoft.com/office/drawing/2014/main" id="{55EF6FBD-FC37-B2DB-C1B3-44E30041740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10324" y="1520308"/>
                  <a:ext cx="95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1279" name="Freihand 51278">
                  <a:extLst>
                    <a:ext uri="{FF2B5EF4-FFF2-40B4-BE49-F238E27FC236}">
                      <a16:creationId xmlns:a16="http://schemas.microsoft.com/office/drawing/2014/main" id="{BDD276A1-0CA6-09FA-C137-F41BDB969788}"/>
                    </a:ext>
                  </a:extLst>
                </p14:cNvPr>
                <p14:cNvContentPartPr/>
                <p14:nvPr/>
              </p14:nvContentPartPr>
              <p14:xfrm>
                <a:off x="10159364" y="1555588"/>
                <a:ext cx="150840" cy="138960"/>
              </p14:xfrm>
            </p:contentPart>
          </mc:Choice>
          <mc:Fallback>
            <p:pic>
              <p:nvPicPr>
                <p:cNvPr id="51279" name="Freihand 51278">
                  <a:extLst>
                    <a:ext uri="{FF2B5EF4-FFF2-40B4-BE49-F238E27FC236}">
                      <a16:creationId xmlns:a16="http://schemas.microsoft.com/office/drawing/2014/main" id="{BDD276A1-0CA6-09FA-C137-F41BDB96978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50724" y="1546948"/>
                  <a:ext cx="168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1280" name="Freihand 51279">
                  <a:extLst>
                    <a:ext uri="{FF2B5EF4-FFF2-40B4-BE49-F238E27FC236}">
                      <a16:creationId xmlns:a16="http://schemas.microsoft.com/office/drawing/2014/main" id="{5CD3BD92-62D7-6E91-9D44-3D14B918D6D3}"/>
                    </a:ext>
                  </a:extLst>
                </p14:cNvPr>
                <p14:cNvContentPartPr/>
                <p14:nvPr/>
              </p14:nvContentPartPr>
              <p14:xfrm>
                <a:off x="10126964" y="1641628"/>
                <a:ext cx="116640" cy="23400"/>
              </p14:xfrm>
            </p:contentPart>
          </mc:Choice>
          <mc:Fallback>
            <p:pic>
              <p:nvPicPr>
                <p:cNvPr id="51280" name="Freihand 51279">
                  <a:extLst>
                    <a:ext uri="{FF2B5EF4-FFF2-40B4-BE49-F238E27FC236}">
                      <a16:creationId xmlns:a16="http://schemas.microsoft.com/office/drawing/2014/main" id="{5CD3BD92-62D7-6E91-9D44-3D14B918D6D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17964" y="1632988"/>
                  <a:ext cx="1342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51282" name="Freihand 51281">
                <a:extLst>
                  <a:ext uri="{FF2B5EF4-FFF2-40B4-BE49-F238E27FC236}">
                    <a16:creationId xmlns:a16="http://schemas.microsoft.com/office/drawing/2014/main" id="{2D94EFAF-B61E-0B59-AA8F-81C13E396E40}"/>
                  </a:ext>
                </a:extLst>
              </p14:cNvPr>
              <p14:cNvContentPartPr/>
              <p14:nvPr/>
            </p14:nvContentPartPr>
            <p14:xfrm>
              <a:off x="8033564" y="1612108"/>
              <a:ext cx="579240" cy="111960"/>
            </p14:xfrm>
          </p:contentPart>
        </mc:Choice>
        <mc:Fallback>
          <p:pic>
            <p:nvPicPr>
              <p:cNvPr id="51282" name="Freihand 51281">
                <a:extLst>
                  <a:ext uri="{FF2B5EF4-FFF2-40B4-BE49-F238E27FC236}">
                    <a16:creationId xmlns:a16="http://schemas.microsoft.com/office/drawing/2014/main" id="{2D94EFAF-B61E-0B59-AA8F-81C13E396E4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024564" y="1603108"/>
                <a:ext cx="5968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51283" name="Freihand 51282">
                <a:extLst>
                  <a:ext uri="{FF2B5EF4-FFF2-40B4-BE49-F238E27FC236}">
                    <a16:creationId xmlns:a16="http://schemas.microsoft.com/office/drawing/2014/main" id="{784805D7-5554-3565-1704-33F91326D52C}"/>
                  </a:ext>
                </a:extLst>
              </p14:cNvPr>
              <p14:cNvContentPartPr/>
              <p14:nvPr/>
            </p14:nvContentPartPr>
            <p14:xfrm>
              <a:off x="2316404" y="3941668"/>
              <a:ext cx="1248480" cy="42840"/>
            </p14:xfrm>
          </p:contentPart>
        </mc:Choice>
        <mc:Fallback>
          <p:pic>
            <p:nvPicPr>
              <p:cNvPr id="51283" name="Freihand 51282">
                <a:extLst>
                  <a:ext uri="{FF2B5EF4-FFF2-40B4-BE49-F238E27FC236}">
                    <a16:creationId xmlns:a16="http://schemas.microsoft.com/office/drawing/2014/main" id="{784805D7-5554-3565-1704-33F91326D52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307404" y="3933028"/>
                <a:ext cx="12661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51293" name="Freihand 51292">
                <a:extLst>
                  <a:ext uri="{FF2B5EF4-FFF2-40B4-BE49-F238E27FC236}">
                    <a16:creationId xmlns:a16="http://schemas.microsoft.com/office/drawing/2014/main" id="{E322325A-1EDC-B721-76EE-406851EF5886}"/>
                  </a:ext>
                </a:extLst>
              </p14:cNvPr>
              <p14:cNvContentPartPr/>
              <p14:nvPr/>
            </p14:nvContentPartPr>
            <p14:xfrm>
              <a:off x="7134284" y="3513988"/>
              <a:ext cx="609120" cy="41040"/>
            </p14:xfrm>
          </p:contentPart>
        </mc:Choice>
        <mc:Fallback>
          <p:pic>
            <p:nvPicPr>
              <p:cNvPr id="51293" name="Freihand 51292">
                <a:extLst>
                  <a:ext uri="{FF2B5EF4-FFF2-40B4-BE49-F238E27FC236}">
                    <a16:creationId xmlns:a16="http://schemas.microsoft.com/office/drawing/2014/main" id="{E322325A-1EDC-B721-76EE-406851EF588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125644" y="3505348"/>
                <a:ext cx="6267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51294" name="Freihand 51293">
                <a:extLst>
                  <a:ext uri="{FF2B5EF4-FFF2-40B4-BE49-F238E27FC236}">
                    <a16:creationId xmlns:a16="http://schemas.microsoft.com/office/drawing/2014/main" id="{DE2835CE-B751-4569-3A72-421D6C3AFE28}"/>
                  </a:ext>
                </a:extLst>
              </p14:cNvPr>
              <p14:cNvContentPartPr/>
              <p14:nvPr/>
            </p14:nvContentPartPr>
            <p14:xfrm>
              <a:off x="7140404" y="3740068"/>
              <a:ext cx="674640" cy="11520"/>
            </p14:xfrm>
          </p:contentPart>
        </mc:Choice>
        <mc:Fallback>
          <p:pic>
            <p:nvPicPr>
              <p:cNvPr id="51294" name="Freihand 51293">
                <a:extLst>
                  <a:ext uri="{FF2B5EF4-FFF2-40B4-BE49-F238E27FC236}">
                    <a16:creationId xmlns:a16="http://schemas.microsoft.com/office/drawing/2014/main" id="{DE2835CE-B751-4569-3A72-421D6C3AFE2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131404" y="3731068"/>
                <a:ext cx="69228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03" name="Gruppieren 51302">
            <a:extLst>
              <a:ext uri="{FF2B5EF4-FFF2-40B4-BE49-F238E27FC236}">
                <a16:creationId xmlns:a16="http://schemas.microsoft.com/office/drawing/2014/main" id="{D7A97B9C-04FC-14D3-BE71-A041C193A828}"/>
              </a:ext>
            </a:extLst>
          </p:cNvPr>
          <p:cNvGrpSpPr/>
          <p:nvPr/>
        </p:nvGrpSpPr>
        <p:grpSpPr>
          <a:xfrm>
            <a:off x="2178164" y="3279988"/>
            <a:ext cx="3472560" cy="502920"/>
            <a:chOff x="2178164" y="3279988"/>
            <a:chExt cx="3472560" cy="5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1284" name="Freihand 51283">
                  <a:extLst>
                    <a:ext uri="{FF2B5EF4-FFF2-40B4-BE49-F238E27FC236}">
                      <a16:creationId xmlns:a16="http://schemas.microsoft.com/office/drawing/2014/main" id="{860CBE63-D503-9857-4E0F-5B93146101A2}"/>
                    </a:ext>
                  </a:extLst>
                </p14:cNvPr>
                <p14:cNvContentPartPr/>
                <p14:nvPr/>
              </p14:nvContentPartPr>
              <p14:xfrm>
                <a:off x="2178164" y="3743308"/>
                <a:ext cx="1796760" cy="33840"/>
              </p14:xfrm>
            </p:contentPart>
          </mc:Choice>
          <mc:Fallback>
            <p:pic>
              <p:nvPicPr>
                <p:cNvPr id="51284" name="Freihand 51283">
                  <a:extLst>
                    <a:ext uri="{FF2B5EF4-FFF2-40B4-BE49-F238E27FC236}">
                      <a16:creationId xmlns:a16="http://schemas.microsoft.com/office/drawing/2014/main" id="{860CBE63-D503-9857-4E0F-5B93146101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69164" y="3734668"/>
                  <a:ext cx="1814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1285" name="Freihand 51284">
                  <a:extLst>
                    <a:ext uri="{FF2B5EF4-FFF2-40B4-BE49-F238E27FC236}">
                      <a16:creationId xmlns:a16="http://schemas.microsoft.com/office/drawing/2014/main" id="{600802AD-E8E3-6756-7351-AA72408B0BF7}"/>
                    </a:ext>
                  </a:extLst>
                </p14:cNvPr>
                <p14:cNvContentPartPr/>
                <p14:nvPr/>
              </p14:nvContentPartPr>
              <p14:xfrm>
                <a:off x="4135124" y="3618748"/>
                <a:ext cx="156600" cy="105120"/>
              </p14:xfrm>
            </p:contentPart>
          </mc:Choice>
          <mc:Fallback>
            <p:pic>
              <p:nvPicPr>
                <p:cNvPr id="51285" name="Freihand 51284">
                  <a:extLst>
                    <a:ext uri="{FF2B5EF4-FFF2-40B4-BE49-F238E27FC236}">
                      <a16:creationId xmlns:a16="http://schemas.microsoft.com/office/drawing/2014/main" id="{600802AD-E8E3-6756-7351-AA72408B0BF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26124" y="3610108"/>
                  <a:ext cx="174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1286" name="Freihand 51285">
                  <a:extLst>
                    <a:ext uri="{FF2B5EF4-FFF2-40B4-BE49-F238E27FC236}">
                      <a16:creationId xmlns:a16="http://schemas.microsoft.com/office/drawing/2014/main" id="{35DBF710-78DB-CD33-67DF-B789F9AC3391}"/>
                    </a:ext>
                  </a:extLst>
                </p14:cNvPr>
                <p14:cNvContentPartPr/>
                <p14:nvPr/>
              </p14:nvContentPartPr>
              <p14:xfrm>
                <a:off x="4305764" y="3642508"/>
                <a:ext cx="129600" cy="60120"/>
              </p14:xfrm>
            </p:contentPart>
          </mc:Choice>
          <mc:Fallback>
            <p:pic>
              <p:nvPicPr>
                <p:cNvPr id="51286" name="Freihand 51285">
                  <a:extLst>
                    <a:ext uri="{FF2B5EF4-FFF2-40B4-BE49-F238E27FC236}">
                      <a16:creationId xmlns:a16="http://schemas.microsoft.com/office/drawing/2014/main" id="{35DBF710-78DB-CD33-67DF-B789F9AC339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97124" y="3633868"/>
                  <a:ext cx="147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1287" name="Freihand 51286">
                  <a:extLst>
                    <a:ext uri="{FF2B5EF4-FFF2-40B4-BE49-F238E27FC236}">
                      <a16:creationId xmlns:a16="http://schemas.microsoft.com/office/drawing/2014/main" id="{721471B0-C71D-E640-DB7B-02144DF704AD}"/>
                    </a:ext>
                  </a:extLst>
                </p14:cNvPr>
                <p14:cNvContentPartPr/>
                <p14:nvPr/>
              </p14:nvContentPartPr>
              <p14:xfrm>
                <a:off x="4419524" y="3619468"/>
                <a:ext cx="152640" cy="163440"/>
              </p14:xfrm>
            </p:contentPart>
          </mc:Choice>
          <mc:Fallback>
            <p:pic>
              <p:nvPicPr>
                <p:cNvPr id="51287" name="Freihand 51286">
                  <a:extLst>
                    <a:ext uri="{FF2B5EF4-FFF2-40B4-BE49-F238E27FC236}">
                      <a16:creationId xmlns:a16="http://schemas.microsoft.com/office/drawing/2014/main" id="{721471B0-C71D-E640-DB7B-02144DF704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10524" y="3610468"/>
                  <a:ext cx="170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1288" name="Freihand 51287">
                  <a:extLst>
                    <a:ext uri="{FF2B5EF4-FFF2-40B4-BE49-F238E27FC236}">
                      <a16:creationId xmlns:a16="http://schemas.microsoft.com/office/drawing/2014/main" id="{83ACF0D8-76DD-A005-5839-04F8BCD11043}"/>
                    </a:ext>
                  </a:extLst>
                </p14:cNvPr>
                <p14:cNvContentPartPr/>
                <p14:nvPr/>
              </p14:nvContentPartPr>
              <p14:xfrm>
                <a:off x="4688084" y="3600028"/>
                <a:ext cx="198720" cy="92520"/>
              </p14:xfrm>
            </p:contentPart>
          </mc:Choice>
          <mc:Fallback>
            <p:pic>
              <p:nvPicPr>
                <p:cNvPr id="51288" name="Freihand 51287">
                  <a:extLst>
                    <a:ext uri="{FF2B5EF4-FFF2-40B4-BE49-F238E27FC236}">
                      <a16:creationId xmlns:a16="http://schemas.microsoft.com/office/drawing/2014/main" id="{83ACF0D8-76DD-A005-5839-04F8BCD1104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79444" y="3591388"/>
                  <a:ext cx="216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1289" name="Freihand 51288">
                  <a:extLst>
                    <a:ext uri="{FF2B5EF4-FFF2-40B4-BE49-F238E27FC236}">
                      <a16:creationId xmlns:a16="http://schemas.microsoft.com/office/drawing/2014/main" id="{F5BA63BC-D29D-D92C-738A-547CD0802A2F}"/>
                    </a:ext>
                  </a:extLst>
                </p14:cNvPr>
                <p14:cNvContentPartPr/>
                <p14:nvPr/>
              </p14:nvContentPartPr>
              <p14:xfrm>
                <a:off x="4894004" y="3534868"/>
                <a:ext cx="115560" cy="171000"/>
              </p14:xfrm>
            </p:contentPart>
          </mc:Choice>
          <mc:Fallback>
            <p:pic>
              <p:nvPicPr>
                <p:cNvPr id="51289" name="Freihand 51288">
                  <a:extLst>
                    <a:ext uri="{FF2B5EF4-FFF2-40B4-BE49-F238E27FC236}">
                      <a16:creationId xmlns:a16="http://schemas.microsoft.com/office/drawing/2014/main" id="{F5BA63BC-D29D-D92C-738A-547CD0802A2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85364" y="3526228"/>
                  <a:ext cx="133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1290" name="Freihand 51289">
                  <a:extLst>
                    <a:ext uri="{FF2B5EF4-FFF2-40B4-BE49-F238E27FC236}">
                      <a16:creationId xmlns:a16="http://schemas.microsoft.com/office/drawing/2014/main" id="{65DA9994-B6B2-E5B1-037E-5DDDBBE87AF4}"/>
                    </a:ext>
                  </a:extLst>
                </p14:cNvPr>
                <p14:cNvContentPartPr/>
                <p14:nvPr/>
              </p14:nvContentPartPr>
              <p14:xfrm>
                <a:off x="5023244" y="3620908"/>
                <a:ext cx="353160" cy="70200"/>
              </p14:xfrm>
            </p:contentPart>
          </mc:Choice>
          <mc:Fallback>
            <p:pic>
              <p:nvPicPr>
                <p:cNvPr id="51290" name="Freihand 51289">
                  <a:extLst>
                    <a:ext uri="{FF2B5EF4-FFF2-40B4-BE49-F238E27FC236}">
                      <a16:creationId xmlns:a16="http://schemas.microsoft.com/office/drawing/2014/main" id="{65DA9994-B6B2-E5B1-037E-5DDDBBE87AF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14604" y="3612268"/>
                  <a:ext cx="370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1291" name="Freihand 51290">
                  <a:extLst>
                    <a:ext uri="{FF2B5EF4-FFF2-40B4-BE49-F238E27FC236}">
                      <a16:creationId xmlns:a16="http://schemas.microsoft.com/office/drawing/2014/main" id="{4C994BBF-EE83-8C93-3D9D-5F8F823D6E39}"/>
                    </a:ext>
                  </a:extLst>
                </p14:cNvPr>
                <p14:cNvContentPartPr/>
                <p14:nvPr/>
              </p14:nvContentPartPr>
              <p14:xfrm>
                <a:off x="5425364" y="3579148"/>
                <a:ext cx="119160" cy="124920"/>
              </p14:xfrm>
            </p:contentPart>
          </mc:Choice>
          <mc:Fallback>
            <p:pic>
              <p:nvPicPr>
                <p:cNvPr id="51291" name="Freihand 51290">
                  <a:extLst>
                    <a:ext uri="{FF2B5EF4-FFF2-40B4-BE49-F238E27FC236}">
                      <a16:creationId xmlns:a16="http://schemas.microsoft.com/office/drawing/2014/main" id="{4C994BBF-EE83-8C93-3D9D-5F8F823D6E3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16724" y="3570148"/>
                  <a:ext cx="136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1295" name="Freihand 51294">
                  <a:extLst>
                    <a:ext uri="{FF2B5EF4-FFF2-40B4-BE49-F238E27FC236}">
                      <a16:creationId xmlns:a16="http://schemas.microsoft.com/office/drawing/2014/main" id="{170E8BB3-5A88-EB3E-40AC-3F3A2C561AD9}"/>
                    </a:ext>
                  </a:extLst>
                </p14:cNvPr>
                <p14:cNvContentPartPr/>
                <p14:nvPr/>
              </p14:nvContentPartPr>
              <p14:xfrm>
                <a:off x="4233404" y="3405268"/>
                <a:ext cx="110880" cy="145440"/>
              </p14:xfrm>
            </p:contentPart>
          </mc:Choice>
          <mc:Fallback>
            <p:pic>
              <p:nvPicPr>
                <p:cNvPr id="51295" name="Freihand 51294">
                  <a:extLst>
                    <a:ext uri="{FF2B5EF4-FFF2-40B4-BE49-F238E27FC236}">
                      <a16:creationId xmlns:a16="http://schemas.microsoft.com/office/drawing/2014/main" id="{170E8BB3-5A88-EB3E-40AC-3F3A2C561AD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24764" y="3396268"/>
                  <a:ext cx="128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1296" name="Freihand 51295">
                  <a:extLst>
                    <a:ext uri="{FF2B5EF4-FFF2-40B4-BE49-F238E27FC236}">
                      <a16:creationId xmlns:a16="http://schemas.microsoft.com/office/drawing/2014/main" id="{03AC4C3A-BC0F-54C1-98D2-4FE87CF0423A}"/>
                    </a:ext>
                  </a:extLst>
                </p14:cNvPr>
                <p14:cNvContentPartPr/>
                <p14:nvPr/>
              </p14:nvContentPartPr>
              <p14:xfrm>
                <a:off x="4366244" y="3412108"/>
                <a:ext cx="96840" cy="88920"/>
              </p14:xfrm>
            </p:contentPart>
          </mc:Choice>
          <mc:Fallback>
            <p:pic>
              <p:nvPicPr>
                <p:cNvPr id="51296" name="Freihand 51295">
                  <a:extLst>
                    <a:ext uri="{FF2B5EF4-FFF2-40B4-BE49-F238E27FC236}">
                      <a16:creationId xmlns:a16="http://schemas.microsoft.com/office/drawing/2014/main" id="{03AC4C3A-BC0F-54C1-98D2-4FE87CF0423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57604" y="3403468"/>
                  <a:ext cx="114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1297" name="Freihand 51296">
                  <a:extLst>
                    <a:ext uri="{FF2B5EF4-FFF2-40B4-BE49-F238E27FC236}">
                      <a16:creationId xmlns:a16="http://schemas.microsoft.com/office/drawing/2014/main" id="{EE15692F-EA5F-0E68-DB21-5ABBC98A72C0}"/>
                    </a:ext>
                  </a:extLst>
                </p14:cNvPr>
                <p14:cNvContentPartPr/>
                <p14:nvPr/>
              </p14:nvContentPartPr>
              <p14:xfrm>
                <a:off x="4442564" y="3294748"/>
                <a:ext cx="315000" cy="210240"/>
              </p14:xfrm>
            </p:contentPart>
          </mc:Choice>
          <mc:Fallback>
            <p:pic>
              <p:nvPicPr>
                <p:cNvPr id="51297" name="Freihand 51296">
                  <a:extLst>
                    <a:ext uri="{FF2B5EF4-FFF2-40B4-BE49-F238E27FC236}">
                      <a16:creationId xmlns:a16="http://schemas.microsoft.com/office/drawing/2014/main" id="{EE15692F-EA5F-0E68-DB21-5ABBC98A72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33924" y="3285748"/>
                  <a:ext cx="332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1298" name="Freihand 51297">
                  <a:extLst>
                    <a:ext uri="{FF2B5EF4-FFF2-40B4-BE49-F238E27FC236}">
                      <a16:creationId xmlns:a16="http://schemas.microsoft.com/office/drawing/2014/main" id="{DB0C5EB3-C636-C2B4-E2C1-DAF397D556B0}"/>
                    </a:ext>
                  </a:extLst>
                </p14:cNvPr>
                <p14:cNvContentPartPr/>
                <p14:nvPr/>
              </p14:nvContentPartPr>
              <p14:xfrm>
                <a:off x="4688804" y="3279988"/>
                <a:ext cx="23040" cy="4680"/>
              </p14:xfrm>
            </p:contentPart>
          </mc:Choice>
          <mc:Fallback>
            <p:pic>
              <p:nvPicPr>
                <p:cNvPr id="51298" name="Freihand 51297">
                  <a:extLst>
                    <a:ext uri="{FF2B5EF4-FFF2-40B4-BE49-F238E27FC236}">
                      <a16:creationId xmlns:a16="http://schemas.microsoft.com/office/drawing/2014/main" id="{DB0C5EB3-C636-C2B4-E2C1-DAF397D556B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79804" y="3270988"/>
                  <a:ext cx="40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1299" name="Freihand 51298">
                  <a:extLst>
                    <a:ext uri="{FF2B5EF4-FFF2-40B4-BE49-F238E27FC236}">
                      <a16:creationId xmlns:a16="http://schemas.microsoft.com/office/drawing/2014/main" id="{3E7DCE07-E121-B53D-2670-90E5111CDFC7}"/>
                    </a:ext>
                  </a:extLst>
                </p14:cNvPr>
                <p14:cNvContentPartPr/>
                <p14:nvPr/>
              </p14:nvContentPartPr>
              <p14:xfrm>
                <a:off x="4913444" y="3396268"/>
                <a:ext cx="229320" cy="84240"/>
              </p14:xfrm>
            </p:contentPart>
          </mc:Choice>
          <mc:Fallback>
            <p:pic>
              <p:nvPicPr>
                <p:cNvPr id="51299" name="Freihand 51298">
                  <a:extLst>
                    <a:ext uri="{FF2B5EF4-FFF2-40B4-BE49-F238E27FC236}">
                      <a16:creationId xmlns:a16="http://schemas.microsoft.com/office/drawing/2014/main" id="{3E7DCE07-E121-B53D-2670-90E5111CDFC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904804" y="3387268"/>
                  <a:ext cx="246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1300" name="Freihand 51299">
                  <a:extLst>
                    <a:ext uri="{FF2B5EF4-FFF2-40B4-BE49-F238E27FC236}">
                      <a16:creationId xmlns:a16="http://schemas.microsoft.com/office/drawing/2014/main" id="{3D626B99-AAC4-3EB6-D59E-4F4D3CB59ADD}"/>
                    </a:ext>
                  </a:extLst>
                </p14:cNvPr>
                <p14:cNvContentPartPr/>
                <p14:nvPr/>
              </p14:nvContentPartPr>
              <p14:xfrm>
                <a:off x="5103164" y="3356668"/>
                <a:ext cx="161640" cy="147240"/>
              </p14:xfrm>
            </p:contentPart>
          </mc:Choice>
          <mc:Fallback>
            <p:pic>
              <p:nvPicPr>
                <p:cNvPr id="51300" name="Freihand 51299">
                  <a:extLst>
                    <a:ext uri="{FF2B5EF4-FFF2-40B4-BE49-F238E27FC236}">
                      <a16:creationId xmlns:a16="http://schemas.microsoft.com/office/drawing/2014/main" id="{3D626B99-AAC4-3EB6-D59E-4F4D3CB59AD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94164" y="3347668"/>
                  <a:ext cx="179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1301" name="Freihand 51300">
                  <a:extLst>
                    <a:ext uri="{FF2B5EF4-FFF2-40B4-BE49-F238E27FC236}">
                      <a16:creationId xmlns:a16="http://schemas.microsoft.com/office/drawing/2014/main" id="{F4BA1CBB-51B8-C3C4-C321-012D20DDE17E}"/>
                    </a:ext>
                  </a:extLst>
                </p14:cNvPr>
                <p14:cNvContentPartPr/>
                <p14:nvPr/>
              </p14:nvContentPartPr>
              <p14:xfrm>
                <a:off x="5259044" y="3439108"/>
                <a:ext cx="258120" cy="32760"/>
              </p14:xfrm>
            </p:contentPart>
          </mc:Choice>
          <mc:Fallback>
            <p:pic>
              <p:nvPicPr>
                <p:cNvPr id="51301" name="Freihand 51300">
                  <a:extLst>
                    <a:ext uri="{FF2B5EF4-FFF2-40B4-BE49-F238E27FC236}">
                      <a16:creationId xmlns:a16="http://schemas.microsoft.com/office/drawing/2014/main" id="{F4BA1CBB-51B8-C3C4-C321-012D20DDE17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50044" y="3430468"/>
                  <a:ext cx="275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1302" name="Freihand 51301">
                  <a:extLst>
                    <a:ext uri="{FF2B5EF4-FFF2-40B4-BE49-F238E27FC236}">
                      <a16:creationId xmlns:a16="http://schemas.microsoft.com/office/drawing/2014/main" id="{9A0D94F0-469B-1B57-6CA5-3F10975FECE5}"/>
                    </a:ext>
                  </a:extLst>
                </p14:cNvPr>
                <p14:cNvContentPartPr/>
                <p14:nvPr/>
              </p14:nvContentPartPr>
              <p14:xfrm>
                <a:off x="5580884" y="3414988"/>
                <a:ext cx="69840" cy="79920"/>
              </p14:xfrm>
            </p:contentPart>
          </mc:Choice>
          <mc:Fallback>
            <p:pic>
              <p:nvPicPr>
                <p:cNvPr id="51302" name="Freihand 51301">
                  <a:extLst>
                    <a:ext uri="{FF2B5EF4-FFF2-40B4-BE49-F238E27FC236}">
                      <a16:creationId xmlns:a16="http://schemas.microsoft.com/office/drawing/2014/main" id="{9A0D94F0-469B-1B57-6CA5-3F10975FECE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72244" y="3406348"/>
                  <a:ext cx="8748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51304" name="Freihand 51303">
                <a:extLst>
                  <a:ext uri="{FF2B5EF4-FFF2-40B4-BE49-F238E27FC236}">
                    <a16:creationId xmlns:a16="http://schemas.microsoft.com/office/drawing/2014/main" id="{0488C8CB-5892-EC15-9B70-F966B2FA7DF6}"/>
                  </a:ext>
                </a:extLst>
              </p14:cNvPr>
              <p14:cNvContentPartPr/>
              <p14:nvPr/>
            </p14:nvContentPartPr>
            <p14:xfrm>
              <a:off x="2469404" y="3323908"/>
              <a:ext cx="1197360" cy="55800"/>
            </p14:xfrm>
          </p:contentPart>
        </mc:Choice>
        <mc:Fallback>
          <p:pic>
            <p:nvPicPr>
              <p:cNvPr id="51304" name="Freihand 51303">
                <a:extLst>
                  <a:ext uri="{FF2B5EF4-FFF2-40B4-BE49-F238E27FC236}">
                    <a16:creationId xmlns:a16="http://schemas.microsoft.com/office/drawing/2014/main" id="{0488C8CB-5892-EC15-9B70-F966B2FA7DF6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460764" y="3315268"/>
                <a:ext cx="1215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51305" name="Freihand 51304">
                <a:extLst>
                  <a:ext uri="{FF2B5EF4-FFF2-40B4-BE49-F238E27FC236}">
                    <a16:creationId xmlns:a16="http://schemas.microsoft.com/office/drawing/2014/main" id="{6018EE83-A9F9-82F8-41CE-88C1033518AB}"/>
                  </a:ext>
                </a:extLst>
              </p14:cNvPr>
              <p14:cNvContentPartPr/>
              <p14:nvPr/>
            </p14:nvContentPartPr>
            <p14:xfrm>
              <a:off x="2425844" y="3000628"/>
              <a:ext cx="1303560" cy="450000"/>
            </p14:xfrm>
          </p:contentPart>
        </mc:Choice>
        <mc:Fallback>
          <p:pic>
            <p:nvPicPr>
              <p:cNvPr id="51305" name="Freihand 51304">
                <a:extLst>
                  <a:ext uri="{FF2B5EF4-FFF2-40B4-BE49-F238E27FC236}">
                    <a16:creationId xmlns:a16="http://schemas.microsoft.com/office/drawing/2014/main" id="{6018EE83-A9F9-82F8-41CE-88C1033518A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416844" y="2991628"/>
                <a:ext cx="132120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51306" name="Freihand 51305">
                <a:extLst>
                  <a:ext uri="{FF2B5EF4-FFF2-40B4-BE49-F238E27FC236}">
                    <a16:creationId xmlns:a16="http://schemas.microsoft.com/office/drawing/2014/main" id="{6CA74831-BAC8-EB05-10ED-9B4F5577D829}"/>
                  </a:ext>
                </a:extLst>
              </p14:cNvPr>
              <p14:cNvContentPartPr/>
              <p14:nvPr/>
            </p14:nvContentPartPr>
            <p14:xfrm>
              <a:off x="1815644" y="1689148"/>
              <a:ext cx="2352960" cy="517320"/>
            </p14:xfrm>
          </p:contentPart>
        </mc:Choice>
        <mc:Fallback>
          <p:pic>
            <p:nvPicPr>
              <p:cNvPr id="51306" name="Freihand 51305">
                <a:extLst>
                  <a:ext uri="{FF2B5EF4-FFF2-40B4-BE49-F238E27FC236}">
                    <a16:creationId xmlns:a16="http://schemas.microsoft.com/office/drawing/2014/main" id="{6CA74831-BAC8-EB05-10ED-9B4F5577D82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806644" y="1680508"/>
                <a:ext cx="23706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51307" name="Freihand 51306">
                <a:extLst>
                  <a:ext uri="{FF2B5EF4-FFF2-40B4-BE49-F238E27FC236}">
                    <a16:creationId xmlns:a16="http://schemas.microsoft.com/office/drawing/2014/main" id="{F19B1849-4462-0CDA-14CC-E99A9CB6EA7D}"/>
                  </a:ext>
                </a:extLst>
              </p14:cNvPr>
              <p14:cNvContentPartPr/>
              <p14:nvPr/>
            </p14:nvContentPartPr>
            <p14:xfrm>
              <a:off x="2033084" y="-77372"/>
              <a:ext cx="2145240" cy="491040"/>
            </p14:xfrm>
          </p:contentPart>
        </mc:Choice>
        <mc:Fallback>
          <p:pic>
            <p:nvPicPr>
              <p:cNvPr id="51307" name="Freihand 51306">
                <a:extLst>
                  <a:ext uri="{FF2B5EF4-FFF2-40B4-BE49-F238E27FC236}">
                    <a16:creationId xmlns:a16="http://schemas.microsoft.com/office/drawing/2014/main" id="{F19B1849-4462-0CDA-14CC-E99A9CB6EA7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024084" y="-86372"/>
                <a:ext cx="216288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51309" name="Freihand 51308">
                <a:extLst>
                  <a:ext uri="{FF2B5EF4-FFF2-40B4-BE49-F238E27FC236}">
                    <a16:creationId xmlns:a16="http://schemas.microsoft.com/office/drawing/2014/main" id="{A5EE4FC4-CE0E-96D8-7DC9-D94084740BBB}"/>
                  </a:ext>
                </a:extLst>
              </p14:cNvPr>
              <p14:cNvContentPartPr/>
              <p14:nvPr/>
            </p14:nvContentPartPr>
            <p14:xfrm>
              <a:off x="1549964" y="3110313"/>
              <a:ext cx="2937600" cy="53280"/>
            </p14:xfrm>
          </p:contentPart>
        </mc:Choice>
        <mc:Fallback>
          <p:pic>
            <p:nvPicPr>
              <p:cNvPr id="51309" name="Freihand 51308">
                <a:extLst>
                  <a:ext uri="{FF2B5EF4-FFF2-40B4-BE49-F238E27FC236}">
                    <a16:creationId xmlns:a16="http://schemas.microsoft.com/office/drawing/2014/main" id="{A5EE4FC4-CE0E-96D8-7DC9-D94084740BB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540964" y="3101313"/>
                <a:ext cx="295524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11" name="Gruppieren 51310">
            <a:extLst>
              <a:ext uri="{FF2B5EF4-FFF2-40B4-BE49-F238E27FC236}">
                <a16:creationId xmlns:a16="http://schemas.microsoft.com/office/drawing/2014/main" id="{49052AA6-4278-CE6C-CFCD-79D452F0D5DC}"/>
              </a:ext>
            </a:extLst>
          </p:cNvPr>
          <p:cNvGrpSpPr/>
          <p:nvPr/>
        </p:nvGrpSpPr>
        <p:grpSpPr>
          <a:xfrm>
            <a:off x="181604" y="34228"/>
            <a:ext cx="4430520" cy="1846325"/>
            <a:chOff x="181604" y="34228"/>
            <a:chExt cx="4430520" cy="184632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9A1CFAD-ADFB-7248-5130-C1C32DA130D4}"/>
                    </a:ext>
                  </a:extLst>
                </p14:cNvPr>
                <p14:cNvContentPartPr/>
                <p14:nvPr/>
              </p14:nvContentPartPr>
              <p14:xfrm>
                <a:off x="492284" y="334108"/>
                <a:ext cx="126720" cy="198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9A1CFAD-ADFB-7248-5130-C1C32DA130D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3284" y="325468"/>
                  <a:ext cx="144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8266F18-22F3-9A6E-F446-CD8ADEDE9AB6}"/>
                    </a:ext>
                  </a:extLst>
                </p14:cNvPr>
                <p14:cNvContentPartPr/>
                <p14:nvPr/>
              </p14:nvContentPartPr>
              <p14:xfrm>
                <a:off x="655004" y="416908"/>
                <a:ext cx="132480" cy="115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8266F18-22F3-9A6E-F446-CD8ADEDE9AB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46004" y="407908"/>
                  <a:ext cx="150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0B729B9-C2FF-9E26-330C-E734D2D7EF20}"/>
                    </a:ext>
                  </a:extLst>
                </p14:cNvPr>
                <p14:cNvContentPartPr/>
                <p14:nvPr/>
              </p14:nvContentPartPr>
              <p14:xfrm>
                <a:off x="804404" y="434548"/>
                <a:ext cx="105480" cy="128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0B729B9-C2FF-9E26-330C-E734D2D7EF2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5764" y="425548"/>
                  <a:ext cx="123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7FED383-72EB-E0D1-AD42-80CF717A3582}"/>
                    </a:ext>
                  </a:extLst>
                </p14:cNvPr>
                <p14:cNvContentPartPr/>
                <p14:nvPr/>
              </p14:nvContentPartPr>
              <p14:xfrm>
                <a:off x="937964" y="403588"/>
                <a:ext cx="122400" cy="166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7FED383-72EB-E0D1-AD42-80CF717A358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8964" y="394588"/>
                  <a:ext cx="140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E285A11-806D-53BD-8A80-A3088E57D6C7}"/>
                    </a:ext>
                  </a:extLst>
                </p14:cNvPr>
                <p14:cNvContentPartPr/>
                <p14:nvPr/>
              </p14:nvContentPartPr>
              <p14:xfrm>
                <a:off x="1135964" y="308908"/>
                <a:ext cx="48600" cy="200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E285A11-806D-53BD-8A80-A3088E57D6C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26964" y="300268"/>
                  <a:ext cx="66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8B466DC-5524-4E2A-1F87-F94981A0E66B}"/>
                    </a:ext>
                  </a:extLst>
                </p14:cNvPr>
                <p14:cNvContentPartPr/>
                <p14:nvPr/>
              </p14:nvContentPartPr>
              <p14:xfrm>
                <a:off x="1219484" y="418348"/>
                <a:ext cx="129600" cy="201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8B466DC-5524-4E2A-1F87-F94981A0E66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10844" y="409708"/>
                  <a:ext cx="147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1225" name="Freihand 51224">
                  <a:extLst>
                    <a:ext uri="{FF2B5EF4-FFF2-40B4-BE49-F238E27FC236}">
                      <a16:creationId xmlns:a16="http://schemas.microsoft.com/office/drawing/2014/main" id="{1C4C6B17-CA71-2ADC-CD4B-FA2A66764EC0}"/>
                    </a:ext>
                  </a:extLst>
                </p14:cNvPr>
                <p14:cNvContentPartPr/>
                <p14:nvPr/>
              </p14:nvContentPartPr>
              <p14:xfrm>
                <a:off x="455924" y="1373428"/>
                <a:ext cx="1523520" cy="60840"/>
              </p14:xfrm>
            </p:contentPart>
          </mc:Choice>
          <mc:Fallback>
            <p:pic>
              <p:nvPicPr>
                <p:cNvPr id="51225" name="Freihand 51224">
                  <a:extLst>
                    <a:ext uri="{FF2B5EF4-FFF2-40B4-BE49-F238E27FC236}">
                      <a16:creationId xmlns:a16="http://schemas.microsoft.com/office/drawing/2014/main" id="{1C4C6B17-CA71-2ADC-CD4B-FA2A66764EC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7284" y="1364428"/>
                  <a:ext cx="1541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1226" name="Freihand 51225">
                  <a:extLst>
                    <a:ext uri="{FF2B5EF4-FFF2-40B4-BE49-F238E27FC236}">
                      <a16:creationId xmlns:a16="http://schemas.microsoft.com/office/drawing/2014/main" id="{646F24F5-5DAD-FB07-E3F3-D1C35DD6BA3A}"/>
                    </a:ext>
                  </a:extLst>
                </p14:cNvPr>
                <p14:cNvContentPartPr/>
                <p14:nvPr/>
              </p14:nvContentPartPr>
              <p14:xfrm>
                <a:off x="1855244" y="234388"/>
                <a:ext cx="700920" cy="1119960"/>
              </p14:xfrm>
            </p:contentPart>
          </mc:Choice>
          <mc:Fallback>
            <p:pic>
              <p:nvPicPr>
                <p:cNvPr id="51226" name="Freihand 51225">
                  <a:extLst>
                    <a:ext uri="{FF2B5EF4-FFF2-40B4-BE49-F238E27FC236}">
                      <a16:creationId xmlns:a16="http://schemas.microsoft.com/office/drawing/2014/main" id="{646F24F5-5DAD-FB07-E3F3-D1C35DD6BA3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846244" y="225388"/>
                  <a:ext cx="718560" cy="11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1227" name="Freihand 51226">
                  <a:extLst>
                    <a:ext uri="{FF2B5EF4-FFF2-40B4-BE49-F238E27FC236}">
                      <a16:creationId xmlns:a16="http://schemas.microsoft.com/office/drawing/2014/main" id="{D38D9E5C-778D-52DC-D9B1-895CA47CFA9E}"/>
                    </a:ext>
                  </a:extLst>
                </p14:cNvPr>
                <p14:cNvContentPartPr/>
                <p14:nvPr/>
              </p14:nvContentPartPr>
              <p14:xfrm>
                <a:off x="2090684" y="56548"/>
                <a:ext cx="197640" cy="258120"/>
              </p14:xfrm>
            </p:contentPart>
          </mc:Choice>
          <mc:Fallback>
            <p:pic>
              <p:nvPicPr>
                <p:cNvPr id="51227" name="Freihand 51226">
                  <a:extLst>
                    <a:ext uri="{FF2B5EF4-FFF2-40B4-BE49-F238E27FC236}">
                      <a16:creationId xmlns:a16="http://schemas.microsoft.com/office/drawing/2014/main" id="{D38D9E5C-778D-52DC-D9B1-895CA47CFA9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81684" y="47908"/>
                  <a:ext cx="215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51228" name="Freihand 51227">
                  <a:extLst>
                    <a:ext uri="{FF2B5EF4-FFF2-40B4-BE49-F238E27FC236}">
                      <a16:creationId xmlns:a16="http://schemas.microsoft.com/office/drawing/2014/main" id="{5B7B6D97-1BDF-1521-407F-13DCB577F9A6}"/>
                    </a:ext>
                  </a:extLst>
                </p14:cNvPr>
                <p14:cNvContentPartPr/>
                <p14:nvPr/>
              </p14:nvContentPartPr>
              <p14:xfrm>
                <a:off x="2295884" y="171028"/>
                <a:ext cx="50400" cy="138960"/>
              </p14:xfrm>
            </p:contentPart>
          </mc:Choice>
          <mc:Fallback>
            <p:pic>
              <p:nvPicPr>
                <p:cNvPr id="51228" name="Freihand 51227">
                  <a:extLst>
                    <a:ext uri="{FF2B5EF4-FFF2-40B4-BE49-F238E27FC236}">
                      <a16:creationId xmlns:a16="http://schemas.microsoft.com/office/drawing/2014/main" id="{5B7B6D97-1BDF-1521-407F-13DCB577F9A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87244" y="162028"/>
                  <a:ext cx="68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51229" name="Freihand 51228">
                  <a:extLst>
                    <a:ext uri="{FF2B5EF4-FFF2-40B4-BE49-F238E27FC236}">
                      <a16:creationId xmlns:a16="http://schemas.microsoft.com/office/drawing/2014/main" id="{1AB9AD47-3D37-D882-7AA4-0B2CDE3C2430}"/>
                    </a:ext>
                  </a:extLst>
                </p14:cNvPr>
                <p14:cNvContentPartPr/>
                <p14:nvPr/>
              </p14:nvContentPartPr>
              <p14:xfrm>
                <a:off x="2400284" y="184348"/>
                <a:ext cx="81000" cy="91080"/>
              </p14:xfrm>
            </p:contentPart>
          </mc:Choice>
          <mc:Fallback>
            <p:pic>
              <p:nvPicPr>
                <p:cNvPr id="51229" name="Freihand 51228">
                  <a:extLst>
                    <a:ext uri="{FF2B5EF4-FFF2-40B4-BE49-F238E27FC236}">
                      <a16:creationId xmlns:a16="http://schemas.microsoft.com/office/drawing/2014/main" id="{1AB9AD47-3D37-D882-7AA4-0B2CDE3C243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91644" y="175348"/>
                  <a:ext cx="98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51230" name="Freihand 51229">
                  <a:extLst>
                    <a:ext uri="{FF2B5EF4-FFF2-40B4-BE49-F238E27FC236}">
                      <a16:creationId xmlns:a16="http://schemas.microsoft.com/office/drawing/2014/main" id="{817E51DA-E1F5-61BB-5988-EC68B8A773AF}"/>
                    </a:ext>
                  </a:extLst>
                </p14:cNvPr>
                <p14:cNvContentPartPr/>
                <p14:nvPr/>
              </p14:nvContentPartPr>
              <p14:xfrm>
                <a:off x="2505044" y="141148"/>
                <a:ext cx="98280" cy="120600"/>
              </p14:xfrm>
            </p:contentPart>
          </mc:Choice>
          <mc:Fallback>
            <p:pic>
              <p:nvPicPr>
                <p:cNvPr id="51230" name="Freihand 51229">
                  <a:extLst>
                    <a:ext uri="{FF2B5EF4-FFF2-40B4-BE49-F238E27FC236}">
                      <a16:creationId xmlns:a16="http://schemas.microsoft.com/office/drawing/2014/main" id="{817E51DA-E1F5-61BB-5988-EC68B8A773A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96404" y="132508"/>
                  <a:ext cx="115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51231" name="Freihand 51230">
                  <a:extLst>
                    <a:ext uri="{FF2B5EF4-FFF2-40B4-BE49-F238E27FC236}">
                      <a16:creationId xmlns:a16="http://schemas.microsoft.com/office/drawing/2014/main" id="{C053344A-9398-8D1C-CBAF-DA25C0EB51E6}"/>
                    </a:ext>
                  </a:extLst>
                </p14:cNvPr>
                <p14:cNvContentPartPr/>
                <p14:nvPr/>
              </p14:nvContentPartPr>
              <p14:xfrm>
                <a:off x="2628524" y="147628"/>
                <a:ext cx="48600" cy="103320"/>
              </p14:xfrm>
            </p:contentPart>
          </mc:Choice>
          <mc:Fallback>
            <p:pic>
              <p:nvPicPr>
                <p:cNvPr id="51231" name="Freihand 51230">
                  <a:extLst>
                    <a:ext uri="{FF2B5EF4-FFF2-40B4-BE49-F238E27FC236}">
                      <a16:creationId xmlns:a16="http://schemas.microsoft.com/office/drawing/2014/main" id="{C053344A-9398-8D1C-CBAF-DA25C0EB51E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19884" y="138628"/>
                  <a:ext cx="66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51232" name="Freihand 51231">
                  <a:extLst>
                    <a:ext uri="{FF2B5EF4-FFF2-40B4-BE49-F238E27FC236}">
                      <a16:creationId xmlns:a16="http://schemas.microsoft.com/office/drawing/2014/main" id="{AE50A6CF-4E82-7AA3-0E7E-A0BBE056BB97}"/>
                    </a:ext>
                  </a:extLst>
                </p14:cNvPr>
                <p14:cNvContentPartPr/>
                <p14:nvPr/>
              </p14:nvContentPartPr>
              <p14:xfrm>
                <a:off x="2789444" y="138988"/>
                <a:ext cx="101880" cy="119880"/>
              </p14:xfrm>
            </p:contentPart>
          </mc:Choice>
          <mc:Fallback>
            <p:pic>
              <p:nvPicPr>
                <p:cNvPr id="51232" name="Freihand 51231">
                  <a:extLst>
                    <a:ext uri="{FF2B5EF4-FFF2-40B4-BE49-F238E27FC236}">
                      <a16:creationId xmlns:a16="http://schemas.microsoft.com/office/drawing/2014/main" id="{AE50A6CF-4E82-7AA3-0E7E-A0BBE056BB9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780804" y="130348"/>
                  <a:ext cx="119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51233" name="Freihand 51232">
                  <a:extLst>
                    <a:ext uri="{FF2B5EF4-FFF2-40B4-BE49-F238E27FC236}">
                      <a16:creationId xmlns:a16="http://schemas.microsoft.com/office/drawing/2014/main" id="{18C2F947-144C-5FAB-FB96-F3C783FD868C}"/>
                    </a:ext>
                  </a:extLst>
                </p14:cNvPr>
                <p14:cNvContentPartPr/>
                <p14:nvPr/>
              </p14:nvContentPartPr>
              <p14:xfrm>
                <a:off x="2928404" y="59068"/>
                <a:ext cx="324360" cy="190440"/>
              </p14:xfrm>
            </p:contentPart>
          </mc:Choice>
          <mc:Fallback>
            <p:pic>
              <p:nvPicPr>
                <p:cNvPr id="51233" name="Freihand 51232">
                  <a:extLst>
                    <a:ext uri="{FF2B5EF4-FFF2-40B4-BE49-F238E27FC236}">
                      <a16:creationId xmlns:a16="http://schemas.microsoft.com/office/drawing/2014/main" id="{18C2F947-144C-5FAB-FB96-F3C783FD868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919764" y="50068"/>
                  <a:ext cx="342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1234" name="Freihand 51233">
                  <a:extLst>
                    <a:ext uri="{FF2B5EF4-FFF2-40B4-BE49-F238E27FC236}">
                      <a16:creationId xmlns:a16="http://schemas.microsoft.com/office/drawing/2014/main" id="{1D0BE62E-EA67-7259-5D4E-B1B4B8216E38}"/>
                    </a:ext>
                  </a:extLst>
                </p14:cNvPr>
                <p14:cNvContentPartPr/>
                <p14:nvPr/>
              </p14:nvContentPartPr>
              <p14:xfrm>
                <a:off x="3307844" y="140068"/>
                <a:ext cx="72000" cy="80280"/>
              </p14:xfrm>
            </p:contentPart>
          </mc:Choice>
          <mc:Fallback>
            <p:pic>
              <p:nvPicPr>
                <p:cNvPr id="51234" name="Freihand 51233">
                  <a:extLst>
                    <a:ext uri="{FF2B5EF4-FFF2-40B4-BE49-F238E27FC236}">
                      <a16:creationId xmlns:a16="http://schemas.microsoft.com/office/drawing/2014/main" id="{1D0BE62E-EA67-7259-5D4E-B1B4B8216E3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299204" y="131068"/>
                  <a:ext cx="89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51235" name="Freihand 51234">
                  <a:extLst>
                    <a:ext uri="{FF2B5EF4-FFF2-40B4-BE49-F238E27FC236}">
                      <a16:creationId xmlns:a16="http://schemas.microsoft.com/office/drawing/2014/main" id="{09AD3014-1FEB-073E-E4F9-0AAAA554C497}"/>
                    </a:ext>
                  </a:extLst>
                </p14:cNvPr>
                <p14:cNvContentPartPr/>
                <p14:nvPr/>
              </p14:nvContentPartPr>
              <p14:xfrm>
                <a:off x="3499004" y="127828"/>
                <a:ext cx="145080" cy="88560"/>
              </p14:xfrm>
            </p:contentPart>
          </mc:Choice>
          <mc:Fallback>
            <p:pic>
              <p:nvPicPr>
                <p:cNvPr id="51235" name="Freihand 51234">
                  <a:extLst>
                    <a:ext uri="{FF2B5EF4-FFF2-40B4-BE49-F238E27FC236}">
                      <a16:creationId xmlns:a16="http://schemas.microsoft.com/office/drawing/2014/main" id="{09AD3014-1FEB-073E-E4F9-0AAAA554C49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90364" y="118828"/>
                  <a:ext cx="162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51236" name="Freihand 51235">
                  <a:extLst>
                    <a:ext uri="{FF2B5EF4-FFF2-40B4-BE49-F238E27FC236}">
                      <a16:creationId xmlns:a16="http://schemas.microsoft.com/office/drawing/2014/main" id="{067F09CF-456B-071D-D6D6-7B7841391AB4}"/>
                    </a:ext>
                  </a:extLst>
                </p14:cNvPr>
                <p14:cNvContentPartPr/>
                <p14:nvPr/>
              </p14:nvContentPartPr>
              <p14:xfrm>
                <a:off x="3678644" y="74908"/>
                <a:ext cx="126720" cy="113040"/>
              </p14:xfrm>
            </p:contentPart>
          </mc:Choice>
          <mc:Fallback>
            <p:pic>
              <p:nvPicPr>
                <p:cNvPr id="51236" name="Freihand 51235">
                  <a:extLst>
                    <a:ext uri="{FF2B5EF4-FFF2-40B4-BE49-F238E27FC236}">
                      <a16:creationId xmlns:a16="http://schemas.microsoft.com/office/drawing/2014/main" id="{067F09CF-456B-071D-D6D6-7B7841391AB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670004" y="65908"/>
                  <a:ext cx="144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51237" name="Freihand 51236">
                  <a:extLst>
                    <a:ext uri="{FF2B5EF4-FFF2-40B4-BE49-F238E27FC236}">
                      <a16:creationId xmlns:a16="http://schemas.microsoft.com/office/drawing/2014/main" id="{4E42D9C1-DF39-3FBE-FE71-5BDB6D1CA2DD}"/>
                    </a:ext>
                  </a:extLst>
                </p14:cNvPr>
                <p14:cNvContentPartPr/>
                <p14:nvPr/>
              </p14:nvContentPartPr>
              <p14:xfrm>
                <a:off x="3839924" y="34228"/>
                <a:ext cx="148680" cy="149040"/>
              </p14:xfrm>
            </p:contentPart>
          </mc:Choice>
          <mc:Fallback>
            <p:pic>
              <p:nvPicPr>
                <p:cNvPr id="51237" name="Freihand 51236">
                  <a:extLst>
                    <a:ext uri="{FF2B5EF4-FFF2-40B4-BE49-F238E27FC236}">
                      <a16:creationId xmlns:a16="http://schemas.microsoft.com/office/drawing/2014/main" id="{4E42D9C1-DF39-3FBE-FE71-5BDB6D1CA2D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30924" y="25588"/>
                  <a:ext cx="166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51238" name="Freihand 51237">
                  <a:extLst>
                    <a:ext uri="{FF2B5EF4-FFF2-40B4-BE49-F238E27FC236}">
                      <a16:creationId xmlns:a16="http://schemas.microsoft.com/office/drawing/2014/main" id="{AD4F1CE8-E4DC-5053-4B81-F65FC86814D2}"/>
                    </a:ext>
                  </a:extLst>
                </p14:cNvPr>
                <p14:cNvContentPartPr/>
                <p14:nvPr/>
              </p14:nvContentPartPr>
              <p14:xfrm>
                <a:off x="3977804" y="84268"/>
                <a:ext cx="122400" cy="97560"/>
              </p14:xfrm>
            </p:contentPart>
          </mc:Choice>
          <mc:Fallback>
            <p:pic>
              <p:nvPicPr>
                <p:cNvPr id="51238" name="Freihand 51237">
                  <a:extLst>
                    <a:ext uri="{FF2B5EF4-FFF2-40B4-BE49-F238E27FC236}">
                      <a16:creationId xmlns:a16="http://schemas.microsoft.com/office/drawing/2014/main" id="{AD4F1CE8-E4DC-5053-4B81-F65FC86814D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69164" y="75628"/>
                  <a:ext cx="140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51239" name="Freihand 51238">
                  <a:extLst>
                    <a:ext uri="{FF2B5EF4-FFF2-40B4-BE49-F238E27FC236}">
                      <a16:creationId xmlns:a16="http://schemas.microsoft.com/office/drawing/2014/main" id="{2E37F3AD-FF9D-DDFB-A05B-21FE580CABAD}"/>
                    </a:ext>
                  </a:extLst>
                </p14:cNvPr>
                <p14:cNvContentPartPr/>
                <p14:nvPr/>
              </p14:nvContentPartPr>
              <p14:xfrm>
                <a:off x="4122524" y="34228"/>
                <a:ext cx="122760" cy="113040"/>
              </p14:xfrm>
            </p:contentPart>
          </mc:Choice>
          <mc:Fallback>
            <p:pic>
              <p:nvPicPr>
                <p:cNvPr id="51239" name="Freihand 51238">
                  <a:extLst>
                    <a:ext uri="{FF2B5EF4-FFF2-40B4-BE49-F238E27FC236}">
                      <a16:creationId xmlns:a16="http://schemas.microsoft.com/office/drawing/2014/main" id="{2E37F3AD-FF9D-DDFB-A05B-21FE580CABA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13884" y="25228"/>
                  <a:ext cx="140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51240" name="Freihand 51239">
                  <a:extLst>
                    <a:ext uri="{FF2B5EF4-FFF2-40B4-BE49-F238E27FC236}">
                      <a16:creationId xmlns:a16="http://schemas.microsoft.com/office/drawing/2014/main" id="{730C286F-5C89-8A90-FC05-F67EFB23C10C}"/>
                    </a:ext>
                  </a:extLst>
                </p14:cNvPr>
                <p14:cNvContentPartPr/>
                <p14:nvPr/>
              </p14:nvContentPartPr>
              <p14:xfrm>
                <a:off x="2218124" y="300268"/>
                <a:ext cx="1863720" cy="99720"/>
              </p14:xfrm>
            </p:contentPart>
          </mc:Choice>
          <mc:Fallback>
            <p:pic>
              <p:nvPicPr>
                <p:cNvPr id="51240" name="Freihand 51239">
                  <a:extLst>
                    <a:ext uri="{FF2B5EF4-FFF2-40B4-BE49-F238E27FC236}">
                      <a16:creationId xmlns:a16="http://schemas.microsoft.com/office/drawing/2014/main" id="{730C286F-5C89-8A90-FC05-F67EFB23C10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209484" y="291628"/>
                  <a:ext cx="1881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51245" name="Freihand 51244">
                  <a:extLst>
                    <a:ext uri="{FF2B5EF4-FFF2-40B4-BE49-F238E27FC236}">
                      <a16:creationId xmlns:a16="http://schemas.microsoft.com/office/drawing/2014/main" id="{B0B4DBC9-8311-2A85-5E8A-6811DD199E1F}"/>
                    </a:ext>
                  </a:extLst>
                </p14:cNvPr>
                <p14:cNvContentPartPr/>
                <p14:nvPr/>
              </p14:nvContentPartPr>
              <p14:xfrm>
                <a:off x="3205604" y="471988"/>
                <a:ext cx="10440" cy="88920"/>
              </p14:xfrm>
            </p:contentPart>
          </mc:Choice>
          <mc:Fallback>
            <p:pic>
              <p:nvPicPr>
                <p:cNvPr id="51245" name="Freihand 51244">
                  <a:extLst>
                    <a:ext uri="{FF2B5EF4-FFF2-40B4-BE49-F238E27FC236}">
                      <a16:creationId xmlns:a16="http://schemas.microsoft.com/office/drawing/2014/main" id="{B0B4DBC9-8311-2A85-5E8A-6811DD199E1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96964" y="462988"/>
                  <a:ext cx="28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51246" name="Freihand 51245">
                  <a:extLst>
                    <a:ext uri="{FF2B5EF4-FFF2-40B4-BE49-F238E27FC236}">
                      <a16:creationId xmlns:a16="http://schemas.microsoft.com/office/drawing/2014/main" id="{2CFCCF0B-8A5E-35E0-65A4-A4AE9165EA83}"/>
                    </a:ext>
                  </a:extLst>
                </p14:cNvPr>
                <p14:cNvContentPartPr/>
                <p14:nvPr/>
              </p14:nvContentPartPr>
              <p14:xfrm>
                <a:off x="3074924" y="422308"/>
                <a:ext cx="218520" cy="138960"/>
              </p14:xfrm>
            </p:contentPart>
          </mc:Choice>
          <mc:Fallback>
            <p:pic>
              <p:nvPicPr>
                <p:cNvPr id="51246" name="Freihand 51245">
                  <a:extLst>
                    <a:ext uri="{FF2B5EF4-FFF2-40B4-BE49-F238E27FC236}">
                      <a16:creationId xmlns:a16="http://schemas.microsoft.com/office/drawing/2014/main" id="{2CFCCF0B-8A5E-35E0-65A4-A4AE9165EA8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66284" y="413308"/>
                  <a:ext cx="236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51248" name="Freihand 51247">
                  <a:extLst>
                    <a:ext uri="{FF2B5EF4-FFF2-40B4-BE49-F238E27FC236}">
                      <a16:creationId xmlns:a16="http://schemas.microsoft.com/office/drawing/2014/main" id="{81DD1807-A654-214F-17D2-99B130E4803D}"/>
                    </a:ext>
                  </a:extLst>
                </p14:cNvPr>
                <p14:cNvContentPartPr/>
                <p14:nvPr/>
              </p14:nvContentPartPr>
              <p14:xfrm>
                <a:off x="3330884" y="492868"/>
                <a:ext cx="324000" cy="65880"/>
              </p14:xfrm>
            </p:contentPart>
          </mc:Choice>
          <mc:Fallback>
            <p:pic>
              <p:nvPicPr>
                <p:cNvPr id="51248" name="Freihand 51247">
                  <a:extLst>
                    <a:ext uri="{FF2B5EF4-FFF2-40B4-BE49-F238E27FC236}">
                      <a16:creationId xmlns:a16="http://schemas.microsoft.com/office/drawing/2014/main" id="{81DD1807-A654-214F-17D2-99B130E4803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321884" y="484228"/>
                  <a:ext cx="341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51249" name="Freihand 51248">
                  <a:extLst>
                    <a:ext uri="{FF2B5EF4-FFF2-40B4-BE49-F238E27FC236}">
                      <a16:creationId xmlns:a16="http://schemas.microsoft.com/office/drawing/2014/main" id="{18ACBB75-4FCD-136C-176E-79CA5A98AF70}"/>
                    </a:ext>
                  </a:extLst>
                </p14:cNvPr>
                <p14:cNvContentPartPr/>
                <p14:nvPr/>
              </p14:nvContentPartPr>
              <p14:xfrm>
                <a:off x="3691604" y="524188"/>
                <a:ext cx="151920" cy="39600"/>
              </p14:xfrm>
            </p:contentPart>
          </mc:Choice>
          <mc:Fallback>
            <p:pic>
              <p:nvPicPr>
                <p:cNvPr id="51249" name="Freihand 51248">
                  <a:extLst>
                    <a:ext uri="{FF2B5EF4-FFF2-40B4-BE49-F238E27FC236}">
                      <a16:creationId xmlns:a16="http://schemas.microsoft.com/office/drawing/2014/main" id="{18ACBB75-4FCD-136C-176E-79CA5A98AF7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82604" y="515548"/>
                  <a:ext cx="169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51250" name="Freihand 51249">
                  <a:extLst>
                    <a:ext uri="{FF2B5EF4-FFF2-40B4-BE49-F238E27FC236}">
                      <a16:creationId xmlns:a16="http://schemas.microsoft.com/office/drawing/2014/main" id="{567EA541-B3E7-BBAA-D55C-2EDE9B139A8B}"/>
                    </a:ext>
                  </a:extLst>
                </p14:cNvPr>
                <p14:cNvContentPartPr/>
                <p14:nvPr/>
              </p14:nvContentPartPr>
              <p14:xfrm>
                <a:off x="3896444" y="483868"/>
                <a:ext cx="108360" cy="68760"/>
              </p14:xfrm>
            </p:contentPart>
          </mc:Choice>
          <mc:Fallback>
            <p:pic>
              <p:nvPicPr>
                <p:cNvPr id="51250" name="Freihand 51249">
                  <a:extLst>
                    <a:ext uri="{FF2B5EF4-FFF2-40B4-BE49-F238E27FC236}">
                      <a16:creationId xmlns:a16="http://schemas.microsoft.com/office/drawing/2014/main" id="{567EA541-B3E7-BBAA-D55C-2EDE9B139A8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887444" y="475228"/>
                  <a:ext cx="126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51251" name="Freihand 51250">
                  <a:extLst>
                    <a:ext uri="{FF2B5EF4-FFF2-40B4-BE49-F238E27FC236}">
                      <a16:creationId xmlns:a16="http://schemas.microsoft.com/office/drawing/2014/main" id="{042133AE-1211-B5B3-C53C-E13EBA1ACDB5}"/>
                    </a:ext>
                  </a:extLst>
                </p14:cNvPr>
                <p14:cNvContentPartPr/>
                <p14:nvPr/>
              </p14:nvContentPartPr>
              <p14:xfrm>
                <a:off x="4096964" y="503668"/>
                <a:ext cx="73800" cy="63000"/>
              </p14:xfrm>
            </p:contentPart>
          </mc:Choice>
          <mc:Fallback>
            <p:pic>
              <p:nvPicPr>
                <p:cNvPr id="51251" name="Freihand 51250">
                  <a:extLst>
                    <a:ext uri="{FF2B5EF4-FFF2-40B4-BE49-F238E27FC236}">
                      <a16:creationId xmlns:a16="http://schemas.microsoft.com/office/drawing/2014/main" id="{042133AE-1211-B5B3-C53C-E13EBA1ACDB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087964" y="495028"/>
                  <a:ext cx="91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51252" name="Freihand 51251">
                  <a:extLst>
                    <a:ext uri="{FF2B5EF4-FFF2-40B4-BE49-F238E27FC236}">
                      <a16:creationId xmlns:a16="http://schemas.microsoft.com/office/drawing/2014/main" id="{3B008A1B-79AB-D11B-92FD-549227470FDD}"/>
                    </a:ext>
                  </a:extLst>
                </p14:cNvPr>
                <p14:cNvContentPartPr/>
                <p14:nvPr/>
              </p14:nvContentPartPr>
              <p14:xfrm>
                <a:off x="4257524" y="456868"/>
                <a:ext cx="52560" cy="100080"/>
              </p14:xfrm>
            </p:contentPart>
          </mc:Choice>
          <mc:Fallback>
            <p:pic>
              <p:nvPicPr>
                <p:cNvPr id="51252" name="Freihand 51251">
                  <a:extLst>
                    <a:ext uri="{FF2B5EF4-FFF2-40B4-BE49-F238E27FC236}">
                      <a16:creationId xmlns:a16="http://schemas.microsoft.com/office/drawing/2014/main" id="{3B008A1B-79AB-D11B-92FD-549227470FD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248884" y="448228"/>
                  <a:ext cx="70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51253" name="Freihand 51252">
                  <a:extLst>
                    <a:ext uri="{FF2B5EF4-FFF2-40B4-BE49-F238E27FC236}">
                      <a16:creationId xmlns:a16="http://schemas.microsoft.com/office/drawing/2014/main" id="{19B37472-A585-5603-FF31-6D48A1CCC6D5}"/>
                    </a:ext>
                  </a:extLst>
                </p14:cNvPr>
                <p14:cNvContentPartPr/>
                <p14:nvPr/>
              </p14:nvContentPartPr>
              <p14:xfrm>
                <a:off x="4322684" y="455428"/>
                <a:ext cx="153000" cy="99000"/>
              </p14:xfrm>
            </p:contentPart>
          </mc:Choice>
          <mc:Fallback>
            <p:pic>
              <p:nvPicPr>
                <p:cNvPr id="51253" name="Freihand 51252">
                  <a:extLst>
                    <a:ext uri="{FF2B5EF4-FFF2-40B4-BE49-F238E27FC236}">
                      <a16:creationId xmlns:a16="http://schemas.microsoft.com/office/drawing/2014/main" id="{19B37472-A585-5603-FF31-6D48A1CCC6D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314044" y="446788"/>
                  <a:ext cx="170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51254" name="Freihand 51253">
                  <a:extLst>
                    <a:ext uri="{FF2B5EF4-FFF2-40B4-BE49-F238E27FC236}">
                      <a16:creationId xmlns:a16="http://schemas.microsoft.com/office/drawing/2014/main" id="{B7BC7672-B3BF-C40E-4B02-D25A77A6FF38}"/>
                    </a:ext>
                  </a:extLst>
                </p14:cNvPr>
                <p14:cNvContentPartPr/>
                <p14:nvPr/>
              </p14:nvContentPartPr>
              <p14:xfrm>
                <a:off x="4503404" y="501868"/>
                <a:ext cx="108720" cy="68760"/>
              </p14:xfrm>
            </p:contentPart>
          </mc:Choice>
          <mc:Fallback>
            <p:pic>
              <p:nvPicPr>
                <p:cNvPr id="51254" name="Freihand 51253">
                  <a:extLst>
                    <a:ext uri="{FF2B5EF4-FFF2-40B4-BE49-F238E27FC236}">
                      <a16:creationId xmlns:a16="http://schemas.microsoft.com/office/drawing/2014/main" id="{B7BC7672-B3BF-C40E-4B02-D25A77A6FF3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494764" y="493228"/>
                  <a:ext cx="126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51255" name="Freihand 51254">
                  <a:extLst>
                    <a:ext uri="{FF2B5EF4-FFF2-40B4-BE49-F238E27FC236}">
                      <a16:creationId xmlns:a16="http://schemas.microsoft.com/office/drawing/2014/main" id="{686C25A8-9AB2-E319-869A-DD929D8107AF}"/>
                    </a:ext>
                  </a:extLst>
                </p14:cNvPr>
                <p14:cNvContentPartPr/>
                <p14:nvPr/>
              </p14:nvContentPartPr>
              <p14:xfrm>
                <a:off x="4193804" y="502588"/>
                <a:ext cx="52920" cy="64080"/>
              </p14:xfrm>
            </p:contentPart>
          </mc:Choice>
          <mc:Fallback>
            <p:pic>
              <p:nvPicPr>
                <p:cNvPr id="51255" name="Freihand 51254">
                  <a:extLst>
                    <a:ext uri="{FF2B5EF4-FFF2-40B4-BE49-F238E27FC236}">
                      <a16:creationId xmlns:a16="http://schemas.microsoft.com/office/drawing/2014/main" id="{686C25A8-9AB2-E319-869A-DD929D8107A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184804" y="493588"/>
                  <a:ext cx="70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1310" name="Freihand 51309">
                  <a:extLst>
                    <a:ext uri="{FF2B5EF4-FFF2-40B4-BE49-F238E27FC236}">
                      <a16:creationId xmlns:a16="http://schemas.microsoft.com/office/drawing/2014/main" id="{AD9C22AE-BF4D-C9F3-D4CA-C3D3255E984A}"/>
                    </a:ext>
                  </a:extLst>
                </p14:cNvPr>
                <p14:cNvContentPartPr/>
                <p14:nvPr/>
              </p14:nvContentPartPr>
              <p14:xfrm>
                <a:off x="181604" y="1405353"/>
                <a:ext cx="1144080" cy="475200"/>
              </p14:xfrm>
            </p:contentPart>
          </mc:Choice>
          <mc:Fallback>
            <p:pic>
              <p:nvPicPr>
                <p:cNvPr id="51310" name="Freihand 51309">
                  <a:extLst>
                    <a:ext uri="{FF2B5EF4-FFF2-40B4-BE49-F238E27FC236}">
                      <a16:creationId xmlns:a16="http://schemas.microsoft.com/office/drawing/2014/main" id="{AD9C22AE-BF4D-C9F3-D4CA-C3D3255E984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2964" y="1396353"/>
                  <a:ext cx="1161720" cy="49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14" name="Gruppieren 51313">
            <a:extLst>
              <a:ext uri="{FF2B5EF4-FFF2-40B4-BE49-F238E27FC236}">
                <a16:creationId xmlns:a16="http://schemas.microsoft.com/office/drawing/2014/main" id="{666ED607-4C70-AB5C-9441-40C139D7D6F5}"/>
              </a:ext>
            </a:extLst>
          </p:cNvPr>
          <p:cNvGrpSpPr/>
          <p:nvPr/>
        </p:nvGrpSpPr>
        <p:grpSpPr>
          <a:xfrm>
            <a:off x="2321084" y="2909433"/>
            <a:ext cx="1406880" cy="113040"/>
            <a:chOff x="2321084" y="2909433"/>
            <a:chExt cx="1406880" cy="1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51312" name="Freihand 51311">
                  <a:extLst>
                    <a:ext uri="{FF2B5EF4-FFF2-40B4-BE49-F238E27FC236}">
                      <a16:creationId xmlns:a16="http://schemas.microsoft.com/office/drawing/2014/main" id="{962CEAD6-B6F0-EC30-C4DE-1AEE539B4472}"/>
                    </a:ext>
                  </a:extLst>
                </p14:cNvPr>
                <p14:cNvContentPartPr/>
                <p14:nvPr/>
              </p14:nvContentPartPr>
              <p14:xfrm>
                <a:off x="2395604" y="2963073"/>
                <a:ext cx="1288080" cy="59400"/>
              </p14:xfrm>
            </p:contentPart>
          </mc:Choice>
          <mc:Fallback>
            <p:pic>
              <p:nvPicPr>
                <p:cNvPr id="51312" name="Freihand 51311">
                  <a:extLst>
                    <a:ext uri="{FF2B5EF4-FFF2-40B4-BE49-F238E27FC236}">
                      <a16:creationId xmlns:a16="http://schemas.microsoft.com/office/drawing/2014/main" id="{962CEAD6-B6F0-EC30-C4DE-1AEE539B447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386964" y="2954073"/>
                  <a:ext cx="1305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51313" name="Freihand 51312">
                  <a:extLst>
                    <a:ext uri="{FF2B5EF4-FFF2-40B4-BE49-F238E27FC236}">
                      <a16:creationId xmlns:a16="http://schemas.microsoft.com/office/drawing/2014/main" id="{94812E1D-4497-0CA0-2D1B-EF503D1DAA9D}"/>
                    </a:ext>
                  </a:extLst>
                </p14:cNvPr>
                <p14:cNvContentPartPr/>
                <p14:nvPr/>
              </p14:nvContentPartPr>
              <p14:xfrm>
                <a:off x="2321084" y="2909433"/>
                <a:ext cx="1406880" cy="68760"/>
              </p14:xfrm>
            </p:contentPart>
          </mc:Choice>
          <mc:Fallback>
            <p:pic>
              <p:nvPicPr>
                <p:cNvPr id="51313" name="Freihand 51312">
                  <a:extLst>
                    <a:ext uri="{FF2B5EF4-FFF2-40B4-BE49-F238E27FC236}">
                      <a16:creationId xmlns:a16="http://schemas.microsoft.com/office/drawing/2014/main" id="{94812E1D-4497-0CA0-2D1B-EF503D1DAA9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312084" y="2900433"/>
                  <a:ext cx="142452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51315" name="Freihand 51314">
                <a:extLst>
                  <a:ext uri="{FF2B5EF4-FFF2-40B4-BE49-F238E27FC236}">
                    <a16:creationId xmlns:a16="http://schemas.microsoft.com/office/drawing/2014/main" id="{98264AEA-89EA-06DB-8795-6AB073F57EE2}"/>
                  </a:ext>
                </a:extLst>
              </p14:cNvPr>
              <p14:cNvContentPartPr/>
              <p14:nvPr/>
            </p14:nvContentPartPr>
            <p14:xfrm>
              <a:off x="2586764" y="2719353"/>
              <a:ext cx="909360" cy="27360"/>
            </p14:xfrm>
          </p:contentPart>
        </mc:Choice>
        <mc:Fallback>
          <p:pic>
            <p:nvPicPr>
              <p:cNvPr id="51315" name="Freihand 51314">
                <a:extLst>
                  <a:ext uri="{FF2B5EF4-FFF2-40B4-BE49-F238E27FC236}">
                    <a16:creationId xmlns:a16="http://schemas.microsoft.com/office/drawing/2014/main" id="{98264AEA-89EA-06DB-8795-6AB073F57EE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578124" y="2710713"/>
                <a:ext cx="927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51316" name="Freihand 51315">
                <a:extLst>
                  <a:ext uri="{FF2B5EF4-FFF2-40B4-BE49-F238E27FC236}">
                    <a16:creationId xmlns:a16="http://schemas.microsoft.com/office/drawing/2014/main" id="{E55BDCB0-8B43-5007-F891-59612AA1C9E6}"/>
                  </a:ext>
                </a:extLst>
              </p14:cNvPr>
              <p14:cNvContentPartPr/>
              <p14:nvPr/>
            </p14:nvContentPartPr>
            <p14:xfrm>
              <a:off x="7176404" y="2718993"/>
              <a:ext cx="525240" cy="32760"/>
            </p14:xfrm>
          </p:contentPart>
        </mc:Choice>
        <mc:Fallback>
          <p:pic>
            <p:nvPicPr>
              <p:cNvPr id="51316" name="Freihand 51315">
                <a:extLst>
                  <a:ext uri="{FF2B5EF4-FFF2-40B4-BE49-F238E27FC236}">
                    <a16:creationId xmlns:a16="http://schemas.microsoft.com/office/drawing/2014/main" id="{E55BDCB0-8B43-5007-F891-59612AA1C9E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167764" y="2710353"/>
                <a:ext cx="5428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51317" name="Freihand 51316">
                <a:extLst>
                  <a:ext uri="{FF2B5EF4-FFF2-40B4-BE49-F238E27FC236}">
                    <a16:creationId xmlns:a16="http://schemas.microsoft.com/office/drawing/2014/main" id="{30F2061E-4AE5-783B-4383-86215287A267}"/>
                  </a:ext>
                </a:extLst>
              </p14:cNvPr>
              <p14:cNvContentPartPr/>
              <p14:nvPr/>
            </p14:nvContentPartPr>
            <p14:xfrm>
              <a:off x="2280404" y="2504433"/>
              <a:ext cx="1496160" cy="51480"/>
            </p14:xfrm>
          </p:contentPart>
        </mc:Choice>
        <mc:Fallback>
          <p:pic>
            <p:nvPicPr>
              <p:cNvPr id="51317" name="Freihand 51316">
                <a:extLst>
                  <a:ext uri="{FF2B5EF4-FFF2-40B4-BE49-F238E27FC236}">
                    <a16:creationId xmlns:a16="http://schemas.microsoft.com/office/drawing/2014/main" id="{30F2061E-4AE5-783B-4383-86215287A267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271404" y="2495793"/>
                <a:ext cx="15138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51318" name="Freihand 51317">
                <a:extLst>
                  <a:ext uri="{FF2B5EF4-FFF2-40B4-BE49-F238E27FC236}">
                    <a16:creationId xmlns:a16="http://schemas.microsoft.com/office/drawing/2014/main" id="{4BA6AD21-6814-CADD-4F7D-7B0F0333E20C}"/>
                  </a:ext>
                </a:extLst>
              </p14:cNvPr>
              <p14:cNvContentPartPr/>
              <p14:nvPr/>
            </p14:nvContentPartPr>
            <p14:xfrm>
              <a:off x="2324684" y="2517753"/>
              <a:ext cx="1460880" cy="73440"/>
            </p14:xfrm>
          </p:contentPart>
        </mc:Choice>
        <mc:Fallback>
          <p:pic>
            <p:nvPicPr>
              <p:cNvPr id="51318" name="Freihand 51317">
                <a:extLst>
                  <a:ext uri="{FF2B5EF4-FFF2-40B4-BE49-F238E27FC236}">
                    <a16:creationId xmlns:a16="http://schemas.microsoft.com/office/drawing/2014/main" id="{4BA6AD21-6814-CADD-4F7D-7B0F0333E20C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315684" y="2508753"/>
                <a:ext cx="1478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51319" name="Freihand 51318">
                <a:extLst>
                  <a:ext uri="{FF2B5EF4-FFF2-40B4-BE49-F238E27FC236}">
                    <a16:creationId xmlns:a16="http://schemas.microsoft.com/office/drawing/2014/main" id="{47779FB4-B4D0-56CD-24CA-DE793840846E}"/>
                  </a:ext>
                </a:extLst>
              </p14:cNvPr>
              <p14:cNvContentPartPr/>
              <p14:nvPr/>
            </p14:nvContentPartPr>
            <p14:xfrm>
              <a:off x="1659044" y="2298153"/>
              <a:ext cx="2644560" cy="132120"/>
            </p14:xfrm>
          </p:contentPart>
        </mc:Choice>
        <mc:Fallback>
          <p:pic>
            <p:nvPicPr>
              <p:cNvPr id="51319" name="Freihand 51318">
                <a:extLst>
                  <a:ext uri="{FF2B5EF4-FFF2-40B4-BE49-F238E27FC236}">
                    <a16:creationId xmlns:a16="http://schemas.microsoft.com/office/drawing/2014/main" id="{47779FB4-B4D0-56CD-24CA-DE793840846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650044" y="2289153"/>
                <a:ext cx="26622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51320" name="Freihand 51319">
                <a:extLst>
                  <a:ext uri="{FF2B5EF4-FFF2-40B4-BE49-F238E27FC236}">
                    <a16:creationId xmlns:a16="http://schemas.microsoft.com/office/drawing/2014/main" id="{1E0ED347-7C9F-C298-1D07-9E140B827AD7}"/>
                  </a:ext>
                </a:extLst>
              </p14:cNvPr>
              <p14:cNvContentPartPr/>
              <p14:nvPr/>
            </p14:nvContentPartPr>
            <p14:xfrm>
              <a:off x="7079564" y="1816113"/>
              <a:ext cx="867240" cy="342360"/>
            </p14:xfrm>
          </p:contentPart>
        </mc:Choice>
        <mc:Fallback>
          <p:pic>
            <p:nvPicPr>
              <p:cNvPr id="51320" name="Freihand 51319">
                <a:extLst>
                  <a:ext uri="{FF2B5EF4-FFF2-40B4-BE49-F238E27FC236}">
                    <a16:creationId xmlns:a16="http://schemas.microsoft.com/office/drawing/2014/main" id="{1E0ED347-7C9F-C298-1D07-9E140B827AD7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070564" y="1807113"/>
                <a:ext cx="8848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51321" name="Freihand 51320">
                <a:extLst>
                  <a:ext uri="{FF2B5EF4-FFF2-40B4-BE49-F238E27FC236}">
                    <a16:creationId xmlns:a16="http://schemas.microsoft.com/office/drawing/2014/main" id="{83C5DE83-17AB-FBF8-5DA7-FEDD7D710759}"/>
                  </a:ext>
                </a:extLst>
              </p14:cNvPr>
              <p14:cNvContentPartPr/>
              <p14:nvPr/>
            </p14:nvContentPartPr>
            <p14:xfrm>
              <a:off x="-75796" y="2864433"/>
              <a:ext cx="397800" cy="485280"/>
            </p14:xfrm>
          </p:contentPart>
        </mc:Choice>
        <mc:Fallback>
          <p:pic>
            <p:nvPicPr>
              <p:cNvPr id="51321" name="Freihand 51320">
                <a:extLst>
                  <a:ext uri="{FF2B5EF4-FFF2-40B4-BE49-F238E27FC236}">
                    <a16:creationId xmlns:a16="http://schemas.microsoft.com/office/drawing/2014/main" id="{83C5DE83-17AB-FBF8-5DA7-FEDD7D710759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-84436" y="2855433"/>
                <a:ext cx="41544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51322" name="Freihand 51321">
                <a:extLst>
                  <a:ext uri="{FF2B5EF4-FFF2-40B4-BE49-F238E27FC236}">
                    <a16:creationId xmlns:a16="http://schemas.microsoft.com/office/drawing/2014/main" id="{CC57C3F6-D5B0-0F87-EDCD-2534939140F9}"/>
                  </a:ext>
                </a:extLst>
              </p14:cNvPr>
              <p14:cNvContentPartPr/>
              <p14:nvPr/>
            </p14:nvContentPartPr>
            <p14:xfrm>
              <a:off x="-45556" y="1037073"/>
              <a:ext cx="338760" cy="451800"/>
            </p14:xfrm>
          </p:contentPart>
        </mc:Choice>
        <mc:Fallback>
          <p:pic>
            <p:nvPicPr>
              <p:cNvPr id="51322" name="Freihand 51321">
                <a:extLst>
                  <a:ext uri="{FF2B5EF4-FFF2-40B4-BE49-F238E27FC236}">
                    <a16:creationId xmlns:a16="http://schemas.microsoft.com/office/drawing/2014/main" id="{CC57C3F6-D5B0-0F87-EDCD-2534939140F9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-54196" y="1028433"/>
                <a:ext cx="35640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51323" name="Freihand 51322">
                <a:extLst>
                  <a:ext uri="{FF2B5EF4-FFF2-40B4-BE49-F238E27FC236}">
                    <a16:creationId xmlns:a16="http://schemas.microsoft.com/office/drawing/2014/main" id="{F738D711-A11B-F4E3-724B-BA0A147703EB}"/>
                  </a:ext>
                </a:extLst>
              </p14:cNvPr>
              <p14:cNvContentPartPr/>
              <p14:nvPr/>
            </p14:nvContentPartPr>
            <p14:xfrm>
              <a:off x="1462484" y="2369433"/>
              <a:ext cx="164520" cy="51120"/>
            </p14:xfrm>
          </p:contentPart>
        </mc:Choice>
        <mc:Fallback>
          <p:pic>
            <p:nvPicPr>
              <p:cNvPr id="51323" name="Freihand 51322">
                <a:extLst>
                  <a:ext uri="{FF2B5EF4-FFF2-40B4-BE49-F238E27FC236}">
                    <a16:creationId xmlns:a16="http://schemas.microsoft.com/office/drawing/2014/main" id="{F738D711-A11B-F4E3-724B-BA0A147703E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453844" y="2360433"/>
                <a:ext cx="1821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51324" name="Freihand 51323">
                <a:extLst>
                  <a:ext uri="{FF2B5EF4-FFF2-40B4-BE49-F238E27FC236}">
                    <a16:creationId xmlns:a16="http://schemas.microsoft.com/office/drawing/2014/main" id="{93BFC689-31FC-17B5-2477-CB1BE007488C}"/>
                  </a:ext>
                </a:extLst>
              </p14:cNvPr>
              <p14:cNvContentPartPr/>
              <p14:nvPr/>
            </p14:nvContentPartPr>
            <p14:xfrm>
              <a:off x="7167764" y="2521713"/>
              <a:ext cx="600840" cy="20520"/>
            </p14:xfrm>
          </p:contentPart>
        </mc:Choice>
        <mc:Fallback>
          <p:pic>
            <p:nvPicPr>
              <p:cNvPr id="51324" name="Freihand 51323">
                <a:extLst>
                  <a:ext uri="{FF2B5EF4-FFF2-40B4-BE49-F238E27FC236}">
                    <a16:creationId xmlns:a16="http://schemas.microsoft.com/office/drawing/2014/main" id="{93BFC689-31FC-17B5-2477-CB1BE007488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159124" y="2513073"/>
                <a:ext cx="618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51325" name="Freihand 51324">
                <a:extLst>
                  <a:ext uri="{FF2B5EF4-FFF2-40B4-BE49-F238E27FC236}">
                    <a16:creationId xmlns:a16="http://schemas.microsoft.com/office/drawing/2014/main" id="{43838F28-31CA-3ED5-BD10-12DD41318682}"/>
                  </a:ext>
                </a:extLst>
              </p14:cNvPr>
              <p14:cNvContentPartPr/>
              <p14:nvPr/>
            </p14:nvContentPartPr>
            <p14:xfrm>
              <a:off x="7240124" y="2300313"/>
              <a:ext cx="464400" cy="38160"/>
            </p14:xfrm>
          </p:contentPart>
        </mc:Choice>
        <mc:Fallback>
          <p:pic>
            <p:nvPicPr>
              <p:cNvPr id="51325" name="Freihand 51324">
                <a:extLst>
                  <a:ext uri="{FF2B5EF4-FFF2-40B4-BE49-F238E27FC236}">
                    <a16:creationId xmlns:a16="http://schemas.microsoft.com/office/drawing/2014/main" id="{43838F28-31CA-3ED5-BD10-12DD41318682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231124" y="2291313"/>
                <a:ext cx="482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51326" name="Freihand 51325">
                <a:extLst>
                  <a:ext uri="{FF2B5EF4-FFF2-40B4-BE49-F238E27FC236}">
                    <a16:creationId xmlns:a16="http://schemas.microsoft.com/office/drawing/2014/main" id="{0C8B4D3A-88D0-B5DC-E0FE-CBA40D63281E}"/>
                  </a:ext>
                </a:extLst>
              </p14:cNvPr>
              <p14:cNvContentPartPr/>
              <p14:nvPr/>
            </p14:nvContentPartPr>
            <p14:xfrm>
              <a:off x="7222124" y="2059833"/>
              <a:ext cx="582120" cy="40320"/>
            </p14:xfrm>
          </p:contentPart>
        </mc:Choice>
        <mc:Fallback>
          <p:pic>
            <p:nvPicPr>
              <p:cNvPr id="51326" name="Freihand 51325">
                <a:extLst>
                  <a:ext uri="{FF2B5EF4-FFF2-40B4-BE49-F238E27FC236}">
                    <a16:creationId xmlns:a16="http://schemas.microsoft.com/office/drawing/2014/main" id="{0C8B4D3A-88D0-B5DC-E0FE-CBA40D63281E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213124" y="2050833"/>
                <a:ext cx="5997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51327" name="Freihand 51326">
                <a:extLst>
                  <a:ext uri="{FF2B5EF4-FFF2-40B4-BE49-F238E27FC236}">
                    <a16:creationId xmlns:a16="http://schemas.microsoft.com/office/drawing/2014/main" id="{36C74F92-D91B-3ECA-D414-51463DB60CBC}"/>
                  </a:ext>
                </a:extLst>
              </p14:cNvPr>
              <p14:cNvContentPartPr/>
              <p14:nvPr/>
            </p14:nvContentPartPr>
            <p14:xfrm>
              <a:off x="340724" y="791913"/>
              <a:ext cx="1264320" cy="39960"/>
            </p14:xfrm>
          </p:contentPart>
        </mc:Choice>
        <mc:Fallback>
          <p:pic>
            <p:nvPicPr>
              <p:cNvPr id="51327" name="Freihand 51326">
                <a:extLst>
                  <a:ext uri="{FF2B5EF4-FFF2-40B4-BE49-F238E27FC236}">
                    <a16:creationId xmlns:a16="http://schemas.microsoft.com/office/drawing/2014/main" id="{36C74F92-D91B-3ECA-D414-51463DB60CB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32084" y="782913"/>
                <a:ext cx="1281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51328" name="Freihand 51327">
                <a:extLst>
                  <a:ext uri="{FF2B5EF4-FFF2-40B4-BE49-F238E27FC236}">
                    <a16:creationId xmlns:a16="http://schemas.microsoft.com/office/drawing/2014/main" id="{8EDB2710-1EE8-399A-55C2-CCAA8CB6AC67}"/>
                  </a:ext>
                </a:extLst>
              </p14:cNvPr>
              <p14:cNvContentPartPr/>
              <p14:nvPr/>
            </p14:nvContentPartPr>
            <p14:xfrm>
              <a:off x="3048284" y="813873"/>
              <a:ext cx="1648080" cy="56160"/>
            </p14:xfrm>
          </p:contentPart>
        </mc:Choice>
        <mc:Fallback>
          <p:pic>
            <p:nvPicPr>
              <p:cNvPr id="51328" name="Freihand 51327">
                <a:extLst>
                  <a:ext uri="{FF2B5EF4-FFF2-40B4-BE49-F238E27FC236}">
                    <a16:creationId xmlns:a16="http://schemas.microsoft.com/office/drawing/2014/main" id="{8EDB2710-1EE8-399A-55C2-CCAA8CB6AC6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039284" y="805233"/>
                <a:ext cx="16657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51329" name="Freihand 51328">
                <a:extLst>
                  <a:ext uri="{FF2B5EF4-FFF2-40B4-BE49-F238E27FC236}">
                    <a16:creationId xmlns:a16="http://schemas.microsoft.com/office/drawing/2014/main" id="{21FB3E02-310E-B15E-7F77-5A2BDD34BC72}"/>
                  </a:ext>
                </a:extLst>
              </p14:cNvPr>
              <p14:cNvContentPartPr/>
              <p14:nvPr/>
            </p14:nvContentPartPr>
            <p14:xfrm>
              <a:off x="2379044" y="3964233"/>
              <a:ext cx="1255680" cy="37440"/>
            </p14:xfrm>
          </p:contentPart>
        </mc:Choice>
        <mc:Fallback>
          <p:pic>
            <p:nvPicPr>
              <p:cNvPr id="51329" name="Freihand 51328">
                <a:extLst>
                  <a:ext uri="{FF2B5EF4-FFF2-40B4-BE49-F238E27FC236}">
                    <a16:creationId xmlns:a16="http://schemas.microsoft.com/office/drawing/2014/main" id="{21FB3E02-310E-B15E-7F77-5A2BDD34BC72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370404" y="3955233"/>
                <a:ext cx="1273320" cy="5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937908" y="136525"/>
            <a:ext cx="763212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Production approach –  Gross value added (Germany 2021)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158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/>
              <a:t>Destatis</a:t>
            </a:r>
            <a:r>
              <a:rPr lang="de-DE" altLang="de-DE" sz="1400"/>
              <a:t>, current prices, Bil. </a:t>
            </a:r>
            <a:r>
              <a:rPr lang="de-DE" altLang="de-DE" sz="1400" dirty="0"/>
              <a:t>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DDC59A-BA30-44FA-09B8-F5DA32DB74F0}"/>
              </a:ext>
            </a:extLst>
          </p:cNvPr>
          <p:cNvSpPr txBox="1"/>
          <p:nvPr/>
        </p:nvSpPr>
        <p:spPr>
          <a:xfrm>
            <a:off x="8689605" y="600371"/>
            <a:ext cx="3320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Gross value added (GVA)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+ taxes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 –  subsidies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= GDP </a:t>
            </a:r>
            <a:endParaRPr lang="de-DE" sz="24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A99874-BAF6-4D13-5C32-F769A452F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5" y="739742"/>
            <a:ext cx="8177333" cy="4915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1B2CEE0-9B5E-1906-A8D7-D1AD59234CE8}"/>
                  </a:ext>
                </a:extLst>
              </p14:cNvPr>
              <p14:cNvContentPartPr/>
              <p14:nvPr/>
            </p14:nvContentPartPr>
            <p14:xfrm>
              <a:off x="3692684" y="2780668"/>
              <a:ext cx="288000" cy="32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1B2CEE0-9B5E-1906-A8D7-D1AD59234C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4044" y="2772028"/>
                <a:ext cx="305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593C49-4399-83BB-8403-2223CE424BA7}"/>
                  </a:ext>
                </a:extLst>
              </p14:cNvPr>
              <p14:cNvContentPartPr/>
              <p14:nvPr/>
            </p14:nvContentPartPr>
            <p14:xfrm>
              <a:off x="6104324" y="526348"/>
              <a:ext cx="2372400" cy="85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593C49-4399-83BB-8403-2223CE424B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5324" y="517708"/>
                <a:ext cx="23900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A7EF32E-8239-43E1-1E6D-5203598736F5}"/>
                  </a:ext>
                </a:extLst>
              </p14:cNvPr>
              <p14:cNvContentPartPr/>
              <p14:nvPr/>
            </p14:nvContentPartPr>
            <p14:xfrm>
              <a:off x="5695004" y="1849348"/>
              <a:ext cx="1236240" cy="208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A7EF32E-8239-43E1-1E6D-5203598736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86004" y="1840708"/>
                <a:ext cx="1253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5FE40DE-E00D-09D9-F7EB-66546A7D2FEC}"/>
                  </a:ext>
                </a:extLst>
              </p14:cNvPr>
              <p14:cNvContentPartPr/>
              <p14:nvPr/>
            </p14:nvContentPartPr>
            <p14:xfrm>
              <a:off x="2640044" y="1467748"/>
              <a:ext cx="481680" cy="3538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5FE40DE-E00D-09D9-F7EB-66546A7D2F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404" y="1458748"/>
                <a:ext cx="4993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52802D8-B3F2-83FE-8B7A-F2DC70433363}"/>
                  </a:ext>
                </a:extLst>
              </p14:cNvPr>
              <p14:cNvContentPartPr/>
              <p14:nvPr/>
            </p14:nvContentPartPr>
            <p14:xfrm>
              <a:off x="6119804" y="537868"/>
              <a:ext cx="2259360" cy="403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52802D8-B3F2-83FE-8B7A-F2DC704333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11164" y="528868"/>
                <a:ext cx="2277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CFA1BE7-4F8C-167A-BAE7-0B5060D62D62}"/>
                  </a:ext>
                </a:extLst>
              </p14:cNvPr>
              <p14:cNvContentPartPr/>
              <p14:nvPr/>
            </p14:nvContentPartPr>
            <p14:xfrm>
              <a:off x="3511964" y="2338948"/>
              <a:ext cx="739440" cy="5472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CFA1BE7-4F8C-167A-BAE7-0B5060D62D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3324" y="2330308"/>
                <a:ext cx="75708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7283606-55B0-AB79-DCB3-AABAA4D699E3}"/>
                  </a:ext>
                </a:extLst>
              </p14:cNvPr>
              <p14:cNvContentPartPr/>
              <p14:nvPr/>
            </p14:nvContentPartPr>
            <p14:xfrm>
              <a:off x="4045844" y="3519028"/>
              <a:ext cx="428040" cy="3801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7283606-55B0-AB79-DCB3-AABAA4D699E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37204" y="3510388"/>
                <a:ext cx="4456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0CF1A67-14D2-5D5F-02EF-95171475FA0C}"/>
                  </a:ext>
                </a:extLst>
              </p14:cNvPr>
              <p14:cNvContentPartPr/>
              <p14:nvPr/>
            </p14:nvContentPartPr>
            <p14:xfrm>
              <a:off x="5818124" y="5352868"/>
              <a:ext cx="2284200" cy="961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0CF1A67-14D2-5D5F-02EF-95171475FA0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09484" y="5344228"/>
                <a:ext cx="23018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F19344F5-430C-581D-55F9-BA6018FBBBBB}"/>
                  </a:ext>
                </a:extLst>
              </p14:cNvPr>
              <p14:cNvContentPartPr/>
              <p14:nvPr/>
            </p14:nvContentPartPr>
            <p14:xfrm>
              <a:off x="1315604" y="1861588"/>
              <a:ext cx="1394640" cy="31633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F19344F5-430C-581D-55F9-BA6018FBBB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06604" y="1852588"/>
                <a:ext cx="1412280" cy="31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EE490F9-3D18-A791-F281-5B6DAFDC63C7}"/>
                  </a:ext>
                </a:extLst>
              </p14:cNvPr>
              <p14:cNvContentPartPr/>
              <p14:nvPr/>
            </p14:nvContentPartPr>
            <p14:xfrm>
              <a:off x="1328924" y="3821068"/>
              <a:ext cx="459360" cy="1425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EE490F9-3D18-A791-F281-5B6DAFDC63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9924" y="3812068"/>
                <a:ext cx="47700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717881A-D345-558B-540A-7AF526C9C4A2}"/>
              </a:ext>
            </a:extLst>
          </p:cNvPr>
          <p:cNvGrpSpPr/>
          <p:nvPr/>
        </p:nvGrpSpPr>
        <p:grpSpPr>
          <a:xfrm>
            <a:off x="5855924" y="2089828"/>
            <a:ext cx="3631680" cy="3674880"/>
            <a:chOff x="5855924" y="2089828"/>
            <a:chExt cx="3631680" cy="36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F506B1A-E384-4CE0-CCF0-8B1915631662}"/>
                    </a:ext>
                  </a:extLst>
                </p14:cNvPr>
                <p14:cNvContentPartPr/>
                <p14:nvPr/>
              </p14:nvContentPartPr>
              <p14:xfrm>
                <a:off x="5855924" y="2720548"/>
                <a:ext cx="1375920" cy="39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F506B1A-E384-4CE0-CCF0-8B19156316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46924" y="2711908"/>
                  <a:ext cx="1393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E8861F9-FADC-3504-177A-E20CB3A94A44}"/>
                    </a:ext>
                  </a:extLst>
                </p14:cNvPr>
                <p14:cNvContentPartPr/>
                <p14:nvPr/>
              </p14:nvContentPartPr>
              <p14:xfrm>
                <a:off x="5866724" y="3002428"/>
                <a:ext cx="922680" cy="30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E8861F9-FADC-3504-177A-E20CB3A94A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58084" y="2993428"/>
                  <a:ext cx="940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FA21952-F734-0072-E4D2-BC3B36D461BC}"/>
                    </a:ext>
                  </a:extLst>
                </p14:cNvPr>
                <p14:cNvContentPartPr/>
                <p14:nvPr/>
              </p14:nvContentPartPr>
              <p14:xfrm>
                <a:off x="7751684" y="2764108"/>
                <a:ext cx="240840" cy="58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FA21952-F734-0072-E4D2-BC3B36D461B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43044" y="2755468"/>
                  <a:ext cx="258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F5DDB77-946D-FA7E-5BEC-6881B529B649}"/>
                    </a:ext>
                  </a:extLst>
                </p14:cNvPr>
                <p14:cNvContentPartPr/>
                <p14:nvPr/>
              </p14:nvContentPartPr>
              <p14:xfrm>
                <a:off x="8147684" y="2620108"/>
                <a:ext cx="174960" cy="196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F5DDB77-946D-FA7E-5BEC-6881B529B64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39044" y="2611108"/>
                  <a:ext cx="192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5D3F76-48F5-646A-FFC9-AAB669FA0F63}"/>
                    </a:ext>
                  </a:extLst>
                </p14:cNvPr>
                <p14:cNvContentPartPr/>
                <p14:nvPr/>
              </p14:nvContentPartPr>
              <p14:xfrm>
                <a:off x="8410844" y="2610028"/>
                <a:ext cx="140760" cy="162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5D3F76-48F5-646A-FFC9-AAB669FA0F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01844" y="2601388"/>
                  <a:ext cx="158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8D8511D-11E1-9739-B60D-6373AEE98DEF}"/>
                    </a:ext>
                  </a:extLst>
                </p14:cNvPr>
                <p14:cNvContentPartPr/>
                <p14:nvPr/>
              </p14:nvContentPartPr>
              <p14:xfrm>
                <a:off x="8444684" y="2553508"/>
                <a:ext cx="143640" cy="23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8D8511D-11E1-9739-B60D-6373AEE98DE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35684" y="2544868"/>
                  <a:ext cx="161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B63233B-A29D-9924-430B-3AD2B320D9EF}"/>
                    </a:ext>
                  </a:extLst>
                </p14:cNvPr>
                <p14:cNvContentPartPr/>
                <p14:nvPr/>
              </p14:nvContentPartPr>
              <p14:xfrm>
                <a:off x="8681204" y="2485828"/>
                <a:ext cx="192240" cy="253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B63233B-A29D-9924-430B-3AD2B320D9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72564" y="2477188"/>
                  <a:ext cx="209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1C84F3E-278D-5862-8C6B-02EB001A6491}"/>
                    </a:ext>
                  </a:extLst>
                </p14:cNvPr>
                <p14:cNvContentPartPr/>
                <p14:nvPr/>
              </p14:nvContentPartPr>
              <p14:xfrm>
                <a:off x="8899364" y="2748988"/>
                <a:ext cx="106560" cy="54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1C84F3E-278D-5862-8C6B-02EB001A64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90724" y="2739988"/>
                  <a:ext cx="124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3EB570E-02EB-BCE4-9BE7-EE647D059C85}"/>
                    </a:ext>
                  </a:extLst>
                </p14:cNvPr>
                <p14:cNvContentPartPr/>
                <p14:nvPr/>
              </p14:nvContentPartPr>
              <p14:xfrm>
                <a:off x="5980124" y="2738908"/>
                <a:ext cx="1259640" cy="42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3EB570E-02EB-BCE4-9BE7-EE647D059C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71484" y="2730268"/>
                  <a:ext cx="1277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2DEA511-4A23-4861-44D5-4999F292BF23}"/>
                    </a:ext>
                  </a:extLst>
                </p14:cNvPr>
                <p14:cNvContentPartPr/>
                <p14:nvPr/>
              </p14:nvContentPartPr>
              <p14:xfrm>
                <a:off x="5897684" y="3007108"/>
                <a:ext cx="891720" cy="45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2DEA511-4A23-4861-44D5-4999F292BF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88684" y="2998108"/>
                  <a:ext cx="909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170E47F-EDAC-18D9-23B8-5EAB4DFC2ECE}"/>
                    </a:ext>
                  </a:extLst>
                </p14:cNvPr>
                <p14:cNvContentPartPr/>
                <p14:nvPr/>
              </p14:nvContentPartPr>
              <p14:xfrm>
                <a:off x="7779044" y="3436948"/>
                <a:ext cx="202320" cy="64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170E47F-EDAC-18D9-23B8-5EAB4DFC2E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70044" y="3428308"/>
                  <a:ext cx="219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8ADB3D5-FF5C-6C50-C6E4-EF8E2376DA38}"/>
                    </a:ext>
                  </a:extLst>
                </p14:cNvPr>
                <p14:cNvContentPartPr/>
                <p14:nvPr/>
              </p14:nvContentPartPr>
              <p14:xfrm>
                <a:off x="8353604" y="3374308"/>
                <a:ext cx="119160" cy="169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8ADB3D5-FF5C-6C50-C6E4-EF8E2376DA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44964" y="3365308"/>
                  <a:ext cx="136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59DBC0B-1C5D-3760-37A1-2AFCB3DEC2CA}"/>
                    </a:ext>
                  </a:extLst>
                </p14:cNvPr>
                <p14:cNvContentPartPr/>
                <p14:nvPr/>
              </p14:nvContentPartPr>
              <p14:xfrm>
                <a:off x="8363684" y="3308068"/>
                <a:ext cx="137160" cy="14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59DBC0B-1C5D-3760-37A1-2AFCB3DEC2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54684" y="3299068"/>
                  <a:ext cx="154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680345C-0573-DD88-5E23-3A9C46C410C9}"/>
                    </a:ext>
                  </a:extLst>
                </p14:cNvPr>
                <p14:cNvContentPartPr/>
                <p14:nvPr/>
              </p14:nvContentPartPr>
              <p14:xfrm>
                <a:off x="8647004" y="3296188"/>
                <a:ext cx="252720" cy="226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680345C-0573-DD88-5E23-3A9C46C410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38004" y="3287548"/>
                  <a:ext cx="270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F555BDE-3936-C180-FE34-026C27DFFA5E}"/>
                    </a:ext>
                  </a:extLst>
                </p14:cNvPr>
                <p14:cNvContentPartPr/>
                <p14:nvPr/>
              </p14:nvContentPartPr>
              <p14:xfrm>
                <a:off x="8872004" y="3487708"/>
                <a:ext cx="129960" cy="122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F555BDE-3936-C180-FE34-026C27DFFA5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63004" y="3478708"/>
                  <a:ext cx="147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50633CC-E9E5-EC3D-090A-B2F9BAC5469C}"/>
                    </a:ext>
                  </a:extLst>
                </p14:cNvPr>
                <p14:cNvContentPartPr/>
                <p14:nvPr/>
              </p14:nvContentPartPr>
              <p14:xfrm>
                <a:off x="5889764" y="4449268"/>
                <a:ext cx="1644480" cy="41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50633CC-E9E5-EC3D-090A-B2F9BAC5469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80764" y="4440268"/>
                  <a:ext cx="1662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3A79646-0DBD-B4E3-0088-AF349E40E33C}"/>
                    </a:ext>
                  </a:extLst>
                </p14:cNvPr>
                <p14:cNvContentPartPr/>
                <p14:nvPr/>
              </p14:nvContentPartPr>
              <p14:xfrm>
                <a:off x="5952044" y="4703068"/>
                <a:ext cx="1951560" cy="43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3A79646-0DBD-B4E3-0088-AF349E40E3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43404" y="4694428"/>
                  <a:ext cx="1969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E38AD19-C960-C6D6-DF34-36B1A8D85D30}"/>
                    </a:ext>
                  </a:extLst>
                </p14:cNvPr>
                <p14:cNvContentPartPr/>
                <p14:nvPr/>
              </p14:nvContentPartPr>
              <p14:xfrm>
                <a:off x="5954924" y="4979548"/>
                <a:ext cx="2097720" cy="29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E38AD19-C960-C6D6-DF34-36B1A8D85D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46284" y="4970908"/>
                  <a:ext cx="2115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4503E93-172E-C0DF-73BC-12901DAB4B15}"/>
                    </a:ext>
                  </a:extLst>
                </p14:cNvPr>
                <p14:cNvContentPartPr/>
                <p14:nvPr/>
              </p14:nvContentPartPr>
              <p14:xfrm>
                <a:off x="8149844" y="4649068"/>
                <a:ext cx="163800" cy="87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4503E93-172E-C0DF-73BC-12901DAB4B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40844" y="4640068"/>
                  <a:ext cx="181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1B39CA9-D2F1-E8AB-94DD-F6FA16A0A23B}"/>
                    </a:ext>
                  </a:extLst>
                </p14:cNvPr>
                <p14:cNvContentPartPr/>
                <p14:nvPr/>
              </p14:nvContentPartPr>
              <p14:xfrm>
                <a:off x="8417684" y="4508308"/>
                <a:ext cx="29520" cy="2192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1B39CA9-D2F1-E8AB-94DD-F6FA16A0A2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09044" y="4499308"/>
                  <a:ext cx="47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DEB5F23-9907-0418-5BD6-FA5384974FBA}"/>
                    </a:ext>
                  </a:extLst>
                </p14:cNvPr>
                <p14:cNvContentPartPr/>
                <p14:nvPr/>
              </p14:nvContentPartPr>
              <p14:xfrm>
                <a:off x="8462684" y="4513708"/>
                <a:ext cx="79920" cy="220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DEB5F23-9907-0418-5BD6-FA5384974FB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54044" y="4504708"/>
                  <a:ext cx="97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36A8C27-934D-7DDB-5F03-964F983C7200}"/>
                    </a:ext>
                  </a:extLst>
                </p14:cNvPr>
                <p14:cNvContentPartPr/>
                <p14:nvPr/>
              </p14:nvContentPartPr>
              <p14:xfrm>
                <a:off x="8495804" y="4492828"/>
                <a:ext cx="157320" cy="207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36A8C27-934D-7DDB-5F03-964F983C720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87164" y="4483828"/>
                  <a:ext cx="174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0FFEA98-4B04-D3AE-F8B6-218DC34F995F}"/>
                    </a:ext>
                  </a:extLst>
                </p14:cNvPr>
                <p14:cNvContentPartPr/>
                <p14:nvPr/>
              </p14:nvContentPartPr>
              <p14:xfrm>
                <a:off x="8549804" y="4457188"/>
                <a:ext cx="55440" cy="81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0FFEA98-4B04-D3AE-F8B6-218DC34F995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40804" y="4448548"/>
                  <a:ext cx="73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AE9F585-7D08-F0FE-ADAE-9F0AE8314DF3}"/>
                    </a:ext>
                  </a:extLst>
                </p14:cNvPr>
                <p14:cNvContentPartPr/>
                <p14:nvPr/>
              </p14:nvContentPartPr>
              <p14:xfrm>
                <a:off x="8595884" y="4664548"/>
                <a:ext cx="54720" cy="88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AE9F585-7D08-F0FE-ADAE-9F0AE8314DF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86884" y="4655908"/>
                  <a:ext cx="72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9EF9916-FBD5-8197-23CE-F72B937893F8}"/>
                    </a:ext>
                  </a:extLst>
                </p14:cNvPr>
                <p14:cNvContentPartPr/>
                <p14:nvPr/>
              </p14:nvContentPartPr>
              <p14:xfrm>
                <a:off x="7583204" y="2089828"/>
                <a:ext cx="1904400" cy="3251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9EF9916-FBD5-8197-23CE-F72B937893F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74564" y="2081188"/>
                  <a:ext cx="1922040" cy="32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B358608-DA29-00B8-D926-15007F73E498}"/>
                    </a:ext>
                  </a:extLst>
                </p14:cNvPr>
                <p14:cNvContentPartPr/>
                <p14:nvPr/>
              </p14:nvContentPartPr>
              <p14:xfrm>
                <a:off x="7818644" y="5457268"/>
                <a:ext cx="237240" cy="145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B358608-DA29-00B8-D926-15007F73E49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10004" y="5448628"/>
                  <a:ext cx="254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4494B2C-279C-8D46-10FB-986DD1A7AD9E}"/>
                    </a:ext>
                  </a:extLst>
                </p14:cNvPr>
                <p14:cNvContentPartPr/>
                <p14:nvPr/>
              </p14:nvContentPartPr>
              <p14:xfrm>
                <a:off x="8114924" y="5468788"/>
                <a:ext cx="105120" cy="295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4494B2C-279C-8D46-10FB-986DD1A7AD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06284" y="5459788"/>
                  <a:ext cx="1227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2AA3902-1961-9FB4-F1DF-ED38A72C43C2}"/>
                    </a:ext>
                  </a:extLst>
                </p14:cNvPr>
                <p14:cNvContentPartPr/>
                <p14:nvPr/>
              </p14:nvContentPartPr>
              <p14:xfrm>
                <a:off x="8146964" y="5460868"/>
                <a:ext cx="148680" cy="25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2AA3902-1961-9FB4-F1DF-ED38A72C43C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38324" y="5452228"/>
                  <a:ext cx="166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FF9F0F9-21C8-679D-8F8E-2E795E37BB8D}"/>
                    </a:ext>
                  </a:extLst>
                </p14:cNvPr>
                <p14:cNvContentPartPr/>
                <p14:nvPr/>
              </p14:nvContentPartPr>
              <p14:xfrm>
                <a:off x="8325524" y="5448628"/>
                <a:ext cx="170640" cy="274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FF9F0F9-21C8-679D-8F8E-2E795E37BB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16884" y="5439988"/>
                  <a:ext cx="188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5316854-C4EC-2627-E394-CF2D169C574E}"/>
                    </a:ext>
                  </a:extLst>
                </p14:cNvPr>
                <p14:cNvContentPartPr/>
                <p14:nvPr/>
              </p14:nvContentPartPr>
              <p14:xfrm>
                <a:off x="8568524" y="5456548"/>
                <a:ext cx="47160" cy="240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5316854-C4EC-2627-E394-CF2D169C574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59884" y="5447548"/>
                  <a:ext cx="64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9AE44D3-5552-6068-87B0-CEAD4D0EA71B}"/>
                    </a:ext>
                  </a:extLst>
                </p14:cNvPr>
                <p14:cNvContentPartPr/>
                <p14:nvPr/>
              </p14:nvContentPartPr>
              <p14:xfrm>
                <a:off x="8508764" y="5419828"/>
                <a:ext cx="130320" cy="289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9AE44D3-5552-6068-87B0-CEAD4D0EA7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99764" y="5411188"/>
                  <a:ext cx="147960" cy="3074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1887" y="37485"/>
            <a:ext cx="1131545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sectors of gross value added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4582" y="5962343"/>
            <a:ext cx="2646461" cy="3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D0B83D1-822E-4966-A08A-93DFFBAB77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3CA3C27-1472-789A-C96E-1A1636B24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33" y="506014"/>
            <a:ext cx="8444609" cy="48480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638B248-8089-8A90-1F00-150520CD2E0C}"/>
                  </a:ext>
                </a:extLst>
              </p14:cNvPr>
              <p14:cNvContentPartPr/>
              <p14:nvPr/>
            </p14:nvContentPartPr>
            <p14:xfrm>
              <a:off x="1042004" y="4665988"/>
              <a:ext cx="20520" cy="281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638B248-8089-8A90-1F00-150520CD2E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3004" y="4657348"/>
                <a:ext cx="38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44CE894-0746-91AC-ED02-0D485E7951C3}"/>
                  </a:ext>
                </a:extLst>
              </p14:cNvPr>
              <p14:cNvContentPartPr/>
              <p14:nvPr/>
            </p14:nvContentPartPr>
            <p14:xfrm>
              <a:off x="5594924" y="4669588"/>
              <a:ext cx="10440" cy="2977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44CE894-0746-91AC-ED02-0D485E7951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5924" y="4660948"/>
                <a:ext cx="280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6CD98C9-3E18-58C6-C2E2-53F9541B4EA3}"/>
                  </a:ext>
                </a:extLst>
              </p14:cNvPr>
              <p14:cNvContentPartPr/>
              <p14:nvPr/>
            </p14:nvContentPartPr>
            <p14:xfrm>
              <a:off x="936884" y="1935748"/>
              <a:ext cx="295920" cy="3258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6CD98C9-3E18-58C6-C2E2-53F9541B4E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7884" y="1927108"/>
                <a:ext cx="3135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23AF36D-2C67-4EBB-7026-8035B889EB83}"/>
                  </a:ext>
                </a:extLst>
              </p14:cNvPr>
              <p14:cNvContentPartPr/>
              <p14:nvPr/>
            </p14:nvContentPartPr>
            <p14:xfrm>
              <a:off x="896924" y="2517868"/>
              <a:ext cx="330840" cy="5047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23AF36D-2C67-4EBB-7026-8035B889EB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8284" y="2509228"/>
                <a:ext cx="348480" cy="52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E4F68A2-3A1E-F26C-AEE2-B830DA66DAAD}"/>
              </a:ext>
            </a:extLst>
          </p:cNvPr>
          <p:cNvGrpSpPr/>
          <p:nvPr/>
        </p:nvGrpSpPr>
        <p:grpSpPr>
          <a:xfrm>
            <a:off x="1366724" y="1252468"/>
            <a:ext cx="2051280" cy="1833120"/>
            <a:chOff x="1366724" y="1252468"/>
            <a:chExt cx="2051280" cy="183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EB8076E-189F-2978-B4FA-0BDA413B328C}"/>
                    </a:ext>
                  </a:extLst>
                </p14:cNvPr>
                <p14:cNvContentPartPr/>
                <p14:nvPr/>
              </p14:nvContentPartPr>
              <p14:xfrm>
                <a:off x="1545644" y="1393588"/>
                <a:ext cx="1623960" cy="11649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EB8076E-189F-2978-B4FA-0BDA413B32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37004" y="1384948"/>
                  <a:ext cx="1641600" cy="11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127A00A-AA24-DF8D-4CB8-F68D105CEC2F}"/>
                    </a:ext>
                  </a:extLst>
                </p14:cNvPr>
                <p14:cNvContentPartPr/>
                <p14:nvPr/>
              </p14:nvContentPartPr>
              <p14:xfrm>
                <a:off x="2809604" y="1252468"/>
                <a:ext cx="590040" cy="297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127A00A-AA24-DF8D-4CB8-F68D105CEC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00964" y="1243468"/>
                  <a:ext cx="607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F62FBF9-091F-1419-F426-0DDD3CD80DF0}"/>
                    </a:ext>
                  </a:extLst>
                </p14:cNvPr>
                <p14:cNvContentPartPr/>
                <p14:nvPr/>
              </p14:nvContentPartPr>
              <p14:xfrm>
                <a:off x="1366724" y="2064268"/>
                <a:ext cx="1857600" cy="921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F62FBF9-091F-1419-F426-0DDD3CD80D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58084" y="2055268"/>
                  <a:ext cx="1875240" cy="9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5300ACA-2AA2-461D-C06A-1BB179FF7A5B}"/>
                    </a:ext>
                  </a:extLst>
                </p14:cNvPr>
                <p14:cNvContentPartPr/>
                <p14:nvPr/>
              </p14:nvContentPartPr>
              <p14:xfrm>
                <a:off x="2736884" y="2746108"/>
                <a:ext cx="681120" cy="339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5300ACA-2AA2-461D-C06A-1BB179FF7A5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27884" y="2737108"/>
                  <a:ext cx="69876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E9DAFC4-DE28-4844-0F0C-01FE9F0A2C04}"/>
              </a:ext>
            </a:extLst>
          </p:cNvPr>
          <p:cNvGrpSpPr/>
          <p:nvPr/>
        </p:nvGrpSpPr>
        <p:grpSpPr>
          <a:xfrm>
            <a:off x="1921124" y="1116388"/>
            <a:ext cx="258120" cy="597240"/>
            <a:chOff x="1921124" y="1116388"/>
            <a:chExt cx="258120" cy="59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DA5F93A-CB13-F874-0082-92C1D5881C79}"/>
                    </a:ext>
                  </a:extLst>
                </p14:cNvPr>
                <p14:cNvContentPartPr/>
                <p14:nvPr/>
              </p14:nvContentPartPr>
              <p14:xfrm>
                <a:off x="1943084" y="1116388"/>
                <a:ext cx="95400" cy="509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DA5F93A-CB13-F874-0082-92C1D5881C7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34084" y="1107748"/>
                  <a:ext cx="11304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6B00035-75D9-7F60-4BE5-5C164EE3C370}"/>
                    </a:ext>
                  </a:extLst>
                </p14:cNvPr>
                <p14:cNvContentPartPr/>
                <p14:nvPr/>
              </p14:nvContentPartPr>
              <p14:xfrm>
                <a:off x="1921124" y="1448668"/>
                <a:ext cx="258120" cy="264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6B00035-75D9-7F60-4BE5-5C164EE3C3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12484" y="1440028"/>
                  <a:ext cx="27576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F4954E8-9F9B-A2C1-1FC1-18A318DAA5AA}"/>
              </a:ext>
            </a:extLst>
          </p:cNvPr>
          <p:cNvGrpSpPr/>
          <p:nvPr/>
        </p:nvGrpSpPr>
        <p:grpSpPr>
          <a:xfrm>
            <a:off x="1171964" y="403228"/>
            <a:ext cx="6851880" cy="510120"/>
            <a:chOff x="1171964" y="403228"/>
            <a:chExt cx="6851880" cy="5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F572779-29F0-E880-6466-5DBB14E63EA4}"/>
                    </a:ext>
                  </a:extLst>
                </p14:cNvPr>
                <p14:cNvContentPartPr/>
                <p14:nvPr/>
              </p14:nvContentPartPr>
              <p14:xfrm>
                <a:off x="1305884" y="744508"/>
                <a:ext cx="30240" cy="168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F572779-29F0-E880-6466-5DBB14E63E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96884" y="735868"/>
                  <a:ext cx="47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FC071B9-B77A-3AED-9234-9A3ABD0BFD46}"/>
                    </a:ext>
                  </a:extLst>
                </p14:cNvPr>
                <p14:cNvContentPartPr/>
                <p14:nvPr/>
              </p14:nvContentPartPr>
              <p14:xfrm>
                <a:off x="1171964" y="628228"/>
                <a:ext cx="187560" cy="158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FC071B9-B77A-3AED-9234-9A3ABD0BFD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63324" y="619228"/>
                  <a:ext cx="205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319FD3F-77FC-FBE0-5F91-7BE554F7C827}"/>
                    </a:ext>
                  </a:extLst>
                </p14:cNvPr>
                <p14:cNvContentPartPr/>
                <p14:nvPr/>
              </p14:nvContentPartPr>
              <p14:xfrm>
                <a:off x="1403084" y="691948"/>
                <a:ext cx="314280" cy="138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319FD3F-77FC-FBE0-5F91-7BE554F7C8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94444" y="683308"/>
                  <a:ext cx="331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47E28F7-DFFC-DC6F-323B-1C7DFBA1D077}"/>
                    </a:ext>
                  </a:extLst>
                </p14:cNvPr>
                <p14:cNvContentPartPr/>
                <p14:nvPr/>
              </p14:nvContentPartPr>
              <p14:xfrm>
                <a:off x="1668404" y="587548"/>
                <a:ext cx="22320" cy="23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47E28F7-DFFC-DC6F-323B-1C7DFBA1D07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59404" y="578908"/>
                  <a:ext cx="3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4BFE34C-3727-FD77-C5BC-7EC1C6FAD327}"/>
                    </a:ext>
                  </a:extLst>
                </p14:cNvPr>
                <p14:cNvContentPartPr/>
                <p14:nvPr/>
              </p14:nvContentPartPr>
              <p14:xfrm>
                <a:off x="1775684" y="632188"/>
                <a:ext cx="58680" cy="111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4BFE34C-3727-FD77-C5BC-7EC1C6FAD32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66684" y="623548"/>
                  <a:ext cx="76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1075CCC-829F-C5C2-452A-8EB8B73E2054}"/>
                    </a:ext>
                  </a:extLst>
                </p14:cNvPr>
                <p14:cNvContentPartPr/>
                <p14:nvPr/>
              </p14:nvContentPartPr>
              <p14:xfrm>
                <a:off x="1934444" y="537508"/>
                <a:ext cx="143640" cy="147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1075CCC-829F-C5C2-452A-8EB8B73E20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25804" y="528868"/>
                  <a:ext cx="161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380C427-0E91-3852-3736-FA30216D0C84}"/>
                    </a:ext>
                  </a:extLst>
                </p14:cNvPr>
                <p14:cNvContentPartPr/>
                <p14:nvPr/>
              </p14:nvContentPartPr>
              <p14:xfrm>
                <a:off x="2124884" y="528508"/>
                <a:ext cx="147960" cy="115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380C427-0E91-3852-3736-FA30216D0C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15884" y="519868"/>
                  <a:ext cx="165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84A542E-3396-3226-7942-7112D772E2C7}"/>
                    </a:ext>
                  </a:extLst>
                </p14:cNvPr>
                <p14:cNvContentPartPr/>
                <p14:nvPr/>
              </p14:nvContentPartPr>
              <p14:xfrm>
                <a:off x="2466884" y="430228"/>
                <a:ext cx="228240" cy="314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84A542E-3396-3226-7942-7112D772E2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58244" y="421588"/>
                  <a:ext cx="2458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24ABACB-9C5C-13E4-592B-AB7634378CC1}"/>
                    </a:ext>
                  </a:extLst>
                </p14:cNvPr>
                <p14:cNvContentPartPr/>
                <p14:nvPr/>
              </p14:nvContentPartPr>
              <p14:xfrm>
                <a:off x="2866484" y="540748"/>
                <a:ext cx="108720" cy="86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24ABACB-9C5C-13E4-592B-AB7634378C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57484" y="532108"/>
                  <a:ext cx="126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C07EECF-C217-4A52-84A0-6E35045DBA42}"/>
                    </a:ext>
                  </a:extLst>
                </p14:cNvPr>
                <p14:cNvContentPartPr/>
                <p14:nvPr/>
              </p14:nvContentPartPr>
              <p14:xfrm>
                <a:off x="2981324" y="444988"/>
                <a:ext cx="104760" cy="144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C07EECF-C217-4A52-84A0-6E35045DBA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72684" y="435988"/>
                  <a:ext cx="122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42EAE26-5DC6-1593-470F-73DD3F57A72D}"/>
                    </a:ext>
                  </a:extLst>
                </p14:cNvPr>
                <p14:cNvContentPartPr/>
                <p14:nvPr/>
              </p14:nvContentPartPr>
              <p14:xfrm>
                <a:off x="3152324" y="529228"/>
                <a:ext cx="78840" cy="48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42EAE26-5DC6-1593-470F-73DD3F57A7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43684" y="520228"/>
                  <a:ext cx="96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50F91E8-0A60-0349-5E37-70F8A29D2759}"/>
                    </a:ext>
                  </a:extLst>
                </p14:cNvPr>
                <p14:cNvContentPartPr/>
                <p14:nvPr/>
              </p14:nvContentPartPr>
              <p14:xfrm>
                <a:off x="3357164" y="551188"/>
                <a:ext cx="18720" cy="11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50F91E8-0A60-0349-5E37-70F8A29D27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48524" y="542548"/>
                  <a:ext cx="36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2E4E30C-1988-B410-FD92-6CCABC917BBF}"/>
                    </a:ext>
                  </a:extLst>
                </p14:cNvPr>
                <p14:cNvContentPartPr/>
                <p14:nvPr/>
              </p14:nvContentPartPr>
              <p14:xfrm>
                <a:off x="3348524" y="627148"/>
                <a:ext cx="4680" cy="14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2E4E30C-1988-B410-FD92-6CCABC917BB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39524" y="618508"/>
                  <a:ext cx="22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3DCC300-5A7D-B74F-B6C8-6D2C12638F0C}"/>
                    </a:ext>
                  </a:extLst>
                </p14:cNvPr>
                <p14:cNvContentPartPr/>
                <p14:nvPr/>
              </p14:nvContentPartPr>
              <p14:xfrm>
                <a:off x="3251324" y="540748"/>
                <a:ext cx="88560" cy="78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3DCC300-5A7D-B74F-B6C8-6D2C12638F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42324" y="531748"/>
                  <a:ext cx="106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42EBD24-2947-346A-E905-88F190770AF0}"/>
                    </a:ext>
                  </a:extLst>
                </p14:cNvPr>
                <p14:cNvContentPartPr/>
                <p14:nvPr/>
              </p14:nvContentPartPr>
              <p14:xfrm>
                <a:off x="3385604" y="529588"/>
                <a:ext cx="159120" cy="238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42EBD24-2947-346A-E905-88F190770AF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76604" y="520588"/>
                  <a:ext cx="176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81E2C3B-F0BB-9C6B-C523-C436D1AC8EBF}"/>
                    </a:ext>
                  </a:extLst>
                </p14:cNvPr>
                <p14:cNvContentPartPr/>
                <p14:nvPr/>
              </p14:nvContentPartPr>
              <p14:xfrm>
                <a:off x="3769004" y="464428"/>
                <a:ext cx="156960" cy="181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81E2C3B-F0BB-9C6B-C523-C436D1AC8EB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60004" y="455788"/>
                  <a:ext cx="174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68D08DA-DD7E-62A2-DC9E-B787E8080B53}"/>
                    </a:ext>
                  </a:extLst>
                </p14:cNvPr>
                <p14:cNvContentPartPr/>
                <p14:nvPr/>
              </p14:nvContentPartPr>
              <p14:xfrm>
                <a:off x="3903644" y="525268"/>
                <a:ext cx="99000" cy="84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68D08DA-DD7E-62A2-DC9E-B787E8080B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94644" y="516628"/>
                  <a:ext cx="116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C6859D2-5A0C-3605-D86F-1398C1C30764}"/>
                    </a:ext>
                  </a:extLst>
                </p14:cNvPr>
                <p14:cNvContentPartPr/>
                <p14:nvPr/>
              </p14:nvContentPartPr>
              <p14:xfrm>
                <a:off x="4208924" y="531388"/>
                <a:ext cx="182520" cy="71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C6859D2-5A0C-3605-D86F-1398C1C307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99924" y="522388"/>
                  <a:ext cx="200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C48415-66D8-43C1-D6AA-7A2BE653C6C1}"/>
                    </a:ext>
                  </a:extLst>
                </p14:cNvPr>
                <p14:cNvContentPartPr/>
                <p14:nvPr/>
              </p14:nvContentPartPr>
              <p14:xfrm>
                <a:off x="4448324" y="517348"/>
                <a:ext cx="135720" cy="137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C48415-66D8-43C1-D6AA-7A2BE653C6C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39324" y="508348"/>
                  <a:ext cx="153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B531906-FAE5-CB8B-5549-B7A1EE7FAE47}"/>
                    </a:ext>
                  </a:extLst>
                </p14:cNvPr>
                <p14:cNvContentPartPr/>
                <p14:nvPr/>
              </p14:nvContentPartPr>
              <p14:xfrm>
                <a:off x="4644524" y="516628"/>
                <a:ext cx="497880" cy="129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B531906-FAE5-CB8B-5549-B7A1EE7FAE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35524" y="507628"/>
                  <a:ext cx="515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0365770-27B9-7215-7CB0-5B1B6FB3B62B}"/>
                    </a:ext>
                  </a:extLst>
                </p14:cNvPr>
                <p14:cNvContentPartPr/>
                <p14:nvPr/>
              </p14:nvContentPartPr>
              <p14:xfrm>
                <a:off x="5104604" y="453268"/>
                <a:ext cx="178200" cy="124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0365770-27B9-7215-7CB0-5B1B6FB3B6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95964" y="444268"/>
                  <a:ext cx="195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0EB6090-A6CF-0EE4-4A48-A0F89E9E249D}"/>
                    </a:ext>
                  </a:extLst>
                </p14:cNvPr>
                <p14:cNvContentPartPr/>
                <p14:nvPr/>
              </p14:nvContentPartPr>
              <p14:xfrm>
                <a:off x="5303324" y="509068"/>
                <a:ext cx="132480" cy="98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0EB6090-A6CF-0EE4-4A48-A0F89E9E249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94324" y="500428"/>
                  <a:ext cx="150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A3530F5-906D-5C58-AB8D-64FE2DA5A35E}"/>
                    </a:ext>
                  </a:extLst>
                </p14:cNvPr>
                <p14:cNvContentPartPr/>
                <p14:nvPr/>
              </p14:nvContentPartPr>
              <p14:xfrm>
                <a:off x="5648204" y="515548"/>
                <a:ext cx="251280" cy="83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A3530F5-906D-5C58-AB8D-64FE2DA5A35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39564" y="506548"/>
                  <a:ext cx="268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D54CE5B-A7C9-1A55-37CD-7F5457A221BB}"/>
                    </a:ext>
                  </a:extLst>
                </p14:cNvPr>
                <p14:cNvContentPartPr/>
                <p14:nvPr/>
              </p14:nvContentPartPr>
              <p14:xfrm>
                <a:off x="5890844" y="434548"/>
                <a:ext cx="36720" cy="41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D54CE5B-A7C9-1A55-37CD-7F5457A221B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82204" y="425548"/>
                  <a:ext cx="54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2CF727E-2355-31BE-24BA-8F7142BEE958}"/>
                    </a:ext>
                  </a:extLst>
                </p14:cNvPr>
                <p14:cNvContentPartPr/>
                <p14:nvPr/>
              </p14:nvContentPartPr>
              <p14:xfrm>
                <a:off x="5962124" y="514468"/>
                <a:ext cx="270000" cy="51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2CF727E-2355-31BE-24BA-8F7142BEE9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53124" y="505828"/>
                  <a:ext cx="287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13AC4CE-C687-C76A-894D-68842A9FBE61}"/>
                    </a:ext>
                  </a:extLst>
                </p14:cNvPr>
                <p14:cNvContentPartPr/>
                <p14:nvPr/>
              </p14:nvContentPartPr>
              <p14:xfrm>
                <a:off x="6259844" y="403228"/>
                <a:ext cx="149400" cy="182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13AC4CE-C687-C76A-894D-68842A9FBE6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50844" y="394588"/>
                  <a:ext cx="167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CFC0EF5-8C88-6F45-2AAD-C0E4E3048DE3}"/>
                    </a:ext>
                  </a:extLst>
                </p14:cNvPr>
                <p14:cNvContentPartPr/>
                <p14:nvPr/>
              </p14:nvContentPartPr>
              <p14:xfrm>
                <a:off x="6452804" y="443188"/>
                <a:ext cx="173160" cy="130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CFC0EF5-8C88-6F45-2AAD-C0E4E3048D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44164" y="434548"/>
                  <a:ext cx="190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2E5CAFE-7D20-220E-3989-24E06C9FA029}"/>
                    </a:ext>
                  </a:extLst>
                </p14:cNvPr>
                <p14:cNvContentPartPr/>
                <p14:nvPr/>
              </p14:nvContentPartPr>
              <p14:xfrm>
                <a:off x="6820364" y="492148"/>
                <a:ext cx="116280" cy="79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2E5CAFE-7D20-220E-3989-24E06C9FA02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11724" y="483508"/>
                  <a:ext cx="133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C6BF7DB-ECFC-F3BE-D94B-5A742C042001}"/>
                    </a:ext>
                  </a:extLst>
                </p14:cNvPr>
                <p14:cNvContentPartPr/>
                <p14:nvPr/>
              </p14:nvContentPartPr>
              <p14:xfrm>
                <a:off x="6828284" y="491788"/>
                <a:ext cx="145800" cy="65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C6BF7DB-ECFC-F3BE-D94B-5A742C04200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19644" y="483148"/>
                  <a:ext cx="163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B4160CD-AC96-1F96-4854-F1A0780EEDAF}"/>
                    </a:ext>
                  </a:extLst>
                </p14:cNvPr>
                <p14:cNvContentPartPr/>
                <p14:nvPr/>
              </p14:nvContentPartPr>
              <p14:xfrm>
                <a:off x="7011164" y="502948"/>
                <a:ext cx="91080" cy="67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B4160CD-AC96-1F96-4854-F1A0780EED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02164" y="493948"/>
                  <a:ext cx="108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FA1C9D4-76B4-10EE-773B-1ACD8F2AA8BB}"/>
                    </a:ext>
                  </a:extLst>
                </p14:cNvPr>
                <p14:cNvContentPartPr/>
                <p14:nvPr/>
              </p14:nvContentPartPr>
              <p14:xfrm>
                <a:off x="7118444" y="511588"/>
                <a:ext cx="272520" cy="53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FA1C9D4-76B4-10EE-773B-1ACD8F2AA8B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09444" y="502948"/>
                  <a:ext cx="290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9247BB6-8025-CB92-E191-F31FFDB111E4}"/>
                    </a:ext>
                  </a:extLst>
                </p14:cNvPr>
                <p14:cNvContentPartPr/>
                <p14:nvPr/>
              </p14:nvContentPartPr>
              <p14:xfrm>
                <a:off x="7463684" y="483508"/>
                <a:ext cx="560160" cy="235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9247BB6-8025-CB92-E191-F31FFDB111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55044" y="474868"/>
                  <a:ext cx="57780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4289" name="Freihand 54288">
                <a:extLst>
                  <a:ext uri="{FF2B5EF4-FFF2-40B4-BE49-F238E27FC236}">
                    <a16:creationId xmlns:a16="http://schemas.microsoft.com/office/drawing/2014/main" id="{C3D24624-C673-C3AE-70AB-A67F778479E4}"/>
                  </a:ext>
                </a:extLst>
              </p14:cNvPr>
              <p14:cNvContentPartPr/>
              <p14:nvPr/>
            </p14:nvContentPartPr>
            <p14:xfrm>
              <a:off x="5357684" y="2841868"/>
              <a:ext cx="1121760" cy="630360"/>
            </p14:xfrm>
          </p:contentPart>
        </mc:Choice>
        <mc:Fallback>
          <p:pic>
            <p:nvPicPr>
              <p:cNvPr id="54289" name="Freihand 54288">
                <a:extLst>
                  <a:ext uri="{FF2B5EF4-FFF2-40B4-BE49-F238E27FC236}">
                    <a16:creationId xmlns:a16="http://schemas.microsoft.com/office/drawing/2014/main" id="{C3D24624-C673-C3AE-70AB-A67F778479E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348684" y="2832868"/>
                <a:ext cx="113940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4362" name="Freihand 54361">
                <a:extLst>
                  <a:ext uri="{FF2B5EF4-FFF2-40B4-BE49-F238E27FC236}">
                    <a16:creationId xmlns:a16="http://schemas.microsoft.com/office/drawing/2014/main" id="{43B0C2D8-0996-6721-4C61-CCA4BCEBF100}"/>
                  </a:ext>
                </a:extLst>
              </p14:cNvPr>
              <p14:cNvContentPartPr/>
              <p14:nvPr/>
            </p14:nvContentPartPr>
            <p14:xfrm>
              <a:off x="5534084" y="3274588"/>
              <a:ext cx="770400" cy="154800"/>
            </p14:xfrm>
          </p:contentPart>
        </mc:Choice>
        <mc:Fallback>
          <p:pic>
            <p:nvPicPr>
              <p:cNvPr id="54362" name="Freihand 54361">
                <a:extLst>
                  <a:ext uri="{FF2B5EF4-FFF2-40B4-BE49-F238E27FC236}">
                    <a16:creationId xmlns:a16="http://schemas.microsoft.com/office/drawing/2014/main" id="{43B0C2D8-0996-6721-4C61-CCA4BCEBF10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25084" y="3265948"/>
                <a:ext cx="7880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364" name="Freihand 54363">
                <a:extLst>
                  <a:ext uri="{FF2B5EF4-FFF2-40B4-BE49-F238E27FC236}">
                    <a16:creationId xmlns:a16="http://schemas.microsoft.com/office/drawing/2014/main" id="{152DC357-89C5-64B2-6A7A-5A382DC62E5A}"/>
                  </a:ext>
                </a:extLst>
              </p14:cNvPr>
              <p14:cNvContentPartPr/>
              <p14:nvPr/>
            </p14:nvContentPartPr>
            <p14:xfrm>
              <a:off x="8990804" y="1874188"/>
              <a:ext cx="1557000" cy="592200"/>
            </p14:xfrm>
          </p:contentPart>
        </mc:Choice>
        <mc:Fallback>
          <p:pic>
            <p:nvPicPr>
              <p:cNvPr id="54364" name="Freihand 54363">
                <a:extLst>
                  <a:ext uri="{FF2B5EF4-FFF2-40B4-BE49-F238E27FC236}">
                    <a16:creationId xmlns:a16="http://schemas.microsoft.com/office/drawing/2014/main" id="{152DC357-89C5-64B2-6A7A-5A382DC62E5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1804" y="1865548"/>
                <a:ext cx="157464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386" name="Freihand 54385">
                <a:extLst>
                  <a:ext uri="{FF2B5EF4-FFF2-40B4-BE49-F238E27FC236}">
                    <a16:creationId xmlns:a16="http://schemas.microsoft.com/office/drawing/2014/main" id="{8D2A5C80-7EBB-F888-A501-EA29FAE78D46}"/>
                  </a:ext>
                </a:extLst>
              </p14:cNvPr>
              <p14:cNvContentPartPr/>
              <p14:nvPr/>
            </p14:nvContentPartPr>
            <p14:xfrm>
              <a:off x="4403684" y="4432348"/>
              <a:ext cx="384120" cy="78840"/>
            </p14:xfrm>
          </p:contentPart>
        </mc:Choice>
        <mc:Fallback>
          <p:pic>
            <p:nvPicPr>
              <p:cNvPr id="54386" name="Freihand 54385">
                <a:extLst>
                  <a:ext uri="{FF2B5EF4-FFF2-40B4-BE49-F238E27FC236}">
                    <a16:creationId xmlns:a16="http://schemas.microsoft.com/office/drawing/2014/main" id="{8D2A5C80-7EBB-F888-A501-EA29FAE78D4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94684" y="4423708"/>
                <a:ext cx="4017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4387" name="Freihand 54386">
                <a:extLst>
                  <a:ext uri="{FF2B5EF4-FFF2-40B4-BE49-F238E27FC236}">
                    <a16:creationId xmlns:a16="http://schemas.microsoft.com/office/drawing/2014/main" id="{01AD307A-9FA3-90DA-29E7-C646289C3D85}"/>
                  </a:ext>
                </a:extLst>
              </p14:cNvPr>
              <p14:cNvContentPartPr/>
              <p14:nvPr/>
            </p14:nvContentPartPr>
            <p14:xfrm>
              <a:off x="4179044" y="2287468"/>
              <a:ext cx="2144520" cy="304560"/>
            </p14:xfrm>
          </p:contentPart>
        </mc:Choice>
        <mc:Fallback>
          <p:pic>
            <p:nvPicPr>
              <p:cNvPr id="54387" name="Freihand 54386">
                <a:extLst>
                  <a:ext uri="{FF2B5EF4-FFF2-40B4-BE49-F238E27FC236}">
                    <a16:creationId xmlns:a16="http://schemas.microsoft.com/office/drawing/2014/main" id="{01AD307A-9FA3-90DA-29E7-C646289C3D8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70044" y="2278828"/>
                <a:ext cx="21621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4391" name="Freihand 54390">
                <a:extLst>
                  <a:ext uri="{FF2B5EF4-FFF2-40B4-BE49-F238E27FC236}">
                    <a16:creationId xmlns:a16="http://schemas.microsoft.com/office/drawing/2014/main" id="{464D7A4F-7DB6-8E63-32E2-DF9035DDF8C8}"/>
                  </a:ext>
                </a:extLst>
              </p14:cNvPr>
              <p14:cNvContentPartPr/>
              <p14:nvPr/>
            </p14:nvContentPartPr>
            <p14:xfrm>
              <a:off x="5554244" y="3243268"/>
              <a:ext cx="662760" cy="131760"/>
            </p14:xfrm>
          </p:contentPart>
        </mc:Choice>
        <mc:Fallback>
          <p:pic>
            <p:nvPicPr>
              <p:cNvPr id="54391" name="Freihand 54390">
                <a:extLst>
                  <a:ext uri="{FF2B5EF4-FFF2-40B4-BE49-F238E27FC236}">
                    <a16:creationId xmlns:a16="http://schemas.microsoft.com/office/drawing/2014/main" id="{464D7A4F-7DB6-8E63-32E2-DF9035DDF8C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545604" y="3234268"/>
                <a:ext cx="6804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4393" name="Freihand 54392">
                <a:extLst>
                  <a:ext uri="{FF2B5EF4-FFF2-40B4-BE49-F238E27FC236}">
                    <a16:creationId xmlns:a16="http://schemas.microsoft.com/office/drawing/2014/main" id="{E42DC6E8-E929-243C-ABB9-04E915FE2502}"/>
                  </a:ext>
                </a:extLst>
              </p14:cNvPr>
              <p14:cNvContentPartPr/>
              <p14:nvPr/>
            </p14:nvContentPartPr>
            <p14:xfrm>
              <a:off x="4042964" y="2748988"/>
              <a:ext cx="607320" cy="568440"/>
            </p14:xfrm>
          </p:contentPart>
        </mc:Choice>
        <mc:Fallback>
          <p:pic>
            <p:nvPicPr>
              <p:cNvPr id="54393" name="Freihand 54392">
                <a:extLst>
                  <a:ext uri="{FF2B5EF4-FFF2-40B4-BE49-F238E27FC236}">
                    <a16:creationId xmlns:a16="http://schemas.microsoft.com/office/drawing/2014/main" id="{E42DC6E8-E929-243C-ABB9-04E915FE250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034324" y="2739988"/>
                <a:ext cx="62496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4395" name="Freihand 54394">
                <a:extLst>
                  <a:ext uri="{FF2B5EF4-FFF2-40B4-BE49-F238E27FC236}">
                    <a16:creationId xmlns:a16="http://schemas.microsoft.com/office/drawing/2014/main" id="{60803AED-38AD-411D-CFDB-670D69458A09}"/>
                  </a:ext>
                </a:extLst>
              </p14:cNvPr>
              <p14:cNvContentPartPr/>
              <p14:nvPr/>
            </p14:nvContentPartPr>
            <p14:xfrm>
              <a:off x="5544524" y="4017628"/>
              <a:ext cx="679320" cy="646200"/>
            </p14:xfrm>
          </p:contentPart>
        </mc:Choice>
        <mc:Fallback>
          <p:pic>
            <p:nvPicPr>
              <p:cNvPr id="54395" name="Freihand 54394">
                <a:extLst>
                  <a:ext uri="{FF2B5EF4-FFF2-40B4-BE49-F238E27FC236}">
                    <a16:creationId xmlns:a16="http://schemas.microsoft.com/office/drawing/2014/main" id="{60803AED-38AD-411D-CFDB-670D69458A0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535884" y="4008988"/>
                <a:ext cx="69696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4397" name="Freihand 54396">
                <a:extLst>
                  <a:ext uri="{FF2B5EF4-FFF2-40B4-BE49-F238E27FC236}">
                    <a16:creationId xmlns:a16="http://schemas.microsoft.com/office/drawing/2014/main" id="{BCD832B9-3AD7-251B-4E5A-97C8817E2E35}"/>
                  </a:ext>
                </a:extLst>
              </p14:cNvPr>
              <p14:cNvContentPartPr/>
              <p14:nvPr/>
            </p14:nvContentPartPr>
            <p14:xfrm>
              <a:off x="5037284" y="2913148"/>
              <a:ext cx="617400" cy="470880"/>
            </p14:xfrm>
          </p:contentPart>
        </mc:Choice>
        <mc:Fallback>
          <p:pic>
            <p:nvPicPr>
              <p:cNvPr id="54397" name="Freihand 54396">
                <a:extLst>
                  <a:ext uri="{FF2B5EF4-FFF2-40B4-BE49-F238E27FC236}">
                    <a16:creationId xmlns:a16="http://schemas.microsoft.com/office/drawing/2014/main" id="{BCD832B9-3AD7-251B-4E5A-97C8817E2E3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28284" y="2904148"/>
                <a:ext cx="635040" cy="48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400" name="Gruppieren 54399">
            <a:extLst>
              <a:ext uri="{FF2B5EF4-FFF2-40B4-BE49-F238E27FC236}">
                <a16:creationId xmlns:a16="http://schemas.microsoft.com/office/drawing/2014/main" id="{1E345334-AF19-20D9-C465-9083BA027160}"/>
              </a:ext>
            </a:extLst>
          </p:cNvPr>
          <p:cNvGrpSpPr/>
          <p:nvPr/>
        </p:nvGrpSpPr>
        <p:grpSpPr>
          <a:xfrm>
            <a:off x="3781604" y="970948"/>
            <a:ext cx="8164080" cy="3970080"/>
            <a:chOff x="3781604" y="970948"/>
            <a:chExt cx="8164080" cy="397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4274" name="Freihand 54273">
                  <a:extLst>
                    <a:ext uri="{FF2B5EF4-FFF2-40B4-BE49-F238E27FC236}">
                      <a16:creationId xmlns:a16="http://schemas.microsoft.com/office/drawing/2014/main" id="{60EF1208-4D32-1E97-F201-E86F43EB9B80}"/>
                    </a:ext>
                  </a:extLst>
                </p14:cNvPr>
                <p14:cNvContentPartPr/>
                <p14:nvPr/>
              </p14:nvContentPartPr>
              <p14:xfrm>
                <a:off x="5656844" y="3708748"/>
                <a:ext cx="79560" cy="119520"/>
              </p14:xfrm>
            </p:contentPart>
          </mc:Choice>
          <mc:Fallback>
            <p:pic>
              <p:nvPicPr>
                <p:cNvPr id="54274" name="Freihand 54273">
                  <a:extLst>
                    <a:ext uri="{FF2B5EF4-FFF2-40B4-BE49-F238E27FC236}">
                      <a16:creationId xmlns:a16="http://schemas.microsoft.com/office/drawing/2014/main" id="{60EF1208-4D32-1E97-F201-E86F43EB9B8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47844" y="3699748"/>
                  <a:ext cx="97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4277" name="Freihand 54276">
                  <a:extLst>
                    <a:ext uri="{FF2B5EF4-FFF2-40B4-BE49-F238E27FC236}">
                      <a16:creationId xmlns:a16="http://schemas.microsoft.com/office/drawing/2014/main" id="{3DCBF144-5D03-B375-C596-18F42AD2FE58}"/>
                    </a:ext>
                  </a:extLst>
                </p14:cNvPr>
                <p14:cNvContentPartPr/>
                <p14:nvPr/>
              </p14:nvContentPartPr>
              <p14:xfrm>
                <a:off x="5830004" y="3696508"/>
                <a:ext cx="78120" cy="102240"/>
              </p14:xfrm>
            </p:contentPart>
          </mc:Choice>
          <mc:Fallback>
            <p:pic>
              <p:nvPicPr>
                <p:cNvPr id="54277" name="Freihand 54276">
                  <a:extLst>
                    <a:ext uri="{FF2B5EF4-FFF2-40B4-BE49-F238E27FC236}">
                      <a16:creationId xmlns:a16="http://schemas.microsoft.com/office/drawing/2014/main" id="{3DCBF144-5D03-B375-C596-18F42AD2FE5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21004" y="3687508"/>
                  <a:ext cx="95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4278" name="Freihand 54277">
                  <a:extLst>
                    <a:ext uri="{FF2B5EF4-FFF2-40B4-BE49-F238E27FC236}">
                      <a16:creationId xmlns:a16="http://schemas.microsoft.com/office/drawing/2014/main" id="{9BFE2436-272F-3D4E-BD3B-053987DDAA10}"/>
                    </a:ext>
                  </a:extLst>
                </p14:cNvPr>
                <p14:cNvContentPartPr/>
                <p14:nvPr/>
              </p14:nvContentPartPr>
              <p14:xfrm>
                <a:off x="5860244" y="3642868"/>
                <a:ext cx="304920" cy="124200"/>
              </p14:xfrm>
            </p:contentPart>
          </mc:Choice>
          <mc:Fallback>
            <p:pic>
              <p:nvPicPr>
                <p:cNvPr id="54278" name="Freihand 54277">
                  <a:extLst>
                    <a:ext uri="{FF2B5EF4-FFF2-40B4-BE49-F238E27FC236}">
                      <a16:creationId xmlns:a16="http://schemas.microsoft.com/office/drawing/2014/main" id="{9BFE2436-272F-3D4E-BD3B-053987DDAA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51244" y="3634228"/>
                  <a:ext cx="322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4279" name="Freihand 54278">
                  <a:extLst>
                    <a:ext uri="{FF2B5EF4-FFF2-40B4-BE49-F238E27FC236}">
                      <a16:creationId xmlns:a16="http://schemas.microsoft.com/office/drawing/2014/main" id="{059E468A-19E9-1FE5-7549-7DBCCE4BBC68}"/>
                    </a:ext>
                  </a:extLst>
                </p14:cNvPr>
                <p14:cNvContentPartPr/>
                <p14:nvPr/>
              </p14:nvContentPartPr>
              <p14:xfrm>
                <a:off x="6017204" y="3589588"/>
                <a:ext cx="104760" cy="115560"/>
              </p14:xfrm>
            </p:contentPart>
          </mc:Choice>
          <mc:Fallback>
            <p:pic>
              <p:nvPicPr>
                <p:cNvPr id="54279" name="Freihand 54278">
                  <a:extLst>
                    <a:ext uri="{FF2B5EF4-FFF2-40B4-BE49-F238E27FC236}">
                      <a16:creationId xmlns:a16="http://schemas.microsoft.com/office/drawing/2014/main" id="{059E468A-19E9-1FE5-7549-7DBCCE4BBC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08204" y="3580948"/>
                  <a:ext cx="122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4280" name="Freihand 54279">
                  <a:extLst>
                    <a:ext uri="{FF2B5EF4-FFF2-40B4-BE49-F238E27FC236}">
                      <a16:creationId xmlns:a16="http://schemas.microsoft.com/office/drawing/2014/main" id="{277AC1AB-9E11-3C75-0F8C-6873487D4533}"/>
                    </a:ext>
                  </a:extLst>
                </p14:cNvPr>
                <p14:cNvContentPartPr/>
                <p14:nvPr/>
              </p14:nvContentPartPr>
              <p14:xfrm>
                <a:off x="6166964" y="3736108"/>
                <a:ext cx="98640" cy="81360"/>
              </p14:xfrm>
            </p:contentPart>
          </mc:Choice>
          <mc:Fallback>
            <p:pic>
              <p:nvPicPr>
                <p:cNvPr id="54280" name="Freihand 54279">
                  <a:extLst>
                    <a:ext uri="{FF2B5EF4-FFF2-40B4-BE49-F238E27FC236}">
                      <a16:creationId xmlns:a16="http://schemas.microsoft.com/office/drawing/2014/main" id="{277AC1AB-9E11-3C75-0F8C-6873487D453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58324" y="3727108"/>
                  <a:ext cx="116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3258146-7ACD-B7FA-A881-20567B797FA4}"/>
                    </a:ext>
                  </a:extLst>
                </p14:cNvPr>
                <p14:cNvContentPartPr/>
                <p14:nvPr/>
              </p14:nvContentPartPr>
              <p14:xfrm>
                <a:off x="4870604" y="1269388"/>
                <a:ext cx="640440" cy="11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3258146-7ACD-B7FA-A881-20567B797F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61964" y="1260748"/>
                  <a:ext cx="658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26FC8CF-E2C2-47A0-0FEC-38A24517A743}"/>
                    </a:ext>
                  </a:extLst>
                </p14:cNvPr>
                <p14:cNvContentPartPr/>
                <p14:nvPr/>
              </p14:nvContentPartPr>
              <p14:xfrm>
                <a:off x="5668004" y="1169308"/>
                <a:ext cx="111960" cy="111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26FC8CF-E2C2-47A0-0FEC-38A24517A74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59004" y="1160668"/>
                  <a:ext cx="129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D2794F6-7932-B4C2-16DD-8C3E1899A824}"/>
                    </a:ext>
                  </a:extLst>
                </p14:cNvPr>
                <p14:cNvContentPartPr/>
                <p14:nvPr/>
              </p14:nvContentPartPr>
              <p14:xfrm>
                <a:off x="5714804" y="1112068"/>
                <a:ext cx="131040" cy="25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D2794F6-7932-B4C2-16DD-8C3E1899A8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05804" y="1103428"/>
                  <a:ext cx="148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42915F9-D981-EF34-2A6F-E8C5A3FCC8C0}"/>
                    </a:ext>
                  </a:extLst>
                </p14:cNvPr>
                <p14:cNvContentPartPr/>
                <p14:nvPr/>
              </p14:nvContentPartPr>
              <p14:xfrm>
                <a:off x="5876804" y="1130428"/>
                <a:ext cx="109080" cy="159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42915F9-D981-EF34-2A6F-E8C5A3FCC8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67804" y="1121428"/>
                  <a:ext cx="126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244F88D-E3C0-9CF8-7B6A-D437AD0F37C0}"/>
                    </a:ext>
                  </a:extLst>
                </p14:cNvPr>
                <p14:cNvContentPartPr/>
                <p14:nvPr/>
              </p14:nvContentPartPr>
              <p14:xfrm>
                <a:off x="5944844" y="1119988"/>
                <a:ext cx="212040" cy="165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244F88D-E3C0-9CF8-7B6A-D437AD0F37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36204" y="1110988"/>
                  <a:ext cx="229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86C5A43-ACE0-1D97-51EF-E210AB221AE6}"/>
                    </a:ext>
                  </a:extLst>
                </p14:cNvPr>
                <p14:cNvContentPartPr/>
                <p14:nvPr/>
              </p14:nvContentPartPr>
              <p14:xfrm>
                <a:off x="6032324" y="1093348"/>
                <a:ext cx="70560" cy="114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86C5A43-ACE0-1D97-51EF-E210AB221AE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23324" y="1084708"/>
                  <a:ext cx="88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5691F65-C8F4-06A0-38E8-B2693D31E9EC}"/>
                    </a:ext>
                  </a:extLst>
                </p14:cNvPr>
                <p14:cNvContentPartPr/>
                <p14:nvPr/>
              </p14:nvContentPartPr>
              <p14:xfrm>
                <a:off x="6151124" y="1260388"/>
                <a:ext cx="55080" cy="30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5691F65-C8F4-06A0-38E8-B2693D31E9E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42124" y="1251388"/>
                  <a:ext cx="72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4293" name="Freihand 54292">
                  <a:extLst>
                    <a:ext uri="{FF2B5EF4-FFF2-40B4-BE49-F238E27FC236}">
                      <a16:creationId xmlns:a16="http://schemas.microsoft.com/office/drawing/2014/main" id="{14B51737-40E8-43E8-5116-9C0D4BFEE12F}"/>
                    </a:ext>
                  </a:extLst>
                </p14:cNvPr>
                <p14:cNvContentPartPr/>
                <p14:nvPr/>
              </p14:nvContentPartPr>
              <p14:xfrm>
                <a:off x="6699404" y="2541628"/>
                <a:ext cx="1498680" cy="551160"/>
              </p14:xfrm>
            </p:contentPart>
          </mc:Choice>
          <mc:Fallback>
            <p:pic>
              <p:nvPicPr>
                <p:cNvPr id="54293" name="Freihand 54292">
                  <a:extLst>
                    <a:ext uri="{FF2B5EF4-FFF2-40B4-BE49-F238E27FC236}">
                      <a16:creationId xmlns:a16="http://schemas.microsoft.com/office/drawing/2014/main" id="{14B51737-40E8-43E8-5116-9C0D4BFEE12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90764" y="2532628"/>
                  <a:ext cx="151632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4294" name="Freihand 54293">
                  <a:extLst>
                    <a:ext uri="{FF2B5EF4-FFF2-40B4-BE49-F238E27FC236}">
                      <a16:creationId xmlns:a16="http://schemas.microsoft.com/office/drawing/2014/main" id="{67E46B3E-B3AE-F34F-1DB0-22FF500C354A}"/>
                    </a:ext>
                  </a:extLst>
                </p14:cNvPr>
                <p14:cNvContentPartPr/>
                <p14:nvPr/>
              </p14:nvContentPartPr>
              <p14:xfrm>
                <a:off x="6573044" y="2981188"/>
                <a:ext cx="344160" cy="234720"/>
              </p14:xfrm>
            </p:contentPart>
          </mc:Choice>
          <mc:Fallback>
            <p:pic>
              <p:nvPicPr>
                <p:cNvPr id="54294" name="Freihand 54293">
                  <a:extLst>
                    <a:ext uri="{FF2B5EF4-FFF2-40B4-BE49-F238E27FC236}">
                      <a16:creationId xmlns:a16="http://schemas.microsoft.com/office/drawing/2014/main" id="{67E46B3E-B3AE-F34F-1DB0-22FF500C354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64404" y="2972188"/>
                  <a:ext cx="361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4296" name="Freihand 54295">
                  <a:extLst>
                    <a:ext uri="{FF2B5EF4-FFF2-40B4-BE49-F238E27FC236}">
                      <a16:creationId xmlns:a16="http://schemas.microsoft.com/office/drawing/2014/main" id="{68ACA4E2-C004-DA7B-712F-24CCA45DF25F}"/>
                    </a:ext>
                  </a:extLst>
                </p14:cNvPr>
                <p14:cNvContentPartPr/>
                <p14:nvPr/>
              </p14:nvContentPartPr>
              <p14:xfrm>
                <a:off x="8335244" y="2307988"/>
                <a:ext cx="262080" cy="162360"/>
              </p14:xfrm>
            </p:contentPart>
          </mc:Choice>
          <mc:Fallback>
            <p:pic>
              <p:nvPicPr>
                <p:cNvPr id="54296" name="Freihand 54295">
                  <a:extLst>
                    <a:ext uri="{FF2B5EF4-FFF2-40B4-BE49-F238E27FC236}">
                      <a16:creationId xmlns:a16="http://schemas.microsoft.com/office/drawing/2014/main" id="{68ACA4E2-C004-DA7B-712F-24CCA45DF25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26604" y="2299348"/>
                  <a:ext cx="279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4297" name="Freihand 54296">
                  <a:extLst>
                    <a:ext uri="{FF2B5EF4-FFF2-40B4-BE49-F238E27FC236}">
                      <a16:creationId xmlns:a16="http://schemas.microsoft.com/office/drawing/2014/main" id="{E03E61FD-3F2B-E23F-E376-032D4E97FBBF}"/>
                    </a:ext>
                  </a:extLst>
                </p14:cNvPr>
                <p14:cNvContentPartPr/>
                <p14:nvPr/>
              </p14:nvContentPartPr>
              <p14:xfrm>
                <a:off x="8464484" y="2123308"/>
                <a:ext cx="1440" cy="14760"/>
              </p14:xfrm>
            </p:contentPart>
          </mc:Choice>
          <mc:Fallback>
            <p:pic>
              <p:nvPicPr>
                <p:cNvPr id="54297" name="Freihand 54296">
                  <a:extLst>
                    <a:ext uri="{FF2B5EF4-FFF2-40B4-BE49-F238E27FC236}">
                      <a16:creationId xmlns:a16="http://schemas.microsoft.com/office/drawing/2014/main" id="{E03E61FD-3F2B-E23F-E376-032D4E97FBB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55484" y="2114308"/>
                  <a:ext cx="19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4299" name="Freihand 54298">
                  <a:extLst>
                    <a:ext uri="{FF2B5EF4-FFF2-40B4-BE49-F238E27FC236}">
                      <a16:creationId xmlns:a16="http://schemas.microsoft.com/office/drawing/2014/main" id="{7027AA4D-5615-53E2-26CD-DCCABA3E46FD}"/>
                    </a:ext>
                  </a:extLst>
                </p14:cNvPr>
                <p14:cNvContentPartPr/>
                <p14:nvPr/>
              </p14:nvContentPartPr>
              <p14:xfrm>
                <a:off x="8833124" y="2199268"/>
                <a:ext cx="222840" cy="104040"/>
              </p14:xfrm>
            </p:contentPart>
          </mc:Choice>
          <mc:Fallback>
            <p:pic>
              <p:nvPicPr>
                <p:cNvPr id="54299" name="Freihand 54298">
                  <a:extLst>
                    <a:ext uri="{FF2B5EF4-FFF2-40B4-BE49-F238E27FC236}">
                      <a16:creationId xmlns:a16="http://schemas.microsoft.com/office/drawing/2014/main" id="{7027AA4D-5615-53E2-26CD-DCCABA3E46F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24124" y="2190628"/>
                  <a:ext cx="240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4300" name="Freihand 54299">
                  <a:extLst>
                    <a:ext uri="{FF2B5EF4-FFF2-40B4-BE49-F238E27FC236}">
                      <a16:creationId xmlns:a16="http://schemas.microsoft.com/office/drawing/2014/main" id="{5F7B86EA-DA6B-C872-FDB9-CF0ED9734704}"/>
                    </a:ext>
                  </a:extLst>
                </p14:cNvPr>
                <p14:cNvContentPartPr/>
                <p14:nvPr/>
              </p14:nvContentPartPr>
              <p14:xfrm>
                <a:off x="9023204" y="2026468"/>
                <a:ext cx="19800" cy="8640"/>
              </p14:xfrm>
            </p:contentPart>
          </mc:Choice>
          <mc:Fallback>
            <p:pic>
              <p:nvPicPr>
                <p:cNvPr id="54300" name="Freihand 54299">
                  <a:extLst>
                    <a:ext uri="{FF2B5EF4-FFF2-40B4-BE49-F238E27FC236}">
                      <a16:creationId xmlns:a16="http://schemas.microsoft.com/office/drawing/2014/main" id="{5F7B86EA-DA6B-C872-FDB9-CF0ED973470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014204" y="2017468"/>
                  <a:ext cx="37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4301" name="Freihand 54300">
                  <a:extLst>
                    <a:ext uri="{FF2B5EF4-FFF2-40B4-BE49-F238E27FC236}">
                      <a16:creationId xmlns:a16="http://schemas.microsoft.com/office/drawing/2014/main" id="{0BA6D150-CF41-7D38-E1DB-EB22555A964C}"/>
                    </a:ext>
                  </a:extLst>
                </p14:cNvPr>
                <p14:cNvContentPartPr/>
                <p14:nvPr/>
              </p14:nvContentPartPr>
              <p14:xfrm>
                <a:off x="9095924" y="1947988"/>
                <a:ext cx="406080" cy="275040"/>
              </p14:xfrm>
            </p:contentPart>
          </mc:Choice>
          <mc:Fallback>
            <p:pic>
              <p:nvPicPr>
                <p:cNvPr id="54301" name="Freihand 54300">
                  <a:extLst>
                    <a:ext uri="{FF2B5EF4-FFF2-40B4-BE49-F238E27FC236}">
                      <a16:creationId xmlns:a16="http://schemas.microsoft.com/office/drawing/2014/main" id="{0BA6D150-CF41-7D38-E1DB-EB22555A964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87284" y="1939348"/>
                  <a:ext cx="423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4302" name="Freihand 54301">
                  <a:extLst>
                    <a:ext uri="{FF2B5EF4-FFF2-40B4-BE49-F238E27FC236}">
                      <a16:creationId xmlns:a16="http://schemas.microsoft.com/office/drawing/2014/main" id="{F1B4598D-11AF-0573-13ED-C5F6513F3AB4}"/>
                    </a:ext>
                  </a:extLst>
                </p14:cNvPr>
                <p14:cNvContentPartPr/>
                <p14:nvPr/>
              </p14:nvContentPartPr>
              <p14:xfrm>
                <a:off x="9568604" y="1809028"/>
                <a:ext cx="320040" cy="252360"/>
              </p14:xfrm>
            </p:contentPart>
          </mc:Choice>
          <mc:Fallback>
            <p:pic>
              <p:nvPicPr>
                <p:cNvPr id="54302" name="Freihand 54301">
                  <a:extLst>
                    <a:ext uri="{FF2B5EF4-FFF2-40B4-BE49-F238E27FC236}">
                      <a16:creationId xmlns:a16="http://schemas.microsoft.com/office/drawing/2014/main" id="{F1B4598D-11AF-0573-13ED-C5F6513F3A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59964" y="1800388"/>
                  <a:ext cx="337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4303" name="Freihand 54302">
                  <a:extLst>
                    <a:ext uri="{FF2B5EF4-FFF2-40B4-BE49-F238E27FC236}">
                      <a16:creationId xmlns:a16="http://schemas.microsoft.com/office/drawing/2014/main" id="{A0C7E3DF-65D8-FC4A-3A08-4BACD63B4D4B}"/>
                    </a:ext>
                  </a:extLst>
                </p14:cNvPr>
                <p14:cNvContentPartPr/>
                <p14:nvPr/>
              </p14:nvContentPartPr>
              <p14:xfrm>
                <a:off x="9890444" y="1774468"/>
                <a:ext cx="20160" cy="57600"/>
              </p14:xfrm>
            </p:contentPart>
          </mc:Choice>
          <mc:Fallback>
            <p:pic>
              <p:nvPicPr>
                <p:cNvPr id="54303" name="Freihand 54302">
                  <a:extLst>
                    <a:ext uri="{FF2B5EF4-FFF2-40B4-BE49-F238E27FC236}">
                      <a16:creationId xmlns:a16="http://schemas.microsoft.com/office/drawing/2014/main" id="{A0C7E3DF-65D8-FC4A-3A08-4BACD63B4D4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81804" y="1765828"/>
                  <a:ext cx="37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4304" name="Freihand 54303">
                  <a:extLst>
                    <a:ext uri="{FF2B5EF4-FFF2-40B4-BE49-F238E27FC236}">
                      <a16:creationId xmlns:a16="http://schemas.microsoft.com/office/drawing/2014/main" id="{B95EBFB9-ED4B-0C7B-F065-0287E8F4BE13}"/>
                    </a:ext>
                  </a:extLst>
                </p14:cNvPr>
                <p14:cNvContentPartPr/>
                <p14:nvPr/>
              </p14:nvContentPartPr>
              <p14:xfrm>
                <a:off x="9913484" y="1858348"/>
                <a:ext cx="190080" cy="69480"/>
              </p14:xfrm>
            </p:contentPart>
          </mc:Choice>
          <mc:Fallback>
            <p:pic>
              <p:nvPicPr>
                <p:cNvPr id="54304" name="Freihand 54303">
                  <a:extLst>
                    <a:ext uri="{FF2B5EF4-FFF2-40B4-BE49-F238E27FC236}">
                      <a16:creationId xmlns:a16="http://schemas.microsoft.com/office/drawing/2014/main" id="{B95EBFB9-ED4B-0C7B-F065-0287E8F4BE1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04484" y="1849348"/>
                  <a:ext cx="207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4305" name="Freihand 54304">
                  <a:extLst>
                    <a:ext uri="{FF2B5EF4-FFF2-40B4-BE49-F238E27FC236}">
                      <a16:creationId xmlns:a16="http://schemas.microsoft.com/office/drawing/2014/main" id="{32EB3BA9-BDCE-B0A5-4378-4761C4E0CE7B}"/>
                    </a:ext>
                  </a:extLst>
                </p14:cNvPr>
                <p14:cNvContentPartPr/>
                <p14:nvPr/>
              </p14:nvContentPartPr>
              <p14:xfrm>
                <a:off x="10174844" y="1650628"/>
                <a:ext cx="280800" cy="231480"/>
              </p14:xfrm>
            </p:contentPart>
          </mc:Choice>
          <mc:Fallback>
            <p:pic>
              <p:nvPicPr>
                <p:cNvPr id="54305" name="Freihand 54304">
                  <a:extLst>
                    <a:ext uri="{FF2B5EF4-FFF2-40B4-BE49-F238E27FC236}">
                      <a16:creationId xmlns:a16="http://schemas.microsoft.com/office/drawing/2014/main" id="{32EB3BA9-BDCE-B0A5-4378-4761C4E0CE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65844" y="1641628"/>
                  <a:ext cx="298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4306" name="Freihand 54305">
                  <a:extLst>
                    <a:ext uri="{FF2B5EF4-FFF2-40B4-BE49-F238E27FC236}">
                      <a16:creationId xmlns:a16="http://schemas.microsoft.com/office/drawing/2014/main" id="{81163CB2-D51C-570F-9FB8-B8081246C96E}"/>
                    </a:ext>
                  </a:extLst>
                </p14:cNvPr>
                <p14:cNvContentPartPr/>
                <p14:nvPr/>
              </p14:nvContentPartPr>
              <p14:xfrm>
                <a:off x="10721324" y="1611388"/>
                <a:ext cx="125280" cy="135360"/>
              </p14:xfrm>
            </p:contentPart>
          </mc:Choice>
          <mc:Fallback>
            <p:pic>
              <p:nvPicPr>
                <p:cNvPr id="54306" name="Freihand 54305">
                  <a:extLst>
                    <a:ext uri="{FF2B5EF4-FFF2-40B4-BE49-F238E27FC236}">
                      <a16:creationId xmlns:a16="http://schemas.microsoft.com/office/drawing/2014/main" id="{81163CB2-D51C-570F-9FB8-B8081246C96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12324" y="1602748"/>
                  <a:ext cx="142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4307" name="Freihand 54306">
                  <a:extLst>
                    <a:ext uri="{FF2B5EF4-FFF2-40B4-BE49-F238E27FC236}">
                      <a16:creationId xmlns:a16="http://schemas.microsoft.com/office/drawing/2014/main" id="{DB60D40A-9E6B-97EC-3A63-37F7B0E836AA}"/>
                    </a:ext>
                  </a:extLst>
                </p14:cNvPr>
                <p14:cNvContentPartPr/>
                <p14:nvPr/>
              </p14:nvContentPartPr>
              <p14:xfrm>
                <a:off x="10939484" y="1562788"/>
                <a:ext cx="234000" cy="116640"/>
              </p14:xfrm>
            </p:contentPart>
          </mc:Choice>
          <mc:Fallback>
            <p:pic>
              <p:nvPicPr>
                <p:cNvPr id="54307" name="Freihand 54306">
                  <a:extLst>
                    <a:ext uri="{FF2B5EF4-FFF2-40B4-BE49-F238E27FC236}">
                      <a16:creationId xmlns:a16="http://schemas.microsoft.com/office/drawing/2014/main" id="{DB60D40A-9E6B-97EC-3A63-37F7B0E836A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30484" y="1554148"/>
                  <a:ext cx="251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4308" name="Freihand 54307">
                  <a:extLst>
                    <a:ext uri="{FF2B5EF4-FFF2-40B4-BE49-F238E27FC236}">
                      <a16:creationId xmlns:a16="http://schemas.microsoft.com/office/drawing/2014/main" id="{0924D149-B49B-0061-FC29-554C1DE31DDA}"/>
                    </a:ext>
                  </a:extLst>
                </p14:cNvPr>
                <p14:cNvContentPartPr/>
                <p14:nvPr/>
              </p14:nvContentPartPr>
              <p14:xfrm>
                <a:off x="11196164" y="1440748"/>
                <a:ext cx="185400" cy="212040"/>
              </p14:xfrm>
            </p:contentPart>
          </mc:Choice>
          <mc:Fallback>
            <p:pic>
              <p:nvPicPr>
                <p:cNvPr id="54308" name="Freihand 54307">
                  <a:extLst>
                    <a:ext uri="{FF2B5EF4-FFF2-40B4-BE49-F238E27FC236}">
                      <a16:creationId xmlns:a16="http://schemas.microsoft.com/office/drawing/2014/main" id="{0924D149-B49B-0061-FC29-554C1DE31DD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187164" y="1431748"/>
                  <a:ext cx="203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4309" name="Freihand 54308">
                  <a:extLst>
                    <a:ext uri="{FF2B5EF4-FFF2-40B4-BE49-F238E27FC236}">
                      <a16:creationId xmlns:a16="http://schemas.microsoft.com/office/drawing/2014/main" id="{E9D8D477-4F67-18F2-6927-E86925C5FD1F}"/>
                    </a:ext>
                  </a:extLst>
                </p14:cNvPr>
                <p14:cNvContentPartPr/>
                <p14:nvPr/>
              </p14:nvContentPartPr>
              <p14:xfrm>
                <a:off x="11425124" y="1463068"/>
                <a:ext cx="133200" cy="129960"/>
              </p14:xfrm>
            </p:contentPart>
          </mc:Choice>
          <mc:Fallback>
            <p:pic>
              <p:nvPicPr>
                <p:cNvPr id="54309" name="Freihand 54308">
                  <a:extLst>
                    <a:ext uri="{FF2B5EF4-FFF2-40B4-BE49-F238E27FC236}">
                      <a16:creationId xmlns:a16="http://schemas.microsoft.com/office/drawing/2014/main" id="{E9D8D477-4F67-18F2-6927-E86925C5FD1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16484" y="1454428"/>
                  <a:ext cx="150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4310" name="Freihand 54309">
                  <a:extLst>
                    <a:ext uri="{FF2B5EF4-FFF2-40B4-BE49-F238E27FC236}">
                      <a16:creationId xmlns:a16="http://schemas.microsoft.com/office/drawing/2014/main" id="{4F1F9F6C-7A5F-FC6C-4BF4-3AF4EBD7A06D}"/>
                    </a:ext>
                  </a:extLst>
                </p14:cNvPr>
                <p14:cNvContentPartPr/>
                <p14:nvPr/>
              </p14:nvContentPartPr>
              <p14:xfrm>
                <a:off x="11581004" y="1311508"/>
                <a:ext cx="122760" cy="213120"/>
              </p14:xfrm>
            </p:contentPart>
          </mc:Choice>
          <mc:Fallback>
            <p:pic>
              <p:nvPicPr>
                <p:cNvPr id="54310" name="Freihand 54309">
                  <a:extLst>
                    <a:ext uri="{FF2B5EF4-FFF2-40B4-BE49-F238E27FC236}">
                      <a16:creationId xmlns:a16="http://schemas.microsoft.com/office/drawing/2014/main" id="{4F1F9F6C-7A5F-FC6C-4BF4-3AF4EBD7A06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572364" y="1302868"/>
                  <a:ext cx="140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4311" name="Freihand 54310">
                  <a:extLst>
                    <a:ext uri="{FF2B5EF4-FFF2-40B4-BE49-F238E27FC236}">
                      <a16:creationId xmlns:a16="http://schemas.microsoft.com/office/drawing/2014/main" id="{C4CF78FC-D48D-8C9B-FACA-F748E126636F}"/>
                    </a:ext>
                  </a:extLst>
                </p14:cNvPr>
                <p14:cNvContentPartPr/>
                <p14:nvPr/>
              </p14:nvContentPartPr>
              <p14:xfrm>
                <a:off x="8595164" y="2631628"/>
                <a:ext cx="327240" cy="212400"/>
              </p14:xfrm>
            </p:contentPart>
          </mc:Choice>
          <mc:Fallback>
            <p:pic>
              <p:nvPicPr>
                <p:cNvPr id="54311" name="Freihand 54310">
                  <a:extLst>
                    <a:ext uri="{FF2B5EF4-FFF2-40B4-BE49-F238E27FC236}">
                      <a16:creationId xmlns:a16="http://schemas.microsoft.com/office/drawing/2014/main" id="{C4CF78FC-D48D-8C9B-FACA-F748E126636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586164" y="2622628"/>
                  <a:ext cx="344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4312" name="Freihand 54311">
                  <a:extLst>
                    <a:ext uri="{FF2B5EF4-FFF2-40B4-BE49-F238E27FC236}">
                      <a16:creationId xmlns:a16="http://schemas.microsoft.com/office/drawing/2014/main" id="{1EDC9B74-085C-D65C-BA3E-D11F40D485B1}"/>
                    </a:ext>
                  </a:extLst>
                </p14:cNvPr>
                <p14:cNvContentPartPr/>
                <p14:nvPr/>
              </p14:nvContentPartPr>
              <p14:xfrm>
                <a:off x="8866244" y="2513908"/>
                <a:ext cx="70200" cy="54360"/>
              </p14:xfrm>
            </p:contentPart>
          </mc:Choice>
          <mc:Fallback>
            <p:pic>
              <p:nvPicPr>
                <p:cNvPr id="54312" name="Freihand 54311">
                  <a:extLst>
                    <a:ext uri="{FF2B5EF4-FFF2-40B4-BE49-F238E27FC236}">
                      <a16:creationId xmlns:a16="http://schemas.microsoft.com/office/drawing/2014/main" id="{1EDC9B74-085C-D65C-BA3E-D11F40D485B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57244" y="2505268"/>
                  <a:ext cx="87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4313" name="Freihand 54312">
                  <a:extLst>
                    <a:ext uri="{FF2B5EF4-FFF2-40B4-BE49-F238E27FC236}">
                      <a16:creationId xmlns:a16="http://schemas.microsoft.com/office/drawing/2014/main" id="{3CBEB4EB-0CA4-E3E3-44FE-17309491F5C8}"/>
                    </a:ext>
                  </a:extLst>
                </p14:cNvPr>
                <p14:cNvContentPartPr/>
                <p14:nvPr/>
              </p14:nvContentPartPr>
              <p14:xfrm>
                <a:off x="8938964" y="2561788"/>
                <a:ext cx="111240" cy="137160"/>
              </p14:xfrm>
            </p:contentPart>
          </mc:Choice>
          <mc:Fallback>
            <p:pic>
              <p:nvPicPr>
                <p:cNvPr id="54313" name="Freihand 54312">
                  <a:extLst>
                    <a:ext uri="{FF2B5EF4-FFF2-40B4-BE49-F238E27FC236}">
                      <a16:creationId xmlns:a16="http://schemas.microsoft.com/office/drawing/2014/main" id="{3CBEB4EB-0CA4-E3E3-44FE-17309491F5C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929964" y="2553148"/>
                  <a:ext cx="128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4314" name="Freihand 54313">
                  <a:extLst>
                    <a:ext uri="{FF2B5EF4-FFF2-40B4-BE49-F238E27FC236}">
                      <a16:creationId xmlns:a16="http://schemas.microsoft.com/office/drawing/2014/main" id="{0E050AD0-2629-E77A-3158-AFBB369CE39D}"/>
                    </a:ext>
                  </a:extLst>
                </p14:cNvPr>
                <p14:cNvContentPartPr/>
                <p14:nvPr/>
              </p14:nvContentPartPr>
              <p14:xfrm>
                <a:off x="9273764" y="2388988"/>
                <a:ext cx="533520" cy="164160"/>
              </p14:xfrm>
            </p:contentPart>
          </mc:Choice>
          <mc:Fallback>
            <p:pic>
              <p:nvPicPr>
                <p:cNvPr id="54314" name="Freihand 54313">
                  <a:extLst>
                    <a:ext uri="{FF2B5EF4-FFF2-40B4-BE49-F238E27FC236}">
                      <a16:creationId xmlns:a16="http://schemas.microsoft.com/office/drawing/2014/main" id="{0E050AD0-2629-E77A-3158-AFBB369CE39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265124" y="2380348"/>
                  <a:ext cx="551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4315" name="Freihand 54314">
                  <a:extLst>
                    <a:ext uri="{FF2B5EF4-FFF2-40B4-BE49-F238E27FC236}">
                      <a16:creationId xmlns:a16="http://schemas.microsoft.com/office/drawing/2014/main" id="{7DF4E26D-9252-1756-7C84-016F5B0B2847}"/>
                    </a:ext>
                  </a:extLst>
                </p14:cNvPr>
                <p14:cNvContentPartPr/>
                <p14:nvPr/>
              </p14:nvContentPartPr>
              <p14:xfrm>
                <a:off x="9832484" y="2248948"/>
                <a:ext cx="117720" cy="169560"/>
              </p14:xfrm>
            </p:contentPart>
          </mc:Choice>
          <mc:Fallback>
            <p:pic>
              <p:nvPicPr>
                <p:cNvPr id="54315" name="Freihand 54314">
                  <a:extLst>
                    <a:ext uri="{FF2B5EF4-FFF2-40B4-BE49-F238E27FC236}">
                      <a16:creationId xmlns:a16="http://schemas.microsoft.com/office/drawing/2014/main" id="{7DF4E26D-9252-1756-7C84-016F5B0B28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823844" y="2239948"/>
                  <a:ext cx="135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4316" name="Freihand 54315">
                  <a:extLst>
                    <a:ext uri="{FF2B5EF4-FFF2-40B4-BE49-F238E27FC236}">
                      <a16:creationId xmlns:a16="http://schemas.microsoft.com/office/drawing/2014/main" id="{C4C61658-623E-03FA-642C-C3F17642A3F4}"/>
                    </a:ext>
                  </a:extLst>
                </p14:cNvPr>
                <p14:cNvContentPartPr/>
                <p14:nvPr/>
              </p14:nvContentPartPr>
              <p14:xfrm>
                <a:off x="9992324" y="2216188"/>
                <a:ext cx="180720" cy="96480"/>
              </p14:xfrm>
            </p:contentPart>
          </mc:Choice>
          <mc:Fallback>
            <p:pic>
              <p:nvPicPr>
                <p:cNvPr id="54316" name="Freihand 54315">
                  <a:extLst>
                    <a:ext uri="{FF2B5EF4-FFF2-40B4-BE49-F238E27FC236}">
                      <a16:creationId xmlns:a16="http://schemas.microsoft.com/office/drawing/2014/main" id="{C4C61658-623E-03FA-642C-C3F17642A3F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83324" y="2207548"/>
                  <a:ext cx="198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4318" name="Freihand 54317">
                  <a:extLst>
                    <a:ext uri="{FF2B5EF4-FFF2-40B4-BE49-F238E27FC236}">
                      <a16:creationId xmlns:a16="http://schemas.microsoft.com/office/drawing/2014/main" id="{3B993B85-D3F0-A4D3-D4AC-ECC162923EDB}"/>
                    </a:ext>
                  </a:extLst>
                </p14:cNvPr>
                <p14:cNvContentPartPr/>
                <p14:nvPr/>
              </p14:nvContentPartPr>
              <p14:xfrm>
                <a:off x="10425764" y="2092348"/>
                <a:ext cx="26640" cy="131400"/>
              </p14:xfrm>
            </p:contentPart>
          </mc:Choice>
          <mc:Fallback>
            <p:pic>
              <p:nvPicPr>
                <p:cNvPr id="54318" name="Freihand 54317">
                  <a:extLst>
                    <a:ext uri="{FF2B5EF4-FFF2-40B4-BE49-F238E27FC236}">
                      <a16:creationId xmlns:a16="http://schemas.microsoft.com/office/drawing/2014/main" id="{3B993B85-D3F0-A4D3-D4AC-ECC162923ED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16764" y="2083708"/>
                  <a:ext cx="44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4319" name="Freihand 54318">
                  <a:extLst>
                    <a:ext uri="{FF2B5EF4-FFF2-40B4-BE49-F238E27FC236}">
                      <a16:creationId xmlns:a16="http://schemas.microsoft.com/office/drawing/2014/main" id="{767B6373-2ED0-D561-8993-4583C0DDF446}"/>
                    </a:ext>
                  </a:extLst>
                </p14:cNvPr>
                <p14:cNvContentPartPr/>
                <p14:nvPr/>
              </p14:nvContentPartPr>
              <p14:xfrm>
                <a:off x="10396244" y="2036188"/>
                <a:ext cx="43920" cy="7560"/>
              </p14:xfrm>
            </p:contentPart>
          </mc:Choice>
          <mc:Fallback>
            <p:pic>
              <p:nvPicPr>
                <p:cNvPr id="54319" name="Freihand 54318">
                  <a:extLst>
                    <a:ext uri="{FF2B5EF4-FFF2-40B4-BE49-F238E27FC236}">
                      <a16:creationId xmlns:a16="http://schemas.microsoft.com/office/drawing/2014/main" id="{767B6373-2ED0-D561-8993-4583C0DDF44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87604" y="2027548"/>
                  <a:ext cx="61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4320" name="Freihand 54319">
                  <a:extLst>
                    <a:ext uri="{FF2B5EF4-FFF2-40B4-BE49-F238E27FC236}">
                      <a16:creationId xmlns:a16="http://schemas.microsoft.com/office/drawing/2014/main" id="{67B112B8-5078-D736-A622-A857D11F60B8}"/>
                    </a:ext>
                  </a:extLst>
                </p14:cNvPr>
                <p14:cNvContentPartPr/>
                <p14:nvPr/>
              </p14:nvContentPartPr>
              <p14:xfrm>
                <a:off x="10501364" y="2055628"/>
                <a:ext cx="79920" cy="167760"/>
              </p14:xfrm>
            </p:contentPart>
          </mc:Choice>
          <mc:Fallback>
            <p:pic>
              <p:nvPicPr>
                <p:cNvPr id="54320" name="Freihand 54319">
                  <a:extLst>
                    <a:ext uri="{FF2B5EF4-FFF2-40B4-BE49-F238E27FC236}">
                      <a16:creationId xmlns:a16="http://schemas.microsoft.com/office/drawing/2014/main" id="{67B112B8-5078-D736-A622-A857D11F60B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492364" y="2046628"/>
                  <a:ext cx="97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4322" name="Freihand 54321">
                  <a:extLst>
                    <a:ext uri="{FF2B5EF4-FFF2-40B4-BE49-F238E27FC236}">
                      <a16:creationId xmlns:a16="http://schemas.microsoft.com/office/drawing/2014/main" id="{BAB8B0AB-EF05-F5FF-C6B2-A93A0DAD6C65}"/>
                    </a:ext>
                  </a:extLst>
                </p14:cNvPr>
                <p14:cNvContentPartPr/>
                <p14:nvPr/>
              </p14:nvContentPartPr>
              <p14:xfrm>
                <a:off x="10774964" y="1993348"/>
                <a:ext cx="138960" cy="99000"/>
              </p14:xfrm>
            </p:contentPart>
          </mc:Choice>
          <mc:Fallback>
            <p:pic>
              <p:nvPicPr>
                <p:cNvPr id="54322" name="Freihand 54321">
                  <a:extLst>
                    <a:ext uri="{FF2B5EF4-FFF2-40B4-BE49-F238E27FC236}">
                      <a16:creationId xmlns:a16="http://schemas.microsoft.com/office/drawing/2014/main" id="{BAB8B0AB-EF05-F5FF-C6B2-A93A0DAD6C6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766324" y="1984708"/>
                  <a:ext cx="156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54323" name="Freihand 54322">
                  <a:extLst>
                    <a:ext uri="{FF2B5EF4-FFF2-40B4-BE49-F238E27FC236}">
                      <a16:creationId xmlns:a16="http://schemas.microsoft.com/office/drawing/2014/main" id="{98278486-3BB3-35FC-34CC-31B213BE244E}"/>
                    </a:ext>
                  </a:extLst>
                </p14:cNvPr>
                <p14:cNvContentPartPr/>
                <p14:nvPr/>
              </p14:nvContentPartPr>
              <p14:xfrm>
                <a:off x="10921844" y="1928188"/>
                <a:ext cx="370080" cy="124200"/>
              </p14:xfrm>
            </p:contentPart>
          </mc:Choice>
          <mc:Fallback>
            <p:pic>
              <p:nvPicPr>
                <p:cNvPr id="54323" name="Freihand 54322">
                  <a:extLst>
                    <a:ext uri="{FF2B5EF4-FFF2-40B4-BE49-F238E27FC236}">
                      <a16:creationId xmlns:a16="http://schemas.microsoft.com/office/drawing/2014/main" id="{98278486-3BB3-35FC-34CC-31B213BE244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12844" y="1919548"/>
                  <a:ext cx="387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4324" name="Freihand 54323">
                  <a:extLst>
                    <a:ext uri="{FF2B5EF4-FFF2-40B4-BE49-F238E27FC236}">
                      <a16:creationId xmlns:a16="http://schemas.microsoft.com/office/drawing/2014/main" id="{FAE5C1FF-0C80-75D1-1377-36DD1F13EC3A}"/>
                    </a:ext>
                  </a:extLst>
                </p14:cNvPr>
                <p14:cNvContentPartPr/>
                <p14:nvPr/>
              </p14:nvContentPartPr>
              <p14:xfrm>
                <a:off x="11325044" y="1837468"/>
                <a:ext cx="115920" cy="252000"/>
              </p14:xfrm>
            </p:contentPart>
          </mc:Choice>
          <mc:Fallback>
            <p:pic>
              <p:nvPicPr>
                <p:cNvPr id="54324" name="Freihand 54323">
                  <a:extLst>
                    <a:ext uri="{FF2B5EF4-FFF2-40B4-BE49-F238E27FC236}">
                      <a16:creationId xmlns:a16="http://schemas.microsoft.com/office/drawing/2014/main" id="{FAE5C1FF-0C80-75D1-1377-36DD1F13EC3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316404" y="1828468"/>
                  <a:ext cx="133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4325" name="Freihand 54324">
                  <a:extLst>
                    <a:ext uri="{FF2B5EF4-FFF2-40B4-BE49-F238E27FC236}">
                      <a16:creationId xmlns:a16="http://schemas.microsoft.com/office/drawing/2014/main" id="{EEB7C4BB-9A76-3F36-E008-517C2173CFC9}"/>
                    </a:ext>
                  </a:extLst>
                </p14:cNvPr>
                <p14:cNvContentPartPr/>
                <p14:nvPr/>
              </p14:nvContentPartPr>
              <p14:xfrm>
                <a:off x="11490644" y="1756108"/>
                <a:ext cx="304920" cy="133920"/>
              </p14:xfrm>
            </p:contentPart>
          </mc:Choice>
          <mc:Fallback>
            <p:pic>
              <p:nvPicPr>
                <p:cNvPr id="54325" name="Freihand 54324">
                  <a:extLst>
                    <a:ext uri="{FF2B5EF4-FFF2-40B4-BE49-F238E27FC236}">
                      <a16:creationId xmlns:a16="http://schemas.microsoft.com/office/drawing/2014/main" id="{EEB7C4BB-9A76-3F36-E008-517C2173CFC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481644" y="1747108"/>
                  <a:ext cx="322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4326" name="Freihand 54325">
                  <a:extLst>
                    <a:ext uri="{FF2B5EF4-FFF2-40B4-BE49-F238E27FC236}">
                      <a16:creationId xmlns:a16="http://schemas.microsoft.com/office/drawing/2014/main" id="{4324E482-2C3E-1009-92E1-5AA2AB66EE2D}"/>
                    </a:ext>
                  </a:extLst>
                </p14:cNvPr>
                <p14:cNvContentPartPr/>
                <p14:nvPr/>
              </p14:nvContentPartPr>
              <p14:xfrm>
                <a:off x="11817884" y="1650628"/>
                <a:ext cx="127800" cy="135360"/>
              </p14:xfrm>
            </p:contentPart>
          </mc:Choice>
          <mc:Fallback>
            <p:pic>
              <p:nvPicPr>
                <p:cNvPr id="54326" name="Freihand 54325">
                  <a:extLst>
                    <a:ext uri="{FF2B5EF4-FFF2-40B4-BE49-F238E27FC236}">
                      <a16:creationId xmlns:a16="http://schemas.microsoft.com/office/drawing/2014/main" id="{4324E482-2C3E-1009-92E1-5AA2AB66EE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808884" y="1641628"/>
                  <a:ext cx="145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4328" name="Freihand 54327">
                  <a:extLst>
                    <a:ext uri="{FF2B5EF4-FFF2-40B4-BE49-F238E27FC236}">
                      <a16:creationId xmlns:a16="http://schemas.microsoft.com/office/drawing/2014/main" id="{8A816A75-1AD4-464F-356E-6BE81DE0172A}"/>
                    </a:ext>
                  </a:extLst>
                </p14:cNvPr>
                <p14:cNvContentPartPr/>
                <p14:nvPr/>
              </p14:nvContentPartPr>
              <p14:xfrm>
                <a:off x="8753564" y="2955268"/>
                <a:ext cx="127800" cy="160920"/>
              </p14:xfrm>
            </p:contentPart>
          </mc:Choice>
          <mc:Fallback>
            <p:pic>
              <p:nvPicPr>
                <p:cNvPr id="54328" name="Freihand 54327">
                  <a:extLst>
                    <a:ext uri="{FF2B5EF4-FFF2-40B4-BE49-F238E27FC236}">
                      <a16:creationId xmlns:a16="http://schemas.microsoft.com/office/drawing/2014/main" id="{8A816A75-1AD4-464F-356E-6BE81DE0172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744924" y="2946628"/>
                  <a:ext cx="145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4329" name="Freihand 54328">
                  <a:extLst>
                    <a:ext uri="{FF2B5EF4-FFF2-40B4-BE49-F238E27FC236}">
                      <a16:creationId xmlns:a16="http://schemas.microsoft.com/office/drawing/2014/main" id="{36F3D56F-BD74-67AA-8F3F-8F54A011ABA8}"/>
                    </a:ext>
                  </a:extLst>
                </p14:cNvPr>
                <p14:cNvContentPartPr/>
                <p14:nvPr/>
              </p14:nvContentPartPr>
              <p14:xfrm>
                <a:off x="8909804" y="2947708"/>
                <a:ext cx="111960" cy="93600"/>
              </p14:xfrm>
            </p:contentPart>
          </mc:Choice>
          <mc:Fallback>
            <p:pic>
              <p:nvPicPr>
                <p:cNvPr id="54329" name="Freihand 54328">
                  <a:extLst>
                    <a:ext uri="{FF2B5EF4-FFF2-40B4-BE49-F238E27FC236}">
                      <a16:creationId xmlns:a16="http://schemas.microsoft.com/office/drawing/2014/main" id="{36F3D56F-BD74-67AA-8F3F-8F54A011ABA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900804" y="2938708"/>
                  <a:ext cx="129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4330" name="Freihand 54329">
                  <a:extLst>
                    <a:ext uri="{FF2B5EF4-FFF2-40B4-BE49-F238E27FC236}">
                      <a16:creationId xmlns:a16="http://schemas.microsoft.com/office/drawing/2014/main" id="{4C512226-4C7D-8AE3-8BEB-A9DB047F96E8}"/>
                    </a:ext>
                  </a:extLst>
                </p14:cNvPr>
                <p14:cNvContentPartPr/>
                <p14:nvPr/>
              </p14:nvContentPartPr>
              <p14:xfrm>
                <a:off x="9258284" y="2824588"/>
                <a:ext cx="100800" cy="135360"/>
              </p14:xfrm>
            </p:contentPart>
          </mc:Choice>
          <mc:Fallback>
            <p:pic>
              <p:nvPicPr>
                <p:cNvPr id="54330" name="Freihand 54329">
                  <a:extLst>
                    <a:ext uri="{FF2B5EF4-FFF2-40B4-BE49-F238E27FC236}">
                      <a16:creationId xmlns:a16="http://schemas.microsoft.com/office/drawing/2014/main" id="{4C512226-4C7D-8AE3-8BEB-A9DB047F96E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49284" y="2815588"/>
                  <a:ext cx="118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4331" name="Freihand 54330">
                  <a:extLst>
                    <a:ext uri="{FF2B5EF4-FFF2-40B4-BE49-F238E27FC236}">
                      <a16:creationId xmlns:a16="http://schemas.microsoft.com/office/drawing/2014/main" id="{761D8620-F1B4-81B8-E8FA-58D55DE6C391}"/>
                    </a:ext>
                  </a:extLst>
                </p14:cNvPr>
                <p14:cNvContentPartPr/>
                <p14:nvPr/>
              </p14:nvContentPartPr>
              <p14:xfrm>
                <a:off x="9386084" y="2709028"/>
                <a:ext cx="183600" cy="194040"/>
              </p14:xfrm>
            </p:contentPart>
          </mc:Choice>
          <mc:Fallback>
            <p:pic>
              <p:nvPicPr>
                <p:cNvPr id="54331" name="Freihand 54330">
                  <a:extLst>
                    <a:ext uri="{FF2B5EF4-FFF2-40B4-BE49-F238E27FC236}">
                      <a16:creationId xmlns:a16="http://schemas.microsoft.com/office/drawing/2014/main" id="{761D8620-F1B4-81B8-E8FA-58D55DE6C39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77084" y="2700388"/>
                  <a:ext cx="201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4333" name="Freihand 54332">
                  <a:extLst>
                    <a:ext uri="{FF2B5EF4-FFF2-40B4-BE49-F238E27FC236}">
                      <a16:creationId xmlns:a16="http://schemas.microsoft.com/office/drawing/2014/main" id="{E1A4F582-FFEF-EBB7-11DA-7EFB1C40058F}"/>
                    </a:ext>
                  </a:extLst>
                </p14:cNvPr>
                <p14:cNvContentPartPr/>
                <p14:nvPr/>
              </p14:nvContentPartPr>
              <p14:xfrm>
                <a:off x="9617924" y="2680948"/>
                <a:ext cx="196560" cy="118080"/>
              </p14:xfrm>
            </p:contentPart>
          </mc:Choice>
          <mc:Fallback>
            <p:pic>
              <p:nvPicPr>
                <p:cNvPr id="54333" name="Freihand 54332">
                  <a:extLst>
                    <a:ext uri="{FF2B5EF4-FFF2-40B4-BE49-F238E27FC236}">
                      <a16:creationId xmlns:a16="http://schemas.microsoft.com/office/drawing/2014/main" id="{E1A4F582-FFEF-EBB7-11DA-7EFB1C40058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608924" y="2671948"/>
                  <a:ext cx="214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4334" name="Freihand 54333">
                  <a:extLst>
                    <a:ext uri="{FF2B5EF4-FFF2-40B4-BE49-F238E27FC236}">
                      <a16:creationId xmlns:a16="http://schemas.microsoft.com/office/drawing/2014/main" id="{ECDBD285-E077-EAC3-8B40-24E273B401AF}"/>
                    </a:ext>
                  </a:extLst>
                </p14:cNvPr>
                <p14:cNvContentPartPr/>
                <p14:nvPr/>
              </p14:nvContentPartPr>
              <p14:xfrm>
                <a:off x="10063964" y="2489068"/>
                <a:ext cx="164160" cy="201960"/>
              </p14:xfrm>
            </p:contentPart>
          </mc:Choice>
          <mc:Fallback>
            <p:pic>
              <p:nvPicPr>
                <p:cNvPr id="54334" name="Freihand 54333">
                  <a:extLst>
                    <a:ext uri="{FF2B5EF4-FFF2-40B4-BE49-F238E27FC236}">
                      <a16:creationId xmlns:a16="http://schemas.microsoft.com/office/drawing/2014/main" id="{ECDBD285-E077-EAC3-8B40-24E273B401A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54964" y="2480428"/>
                  <a:ext cx="181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4335" name="Freihand 54334">
                  <a:extLst>
                    <a:ext uri="{FF2B5EF4-FFF2-40B4-BE49-F238E27FC236}">
                      <a16:creationId xmlns:a16="http://schemas.microsoft.com/office/drawing/2014/main" id="{7A385D51-B532-31F4-3ABF-1353B0D30CCE}"/>
                    </a:ext>
                  </a:extLst>
                </p14:cNvPr>
                <p14:cNvContentPartPr/>
                <p14:nvPr/>
              </p14:nvContentPartPr>
              <p14:xfrm>
                <a:off x="10238924" y="2515708"/>
                <a:ext cx="86040" cy="131400"/>
              </p14:xfrm>
            </p:contentPart>
          </mc:Choice>
          <mc:Fallback>
            <p:pic>
              <p:nvPicPr>
                <p:cNvPr id="54335" name="Freihand 54334">
                  <a:extLst>
                    <a:ext uri="{FF2B5EF4-FFF2-40B4-BE49-F238E27FC236}">
                      <a16:creationId xmlns:a16="http://schemas.microsoft.com/office/drawing/2014/main" id="{7A385D51-B532-31F4-3ABF-1353B0D30CC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229924" y="2506708"/>
                  <a:ext cx="103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54336" name="Freihand 54335">
                  <a:extLst>
                    <a:ext uri="{FF2B5EF4-FFF2-40B4-BE49-F238E27FC236}">
                      <a16:creationId xmlns:a16="http://schemas.microsoft.com/office/drawing/2014/main" id="{91FE0096-B853-5C20-998E-AB27D8F97ED3}"/>
                    </a:ext>
                  </a:extLst>
                </p14:cNvPr>
                <p14:cNvContentPartPr/>
                <p14:nvPr/>
              </p14:nvContentPartPr>
              <p14:xfrm>
                <a:off x="10394084" y="2451268"/>
                <a:ext cx="253800" cy="167400"/>
              </p14:xfrm>
            </p:contentPart>
          </mc:Choice>
          <mc:Fallback>
            <p:pic>
              <p:nvPicPr>
                <p:cNvPr id="54336" name="Freihand 54335">
                  <a:extLst>
                    <a:ext uri="{FF2B5EF4-FFF2-40B4-BE49-F238E27FC236}">
                      <a16:creationId xmlns:a16="http://schemas.microsoft.com/office/drawing/2014/main" id="{91FE0096-B853-5C20-998E-AB27D8F97ED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85444" y="2442268"/>
                  <a:ext cx="271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54337" name="Freihand 54336">
                  <a:extLst>
                    <a:ext uri="{FF2B5EF4-FFF2-40B4-BE49-F238E27FC236}">
                      <a16:creationId xmlns:a16="http://schemas.microsoft.com/office/drawing/2014/main" id="{D8A7CC22-5E1D-7312-AF41-72276D110D8D}"/>
                    </a:ext>
                  </a:extLst>
                </p14:cNvPr>
                <p14:cNvContentPartPr/>
                <p14:nvPr/>
              </p14:nvContentPartPr>
              <p14:xfrm>
                <a:off x="10641404" y="2324548"/>
                <a:ext cx="119160" cy="186480"/>
              </p14:xfrm>
            </p:contentPart>
          </mc:Choice>
          <mc:Fallback>
            <p:pic>
              <p:nvPicPr>
                <p:cNvPr id="54337" name="Freihand 54336">
                  <a:extLst>
                    <a:ext uri="{FF2B5EF4-FFF2-40B4-BE49-F238E27FC236}">
                      <a16:creationId xmlns:a16="http://schemas.microsoft.com/office/drawing/2014/main" id="{D8A7CC22-5E1D-7312-AF41-72276D110D8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632404" y="2315548"/>
                  <a:ext cx="136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54338" name="Freihand 54337">
                  <a:extLst>
                    <a:ext uri="{FF2B5EF4-FFF2-40B4-BE49-F238E27FC236}">
                      <a16:creationId xmlns:a16="http://schemas.microsoft.com/office/drawing/2014/main" id="{67A69624-CC0A-A21B-7216-E1A1EE4C5F0F}"/>
                    </a:ext>
                  </a:extLst>
                </p14:cNvPr>
                <p14:cNvContentPartPr/>
                <p14:nvPr/>
              </p14:nvContentPartPr>
              <p14:xfrm>
                <a:off x="10761284" y="2385028"/>
                <a:ext cx="73440" cy="114120"/>
              </p14:xfrm>
            </p:contentPart>
          </mc:Choice>
          <mc:Fallback>
            <p:pic>
              <p:nvPicPr>
                <p:cNvPr id="54338" name="Freihand 54337">
                  <a:extLst>
                    <a:ext uri="{FF2B5EF4-FFF2-40B4-BE49-F238E27FC236}">
                      <a16:creationId xmlns:a16="http://schemas.microsoft.com/office/drawing/2014/main" id="{67A69624-CC0A-A21B-7216-E1A1EE4C5F0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52284" y="2376388"/>
                  <a:ext cx="91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54339" name="Freihand 54338">
                  <a:extLst>
                    <a:ext uri="{FF2B5EF4-FFF2-40B4-BE49-F238E27FC236}">
                      <a16:creationId xmlns:a16="http://schemas.microsoft.com/office/drawing/2014/main" id="{EA47D6BC-6C2E-4AB3-70E8-E1B84892BD44}"/>
                    </a:ext>
                  </a:extLst>
                </p14:cNvPr>
                <p14:cNvContentPartPr/>
                <p14:nvPr/>
              </p14:nvContentPartPr>
              <p14:xfrm>
                <a:off x="10885484" y="2352988"/>
                <a:ext cx="88560" cy="243000"/>
              </p14:xfrm>
            </p:contentPart>
          </mc:Choice>
          <mc:Fallback>
            <p:pic>
              <p:nvPicPr>
                <p:cNvPr id="54339" name="Freihand 54338">
                  <a:extLst>
                    <a:ext uri="{FF2B5EF4-FFF2-40B4-BE49-F238E27FC236}">
                      <a16:creationId xmlns:a16="http://schemas.microsoft.com/office/drawing/2014/main" id="{EA47D6BC-6C2E-4AB3-70E8-E1B84892BD4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76844" y="2344348"/>
                  <a:ext cx="1062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54340" name="Freihand 54339">
                  <a:extLst>
                    <a:ext uri="{FF2B5EF4-FFF2-40B4-BE49-F238E27FC236}">
                      <a16:creationId xmlns:a16="http://schemas.microsoft.com/office/drawing/2014/main" id="{C40E5E97-CB83-EA1C-5963-14CC78E10FFB}"/>
                    </a:ext>
                  </a:extLst>
                </p14:cNvPr>
                <p14:cNvContentPartPr/>
                <p14:nvPr/>
              </p14:nvContentPartPr>
              <p14:xfrm>
                <a:off x="11013644" y="2318788"/>
                <a:ext cx="59760" cy="230400"/>
              </p14:xfrm>
            </p:contentPart>
          </mc:Choice>
          <mc:Fallback>
            <p:pic>
              <p:nvPicPr>
                <p:cNvPr id="54340" name="Freihand 54339">
                  <a:extLst>
                    <a:ext uri="{FF2B5EF4-FFF2-40B4-BE49-F238E27FC236}">
                      <a16:creationId xmlns:a16="http://schemas.microsoft.com/office/drawing/2014/main" id="{C40E5E97-CB83-EA1C-5963-14CC78E10FF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04644" y="2310148"/>
                  <a:ext cx="77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4341" name="Freihand 54340">
                  <a:extLst>
                    <a:ext uri="{FF2B5EF4-FFF2-40B4-BE49-F238E27FC236}">
                      <a16:creationId xmlns:a16="http://schemas.microsoft.com/office/drawing/2014/main" id="{FAEC5803-795B-F60B-16B0-AB06DF3B2CBB}"/>
                    </a:ext>
                  </a:extLst>
                </p14:cNvPr>
                <p14:cNvContentPartPr/>
                <p14:nvPr/>
              </p14:nvContentPartPr>
              <p14:xfrm>
                <a:off x="11154764" y="2270548"/>
                <a:ext cx="108000" cy="104760"/>
              </p14:xfrm>
            </p:contentPart>
          </mc:Choice>
          <mc:Fallback>
            <p:pic>
              <p:nvPicPr>
                <p:cNvPr id="54341" name="Freihand 54340">
                  <a:extLst>
                    <a:ext uri="{FF2B5EF4-FFF2-40B4-BE49-F238E27FC236}">
                      <a16:creationId xmlns:a16="http://schemas.microsoft.com/office/drawing/2014/main" id="{FAEC5803-795B-F60B-16B0-AB06DF3B2CB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146124" y="2261908"/>
                  <a:ext cx="125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4342" name="Freihand 54341">
                  <a:extLst>
                    <a:ext uri="{FF2B5EF4-FFF2-40B4-BE49-F238E27FC236}">
                      <a16:creationId xmlns:a16="http://schemas.microsoft.com/office/drawing/2014/main" id="{7AC786B9-EC23-0DB0-06E9-761FDA73E5B4}"/>
                    </a:ext>
                  </a:extLst>
                </p14:cNvPr>
                <p14:cNvContentPartPr/>
                <p14:nvPr/>
              </p14:nvContentPartPr>
              <p14:xfrm>
                <a:off x="11291564" y="2131588"/>
                <a:ext cx="195840" cy="172440"/>
              </p14:xfrm>
            </p:contentPart>
          </mc:Choice>
          <mc:Fallback>
            <p:pic>
              <p:nvPicPr>
                <p:cNvPr id="54342" name="Freihand 54341">
                  <a:extLst>
                    <a:ext uri="{FF2B5EF4-FFF2-40B4-BE49-F238E27FC236}">
                      <a16:creationId xmlns:a16="http://schemas.microsoft.com/office/drawing/2014/main" id="{7AC786B9-EC23-0DB0-06E9-761FDA73E5B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282564" y="2122948"/>
                  <a:ext cx="213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4343" name="Freihand 54342">
                  <a:extLst>
                    <a:ext uri="{FF2B5EF4-FFF2-40B4-BE49-F238E27FC236}">
                      <a16:creationId xmlns:a16="http://schemas.microsoft.com/office/drawing/2014/main" id="{B9F195E3-D010-FC1A-4FB3-D8F060C548E2}"/>
                    </a:ext>
                  </a:extLst>
                </p14:cNvPr>
                <p14:cNvContentPartPr/>
                <p14:nvPr/>
              </p14:nvContentPartPr>
              <p14:xfrm>
                <a:off x="8975324" y="3228508"/>
                <a:ext cx="84600" cy="145800"/>
              </p14:xfrm>
            </p:contentPart>
          </mc:Choice>
          <mc:Fallback>
            <p:pic>
              <p:nvPicPr>
                <p:cNvPr id="54343" name="Freihand 54342">
                  <a:extLst>
                    <a:ext uri="{FF2B5EF4-FFF2-40B4-BE49-F238E27FC236}">
                      <a16:creationId xmlns:a16="http://schemas.microsoft.com/office/drawing/2014/main" id="{B9F195E3-D010-FC1A-4FB3-D8F060C548E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966324" y="3219508"/>
                  <a:ext cx="102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4344" name="Freihand 54343">
                  <a:extLst>
                    <a:ext uri="{FF2B5EF4-FFF2-40B4-BE49-F238E27FC236}">
                      <a16:creationId xmlns:a16="http://schemas.microsoft.com/office/drawing/2014/main" id="{0347A22E-E00F-EB2B-7DD7-99279DB87211}"/>
                    </a:ext>
                  </a:extLst>
                </p14:cNvPr>
                <p14:cNvContentPartPr/>
                <p14:nvPr/>
              </p14:nvContentPartPr>
              <p14:xfrm>
                <a:off x="9119324" y="3160828"/>
                <a:ext cx="440640" cy="181080"/>
              </p14:xfrm>
            </p:contentPart>
          </mc:Choice>
          <mc:Fallback>
            <p:pic>
              <p:nvPicPr>
                <p:cNvPr id="54344" name="Freihand 54343">
                  <a:extLst>
                    <a:ext uri="{FF2B5EF4-FFF2-40B4-BE49-F238E27FC236}">
                      <a16:creationId xmlns:a16="http://schemas.microsoft.com/office/drawing/2014/main" id="{0347A22E-E00F-EB2B-7DD7-99279DB8721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110684" y="3151828"/>
                  <a:ext cx="458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54345" name="Freihand 54344">
                  <a:extLst>
                    <a:ext uri="{FF2B5EF4-FFF2-40B4-BE49-F238E27FC236}">
                      <a16:creationId xmlns:a16="http://schemas.microsoft.com/office/drawing/2014/main" id="{D6988AAD-672B-2F46-9FD8-E6F7FCEE7BAF}"/>
                    </a:ext>
                  </a:extLst>
                </p14:cNvPr>
                <p14:cNvContentPartPr/>
                <p14:nvPr/>
              </p14:nvContentPartPr>
              <p14:xfrm>
                <a:off x="9612164" y="2955268"/>
                <a:ext cx="407160" cy="207720"/>
              </p14:xfrm>
            </p:contentPart>
          </mc:Choice>
          <mc:Fallback>
            <p:pic>
              <p:nvPicPr>
                <p:cNvPr id="54345" name="Freihand 54344">
                  <a:extLst>
                    <a:ext uri="{FF2B5EF4-FFF2-40B4-BE49-F238E27FC236}">
                      <a16:creationId xmlns:a16="http://schemas.microsoft.com/office/drawing/2014/main" id="{D6988AAD-672B-2F46-9FD8-E6F7FCEE7BA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603524" y="2946268"/>
                  <a:ext cx="424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4346" name="Freihand 54345">
                  <a:extLst>
                    <a:ext uri="{FF2B5EF4-FFF2-40B4-BE49-F238E27FC236}">
                      <a16:creationId xmlns:a16="http://schemas.microsoft.com/office/drawing/2014/main" id="{9FEE09FF-E37F-7560-1EC4-1CF43C5E9899}"/>
                    </a:ext>
                  </a:extLst>
                </p14:cNvPr>
                <p14:cNvContentPartPr/>
                <p14:nvPr/>
              </p14:nvContentPartPr>
              <p14:xfrm>
                <a:off x="9923204" y="2857708"/>
                <a:ext cx="36000" cy="30240"/>
              </p14:xfrm>
            </p:contentPart>
          </mc:Choice>
          <mc:Fallback>
            <p:pic>
              <p:nvPicPr>
                <p:cNvPr id="54346" name="Freihand 54345">
                  <a:extLst>
                    <a:ext uri="{FF2B5EF4-FFF2-40B4-BE49-F238E27FC236}">
                      <a16:creationId xmlns:a16="http://schemas.microsoft.com/office/drawing/2014/main" id="{9FEE09FF-E37F-7560-1EC4-1CF43C5E989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14204" y="2849068"/>
                  <a:ext cx="53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4347" name="Freihand 54346">
                  <a:extLst>
                    <a:ext uri="{FF2B5EF4-FFF2-40B4-BE49-F238E27FC236}">
                      <a16:creationId xmlns:a16="http://schemas.microsoft.com/office/drawing/2014/main" id="{54918DFD-B0C0-AF38-6841-8E69F64C1759}"/>
                    </a:ext>
                  </a:extLst>
                </p14:cNvPr>
                <p14:cNvContentPartPr/>
                <p14:nvPr/>
              </p14:nvContentPartPr>
              <p14:xfrm>
                <a:off x="10004204" y="2889748"/>
                <a:ext cx="158400" cy="157320"/>
              </p14:xfrm>
            </p:contentPart>
          </mc:Choice>
          <mc:Fallback>
            <p:pic>
              <p:nvPicPr>
                <p:cNvPr id="54347" name="Freihand 54346">
                  <a:extLst>
                    <a:ext uri="{FF2B5EF4-FFF2-40B4-BE49-F238E27FC236}">
                      <a16:creationId xmlns:a16="http://schemas.microsoft.com/office/drawing/2014/main" id="{54918DFD-B0C0-AF38-6841-8E69F64C175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995204" y="2881108"/>
                  <a:ext cx="176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4348" name="Freihand 54347">
                  <a:extLst>
                    <a:ext uri="{FF2B5EF4-FFF2-40B4-BE49-F238E27FC236}">
                      <a16:creationId xmlns:a16="http://schemas.microsoft.com/office/drawing/2014/main" id="{F8695A2B-E4A6-528C-ABB7-9297D55536BC}"/>
                    </a:ext>
                  </a:extLst>
                </p14:cNvPr>
                <p14:cNvContentPartPr/>
                <p14:nvPr/>
              </p14:nvContentPartPr>
              <p14:xfrm>
                <a:off x="9494444" y="3009268"/>
                <a:ext cx="237960" cy="90720"/>
              </p14:xfrm>
            </p:contentPart>
          </mc:Choice>
          <mc:Fallback>
            <p:pic>
              <p:nvPicPr>
                <p:cNvPr id="54348" name="Freihand 54347">
                  <a:extLst>
                    <a:ext uri="{FF2B5EF4-FFF2-40B4-BE49-F238E27FC236}">
                      <a16:creationId xmlns:a16="http://schemas.microsoft.com/office/drawing/2014/main" id="{F8695A2B-E4A6-528C-ABB7-9297D55536B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485444" y="3000628"/>
                  <a:ext cx="255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4350" name="Freihand 54349">
                  <a:extLst>
                    <a:ext uri="{FF2B5EF4-FFF2-40B4-BE49-F238E27FC236}">
                      <a16:creationId xmlns:a16="http://schemas.microsoft.com/office/drawing/2014/main" id="{260BFAA1-C2FE-FCF2-0698-0AA724B9EA72}"/>
                    </a:ext>
                  </a:extLst>
                </p14:cNvPr>
                <p14:cNvContentPartPr/>
                <p14:nvPr/>
              </p14:nvContentPartPr>
              <p14:xfrm>
                <a:off x="10426484" y="2738908"/>
                <a:ext cx="592200" cy="289800"/>
              </p14:xfrm>
            </p:contentPart>
          </mc:Choice>
          <mc:Fallback>
            <p:pic>
              <p:nvPicPr>
                <p:cNvPr id="54350" name="Freihand 54349">
                  <a:extLst>
                    <a:ext uri="{FF2B5EF4-FFF2-40B4-BE49-F238E27FC236}">
                      <a16:creationId xmlns:a16="http://schemas.microsoft.com/office/drawing/2014/main" id="{260BFAA1-C2FE-FCF2-0698-0AA724B9EA7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17844" y="2730268"/>
                  <a:ext cx="6098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4351" name="Freihand 54350">
                  <a:extLst>
                    <a:ext uri="{FF2B5EF4-FFF2-40B4-BE49-F238E27FC236}">
                      <a16:creationId xmlns:a16="http://schemas.microsoft.com/office/drawing/2014/main" id="{16017818-66CE-E4B1-CEF5-39BDABBAF2ED}"/>
                    </a:ext>
                  </a:extLst>
                </p14:cNvPr>
                <p14:cNvContentPartPr/>
                <p14:nvPr/>
              </p14:nvContentPartPr>
              <p14:xfrm>
                <a:off x="11140724" y="2572228"/>
                <a:ext cx="207720" cy="187200"/>
              </p14:xfrm>
            </p:contentPart>
          </mc:Choice>
          <mc:Fallback>
            <p:pic>
              <p:nvPicPr>
                <p:cNvPr id="54351" name="Freihand 54350">
                  <a:extLst>
                    <a:ext uri="{FF2B5EF4-FFF2-40B4-BE49-F238E27FC236}">
                      <a16:creationId xmlns:a16="http://schemas.microsoft.com/office/drawing/2014/main" id="{16017818-66CE-E4B1-CEF5-39BDABBAF2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132084" y="2563588"/>
                  <a:ext cx="225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4352" name="Freihand 54351">
                  <a:extLst>
                    <a:ext uri="{FF2B5EF4-FFF2-40B4-BE49-F238E27FC236}">
                      <a16:creationId xmlns:a16="http://schemas.microsoft.com/office/drawing/2014/main" id="{10C0409B-02A9-D399-1A2F-5E94122A2E78}"/>
                    </a:ext>
                  </a:extLst>
                </p14:cNvPr>
                <p14:cNvContentPartPr/>
                <p14:nvPr/>
              </p14:nvContentPartPr>
              <p14:xfrm>
                <a:off x="11336924" y="2538748"/>
                <a:ext cx="19080" cy="32760"/>
              </p14:xfrm>
            </p:contentPart>
          </mc:Choice>
          <mc:Fallback>
            <p:pic>
              <p:nvPicPr>
                <p:cNvPr id="54352" name="Freihand 54351">
                  <a:extLst>
                    <a:ext uri="{FF2B5EF4-FFF2-40B4-BE49-F238E27FC236}">
                      <a16:creationId xmlns:a16="http://schemas.microsoft.com/office/drawing/2014/main" id="{10C0409B-02A9-D399-1A2F-5E94122A2E7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328284" y="2530108"/>
                  <a:ext cx="36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4353" name="Freihand 54352">
                  <a:extLst>
                    <a:ext uri="{FF2B5EF4-FFF2-40B4-BE49-F238E27FC236}">
                      <a16:creationId xmlns:a16="http://schemas.microsoft.com/office/drawing/2014/main" id="{7E476773-8012-77AB-FDAE-B19CC21AE64B}"/>
                    </a:ext>
                  </a:extLst>
                </p14:cNvPr>
                <p14:cNvContentPartPr/>
                <p14:nvPr/>
              </p14:nvContentPartPr>
              <p14:xfrm>
                <a:off x="11383364" y="2574028"/>
                <a:ext cx="96840" cy="304560"/>
              </p14:xfrm>
            </p:contentPart>
          </mc:Choice>
          <mc:Fallback>
            <p:pic>
              <p:nvPicPr>
                <p:cNvPr id="54353" name="Freihand 54352">
                  <a:extLst>
                    <a:ext uri="{FF2B5EF4-FFF2-40B4-BE49-F238E27FC236}">
                      <a16:creationId xmlns:a16="http://schemas.microsoft.com/office/drawing/2014/main" id="{7E476773-8012-77AB-FDAE-B19CC21AE6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374724" y="2565388"/>
                  <a:ext cx="1144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4354" name="Freihand 54353">
                  <a:extLst>
                    <a:ext uri="{FF2B5EF4-FFF2-40B4-BE49-F238E27FC236}">
                      <a16:creationId xmlns:a16="http://schemas.microsoft.com/office/drawing/2014/main" id="{8FEC1F29-E9AC-8E0E-B444-5B4F99EB56E8}"/>
                    </a:ext>
                  </a:extLst>
                </p14:cNvPr>
                <p14:cNvContentPartPr/>
                <p14:nvPr/>
              </p14:nvContentPartPr>
              <p14:xfrm>
                <a:off x="11496044" y="2436868"/>
                <a:ext cx="160560" cy="205560"/>
              </p14:xfrm>
            </p:contentPart>
          </mc:Choice>
          <mc:Fallback>
            <p:pic>
              <p:nvPicPr>
                <p:cNvPr id="54354" name="Freihand 54353">
                  <a:extLst>
                    <a:ext uri="{FF2B5EF4-FFF2-40B4-BE49-F238E27FC236}">
                      <a16:creationId xmlns:a16="http://schemas.microsoft.com/office/drawing/2014/main" id="{8FEC1F29-E9AC-8E0E-B444-5B4F99EB56E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487044" y="2427868"/>
                  <a:ext cx="178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4355" name="Freihand 54354">
                  <a:extLst>
                    <a:ext uri="{FF2B5EF4-FFF2-40B4-BE49-F238E27FC236}">
                      <a16:creationId xmlns:a16="http://schemas.microsoft.com/office/drawing/2014/main" id="{FC3BC0B0-A950-6FA5-029D-E8FB48BAF509}"/>
                    </a:ext>
                  </a:extLst>
                </p14:cNvPr>
                <p14:cNvContentPartPr/>
                <p14:nvPr/>
              </p14:nvContentPartPr>
              <p14:xfrm>
                <a:off x="11078084" y="2886868"/>
                <a:ext cx="140760" cy="78480"/>
              </p14:xfrm>
            </p:contentPart>
          </mc:Choice>
          <mc:Fallback>
            <p:pic>
              <p:nvPicPr>
                <p:cNvPr id="54355" name="Freihand 54354">
                  <a:extLst>
                    <a:ext uri="{FF2B5EF4-FFF2-40B4-BE49-F238E27FC236}">
                      <a16:creationId xmlns:a16="http://schemas.microsoft.com/office/drawing/2014/main" id="{FC3BC0B0-A950-6FA5-029D-E8FB48BAF50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069084" y="2877868"/>
                  <a:ext cx="158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54356" name="Freihand 54355">
                  <a:extLst>
                    <a:ext uri="{FF2B5EF4-FFF2-40B4-BE49-F238E27FC236}">
                      <a16:creationId xmlns:a16="http://schemas.microsoft.com/office/drawing/2014/main" id="{41410DC9-B863-47A9-26D2-5DB8C6FDAC60}"/>
                    </a:ext>
                  </a:extLst>
                </p14:cNvPr>
                <p14:cNvContentPartPr/>
                <p14:nvPr/>
              </p14:nvContentPartPr>
              <p14:xfrm>
                <a:off x="11695124" y="2297908"/>
                <a:ext cx="116640" cy="174600"/>
              </p14:xfrm>
            </p:contentPart>
          </mc:Choice>
          <mc:Fallback>
            <p:pic>
              <p:nvPicPr>
                <p:cNvPr id="54356" name="Freihand 54355">
                  <a:extLst>
                    <a:ext uri="{FF2B5EF4-FFF2-40B4-BE49-F238E27FC236}">
                      <a16:creationId xmlns:a16="http://schemas.microsoft.com/office/drawing/2014/main" id="{41410DC9-B863-47A9-26D2-5DB8C6FDAC6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686124" y="2289268"/>
                  <a:ext cx="134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4358" name="Freihand 54357">
                  <a:extLst>
                    <a:ext uri="{FF2B5EF4-FFF2-40B4-BE49-F238E27FC236}">
                      <a16:creationId xmlns:a16="http://schemas.microsoft.com/office/drawing/2014/main" id="{9B6DF511-F61B-77E5-4DB7-D676D4E4F54A}"/>
                    </a:ext>
                  </a:extLst>
                </p14:cNvPr>
                <p14:cNvContentPartPr/>
                <p14:nvPr/>
              </p14:nvContentPartPr>
              <p14:xfrm>
                <a:off x="11260604" y="2809468"/>
                <a:ext cx="548640" cy="301680"/>
              </p14:xfrm>
            </p:contentPart>
          </mc:Choice>
          <mc:Fallback>
            <p:pic>
              <p:nvPicPr>
                <p:cNvPr id="54358" name="Freihand 54357">
                  <a:extLst>
                    <a:ext uri="{FF2B5EF4-FFF2-40B4-BE49-F238E27FC236}">
                      <a16:creationId xmlns:a16="http://schemas.microsoft.com/office/drawing/2014/main" id="{9B6DF511-F61B-77E5-4DB7-D676D4E4F54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251604" y="2800468"/>
                  <a:ext cx="5662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4383" name="Freihand 54382">
                  <a:extLst>
                    <a:ext uri="{FF2B5EF4-FFF2-40B4-BE49-F238E27FC236}">
                      <a16:creationId xmlns:a16="http://schemas.microsoft.com/office/drawing/2014/main" id="{C63336DF-1C70-CC6C-DB62-2DDEB82E23BC}"/>
                    </a:ext>
                  </a:extLst>
                </p14:cNvPr>
                <p14:cNvContentPartPr/>
                <p14:nvPr/>
              </p14:nvContentPartPr>
              <p14:xfrm>
                <a:off x="3877364" y="3120868"/>
                <a:ext cx="215280" cy="41400"/>
              </p14:xfrm>
            </p:contentPart>
          </mc:Choice>
          <mc:Fallback>
            <p:pic>
              <p:nvPicPr>
                <p:cNvPr id="54383" name="Freihand 54382">
                  <a:extLst>
                    <a:ext uri="{FF2B5EF4-FFF2-40B4-BE49-F238E27FC236}">
                      <a16:creationId xmlns:a16="http://schemas.microsoft.com/office/drawing/2014/main" id="{C63336DF-1C70-CC6C-DB62-2DDEB82E23B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68364" y="3111868"/>
                  <a:ext cx="232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4291" name="Freihand 54290">
                  <a:extLst>
                    <a:ext uri="{FF2B5EF4-FFF2-40B4-BE49-F238E27FC236}">
                      <a16:creationId xmlns:a16="http://schemas.microsoft.com/office/drawing/2014/main" id="{318CCBC0-DCA4-0A22-AB0B-DF34C937499C}"/>
                    </a:ext>
                  </a:extLst>
                </p14:cNvPr>
                <p14:cNvContentPartPr/>
                <p14:nvPr/>
              </p14:nvContentPartPr>
              <p14:xfrm>
                <a:off x="6319964" y="1980028"/>
                <a:ext cx="1612080" cy="56520"/>
              </p14:xfrm>
            </p:contentPart>
          </mc:Choice>
          <mc:Fallback>
            <p:pic>
              <p:nvPicPr>
                <p:cNvPr id="54291" name="Freihand 54290">
                  <a:extLst>
                    <a:ext uri="{FF2B5EF4-FFF2-40B4-BE49-F238E27FC236}">
                      <a16:creationId xmlns:a16="http://schemas.microsoft.com/office/drawing/2014/main" id="{318CCBC0-DCA4-0A22-AB0B-DF34C937499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10964" y="1971388"/>
                  <a:ext cx="1629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4292" name="Freihand 54291">
                  <a:extLst>
                    <a:ext uri="{FF2B5EF4-FFF2-40B4-BE49-F238E27FC236}">
                      <a16:creationId xmlns:a16="http://schemas.microsoft.com/office/drawing/2014/main" id="{179F7D66-F253-8DB6-D312-4095A3A5430D}"/>
                    </a:ext>
                  </a:extLst>
                </p14:cNvPr>
                <p14:cNvContentPartPr/>
                <p14:nvPr/>
              </p14:nvContentPartPr>
              <p14:xfrm>
                <a:off x="6413564" y="2253268"/>
                <a:ext cx="937800" cy="26640"/>
              </p14:xfrm>
            </p:contentPart>
          </mc:Choice>
          <mc:Fallback>
            <p:pic>
              <p:nvPicPr>
                <p:cNvPr id="54292" name="Freihand 54291">
                  <a:extLst>
                    <a:ext uri="{FF2B5EF4-FFF2-40B4-BE49-F238E27FC236}">
                      <a16:creationId xmlns:a16="http://schemas.microsoft.com/office/drawing/2014/main" id="{179F7D66-F253-8DB6-D312-4095A3A5430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404564" y="2244628"/>
                  <a:ext cx="955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4360" name="Freihand 54359">
                  <a:extLst>
                    <a:ext uri="{FF2B5EF4-FFF2-40B4-BE49-F238E27FC236}">
                      <a16:creationId xmlns:a16="http://schemas.microsoft.com/office/drawing/2014/main" id="{4B315895-8390-2B34-E191-380C1BF028EC}"/>
                    </a:ext>
                  </a:extLst>
                </p14:cNvPr>
                <p14:cNvContentPartPr/>
                <p14:nvPr/>
              </p14:nvContentPartPr>
              <p14:xfrm>
                <a:off x="6521924" y="1956988"/>
                <a:ext cx="1319760" cy="82800"/>
              </p14:xfrm>
            </p:contentPart>
          </mc:Choice>
          <mc:Fallback>
            <p:pic>
              <p:nvPicPr>
                <p:cNvPr id="54360" name="Freihand 54359">
                  <a:extLst>
                    <a:ext uri="{FF2B5EF4-FFF2-40B4-BE49-F238E27FC236}">
                      <a16:creationId xmlns:a16="http://schemas.microsoft.com/office/drawing/2014/main" id="{4B315895-8390-2B34-E191-380C1BF028E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13284" y="1948348"/>
                  <a:ext cx="1337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4361" name="Freihand 54360">
                  <a:extLst>
                    <a:ext uri="{FF2B5EF4-FFF2-40B4-BE49-F238E27FC236}">
                      <a16:creationId xmlns:a16="http://schemas.microsoft.com/office/drawing/2014/main" id="{F001BDC9-CEA1-A64C-1E4D-01A009625F36}"/>
                    </a:ext>
                  </a:extLst>
                </p14:cNvPr>
                <p14:cNvContentPartPr/>
                <p14:nvPr/>
              </p14:nvContentPartPr>
              <p14:xfrm>
                <a:off x="6501044" y="2247148"/>
                <a:ext cx="707760" cy="52560"/>
              </p14:xfrm>
            </p:contentPart>
          </mc:Choice>
          <mc:Fallback>
            <p:pic>
              <p:nvPicPr>
                <p:cNvPr id="54361" name="Freihand 54360">
                  <a:extLst>
                    <a:ext uri="{FF2B5EF4-FFF2-40B4-BE49-F238E27FC236}">
                      <a16:creationId xmlns:a16="http://schemas.microsoft.com/office/drawing/2014/main" id="{F001BDC9-CEA1-A64C-1E4D-01A009625F3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92044" y="2238508"/>
                  <a:ext cx="725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4372" name="Freihand 54371">
                  <a:extLst>
                    <a:ext uri="{FF2B5EF4-FFF2-40B4-BE49-F238E27FC236}">
                      <a16:creationId xmlns:a16="http://schemas.microsoft.com/office/drawing/2014/main" id="{772B6CAA-1999-0115-94AC-18F3979A885E}"/>
                    </a:ext>
                  </a:extLst>
                </p14:cNvPr>
                <p14:cNvContentPartPr/>
                <p14:nvPr/>
              </p14:nvContentPartPr>
              <p14:xfrm>
                <a:off x="4289204" y="2261548"/>
                <a:ext cx="264600" cy="253080"/>
              </p14:xfrm>
            </p:contentPart>
          </mc:Choice>
          <mc:Fallback>
            <p:pic>
              <p:nvPicPr>
                <p:cNvPr id="54372" name="Freihand 54371">
                  <a:extLst>
                    <a:ext uri="{FF2B5EF4-FFF2-40B4-BE49-F238E27FC236}">
                      <a16:creationId xmlns:a16="http://schemas.microsoft.com/office/drawing/2014/main" id="{772B6CAA-1999-0115-94AC-18F3979A885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280564" y="2252908"/>
                  <a:ext cx="282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4373" name="Freihand 54372">
                  <a:extLst>
                    <a:ext uri="{FF2B5EF4-FFF2-40B4-BE49-F238E27FC236}">
                      <a16:creationId xmlns:a16="http://schemas.microsoft.com/office/drawing/2014/main" id="{C2A22AFA-3E93-2445-512B-B86CD5A92B37}"/>
                    </a:ext>
                  </a:extLst>
                </p14:cNvPr>
                <p14:cNvContentPartPr/>
                <p14:nvPr/>
              </p14:nvContentPartPr>
              <p14:xfrm>
                <a:off x="4528964" y="2288548"/>
                <a:ext cx="34920" cy="12960"/>
              </p14:xfrm>
            </p:contentPart>
          </mc:Choice>
          <mc:Fallback>
            <p:pic>
              <p:nvPicPr>
                <p:cNvPr id="54373" name="Freihand 54372">
                  <a:extLst>
                    <a:ext uri="{FF2B5EF4-FFF2-40B4-BE49-F238E27FC236}">
                      <a16:creationId xmlns:a16="http://schemas.microsoft.com/office/drawing/2014/main" id="{C2A22AFA-3E93-2445-512B-B86CD5A92B3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519964" y="2279908"/>
                  <a:ext cx="52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4374" name="Freihand 54373">
                  <a:extLst>
                    <a:ext uri="{FF2B5EF4-FFF2-40B4-BE49-F238E27FC236}">
                      <a16:creationId xmlns:a16="http://schemas.microsoft.com/office/drawing/2014/main" id="{1DDB6377-AE18-0DF6-962B-E74C0927B8D6}"/>
                    </a:ext>
                  </a:extLst>
                </p14:cNvPr>
                <p14:cNvContentPartPr/>
                <p14:nvPr/>
              </p14:nvContentPartPr>
              <p14:xfrm>
                <a:off x="4621844" y="2333188"/>
                <a:ext cx="123120" cy="75600"/>
              </p14:xfrm>
            </p:contentPart>
          </mc:Choice>
          <mc:Fallback>
            <p:pic>
              <p:nvPicPr>
                <p:cNvPr id="54374" name="Freihand 54373">
                  <a:extLst>
                    <a:ext uri="{FF2B5EF4-FFF2-40B4-BE49-F238E27FC236}">
                      <a16:creationId xmlns:a16="http://schemas.microsoft.com/office/drawing/2014/main" id="{1DDB6377-AE18-0DF6-962B-E74C0927B8D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613204" y="2324548"/>
                  <a:ext cx="140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4375" name="Freihand 54374">
                  <a:extLst>
                    <a:ext uri="{FF2B5EF4-FFF2-40B4-BE49-F238E27FC236}">
                      <a16:creationId xmlns:a16="http://schemas.microsoft.com/office/drawing/2014/main" id="{123E6A85-E6B8-F0F4-7928-7E46C582F3FA}"/>
                    </a:ext>
                  </a:extLst>
                </p14:cNvPr>
                <p14:cNvContentPartPr/>
                <p14:nvPr/>
              </p14:nvContentPartPr>
              <p14:xfrm>
                <a:off x="4744604" y="2241748"/>
                <a:ext cx="145800" cy="168120"/>
              </p14:xfrm>
            </p:contentPart>
          </mc:Choice>
          <mc:Fallback>
            <p:pic>
              <p:nvPicPr>
                <p:cNvPr id="54375" name="Freihand 54374">
                  <a:extLst>
                    <a:ext uri="{FF2B5EF4-FFF2-40B4-BE49-F238E27FC236}">
                      <a16:creationId xmlns:a16="http://schemas.microsoft.com/office/drawing/2014/main" id="{123E6A85-E6B8-F0F4-7928-7E46C582F3F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735604" y="2233108"/>
                  <a:ext cx="163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4376" name="Freihand 54375">
                  <a:extLst>
                    <a:ext uri="{FF2B5EF4-FFF2-40B4-BE49-F238E27FC236}">
                      <a16:creationId xmlns:a16="http://schemas.microsoft.com/office/drawing/2014/main" id="{D46E9890-2F1A-26F7-46BC-6C95FFE5C179}"/>
                    </a:ext>
                  </a:extLst>
                </p14:cNvPr>
                <p14:cNvContentPartPr/>
                <p14:nvPr/>
              </p14:nvContentPartPr>
              <p14:xfrm>
                <a:off x="4938644" y="2209348"/>
                <a:ext cx="219960" cy="145080"/>
              </p14:xfrm>
            </p:contentPart>
          </mc:Choice>
          <mc:Fallback>
            <p:pic>
              <p:nvPicPr>
                <p:cNvPr id="54376" name="Freihand 54375">
                  <a:extLst>
                    <a:ext uri="{FF2B5EF4-FFF2-40B4-BE49-F238E27FC236}">
                      <a16:creationId xmlns:a16="http://schemas.microsoft.com/office/drawing/2014/main" id="{D46E9890-2F1A-26F7-46BC-6C95FFE5C1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930004" y="2200348"/>
                  <a:ext cx="237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4377" name="Freihand 54376">
                  <a:extLst>
                    <a:ext uri="{FF2B5EF4-FFF2-40B4-BE49-F238E27FC236}">
                      <a16:creationId xmlns:a16="http://schemas.microsoft.com/office/drawing/2014/main" id="{A1C6C8BF-33DC-2ACB-5CB6-1C45D44BC80E}"/>
                    </a:ext>
                  </a:extLst>
                </p14:cNvPr>
                <p14:cNvContentPartPr/>
                <p14:nvPr/>
              </p14:nvContentPartPr>
              <p14:xfrm>
                <a:off x="5263004" y="2229868"/>
                <a:ext cx="90000" cy="104040"/>
              </p14:xfrm>
            </p:contentPart>
          </mc:Choice>
          <mc:Fallback>
            <p:pic>
              <p:nvPicPr>
                <p:cNvPr id="54377" name="Freihand 54376">
                  <a:extLst>
                    <a:ext uri="{FF2B5EF4-FFF2-40B4-BE49-F238E27FC236}">
                      <a16:creationId xmlns:a16="http://schemas.microsoft.com/office/drawing/2014/main" id="{A1C6C8BF-33DC-2ACB-5CB6-1C45D44BC80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254004" y="2220868"/>
                  <a:ext cx="107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4378" name="Freihand 54377">
                  <a:extLst>
                    <a:ext uri="{FF2B5EF4-FFF2-40B4-BE49-F238E27FC236}">
                      <a16:creationId xmlns:a16="http://schemas.microsoft.com/office/drawing/2014/main" id="{89EEBCCB-17E4-DFC9-47D4-EFB53483606F}"/>
                    </a:ext>
                  </a:extLst>
                </p14:cNvPr>
                <p14:cNvContentPartPr/>
                <p14:nvPr/>
              </p14:nvContentPartPr>
              <p14:xfrm>
                <a:off x="5396204" y="2235268"/>
                <a:ext cx="160560" cy="76320"/>
              </p14:xfrm>
            </p:contentPart>
          </mc:Choice>
          <mc:Fallback>
            <p:pic>
              <p:nvPicPr>
                <p:cNvPr id="54378" name="Freihand 54377">
                  <a:extLst>
                    <a:ext uri="{FF2B5EF4-FFF2-40B4-BE49-F238E27FC236}">
                      <a16:creationId xmlns:a16="http://schemas.microsoft.com/office/drawing/2014/main" id="{89EEBCCB-17E4-DFC9-47D4-EFB53483606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387204" y="2226268"/>
                  <a:ext cx="178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4379" name="Freihand 54378">
                  <a:extLst>
                    <a:ext uri="{FF2B5EF4-FFF2-40B4-BE49-F238E27FC236}">
                      <a16:creationId xmlns:a16="http://schemas.microsoft.com/office/drawing/2014/main" id="{591FA994-D295-38A0-294C-11D4FA054DFB}"/>
                    </a:ext>
                  </a:extLst>
                </p14:cNvPr>
                <p14:cNvContentPartPr/>
                <p14:nvPr/>
              </p14:nvContentPartPr>
              <p14:xfrm>
                <a:off x="5569724" y="2180908"/>
                <a:ext cx="90000" cy="114120"/>
              </p14:xfrm>
            </p:contentPart>
          </mc:Choice>
          <mc:Fallback>
            <p:pic>
              <p:nvPicPr>
                <p:cNvPr id="54379" name="Freihand 54378">
                  <a:extLst>
                    <a:ext uri="{FF2B5EF4-FFF2-40B4-BE49-F238E27FC236}">
                      <a16:creationId xmlns:a16="http://schemas.microsoft.com/office/drawing/2014/main" id="{591FA994-D295-38A0-294C-11D4FA054DF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561084" y="2171908"/>
                  <a:ext cx="107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54380" name="Freihand 54379">
                  <a:extLst>
                    <a:ext uri="{FF2B5EF4-FFF2-40B4-BE49-F238E27FC236}">
                      <a16:creationId xmlns:a16="http://schemas.microsoft.com/office/drawing/2014/main" id="{BE650749-AAA6-75D5-75D1-1C04B0BCCC38}"/>
                    </a:ext>
                  </a:extLst>
                </p14:cNvPr>
                <p14:cNvContentPartPr/>
                <p14:nvPr/>
              </p14:nvContentPartPr>
              <p14:xfrm>
                <a:off x="5680964" y="2217628"/>
                <a:ext cx="20160" cy="62640"/>
              </p14:xfrm>
            </p:contentPart>
          </mc:Choice>
          <mc:Fallback>
            <p:pic>
              <p:nvPicPr>
                <p:cNvPr id="54380" name="Freihand 54379">
                  <a:extLst>
                    <a:ext uri="{FF2B5EF4-FFF2-40B4-BE49-F238E27FC236}">
                      <a16:creationId xmlns:a16="http://schemas.microsoft.com/office/drawing/2014/main" id="{BE650749-AAA6-75D5-75D1-1C04B0BCCC3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672324" y="2208628"/>
                  <a:ext cx="37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4381" name="Freihand 54380">
                  <a:extLst>
                    <a:ext uri="{FF2B5EF4-FFF2-40B4-BE49-F238E27FC236}">
                      <a16:creationId xmlns:a16="http://schemas.microsoft.com/office/drawing/2014/main" id="{F34E2D45-5E9E-9162-9255-F13778A81826}"/>
                    </a:ext>
                  </a:extLst>
                </p14:cNvPr>
                <p14:cNvContentPartPr/>
                <p14:nvPr/>
              </p14:nvContentPartPr>
              <p14:xfrm>
                <a:off x="5686724" y="2111068"/>
                <a:ext cx="47160" cy="49320"/>
              </p14:xfrm>
            </p:contentPart>
          </mc:Choice>
          <mc:Fallback>
            <p:pic>
              <p:nvPicPr>
                <p:cNvPr id="54381" name="Freihand 54380">
                  <a:extLst>
                    <a:ext uri="{FF2B5EF4-FFF2-40B4-BE49-F238E27FC236}">
                      <a16:creationId xmlns:a16="http://schemas.microsoft.com/office/drawing/2014/main" id="{F34E2D45-5E9E-9162-9255-F13778A8182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677724" y="2102428"/>
                  <a:ext cx="64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4382" name="Freihand 54381">
                  <a:extLst>
                    <a:ext uri="{FF2B5EF4-FFF2-40B4-BE49-F238E27FC236}">
                      <a16:creationId xmlns:a16="http://schemas.microsoft.com/office/drawing/2014/main" id="{C35C1D08-5E79-E10B-4239-3B5397AFF887}"/>
                    </a:ext>
                  </a:extLst>
                </p14:cNvPr>
                <p14:cNvContentPartPr/>
                <p14:nvPr/>
              </p14:nvContentPartPr>
              <p14:xfrm>
                <a:off x="5728844" y="2175508"/>
                <a:ext cx="63360" cy="103320"/>
              </p14:xfrm>
            </p:contentPart>
          </mc:Choice>
          <mc:Fallback>
            <p:pic>
              <p:nvPicPr>
                <p:cNvPr id="54382" name="Freihand 54381">
                  <a:extLst>
                    <a:ext uri="{FF2B5EF4-FFF2-40B4-BE49-F238E27FC236}">
                      <a16:creationId xmlns:a16="http://schemas.microsoft.com/office/drawing/2014/main" id="{C35C1D08-5E79-E10B-4239-3B5397AFF88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720204" y="2166868"/>
                  <a:ext cx="81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4389" name="Freihand 54388">
                  <a:extLst>
                    <a:ext uri="{FF2B5EF4-FFF2-40B4-BE49-F238E27FC236}">
                      <a16:creationId xmlns:a16="http://schemas.microsoft.com/office/drawing/2014/main" id="{9FB991BF-E00A-654F-B01A-E0A4A778F851}"/>
                    </a:ext>
                  </a:extLst>
                </p14:cNvPr>
                <p14:cNvContentPartPr/>
                <p14:nvPr/>
              </p14:nvContentPartPr>
              <p14:xfrm>
                <a:off x="6401324" y="2003788"/>
                <a:ext cx="1284840" cy="28800"/>
              </p14:xfrm>
            </p:contentPart>
          </mc:Choice>
          <mc:Fallback>
            <p:pic>
              <p:nvPicPr>
                <p:cNvPr id="54389" name="Freihand 54388">
                  <a:extLst>
                    <a:ext uri="{FF2B5EF4-FFF2-40B4-BE49-F238E27FC236}">
                      <a16:creationId xmlns:a16="http://schemas.microsoft.com/office/drawing/2014/main" id="{9FB991BF-E00A-654F-B01A-E0A4A778F85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392324" y="1995148"/>
                  <a:ext cx="1302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54390" name="Freihand 54389">
                  <a:extLst>
                    <a:ext uri="{FF2B5EF4-FFF2-40B4-BE49-F238E27FC236}">
                      <a16:creationId xmlns:a16="http://schemas.microsoft.com/office/drawing/2014/main" id="{0183838F-2196-F5A5-9799-4339832DCFCF}"/>
                    </a:ext>
                  </a:extLst>
                </p14:cNvPr>
                <p14:cNvContentPartPr/>
                <p14:nvPr/>
              </p14:nvContentPartPr>
              <p14:xfrm>
                <a:off x="6384764" y="2264788"/>
                <a:ext cx="882360" cy="15120"/>
              </p14:xfrm>
            </p:contentPart>
          </mc:Choice>
          <mc:Fallback>
            <p:pic>
              <p:nvPicPr>
                <p:cNvPr id="54390" name="Freihand 54389">
                  <a:extLst>
                    <a:ext uri="{FF2B5EF4-FFF2-40B4-BE49-F238E27FC236}">
                      <a16:creationId xmlns:a16="http://schemas.microsoft.com/office/drawing/2014/main" id="{0183838F-2196-F5A5-9799-4339832DCFC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375764" y="2256148"/>
                  <a:ext cx="900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4366" name="Freihand 54365">
                  <a:extLst>
                    <a:ext uri="{FF2B5EF4-FFF2-40B4-BE49-F238E27FC236}">
                      <a16:creationId xmlns:a16="http://schemas.microsoft.com/office/drawing/2014/main" id="{956AA973-E75D-4483-70FB-FBDC25FA7F39}"/>
                    </a:ext>
                  </a:extLst>
                </p14:cNvPr>
                <p14:cNvContentPartPr/>
                <p14:nvPr/>
              </p14:nvContentPartPr>
              <p14:xfrm>
                <a:off x="3781604" y="3090268"/>
                <a:ext cx="373320" cy="59760"/>
              </p14:xfrm>
            </p:contentPart>
          </mc:Choice>
          <mc:Fallback>
            <p:pic>
              <p:nvPicPr>
                <p:cNvPr id="54366" name="Freihand 54365">
                  <a:extLst>
                    <a:ext uri="{FF2B5EF4-FFF2-40B4-BE49-F238E27FC236}">
                      <a16:creationId xmlns:a16="http://schemas.microsoft.com/office/drawing/2014/main" id="{956AA973-E75D-4483-70FB-FBDC25FA7F3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772604" y="3081268"/>
                  <a:ext cx="390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54367" name="Freihand 54366">
                  <a:extLst>
                    <a:ext uri="{FF2B5EF4-FFF2-40B4-BE49-F238E27FC236}">
                      <a16:creationId xmlns:a16="http://schemas.microsoft.com/office/drawing/2014/main" id="{8A1153F1-DFEB-127F-9CCF-AD5BA24D9752}"/>
                    </a:ext>
                  </a:extLst>
                </p14:cNvPr>
                <p14:cNvContentPartPr/>
                <p14:nvPr/>
              </p14:nvContentPartPr>
              <p14:xfrm>
                <a:off x="3790964" y="3017188"/>
                <a:ext cx="12600" cy="277920"/>
              </p14:xfrm>
            </p:contentPart>
          </mc:Choice>
          <mc:Fallback>
            <p:pic>
              <p:nvPicPr>
                <p:cNvPr id="54367" name="Freihand 54366">
                  <a:extLst>
                    <a:ext uri="{FF2B5EF4-FFF2-40B4-BE49-F238E27FC236}">
                      <a16:creationId xmlns:a16="http://schemas.microsoft.com/office/drawing/2014/main" id="{8A1153F1-DFEB-127F-9CCF-AD5BA24D975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81964" y="3008188"/>
                  <a:ext cx="302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54368" name="Freihand 54367">
                  <a:extLst>
                    <a:ext uri="{FF2B5EF4-FFF2-40B4-BE49-F238E27FC236}">
                      <a16:creationId xmlns:a16="http://schemas.microsoft.com/office/drawing/2014/main" id="{96A72E97-D48B-41AB-F8AB-269876E1DCF4}"/>
                    </a:ext>
                  </a:extLst>
                </p14:cNvPr>
                <p14:cNvContentPartPr/>
                <p14:nvPr/>
              </p14:nvContentPartPr>
              <p14:xfrm>
                <a:off x="4168964" y="2952028"/>
                <a:ext cx="29160" cy="296280"/>
              </p14:xfrm>
            </p:contentPart>
          </mc:Choice>
          <mc:Fallback>
            <p:pic>
              <p:nvPicPr>
                <p:cNvPr id="54368" name="Freihand 54367">
                  <a:extLst>
                    <a:ext uri="{FF2B5EF4-FFF2-40B4-BE49-F238E27FC236}">
                      <a16:creationId xmlns:a16="http://schemas.microsoft.com/office/drawing/2014/main" id="{96A72E97-D48B-41AB-F8AB-269876E1DCF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159964" y="2943028"/>
                  <a:ext cx="468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54370" name="Freihand 54369">
                  <a:extLst>
                    <a:ext uri="{FF2B5EF4-FFF2-40B4-BE49-F238E27FC236}">
                      <a16:creationId xmlns:a16="http://schemas.microsoft.com/office/drawing/2014/main" id="{5A1EC230-524B-2766-D080-5278776541AE}"/>
                    </a:ext>
                  </a:extLst>
                </p14:cNvPr>
                <p14:cNvContentPartPr/>
                <p14:nvPr/>
              </p14:nvContentPartPr>
              <p14:xfrm>
                <a:off x="4350764" y="2778508"/>
                <a:ext cx="23400" cy="194400"/>
              </p14:xfrm>
            </p:contentPart>
          </mc:Choice>
          <mc:Fallback>
            <p:pic>
              <p:nvPicPr>
                <p:cNvPr id="54370" name="Freihand 54369">
                  <a:extLst>
                    <a:ext uri="{FF2B5EF4-FFF2-40B4-BE49-F238E27FC236}">
                      <a16:creationId xmlns:a16="http://schemas.microsoft.com/office/drawing/2014/main" id="{5A1EC230-524B-2766-D080-5278776541A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342124" y="2769508"/>
                  <a:ext cx="41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54371" name="Freihand 54370">
                  <a:extLst>
                    <a:ext uri="{FF2B5EF4-FFF2-40B4-BE49-F238E27FC236}">
                      <a16:creationId xmlns:a16="http://schemas.microsoft.com/office/drawing/2014/main" id="{7B835870-6910-D012-C065-295CD912423E}"/>
                    </a:ext>
                  </a:extLst>
                </p14:cNvPr>
                <p14:cNvContentPartPr/>
                <p14:nvPr/>
              </p14:nvContentPartPr>
              <p14:xfrm>
                <a:off x="4278044" y="2902348"/>
                <a:ext cx="190080" cy="117000"/>
              </p14:xfrm>
            </p:contentPart>
          </mc:Choice>
          <mc:Fallback>
            <p:pic>
              <p:nvPicPr>
                <p:cNvPr id="54371" name="Freihand 54370">
                  <a:extLst>
                    <a:ext uri="{FF2B5EF4-FFF2-40B4-BE49-F238E27FC236}">
                      <a16:creationId xmlns:a16="http://schemas.microsoft.com/office/drawing/2014/main" id="{7B835870-6910-D012-C065-295CD912423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269404" y="2893708"/>
                  <a:ext cx="207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54281" name="Freihand 54280">
                  <a:extLst>
                    <a:ext uri="{FF2B5EF4-FFF2-40B4-BE49-F238E27FC236}">
                      <a16:creationId xmlns:a16="http://schemas.microsoft.com/office/drawing/2014/main" id="{BDC4D239-17FD-72D2-02FA-87C77B53EE36}"/>
                    </a:ext>
                  </a:extLst>
                </p14:cNvPr>
                <p14:cNvContentPartPr/>
                <p14:nvPr/>
              </p14:nvContentPartPr>
              <p14:xfrm>
                <a:off x="5662244" y="4262788"/>
                <a:ext cx="94680" cy="152280"/>
              </p14:xfrm>
            </p:contentPart>
          </mc:Choice>
          <mc:Fallback>
            <p:pic>
              <p:nvPicPr>
                <p:cNvPr id="54281" name="Freihand 54280">
                  <a:extLst>
                    <a:ext uri="{FF2B5EF4-FFF2-40B4-BE49-F238E27FC236}">
                      <a16:creationId xmlns:a16="http://schemas.microsoft.com/office/drawing/2014/main" id="{BDC4D239-17FD-72D2-02FA-87C77B53EE3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653604" y="4254148"/>
                  <a:ext cx="112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54282" name="Freihand 54281">
                  <a:extLst>
                    <a:ext uri="{FF2B5EF4-FFF2-40B4-BE49-F238E27FC236}">
                      <a16:creationId xmlns:a16="http://schemas.microsoft.com/office/drawing/2014/main" id="{9AA9E3B4-B801-2230-44D8-FC5CFE5B45D7}"/>
                    </a:ext>
                  </a:extLst>
                </p14:cNvPr>
                <p14:cNvContentPartPr/>
                <p14:nvPr/>
              </p14:nvContentPartPr>
              <p14:xfrm>
                <a:off x="5706524" y="4219948"/>
                <a:ext cx="139320" cy="7920"/>
              </p14:xfrm>
            </p:contentPart>
          </mc:Choice>
          <mc:Fallback>
            <p:pic>
              <p:nvPicPr>
                <p:cNvPr id="54282" name="Freihand 54281">
                  <a:extLst>
                    <a:ext uri="{FF2B5EF4-FFF2-40B4-BE49-F238E27FC236}">
                      <a16:creationId xmlns:a16="http://schemas.microsoft.com/office/drawing/2014/main" id="{9AA9E3B4-B801-2230-44D8-FC5CFE5B45D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697524" y="4211308"/>
                  <a:ext cx="156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54283" name="Freihand 54282">
                  <a:extLst>
                    <a:ext uri="{FF2B5EF4-FFF2-40B4-BE49-F238E27FC236}">
                      <a16:creationId xmlns:a16="http://schemas.microsoft.com/office/drawing/2014/main" id="{DDE27F39-4110-FA7A-43DA-DE2F1E2B5CB9}"/>
                    </a:ext>
                  </a:extLst>
                </p14:cNvPr>
                <p14:cNvContentPartPr/>
                <p14:nvPr/>
              </p14:nvContentPartPr>
              <p14:xfrm>
                <a:off x="5883284" y="4202308"/>
                <a:ext cx="127080" cy="212400"/>
              </p14:xfrm>
            </p:contentPart>
          </mc:Choice>
          <mc:Fallback>
            <p:pic>
              <p:nvPicPr>
                <p:cNvPr id="54283" name="Freihand 54282">
                  <a:extLst>
                    <a:ext uri="{FF2B5EF4-FFF2-40B4-BE49-F238E27FC236}">
                      <a16:creationId xmlns:a16="http://schemas.microsoft.com/office/drawing/2014/main" id="{DDE27F39-4110-FA7A-43DA-DE2F1E2B5CB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874644" y="4193668"/>
                  <a:ext cx="144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54284" name="Freihand 54283">
                  <a:extLst>
                    <a:ext uri="{FF2B5EF4-FFF2-40B4-BE49-F238E27FC236}">
                      <a16:creationId xmlns:a16="http://schemas.microsoft.com/office/drawing/2014/main" id="{23EFE1FC-C673-C215-A0B9-570DB839148F}"/>
                    </a:ext>
                  </a:extLst>
                </p14:cNvPr>
                <p14:cNvContentPartPr/>
                <p14:nvPr/>
              </p14:nvContentPartPr>
              <p14:xfrm>
                <a:off x="5817404" y="4108708"/>
                <a:ext cx="162720" cy="122400"/>
              </p14:xfrm>
            </p:contentPart>
          </mc:Choice>
          <mc:Fallback>
            <p:pic>
              <p:nvPicPr>
                <p:cNvPr id="54284" name="Freihand 54283">
                  <a:extLst>
                    <a:ext uri="{FF2B5EF4-FFF2-40B4-BE49-F238E27FC236}">
                      <a16:creationId xmlns:a16="http://schemas.microsoft.com/office/drawing/2014/main" id="{23EFE1FC-C673-C215-A0B9-570DB839148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808764" y="4100068"/>
                  <a:ext cx="180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54285" name="Freihand 54284">
                  <a:extLst>
                    <a:ext uri="{FF2B5EF4-FFF2-40B4-BE49-F238E27FC236}">
                      <a16:creationId xmlns:a16="http://schemas.microsoft.com/office/drawing/2014/main" id="{03F985AD-2909-CDE8-9024-77EEB9AB3B19}"/>
                    </a:ext>
                  </a:extLst>
                </p14:cNvPr>
                <p14:cNvContentPartPr/>
                <p14:nvPr/>
              </p14:nvContentPartPr>
              <p14:xfrm>
                <a:off x="5954564" y="4331908"/>
                <a:ext cx="135000" cy="124200"/>
              </p14:xfrm>
            </p:contentPart>
          </mc:Choice>
          <mc:Fallback>
            <p:pic>
              <p:nvPicPr>
                <p:cNvPr id="54285" name="Freihand 54284">
                  <a:extLst>
                    <a:ext uri="{FF2B5EF4-FFF2-40B4-BE49-F238E27FC236}">
                      <a16:creationId xmlns:a16="http://schemas.microsoft.com/office/drawing/2014/main" id="{03F985AD-2909-CDE8-9024-77EEB9AB3B1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945924" y="4322908"/>
                  <a:ext cx="152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9C402A8-D06A-C1FE-7204-D24660E8500E}"/>
                    </a:ext>
                  </a:extLst>
                </p14:cNvPr>
                <p14:cNvContentPartPr/>
                <p14:nvPr/>
              </p14:nvContentPartPr>
              <p14:xfrm>
                <a:off x="5643524" y="3091708"/>
                <a:ext cx="86400" cy="139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9C402A8-D06A-C1FE-7204-D24660E8500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34884" y="3083068"/>
                  <a:ext cx="104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3584365-0289-8E15-BAEE-15509F30A995}"/>
                    </a:ext>
                  </a:extLst>
                </p14:cNvPr>
                <p14:cNvContentPartPr/>
                <p14:nvPr/>
              </p14:nvContentPartPr>
              <p14:xfrm>
                <a:off x="5759804" y="3076948"/>
                <a:ext cx="108000" cy="165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3584365-0289-8E15-BAEE-15509F30A99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51164" y="3067948"/>
                  <a:ext cx="125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23863C2-21F8-0644-FBF1-5D030D479D2A}"/>
                    </a:ext>
                  </a:extLst>
                </p14:cNvPr>
                <p14:cNvContentPartPr/>
                <p14:nvPr/>
              </p14:nvContentPartPr>
              <p14:xfrm>
                <a:off x="5796884" y="3040588"/>
                <a:ext cx="317880" cy="148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23863C2-21F8-0644-FBF1-5D030D479D2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87884" y="3031948"/>
                  <a:ext cx="335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54272" name="Freihand 54271">
                  <a:extLst>
                    <a:ext uri="{FF2B5EF4-FFF2-40B4-BE49-F238E27FC236}">
                      <a16:creationId xmlns:a16="http://schemas.microsoft.com/office/drawing/2014/main" id="{6171685C-5C51-234A-8889-5E3AD26B34C2}"/>
                    </a:ext>
                  </a:extLst>
                </p14:cNvPr>
                <p14:cNvContentPartPr/>
                <p14:nvPr/>
              </p14:nvContentPartPr>
              <p14:xfrm>
                <a:off x="5975804" y="2996668"/>
                <a:ext cx="121320" cy="86040"/>
              </p14:xfrm>
            </p:contentPart>
          </mc:Choice>
          <mc:Fallback>
            <p:pic>
              <p:nvPicPr>
                <p:cNvPr id="54272" name="Freihand 54271">
                  <a:extLst>
                    <a:ext uri="{FF2B5EF4-FFF2-40B4-BE49-F238E27FC236}">
                      <a16:creationId xmlns:a16="http://schemas.microsoft.com/office/drawing/2014/main" id="{6171685C-5C51-234A-8889-5E3AD26B34C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966804" y="2987668"/>
                  <a:ext cx="138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54273" name="Freihand 54272">
                  <a:extLst>
                    <a:ext uri="{FF2B5EF4-FFF2-40B4-BE49-F238E27FC236}">
                      <a16:creationId xmlns:a16="http://schemas.microsoft.com/office/drawing/2014/main" id="{30C4AF6B-9F81-259A-EF5C-1606E4928CE3}"/>
                    </a:ext>
                  </a:extLst>
                </p14:cNvPr>
                <p14:cNvContentPartPr/>
                <p14:nvPr/>
              </p14:nvContentPartPr>
              <p14:xfrm>
                <a:off x="6128084" y="3172708"/>
                <a:ext cx="99000" cy="57600"/>
              </p14:xfrm>
            </p:contentPart>
          </mc:Choice>
          <mc:Fallback>
            <p:pic>
              <p:nvPicPr>
                <p:cNvPr id="54273" name="Freihand 54272">
                  <a:extLst>
                    <a:ext uri="{FF2B5EF4-FFF2-40B4-BE49-F238E27FC236}">
                      <a16:creationId xmlns:a16="http://schemas.microsoft.com/office/drawing/2014/main" id="{30C4AF6B-9F81-259A-EF5C-1606E4928CE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119444" y="3164068"/>
                  <a:ext cx="116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54399" name="Freihand 54398">
                  <a:extLst>
                    <a:ext uri="{FF2B5EF4-FFF2-40B4-BE49-F238E27FC236}">
                      <a16:creationId xmlns:a16="http://schemas.microsoft.com/office/drawing/2014/main" id="{8D521416-F69A-9B9D-3FB1-ED30B369CC23}"/>
                    </a:ext>
                  </a:extLst>
                </p14:cNvPr>
                <p14:cNvContentPartPr/>
                <p14:nvPr/>
              </p14:nvContentPartPr>
              <p14:xfrm>
                <a:off x="5143484" y="970948"/>
                <a:ext cx="1593720" cy="3970080"/>
              </p14:xfrm>
            </p:contentPart>
          </mc:Choice>
          <mc:Fallback>
            <p:pic>
              <p:nvPicPr>
                <p:cNvPr id="54399" name="Freihand 54398">
                  <a:extLst>
                    <a:ext uri="{FF2B5EF4-FFF2-40B4-BE49-F238E27FC236}">
                      <a16:creationId xmlns:a16="http://schemas.microsoft.com/office/drawing/2014/main" id="{8D521416-F69A-9B9D-3FB1-ED30B369CC2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134844" y="961948"/>
                  <a:ext cx="1611360" cy="39877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Expenditure approach Germany 2022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020173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894253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57899" y="384146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External contribution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064623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644062" y="2554867"/>
            <a:ext cx="3223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Gross capital investment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647236" y="1402341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Consumption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611293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Destatis ,current prices, </a:t>
            </a:r>
            <a:r>
              <a:rPr lang="de-DE" altLang="de-DE" sz="1400" dirty="0"/>
              <a:t>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C4E415A-10FC-58C8-DF2F-5833B0141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1" y="1265989"/>
            <a:ext cx="5867233" cy="32699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AF3594A-B441-80CC-7BD1-4834E677C8E7}"/>
                  </a:ext>
                </a:extLst>
              </p14:cNvPr>
              <p14:cNvContentPartPr/>
              <p14:nvPr/>
            </p14:nvContentPartPr>
            <p14:xfrm>
              <a:off x="6845564" y="2965708"/>
              <a:ext cx="2804400" cy="684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AF3594A-B441-80CC-7BD1-4834E677C8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6924" y="2957068"/>
                <a:ext cx="282204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DFE5B10B-EA0E-480D-5FE3-24156C627EDE}"/>
              </a:ext>
            </a:extLst>
          </p:cNvPr>
          <p:cNvGrpSpPr/>
          <p:nvPr/>
        </p:nvGrpSpPr>
        <p:grpSpPr>
          <a:xfrm>
            <a:off x="9310844" y="3841228"/>
            <a:ext cx="1734120" cy="329040"/>
            <a:chOff x="9310844" y="3841228"/>
            <a:chExt cx="173412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11BEC73-4058-5DDD-CE5A-0E06C38A4734}"/>
                    </a:ext>
                  </a:extLst>
                </p14:cNvPr>
                <p14:cNvContentPartPr/>
                <p14:nvPr/>
              </p14:nvContentPartPr>
              <p14:xfrm>
                <a:off x="9310844" y="4042108"/>
                <a:ext cx="201240" cy="128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11BEC73-4058-5DDD-CE5A-0E06C38A47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02204" y="4033468"/>
                  <a:ext cx="218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6932BE4-9EF9-EBA2-FC1B-93F07CDFC585}"/>
                    </a:ext>
                  </a:extLst>
                </p14:cNvPr>
                <p14:cNvContentPartPr/>
                <p14:nvPr/>
              </p14:nvContentPartPr>
              <p14:xfrm>
                <a:off x="9651404" y="3963988"/>
                <a:ext cx="110160" cy="144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6932BE4-9EF9-EBA2-FC1B-93F07CDFC5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42404" y="3954988"/>
                  <a:ext cx="127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C02950D-8787-5338-AEFA-25D7818F135B}"/>
                    </a:ext>
                  </a:extLst>
                </p14:cNvPr>
                <p14:cNvContentPartPr/>
                <p14:nvPr/>
              </p14:nvContentPartPr>
              <p14:xfrm>
                <a:off x="9831764" y="3962188"/>
                <a:ext cx="119520" cy="85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C02950D-8787-5338-AEFA-25D7818F13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22764" y="3953548"/>
                  <a:ext cx="137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6B5A091-5DA1-4973-F746-89906B05AE72}"/>
                    </a:ext>
                  </a:extLst>
                </p14:cNvPr>
                <p14:cNvContentPartPr/>
                <p14:nvPr/>
              </p14:nvContentPartPr>
              <p14:xfrm>
                <a:off x="9967124" y="3968308"/>
                <a:ext cx="65160" cy="75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6B5A091-5DA1-4973-F746-89906B05AE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58124" y="3959668"/>
                  <a:ext cx="82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61E1CAA-22EA-F85A-12C8-B954F7D493B5}"/>
                    </a:ext>
                  </a:extLst>
                </p14:cNvPr>
                <p14:cNvContentPartPr/>
                <p14:nvPr/>
              </p14:nvContentPartPr>
              <p14:xfrm>
                <a:off x="10025084" y="3906028"/>
                <a:ext cx="77040" cy="178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61E1CAA-22EA-F85A-12C8-B954F7D493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16444" y="3897388"/>
                  <a:ext cx="94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D7B3211-A511-ADB3-D759-F5EED08A182A}"/>
                    </a:ext>
                  </a:extLst>
                </p14:cNvPr>
                <p14:cNvContentPartPr/>
                <p14:nvPr/>
              </p14:nvContentPartPr>
              <p14:xfrm>
                <a:off x="10188524" y="3980188"/>
                <a:ext cx="12960" cy="64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D7B3211-A511-ADB3-D759-F5EED08A18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79884" y="3971548"/>
                  <a:ext cx="30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6EFAF36-E540-6ED0-C93E-63AC461E09A2}"/>
                    </a:ext>
                  </a:extLst>
                </p14:cNvPr>
                <p14:cNvContentPartPr/>
                <p14:nvPr/>
              </p14:nvContentPartPr>
              <p14:xfrm>
                <a:off x="10269884" y="3855268"/>
                <a:ext cx="51480" cy="187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6EFAF36-E540-6ED0-C93E-63AC461E09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61244" y="3846268"/>
                  <a:ext cx="69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898FB49-24AA-2022-94EB-DC5793CD5AA1}"/>
                    </a:ext>
                  </a:extLst>
                </p14:cNvPr>
                <p14:cNvContentPartPr/>
                <p14:nvPr/>
              </p14:nvContentPartPr>
              <p14:xfrm>
                <a:off x="10329284" y="3841228"/>
                <a:ext cx="23040" cy="1936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898FB49-24AA-2022-94EB-DC5793CD5A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20284" y="3832588"/>
                  <a:ext cx="40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5322962-95DD-D2CD-E21A-014971AAB100}"/>
                    </a:ext>
                  </a:extLst>
                </p14:cNvPr>
                <p14:cNvContentPartPr/>
                <p14:nvPr/>
              </p14:nvContentPartPr>
              <p14:xfrm>
                <a:off x="10033004" y="3999268"/>
                <a:ext cx="116280" cy="111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5322962-95DD-D2CD-E21A-014971AAB1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4364" y="3990268"/>
                  <a:ext cx="133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96D62E2-346E-6720-4110-CA8B38F0D7CF}"/>
                    </a:ext>
                  </a:extLst>
                </p14:cNvPr>
                <p14:cNvContentPartPr/>
                <p14:nvPr/>
              </p14:nvContentPartPr>
              <p14:xfrm>
                <a:off x="10425764" y="4034188"/>
                <a:ext cx="25200" cy="41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96D62E2-346E-6720-4110-CA8B38F0D7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16764" y="4025548"/>
                  <a:ext cx="42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C9ED499-97CD-283E-E088-4DEA4E366D79}"/>
                    </a:ext>
                  </a:extLst>
                </p14:cNvPr>
                <p14:cNvContentPartPr/>
                <p14:nvPr/>
              </p14:nvContentPartPr>
              <p14:xfrm>
                <a:off x="10526924" y="3915748"/>
                <a:ext cx="104760" cy="118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C9ED499-97CD-283E-E088-4DEA4E366D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18284" y="3906748"/>
                  <a:ext cx="122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73354FB-AC7D-7237-4467-E628000984CD}"/>
                    </a:ext>
                  </a:extLst>
                </p14:cNvPr>
                <p14:cNvContentPartPr/>
                <p14:nvPr/>
              </p14:nvContentPartPr>
              <p14:xfrm>
                <a:off x="10445924" y="3962188"/>
                <a:ext cx="186120" cy="61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73354FB-AC7D-7237-4467-E628000984C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37284" y="3953188"/>
                  <a:ext cx="203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2A6F343-C74C-30AE-5FFB-965D4B82450A}"/>
                    </a:ext>
                  </a:extLst>
                </p14:cNvPr>
                <p14:cNvContentPartPr/>
                <p14:nvPr/>
              </p14:nvContentPartPr>
              <p14:xfrm>
                <a:off x="10781444" y="3899908"/>
                <a:ext cx="263520" cy="92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2A6F343-C74C-30AE-5FFB-965D4B8245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72444" y="3890908"/>
                  <a:ext cx="2811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08" name="Gruppieren 55307">
            <a:extLst>
              <a:ext uri="{FF2B5EF4-FFF2-40B4-BE49-F238E27FC236}">
                <a16:creationId xmlns:a16="http://schemas.microsoft.com/office/drawing/2014/main" id="{8214A74F-E2E5-3ECF-B8AA-90A4F8E83984}"/>
              </a:ext>
            </a:extLst>
          </p:cNvPr>
          <p:cNvGrpSpPr/>
          <p:nvPr/>
        </p:nvGrpSpPr>
        <p:grpSpPr>
          <a:xfrm>
            <a:off x="11247284" y="3667348"/>
            <a:ext cx="474840" cy="320400"/>
            <a:chOff x="11247284" y="3667348"/>
            <a:chExt cx="47484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B398244-1E60-0BDA-4A6F-A071F41B8740}"/>
                    </a:ext>
                  </a:extLst>
                </p14:cNvPr>
                <p14:cNvContentPartPr/>
                <p14:nvPr/>
              </p14:nvContentPartPr>
              <p14:xfrm>
                <a:off x="11247284" y="3756988"/>
                <a:ext cx="126000" cy="230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B398244-1E60-0BDA-4A6F-A071F41B87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38284" y="3748348"/>
                  <a:ext cx="143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5296" name="Freihand 55295">
                  <a:extLst>
                    <a:ext uri="{FF2B5EF4-FFF2-40B4-BE49-F238E27FC236}">
                      <a16:creationId xmlns:a16="http://schemas.microsoft.com/office/drawing/2014/main" id="{E2F92DE3-B1B4-4647-5F5A-7CC6A3BBA23F}"/>
                    </a:ext>
                  </a:extLst>
                </p14:cNvPr>
                <p14:cNvContentPartPr/>
                <p14:nvPr/>
              </p14:nvContentPartPr>
              <p14:xfrm>
                <a:off x="11406404" y="3744028"/>
                <a:ext cx="48960" cy="9720"/>
              </p14:xfrm>
            </p:contentPart>
          </mc:Choice>
          <mc:Fallback>
            <p:pic>
              <p:nvPicPr>
                <p:cNvPr id="55296" name="Freihand 55295">
                  <a:extLst>
                    <a:ext uri="{FF2B5EF4-FFF2-40B4-BE49-F238E27FC236}">
                      <a16:creationId xmlns:a16="http://schemas.microsoft.com/office/drawing/2014/main" id="{E2F92DE3-B1B4-4647-5F5A-7CC6A3BBA2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97764" y="3735028"/>
                  <a:ext cx="66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5297" name="Freihand 55296">
                  <a:extLst>
                    <a:ext uri="{FF2B5EF4-FFF2-40B4-BE49-F238E27FC236}">
                      <a16:creationId xmlns:a16="http://schemas.microsoft.com/office/drawing/2014/main" id="{5DFCA759-F764-AC2E-4276-6711FBAF77D8}"/>
                    </a:ext>
                  </a:extLst>
                </p14:cNvPr>
                <p14:cNvContentPartPr/>
                <p14:nvPr/>
              </p14:nvContentPartPr>
              <p14:xfrm>
                <a:off x="11473004" y="3667348"/>
                <a:ext cx="111960" cy="93240"/>
              </p14:xfrm>
            </p:contentPart>
          </mc:Choice>
          <mc:Fallback>
            <p:pic>
              <p:nvPicPr>
                <p:cNvPr id="55297" name="Freihand 55296">
                  <a:extLst>
                    <a:ext uri="{FF2B5EF4-FFF2-40B4-BE49-F238E27FC236}">
                      <a16:creationId xmlns:a16="http://schemas.microsoft.com/office/drawing/2014/main" id="{5DFCA759-F764-AC2E-4276-6711FBAF77D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464004" y="3658708"/>
                  <a:ext cx="129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5298" name="Freihand 55297">
                  <a:extLst>
                    <a:ext uri="{FF2B5EF4-FFF2-40B4-BE49-F238E27FC236}">
                      <a16:creationId xmlns:a16="http://schemas.microsoft.com/office/drawing/2014/main" id="{76B8007F-A7A8-5441-5356-C32CC7118D2D}"/>
                    </a:ext>
                  </a:extLst>
                </p14:cNvPr>
                <p14:cNvContentPartPr/>
                <p14:nvPr/>
              </p14:nvContentPartPr>
              <p14:xfrm>
                <a:off x="11512604" y="3710908"/>
                <a:ext cx="193680" cy="213480"/>
              </p14:xfrm>
            </p:contentPart>
          </mc:Choice>
          <mc:Fallback>
            <p:pic>
              <p:nvPicPr>
                <p:cNvPr id="55298" name="Freihand 55297">
                  <a:extLst>
                    <a:ext uri="{FF2B5EF4-FFF2-40B4-BE49-F238E27FC236}">
                      <a16:creationId xmlns:a16="http://schemas.microsoft.com/office/drawing/2014/main" id="{76B8007F-A7A8-5441-5356-C32CC7118D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503964" y="3701908"/>
                  <a:ext cx="211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5307" name="Freihand 55306">
                  <a:extLst>
                    <a:ext uri="{FF2B5EF4-FFF2-40B4-BE49-F238E27FC236}">
                      <a16:creationId xmlns:a16="http://schemas.microsoft.com/office/drawing/2014/main" id="{65D74A2C-2142-6C7B-A5D6-CA3313735C98}"/>
                    </a:ext>
                  </a:extLst>
                </p14:cNvPr>
                <p14:cNvContentPartPr/>
                <p14:nvPr/>
              </p14:nvContentPartPr>
              <p14:xfrm>
                <a:off x="11621324" y="3873628"/>
                <a:ext cx="100800" cy="101520"/>
              </p14:xfrm>
            </p:contentPart>
          </mc:Choice>
          <mc:Fallback>
            <p:pic>
              <p:nvPicPr>
                <p:cNvPr id="55307" name="Freihand 55306">
                  <a:extLst>
                    <a:ext uri="{FF2B5EF4-FFF2-40B4-BE49-F238E27FC236}">
                      <a16:creationId xmlns:a16="http://schemas.microsoft.com/office/drawing/2014/main" id="{65D74A2C-2142-6C7B-A5D6-CA3313735C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12684" y="3864988"/>
                  <a:ext cx="11844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5309" name="Freihand 55308">
                <a:extLst>
                  <a:ext uri="{FF2B5EF4-FFF2-40B4-BE49-F238E27FC236}">
                    <a16:creationId xmlns:a16="http://schemas.microsoft.com/office/drawing/2014/main" id="{7E3A574F-BB9E-8C0B-114C-C30ADAA4EE80}"/>
                  </a:ext>
                </a:extLst>
              </p14:cNvPr>
              <p14:cNvContentPartPr/>
              <p14:nvPr/>
            </p14:nvContentPartPr>
            <p14:xfrm>
              <a:off x="4652084" y="3017908"/>
              <a:ext cx="1044000" cy="456120"/>
            </p14:xfrm>
          </p:contentPart>
        </mc:Choice>
        <mc:Fallback>
          <p:pic>
            <p:nvPicPr>
              <p:cNvPr id="55309" name="Freihand 55308">
                <a:extLst>
                  <a:ext uri="{FF2B5EF4-FFF2-40B4-BE49-F238E27FC236}">
                    <a16:creationId xmlns:a16="http://schemas.microsoft.com/office/drawing/2014/main" id="{7E3A574F-BB9E-8C0B-114C-C30ADAA4EE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43444" y="3008908"/>
                <a:ext cx="106164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5310" name="Freihand 55309">
                <a:extLst>
                  <a:ext uri="{FF2B5EF4-FFF2-40B4-BE49-F238E27FC236}">
                    <a16:creationId xmlns:a16="http://schemas.microsoft.com/office/drawing/2014/main" id="{A281BECF-1CF4-C00E-4B93-4E91A04B5FA0}"/>
                  </a:ext>
                </a:extLst>
              </p14:cNvPr>
              <p14:cNvContentPartPr/>
              <p14:nvPr/>
            </p14:nvContentPartPr>
            <p14:xfrm>
              <a:off x="4685924" y="3047068"/>
              <a:ext cx="1015920" cy="412920"/>
            </p14:xfrm>
          </p:contentPart>
        </mc:Choice>
        <mc:Fallback>
          <p:pic>
            <p:nvPicPr>
              <p:cNvPr id="55310" name="Freihand 55309">
                <a:extLst>
                  <a:ext uri="{FF2B5EF4-FFF2-40B4-BE49-F238E27FC236}">
                    <a16:creationId xmlns:a16="http://schemas.microsoft.com/office/drawing/2014/main" id="{A281BECF-1CF4-C00E-4B93-4E91A04B5FA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76924" y="3038428"/>
                <a:ext cx="1033560" cy="43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329" name="Gruppieren 55328">
            <a:extLst>
              <a:ext uri="{FF2B5EF4-FFF2-40B4-BE49-F238E27FC236}">
                <a16:creationId xmlns:a16="http://schemas.microsoft.com/office/drawing/2014/main" id="{F67668C1-6C5D-0173-CA43-EB5BCD413AA4}"/>
              </a:ext>
            </a:extLst>
          </p:cNvPr>
          <p:cNvGrpSpPr/>
          <p:nvPr/>
        </p:nvGrpSpPr>
        <p:grpSpPr>
          <a:xfrm>
            <a:off x="2496764" y="3280348"/>
            <a:ext cx="2104560" cy="1968480"/>
            <a:chOff x="2496764" y="3280348"/>
            <a:chExt cx="2104560" cy="19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5311" name="Freihand 55310">
                  <a:extLst>
                    <a:ext uri="{FF2B5EF4-FFF2-40B4-BE49-F238E27FC236}">
                      <a16:creationId xmlns:a16="http://schemas.microsoft.com/office/drawing/2014/main" id="{74707BDF-BFAA-7EE1-1AE2-CF818E2D69F7}"/>
                    </a:ext>
                  </a:extLst>
                </p14:cNvPr>
                <p14:cNvContentPartPr/>
                <p14:nvPr/>
              </p14:nvContentPartPr>
              <p14:xfrm>
                <a:off x="3179324" y="3280348"/>
                <a:ext cx="1422000" cy="1630440"/>
              </p14:xfrm>
            </p:contentPart>
          </mc:Choice>
          <mc:Fallback>
            <p:pic>
              <p:nvPicPr>
                <p:cNvPr id="55311" name="Freihand 55310">
                  <a:extLst>
                    <a:ext uri="{FF2B5EF4-FFF2-40B4-BE49-F238E27FC236}">
                      <a16:creationId xmlns:a16="http://schemas.microsoft.com/office/drawing/2014/main" id="{74707BDF-BFAA-7EE1-1AE2-CF818E2D69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70324" y="3271708"/>
                  <a:ext cx="1439640" cy="164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5312" name="Freihand 55311">
                  <a:extLst>
                    <a:ext uri="{FF2B5EF4-FFF2-40B4-BE49-F238E27FC236}">
                      <a16:creationId xmlns:a16="http://schemas.microsoft.com/office/drawing/2014/main" id="{6BE2FF11-A823-7723-022A-0CCD0065872C}"/>
                    </a:ext>
                  </a:extLst>
                </p14:cNvPr>
                <p14:cNvContentPartPr/>
                <p14:nvPr/>
              </p14:nvContentPartPr>
              <p14:xfrm>
                <a:off x="2496764" y="5075668"/>
                <a:ext cx="277560" cy="163440"/>
              </p14:xfrm>
            </p:contentPart>
          </mc:Choice>
          <mc:Fallback>
            <p:pic>
              <p:nvPicPr>
                <p:cNvPr id="55312" name="Freihand 55311">
                  <a:extLst>
                    <a:ext uri="{FF2B5EF4-FFF2-40B4-BE49-F238E27FC236}">
                      <a16:creationId xmlns:a16="http://schemas.microsoft.com/office/drawing/2014/main" id="{6BE2FF11-A823-7723-022A-0CCD006587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87764" y="5066668"/>
                  <a:ext cx="295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5313" name="Freihand 55312">
                  <a:extLst>
                    <a:ext uri="{FF2B5EF4-FFF2-40B4-BE49-F238E27FC236}">
                      <a16:creationId xmlns:a16="http://schemas.microsoft.com/office/drawing/2014/main" id="{72E4C037-F210-8E4D-76CA-611C5365F193}"/>
                    </a:ext>
                  </a:extLst>
                </p14:cNvPr>
                <p14:cNvContentPartPr/>
                <p14:nvPr/>
              </p14:nvContentPartPr>
              <p14:xfrm>
                <a:off x="2933084" y="4989628"/>
                <a:ext cx="166320" cy="259200"/>
              </p14:xfrm>
            </p:contentPart>
          </mc:Choice>
          <mc:Fallback>
            <p:pic>
              <p:nvPicPr>
                <p:cNvPr id="55313" name="Freihand 55312">
                  <a:extLst>
                    <a:ext uri="{FF2B5EF4-FFF2-40B4-BE49-F238E27FC236}">
                      <a16:creationId xmlns:a16="http://schemas.microsoft.com/office/drawing/2014/main" id="{72E4C037-F210-8E4D-76CA-611C5365F1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24084" y="4980988"/>
                  <a:ext cx="183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5314" name="Freihand 55313">
                  <a:extLst>
                    <a:ext uri="{FF2B5EF4-FFF2-40B4-BE49-F238E27FC236}">
                      <a16:creationId xmlns:a16="http://schemas.microsoft.com/office/drawing/2014/main" id="{C0C4CE09-CC70-BA72-5785-C62BCEEEE75D}"/>
                    </a:ext>
                  </a:extLst>
                </p14:cNvPr>
                <p14:cNvContentPartPr/>
                <p14:nvPr/>
              </p14:nvContentPartPr>
              <p14:xfrm>
                <a:off x="3166004" y="5047588"/>
                <a:ext cx="86760" cy="134280"/>
              </p14:xfrm>
            </p:contentPart>
          </mc:Choice>
          <mc:Fallback>
            <p:pic>
              <p:nvPicPr>
                <p:cNvPr id="55314" name="Freihand 55313">
                  <a:extLst>
                    <a:ext uri="{FF2B5EF4-FFF2-40B4-BE49-F238E27FC236}">
                      <a16:creationId xmlns:a16="http://schemas.microsoft.com/office/drawing/2014/main" id="{C0C4CE09-CC70-BA72-5785-C62BCEEEE75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57004" y="5038948"/>
                  <a:ext cx="104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5316" name="Freihand 55315">
                  <a:extLst>
                    <a:ext uri="{FF2B5EF4-FFF2-40B4-BE49-F238E27FC236}">
                      <a16:creationId xmlns:a16="http://schemas.microsoft.com/office/drawing/2014/main" id="{808548C9-B84B-ECDA-2842-D5A94C569193}"/>
                    </a:ext>
                  </a:extLst>
                </p14:cNvPr>
                <p14:cNvContentPartPr/>
                <p14:nvPr/>
              </p14:nvContentPartPr>
              <p14:xfrm>
                <a:off x="3371564" y="5006908"/>
                <a:ext cx="29520" cy="152280"/>
              </p14:xfrm>
            </p:contentPart>
          </mc:Choice>
          <mc:Fallback>
            <p:pic>
              <p:nvPicPr>
                <p:cNvPr id="55316" name="Freihand 55315">
                  <a:extLst>
                    <a:ext uri="{FF2B5EF4-FFF2-40B4-BE49-F238E27FC236}">
                      <a16:creationId xmlns:a16="http://schemas.microsoft.com/office/drawing/2014/main" id="{808548C9-B84B-ECDA-2842-D5A94C56919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62924" y="4997908"/>
                  <a:ext cx="47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5317" name="Freihand 55316">
                  <a:extLst>
                    <a:ext uri="{FF2B5EF4-FFF2-40B4-BE49-F238E27FC236}">
                      <a16:creationId xmlns:a16="http://schemas.microsoft.com/office/drawing/2014/main" id="{AD21C32B-A307-86A5-70CE-F1902E3FA5DD}"/>
                    </a:ext>
                  </a:extLst>
                </p14:cNvPr>
                <p14:cNvContentPartPr/>
                <p14:nvPr/>
              </p14:nvContentPartPr>
              <p14:xfrm>
                <a:off x="3313604" y="4967668"/>
                <a:ext cx="155880" cy="206280"/>
              </p14:xfrm>
            </p:contentPart>
          </mc:Choice>
          <mc:Fallback>
            <p:pic>
              <p:nvPicPr>
                <p:cNvPr id="55317" name="Freihand 55316">
                  <a:extLst>
                    <a:ext uri="{FF2B5EF4-FFF2-40B4-BE49-F238E27FC236}">
                      <a16:creationId xmlns:a16="http://schemas.microsoft.com/office/drawing/2014/main" id="{AD21C32B-A307-86A5-70CE-F1902E3FA5D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04964" y="4959028"/>
                  <a:ext cx="173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5318" name="Freihand 55317">
                  <a:extLst>
                    <a:ext uri="{FF2B5EF4-FFF2-40B4-BE49-F238E27FC236}">
                      <a16:creationId xmlns:a16="http://schemas.microsoft.com/office/drawing/2014/main" id="{E52AA88F-C99E-0620-405E-0BCACDD81A53}"/>
                    </a:ext>
                  </a:extLst>
                </p14:cNvPr>
                <p14:cNvContentPartPr/>
                <p14:nvPr/>
              </p14:nvContentPartPr>
              <p14:xfrm>
                <a:off x="3542924" y="5056948"/>
                <a:ext cx="3240" cy="92520"/>
              </p14:xfrm>
            </p:contentPart>
          </mc:Choice>
          <mc:Fallback>
            <p:pic>
              <p:nvPicPr>
                <p:cNvPr id="55318" name="Freihand 55317">
                  <a:extLst>
                    <a:ext uri="{FF2B5EF4-FFF2-40B4-BE49-F238E27FC236}">
                      <a16:creationId xmlns:a16="http://schemas.microsoft.com/office/drawing/2014/main" id="{E52AA88F-C99E-0620-405E-0BCACDD81A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34284" y="5048308"/>
                  <a:ext cx="20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319" name="Freihand 55318">
                  <a:extLst>
                    <a:ext uri="{FF2B5EF4-FFF2-40B4-BE49-F238E27FC236}">
                      <a16:creationId xmlns:a16="http://schemas.microsoft.com/office/drawing/2014/main" id="{90F035AB-E52A-C3F2-DB3E-73FEFAB6C1A9}"/>
                    </a:ext>
                  </a:extLst>
                </p14:cNvPr>
                <p14:cNvContentPartPr/>
                <p14:nvPr/>
              </p14:nvContentPartPr>
              <p14:xfrm>
                <a:off x="3630404" y="4913668"/>
                <a:ext cx="106560" cy="188640"/>
              </p14:xfrm>
            </p:contentPart>
          </mc:Choice>
          <mc:Fallback>
            <p:pic>
              <p:nvPicPr>
                <p:cNvPr id="55319" name="Freihand 55318">
                  <a:extLst>
                    <a:ext uri="{FF2B5EF4-FFF2-40B4-BE49-F238E27FC236}">
                      <a16:creationId xmlns:a16="http://schemas.microsoft.com/office/drawing/2014/main" id="{90F035AB-E52A-C3F2-DB3E-73FEFAB6C1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21404" y="4905028"/>
                  <a:ext cx="124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5320" name="Freihand 55319">
                  <a:extLst>
                    <a:ext uri="{FF2B5EF4-FFF2-40B4-BE49-F238E27FC236}">
                      <a16:creationId xmlns:a16="http://schemas.microsoft.com/office/drawing/2014/main" id="{48EC2BF6-5EA1-E6CA-789B-595DAF44D759}"/>
                    </a:ext>
                  </a:extLst>
                </p14:cNvPr>
                <p14:cNvContentPartPr/>
                <p14:nvPr/>
              </p14:nvContentPartPr>
              <p14:xfrm>
                <a:off x="3980684" y="4920148"/>
                <a:ext cx="115920" cy="135360"/>
              </p14:xfrm>
            </p:contentPart>
          </mc:Choice>
          <mc:Fallback>
            <p:pic>
              <p:nvPicPr>
                <p:cNvPr id="55320" name="Freihand 55319">
                  <a:extLst>
                    <a:ext uri="{FF2B5EF4-FFF2-40B4-BE49-F238E27FC236}">
                      <a16:creationId xmlns:a16="http://schemas.microsoft.com/office/drawing/2014/main" id="{48EC2BF6-5EA1-E6CA-789B-595DAF44D75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72044" y="4911508"/>
                  <a:ext cx="133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5321" name="Freihand 55320">
                  <a:extLst>
                    <a:ext uri="{FF2B5EF4-FFF2-40B4-BE49-F238E27FC236}">
                      <a16:creationId xmlns:a16="http://schemas.microsoft.com/office/drawing/2014/main" id="{464FA549-306F-B8B8-B018-72FAE62435D8}"/>
                    </a:ext>
                  </a:extLst>
                </p14:cNvPr>
                <p14:cNvContentPartPr/>
                <p14:nvPr/>
              </p14:nvContentPartPr>
              <p14:xfrm>
                <a:off x="3896084" y="4975948"/>
                <a:ext cx="193320" cy="49320"/>
              </p14:xfrm>
            </p:contentPart>
          </mc:Choice>
          <mc:Fallback>
            <p:pic>
              <p:nvPicPr>
                <p:cNvPr id="55321" name="Freihand 55320">
                  <a:extLst>
                    <a:ext uri="{FF2B5EF4-FFF2-40B4-BE49-F238E27FC236}">
                      <a16:creationId xmlns:a16="http://schemas.microsoft.com/office/drawing/2014/main" id="{464FA549-306F-B8B8-B018-72FAE62435D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87444" y="4967308"/>
                  <a:ext cx="21096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42" name="Gruppieren 55341">
            <a:extLst>
              <a:ext uri="{FF2B5EF4-FFF2-40B4-BE49-F238E27FC236}">
                <a16:creationId xmlns:a16="http://schemas.microsoft.com/office/drawing/2014/main" id="{2414931F-0363-C4C2-51E2-48B74B982388}"/>
              </a:ext>
            </a:extLst>
          </p:cNvPr>
          <p:cNvGrpSpPr/>
          <p:nvPr/>
        </p:nvGrpSpPr>
        <p:grpSpPr>
          <a:xfrm>
            <a:off x="4943684" y="4826548"/>
            <a:ext cx="2201040" cy="288000"/>
            <a:chOff x="4943684" y="4826548"/>
            <a:chExt cx="220104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5322" name="Freihand 55321">
                  <a:extLst>
                    <a:ext uri="{FF2B5EF4-FFF2-40B4-BE49-F238E27FC236}">
                      <a16:creationId xmlns:a16="http://schemas.microsoft.com/office/drawing/2014/main" id="{9FBF0732-9CD3-3B0B-CC4A-54B5672E434F}"/>
                    </a:ext>
                  </a:extLst>
                </p14:cNvPr>
                <p14:cNvContentPartPr/>
                <p14:nvPr/>
              </p14:nvContentPartPr>
              <p14:xfrm>
                <a:off x="4943684" y="4856788"/>
                <a:ext cx="195120" cy="221040"/>
              </p14:xfrm>
            </p:contentPart>
          </mc:Choice>
          <mc:Fallback>
            <p:pic>
              <p:nvPicPr>
                <p:cNvPr id="55322" name="Freihand 55321">
                  <a:extLst>
                    <a:ext uri="{FF2B5EF4-FFF2-40B4-BE49-F238E27FC236}">
                      <a16:creationId xmlns:a16="http://schemas.microsoft.com/office/drawing/2014/main" id="{9FBF0732-9CD3-3B0B-CC4A-54B5672E43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34684" y="4847788"/>
                  <a:ext cx="212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5323" name="Freihand 55322">
                  <a:extLst>
                    <a:ext uri="{FF2B5EF4-FFF2-40B4-BE49-F238E27FC236}">
                      <a16:creationId xmlns:a16="http://schemas.microsoft.com/office/drawing/2014/main" id="{7646CE61-B6E0-7088-A42A-8E8FB320C482}"/>
                    </a:ext>
                  </a:extLst>
                </p14:cNvPr>
                <p14:cNvContentPartPr/>
                <p14:nvPr/>
              </p14:nvContentPartPr>
              <p14:xfrm>
                <a:off x="5242484" y="4908628"/>
                <a:ext cx="13680" cy="140760"/>
              </p14:xfrm>
            </p:contentPart>
          </mc:Choice>
          <mc:Fallback>
            <p:pic>
              <p:nvPicPr>
                <p:cNvPr id="55323" name="Freihand 55322">
                  <a:extLst>
                    <a:ext uri="{FF2B5EF4-FFF2-40B4-BE49-F238E27FC236}">
                      <a16:creationId xmlns:a16="http://schemas.microsoft.com/office/drawing/2014/main" id="{7646CE61-B6E0-7088-A42A-8E8FB320C48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33484" y="4899988"/>
                  <a:ext cx="31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324" name="Freihand 55323">
                  <a:extLst>
                    <a:ext uri="{FF2B5EF4-FFF2-40B4-BE49-F238E27FC236}">
                      <a16:creationId xmlns:a16="http://schemas.microsoft.com/office/drawing/2014/main" id="{41A51E5A-69BE-5CC1-666E-0B8F0CEFCFDA}"/>
                    </a:ext>
                  </a:extLst>
                </p14:cNvPr>
                <p14:cNvContentPartPr/>
                <p14:nvPr/>
              </p14:nvContentPartPr>
              <p14:xfrm>
                <a:off x="5147084" y="4889188"/>
                <a:ext cx="339840" cy="209160"/>
              </p14:xfrm>
            </p:contentPart>
          </mc:Choice>
          <mc:Fallback>
            <p:pic>
              <p:nvPicPr>
                <p:cNvPr id="55324" name="Freihand 55323">
                  <a:extLst>
                    <a:ext uri="{FF2B5EF4-FFF2-40B4-BE49-F238E27FC236}">
                      <a16:creationId xmlns:a16="http://schemas.microsoft.com/office/drawing/2014/main" id="{41A51E5A-69BE-5CC1-666E-0B8F0CEFCFD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38444" y="4880188"/>
                  <a:ext cx="357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325" name="Freihand 55324">
                  <a:extLst>
                    <a:ext uri="{FF2B5EF4-FFF2-40B4-BE49-F238E27FC236}">
                      <a16:creationId xmlns:a16="http://schemas.microsoft.com/office/drawing/2014/main" id="{C1A56588-00AC-EAE2-6102-BEFAF223D161}"/>
                    </a:ext>
                  </a:extLst>
                </p14:cNvPr>
                <p14:cNvContentPartPr/>
                <p14:nvPr/>
              </p14:nvContentPartPr>
              <p14:xfrm>
                <a:off x="5389724" y="4862548"/>
                <a:ext cx="208440" cy="123840"/>
              </p14:xfrm>
            </p:contentPart>
          </mc:Choice>
          <mc:Fallback>
            <p:pic>
              <p:nvPicPr>
                <p:cNvPr id="55325" name="Freihand 55324">
                  <a:extLst>
                    <a:ext uri="{FF2B5EF4-FFF2-40B4-BE49-F238E27FC236}">
                      <a16:creationId xmlns:a16="http://schemas.microsoft.com/office/drawing/2014/main" id="{C1A56588-00AC-EAE2-6102-BEFAF223D1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80724" y="4853908"/>
                  <a:ext cx="226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326" name="Freihand 55325">
                  <a:extLst>
                    <a:ext uri="{FF2B5EF4-FFF2-40B4-BE49-F238E27FC236}">
                      <a16:creationId xmlns:a16="http://schemas.microsoft.com/office/drawing/2014/main" id="{3FAFA533-1E6B-10EF-D234-98909FBC9323}"/>
                    </a:ext>
                  </a:extLst>
                </p14:cNvPr>
                <p14:cNvContentPartPr/>
                <p14:nvPr/>
              </p14:nvContentPartPr>
              <p14:xfrm>
                <a:off x="5736764" y="4969828"/>
                <a:ext cx="235080" cy="58320"/>
              </p14:xfrm>
            </p:contentPart>
          </mc:Choice>
          <mc:Fallback>
            <p:pic>
              <p:nvPicPr>
                <p:cNvPr id="55326" name="Freihand 55325">
                  <a:extLst>
                    <a:ext uri="{FF2B5EF4-FFF2-40B4-BE49-F238E27FC236}">
                      <a16:creationId xmlns:a16="http://schemas.microsoft.com/office/drawing/2014/main" id="{3FAFA533-1E6B-10EF-D234-98909FBC932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27764" y="4960828"/>
                  <a:ext cx="252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327" name="Freihand 55326">
                  <a:extLst>
                    <a:ext uri="{FF2B5EF4-FFF2-40B4-BE49-F238E27FC236}">
                      <a16:creationId xmlns:a16="http://schemas.microsoft.com/office/drawing/2014/main" id="{D96C4961-CFE5-721F-5589-95098D6978D5}"/>
                    </a:ext>
                  </a:extLst>
                </p14:cNvPr>
                <p14:cNvContentPartPr/>
                <p14:nvPr/>
              </p14:nvContentPartPr>
              <p14:xfrm>
                <a:off x="6143204" y="4866868"/>
                <a:ext cx="89280" cy="247680"/>
              </p14:xfrm>
            </p:contentPart>
          </mc:Choice>
          <mc:Fallback>
            <p:pic>
              <p:nvPicPr>
                <p:cNvPr id="55327" name="Freihand 55326">
                  <a:extLst>
                    <a:ext uri="{FF2B5EF4-FFF2-40B4-BE49-F238E27FC236}">
                      <a16:creationId xmlns:a16="http://schemas.microsoft.com/office/drawing/2014/main" id="{D96C4961-CFE5-721F-5589-95098D6978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34204" y="4857868"/>
                  <a:ext cx="106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330" name="Freihand 55329">
                  <a:extLst>
                    <a:ext uri="{FF2B5EF4-FFF2-40B4-BE49-F238E27FC236}">
                      <a16:creationId xmlns:a16="http://schemas.microsoft.com/office/drawing/2014/main" id="{C0F19739-0B82-9627-ED73-8CD96E6D64F4}"/>
                    </a:ext>
                  </a:extLst>
                </p14:cNvPr>
                <p14:cNvContentPartPr/>
                <p14:nvPr/>
              </p14:nvContentPartPr>
              <p14:xfrm>
                <a:off x="6433364" y="4913668"/>
                <a:ext cx="39600" cy="188280"/>
              </p14:xfrm>
            </p:contentPart>
          </mc:Choice>
          <mc:Fallback>
            <p:pic>
              <p:nvPicPr>
                <p:cNvPr id="55330" name="Freihand 55329">
                  <a:extLst>
                    <a:ext uri="{FF2B5EF4-FFF2-40B4-BE49-F238E27FC236}">
                      <a16:creationId xmlns:a16="http://schemas.microsoft.com/office/drawing/2014/main" id="{C0F19739-0B82-9627-ED73-8CD96E6D64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24364" y="4904668"/>
                  <a:ext cx="57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331" name="Freihand 55330">
                  <a:extLst>
                    <a:ext uri="{FF2B5EF4-FFF2-40B4-BE49-F238E27FC236}">
                      <a16:creationId xmlns:a16="http://schemas.microsoft.com/office/drawing/2014/main" id="{6D220BDA-75D5-FEE5-572E-D3D40DDC0A20}"/>
                    </a:ext>
                  </a:extLst>
                </p14:cNvPr>
                <p14:cNvContentPartPr/>
                <p14:nvPr/>
              </p14:nvContentPartPr>
              <p14:xfrm>
                <a:off x="6378644" y="4890628"/>
                <a:ext cx="145440" cy="25200"/>
              </p14:xfrm>
            </p:contentPart>
          </mc:Choice>
          <mc:Fallback>
            <p:pic>
              <p:nvPicPr>
                <p:cNvPr id="55331" name="Freihand 55330">
                  <a:extLst>
                    <a:ext uri="{FF2B5EF4-FFF2-40B4-BE49-F238E27FC236}">
                      <a16:creationId xmlns:a16="http://schemas.microsoft.com/office/drawing/2014/main" id="{6D220BDA-75D5-FEE5-572E-D3D40DDC0A2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70004" y="4881628"/>
                  <a:ext cx="163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332" name="Freihand 55331">
                  <a:extLst>
                    <a:ext uri="{FF2B5EF4-FFF2-40B4-BE49-F238E27FC236}">
                      <a16:creationId xmlns:a16="http://schemas.microsoft.com/office/drawing/2014/main" id="{C2285BE4-9858-9905-7CBC-2AC664DEF2FD}"/>
                    </a:ext>
                  </a:extLst>
                </p14:cNvPr>
                <p14:cNvContentPartPr/>
                <p14:nvPr/>
              </p14:nvContentPartPr>
              <p14:xfrm>
                <a:off x="6395204" y="4984228"/>
                <a:ext cx="127800" cy="26280"/>
              </p14:xfrm>
            </p:contentPart>
          </mc:Choice>
          <mc:Fallback>
            <p:pic>
              <p:nvPicPr>
                <p:cNvPr id="55332" name="Freihand 55331">
                  <a:extLst>
                    <a:ext uri="{FF2B5EF4-FFF2-40B4-BE49-F238E27FC236}">
                      <a16:creationId xmlns:a16="http://schemas.microsoft.com/office/drawing/2014/main" id="{C2285BE4-9858-9905-7CBC-2AC664DEF2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86564" y="4975588"/>
                  <a:ext cx="145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333" name="Freihand 55332">
                  <a:extLst>
                    <a:ext uri="{FF2B5EF4-FFF2-40B4-BE49-F238E27FC236}">
                      <a16:creationId xmlns:a16="http://schemas.microsoft.com/office/drawing/2014/main" id="{1C6B5B64-30A1-3713-6324-2ED0CDA7F554}"/>
                    </a:ext>
                  </a:extLst>
                </p14:cNvPr>
                <p14:cNvContentPartPr/>
                <p14:nvPr/>
              </p14:nvContentPartPr>
              <p14:xfrm>
                <a:off x="6435884" y="4935628"/>
                <a:ext cx="33840" cy="149040"/>
              </p14:xfrm>
            </p:contentPart>
          </mc:Choice>
          <mc:Fallback>
            <p:pic>
              <p:nvPicPr>
                <p:cNvPr id="55333" name="Freihand 55332">
                  <a:extLst>
                    <a:ext uri="{FF2B5EF4-FFF2-40B4-BE49-F238E27FC236}">
                      <a16:creationId xmlns:a16="http://schemas.microsoft.com/office/drawing/2014/main" id="{1C6B5B64-30A1-3713-6324-2ED0CDA7F5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27244" y="4926628"/>
                  <a:ext cx="51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334" name="Freihand 55333">
                  <a:extLst>
                    <a:ext uri="{FF2B5EF4-FFF2-40B4-BE49-F238E27FC236}">
                      <a16:creationId xmlns:a16="http://schemas.microsoft.com/office/drawing/2014/main" id="{57C4EB9C-F661-6237-F172-223A6DF9BB17}"/>
                    </a:ext>
                  </a:extLst>
                </p14:cNvPr>
                <p14:cNvContentPartPr/>
                <p14:nvPr/>
              </p14:nvContentPartPr>
              <p14:xfrm>
                <a:off x="6572684" y="4939228"/>
                <a:ext cx="81000" cy="108360"/>
              </p14:xfrm>
            </p:contentPart>
          </mc:Choice>
          <mc:Fallback>
            <p:pic>
              <p:nvPicPr>
                <p:cNvPr id="55334" name="Freihand 55333">
                  <a:extLst>
                    <a:ext uri="{FF2B5EF4-FFF2-40B4-BE49-F238E27FC236}">
                      <a16:creationId xmlns:a16="http://schemas.microsoft.com/office/drawing/2014/main" id="{57C4EB9C-F661-6237-F172-223A6DF9BB1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63684" y="4930228"/>
                  <a:ext cx="98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335" name="Freihand 55334">
                  <a:extLst>
                    <a:ext uri="{FF2B5EF4-FFF2-40B4-BE49-F238E27FC236}">
                      <a16:creationId xmlns:a16="http://schemas.microsoft.com/office/drawing/2014/main" id="{C22C1271-4E03-C658-58F0-903879AE7118}"/>
                    </a:ext>
                  </a:extLst>
                </p14:cNvPr>
                <p14:cNvContentPartPr/>
                <p14:nvPr/>
              </p14:nvContentPartPr>
              <p14:xfrm>
                <a:off x="6700484" y="4851388"/>
                <a:ext cx="85680" cy="159120"/>
              </p14:xfrm>
            </p:contentPart>
          </mc:Choice>
          <mc:Fallback>
            <p:pic>
              <p:nvPicPr>
                <p:cNvPr id="55335" name="Freihand 55334">
                  <a:extLst>
                    <a:ext uri="{FF2B5EF4-FFF2-40B4-BE49-F238E27FC236}">
                      <a16:creationId xmlns:a16="http://schemas.microsoft.com/office/drawing/2014/main" id="{C22C1271-4E03-C658-58F0-903879AE711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91844" y="4842748"/>
                  <a:ext cx="103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336" name="Freihand 55335">
                  <a:extLst>
                    <a:ext uri="{FF2B5EF4-FFF2-40B4-BE49-F238E27FC236}">
                      <a16:creationId xmlns:a16="http://schemas.microsoft.com/office/drawing/2014/main" id="{F5F0B2D9-824B-6EE6-5F33-A2AFF1BC60AD}"/>
                    </a:ext>
                  </a:extLst>
                </p14:cNvPr>
                <p14:cNvContentPartPr/>
                <p14:nvPr/>
              </p14:nvContentPartPr>
              <p14:xfrm>
                <a:off x="6599684" y="4826548"/>
                <a:ext cx="18000" cy="10800"/>
              </p14:xfrm>
            </p:contentPart>
          </mc:Choice>
          <mc:Fallback>
            <p:pic>
              <p:nvPicPr>
                <p:cNvPr id="55336" name="Freihand 55335">
                  <a:extLst>
                    <a:ext uri="{FF2B5EF4-FFF2-40B4-BE49-F238E27FC236}">
                      <a16:creationId xmlns:a16="http://schemas.microsoft.com/office/drawing/2014/main" id="{F5F0B2D9-824B-6EE6-5F33-A2AFF1BC60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90684" y="4817908"/>
                  <a:ext cx="35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337" name="Freihand 55336">
                  <a:extLst>
                    <a:ext uri="{FF2B5EF4-FFF2-40B4-BE49-F238E27FC236}">
                      <a16:creationId xmlns:a16="http://schemas.microsoft.com/office/drawing/2014/main" id="{F94E7B0E-74CC-66D4-0392-D4CC98E77822}"/>
                    </a:ext>
                  </a:extLst>
                </p14:cNvPr>
                <p14:cNvContentPartPr/>
                <p14:nvPr/>
              </p14:nvContentPartPr>
              <p14:xfrm>
                <a:off x="6478004" y="4921588"/>
                <a:ext cx="29160" cy="161640"/>
              </p14:xfrm>
            </p:contentPart>
          </mc:Choice>
          <mc:Fallback>
            <p:pic>
              <p:nvPicPr>
                <p:cNvPr id="55337" name="Freihand 55336">
                  <a:extLst>
                    <a:ext uri="{FF2B5EF4-FFF2-40B4-BE49-F238E27FC236}">
                      <a16:creationId xmlns:a16="http://schemas.microsoft.com/office/drawing/2014/main" id="{F94E7B0E-74CC-66D4-0392-D4CC98E7782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69004" y="4912588"/>
                  <a:ext cx="46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339" name="Freihand 55338">
                  <a:extLst>
                    <a:ext uri="{FF2B5EF4-FFF2-40B4-BE49-F238E27FC236}">
                      <a16:creationId xmlns:a16="http://schemas.microsoft.com/office/drawing/2014/main" id="{B42B4A2A-3833-772A-0A73-25991015FF98}"/>
                    </a:ext>
                  </a:extLst>
                </p14:cNvPr>
                <p14:cNvContentPartPr/>
                <p14:nvPr/>
              </p14:nvContentPartPr>
              <p14:xfrm>
                <a:off x="6851324" y="5005108"/>
                <a:ext cx="16920" cy="10800"/>
              </p14:xfrm>
            </p:contentPart>
          </mc:Choice>
          <mc:Fallback>
            <p:pic>
              <p:nvPicPr>
                <p:cNvPr id="55339" name="Freihand 55338">
                  <a:extLst>
                    <a:ext uri="{FF2B5EF4-FFF2-40B4-BE49-F238E27FC236}">
                      <a16:creationId xmlns:a16="http://schemas.microsoft.com/office/drawing/2014/main" id="{B42B4A2A-3833-772A-0A73-25991015FF9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42684" y="4996468"/>
                  <a:ext cx="34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340" name="Freihand 55339">
                  <a:extLst>
                    <a:ext uri="{FF2B5EF4-FFF2-40B4-BE49-F238E27FC236}">
                      <a16:creationId xmlns:a16="http://schemas.microsoft.com/office/drawing/2014/main" id="{0DDC8CBE-1AB8-91D1-27A2-B37CDB467261}"/>
                    </a:ext>
                  </a:extLst>
                </p14:cNvPr>
                <p14:cNvContentPartPr/>
                <p14:nvPr/>
              </p14:nvContentPartPr>
              <p14:xfrm>
                <a:off x="7028444" y="4869748"/>
                <a:ext cx="116280" cy="156240"/>
              </p14:xfrm>
            </p:contentPart>
          </mc:Choice>
          <mc:Fallback>
            <p:pic>
              <p:nvPicPr>
                <p:cNvPr id="55340" name="Freihand 55339">
                  <a:extLst>
                    <a:ext uri="{FF2B5EF4-FFF2-40B4-BE49-F238E27FC236}">
                      <a16:creationId xmlns:a16="http://schemas.microsoft.com/office/drawing/2014/main" id="{0DDC8CBE-1AB8-91D1-27A2-B37CDB4672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19444" y="4860748"/>
                  <a:ext cx="133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341" name="Freihand 55340">
                  <a:extLst>
                    <a:ext uri="{FF2B5EF4-FFF2-40B4-BE49-F238E27FC236}">
                      <a16:creationId xmlns:a16="http://schemas.microsoft.com/office/drawing/2014/main" id="{B823C325-BBF9-0BDB-A231-1E266B88299E}"/>
                    </a:ext>
                  </a:extLst>
                </p14:cNvPr>
                <p14:cNvContentPartPr/>
                <p14:nvPr/>
              </p14:nvContentPartPr>
              <p14:xfrm>
                <a:off x="6930164" y="4910428"/>
                <a:ext cx="199800" cy="42840"/>
              </p14:xfrm>
            </p:contentPart>
          </mc:Choice>
          <mc:Fallback>
            <p:pic>
              <p:nvPicPr>
                <p:cNvPr id="55341" name="Freihand 55340">
                  <a:extLst>
                    <a:ext uri="{FF2B5EF4-FFF2-40B4-BE49-F238E27FC236}">
                      <a16:creationId xmlns:a16="http://schemas.microsoft.com/office/drawing/2014/main" id="{B823C325-BBF9-0BDB-A231-1E266B88299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1524" y="4901428"/>
                  <a:ext cx="21744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49" name="Gruppieren 55348">
            <a:extLst>
              <a:ext uri="{FF2B5EF4-FFF2-40B4-BE49-F238E27FC236}">
                <a16:creationId xmlns:a16="http://schemas.microsoft.com/office/drawing/2014/main" id="{CFF909A1-2C9A-9FE3-F048-FFB2A324A799}"/>
              </a:ext>
            </a:extLst>
          </p:cNvPr>
          <p:cNvGrpSpPr/>
          <p:nvPr/>
        </p:nvGrpSpPr>
        <p:grpSpPr>
          <a:xfrm>
            <a:off x="2509004" y="5538628"/>
            <a:ext cx="353160" cy="244800"/>
            <a:chOff x="2509004" y="5538628"/>
            <a:chExt cx="35316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5343" name="Freihand 55342">
                  <a:extLst>
                    <a:ext uri="{FF2B5EF4-FFF2-40B4-BE49-F238E27FC236}">
                      <a16:creationId xmlns:a16="http://schemas.microsoft.com/office/drawing/2014/main" id="{18BD3922-451D-1934-A760-84DFFC55AD67}"/>
                    </a:ext>
                  </a:extLst>
                </p14:cNvPr>
                <p14:cNvContentPartPr/>
                <p14:nvPr/>
              </p14:nvContentPartPr>
              <p14:xfrm>
                <a:off x="2509004" y="5666788"/>
                <a:ext cx="191160" cy="12240"/>
              </p14:xfrm>
            </p:contentPart>
          </mc:Choice>
          <mc:Fallback>
            <p:pic>
              <p:nvPicPr>
                <p:cNvPr id="55343" name="Freihand 55342">
                  <a:extLst>
                    <a:ext uri="{FF2B5EF4-FFF2-40B4-BE49-F238E27FC236}">
                      <a16:creationId xmlns:a16="http://schemas.microsoft.com/office/drawing/2014/main" id="{18BD3922-451D-1934-A760-84DFFC55AD6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00004" y="5657788"/>
                  <a:ext cx="208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5344" name="Freihand 55343">
                  <a:extLst>
                    <a:ext uri="{FF2B5EF4-FFF2-40B4-BE49-F238E27FC236}">
                      <a16:creationId xmlns:a16="http://schemas.microsoft.com/office/drawing/2014/main" id="{06B60B09-7A0F-4BBB-42D6-19AA2144D276}"/>
                    </a:ext>
                  </a:extLst>
                </p14:cNvPr>
                <p14:cNvContentPartPr/>
                <p14:nvPr/>
              </p14:nvContentPartPr>
              <p14:xfrm>
                <a:off x="2524124" y="5722588"/>
                <a:ext cx="136080" cy="14040"/>
              </p14:xfrm>
            </p:contentPart>
          </mc:Choice>
          <mc:Fallback>
            <p:pic>
              <p:nvPicPr>
                <p:cNvPr id="55344" name="Freihand 55343">
                  <a:extLst>
                    <a:ext uri="{FF2B5EF4-FFF2-40B4-BE49-F238E27FC236}">
                      <a16:creationId xmlns:a16="http://schemas.microsoft.com/office/drawing/2014/main" id="{06B60B09-7A0F-4BBB-42D6-19AA2144D27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15124" y="5713948"/>
                  <a:ext cx="153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5345" name="Freihand 55344">
                  <a:extLst>
                    <a:ext uri="{FF2B5EF4-FFF2-40B4-BE49-F238E27FC236}">
                      <a16:creationId xmlns:a16="http://schemas.microsoft.com/office/drawing/2014/main" id="{31DDAEE8-A745-7F88-19DA-41CC95F76DDC}"/>
                    </a:ext>
                  </a:extLst>
                </p14:cNvPr>
                <p14:cNvContentPartPr/>
                <p14:nvPr/>
              </p14:nvContentPartPr>
              <p14:xfrm>
                <a:off x="2757044" y="5538628"/>
                <a:ext cx="105120" cy="244800"/>
              </p14:xfrm>
            </p:contentPart>
          </mc:Choice>
          <mc:Fallback>
            <p:pic>
              <p:nvPicPr>
                <p:cNvPr id="55345" name="Freihand 55344">
                  <a:extLst>
                    <a:ext uri="{FF2B5EF4-FFF2-40B4-BE49-F238E27FC236}">
                      <a16:creationId xmlns:a16="http://schemas.microsoft.com/office/drawing/2014/main" id="{31DDAEE8-A745-7F88-19DA-41CC95F76DD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48404" y="5529988"/>
                  <a:ext cx="12276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67" name="Gruppieren 55366">
            <a:extLst>
              <a:ext uri="{FF2B5EF4-FFF2-40B4-BE49-F238E27FC236}">
                <a16:creationId xmlns:a16="http://schemas.microsoft.com/office/drawing/2014/main" id="{C5FA1FE5-96B3-B59F-D692-94D863A0D239}"/>
              </a:ext>
            </a:extLst>
          </p:cNvPr>
          <p:cNvGrpSpPr/>
          <p:nvPr/>
        </p:nvGrpSpPr>
        <p:grpSpPr>
          <a:xfrm>
            <a:off x="3199484" y="5339908"/>
            <a:ext cx="1354320" cy="801000"/>
            <a:chOff x="3199484" y="5339908"/>
            <a:chExt cx="1354320" cy="80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5346" name="Freihand 55345">
                  <a:extLst>
                    <a:ext uri="{FF2B5EF4-FFF2-40B4-BE49-F238E27FC236}">
                      <a16:creationId xmlns:a16="http://schemas.microsoft.com/office/drawing/2014/main" id="{67FF0E25-40A6-DBF9-5F8D-E374B079F864}"/>
                    </a:ext>
                  </a:extLst>
                </p14:cNvPr>
                <p14:cNvContentPartPr/>
                <p14:nvPr/>
              </p14:nvContentPartPr>
              <p14:xfrm>
                <a:off x="3199484" y="5496508"/>
                <a:ext cx="174240" cy="223200"/>
              </p14:xfrm>
            </p:contentPart>
          </mc:Choice>
          <mc:Fallback>
            <p:pic>
              <p:nvPicPr>
                <p:cNvPr id="55346" name="Freihand 55345">
                  <a:extLst>
                    <a:ext uri="{FF2B5EF4-FFF2-40B4-BE49-F238E27FC236}">
                      <a16:creationId xmlns:a16="http://schemas.microsoft.com/office/drawing/2014/main" id="{67FF0E25-40A6-DBF9-5F8D-E374B079F8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90844" y="5487868"/>
                  <a:ext cx="191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5347" name="Freihand 55346">
                  <a:extLst>
                    <a:ext uri="{FF2B5EF4-FFF2-40B4-BE49-F238E27FC236}">
                      <a16:creationId xmlns:a16="http://schemas.microsoft.com/office/drawing/2014/main" id="{1274FCBD-399C-5E52-2502-EC67EE94DA96}"/>
                    </a:ext>
                  </a:extLst>
                </p14:cNvPr>
                <p14:cNvContentPartPr/>
                <p14:nvPr/>
              </p14:nvContentPartPr>
              <p14:xfrm>
                <a:off x="3454364" y="5498668"/>
                <a:ext cx="124200" cy="179640"/>
              </p14:xfrm>
            </p:contentPart>
          </mc:Choice>
          <mc:Fallback>
            <p:pic>
              <p:nvPicPr>
                <p:cNvPr id="55347" name="Freihand 55346">
                  <a:extLst>
                    <a:ext uri="{FF2B5EF4-FFF2-40B4-BE49-F238E27FC236}">
                      <a16:creationId xmlns:a16="http://schemas.microsoft.com/office/drawing/2014/main" id="{1274FCBD-399C-5E52-2502-EC67EE94DA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45724" y="5489668"/>
                  <a:ext cx="141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5350" name="Freihand 55349">
                  <a:extLst>
                    <a:ext uri="{FF2B5EF4-FFF2-40B4-BE49-F238E27FC236}">
                      <a16:creationId xmlns:a16="http://schemas.microsoft.com/office/drawing/2014/main" id="{F3401BE3-AD31-DA3B-5C3F-642B9D1DD593}"/>
                    </a:ext>
                  </a:extLst>
                </p14:cNvPr>
                <p14:cNvContentPartPr/>
                <p14:nvPr/>
              </p14:nvContentPartPr>
              <p14:xfrm>
                <a:off x="3809684" y="5460868"/>
                <a:ext cx="37440" cy="129960"/>
              </p14:xfrm>
            </p:contentPart>
          </mc:Choice>
          <mc:Fallback>
            <p:pic>
              <p:nvPicPr>
                <p:cNvPr id="55350" name="Freihand 55349">
                  <a:extLst>
                    <a:ext uri="{FF2B5EF4-FFF2-40B4-BE49-F238E27FC236}">
                      <a16:creationId xmlns:a16="http://schemas.microsoft.com/office/drawing/2014/main" id="{F3401BE3-AD31-DA3B-5C3F-642B9D1DD59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01044" y="5452228"/>
                  <a:ext cx="55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5351" name="Freihand 55350">
                  <a:extLst>
                    <a:ext uri="{FF2B5EF4-FFF2-40B4-BE49-F238E27FC236}">
                      <a16:creationId xmlns:a16="http://schemas.microsoft.com/office/drawing/2014/main" id="{5EAD26EA-4585-149C-6670-FD505B2F1AE0}"/>
                    </a:ext>
                  </a:extLst>
                </p14:cNvPr>
                <p14:cNvContentPartPr/>
                <p14:nvPr/>
              </p14:nvContentPartPr>
              <p14:xfrm>
                <a:off x="3751364" y="5396428"/>
                <a:ext cx="178200" cy="203040"/>
              </p14:xfrm>
            </p:contentPart>
          </mc:Choice>
          <mc:Fallback>
            <p:pic>
              <p:nvPicPr>
                <p:cNvPr id="55351" name="Freihand 55350">
                  <a:extLst>
                    <a:ext uri="{FF2B5EF4-FFF2-40B4-BE49-F238E27FC236}">
                      <a16:creationId xmlns:a16="http://schemas.microsoft.com/office/drawing/2014/main" id="{5EAD26EA-4585-149C-6670-FD505B2F1AE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42364" y="5387428"/>
                  <a:ext cx="195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5352" name="Freihand 55351">
                  <a:extLst>
                    <a:ext uri="{FF2B5EF4-FFF2-40B4-BE49-F238E27FC236}">
                      <a16:creationId xmlns:a16="http://schemas.microsoft.com/office/drawing/2014/main" id="{3D3815A1-A67B-C7F2-2C85-F5E9A4FE4176}"/>
                    </a:ext>
                  </a:extLst>
                </p14:cNvPr>
                <p14:cNvContentPartPr/>
                <p14:nvPr/>
              </p14:nvContentPartPr>
              <p14:xfrm>
                <a:off x="3983204" y="5479228"/>
                <a:ext cx="14040" cy="113760"/>
              </p14:xfrm>
            </p:contentPart>
          </mc:Choice>
          <mc:Fallback>
            <p:pic>
              <p:nvPicPr>
                <p:cNvPr id="55352" name="Freihand 55351">
                  <a:extLst>
                    <a:ext uri="{FF2B5EF4-FFF2-40B4-BE49-F238E27FC236}">
                      <a16:creationId xmlns:a16="http://schemas.microsoft.com/office/drawing/2014/main" id="{3D3815A1-A67B-C7F2-2C85-F5E9A4FE417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74564" y="5470228"/>
                  <a:ext cx="31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5353" name="Freihand 55352">
                  <a:extLst>
                    <a:ext uri="{FF2B5EF4-FFF2-40B4-BE49-F238E27FC236}">
                      <a16:creationId xmlns:a16="http://schemas.microsoft.com/office/drawing/2014/main" id="{0839713C-1A98-9C22-0A08-1CE0987AF811}"/>
                    </a:ext>
                  </a:extLst>
                </p14:cNvPr>
                <p14:cNvContentPartPr/>
                <p14:nvPr/>
              </p14:nvContentPartPr>
              <p14:xfrm>
                <a:off x="4069964" y="5362588"/>
                <a:ext cx="107640" cy="181440"/>
              </p14:xfrm>
            </p:contentPart>
          </mc:Choice>
          <mc:Fallback>
            <p:pic>
              <p:nvPicPr>
                <p:cNvPr id="55353" name="Freihand 55352">
                  <a:extLst>
                    <a:ext uri="{FF2B5EF4-FFF2-40B4-BE49-F238E27FC236}">
                      <a16:creationId xmlns:a16="http://schemas.microsoft.com/office/drawing/2014/main" id="{0839713C-1A98-9C22-0A08-1CE0987AF81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60964" y="5353588"/>
                  <a:ext cx="125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5354" name="Freihand 55353">
                  <a:extLst>
                    <a:ext uri="{FF2B5EF4-FFF2-40B4-BE49-F238E27FC236}">
                      <a16:creationId xmlns:a16="http://schemas.microsoft.com/office/drawing/2014/main" id="{6B575690-3EA6-C3F1-7933-DC88813AA3AB}"/>
                    </a:ext>
                  </a:extLst>
                </p14:cNvPr>
                <p14:cNvContentPartPr/>
                <p14:nvPr/>
              </p14:nvContentPartPr>
              <p14:xfrm>
                <a:off x="4248884" y="5339908"/>
                <a:ext cx="127080" cy="161640"/>
              </p14:xfrm>
            </p:contentPart>
          </mc:Choice>
          <mc:Fallback>
            <p:pic>
              <p:nvPicPr>
                <p:cNvPr id="55354" name="Freihand 55353">
                  <a:extLst>
                    <a:ext uri="{FF2B5EF4-FFF2-40B4-BE49-F238E27FC236}">
                      <a16:creationId xmlns:a16="http://schemas.microsoft.com/office/drawing/2014/main" id="{6B575690-3EA6-C3F1-7933-DC88813AA3A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40244" y="5330908"/>
                  <a:ext cx="144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5355" name="Freihand 55354">
                  <a:extLst>
                    <a:ext uri="{FF2B5EF4-FFF2-40B4-BE49-F238E27FC236}">
                      <a16:creationId xmlns:a16="http://schemas.microsoft.com/office/drawing/2014/main" id="{7E46BD4F-8C48-956E-70D6-B66EDDEE9252}"/>
                    </a:ext>
                  </a:extLst>
                </p14:cNvPr>
                <p14:cNvContentPartPr/>
                <p14:nvPr/>
              </p14:nvContentPartPr>
              <p14:xfrm>
                <a:off x="4230164" y="5434948"/>
                <a:ext cx="126720" cy="19080"/>
              </p14:xfrm>
            </p:contentPart>
          </mc:Choice>
          <mc:Fallback>
            <p:pic>
              <p:nvPicPr>
                <p:cNvPr id="55355" name="Freihand 55354">
                  <a:extLst>
                    <a:ext uri="{FF2B5EF4-FFF2-40B4-BE49-F238E27FC236}">
                      <a16:creationId xmlns:a16="http://schemas.microsoft.com/office/drawing/2014/main" id="{7E46BD4F-8C48-956E-70D6-B66EDDEE925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21164" y="5426308"/>
                  <a:ext cx="144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5356" name="Freihand 55355">
                  <a:extLst>
                    <a:ext uri="{FF2B5EF4-FFF2-40B4-BE49-F238E27FC236}">
                      <a16:creationId xmlns:a16="http://schemas.microsoft.com/office/drawing/2014/main" id="{3928ED77-3B43-69A1-5693-6619F389305F}"/>
                    </a:ext>
                  </a:extLst>
                </p14:cNvPr>
                <p14:cNvContentPartPr/>
                <p14:nvPr/>
              </p14:nvContentPartPr>
              <p14:xfrm>
                <a:off x="3204164" y="5702068"/>
                <a:ext cx="1118880" cy="122040"/>
              </p14:xfrm>
            </p:contentPart>
          </mc:Choice>
          <mc:Fallback>
            <p:pic>
              <p:nvPicPr>
                <p:cNvPr id="55356" name="Freihand 55355">
                  <a:extLst>
                    <a:ext uri="{FF2B5EF4-FFF2-40B4-BE49-F238E27FC236}">
                      <a16:creationId xmlns:a16="http://schemas.microsoft.com/office/drawing/2014/main" id="{3928ED77-3B43-69A1-5693-6619F38930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95524" y="5693428"/>
                  <a:ext cx="1136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5357" name="Freihand 55356">
                  <a:extLst>
                    <a:ext uri="{FF2B5EF4-FFF2-40B4-BE49-F238E27FC236}">
                      <a16:creationId xmlns:a16="http://schemas.microsoft.com/office/drawing/2014/main" id="{B9E17137-D4A5-F3DF-1C19-A7291FD59E7B}"/>
                    </a:ext>
                  </a:extLst>
                </p14:cNvPr>
                <p14:cNvContentPartPr/>
                <p14:nvPr/>
              </p14:nvContentPartPr>
              <p14:xfrm>
                <a:off x="3433124" y="5911228"/>
                <a:ext cx="121680" cy="154800"/>
              </p14:xfrm>
            </p:contentPart>
          </mc:Choice>
          <mc:Fallback>
            <p:pic>
              <p:nvPicPr>
                <p:cNvPr id="55357" name="Freihand 55356">
                  <a:extLst>
                    <a:ext uri="{FF2B5EF4-FFF2-40B4-BE49-F238E27FC236}">
                      <a16:creationId xmlns:a16="http://schemas.microsoft.com/office/drawing/2014/main" id="{B9E17137-D4A5-F3DF-1C19-A7291FD59E7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24484" y="5902228"/>
                  <a:ext cx="139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5358" name="Freihand 55357">
                  <a:extLst>
                    <a:ext uri="{FF2B5EF4-FFF2-40B4-BE49-F238E27FC236}">
                      <a16:creationId xmlns:a16="http://schemas.microsoft.com/office/drawing/2014/main" id="{1D8A0F24-F66C-59AE-9919-C20201B4F3CD}"/>
                    </a:ext>
                  </a:extLst>
                </p14:cNvPr>
                <p14:cNvContentPartPr/>
                <p14:nvPr/>
              </p14:nvContentPartPr>
              <p14:xfrm>
                <a:off x="3545084" y="5938228"/>
                <a:ext cx="9720" cy="202680"/>
              </p14:xfrm>
            </p:contentPart>
          </mc:Choice>
          <mc:Fallback>
            <p:pic>
              <p:nvPicPr>
                <p:cNvPr id="55358" name="Freihand 55357">
                  <a:extLst>
                    <a:ext uri="{FF2B5EF4-FFF2-40B4-BE49-F238E27FC236}">
                      <a16:creationId xmlns:a16="http://schemas.microsoft.com/office/drawing/2014/main" id="{1D8A0F24-F66C-59AE-9919-C20201B4F3C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36444" y="5929228"/>
                  <a:ext cx="27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5359" name="Freihand 55358">
                  <a:extLst>
                    <a:ext uri="{FF2B5EF4-FFF2-40B4-BE49-F238E27FC236}">
                      <a16:creationId xmlns:a16="http://schemas.microsoft.com/office/drawing/2014/main" id="{3A67C972-5285-A9EF-C475-FD849F42A451}"/>
                    </a:ext>
                  </a:extLst>
                </p14:cNvPr>
                <p14:cNvContentPartPr/>
                <p14:nvPr/>
              </p14:nvContentPartPr>
              <p14:xfrm>
                <a:off x="3918404" y="5869108"/>
                <a:ext cx="15840" cy="151920"/>
              </p14:xfrm>
            </p:contentPart>
          </mc:Choice>
          <mc:Fallback>
            <p:pic>
              <p:nvPicPr>
                <p:cNvPr id="55359" name="Freihand 55358">
                  <a:extLst>
                    <a:ext uri="{FF2B5EF4-FFF2-40B4-BE49-F238E27FC236}">
                      <a16:creationId xmlns:a16="http://schemas.microsoft.com/office/drawing/2014/main" id="{3A67C972-5285-A9EF-C475-FD849F42A45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09404" y="5860468"/>
                  <a:ext cx="33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5360" name="Freihand 55359">
                  <a:extLst>
                    <a:ext uri="{FF2B5EF4-FFF2-40B4-BE49-F238E27FC236}">
                      <a16:creationId xmlns:a16="http://schemas.microsoft.com/office/drawing/2014/main" id="{CCF99147-9A7B-E29D-A42E-85EED7E23A25}"/>
                    </a:ext>
                  </a:extLst>
                </p14:cNvPr>
                <p14:cNvContentPartPr/>
                <p14:nvPr/>
              </p14:nvContentPartPr>
              <p14:xfrm>
                <a:off x="3807524" y="5809708"/>
                <a:ext cx="173520" cy="62640"/>
              </p14:xfrm>
            </p:contentPart>
          </mc:Choice>
          <mc:Fallback>
            <p:pic>
              <p:nvPicPr>
                <p:cNvPr id="55360" name="Freihand 55359">
                  <a:extLst>
                    <a:ext uri="{FF2B5EF4-FFF2-40B4-BE49-F238E27FC236}">
                      <a16:creationId xmlns:a16="http://schemas.microsoft.com/office/drawing/2014/main" id="{CCF99147-9A7B-E29D-A42E-85EED7E23A2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98524" y="5800708"/>
                  <a:ext cx="191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5361" name="Freihand 55360">
                  <a:extLst>
                    <a:ext uri="{FF2B5EF4-FFF2-40B4-BE49-F238E27FC236}">
                      <a16:creationId xmlns:a16="http://schemas.microsoft.com/office/drawing/2014/main" id="{E5E4C634-C546-5D48-8787-9A1B09CD5B88}"/>
                    </a:ext>
                  </a:extLst>
                </p14:cNvPr>
                <p14:cNvContentPartPr/>
                <p14:nvPr/>
              </p14:nvContentPartPr>
              <p14:xfrm>
                <a:off x="4048724" y="5906188"/>
                <a:ext cx="102960" cy="95040"/>
              </p14:xfrm>
            </p:contentPart>
          </mc:Choice>
          <mc:Fallback>
            <p:pic>
              <p:nvPicPr>
                <p:cNvPr id="55361" name="Freihand 55360">
                  <a:extLst>
                    <a:ext uri="{FF2B5EF4-FFF2-40B4-BE49-F238E27FC236}">
                      <a16:creationId xmlns:a16="http://schemas.microsoft.com/office/drawing/2014/main" id="{E5E4C634-C546-5D48-8787-9A1B09CD5B8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40084" y="5897188"/>
                  <a:ext cx="120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5362" name="Freihand 55361">
                  <a:extLst>
                    <a:ext uri="{FF2B5EF4-FFF2-40B4-BE49-F238E27FC236}">
                      <a16:creationId xmlns:a16="http://schemas.microsoft.com/office/drawing/2014/main" id="{C4311813-E87B-0230-A7B0-F422129FA6A2}"/>
                    </a:ext>
                  </a:extLst>
                </p14:cNvPr>
                <p14:cNvContentPartPr/>
                <p14:nvPr/>
              </p14:nvContentPartPr>
              <p14:xfrm>
                <a:off x="4172924" y="5878828"/>
                <a:ext cx="29160" cy="110880"/>
              </p14:xfrm>
            </p:contentPart>
          </mc:Choice>
          <mc:Fallback>
            <p:pic>
              <p:nvPicPr>
                <p:cNvPr id="55362" name="Freihand 55361">
                  <a:extLst>
                    <a:ext uri="{FF2B5EF4-FFF2-40B4-BE49-F238E27FC236}">
                      <a16:creationId xmlns:a16="http://schemas.microsoft.com/office/drawing/2014/main" id="{C4311813-E87B-0230-A7B0-F422129FA6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63924" y="5870188"/>
                  <a:ext cx="46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5363" name="Freihand 55362">
                  <a:extLst>
                    <a:ext uri="{FF2B5EF4-FFF2-40B4-BE49-F238E27FC236}">
                      <a16:creationId xmlns:a16="http://schemas.microsoft.com/office/drawing/2014/main" id="{D40D8F16-70C4-0433-3570-CB1A82388F70}"/>
                    </a:ext>
                  </a:extLst>
                </p14:cNvPr>
                <p14:cNvContentPartPr/>
                <p14:nvPr/>
              </p14:nvContentPartPr>
              <p14:xfrm>
                <a:off x="4234484" y="5776948"/>
                <a:ext cx="100440" cy="169920"/>
              </p14:xfrm>
            </p:contentPart>
          </mc:Choice>
          <mc:Fallback>
            <p:pic>
              <p:nvPicPr>
                <p:cNvPr id="55363" name="Freihand 55362">
                  <a:extLst>
                    <a:ext uri="{FF2B5EF4-FFF2-40B4-BE49-F238E27FC236}">
                      <a16:creationId xmlns:a16="http://schemas.microsoft.com/office/drawing/2014/main" id="{D40D8F16-70C4-0433-3570-CB1A82388F7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25844" y="5767948"/>
                  <a:ext cx="118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5364" name="Freihand 55363">
                  <a:extLst>
                    <a:ext uri="{FF2B5EF4-FFF2-40B4-BE49-F238E27FC236}">
                      <a16:creationId xmlns:a16="http://schemas.microsoft.com/office/drawing/2014/main" id="{0E1BCA68-9F96-0EAE-279F-4B123B7F4DDF}"/>
                    </a:ext>
                  </a:extLst>
                </p14:cNvPr>
                <p14:cNvContentPartPr/>
                <p14:nvPr/>
              </p14:nvContentPartPr>
              <p14:xfrm>
                <a:off x="4370564" y="5912668"/>
                <a:ext cx="52200" cy="31320"/>
              </p14:xfrm>
            </p:contentPart>
          </mc:Choice>
          <mc:Fallback>
            <p:pic>
              <p:nvPicPr>
                <p:cNvPr id="55364" name="Freihand 55363">
                  <a:extLst>
                    <a:ext uri="{FF2B5EF4-FFF2-40B4-BE49-F238E27FC236}">
                      <a16:creationId xmlns:a16="http://schemas.microsoft.com/office/drawing/2014/main" id="{0E1BCA68-9F96-0EAE-279F-4B123B7F4DD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61924" y="5904028"/>
                  <a:ext cx="69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5365" name="Freihand 55364">
                  <a:extLst>
                    <a:ext uri="{FF2B5EF4-FFF2-40B4-BE49-F238E27FC236}">
                      <a16:creationId xmlns:a16="http://schemas.microsoft.com/office/drawing/2014/main" id="{599A0B26-0390-F832-C26D-695994B369B1}"/>
                    </a:ext>
                  </a:extLst>
                </p14:cNvPr>
                <p14:cNvContentPartPr/>
                <p14:nvPr/>
              </p14:nvContentPartPr>
              <p14:xfrm>
                <a:off x="4470644" y="5769748"/>
                <a:ext cx="57960" cy="132480"/>
              </p14:xfrm>
            </p:contentPart>
          </mc:Choice>
          <mc:Fallback>
            <p:pic>
              <p:nvPicPr>
                <p:cNvPr id="55365" name="Freihand 55364">
                  <a:extLst>
                    <a:ext uri="{FF2B5EF4-FFF2-40B4-BE49-F238E27FC236}">
                      <a16:creationId xmlns:a16="http://schemas.microsoft.com/office/drawing/2014/main" id="{599A0B26-0390-F832-C26D-695994B369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61644" y="5760748"/>
                  <a:ext cx="75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5366" name="Freihand 55365">
                  <a:extLst>
                    <a:ext uri="{FF2B5EF4-FFF2-40B4-BE49-F238E27FC236}">
                      <a16:creationId xmlns:a16="http://schemas.microsoft.com/office/drawing/2014/main" id="{F82AB86C-5EF6-BC70-9811-28F7BB7CA90D}"/>
                    </a:ext>
                  </a:extLst>
                </p14:cNvPr>
                <p14:cNvContentPartPr/>
                <p14:nvPr/>
              </p14:nvContentPartPr>
              <p14:xfrm>
                <a:off x="4442204" y="5792428"/>
                <a:ext cx="111600" cy="83160"/>
              </p14:xfrm>
            </p:contentPart>
          </mc:Choice>
          <mc:Fallback>
            <p:pic>
              <p:nvPicPr>
                <p:cNvPr id="55366" name="Freihand 55365">
                  <a:extLst>
                    <a:ext uri="{FF2B5EF4-FFF2-40B4-BE49-F238E27FC236}">
                      <a16:creationId xmlns:a16="http://schemas.microsoft.com/office/drawing/2014/main" id="{F82AB86C-5EF6-BC70-9811-28F7BB7CA90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33564" y="5783788"/>
                  <a:ext cx="1292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70" name="Gruppieren 55369">
            <a:extLst>
              <a:ext uri="{FF2B5EF4-FFF2-40B4-BE49-F238E27FC236}">
                <a16:creationId xmlns:a16="http://schemas.microsoft.com/office/drawing/2014/main" id="{CE433317-4BCE-F0C0-CB21-0EFA18A4E7FF}"/>
              </a:ext>
            </a:extLst>
          </p:cNvPr>
          <p:cNvGrpSpPr/>
          <p:nvPr/>
        </p:nvGrpSpPr>
        <p:grpSpPr>
          <a:xfrm>
            <a:off x="4844684" y="5622148"/>
            <a:ext cx="186840" cy="102960"/>
            <a:chOff x="4844684" y="5622148"/>
            <a:chExt cx="186840" cy="10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5368" name="Freihand 55367">
                  <a:extLst>
                    <a:ext uri="{FF2B5EF4-FFF2-40B4-BE49-F238E27FC236}">
                      <a16:creationId xmlns:a16="http://schemas.microsoft.com/office/drawing/2014/main" id="{1DF62375-69CF-AB8C-4415-BF4DB8C497A4}"/>
                    </a:ext>
                  </a:extLst>
                </p14:cNvPr>
                <p14:cNvContentPartPr/>
                <p14:nvPr/>
              </p14:nvContentPartPr>
              <p14:xfrm>
                <a:off x="4844684" y="5622148"/>
                <a:ext cx="170640" cy="26640"/>
              </p14:xfrm>
            </p:contentPart>
          </mc:Choice>
          <mc:Fallback>
            <p:pic>
              <p:nvPicPr>
                <p:cNvPr id="55368" name="Freihand 55367">
                  <a:extLst>
                    <a:ext uri="{FF2B5EF4-FFF2-40B4-BE49-F238E27FC236}">
                      <a16:creationId xmlns:a16="http://schemas.microsoft.com/office/drawing/2014/main" id="{1DF62375-69CF-AB8C-4415-BF4DB8C497A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35684" y="5613508"/>
                  <a:ext cx="188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5369" name="Freihand 55368">
                  <a:extLst>
                    <a:ext uri="{FF2B5EF4-FFF2-40B4-BE49-F238E27FC236}">
                      <a16:creationId xmlns:a16="http://schemas.microsoft.com/office/drawing/2014/main" id="{AB3574D2-F328-188A-D49D-DCC39C5AFD32}"/>
                    </a:ext>
                  </a:extLst>
                </p14:cNvPr>
                <p14:cNvContentPartPr/>
                <p14:nvPr/>
              </p14:nvContentPartPr>
              <p14:xfrm>
                <a:off x="4914164" y="5713228"/>
                <a:ext cx="117360" cy="11880"/>
              </p14:xfrm>
            </p:contentPart>
          </mc:Choice>
          <mc:Fallback>
            <p:pic>
              <p:nvPicPr>
                <p:cNvPr id="55369" name="Freihand 55368">
                  <a:extLst>
                    <a:ext uri="{FF2B5EF4-FFF2-40B4-BE49-F238E27FC236}">
                      <a16:creationId xmlns:a16="http://schemas.microsoft.com/office/drawing/2014/main" id="{AB3574D2-F328-188A-D49D-DCC39C5AFD3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05164" y="5704588"/>
                  <a:ext cx="1350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74" name="Gruppieren 55373">
            <a:extLst>
              <a:ext uri="{FF2B5EF4-FFF2-40B4-BE49-F238E27FC236}">
                <a16:creationId xmlns:a16="http://schemas.microsoft.com/office/drawing/2014/main" id="{0DFF9D3C-776F-514F-EF76-C3DE4E6A9A7C}"/>
              </a:ext>
            </a:extLst>
          </p:cNvPr>
          <p:cNvGrpSpPr/>
          <p:nvPr/>
        </p:nvGrpSpPr>
        <p:grpSpPr>
          <a:xfrm>
            <a:off x="6865724" y="5445028"/>
            <a:ext cx="261720" cy="280080"/>
            <a:chOff x="6865724" y="5445028"/>
            <a:chExt cx="26172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5371" name="Freihand 55370">
                  <a:extLst>
                    <a:ext uri="{FF2B5EF4-FFF2-40B4-BE49-F238E27FC236}">
                      <a16:creationId xmlns:a16="http://schemas.microsoft.com/office/drawing/2014/main" id="{9397A933-1483-9FA8-1999-A44B07F51422}"/>
                    </a:ext>
                  </a:extLst>
                </p14:cNvPr>
                <p14:cNvContentPartPr/>
                <p14:nvPr/>
              </p14:nvContentPartPr>
              <p14:xfrm>
                <a:off x="6888044" y="5452228"/>
                <a:ext cx="229680" cy="232560"/>
              </p14:xfrm>
            </p:contentPart>
          </mc:Choice>
          <mc:Fallback>
            <p:pic>
              <p:nvPicPr>
                <p:cNvPr id="55371" name="Freihand 55370">
                  <a:extLst>
                    <a:ext uri="{FF2B5EF4-FFF2-40B4-BE49-F238E27FC236}">
                      <a16:creationId xmlns:a16="http://schemas.microsoft.com/office/drawing/2014/main" id="{9397A933-1483-9FA8-1999-A44B07F514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79044" y="5443228"/>
                  <a:ext cx="247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5372" name="Freihand 55371">
                  <a:extLst>
                    <a:ext uri="{FF2B5EF4-FFF2-40B4-BE49-F238E27FC236}">
                      <a16:creationId xmlns:a16="http://schemas.microsoft.com/office/drawing/2014/main" id="{4AA2E041-FE48-7010-A6A3-84F1D0D1B8CE}"/>
                    </a:ext>
                  </a:extLst>
                </p14:cNvPr>
                <p14:cNvContentPartPr/>
                <p14:nvPr/>
              </p14:nvContentPartPr>
              <p14:xfrm>
                <a:off x="7041044" y="5619268"/>
                <a:ext cx="86400" cy="105840"/>
              </p14:xfrm>
            </p:contentPart>
          </mc:Choice>
          <mc:Fallback>
            <p:pic>
              <p:nvPicPr>
                <p:cNvPr id="55372" name="Freihand 55371">
                  <a:extLst>
                    <a:ext uri="{FF2B5EF4-FFF2-40B4-BE49-F238E27FC236}">
                      <a16:creationId xmlns:a16="http://schemas.microsoft.com/office/drawing/2014/main" id="{4AA2E041-FE48-7010-A6A3-84F1D0D1B8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32044" y="5610268"/>
                  <a:ext cx="104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5373" name="Freihand 55372">
                  <a:extLst>
                    <a:ext uri="{FF2B5EF4-FFF2-40B4-BE49-F238E27FC236}">
                      <a16:creationId xmlns:a16="http://schemas.microsoft.com/office/drawing/2014/main" id="{C1CA4E2D-2F7D-5BE3-C2F3-E8B08C151C5A}"/>
                    </a:ext>
                  </a:extLst>
                </p14:cNvPr>
                <p14:cNvContentPartPr/>
                <p14:nvPr/>
              </p14:nvContentPartPr>
              <p14:xfrm>
                <a:off x="6865724" y="5445028"/>
                <a:ext cx="116640" cy="115920"/>
              </p14:xfrm>
            </p:contentPart>
          </mc:Choice>
          <mc:Fallback>
            <p:pic>
              <p:nvPicPr>
                <p:cNvPr id="55373" name="Freihand 55372">
                  <a:extLst>
                    <a:ext uri="{FF2B5EF4-FFF2-40B4-BE49-F238E27FC236}">
                      <a16:creationId xmlns:a16="http://schemas.microsoft.com/office/drawing/2014/main" id="{C1CA4E2D-2F7D-5BE3-C2F3-E8B08C151C5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57084" y="5436028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82" name="Gruppieren 55381">
            <a:extLst>
              <a:ext uri="{FF2B5EF4-FFF2-40B4-BE49-F238E27FC236}">
                <a16:creationId xmlns:a16="http://schemas.microsoft.com/office/drawing/2014/main" id="{DC062663-6DC3-D8C6-F5BA-7F5607B46C33}"/>
              </a:ext>
            </a:extLst>
          </p:cNvPr>
          <p:cNvGrpSpPr/>
          <p:nvPr/>
        </p:nvGrpSpPr>
        <p:grpSpPr>
          <a:xfrm>
            <a:off x="5235644" y="5358628"/>
            <a:ext cx="501120" cy="573840"/>
            <a:chOff x="5235644" y="5358628"/>
            <a:chExt cx="501120" cy="57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5375" name="Freihand 55374">
                  <a:extLst>
                    <a:ext uri="{FF2B5EF4-FFF2-40B4-BE49-F238E27FC236}">
                      <a16:creationId xmlns:a16="http://schemas.microsoft.com/office/drawing/2014/main" id="{8A76042A-0531-DF93-0083-FF9DBA38F242}"/>
                    </a:ext>
                  </a:extLst>
                </p14:cNvPr>
                <p14:cNvContentPartPr/>
                <p14:nvPr/>
              </p14:nvContentPartPr>
              <p14:xfrm>
                <a:off x="5348684" y="5358628"/>
                <a:ext cx="159120" cy="231840"/>
              </p14:xfrm>
            </p:contentPart>
          </mc:Choice>
          <mc:Fallback>
            <p:pic>
              <p:nvPicPr>
                <p:cNvPr id="55375" name="Freihand 55374">
                  <a:extLst>
                    <a:ext uri="{FF2B5EF4-FFF2-40B4-BE49-F238E27FC236}">
                      <a16:creationId xmlns:a16="http://schemas.microsoft.com/office/drawing/2014/main" id="{8A76042A-0531-DF93-0083-FF9DBA38F24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39684" y="5349988"/>
                  <a:ext cx="176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5376" name="Freihand 55375">
                  <a:extLst>
                    <a:ext uri="{FF2B5EF4-FFF2-40B4-BE49-F238E27FC236}">
                      <a16:creationId xmlns:a16="http://schemas.microsoft.com/office/drawing/2014/main" id="{59DAC20F-FF32-2857-5FBF-72D052F909F5}"/>
                    </a:ext>
                  </a:extLst>
                </p14:cNvPr>
                <p14:cNvContentPartPr/>
                <p14:nvPr/>
              </p14:nvContentPartPr>
              <p14:xfrm>
                <a:off x="5607524" y="5388508"/>
                <a:ext cx="83520" cy="120240"/>
              </p14:xfrm>
            </p:contentPart>
          </mc:Choice>
          <mc:Fallback>
            <p:pic>
              <p:nvPicPr>
                <p:cNvPr id="55376" name="Freihand 55375">
                  <a:extLst>
                    <a:ext uri="{FF2B5EF4-FFF2-40B4-BE49-F238E27FC236}">
                      <a16:creationId xmlns:a16="http://schemas.microsoft.com/office/drawing/2014/main" id="{59DAC20F-FF32-2857-5FBF-72D052F909F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98524" y="5379508"/>
                  <a:ext cx="101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5377" name="Freihand 55376">
                  <a:extLst>
                    <a:ext uri="{FF2B5EF4-FFF2-40B4-BE49-F238E27FC236}">
                      <a16:creationId xmlns:a16="http://schemas.microsoft.com/office/drawing/2014/main" id="{BA56D8B7-DCC3-5AD9-66F1-4FB3B5573E6D}"/>
                    </a:ext>
                  </a:extLst>
                </p14:cNvPr>
                <p14:cNvContentPartPr/>
                <p14:nvPr/>
              </p14:nvContentPartPr>
              <p14:xfrm>
                <a:off x="5306204" y="5552308"/>
                <a:ext cx="390240" cy="97560"/>
              </p14:xfrm>
            </p:contentPart>
          </mc:Choice>
          <mc:Fallback>
            <p:pic>
              <p:nvPicPr>
                <p:cNvPr id="55377" name="Freihand 55376">
                  <a:extLst>
                    <a:ext uri="{FF2B5EF4-FFF2-40B4-BE49-F238E27FC236}">
                      <a16:creationId xmlns:a16="http://schemas.microsoft.com/office/drawing/2014/main" id="{BA56D8B7-DCC3-5AD9-66F1-4FB3B5573E6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97564" y="5543668"/>
                  <a:ext cx="407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5378" name="Freihand 55377">
                  <a:extLst>
                    <a:ext uri="{FF2B5EF4-FFF2-40B4-BE49-F238E27FC236}">
                      <a16:creationId xmlns:a16="http://schemas.microsoft.com/office/drawing/2014/main" id="{D0A91087-38F8-C498-F531-97E7E5ADE2DE}"/>
                    </a:ext>
                  </a:extLst>
                </p14:cNvPr>
                <p14:cNvContentPartPr/>
                <p14:nvPr/>
              </p14:nvContentPartPr>
              <p14:xfrm>
                <a:off x="5235644" y="5728348"/>
                <a:ext cx="152640" cy="204120"/>
              </p14:xfrm>
            </p:contentPart>
          </mc:Choice>
          <mc:Fallback>
            <p:pic>
              <p:nvPicPr>
                <p:cNvPr id="55378" name="Freihand 55377">
                  <a:extLst>
                    <a:ext uri="{FF2B5EF4-FFF2-40B4-BE49-F238E27FC236}">
                      <a16:creationId xmlns:a16="http://schemas.microsoft.com/office/drawing/2014/main" id="{D0A91087-38F8-C498-F531-97E7E5ADE2D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26644" y="5719348"/>
                  <a:ext cx="170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5379" name="Freihand 55378">
                  <a:extLst>
                    <a:ext uri="{FF2B5EF4-FFF2-40B4-BE49-F238E27FC236}">
                      <a16:creationId xmlns:a16="http://schemas.microsoft.com/office/drawing/2014/main" id="{39196E13-8839-59DD-8A08-09BAC3BC1D8F}"/>
                    </a:ext>
                  </a:extLst>
                </p14:cNvPr>
                <p14:cNvContentPartPr/>
                <p14:nvPr/>
              </p14:nvContentPartPr>
              <p14:xfrm>
                <a:off x="5436524" y="5744188"/>
                <a:ext cx="90720" cy="133560"/>
              </p14:xfrm>
            </p:contentPart>
          </mc:Choice>
          <mc:Fallback>
            <p:pic>
              <p:nvPicPr>
                <p:cNvPr id="55379" name="Freihand 55378">
                  <a:extLst>
                    <a:ext uri="{FF2B5EF4-FFF2-40B4-BE49-F238E27FC236}">
                      <a16:creationId xmlns:a16="http://schemas.microsoft.com/office/drawing/2014/main" id="{39196E13-8839-59DD-8A08-09BAC3BC1D8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27884" y="5735188"/>
                  <a:ext cx="108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5380" name="Freihand 55379">
                  <a:extLst>
                    <a:ext uri="{FF2B5EF4-FFF2-40B4-BE49-F238E27FC236}">
                      <a16:creationId xmlns:a16="http://schemas.microsoft.com/office/drawing/2014/main" id="{EF1B0D68-6B01-9707-5CB2-07C98D8C6448}"/>
                    </a:ext>
                  </a:extLst>
                </p14:cNvPr>
                <p14:cNvContentPartPr/>
                <p14:nvPr/>
              </p14:nvContentPartPr>
              <p14:xfrm>
                <a:off x="5560364" y="5710348"/>
                <a:ext cx="79560" cy="122040"/>
              </p14:xfrm>
            </p:contentPart>
          </mc:Choice>
          <mc:Fallback>
            <p:pic>
              <p:nvPicPr>
                <p:cNvPr id="55380" name="Freihand 55379">
                  <a:extLst>
                    <a:ext uri="{FF2B5EF4-FFF2-40B4-BE49-F238E27FC236}">
                      <a16:creationId xmlns:a16="http://schemas.microsoft.com/office/drawing/2014/main" id="{EF1B0D68-6B01-9707-5CB2-07C98D8C644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51364" y="5701348"/>
                  <a:ext cx="97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5381" name="Freihand 55380">
                  <a:extLst>
                    <a:ext uri="{FF2B5EF4-FFF2-40B4-BE49-F238E27FC236}">
                      <a16:creationId xmlns:a16="http://schemas.microsoft.com/office/drawing/2014/main" id="{3F495BD9-C3CF-83A7-AFFE-F97DAC524B55}"/>
                    </a:ext>
                  </a:extLst>
                </p14:cNvPr>
                <p14:cNvContentPartPr/>
                <p14:nvPr/>
              </p14:nvContentPartPr>
              <p14:xfrm>
                <a:off x="5665124" y="5696308"/>
                <a:ext cx="71640" cy="105480"/>
              </p14:xfrm>
            </p:contentPart>
          </mc:Choice>
          <mc:Fallback>
            <p:pic>
              <p:nvPicPr>
                <p:cNvPr id="55381" name="Freihand 55380">
                  <a:extLst>
                    <a:ext uri="{FF2B5EF4-FFF2-40B4-BE49-F238E27FC236}">
                      <a16:creationId xmlns:a16="http://schemas.microsoft.com/office/drawing/2014/main" id="{3F495BD9-C3CF-83A7-AFFE-F97DAC524B5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56484" y="5687668"/>
                  <a:ext cx="892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86" name="Gruppieren 55385">
            <a:extLst>
              <a:ext uri="{FF2B5EF4-FFF2-40B4-BE49-F238E27FC236}">
                <a16:creationId xmlns:a16="http://schemas.microsoft.com/office/drawing/2014/main" id="{251CE608-5F39-67CC-13BD-A91DEC77E702}"/>
              </a:ext>
            </a:extLst>
          </p:cNvPr>
          <p:cNvGrpSpPr/>
          <p:nvPr/>
        </p:nvGrpSpPr>
        <p:grpSpPr>
          <a:xfrm>
            <a:off x="6050684" y="5461228"/>
            <a:ext cx="546840" cy="317520"/>
            <a:chOff x="6050684" y="5461228"/>
            <a:chExt cx="54684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5383" name="Freihand 55382">
                  <a:extLst>
                    <a:ext uri="{FF2B5EF4-FFF2-40B4-BE49-F238E27FC236}">
                      <a16:creationId xmlns:a16="http://schemas.microsoft.com/office/drawing/2014/main" id="{E9DAB3D9-3240-0420-4809-844EB817ED07}"/>
                    </a:ext>
                  </a:extLst>
                </p14:cNvPr>
                <p14:cNvContentPartPr/>
                <p14:nvPr/>
              </p14:nvContentPartPr>
              <p14:xfrm>
                <a:off x="6050684" y="5587588"/>
                <a:ext cx="112680" cy="18000"/>
              </p14:xfrm>
            </p:contentPart>
          </mc:Choice>
          <mc:Fallback>
            <p:pic>
              <p:nvPicPr>
                <p:cNvPr id="55383" name="Freihand 55382">
                  <a:extLst>
                    <a:ext uri="{FF2B5EF4-FFF2-40B4-BE49-F238E27FC236}">
                      <a16:creationId xmlns:a16="http://schemas.microsoft.com/office/drawing/2014/main" id="{E9DAB3D9-3240-0420-4809-844EB817ED0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42044" y="5578948"/>
                  <a:ext cx="130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5384" name="Freihand 55383">
                  <a:extLst>
                    <a:ext uri="{FF2B5EF4-FFF2-40B4-BE49-F238E27FC236}">
                      <a16:creationId xmlns:a16="http://schemas.microsoft.com/office/drawing/2014/main" id="{34AF42FD-3EB3-F1A5-F35F-41AC7E629797}"/>
                    </a:ext>
                  </a:extLst>
                </p14:cNvPr>
                <p14:cNvContentPartPr/>
                <p14:nvPr/>
              </p14:nvContentPartPr>
              <p14:xfrm>
                <a:off x="6081644" y="5639428"/>
                <a:ext cx="111240" cy="34560"/>
              </p14:xfrm>
            </p:contentPart>
          </mc:Choice>
          <mc:Fallback>
            <p:pic>
              <p:nvPicPr>
                <p:cNvPr id="55384" name="Freihand 55383">
                  <a:extLst>
                    <a:ext uri="{FF2B5EF4-FFF2-40B4-BE49-F238E27FC236}">
                      <a16:creationId xmlns:a16="http://schemas.microsoft.com/office/drawing/2014/main" id="{34AF42FD-3EB3-F1A5-F35F-41AC7E62979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73004" y="5630428"/>
                  <a:ext cx="128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5385" name="Freihand 55384">
                  <a:extLst>
                    <a:ext uri="{FF2B5EF4-FFF2-40B4-BE49-F238E27FC236}">
                      <a16:creationId xmlns:a16="http://schemas.microsoft.com/office/drawing/2014/main" id="{C0A24CE9-9101-5EAD-E693-781E6491F4A7}"/>
                    </a:ext>
                  </a:extLst>
                </p14:cNvPr>
                <p14:cNvContentPartPr/>
                <p14:nvPr/>
              </p14:nvContentPartPr>
              <p14:xfrm>
                <a:off x="6381884" y="5461228"/>
                <a:ext cx="215640" cy="317520"/>
              </p14:xfrm>
            </p:contentPart>
          </mc:Choice>
          <mc:Fallback>
            <p:pic>
              <p:nvPicPr>
                <p:cNvPr id="55385" name="Freihand 55384">
                  <a:extLst>
                    <a:ext uri="{FF2B5EF4-FFF2-40B4-BE49-F238E27FC236}">
                      <a16:creationId xmlns:a16="http://schemas.microsoft.com/office/drawing/2014/main" id="{C0A24CE9-9101-5EAD-E693-781E6491F4A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73244" y="5452228"/>
                  <a:ext cx="233280" cy="33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55387" name="Freihand 55386">
                <a:extLst>
                  <a:ext uri="{FF2B5EF4-FFF2-40B4-BE49-F238E27FC236}">
                    <a16:creationId xmlns:a16="http://schemas.microsoft.com/office/drawing/2014/main" id="{53E42145-5A15-0622-B702-9648DD9AD97C}"/>
                  </a:ext>
                </a:extLst>
              </p14:cNvPr>
              <p14:cNvContentPartPr/>
              <p14:nvPr/>
            </p14:nvContentPartPr>
            <p14:xfrm>
              <a:off x="215804" y="3408508"/>
              <a:ext cx="2684160" cy="70200"/>
            </p14:xfrm>
          </p:contentPart>
        </mc:Choice>
        <mc:Fallback>
          <p:pic>
            <p:nvPicPr>
              <p:cNvPr id="55387" name="Freihand 55386">
                <a:extLst>
                  <a:ext uri="{FF2B5EF4-FFF2-40B4-BE49-F238E27FC236}">
                    <a16:creationId xmlns:a16="http://schemas.microsoft.com/office/drawing/2014/main" id="{53E42145-5A15-0622-B702-9648DD9AD97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06804" y="3399868"/>
                <a:ext cx="2701800" cy="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435" name="Gruppieren 55434">
            <a:extLst>
              <a:ext uri="{FF2B5EF4-FFF2-40B4-BE49-F238E27FC236}">
                <a16:creationId xmlns:a16="http://schemas.microsoft.com/office/drawing/2014/main" id="{7502F1C1-857A-803C-BFE5-E9723168E6EF}"/>
              </a:ext>
            </a:extLst>
          </p:cNvPr>
          <p:cNvGrpSpPr/>
          <p:nvPr/>
        </p:nvGrpSpPr>
        <p:grpSpPr>
          <a:xfrm>
            <a:off x="2924804" y="502588"/>
            <a:ext cx="9183960" cy="2727000"/>
            <a:chOff x="2924804" y="502588"/>
            <a:chExt cx="9183960" cy="272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FC90457-84A5-7221-587B-D80E9CA57596}"/>
                    </a:ext>
                  </a:extLst>
                </p14:cNvPr>
                <p14:cNvContentPartPr/>
                <p14:nvPr/>
              </p14:nvContentPartPr>
              <p14:xfrm>
                <a:off x="10019684" y="2740708"/>
                <a:ext cx="217080" cy="91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FC90457-84A5-7221-587B-D80E9CA5759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11044" y="2731708"/>
                  <a:ext cx="234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13ED36A-82C1-8FE6-88A8-742659C308E4}"/>
                    </a:ext>
                  </a:extLst>
                </p14:cNvPr>
                <p14:cNvContentPartPr/>
                <p14:nvPr/>
              </p14:nvContentPartPr>
              <p14:xfrm>
                <a:off x="10531604" y="2703268"/>
                <a:ext cx="142920" cy="129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13ED36A-82C1-8FE6-88A8-742659C308E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22604" y="2694268"/>
                  <a:ext cx="160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0FB2B5E-BEAA-8433-F753-5CFA24E899DB}"/>
                    </a:ext>
                  </a:extLst>
                </p14:cNvPr>
                <p14:cNvContentPartPr/>
                <p14:nvPr/>
              </p14:nvContentPartPr>
              <p14:xfrm>
                <a:off x="10785404" y="2688868"/>
                <a:ext cx="97560" cy="136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0FB2B5E-BEAA-8433-F753-5CFA24E899D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76404" y="2679868"/>
                  <a:ext cx="115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13E561E-C0DF-27A7-D1FF-F20F7BD0BAEA}"/>
                    </a:ext>
                  </a:extLst>
                </p14:cNvPr>
                <p14:cNvContentPartPr/>
                <p14:nvPr/>
              </p14:nvContentPartPr>
              <p14:xfrm>
                <a:off x="11052164" y="2709748"/>
                <a:ext cx="128160" cy="140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13E561E-C0DF-27A7-D1FF-F20F7BD0BAE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043524" y="2700748"/>
                  <a:ext cx="145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ED33B58-29EA-6525-B1B0-57DBD2173AA0}"/>
                    </a:ext>
                  </a:extLst>
                </p14:cNvPr>
                <p14:cNvContentPartPr/>
                <p14:nvPr/>
              </p14:nvContentPartPr>
              <p14:xfrm>
                <a:off x="10994204" y="2621908"/>
                <a:ext cx="78120" cy="79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ED33B58-29EA-6525-B1B0-57DBD2173AA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985204" y="2613268"/>
                  <a:ext cx="95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6E2429A-EA3F-D0C3-57C3-CC0985FE7AA9}"/>
                    </a:ext>
                  </a:extLst>
                </p14:cNvPr>
                <p14:cNvContentPartPr/>
                <p14:nvPr/>
              </p14:nvContentPartPr>
              <p14:xfrm>
                <a:off x="11177444" y="2777788"/>
                <a:ext cx="99720" cy="88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6E2429A-EA3F-D0C3-57C3-CC0985FE7A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168804" y="2768788"/>
                  <a:ext cx="117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5388" name="Freihand 55387">
                  <a:extLst>
                    <a:ext uri="{FF2B5EF4-FFF2-40B4-BE49-F238E27FC236}">
                      <a16:creationId xmlns:a16="http://schemas.microsoft.com/office/drawing/2014/main" id="{131C6523-976D-0380-A5A3-5481C8033F34}"/>
                    </a:ext>
                  </a:extLst>
                </p14:cNvPr>
                <p14:cNvContentPartPr/>
                <p14:nvPr/>
              </p14:nvContentPartPr>
              <p14:xfrm>
                <a:off x="2924804" y="977068"/>
                <a:ext cx="1333440" cy="2252520"/>
              </p14:xfrm>
            </p:contentPart>
          </mc:Choice>
          <mc:Fallback>
            <p:pic>
              <p:nvPicPr>
                <p:cNvPr id="55388" name="Freihand 55387">
                  <a:extLst>
                    <a:ext uri="{FF2B5EF4-FFF2-40B4-BE49-F238E27FC236}">
                      <a16:creationId xmlns:a16="http://schemas.microsoft.com/office/drawing/2014/main" id="{131C6523-976D-0380-A5A3-5481C8033F3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15804" y="968068"/>
                  <a:ext cx="1351080" cy="22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5389" name="Freihand 55388">
                  <a:extLst>
                    <a:ext uri="{FF2B5EF4-FFF2-40B4-BE49-F238E27FC236}">
                      <a16:creationId xmlns:a16="http://schemas.microsoft.com/office/drawing/2014/main" id="{98FA5FC0-B3F5-1372-C1E6-E782B7C23169}"/>
                    </a:ext>
                  </a:extLst>
                </p14:cNvPr>
                <p14:cNvContentPartPr/>
                <p14:nvPr/>
              </p14:nvContentPartPr>
              <p14:xfrm>
                <a:off x="4386404" y="713188"/>
                <a:ext cx="145080" cy="156960"/>
              </p14:xfrm>
            </p:contentPart>
          </mc:Choice>
          <mc:Fallback>
            <p:pic>
              <p:nvPicPr>
                <p:cNvPr id="55389" name="Freihand 55388">
                  <a:extLst>
                    <a:ext uri="{FF2B5EF4-FFF2-40B4-BE49-F238E27FC236}">
                      <a16:creationId xmlns:a16="http://schemas.microsoft.com/office/drawing/2014/main" id="{98FA5FC0-B3F5-1372-C1E6-E782B7C2316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77404" y="704548"/>
                  <a:ext cx="162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5390" name="Freihand 55389">
                  <a:extLst>
                    <a:ext uri="{FF2B5EF4-FFF2-40B4-BE49-F238E27FC236}">
                      <a16:creationId xmlns:a16="http://schemas.microsoft.com/office/drawing/2014/main" id="{AD952D1E-4F14-03D4-52E8-4FAFEB84BBA6}"/>
                    </a:ext>
                  </a:extLst>
                </p14:cNvPr>
                <p14:cNvContentPartPr/>
                <p14:nvPr/>
              </p14:nvContentPartPr>
              <p14:xfrm>
                <a:off x="4554164" y="760708"/>
                <a:ext cx="273600" cy="84240"/>
              </p14:xfrm>
            </p:contentPart>
          </mc:Choice>
          <mc:Fallback>
            <p:pic>
              <p:nvPicPr>
                <p:cNvPr id="55390" name="Freihand 55389">
                  <a:extLst>
                    <a:ext uri="{FF2B5EF4-FFF2-40B4-BE49-F238E27FC236}">
                      <a16:creationId xmlns:a16="http://schemas.microsoft.com/office/drawing/2014/main" id="{AD952D1E-4F14-03D4-52E8-4FAFEB84BBA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45524" y="751708"/>
                  <a:ext cx="291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5392" name="Freihand 55391">
                  <a:extLst>
                    <a:ext uri="{FF2B5EF4-FFF2-40B4-BE49-F238E27FC236}">
                      <a16:creationId xmlns:a16="http://schemas.microsoft.com/office/drawing/2014/main" id="{92FCDC60-AF4D-B50B-5D45-ABACEA32E6D6}"/>
                    </a:ext>
                  </a:extLst>
                </p14:cNvPr>
                <p14:cNvContentPartPr/>
                <p14:nvPr/>
              </p14:nvContentPartPr>
              <p14:xfrm>
                <a:off x="4873124" y="760708"/>
                <a:ext cx="151560" cy="140040"/>
              </p14:xfrm>
            </p:contentPart>
          </mc:Choice>
          <mc:Fallback>
            <p:pic>
              <p:nvPicPr>
                <p:cNvPr id="55392" name="Freihand 55391">
                  <a:extLst>
                    <a:ext uri="{FF2B5EF4-FFF2-40B4-BE49-F238E27FC236}">
                      <a16:creationId xmlns:a16="http://schemas.microsoft.com/office/drawing/2014/main" id="{92FCDC60-AF4D-B50B-5D45-ABACEA32E6D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64124" y="751708"/>
                  <a:ext cx="169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5393" name="Freihand 55392">
                  <a:extLst>
                    <a:ext uri="{FF2B5EF4-FFF2-40B4-BE49-F238E27FC236}">
                      <a16:creationId xmlns:a16="http://schemas.microsoft.com/office/drawing/2014/main" id="{73C03F21-E3D2-0CE4-A508-AC41DE1B5BBC}"/>
                    </a:ext>
                  </a:extLst>
                </p14:cNvPr>
                <p14:cNvContentPartPr/>
                <p14:nvPr/>
              </p14:nvContentPartPr>
              <p14:xfrm>
                <a:off x="5083364" y="728668"/>
                <a:ext cx="153360" cy="62280"/>
              </p14:xfrm>
            </p:contentPart>
          </mc:Choice>
          <mc:Fallback>
            <p:pic>
              <p:nvPicPr>
                <p:cNvPr id="55393" name="Freihand 55392">
                  <a:extLst>
                    <a:ext uri="{FF2B5EF4-FFF2-40B4-BE49-F238E27FC236}">
                      <a16:creationId xmlns:a16="http://schemas.microsoft.com/office/drawing/2014/main" id="{73C03F21-E3D2-0CE4-A508-AC41DE1B5B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74724" y="720028"/>
                  <a:ext cx="171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5395" name="Freihand 55394">
                  <a:extLst>
                    <a:ext uri="{FF2B5EF4-FFF2-40B4-BE49-F238E27FC236}">
                      <a16:creationId xmlns:a16="http://schemas.microsoft.com/office/drawing/2014/main" id="{6CA976E6-E7DC-8A62-6217-B2D8DFBEA28A}"/>
                    </a:ext>
                  </a:extLst>
                </p14:cNvPr>
                <p14:cNvContentPartPr/>
                <p14:nvPr/>
              </p14:nvContentPartPr>
              <p14:xfrm>
                <a:off x="5251844" y="704188"/>
                <a:ext cx="107640" cy="99720"/>
              </p14:xfrm>
            </p:contentPart>
          </mc:Choice>
          <mc:Fallback>
            <p:pic>
              <p:nvPicPr>
                <p:cNvPr id="55395" name="Freihand 55394">
                  <a:extLst>
                    <a:ext uri="{FF2B5EF4-FFF2-40B4-BE49-F238E27FC236}">
                      <a16:creationId xmlns:a16="http://schemas.microsoft.com/office/drawing/2014/main" id="{6CA976E6-E7DC-8A62-6217-B2D8DFBEA28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43204" y="695188"/>
                  <a:ext cx="125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B6CECA7-F519-F493-8112-6365247CCAEB}"/>
                    </a:ext>
                  </a:extLst>
                </p14:cNvPr>
                <p14:cNvContentPartPr/>
                <p14:nvPr/>
              </p14:nvContentPartPr>
              <p14:xfrm>
                <a:off x="9589844" y="1424908"/>
                <a:ext cx="109440" cy="311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B6CECA7-F519-F493-8112-6365247CCA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81204" y="1415908"/>
                  <a:ext cx="127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DF41A97-F0F4-51F9-C244-5B2EA0189282}"/>
                    </a:ext>
                  </a:extLst>
                </p14:cNvPr>
                <p14:cNvContentPartPr/>
                <p14:nvPr/>
              </p14:nvContentPartPr>
              <p14:xfrm>
                <a:off x="9751844" y="1352908"/>
                <a:ext cx="941760" cy="187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DF41A97-F0F4-51F9-C244-5B2EA01892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43204" y="1344268"/>
                  <a:ext cx="959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6F6D2EB-9C8E-F6BF-AE5E-F0E2F3F04F56}"/>
                    </a:ext>
                  </a:extLst>
                </p14:cNvPr>
                <p14:cNvContentPartPr/>
                <p14:nvPr/>
              </p14:nvContentPartPr>
              <p14:xfrm>
                <a:off x="10883324" y="1446868"/>
                <a:ext cx="102600" cy="82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6F6D2EB-9C8E-F6BF-AE5E-F0E2F3F04F5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74684" y="1438228"/>
                  <a:ext cx="120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EF99040-8DA5-694C-79CB-421C8F1AF27E}"/>
                    </a:ext>
                  </a:extLst>
                </p14:cNvPr>
                <p14:cNvContentPartPr/>
                <p14:nvPr/>
              </p14:nvContentPartPr>
              <p14:xfrm>
                <a:off x="11024084" y="1481788"/>
                <a:ext cx="174960" cy="42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EF99040-8DA5-694C-79CB-421C8F1AF27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15444" y="1473148"/>
                  <a:ext cx="192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5E16DC3-1FD2-382B-8B21-5EDC150CBECE}"/>
                    </a:ext>
                  </a:extLst>
                </p14:cNvPr>
                <p14:cNvContentPartPr/>
                <p14:nvPr/>
              </p14:nvContentPartPr>
              <p14:xfrm>
                <a:off x="11202644" y="1443988"/>
                <a:ext cx="84240" cy="84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5E16DC3-1FD2-382B-8B21-5EDC150CBEC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94004" y="1434988"/>
                  <a:ext cx="101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0BE0394-A06C-8562-B738-9D6DC783F7EA}"/>
                    </a:ext>
                  </a:extLst>
                </p14:cNvPr>
                <p14:cNvContentPartPr/>
                <p14:nvPr/>
              </p14:nvContentPartPr>
              <p14:xfrm>
                <a:off x="11344124" y="1443268"/>
                <a:ext cx="208080" cy="42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0BE0394-A06C-8562-B738-9D6DC783F7E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335484" y="1434628"/>
                  <a:ext cx="225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DB8FEC2-A1F0-A5E6-9827-A91139811D40}"/>
                    </a:ext>
                  </a:extLst>
                </p14:cNvPr>
                <p14:cNvContentPartPr/>
                <p14:nvPr/>
              </p14:nvContentPartPr>
              <p14:xfrm>
                <a:off x="11558684" y="1438948"/>
                <a:ext cx="125280" cy="195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DB8FEC2-A1F0-A5E6-9827-A91139811D4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550044" y="1430308"/>
                  <a:ext cx="142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4E87B65-140A-D818-CE05-318DBD0EEE2D}"/>
                    </a:ext>
                  </a:extLst>
                </p14:cNvPr>
                <p14:cNvContentPartPr/>
                <p14:nvPr/>
              </p14:nvContentPartPr>
              <p14:xfrm>
                <a:off x="11726804" y="1316548"/>
                <a:ext cx="149040" cy="200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4E87B65-140A-D818-CE05-318DBD0EEE2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718164" y="1307908"/>
                  <a:ext cx="166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242EA28-D84A-00EB-85B5-3F1B24AD3173}"/>
                    </a:ext>
                  </a:extLst>
                </p14:cNvPr>
                <p14:cNvContentPartPr/>
                <p14:nvPr/>
              </p14:nvContentPartPr>
              <p14:xfrm>
                <a:off x="11890244" y="1333828"/>
                <a:ext cx="21240" cy="41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242EA28-D84A-00EB-85B5-3F1B24AD317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881604" y="1324828"/>
                  <a:ext cx="38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FC4E9E4-5879-DB96-34AB-CAD01620ECE9}"/>
                    </a:ext>
                  </a:extLst>
                </p14:cNvPr>
                <p14:cNvContentPartPr/>
                <p14:nvPr/>
              </p14:nvContentPartPr>
              <p14:xfrm>
                <a:off x="11934884" y="1439308"/>
                <a:ext cx="173880" cy="86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FC4E9E4-5879-DB96-34AB-CAD01620ECE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925884" y="1430668"/>
                  <a:ext cx="191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A0A0AF4-1932-0141-8F2E-0F71D3E7B1ED}"/>
                    </a:ext>
                  </a:extLst>
                </p14:cNvPr>
                <p14:cNvContentPartPr/>
                <p14:nvPr/>
              </p14:nvContentPartPr>
              <p14:xfrm>
                <a:off x="10731044" y="1773028"/>
                <a:ext cx="237240" cy="66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A0A0AF4-1932-0141-8F2E-0F71D3E7B1E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722044" y="1764028"/>
                  <a:ext cx="254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2CD8B79-3ECE-FB48-AD2D-4541E44E549F}"/>
                    </a:ext>
                  </a:extLst>
                </p14:cNvPr>
                <p14:cNvContentPartPr/>
                <p14:nvPr/>
              </p14:nvContentPartPr>
              <p14:xfrm>
                <a:off x="11106884" y="1727308"/>
                <a:ext cx="160200" cy="101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2CD8B79-3ECE-FB48-AD2D-4541E44E549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97884" y="1718308"/>
                  <a:ext cx="177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A78356B-3C86-D892-3C83-3504DDFB6A64}"/>
                    </a:ext>
                  </a:extLst>
                </p14:cNvPr>
                <p14:cNvContentPartPr/>
                <p14:nvPr/>
              </p14:nvContentPartPr>
              <p14:xfrm>
                <a:off x="11327924" y="1740268"/>
                <a:ext cx="152280" cy="115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A78356B-3C86-D892-3C83-3504DDFB6A6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18924" y="1731628"/>
                  <a:ext cx="169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3B322CA-9C97-BC81-F3C5-1BC632B170F7}"/>
                    </a:ext>
                  </a:extLst>
                </p14:cNvPr>
                <p14:cNvContentPartPr/>
                <p14:nvPr/>
              </p14:nvContentPartPr>
              <p14:xfrm>
                <a:off x="11631764" y="1757908"/>
                <a:ext cx="110160" cy="125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3B322CA-9C97-BC81-F3C5-1BC632B170F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623124" y="1749268"/>
                  <a:ext cx="127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9AB9AD6-CAC9-1409-9892-7C3CBC8619A5}"/>
                    </a:ext>
                  </a:extLst>
                </p14:cNvPr>
                <p14:cNvContentPartPr/>
                <p14:nvPr/>
              </p14:nvContentPartPr>
              <p14:xfrm>
                <a:off x="11582084" y="1684108"/>
                <a:ext cx="252000" cy="198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9AB9AD6-CAC9-1409-9892-7C3CBC8619A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573444" y="1675108"/>
                  <a:ext cx="269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489542B-0741-0556-51C0-399DD1C947C1}"/>
                    </a:ext>
                  </a:extLst>
                </p14:cNvPr>
                <p14:cNvContentPartPr/>
                <p14:nvPr/>
              </p14:nvContentPartPr>
              <p14:xfrm>
                <a:off x="9705404" y="799948"/>
                <a:ext cx="33480" cy="2264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489542B-0741-0556-51C0-399DD1C947C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696404" y="791308"/>
                  <a:ext cx="51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8C5B637-FB29-D9A6-5A5F-546EFEE9C05B}"/>
                    </a:ext>
                  </a:extLst>
                </p14:cNvPr>
                <p14:cNvContentPartPr/>
                <p14:nvPr/>
              </p14:nvContentPartPr>
              <p14:xfrm>
                <a:off x="9654644" y="784468"/>
                <a:ext cx="182520" cy="136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8C5B637-FB29-D9A6-5A5F-546EFEE9C05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46004" y="775468"/>
                  <a:ext cx="200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2BBCAE0-47A9-03E9-5C26-C7BD2E93461A}"/>
                    </a:ext>
                  </a:extLst>
                </p14:cNvPr>
                <p14:cNvContentPartPr/>
                <p14:nvPr/>
              </p14:nvContentPartPr>
              <p14:xfrm>
                <a:off x="9881804" y="767908"/>
                <a:ext cx="212760" cy="105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2BBCAE0-47A9-03E9-5C26-C7BD2E93461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72804" y="758908"/>
                  <a:ext cx="230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F251273-835D-CD32-89DD-845B5E8A0D9C}"/>
                    </a:ext>
                  </a:extLst>
                </p14:cNvPr>
                <p14:cNvContentPartPr/>
                <p14:nvPr/>
              </p14:nvContentPartPr>
              <p14:xfrm>
                <a:off x="10021844" y="756748"/>
                <a:ext cx="43920" cy="7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F251273-835D-CD32-89DD-845B5E8A0D9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12844" y="748108"/>
                  <a:ext cx="61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B71BDBE-80EF-CD38-7C26-304A0E56F9F5}"/>
                    </a:ext>
                  </a:extLst>
                </p14:cNvPr>
                <p14:cNvContentPartPr/>
                <p14:nvPr/>
              </p14:nvContentPartPr>
              <p14:xfrm>
                <a:off x="10160444" y="717148"/>
                <a:ext cx="335160" cy="109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B71BDBE-80EF-CD38-7C26-304A0E56F9F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51444" y="708148"/>
                  <a:ext cx="352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7005C11-FBFA-F57B-6974-661602725B0C}"/>
                    </a:ext>
                  </a:extLst>
                </p14:cNvPr>
                <p14:cNvContentPartPr/>
                <p14:nvPr/>
              </p14:nvContentPartPr>
              <p14:xfrm>
                <a:off x="10614044" y="743428"/>
                <a:ext cx="127800" cy="68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7005C11-FBFA-F57B-6974-661602725B0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605044" y="734788"/>
                  <a:ext cx="145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0C24DCA-B0AA-BAE6-2ED7-78E6D53E486D}"/>
                    </a:ext>
                  </a:extLst>
                </p14:cNvPr>
                <p14:cNvContentPartPr/>
                <p14:nvPr/>
              </p14:nvContentPartPr>
              <p14:xfrm>
                <a:off x="10744364" y="763228"/>
                <a:ext cx="192240" cy="48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0C24DCA-B0AA-BAE6-2ED7-78E6D53E48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735724" y="754588"/>
                  <a:ext cx="209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780B519-0530-DC43-5666-DEC59DE9DF84}"/>
                    </a:ext>
                  </a:extLst>
                </p14:cNvPr>
                <p14:cNvContentPartPr/>
                <p14:nvPr/>
              </p14:nvContentPartPr>
              <p14:xfrm>
                <a:off x="10922564" y="760708"/>
                <a:ext cx="59400" cy="56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780B519-0530-DC43-5666-DEC59DE9DF8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13564" y="751708"/>
                  <a:ext cx="77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B1AA018-492D-2212-1F96-3A643B6DD23E}"/>
                    </a:ext>
                  </a:extLst>
                </p14:cNvPr>
                <p14:cNvContentPartPr/>
                <p14:nvPr/>
              </p14:nvContentPartPr>
              <p14:xfrm>
                <a:off x="11020124" y="743068"/>
                <a:ext cx="279720" cy="176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B1AA018-492D-2212-1F96-3A643B6DD23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11124" y="734068"/>
                  <a:ext cx="297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4A775A0-42A6-4115-086A-223C45E30C41}"/>
                    </a:ext>
                  </a:extLst>
                </p14:cNvPr>
                <p14:cNvContentPartPr/>
                <p14:nvPr/>
              </p14:nvContentPartPr>
              <p14:xfrm>
                <a:off x="11344844" y="640108"/>
                <a:ext cx="330840" cy="150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4A775A0-42A6-4115-086A-223C45E30C4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335844" y="631468"/>
                  <a:ext cx="348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E30F467-C6E3-5E8D-580B-C182C137FCC3}"/>
                    </a:ext>
                  </a:extLst>
                </p14:cNvPr>
                <p14:cNvContentPartPr/>
                <p14:nvPr/>
              </p14:nvContentPartPr>
              <p14:xfrm>
                <a:off x="10731044" y="1046548"/>
                <a:ext cx="227160" cy="64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E30F467-C6E3-5E8D-580B-C182C137FCC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722044" y="1037908"/>
                  <a:ext cx="244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786A98B-27ED-1E68-374B-FFCB8EB7898F}"/>
                    </a:ext>
                  </a:extLst>
                </p14:cNvPr>
                <p14:cNvContentPartPr/>
                <p14:nvPr/>
              </p14:nvContentPartPr>
              <p14:xfrm>
                <a:off x="11118764" y="1023508"/>
                <a:ext cx="114840" cy="144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786A98B-27ED-1E68-374B-FFCB8EB7898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09764" y="1014508"/>
                  <a:ext cx="132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64FF4FF-CEA4-28BB-6689-98C5B8C0D424}"/>
                    </a:ext>
                  </a:extLst>
                </p14:cNvPr>
                <p14:cNvContentPartPr/>
                <p14:nvPr/>
              </p14:nvContentPartPr>
              <p14:xfrm>
                <a:off x="11160884" y="1005508"/>
                <a:ext cx="276480" cy="127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64FF4FF-CEA4-28BB-6689-98C5B8C0D42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151884" y="996868"/>
                  <a:ext cx="294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35E2908-2D3D-E3AF-F2AE-DFDF30075EE0}"/>
                    </a:ext>
                  </a:extLst>
                </p14:cNvPr>
                <p14:cNvContentPartPr/>
                <p14:nvPr/>
              </p14:nvContentPartPr>
              <p14:xfrm>
                <a:off x="11421524" y="995788"/>
                <a:ext cx="273240" cy="142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35E2908-2D3D-E3AF-F2AE-DFDF30075EE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412524" y="987148"/>
                  <a:ext cx="290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29BC602-8370-9019-FB1E-22887EB5D5D5}"/>
                    </a:ext>
                  </a:extLst>
                </p14:cNvPr>
                <p14:cNvContentPartPr/>
                <p14:nvPr/>
              </p14:nvContentPartPr>
              <p14:xfrm>
                <a:off x="11537084" y="960148"/>
                <a:ext cx="128160" cy="63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29BC602-8370-9019-FB1E-22887EB5D5D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528084" y="951508"/>
                  <a:ext cx="145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D41C0EE-4595-772F-AD19-F3F0920BBBFD}"/>
                    </a:ext>
                  </a:extLst>
                </p14:cNvPr>
                <p14:cNvContentPartPr/>
                <p14:nvPr/>
              </p14:nvContentPartPr>
              <p14:xfrm>
                <a:off x="11683244" y="1099108"/>
                <a:ext cx="86760" cy="109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D41C0EE-4595-772F-AD19-F3F0920BBBF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674244" y="1090108"/>
                  <a:ext cx="104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55396" name="Freihand 55395">
                  <a:extLst>
                    <a:ext uri="{FF2B5EF4-FFF2-40B4-BE49-F238E27FC236}">
                      <a16:creationId xmlns:a16="http://schemas.microsoft.com/office/drawing/2014/main" id="{2E2F9AAF-28B4-F065-EA0D-C95E7BAFC339}"/>
                    </a:ext>
                  </a:extLst>
                </p14:cNvPr>
                <p14:cNvContentPartPr/>
                <p14:nvPr/>
              </p14:nvContentPartPr>
              <p14:xfrm>
                <a:off x="5600684" y="722188"/>
                <a:ext cx="318600" cy="97200"/>
              </p14:xfrm>
            </p:contentPart>
          </mc:Choice>
          <mc:Fallback>
            <p:pic>
              <p:nvPicPr>
                <p:cNvPr id="55396" name="Freihand 55395">
                  <a:extLst>
                    <a:ext uri="{FF2B5EF4-FFF2-40B4-BE49-F238E27FC236}">
                      <a16:creationId xmlns:a16="http://schemas.microsoft.com/office/drawing/2014/main" id="{2E2F9AAF-28B4-F065-EA0D-C95E7BAFC33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92044" y="713188"/>
                  <a:ext cx="336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55397" name="Freihand 55396">
                  <a:extLst>
                    <a:ext uri="{FF2B5EF4-FFF2-40B4-BE49-F238E27FC236}">
                      <a16:creationId xmlns:a16="http://schemas.microsoft.com/office/drawing/2014/main" id="{7F28EA20-2239-F5E8-A506-1C74357A0BBB}"/>
                    </a:ext>
                  </a:extLst>
                </p14:cNvPr>
                <p14:cNvContentPartPr/>
                <p14:nvPr/>
              </p14:nvContentPartPr>
              <p14:xfrm>
                <a:off x="5923964" y="703828"/>
                <a:ext cx="22320" cy="88560"/>
              </p14:xfrm>
            </p:contentPart>
          </mc:Choice>
          <mc:Fallback>
            <p:pic>
              <p:nvPicPr>
                <p:cNvPr id="55397" name="Freihand 55396">
                  <a:extLst>
                    <a:ext uri="{FF2B5EF4-FFF2-40B4-BE49-F238E27FC236}">
                      <a16:creationId xmlns:a16="http://schemas.microsoft.com/office/drawing/2014/main" id="{7F28EA20-2239-F5E8-A506-1C74357A0BB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15324" y="695188"/>
                  <a:ext cx="39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55399" name="Freihand 55398">
                  <a:extLst>
                    <a:ext uri="{FF2B5EF4-FFF2-40B4-BE49-F238E27FC236}">
                      <a16:creationId xmlns:a16="http://schemas.microsoft.com/office/drawing/2014/main" id="{B00748EC-3769-B13D-D757-D6944F440E02}"/>
                    </a:ext>
                  </a:extLst>
                </p14:cNvPr>
                <p14:cNvContentPartPr/>
                <p14:nvPr/>
              </p14:nvContentPartPr>
              <p14:xfrm>
                <a:off x="6031244" y="582148"/>
                <a:ext cx="162720" cy="215640"/>
              </p14:xfrm>
            </p:contentPart>
          </mc:Choice>
          <mc:Fallback>
            <p:pic>
              <p:nvPicPr>
                <p:cNvPr id="55399" name="Freihand 55398">
                  <a:extLst>
                    <a:ext uri="{FF2B5EF4-FFF2-40B4-BE49-F238E27FC236}">
                      <a16:creationId xmlns:a16="http://schemas.microsoft.com/office/drawing/2014/main" id="{B00748EC-3769-B13D-D757-D6944F440E0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22604" y="573508"/>
                  <a:ext cx="180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5400" name="Freihand 55399">
                  <a:extLst>
                    <a:ext uri="{FF2B5EF4-FFF2-40B4-BE49-F238E27FC236}">
                      <a16:creationId xmlns:a16="http://schemas.microsoft.com/office/drawing/2014/main" id="{1415E3F5-8DA8-5043-ADD5-406BB313E7A8}"/>
                    </a:ext>
                  </a:extLst>
                </p14:cNvPr>
                <p14:cNvContentPartPr/>
                <p14:nvPr/>
              </p14:nvContentPartPr>
              <p14:xfrm>
                <a:off x="5910284" y="599788"/>
                <a:ext cx="12960" cy="7560"/>
              </p14:xfrm>
            </p:contentPart>
          </mc:Choice>
          <mc:Fallback>
            <p:pic>
              <p:nvPicPr>
                <p:cNvPr id="55400" name="Freihand 55399">
                  <a:extLst>
                    <a:ext uri="{FF2B5EF4-FFF2-40B4-BE49-F238E27FC236}">
                      <a16:creationId xmlns:a16="http://schemas.microsoft.com/office/drawing/2014/main" id="{1415E3F5-8DA8-5043-ADD5-406BB313E7A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01644" y="590788"/>
                  <a:ext cx="30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55402" name="Freihand 55401">
                  <a:extLst>
                    <a:ext uri="{FF2B5EF4-FFF2-40B4-BE49-F238E27FC236}">
                      <a16:creationId xmlns:a16="http://schemas.microsoft.com/office/drawing/2014/main" id="{8D5A9C54-CA05-D431-D8EC-0D561434FC8F}"/>
                    </a:ext>
                  </a:extLst>
                </p14:cNvPr>
                <p14:cNvContentPartPr/>
                <p14:nvPr/>
              </p14:nvContentPartPr>
              <p14:xfrm>
                <a:off x="6406364" y="695188"/>
                <a:ext cx="277200" cy="109440"/>
              </p14:xfrm>
            </p:contentPart>
          </mc:Choice>
          <mc:Fallback>
            <p:pic>
              <p:nvPicPr>
                <p:cNvPr id="55402" name="Freihand 55401">
                  <a:extLst>
                    <a:ext uri="{FF2B5EF4-FFF2-40B4-BE49-F238E27FC236}">
                      <a16:creationId xmlns:a16="http://schemas.microsoft.com/office/drawing/2014/main" id="{8D5A9C54-CA05-D431-D8EC-0D561434FC8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97364" y="686548"/>
                  <a:ext cx="294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55403" name="Freihand 55402">
                  <a:extLst>
                    <a:ext uri="{FF2B5EF4-FFF2-40B4-BE49-F238E27FC236}">
                      <a16:creationId xmlns:a16="http://schemas.microsoft.com/office/drawing/2014/main" id="{ECA0DEF2-F3AB-9DC9-F2AD-0C16DBF4EABF}"/>
                    </a:ext>
                  </a:extLst>
                </p14:cNvPr>
                <p14:cNvContentPartPr/>
                <p14:nvPr/>
              </p14:nvContentPartPr>
              <p14:xfrm>
                <a:off x="6690764" y="730468"/>
                <a:ext cx="172440" cy="200520"/>
              </p14:xfrm>
            </p:contentPart>
          </mc:Choice>
          <mc:Fallback>
            <p:pic>
              <p:nvPicPr>
                <p:cNvPr id="55403" name="Freihand 55402">
                  <a:extLst>
                    <a:ext uri="{FF2B5EF4-FFF2-40B4-BE49-F238E27FC236}">
                      <a16:creationId xmlns:a16="http://schemas.microsoft.com/office/drawing/2014/main" id="{ECA0DEF2-F3AB-9DC9-F2AD-0C16DBF4EAB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82124" y="721468"/>
                  <a:ext cx="190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55404" name="Freihand 55403">
                  <a:extLst>
                    <a:ext uri="{FF2B5EF4-FFF2-40B4-BE49-F238E27FC236}">
                      <a16:creationId xmlns:a16="http://schemas.microsoft.com/office/drawing/2014/main" id="{0B94ACF3-CE2F-459B-81E0-510CA9B67B4E}"/>
                    </a:ext>
                  </a:extLst>
                </p14:cNvPr>
                <p14:cNvContentPartPr/>
                <p14:nvPr/>
              </p14:nvContentPartPr>
              <p14:xfrm>
                <a:off x="6895964" y="617788"/>
                <a:ext cx="74880" cy="174600"/>
              </p14:xfrm>
            </p:contentPart>
          </mc:Choice>
          <mc:Fallback>
            <p:pic>
              <p:nvPicPr>
                <p:cNvPr id="55404" name="Freihand 55403">
                  <a:extLst>
                    <a:ext uri="{FF2B5EF4-FFF2-40B4-BE49-F238E27FC236}">
                      <a16:creationId xmlns:a16="http://schemas.microsoft.com/office/drawing/2014/main" id="{0B94ACF3-CE2F-459B-81E0-510CA9B67B4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87324" y="609148"/>
                  <a:ext cx="92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55405" name="Freihand 55404">
                  <a:extLst>
                    <a:ext uri="{FF2B5EF4-FFF2-40B4-BE49-F238E27FC236}">
                      <a16:creationId xmlns:a16="http://schemas.microsoft.com/office/drawing/2014/main" id="{332A1467-A1D7-3432-019B-15FBD0A84DDA}"/>
                    </a:ext>
                  </a:extLst>
                </p14:cNvPr>
                <p14:cNvContentPartPr/>
                <p14:nvPr/>
              </p14:nvContentPartPr>
              <p14:xfrm>
                <a:off x="6987044" y="688708"/>
                <a:ext cx="281160" cy="88920"/>
              </p14:xfrm>
            </p:contentPart>
          </mc:Choice>
          <mc:Fallback>
            <p:pic>
              <p:nvPicPr>
                <p:cNvPr id="55405" name="Freihand 55404">
                  <a:extLst>
                    <a:ext uri="{FF2B5EF4-FFF2-40B4-BE49-F238E27FC236}">
                      <a16:creationId xmlns:a16="http://schemas.microsoft.com/office/drawing/2014/main" id="{332A1467-A1D7-3432-019B-15FBD0A84DD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78044" y="679708"/>
                  <a:ext cx="298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55406" name="Freihand 55405">
                  <a:extLst>
                    <a:ext uri="{FF2B5EF4-FFF2-40B4-BE49-F238E27FC236}">
                      <a16:creationId xmlns:a16="http://schemas.microsoft.com/office/drawing/2014/main" id="{639391A0-9094-FE88-E03E-89571C415621}"/>
                    </a:ext>
                  </a:extLst>
                </p14:cNvPr>
                <p14:cNvContentPartPr/>
                <p14:nvPr/>
              </p14:nvContentPartPr>
              <p14:xfrm>
                <a:off x="7321844" y="708148"/>
                <a:ext cx="110160" cy="72000"/>
              </p14:xfrm>
            </p:contentPart>
          </mc:Choice>
          <mc:Fallback>
            <p:pic>
              <p:nvPicPr>
                <p:cNvPr id="55406" name="Freihand 55405">
                  <a:extLst>
                    <a:ext uri="{FF2B5EF4-FFF2-40B4-BE49-F238E27FC236}">
                      <a16:creationId xmlns:a16="http://schemas.microsoft.com/office/drawing/2014/main" id="{639391A0-9094-FE88-E03E-89571C41562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12844" y="699508"/>
                  <a:ext cx="127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55407" name="Freihand 55406">
                  <a:extLst>
                    <a:ext uri="{FF2B5EF4-FFF2-40B4-BE49-F238E27FC236}">
                      <a16:creationId xmlns:a16="http://schemas.microsoft.com/office/drawing/2014/main" id="{9A1E27D8-8B66-B30B-4254-75A504B5F6BE}"/>
                    </a:ext>
                  </a:extLst>
                </p14:cNvPr>
                <p14:cNvContentPartPr/>
                <p14:nvPr/>
              </p14:nvContentPartPr>
              <p14:xfrm>
                <a:off x="7504004" y="703108"/>
                <a:ext cx="114120" cy="88200"/>
              </p14:xfrm>
            </p:contentPart>
          </mc:Choice>
          <mc:Fallback>
            <p:pic>
              <p:nvPicPr>
                <p:cNvPr id="55407" name="Freihand 55406">
                  <a:extLst>
                    <a:ext uri="{FF2B5EF4-FFF2-40B4-BE49-F238E27FC236}">
                      <a16:creationId xmlns:a16="http://schemas.microsoft.com/office/drawing/2014/main" id="{9A1E27D8-8B66-B30B-4254-75A504B5F6B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495004" y="694468"/>
                  <a:ext cx="131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55408" name="Freihand 55407">
                  <a:extLst>
                    <a:ext uri="{FF2B5EF4-FFF2-40B4-BE49-F238E27FC236}">
                      <a16:creationId xmlns:a16="http://schemas.microsoft.com/office/drawing/2014/main" id="{A7A1931C-FBB3-36F2-362B-7D9AAD1CA818}"/>
                    </a:ext>
                  </a:extLst>
                </p14:cNvPr>
                <p14:cNvContentPartPr/>
                <p14:nvPr/>
              </p14:nvContentPartPr>
              <p14:xfrm>
                <a:off x="7632524" y="645508"/>
                <a:ext cx="189360" cy="134640"/>
              </p14:xfrm>
            </p:contentPart>
          </mc:Choice>
          <mc:Fallback>
            <p:pic>
              <p:nvPicPr>
                <p:cNvPr id="55408" name="Freihand 55407">
                  <a:extLst>
                    <a:ext uri="{FF2B5EF4-FFF2-40B4-BE49-F238E27FC236}">
                      <a16:creationId xmlns:a16="http://schemas.microsoft.com/office/drawing/2014/main" id="{A7A1931C-FBB3-36F2-362B-7D9AAD1CA81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623884" y="636868"/>
                  <a:ext cx="207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55409" name="Freihand 55408">
                  <a:extLst>
                    <a:ext uri="{FF2B5EF4-FFF2-40B4-BE49-F238E27FC236}">
                      <a16:creationId xmlns:a16="http://schemas.microsoft.com/office/drawing/2014/main" id="{8A096D66-41B5-469D-E1B2-DCEABAD01929}"/>
                    </a:ext>
                  </a:extLst>
                </p14:cNvPr>
                <p14:cNvContentPartPr/>
                <p14:nvPr/>
              </p14:nvContentPartPr>
              <p14:xfrm>
                <a:off x="8005844" y="690148"/>
                <a:ext cx="173160" cy="111240"/>
              </p14:xfrm>
            </p:contentPart>
          </mc:Choice>
          <mc:Fallback>
            <p:pic>
              <p:nvPicPr>
                <p:cNvPr id="55409" name="Freihand 55408">
                  <a:extLst>
                    <a:ext uri="{FF2B5EF4-FFF2-40B4-BE49-F238E27FC236}">
                      <a16:creationId xmlns:a16="http://schemas.microsoft.com/office/drawing/2014/main" id="{8A096D66-41B5-469D-E1B2-DCEABAD0192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996844" y="681508"/>
                  <a:ext cx="190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55410" name="Freihand 55409">
                  <a:extLst>
                    <a:ext uri="{FF2B5EF4-FFF2-40B4-BE49-F238E27FC236}">
                      <a16:creationId xmlns:a16="http://schemas.microsoft.com/office/drawing/2014/main" id="{0CF7BA10-E246-B0E5-1726-86C005E7D239}"/>
                    </a:ext>
                  </a:extLst>
                </p14:cNvPr>
                <p14:cNvContentPartPr/>
                <p14:nvPr/>
              </p14:nvContentPartPr>
              <p14:xfrm>
                <a:off x="8153084" y="637228"/>
                <a:ext cx="20160" cy="7560"/>
              </p14:xfrm>
            </p:contentPart>
          </mc:Choice>
          <mc:Fallback>
            <p:pic>
              <p:nvPicPr>
                <p:cNvPr id="55410" name="Freihand 55409">
                  <a:extLst>
                    <a:ext uri="{FF2B5EF4-FFF2-40B4-BE49-F238E27FC236}">
                      <a16:creationId xmlns:a16="http://schemas.microsoft.com/office/drawing/2014/main" id="{0CF7BA10-E246-B0E5-1726-86C005E7D23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144444" y="628228"/>
                  <a:ext cx="37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55411" name="Freihand 55410">
                  <a:extLst>
                    <a:ext uri="{FF2B5EF4-FFF2-40B4-BE49-F238E27FC236}">
                      <a16:creationId xmlns:a16="http://schemas.microsoft.com/office/drawing/2014/main" id="{896A9FFE-9655-FA73-1C37-0D42EA42F682}"/>
                    </a:ext>
                  </a:extLst>
                </p14:cNvPr>
                <p14:cNvContentPartPr/>
                <p14:nvPr/>
              </p14:nvContentPartPr>
              <p14:xfrm>
                <a:off x="8250284" y="685828"/>
                <a:ext cx="243720" cy="110880"/>
              </p14:xfrm>
            </p:contentPart>
          </mc:Choice>
          <mc:Fallback>
            <p:pic>
              <p:nvPicPr>
                <p:cNvPr id="55411" name="Freihand 55410">
                  <a:extLst>
                    <a:ext uri="{FF2B5EF4-FFF2-40B4-BE49-F238E27FC236}">
                      <a16:creationId xmlns:a16="http://schemas.microsoft.com/office/drawing/2014/main" id="{896A9FFE-9655-FA73-1C37-0D42EA42F68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241284" y="677188"/>
                  <a:ext cx="261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55412" name="Freihand 55411">
                  <a:extLst>
                    <a:ext uri="{FF2B5EF4-FFF2-40B4-BE49-F238E27FC236}">
                      <a16:creationId xmlns:a16="http://schemas.microsoft.com/office/drawing/2014/main" id="{AAD1B551-230A-0B1A-9E27-4588A662C722}"/>
                    </a:ext>
                  </a:extLst>
                </p14:cNvPr>
                <p14:cNvContentPartPr/>
                <p14:nvPr/>
              </p14:nvContentPartPr>
              <p14:xfrm>
                <a:off x="8528924" y="677188"/>
                <a:ext cx="81000" cy="96480"/>
              </p14:xfrm>
            </p:contentPart>
          </mc:Choice>
          <mc:Fallback>
            <p:pic>
              <p:nvPicPr>
                <p:cNvPr id="55412" name="Freihand 55411">
                  <a:extLst>
                    <a:ext uri="{FF2B5EF4-FFF2-40B4-BE49-F238E27FC236}">
                      <a16:creationId xmlns:a16="http://schemas.microsoft.com/office/drawing/2014/main" id="{AAD1B551-230A-0B1A-9E27-4588A662C72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20284" y="668188"/>
                  <a:ext cx="98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55413" name="Freihand 55412">
                  <a:extLst>
                    <a:ext uri="{FF2B5EF4-FFF2-40B4-BE49-F238E27FC236}">
                      <a16:creationId xmlns:a16="http://schemas.microsoft.com/office/drawing/2014/main" id="{F4DF1A3B-E2E4-7A20-5FCA-D1040565D390}"/>
                    </a:ext>
                  </a:extLst>
                </p14:cNvPr>
                <p14:cNvContentPartPr/>
                <p14:nvPr/>
              </p14:nvContentPartPr>
              <p14:xfrm>
                <a:off x="8616044" y="586468"/>
                <a:ext cx="318960" cy="202320"/>
              </p14:xfrm>
            </p:contentPart>
          </mc:Choice>
          <mc:Fallback>
            <p:pic>
              <p:nvPicPr>
                <p:cNvPr id="55413" name="Freihand 55412">
                  <a:extLst>
                    <a:ext uri="{FF2B5EF4-FFF2-40B4-BE49-F238E27FC236}">
                      <a16:creationId xmlns:a16="http://schemas.microsoft.com/office/drawing/2014/main" id="{F4DF1A3B-E2E4-7A20-5FCA-D1040565D39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607044" y="577828"/>
                  <a:ext cx="336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55414" name="Freihand 55413">
                  <a:extLst>
                    <a:ext uri="{FF2B5EF4-FFF2-40B4-BE49-F238E27FC236}">
                      <a16:creationId xmlns:a16="http://schemas.microsoft.com/office/drawing/2014/main" id="{E3BE2F2E-9F40-E5C8-0F89-B93078A1939A}"/>
                    </a:ext>
                  </a:extLst>
                </p14:cNvPr>
                <p14:cNvContentPartPr/>
                <p14:nvPr/>
              </p14:nvContentPartPr>
              <p14:xfrm>
                <a:off x="9009884" y="664948"/>
                <a:ext cx="96120" cy="102240"/>
              </p14:xfrm>
            </p:contentPart>
          </mc:Choice>
          <mc:Fallback>
            <p:pic>
              <p:nvPicPr>
                <p:cNvPr id="55414" name="Freihand 55413">
                  <a:extLst>
                    <a:ext uri="{FF2B5EF4-FFF2-40B4-BE49-F238E27FC236}">
                      <a16:creationId xmlns:a16="http://schemas.microsoft.com/office/drawing/2014/main" id="{E3BE2F2E-9F40-E5C8-0F89-B93078A1939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001244" y="656308"/>
                  <a:ext cx="113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55415" name="Freihand 55414">
                  <a:extLst>
                    <a:ext uri="{FF2B5EF4-FFF2-40B4-BE49-F238E27FC236}">
                      <a16:creationId xmlns:a16="http://schemas.microsoft.com/office/drawing/2014/main" id="{7B6451C4-7E2A-007A-4F29-092DA8804016}"/>
                    </a:ext>
                  </a:extLst>
                </p14:cNvPr>
                <p14:cNvContentPartPr/>
                <p14:nvPr/>
              </p14:nvContentPartPr>
              <p14:xfrm>
                <a:off x="9127964" y="564508"/>
                <a:ext cx="243000" cy="181800"/>
              </p14:xfrm>
            </p:contentPart>
          </mc:Choice>
          <mc:Fallback>
            <p:pic>
              <p:nvPicPr>
                <p:cNvPr id="55415" name="Freihand 55414">
                  <a:extLst>
                    <a:ext uri="{FF2B5EF4-FFF2-40B4-BE49-F238E27FC236}">
                      <a16:creationId xmlns:a16="http://schemas.microsoft.com/office/drawing/2014/main" id="{7B6451C4-7E2A-007A-4F29-092DA880401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118964" y="555508"/>
                  <a:ext cx="260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55416" name="Freihand 55415">
                  <a:extLst>
                    <a:ext uri="{FF2B5EF4-FFF2-40B4-BE49-F238E27FC236}">
                      <a16:creationId xmlns:a16="http://schemas.microsoft.com/office/drawing/2014/main" id="{9F6C18A1-3307-36B9-8FCA-6C26FF7B9D85}"/>
                    </a:ext>
                  </a:extLst>
                </p14:cNvPr>
                <p14:cNvContentPartPr/>
                <p14:nvPr/>
              </p14:nvContentPartPr>
              <p14:xfrm>
                <a:off x="9376004" y="618868"/>
                <a:ext cx="123840" cy="126000"/>
              </p14:xfrm>
            </p:contentPart>
          </mc:Choice>
          <mc:Fallback>
            <p:pic>
              <p:nvPicPr>
                <p:cNvPr id="55416" name="Freihand 55415">
                  <a:extLst>
                    <a:ext uri="{FF2B5EF4-FFF2-40B4-BE49-F238E27FC236}">
                      <a16:creationId xmlns:a16="http://schemas.microsoft.com/office/drawing/2014/main" id="{9F6C18A1-3307-36B9-8FCA-6C26FF7B9D8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367004" y="610228"/>
                  <a:ext cx="141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55418" name="Freihand 55417">
                  <a:extLst>
                    <a:ext uri="{FF2B5EF4-FFF2-40B4-BE49-F238E27FC236}">
                      <a16:creationId xmlns:a16="http://schemas.microsoft.com/office/drawing/2014/main" id="{8BA0E5F4-C636-CA90-5C68-13343CB9A925}"/>
                    </a:ext>
                  </a:extLst>
                </p14:cNvPr>
                <p14:cNvContentPartPr/>
                <p14:nvPr/>
              </p14:nvContentPartPr>
              <p14:xfrm>
                <a:off x="9539084" y="502588"/>
                <a:ext cx="100440" cy="968400"/>
              </p14:xfrm>
            </p:contentPart>
          </mc:Choice>
          <mc:Fallback>
            <p:pic>
              <p:nvPicPr>
                <p:cNvPr id="55418" name="Freihand 55417">
                  <a:extLst>
                    <a:ext uri="{FF2B5EF4-FFF2-40B4-BE49-F238E27FC236}">
                      <a16:creationId xmlns:a16="http://schemas.microsoft.com/office/drawing/2014/main" id="{8BA0E5F4-C636-CA90-5C68-13343CB9A92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30084" y="493588"/>
                  <a:ext cx="118080" cy="9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5420" name="Freihand 55419">
                  <a:extLst>
                    <a:ext uri="{FF2B5EF4-FFF2-40B4-BE49-F238E27FC236}">
                      <a16:creationId xmlns:a16="http://schemas.microsoft.com/office/drawing/2014/main" id="{62B64E35-6392-A5B1-9141-37F056845B40}"/>
                    </a:ext>
                  </a:extLst>
                </p14:cNvPr>
                <p14:cNvContentPartPr/>
                <p14:nvPr/>
              </p14:nvContentPartPr>
              <p14:xfrm>
                <a:off x="6671324" y="889228"/>
                <a:ext cx="218160" cy="297000"/>
              </p14:xfrm>
            </p:contentPart>
          </mc:Choice>
          <mc:Fallback>
            <p:pic>
              <p:nvPicPr>
                <p:cNvPr id="55420" name="Freihand 55419">
                  <a:extLst>
                    <a:ext uri="{FF2B5EF4-FFF2-40B4-BE49-F238E27FC236}">
                      <a16:creationId xmlns:a16="http://schemas.microsoft.com/office/drawing/2014/main" id="{62B64E35-6392-A5B1-9141-37F056845B4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662324" y="880588"/>
                  <a:ext cx="2358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55421" name="Freihand 55420">
                  <a:extLst>
                    <a:ext uri="{FF2B5EF4-FFF2-40B4-BE49-F238E27FC236}">
                      <a16:creationId xmlns:a16="http://schemas.microsoft.com/office/drawing/2014/main" id="{2277DB05-7433-4348-6209-1F89F9E11293}"/>
                    </a:ext>
                  </a:extLst>
                </p14:cNvPr>
                <p14:cNvContentPartPr/>
                <p14:nvPr/>
              </p14:nvContentPartPr>
              <p14:xfrm>
                <a:off x="7061564" y="869788"/>
                <a:ext cx="146160" cy="195480"/>
              </p14:xfrm>
            </p:contentPart>
          </mc:Choice>
          <mc:Fallback>
            <p:pic>
              <p:nvPicPr>
                <p:cNvPr id="55421" name="Freihand 55420">
                  <a:extLst>
                    <a:ext uri="{FF2B5EF4-FFF2-40B4-BE49-F238E27FC236}">
                      <a16:creationId xmlns:a16="http://schemas.microsoft.com/office/drawing/2014/main" id="{2277DB05-7433-4348-6209-1F89F9E1129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52564" y="860788"/>
                  <a:ext cx="163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55422" name="Freihand 55421">
                  <a:extLst>
                    <a:ext uri="{FF2B5EF4-FFF2-40B4-BE49-F238E27FC236}">
                      <a16:creationId xmlns:a16="http://schemas.microsoft.com/office/drawing/2014/main" id="{CC7BFF3E-BF1B-5D77-C504-FACC33F0AB48}"/>
                    </a:ext>
                  </a:extLst>
                </p14:cNvPr>
                <p14:cNvContentPartPr/>
                <p14:nvPr/>
              </p14:nvContentPartPr>
              <p14:xfrm>
                <a:off x="7310684" y="938548"/>
                <a:ext cx="88920" cy="111240"/>
              </p14:xfrm>
            </p:contentPart>
          </mc:Choice>
          <mc:Fallback>
            <p:pic>
              <p:nvPicPr>
                <p:cNvPr id="55422" name="Freihand 55421">
                  <a:extLst>
                    <a:ext uri="{FF2B5EF4-FFF2-40B4-BE49-F238E27FC236}">
                      <a16:creationId xmlns:a16="http://schemas.microsoft.com/office/drawing/2014/main" id="{CC7BFF3E-BF1B-5D77-C504-FACC33F0AB4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302044" y="929548"/>
                  <a:ext cx="106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55423" name="Freihand 55422">
                  <a:extLst>
                    <a:ext uri="{FF2B5EF4-FFF2-40B4-BE49-F238E27FC236}">
                      <a16:creationId xmlns:a16="http://schemas.microsoft.com/office/drawing/2014/main" id="{5F48A667-962F-3CDF-B175-78A2422B31C8}"/>
                    </a:ext>
                  </a:extLst>
                </p14:cNvPr>
                <p14:cNvContentPartPr/>
                <p14:nvPr/>
              </p14:nvContentPartPr>
              <p14:xfrm>
                <a:off x="7567364" y="987148"/>
                <a:ext cx="101880" cy="108720"/>
              </p14:xfrm>
            </p:contentPart>
          </mc:Choice>
          <mc:Fallback>
            <p:pic>
              <p:nvPicPr>
                <p:cNvPr id="55423" name="Freihand 55422">
                  <a:extLst>
                    <a:ext uri="{FF2B5EF4-FFF2-40B4-BE49-F238E27FC236}">
                      <a16:creationId xmlns:a16="http://schemas.microsoft.com/office/drawing/2014/main" id="{5F48A667-962F-3CDF-B175-78A2422B31C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58364" y="978508"/>
                  <a:ext cx="119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5424" name="Freihand 55423">
                  <a:extLst>
                    <a:ext uri="{FF2B5EF4-FFF2-40B4-BE49-F238E27FC236}">
                      <a16:creationId xmlns:a16="http://schemas.microsoft.com/office/drawing/2014/main" id="{61F2B9B9-F657-C66A-D95E-FF00A4590C28}"/>
                    </a:ext>
                  </a:extLst>
                </p14:cNvPr>
                <p14:cNvContentPartPr/>
                <p14:nvPr/>
              </p14:nvContentPartPr>
              <p14:xfrm>
                <a:off x="7716764" y="985348"/>
                <a:ext cx="146880" cy="105480"/>
              </p14:xfrm>
            </p:contentPart>
          </mc:Choice>
          <mc:Fallback>
            <p:pic>
              <p:nvPicPr>
                <p:cNvPr id="55424" name="Freihand 55423">
                  <a:extLst>
                    <a:ext uri="{FF2B5EF4-FFF2-40B4-BE49-F238E27FC236}">
                      <a16:creationId xmlns:a16="http://schemas.microsoft.com/office/drawing/2014/main" id="{61F2B9B9-F657-C66A-D95E-FF00A4590C2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707764" y="976708"/>
                  <a:ext cx="164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5425" name="Freihand 55424">
                  <a:extLst>
                    <a:ext uri="{FF2B5EF4-FFF2-40B4-BE49-F238E27FC236}">
                      <a16:creationId xmlns:a16="http://schemas.microsoft.com/office/drawing/2014/main" id="{BF5095C2-EE2E-43C2-82F5-19DA28166279}"/>
                    </a:ext>
                  </a:extLst>
                </p14:cNvPr>
                <p14:cNvContentPartPr/>
                <p14:nvPr/>
              </p14:nvContentPartPr>
              <p14:xfrm>
                <a:off x="7816844" y="893908"/>
                <a:ext cx="158040" cy="172080"/>
              </p14:xfrm>
            </p:contentPart>
          </mc:Choice>
          <mc:Fallback>
            <p:pic>
              <p:nvPicPr>
                <p:cNvPr id="55425" name="Freihand 55424">
                  <a:extLst>
                    <a:ext uri="{FF2B5EF4-FFF2-40B4-BE49-F238E27FC236}">
                      <a16:creationId xmlns:a16="http://schemas.microsoft.com/office/drawing/2014/main" id="{BF5095C2-EE2E-43C2-82F5-19DA2816627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808204" y="885268"/>
                  <a:ext cx="175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55426" name="Freihand 55425">
                  <a:extLst>
                    <a:ext uri="{FF2B5EF4-FFF2-40B4-BE49-F238E27FC236}">
                      <a16:creationId xmlns:a16="http://schemas.microsoft.com/office/drawing/2014/main" id="{6CE9A3D0-9B4D-5B13-3326-7CCB9BD8E679}"/>
                    </a:ext>
                  </a:extLst>
                </p14:cNvPr>
                <p14:cNvContentPartPr/>
                <p14:nvPr/>
              </p14:nvContentPartPr>
              <p14:xfrm>
                <a:off x="7995044" y="968788"/>
                <a:ext cx="117720" cy="86760"/>
              </p14:xfrm>
            </p:contentPart>
          </mc:Choice>
          <mc:Fallback>
            <p:pic>
              <p:nvPicPr>
                <p:cNvPr id="55426" name="Freihand 55425">
                  <a:extLst>
                    <a:ext uri="{FF2B5EF4-FFF2-40B4-BE49-F238E27FC236}">
                      <a16:creationId xmlns:a16="http://schemas.microsoft.com/office/drawing/2014/main" id="{6CE9A3D0-9B4D-5B13-3326-7CCB9BD8E67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986404" y="960148"/>
                  <a:ext cx="135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55427" name="Freihand 55426">
                  <a:extLst>
                    <a:ext uri="{FF2B5EF4-FFF2-40B4-BE49-F238E27FC236}">
                      <a16:creationId xmlns:a16="http://schemas.microsoft.com/office/drawing/2014/main" id="{00CA318C-6E4D-91AC-8E65-0B6BEBE0DC71}"/>
                    </a:ext>
                  </a:extLst>
                </p14:cNvPr>
                <p14:cNvContentPartPr/>
                <p14:nvPr/>
              </p14:nvContentPartPr>
              <p14:xfrm>
                <a:off x="8150924" y="881308"/>
                <a:ext cx="66960" cy="173520"/>
              </p14:xfrm>
            </p:contentPart>
          </mc:Choice>
          <mc:Fallback>
            <p:pic>
              <p:nvPicPr>
                <p:cNvPr id="55427" name="Freihand 55426">
                  <a:extLst>
                    <a:ext uri="{FF2B5EF4-FFF2-40B4-BE49-F238E27FC236}">
                      <a16:creationId xmlns:a16="http://schemas.microsoft.com/office/drawing/2014/main" id="{00CA318C-6E4D-91AC-8E65-0B6BEBE0DC7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141924" y="872308"/>
                  <a:ext cx="84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55428" name="Freihand 55427">
                  <a:extLst>
                    <a:ext uri="{FF2B5EF4-FFF2-40B4-BE49-F238E27FC236}">
                      <a16:creationId xmlns:a16="http://schemas.microsoft.com/office/drawing/2014/main" id="{00391194-2020-4392-DADE-2F1D176C0C4D}"/>
                    </a:ext>
                  </a:extLst>
                </p14:cNvPr>
                <p14:cNvContentPartPr/>
                <p14:nvPr/>
              </p14:nvContentPartPr>
              <p14:xfrm>
                <a:off x="8211404" y="965548"/>
                <a:ext cx="167400" cy="96480"/>
              </p14:xfrm>
            </p:contentPart>
          </mc:Choice>
          <mc:Fallback>
            <p:pic>
              <p:nvPicPr>
                <p:cNvPr id="55428" name="Freihand 55427">
                  <a:extLst>
                    <a:ext uri="{FF2B5EF4-FFF2-40B4-BE49-F238E27FC236}">
                      <a16:creationId xmlns:a16="http://schemas.microsoft.com/office/drawing/2014/main" id="{00391194-2020-4392-DADE-2F1D176C0C4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202404" y="956908"/>
                  <a:ext cx="185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55429" name="Freihand 55428">
                  <a:extLst>
                    <a:ext uri="{FF2B5EF4-FFF2-40B4-BE49-F238E27FC236}">
                      <a16:creationId xmlns:a16="http://schemas.microsoft.com/office/drawing/2014/main" id="{C6FFE354-73AD-DD30-9F0F-D3B9014C4F1F}"/>
                    </a:ext>
                  </a:extLst>
                </p14:cNvPr>
                <p14:cNvContentPartPr/>
                <p14:nvPr/>
              </p14:nvContentPartPr>
              <p14:xfrm>
                <a:off x="8533964" y="902908"/>
                <a:ext cx="109800" cy="230040"/>
              </p14:xfrm>
            </p:contentPart>
          </mc:Choice>
          <mc:Fallback>
            <p:pic>
              <p:nvPicPr>
                <p:cNvPr id="55429" name="Freihand 55428">
                  <a:extLst>
                    <a:ext uri="{FF2B5EF4-FFF2-40B4-BE49-F238E27FC236}">
                      <a16:creationId xmlns:a16="http://schemas.microsoft.com/office/drawing/2014/main" id="{C6FFE354-73AD-DD30-9F0F-D3B9014C4F1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25324" y="893908"/>
                  <a:ext cx="127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5430" name="Freihand 55429">
                  <a:extLst>
                    <a:ext uri="{FF2B5EF4-FFF2-40B4-BE49-F238E27FC236}">
                      <a16:creationId xmlns:a16="http://schemas.microsoft.com/office/drawing/2014/main" id="{320F020B-7E78-65E4-E65C-44E61801EE84}"/>
                    </a:ext>
                  </a:extLst>
                </p14:cNvPr>
                <p14:cNvContentPartPr/>
                <p14:nvPr/>
              </p14:nvContentPartPr>
              <p14:xfrm>
                <a:off x="8677964" y="966988"/>
                <a:ext cx="82080" cy="70560"/>
              </p14:xfrm>
            </p:contentPart>
          </mc:Choice>
          <mc:Fallback>
            <p:pic>
              <p:nvPicPr>
                <p:cNvPr id="55430" name="Freihand 55429">
                  <a:extLst>
                    <a:ext uri="{FF2B5EF4-FFF2-40B4-BE49-F238E27FC236}">
                      <a16:creationId xmlns:a16="http://schemas.microsoft.com/office/drawing/2014/main" id="{320F020B-7E78-65E4-E65C-44E61801EE8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668964" y="958348"/>
                  <a:ext cx="99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55431" name="Freihand 55430">
                  <a:extLst>
                    <a:ext uri="{FF2B5EF4-FFF2-40B4-BE49-F238E27FC236}">
                      <a16:creationId xmlns:a16="http://schemas.microsoft.com/office/drawing/2014/main" id="{F41AA780-6407-75F3-99B4-4233FCCFD062}"/>
                    </a:ext>
                  </a:extLst>
                </p14:cNvPr>
                <p14:cNvContentPartPr/>
                <p14:nvPr/>
              </p14:nvContentPartPr>
              <p14:xfrm>
                <a:off x="8683364" y="850348"/>
                <a:ext cx="16200" cy="243720"/>
              </p14:xfrm>
            </p:contentPart>
          </mc:Choice>
          <mc:Fallback>
            <p:pic>
              <p:nvPicPr>
                <p:cNvPr id="55431" name="Freihand 55430">
                  <a:extLst>
                    <a:ext uri="{FF2B5EF4-FFF2-40B4-BE49-F238E27FC236}">
                      <a16:creationId xmlns:a16="http://schemas.microsoft.com/office/drawing/2014/main" id="{F41AA780-6407-75F3-99B4-4233FCCFD06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674364" y="841708"/>
                  <a:ext cx="338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55432" name="Freihand 55431">
                  <a:extLst>
                    <a:ext uri="{FF2B5EF4-FFF2-40B4-BE49-F238E27FC236}">
                      <a16:creationId xmlns:a16="http://schemas.microsoft.com/office/drawing/2014/main" id="{DE404FFD-1521-8822-3109-9E9A40D46E5D}"/>
                    </a:ext>
                  </a:extLst>
                </p14:cNvPr>
                <p14:cNvContentPartPr/>
                <p14:nvPr/>
              </p14:nvContentPartPr>
              <p14:xfrm>
                <a:off x="8789924" y="924148"/>
                <a:ext cx="2160" cy="11880"/>
              </p14:xfrm>
            </p:contentPart>
          </mc:Choice>
          <mc:Fallback>
            <p:pic>
              <p:nvPicPr>
                <p:cNvPr id="55432" name="Freihand 55431">
                  <a:extLst>
                    <a:ext uri="{FF2B5EF4-FFF2-40B4-BE49-F238E27FC236}">
                      <a16:creationId xmlns:a16="http://schemas.microsoft.com/office/drawing/2014/main" id="{DE404FFD-1521-8822-3109-9E9A40D46E5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81284" y="915508"/>
                  <a:ext cx="1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55433" name="Freihand 55432">
                  <a:extLst>
                    <a:ext uri="{FF2B5EF4-FFF2-40B4-BE49-F238E27FC236}">
                      <a16:creationId xmlns:a16="http://schemas.microsoft.com/office/drawing/2014/main" id="{CE73BF94-8251-3DA0-89B0-549F542EB448}"/>
                    </a:ext>
                  </a:extLst>
                </p14:cNvPr>
                <p14:cNvContentPartPr/>
                <p14:nvPr/>
              </p14:nvContentPartPr>
              <p14:xfrm>
                <a:off x="8765084" y="925588"/>
                <a:ext cx="361800" cy="120960"/>
              </p14:xfrm>
            </p:contentPart>
          </mc:Choice>
          <mc:Fallback>
            <p:pic>
              <p:nvPicPr>
                <p:cNvPr id="55433" name="Freihand 55432">
                  <a:extLst>
                    <a:ext uri="{FF2B5EF4-FFF2-40B4-BE49-F238E27FC236}">
                      <a16:creationId xmlns:a16="http://schemas.microsoft.com/office/drawing/2014/main" id="{CE73BF94-8251-3DA0-89B0-549F542EB44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56084" y="916588"/>
                  <a:ext cx="379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55434" name="Freihand 55433">
                  <a:extLst>
                    <a:ext uri="{FF2B5EF4-FFF2-40B4-BE49-F238E27FC236}">
                      <a16:creationId xmlns:a16="http://schemas.microsoft.com/office/drawing/2014/main" id="{818A5FC0-D7D9-E607-A911-27AB5484975D}"/>
                    </a:ext>
                  </a:extLst>
                </p14:cNvPr>
                <p14:cNvContentPartPr/>
                <p14:nvPr/>
              </p14:nvContentPartPr>
              <p14:xfrm>
                <a:off x="6421484" y="812908"/>
                <a:ext cx="1426320" cy="55080"/>
              </p14:xfrm>
            </p:contentPart>
          </mc:Choice>
          <mc:Fallback>
            <p:pic>
              <p:nvPicPr>
                <p:cNvPr id="55434" name="Freihand 55433">
                  <a:extLst>
                    <a:ext uri="{FF2B5EF4-FFF2-40B4-BE49-F238E27FC236}">
                      <a16:creationId xmlns:a16="http://schemas.microsoft.com/office/drawing/2014/main" id="{818A5FC0-D7D9-E607-A911-27AB5484975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412844" y="804268"/>
                  <a:ext cx="144396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55436" name="Freihand 55435">
                <a:extLst>
                  <a:ext uri="{FF2B5EF4-FFF2-40B4-BE49-F238E27FC236}">
                    <a16:creationId xmlns:a16="http://schemas.microsoft.com/office/drawing/2014/main" id="{17D15FEC-EDA4-1726-9E1E-C401FD4366F9}"/>
                  </a:ext>
                </a:extLst>
              </p14:cNvPr>
              <p14:cNvContentPartPr/>
              <p14:nvPr/>
            </p14:nvContentPartPr>
            <p14:xfrm>
              <a:off x="4734524" y="3332908"/>
              <a:ext cx="847440" cy="108360"/>
            </p14:xfrm>
          </p:contentPart>
        </mc:Choice>
        <mc:Fallback>
          <p:pic>
            <p:nvPicPr>
              <p:cNvPr id="55436" name="Freihand 55435">
                <a:extLst>
                  <a:ext uri="{FF2B5EF4-FFF2-40B4-BE49-F238E27FC236}">
                    <a16:creationId xmlns:a16="http://schemas.microsoft.com/office/drawing/2014/main" id="{17D15FEC-EDA4-1726-9E1E-C401FD4366F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725524" y="3324268"/>
                <a:ext cx="865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55437" name="Freihand 55436">
                <a:extLst>
                  <a:ext uri="{FF2B5EF4-FFF2-40B4-BE49-F238E27FC236}">
                    <a16:creationId xmlns:a16="http://schemas.microsoft.com/office/drawing/2014/main" id="{0823AA5C-C256-0138-6AE0-2842906F4109}"/>
                  </a:ext>
                </a:extLst>
              </p14:cNvPr>
              <p14:cNvContentPartPr/>
              <p14:nvPr/>
            </p14:nvContentPartPr>
            <p14:xfrm>
              <a:off x="118244" y="3343708"/>
              <a:ext cx="2542320" cy="112680"/>
            </p14:xfrm>
          </p:contentPart>
        </mc:Choice>
        <mc:Fallback>
          <p:pic>
            <p:nvPicPr>
              <p:cNvPr id="55437" name="Freihand 55436">
                <a:extLst>
                  <a:ext uri="{FF2B5EF4-FFF2-40B4-BE49-F238E27FC236}">
                    <a16:creationId xmlns:a16="http://schemas.microsoft.com/office/drawing/2014/main" id="{0823AA5C-C256-0138-6AE0-2842906F4109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9244" y="3335068"/>
                <a:ext cx="25599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55438" name="Freihand 55437">
                <a:extLst>
                  <a:ext uri="{FF2B5EF4-FFF2-40B4-BE49-F238E27FC236}">
                    <a16:creationId xmlns:a16="http://schemas.microsoft.com/office/drawing/2014/main" id="{E52BC06F-AE34-84B7-D219-92A608DAF6D3}"/>
                  </a:ext>
                </a:extLst>
              </p14:cNvPr>
              <p14:cNvContentPartPr/>
              <p14:nvPr/>
            </p14:nvContentPartPr>
            <p14:xfrm>
              <a:off x="256124" y="3406708"/>
              <a:ext cx="2676960" cy="117720"/>
            </p14:xfrm>
          </p:contentPart>
        </mc:Choice>
        <mc:Fallback>
          <p:pic>
            <p:nvPicPr>
              <p:cNvPr id="55438" name="Freihand 55437">
                <a:extLst>
                  <a:ext uri="{FF2B5EF4-FFF2-40B4-BE49-F238E27FC236}">
                    <a16:creationId xmlns:a16="http://schemas.microsoft.com/office/drawing/2014/main" id="{E52BC06F-AE34-84B7-D219-92A608DAF6D3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47124" y="3397708"/>
                <a:ext cx="26946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55439" name="Freihand 55438">
                <a:extLst>
                  <a:ext uri="{FF2B5EF4-FFF2-40B4-BE49-F238E27FC236}">
                    <a16:creationId xmlns:a16="http://schemas.microsoft.com/office/drawing/2014/main" id="{1023A7B3-719E-4E40-48C0-EDE982956D0B}"/>
                  </a:ext>
                </a:extLst>
              </p14:cNvPr>
              <p14:cNvContentPartPr/>
              <p14:nvPr/>
            </p14:nvContentPartPr>
            <p14:xfrm>
              <a:off x="240284" y="3411748"/>
              <a:ext cx="5465520" cy="99360"/>
            </p14:xfrm>
          </p:contentPart>
        </mc:Choice>
        <mc:Fallback>
          <p:pic>
            <p:nvPicPr>
              <p:cNvPr id="55439" name="Freihand 55438">
                <a:extLst>
                  <a:ext uri="{FF2B5EF4-FFF2-40B4-BE49-F238E27FC236}">
                    <a16:creationId xmlns:a16="http://schemas.microsoft.com/office/drawing/2014/main" id="{1023A7B3-719E-4E40-48C0-EDE982956D0B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31284" y="3402748"/>
                <a:ext cx="54831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55440" name="Freihand 55439">
                <a:extLst>
                  <a:ext uri="{FF2B5EF4-FFF2-40B4-BE49-F238E27FC236}">
                    <a16:creationId xmlns:a16="http://schemas.microsoft.com/office/drawing/2014/main" id="{D11D62A5-4576-973B-AAEE-FF5D9FA4706D}"/>
                  </a:ext>
                </a:extLst>
              </p14:cNvPr>
              <p14:cNvContentPartPr/>
              <p14:nvPr/>
            </p14:nvContentPartPr>
            <p14:xfrm>
              <a:off x="1580924" y="3366388"/>
              <a:ext cx="1323720" cy="114840"/>
            </p14:xfrm>
          </p:contentPart>
        </mc:Choice>
        <mc:Fallback>
          <p:pic>
            <p:nvPicPr>
              <p:cNvPr id="55440" name="Freihand 55439">
                <a:extLst>
                  <a:ext uri="{FF2B5EF4-FFF2-40B4-BE49-F238E27FC236}">
                    <a16:creationId xmlns:a16="http://schemas.microsoft.com/office/drawing/2014/main" id="{D11D62A5-4576-973B-AAEE-FF5D9FA4706D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572284" y="3357748"/>
                <a:ext cx="13413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55441" name="Freihand 55440">
                <a:extLst>
                  <a:ext uri="{FF2B5EF4-FFF2-40B4-BE49-F238E27FC236}">
                    <a16:creationId xmlns:a16="http://schemas.microsoft.com/office/drawing/2014/main" id="{AEA31F7B-A877-16BB-462F-12F0AB6D7634}"/>
                  </a:ext>
                </a:extLst>
              </p14:cNvPr>
              <p14:cNvContentPartPr/>
              <p14:nvPr/>
            </p14:nvContentPartPr>
            <p14:xfrm>
              <a:off x="4823084" y="3351988"/>
              <a:ext cx="887040" cy="43200"/>
            </p14:xfrm>
          </p:contentPart>
        </mc:Choice>
        <mc:Fallback>
          <p:pic>
            <p:nvPicPr>
              <p:cNvPr id="55441" name="Freihand 55440">
                <a:extLst>
                  <a:ext uri="{FF2B5EF4-FFF2-40B4-BE49-F238E27FC236}">
                    <a16:creationId xmlns:a16="http://schemas.microsoft.com/office/drawing/2014/main" id="{AEA31F7B-A877-16BB-462F-12F0AB6D7634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814084" y="3343348"/>
                <a:ext cx="904680" cy="6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Microsoft Office PowerPoint</Application>
  <PresentationFormat>Breitbild</PresentationFormat>
  <Paragraphs>159</Paragraphs>
  <Slides>23</Slides>
  <Notes>23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Sparkasse Rg</vt:lpstr>
      <vt:lpstr>Times New Roman</vt:lpstr>
      <vt:lpstr>Office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220</cp:revision>
  <cp:lastPrinted>2022-03-02T20:18:27Z</cp:lastPrinted>
  <dcterms:created xsi:type="dcterms:W3CDTF">2022-03-01T20:52:11Z</dcterms:created>
  <dcterms:modified xsi:type="dcterms:W3CDTF">2023-10-12T09:39:22Z</dcterms:modified>
</cp:coreProperties>
</file>