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3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notesSlides/notesSlide4.xml" ContentType="application/vnd.openxmlformats-officedocument.presentationml.notesSlide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notesSlides/notesSlide5.xml" ContentType="application/vnd.openxmlformats-officedocument.presentationml.notesSlide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notesSlides/notesSlide6.xml" ContentType="application/vnd.openxmlformats-officedocument.presentationml.notesSlide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notesSlides/notesSlide7.xml" ContentType="application/vnd.openxmlformats-officedocument.presentationml.notesSlide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notesSlides/notesSlide8.xml" ContentType="application/vnd.openxmlformats-officedocument.presentationml.notesSlide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notesSlides/notesSlide9.xml" ContentType="application/vnd.openxmlformats-officedocument.presentationml.notesSlide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372" r:id="rId2"/>
    <p:sldId id="972" r:id="rId3"/>
    <p:sldId id="1370" r:id="rId4"/>
    <p:sldId id="1040" r:id="rId5"/>
    <p:sldId id="423" r:id="rId6"/>
    <p:sldId id="424" r:id="rId7"/>
    <p:sldId id="426" r:id="rId8"/>
    <p:sldId id="427" r:id="rId9"/>
    <p:sldId id="384" r:id="rId10"/>
    <p:sldId id="387" r:id="rId11"/>
    <p:sldId id="390" r:id="rId12"/>
    <p:sldId id="391" r:id="rId13"/>
    <p:sldId id="392" r:id="rId14"/>
    <p:sldId id="393" r:id="rId15"/>
    <p:sldId id="394" r:id="rId16"/>
    <p:sldId id="395" r:id="rId17"/>
    <p:sldId id="830" r:id="rId18"/>
    <p:sldId id="833" r:id="rId19"/>
    <p:sldId id="453" r:id="rId20"/>
    <p:sldId id="1203" r:id="rId21"/>
    <p:sldId id="1204" r:id="rId22"/>
    <p:sldId id="1362" r:id="rId23"/>
    <p:sldId id="1429" r:id="rId24"/>
    <p:sldId id="1206" r:id="rId25"/>
    <p:sldId id="1207" r:id="rId26"/>
    <p:sldId id="1208" r:id="rId27"/>
    <p:sldId id="1364" r:id="rId28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 autoAdjust="0"/>
    <p:restoredTop sz="93447" autoAdjust="0"/>
  </p:normalViewPr>
  <p:slideViewPr>
    <p:cSldViewPr snapToGrid="0">
      <p:cViewPr varScale="1">
        <p:scale>
          <a:sx n="68" d="100"/>
          <a:sy n="68" d="100"/>
        </p:scale>
        <p:origin x="6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19300,'-4'0'1136,"-5"2"-1072,-4 3-40,5 1 40,0 2-296,5 0 200,1 0-8,7-32-96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4773,'0'0'3331,"12"6"-2573,0 1-567,-7-4-98,1 1-1,1-1 1,-1 0-1,0 0 1,1-1 0,-1 0-1,1 0 1,0-1-1,0 0 1,-1 0 0,12 0-1,434 14 911,-85 0-1461,167 7 92,132 1 27,-17-21 472,497-2 215,-691-11-115,146 0 78,-407 11 79,-192 0-630,-16-2-2280,-12-2-470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4420,'0'0'10538,"57"-23"-11339,-42 19 1442,7 0-993,1 2-1186,1-1-416,2 0-384,0 2-897,-4-3-1473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6342,'0'0'7965,"0"12"-7618,-4 31 236,-16 68 0,1-6-484,13-37-1018,9-42-5043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9513,'0'0'7095,"-2"11"-6700,-5 17-297,2-1-1,-3 51 1,6-92-11052,2-3 6502</inkml:trace>
  <inkml:trace contextRef="#ctx0" brushRef="#br0" timeOffset="1">1 44 6150,'0'0'12524,"62"-30"-12428,-38 28-32,-2 0-32,-2-2-417,2 2-896,-9 0-737,-2 1-224,-2 1-705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 6662,'0'0'10762,"73"-9"-10217,-49 5-257,0 0-192,-2 3-1537,-11 1-897,-2 0 96,-9 9-2371,-6-2 1250</inkml:trace>
  <inkml:trace contextRef="#ctx0" brushRef="#br0" timeOffset="1">0 159 6887,'0'0'7046,"61"7"-5444,-41-7-802,-1 0-447,3 0-193,-6 0-64,1 0-737,-6 0-1601,-4 0-1409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9417,'0'3'608,"0"0"1346,0 1-320,0 1-769,0-1 32,0 0-833,0-2-96,9 1-833,2-2-769,3-1-480,-6 0-1665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8680,'0'0'9065,"-4"-21"-18354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188 105 3267,'0'0'3748,"7"-10"-1528,-2 4-1690,0 2-62,-1-1-1,0 0 0,0 0 1,0 0-1,-1 0 1,0-1-1,0 0 1,0 1-1,-1-1 1,0 0-1,2-9 1,-4 14-382,-1-1 1,0 1 0,0 0-1,0 0 1,0 0 0,0 0 0,0 1-1,0-1 1,0 0 0,0 0 0,0 1-1,0-1 1,-1 0 0,1 1-1,0-1 1,0 1 0,-1 0 0,1-1-1,0 1 1,-1 0 0,1 0 0,0 0-1,-1 0 1,1 0 0,0 0-1,-1 0 1,1 0 0,0 1 0,-2-1-1,-45 6 131,32-2-203,1 1-1,1 0 1,-1 2 0,1-1-1,0 2 1,0 0 0,1 0-1,-15 13 1,27-20-22,0-1 1,0 1-1,1-1 0,-1 1 0,0-1 1,0 1-1,0 0 0,1-1 1,-1 1-1,0 0 0,1 0 1,-1-1-1,1 1 0,-1 0 1,1 0-1,-1 0 0,1 0 0,-1 0 1,1 0-1,0 0 0,0 0 1,-1 0-1,1 0 0,0 0 1,0 0-1,0 0 0,0 0 0,0 0 1,0 0-1,0 0 0,1 0 1,-1 0-1,0-1 0,1 1 1,-1 0-1,0 0 0,1 0 0,-1 0 1,1 0-1,-1 0 0,1 0 1,0-1-1,-1 1 0,1 0 1,0-1-1,-1 1 0,1 0 0,0-1 1,0 1-1,0-1 0,0 1 1,0-1-1,-1 1 0,1-1 1,0 0-1,0 1 0,0-1 0,0 0 1,2 0-1,11 5-180,0-2 0,0 0 0,20 2 0,-15-2-237,-10-1 281,-1 0 0,0 1 1,1 0-1,-1 0 0,-1 1 0,1 0 0,0 1 0,10 8 0,-16-12 147,0 1-1,0 0 0,0-1 0,-1 1 0,1 0 1,-1 0-1,1 0 0,-1 1 0,0-1 0,0 0 1,0 0-1,0 1 0,0-1 0,0 0 1,-1 1-1,1-1 0,-1 1 0,1-1 0,-1 1 1,0-1-1,0 1 0,0-1 0,-1 1 1,1-1-1,-1 1 0,1-1 0,-1 1 0,0-1 1,0 0-1,0 1 0,0-1 0,0 0 1,0 0-1,-2 2 0,-1 3 201,1-1-1,-1-1 1,-1 1 0,1-1-1,-1 1 1,0-1 0,0 0-1,0-1 1,-1 0 0,0 1-1,0-2 1,0 1 0,0-1-1,-1 0 1,1 0 0,-1-1-1,1 1 1,-1-2 0,0 1-1,0-1 1,0 0 0,0 0-1,0-1 1,0 0-1,0 0 1,-8-2 0,-1-7-1672,16 9 1223,0 0 1,0-1-1,0 1 0,-1-1 0,1 1 0,0-1 0,0 1 1,0-1-1,0 1 0,0-1 0,0 1 0,0-1 0,0 1 1,0-1-1,0 1 0,0 0 0,0-1 0,0 1 0,0-1 1,1 1-1,-1-1 0,0 1 0,0-1 0,0 1 1,1 0-1,-1-1 0,0 1 0,1-1 0,-1 1 0,0 0 1,1-1-1,-1 1 0,0 0 0,1 0 0,-1-1 0,1 1 1,-1 0-1,1-1 0,12-6-6075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19 801,'0'0'9075,"-8"-4"-7564,5 2-1438,-1 0 1,1 0-1,-1 1 0,1-1 1,-1 1-1,0 0 1,0 0-1,0 0 0,0 0 1,0 1-1,0-1 1,0 1-1,0 0 0,0 0 1,1 1-1,-1-1 1,0 1-1,0 0 0,0 0 1,0 0-1,0 0 1,1 1-1,-1 0 0,1-1 1,-1 1-1,1 1 1,0-1-1,-1 0 0,1 1 1,0 0-1,-2 3 1,1-1-68,0 1-1,0 0 1,1 0 0,0 1 0,0-1 0,1 1 0,-1-1-1,0 10 1,2-15 25,1 1 0,-1-1 0,1 1 0,-1-1 0,1 1 0,0-1 0,0 1-1,0-1 1,0 1 0,0 0 0,0-1 0,1 1 0,-1-1 0,0 1 0,1-1 0,-1 1 0,1-1 0,0 1-1,-1-1 1,1 0 0,0 1 0,0-1 0,0 0 0,0 0 0,0 1 0,0-1 0,0 0 0,0 0-1,1 0 1,-1 0 0,0-1 0,0 1 0,1 0 0,-1 0 0,1-1 0,-1 1 0,1-1 0,-1 1 0,1-1-1,-1 0 1,3 1 0,2-1 169,0 0 0,1 0 0,-1 0-1,1 0 1,-1-1 0,1 0 0,-1-1-1,0 0 1,0 0 0,0 0 0,0 0-1,0-1 1,0 0 0,0 0 0,-1-1-1,6-4 1,-2 1-30,-1-1-1,0 0 1,-1-1-1,1 0 1,-2 0 0,1 0-1,-1-1 1,6-14-1,-16 32-124,-21 38 270,23-43-400,1 0 0,0 0-1,0 0 1,0 0 0,0 0 0,0 0 0,1 0-1,-1 0 1,1 1 0,0-1 0,0 0 0,0 0-1,0 0 1,1 0 0,0 5 0,1-7-538,0 0 0,1-1 1,-1 1-1,0 0 1,0-1-1,0 1 0,0-1 1,1 1-1,-1-1 0,0 0 1,0 0-1,1 0 1,-1 0-1,0-1 0,0 1 1,0-1-1,1 1 0,2-2 1,8-9-6553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7847,'0'0'8408,"-3"8"-7484,-12 28-68,1-2-85,-15 52 0,26-77-732,1 0 0,0 1 0,1-1 0,0 0 0,0 1 0,1 0 0,0-1 0,1 1 0,0-1 0,0 1 1,4 10-1,-4-18-163,0 0 0,0 0 1,0 0-1,0 0 0,0 0 0,0 0 1,1 0-1,-1 0 0,1-1 1,0 1-1,-1-1 0,1 1 0,0-1 1,0 1-1,0-1 0,0 0 1,3 1-1,-1 0-682,-1-1 1,1 0-1,-1 0 1,1 0-1,-1-1 1,1 1-1,0-1 0,0 0 1,-1 0-1,6-1 1,9-3-4085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57 64,'0'0'10314,"-11"2"-8553,10-2-1724,-8 2 328,0 1 0,0 0-1,0 0 1,-14 7 0,20-9-297,1 0 1,0 1 0,0-1 0,0 0 0,0 1 0,0-1 0,0 1 0,1 0 0,-1-1 0,0 1 0,1 0 0,0 0 0,-1 0 0,1 0 0,0 0 0,0 0 0,0 1 0,0-1 0,0 0 0,1 1 0,-1-1-1,1 0 1,-1 1 0,1-1 0,0 0 0,0 1 0,0-1 0,1 5 0,-1-6-21,1 0-1,0 0 1,0 0-1,0 0 1,0-1-1,0 1 1,1 0-1,-1 0 1,0-1-1,0 1 0,0-1 1,1 1-1,-1-1 1,0 1-1,0-1 1,1 0-1,-1 0 1,0 0-1,1 0 1,-1 0-1,0 0 1,1 0-1,1 0 1,33-3 825,-27 0-824,0 0 0,0 0-1,0-2 1,0 1 0,-1-1 0,0 0 0,0 0 0,-1-1 0,1 0 0,-1-1 0,10-12-1,-15 18-47,-1 0-49,-10 40-251,9-38 292,1 1 1,-1-1-1,1 0 0,-1 1 1,1-1-1,0 1 1,0-1-1,0 0 0,-1 1 1,1-1-1,1 0 1,-1 0-1,0 0 0,0 0 1,0 0-1,0 0 1,1 0-1,-1 0 0,1-1 1,-1 1-1,0 0 0,1-1 1,-1 1-1,1-1 1,-1 0-1,1 1 0,-1-1 1,1 0-1,0 0 1,-1 0-1,1 0 0,-1 0 1,1 0-1,-1 0 0,3-1 1,-2 1-6,0 0 0,0 0 0,0 0 0,0-1 0,0 1 0,0-1 0,0 1 0,0-1 0,0 1 0,0-1 0,-1 0 0,1 0 0,0 0 0,0 0 0,-1 0 0,1-1 0,0 1 0,-1 0 0,1-1 0,-1 1 0,0-1 0,1 0 0,-1 1 0,0-1 0,0 0 0,0 0 0,0 0 0,-1 1 0,2-4 0,-1-20 127,-2 24-117,1-1 0,0 1 1,0-1-1,0 0 0,0 1 0,1-1 0,-1 1 1,0-1-1,1 0 0,-1 1 0,0-1 0,1 1 1,1-3-1,-1 3-16,1 0 0,-1 0-1,1 0 1,-1 1 0,1-1 0,0 0 0,-1 1 0,1-1-1,0 1 1,-1 0 0,1-1 0,0 1 0,0 0 0,-1 0-1,1 0 1,3 1 0,11-1-279,0 0 0,0-1 0,-1-1-1,1 0 1,0-1 0,-1-1 0,0 0 0,0-1 0,0-1-1,0 0 1,15-10 0,-32 18 364,0 1 0,0-1 0,0 1 0,1-1 0,-1 1 0,1 0-1,-1 0 1,1-1 0,0 1 0,0 0 0,0 0 0,-1 5 0,2-7-33,0 0 1,-1 0-1,1 0 1,0 0-1,-1 0 1,1 1-1,0-1 1,0 0-1,0 0 1,0 0 0,0 1-1,1-1 1,-1 0-1,0 0 1,0 0-1,1 0 1,-1 0-1,0 0 1,1 1-1,0-1 1,-1 0-1,1 0 1,-1 0-1,1 0 1,0-1-1,0 1 1,0 0-1,-1 0 1,1 0-1,0-1 1,0 1-1,0 0 1,0-1-1,0 1 1,0-1-1,1 1 1,-1-1-1,0 1 1,0-1-1,1 0 1,24 1 319,11 1-494,-36-1 100,0-1 0,0 1 0,0-1 0,0 1 0,0-1 0,0 1 0,0 0 0,0 0 0,0-1 0,0 1 0,0 0 0,0 0 0,-1 0 0,1 0 1,0 0-1,-1 0 0,1 0 0,0 0 0,-1 0 0,0 0 0,1 0 0,-1 1 0,0-1 0,1 0 0,-1 0 0,0 0 0,0 0 0,0 2 0,-1 14 255,-1-1-1,-1 1 1,0 0-1,-1-1 1,-1 0 0,0 0-1,-1 0 1,-1-1-1,-13 22 1,17-31 55,-1 0-1,0 0 1,0 0 0,0-1-1,-8 8 1,11-12-222,-1 1 0,0-1-1,0 1 1,0-1 0,1 0 0,-1 1-1,-1-1 1,1 0 0,0 0 0,0 0-1,0-1 1,0 1 0,-1 0 0,1-1-1,0 0 1,-1 1 0,1-1 0,0 0-1,-5-1 1,6 1-49,0-1 0,-1 0 1,1 0-1,0 0 0,0 0 0,0 0 0,-1 0 0,1-1 0,0 1 1,0 0-1,1-1 0,-1 1 0,0 0 0,0-1 0,1 1 0,-1-1 1,1 1-1,-1-1 0,1 1 0,0-1 0,-1-1 0,-5-36-268,6 38 264,-1-4-54,0 1 1,1-1-1,0 0 1,0 1 0,0-1-1,0 1 1,1-1-1,0 1 1,0-1-1,0 1 1,0-1 0,1 1-1,-1 0 1,1-1-1,0 1 1,1 0 0,2-3-1,0 2 15,0 0 0,0 1 0,1 0-1,0 0 1,0 0 0,0 1 0,0 0 0,0 0-1,1 1 1,12-4 0,42-13-5225,-28 7-1441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3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4324,'0'0'614,"11"-1"-155,40 1 450,-1 1 1,76 12-1,-10 6-712,209 8 0,122-30-125,-349 1-36,176-4 309,874 1 548,-57 65 383,-655-36-982,-419-32-200,-17 8-121,0-1 1,0 1 0,1 0 0,-1 0-1,0 0 1,0-1 0,0 1 0,0 0-1,0 0 1,0-1 0,0 1 0,0 0-1,0 0 1,0-1 0,0 1-1,0 0 1,0 0 0,0-1 0,0 1-1,0 0 1,0 0 0,0-1 0,0 1-1,0 0 1,0 0 0,-1-1 0,1 1-1,0 0 1,0 0 0,0 0 0,0-1-1,0 1 1,-1 0 0,1 0 0,0 0-1,0 0 1,0-1 0,-1 1 0,1 0-1,0 0 1,0 0 0,-1 0-1,1 0 1,0 0 0,0 0 0,-1 0-1,1 0 1,0-1 0,0 1 0,-1 0-1,1 0 1,0 0 0,0 1 0,-1-1-1,1 0 1,0 0 0,0 0 0,0 0-1,-1 0 1,1 0 0,0 0 0,0 0-1,-1 0 1,1 0 0,0 1 0,-1-1-1,-17 0-2311,-4 0-1570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7271,'-1'22'3230,"-1"0"1,-6 27-1,-30 108-787,-3 6-30,52-198-1436,22-47 0,-5 15-934,-22 49-213,0 1 1,2 0 0,0 0 0,0 1 0,2 0 0,0 1 0,1-1 0,22-23 0,-31 37 29,0 1-1,1-1 1,-1 0-1,0 1 1,1 0-1,-1-1 1,1 1-1,-1 0 1,1 0-1,-1 1 1,1-1-1,0 1 0,0-1 1,-1 1-1,1 0 1,0 0-1,-1 0 1,1 0-1,5 1 1,-7 0 88,1-1-1,-1 1 1,1 0 0,-1-1 0,0 1-1,0 0 1,0 0 0,1 0-1,-1 0 1,0 0 0,0 1 0,0-1-1,0 0 1,-1 0 0,1 1-1,0-1 1,0 0 0,-1 1 0,1-1-1,-1 1 1,1-1 0,-1 1-1,0-1 1,1 1 0,-1-1 0,0 1-1,0-1 1,0 1 0,0-1-1,-1 1 1,1-1 0,0 1 0,0-1-1,-1 1 1,0 1 0,-1 1 135,0 1 0,0-1 0,0 0 1,-1 0-1,1 0 0,-1 0 1,0 0-1,0 0 0,0-1 0,-1 1 1,1-1-1,-1 0 0,0 0 0,0-1 1,0 1-1,0-1 0,-6 3 1,2-1 12,-1 0 0,0-1 0,1 0 0,-1 0 1,0-1-1,-1 0 0,1 0 0,-10 0 1,19-2-156,0 0 0,0 0 0,0 0 0,-1 0 1,1 0-1,0 0 0,0 0 0,0 0 0,0 0 0,-1 0 1,1 0-1,0 0 0,0 0 0,0 0 0,-1 0 1,1 0-1,0 0 0,0-1 0,0 1 0,0 0 1,-1 0-1,1 0 0,0 0 0,0 0 0,0 0 0,0-1 1,0 1-1,0 0 0,-1 0 0,1 0 0,0 0 1,0 0-1,0-1 0,0 1 0,0 0 0,0 0 1,0 0-1,0-1 0,0 1 0,0 0 0,0 0 1,0 0-1,0 0 0,0-1 0,0 1 0,6-11-3206,11-7-2957,5 5 915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 5157,'0'0'11237,"-9"2"-11199,6-2-30,0 1 0,0-1 0,0 1 0,0 0 0,1 0 0,-1 0 0,0 0 0,0 0 0,1 1 0,-1-1 1,1 1-1,-1 0 0,1 0 0,0 0 0,-1 0 0,1 0 0,0 0 0,0 1 0,1-1 0,-1 1 0,0-1 0,1 1 1,0-1-1,-1 1 0,1 0 0,0 0 0,1 0 0,-1 0 0,0 0 0,1 0 0,-1 0 0,1 4 0,1-7 9,-1 1-1,0 0 1,1 0-1,-1-1 0,1 1 1,0 0-1,-1-1 1,1 1-1,-1 0 0,1-1 1,0 1-1,-1-1 1,1 1-1,0-1 0,0 1 1,0-1-1,-1 0 1,1 1-1,0-1 0,0 0 1,0 0-1,0 0 1,-1 1-1,1-1 0,0 0 1,0 0-1,0 0 1,0 0-1,1-1 0,31-1 795,-23-1-790,0 0 1,0-1-1,0 0 0,-1-1 1,0 0-1,0 0 1,0-1-1,-1 0 0,0-1 1,0 0-1,0 0 0,-1 0 1,12-17-1,-58 66-929,38-42 908,-12 31 994,13-30-955,0 0-1,0 0 1,1-1 0,-1 1-1,0 0 1,1 0 0,-1-1-1,0 1 1,1 0 0,-1-1 0,1 1-1,-1-1 1,1 1 0,0-1-1,-1 1 1,1-1 0,-1 1-1,1-1 1,0 1 0,0-1-1,-1 0 1,1 1 0,0-1-1,-1 0 1,1 0 0,0 1 0,0-1-1,0 0 1,-1 0 0,1 0-1,0 0 1,0 0 0,-1 0-1,1 0 1,0-1 0,0 1-1,0 0 1,-1 0 0,2-1 0,11-1-60,-1 0-1,1-2 1,-1 1 0,0-1 0,0-1 0,0 0 0,0-1 0,-1-1 0,15-10 0,27-13-4071,-84 65 3035,5-1 2529,18-14-310,8-19-1137,0-1-1,-1 0 0,1 1 0,0-1 0,0 0 0,0 1 0,0-1 0,1 0 0,-1 1 0,0-1 0,0 0 0,0 1 1,0-1-1,0 0 0,0 1 0,0-1 0,1 0 0,-1 1 0,0-1 0,0 0 0,0 0 0,1 1 0,-1-1 0,0 0 0,0 0 1,1 0-1,-1 1 0,0-1 0,0 0 0,1 0 0,-1 0 0,0 0 0,1 1 0,-1-1 0,0 0 0,1 0 0,-1 0 0,0 0 1,1 0-1,-1 0 0,0 0 0,1 0 0,-1 0 0,14 0 111,0-1 0,0-1 0,15-3 0,13-1-2933,-41 6 2779,-1 0 1,0 1-1,1-1 1,-1 0-1,0 1 1,1-1-1,-1 1 1,0-1-1,0 1 1,1-1-1,-1 1 1,0-1-1,0 1 1,0-1-1,0 1 1,0-1-1,0 1 1,1-1-1,-1 1 1,0-1-1,-1 1 1,1-1-1,0 1 0,0-1 1,0 1-1,0-1 1,0 1-1,0-1 1,-1 0-1,1 1 1,0-1-1,0 1 1,-1-1-1,1 1 1,0-1-1,-1 0 1,1 1-1,0-1 1,-1 1-1,-10 20 685,3-7 176,1 0 0,0 1 0,-8 29 0,9-26-437,0-1-1,-1-1 1,-9 17-1,10-22-360,0-1 1,-1 0-1,0-1 1,-1 0-1,0 0 0,0 0 1,-1-1-1,0-1 0,0 1 1,-1-1-1,0-1 0,-17 9 1,26-15-39,1 0 1,-1 1-1,0-1 1,0 0 0,0 0-1,0 1 1,0-1-1,1 0 1,-1 0 0,0 0-1,0 0 1,0 0-1,0 0 1,0-1 0,0 1-1,1 0 1,-1 0-1,0-1 1,0 1 0,0 0-1,0-1 1,1 1-1,-1-1 1,0 1 0,1-1-1,-1 1 1,0-1-1,-1-1 1,2 1-35,-1-1-1,0 0 1,0 0 0,1 0-1,-1 1 1,1-1 0,0 0-1,-1 0 1,1 0 0,0 0-1,0 0 1,1-3 0,0-3-162,0 1 1,1-1 0,-1 1-1,2-1 1,5-13-1,0 8-29,1 0 0,0 1 0,1 0-1,0 0 1,1 1 0,0 1-1,1 0 1,15-10 0,113-64 212,-55 36-95,-64 36 129,25-16-29,-43 26 26,-1 0 1,1 1-1,-1-1 0,0 0 1,0-1-1,0 1 1,0 0-1,0-1 0,0 1 1,-1-1-1,1 1 1,2-6-1,-5 7-25,1 0 0,0 1 0,0-1 0,0 1 0,-1-1 0,1 0 0,0 1 0,-1-1 0,1 1 0,-1-1 0,1 1 0,0-1 0,-1 1 0,1-1 0,-1 1 0,1 0 0,-1-1 0,0 1 0,1 0 0,-1-1 0,1 1 0,-1 0 0,0 0 0,1-1 0,-1 1 0,1 0 0,-1 0 0,0 0 0,1 0 0,-1 0 0,0 0 0,1 0 0,-1 0 0,0 0 0,1 0 0,-1 0 0,-1 1 0,-28 1-36,23-1 71,-1 1 0,1 1-1,0-1 1,0 1 0,0 1-1,0-1 1,0 1 0,1 0-1,-9 7 1,13-9-15,-1 0 0,0 0 1,1 0-1,0 0 0,-1 0 0,1 1 0,0-1 1,0 0-1,0 1 0,0 0 0,1 0 0,-1-1 1,1 1-1,0 0 0,0 0 0,0 0 1,0 0-1,0 0 0,1 1 0,-1-1 0,1 0 1,0 0-1,0 0 0,0 6 0,1-7-88,1-1 0,-1 1 0,0-1 0,0 0-1,1 1 1,-1-1 0,1 0 0,-1 0 0,1 0 0,-1 0-1,1 0 1,0-1 0,0 1 0,-1 0 0,1-1 0,0 1 0,0-1-1,0 0 1,-1 1 0,1-1 0,0 0 0,0 0 0,3-1-1,48-1-6318,-51 2 5735,31-5-5508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105 112 1313,'0'0'11750,"-11"1"-9647,8-1-2000,-49 8 2492,50-7-2510,0-1 0,0 1 0,0 0 0,0-1 0,0 1 0,0 0 0,0 0 0,1 0 0,-1 0 0,0 1 0,1-1 0,-1 0 0,1 1 0,-1-1 0,1 1 0,0-1 0,0 1 0,0 0 0,0 0 0,0-1 0,0 1 0,0 0 0,0 0 0,1 0 0,-1 0 0,1 0 0,-1 0 0,1 2 0,0-2-77,1-1 0,-1 0 0,1 0 1,-1 0-1,1 0 0,0 0 0,0 0 1,0 0-1,-1-1 0,1 1 1,0 0-1,0 0 0,0 0 0,0-1 1,0 1-1,0-1 0,0 1 1,1-1-1,-1 1 0,0-1 0,0 0 1,0 1-1,0-1 0,1 0 0,-1 0 1,0 0-1,0 0 0,1 0 1,-1 0-1,0 0 0,0 0 0,2-1 1,44-5 321,-28-3-445,0 0 1,0-2-1,-1 0 1,-1-1-1,0-1 1,0-1-1,-1 0 1,13-16-1,-23 23 47,-1 3 52,-1 0 1,0-1 0,0 0-1,-1 0 1,1 0 0,2-7-1,-6 12 11,0 0 0,0-1 0,0 1-1,0 0 1,0 0 0,0 0 0,0-1-1,0 1 1,0 0 0,0 0 0,0 0 0,0-1-1,-1 1 1,1 0 0,0 0 0,0 0-1,0 0 1,0-1 0,0 1 0,-1 0-1,1 0 1,0 0 0,0 0 0,0 0 0,-1 0-1,1 0 1,0 0 0,0-1 0,0 1-1,-1 0 1,1 0 0,0 0 0,0 0-1,0 0 1,-1 0 0,1 0 0,0 0 0,0 0-1,-1 0 1,1 0 0,0 0 0,0 1-1,0-1 1,-1 0 0,1 0 0,0 0-1,0 0 1,0 0 0,-1 1 0,-12 2-81,6 1 205,0 1 0,0 0-1,0 0 1,0 1 0,1-1-1,0 1 1,0 1-1,1-1 1,0 1 0,0 0-1,0 0 1,1 1 0,0-1-1,0 1 1,-2 10 0,4-14-167,1 0 1,0 0 0,1 0 0,-1 0 0,1 0 0,-1 0 0,1 0-1,1 1 1,-1-1 0,0 0 0,1 0 0,0 0 0,3 8-1,-3-8-329,1-1 0,0 0 0,0 0 0,1 0-1,-1 0 1,1 0 0,-1 0 0,1 0-1,0-1 1,0 0 0,0 1 0,0-1 0,1 0-1,-1 0 1,0-1 0,1 1 0,6 1-1,8 2-6914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6374,'0'0'8093,"-6"14"-7079,-7 26-154,1 0 0,1 0 0,3 1 0,-5 63 0,3 185 1108,-5-344-991,8 26-961,0-4-466,1 1-1,-3-62 1,9 93 418,0-1 0,0 0 0,1 1-1,-1-1 1,1 0 0,-1 1 0,1-1 0,0 1 0,0-1 0,-1 1 0,1-1 0,0 1-1,0 0 1,0-1 0,1 1 0,-1 0 0,0 0 0,0 0 0,1 0 0,-1 0 0,1 0-1,-1 0 1,1 0 0,-1 0 0,1 1 0,-1-1 0,1 1 0,0-1 0,-1 1 0,3-1-1,61-5-329,-48 6 316,154-3-4278,-171 3 4308,1 0 1,0 0-1,0 0 1,-1 0-1,1 0 0,0 0 1,0 0-1,-1 0 1,1 0-1,0 1 1,-1-1-1,1 0 0,0 0 1,-1 1-1,1-1 1,0 1-1,-1-1 1,1 1-1,-1-1 0,1 1 1,-1-1-1,1 1 1,-1-1-1,1 1 1,-1-1-1,1 1 0,-1 0 1,0-1-1,0 1 1,1 0-1,-1-1 1,0 1-1,1 1 0,-1 0 129,0 1 0,0 0 0,-1-1 0,1 1 0,0 0 0,-1-1 0,0 1 0,1 0 0,-3 4 0,0 1 433,-1 0 0,0-1 0,-1 1 0,0-1-1,-7 9 1,11-15-247,2-12 205,0 1-1,1 0 0,5-20 0,4-26-418,-11-24-218,4 82-1309,0 1 517,-1-1 1,1-1 0,0 1-1,0 0 1,0-1 0,0 0-1,1 0 1,-1 0 0,0 0-1,0-1 1,8 0-1,11 0-3281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 6854,'0'0'7063,"-11"-2"-6182,11 2-876,-5-1 70,0 1 1,0-1-1,-1 1 0,1 0 0,0 0 1,0 0-1,-7 2 0,9-1-48,1 0 1,0 0-1,0 0 1,0 0-1,0 0 0,0 0 1,0 0-1,0 1 0,0-1 1,0 1-1,1-1 0,-1 1 1,0 0-1,1 0 1,0 0-1,-1 0 0,1 0 1,0 0-1,0 0 0,0 0 1,0 0-1,0 0 0,1 1 1,-1-1-1,0 3 1,1-4-3,0-1 1,0 0-1,0 1 1,0-1 0,0 1-1,0-1 1,0 0-1,0 1 1,0-1 0,0 0-1,0 1 1,1-1 0,-1 1-1,0-1 1,0 0-1,0 1 1,0-1 0,0 0-1,1 1 1,-1-1-1,0 0 1,0 0 0,1 1-1,-1-1 1,0 0 0,1 0-1,-1 1 1,0-1-1,0 0 1,1 0 0,-1 0-1,0 1 1,1-1-1,0 0 1,18 2 792,20-10-50,3-8-637,-30 11-343,0 0 0,0 0 1,1 2-1,-1-1 1,1 2-1,23-3 0,-35 5 204,0 1 0,0-1 0,0 0 0,-1 1 0,1-1 0,0 1 0,0-1 1,0 1-1,0-1 0,-1 1 0,1-1 0,0 1 0,0 0 0,-1 0 0,1-1 0,-1 1 0,1 0 0,0 0 0,-1 0 0,0-1 0,1 1 0,-1 0 0,1 0 0,-1 0 0,0 0 0,0 0 0,0 0 0,1 0 0,-1 0 0,0 0 0,0 0 0,0 0 0,0 0 0,-1 1 0,-2 47 858,1-30 192,2-19-979,1 1 0,-1-1 0,1 1 1,-1-1-1,1 0 0,-1 1 1,1-1-1,-1 0 0,1 1 0,0-1 1,-1 0-1,1 0 0,-1 0 1,1 1-1,0-1 0,-1 0 0,1 0 1,0 0-1,-1 0 0,1 0 1,-1 0-1,1 0 0,0 0 1,-1-1-1,1 1 0,-1 0 0,1 0 1,0 0-1,-1-1 0,1 1 1,-1 0-1,1 0 0,-1-1 0,2 0 1,21-8 315,-1-3-436,1 1 0,28-8 0,-42 16-519,1 1 1,0 0 0,0 0-1,19 0 1,-28 2 532,0 0 1,0 0-1,0 0 1,0 0 0,0 0-1,0 1 1,0-1-1,0 0 1,0 0 0,0 1-1,-1-1 1,1 1-1,0-1 1,0 1 0,0-1-1,0 1 1,-1-1-1,1 1 1,0 0-1,-1-1 1,1 1 0,0 0-1,-1 0 1,1-1-1,-1 1 1,1 0 0,-1 0-1,0 0 1,1 0-1,-1 0 1,0 0-1,0 0 1,1 1 0,-2 39 888,-1-21 881,32-29 404,10-14-1972,-25 12-662,2 2 1,-1 0 0,1 0-1,0 2 1,0 0 0,1 1-1,27-5 1,-45 11 482,1-1 1,-1 1-1,1 0 1,-1 0-1,1 0 1,-1 0-1,0 0 1,1 1-1,-1-1 1,1 0-1,-1 0 1,1 0-1,-1 0 1,1 0-1,-1 1 1,0-1-1,1 0 1,-1 0-1,0 1 1,1-1-1,-1 0 1,0 1-1,1-1 1,-1 0-1,0 1 1,1-1-1,-1 0 1,0 1-1,0-1 1,1 0-1,-1 1 1,0-1 0,0 1-1,0-1 1,0 1-1,0-1 1,0 1-1,0-1 1,0 0-1,0 1 1,0-1-1,0 1 1,0-1-1,0 1 1,0-1-1,0 1 1,0-1-1,0 0 1,0 1-1,-1-1 1,1 1-1,0-1 1,0 0-1,0 1 1,-1-1-1,0 1 1,-16 36 533,8-20-7023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9961,'4'11'6664,"-4"18"-5855,0-22-87,-3 21-1,-7 46 1,4-45-2521,4-9-4006,2-33 2367,-1-4-667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7111,'0'0'10506,"61"-2"-9449,-32 2-417,0 0-319,2-1-225,2 0 0,-9 1-192,-5 0-993,-3 0-513,-10 0-1120,-17 9-6567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3908,'0'0'13965,"61"29"-13421,-27-29-415,-4 0-33,1 0-1346,-11 0-1664,-5 3-610,-13 4-768,-2 1-2370</inkml:trace>
  <inkml:trace contextRef="#ctx0" brushRef="#br0" timeOffset="1">1 154 3812,'0'0'12684,"70"3"-11980,-36-7-319,1 0-193,-4 4-64,-3 0-1441,-6 0-2211,-7 3-415,-4 1-2019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9769,'0'0'6636,"-3"11"-5718,-1 1-791,1 1 0,0-1-1,1 1 1,1-1 0,0 1 0,0 0 0,1-1-1,1 1 1,0 0 0,1-1 0,6 23-1,-2-19-48,0 0-1,5 28 1,-8-10-2494,-3-33 2129,-1-1-1,1 1 1,-1 0 0,1-1 0,-1 1-1,0-1 1,1 1 0,-1-1-1,0 1 1,1-1 0,-1 1-1,0-1 1,0 0 0,0 1 0,1-1-1,-1 0 1,0 0 0,0 0-1,0 1 1,0-1 0,1 0-1,-1 0 1,0 0 0,0-1 0,0 1-1,0 0 1,1 0 0,-1 0-1,0 0 1,0-1 0,0 1-1,-1-1 1,-12-4-4042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1698,'0'0'16848,"50"-12"-16048,-19 12-319,2 0-289,-2 0-192,-2 0-1377,-3 0-2179,-8 0-1440,-1 0-2179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6:2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1121,'0'0'267,"8"-5"347,2-2-385,53-34 1942,-56 37-2005,-1 0-1,1 1 1,0 1 0,0-1 0,0 1-1,0 0 1,1 1 0,13-2 0,253-20-34,-112 5-72,-35 7-41,666-39 864,199 41-616,133 26 69,622 4-706,-1636-21 185,1516-72 115,-1078 37 81,-347 23 30,905-48 44,2 33-77,-47 47-14,-211 15 228,345 16 160,1422 49-825,-1325-94 1478,-307-70 542,271-5-180,-980 78-4157,-247-9-278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 3267,'0'0'8098,"-10"1"-7334,6-2-643,0 1 0,0 0 0,0 0 0,0 1 0,0-1 0,0 1 0,0 0 0,0 0 0,0 0 0,0 1 0,1-1 0,-1 1 0,0 0 0,1 0 0,0 0 0,-1 1 0,1-1 0,0 1 0,0 0 0,0 0 0,0 0 0,1 0 0,-1 0 0,1 0 0,0 1 0,0-1 0,0 1 0,0 0 0,1-1 0,0 1 0,-1 0 0,1 0 0,1 0 0,-1 0 0,0 6 0,1-8-77,1 0 0,-1-1 1,1 1-1,0-1 0,0 1 0,-1-1 0,1 1 1,0-1-1,0 1 0,0-1 0,1 0 1,-1 1-1,0-1 0,0 0 0,1 0 1,-1 0-1,1 0 0,-1 0 0,1-1 0,-1 1 1,1 0-1,-1 0 0,1-1 0,0 1 1,-1-1-1,1 0 0,0 0 0,-1 1 0,1-1 1,0 0-1,0 0 0,-1 0 0,4-1 1,0 1 109,0 0 1,0 0-1,0-1 1,0 0-1,0 1 1,0-2-1,-1 1 1,1 0-1,0-1 1,-1 0-1,7-4 1,-6 2 35,-1-1 0,0 0-1,0 1 1,0-2 0,0 1 0,-1 0 0,0-1 0,0 1 0,-1-1 0,4-12-1,-5 17-206,-1-1 0,1 1 0,-1-1-1,0 0 1,1 1 0,-1-1 0,0 0-1,0 1 1,0-1 0,0 0 0,0 1-1,0-1 1,0 0 0,-1 1-1,1-1 1,-1 0 0,1 1 0,-1-1-1,0 1 1,1-1 0,-1 1 0,0-1-1,0 1 1,0 0 0,0-1 0,0 1-1,-1 0 1,1 0 0,0 0 0,0 0-1,-1 0 1,1 0 0,-1 0 0,1 0-1,-1 0 1,1 1 0,-1-1 0,0 1-1,1-1 1,-1 1 0,1-1 0,-1 1-1,-3 0 1,-23-1-3675,10 5-1595,6 5-468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8936,'0'0'4325,"-13"73"-3333,6-41-95,-4 3-544,7 0-1,-1-2-64,5-3-160,0-6-96,0-6-128,5-6-320,5-11 0,4-1-161,1-8-960,3-11-1282,1-11-672,-1-5-513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7175,'0'0'5157,"-55"68"-3684,35-38-352,7 3-96,8-4-160,3 4-481,2-5-288,2 2 0,7-4-31,0 1-834,2-3-1345,-2-2-705,-9-4-352,0-6-705</inkml:trace>
  <inkml:trace contextRef="#ctx0" brushRef="#br0" timeOffset="1">1 186 8232,'0'0'8328,"69"-14"-7399,-30 14-673,1 5-128,4 2-544,-7-3-3108,-8-4-4035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5990,'0'0'6160,"-1"11"-5023,-14 70 574,5-36-1328,2 0 1,-2 57 0,10 0-3011,-20-140-1991,12 10 1437,-4-6-1357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7527,'0'0'8040,"68"-17"-6631,-30 11-416,8-2-481,4-1-319,3 4-161,-6 1-833,-3 0-1153,-9 3-1185,-9 1-1057,-11 0-1986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31 9801,'0'0'2563,"-10"57"-1250,-1-31-256,0 3-352,4-2-609,2-4-64,5-5-449,0-3-608,0-9-608,12-6-2371,-1-14 385</inkml:trace>
  <inkml:trace contextRef="#ctx0" brushRef="#br0" timeOffset="1">180 0 8456,'0'0'6118,"-25"48"-5189,15-23-641,1 0-128,4 0 0,3 0 0,-2-3-128,4 0 0,0-3-640,0-2-609,0-3-609,0-3-640,0-4-353,-11-4-448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5926,'0'0'12908,"46"-36"-12908,-22 35-32,5 1-961,-3 0-2274,-1-1-1762,-1-5-3203</inkml:trace>
  <inkml:trace contextRef="#ctx0" brushRef="#br0" timeOffset="1">485 0 12556,'0'0'8200,"4"48"-15631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10025,'0'0'11980,"13"7"-15087,-4-18-3812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7015,'0'0'5829,"1"10"-4831,4 208 1025,-5-167-1980,0-50-40,0-1 0,0 1-1,0 0 1,0-1 0,0 1-1,0 0 1,0-1-1,0 1 1,0-1 0,0 1-1,1 0 1,-1-1 0,0 1-1,0-1 1,1 1-1,-1-1 1,0 1 0,1-1-1,-1 1 1,1-1 0,-1 1-1,0-1 1,1 1 0,-1-1-1,1 0 1,0 1-1,-1-1 1,1 0 0,-1 1-1,1-1 1,-1 0 0,2 1-1,24-5 271,21-20-109,-29 11-517,-14 9 204,1 0 0,0 1 0,1-1 0,-1 1 0,0 0 0,1 1 0,0-1 0,0 1 0,-1 0 0,8-1 0,-13 3 135,1 0 0,-1 1 0,1-1 0,-1 1 0,1-1 0,-1 0 0,0 1-1,1-1 1,-1 1 0,1-1 0,-1 1 0,0-1 0,1 1 0,-1-1 0,0 1-1,0-1 1,1 1 0,-1-1 0,0 1 0,0 0 0,0-1 0,0 1 0,0-1 0,0 1-1,0 0 1,0-1 0,0 1 0,0-1 0,0 1 0,0 1 0,-3 22 8,-15 32 767,14-48-825,1 1-1,0-1 1,0 1-1,1 0 1,0 0-1,-1 14 1,10-39-8253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5285,'0'0'10490,"-9"-3"-10533,4 1 28,4 2 13,0-1-1,-1 0 1,1 0-1,-1 1 0,1-1 1,-1 1-1,1-1 1,-1 1-1,0-1 1,1 1-1,-1 0 0,1 0 1,-1 0-1,0 0 1,1 0-1,-1 0 1,0 1-1,1-1 0,-1 0 1,1 1-1,-1-1 1,1 1-1,-1 0 1,1-1-1,-1 1 0,1 0 1,0 0-1,-1 0 1,1 0-1,0 0 1,0 0-1,0 1 0,-1-1 1,1 0-1,1 0 1,-1 1-1,0-1 1,0 1-1,0-1 0,1 1 1,-1-1-1,1 1 1,-1 2-1,-2 3 32,1 1 0,0 0 0,1 0 0,0-1 0,0 1 0,0 0 0,2 13 0,-1-19-22,1-1 0,-1 1 0,1 0 0,-1-1 0,1 1 1,0-1-1,-1 1 0,1-1 0,0 1 0,0-1 0,0 1 0,0-1 0,0 0 0,1 0 1,-1 1-1,0-1 0,1 0 0,-1 0 0,0 0 0,1 0 0,-1-1 0,1 1 0,0 0 0,-1-1 1,1 1-1,-1-1 0,1 1 0,0-1 0,0 0 0,-1 0 0,1 1 0,0-1 0,-1-1 1,1 1-1,0 0 0,0 0 0,-1-1 0,1 1 0,-1-1 0,3 0 0,0-1 28,1 0-1,-1 0 1,0 0-1,0 0 1,0-1-1,-1 0 1,1 1-1,0-2 1,-1 1-1,0 0 1,0-1-1,0 1 1,0-1-1,-1 0 1,1 0-1,-1 0 1,0 0-1,0 0 1,2-8-1,0 1 161,0-1-1,0 0 0,-1 0 0,0 0 1,-1 0-1,0-16 0,-2 28-188,0 0-1,0 0 1,1-1-1,-1 1 1,0 0-1,0-1 0,0 1 1,0 0-1,0-1 1,0 1-1,0 0 1,0 0-1,0-1 1,0 1-1,-1 0 1,1-1-1,0 1 1,0 0-1,0-1 1,0 1-1,0 0 1,0 0-1,-1-1 0,1 1 1,0 0-1,0 0 1,0-1-1,-1 1 1,1 0-1,0 0 1,0 0-1,-1 0 1,1-1-1,0 1 1,-1 0-1,1 0 1,0 0-1,0 0 1,-1 0-1,1 0 0,0 0 1,-1 0-1,1 0 1,-1 0-1,-14 10 52,-11 22 62,25-30-119,0 0 1,0 0-1,0 1 0,1-1 1,-1 0-1,1 1 0,-1-1 1,1 0-1,0 1 0,0 3 1,0-5 3,0 0 0,1 0 0,-1-1 0,0 1 1,0 0-1,1-1 0,-1 1 0,0-1 0,1 1 0,-1 0 1,0-1-1,1 1 0,-1-1 0,1 1 0,-1-1 1,1 1-1,-1-1 0,1 1 0,-1-1 0,1 0 1,0 1-1,-1-1 0,1 0 0,0 1 0,1-1 19,1 0-1,-1 0 1,0 0-1,0 0 1,0 0-1,0-1 1,0 1-1,0-1 1,0 1-1,1-1 1,-1 0-1,-1 0 1,1 0-1,0 0 1,0 0-1,0 0 1,0 0-1,-1-1 1,1 1-1,-1-1 1,3-2-1,29-36 263,-13 17-593,-20 28 288,0-1-1,0 0 1,-1 0 0,1 0 0,-1 0 0,0-1 0,0 1 0,-1 0 0,-2 5 0,2-1 40,-1 1 6,0 0 0,1 1 0,0 0 0,-2 17-1,5-27-12,-1 1-1,0-1 1,0 1 0,1-1-1,-1 0 1,0 1-1,1-1 1,-1 1-1,0-1 1,1 0-1,-1 1 1,0-1-1,1 1 1,-1-1-1,1 0 1,-1 0-1,1 1 1,-1-1 0,1 0-1,-1 0 1,1 0-1,-1 1 1,1-1-1,-1 0 1,1 0-1,-1 0 1,1 0-1,-1 0 1,1 0-1,0 0 1,-1 0-1,1 0 1,-1-1 0,1 1-1,-1 0 1,1 0-1,-1 0 1,1 0-1,-1-1 1,1 1-1,-1 0 1,0-1-1,1 1 1,-1 0-1,1-1 1,25-13 596,28-42-58,-44 45-524,-1 0-1,2 1 0,-1 0 1,23-16-1,-33 31-152,0-1 1,0 1 0,-1-1-1,1 1 1,-1-1-1,0 0 1,-2 5-1,-6 14 138,5-15 71,0 1 0,0 1 0,1-1 1,0 0-1,1 1 0,-1 0 0,2-1 0,0 1 1,0 18-1,1-28-60,0 1 0,1-1 0,-1 1 0,0-1 0,1 1 1,-1-1-1,0 0 0,1 1 0,-1-1 0,1 0 0,-1 1 0,1-1 1,-1 0-1,1 0 0,-1 1 0,1-1 0,-1 0 0,1 0 0,-1 0 1,1 0-1,-1 0 0,1 1 0,-1-1 0,1 0 0,-1 0 0,1-1 0,-1 1 1,1 0-1,-1 0 0,1 0 0,-1 0 0,1 0 0,0-1 0,27-5-283,-14 2-6854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6:3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91 512,'19'2'669,"0"-1"0,0-1 0,1 0 0,-1-2 0,0 0 0,0-1 0,34-11 0,-28 8-344,1 0 0,-1 2 0,35-2 0,61 7 250,21 0 141,150-17 0,249-20-591,3 36 52,-237 2-137,-176-2-40,980 15 0,-559-1 78,404 25 100,58-13 563,-663-26-590,3155 2 121,-1696-73-160,-1806 70-128,0 2 5,0-1 0,0 0 1,0-1-1,0 1 0,0-1 1,0 0-1,0 0 1,-1 0-1,1 0 0,4-2 1,-11 2-128,0-1 1,0 1 0,-1 0 0,1 1 0,0-1-1,0 1 1,0-1 0,-1 1 0,1 0-1,0 0 1,-6 1 0,5-1-795,-9 0-1918,-2-3-583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9065,'0'0'9059,"-10"1"-8904,0 1-134,0 0 0,1 1 1,-1 0-1,-15 8 0,23-10-38,-1 0 0,0 0-1,0 1 1,0-1 0,1 1-1,-1 0 1,1 0 0,-1 0-1,1 0 1,0 0 0,0 1-1,0-1 1,0 1 0,0-1-1,0 1 1,1 0-1,-1-1 1,1 1 0,0 0-1,0 0 1,0 0 0,0 0-1,0 4 1,39-4 60,-30-3-253,0 0-1,-1 1 1,1 0 0,-1 0 0,1 1 0,-1 0 0,0 0 0,1 1 0,6 3 0,-12-5 158,-1 0 1,1 0 0,-1 0 0,1 0 0,-1 0 0,0 0 0,1 1 0,-1-1 0,0 0 0,0 1 0,0-1 0,0 1 0,0-1 0,0 1 0,0 0 0,-1-1 0,2 4 0,-2-3 140,0 1 0,0-1 0,0 1 0,-1-1 0,1 1 0,0-1 0,-1 1 0,0-1 0,1 0 1,-1 1-1,0-1 0,0 0 0,-1 0 0,1 1 0,0-1 0,-3 3 0,-4 4 484,0 0 0,0 0 0,0-1 0,-1 0 0,-14 9 0,21-14-552,-1-1 0,0 0 0,0 0 0,0 0 0,-1-1 0,1 1-1,0-1 1,-1 1 0,1-1 0,-1 0 0,1 0 0,-1-1 0,1 1-1,-1-1 1,0 0 0,1 0 0,-1 0 0,1 0 0,-1-1 0,0 1-1,-4-2 1,7 1-234,0 0 0,1 0-1,-1 1 1,0-1 0,1 0-1,-1 0 1,1 0 0,-1 0-1,1 0 1,0 0 0,-1 0-1,1 0 1,0 0 0,-1 0-1,1 0 1,0 0 0,0 0-1,0 0 1,0 0 0,0 0-1,0 0 1,1-2-1,-1-1-879,0-20-5046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77 9545,'0'0'8600,"8"-1"-8370,-5 1-217,0 0 1,0-1-1,0 1 1,0-1 0,0 0-1,0 0 1,0 0-1,0 0 1,-1 0 0,1 0-1,0-1 1,-1 1-1,1-1 1,-1 0 0,1 0-1,-1 0 1,0 0-1,0 0 1,0 0 0,0-1-1,0 1 1,-1-1-1,1 1 1,-1-1-1,1 0 1,-1 0 0,0 1-1,0-1 1,0 0-1,-1 0 1,1 0 0,0-5-1,-2 8-11,1-1 0,0 1 0,0-1 0,-1 1 0,1-1 0,0 1 0,-1-1 0,1 1 0,0-1 0,-1 1 0,1-1 0,-1 1 0,1 0 0,-1-1 0,1 1 0,-1 0 0,1-1 0,-1 1-1,1 0 1,-1 0 0,0-1 0,1 1 0,-1 0 0,1 0 0,-1 0 0,0 0 0,1 0 0,-1 0 0,1 0 0,-1 0 0,0 0 0,1 0 0,-1 0 0,1 0 0,-1 0 0,1 1 0,-1-1 0,0 0 0,1 0 0,-1 1 0,-28 10 115,20-5-87,1 1 1,0-1-1,1 2 0,-1-1 1,1 1-1,1 0 1,0 1-1,0-1 1,-7 15-1,9-16-2,0 1 0,1-1 0,0 0 0,0 1 0,1 0 0,0 0 0,0 0-1,1 0 1,0 0 0,0 0 0,1 0 0,1 15 0,0-21-53,-1 0 0,1 0-1,0 0 1,1 0 0,-1-1 0,0 1 0,0 0-1,1-1 1,-1 1 0,1-1 0,0 1 0,-1-1 0,1 0-1,0 0 1,0 0 0,-1 0 0,1 0 0,0 0-1,0 0 1,0-1 0,0 1 0,0-1 0,0 1-1,1-1 1,-1 0 0,0 0 0,0 0 0,0 0 0,3 0-1,32-5-2811,-9-7-3553,-8-4-1361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13132,'0'0'3769,"-8"4"-2375,5-4-1326,0 2 1,0-1-1,0 0 1,1 0-1,-1 1 1,0 0-1,1 0 1,-1-1-1,1 1 1,0 1-1,-1-1 1,1 0-1,0 0 1,0 1-1,1-1 1,-1 1-1,0 0 1,1-1-1,0 1 1,0 0-1,0 0 1,0 0-1,0 0 1,0 0-1,1 0 1,-1 0-1,1 0 1,0 0-1,0 5 1,0-4-63,-1 0 1,1 0-1,1 0 0,-1 0 1,0 0-1,1 0 0,0 0 1,0 0-1,0 0 1,0 0-1,3 4 0,-3-7-10,1 1 0,0-1 0,0 1 0,0-1 0,0 0-1,0 0 1,0 0 0,0 0 0,1 0 0,-1 0 0,0 0 0,0-1-1,1 1 1,-1-1 0,0 0 0,1 0 0,-1 1 0,0-2 0,1 1-1,2 0 1,63-1-1464,-67 2 1459,0 0 0,0 0 0,0-1 0,0 1 0,0 0 0,-1 0 0,1 0 0,0 0-1,-1 0 1,1 0 0,0 0 0,-1 0 0,1 0 0,-1 0 0,0 0 0,1 0 0,-1 0 0,0 1 0,0-1 0,1 0-1,-1 0 1,0 0 0,0 0 0,0 1 0,-1-1 0,1 1 0,-2 34 553,-1-25-186,1-1-1,-1 0 1,-1 0-1,-5 11 1,-7 21 523,15-41-779,12-26-1965,10-11-7565,-9 18 2237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110 244 6983,'0'0'9988,"-11"-2"-9065,10 2-908,-1-1 8,-1 0 0,0 0 1,1 0-1,-1 0 0,0 1 0,0-1 1,0 1-1,0 0 0,1 0 0,-1 0 0,0 0 1,0 0-1,0 0 0,0 1 0,1 0 0,-1-1 1,0 1-1,1 0 0,-1 0 0,0 1 0,1-1 1,-1 1-1,1-1 0,0 1 0,-1 0 1,1-1-1,0 1 0,0 0 0,0 1 0,1-1 1,-1 0-1,0 0 0,1 1 0,-1-1 0,1 1 1,0 0-1,-2 3 0,2-3 59,0 0 0,0 0-1,0 0 1,0 0 0,1 1 0,-1-1-1,1 0 1,0 0 0,0 0 0,0 0-1,1 6 1,0-8-37,-1 0-1,1 0 1,0 0-1,-1 0 1,1 0-1,0 0 1,0-1-1,0 1 1,0 0-1,0-1 1,0 1-1,0 0 1,0-1-1,0 1 1,0-1-1,0 0 1,0 1 0,0-1-1,0 0 1,1 0-1,-1 1 1,0-1-1,0 0 1,0 0-1,0 0 1,1-1-1,-1 1 1,0 0-1,0 0 1,0-1-1,0 1 1,1-1-1,5-1 49,0 0 0,0 0 0,0-1-1,-1 0 1,0 0 0,1-1 0,-1 0 0,0 0-1,-1 0 1,6-5 0,54-57-205,-44 44-39,-17 18 80,1-1-76,0 0-1,0-1 1,0 0-1,-1 1 1,0-1-1,0-1 1,0 1-1,4-11 1,-33 38-1327,7 12 2480,21-22-151,17-10-335,-13-4-448,0 1 0,0-1-1,0 0 1,0-1 0,-1 0 0,0 0-1,1 0 1,-2-1 0,1 1-1,10-12 1,-2 1-54,-1-1 1,19-29-1,-11 8-122,-20 35 53,0 0 1,0 0 0,0 0-1,0 0 1,0 0-1,-1 0 1,1 0 0,-1 0-1,1 0 1,-1 0-1,0 0 1,0 0 0,0 0-1,0 0 1,0-1-1,-1-1 1,1 3 28,-1 1 0,0-1 0,1 1 0,-1 0 0,1-1 0,-1 1 0,0 0-1,1-1 1,-1 1 0,0 0 0,1 0 0,-1 0 0,0 0 0,0 0 0,1 0 0,-1 0 0,0 0 0,1 0 0,-1 0 0,0 0 0,1 0 0,-1 0 0,0 1 0,1-1 0,-1 0 0,0 0-1,1 1 1,-1-1 0,1 1 0,-1-1 0,0 0 0,1 1 0,-1-1 0,0 2 0,-20 15-55,7-2 261,1 0 0,0 2 0,-16 25 0,24-33 17,0-1 0,1 0 0,0 1-1,1 0 1,-1 0 0,2 0 0,0 0-1,0 1 1,-2 17 0,4-26-190,0 0 0,0 1 0,0-1-1,1 0 1,-1 1 0,0-1 0,0 0 0,1 0 0,-1 1-1,1-1 1,-1 0 0,1 0 0,-1 0 0,1 1 0,0-1 0,-1 0-1,1 0 1,0 0 0,0 0 0,0 0 0,0-1 0,0 1-1,0 0 1,0 0 0,0-1 0,2 2 0,0-1-149,0 0-1,0 0 1,0-1 0,1 1 0,-1-1-1,0 0 1,1 1 0,-1-1 0,0-1-1,5 0 1,38-10-3974,-12-2-3371,-12 2 2369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73 154 3908,'0'0'10698,"-7"4"-9775,3-2-767,0 0 0,-1 0-1,1 1 1,0 0 0,1-1-1,-1 1 1,1 0 0,-1 1-1,1-1 1,0 1 0,0-1-1,0 1 1,1 0 0,-1 0-1,1 0 1,0 1 0,0-1-1,0 0 1,1 1 0,-1-1-1,1 1 1,1 0 0,-1-1-1,0 7 1,1-10-136,1 0 0,-1-1 0,1 1 0,-1 0 0,1 0 0,-1-1 1,1 1-1,-1-1 0,1 1 0,0 0 0,-1-1 0,1 1 0,0-1 0,-1 1 0,1-1 0,0 0 0,0 1 0,0-1 0,-1 0 0,1 0 1,0 1-1,0-1 0,0 0 0,0 0 0,-1 0 0,1 0 0,0 0 0,0 0 0,0 0 0,0 0 0,0-1 0,0 1 0,34-6 823,-20-1-714,-1 0-1,1-2 0,-2 0 0,1 0 0,-1-1 0,23-23 0,-16 12-277,0-1-1,33-49 1,-51 68 139,0-1-1,0 1 1,0-1 0,0 0-1,-1 0 1,1 0 0,-1 0-1,0 0 1,0-5 0,-1 8 2,0 0 0,0 0 0,0 1 0,0-1 0,0 0 0,0 0 0,-1 0 0,1 1 1,0-1-1,0 0 0,-1 1 0,1-1 0,-1 0 0,1 1 0,-1-1 0,1 0 0,-1 1 0,1-1 0,-1 1 0,1-1 1,-1 1-1,0-1 0,1 1 0,-1-1 0,0 1 0,1 0 0,-1-1 0,0 1 0,0 0 0,0 0 0,1-1 0,-1 1 0,0 0 1,0 0-1,1 0 0,-1 0 0,0 0 0,0 0 0,0 0 0,1 1 0,-1-1 0,0 0 0,0 0 0,1 0 0,-1 1 1,0-1-1,0 0 0,-1 2 0,-7 2 111,1 0 1,-1 1-1,0 0 1,1 1-1,0 0 1,0 0-1,1 1 1,0 0-1,0 0 1,0 0-1,1 1 1,0 0-1,1 1 1,0-1-1,0 1 1,1 0-1,-5 14 1,8-20-90,0 0 1,0 0 0,1 0-1,-1 0 1,1 0-1,0 0 1,0 0-1,0 1 1,0-1-1,1 0 1,-1 0-1,1 0 1,0 0 0,0 0-1,0 0 1,0 0-1,0 0 1,1 0-1,-1-1 1,1 1-1,2 2 1,23 14-1596,11-11-3399,-12-7-2493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8232,'0'0'6166,"2"12"-4960,5 29-622,-2 1 0,-2-1 1,-2 1-1,-1 0 0,-3-1 0,-7 43 0,10-83-564,0 0 0,0 0 0,0-1 0,0 1 0,0 0 0,-1-1-1,1 1 1,0 0 0,0 0 0,-1-1 0,1 1 0,0-1 0,-1 1 0,1 0 0,-1-1-1,1 1 1,0-1 0,-1 1 0,1-1 0,-1 1 0,0-1 0,1 1 0,-1-1-1,1 1 1,-2-1 0,-11-9-851,-11-34-1386,20 36 2207,1 0 55,-1 0 0,1-1 0,0 1 1,1 0-1,0-1 0,0 1 0,1-1 0,-1-10 0,3 17-26,-1 1 0,1-1 0,0 0 0,-1 0 0,1 1 0,0-1 0,0 1 0,-1-1 0,1 1 0,0-1 0,0 1 0,0-1 0,0 1 0,0 0 0,0-1 0,0 1 0,0 0 0,0 0 0,0 0 0,0 0 0,0 0 0,0 0 0,0 0 0,1 0 0,35 0-836,-29 1-5,47-1-7399,-26 0 496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38 4644,'0'0'2680,"-9"1"-406,-5 0-1421,0 1-1,1 0 0,-22 7 0,32-8-683,0 0 1,0 0-1,0 0 1,0 0-1,0 0 0,0 0 1,1 1-1,-1-1 0,0 1 1,1 0-1,0 0 0,-1 0 1,1 0-1,0 0 0,0 0 1,0 1-1,0-1 0,1 1 1,-1-1-1,1 1 0,-1 0 1,1 0-1,0 0 0,0 0 1,0-1-1,-1 7 0,2-8-146,0-1-1,1 1 1,-1 0-1,0-1 1,0 1-1,0 0 1,1-1-1,-1 1 1,0 0-1,1-1 1,-1 1-1,0-1 1,1 1-1,-1-1 1,1 1-1,-1 0 1,1-1-1,-1 0 1,1 1-1,-1-1 1,1 1-1,0-1 1,-1 0-1,1 1 1,-1-1-1,1 0 1,1 1-1,27 3 552,28-12 219,-46 4-719,1-1-1,-2 0 1,1-1 0,0 0 0,16-13 0,-22 15-62,0 0 1,0 0-1,0-1 1,0 1-1,-1-1 1,0 0-1,0-1 1,0 1-1,-1-1 0,0 0 1,5-11-1,-8 16-20,0 1-1,0-1 1,0 1 0,-1 0-1,1-1 1,0 1-1,0 0 1,0-1-1,-1 1 1,1 0-1,0-1 1,-1 1-1,1 0 1,0 0 0,-1-1-1,1 1 1,0 0-1,-1 0 1,1 0-1,0-1 1,-1 1-1,1 0 1,0 0-1,-1 0 1,1 0 0,-1 0-1,1 0 1,0 0-1,-1 0 1,1 0-1,-1 0 1,1 0-1,-1 0 1,1 0-1,0 0 1,-1 0 0,1 0-1,0 0 1,-1 1-1,1-1 1,-1 0-1,1 0 1,0 0-1,-1 1 1,1-1-1,0 0 1,0 1-1,-1-1 1,1 1 0,-24 9-103,-25 38 188,47-44 25,-1-1 0,0 1 0,1 0 0,0 0 0,0 0 0,0 0 0,0 0 0,1 0 0,0 0 0,0 1 0,0-1 0,0 0 0,0 6 0,2-9-92,0 1 1,0-1-1,0 0 0,0 0 0,0 0 1,0 0-1,0 0 0,1 0 1,-1 0-1,0 0 0,1 0 1,-1-1-1,1 1 0,-1-1 0,0 1 1,1-1-1,-1 1 0,1-1 1,-1 0-1,1 0 0,0 1 1,-1-1-1,1 0 0,-1-1 1,1 1-1,2-1 0,46-2-1617,-42 2 486,-1-1 0,0-1 0,0 1 0,-1-1-1,1-1 1,7-4 0,17-11-4692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11050,'0'0'4645,"-49"37"-2179,29-17-384,-4 0-576,2 2-642,9-2-543,2-2-257,5-2-32,3-2-513,-3-4-512,6-3-256,0-1-288,-7-5-3204,0-1 1570</inkml:trace>
  <inkml:trace contextRef="#ctx0" brushRef="#br0" timeOffset="1">1 45 8072,'0'0'13356,"44"60"-13035,-22-44-257,0 2 32,1 2-1025,-1-6-1377,-9-1-1954,-2-4 416,-5-6-832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62 8936,'0'0'9236,"12"3"-8884,-10-2-349,12 2 71,0 0 0,1 0 0,-1-2 0,18 1 0,-28-2-47,0-1-1,0 1 1,0-1-1,0 1 1,-1-1-1,1 0 0,0 0 1,0-1-1,-1 1 1,6-4-1,-7 3-14,0 1 0,-1 0 0,1-1-1,-1 1 1,1-1 0,-1 0 0,0 1 0,0-1-1,0 0 1,0 0 0,0 0 0,0 0 0,0 0-1,0 0 1,-1 0 0,1 0 0,-1 0 0,0 0-1,1 0 1,-1 0 0,0-3 0,-1 3-29,1 1-1,-1 0 1,0 0 0,1-1 0,-1 1-1,0 0 1,0 0 0,0 0 0,0 0 0,0 0-1,0 0 1,0 0 0,0 0 0,0 1 0,0-1-1,0 0 1,-1 1 0,1-1 0,0 0-1,0 1 1,-1 0 0,1-1 0,0 1 0,-1 0-1,1 0 1,0-1 0,-1 1 0,1 0 0,-1 0-1,1 1 1,-3-1 0,-48 3-68,42 0 122,0-1-1,0 1 1,0 1-1,0 0 0,0 0 1,1 1-1,0 0 1,-16 12-1,21-15 49,0 1 1,1-1-1,-1 1 0,1 0 1,0 0-1,0 1 0,0-1 1,0 1-1,0-1 0,1 1 1,0 0-1,0 0 0,0 0 1,0 0-1,0 0 0,1 0 1,0 1-1,0-1 0,0 0 1,0 1-1,1-1 0,0 8 1,1-10-135,0 1 0,0-1 1,0 0-1,1 0 0,-1 0 1,1 0-1,-1 0 0,1 0 1,0 0-1,0 0 0,0-1 1,0 1-1,0-1 0,0 1 0,1-1 1,-1 0-1,0 0 0,1 0 1,-1 0-1,0 0 0,1-1 1,-1 1-1,5 0 0,61 7-6064,-33-9 1244,1-2-688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40 4548,'0'0'12572,"-8"-7"-11216,-27-19-763,34 25-584,0 0 1,1 1 0,-1-1-1,0 1 1,0-1 0,1 1-1,-1-1 1,0 1-1,0 0 1,0-1 0,0 1-1,0 0 1,0 0 0,0-1-1,0 1 1,1 0 0,-1 0-1,0 0 1,0 0 0,0 0-1,0 1 1,0-1-1,0 0 1,0 0 0,0 1-1,0-1 1,0 0 0,1 1-1,-1-1 1,0 1 0,0-1-1,0 1 1,1-1-1,-1 1 1,0 0 0,1-1-1,-1 1 1,0 0 0,1-1-1,-1 1 1,1 0 0,-1 0-1,1 0 1,0 0 0,-1-1-1,1 1 1,0 0-1,-1 0 1,1 0 0,0 0-1,0 0 1,0 1 0,-4 52-283,4-49 339,0-3-84,0 0 0,0 0 0,0 0 1,1 0-1,-1-1 0,1 1 0,-1 0 0,1 0 0,0-1 0,-1 1 0,1 0 1,0-1-1,0 1 0,0-1 0,1 1 0,-1-1 0,0 1 0,0-1 0,2 1 0,33 19-506,-31-19 488,-1-1 0,0 2 0,0-1 1,0 0-1,0 1 0,0-1 0,0 1 0,-1 0 1,1 1-1,2 2 0,-5-5 65,-1 0 0,1 0-1,-1 0 1,1-1 0,-1 1-1,0 0 1,0 0 0,1 0 0,-1 0-1,0-1 1,0 1 0,0 0-1,0 0 1,0 0 0,0 0-1,0 0 1,0 0 0,0-1 0,0 1-1,-1 0 1,1 0 0,0 0-1,-1 0 1,1-1 0,-1 3 0,-22 17 1211,-35 8 867,54-26-2026,-12 4 35,-1 0-1,0-1 1,-18 3 0,-3-5-3211,27-5-2275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6:4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18 865,'0'0'5231,"10"-3"-4537,10-1-505,1 0 0,-1 1 0,1 1 0,0 1 0,-1 0-1,1 2 1,37 6 0,-9 3-94,0-2-1,81 4 1,104-13 293,-99-1-355,1068 7 922,80 8-746,-602-16 137,636 5 541,-518 4-4085,-790-6-267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6406,'0'0'6075,"0"9"-3731,-8 45 644,2-22-1677,-1 51 0,7-74-1441,0 1 1,0-1-1,1 0 1,1 0-1,0 0 1,0 0-1,0-1 1,1 1-1,1 0 1,6 12-1,-11-38-8481,-6-3 3721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6694,'0'0'9289,"28"-54"-8360,1 46-128,8-1 160,12 1-449,-1 3-384,5-3-32,0 6-864,-3-3-2211,-10-1-2050,-14 1-2210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8104,'0'0'7335,"-17"65"-6022,13-43-673,4 3-479,0 0-97,0-1 0,0-2-32,0-1-288,6-6-834,-2-2-863,-3-6-674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87 8552,'0'0'11019,"70"-47"-9834,-43 38-801,6 1-320,-4 2 32,-3-1-192,-6 3-865,-7 2-865,-6-1-1601</inkml:trace>
  <inkml:trace contextRef="#ctx0" brushRef="#br0" timeOffset="1">0 173 8264,'0'0'7303,"59"-5"-5670,-26-2-800,2 1-673,-6 0-832,-3 4-1795,-6 2-960,-15 0-865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5701,'0'0'12556,"64"-21"-10986,-27 3-898,7 1-351,-4 3-353,0 3-1506,-8 3-1729,-5 4-897,-5 0-768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11979,'0'0'8264,"33"-4"-18193</inkml:trace>
  <inkml:trace contextRef="#ctx0" brushRef="#br0" timeOffset="1">1 195 8488,'0'0'9385,"22"-38"-25817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4356,'0'0'10319,"10"-9"-9208,5-8-730,1 0 1,16-26 0,-27 35-351,0 1 0,0-1 0,-1 0 1,0-1-1,0 1 0,-1 0 1,0-1-1,-1 0 0,0 0 1,2-15-1,-4 23-37,0 1-1,0 0 1,0 0-1,0-1 1,0 1-1,0 0 1,0 0 0,0 0-1,-1-1 1,1 1-1,0 0 1,0 0-1,0-1 1,0 1 0,0 0-1,-1 0 1,1 0-1,0 0 1,0-1-1,0 1 1,-1 0 0,1 0-1,0 0 1,0 0-1,-1 0 1,1 0-1,0-1 1,0 1 0,-1 0-1,1 0 1,0 0-1,0 0 1,-1 0-1,1 0 1,0 0 0,0 0-1,-1 0 1,1 0-1,0 0 1,0 0-1,-1 0 1,1 1 0,0-1-1,0 0 1,0 0-1,-1 0 1,1 0-1,0 0 1,0 0 0,-1 1-1,1-1 1,0 0-1,0 0 1,-15 10-143,8-3 138,1 1 1,-1 0 0,1 0 0,0 1 0,1-1-1,0 1 1,1 0 0,-5 14 0,6-16 63,0 0 1,1 0-1,0 1 1,0-1-1,1 1 1,0-1-1,0 1 1,1 0-1,-1 0 0,2-1 1,1 15-1,-1-21-38,0 0 0,-1 0 0,1-1-1,0 1 1,-1 0 0,1-1 0,0 1-1,0 0 1,0-1 0,0 1 0,-1-1-1,1 0 1,0 1 0,0-1 0,0 0-1,0 1 1,0-1 0,0 0 0,0 0-1,0 0 1,0 0 0,0 0 0,0 0-1,0 0 1,0 0 0,0 0 0,0 0-1,0-1 1,0 1 0,0 0 0,0-1-1,0 1 1,1-1 0,32-15 503,-12-2-370,-17 13-159,0 1 1,0-1-1,0 1 1,1 0-1,-1 1 1,1 0-1,0-1 1,0 2-1,0-1 1,10-2-1,-15 6-9,0-1-1,0 1 1,0 0 0,0 0-1,-1 0 1,1 0 0,0 0-1,0 0 1,-1 1 0,1-1-1,-1 0 1,1 0 0,-1 0-1,0 1 1,1-1 0,-1 0-1,0 0 1,0 1 0,0-1-1,0 0 1,0 0 0,0 1-1,0-1 1,0 0-1,-1 2 1,0 39 357,0-40-298,1 0 0,-1 0 0,1-1 0,0 1 0,0 0 0,0 0 1,0 0-1,0-1 0,0 1 0,0 0 0,1 0 0,-1-1 0,1 1 0,-1 0 0,1-1 1,-1 1-1,1 0 0,0-1 0,0 1 0,0-1 0,2 3 0,-1-4 12,0 0-1,-1 0 0,1 0 1,0 0-1,0 0 1,0-1-1,0 1 1,-1 0-1,1-1 0,0 1 1,0-1-1,-1 0 1,1 0-1,0 0 1,-1 1-1,1-2 1,-1 1-1,1 0 0,-1 0 1,1 0-1,1-3 1,17-13-51,31-23 390,-47 38-675,-1-1 0,1 1 0,0 0 0,0 0 0,0 0 1,0 0-1,0 1 0,1-1 0,-1 1 0,8-1 0,-11 3 159,-1-1 1,1 1-1,-1-1 1,1 0-1,-1 1 1,1-1-1,-1 1 1,1-1-1,-1 1 1,1-1-1,-1 1 1,0 0-1,1-1 1,-1 1-1,0-1 1,0 1-1,1 0 1,-1-1-1,0 1 0,0 0 1,0-1-1,0 1 1,0 0-1,0-1 1,0 1-1,0 0 1,0-1-1,0 1 1,0 0-1,0-1 1,-1 1-1,1 1 1,-8 24-5913,4-21 1430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7399,'0'0'1255,"-6"11"693,-4 13-830,0 0 1,1 1-1,2 0 1,1 0-1,0 0 0,2 1 1,-1 31-1,5-11-336,-1 11-362,13 107 1,-1-216-117,-11-57-939,0 109 624,0 0 0,0 0 1,0 0-1,0 0 0,0 0 0,0 1 0,0-1 1,0 0-1,0 0 0,-1 0 0,1 0 0,0 0 1,0 0-1,0 0 0,0 0 0,0 0 0,0 1 1,0-1-1,-1 0 0,1 0 0,0 0 0,0 0 0,0 0 1,0 0-1,0 0 0,-1 0 0,1 0 0,0 0 1,0 0-1,0 0 0,0 0 0,0 0 0,0 0 1,-1 0-1,1 0 0,0 0 0,0 0 0,0 0 1,0-1-1,0 1 0,0 0 0,-1 0 0,1 0 0,0 0 1,0 0-1,0 0 0,0 0 0,0 0 0,0-1 1,-1 2 2,1 0 1,0 0 0,0-1 0,-1 1 0,1 0-1,0 0 1,0-1 0,0 1 0,0 0 0,0 0-1,0 0 1,0-1 0,0 1 0,0 0-1,1 0 1,-1 0 0,0-1 0,0 1 0,1 0-1,-1-1 1,1 1 0,-1 0 0,0-1 0,2 2-1,0 0-6,2 0 0,-1 0 0,0 0-1,0 0 1,1 0 0,-1-1 0,1 0-1,-1 1 1,1-1 0,-1-1 0,1 1-1,0 0 1,-1-1 0,1 0 0,0 0-1,0 0 1,-1 0 0,1-1 0,0 1-1,4-2 1,-2 0 23,1 1 0,-1-1-1,0 0 1,0 0 0,0-1 0,0 0-1,0 0 1,0 0 0,-1-1 0,9-7 0,3-14-67,-14 16-110,-16 15-124,8-1 285,-1 0 0,1 1 0,0 0 0,0 0 0,1 1 0,-1-1 0,2 1 0,-1 0 0,1 0 0,0 0 0,0 0 0,1 1 0,0-1 0,0 1 0,-1 7 0,4-14-3,0 0 1,0 0 0,0 0-1,0-1 1,0 1 0,0 0-1,0-1 1,0 1 0,0 0 0,0-1-1,0 1 1,1-1 0,-1 0-1,0 1 1,0-1 0,0 0 0,1 0-1,-1 0 1,0 0 0,0 0-1,1 0 1,1 0 0,41-1-305,-35 1 158,23 2-577,-23-1 877,1-1 1,-1 1-1,0-1 0,1-1 1,-1 1-1,0-2 1,12-2-1,-20 3 11,1-1-1,-1 1 1,0-1-1,0 1 1,0 0-1,0-1 1,0 0-1,0 1 1,-1-1-1,1 0 1,-1 1 0,1-1-1,-1 0 1,1 0-1,-1 1 1,0-1-1,0 0 1,0 0-1,0 0 1,0-2 0,-3-40 529,3 43-664,-2-7-13,0 0-1,0 0 1,0 1-1,-1-1 1,0 1-1,-1-1 1,0 1-1,0 0 1,0 1-1,-1-1 1,0 1-1,0-1 1,-7-5-1,11 12-257,8 0-419,1 2 0,-1-1-1,0 1 1,0 0 0,0 0-1,8 4 1,28 8-4092,-16-10-144,-1-3-2301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8392,'0'0'4570,"-8"11"-3049,7-10-1516,-6 6 263,1 1 1,0 0 0,0 0-1,1 1 1,0 0-1,1 0 1,0 0 0,0 0-1,1 0 1,0 1-1,0 0 1,-1 16 0,7 81 29,0-80 40,-2 0 0,-1 0 0,-1 1 1,-1-1-1,-12 48 1927,14-75-2173,3-22 463,6-34-513,15-41-19,36-113-3051,-59 206 2774,1-1 1,0 1-1,0-1 1,1 1 0,0 0-1,-1 0 1,1 0-1,0 1 1,1-1 0,-1 1-1,1 0 1,6-5 0,-8 7 189,-1 0 0,1 0 0,0 0 1,0 1-1,-1-1 0,1 1 0,0-1 1,0 1-1,0 0 0,0-1 0,0 1 1,0 0-1,0 0 0,0 0 0,-1 1 1,1-1-1,0 0 0,0 1 0,0-1 1,0 1-1,0 0 0,-1 0 0,1-1 1,0 1-1,-1 0 0,1 0 0,-1 1 1,1-1-1,-1 0 0,1 0 0,-1 1 1,0-1-1,0 1 0,2 2 0,-1-3 135,-1 1-1,1 1 1,0-1 0,-1 0-1,1 0 1,-1 1 0,0-1-1,0 0 1,0 1-1,0-1 1,0 1 0,-1 0-1,1-1 1,-1 1-1,0-1 1,0 1 0,1 0-1,-2-1 1,1 1-1,0 0 1,-1 4 0,-1-4 147,1 1 1,-1-1 0,0 0 0,0 1-1,0-1 1,-1 0 0,1 0 0,-1-1 0,1 1-1,-1 0 1,0-1 0,0 1 0,-5 2-1,0 0-55,-1 0-1,0-1 1,0 0-1,0-1 1,0 1-1,0-2 1,-1 1-1,1-2 1,-1 1-1,1-1 1,-12 0 0,20-2-461,-1 1 0,1-1 1,-1 1-1,1-1 1,-1 0-1,1 1 1,0-1-1,-1 0 1,1 0-1,0 0 0,0 0 1,0 0-1,0-1 1,0 1-1,0 0 1,0 0-1,0-1 1,0 1-1,0-1 0,1 1 1,-1 0-1,1-1 1,-1 0-1,1 1 1,-1-1-1,1 1 1,0-1-1,0 1 1,0-1-1,0 0 0,0 1 1,0-1-1,0 1 1,0-1-1,1 1 1,-1-1-1,1 1 1,-1-1-1,1 1 0,0-1 1,0-1-1,11-19-4480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44 5862,'0'0'9219,"-8"10"-6972,3-3-1990,-1 0 19,1 0 0,-1 1 0,1 0 0,0 0 0,1 0 0,0 0-1,0 1 1,1 0 0,0-1 0,1 1 0,0 0 0,-2 16 0,4-24-268,1 0 0,-1 0 0,0-1 0,1 1 0,-1-1 0,0 1 0,1 0 0,-1-1 0,1 1 0,-1-1-1,1 1 1,-1-1 0,1 1 0,-1-1 0,1 1 0,0-1 0,-1 0 0,1 1 0,0-1 0,-1 0 0,1 0 0,0 1 0,-1-1 0,1 0 0,0 0 0,0 0 0,-1 0 0,1 0 0,0 0 0,-1 0-1,1 0 1,0 0 0,0 0 0,-1 0 0,1 0 0,0-1 0,1 0 0,30-9 528,-18 0-484,-1-1-1,0 0 0,-1-1 1,17-20-1,-25 27-87,0 0-1,0 0 1,0 0-1,-1 0 1,0-1 0,0 1-1,-1-1 1,1 0-1,-1 0 1,0 0 0,-1 0-1,0 0 1,0 0-1,0 0 1,0-11 0,-2 16 26,1 1 1,-1-1 0,1 1 0,-1-1 0,1 1 0,-1 0-1,1-1 1,-1 1 0,1 0 0,-1-1 0,0 1 0,1 0 0,-1 0-1,0-1 1,1 1 0,-1 0 0,0 0 0,1 0 0,-1 0-1,0 0 1,1 0 0,-1 0 0,0 0 0,1 0 0,-1 0 0,0 0-1,1 1 1,-1-1 0,0 0 0,1 0 0,-1 1 0,0-1-1,0 1 1,-22 9-53,20-6 78,0-1 1,0 1-1,0-1 1,0 1-1,1 0 1,0 0-1,0 1 1,-2 5-1,3-9-12,1-1 1,0 1-1,-1 0 0,1 0 0,0 0 1,-1 0-1,1 0 0,0-1 0,0 1 1,0 0-1,0 0 0,0 0 0,0 0 1,0 0-1,0 0 0,0 0 0,0 0 1,0 0-1,1-1 0,-1 1 0,0 0 1,1 0-1,-1 0 0,1 0 0,-1-1 1,1 1-1,-1 0 0,1 0 0,-1-1 1,1 1-1,0 0 0,-1-1 0,1 1 1,0-1-1,0 1 0,-1-1 0,1 1 1,0-1-1,0 0 0,0 1 0,0-1 1,-1 0-1,1 0 0,0 1 0,0-1 1,0 0-1,1 0 0,6 0-50,-1 0 0,1 0 0,0-1 0,0 0 0,-1-1 0,1 1 0,-1-1 0,1-1 0,-1 1 0,0-1 0,0-1 0,0 1 0,0-1 0,8-7 0,-1 2-775,-40 50-358,23-38 1320,1-1 1,0 1 0,0 1-1,0-1 1,0 0 0,1 0-1,-1 1 1,1-1 0,0 1-1,0-1 1,0 1-1,1-1 1,-1 1 0,1 7-1,0-10-211,0 0 0,0-1 0,0 1 0,1 0-1,-1 0 1,1 0 0,-1 0 0,1 0-1,-1 0 1,1-1 0,-1 1 0,1 0 0,-1 0-1,1-1 1,0 1 0,0 0 0,-1-1 0,1 1-1,0-1 1,0 1 0,1 0 0,0-1-786,1 1 1,-1 0-1,1-1 1,0 1 0,-1-1-1,1 0 1,0 0-1,-1 0 1,1 0-1,4-1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7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2626,'96'-13'3881,"33"15"-2671,-43 1-259,142-14 1,-20-12-301,1 8 0,319 19 1,289 71-599,292 12-109,6-76-10,-869-11 65,831-21 36,-760 12-48,2383-56-366,-1028 60 351,-838 10 114,-680-7-83,163 5-91,-282 2-2870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7111,'0'0'11659,"62"4"-16944,-43 12 1505,3-3-1409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7944,'0'0'5156,"-10"1"-3309,3-1-1565,-67 9 2283,68-8-2326,0 0 0,0 1-1,0-1 1,0 1 0,1 0-1,-1 1 1,1-1-1,-1 1 1,1 0 0,-8 6-1,12-8-243,1-1 0,0 0 0,0 0 0,-1 1 0,1-1 0,0 0-1,0 0 1,-1 1 0,1-1 0,0 0 0,0 1 0,0-1 0,-1 0-1,1 1 1,0-1 0,0 1 0,0-1 0,0 0 0,0 1 0,0-1-1,0 0 1,0 1 0,0-1 0,0 1 0,0-1 0,0 0 0,0 1 0,0-1-1,0 1 1,0-1 0,1 0 0,-1 1 0,0-1 0,0 0 0,0 1-1,1-1 1,-1 0 0,0 1 0,0-1 0,1 0 0,-1 0 0,0 1-1,0-1 1,1 0 0,-1 0 0,0 0 0,1 1 0,-1-1 0,0 0-1,1 0 1,-1 0 0,1 0 0,-1 0 0,0 0 0,1 1 0,-1-1 0,1 0-1,-1 0 1,0 0 0,1 0 0,0-1 0,32 4-459,-26-3 200,7 1-533,1 1 0,-1 0-1,0 1 1,20 7 0,-31-9 784,0 0 0,0 0-1,-1 0 1,1 0 0,0 1 0,0-1-1,-1 1 1,1 0 0,-1-1 0,0 1 0,1 1-1,-1-1 1,0 0 0,0 0 0,0 1-1,-1-1 1,1 1 0,-1 0 0,1-1 0,-1 1-1,0 0 1,0 0 0,0 0 0,0 0 0,0 0-1,-1 0 1,1 3 0,-2-2 213,0-1 1,0 0 0,0 0-1,0 0 1,0 0-1,-1 0 1,1 0 0,-1 0-1,0 0 1,0 0-1,0-1 1,0 1-1,0-1 1,-1 0 0,1 1-1,-1-1 1,0 0-1,1-1 1,-1 1 0,0 0-1,0-1 1,-4 2-1,0 1-6,-1-1-1,0 0 0,0 0 1,0-1-1,0 0 1,0 0-1,-15 1 0,22-3-312,0 0-1,1 0 0,-1-1 0,0 1 1,0 0-1,1-1 0,-1 1 0,0 0 1,1-1-1,-1 1 0,0-1 0,1 1 1,-1 0-1,1-1 0,-1 0 0,1 1 1,-1-1-1,1 1 0,-1-1 0,1 0 0,0 1 1,-1-1-1,1 0 0,0 1 0,0-1 1,-1 0-1,1 0 0,0 1 0,0-1 1,0 0-1,0 0 0,0 1 0,0-1 1,0 0-1,0 0 0,0 1 0,0-1 1,0 0-1,1 0 0,-1-1 0,1-4-1312,-1-14-4018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80 7015,'0'0'9064,"9"-3"-6758,-7 3-2194,37-17 1756,-37 15-1804,0 1-1,-1 0 1,1-1-1,0 1 1,0-1 0,-1 0-1,1 0 1,-1 1 0,0-1-1,1 0 1,-1 0-1,0 0 1,0-1 0,0 1-1,-1 0 1,1 0-1,0 0 1,-1-1 0,1 1-1,-1 0 1,0-4 0,0 6-71,0-1 0,0 1 0,0-1 0,0 0 1,0 1-1,-1-1 0,1 1 0,0-1 1,0 1-1,-1-1 0,1 1 0,0-1 1,-1 1-1,1-1 0,0 1 0,-1 0 0,1-1 1,-1 1-1,1-1 0,-1 1 0,1 0 1,0-1-1,-1 1 0,0 0 0,1 0 0,-1-1 1,1 1-1,-1 0 0,1 0 0,-1 0 1,-26-1-109,-23 13 82,45-9 75,1-1 0,-1 1-1,1 1 1,0-1 0,-1 1 0,2-1 0,-1 1-1,0 0 1,1 0 0,0 1 0,0-1 0,-5 9-1,8-11-21,-1 0 0,1-1 0,-1 1 0,1 0 0,0 0 0,0 0 1,0 0-1,0 0 0,0 0 0,0 0 0,0-1 0,1 1 0,-1 0 0,1 0 0,-1 0 0,1 0 0,0-1 0,0 1 0,0 0 0,0-1 0,0 1 0,0 0 0,0-1 0,0 1 0,0-1 0,1 0 0,-1 1 0,1-1 0,-1 0 0,1 0 0,0 0 0,-1 0 0,1 0 0,0 0 0,-1-1 0,1 1 0,0-1 0,3 1 0,7 4-368,0-2-1,0 1 1,0-2 0,19 3-1,24-3-7129,-18-2-1325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7655,'0'0'3855,"7"12"-1950,2 6-1169,-1 1 0,-1 0 0,-1 0 0,0 1 0,-2-1 0,4 27 0,-2 149 2180,-6-166-2880,0-28-77,0-1 0,1 1-1,-1 0 1,0 0 0,0 0 0,0-1 0,0 1-1,0 0 1,0 0 0,0 0 0,0-1-1,0 1 1,-1 0 0,1 0 0,0 0 0,0-1-1,-1 1 1,1 0 0,0-1 0,-1 1 0,1 0-1,-1-1 1,1 1 0,-1 0 0,1-1-1,-1 1 1,1-1 0,-2 1 0,-13-15-1781,-15-43-899,27 52 2699,-1-4-79,-1 0 165,0-1 0,0 1 0,1-1 0,1 0 0,0 0 0,0-1 0,-2-15 0,6 26-7,-1-1 0,1 0 0,-1 1 1,1-1-1,-1 1 0,1 0 0,-1-1 0,1 1 0,-1-1 0,1 1 1,0 0-1,-1-1 0,1 1 0,0 0 0,-1 0 0,1 0 0,0-1 1,0 1-1,-1 0 0,1 0 0,0 0 0,-1 0 0,1 0 0,0 0 1,0 1-1,28-1 121,-23 0-123,24 1-1796,48 9 0,-53-7-900,10 2-2206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72 5733,'0'0'3049,"-11"0"154,5 0-2976,-5 0 448,-1 0 1,0 1 0,1 0-1,-13 4 1,21-5-526,0 1-1,1 0 1,-1 0-1,0 0 1,0 0 0,1 0-1,-1 0 1,0 1-1,1-1 1,-1 1 0,1 0-1,0 0 1,0 0 0,-1 0-1,1 0 1,1 1-1,-1-1 1,0 0 0,0 1-1,1-1 1,0 1-1,-1 0 1,1-1 0,-1 5-1,2-6-139,0 0 0,1-1 0,-1 1 0,0-1 0,0 1 0,1 0 0,-1-1 0,1 1 0,-1-1 0,0 1 0,1-1 0,-1 1 0,1-1 0,-1 1 0,1-1 0,-1 1 0,1-1 0,0 0 0,-1 1 0,1-1 0,-1 0 0,1 0 0,0 1 0,-1-1 0,1 0 0,0 0 0,-1 0 0,1 0 0,0 0 0,0 0 0,-1 0 0,1 0 0,0 0 0,-1 0 0,1 0 0,0-1 0,32 0 173,-33 1-170,10-2-22,-1 0 0,0-1 0,0 0 0,0-1-1,-1 0 1,1 0 0,-1-1 0,0 0 0,0 0 0,0-1-1,-1 0 1,0 0 0,0-1 0,-1 0 0,0 0 0,0-1 0,0 1-1,-1-1 1,0 0 0,5-13 0,-11 22 2,1-1 0,0 0 0,0 0 0,-1 0 0,1 0 1,0 0-1,-1 1 0,1-1 0,0 0 0,-1 0 0,1 0 0,0 0 0,-1 0 0,1 0 1,0 0-1,-1 0 0,1 0 0,0 0 0,-1 0 0,1 0 0,0 0 0,0-1 0,-1 1 0,1 0 1,0 0-1,-1 0 0,1 0 0,0 0 0,0-1 0,-1 1 0,1 0 0,0 0 0,0-1 0,-1 1 1,1 0-1,0 0 0,0-1 0,0 1 0,-1 0 0,1 0 0,0-1 0,0 1 0,0 0 0,0-1 1,0 1-1,0 0 0,0-1 0,0 1 0,0 0 0,0-1 0,0 1 0,0 0 0,0-1 0,0 1 1,0 0-1,0-1 0,0 1 0,0 0 0,0 0 0,0-1 0,-23 20-26,17-9 222,0-1 0,0 1 0,1 0 0,0 0 0,-5 17-1,10-25-124,-1 1-1,0-1 0,1 1 1,0-1-1,-1 1 0,1-1 1,0 1-1,0 0 0,1-1 1,-1 1-1,0-1 0,2 6 1,-1-7-54,0 1 0,0-1 0,0 0 0,0 0 0,0 1 0,0-1 1,0 0-1,0 0 0,0 0 0,1 0 0,-1 0 0,0 0 0,1-1 0,-1 1 1,0 0-1,1-1 0,-1 1 0,1-1 0,-1 1 0,1-1 0,-1 0 0,1 0 0,2 0 1,51 1-2112,-48-2 951,-1 0 1,1-1-1,-1 1 0,0-1 1,0 0-1,10-6 0,13-8-5122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6150,'0'0'11125,"-8"12"-9379,-30 47-263,-84 118-201,120-175-1402,1 0 0,-1 0 0,0 0 1,0 0-1,0 0 0,-1-1 0,1 1 0,0 0 0,-1-1 1,1 0-1,-5 2 0,6-3-85,0 0 0,1 0 0,-1 0 0,0 0 0,0 0 0,0 0 0,1-1 0,-1 1 0,0 0 0,0-1 0,1 1 0,-1 0 0,0-1 0,1 1 0,-1-1 0,0 1 0,1-1 0,-1 1-1,1-1 1,-1 0 0,1 1 0,-1-1 0,1 0 0,-1 1 0,1-1 0,-1 0 0,1 1 0,0-1 0,0 0 0,-1 0 0,1 0 0,0 1 0,0-1 0,0 0 0,0 0 0,0 0 0,0 1 0,0-1 0,0 0 0,0-1 0,-3-24-4498</inkml:trace>
  <inkml:trace contextRef="#ctx0" brushRef="#br0" timeOffset="1">13 22 7495,'0'0'12588,"29"61"-11851,-12-43-257,1 1-128,8-1-191,-1-3-97,3 1 0,-1-3-353,-3 0-928,-4-6-1505,-5 0-1570,-4-7-673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91 11339,'0'0'8264,"6"1"-8120,-4 0-136,1 0 0,-1-1 0,0 1 0,0-1 0,0 0 0,0 0 0,0 0 0,1 0 0,-1 0 0,0 0 0,0-1 1,0 1-1,0-1 0,0 1 0,0-1 0,0 0 0,0 0 0,0 0 0,4-2 0,-5 1-31,1 0-1,0 0 0,-1-1 1,1 1-1,-1 0 1,0-1-1,0 1 1,0-1-1,0 1 1,0-1-1,0 0 0,-1 1 1,1-1-1,-1 0 1,0 1-1,0-1 1,0 0-1,0 0 1,-1-3-1,1 5 3,0-1-1,-1 1 1,1-1 0,0 1-1,-1-1 1,1 1 0,-1-1-1,0 1 1,0 0 0,1-1-1,-1 1 1,0 0 0,0 0-1,0-1 1,0 1 0,0 0-1,0 0 1,-1 0 0,1 1-1,0-1 1,0 0 0,-1 0-1,1 1 1,-1-1 0,1 0-1,-1 1 1,1-1 0,0 1-1,-1 0 1,0 0 0,1-1-1,-1 1 1,1 0 0,-1 0-1,1 1 1,-1-1 0,1 0-1,-1 0 1,1 1 0,-3 0-1,-2 0 6,-1 0 0,0 1 0,1 0 0,0 0 0,-1 1 0,1 0 0,0 0 0,-6 4-1,3 0 229,0 1-1,1 0 0,0 0 1,0 1-1,-6 9 0,11-15-141,1 0-1,0 0 0,1-1 0,-1 1 1,0 1-1,1-1 0,0 0 1,-1 0-1,1 0 0,1 1 0,-1-1 1,0 0-1,1 1 0,0-1 1,-1 1-1,1-1 0,1 0 0,-1 1 1,0-1-1,1 1 0,1 5 0,0-7-95,0 0-1,0 0 0,0 0 0,0 0 0,0 0 1,1 0-1,-1 0 0,0-1 0,1 1 0,-1-1 1,1 0-1,0 0 0,-1 0 0,1 0 1,0 0-1,0 0 0,0-1 0,5 1 0,57 3-4949,-62-4 4418,8 0-1318,0 0 1,0-1-1,1 0 0,12-4 0,11-7-3719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 9161,'0'0'2925,"-10"-2"-272,8 2-2432,-13-2 742,-1 1 0,1 0 0,-21 2 0,33-1-928,0 0 0,-1 1 0,1-1 0,0 0 0,0 1 0,-1 0 1,1 0-1,0 0 0,0 0 0,0 0 0,0 1 0,0-1 0,0 1 1,1 0-1,-1 0 0,1 0 0,-1 0 0,1 0 0,-1 1 0,1-1 1,0 1-1,0 0 0,0-1 0,1 1 0,-3 5 0,4-7-34,0 0 0,0 0 0,0 0 1,0 0-1,0 0 0,0 0 0,0 0 0,1 0 0,-1 0 0,0 1 0,1-1 0,-1 0 0,1-1 0,-1 1 0,1 0 0,-1 0 0,1 0 0,0 0 0,-1 0 0,1 0 0,0-1 0,0 1 0,-1 0 0,1-1 0,0 1 1,0 0-1,0-1 0,0 1 0,0-1 0,0 0 0,0 1 0,0-1 0,0 0 0,2 1 0,46 10 134,-33-8-179,15 4-146,-19-5 167,0 0-1,0 1 1,0 0-1,-1 1 0,1 0 1,-1 1-1,14 8 0,-24-12 76,0-1 0,-1 0 0,1 1-1,-1-1 1,1 1 0,0-1 0,-1 1-1,1-1 1,-1 1 0,1-1 0,-1 1-1,1-1 1,-1 1 0,0 0 0,1-1-1,-1 1 1,0 0 0,1-1 0,-1 1-1,0 0 1,0 0 0,1-1 0,-1 1-1,0 0 1,0-1 0,0 1 0,0 0-1,0 0 1,0-1 0,0 1 0,-1 0-1,1 0 1,0-1 0,0 1 0,-1 0-1,1-1 1,0 1 0,-1 0 0,1-1-1,0 1 1,-1 0 0,1-1 0,-1 1-1,1-1 1,-1 1 0,1-1 0,-1 1-1,0-1 1,1 1 0,-1-1-1,1 0 1,-1 1 0,0-1 0,-1 1 0,-45 18 2029,40-17-1953,-204 50 2530,131-35-7014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81 3683,'0'0'10469,"-5"-8"-9118,-13-26-172,18 33-1127,0 0 0,0 0 0,0 0 0,0 0 0,0 0 0,0 0 0,0 0 0,0 0 0,1 0 0,-1 0 0,0 0 0,1 0 0,-1 0 0,1 0 0,-1 1 0,1-1 0,-1 0 0,1 0 0,-1 0 0,1 1 0,0-1 0,-1 0 0,1 1 0,0-1 0,0 1 0,0-1 0,-1 1-1,1-1 1,0 1 0,0-1 0,0 1 0,1-1 0,30-9 582,-30 10-632,1-1-1,-1 0 1,0 1-1,0 0 1,0-1-1,0 1 1,0 0-1,0 0 0,0 0 1,0 1-1,0-1 1,0 0-1,1 1 1,-1-1-1,0 1 1,0 0-1,-1 0 0,1-1 1,0 1-1,0 1 1,0-1-1,0 0 1,-1 0-1,1 1 1,-1-1-1,2 2 1,-1 0-8,-1 0 1,0 1-1,-1-1 1,1 0-1,0 0 1,-1 0-1,0 0 1,0 1 0,0-1-1,0 0 1,0 0-1,-1 0 1,1 1-1,-1-1 1,0 0-1,0 0 1,-2 5 0,-6 12 29,-1-1 0,-1 0 1,0 0-1,-1-2 1,-2 1-1,-19 20 1,12-13 25,-30 44 1,50-68-52,0 0 1,0 0-1,1 0 1,-1 0-1,0 1 1,0-1-1,1 0 1,-1 1 0,1-1-1,-1 0 1,1 1-1,-1-1 1,1 1-1,0-1 1,0 1-1,0-1 1,0 0-1,0 1 1,0-1-1,0 1 1,0-1-1,1 1 1,-1-1-1,0 1 1,1-1-1,-1 0 1,2 3-1,0-3 9,0 1 0,0-1 0,0 0 0,0 0 0,0 0 0,0 0 0,0 0 0,0 0 0,1-1 0,-1 1 0,0-1 0,0 1 0,1-1 0,-1 0 0,4 0 0,10-1 61,0 0 0,-1-1 0,1 0 0,16-6 0,19-10 99,13-5-292,-24 17-3582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8072,'0'0'6149,"59"-30"-3810,-30 22-898,2 4-1089,2 2-256,0 2-96,-7 0-1249,-2 0-1633,-8 5-802,-5-1-1345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7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91 173 2787,'-8'1'-38,"-74"1"4992,109-1-3672,65 8-1079,55 3-38,63-13-164,236 2 19,-179 4-55,510 32 786,512 39-4,1199-179-432,-1212 49-278,470 65 54,-880 10-1,-41-1-36,600-18 21,-624-43-18,-6-43 16,-700 73-70,15-1-114,675-48-525,-754 59-1483,-3-2-1618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9129,'0'0'5060,"-11"52"-4579,9-38-193,-1 2-224,3-2-64,0-2-544,0-4-802,9-6-3170,4-7 1473,-1-13-288</inkml:trace>
  <inkml:trace contextRef="#ctx0" brushRef="#br0" timeOffset="1">178 0 6502,'0'0'10154,"-38"67"-9514,23-36-383,1 0-193,8-1-64,2-5 32,4-5-32,0-4-289,8-4-704,3-5-416,0-5 0,-6-2-641,-1 0-801,-4-11-1921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3683,'0'0'13998,"9"-11"-13262,16 12-479,7 0-161,-3 3-96,2-4-1057,-2 0-1922,-5 0-1633,2-6-3556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2434,'0'0'17425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2659,'0'0'18033,"0"24"-20340,11-25-3234,-4-12-3299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 5733,'0'0'2579,"4"-9"421,13-26 6,-30 63-786,1 1 1,-11 42-1,16-45-2523,1 0-1,1 0 1,1 1-1,2 0 1,1 0 0,3 42-1,-2-67 232,0-1 0,0 0 0,0 1 0,0-1 0,1 0 0,-1 0 0,1 1 0,-1-1 0,1 0 0,-1 0 0,1 0 0,0 1 0,-1-1 0,1 0-1,0 0 1,0 0 0,0 0 0,0 0 0,0-1 0,1 2 0,-1-2-32,-1 0 0,1 0 0,-1 0 0,1 0 1,0 0-1,-1 0 0,1-1 0,-1 1 0,1 0 0,-1 0 0,1-1 0,-1 1 0,1 0 0,-1-1 0,0 1 0,1 0 0,-1-1 0,1 1 0,-1 0 1,0-1-1,1 1 0,-1-1 0,0 1 0,1-1 0,-1 1 0,0-1 0,0 1 0,0-1 0,1 1 0,-1-1 0,0 1 0,0-1 0,0 1 0,0-1 1,0 0-1,0 1 0,0-1 0,0 1 0,0-1 0,0 1 0,0-1 0,-1 1 0,1-1 0,0 1 0,-1-2 0,0-19-3579,-9-3-1095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8936,'0'0'8681,"7"-50"-7400,21 36-416,10-2-129,6 2-255,7 1-321,-1 4-128,3 5-320,-7 2-1538,-9 2-1793,-10 0-545,-10 0-1121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9961,'0'0'4570,"3"12"-3668,20 135 187,-23-147-1025,0 1 0,-1-1 0,1 0 0,0 0 0,0 1 0,0-1 0,0 0 0,0 1 0,0-1 0,0 0 0,0 0 0,0 1 0,0-1 0,0 0 0,0 1 0,1-1 0,-1 0 0,0 0 0,0 1 0,0-1 0,0 0 0,0 0 0,0 1 0,1-1 0,-1 0 0,0 0 0,0 1 0,0-1 0,1 0 0,-1 0 0,0 0 0,0 1 0,1-1 0,-1 0 0,0 0 0,0 0 0,1 0 0,-1 0 0,0 0 0,0 0 0,1 0 0,-1 0 0,0 1 0,1-1 0,-1 0 0,1-1 0,6-14 961,2-26-771,-6-11-135,4-4-729,-6 59 409,1-1 0,-1 1 0,1-1 0,0 1 1,0-1-1,0 0 0,1 0 0,-1 1 0,1-2 0,-1 1 0,1 0 1,-1 0-1,1-1 0,0 0 0,0 1 0,0-1 0,0 0 0,0-1 0,4 2 1,61 3-6081,-27-5 969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2883,'0'0'4025,"-11"7"-1132,3-2-2432,-49 33 2358,53-36-2542,1 1 0,1-1-1,-1 1 1,0 0-1,0-1 1,1 1-1,0 0 1,0 1 0,0-1-1,0 0 1,0 1-1,0-1 1,1 1-1,0-1 1,-1 1 0,1 0-1,0 4 1,1-8-260,0 1 1,0-1 0,0 1-1,0-1 1,0 1-1,0 0 1,0-1 0,1 1-1,-1-1 1,0 1-1,0-1 1,0 1 0,1-1-1,-1 1 1,0-1-1,1 1 1,-1-1 0,0 1-1,1-1 1,-1 0-1,1 1 1,-1-1 0,1 0-1,-1 1 1,1-1-1,-1 0 1,1 1 0,-1-1-1,1 0 1,-1 0-1,1 0 1,0 1 0,25-3 224,21-18 18,8-25-59,-45 35-21,1 1 0,0 0 0,0 0-1,17-9 1,-27 19-170,-1 0 0,1-1 0,-1 1 0,1 0 0,-1 0 0,0 0 0,1-1 0,-1 1 0,0 0 0,0 0 0,0 0 0,0 0 0,0 0 0,0 0 0,0 0 0,0-1 0,0 1 0,0 0 0,0 0 0,0 0 0,0 0 0,-1 1 0,-4 27 246,-3-7-126,5-15-116,0 0-1,1 0 1,0 1 0,0-1 0,0 1 0,1-1 0,0 1 0,1 0 0,-1-1 0,2 12 0,0-18-12,-1 0 1,1 0-1,-1 0 1,1 0 0,0 0-1,0 0 1,-1 0-1,1-1 1,0 1-1,0 0 1,0 0-1,0-1 1,0 1-1,0-1 1,0 1-1,0-1 1,0 1-1,0-1 1,0 0-1,0 1 1,0-1-1,0 0 1,0 0 0,0 0-1,0 0 1,0 0-1,1 0 1,-1 0-1,1 0 1,35-6 166,8-16-49,-40 18-196,1 1 0,0-1 0,0 1 0,0 0 0,1 1 0,-1-1 0,1 1 0,0 1 0,8-2 0,9 12-9058,-7-12 4986,1-9-144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6662,'0'0'4575,"-9"1"-2429,8-1-2120,-42 10 2133,41-10-2052,0 1 1,-1-1-1,1 1 1,0-1 0,0 1-1,1 0 1,-1 0-1,0 0 1,0 0 0,0 0-1,0 0 1,1 0-1,-1 1 1,1-1-1,-1 1 1,1-1 0,-1 1-1,1-1 1,0 1-1,0 0 1,0 0 0,0 0-1,0-1 1,-1 4-1,37-4 134,-13-1-320,-1 1 1,32 5 0,-48-5 51,1 0 1,-1 1 0,0-1-1,1 1 1,-1 0 0,0 0-1,0 1 1,0-1 0,-1 1-1,1 0 1,-1 1 0,1-1-1,-1 1 1,7 7 0,-10-10 71,0 0 0,-1 1 0,1-1 0,0 0 0,-1 0 1,1 1-1,-1-1 0,1 1 0,-1-1 0,1 0 0,-1 1 1,0-1-1,0 1 0,0-1 0,0 1 0,0-1 0,0 1 1,0-1-1,0 1 0,-1-1 0,1 0 0,0 1 0,-1-1 1,0 1-1,1-1 0,-1 0 0,0 0 0,1 1 0,-1-1 1,0 0-1,0 0 0,0 0 0,0 0 0,0 0 0,0 0 1,0 0-1,-1 0 0,1 0 0,0 0 0,-3 0 0,-5 5 355,-1-1 0,0-1-1,0 0 1,-12 4 0,15-6-295,-8 3 103,0-1-1,-1 0 0,1-1 1,-1-1-1,-25 1 0,40-3-244,1 0 0,0 0 0,-1 0 0,1 0 0,0 0 0,-1 0 0,1 0 0,0 0 0,0 0 0,-1 0 0,1 0 0,0-1 1,-1 1-1,1 0 0,0 0 0,0 0 0,-1 0 0,1-1 0,0 1 0,0 0 0,-1 0 0,1 0 0,0-1 0,0 1 0,0 0 0,-1 0 0,1-1 0,0 1 0,0 0 0,0-1 0,0 1 0,0 0 0,0-1 0,0 1 0,0 0 0,0 0 0,0-1 0,0 1 0,0 0 0,0-1 0,0 1 0,0 0 0,0-1 0,0 1 0,0 0 0,0-1 0,0 1 0,0 0 0,0 0 0,1-1 1,-1 1-1,0 0 0,0 0 0,0-1 0,0 1 0,1 0 0,-1 0 0,0-1 0,0 1 0,1 0 0,-1 0 0,0 0 0,0 0 0,1-1 0,-1 1 0,1 0 0,15-16-2552,31-17-6641,-19 13 2573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8072,'0'0'6854,"-8"8"-5594,3-2-1034,0 0 0,0 1 0,0-1 0,1 1 1,0 0-1,0 1 0,0-1 0,1 1 0,1-1 0,-1 1 0,1 0 0,0 0 1,-1 13-1,-1 41 936,-2 45 483,-24 122 0,28-219-1363,-2 14 352,3-21-252,1-15 49,12-291-1968,-12 303 1517,0-1 0,1 1 0,-1 0-1,0 0 1,0-1 0,0 1 0,0 0 0,1 0 0,-1 0 0,0-1-1,0 1 1,0 0 0,1 0 0,-1 0 0,0 0 0,0-1 0,0 1-1,1 0 1,-1 0 0,0 0 0,0 0 0,1 0 0,-1 0 0,0 0-1,0 0 1,1 0 0,-1 0 0,0 0 0,1 0 0,-1 0 0,0 0-1,0 0 1,1 0 0,-1 0 0,0 0 0,0 0 0,1 0 0,-1 1-1,0-1 1,0 0 0,0 0 0,1 0 0,-1 0 0,0 0 0,0 1-1,0-1 1,1 0 0,-1 0 0,0 0 0,0 1 0,0-1 0,0 0-1,0 0 1,1 1 0,-1-1 0,0 0 0,0 0 0,0 1 0,0-1-1,18 18 46,-14-14-90,3 1 63,0 0 0,1 0 1,-1-1-1,1 0 0,0 0 0,1 0 1,-1-1-1,0-1 0,1 1 0,0-2 1,0 1-1,-1-1 0,1 0 0,0-1 1,12 0-1,-16 0 1,1 0 0,-1-1 1,1 1-1,-1-1 0,0 0 0,1-1 1,-1 1-1,0-1 0,0 0 0,0 0 1,0 0-1,-1-1 0,1 0 0,-1 0 1,1 0-1,-1 0 0,0-1 1,0 0-1,0 0 0,-1 0 0,1 0 1,-1 0-1,0-1 0,0 1 0,-1-1 1,3-6-1,-4 10-1,-1 0-1,1 0 1,-1-1 0,1 1 0,-1 0 0,0-1 0,1 1 0,-1-1-1,0 1 1,0 0 0,0-1 0,0 1 0,0-1 0,0 1-1,0 0 1,-1-1 0,1 1 0,0 0 0,-1-1 0,1 1-1,-1 0 1,0-1 0,1 1 0,-3-2 0,2 2-4,0 0 0,-1 1 0,1-1 1,-1 1-1,1-1 0,-1 1 0,1-1 0,-1 1 1,1 0-1,-1 0 0,1 0 0,-1 0 0,1 0 1,-1 0-1,1 0 0,-1 0 0,1 1 0,-3 0 1,-2 0-2,0 1 0,1 0 0,-1 0 0,1 1 0,-1 0 0,1 0 0,0 0 0,0 0 0,0 1 0,-6 7 1,10-11 12,0 1 1,0 0 0,1-1 0,-1 1 0,0 0 0,1 0 0,-1-1 0,1 1 0,-1 0-1,1 0 1,-1 0 0,1 0 0,-1 0 0,1 0 0,0 0 0,0 0 0,0 0-1,-1 0 1,1 0 0,0 0 0,0 0 0,0 0 0,0-1 0,1 1 0,-1 0-1,0 0 1,0 0 0,0 0 0,1 0 0,-1 0 0,1 0 0,-1 0 0,1 0 0,-1 0-1,1-1 1,-1 1 0,1 0 0,-1 0 0,1-1 0,0 1 0,0 0 0,-1-1-1,1 1 1,0-1 0,0 1 0,0-1 0,0 1 0,0-1 0,0 1 0,0-1-1,-1 0 1,1 0 0,0 0 0,0 1 0,0-1 0,1 0 0,11 2-78,-1 0 0,1-1 0,20-1 1,-18 0-157,10 1-107,-10-2 260,0 2 0,-1-1-1,1 2 1,0 0-1,-1 1 1,1 0-1,-1 1 1,17 8 0,-23-6 3926,-9-20-3605,5-151-1629,22 171-2190,17 9-3480,-17-12 1468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0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25 137 4708,'0'0'871,"-4"-8"223,-1 0-709,3 6-233,0-1 0,1 1-1,-1-1 1,1 1 0,0-1 0,-1 0-1,1 1 1,1-1 0,-1 0-1,0 0 1,1 0 0,-1 0-1,1-4 1,1 6-131,0 0 1,0 0-1,0 0 0,0 1 1,0-1-1,0 0 0,0 1 1,0-1-1,0 1 0,0-1 1,0 1-1,0 0 0,1-1 1,-1 1-1,0 0 0,0 0 1,1 0-1,-1 0 0,0 0 1,0 0-1,2 1 1,40-1-193,-33 0 0,60 0-349,130-19-1,-131 9 1194,137 0 0,69 23-36,8-1-613,630-26 79,-367 1 13,-138 6 106,1579 2-86,-400 29 101,54 1-111,-1580-23-126,994 21-277,-1-38 15,-585-13 644,334-9 442,-682 38-1122,160-4-3269,-192-7-127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32 4452,'0'0'4180,"9"-5"-2002,26-13-128,-34 18-1981,-1 0 0,0 0 0,0 0 0,0 0 1,0 0-1,0 0 0,0 0 0,0 0 0,0 0 0,1 0 0,-1 0 0,0 0 0,0 0 0,0 0 0,1-1 484,-1 1-484,0 0 0,0 0 0,0 0 0,0 0 0,0 0 0,0-1 0,0 1 0,0 0 1,0 0-1,0 0 0,0 0 0,0 0 0,0 0 0,0 0 0,0 0 0,0-1 0,0 1 0,0 0 0,0 0 0,0 0 0,0 0 0,0 0 1,0 0-1,0 0 0,0-1 0,0 1 0,0 0 0,-1 0 483,1 0-482,0 0-1,0-1 0,0 1 0,0 0 0,0 0 0,0 0 0,0 0 0,-1 0 0,1 0 0,0 0 0,-13-3 1056,-16 2-940,-54 8 1078,77-6-1125,0 0-1,0 0 1,0 1 0,0 0-1,1 0 1,-1 0-1,0 1 1,1 0 0,0 0-1,0 0 1,-8 7-1,12-9-129,1-1-1,-1 0 0,1 1 1,0-1-1,-1 1 0,1-1 1,0 1-1,0-1 0,-1 1 1,1-1-1,0 1 0,0-1 1,0 1-1,0-1 0,0 1 1,-1-1-1,1 1 0,0-1 1,0 1-1,0-1 0,1 1 1,-1-1-1,0 1 1,0-1-1,0 1 0,0-1 1,0 1-1,0-1 0,1 1 1,-1-1-1,0 1 0,1-1 1,-1 1-1,0-1 0,1 1 1,-1-1-1,0 0 0,1 1 1,-1-1-1,1 0 0,-1 1 1,0-1-1,1 0 0,-1 0 1,1 1-1,-1-1 0,1 0 1,-1 0-1,1 0 0,-1 1 1,1-1-1,-1 0 0,1 0 1,0 0-1,40 9 72,-30-7-38,3 1-177,6 0-122,0 2 1,0 1 0,29 12 0,-46-17 229,0 0 1,0 0-1,0 0 0,0 1 1,-1-1-1,1 1 0,-1-1 1,1 1-1,-1 0 1,0 0-1,0 0 0,0 0 1,0 1-1,0-1 0,0 1 1,0-1-1,-1 1 0,1-1 1,-1 1-1,0 0 1,0 0-1,0 0 0,0 0 1,0 0-1,-1-1 0,1 1 1,-1 1-1,0-1 0,0 0 1,0 0-1,0 0 1,-1 4-1,0-5 84,-1 0 0,1 1 1,0-1-1,-1 0 0,0 0 0,1 0 0,-1 0 1,0 0-1,0 0 0,0-1 0,0 1 0,0-1 0,0 1 1,-1-1-1,1 0 0,-1 0 0,1 0 0,0 0 1,-6 1-1,-52 11 1348,53-12-1279,-85 5 1103,73-4-7106,34-7-378,4-4-2750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6951,'0'0'4751,"1"11"-4500,1 31 575,-4 47 0,0-52 413,1-1 0,2 1 1,11 65-1,0-33 1622,-40-103-2055,21 24-798,1 0 1,0 0-1,1-1 1,0 0-1,1 1 0,0-2 1,1 1-1,0 0 1,0-1-1,2 1 0,-1-1 1,1 0-1,1-14 0,2 23-15,-1-1-1,0 1 0,1-1 0,-1 1 0,1 0 0,0 0 0,0-1 0,0 2 1,1-1-1,-1 0 0,1 0 0,-1 1 0,1-1 0,0 1 0,0 0 0,0 0 1,0 0-1,1 0 0,-1 0 0,0 1 0,1 0 0,-1-1 0,1 1 0,-1 1 1,1-1-1,5 0 0,3-2-12,1 1 0,0 1 0,0 0 0,0 1 0,0 0 0,17 3 0,-27-3-6,-1 1 0,1 1 0,0-1 0,-1 0 0,1 0 0,-1 1 0,1 0 0,-1-1 0,0 1 0,1 0 0,-1 0 0,0 0 0,0 0 0,-1 1 0,1-1 0,0 1 0,-1-1 0,0 1 0,1-1 0,-1 1 0,0 0 0,0-1 0,0 1 0,-1 0 0,1 0 0,-1 0 0,1 0 0,-1 5 0,0-2 70,1 1-1,-1-1 1,-1 1 0,1-1-1,-1 0 1,0 1-1,-1-1 1,1 0 0,-1 0-1,0 0 1,-1 0 0,-3 8-1,14-62 571,-3 25-300,0-1-1,-2 0 1,1-44 0,-5 62-141,2 5-614,9 1-92,34 1-2890,0-1-6457,-32 0 2198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38 3908,'0'0'11846,"-10"-1"-11724,7 0-117,0 0 0,0 1 0,-1-1 0,1 1 0,0 0 0,0 0 0,0 0 0,-1 0 0,1 1 0,0-1 0,0 1 0,0 0 0,0 0 0,0 0 0,0 0 0,0 1 0,0-1 0,0 1 0,0-1 0,1 1 0,-1 0 0,1 0 0,-1 1 0,1-1 0,0 0 0,0 1 0,0-1 0,0 1 0,-2 4 0,0-1 60,1-2 125,0 0 0,0 0-1,0 1 1,1-1 0,-1 1-1,1 0 1,0 0-1,1 0 1,-1 0 0,0 7-1,2-12-137,1 1 1,0-1-1,-1 1 0,1-1 0,-1 0 0,1 1 1,0-1-1,-1 0 0,1 0 0,0 0 1,-1 0-1,1 1 0,0-1 0,-1 0 0,1 0 1,0 0-1,-1 0 0,1 0 0,0-1 0,-1 1 1,1 0-1,0 0 0,-1 0 0,1-1 1,0 1-1,-1 0 0,2-1 0,21-6 574,10-10-188,50-35 0,21-11-108,-104 64-314,0-1 0,1 0-1,-1 0 1,1 1 0,-1-1 0,1 0 0,-1 0 0,0 1-1,1-1 1,-1 1 0,0-1 0,1 0 0,-1 1-1,0-1 1,0 1 0,1-1 0,-1 0 0,0 1 0,0-1-1,0 1 1,0-1 0,1 1 0,-1-1 0,0 1-1,0-1 1,0 1 0,0-1 0,0 1 0,0-1 0,0 1-1,-1-1 1,1 1 0,0-1 0,0 1 0,0-1 0,0 1-1,0-1 1,-1 1 0,1-1 0,-1 1 0,-3 25 483,-3-6-225,5-13-192,0-1-1,0 1 1,0-1-1,1 1 1,-1 9-1,2-16-67,1 1-1,-1-1 0,1 1 1,-1-1-1,1 0 0,-1 1 1,1-1-1,0 0 0,-1 1 1,1-1-1,-1 0 1,1 0-1,0 1 0,-1-1 1,1 0-1,0 0 0,-1 0 1,1 0-1,0 0 0,-1 0 1,1 0-1,0 0 1,-1 0-1,1-1 0,0 1 1,-1 0-1,1 0 0,0 0 1,-1-1-1,1 1 1,-1 0-1,1-1 0,-1 1 1,1-1-1,-1 1 0,2-1 1,25-13 409,-7 1-312,-13 7-148,0 1 1,0 0 0,0 0-1,1 1 1,0 0-1,0 0 1,0 1-1,0 0 1,1 0 0,-1 1-1,1 0 1,9 0-1,-18 2 20,1 1 0,0-1-1,-1 1 1,1-1-1,-1 1 1,1 0 0,-1-1-1,1 1 1,-1 0-1,1 0 1,-1-1 0,0 1-1,1 0 1,-1 0-1,0 0 1,0-1 0,1 1-1,-1 0 1,0 0-1,0 0 1,0 0 0,0-1-1,0 1 1,-1 1-1,1 31 123,0-25 1,0-8-96,0 1 1,-1 0-1,1 0 0,0-1 1,0 1-1,1 0 0,-1 0 1,0-1-1,0 1 0,0 0 1,0-1-1,1 1 0,-1 0 1,0-1-1,1 1 0,-1 0 1,0-1-1,1 1 0,-1 0 1,1-1-1,-1 1 0,1-1 1,-1 1-1,1-1 0,0 1 1,-1-1-1,1 0 0,0 1 1,-1-1-1,2 1 0,24-5 211,41-32-40,-46 24-198,-14 8 4,4-2-153,0 0-1,0 1 1,0 0 0,1 1-1,0 0 1,0 1 0,0 0-1,0 1 1,18-1 0,-29 3 158,0 0 1,0 1 0,-1-1 0,1 0 0,0 0-1,-1 0 1,1 1 0,0-1 0,-1 0 0,1 1 0,-1-1-1,1 1 1,-1-1 0,1 1 0,-1-1 0,1 1 0,-1-1-1,1 1 1,-1-1 0,1 1 0,-1-1 0,0 1-1,1 0 1,-1-1 0,0 1 0,0 0 0,1-1 0,-1 1-1,0 0 1,0-1 0,0 1 0,0 0 0,0 0-1,0-1 1,0 1 0,0 0 0,0-1 0,-1 2 0,-7 38 458,3-18 317,5-21-677,21-7-2089,-11-5-5795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166 156 4260,'7'-6'709,"5"-4"472,-1-1 1,0 0-1,0-1 0,-1 0 0,-1 0 0,0-1 1,14-28-1,-23 40-1097,1 1 1,-1-1-1,0 0 1,0 1-1,1-1 1,-1 0-1,0 0 1,0 1-1,0-1 1,0 0-1,0 0 1,0 1-1,0-1 1,0 0-1,0 0 1,-1 1-1,1-1 1,0 0-1,0 1 1,-1-1-1,1 0 1,0 0-1,-1 1 1,1-1-1,-1 1 1,1-1-1,-1 0 1,1 1-1,-1-1 1,1 1-1,-1-1 1,1 1-1,-1 0 1,0-1-1,-2 0 63,0 0 1,0 0-1,1 0 1,-1 1-1,0-1 1,0 1-1,0 0 0,0 0 1,-5 1-1,-2 0-11,0 0 0,1 1 0,-1 0 0,0 1 1,-9 4-1,8-1-70,0 1 1,0 0-1,1 0 1,0 1-1,0 1 1,1 0-1,0 0 1,0 0-1,1 1 0,0 1 1,1-1-1,1 1 1,-1 1-1,2-1 1,-1 1-1,2 0 1,0 0-1,0 0 1,1 1-1,0-1 1,-1 26-1,4-35-60,0-1 0,1 1-1,-1 0 1,1 0 0,0 0-1,0-1 1,0 1 0,0 0-1,0-1 1,0 1 0,1-1-1,-1 0 1,1 1 0,0-1-1,-1 0 1,1 0 0,0 0-1,1 0 1,-1 0 0,0 0-1,0-1 1,1 1 0,-1-1-1,1 1 1,-1-1-1,5 1 1,-1 0 22,0 0 1,1 0-1,-1-1 0,0 0 0,0 0 0,1 0 0,-1-1 1,1 0-1,-1 0 0,0-1 0,8-1 0,-12 1 2,0 1-1,-1-1 0,1 0 0,-1 0 0,1 0 0,-1 0 0,0 0 0,1 0 0,-1 0 0,0 0 0,0-1 0,1 1 1,-1-1-1,0 1 0,0 0 0,-1-1 0,1 0 0,0 1 0,0-1 0,-1 1 0,1-1 0,-1 0 0,1 0 0,-1 1 0,0-1 1,0 0-1,0 0 0,0 1 0,0-1 0,0 0 0,0 0 0,-1-2 0,1 1-43,-1 0-1,1 0 0,-1 0 1,1 1-1,-1-1 1,0 0-1,0 0 1,-1 0-1,1 1 1,0-1-1,-1 1 1,1-1-1,-1 1 1,0-1-1,0 1 0,0 0 1,0 0-1,-4-3 1,6 5-264,40 4-630,-36-4 802,58-2-22,-61 5 188,0 0 0,0 0 0,-1 1 0,0-1 0,0 0 0,0 1 0,0-1 0,0 1 0,0-1 0,-1 0 0,-1 4 0,-21 52 783,18-48-692,0-1 1,1 1 0,0 0-1,0 1 1,2-1-1,-1 1 1,0 13 0,16-30-6030,-4-9-1462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54 8552,'6'-14'881,"-5"11"-397,0 0 0,0 0 0,0 0 1,1 0-1,-1 0 0,1 1 1,0-1-1,0 0 0,0 1 1,0-1-1,0 1 0,1 0 0,2-3 1,-4 24 1404,-25 95-544,14-76-1027,-6 51 0,14-69-141,-10 148 1077,14-159-1097,2-11 106,1-15-139,-5 12-434,-1 0-1,1 0 1,-2 0 0,1 0-1,0 0 1,-1 0-1,0 1 1,0-1-1,0 1 1,-1-1 0,0 1-1,1 0 1,-1 0-1,-1 0 1,1 0 0,-1 1-1,-5-5 1,-9-7-1696,-1 1 0,-32-18-1,12 8 3129,39 24-1038,0 0 0,0 0 0,0 0 0,0-1 1,-1 1-1,1 0 0,0 0 0,0 0 0,0 0 1,0 0-1,0 0 0,0 0 0,0 0 0,-1 0 0,1 0 1,0 0-1,0-1 0,0 1 0,0 0 0,0 0 1,0 0-1,0 0 0,0 0 0,0 0 0,0-1 1,0 1-1,-1 0 0,1 0 0,0 0 0,0 0 1,0 0-1,0 0 0,0-1 0,0 1 0,0 0 1,0 0-1,0 0 0,0 0 0,1 0 0,-1-1 1,0 1-1,0 0 0,0 0 0,0 0 0,0 0 0,0 0 1,0 0-1,0-1 0,0 1 0,0 0 0,0 0 1,0 0-1,1 0 0,-1 0 0,0 0 0,12-4 1395,19 2-841,-31 2-460,156-1 644,-84 2-7383,-48-1 796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8232,'0'0'10143,"-6"12"-9898,1-2-217,-25 55 835,27-58-682,1-1-1,0 1 1,0-1-1,1 1 1,-1 0-1,1 0 1,1-1-1,0 1 1,0 10-1,1-16-143,-1 0-1,1 0 0,0 1 0,0-1 1,0 0-1,0 0 0,0 0 1,0 0-1,0 0 0,0 0 1,0-1-1,0 1 0,0 0 1,0 0-1,1-1 0,-1 1 1,0-1-1,1 1 0,-1-1 1,0 0-1,1 1 0,-1-1 1,1 0-1,-1 0 0,0 0 1,1 0-1,-1 0 0,2-1 1,42-3 788,-33 0-755,0-1-1,0 0 0,0-1 1,-1 0-1,0-1 1,0 0-1,-1-1 0,0 0 1,0-1-1,-1 0 1,15-18-1,-23 26-52,0 0 1,1 0-1,-1-1 0,0 1 0,0 0 1,-1 0-1,1-1 0,0 1 0,0 0 0,-1-1 1,1 1-1,0-1 0,-1 1 0,0-1 1,1 1-1,-1-1 0,0 0 0,0 1 1,0-1-1,0 1 0,0-1 0,0 1 1,0-1-1,0 0 0,-1 1 0,1-1 1,-1 1-1,1-1 0,-1 1 0,1 0 1,-1-1-1,0 1 0,0-1 0,0 1 1,0 0-1,0 0 0,0 0 0,0-1 0,0 1 1,0 0-1,0 0 0,-1 1 0,1-1 1,0 0-1,-1 0 0,1 1 0,-1-1 1,1 0-1,-3 0 0,-6-2-190,0 1 0,0 0 0,0 0 0,-1 1 0,-19-1 0,30 2 58,-1 0 0,1 0 0,-1 0 0,1 0 0,-1 0 0,1 0-1,-1 1 1,1-1 0,-1 0 0,1 0 0,-1 0 0,1 0 0,-1 1 0,1-1 0,-1 0 0,1 0 0,-1 1 0,1-1 0,0 0 0,-1 1 0,1-1-1,0 1 1,-1-1 0,1 0 0,0 1 0,-1-1 0,1 1 0,0-1 0,0 1 0,-1-1 0,1 1 0,0 0-257,0 0 1,0 0-1,0-1 0,0 1 1,0 0-1,0 0 1,0 0-1,0-1 0,0 1 1,1 0-1,-1 0 1,0-1-1,1 1 0,-1 0 1,0 0-1,1-1 1,-1 1-1,1 0 0,-1-1 1,1 1-1,-1-1 1,1 1-1,-1-1 0,1 1 1,0-1-1,-1 1 1,1-1-1,0 1 0,0-1 1,13 3-6857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0 512,'0'0'15621,"0"10"-14324,-1 16-622,-1 0 0,-7 28 0,3-20 34,-3 58 0,8-81-688,4 50-525,-3-60 392,0 0 0,0 0-1,0 0 1,0 0 0,0 0 0,1 0 0,-1 0 0,0 0 0,1-1 0,-1 1 0,0 0 0,1 0 0,-1 0 0,1 0 0,0 0 0,-1 0 0,1-1 0,0 1 0,-1 0 0,1-1 0,0 1 0,0 0 0,-1-1 0,1 1-1,0-1 1,0 1 0,0-1 0,0 0 0,0 1 0,0-1 0,0 0 0,0 1 0,0-1 0,0 0 0,0 0 0,0 0 0,0 0 0,0 0 0,0 0 0,0 0 0,0-1 0,0 1 0,0 0 0,0 0 0,0-1 0,0 1-1,0-1 1,-1 1 0,3-2 0,3-2-676,-1-1-1,1 0 1,-1 0-1,0-1 1,0 1 0,0-1-1,-1 0 1,0-1-1,0 1 1,3-9-1,-3 8 13,18-34-2160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76 1569,'5'-10'3118,"3"-2"-2141,-5 8-582,0-1 0,0 0 0,-1 1 0,0-1 0,0 0 0,0-1 0,0 1 0,0-5 0,-2 9-349,1 1-1,-1 0 1,0 0-1,0 0 1,0 0-1,0 0 0,0 0 1,0 0-1,0-1 1,0 1-1,0 0 1,0 0-1,0 0 0,0 0 1,0 0-1,0 0 1,-1-1-1,1 1 1,0 0-1,0 0 0,0 0 1,0 0-1,0 0 1,0 0-1,0 0 1,0-1-1,0 1 0,0 0 1,0 0-1,0 0 1,-1 0-1,1 0 1,0 0-1,0 0 0,0 0 1,0 0-1,0 0 1,0 0-1,-1 0 1,1 0-1,0 0 0,0 0 1,0 0-1,0 0 1,0 0-1,0 0 1,-1 0-1,1 0 0,0 0 1,0 0-1,0 0 1,0 0-1,0 0 1,0 0-1,0 0 0,-1 0 1,-11 5 890,-10 10-308,16-8-414,-1 0 0,1 1 1,1-1-1,-1 1 1,1 0-1,1 1 0,-1-1 1,2 1-1,-1 0 1,1 0-1,-4 18 0,4-9 69,1 1 0,1 0 0,0 0 0,1 0 0,3 20 0,10-2 44,-5-17-1360,-4-1-3930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7944,'0'0'10858,"57"-14"-10186,-19 13-479,2 0-97,4 1-897,-3-3-2530,-6-1-1858,-2-5-4901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6342,'0'0'12091,"7"8"-12347,-3-4 228,-2-3 18,0 0-1,-1 1 1,1-1 0,-1 1-1,1-1 1,-1 1 0,1 0-1,-1-1 1,0 1 0,0 0-1,1 0 1,-2 0 0,1 0 0,0 0-1,0 0 1,-1 0 0,1 0-1,-1 0 1,1 1 0,-1-1-1,0 0 1,0 0 0,0 0-1,0 1 1,0-1 0,-1 0-1,1 0 1,-1 0 0,1 0-1,-1 0 1,0 0 0,0 0-1,-2 4 1,-65 87 21,51-73 246,2 0 1,0 1-1,1 0 0,-18 38 0,32-59-228,-1 1 0,1 0 0,0-1 0,-1 1 0,1 0 0,0 0 0,0 0-1,0-1 1,-1 1 0,1 0 0,0 0 0,0-1 0,0 1 0,0 0 0,0 0 0,0 0-1,1-1 1,-1 1 0,0 0 0,0 0 0,1-1 0,-1 1 0,0 0 0,1 0-1,-1-1 1,0 1 0,1 0 0,-1-1 0,1 1 0,-1-1 0,1 1 0,0 0 0,-1-1-1,1 1 1,-1-1 0,2 1 0,1 0 68,0 0 0,0 0-1,1 0 1,-1-1 0,0 1 0,1-1-1,-1 0 1,0 0 0,6 0-1,70-14 1077,-13-5-876,-23 6-1030,75-13 0,-133 24-11989,-7-2 6807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75 9321,'0'0'886,"-6"10"-550,1 1-208,-1 0 1,2-1-1,-1 2 0,2-1 0,-1 0 0,1 1 0,1-1 0,0 1 0,0 15 1,2 8 201,3 71 885,-1-95-1100,-1 0 0,2-1 0,-1 1 0,1-1 0,1 0 1,0 0-1,10 18 0,-13-27-113,0 1 0,0 0 0,0 0 0,0-1 0,0 1 1,1-1-1,-1 1 0,0-1 0,1 1 0,-1-1 0,1 0 0,0 1 0,-1-1 1,1 0-1,0 0 0,0-1 0,0 1 0,0 0 0,0 0 0,0-1 0,0 1 1,0-1-1,0 0 0,0 0 0,0 0 0,0 0 0,0 0 0,0 0 0,0 0 1,0 0-1,0-1 0,0 1 0,0-1 0,0 0 0,-1 1 0,1-1 0,0 0 1,0 0-1,2-2 0,5-3 94,-1-1 0,-1 1 0,1-1 0,-1-1 1,0 1-1,9-15 0,49-75 825,56-114 0,-121 212-922,0-1 1,1 0 0,-1 0 0,0 1 0,0-1-1,0 0 1,0 0 0,0 0 0,0 1-1,1-1 1,-1 0 0,0 0 0,0 0 0,0 0-1,0 1 1,1-1 0,-1 0 0,0 0-1,0 0 1,1 0 0,-1 0 0,0 0 0,0 0-1,0 0 1,1 1 0,-1-1 0,0 0-1,0 0 1,1 0 0,-1 0 0,0 0 0,0 0-1,1 0 1,-1 0 0,0-1 0,0 1-1,1 0 1,-1 0 0,0 0 0,0 0 0,0 0-1,1 0 1,-1 0 0,0 0 0,0-1-1,0 1 1,1 0 0,-1 0 0,0 0 0,0 0-1,0-1 1,0 1 0,1 0 0,-1 0-1,0-1 1,0 1 0,0 0 0,0 0 0,0-1-1,4 41 114,-7 51 60,1-63-150,0-13-10,1 0 0,0 0 0,2 0 1,-1 0-1,2 0 0,0 0 0,4 17 0,-5-30-13,-1 0-1,1 0 1,0-1-1,0 1 1,0 0 0,0-1-1,0 1 1,1 0-1,-1-1 1,0 0-1,1 1 1,-1-1 0,1 0-1,-1 1 1,1-1-1,0 0 1,-1 0 0,1-1-1,0 1 1,0 0-1,0 0 1,-1-1 0,1 1-1,0-1 1,0 0-1,0 1 1,0-1-1,0 0 1,0 0 0,0 0-1,0-1 1,0 1-1,0 0 1,0-1 0,0 1-1,0-1 1,-1 0-1,4-1 1,3-1 48,1-1 0,-1 0 0,-1-1 0,1 0 0,0 0 0,12-13 0,13-17 721,-3 0-1,43-65 1,-43 55 125,58-63 1,-74 96-2277,-12 11 1052,-1 0 1,1 0 0,-1 0-1,0 0 1,1 0 0,-1 0 0,0 0-1,0-1 1,0 1 0,0 0-1,0-1 1,0 1 0,0-1-1,0 1 1,-1-1 0,1 1 0,-1-1-1,1 0 1,-1 1 0,1-1-1,-1-2 1,0-8-4198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9641,'0'0'9930,"68"-40"-8873,-33 36-705,-1 3-256,3 1-32,5 0-609,-1 0-1376,-7 0-2371,-1 0-449,-9-2-1857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41 108 10794,'0'0'4516,"0"62"-3907,0-36-96,0-2-289,0 1-224,0-4-641,0-3-512,2-3-64,1-7 256,-1-3-96,2-5-705</inkml:trace>
  <inkml:trace contextRef="#ctx0" brushRef="#br0" timeOffset="1">0 62 11563,'0'0'9833,"0"-46"-8487,15 38-674,5 4-576,0 1-32,12 2-64,2 1-576,-4 0-898,-1 0-832,-3 0-1281,-6 5-161,-11-2-608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9865,'0'0'10026,"75"-19"-9354,-36 9-479,1 5-129,-3 1-1089,-8 4-1986,-9 0-705,-11 5 289,-9 7-384,-9 0-930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5573,'0'0'14222,"70"2"-13678,-43-2-416,3 0-96,-7 0-224,1 0-993,-2 0-2018,-7 0-1826,0-1-3331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13741,'0'0'8744,"-3"50"-8680,17-40-608,1-2-1602,0-3-2178,-4-3-1698</inkml:trace>
  <inkml:trace contextRef="#ctx0" brushRef="#br0" timeOffset="1">17 157 9641,'0'0'10090,"13"18"-10987,2-18-3331,-4-11-3139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10890,'0'0'7367,"-20"57"-6854,20-29-321,0 3-96,0 5-64,5-3-32,6 2-32,-2-9-577,-5-1-480,1-8 321,-1-7 95,-4-6-448,-9-4-3043,-4-16-544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5990,'0'0'10281,"15"-59"-8647,16 41-385,4-2-288,13-4-256,3 4-385,-7 0-256,2 4-32,-11 8-384,-8 8-1314,-10 0-2113,-16 8-417,-1 7-1346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9513,'0'0'5878,"3"10"-4720,15 130 780,-13-105-1797,-5-33-87,0-1-1,0 0 1,0 0 0,1 0 0,-1 0-1,0 1 1,0-1 0,1 0 0,-1 0-1,0 0 1,1 0 0,-1 0 0,1 0-1,0 0 1,-1 0 0,1 0 0,0 0-1,-1 0 1,1 0 0,0-1 0,0 1-1,2 1 1,-2-5 92,1 0 0,-1 0 0,0 0 0,0 0 0,0 0 0,0 0 0,-1-1 0,1 1 0,-1 0 0,0-5 0,1 0-38,4-34-28,0-68 0,-7 105-367,-2 11 222,2 16-800,3-21 574,0 1 0,0-1 0,0 0 0,1 0 0,-1 1 0,1-1 0,-1 0 0,1 0 0,-1 0 0,1 0 0,0-1 0,-1 1 0,1 0 0,0-1 0,0 1 0,0-1 0,-1 0 0,1 1 0,0-1 0,0 0 0,0 0 0,0 0 0,2-1 0,45-2-7513,-21-5 2071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4708,'0'0'11291,"-2"10"-10640,-1 2-451,1-6-57,0 0 0,1 0 0,0 1 0,0-1 0,1 0 0,0 8 1,4-12 54,1-1 1,0-1 0,0 1-1,0-1 1,0 1 0,0-1 0,-1-1-1,7 0 1,26-7 67,14-1-222,-50 9-22,0 1 0,-1 0 1,1-1-1,0 1 1,-1 0-1,1 0 1,-1 0-1,1-1 1,-1 1-1,1 0 1,-1 0-1,0 0 0,0 0 1,1 0-1,-1 0 1,0 0-1,0 0 1,0 0-1,0-1 1,0 1-1,0 0 1,0 2-1,0 30 597,-1-29-452,1-3-143,0 0 1,0-1-1,0 1 0,0 0 0,0 0 1,0 0-1,0-1 0,0 1 0,1 0 1,-1 0-1,0-1 0,0 1 0,1 0 1,-1 0-1,0-1 0,1 1 0,-1 0 1,1-1-1,-1 1 0,1-1 0,-1 1 1,1-1-1,-1 1 0,1-1 0,0 1 1,-1-1-1,1 1 0,0-1 0,-1 1 1,2-1-1,0 1 12,0-1-1,1 0 1,-1 0 0,0 0-1,0 0 1,0-1 0,1 1-1,-1 0 1,0-1 0,0 0-1,3-1 1,67-36 203,-49 24-249,-18 11-1,1 0-71,0-1 1,1 1-1,-1 1 0,1-1 0,-1 1 0,1 0 1,0 1-1,8-2 0,-14 6 70,0 1 0,-1-1 0,1 1 0,-1-1-1,0 1 1,0-1 0,0 1 0,0-1 0,-1 1 0,-1 6 0,-5 3 159,-3 7 291,13-15-713,9-7-692,27-20-6304,-16 7 1906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8008,'0'0'9256,"-6"8"-9090,0 1 81,0 0 0,1 1 0,1-1 0,-1 1 0,2 0 0,-1 0 0,1 0 1,1 1-1,0-1 0,0 1 0,1 0 0,1-1 0,0 12 0,0 230 912,14-412-476,-12 77-737,2 84-12,-1-1-1,1 1 0,-1 0 1,0 0-1,1 0 0,-1 0 0,6 3 1,-4-1-77,0-1 1,1-1 0,-1 1 0,1-1 0,-1 0 0,8 1 0,-11-2 146,0 0 0,0 0-1,0 0 1,0 0 0,0 0 0,0 0 0,0 0 0,0-1 0,0 1 0,-1-1 0,1 0 0,0 1 0,0-1 0,-1 0 0,1 0 0,0 0 0,-1 0 0,1 0 0,-1-1 0,1 1 0,1-2 0,50-59 23,-89 52 2503,28 16-2465,-1 0 0,2 1 0,-1 0 0,1 0 0,0 1 0,1 0 0,-1 1 0,2-1 0,-1 1 0,-6 14 1,12-23-59,0 1 0,0-1 0,0 1 0,1-1 0,-1 1 0,0-1 0,0 0 0,0 1 0,0-1 0,0 1 0,1-1 0,-1 1 0,0-1 1,0 0-1,1 1 0,-1-1 0,0 1 0,1-1 0,-1 0 0,0 0 0,1 1 0,-1-1 0,1 0 0,-1 1 0,0-1 0,1 0 0,-1 0 0,1 0 1,-1 0-1,1 1 0,-1-1 0,1 0 0,-1 0 0,1 0 0,-1 0 0,1 0 0,-1 0 0,0 0 0,1 0 0,0 0 0,27 0 126,-20-1-70,201-19-687,-208 21 614,-1-1 1,1 0 0,-1 0 0,0 0-1,1 1 1,-1-1 0,1 0-1,-1 1 1,0-1 0,1 0-1,-1 1 1,1-1 0,-1 0 0,0 1-1,0-1 1,1 0 0,-1 1-1,0-1 1,0 1 0,1-1 0,-1 1-1,0-1 1,0 1 0,0-1-1,0 1 1,0-1 0,0 1-1,0-1 1,0 1 0,0-1 0,0 1-1,0 0 1,0-1 20,0 1 0,0 0 0,0 0 0,0-1 0,0 1 0,0 0 0,0 0 0,0-1 0,0 1 0,1 0 0,-1-1-1,0 1 1,1 0 0,-1 0 0,0-1 0,1 1 0,-1-1 0,1 1 0,-1 0 0,0-1 0,1 1 0,0-1 0,-1 1 0,1-1 0,-1 1 0,1-1 0,0 0 0,-1 1 0,1-1 0,0 0 0,-1 1 0,1-1 0,0 0-1,0 0 1,-1 0 0,1 1 0,0-1 0,0 0 0,-1 0 0,1 0 0,0 0 0,0-1 0,-1 1 0,1 0 0,0 0 0,0-1 0,5-1 4,-1 0-1,-1-1 1,1 0-1,0 0 1,-1 0 0,1-1-1,-1 0 1,0 0 0,0 0-1,0 0 1,-1 0-1,0-1 1,1 0 0,-2 1-1,1-1 1,0 0 0,-1-1-1,0 1 1,0 0 0,-1-1-1,1 1 1,-1-1-1,-1 1 1,1-1 0,-1 1-1,0-12 1,0 16-40,0 0 0,-1 0-1,1 0 1,0 1 0,-1-1 0,1 0 0,0 0-1,-1 1 1,1-1 0,-1 0 0,1 0 0,-1 1-1,0-1 1,1 1 0,-1-1 0,0 0-1,1 1 1,-1-1 0,0 1 0,0 0 0,1-1-1,-1 1 1,0 0 0,0-1 0,0 1 0,1 0-1,-1 0 1,0 0 0,0-1 0,0 1 0,0 0-1,0 0 1,0 0 0,1 1 0,-1-1 0,0 0-1,-1 0 1,-4 8-2798,22 3-1393,-4-8 2200,-1 0 1,1-1-1,0-1 0,22 1 0,-1-2-1870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7751,'0'0'7271,"8"-1"-6459,10-2-462,-1-1 0,0 0 0,-1-1 0,1-1 1,-1 0-1,0-1 0,0-1 0,-1-1 0,14-10 1,-23 15-263,0 0-1,-1-1 1,0 1 0,0-2 0,0 1 0,-1 0 0,1-1 0,-1 0 0,0 0 0,-1 0 0,0 0 0,0-1 0,0 1 0,-1-1 0,0 0-1,3-12 1,-5 19-86,-1-1-1,1 0 1,0 0-1,0 1 1,0-1-1,-1 1 1,1-1-1,0 0 1,-1 1-1,1-1 1,0 1-1,-1-1 0,1 0 1,-1 1-1,1 0 1,-1-1-1,1 1 1,-1-1-1,1 1 1,-1-1-1,1 1 1,-1 0-1,0-1 1,1 1-1,-1 0 1,0 0-1,1 0 0,-1-1 1,0 1-1,1 0 1,-1 0-1,0 0 1,1 0-1,-1 0 1,0 0-1,1 0 1,-1 0-1,0 1 1,1-1-1,-1 0 1,0 0-1,1 0 1,-1 1-1,0-1 0,1 0 1,-1 1-1,-33 14-70,23-7 68,1 1 0,1 0-1,-1 0 1,1 1-1,1 0 1,0 0-1,1 1 1,-8 13 0,11-17 26,0 1 1,0 0 0,0 1-1,1-1 1,0 1-1,1-1 1,0 1 0,0 0-1,1 0 1,0 0-1,1 0 1,1 15 0,-1-23-12,0 1 1,1-1-1,-1 1 1,1-1-1,0 1 1,-1-1-1,1 1 1,0-1 0,0 0-1,0 1 1,0-1-1,0 0 1,0 0-1,0 0 1,0 0-1,0 0 1,0 0-1,1 0 1,-1 0-1,3 1 1,1 0 11,-1-1 0,0 1 0,1-1 0,-1 0 0,1 0 0,-1-1 0,7 1 0,0-1-5,0 0 0,1-1 1,-1-1-1,0 0 0,14-4 0,-24 6-48,32-13-817,-13-1-4205,-10 5-1821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5765,'0'0'15706,"-8"-3"-15049,1 0-529,4 1-111,1 1 0,-1 0 0,1 0 0,-1 0 0,1 0 0,-1 0 0,1 0 0,-1 1 0,0-1-1,0 1 1,1 0 0,-1 0 0,0 0 0,1 0 0,-1 0 0,-3 1 0,2 4-1241,12 1 663,12 3 200,63 18-141,-77-24 392,1 0 0,0 1 0,-1 0 0,0 0 0,0 0 0,0 0 0,0 1 0,-1 0 0,9 10 0,-14-14 121,1 0-1,0-1 0,0 1 0,-1 0 0,1 0 0,-1 0 0,1 0 0,-1 0 0,1 0 0,-1 0 0,0 1 1,1-1-1,-1 0 0,0 0 0,0 0 0,0 0 0,0 0 0,0 1 0,0-1 0,0 0 0,0 0 0,0 0 1,0 0-1,-1 0 0,1 0 0,-1 1 0,0 0 0,0 0 85,-1 0-1,0-1 1,1 1 0,-1-1 0,0 0-1,0 1 1,0-1 0,0 0-1,0 0 1,0 0 0,0 0 0,0-1-1,-3 1 1,-7 2 456,0 0 0,0-2-1,-25 1 1,27-1-579,-27-4-604,36 2 340,0 1-1,0 0 1,0-1 0,0 1-1,0-1 1,1 1-1,-1-1 1,0 0 0,0 1-1,0-1 1,1 0 0,-1 1-1,0-1 1,1 0-1,-1 0 1,1 0 0,-1 0-1,1 0 1,-2-1 0,1-13-7833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49 5189,'2'-49'6892,"-17"76"-4164,8-4-1936,1 1 0,2-1 1,0 1-1,0 40 0,8 99 999,-4-157-1687,27 226 542,-27-228 128,1-8-294,-2-19-140,0 12-333,0 1 0,0-1 1,-6-18-1,1 11-62,-2 1 0,0 0 0,0 1 0,-2-1 0,0 2 1,-1 0-1,0 0 0,-1 1 0,-1 0 0,-24-20 0,121 33-356,-14-3-3902,-7-3-2851,-35 3 2648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1345,'0'0'11302,"-4"-6"-9909,0 0-1247,-10-9 1101,13 15-1183,0 1 0,0-1-1,0 0 1,0 1 0,0-1-1,0 1 1,0 0 0,0-1-1,0 1 1,0-1 0,0 1-1,1 0 1,-1 0-1,0 0 1,0-1 0,1 1-1,-1 0 1,1 0 0,-1 0-1,1 0 1,-1 0 0,1 0-1,0 0 1,-1 0 0,1 2-1,-4 4 145,1 1-1,0 0 1,0 1 0,1-1-1,0 1 1,0-1 0,1 1-1,0-1 1,0 11 0,2-18-186,-1 0 0,0-1 0,0 1 0,1-1 0,-1 1 0,0-1 1,1 1-1,-1-1 0,0 1 0,1-1 0,-1 1 0,1-1 0,-1 1 0,1-1 0,-1 0 1,1 1-1,-1-1 0,1 0 0,-1 1 0,1-1 0,-1 0 0,1 0 0,-1 1 0,1-1 1,0 0-1,-1 0 0,1 0 0,0 0 0,-1 0 0,1 0 0,-1 0 0,1 0 0,0 0 1,-1 0-1,1 0 0,-1-1 0,1 1 0,0 0 0,-1 0 0,1-1 0,-1 1 0,1-1 1,28-10 787,11-24-382,7-6-297,-44 39-139,0-1 1,0 1 0,0 0 0,1 1 0,-1-1-1,1 0 1,-1 1 0,1 0 0,-1 0 0,1 0-1,0 0 1,4 0 0,-8 2 7,1-1 1,0 1-1,-1-1 1,1 1-1,0-1 1,-1 1-1,1-1 1,0 1-1,-1-1 1,1 1-1,-1 0 1,1-1-1,-1 1 1,0 0-1,1 0 1,-1-1-1,0 1 1,1 0-1,-1 0 1,0 0-1,0-1 1,0 1-1,0 0 1,0 0-1,0 1 1,4 32 279,-3-21-157,-1-12-93,0 1-1,0-1 0,1 1 1,-1-1-1,1 0 1,-1 1-1,1-1 0,-1 0 1,1 0-1,0 1 1,0-1-1,-1 0 0,1 0 1,0 0-1,0 0 0,0 0 1,0 0-1,0 0 1,0 0-1,1-1 0,-1 1 1,0 0-1,0-1 1,1 1-1,-1 0 0,0-1 1,1 0-1,-1 1 0,0-1 1,1 0-1,-1 0 1,0 0-1,1 0 0,-1 0 1,1 0-1,-1 0 1,0 0-1,1 0 0,-1-1 1,1 1-1,-1 0 0,0-1 1,0 0-1,2 0 1,10-4 271,0-1 1,0 0 0,20-15-1,-6 6-427,-25 13 121,1 1 1,0 0 0,0-1-1,0 1 1,0 0 0,0 1 0,0-1-1,0 0 1,0 1 0,0 0-1,0 0 1,6 0 0,-8 1-2,0-1 0,1 1 0,-1 0 0,0-1 0,0 1 0,0 0 0,0 0 0,0 0 0,0 0 0,0 0 0,0 0 0,0 0 0,-1 0 0,1 0 1,0 1-1,-1-1 0,1 0 0,-1 0 0,1 1 0,-1-1 0,0 0 0,1 1 0,-1-1 0,0 1 0,0-1 0,0 0 0,0 1 0,0-1 0,0 0 0,-1 2 0,1 0-8,0 2 45,0 0 0,0-1 0,0 1 0,1 0 0,0 0 0,2 8 0,-3-12-15,1 0-1,-1-1 1,0 1-1,1-1 1,-1 1-1,0-1 0,1 1 1,-1-1-1,0 0 1,1 1-1,-1-1 1,1 1-1,-1-1 1,1 0-1,-1 1 0,1-1 1,-1 0-1,1 0 1,0 0-1,-1 1 1,1-1-1,-1 0 1,2 0-1,21-9 474,11-17-190,33-22-41,-63 46-344,0-1 0,0 1-1,1 1 1,-1-1 0,0 0 0,1 1-1,-1 0 1,1 0 0,0 0-1,-1 1 1,1 0 0,-1 0 0,1 0-1,5 1 1,-9-1 63,1 1 0,-1 0 0,0-1 0,0 1 0,0 0 0,0 0 0,0 0 0,0 0 0,0 0 0,0 0 0,-1 0 0,1 0 1,0 1-1,-1-1 0,1 0 0,0 0 0,-1 0 0,0 1 0,1-1 0,-1 0 0,0 1 0,0-1 0,1 0 0,-1 1 0,0-1 0,-1 2 0,1 46-12,-1-34-15,1-13-530,1 10 749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87 9321,'0'0'1532,"1"-11"411,3-8-1108,-1 11 52,-2-1 0,1 1-1,-1-1 1,0-13 0,-4 22-713,0 1-1,0 0 1,1 0-1,-1 0 1,0 1-1,0-1 1,1 1-1,-1-1 1,-2 3-1,-16 16 643,0 0-1,-34 47 1,49-59-668,0 0-1,1 1 1,0 0-1,1 1 1,0-1-1,0 1 1,1-1-1,0 1 1,1 0-1,0 0 1,-1 21-1,3-30-144,0 1 0,0 0-1,0 0 1,1 0 0,-1-1-1,1 1 1,-1 0-1,1-1 1,0 1 0,-1 0-1,1-1 1,0 1 0,0-1-1,0 1 1,0-1-1,1 0 1,-1 1 0,0-1-1,0 0 1,1 0 0,-1 0-1,3 1 1,1 1-3,0-1-1,0 0 1,0 0 0,0 0 0,0-1 0,0 0 0,10 1-1,-5-1-11,1 0-1,-1-1 1,1 0-1,-1-1 1,0 0-1,0-1 1,0 0-1,11-4 1,-19 5 17,-1 1 1,1-1-1,-1 1 1,1-1-1,-1 0 1,1 0-1,-1 0 1,0 0-1,1 0 1,-1 0-1,0 0 1,0 0-1,0 0 1,1 0-1,-1-1 1,-1 1-1,1-1 1,2-2-1,-4 3 0,1 0-1,0 1 0,-1-1 1,1 0-1,-1 0 1,1 0-1,-1 0 1,1 1-1,-1-1 1,0 0-1,1 0 0,-1 1 1,0-1-1,0 1 1,1-1-1,-1 1 1,0-1-1,0 1 1,0-1-1,0 1 1,0 0-1,0-1 0,1 1 1,-1 0-1,0 0 1,0 0-1,0-1 1,0 1-1,0 0 1,0 0-1,0 1 0,-1-1 1,-91-9 123,93 9-128,0 0 0,-1 0-1,1 0 1,0 0 0,0 0 0,-1 0-1,1 0 1,0 0 0,0 0 0,-1 0 0,1 0-1,0 0 1,0 0 0,-1 0 0,1 0 0,0 0-1,0-1 1,-1 1 0,1 0 0,0 0-1,0 0 1,0 0 0,-1 0 0,1-1 0,0 1-1,0 0 1,0 0 0,-1 0 0,1-1-1,0 1 1,0 0 0,0 0 0,0-1 0,0 1-1,0 0 1,0 0 0,0-1 0,0 1-1,-1 0 1,1 0 0,0-1 0,0 1 0,0-1-1,11-7-22,19-5-35,-12 6-485,1 2 0,1 0 0,-1 1 0,0 1 0,1 1 0,37 0 0,-56 2 534,-1 0 0,1 0 0,0 0 0,-1 0-1,1 0 1,-1 0 0,1 0 0,-1 0 0,1 0-1,-1 1 1,1-1 0,-1 0 0,1 0 0,-1 1-1,0-1 1,1 0 0,-1 1 0,1-1 0,-1 0-1,0 1 1,1-1 0,-1 0 0,0 1 0,1-1-1,-1 1 1,0-1 0,1 1 0,-1-1 0,0 1 0,0-1-1,0 2 1,-2 19 366,-16 20 883,11-29-878,4-7-203,0 0 1,0 0-1,1 0 0,-1 0 0,1 1 0,0-1 0,1 1 0,-1 0 1,0 7-1,4-12-313,0-1 1,0 0-1,0 0 1,0 0-1,0 0 1,0 0-1,-1 0 1,1-1-1,0 1 1,0-1-1,3 0 1,8-13-3541,-1-5-3107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11115,'0'0'11594,"53"-2"-11177,-23-1-289,8 0-64,-3-2-64,2 1-705,-4 1-960,-13-1-1474,0 0-2146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18 641,'0'-6'64,"0"4"-128,4-1-129,1 1 290,2-1-130,-1 1-223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1121,'0'-8'118,"4"-44"795,2-9 2868,-5 24 5436,-1 44-7081,-1 50-1206,3 1 0,3-1 0,18 91 1,-20-129-913,0 1 1,-1 0 0,0-1-1,-2 1 1,-3 24 0,-2-33-403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32 384,'0'0'2232,"-8"0"-1132,-22-1 248,8-4 2158,22 5-3194,-1-1 1,1 1-1,-1 0 1,0-1-1,1 1 1,-1 0-1,1-1 1,-1 1 0,1-1-1,0 1 1,-1 0-1,1-1 1,-1 1-1,1-1 1,0 0-1,-1 1 1,1-1 0,0 1-1,0-1 1,-1 1-1,1-1 1,0 0-1,0 1 1,0-2 0,30 7 1325,-4-1-1475,0-1-1,0-1 0,0-2 0,0 0 0,0-2 0,0-1 0,36-9 1,-40 3-239,-34 9-79,-38 10-68,28-3 287,1 0 0,-2-1 0,1-1 0,0-1 0,-1-1 0,0-1 0,-35-2 0,57 1-65,1-1 1,-1 0-1,0 0 0,0 0 0,0 0 0,0 0 0,1 0 0,-1 0 0,0 0 0,0 0 1,0-1-1,1 1 0,-1 0 0,0 0 0,0-1 0,1 1 0,-1 0 0,0-1 0,1 1 0,-1-1 1,0 1-1,1-1 0,-1 1 0,0-1 0,1 0 0,-1 1 0,1-1 0,-1 0 0,1 1 1,0-1-1,-1 0 0,1 0 0,0 1 0,-1-1 0,1 0 0,0 0 0,0-1 0,0 1-65,1 0-1,-1 0 0,1 0 0,-1 0 0,1 0 0,0 0 0,0 0 1,-1 1-1,1-1 0,0 0 0,0 0 0,0 1 0,0-1 0,0 0 1,0 1-1,0-1 0,0 1 0,0 0 0,0-1 0,0 1 0,0 0 1,1-1-1,-1 1 0,0 0 0,0 0 0,0 0 0,2 0 1,47 0-8022,-34 0 2258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6534,'0'0'3908,"-3"7"-6396,2-4 2529,-9 17-637,10-20 636,0 0 1,0-1 0,0 1-1,0 0 1,0 0-1,0 0 1,0 0 0,0-1-1,0 1 1,0 0 0,0 0-1,0 0 1,0 0-1,-1 0 1,1-1 0,0 1-1,0 0 1,0 0 0,0 0-1,0 0 1,0 0-1,-1 0 1,1 0 0,0-1-1,0 1 1,0 0 0,0 0-1,-1 0 1,1 0-1,0 0 1,0 0 0,0 0-1,0 0 1,-1 0 0,1 0-1,0 0 1,0 0-1,0 0 1,0 0 0,-1 0-1,1 0 1,0 0 0,0 0-1,0 0 1,-1 1-1,-6-3-568,0 2-1709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91 2691,'0'0'9667,"7"-8"-7542,23-29-262,-29 36-1691,0-1-1,0 1 0,0-1 1,0 1-1,0-1 1,0 1-1,-1-1 0,1 1 1,0-1-1,-1 0 1,1 1-1,-1-1 1,0 0-1,1 1 0,-1-1 1,0 0-1,0 0 1,0-2-1,-1 3-127,1 0-1,-1 1 1,1-1 0,-1 0-1,1 0 1,-1 1 0,0-1-1,1 0 1,-1 1 0,0-1-1,1 1 1,-1-1-1,0 1 1,0-1 0,1 1-1,-1 0 1,0-1 0,0 1-1,0 0 1,0-1 0,0 1-1,0 0 1,1 0 0,-2 0-1,-2 0-36,0-1 0,1 1 0,-1 1 1,1-1-1,-1 0 0,0 1 0,1 0 0,-1 0 0,1 0 0,-1 0 0,1 1 0,0-1 0,-6 4 0,2 2-5,0 0 0,1 0 0,0 1 0,0 0 0,0 0 0,1 0 1,1 1-1,-1 0 0,1 0 0,1 0 0,0 0 0,0 0 0,0 1 0,2-1 0,-1 1 0,1 0 0,0 15 0,2-22 11,-1-1 0,1 0 0,-1 1 0,1-1 0,0 0 0,0 1 0,0-1 0,1 0 0,-1 0 0,0 0 0,1 0-1,-1 0 1,1 0 0,0 0 0,0-1 0,0 1 0,0 0 0,0-1 0,0 0 0,0 1 0,0-1 0,0 0 0,1 0 0,-1 0 0,0-1-1,1 1 1,-1 0 0,1-1 0,-1 0 0,0 1 0,1-1 0,2 0 0,3 0 88,-1 0 0,0 0 0,0 0 0,1-1 0,-1 0 0,0 0 0,0-1 0,0 0 0,0 0 0,8-4 0,-6 1 9,-2 0 0,1 0 1,0-1-1,-1 0 0,0 0 1,-1-1-1,1 0 0,-1 0 1,-1 0-1,1-1 0,-1 1 1,-1-1-1,1-1 0,-1 1 1,-1-1-1,1 1 0,-2-1 1,1 0-1,-1 0 0,1-12 1,-3 20-104,0 0 0,0-1 0,0 1 0,0-1 0,-1 1 0,1 0 0,-1-1 0,1 1 0,-1 0 1,1-1-1,-1 1 0,0 0 0,1 0 0,-1-1 0,0 1 0,0 0 0,0 0 0,0 0 0,0 0 0,0 0 0,0 0 1,0 0-1,-1 1 0,-1-2 0,-1 0-17,0 1 1,0-1 0,0 1-1,0 0 1,0 1-1,-1-1 1,1 1 0,-8 0-1,5 0-94,1 0 1,-1 1-1,0 0 0,1 0 0,-1 0 0,1 1 1,-1 0-1,1 1 0,0-1 0,0 1 0,-8 5 1,13-7 4,0 0 0,-1-1 0,1 1 0,0 0 1,0 0-1,0 0 0,0 0 0,1 0 1,-1 1-1,0-1 0,0 0 0,0 0 0,1 0 1,-1 1-1,1-1 0,-1 0 0,1 1 0,0-1 1,-1 0-1,1 1 0,0-1 0,0 3 1,0-3-89,1 0 0,0-1-1,-1 1 1,1 0 0,0 0 0,0 0 0,-1 0 0,1-1 0,0 1 0,0 0 0,0-1 0,0 1 0,0-1 0,0 1 0,0-1 0,0 1 0,0-1 0,0 0 0,0 0 0,0 1 0,2-1 0,5 1-1139,1 0 0,0 0 0,0-1 0,-1-1 0,1 1 0,9-3 0,16-8-4743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18508,'-3'-1'1192,"4"-1"-1096,4 4-24,3 9 168,5 4-144,7 4-48,4 1 0,2 1 0,4 2-32,-4 1-16,1 2-136,-4 0-304,-2 2-176,-5 1-1408,-4-3 1720,-11 0-273,-1-3-223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144 122 4901,'0'0'6331,"-2"-8"-4964,2 5-1276,-1 1 0,0 0 0,1-1 0,-1 1 0,0 0 1,0 0-1,0 0 0,0 0 0,-1 0 0,1 0 1,-1 0-1,1 0 0,-1 0 0,0 0 0,1 1 0,-1-1 1,0 1-1,-4-3 0,3 3 15,1 0 0,-1 1 0,0-1 1,1 1-1,-1 0 0,0 0 0,1 0 0,-1 0 1,0 0-1,0 0 0,1 1 0,-1-1 0,1 1 1,-1 0-1,0 0 0,1 0 0,-1 0 0,1 0 0,0 1 1,-1-1-1,1 1 0,-3 1 0,1 1-19,0-1-1,0 0 1,0 1-1,1-1 1,-1 1-1,1 0 1,0 0-1,0 1 1,0-1-1,1 1 1,-1-1-1,1 1 0,0 0 1,1 0-1,-1 0 1,1 0-1,0 0 1,0 0-1,0 7 1,1-11-83,1 0 0,-1 0 0,0 0 0,1 0 0,-1-1 0,1 1 0,-1 0 0,1 0 0,0 0 0,-1-1 0,1 1 0,0 0 0,0-1 0,0 1 0,-1 0 0,1-1 0,0 1 0,0-1 0,0 1 0,0-1 0,0 0 0,0 1 0,0-1 0,0 0 0,0 0 0,0 0 0,0 0 0,0 0 0,0 0 0,0 0 0,0 0 0,0 0 0,0 0 0,0 0 0,2-1 0,42-9 119,-33 4-92,0-1-1,-1-1 1,1 0 0,15-14 0,-17 13 160,0 1 1,0 1-1,0-1 1,1 2-1,18-9 0,-28 15-189,0 0 0,-1 0-1,1 0 1,0 0 0,-1 0-1,1 0 1,0 0 0,-1 1-1,1-1 1,0 0 0,-1 1-1,1-1 1,0 0 0,-1 1-1,1-1 1,-1 0 0,1 1-1,-1-1 1,1 1 0,-1-1-1,1 1 1,-1 0 0,1-1-1,-1 1 1,0-1 0,1 1-1,-1 0 1,0-1 0,0 1-1,1 0 1,-1-1 0,0 1-1,0 0 1,0-1 0,0 1 0,0 0-1,0 1 1,5 38 65,-4-28-22,0-8-25,-1 0-1,1 0 0,0 0 0,0 0 0,0 0 1,1-1-1,-1 1 0,1 0 0,0-1 0,0 1 0,0-1 1,1 0-1,-1 0 0,1 0 0,-1 0 0,1 0 0,0 0 1,5 3-1,-5-5 0,1 1 0,0-1 0,0 0 0,0 0 1,0 0-1,0 0 0,0-1 0,0 0 0,0 0 0,0 0 0,0 0 1,0 0-1,-1-1 0,1 0 0,0 1 0,0-2 0,0 1 1,0 0-1,3-3 0,88-50 686,-95 54-689,0 0 1,0 0 0,1 0-1,-1 1 1,0-1 0,0 0 0,0 0-1,1 0 1,-1 0 0,0 1-1,0-1 1,0 0 0,0 0 0,0 1-1,1-1 1,-1 0 0,0 0-1,0 0 1,0 1 0,0-1 0,0 0-1,0 0 1,0 1 0,0-1-1,0 0 1,0 0 0,0 1 0,0-1-1,0 0 1,0 1 0,0-1-1,0 0 1,0 0 0,0 0 0,0 1-1,-1-1 1,1 0 0,0 0-1,0 1 1,0-1 0,0 0 0,0 0-1,-1 0 1,1 1 0,0 4 468,9-18-238,7-20 6,-13 27-210,-1-1-1,1 1 1,1-1-1,0 1 0,-1 0 1,2 0-1,-1 1 0,6-7 1,-8 13-67,0-1 1,1 1 0,-1-1-1,0 1 1,0 0-1,0 0 1,0 0-1,0 0 1,-1 0-1,1 0 1,0 0 0,0 1-1,-1-1 1,1 1-1,-1-1 1,3 4-1,7 5-132,-4-6 139,-1-1 1,1 0 0,0 0-1,0 0 1,0-1-1,0 0 1,1 0 0,-1-1-1,1 0 1,-1 0 0,1-1-1,-1 0 1,1 0 0,-1-1-1,0 0 1,1 0-1,11-4 1,-6 1 23,0-1-1,0 0 1,0-1 0,0-1-1,-1 0 1,0 0 0,0-1-1,13-13 1,-19 16 2,-3 3-3,-1 0-1,1 0 1,0-1-1,0 1 0,-1-1 1,0 0-1,1 1 1,-1-1-1,0 0 1,0-1-1,-1 1 0,1 0 1,2-6-1,-6 9-13,0-1-1,1 1 1,-1 0 0,0 0-1,1 1 1,-1-1-1,0 0 1,1 0 0,-1 1-1,0-1 1,1 1 0,-1-1-1,-1 2 1,-5 2 3,1 0 0,-1 1 0,1 0 0,0 0 1,1 1-1,-1 0 0,-8 10 0,11-12 2,1 1 0,0-1 0,-1 0 0,2 1 0,-1-1 0,1 1 0,-1 0 0,1 0 0,0 0 1,1 0-1,0 0 0,-1 1 0,1 7 0,1-12-3,0 0 0,0 0 0,0 0 0,1 0 0,-1 1 0,0-1 1,1 0-1,-1 0 0,1 0 0,-1 0 0,1 0 0,0 0 0,0 0 0,-1 0 1,1 0-1,0-1 0,0 1 0,0 0 0,0 0 0,0-1 0,0 1 0,0 0 1,0-1-1,0 1 0,0-1 0,0 1 0,0-1 0,0 0 0,0 1 0,1-1 1,-1 0-1,1 0 0,47 2-1077,-39-3 497,0 1-341,-1-1 1,0 0-1,0 0 1,0-1-1,0-1 1,0 1-1,0-1 1,9-5-1,28-16-6504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4420,'0'0'13960,"6"10"-13116,-5-9-828,1 2 27,0 1-1,0 0 0,0-1 1,0 1-1,-1 0 1,1 0-1,-1 0 1,0 0-1,0 0 0,0 0 1,-1 0-1,1 0 1,-1 0-1,0 0 1,0 1-1,-1-1 0,1 0 1,-1 0-1,0 0 1,-2 7-1,-11 22 214,6-15-162,0 1 0,1-1 0,1 1-1,1 0 1,1 1 0,-3 30 0,7-49-117,0 0-1,0 0 1,0 0-1,0-1 1,0 1 0,0 0-1,0 0 1,0 0-1,0-1 1,0 1 0,1 0-1,-1 0 1,0 0-1,1-1 1,-1 1 0,1 0-1,-1-1 1,0 1-1,1 0 1,0 0 0,12-3-1519,-11 1 1136,0-1 0,0 1-1,0-1 1,-1 0 0,1 0 0,0 0 0,-1 0-1,1 0 1,-1 0 0,0 0 0,0 0 0,2-3-1,1-41-6570,-4 17 3139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4484,'0'0'8296,"11"-50"-5766,5 42-512,6 0-640,9 4-578,8-1-511,-2 4-161,7 0-64,-4-1-64,-3 2-673,-10 0-1249,-9 0-1056,-7 0-65</inkml:trace>
  <inkml:trace contextRef="#ctx0" brushRef="#br0" timeOffset="1">85 101 8232,'0'0'10121,"53"-4"-9032,-23 0-512,-1-1-385,-2 3-160,-6 2-160,-7 0-961,-6 0-1281,-5 5-481,-3 1 353,-3 3-257,-10-1-2498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2050,'0'0'11403,"55"8"-9225,-20-8-513,-2-6-928,-2 1-160,-5 1-417,-8 2-160,-7 2 0,-5 0-641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7271,'0'0'6144,"-3"12"-4718,1-5-1167,0 1 1,1 0-1,0 0 1,0 0 0,0 0-1,1 0 1,1 0-1,-1-1 1,1 1-1,0 0 1,1 0 0,0 0-1,0-1 1,1 1-1,7 14 1,-7-17-195,1 1 0,0 0 0,1-1-1,-1 0 1,1 0 0,0 0 0,0-1 0,1 0 0,-1 0 0,1 0 0,0-1-1,0 1 1,0-1 0,0-1 0,1 1 0,-1-1 0,10 2 0,-10-3-506,0-1 1,1 1 0,-1-1 0,0 0-1,0-1 1,0 1 0,9-3 0,-14 3 21,1-1 0,-1 1 1,1-1-1,-1 0 1,0 0-1,1 1 0,-1-1 1,0 0-1,1 0 0,-1 0 1,0-1-1,0 1 0,0 0 1,0 0-1,0-1 0,0 1 1,-1 0-1,2-3 1,6-16-5513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5894,'0'0'11210,"-48"60"-10217,39-32-256,3 6-353,1 4-224,3-1-128,-2 3 32,4 1-224,-5-3-673,1-3-672,-1-1-577,-6-9-64,5-6-512,-3-9-2275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8456,'0'0'10250,"-10"63"-9898,-1-28-256,2-1-64,4-1 0,1-6-288,0-6-385,4-5-352,0-11-384,8-9-2402,6-17 1120,-1-5-1825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4676,'0'0'9738,"-43"80"-9130,31-40-191,-3-2-1,9-3 0,5-7-352,1-3-64,0-8-480,1-7-513,9-3-384,-5-5-1058</inkml:trace>
  <inkml:trace contextRef="#ctx0" brushRef="#br0" timeOffset="1">1 156 5958,'0'0'14221,"47"-40"-14894,-19 40-1248,-3-1-1090,-1-1-641,-4-1-928,-5-1-64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6118,'0'0'4997,"-33"47"-2723,20-15-705,0 4-224,4 3-320,-2 1-192,8 0-352,-3-5-225,6-2-192,-4-2 32,4-4-224,-1-2-993,-3-6-1698,2-4-1153,-7-5-2273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6406,'0'0'6823,"-11"12"-6322,-8 12-208,0 1 0,-17 30-1,27-40 123,1 0-1,0 1 1,1 0-1,1 0 1,1 0-1,-6 29 1,10-41-322,0 0 0,1 0 0,-1 0 0,1 0 0,0 1 0,0-1 0,1 0 0,-1 0 0,1 0 0,0 1 0,0-1 0,0 0 0,1 0 0,3 6 0,-3-8-74,-1 0 1,1 0-1,0-1 0,0 1 1,1-1-1,-1 0 0,0 0 1,0 0-1,1 0 0,-1 0 0,0 0 1,1 0-1,-1-1 0,1 1 1,-1-1-1,1 0 0,-1 0 1,1 0-1,-1 0 0,1 0 1,-1 0-1,1-1 0,-1 1 0,1-1 1,-1 0-1,4-1 0,-1 0 4,0 0-1,1 0 0,-1 0 0,-1-1 1,1 1-1,0-1 0,-1-1 0,1 1 1,-1 0-1,0-1 0,0 0 0,0 0 1,-1 0-1,1-1 0,-1 1 0,0-1 1,0 0-1,-1 0 0,0 0 0,1 0 0,-2 0 1,1 0-1,2-11 0,-5 16-18,1-1 1,-1 0-1,1 0 0,-1 1 0,1-1 0,-1 0 0,1 1 0,-1-1 1,1 1-1,-1-1 0,0 0 0,1 1 0,-1-1 0,0 1 0,0 0 1,1-1-1,-1 1 0,0 0 0,0-1 0,0 1 0,1 0 0,-1 0 1,0 0-1,0-1 0,0 1 0,0 0 0,0 0 0,1 0 1,-1 1-1,0-1 0,-1 0 0,-30 2-3,25 0 6,-1 0 1,0 1-1,1 0 1,0 0-1,-13 7 1,16-8-6,1 0 0,0-1 0,0 1-1,1 0 1,-1 1 0,0-1 0,1 0 0,-1 1 0,1-1-1,0 1 1,0 0 0,0 0 0,0 0 0,0 0 0,-1 5-1,7-8 7,0 1 0,0-1 0,0 0-1,0 0 1,0 0 0,0-1-1,0 1 1,7-3 0,7-4-76,1 0 0,24-14-1,-27 12-1147,1 1-1,0 1 0,23-7 0,-39 16 1264,-1-1 0,0 0-1,0 1 1,0-1 0,0 0-1,0 1 1,0-1-1,0 0 1,0 1 0,-1-1-1,1 0 1,-1 1 0,1-1-1,-1 0 1,1 0 0,-1 1-1,1-1 1,-3 2 0,-3 5 500,1 0 0,0 0 0,0 1 0,0-1 0,1 1 1,0 0-1,1 1 0,0-1 0,1 1 0,0-1 1,-2 18-1,4-27-607,0 0 0,0 1 1,1-1-1,-1 1 0,0-1 1,0 1-1,1-1 0,-1 0 1,0 1-1,1-1 0,-1 0 1,0 1-1,1-1 1,-1 0-1,0 1 0,1-1 1,-1 0-1,1 0 0,-1 1 1,1-1-1,-1 0 0,1 0 1,-1 0-1,0 0 0,1 0 1,-1 0-1,1 1 0,-1-1 1,1 0-1,-1 0 0,1-1 1,-1 1-1,1 0 0,19-5-6853,-9-8-1223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12812,'0'0'8616</inkml:trace>
  <inkml:trace contextRef="#ctx0" brushRef="#br0" timeOffset="1">27 234 9257,'0'0'12812,"5"-26"-17617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10 641,'10'-3'288,"-1"2"-96,4-3-96,-1 3-448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10410,'0'0'9112,"-10"-5"-7686,3 2-1238,5 1-158,0 1 0,0-1 0,-1 1 1,1 0-1,-1 0 0,1 0 0,-1 0 0,0 1 1,1-1-1,-1 1 0,0-1 0,1 1 0,-1 0 1,0 0-1,1 0 0,-1 1 0,0-1 0,0 0 1,1 1-1,-1 0 0,1 0 0,-1 0 0,-4 2 1,-8 6-111,-1 1 0,1 1 0,-17 15-1,28-22-52,0 0-1,0 0 0,0 0 0,0 1 0,1-1 1,0 1-1,-1 0 0,2 0 0,-1 0 0,1 1 0,0-1 1,0 0-1,0 1 0,-1 9 0,3-13 112,0-1-1,1 1 1,-1-1-1,1 0 1,-1 1-1,1-1 1,0 0-1,-1 0 1,1 0-1,0 1 1,0-1-1,0 0 1,0 0-1,0 0 1,0 0-1,0 0 1,0-1-1,0 1 1,1 0-1,-1 0 1,0-1 0,0 1-1,1-1 1,-1 1-1,0-1 1,1 0-1,-1 1 1,1-1-1,2 0 1,57 8 41,-37-6-26,-12 0-3,-1 0-1,0 1 0,0 1 1,0-1-1,0 2 0,12 6 1,-21-10 37,0 0 0,0 0 1,0 0-1,0 1 0,0-1 0,-1 1 0,1-1 1,0 1-1,-1 0 0,1 0 0,-1-1 1,0 1-1,1 0 0,-1 1 0,0-1 1,0 0-1,0 0 0,-1 0 0,1 0 1,-1 1-1,1-1 0,-1 0 0,1 1 1,-1-1-1,0 0 0,0 1 0,0-1 1,-1 0-1,1 1 0,-1-1 0,1 0 1,-1 1-1,0-1 0,1 0 0,-1 0 1,0 0-1,-3 4 0,0 1 249,-1 0 0,0-1 0,0 1-1,0-1 1,-1 0 0,0-1 0,0 1 0,-1-1-1,0-1 1,0 1 0,0-1 0,-14 7 0,8-6 11,1-1 0,-1 0 0,1 0 0,-1-1 0,0-1 1,0 0-1,-18 0 0,30-2-330,-1 0 0,1 0 0,0 0-1,-1 0 1,1 0 0,0 0 0,-1 0 0,1-1 0,0 1 0,-1 0-1,1-1 1,0 1 0,0-1 0,0 1 0,-1-1 0,1 0 0,0 1-1,0-1 1,0 0 0,0 0 0,0 0 0,0 0 0,0 0 0,0 0 0,1 0-1,-1 0 1,0 0 0,1 0 0,-1 0 0,1-1 0,-1 1 0,1 0-1,-1 0 1,1-1 0,0 1 0,-1 0 0,1-3 0,0 2-226,1-1 0,-1 1 1,0 0-1,1-1 0,0 1 1,-1 0-1,1 0 0,0-1 1,0 1-1,0 0 0,1 0 1,-1 0-1,0 0 0,1 0 0,-1 1 1,1-1-1,0 0 0,-1 1 1,1-1-1,4-2 0,6-1-1072,0 0 0,0 1 0,0 0 0,1 1 0,-1 0 0,1 1 0,0 0-1,14 1 1,-19 0 626,27-2-2819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94 119 4260,'0'0'12967,"-10"-4"-11979,4 1-901,3 2-34,0-1-1,-1 1 0,1 0 1,-1 0-1,1 0 1,-1 0-1,0 1 0,-5-1 1,7 1-27,0 1 0,1-1 1,-1 1-1,1-1 1,-1 1-1,1 0 0,-1-1 1,1 1-1,-1 0 0,1 0 1,0 0-1,-1 0 0,1 0 1,0 0-1,0 0 0,0 1 1,0-1-1,0 0 1,0 1-1,0-1 0,0 1 1,0-1-1,1 1 0,-1-1 1,1 1-1,-1-1 0,0 4 1,0-1 74,-1 0-1,1 1 1,0-1 0,0 1 0,1-1-1,-1 1 1,1-1 0,0 1 0,0-1-1,0 1 1,1-1 0,1 7 0,-1-10-65,0 1 0,0 0 0,0 0 0,0-1 0,1 1 0,-1 0 0,0-1 0,1 1 0,0-1 0,-1 0 0,1 0 0,0 1 0,-1-1 0,1 0 0,0 0 0,0-1 0,0 1 0,0 0 0,0-1 0,0 1 0,0-1 0,0 1 0,0-1 0,0 0 0,0 0 0,0 0 0,0 0 0,4-1 0,1 0 11,0-1-1,0 1 0,0-1 1,-1-1-1,1 1 1,0-1-1,-1-1 1,0 1-1,0-1 1,0 0-1,0 0 1,0-1-1,-1 1 1,0-1-1,0-1 1,0 1-1,-1-1 1,5-6-1,8-13-25,-1-1-1,23-51 1,-29 56-40,-16 34-205,-15 35 109,15-33 125,0 0 0,2 1 0,0 0-1,1 0 1,-2 25 0,5-40-79,0 0 0,0 0-1,0 0 1,0 1 0,0-1 0,1 0 0,-1 0 0,0 0-1,1 0 1,-1 0 0,0 0 0,1 0 0,0 0 0,-1 0-1,1 0 1,0 0 0,-1 0 0,1 0 0,0 0-1,0 0 1,0-1 0,0 1 0,0 0 0,0-1 0,0 1-1,0-1 1,0 1 0,0-1 0,0 1 0,0-1 0,0 0-1,0 1 1,0-1 0,0 0 0,1 0 0,1 0-1,-1 0-362,0 0 0,1 0 0,-1 0 0,0-1 0,1 1 0,-1-1 0,0 0 0,0 1 0,1-1 0,-1 0 0,0 0 0,0-1 0,0 1 0,0 0 0,0-1 0,0 1 0,-1-1 0,3-2 0,16-22-5066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1313,'0'0'7287,"-6"9"-4452,-1 0-2048,0 2 0,0-1 0,1 1 0,1 0 0,0 0 0,1 0 0,0 1 0,0-1 0,1 1-1,1 0 1,-2 24 0,5-6-372,3 1 1,13 58-1,0 4-780,-17-93 314,0 1-1,0-1 0,0 1 1,0-1-1,0 1 0,0-1 1,0 1-1,0-1 0,0 1 1,0-1-1,0 1 0,0-1 1,0 1-1,0-1 0,0 1 1,1-1-1,-1 0 0,0 1 0,0-1 1,0 1-1,1-1 0,-1 1 1,0-1-1,1 0 0,-1 1 1,0-1-1,1 1 0,-1-1 1,1 0-1,-1 0 0,0 1 1,1-1-1,-1 0 0,1 0 1,-1 1-1,1-1 0,-1 0 1,1 0-1,-1 0 0,1 0 1,-1 0-1,1 0 0,-1 0 1,1 0-1,-1 0 0,1 0 1,-1 0-1,1 0 0,-1 0 1,1 0-1,-1 0 0,1-1 1,-1 1-1,1 0 0,19-21-9016,-10 5 821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35 993,'0'0'17686,"-9"-7"-16768,4 3-804,4 2-100,-1 0-1,0 0 0,1 0 0,-1 1 1,0-1-1,0 0 0,0 1 0,0 0 1,0-1-1,0 1 0,0 0 1,-1 0-1,1 0 0,0 1 0,-1-1 1,1 0-1,0 1 0,-1-1 1,1 1-1,-1 0 0,1 0 0,-1 0 1,1 0-1,-1 1 0,1-1 0,0 0 1,-5 2-1,-1 3 32,0 1 0,1 0 0,-1 0 0,1 0 0,1 1 1,-7 8-1,9-12 46,1 1 1,0 1 0,1-1 0,-1 0 0,1 1 0,0-1 0,0 1-1,0 0 1,0 0 0,1-1 0,0 1 0,0 0 0,0 6 0,1-10-78,1 0 0,0 0 0,-1 0 0,1-1 0,-1 1 0,1 0 1,0 0-1,0 0 0,-1 0 0,1-1 0,0 1 0,0 0 1,0-1-1,0 1 0,0-1 0,0 1 0,0-1 0,0 1 1,0-1-1,0 0 0,0 0 0,0 1 0,0-1 0,0 0 1,0 0-1,0 0 0,0 0 0,0 0 0,0 0 0,2-1 0,39-2 177,28-18-295,-57 16-66,-1 0-1,1 1 1,0 0-1,0 2 1,0-1 0,15 0-1,-26 4 162,-1-1 1,0 0-1,0 1 0,0-1 0,0 1 0,0 0 0,0-1 0,0 1 1,0 0-1,0 0 0,0 0 0,0-1 0,0 1 0,0 0 1,-1 0-1,1 0 0,0 1 0,-1-1 0,1 0 0,-1 0 0,1 0 1,-1 0-1,0 0 0,1 1 0,-1-1 0,0 0 0,0 0 1,0 0-1,0 1 0,0-1 0,0 2 0,-1 50 396,1-43-160,-3 6-15,2-3 1741,9-23-696,-3 0-1178,0 0 1,0-1-1,-1 0 0,4-17 1,-7 24-139,0 1 1,0-1-1,0 0 1,-1 1-1,1-1 1,-1 0-1,0 0 1,0 1-1,-1-1 1,1 0-1,-1 1 1,0-1-1,0 0 1,0 1-1,0-1 1,-1 1-1,-2-6 0,2 8-2,1-1 0,-1 1-1,0 0 1,0 0 0,1 0-1,-1 1 1,0-1-1,0 0 1,0 1 0,0-1-1,0 1 1,0 0-1,0 0 1,-2-1 0,-9 3-62,12-2 125,1 0 0,0 0 0,0 0 0,0 0 0,0 0 0,-1 1 0,1-1 0,0 0 0,0 0 0,0 0 0,0 0 0,0 0 0,0 0 0,-1 0 0,1 1 0,0-1 0,0 0 0,0 0 0,0 0 0,0 0 0,0 0 0,0 1 0,0-1 0,0 0 0,0 0 0,0 0 0,0 0 0,0 1 0,0-1 0,0 0 0,0 0 0,0 0 0,0 0 0,0 1 0,0-1 0,0 0 0,0 0 0,0 0 0,0 0 0,0 1 0,0-1 1,0 0-1,0 0 0,0 0 0,0 0 0,0 0 0,1 0 0,-1 1 0,2 0 28,1 0 1,0 0 0,-1-1 0,1 1 0,0 0-1,-1-1 1,1 0 0,0 1 0,0-1 0,-1 0 0,1-1-1,5 0 1,2 1 28,7 0-142,75-4-1490,-82 2-274,0 0 0,-1 0 0,1-1 0,10-4 0,7-6-7335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6822,'0'0'11958,"-1"10"-10895,-1 5-797,0-6-132,1 0 1,0 0-1,1 0 0,0 0 0,1 11 1,-1-18-123,1 0 1,-1 0 0,1 0 0,-1 0 0,1 0 0,-1 0 0,1-1 0,0 1-1,0 0 1,0 0 0,0-1 0,0 1 0,1-1 0,-1 1 0,0-1 0,1 1 0,-1-1-1,1 0 1,-1 0 0,1 0 0,0 0 0,-1 0 0,1 0 0,0 0 0,0 0 0,0-1-1,-1 1 1,1-1 0,0 1 0,0-1 0,4 1 0,2-1-104,-1-1 0,1 1 1,0-1-1,0 0 0,0-1 0,0 0 1,-1 0-1,1-1 0,-1 0 0,0 0 1,0 0-1,0-1 0,0 0 0,0-1 1,-1 0-1,0 0 0,0 0 0,0 0 1,-1-1-1,0 0 0,7-10 0,-20 30 274,1 0 0,1 0-1,0 0 1,1 1-1,0 0 1,1 0 0,1 0-1,1 0 1,0 1 0,1-1-1,0 1 1,1 0-1,1-1 1,0 1 0,2-1-1,-1 0 1,2 0 0,6 19-1,-9-33-180,5 11 10,-1 0 0,0 1 0,-1 0 0,0 0 0,-1 0 0,0 0 0,-1 0 0,-1 1 0,0-1 0,-2 24 0,1-36 8,0 0 0,0 0 1,0 0-1,0 0 0,0 0 1,0 0-1,-1 0 1,1 0-1,0 0 0,-1 0 1,1 0-1,-1 0 0,1 0 1,-1 0-1,1-1 0,-1 1 1,0 0-1,1 0 1,-1-1-1,0 1 0,0 0 1,0-1-1,1 1 0,-1-1 1,0 1-1,0-1 0,0 1 1,0-1-1,0 0 0,0 1 1,0-1-1,0 0 1,0 0-1,0 0 0,0 0 1,0 0-1,0 0 0,0 0 1,0 0-1,0 0 0,0 0 1,0 0-1,0-1 0,0 1 1,0 0-1,0-1 1,-1 0-1,-2-1 98,0 0 1,1 0-1,-1 0 1,1-1-1,-1 0 1,1 1-1,0-1 1,0 0-1,-5-6 1,1-3-122,0 0 0,0-1 1,1 0-1,1 0 0,0 0 1,1-1-1,0 1 0,1-1 1,1 0-1,0 0 0,1 0 1,0 0-1,3-28 0,-1 38-10,0 0 0,0 0 0,0 0-1,0 0 1,1 0 0,0 0 0,0 0-1,0 0 1,0 1 0,0-1-1,1 1 1,0-1 0,0 1 0,0 0-1,0 0 1,0 1 0,0-1 0,6-3-1,6-3-902,1 1-1,-1 0 0,22-6 1,-9 3-2399,6-5-2819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61 188 2114,'19'-22'3070,"27"-38"0,-41 53-2487,-1 0-1,0 0 0,-1 0 0,1 0 1,-1 0-1,-1-1 0,0 1 0,0-1 0,0 0 1,-1 0-1,1-8 0,-2 16-553,0 0 1,0-1-1,0 1 0,0 0 1,0-1-1,0 1 0,-1-1 1,1 1-1,0 0 1,0-1-1,0 1 0,0 0 1,0-1-1,-1 1 0,1 0 1,0-1-1,0 1 0,-1 0 1,1 0-1,0-1 0,0 1 1,-1 0-1,1 0 0,0-1 1,-1 1-1,1 0 0,0 0 1,-1 0-1,1 0 0,0 0 1,-1-1-1,1 1 0,0 0 1,-1 0-1,1 0 0,-1 0 1,1 0-1,0 0 0,-1 0 1,1 0-1,0 0 0,-1 0 1,1 1-1,0-1 0,-1 0 1,1 0-1,-1 0 1,1 0-1,0 0 0,-1 1 1,1-1-1,0 0 0,0 0 1,-1 1-1,1-1 0,-19 15 250,12-2-212,0-1 0,1 1-1,1 1 1,0-1 0,1 1 0,1 0 0,0 0 0,0 0 0,2 0 0,0 0-1,0 0 1,1 1 0,3 15 0,2 12 46,2-1 0,2 1 0,16 44 0,-21-70 162,0 0 0,-1 0 0,-1 0 0,0 1 0,-1 19-1,-3-47 56,-1 1-1,0-1 0,0 1 0,-2-1 0,-5-10 1,-24 11-565,4-3-2283,-11-10-8497,27 14 5810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3331,'0'0'6033,"4"-9"-4064,0 3-1581,0-1 0,0 1 0,0 0 0,1 0 0,-1 1 0,2-1 0,-1 1 0,0 0 0,1 0 0,0 1 0,0-1-1,0 1 1,1 1 0,-1-1 0,1 1 0,0 0 0,13-3 0,55-9 1037,-70 14-1773,0 1 1,0 0-1,0 0 1,-1 0-1,1 1 1,0-1-1,0 1 1,4 2-1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2594,'0'0'7250,"6"-8"-4629,23-24-325,-29 32-2251,0-1-1,0 1 1,0 0 0,0-1 0,1 1 0,-1 0 0,0-1 0,0 1 0,0-1 0,1 1-1,-1 0 1,0 0 0,1-1 0,-1 1 0,0 0 0,1-1 0,-1 1 0,0 0 0,1 0 0,-1 0-1,0-1 1,1 1 0,-1 0 0,0 0 0,1 0 0,-1 0 0,1 0 0,-1 0 0,1 0-1,-1 0 1,0 0 0,1 0 0,-1 0 0,1 0 0,-1 0 0,0 0 0,1 0 0,-1 0 0,1 0-1,-1 1 1,0-1 0,1 0 0,-1 0 0,0 0 0,1 1 0,-1-1 0,0 0 0,1 0-1,-1 1 1,0-1 0,0 0 0,1 1 0,-1-1 0,0 0 0,0 1 0,1-1 0,-1 1-1,0-1 1,0 0 0,0 1 0,0-1 0,0 1 0,0-1 0,0 0 0,0 1 0,0-1 0,0 1-1,0 33-403,0-27 612,-15 227 671,15-235-884,0 1-1,1 0 1,-1 0 0,0 0 0,0-1-1,1 1 1,-1 0 0,0 0-1,0 0 1,1 0 0,-1 0-1,0 0 1,0-1 0,1 1 0,-1 0-1,0 0 1,1 0 0,-1 0-1,0 0 1,0 0 0,1 0 0,-1 0-1,0 0 1,0 0 0,1 0-1,-1 0 1,0 1 0,1-1 0,-1 0-1,0 0 1,0 0 0,1 0-1,-1 0 1,0 1 0,0-1 0,1 0-1,-1 0 1,0 0 0,0 0-1,0 1 1,0-1 0,1 0-1,-1 0 1,0 1 0,0-1 0,0 0-1,0 0 1,0 1 0,0-1-1,1 0 1,-1 1 0,0-1 0,0 0-1,0 1 1,13-27 552,-8 2-504,-1-1 0,-2 1 0,0-1 0,-1 0 0,-6-43 0,2 60-215,1 12-33,2-3 133,0 0 0,0 0 0,0 0 0,1 0 0,-1 0 0,0-1 0,0 1 0,1 0 0,-1 0 0,1 0 0,-1 0 0,1 0 1,-1 0-1,1-1 0,-1 1 0,1 0 0,0-1 0,-1 1 0,1 0 0,0-1 0,0 1 0,-1 0 0,3 0 0,6 3-546,1-1 0,0 0 0,-1 0 1,1-1-1,0-1 0,0 1 0,0-2 0,17 0 0,-12 0-98,0-1 0,0 0 0,0-1 0,0-1 0,16-5 0,4-7 701,-20 5 4275,-19 47-499,4-36-3783,0 0 0,0 0 0,0-1 0,1 1 0,-1 0 0,0 0 0,0-1 0,1 1 1,-1 0-1,0-1 0,1 1 0,-1 0 0,1-1 0,-1 1 0,1-1 0,-1 1 0,1 0 0,-1-1 0,1 0 0,-1 1 0,1-1 0,0 1 0,-1-1 0,1 0 0,0 1 0,1-1 0,28 5 263,27-9-105,-26-6-97,-27 9-85,0-1-1,1 1 1,-1-1 0,0 1-1,0 0 1,1 1-1,-1-1 1,0 1-1,5 0 1,-7 45 1047,-2 6-208,0-51-815,1 1 0,-1 0 0,1-1 0,0 1 0,-1-1 0,1 0 0,0 1 0,-1-1 0,1 0 0,0 1 0,0-1 0,-1 0 0,1 0 0,0 1 0,0-1 0,-1 0 0,1 0 0,0 0 0,0 0 1,0 0-1,-1 0 0,1 0 0,0 0 0,0-1 0,0 1 0,-1 0 0,1 0 0,0-1 0,1 0 0,26-7 231,65-45-692,-92 52 331,-14 39-5,13-37 127,0-1 0,0 1 0,-1 0-1,1-1 1,0 1 0,0 0 0,0-1-1,0 1 1,0 0 0,0 0 0,0-1 0,0 1-1,1 0 1,-1-1 0,0 1 0,0 0-1,0 0 1,1-1 0,-1 1 0,0-1-1,1 1 1,-1 0 0,1-1 0,-1 1-1,1-1 1,-1 1 0,1-1 0,-1 1-1,1-1 1,-1 1 0,1-1 0,-1 0-1,1 1 1,0-1 0,-1 0 0,1 1 0,0-1-1,-1 0 1,1 0 0,0 0 0,0 0-1,-1 1 1,1-1 0,0 0 0,-1 0-1,1-1 1,0 1 0,0 0 0,-1 0-1,1 0 1,1-1 0,11 3-1539,-3 4-3346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80 5573,'2'-4'520,"0"1"0,-1-1 0,0 0-1,0 0 1,0 0 0,0 1 0,-1-1 0,1 0-1,-1 0 1,0 0 0,0 0 0,0 0 0,-2-4-1,2 6-375,-1 1-1,0-1 1,0 1-1,1 0 0,-1 0 1,0 0-1,0-1 1,0 1-1,0 0 0,-1 0 1,1 0-1,0 1 0,0-1 1,-1 0-1,1 0 1,0 1-1,-1-1 0,1 0 1,-1 1-1,1 0 1,-1-1-1,1 1 0,-1 0 1,1 0-1,-1 0 1,1 0-1,-1 0 0,1 0 1,-1 0-1,1 0 1,-1 1-1,1-1 0,-1 0 1,1 1-1,0-1 0,-2 2 1,-7 1-86,1 1 0,0 0 0,0 1 0,0 0 0,1 0 0,0 1 0,0 0-1,0 1 1,1-1 0,0 1 0,-7 9 0,-13 16-53,-26 42 0,51-71 11,-17 24 129,-23 46 1,38-65-117,1 0 0,-1 0-1,2 0 1,-1 0-1,1 0 1,0 0 0,1 1-1,0-1 1,0 1 0,0-1-1,2 15 1,0-20-23,0-1 1,0 1-1,0-1 1,1 0-1,-1 1 0,0-1 1,1 0-1,0 0 1,-1 0-1,1 0 1,0 0-1,0 0 0,0-1 1,0 1-1,0-1 1,1 1-1,-1-1 1,0 0-1,1 0 0,-1 0 1,0 0-1,1 0 1,0 0-1,-1-1 1,1 0-1,-1 1 0,1-1 1,4 0-1,4 1 22,0-1 0,0 0-1,0-1 1,0 0 0,19-5-1,-19 2 3,0 0 1,-1 0-1,1-1 0,-1 0 0,0-1 0,16-13 0,-21 16-19,0-1 0,-1 0 0,1 0 0,-1-1 0,0 1-1,0-1 1,-1 0 0,1 0 0,-1-1 0,0 1 0,0 0-1,-1-1 1,0 0 0,2-7 0,-3 12-7,-1 0 0,0 1 1,0-1-1,1 0 0,-1 0 1,0 0-1,0 0 0,0 0 1,0 1-1,0-1 0,0 0 0,-1 0 1,1 0-1,0 0 0,0 0 1,-1 1-1,1-1 0,0 0 1,-1 0-1,1 1 0,-1-1 1,1 0-1,-1 0 0,1 1 0,-1-1 1,1 0-1,-1 1 0,0-1 1,1 1-1,-1-1 0,-1 0 1,0 1 1,0-1 1,0 1 0,0 0 0,0-1 0,0 1-1,0 0 1,0 1 0,-1-1 0,1 0 0,0 0 0,0 1-1,-3 0 1,-2 2-3,0-1 0,1 1-1,-1 0 1,1 0 0,-1 1 0,1-1-1,-7 7 1,12-9-6,0 0 0,0-1 0,0 1 0,0 0 0,0 0 0,0 1 0,0-1 0,0 0 0,1 0 0,-1 0 0,0 1 1,1-1-1,-1 0 0,1 0 0,-1 1 0,1-1 0,0 1 0,-1-1 0,1 0 0,0 3 0,1-3 1,-1 0 1,1-1-1,-1 1 0,1 0 0,-1-1 1,1 1-1,0 0 0,-1-1 1,1 1-1,0-1 0,0 1 1,-1-1-1,1 0 0,0 1 1,0-1-1,0 0 0,0 1 1,-1-1-1,1 0 0,0 0 0,0 0 1,0 0-1,1 0 0,5 0-15,1 0-1,-1 0 0,1-1 0,-1 0 0,0 0 0,10-4 0,65-32-1003,-81 37 1036,-1 0 0,0 0 0,1 0 0,-1 0 0,1 1 0,-1-1-1,0 0 1,1 0 0,-1 0 0,0 1 0,1-1 0,-1 0 0,0 0 0,0 1-1,1-1 1,-1 0 0,0 1 0,0-1 0,1 0 0,-1 1 0,0-1 0,0 1 0,0-1-1,0 0 1,0 1 0,0-1 0,0 1 0,1-1 0,-1 0 0,0 1 0,0-1-1,0 1 1,0-1 0,-1 0 0,1 1 0,0-1 0,0 1 0,0-1 0,0 1 0,-2 22 565,-11 38 412,8-44-1354,1 0-1,1 0 0,-2 31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 7944,'15'-17'4956,"-15"16"-4845,0 1 0,0 0 0,1 0 0,-1 0 1,0 0-1,0 0 0,1 0 0,-1 0 0,0 0 1,0 0-1,0-1 0,1 1 0,-1 0 0,0 0 1,0 0-1,1 0 0,-1 1 0,0-1 0,0 0 1,1 0-1,-1 0 0,0 0 0,0 0 0,1 0 1,-1 0-1,0 0 0,0 0 0,0 1 0,1-1 1,-1 0-1,0 0 0,0 0 0,0 0 0,0 1 1,1-1-1,-1 0 0,0 0 0,0 0 0,0 1 1,0-1-1,6 41 2262,-6 60-2065,-1-45 69,10 87 0,-5-133 37,-2-17 9,-1-20-224,-4 15-416,-1-1 0,-1 1 0,0 0 0,0 0 0,-1 1 0,-1-1 0,0 1 0,0 1 0,-1 0 0,-1 0 0,1 0 0,-2 1 1,-10-9-1,8 10 285,14 9 1070,27 8 191,126 0-964,-90-14-8967,-48 2 2233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189 362 1345,'0'0'6732,"1"-9"-5109,7-27 90,-8 36-1622,0-1 0,0 0 0,0 1-1,0-1 1,0 0 0,0 1-1,0-1 1,0 0 0,0 1 0,0-1-1,0 0 1,0 1 0,-1-1-1,1 0 1,0 1 0,0-1 0,-1 1-1,1-1 1,0 1 0,-1-1-1,1 0 1,-1 1 0,1-1 0,-1 1-1,1 0 1,-1-1 0,1 1-1,-1-1 1,0 1 0,-23-5 1123,-23 13-537,39-3-664,0-1 0,0 1 0,0 0 1,1 1-1,0 0 0,0 0 0,0 1 1,1 0-1,0 0 0,0 0 0,1 1 0,0 0 1,0 0-1,1 0 0,0 0 0,0 1 1,1 0-1,0-1 0,0 1 0,-2 19 0,5-27-11,0 0 1,0 0-1,0 0 0,0 1 0,0-1 0,1 0 0,-1 0 0,0 1 0,0-1 0,1 0 0,-1 0 0,1 0 0,-1 1 0,1-1 0,0 0 1,-1 0-1,1 0 0,0 0 0,0 0 0,-1 0 0,1-1 0,0 1 0,0 0 0,0 0 0,0 0 0,0-1 0,0 1 0,0-1 0,1 1 1,-1-1-1,0 1 0,0-1 0,0 0 0,1 1 0,-1-1 0,0 0 0,0 0 0,1 0 0,-1 0 0,2 0 0,4 0 5,-1-1 0,1 1 0,0-1 0,0-1 0,0 1 0,10-5 0,3-3 70,0-1 0,-1-1 0,-1 0 0,0-2 0,0 0 0,-1-1 1,19-21-1,99-120 865,-60 50 351,-67 94-967,-1-1 0,-1 0 0,0 0 0,-1 0 0,-1-1 1,0 0-1,4-17 0,-40 84-118,17-22-207,1-1 0,1 2-1,2 0 1,1 0 0,2 1-1,1 0 1,-4 55 0,11-87-70,0 1 1,0-1 0,0 1 0,1-1 0,-1 0 0,1 0-1,-1 1 1,1-1 0,0 0 0,0 0 0,0 0-1,0 1 1,0-1 0,1 0 0,-1-1 0,0 1 0,1 0-1,0 0 1,-1-1 0,1 1 0,0-1 0,0 1 0,0-1-1,3 2 1,-2-2-265,-1 0 0,0 0 0,1-1 0,-1 1 0,1-1 0,-1 0 0,1 1 0,-1-1 0,0 0 0,1-1 0,-1 1-1,1 0 1,-1-1 0,1 1 0,-1-1 0,0 0 0,1 0 0,-1 0 0,0 0 0,0 0 0,0 0 0,0-1 0,0 1 0,3-3 0,14-17-6015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20 1826,'0'0'13634,"-8"-1"-11798,3 1-1684,2-1-86,0 1-1,0-1 0,0 1 0,1 0 0,-1 0 0,0 0 0,0 0 0,0 1 0,0-1 0,0 1 0,0 0 0,0-1 0,0 1 1,0 1-1,1-1 0,-1 0 0,0 1 0,1-1 0,-1 1 0,1 0 0,0 0 0,0 0 0,-1 0 0,1 0 0,1 0 0,-1 1 0,0-1 1,-2 4-1,3-4-37,-1 1 0,1-1 1,0 1-1,-1 0 1,1-1-1,0 1 0,1 0 1,-1 0-1,0 0 0,1 0 1,0-1-1,-1 1 0,1 0 1,0 0-1,1 0 1,-1 0-1,0 0 0,1 0 1,0 0-1,-1-1 0,3 4 1,-2-4 27,1 0 1,0 0 0,0 0-1,1 0 1,-1 0-1,0 0 1,1-1-1,-1 0 1,1 1-1,-1-1 1,1 0 0,0 0-1,-1 0 1,1 0-1,0-1 1,0 1-1,0-1 1,0 0-1,-1 0 1,1 0 0,5 0-1,-2 0 61,1 0 0,-1-1 0,1 0 0,-1 0 0,0 0 0,0-1 0,1 0 0,-1 0 0,0 0 0,-1-1 0,9-5 0,-11 6-55,0 0 0,0 0-1,0-1 1,0 0 0,-1 1 0,1-1 0,-1 0 0,0 0 0,0-1 0,0 1 0,0 0-1,-1-1 1,1 1 0,-1-1 0,0 1 0,0-1 0,0 1 0,-1-1 0,1 0 0,-1 0-1,0-4 1,0 6-43,-1-1 0,0 1 0,1 0-1,-1 0 1,0 0 0,0 0 0,0 1-1,-1-1 1,1 0 0,0 0 0,-1 1 0,1-1-1,-1 0 1,0 1 0,1 0 0,-1-1-1,0 1 1,0 0 0,0 0 0,0 0-1,0 0 1,0 0 0,0 1 0,0-1 0,0 0-1,0 1 1,-3-1 0,1 0-233,0 0 1,0 1 0,0-1-1,0 1 1,0-1 0,0 1-1,-1 0 1,1 1 0,0-1-1,0 1 1,0 0 0,0 0-1,0 0 1,-6 3 0,3 5-3070,5-2-2200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6022,'0'0'13831,"-1"11"-12992,-1 3-626,-1 2-116,1-1 0,1 1 0,0 0-1,1 0 1,1 0 0,0-1-1,6 27 1,-7-40-140,1-1 0,-1 1 0,1-1 0,-1 1 0,1-1 0,0 1 0,0-1 0,0 0 0,0 1 0,0-1-1,0 0 1,0 0 0,0 1 0,0-1 0,0 0 0,1 0 0,-1 0 0,0-1 0,1 1 0,-1 0 0,1 0 0,-1-1 0,1 1 0,-1-1 0,1 1 0,-1-1-1,1 0 1,0 0 0,-1 0 0,1 0 0,0 0 0,-1 0 0,1 0 0,-1 0 0,1 0 0,-1-1 0,1 1 0,1-1 0,1-1-419,0 0 1,0-1 0,0 1-1,-1-1 1,1 1 0,-1-1-1,0 0 1,0 0 0,0-1 0,0 1-1,0-1 1,3-6 0,12-28-2148,26-75 0,-31 73 3593,-23 58 3271,7-14-4167,-1 0 0,1 1 0,1 0 0,-1 0 0,1 0 0,0 0 0,-2 6 1,3-1 63,0 0 1,1 1 0,0-1 0,0 1 0,1-1 0,0 0-1,1 1 1,0-1 0,1 0 0,0 0 0,1 0 0,6 12-1,0 4-217,-8-22-144,7 27-450,-8-30 472,-1 0 0,0-1-1,0 1 1,0 0 0,1-1 0,-1 1 0,0-1 0,0 1-1,0 0 1,0-1 0,0 1 0,0 0 0,0-1 0,0 1 0,-1 0-1,1-1 1,0 1 0,0-1 0,0 1 0,-1 0 0,1-1 0,0 1-1,-1-1 1,1 1 0,0-1 0,-1 1 0,1-1 0,-1 1-1,1-1 1,-1 1 0,1-1 0,-1 0 0,1 1 0,-1-1 0,1 0-1,-1 1 1,1-1 0,-1 0 0,-1 1 0,-12-1-4938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11147,'0'0'5253,"59"-18"-3556,-21 15-448,3 2-608,3 1-545,-4 0-1217,-11-4-3940,-3-7-4420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46 7399,'0'0'6561,"6"-8"-5146,-2 3-1190,11-19 731,-20 16-461,-17 7-79,5 5-321,0 1-1,0 0 0,1 2 1,-1 0-1,1 0 1,1 2-1,0 0 0,0 1 1,0 0-1,2 1 1,-1 0-1,1 1 0,1 1 1,0 0-1,1 1 1,0 0-1,1 1 0,-8 16 1,15-26-54,1 0-1,-1 1 1,1-1 0,1 0 0,-1 1-1,1-1 1,0 1 0,0-1 0,0 1-1,1-1 1,0 1 0,0 0 0,0-1-1,1 1 1,2 10 0,-1-13-37,0 0 0,-1 1 1,2-1-1,-1-1 0,0 1 1,0 0-1,1 0 0,0-1 0,-1 1 1,1-1-1,0 0 0,0 0 1,0 0-1,1-1 0,-1 1 0,0 0 1,1-1-1,-1 0 0,1 0 1,-1 0-1,1-1 0,-1 1 0,1-1 1,0 1-1,4-2 0,51 3-2644,-1-9-4633,-22-5-1204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8776,'0'0'9198,"-10"-4"-8723,7 2-464,-1 1-1,1-1 1,-1 1-1,1 0 1,-1 0-1,0 0 1,1 0-1,-1 0 1,0 1-1,0 0 1,0 0-1,1 0 1,-1 0-1,0 1 1,0-1-1,1 1 1,-1 0-1,0 0 1,1 0-1,-1 1 0,1-1 1,-1 1-1,1 0 1,0 0-1,-1 0 1,-2 3-1,-5 2 76,1 2 0,1-1 0,-18 19-1,24-23-18,0 0 0,0 0-1,1 0 1,-1 0 0,1 0-1,0 1 1,0-1-1,0 0 1,1 1 0,0 0-1,0-1 1,0 1 0,0 8-1,1-12-63,0 0 0,0 0-1,0-1 1,0 1 0,0 0-1,1 0 1,-1-1 0,0 1-1,1 0 1,-1 0 0,0-1 0,1 1-1,-1 0 1,1-1 0,-1 1-1,1-1 1,-1 1 0,1-1-1,-1 1 1,1-1 0,0 1-1,-1-1 1,1 1 0,0-1 0,-1 0-1,1 1 1,1-1 0,28 5 102,31-13 104,-52 6-191,-1 0 1,1-1-1,0-1 1,-1 1-1,1-1 1,-1-1-1,0 0 1,0 0-1,-1 0 0,13-12 1,-22 14-123,-9 5 81,-10 7 54,-12 16 18,31-24-20,0 1 0,0-1 0,1 1 0,-1-1 0,1 1 0,-1 0 0,1 0 0,0 0 0,0 0 0,-1 0 0,1 0 0,1 0-1,-1 0 1,0 0 0,0 3 0,4-4-7,-1-1 1,1 1-1,0-1 0,0 0 0,0 0 1,-1 0-1,1 0 0,0-1 0,0 1 1,0-1-1,2 0 0,44-24 37,-43 21-128,1 0 1,-1 0 0,1 1-1,0 0 1,0 0 0,0 0-1,0 1 1,1 0 0,7-1 0,-15 6 85,0 0 0,0 0 0,-1 0 0,1 0 0,0 0 0,-1 0 0,0 0 0,0 0 0,-2 4 0,-17 28 667,16-30-615,1-1-1,0 1 1,0 0 0,0 0 0,1 1 0,-1-1 0,1 0 0,1 1 0,-1-1 0,-1 10 0,4-15-317,0 0 1,0 0-1,0 0 0,0 0 1,0 0-1,0-1 1,0 1-1,0 0 0,0-1 1,0 1-1,0 0 1,0-1-1,-1 1 0,1-1 1,0 1-1,0-1 1,0 0-1,-1 1 0,1-1 1,1-1-1,13-15-6382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6246,'0'0'10250,"0"55"-10186,-6-32-513,1-2-1120,-1-1-962,2-5-2081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11723,'0'0'11691,"39"-3"-21524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53 8104,'0'0'11771,"-9"-3"-11227,7 2-481,0-1 0,0 1 0,0 0 0,0 0 0,-1 1 0,1-1 0,0 0 1,-1 1-1,1-1 0,0 1 0,-1 0 0,1 0 0,-1 0 0,1 0 0,0 0 0,-1 0 0,1 1 0,0-1 0,-1 1 0,1 0 0,0 0 0,-1 0 0,1 0 0,0 0 0,0 0 0,0 0 0,0 1 0,0-1 0,0 1 0,1-1 0,-1 1 0,0 0 0,1 0 0,-1 0 0,-1 3 0,-22 36 577,25-40-642,0-1 1,-1 1-1,1 0 1,0-1-1,0 1 1,0-1-1,-1 1 1,1 0-1,0-1 1,0 1-1,0 0 1,0-1 0,0 1-1,0 0 1,1-1-1,-1 1 1,0 0-1,0-1 1,0 1-1,0 0 1,1-1-1,-1 1 1,1 0-1,0 0-14,0-1-1,0 1 0,0-1 1,0 0-1,1 1 1,-1-1-1,0 0 0,0 0 1,0 0-1,0 0 1,1 0-1,-1 0 1,0 0-1,0 0 0,0-1 1,0 1-1,0 0 1,0-1-1,2 0 0,5-2-39,0-1 0,0 0-1,-1-1 1,0 1-1,1-1 1,-2-1-1,1 1 1,9-12-1,44-55-1009,-67 88 1017,0 0 0,0 1 0,2 0 0,0 0 1,1 0-1,1 0 0,0 1 0,1 0 0,1-1 0,1 1 1,1 0-1,0-1 0,7 35 0,-2-33 124,-2 1 0,0 0-1,-1 1 1,-1-1 0,-1 0 0,-1 1-1,-5 39 1,4-58-49,1 0 0,0 0 0,-1 0 0,1 0 0,-1-1 0,0 1 0,1 0 0,-1 0 0,0-1-1,0 1 1,0 0 0,0-1 0,0 1 0,-1-1 0,1 0 0,0 1 0,-1-1 0,1 0 0,-1 0 0,1 0 0,-1 0 0,0 0 0,0 0-1,1 0 1,-1-1 0,0 1 0,0 0 0,0-1 0,1 0 0,-1 1 0,0-1 0,0 0 0,0 0 0,0 0 0,0 0 0,0 0 0,0-1 0,1 1-1,-1-1 1,0 1 0,-2-2 0,-4 0 36,0-1 0,0 1-1,1-2 1,0 1 0,-1-1-1,2 0 1,-1-1 0,-8-6-1,10 6-75,-1 0-1,1-1 0,0 0 1,1 0-1,-1 0 1,1 0-1,1-1 0,-1 0 1,-4-14-1,7 18 3,0 0 0,0 0 0,0 0 1,1 0-1,-1 0 0,1 0 0,0 0 0,0-1 1,0 1-1,1 0 0,-1 0 0,1 0 0,0 0 0,-1 0 1,1 0-1,1 0 0,-1 0 0,0 0 0,1 0 1,-1 1-1,1-1 0,0 0 0,0 1 0,0-1 0,5-3 1,9-6-341,0 1-1,1 1 1,0 0 0,1 2 0,0 0 0,1 1 0,22-6 0,14-6-5357,-22 6-601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3235,'0'0'15076,"-10"1"-14249,7-1-751,0 0-1,0 1 1,0-1 0,0 1-1,0-1 1,0 1 0,0 0-1,0 0 1,0 0 0,0 0-1,1 1 1,-1-1 0,0 1-1,1 0 1,-1 0 0,1 0-1,0 0 1,0 0 0,-1 0-1,1 0 1,1 1 0,-1-1-1,0 1 1,1 0 0,-1-1-1,1 1 1,0 0 0,-2 5-1,0 0 44,1 0-1,-1 0 0,1 0 1,1 0-1,-1 16 1,1-23-117,1 1 1,0 0 0,0-1-1,0 1 1,0 0 0,0-1-1,0 1 1,0-1 0,1 1-1,-1 0 1,1-1-1,-1 1 1,1-1 0,-1 1-1,1-1 1,0 1 0,0-1-1,0 0 1,0 1 0,0-1-1,0 0 1,0 0 0,0 1-1,0-1 1,1 0 0,-1 0-1,0 0 1,1-1 0,-1 1-1,1 0 1,-1 0 0,1-1-1,2 1 1,-1 0-4,1-1 0,-1 0 0,0 0 0,0 0 0,1 0 0,-1-1 0,0 1 0,0-1 0,0 0-1,0 0 1,0 0 0,0 0 0,0 0 0,0-1 0,0 1 0,0-1 0,-1 0 0,1 0 0,-1 0 0,1 0 0,-1 0 0,0-1 0,0 1 0,0-1 0,0 1 0,0-1 0,1-4 0,0 1-12,0-1-1,0 0 1,-1 0 0,0 0 0,0 0 0,0-1 0,-1 1 0,-1 0-1,1-1 1,-1 1 0,-1-8 0,1 14 10,0 1 1,0-1-1,-1 0 1,1 0-1,0 1 0,-1-1 1,1 0-1,0 1 0,-1-1 1,1 0-1,-1 1 0,1-1 1,-1 0-1,0 1 1,1-1-1,-1 1 0,0-1 1,1 1-1,-1-1 0,0 1 1,1 0-1,-1-1 0,0 1 1,0 0-1,1 0 0,-1-1 1,0 1-1,-1 0 1,-22-1 163,20 0-38,18-3-36,-8 3-78,6-3 23,70-15-384,-75 18 218,-1 0 0,0 1 0,1 0 0,-1-1 0,1 2 0,-1-1 0,1 1 0,-1 0 1,1 1-1,6 2 0,-11-4 136,-1 1 1,0 0 0,1 0 0,-1 0-1,0 1 1,1-1 0,-1 0-1,0 0 1,0 1 0,0-1 0,0 0-1,-1 1 1,1-1 0,0 1-1,0-1 1,-1 1 0,1-1 0,-1 1-1,1 0 1,-1-1 0,0 1-1,0 0 1,0-1 0,0 1 0,0 0-1,0-1 1,0 1 0,-1 1-1,-13 55 1022,8-36-498,6-21-521,0 0 1,-1-1-1,1 1 1,0-1-1,0 1 0,0 0 1,0-1-1,0 1 1,0 0-1,0-1 1,0 1-1,0 0 0,1-1 1,-1 1-1,0 0 1,0-1-1,0 1 1,1-1-1,-1 1 0,0 0 1,1-1-1,-1 1 1,1-1-1,-1 1 1,0-1-1,1 1 0,-1-1 1,1 0-1,-1 1 1,1-1-1,1 1 0,23 1 126,-18-3-105,0-1 0,0 0-1,0 0 1,0 0 0,11-7 0,-14 6 17,0 0 0,0 0 1,0-1-1,0 1 0,0-1 0,-1 0 0,0 0 0,0-1 1,0 1-1,0-1 0,0 1 0,-1-1 0,0 0 1,0 0-1,-1 0 0,1 0 0,0-6 0,-1 8-35,-1 1 0,0-1 1,0 0-1,0 1 0,0-1 0,-1 1 0,1-1 0,-1 1 0,1-1 0,-1 1 0,0-1 0,0 1 0,0 0 0,0-1 0,0 1 0,-1 0 0,1 0 0,-1 0 1,1 0-1,-1 0 0,0 0 0,0 0 0,0 1 0,0-1 0,0 1 0,0-1 0,0 1 0,0 0 0,-1-1 0,1 1 0,0 1 0,-1-1 0,1 0 0,-1 1 1,1-1-1,-1 1 0,-3-1 0,6 1-10,0 0 1,0 0-1,-1 0 1,1 0-1,0 0 1,0 0-1,0-1 1,0 1-1,-1 0 1,1 0-1,0 0 1,0 0-1,0 0 1,-1 0-1,1 0 1,0 0-1,0 0 1,0 0-1,-1 0 1,1 0-1,0 0 1,0 0-1,0 1 1,-1-1-1,1 0 1,0 0 0,0 0-1,0 0 1,-1 0-1,1 0 1,0 0-1,0 1 1,0-1-1,0 0 1,0 0-1,-1 0 1,1 0-1,0 0 1,0 1-1,0-1 1,0 0-1,0 0 1,0 0-1,0 1 1,0-1-1,0 0 1,0 0-1,0 0 1,-1 1-1,1-1 1,0 0-1,0 0 1,0 0-1,1 1 1,-1-1-1,0 0 1,0 0-1,0 0 1,0 1-1,0-1 1,0 0-1,0 0 1,0 1-1,6 7-14,-2-5 21,1 0 0,1 0 0,-1-1 1,0 0-1,0 0 0,1 0 1,-1-1-1,1 0 0,0 0 1,8 1-1,64-1 13,-58-2-57,-17 1 32,0 1 0,0-1 0,0 0 0,0-1 0,-1 1 0,1 0-1,0-1 1,0 1 0,0-1 0,0 0 0,-1 0 0,1 0 0,0-1 0,-1 1 0,1-1 0,-1 1 0,1-1 0,-1 0 0,0 0 0,0 0-1,0 0 1,0 0 0,0 0 0,0 0 0,-1-1 0,1 1 0,-1-1 0,1 0 0,-1 1 0,0-1 0,0 0 0,0 1 0,-1-1 0,1 0 0,-1 0-1,1-4 1,-3 6-3,1 1 0,-1-1-1,0 0 1,0 1-1,1-1 1,-1 1-1,0 0 1,0 0 0,0-1-1,0 1 1,1 0-1,-1 0 1,0 1-1,0-1 1,0 0 0,0 1-1,1-1 1,-1 1-1,0 0 1,-2 0-1,1 2 36,0 0 0,1 0 0,-1 0 0,0 0 0,1 1 0,0-1 0,0 1-1,0-1 1,0 1 0,-1 4 0,2-6-8,0 1-1,0-1 1,1 1-1,-1-1 1,0 1-1,1 0 1,0-1-1,-1 1 1,1-1-1,0 1 1,0 0-1,1-1 1,-1 1 0,0-1-1,1 1 1,0-1-1,1 4 1,-2-5-15,1 0 0,0-1 0,0 1 0,0 0 0,0 0 0,-1-1 0,1 1 0,0 0 0,0-1 0,0 1 0,0-1 0,1 1 0,-1-1 0,0 0 0,0 1 0,0-1 0,0 0 0,0 0 0,0 0 0,1 0 0,-1 0 0,0 0 0,0 0 0,0 0 0,0 0 0,2-1 0,35-12-350,-18 6 257,-20 7 102,0 0 1,0 0-1,1 0 0,-1 0 0,0 0 0,0 0 0,0 0 0,1 0 0,-1 0 0,0 0 0,0 0 0,0 0 1,1 0-1,-1 0 0,0 0 0,0 0 0,0 0 0,0 1 0,1-1 0,-1 0 0,0 0 0,0 0 1,0 0-1,0 0 0,1 0 0,-1 1 0,0-1 0,0 0 0,0 0 0,0 0 0,0 0 0,0 1 0,0-1 1,1 0-1,-1 0 0,0 0 0,0 1 0,0-1 0,0 0 0,0 0 0,0 0 0,0 1 0,0-1 1,0 0-1,0 0 0,0 0 0,0 1 0,0-1 0,0 0 0,-1 0 0,1 0 0,0 1 0,0-1 1,0 0-1,0 0 0,0 1 3,0-1 0,-1 0 0,1 1-1,0-1 1,0 0 0,0 0 0,0 1 0,0-1 0,0 0 0,0 1 0,0-1 0,0 0 0,0 1 0,0-1 0,0 0 0,0 1-1,0-1 1,0 0 0,0 0 0,1 1 0,-1-1 0,0 0 0,0 1 0,0-1 0,0 0 0,1 0 0,-1 1 0,0-1 0,0 0 0,0 0-1,1 0 1,-1 1 0,0-1 0,0 0 0,1 0 0,-1 0 0,0 0 0,1 0 0,-1 1 0,0-1 0,0 0 0,1 0 0,-1 0-1,0 0 1,1 0 0,-1 0 0,9-1-7,0-1 1,0 1-1,0-2 0,-1 1 0,1-1 0,-1 0 1,10-6-1,-12 6-31,0 0 1,1 0-1,0 0 1,-1 1-1,1-1 1,0 2-1,0-1 1,1 1-1,-1 0 1,0 1-1,11 0 1,-17 3 2,-1 0 0,1 1 1,-1-1-1,0 0 0,0 1 0,0-1 1,0 0-1,-2 7 0,-15 14 42,15-21 28,0-1 1,0 1-1,0-1 0,0 1 0,0 0 1,0 0-1,1 0 0,-1 0 1,1 0-1,0 0 0,0 0 1,-1 5-1,4-8 5,0-1 0,-1 1-1,1-1 1,0 0 0,-1 1 0,1-1-1,0 0 1,-1 0 0,1 0 0,-1 0 0,0 0-1,1 0 1,1-3 0,4-4-25,-1 0 0,-1-1-1,1 0 1,-1 0 0,3-10 0,-6 15-30,0 0 0,-1 1 0,0-1 0,0 0 0,0 0 0,-1 0-1,1 0 1,-1 0 0,0 0 0,0 0 0,0 1 0,0-1 0,-1 0 0,0 0 0,1 0 0,-3-5 0,2 8-10,1 0 1,-1 0 0,0 0 0,0 0-1,1 0 1,-1 1 0,0-1 0,0 0-1,0 1 1,0-1 0,0 0 0,0 1-1,0-1 1,0 1 0,0 0 0,0-1-1,0 1 1,0 0 0,0-1 0,0 1-1,0 0 1,0 0 0,0 0 0,0 0-1,0 0 1,-3 0 0,5 1 7,-1-1-1,0 0 1,0 0 0,0 0-1,0 0 1,0 0 0,0 0 0,0 0-1,0 0 1,0 0 0,0 0-1,0 0 1,0 0 0,0 1-1,0-1 1,0 0 0,0 0 0,0 0-1,0 0 1,0 0 0,0 0-1,0 0 1,0 0 0,0 0-1,0 1 1,0-1 0,0 0 0,0 0-1,0 0 1,0 0 0,0 0-1,0 0 1,0 0 0,0 0 0,0 0-1,0 0 1,0 1 0,0-1-1,0 0 1,0 0 0,-1 0-1,1 0 1,0 0 0,0 0 0,0 0-1,0 0 1,0 0 0,0 0-1,0 0 1,0 0 0,0 0-1,0 0 1,-1 0 0,1 0 0,0 0-1,0 0 1,0 0 0,0 0-1,0 0 1,0 0 0,0 0-1,0 0 1,-1 0 0,24 2-70,124-1-1971,-146-1 2028,0 0 0,1 0 0,-1 0 0,0 1 0,1-1 0,-1 0 0,0 1 0,0-1 0,1 1 0,-1-1 0,0 1 0,0 0 0,0-1 0,0 1 0,0 0 0,0 0 0,0 0 0,0 0 0,0 0 0,0 0 0,0 0 0,0 0 0,-1 0 0,1 0 0,0 0 0,-1 1 0,1-1 0,-1 0 0,0 0 0,1 1 0,-1 1 0,-1 45 1006,-2-24 5,27-30-525,5-10-388,-24 13-160,0-1 0,0 1 0,1 0 0,0 0 0,-1 0 0,1 1 0,0 0 0,0 0 0,0 1 0,1-1 0,-1 1 1,0 1-1,10-1 0,-15 4 109,0 1 1,-1-1 0,1 1 0,0-1-1,-1 1 1,0-1 0,0 1 0,0-1-1,-1 7 1,1-9 30,-7 54 936,22-61-12940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11 210 8872,'-6'27'9011,"2"5"-6470,4-31-2528,0 0-1,1 0 1,-1 0-1,0 0 1,1-1-1,-1 1 1,1 0 0,-1 0-1,1-1 1,-1 1-1,1 0 1,0-1-1,-1 1 1,1-1 0,0 1-1,0-1 1,-1 1-1,1-1 1,0 1 0,0-1-1,0 0 1,-1 1-1,1-1 1,0 0-1,0 0 1,0 1 0,0-1-1,0 0 1,0 0-1,0 0 1,0 0 0,-1-1-1,3 1 1,2 0 13,1-1-1,-1 0 1,0 0 0,1 0 0,-1-1 0,0 1 0,0-1 0,1-1-1,7-4 1,31-11 330,-43 19-284,-1 0 1,1 1 0,-1-1 0,1 0 0,-1 0 0,1 0 0,-1 1-1,0-1 1,1 0 0,-1 1 0,0-1 0,0 0 0,0 0-1,0 1 1,0-1 0,0 0 0,-1 3 0,1-2-61,-1 0-1,1 0 1,0 0 0,0 0 0,0 1 0,0-1-1,1 0 1,-1 0 0,1 0 0,-1 0 0,1 0-1,0 0 1,-1 0 0,1 0 0,2 2 0,0-4-60,0 1 1,0-1-1,1 0 1,-1 0-1,0 0 1,1-1-1,-1 1 1,0-1-1,0 0 1,0 0-1,1 0 1,-1 0-1,0 0 0,0-1 1,0 0-1,-1 1 1,1-1-1,0 0 1,-1 0-1,1 0 1,-1-1-1,0 1 1,3-4-1,-2 3-234,-1 0-1,1 1 0,0-1 0,1 1 1,-1-1-1,0 1 0,1 0 1,-1 0-1,1 0 0,-1 1 0,1-1 1,0 1-1,0 0 0,6-1 1,-9 3 287,-1 0 0,1 0 0,-1 0 0,1 0 1,-1 0-1,0 1 0,1-1 0,-1 0 0,0 0 1,0 0-1,0 1 0,0-1 0,0 0 0,0 0 1,0 0-1,0 1 0,0-1 0,-1 0 0,1 0 1,-1 2-1,-5 27 462,6-30-480,0 1 0,1 0 0,-1-1 1,0 1-1,0-1 0,1 1 0,-1-1 0,1 1 0,-1-1 0,0 1 0,1-1 0,-1 0 0,1 1 0,-1-1 0,1 0 0,-1 1 1,1-1-1,-1 0 0,1 1 0,-1-1 0,1 0 0,-1 0 0,1 0 0,0 1 0,-1-1 0,1 0 0,-1 0 0,1 0 1,0 0-1,-1 0 0,1 0 0,-1 0 0,1 0 0,0-1 0,-1 1 0,1 0 0,-1 0 0,1 0 0,-1-1 0,1 1 0,0-1 1,32-6-2489,9-6-2205,22-8-3529,-27 1 11065,-20 3 989,7-20-4673,-13 17 617,-5 12 148,44-72 1171,-46 72-751,0 1 0,-1-1 0,0 0 0,0 0 0,0-1 0,-1 1 0,0-1 0,0-12 0,-3 21-266,0 1 0,-1-1-1,1 0 1,0 1 0,0-1-1,0 1 1,-1 0 0,1-1 0,0 1-1,0 0 1,0 0 0,0-1 0,0 1-1,0 0 1,-1 2 0,-4 4 285,-1 1 1,1 0-1,1 1 1,0-1-1,0 1 1,0 0-1,1 1 1,1-1-1,-1 1 1,2-1 0,-3 13-1,2-2-280,1-1-1,1 1 0,1-1 1,5 38-1,5-14-83,-10-41 17,1 0 0,0 0 0,-1 0 0,1 1-1,0-1 1,1 0 0,-1 0 0,0 0 0,0 0 0,1-1 0,-1 1 0,1 0 0,0 0 0,0-1-1,3 3 1,-5-6 87,0-1-1,1 1 0,-1-1 1,0 1-1,-1-1 0,1 1 1,0 0-1,-1-1 0,1 1 1,-1-1-1,0 1 0,0 0 1,1 0-1,-3-3 0,-10-8-410,-1-1-1,0 2 1,-1 0-1,0 1 0,-1 0 1,0 2-1,-22-11 1,-7-5 262,44 25 101,1 0 1,0 0 0,-1 0 0,1 0 0,0 0 0,0 0 0,-1-1 0,1 1 0,0 0 0,0 0 0,-1 0 0,1 0 0,0 0-1,0-1 1,0 1 0,-1 0 0,1 0 0,0 0 0,0 0 0,0-1 0,-1 1 0,1 0 0,0 0 0,0-1 0,0 1 0,0 0 0,0 0-1,0-1 1,0 1 0,-1 0 0,1 0 0,0-1 0,0 1 0,0 0 0,0-1 0,0 1 0,0 0 0,0 0 0,0-1 0,0 1 0,1 0-1,-1-1 1,15-3 1171,38 3 143,-36 2-868,71-4 299,125-18-1,-211 21-832,1-1-270,1 1 1,-1 0 0,0-1 0,0 0-1,1 0 1,-1 0 0,0 0-1,0-1 1,0 1 0,0-1 0,4-3-1,1-8-5861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9033,'0'0'1441,"12"-10"315,51-37-192,-15 13-120,50-47 0,-97 81-1401,0-1-1,0 1 0,-1-1 0,1 1 0,0-1 0,-1 0 0,1 0 0,0 1 0,-1-1 1,1 0-1,-1 0 0,1 0 0,-1 1 0,0-1 0,1 0 0,-1 0 0,0 0 0,1 0 1,-1 0-1,0-1 0,-14 0 884,-27 17-409,25-5-372,0 1-1,1 1 1,0 0 0,0 1 0,2 0-1,-1 1 1,2 1 0,-20 30 0,30-44-117,1 1 1,0 0 0,0 0 0,0-1-1,1 1 1,-1 0 0,0 0 0,1 0-1,-1 0 1,1 0 0,0 0 0,-1 0 0,1 0-1,0 0 1,0 0 0,0 0 0,1 0-1,0 4 1,0-5-17,-1 0-1,1 1 1,0-1-1,0 0 1,0 0-1,0 0 0,1 0 1,-1 0-1,0 0 1,0 0-1,1 0 1,-1 0-1,0-1 1,1 1-1,-1 0 1,1-1-1,-1 1 1,1-1-1,1 1 1,10 0-164,0 0 1,0 0-1,1-1 1,21-3-1,-17 2-363,95-14-9366,-86 12 4975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63 5061,'2'-4'1050,"0"0"0,0-1 0,0 0 0,-1 1 0,1-1 0,-1 0 0,0 0 0,0 1 0,-1-11 0,0 14-993,-1 1 0,1-1 0,-1 1 0,0-1 0,1 0 0,-1 1 0,0 0 0,0-1 0,0 1 0,1-1 0,-1 1 0,0 0 0,0 0 0,0-1 0,0 1 0,1 0 0,-1 0 0,0 0 0,0 0 0,0 0 0,0 0 0,0 0 0,1 0 0,-1 1 0,0-1-1,0 0 1,0 0 0,0 1 0,1-1 0,-2 1 0,-29 9 8,18-2 149,1 0 0,0 1 0,0 0 0,1 1 0,1 1-1,-15 17 1,20-21-63,-1-1 0,1 1 0,1 0 0,-1 1 0,2-1 0,-1 1 0,1 0 0,0 0 0,0 0 0,1 0 0,0 0 0,-1 14 0,3-21-150,0 0 0,0 0 0,0 0 1,0 0-1,0 0 0,1 0 0,-1 0 0,0 0 1,1 0-1,-1 0 0,1 0 0,-1 0 0,1 0 1,0 0-1,-1-1 0,1 1 0,0 0 1,-1 0-1,1-1 0,0 1 0,0 0 0,0-1 1,0 1-1,0-1 0,-1 1 0,1-1 0,2 1 1,36 4-550,-23-6-346,0 0-1,29-8 0,40-20-6397,-49 14 1382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5285,'0'0'4014,"-8"7"-2140,-24 24-561,31-31-1233,1 1-1,-1-1 0,0 1 0,1 0 0,-1-1 0,1 1 1,-1 0-1,1-1 0,-1 1 0,1 0 0,0-1 0,-1 1 1,1 0-1,0 0 0,0 0 0,-1-1 0,1 1 0,0 0 0,0 0 1,0 0-1,0-1 0,0 1 0,0 1 0,14 6 1297,22-9 301,-35 1-1595,44-15 1452,-40 12-1491,-1 1 0,1 0 0,0 0 0,0 0 0,0 1 0,0 0 0,0 0 0,0 0 0,0 0 0,6 1 0,-11 0-19,1 1 1,0-1-1,-1 1 1,1-1 0,-1 1-1,1-1 1,-1 1-1,1-1 1,-1 1-1,0 0 1,1-1 0,-1 1-1,0 0 1,1-1-1,-1 1 1,0 0-1,0-1 1,1 1 0,-1 0-1,0 0 1,0-1-1,0 1 1,0 0-1,0 0 1,0-1-1,0 1 1,-1 0 0,1 0-1,0-1 1,0 1-1,0 0 1,-1-1-1,1 1 1,-1 0 0,1 19 230,0-19-254,1-1 0,-1 1 0,1-1 0,-1 0 1,0 1-1,1-1 0,-1 0 0,1 1 0,-1-1 1,1 0-1,-1 0 0,1 1 0,-1-1 0,1 0 0,-1 0 1,1 0-1,0 0 0,-1 0 0,1 0 0,-1 0 0,1 0 1,-1 0-1,1 0 0,-1 0 0,1 0 0,0 0 1,-1 0-1,1-1 0,-1 1 0,1 0 0,-1 0 0,1-1 1,-1 1-1,1 0 0,-1-1 0,1 1 0,32-20-1786,-5 3-4202,-9 8 344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1730,'0'0'9710,"-8"0"-7121,0 1-2134,-1 0 0,1 1 0,0 0 0,0 1 0,0 0 0,-8 4 0,13-6-417,0 0 0,0 0-1,1 1 1,-1-1 0,0 1-1,1 0 1,-1-1 0,1 1-1,-1 0 1,1 1 0,0-1-1,0 0 1,0 1 0,0-1-1,1 1 1,-1 0 0,0-1-1,1 1 1,0 0 0,0 0-1,0 0 1,0 0 0,0 4-1,3-6-25,1 0-1,-1-1 1,1 1-1,0 0 1,0-1-1,-1 0 1,1 0-1,0 0 1,0 0-1,3-1 1,0 1 22,6 0-93,0 1 0,0 0 1,0 1-1,16 4 0,-26-5 71,0-1 0,0 1 0,1 0-1,-1-1 1,0 1 0,0 0 0,0 1-1,0-1 1,0 0 0,0 1 0,0-1 0,0 1-1,-1-1 1,1 1 0,0 0 0,-1-1-1,0 1 1,1 0 0,-1 0 0,0 0-1,0 1 1,0-1 0,0 0 0,0 0 0,-1 0-1,1 1 1,-1-1 0,1 5 0,-2-5 98,1 0 0,-1 1 0,0-1-1,0 0 1,0 0 0,-1 0 0,1 0 0,-1 0 0,1 0 0,-1 0 0,1 0 0,-1-1 0,0 1 0,0-1 0,0 1 0,0-1 0,0 0 0,0 0 0,0 0 0,-3 1 0,-46 20 1702,16-16-2096,26-11-2507,19-11-2270,7 0 219,5-1-720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6086,'0'0'10661,"-5"10"-9348,-2 0-948,5-7-260,0 1 0,0-1 0,0 0 0,0 1 0,1 0 0,-1-1 0,1 1 1,0 0-1,0 0 0,1 0 0,-1 0 0,1-1 0,-1 8 0,2-11-98,-1 1 1,1 0-1,-1-1 0,1 1 1,0 0-1,-1-1 0,1 1 1,0-1-1,-1 1 0,1-1 0,0 0 1,-1 1-1,1-1 0,0 0 1,0 1-1,-1-1 0,1 0 0,0 0 1,0 0-1,0 0 0,0 0 1,-1 0-1,1 0 0,0 0 1,0 0-1,0 0 0,0 0 0,29-2 93,-19-1-114,0 1-1,-1-2 1,1 0-1,19-10 1,-22 10-67,0 0 0,1 0 0,-1 1 0,1 0 0,0 0 0,0 1 0,0 0 1,11-1-1,-19 4 93,0-1 1,-1 0-1,1 0 0,-1 1 1,1-1-1,-1 0 1,1 1-1,-1-1 0,1 1 1,-1-1-1,0 1 1,1-1-1,-1 1 1,1-1-1,-1 1 0,0-1 1,0 1-1,1-1 1,-1 1-1,0-1 0,0 1 1,1 0-1,-1-1 1,0 1-1,0-1 1,0 1-1,0 0 0,0-1 1,0 1-1,0 0 1,0 30 769,0-15 213,0-15-955,0-1 1,1 1 0,-1-1 0,1 0-1,-1 1 1,1-1 0,-1 1-1,1-1 1,-1 0 0,1 1 0,-1-1-1,1 0 1,0 0 0,-1 0-1,1 1 1,-1-1 0,1 0 0,0 0-1,-1 0 1,1 0 0,-1 0-1,1 0 1,0 0 0,-1 0 0,1 0-1,0 0 1,-1-1 0,1 1-1,-1 0 1,1 0 0,0 0 0,-1-1-1,1 0 1,23-8 432,-3-3-311,-9 5-267,-1 1-1,0 0 1,1 0-1,0 1 1,1 0 0,-1 1-1,1 1 1,0 0-1,0 0 1,22 0-1,-21 9-211,-13-5 33,-1-1 1,1 1-1,0-1 1,-1 1-1,1-1 1,0 1-1,0-1 1,-1 0-1,1 1 1,0-1-1,0 0 1,-1 1-1,1-1 1,0 0-1,0 0 1,0 0-1,0 0 1,-1 0-1,1 0 1,0 0-1,0 0 1,0 0-1,-1 0 1,1-1-1,0 1 1,0 0-1,0-1 1,-1 1-1,1 0 1,0-1-1,0 1 1,0-2-1,10-6-5289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8008,'0'0'11338,"0"10"-10991,-4 33-95,-3 0-1,-1 0 0,-25 72 0,21-73 373,11-38-583,-6 21 838,-1-1 1,-12 27-1,33-100-73,32-63-894,17-40-4383,-59 147 4092,-1 0-1,1 0 0,0 0 0,0 0 1,0 0-1,1 1 0,0 0 0,0 0 1,8-8-1,-9 11 308,0-1 0,0 0 0,0 1 0,0 0 0,0-1 0,0 1 0,0 1 0,1-1 0,-1 0 0,0 1 0,1-1 0,-1 1 0,0 0 0,0 0 1,1 1-1,-1-1 0,6 2 0,-8-2 94,1 1 1,-1-1 0,0 1 0,0-1-1,0 1 1,0-1 0,0 1 0,0-1-1,0 1 1,0 0 0,0 0-1,0 0 1,-1-1 0,1 1 0,0 0-1,0 0 1,-1 0 0,1 0 0,0 0-1,-1 0 1,1 1 0,-1-1-1,0 0 1,1 0 0,-1 0 0,0 0-1,0 0 1,0 1 0,1-1 0,-1 0-1,-1 0 1,1 0 0,0 1 0,0-1-1,0 0 1,0 0 0,-2 2-1,2 1 189,-1-1 0,-1 1 0,1-1 0,0 1 0,-1-1 0,0 0 0,1 0 0,-1 0 0,-1 0 0,1 0 0,-3 3 0,-2 0 71,0-1-1,0 0 1,0-1-1,-1 1 1,0-1 0,0-1-1,0 1 1,-9 1-1,12-3-471,-1-1-1,1 0 0,-1-1 0,0 1 0,1-1 0,-1 0 0,0 0 1,-6-2-1,11 2-78,0-1 0,0 0 0,0 1 1,-1-1-1,1 1 0,0-1 0,0 0 1,1 0-1,-1 0 0,0 0 0,0 0 1,0 0-1,0 0 0,1 0 0,-1 0 1,1 0-1,-1 0 0,1 0 0,-1 0 1,1 0-1,-1-1 0,1 1 0,0 0 1,0 0-1,-1 0 0,1-1 0,0 1 1,0 0-1,1 0 0,-1-1 0,0 1 1,0 0-1,0 0 0,2-3 0,4-15-4855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5733,'0'0'13293,"-3"8"-11745,-7 38-919,3-1 0,2 2 0,1-1 0,3 48-1,4-139-994,-2 30 231,0 0 0,0 0 0,-2 0 0,-2-20 0,5 48 304,-2-11-161,0-1 0,0 0-1,0 1 1,1-1 0,-1 1 0,0-1-1,1 1 1,-1-1 0,1 0-1,-1 1 1,1-1 0,-1 0-1,1 0 1,0 1 0,0-1-1,0 0 1,0 0 0,0 0-1,0 0 1,0 0 0,0 0-1,0 0 1,0 0 0,1-1-1,-1 1 1,0 0 0,0-1-1,1 1 1,-1-1 0,0 1 0,1-1-1,-1 0 1,1 1 0,1-1-1,5 1-43,-1 0 0,0 0 0,0 0 0,1-1 0,-1 0 0,0-1 0,1 1 0,-1-1-1,0-1 1,0 0 0,0 0 0,0 0 0,0-1 0,0 1 0,-1-2 0,1 1 0,-1-1 0,0 0 0,0 0-1,0-1 1,-1 0 0,1 0 0,-1 0 0,8-12 0,-19 27 370,-21 38 1544,26-45-1772,0 0 1,0 0 0,0 0-1,0 0 1,0 0 0,0 0-1,1 1 1,-1-1 0,1 0-1,0 0 1,0 0 0,0 1-1,1-1 1,0 5 0,0-7-105,-1-1 0,0 1 0,1-1 0,-1 0 0,0 1 0,1-1 0,-1 0 0,0 1 0,1-1 0,-1 0 0,1 0 0,-1 1 0,0-1 0,1 0 0,-1 0 0,1 0 0,-1 0 0,1 1 0,-1-1 0,1 0 0,-1 0 0,1 0 0,-1 0 0,0 0 0,1 0 0,-1 0 0,1 0 0,-1-1 0,1 1 0,-1 0 0,1 0 0,-1 0 0,1 0 0,-1-1 0,0 1 0,1 0 0,-1 0 0,1-1 0,-1 1 0,0 0 0,1-1 0,15-12-914,-11 5-408,0-1 1,-1 1-1,0-1 0,-1 0 0,3-12 1,-3 13-14,6-28-5068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3587,'0'0'19155,"15"57"-20020,-4-46-1345,-2-2-2179,0 0-1568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3043,'0'0'17734,"-7"4"-17222,2-1-466,-1 0 0,1 0-1,1 0 1,-1 1 0,0 0-1,1 0 1,0 0 0,0 0-1,0 1 1,1-1 0,-1 1-1,1 0 1,0 0-1,0 1 1,1-1 0,0 0-1,0 1 1,0-1 0,-1 7-1,2-10-1,1 0 0,-1 1 0,1-1 0,-1 0 0,1 0 0,0 1 0,0-1 0,0 0 0,0 0 0,0 1 0,0-1 0,1 0 0,0 3-1,-1-4-27,1-1-1,-1 1 0,1-1 0,-1 1 1,0-1-1,1 1 0,-1-1 0,1 0 0,-1 1 1,1-1-1,-1 0 0,1 1 0,0-1 0,-1 0 1,1 0-1,-1 1 0,1-1 0,0 0 0,-1 0 1,1 0-1,-1 0 0,1 0 0,0 0 0,-1 0 1,1 0-1,0 0 0,-1 0 0,1 0 0,0-1 1,7-1-163,0-2 1,-1 1 0,1-1-1,-1 0 1,10-7-1,-7 5-569,-7 3 569,28-12-585,-30 15 760,-1 0 0,1 0-1,0 0 1,-1 0 0,1 0 0,-1 0-1,1 0 1,0 1 0,-1-1-1,1 0 1,-1 0 0,1 0-1,0 1 1,-1-1 0,1 0-1,-1 1 1,1-1 0,-1 1 0,1-1-1,-1 0 1,1 1 0,-1-1-1,0 1 1,1-1 0,-1 1-1,0 0 1,1-1 0,-1 1-1,0-1 1,0 1 0,1-1 0,-1 1-1,0 0 1,0-1 0,0 1-1,0 0 1,0-1 0,0 1-1,0 0 1,0-1 0,0 1-1,0-1 1,0 1 0,-1 0 0,1 0-1,0 0 14,1 0-1,-1-1 1,0 1-1,1 0 0,-1-1 1,1 1-1,-1 0 1,1-1-1,0 1 1,-1-1-1,1 1 0,-1-1 1,1 1-1,0-1 1,0 1-1,-1-1 1,1 0-1,0 1 0,0-1 1,-1 0-1,1 0 1,0 1-1,0-1 1,0 0-1,-1 0 0,1 0 1,0 0-1,0 0 1,0 0-1,-1 0 1,1-1-1,0 1 0,0 0 1,1-1-1,33-5 184,4-5-193,-29 7-151,0 0 0,0 1 0,1 1 0,-1 0 0,0 0 0,1 1 0,-1 0 0,1 1 0,16 1 0,-26-1 139,-1 1 0,1-1 1,0 0-1,-1 1 0,1-1 1,0 1-1,-1-1 0,1 1 0,0-1 1,-1 1-1,1-1 0,-1 1 0,1 0 1,-1-1-1,1 1 0,-1 0 0,1 0 1,-1-1-1,0 1 0,0 0 0,1 0 1,-1-1-1,0 1 0,0 0 0,0 0 1,0 1-1,0 26 1727,0-18-996,0-10-719,0 1-1,0-1 0,0 0 1,0 0-1,0 1 0,1-1 1,-1 0-1,0 1 1,0-1-1,0 0 0,0 0 1,1 1-1,-1-1 1,0 0-1,0 0 0,1 1 1,-1-1-1,0 0 0,0 0 1,1 0-1,-1 0 1,0 1-1,0-1 0,1 0 1,-1 0-1,0 0 1,1 0-1,-1 0 0,0 0 1,1 0-1,-1 0 0,0 0 1,1 0-1,-1 0 1,0 0-1,1 0 0,-1 0 1,0 0-1,0 0 1,1 0-1,-1 0 0,0-1 1,1 1-1,-1 0 0,0 0 1,0 0-1,1 0 1,-1-1-1,0 1 0,0 0 1,1 0-1,-1 0 1,0-1-1,0 1 0,0 0 1,1-1-1,6-6-1953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3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62 6887,'0'0'2236,"1"-8"-714,3-25-428,-4 32-1037,0 0-1,0 0 1,0 1 0,0-1-1,0 0 1,-1 0 0,1 0-1,0 1 1,0-1 0,-1 0-1,1 0 1,0 1 0,-1-1-1,1 0 1,0 1 0,-1-1-1,1 0 1,-1 1-1,1-1 1,-1 0 0,0 1-1,1-1 1,-1 1 0,0-1-1,1 1 1,-1 0 0,0-1-1,1 1 1,-1 0 0,0-1-1,0 1 1,1 0 0,-1 0-1,0 0 1,0 0-1,0-1 1,1 1 0,-1 0-1,0 0 1,0 1 0,0-1-1,1 0 1,-1 0 0,0 0-1,0 0 1,1 1 0,-2-1-1,-35 13 706,20-4-690,0 2 1,1 0 0,1 0-1,0 2 1,0 0 0,1 1-1,1 0 1,0 1 0,1 0-1,1 1 1,0 0 0,1 1-1,1 0 1,1 1-1,0 0 1,1 0 0,1 1-1,1-1 1,1 1 0,0 0-1,1 1 1,0 37 0,3-54-60,0 0 1,0 0-1,1 0 1,-1 0-1,1-1 1,-1 1-1,1 0 1,0 0-1,0-1 1,1 1-1,-1 0 1,0-1-1,1 1 1,-1-1-1,1 0 1,0 1-1,0-1 1,0 0-1,0 0 1,0 0-1,0-1 1,1 1-1,-1 0 1,1-1-1,-1 1 1,1-1-1,-1 0 1,1 0-1,0 0 1,0 0-1,-1-1 1,1 1-1,0-1 1,0 1-1,0-1 1,0 0-1,0 0 1,4-1-1,3 0 126,0 0 0,0 0 0,-1-1 0,1 0 0,0-1 0,-1 0 0,1-1 0,-1 0 0,0 0 0,10-8 0,-14 10-104,-1 0-1,0-1 1,0 0 0,0 0-1,0 0 1,0-1 0,-1 1 0,1-1-1,-1 0 1,0 0 0,0 0-1,0 0 1,-1 0 0,1-1-1,-1 0 1,0 1 0,-1-1 0,1 0-1,1-6 1,-4 9-9,0 1 0,0 0 0,0 0 0,0 0 0,0 0 0,0 0 0,0 0 0,0 0 0,0 0 0,0 0 0,-1 0 0,1 0 0,0 1 0,-1-1 0,1 1 0,-1-1 0,1 1 0,0-1 0,-1 1 0,1 0 0,-1 0 0,1 0 0,-1 0 0,1 0 0,-1 0 0,1 0 0,-3 1 0,-45 0 97,49-1-120,-46 12 64,44-11-71,0-1 0,1 1 0,-1-1 0,0 1 0,1 0 0,-1 0-1,1 0 1,-1 0 0,1 0 0,0 0 0,-1 0 0,1 0 0,0 1-1,0-1 1,0 0 0,0 1 0,0-1 0,0 1 0,0-1 0,0 1-1,0 0 1,1-1 0,-1 4 0,17-6-17,-1-4 55,1-1 0,-1 0 1,-1-1-1,0 0 1,0-2-1,20-14 0,8-4-34,-41 26-9,-1 1 0,1-1 0,-1 0 0,1 1 0,0-1 0,0 1 0,-1-1-1,1 1 1,0-1 0,0 1 0,-1 0 0,1-1 0,0 1 0,0 0 0,0-1 0,-1 1 0,1 0 0,0 0 0,0 0 0,0 0 0,0 0 0,0 0 0,0 0 0,-1 0 0,1 0-1,0 1 1,0-1 0,0 0 0,0 0 0,-1 1 0,1-1 0,0 0 0,1 2 0,0 28-344,-3-8 512,-16 210 759,28-245-11840,-5-12 2381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3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63 3395,'0'0'742,"-11"-7"171,-3-2-585,-1 0 0,0 1-1,0 1 1,-19-6 0,29 11-260,-1 0 1,0 0 0,0 1-1,0 0 1,0 1-1,0-1 1,0 1-1,0 0 1,0 0-1,0 1 1,0 0 0,0 0-1,0 0 1,0 1-1,1 0 1,-1 0-1,0 0 1,-5 4 0,-11 10 55,1 0 0,0 1 1,2 1-1,0 1 1,1 1-1,-22 32 1,7-6-78,3 3 1,-25 52 0,34-52 50,1 0 0,3 1 1,2 1-1,2 0 0,2 1 0,3 1 0,2 0 1,2-1-1,5 81 0,-1-119-59,2-1 1,-1 0-1,2 1 0,-1-1 1,2 0-1,0 0 0,1-1 0,0 1 1,0-1-1,1 0 0,1 0 1,0-1-1,15 18 0,-16-23 14,1 1-1,-1-1 1,1-1 0,1 1-1,-1-1 1,1 0-1,0-1 1,0 0 0,1 0-1,-1-1 1,1 0 0,0 0-1,-1-1 1,1 0-1,0-1 1,1 0 0,-1 0-1,0-1 1,0 0-1,17-3 1,-6-1 93,-2-1 0,1-1 0,0-1 0,-1 0-1,0-1 1,-1-1 0,0-1 0,0 0 0,-1-1 0,18-16 0,22-22 615,62-70 1,-52 47-7,89-127-1,-128 160-607,-2-1 1,-2-2-1,-2 0 0,-2-2 0,19-60 0,-33 87-110,-1 0 0,-1-1 0,0 0 0,-1 1 0,-1-1 0,-1 0 0,-3-27 0,3 39-44,-1 0-1,-1 0 1,1 0 0,-1 0-1,0 0 1,0 0 0,-1 0-1,0 1 1,0-1-1,0 1 1,-1 0 0,1 0-1,-1 0 1,0 1 0,-1-1-1,1 1 1,-1 0 0,0 0-1,0 0 1,0 1-1,-1 0 1,1 0 0,-1 0-1,-7-2 1,0 0-178,0 2 0,-1 0-1,1 1 1,0 0 0,-1 1 0,1 0-1,-1 1 1,1 1 0,-1 0 0,1 1-1,-22 5 1,-3 5-708,0 2 1,-55 27-1,-27 12-3991,84-43 629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73 7431,'0'0'2685,"6"-9"-26,0 0-1937,-3 6-525,-1 1-1,1-1 0,-1-1 0,0 1 0,-1 0 0,1 0 0,0-1 0,-1 1 1,0-1-1,0 1 0,0-1 0,1-4 0,-2 8-120,0-1 0,0 1 0,-1 0 1,1-1-1,0 1 0,0 0 0,0-1 0,0 1 0,-1-1 0,1 1 0,0 0 0,0-1 0,-1 1 0,1 0 0,0 0 1,-1-1-1,1 1 0,0 0 0,-1 0 0,1-1 0,0 1 0,-1 0 0,1 0 0,0 0 0,-1 0 0,1-1 1,-1 1-1,1 0 0,0 0 0,-1 0 0,1 0 0,-1 0 0,1 0 0,0 0 0,-1 0 0,1 0 0,-1 0 1,1 1-1,0-1 0,-1 0 0,1 0 0,-1 0 0,1 0 0,-1 1 0,-22 6 157,8 2-166,-1 0 0,1 2 0,1 0 1,0 0-1,-13 15 0,17-17-11,2 0 1,-1 1 0,2 0 0,-1 1-1,1-1 1,1 1 0,0 1-1,-5 12 1,11-23-37,-1 0 1,1 0-1,0 0 1,-1 0-1,1 0 1,0 0-1,0 0 0,0 0 1,0 0-1,0 0 1,0 0-1,0 0 1,0 0-1,0 0 0,0 0 1,1 0-1,-1-1 1,0 1-1,1 0 1,-1 0-1,1 0 1,-1 0-1,1 0 0,-1 0 1,1-1-1,-1 1 1,1 0-1,0 0 1,1 0-1,0 1 3,1-1 0,0 0-1,-1 0 1,1 0 0,0 0 0,0 0-1,0-1 1,-1 1 0,1-1-1,5 0 1,10 0-4,0-1 0,29-6 0,-43 6-10,90-15-2247,-33 7-6399,-42 6 625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4743 1666,'0'0'5375,"6"-9"-4921,7-9-303,1 0 0,0 1 0,33-30-1,22-15 945,94-108 1,29-27-596,211-205-333,-61 56 691,-156 181-638,44-41-179,338-297-9,225-179-4,-540 460-24,519-501 23,-352 355-48,-58 55 48,-323 278-29,-10 10 87,-1-1 0,-2-1-1,-1-1 1,-1-1 0,21-33 0,-40 47 229,2 2 523,4 11-3051,-3-3-1533,-4-2 715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53 114 3235,'-15'-11'553,"-14"-11"465,29 21-796,-1 0 1,0 0-1,0 0 1,1 0-1,-1 0 1,0 1-1,1-1 1,-1 0-1,1 0 1,-1 0 0,1-1-1,-1 1 1,1 0-1,0 0 1,0 0-1,0 0 1,-1 0-1,1 0 1,0 0-1,0-1 1,1 1-1,-1 0 1,0 0-1,0 0 1,1-2-1,1 2-93,1 0 0,-1 0 0,1 1 0,-1-1 0,1 0 0,-1 1 0,1-1 0,-1 1 0,6 0 0,-3 0 17,110-21 554,-77 13-649,-1 2-1,1 1 1,43 0 0,-80 5-56,0 0 0,0 0 0,0 0 0,0 0 0,0 0 0,0 0-1,0 0 1,0 1 0,0-1 0,1 0 0,-1 1 0,0-1 0,0 1 0,-1-1 0,1 1 0,0-1 0,0 1 0,0 0 0,0-1 0,0 1 0,-1 0 0,1 0 0,0 0 0,-1 0 0,1-1 0,0 1 0,0 2 0,0 0 4,-1-1 1,0 1-1,1-1 0,-1 1 0,0-1 1,0 1-1,-1-1 0,1 1 0,0-1 0,-1 1 1,-1 3-1,-2 7 97,-2-1 0,1 0 0,-12 18 0,-7 8 238,-25 43 832,45-73-1287,0 0 1,1 0 0,0 0-1,1 1 1,0-1 0,0 1-1,0 0 1,1 12 0,3-15-3436,10-6-3458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10186,'0'0'715,"-1"14"-10,-4 55-193,3 1 1,12 129-1,-27-209-6144,3-5 1612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4036,'0'0'8680,"2"-56"-7239,18 42-288,9-3 65,6-5-257,5 3-545,2-1-288,2 3-96,0 6-224,-5 2-1153,-2 4-865,-4 3-417,-11-2-704,-8-1-2691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6054,'0'0'6614,"0"10"-5947,-2 45-46,0-9-726,5 65 0,-3-110 40,0 1-1,0-1 0,1 0 0,-1 1 1,0-1-1,1 0 0,-1 0 0,0 1 1,1-1-1,-1 0 0,1 0 0,0 0 1,-1 0-1,1 0 0,0 1 0,1 0 1,-2-2 14,1 0 0,-1 0 0,1 0 0,-1 1 0,1-1 0,-1 0 0,1 0 1,-1 0-1,1 0 0,-1 0 0,1 0 0,-1 0 0,1 0 0,-1 0 0,1 0 0,-1-1 0,1 1 1,-1 0-1,0 0 0,1 0 0,-1-1 0,1 1 0,-1 0 0,1 0 0,-1-1 0,0 1 1,1-1-1,2-1-137,-1-1 0,1 1 0,-1-1 1,0 0-1,0 0 0,0 0 0,-1 0 1,1 0-1,2-7 0,31-149-6945,-28 111 9249,-2 12 5747,-13 93-7452,3-35-500,2 0 0,1 0 0,0 0 0,2 0 0,4 44 0,4-49-1333,3-12-3295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7559,'0'0'10570,"24"-48"-10538,7 43 0,13 0-64,-2-6-1826,8-6-3010,-12-5-3620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5285,'0'0'3545,"10"10"-3076,67 61-214,-46-45-114,-1 1 0,-2 1 0,-1 1 0,-1 2-1,23 34 1,-45-58-43,31 54 1201,49 62-1,-68-103-1192,1 0 0,1-2 1,1 0-1,0-2 0,1 0 0,35 22 0,156 79 38,-94-54 131,186 133 0,487 472 83,-560-461-361,243 231 70,197 191-67,-546-519 16,428 348-86,87 40 903,-120-68-240,-164-174-320,-209-155-199,-95-62 544,84 84 0,-36-29-375,-85-85-143,-11-21-9735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1826,'-1'2'458,"1"0"0,0 0 0,1 0 0,-1 0 0,0 0 1,0 0-1,1 0 0,-1 0 0,1 0 0,0 0 0,0 0 0,0 0 1,0 0-1,2 3 0,6-6 1883,2-18-1182,-1-10-632,-1-1 0,-2 1 0,-1-1 0,3-49 1,-4-124-639,-5 150 309,0 51-194,0-7 203,1 1 0,-1-1 1,-1 0-1,0 0 1,0 1-1,0-1 0,-1 0 1,-1 1-1,0 0 0,-5-14 1,7 21 96,1 4-313,1 1 0,0 0 0,0-1 0,0 1 0,0-1 1,0 0-1,1 1 0,0-1 0,0 0 0,0 0 0,0 0 0,0 0 0,0 0 0,1 0 1,0-1-1,-1 1 0,1-1 0,0 0 0,0 0 0,0 0 0,0 0 0,1 0 1,-1-1-1,6 2 0,9 5-9,1-1-1,40 8 1,-58-15 17,26 6-115,-1 1 0,1 1 1,-1 1-1,-1 2 0,0 0 0,37 24 0,-58-33-176,0 1-575,0 0-1,1 0 1,-1-1 0,1 0-1,0 0 1,6 2 0,11-3-6693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4773,'0'0'11856,"7"3"-11098,-4-2-717,0 0 1,-1 0-1,1 0 1,-1 0-1,1 1 0,-1-1 1,0 1-1,0-1 0,0 1 1,1 0-1,-2 0 1,1 0-1,0 0 0,0 1 1,-1-1-1,3 4 1,-2 1-11,1-1 1,-1 1-1,0 0 1,-1 0-1,0 0 1,0 0-1,0 8 1,0 56 50,-1-41-458,1 0 0,7 47-1,-3-66-5896,-4-26 941,-1-6-359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0 207 673,'0'0'13645,"54"-25"-12364,-9 6-32,1-5-288,7-3-385,-1-5-351,-8 5-161,0 6-96,-15 5-1346,-5 7-1216,-7 3-1410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5894,'-1'30'9330,"3"57"-7882,-1 4-1123,4-70-288,-5-21-32,0 0 0,0 0 0,1 1 0,-1-1 0,0 0 0,0 0 0,1 0 0,-1 0 0,0 1 0,1-1 0,-1 0 0,0 0 0,0 0 0,1 0 0,-1 0 0,0 0 0,1 0 0,-1 0 0,0 0 0,1 0 0,-1 0 0,0 0 0,1 0 0,-1 0 0,0 0 0,1 0 0,-1 0 0,0 0 0,0-1 0,1 1 0,-1 0 0,0 0 0,1-1 0,1 0 16,-1 0 0,1-1 0,-1 1-1,0-1 1,1 0 0,-1 1 0,0-1 0,0 0-1,0 0 1,0 0 0,0 0 0,-1 0-1,1 0 1,0 0 0,0-3 0,2-14 127,0 0 1,-1-1-1,-1 0 1,-1 1 0,-4-38-1,-1 50-54,2 19-108,1 17-39,2-28 65,0-1-1,0 1 1,0 0 0,1 0-1,-1 0 1,0-1 0,0 1 0,1 0-1,-1 0 1,1-1 0,-1 1 0,1 0-1,-1-1 1,1 1 0,-1-1 0,1 1-1,0 0 1,-1-1 0,1 1 0,0-1-1,-1 0 1,1 1 0,0-1-1,0 1 1,-1-1 0,1 0 0,0 0-1,0 0 1,0 1 0,0-1 0,-1 0-1,1 0 1,0 0 0,0 0 0,0 0-1,0 0 1,-1 0 0,1-1-1,0 1 1,0 0 0,0 0 0,-1-1-1,1 1 1,0 0 0,1-2 0,3 1 107,-1-1 1,1 1 0,0-1-1,-1-1 1,1 1-1,6-6 1,6-8 156,-1-1-1,20-28 0,9-10 74,-40 56-498,-3 9 46,-2 17-3,0-23 95,-1 49 21,0-24 156,1 1 0,4 31-1,-5-60-153,1 1-1,0-1 1,0 1-1,1-1 0,-1 1 1,0-1-1,0 1 0,1-1 1,-1 1-1,1-1 1,-1 1-1,1-1 0,-1 0 1,1 1-1,0-1 1,0 0-1,0 1 0,0-1 1,0 0-1,0 0 1,0 0-1,0 0 0,0 0 1,1 0-1,-1 0 1,0 0-1,1-1 0,-1 1 1,0 0-1,1-1 1,-1 1-1,1-1 0,-1 0 1,1 1-1,-1-1 0,1 0 1,-1 0-1,1 0 1,0 0-1,-1 0 0,1 0 1,-1 0-1,1-1 1,1 0-1,1 0-117,0-1 0,-1 0 0,1 0 0,-1 0-1,1 0 1,-1-1 0,0 1 0,1-1 0,-2 0 0,1 0 0,0 0 0,0 0 0,-1-1-1,0 1 1,4-7 0,-3 2-900,0 1-1,-1-1 0,1 0 1,-2 0-1,1 0 0,0-8 1,-1-21-4381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3011,'0'0'6635,"0"11"-4873,11 252 2589,-8-244-4645,1-25-1797,2-32-2000,-6 11 1011,0-5-657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3491,'0'0'10736,"7"-2"-10000,34-4 208,-26 5-825,0-1-1,0-1 1,0-1-1,0 0 1,14-6-1,-6-4-151,11-4-3751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45 4516,'0'0'13133,"48"-28"-12397,-26 19-607,0 3-65,-4 4-1089,-2 2-993,-8 6-288,-8 8-577,0 1-2338</inkml:trace>
  <inkml:trace contextRef="#ctx0" brushRef="#br0" timeOffset="1">1 265 5733,'0'0'10282,"55"1"-8969,-31-8-896,1-2-193,-1 4-672,0 1-1090,-2-2-1120,-9-2-1666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5701 23 2402,'0'0'6753,"2"-4"-6486,5-11-21,-5 12-150,-32 24 448,-7 4 985,-72 37 0,44-27-1608,-50 36 1191,-122 101 0,174-124-960,-164 99-118,31-23 1,-162 116-55,-163 121-29,-345 327-821,627-477-80,-1 1 875,-307 268-53,284-220 131,10-10 26,-126 141 280,27 27-200,325-385-68,-63 81 132,-108 186 0,-45 140-144,211-380 12,19-39-426,10-33-3145,-1-12-840,-1 2-803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6726,'0'0'56,"0"0"-1,0 0 0,1 0 1,-1 0-1,0 0 0,0 0 1,0 0-1,0 0 0,0 0 0,0 0 1,0 0-1,1 0 0,-1 0 1,0 0-1,0 0 0,0 0 1,0 0-1,0 0 0,0 0 1,0 0-1,0 0 0,1 0 0,-1 0 1,0 0-1,0 0 0,0 0 1,0-1-1,0 1 0,0 0 1,0 0-1,0 0 0,0 0 1,0 0-1,0 0 0,0 0 0,0 0 1,0 0-1,0-1 0,1 1 1,-1 0-1,0 0 0,0 0 1,0 0-1,0 0 0,0 0 1,0 0-1,0-1 0,0 1 0,0 0 1,-1 0-1,1 0 0,0 0 1,0 0-1,0 0 0,0 0 1,0 0-1,0-1 0,0 1 1,6 13 772,5 21-505,-2 16 202,-3 1-1,-1 78 1,3 37 1286,-7-163-1777,-1 0 0,0 0 0,1 1 0,-1-1 0,1 0 1,0 0-1,0 1 0,0-1 0,0 0 0,1 0 0,0 0 0,-1-1 1,1 1-1,0 0 0,0-1 0,0 1 0,1-1 0,-1 1 0,0-1 1,1 0-1,3 2 0,-2-3 50,-1 0-1,1 0 1,-1-1 0,1 1-1,-1-1 1,1 0 0,0 0 0,-1 0-1,1 0 1,-1-1 0,1 1-1,-1-1 1,1 0 0,-1 0 0,1 0-1,-1-1 1,0 1 0,1-1-1,-1 0 1,3-2 0,24-15 525,0-2 0,-1-1 1,30-30-1,76-85-532,-81 80 3,-6 9-527,27-30-4978,-51 48 1181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25 165 5958,'0'0'2722,"-4"-8"-960,1 5-1598,1-1 1,0 1-1,0-1 0,0 0 1,0 1-1,1-1 1,-1 0-1,1 0 0,0 0 1,0 0-1,0 0 1,1-1-1,0 1 0,-1 0 1,1 0-1,1 0 0,-1 0 1,1 0-1,-1-1 1,1 1-1,1 0 0,-1 0 1,0 1-1,1-1 1,0 0-1,0 0 0,0 1 1,3-5-1,-1 4-39,0 0 0,1 0 0,0 0 0,-1 0 1,1 1-1,1 0 0,-1 0 0,10-4 0,-14 7-124,1-1 0,-1 0 0,1 1 0,-1-1 0,1 1 0,-1 0 0,1 0 0,-1-1 0,1 1 0,-1 0 0,1 0 0,-1 0 0,1 0 0,-1 1 0,1-1-1,-1 0 1,1 1 0,-1-1 0,1 1 0,-1-1 0,0 1 0,1 0 0,-1-1 0,0 1 0,1 0 0,-1 0 0,0 0 0,0 0 0,0 0 0,0 0 0,0 1 0,0-1 0,0 0 0,0 0 0,-1 1 0,1-1 0,0 0 0,0 3 0,3 9 5,-1-1 0,-1 1 0,0 0 1,0 0-1,-1 0 0,-1 0 0,-1 0 0,-2 21 1,-3 2 114,-18 62 1,21-88 88,0 1 0,0-1 1,1 1-1,0 20 0,2-30-172,1-1 0,-1 1-1,1-1 1,-1 1 0,1-1-1,-1 1 1,1-1-1,0 1 1,-1-1 0,1 0-1,0 0 1,-1 1 0,1-1-1,0 0 1,0 0-1,-1 0 1,1 0 0,0 0-1,0 0 1,-1 0 0,1 0-1,0 0 1,0 0-1,-1 0 1,1 0 0,0 0-1,0-1 1,-1 1 0,1 0-1,0 0 1,-1-1-1,1 1 1,0-1 0,27-9 588,15-13-514,-2-2 0,-1-2 1,54-45-1,-84 57-3226,-10 15 2865,-1 0 0,1-1 0,0 1-1,-1-1 1,1 1 0,0 0 0,-1-1 0,1 1 0,0 0 0,-1-1 0,1 1 0,-1 0 0,1 0 0,-1 0 0,1-1 0,-1 1 0,1 0-1,-1 0 1,1 0 0,0 0 0,-1 0 0,1 0 0,-1 0 0,1 0 0,-1 0 0,1 0 0,-1 0 0,1 0 0,-2 0 0,-20 0-5431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6758,'0'0'9738,"64"-25"-8265,-35 9-896,4 1-385,2 1-128,-5-1-449,-1 5-1568,-2 2-1571,-6-1-448,-5 0-2337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5061,'0'0'5013,"1"9"-3583,-2 21-700,0 47 583,1-71-1302,0 0 0,1 1 0,0-1 0,0 0-1,0-1 1,1 1 0,0 0 0,0 0 0,4 7 0,-6-12-62,1 0 0,-1 0 0,1-1 0,-1 1 0,1 0 0,-1 0 0,1-1 0,-1 1 0,1 0 0,0-1 0,0 1 0,-1-1 0,1 1 0,0-1 0,0 1 0,-1-1 0,1 0 0,0 1 0,0-1 0,0 0 0,0 0 1,0 1-1,-1-1 0,1 0 0,0 0 0,0 0 0,0 0 0,0 0 0,0 0 0,1-1 0,0 0-18,0 0 0,0 0-1,0 0 1,-1-1 0,1 1 0,-1-1 0,1 1 0,-1-1-1,1 0 1,-1 1 0,0-1 0,2-2 0,24-58-2038,-27 62 2064,9-30-1581,0-1-1,3-32 1,-7 21 2684,-3-1 4013,-7 75-1663,1 2-3094,3-28-331,1 0-1,0 0 1,0 1-1,0-1 1,1 0-1,0 0 1,1 0-1,-1 0 1,1 0-1,0 0 1,0 0-1,1-1 1,0 1-1,0-1 1,0 1-1,1-1 1,-1 0-1,1 0 1,1-1-1,4 6 1,-7-8-545,5 6-897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2530,'0'0'13613,"41"-50"-12235,-16 38-642,3 4-512,1-1-159,0 3-738,-1-2-1761,-10-4-1923,-1-2-3778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4869,'0'0'4158,"10"4"-3816,28 12 273,-1 1-1,-1 2 1,0 2 0,-2 1 0,59 49 0,-71-53-255,1-1 1,0 0-1,2-2 1,37 17-1,-31-16-101,-1 0 0,44 33-1,45 37 672,33 28-963,-88-60 44,2-2-1,93 55 1,-98-65 12,-1 2 0,87 85 0,33 28 4,-19-55 40,-110-72-39,83 62 0,-44-15-12,-43-34-7,2-2 0,98 61 0,327 203 327,-19 31 96,-357-261-410,709 606 1147,-555-447-935,241 237 263,27 85-225,-388-413-172,128 129 222,-31-28 95,-193-203-327,-5-5-65,-7-8-6,32 30-1,-46-49-32,-1-2-1,1 1 1,1-1 0,-1-1-1,1 0 1,0 0-1,18 6 1,-25-10 129,-27 7-16571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9033,'0'0'1606,"0"12"129,-5 323 4292,4-331-6020,1-1-1,1 0 1,-1 1-1,0-1 1,1 0-1,0 0 1,-1 1-1,1-1 1,1 0 0,-1 0-1,0 0 1,1 0-1,2 4 1,-3-6-8,0 0 0,1 0 0,-1 0 0,0-1 0,0 1 0,1 0 0,-1-1 0,0 1 0,1-1 0,-1 1 0,0-1 0,1 1 0,-1-1 0,1 0 0,-1 0 0,1 0 0,-1 0 0,1 0 0,-1 0 0,1 0 1,-1-1-1,0 1 0,1 0 0,-1-1 0,1 1 0,-1-1 0,0 1 0,1-1 0,-1 0 0,0 0 0,0 1 0,0-1 0,2-2 0,36-33-829,-36 31 718,0 1 0,1 0 0,0-1 0,0 1 0,1 0 0,-1 1 1,1-1-1,0 1 0,-1 0 0,1 0 0,1 1 0,-1-1 0,0 1 0,1 0 0,6-1 0,-11 3 105,0 0 1,0 1-1,0-1 0,-1 0 1,1 1-1,0-1 1,0 1-1,-1 0 0,1-1 1,0 1-1,-1-1 0,1 1 1,-1 0-1,1 0 0,-1-1 1,1 1-1,-1 0 1,1 0-1,-1-1 0,0 1 1,1 0-1,-1 0 0,0 0 1,0 0-1,0 0 0,0 0 1,0-1-1,1 1 1,-2 0-1,1 1 0,1 38 327,-1-30-98,0 26 739,1-4 1428,-5 46 0,3-77-2352,1 0 0,0-1 0,-1 1 0,1-1 0,-1 1 0,1-1 0,-1 1 0,1-1 0,-1 1 0,1-1 0,-1 1 0,1-1 0,-1 0 0,1 1 0,-1-1 0,0 0 0,1 1 0,-1-1 0,0 0 0,1 0 0,-1 0 0,0 0 0,1 1-1,-1-1 1,0 0 0,1 0 0,-1 0 0,0-1 0,1 1 0,-1 0 0,0 0 0,1 0 0,-1 0 0,0-1 0,1 1 0,-1 0 0,0-1 0,-33-11-15,27 9 46,-66-15 46,45 12-2029,23 4-902,33 1-5142,3-4 3821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4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4420,'0'5'864,"0"1"0,0-1 0,1 0 0,0 1 1,0-1-1,1 0 0,3 10 0,0-6-788,0-1 0,0 0 0,1 0 1,0 0-1,13 11 0,-9-9 183,72 67 1205,-71-68-1026,-1-1 0,1 0 1,1-1-1,-1-1 0,1 0 1,18 7-1,-29-13-311,0 1 1,1-1-1,-1 0 0,0 1 0,0-1 1,0 0-1,1 0 0,-1 0 1,0 0-1,0 0 0,0 0 0,1-1 1,-1 1-1,0 0 0,0 0 1,0-1-1,1 1 0,-1-1 0,0 1 1,0-1-1,0 0 0,0 1 0,0-1 1,0 0-1,0 0 0,0 1 1,-1-1-1,1 0 0,0 0 0,0 0 1,-1 0-1,1 0 0,-1 0 1,1-1-1,0 1 0,-1 0 0,0 0 1,1 0-1,-1 0 0,0-1 1,0 1-1,1-2 0,0-8 100,0 0 0,-1-1 0,-1-21 0,0 12 33,1-2-911,6-153 2700,2 118-5128,7 1-5570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8264,'0'0'1505,"8"-9"209,-2 2-1356,1 0-1,0 1 1,0-1 0,0 1-1,0 1 1,1-1 0,0 1-1,1 1 1,-1-1 0,1 1-1,-1 1 1,1 0 0,0 0-1,1 0 1,15-1 0,-24 4-336,0 0-1,1 0 1,-1 0 0,0 0 0,1 0 0,-1 0 0,0 0 0,1 0 0,-1 1 0,0-1 0,0 1-1,1-1 1,-1 1 0,0-1 0,0 1 0,0-1 0,0 1 0,0 0 0,0 0 0,0 0 0,0 0-1,0 0 1,0-1 0,0 2 0,0-1 0,-1 0 0,2 1 0,-1 1 35,-1 0 0,1 0 1,-1-1-1,0 1 0,1 0 0,-1 0 1,-1 0-1,1 0 0,0 0 0,-1 0 1,1-1-1,-1 1 0,-1 3 0,-5 11 128,0-1 1,-1 0-1,-1 0 0,0 0 0,-1-1 0,-13 14 0,12-16-103,1 1 0,0 0-1,1 0 1,1 1-1,0 0 1,1 0-1,-7 22 1,13-35-59,0 0 0,1 0 1,-1 0-1,0 0 0,1 0 1,0 0-1,-1 0 0,1 0 1,0 0-1,0 0 0,0 0 1,0 0-1,0 0 0,1 0 1,-1 0-1,1 0 0,-1 0 1,1 0-1,0 0 0,0 0 1,0 0-1,0-1 0,0 1 1,0 0-1,0 0 0,1-1 1,-1 1-1,0-1 0,1 1 1,0-1-1,-1 0 0,1 0 1,0 1-1,2 0 0,4 0 27,0 0 0,0-1 1,0 1-1,0-2 0,1 1 0,-1-1 0,10-1 0,2 1-29,1-1-95,-1 0 0,39-7-1,-20-4-5638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6887,'0'0'11082,"59"0"-10153,-24-1-577,1-6-256,5 2-384,-6 0-1986,-4 2-2178,-7 1-705,-10-1-2018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6951,'0'0'3363,"2"77"-1698,-9-38-960,-2 1 0,1-1-353,-1 0-224,6-8 0,-1-5-64,2-9 32,2-4-96,0-9 0,0-11-704,2-11 95,3-9-1024,1-8-1987,-4-1-3779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4837,'0'0'16330,"12"-4"-15492,39-11-681,94-14 0,-98 23-4755,-4 4-4459,-59 7 4348,-12 12 3416,8-4 1177,-64 36 610,76-43 1066,0 0 1,0 1-1,1 0 1,-9 11-1,16-18-1432,0 0-1,0 0 1,-1 0-1,1 1 1,0-1-1,0 0 1,0 0-1,0 0 1,0 1-1,0-1 1,0 0-1,0 0 1,0 1-1,0-1 1,0 0-1,0 0 1,0 0-1,0 1 1,0-1-1,1 0 1,-1 0-1,0 0 1,0 1-1,0-1 1,0 0-1,0 0 0,0 0 1,0 0-1,1 1 1,-1-1-1,0 0 1,0 0-1,0 0 1,0 0-1,1 0 1,-1 0-1,0 1 1,0-1-1,0 0 1,1 0-1,-1 0 1,0 0-1,0 0 1,0 0-1,1 0 1,-1 0-1,0 0 1,0 0-1,0 0 1,1 0-1,-1 0 1,0 0-1,24 2 2133,23-4-1529,-25-1-652,-14 1-623,0 1 0,0 0-1,0 0 1,0 1 0,13 1-1,-20 0 299,0-1 1,-1 1-1,1 0 0,0-1 0,-1 1 1,1 0-1,-1 0 0,1-1 1,-1 1-1,1 0 0,-1 0 0,0 0 1,1 0-1,-1-1 0,0 1 0,0 0 1,0 0-1,1 0 0,-1 0 1,0 0-1,0 0 0,0 0 0,-1 0 1,1 0-1,0 0 0,0-1 0,0 1 1,-1 0-1,1 0 0,0 0 1,-1 0-1,0 1 0,-11 12-4820</inkml:trace>
  <inkml:trace contextRef="#ctx0" brushRef="#br0" timeOffset="1">0 321 9993,'0'0'10346,"66"7"-9225,-33-6-640,2 0-385,0-1-32,-6 2-288,2-2-865,-7 0-1730,-4-7-2594,-1-12-3620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6336 1 3203,'0'0'4874,"-8"0"-4522,-268 9 2745,-168 40-1571,295-28-1408,-380 80 459,9 42-866,-219 129 435,30 74-9,-58 147-137,59 71 79,527-396-36,-264 318 0,360-381 30,4 4-1,5 3 0,-88 176 0,79-97 398,8 3-1,9 3 1,-83 403 0,132-502-103,-25 150 806,39-203-1005,1 1-1,3 0 1,5 63-1,-2-100-95,0-1 0,0 1 0,1 0 0,7 14 0,5 16-1320,-11-13-3389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5 161 7623,'-2'3'3214,"2"-2"-3170,-1 0 1,1 0-1,-1 0 1,1 0-1,0-1 1,0 1-1,0 0 1,-1 0-1,1 0 1,0 0-1,0 0 1,0 1-1,0-1 1,0 0-1,1 0 1,-1 0-1,1 1 1,6 9 204,2-1 1,-1 0-1,1 0 0,1-1 1,0 0-1,0-1 1,1 0-1,14 8 0,21 17 405,-20-10 54,-1 0 0,-1 2 0,-2 1 0,37 52 0,-58-76-628,0 0 0,0 0 0,0 0 1,1 0-1,-1-1 0,1 1 0,-1 0 1,1-1-1,0 1 0,-1-1 0,1 0 0,0 0 1,0 1-1,0-1 0,0 0 0,0-1 0,0 1 1,0 0-1,1-1 0,-1 1 0,4 0 1,-4-2-19,1 1 1,-1-1-1,1 0 1,-1 0-1,0 0 1,1 0 0,-1 0-1,0 0 1,0-1-1,0 1 1,0-1-1,0 0 1,0 1 0,0-1-1,-1 0 1,1 0-1,-1 0 1,1 0-1,1-3 1,15-24 20,-1-1 0,-2-1 0,-1 0 0,-1-1 0,-2-1-1,14-64 1,-20 67-1794,-1-1 0,0-37-1,-6 32-3423,-7 4-2104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6406,'0'0'11937,"10"7"-11195,0 0-583,0-1 0,0 0-1,1 0 1,-1-1 0,17 5 0,-22-8-107,1-1 1,-1 0-1,0 0 0,0 0 1,1 0-1,-1-1 0,1 0 1,-1 0-1,0-1 0,1 1 1,-1-1-1,0-1 0,0 1 1,1 0-1,-1-1 0,0 0 1,6-4-1,7-3-73,20-12-2530,-22 3-4412,-13 6 1796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9641,'0'0'6118,"-3"9"-4912,-3 19-1042,2 0 0,0 1 0,2-1-1,1 1 1,2-1 0,0 1-1,2 0 1,9 36 0,-12-64-222,13 35-744,-12-35 466,-1 0 0,1 0 0,0 0 0,0 0 0,0 1 0,0-2 0,-1 1 0,1 0 0,0 0 0,1 0 0,-1 0 0,0-1 0,0 1 0,0 0 0,0-1 0,2 1 0,7 0-5637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2723,'2'-32'9988,"3"49"-4990,3 53-3676,-6-26-1678,2 0 0,1 0-1,14 49 1,-19-91 301,1-1 0,-1 1 0,1-1 0,-1 1 0,1-1 0,0 0 0,-1 1 0,1-1-1,0 1 1,0-1 0,0 0 0,0 0 0,2 2 0,-2-2-11,-1-1 0,1 0 0,-1 0 0,1 0 0,-1 1 0,1-1 0,-1 0 0,1 0 0,-1 0 0,1 0-1,-1 0 1,1 0 0,-1 0 0,1 0 0,-1 0 0,1 0 0,-1-1 0,1 1 0,-1 0 0,1 0 0,-1 0 0,1-1 0,-1 1 0,1 0 0,-1 0 0,0-1-1,1 1 1,2-3-326,-1 1-1,0-1 0,0 0 1,1 0-1,-2 0 0,1 0 1,0 0-1,-1 0 0,1 0 1,0-5-1,9-29-3333,-2-8-523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2242,'0'0'7223,"-5"9"-4335,-3 5-2093,1 1 0,0 0-1,1 0 1,0 0 0,2 1 0,0 0 0,0 0 0,-2 31-1,6-45-777,0-1 0,0 0 0,0 1 0,0-1 0,1 0 0,-1 1 0,0-1 0,0 0 0,1 1 0,-1-1 0,1 0 0,-1 0 0,1 1 0,0-1 0,-1 0 0,1 0 0,0 0 0,0 0 0,0 0 0,0 0 0,0 0 0,0 0 0,0 0-1,0 0 1,0-1 0,0 1 0,2 0 0,0 0 3,0 0 1,0 0-1,1-1 0,-1 1 0,0-1 0,1 0 0,-1 0 0,0 0 0,1-1 0,5 0 0,3-2 1,0-1 0,0 0 0,0 0 1,-1-2-1,14-7 0,13-14-95,-32 20 17,1 2-1,0-1 1,1 1-1,-1 0 1,1 0-1,0 1 1,0 0-1,0 0 1,0 1-1,1 0 1,13-2-1,-20 5 61,0 1-1,-1-1 1,1 1-1,0-1 1,0 1-1,-1 0 1,1 0 0,0 0-1,-1 0 1,1 0-1,-1 0 1,1 1-1,-1-1 1,0 0-1,0 1 1,1-1 0,-1 1-1,0-1 1,0 1-1,0 0 1,-1-1-1,1 1 1,0 2-1,0-2 20,0 0-1,0 1 1,0-1-1,1 0 1,-1 0-1,0 0 1,1 0-1,0 0 1,-1-1-1,1 1 1,0 0-1,0-1 1,0 1-1,0-1 1,0 1-1,0-1 1,0 0-1,0 0 1,1 0-1,1 0 1,8 0 20,0-1 0,0-1 1,0 0-1,0-1 1,-1 0-1,1-1 0,-1 0 1,0-1-1,18-8 0,-16 6-135,1 1 0,-1 1-1,1 0 1,-1 1 0,1 0-1,21-1 1,-33 4-464,25 1 1094,-14 2-2128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4612,'0'0'5446,"-3"8"-4929,1-2-462,0-3-25,0-1-1,1 1 1,0 0 0,0 0 0,0 0 0,0-1 0,0 1-1,0 0 1,1 0 0,-1 0 0,1 1 0,0-1-1,0 0 1,0 0 0,1 0 0,-1 0 0,0 0-1,1 0 1,0 0 0,0 0 0,0 0 0,0-1 0,1 1-1,-1 0 1,1 0 0,1 2 0,6 4-84,0 0 1,0 0-1,-1 1 1,-1 0 0,8 13-1,-12-18-401,-1 1 0,1-1 0,-1 1 1,0-1-1,-1 1 0,0-1 0,1 1 0,-2 0 0,1 0 0,-1 0 0,0 0 1,0-1-1,-2 10 0,-1-5-3074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5221,'0'0'10538,"48"-24"-10090,-21 9-255,-1-1-129,-4-2-161,0 4-1024,-4 1-672,-7 3-1058,0 2-1825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8584,'0'0'7506,"0"8"-6583,-1 28-9,0-15-761,0 0 0,2 0 0,0-1 0,1 1 0,1 0 0,1-1 0,1 0 0,11 31 0,-10-38-422,20 36-741,-24-46 547,-1 0-1,1-1 0,0 1 0,1 0 0,-1-1 0,0 0 0,1 0 0,-1 1 0,1-1 1,0-1-1,0 1 0,-1 0 0,5 1 0,-1-2-3278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7079,'0'0'8856,"-3"11"-8626,-9 31 306,3 2 0,1-1 0,2 1 0,0 51-1,6-92-512,0 0 0,0 0-1,0-1 1,0 1-1,1 0 1,-1-1-1,1 1 1,0 0-1,-1-1 1,1 1-1,0-1 1,1 1-1,-1-1 1,0 1-1,1-1 1,-1 0-1,1 0 1,0 0-1,0 0 1,0 0-1,0 0 1,0 0-1,0 0 1,0-1-1,5 3 1,-4-3-4,-1-1-1,1 1 1,0 0 0,0-1 0,0 0 0,0 0-1,0 0 1,0 0 0,0 0 0,0-1-1,-1 1 1,1-1 0,0 1 0,0-1-1,0 0 1,-1-1 0,1 1 0,0 0-1,-1-1 1,1 1 0,-1-1 0,0 0-1,4-3 1,1-1 14,0 0-1,-1-1 1,0 0 0,0 0-1,-1 0 1,1 0 0,-2-1-1,1 0 1,-1 0 0,0 0-1,-1-1 1,0 1 0,0-1-1,-1 1 1,0-1 0,1-15-1,-3 23-31,0 0 0,-1 0 0,1 0 0,0 0-1,-1 0 1,1-1 0,-1 1 0,1 0 0,-1 0-1,0 0 1,1 0 0,-1 0 0,0 0-1,1 1 1,-1-1 0,0 0 0,0 0 0,0 1-1,0-1 1,0 0 0,0 1 0,0-1 0,0 1-1,0-1 1,0 1 0,0-1 0,-1 1 0,1 0-1,0 0 1,0-1 0,0 1 0,0 0 0,-1 0-1,1 0 1,0 0 0,0 1 0,0-1 0,-1 0-1,1 0 1,0 1 0,0-1 0,-1 1 0,-3 0-2,0 0 1,1 0 0,-1 1 0,1-1-1,-1 1 1,1 0 0,-1 0 0,1 1 0,-7 4-1,8-4-3,0-1-1,1 1 0,-1 0 1,1 0-1,0 0 1,-1 1-1,2-1 0,-1 1 1,0-1-1,0 1 0,1-1 1,0 1-1,0 0 1,-1 6-1,3-9 3,1-1-1,-1 1 1,1 0-1,-1-1 1,1 1-1,-1-1 1,1 0 0,0 1-1,-1-1 1,1 0-1,-1 0 1,1 0-1,0 0 1,-1 0 0,1 0-1,0-1 1,-1 1-1,1 0 1,-1-1-1,1 0 1,1 0 0,17-9-47,-1-1 1,1-1 0,-2-1 0,33-29 0,-31 25-261,-19 16 191,-6 31-250,5-29 372,0 0 1,-1 0-1,1 0 1,-1 0-1,1 0 1,0 0-1,0 0 1,0 0-1,-1 0 1,1 0-1,0 0 1,0 0-1,1 0 1,-1 0-1,0 1 0,0-1 1,0 0-1,1 0 1,-1 0-1,0 0 1,1 0-1,-1 0 1,1-1-1,0 1 1,-1 0-1,2 1 1,20-4 792,3-3-471,-24 7-330,0 0 1,0 0-1,0 0 1,0 0-1,0 0 1,0 0 0,-1 0-1,1 0 1,-1 0-1,1 0 1,-1 1-1,0-1 1,0 0-1,0 0 1,0 4-1,0 0 22,3 32 166,-3-25-165,0-1 1,1 0-1,1 0 1,0 0 0,1 0-1,7 22 1,-9-32-240,0-1 1,-1 0-1,1 0 0,0 0 1,0 0-1,-1 1 1,1-1-1,0 0 0,0-1 1,0 1-1,0 0 0,0 0 1,1 0-1,-1-1 1,0 1-1,0 0 0,0-1 1,1 1-1,-1-1 1,0 1-1,3-1 0,11 1-5823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4773,'0'0'5098,"10"6"-4436,30 20-150,-37-25-465,-1 0 0,1-1-1,-1 0 1,1 0 0,0 1-1,-1-1 1,1-1 0,-1 1-1,1 0 1,-1-1 0,1 1-1,0-1 1,-1 0 0,0 0 0,1 0-1,-1 0 1,0 0 0,1 0-1,-1-1 1,3-1 0,13-6 237,-14 8-221,1 1 0,-1 0 0,1 0 0,0 0 0,-1 0 0,1 1 0,0-1 0,-1 1 0,1 0 1,-1 1-1,0-1 0,1 1 0,-1 0 0,0 0 0,0 0 0,7 6 0,-5-4-42,0-1-1,0 0 1,1 0 0,-1 0 0,1-1 0,-1 0 0,11 2 0,58-1 70,-63-4 124,1 1 0,-1 0 0,0 1 0,0 0 0,0 1 0,0 1 0,0 0 0,0 0 0,-1 1 0,16 7-1,-11-3 79,0 0-1,0-1 0,1-1 0,0-1 1,0 0-1,0-1 0,28 2 0,2-3 53,75-6-1,-79 0-202,-1 3 0,1 1 0,0 3 0,-1 1 0,0 2-1,57 16 1,4 4 1,133 17-1,-192-36-112,76 18 2,-2 6 0,143 57 0,-248-84-32,294 114 90,-219-81-42,117 71 1,360 223 53,-530-312-90,107 58 30,179 133 0,-120-69-56,-113-83 17,-3 4 0,97 91-1,563 628 131,-564-587-100,-78-82-31,-5 4-1,109 169 1,1 2 26,-27-40 3,-51-51-13,-10 6-1,129 294 1,19 66 313,-247-524-204,-2 2 0,-2 0 0,-2 1 0,18 75 1,-24-92 429,-8-27-503,0 1 0,-1 0 0,1 0 0,0 0-1,-1 0 1,0-1 0,1 1 0,-1 0 0,0 0 0,1-1-1,-1 1 1,0 0 0,0 0 0,0-1 0,0 1 0,0 0-1,-1-3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9545,'-5'2'4127,"5"-2"-3998,0 0 0,0 1 0,0-1-1,0 0 1,0 0 0,0 0 0,0 0 0,0 1 0,0-1 0,0 0 0,0 0 0,0 0 0,0 0 0,0 1 0,0-1 0,0 0 0,0 0 0,0 1 645,1-1-645,5 18 1189,13 14-1536,159 191 3132,-177-221-2850,1 0-1,-1-1 0,0 1 1,1 0-1,0-1 0,-1 1 0,1-1 1,0 1-1,0-1 0,-1 0 0,1 0 1,0 0-1,0 0 0,0 0 1,1 0-1,-1 0 0,0-1 0,0 1 1,0-1-1,0 0 0,1 0 1,-1 1-1,0-1 0,0-1 0,1 1 1,-1 0-1,0 0 0,0-1 0,4-1 1,-3 0 38,0 0 1,0-1-1,0 0 1,0 1 0,0-1-1,-1 0 1,1 0-1,-1-1 1,0 1-1,0 0 1,0-1 0,0 0-1,0 1 1,-1-1-1,2-7 1,14-48 1163,18-119 0,-30 126-6202,-3 1-5750,-2 37-386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166 129 4068,'0'0'2103,"8"-10"-53,2-1-1396,0 0 506,1-1 0,-2-1 0,0 0 0,14-24 0,-23 37-1074,0-1 0,1 1 0,-1-1 0,0 1 0,0-1 0,1 1 0,-1-1 0,0 1 0,0-1 0,0 1 0,0-1 0,1 0 0,-1 1 0,0-1 0,0 1 0,0-1 0,0 1 0,0-1 0,0 1 0,-1-1 0,1 0 0,0 1 0,0-1 0,0 1 0,0-1 0,-1 1 0,1-1 0,0 1 0,-1-1 0,1 1 0,0-1 0,-1 1 0,1-1 0,0 1 0,-1 0 0,1-1 0,-1 1 0,1 0-1,-1-1 1,1 1 0,-1 0 0,1 0 0,-1-1 0,1 1 0,-1 0 0,1 0 0,-1 0 0,1 0 0,-1 0 0,0 0 0,1-1 0,-1 1 0,1 1 0,-1-1 0,1 0 0,-1 0 0,0 0 0,1 0 0,-1 0 0,1 0 0,-1 1 0,0-1 0,-36 13 332,22-4-311,1 0-1,0 2 1,0-1 0,1 2-1,1-1 1,-1 2 0,2 0 0,0 0-1,-14 24 1,17-26-15,2 1-1,0 0 1,0 0-1,1 1 1,1-1 0,0 1-1,1 0 1,0 1 0,1-1-1,0 0 1,1 1 0,1 23-1,1-35-86,-1 0 0,0 1 0,1-1 0,-1 0-1,1 0 1,0 0 0,0 0 0,0 0 0,0 0 0,0 0 0,0 0-1,1 0 1,-1-1 0,0 1 0,1 0 0,-1-1 0,1 1 0,0-1-1,0 0 1,-1 0 0,4 2 0,0 0 16,1-1 0,-1 0 0,1-1 0,-1 1 0,1-1 0,-1 0 0,1 0 0,7 0-1,4-1-394,-1-1 0,1-1 0,0 0 0,31-8 0,16-16-7222,-41 11 373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24 865,'0'0'17526,"-9"-6"-16587,8 5-917,-1 0 13,0-1 1,0 0 0,0 1-1,0 0 1,0-1-1,0 1 1,0 0-1,0 0 1,-1 0-1,1 0 1,0 1-1,-1-1 1,1 1-1,0-1 1,-1 1-1,1 0 1,-1 0 0,1 0-1,0 0 1,-1 0-1,1 1 1,-1-1-1,1 1 1,0-1-1,-1 1 1,1 0-1,0 0 1,0 0-1,0 0 1,0 0 0,0 1-1,0-1 1,0 0-1,0 1 1,0 0-1,0-1 1,-2 4-1,-6 5 56,1 0 0,-1 0 0,2 1-1,-1 0 1,1 0 0,1 1 0,0 0-1,1 0 1,0 1 0,1 0 0,1 0-1,0 0 1,0 1 0,1-1 0,1 1-1,-1 26 1,3-39-85,0 1 1,0-1-1,0 0 1,0 0-1,0 1 1,0-1-1,1 0 1,-1 0-1,1 1 0,-1-1 1,1 0-1,-1 0 1,1 0-1,-1 1 1,1-1-1,0 0 0,0 0 1,0 0-1,0 0 1,-1-1-1,1 1 1,0 0-1,1 0 1,-1 0-1,2 0 0,-1 0 14,1 0 0,0 0 0,0 0 0,0-1 0,0 1-1,0-1 1,0 0 0,0 0 0,1 0 0,4-1-1,0 0 22,-1-1-1,0 1 0,1-1 0,-1-1 1,0 0-1,0 0 0,0 0 0,9-7 0,-11 7-20,0-1-1,-1 1 0,0-1 0,0 0 0,0-1 0,0 1 1,-1 0-1,1-1 0,-1 0 0,-1 0 0,1 0 0,0 0 0,-1-1 1,0 1-1,-1 0 0,2-7 0,-3 11-9,-1 0 0,0 0 0,1 0 0,-1 0 0,0 0 0,1 0 0,-1 1 0,0-1 1,0 0-1,0 0 0,0 1 0,0-1 0,0 1 0,0-1 0,0 1 0,0-1 0,0 1 0,0-1 0,0 1 0,0 0 0,0 0 0,0-1 0,0 1 0,0 0 0,0 0 0,-1 0 1,1 0-1,0 1 0,0-1 0,0 0 0,0 0 0,0 1 0,-2 0 0,-41 9 123,40-8-121,1-1 1,0 1-1,0 0 0,0-1 0,0 2 0,0-1 1,0 0-1,0 1 0,1-1 0,-1 1 0,1 0 1,0 0-1,-1 0 0,2 0 0,-1 0 0,0 0 1,0 0-1,1 1 0,0-1 0,-2 8 0,4-11-8,0 1-1,0 0 0,0 0 0,0-1 0,0 1 0,0-1 0,0 1 0,0-1 0,1 0 0,-1 1 0,0-1 1,0 0-1,0 0 0,1 1 0,-1-1 0,0 0 0,0 0 0,0-1 0,1 1 0,-1 0 0,2-1 0,31-2 100,22-21-33,-48 20-140,0 0 0,0 0 0,0 1-1,0 0 1,1 0 0,14-2 0,-22 8 40,0-1 1,-1 0 0,1 0 0,-1 1 0,0-1 0,0 1-1,0-1 1,0 0 0,0 1 0,0-1 0,0 0 0,-2 5-1,-16 53 734,13-48-439,1-1-1,1 1 1,0 0-1,0 0 0,-1 23 1,11-18-1507,7-8-4880,-12-8 5419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3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52 3972,'6'-48'9316,"-6"45"-6750,0 14-1570,0-2-1174,-29 530 3295,27-470-5006,9-96-8174,0-3 5045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3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8200,'0'0'5093,"0"10"-4538,-2 12-216,-7 506 4153,16-477-4392,-4-37-4743,-22-54-2078,1 10 1932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9897,'0'0'11531,"62"24"-12780,-30-19-2530,1-1-1955,-2-1-1505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6598,'0'0'7207,"62"-21"-5253,-27 15-513,0-2-672,5 0-673,1 2-64,-6 1-769,0-2-1409,-12 3-993,-4-3-1377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835 269 4324,'3'-9'625,"-3"8"-613,3-11 569,0-1 1,0 1-1,0-18 1,-3 26-430,1 0-1,-1 1 1,0-1 0,-1 0 0,1 0-1,-1 1 1,0-1 0,0 0-1,0 1 1,0-1 0,0 1 0,-1-1-1,0 1 1,1 0 0,-1 0-1,-1 0 1,1 0 0,-5-6 0,-4 2-39,1 0 1,-1 1-1,0 0 0,-1 1 1,1 0-1,-1 1 1,0 0-1,0 1 1,-1 1-1,1-1 0,-1 2 1,-13-1-1,-9 1 166,-1 1 0,0 2-1,-37 7 1,49-4-256,0 0-1,0 2 1,0 0 0,1 2 0,0 1 0,1 1 0,0 0-1,0 2 1,2 0 0,-1 2 0,2 0 0,0 1-1,1 1 1,0 1 0,2 0 0,0 1 0,1 1 0,1 1-1,1 0 1,1 0 0,0 2 0,2-1 0,1 1 0,1 1-1,0-1 1,2 1 0,1 1 0,-3 30 0,6-24-81,1 0 1,1 0-1,2-1 0,1 1 1,2-1-1,0 1 1,16 46-1,-6-35-51,2-2-1,2 0 0,1 0 0,43 61 1,-45-75 15,0-1 0,2-1 0,0 0 1,2-2-1,36 30 0,-49-46 107,0 1 0,0-2 1,0 1-1,1-1 0,0-1 0,0 0 0,0 0 0,1-1 1,-1 0-1,1-1 0,0 0 0,0-1 0,-1 0 1,1 0-1,0-1 0,0-1 0,0 0 0,0-1 1,13-3-1,-6-1 326,0 0 0,0-2 0,-1 0 0,0-2 0,0 1 0,-1-2 0,23-19 0,-6 2 373,-1-2-1,35-44 1,-20 16 19,-3-2 0,-2-3-1,-4-1 1,60-133 0,-77 144-652,-2 0 0,-2-1 0,-3-1 0,-2 0 0,-3-1 1,-2 0-1,0-64 0,-7 110-110,0 0-1,0 1 1,-1-1 0,-1 0 0,0 1 0,0-1-1,-1 1 1,0 0 0,0 0 0,-1 0 0,-8-14 0,7 18-66,1 0 0,-1-1 0,0 2 1,0-1-1,0 0 0,-1 1 1,0 0-1,0 1 0,0-1 1,0 1-1,0 0 0,-1 0 1,1 1-1,-1 0 0,1 0 1,-13-1-1,-11 0-939,0 2-1,1 1 1,-1 1-1,0 1 1,1 2 0,-1 1-1,-48 15 1,39-11-934,-13 3-2546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1473,'4'-9'7435,"-3"9"-7329,1 1-1,-1 0 1,0-1-1,0 1 0,1-1 1,-1 1-1,0-1 1,1 0-1,-1 1 1,0-1-1,1 0 1,-1 0-1,1 0 0,-1 0 1,0 0-1,1 0 1,-1-1-1,2 1 1,37-13 640,-32 10-682,1 0 1,-1 0-1,1 1 0,0 0 0,0 0 0,14 0 0,4 4-42,1 1-1,-1 1 0,43 13 0,44 6 23,50-13-67,329-23 0,-125-4 5,435-11-526,-357 8 479,341-13 33,-279 11 26,215-7-106,1577-4-21,1007 107-118,-2196-58 279,-878-14-29,1020-28-10,-1123 21 14,46-4-59,-228 11-767,33-6-2641,16-3-2184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4100,'-1'0'187,"-1"0"1,0 0 0,0 0-1,0 0 1,0 0 0,0 1-1,0-1 1,0 0-1,1 1 1,-1-1 0,0 1-1,0 0 1,0 0-1,1 0 1,-1 0 0,1 0-1,-1 0 1,0 0-1,1 0 1,0 0 0,-3 3-1,4-3-149,0 0-1,0 1 0,0-1 1,0 0-1,0 1 0,0-1 1,1 0-1,-1 1 0,0-1 1,1 0-1,-1 0 0,0 1 1,1-1-1,0 0 0,-1 0 1,1 0-1,0 0 0,0 0 1,-1 0-1,1 0 1,0 0-1,0 0 0,0 0 1,0 0-1,0 0 0,0-1 1,0 1-1,1 0 0,-1-1 1,0 1-1,0-1 0,2 1 1,23 12 302,-1-2 0,2 0 0,52 12 1,-44-13-8,49 20 1,-81-28-306,1-1 1,-1 1-1,1-1 0,-1 1 0,0 0 0,0 1 1,0-1-1,0 0 0,0 1 0,-1 0 1,1-1-1,-1 1 0,0 0 0,4 7 0,-5-9-23,-1 1-1,0 0 0,1 0 0,-1 0 0,0 0 1,0 0-1,0-1 0,0 1 0,-1 0 1,1 0-1,0 0 0,-1 0 0,1-1 0,-1 1 1,0 0-1,1 0 0,-1-1 0,0 1 1,0-1-1,0 1 0,0-1 0,-1 1 1,1-1-1,0 0 0,-1 1 0,1-1 0,-1 0 1,1 0-1,-4 2 0,-38 27 428,-49 24 1,-4 3 85,48-23-605,-33 21 295,73-51-1177,0 0 0,-1-1 0,1 1-1,-16 2 1,11-5-4396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91 705,'0'0'3747,"7"-5"-2161,23-10-241,0 0 4073,39-26 1,-68 41-5355,-1 0 0,1 0 0,-1 0 0,0-1 0,1 1 0,-1 0 0,0 0 0,1 0 0,-1-1 0,0 1-1,1 0 1,-1 0 0,0-1 0,1 1 0,-1 0 0,0-1 0,0 1 0,0 0 0,1-1 0,-1 1 0,0 0 0,0-1 0,0 1 0,0 0 0,1-1 0,-1 1 0,0-1 0,0 1 0,0 0 0,0-1 0,0 1 0,0-1 0,0 1 0,0 0 0,-1-2 0,-14-1 296,-22 7-664,20 2 100,2 1-1,-1 0 1,1 1-1,0 0 1,1 1-1,-26 21 0,34-25 223,0 0 0,0 1-1,1-1 1,0 1-1,0 0 1,0 0-1,0 1 1,1 0 0,0-1-1,1 1 1,0 1-1,0-1 1,0 0-1,1 1 1,0-1 0,0 1-1,0 9 1,2-14-51,0-1-1,1 1 1,-1-1 0,1 1 0,0-1 0,0 1-1,0-1 1,0 0 0,0 1 0,0-1 0,1 0 0,-1 0-1,1 0 1,-1 0 0,1 0 0,0 0 0,0 0-1,0-1 1,0 1 0,0-1 0,0 1 0,1-1 0,-1 0-1,0 0 1,1 0 0,-1 0 0,1 0 0,-1 0 0,1-1-1,-1 1 1,4-1 0,11 3-1251,1-1 0,0 0 0,25-2 1,-27-1-143,19 1-1852,0 0-769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5221,'14'-21'3064,"-13"17"-2177,1 1-1,0-1 0,0 1 0,0 0 0,1 0 0,-1 0 0,1 0 1,0 0-1,5-3 0,-9 32 1724,-4-5-2246,0 0 1,-10 22-1,9-27-365,1 0 1,1 0-1,0 0 0,0 1 1,0 19-1,4-27-9,-1-2-283,1-1 0,0 1 0,0 0-1,1 0 1,0 0 0,2 6-1,-3-11 117,1-1 0,-1 0-1,1 1 1,0-1-1,-1 0 1,1 1 0,0-1-1,0 0 1,0 0 0,0 0-1,0 0 1,0 0 0,0 0-1,1 0 1,-1 0 0,0 0-1,0-1 1,1 1 0,-1 0-1,0-1 1,1 1 0,-1-1-1,1 1 1,-1-1 0,1 0-1,-1 0 1,1 0-1,-1 0 1,1 0 0,-1 0-1,1 0 1,-1 0 0,3-1-1,-2 0-158,1 1 0,-1-1 0,0 0 0,0 0 0,0 0 0,0 0 0,0 0-1,0 0 1,0-1 0,0 1 0,0-1 0,-1 1 0,1-1 0,-1 0 0,1 1-1,1-4 1,-2 4 151,19-22-4427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5765,'0'0'9898,"-53"60"-8617,42-33-704,6 0-225,5 1-192,0-3-160,9-2 32,2-3-128,2-4-577,-2-4-191,-6-2 31,1-3-480,-6-4-705,-11-3-5125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4292,'0'0'9994,"73"-17"-8073,-30 6-575,4 2-706,3-1-416,-4 5-512,-6-1-2915,-11 0-1762,-9-5-4772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12808 295 1537,'0'0'10656,"-4"-2"-10352,2 0-267,0 1-22,0-1-1,0 1 1,0 0-1,0 1 1,0-1 0,0 0-1,0 0 1,0 1 0,0-1-1,0 1 1,-1 0-1,1 0 1,0 0 0,-3 0-1,4 0 13,-39 0 539,32 0-606,6 0 119,0 0 1,-1 1-1,1-1 1,0 0 0,-1-1-1,1 1 1,-1 0 0,1-1-1,0 1 1,0-1-1,-1 0 1,1 0 0,0 0-1,0 0 1,0 0 0,-3-2-1,-3-2-65,-1 1 0,0 0-1,0 1 1,0-1 0,0 2 0,0-1-1,-1 1 1,1 1 0,-15-1-1,0-1-11,-411-53 0,345 46 1,-858-49-296,-1153-2 31,-437 8-1110,1943 69 951,-1066 45 298,1270-36 119,-334 17 29,-1388 149 39,2012-176-41,-1-4-1,-1-5 1,-130-9 0,196-2 378,-63-16 1,70 14-391,-1 0 1,0 2-1,-36-2 1,-42 3-931,101 0-213,13-9-5135,6 2 1773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28 4612,'0'-1'197,"-1"0"0,1 0 0,0 0 0,0 0 0,0 0 0,-1 0 0,1 0-1,0 1 1,-1-1 0,1 0 0,-1 0 0,1 0 0,-1 1 0,1-1 0,-1 0-1,0 0 1,1 1 0,-1-1 0,0 1 0,0-1 0,1 0 0,-1 1 0,0-1 0,0 1-1,-1-1 1,-31-6 1864,-33 9-955,46 2-926,-1 0 0,1 2 0,0 0 1,0 2-1,1 0 0,0 1 0,0 0 1,1 2-1,0 0 0,1 1 1,1 1-1,-30 29 0,42-38-207,1 1 1,-1 0-1,1-1 0,0 1 0,0 0 1,1 1-1,-4 7 0,6-12 25,0 0 1,-1 0-1,1 1 0,0-1 0,0 0 0,-1 0 0,1 1 1,0-1-1,0 0 0,0 1 0,1-1 0,-1 0 1,0 0-1,0 1 0,1-1 0,-1 0 0,1 0 0,-1 0 1,1 1-1,-1-1 0,1 0 0,0 0 0,0 0 1,-1 0-1,1 0 0,0 0 0,0 0 0,0 0 0,0-1 1,0 1-1,0 0 0,0 0 0,0-1 0,1 1 1,-1-1-1,0 1 0,2 0 0,46 14-118,0-2 0,1-2 0,54 4 0,67-3-4621,-96-11-1248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7399,'0'0'1543,"-4"9"614,-1 1-1683,1-3 103,1 1-1,0 0 1,0-1 0,-2 16 0,4-20-546,1 0 0,0 0 0,0-1 0,0 1 0,0 0 0,0 0 0,1 0 0,-1 0 0,1-1 0,0 1 0,-1 0 0,1-1 0,1 1 0,-1 0 0,0-1 0,1 1 0,-1-1 0,1 0 0,0 0 0,2 4 0,12 8-399,-2 1 0,0 1 0,-1 0 0,0 1 1,15 27-1,-25-38 470,-1 0 0,1 0 1,-1 0-1,0 1 0,0-1 0,-1 1 1,0-1-1,0 1 0,-1-1 0,1 1 1,-2 0-1,1-1 0,-1 1 0,0 0 1,0-1-1,0 1 0,-1-1 0,0 0 1,-1 1-1,1-1 0,-6 9 0,-3 4 1029,0-2 0,-26 31 0,34-44-929,-1 1 0,0-1-1,0 0 1,0 0 0,-1 0-1,0-1 1,1 1 0,-1-1-1,0-1 1,-1 1 0,1-1-1,0 1 1,-1-1 0,1-1-1,-7 2 1,9-3-194,1-1 0,-1 1 0,1-1 0,0 0-1,-1 0 1,1 0 0,0 0 0,0 0 0,0 0 0,-1-1 0,1 1 0,0-1 0,1 1 0,-1-1 0,0 0 0,0 1-1,1-1 1,-1 0 0,1 0 0,0-1 0,-1 1 0,0-3 0,-22-52-553,21 47 328,0 0 1,0 0-1,2-1 1,-1 1-1,1 0 0,0-1 1,1 1-1,3-20 1,-2 24 230,0 1-1,1 0 1,-1 0 0,2 0 0,-1 0 0,0 0-1,1 0 1,0 0 0,0 1 0,0 0 0,1-1-1,-1 1 1,1 1 0,0-1 0,0 0 0,1 1-1,-1 0 1,8-4 0,80-35-697,-16 9-5601,-27 6-1921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11147,'-9'31'1106,"-21"51"0,18-55-690,2 2-1,-9 35 1,10-1-451,-2 62 0,8-143-4956,-2-4-3081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5509,'0'0'7575,"-1"-10"-6075,0 8-1341,0-1 0,0 0 0,0 0 0,1 1 0,0-1 0,-1 0-1,1 0 1,0 0 0,0 1 0,1-1 0,-1 0 0,0 0 0,1 1-1,0-1 1,0 0 0,0 1 0,0-1 0,0 0 0,0 1-1,1 0 1,-1-1 0,1 1 0,-1 0 0,1-1 0,0 1 0,0 0-1,0 1 1,0-1 0,1 0 0,-1 0 0,0 1 0,1 0-1,-1-1 1,1 1 0,-1 0 0,1 0 0,0 0 0,-1 0 0,1 1-1,4-1 1,13-1 61,0 0 0,0 2 0,-1 0 0,1 2 0,0 0 0,0 1 0,-1 1 1,0 0-1,24 10 0,-16-6-232,-1-1 0,1-1 0,0-1 0,37 1 0,-53-6-431,19-1 185,-20-6-2662,-6-8-4216,-4 6 324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8456,'0'0'8904,"53"-4"-6437,-18-1-257,2 1-641,9 3-672,-2 1-352,-10 0-321,1 0-128,-5 4-224,-8 2-577,-8-2-896,-5-4-962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11691,'0'0'10714,"1"9"-10367,1 30-120,-3-1 1,-1 0-1,-9 48 0,5-42-1014,1 0 0,2 71 0,3-114 560,2 6-1490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7431,'0'0'5333,"-6"14"-5162,-10 31 66,2 1 1,2 1 0,-9 65-1,9-4 2870,4 163 0,8-258-3204,1 0-1,0 0 1,1 0-1,0 0 1,1 0-1,1-1 1,7 19 0,-5-23-1969,-3-13-1516,-2-18-2024,-1 21 5521,0-33-6198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7111,'11'-3'1297,"174"-36"3213,112 1-2606,33-5-1608,-109-7-254,21-3 461,-240 53-462,-1-1-1,1 1 1,-1-1 0,1 1 0,-1 0 0,1-1-1,0 1 1,-1 0 0,1 0 0,0 0 0,-1 0-1,1 0 1,-1 1 0,1-1 0,0 0 0,-1 1-1,1-1 1,-1 1 0,1 0 0,-1-1-1,0 1 1,1 0 0,-1 0 0,0 0 0,1 0-1,-1 0 1,0 0 0,0 0 0,1 2 0,-1 1 9,0 0 0,-1 0 0,1 0 0,-1 0 0,0 0 1,0 0-1,-1 0 0,1-1 0,-1 1 0,0 0 0,-2 7 1,-16 62 982,3 0 0,4 1-1,-5 138 1,21-118-387,16 95-1,2 9-1647,-21-186 510,1 44-2310,-2-53 2319,0-1 0,-1 1-1,1-1 1,0 1 0,-1-1 0,0 1 0,1-1 0,-1 0 0,0 1 0,0-1 0,-1 0-1,1 0 1,0 1 0,-1-1 0,1 0 0,-1 0 0,-2 2 0,-15 5-7290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8904,'0'0'3033,"12"3"-1282,27 5-1064,0-1 0,0-2 1,1-2-1,65-3 1,175-25-317,-135 10-256,420-3-2031,-561 18 1627,0 1-1,0-1 1,0 0 0,0 0 0,0-1 0,1 1-1,-1-1 1,0 0 0,0 0 0,-1-1-1,1 1 1,0-1 0,0 1 0,-1-1 0,1-1-1,3-2 1,7-11-4916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51 128,'-9'-50'12524,"28"66"-8206,26 27-4024,-19-14-344,-12-13 303,0 0 1,2-1-1,0-1 1,32 23-1,-34-26-86,-1 0-1,0 0 0,0 1 0,-1 1 0,-1 0 0,12 18 0,-10-13-18,1-2 1,0 0-1,26 23 1,-33-32-45,1 1 1,-1 0-1,0 1 1,0-1 0,-1 1-1,9 19 1,-8-15-40,1 0 0,0-1 0,11 14 1,40 33 16,107 84 1,-97-93-75,80 44 0,-77-51 0,74 58 0,-105-68-7,49 39 17,148 92 1,-158-112 32,123 103 1,-97-69-6,72 36-6,23 20 75,-107-64 113,277 204-29,-34-25-196,-236-174 26,-32-32-10,148 81-1,31 21 25,52 54-27,-259-180-16,28 23 16,110 107 0,-118-100 0,130 96 0,-174-143-14,3 2 8,-1 1 1,0 1-1,-1 0 0,-1 1 1,28 31-1,-44-46 33,-6-10-969,-5-3-2693,0 3-4419,0 4-786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1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6822,'10'9'701,"2"0"0,-1 0 0,1-1 0,0-1 0,0 0 0,1 0 0,0-1 0,21 6 0,-14-6-270,1-1 0,0-1 0,0 0 0,0-2-1,22 0 1,-39-1-283,0-1 0,0 0 0,0 0 1,-1-1-1,1 1 0,0-1 0,0 0 0,-1 0 0,1 0 0,0-1 0,-1 1 0,1-1 0,-1 0 0,1 0 0,-1 0 0,0 0 1,0-1-1,0 1 0,0-1 0,-1 0 0,1 0 0,-1 0 0,1 0 0,-1 0 0,0 0 0,0-1 0,-1 1 0,1-1 1,-1 1-1,1-1 0,-1 0 0,0 1 0,-1-1 0,1 0 0,-1 0 0,1 0 0,-1-4 0,0-16 440,-1-1-1,-2 1 1,0 0-1,-11-43 1,7 37-846,-2-10-32,-5-22 593,11 22-8078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2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19 7303,'0'0'9321,"-9"-4"-8398,-25-9-111,32 12-761,0 1 0,1 0 1,-1 0-1,1 0 0,-1 0 0,1 0 1,-1 0-1,0 1 0,1-1 1,-1 1-1,1-1 0,-1 1 1,1-1-1,-1 1 0,1 0 0,0-1 1,-1 1-1,1 0 0,0 0 1,0 0-1,-3 2 0,-19 27 197,19-25-194,-10 15-17,2 0-1,-18 34 1,27-48-44,1 0 0,-1 0 0,1 1 0,0-1 0,0 1 0,1-1 0,0 1 0,0 0 0,1-1 0,0 1 0,0 0 1,0-1-1,1 1 0,1 7 0,0-10-3,1 0 0,-1 0 0,0-1 0,1 1 0,-1-1 0,1 1 0,0-1 1,1 0-1,-1 0 0,0 0 0,1-1 0,-1 1 0,1-1 0,0 0 0,0 0 0,0 0 1,0 0-1,0-1 0,8 2 0,37 21-21,-46-22 44,-1 0 0,0 0-1,0 0 1,0 0 0,-1 0 0,1 0-1,0 0 1,-1 1 0,1-1-1,-1 1 1,0-1 0,0 1-1,0-1 1,0 1 0,0 0-1,-1-1 1,1 6 0,0-4 94,-1 0 0,0 0 0,-1 0 0,1 1 0,-1-1 0,0 0 0,0 0 0,0 0 0,-1-1 0,1 1 0,-1 0 0,0 0 0,0-1 0,0 1 0,0-1 0,-1 0 0,1 1 0,-1-1 0,0 0 0,0-1 0,0 1 0,0 0 0,-1-1 0,1 0 0,-1 0 0,-5 3 0,-1 0-10,0-1-1,-1 0 1,1 0-1,-1-1 1,0-1-1,0 0 1,0 0-1,-20 0 1,57-4-11815,-12-2 6257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14595,'5'2'1600,"10"-7"-1047,12-19-233,7-7 1408,14-12-1360,4-2-472,9-2 224,1 0 48,1 3-144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10794,'0'0'1015,"0"9"250,-8 102 2076,-2 33-1061,10-130-2128,1 1 0,0-1 0,1 0 1,0 1-1,2-1 0,-1-1 0,10 24 0,-12-35-145,0 0-1,0 0 1,0 1 0,1-1-1,-1 0 1,1 0 0,-1 0-1,1-1 1,-1 1-1,1 0 1,0 0 0,0-1-1,0 1 1,0-1 0,0 0-1,0 0 1,0 0 0,1 0-1,-1 0 1,0 0-1,1 0 1,3 0 0,-4-1 3,0 0 1,0 0 0,0-1 0,-1 1-1,1-1 1,0 1 0,0-1 0,0 0-1,0 0 1,0 0 0,-1 0 0,1 0 0,0 0-1,-1 0 1,1 0 0,-1-1 0,0 1-1,1-1 1,-1 1 0,0-1 0,0 1-1,0-1 1,0 0 0,0 1 0,0-1-1,0 0 1,1-4 0,3-10-242,-1-1-1,0 1 1,-1-1 0,-1 0-1,0 0 1,-1 0 0,-1 0-1,-4-33 1,-3 31-477,7 19 698,0 0 0,0 0 0,0 0 0,0 0 1,-1 0-1,1 0 0,0 0 0,0 0 1,0 0-1,0 0 0,0 0 0,-1 0 0,1 0 1,0 0-1,0 0 0,0 0 0,0 0 0,-1 0 1,1 0-1,0 0 0,0 0 0,0 0 0,0 0 1,0 0-1,-1 0 0,1 0 0,0 0 0,0 0 1,0 1-1,0-1 0,0 0 0,-1 0 0,1 0 1,0 0-1,0 0 0,0 0 0,0 1 1,0-1-1,0 0 0,0 0 0,0 0 0,0 0 1,0 0-1,0 1 0,0-1 0,0 0 0,0 0 1,-1 0-1,1 1 0,0 0 21,0 1 0,0-1 1,0 0-1,-1 1 0,1-1 0,0 1 1,1-1-1,-1 1 0,0-1 0,0 1 1,1-1-1,-1 0 0,1 1 0,-1-1 1,1 1-1,-1-1 0,1 0 0,0 0 0,0 1 1,0-1-1,-1 0 0,3 2 0,2 0 124,-1 0 0,1-1 0,0 0-1,0 1 1,0-1 0,0-1-1,0 1 1,1-1 0,-1 0-1,0 0 1,1-1 0,-1 1-1,0-1 1,10-1 0,-1 0 26,0-1-1,0 0 1,0-1 0,21-7-1,-15 2-39,0-1 0,-1-2 0,0 1 0,-1-2-1,-1-1 1,0 0 0,0-1 0,16-18 0,-21 20-75,-1-1 0,-1 0 0,0 0 0,-1-1 0,0 0-1,-1-1 1,0 0 0,-2 0 0,0 0 0,0-1 0,3-18 0,-9 21-272,-5 11 64,-15 21-6,-20 36 148,28-37 110,1 1 0,1-1 1,1 2-1,0-1 0,2 1 0,0 0 1,1 1-1,1 0 0,1 0 0,-2 23 1,6-41-76,1 0 0,-1 1 0,1-1 0,0 1 0,0-1 0,0 0 0,0 0 1,0 0-1,1 1 0,-1-1 0,1 0 0,0-1 0,0 1 0,0 0 0,0 0 0,0-1 1,1 0-1,-1 1 0,1-1 0,0 0 0,0 0 0,-1 0 0,1-1 0,1 1 0,-1-1 0,0 1 1,0-1-1,0 0 0,1 0 0,-1 0 0,0-1 0,6 1 0,12 2-63,0-2-1,0 0 0,41-3 1,-59 1 32,12 0-116,0-2 0,0 0 0,0 0 0,-1-2 0,1 0 0,17-8 1,-28 11 126,1 0 0,-1 0 1,0 0-1,0 0 0,0-1 1,0 0-1,0 0 0,0 0 0,-1 0 1,1-1-1,-1 1 0,0-1 1,0 0-1,0 0 0,-1 0 1,1 0-1,-1 0 0,0-1 1,0 1-1,-1-1 0,1 1 1,-1-1-1,1-6 0,-2 9 8,0 1-1,0 0 0,0 0 0,0 0 0,0 0 1,0 0-1,-1 0 0,1 0 0,0 0 0,-1 0 1,1 0-1,-1 0 0,1 0 0,-1 0 1,1 0-1,-1 0 0,0 1 0,0-1 0,1 0 1,-1 0-1,0 1 0,0-1 0,0 0 1,0 1-1,1-1 0,-3 0 0,0 0-3,0 0-1,-1 0 1,1 1 0,0-1-1,0 1 1,0 0-1,0 0 1,-1 0-1,-3 1 1,-2 0 43,1 1-1,0-1 1,-1 2-1,1-1 1,0 1-1,-11 6 1,13-5 115,0 1 1,0-1-1,0 1 1,0 0-1,1 1 1,-1-1-1,1 1 1,1 0-1,-1 0 1,-4 9-1,8-13-112,1 0 0,-1 0 0,0 0 0,1 0 1,-1-1-1,1 1 0,0 0 0,-1 0 0,1 0 0,0 0 0,0 0 0,0 0 0,1 0 0,-1 0 0,0 0 0,1 0 0,0 3 0,1-3-40,-1 1 1,1-1-1,0 0 0,0 0 0,0 0 0,0 0 1,0 0-1,0-1 0,0 1 0,0 0 0,1-1 0,-1 0 1,0 1-1,1-1 0,0 0 0,3 1 0,13 3-396,0 0 0,0-1 0,36 3 0,22-4-5876,-32-3-1345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10346,'0'0'2648,"-3"8"-481,-14 36 448,-36 107 705,47-132-3190,2 1-1,0-1 1,1 1 0,1 0 0,1 0 0,1 21 0,0-41-134,0 1 0,0-1 0,0 1 0,0-1 0,0 0-1,0 1 1,0-1 0,0 1 0,0-1 0,0 0 0,1 1 0,-1-1 0,0 1 0,0-1 0,0 0 0,0 1 0,1-1 0,-1 0 0,0 1 0,0-1 0,1 0 0,-1 1 0,0-1-1,1 0 1,-1 0 0,0 1 0,1-1 0,-1 0 0,0 0 0,1 0 0,-1 0 0,0 1 0,1-1 0,0 0 0,14-7-1182,10-18-3220,1-28-4834,-14 23 3522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25 2819,'0'0'13938,"1"9"-13815,14 228-27,-15-226 113,-1-7-1571</inkml:trace>
  <inkml:trace contextRef="#ctx0" brushRef="#br0" timeOffset="1">0 108 4933,'0'0'12363,"13"-52"-11017,14 41-161,12 1-449,5 0-383,2 3-257,1 2-160,-6 1-1474,-12 0-3138,-11-1-3332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5349,'0'0'3080,"-5"8"-2316,-13 25-348,18-33-367,0 1-1,0 0 0,-1-1 1,1 1-1,0-1 1,0 1-1,0-1 0,0 1 1,0 0-1,0-1 1,0 1-1,1-1 0,-1 1 1,0 0-1,0-1 1,0 1-1,0-1 0,1 1 1,-1-1-1,0 1 1,1-1-1,-1 1 1,0-1-1,1 1 0,-1-1 1,0 1-1,1-1 1,-1 0-1,1 1 0,-1-1 1,1 0-1,-1 1 1,1-1-1,-1 0 0,1 0 1,0 1-1,-1-1 1,1 0-1,-1 0 1,2 0-1,27 7 1182,-23-6-740,16 7 55,0 1-1,-1 0 1,0 1-1,0 2 1,25 18 0,90 77 289,-130-102-681,62 52 462,2-4 0,3-2 0,151 77 1,-137-87-571,-7-5-1,-2 4-1,111 73 1,-88-38 26,10 8 42,130 72-1,-120-84 99,-3 4-1,-3 6 1,134 122 0,5 9 425,-53-46-123,-35-16-332,95 78-141,350 287 25,-520-435-79,86 85 52,45 41 240,-140-134-245,-51-42 61,40 52-1,-53-58-75,1-2-1,1 0 0,1-1 1,1 0-1,27 17 0,-14-20-30,8 5 129,-41-22-150,-1 1 0,1-1 0,-1 1-1,1 0 1,-1-1 0,1 1 0,-1 0-1,0 0 1,0 0 0,0-1 0,0 1 0,0 0-1,-1 1 1,1-1 0,-1 0 0,1 0 0,-1 0-1,0 0 1,1 4 0,-1-5 68,-3 17-3140,3-17 2847,0-1 0,-1 0 1,1 1-1,0-1 0,-1 1 0,1-1 0,0 0 0,-1 1 1,1-1-1,-1 0 0,1 1 0,-1-1 0,1 0 0,-1 0 1,1 0-1,-1 1 0,1-1 0,-1 0 0,1 0 0,-1 0 1,1 0-1,-1 0 0,1 0 0,-1 0 0,1 0 0,-1 0 1,1 0-1,-1 0 0,1 0 0,-1 0 0,1-1 0,-2 1 1,-9-5-8278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101 509 5157,'1'7'606,"7"35"2729,-8-41-3242,0 0 0,1-1 0,-1 1 0,0 0 0,0 0 0,1-1 0,-1 1 0,0 0 0,1-1 0,-1 1 0,0-1 0,1 1 0,-1 0 0,1-1 0,-1 1 0,1-1 0,0 1 0,-1-1 0,1 0 0,-1 1 0,1-1 0,0 0 0,-1 1 0,1-1 0,0 0 0,0 0 0,-1 1 0,1-1 0,0 0 0,0 0 0,-1 0 0,1 0 0,0 0 0,0 0 0,-1 0 0,1 0 0,0 0 0,-1-1 0,1 1 1,0 0-1,0 0 0,-1-1 0,1 1 0,0 0 0,-1-1 0,1 1 0,-1 0 0,2-2 0,0 0 128,0 0 0,0 0 0,-1-1 0,1 1 0,0-1 0,-1 1 0,1-1 1,-1 0-1,0 1 0,0-1 0,0 0 0,-1 0 0,2-6 0,4-43 1040,-6 47-1106,2-18 137,-1-1 0,-1 1 0,-1-1 0,-2 1 0,0-1 0,-7-23 0,6 32-164,-2 0 0,0 0-1,0 1 1,-2 0-1,0 0 1,0 0 0,-1 1-1,-1 1 1,0 0 0,-12-12-1,14 17-15,1 0-1,0-1 1,0 0-1,1-1 1,-8-13-1,14 21-108,-1-1-1,0 1 0,1-1 1,-1 1-1,1-1 1,-1 0-1,1 1 0,0-1 1,0 1-1,0-1 1,0 0-1,0 1 0,0-1 1,0 0-1,0 1 1,0-1-1,2-3 0,-1 4-5,0-1 0,0 0 0,1 1 0,-1-1-1,1 1 1,-1 0 0,1-1 0,-1 1 0,1 0-1,0 0 1,0 0 0,-1 0 0,1 0-1,0 0 1,0 1 0,0-1 0,0 1 0,4-1-1,-1-1-9,0 1 0,1 1-1,-1-1 1,0 1 0,1 0-1,-1 0 1,1 0 0,-1 1-1,0 0 1,1 0 0,-1 0-1,0 1 1,0 0 0,0 0-1,0 0 1,0 0 0,7 5-1,2 4 50,0 0-1,-1 1 1,0 1-1,11 14 1,-17-17-499,1-1 1,0 1-1,1-2 0,0 1 1,1-1-1,-1-1 0,1 0 1,1 0-1,-1-1 1,22 9-1,8-9-3899,4-5-1889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2851,'0'0'16362,"7"10"-16037,22 33 172,-26-37-293,-1 1 1,1-1-1,-1 1 1,0-1-1,-1 1 1,0 0-1,0-1 1,0 1-1,-1 0 1,0 0-1,0 0 0,-3 10 1,2 8 180,0 10-214,0-23-202,0 0 0,1-1 1,0 1-1,1 0 0,0-1 0,1 1 0,0-1 0,7 19 0,-2-23-1584,-7-7 1360,1 0 0,-1 0 1,1 0-1,-1 0 0,1 0 1,-1 0-1,1 0 0,-1 0 1,1 0-1,-1 0 0,1 0 1,-1 0-1,1-1 0,-1 1 1,0 0-1,1 0 0,-1 0 1,1-1-1,-1 1 1,0 0-1,1-1 0,-1 1 1,1 0-1,-1-1 0,0 1 1,0-1-1,1 1 0,-1 0 1,0-1-1,0 1 0,1-1 1,-1 1-1,0-1 0,0 1 1,0-1-1,0 1 0,0-1 1,0 0-1,1-12-6012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10698,'0'0'8718,"10"-4"-7779,33-15-249,-7 2-394,0 2 0,1 1 0,70-16 0,-97 30-653,9-1-2856,-14-16-10001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10314,'0'0'7303,"26"-66"-6054,0 47-288,5 0-577,4 4-288,7 1-96,2 3-224,-4 5-641,1 2-961,-10 4-1537,-4 0-1826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8008,'0'0'9160,"0"57"-8327,0-25-385,0 6-383,0-1-1,0-1-32,0-6-96,0-7-97,0-7-191,0-11-449,8-15-2434,3-15 801,0-8-1025,0-6-2179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7559,'0'0'3961,"-4"11"-3395,-1 1-120,1 2 1,0-1-1,1 0 0,1 1 0,0 0 0,0-1 1,2 1-1,0 0 0,0 0 0,1-1 0,4 22 1,0-21-987,16 48 2155,-5-34-3394,4-10-5231</inkml:trace>
  <inkml:trace contextRef="#ctx0" brushRef="#br0" timeOffset="1">1 229 2723,'0'0'16976,"25"-57"-15919,1 47-609,3 0-352,4-1-576,-3 2-2755,-3-2-4004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6977 1 2114,'0'0'10922,"-7"4"-10484,-10 7-240,1 0-1,1 1 1,0 1-1,0 0 1,1 1-1,-22 29 1,12-12-94,-1-1 0,-2-2 0,-45 39 0,49-51 14,0-1 0,-1 0 1,-1-2-1,0 0 0,-29 8 0,17-5-154,-40 17 772,-118 71 1,-306 195-539,185-120-125,-67 44 51,-490 324 31,247-216-578,255-144 296,-153 72-88,111-58 153,-543 314 14,126-15-59,762-457 104,-1-3 0,-2-2 1,-120 42-1,173-77-298,19-12-2750,5-9-4663,-6 10 1804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11018,'0'0'3273,"0"11"-1955,-5 48-114,1-25-591,2 1 0,2 36 0,-1-69-584,1 1-1,0-1 0,0 0 0,1 0 1,-1 1-1,0-1 0,1 0 1,0 0-1,-1 0 0,1 0 1,0 0-1,0 0 0,0 0 0,0 0 1,0 0-1,1 0 0,-1-1 1,0 1-1,1 0 0,-1-1 0,1 1 1,0-1-1,0 0 0,-1 1 1,1-1-1,0 0 0,0 0 0,0 0 1,0 0-1,0-1 0,1 1 1,-1 0-1,0-1 0,0 0 1,0 1-1,0-1 0,1 0 0,-1 0 1,0 0-1,0-1 0,5 0 1,1-1 16,1 0 1,-1-1-1,1 0 1,-1-1 0,0 0-1,0 0 1,0-1-1,-1 0 1,9-7 0,46-47 34,-43 38-32,37-29 0,-56 50-43,0 0 0,0 0-1,1-1 1,-1 1 0,0 0 0,0 0 0,1 0 0,-1 0 0,0 0 0,0 0 0,0 0 0,1-1 0,-1 1 0,0 0 0,0 0 0,1 0-1,-1 0 1,0 0 0,0 0 0,1 0 0,-1 0 0,0 0 0,0 1 0,1-1 0,-1 0 0,0 0 0,0 0 0,1 0 0,-1 0 0,0 0-1,0 0 1,0 0 0,1 1 0,-1-1 0,0 0 0,0 0 0,0 0 0,0 1 0,1-1 0,-1 0 0,0 0 0,0 0 0,0 1 0,0-1-1,0 0 1,0 0 0,1 1 0,3 19 180,-4 36 192,0-44-198,0-11-173,0 0 0,0 0 0,0 0 1,0 0-1,0 0 0,0 0 0,0 0 1,1 0-1,-1 0 0,0 0 0,1 0 1,-1 0-1,1 0 0,-1 0 0,1 0 1,-1 0-1,1 0 0,-1-1 0,1 1 1,0 0-1,0 0 0,-1-1 1,1 1-1,0 0 0,0-1 0,0 1 1,0-1-1,0 1 0,-1-1 0,1 1 1,2-1-1,0 1 12,1-1-1,0 0 1,-1 0 0,1 0 0,-1 0 0,1 0 0,-1-1-1,1 0 1,5-1 0,6-3 33,1-1 0,-1-1 0,15-8 0,0-3-31,-18 10-42,0 0-1,1 1 1,0 0-1,1 1 1,-1 0-1,1 1 1,0 1-1,16-3 1,-29 7 13,0 0-1,0 1 1,0-1-1,-1 0 1,1 0-1,0 1 1,0-1-1,0 1 1,0-1-1,0 0 1,-1 1-1,1 0 1,0-1-1,0 1 1,-1-1-1,1 1 1,0 0 0,-1 0-1,1-1 1,-1 1-1,1 0 1,-1 0-1,1 0 1,-1-1-1,1 1 1,-1 0-1,0 0 1,0 0-1,1 0 1,-1 0-1,0 0 1,0 0-1,0 0 1,0 0-1,0 0 1,0 0 0,0 0-1,-1-1 1,1 1-1,0 2 1,-8 55-504,3-30-3722,5-28 4079,0 1 0,0-1-1,1 0 1,-1 0-1,0 1 1,0-1-1,0 0 1,0 0-1,0 0 1,1 1-1,-1-1 1,0 0-1,0 0 1,0 0-1,1 0 1,-1 0-1,0 1 1,0-1-1,1 0 1,-1 0-1,0 0 1,0 0-1,0 0 1,1 0-1,-1 0 1,0 0-1,0 0 1,1 0 0,-1 0-1,0 0 1,0 0-1,1 0 1,-1 0-1,0 0 1,0 0-1,1 0 1,-1 0-1,0 0 1,0 0-1,1-1 1,-1 1-1,0 0 1,0 0-1,0 0 1,1 0-1,-1 0 1,0-1-1,14-8-5170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6887,'0'31'6428,"1"10"-3416,-2-32-3046,1-1 0,-1 0 0,0 0 0,-1 0-1,1 0 1,-2 0 0,1 0 0,-1 0 0,-1-1-1,-5 11 1,-15 17 136,-33 38 1,32-44 331,-34 54 0,47-51 168,12-31-584,0 0 1,0-1 0,0 1 0,0 0 0,0 0 0,1-1-1,-1 1 1,0 0 0,0-1 0,0 1 0,1 0 0,-1 0 0,0-1-1,1 1 1,-1-1 0,1 1 0,-1 0 0,1-1 0,-1 1-1,1-1 1,-1 1 0,1-1 0,-1 1 0,2 0 0,2 0 7,1 0 1,-1 0 0,1 0 0,0-1-1,-1 1 1,1-1 0,-1 0 0,1 0-1,0-1 1,6-1 0,30-6 74,0-2 1,-1-2-1,67-30 0,7-2-58,-72 33-269,-14 3-1987,-9 2-2966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91 2851,'0'0'5861,"2"-9"-3346,-1 6-2316,2-8 902,0 0 1,0-1-1,-1 1 1,0-15-1,-2 26-1037,-1-1 0,1 1 0,-1-1 0,1 0 0,-1 1 0,0-1 0,1 1 0,-1 0 0,0-1 0,1 1 0,-1-1-1,0 1 1,1 0 0,-1 0 0,0-1 0,0 1 0,1 0 0,-1 0 0,0 0 0,0 0 0,1 0 0,-1 0 0,0 0 0,0 0 0,1 0-1,-1 0 1,0 0 0,0 0 0,1 1 0,-1-1 0,0 0 0,0 1 0,1-1 0,-1 0 0,0 1 0,-31 12 197,14-1-185,0 1 0,1 0 0,-27 28 0,39-36-76,0 0-1,1 1 0,-1 0 0,1 0 1,1 0-1,-1 1 0,1-1 0,0 1 1,0 0-1,1 0 0,-1 0 1,2 0-1,-1 0 0,0 14 0,2-20 1,0 0-1,1 0 0,-1 0 0,0 0 1,1 0-1,-1 0 0,1 0 0,0 0 1,-1 0-1,1 0 0,0-1 0,-1 1 1,1 0-1,0 0 0,0-1 0,0 1 0,0-1 1,0 1-1,-1-1 0,1 1 0,0-1 1,0 1-1,0-1 0,0 0 0,1 0 1,-1 1-1,0-1 0,0 0 0,0 0 1,0 0-1,1 0 0,44 1-95,-35-2-24,32-1-329,-29 0 359,-1 1-1,0 1 0,24 2 1,-35-2 102,-1 1 1,1-1-1,-1 1 1,1-1-1,-1 1 1,1 0-1,-1 0 1,1 0-1,-1-1 1,0 1-1,0 1 1,1-1-1,-1 0 1,0 0-1,0 0 1,0 1-1,0-1 1,0 0-1,-1 1 1,1-1-1,0 1 1,-1-1-1,1 1 1,-1-1-1,1 1 1,-1-1-1,0 1 1,1 0-1,-1-1 1,0 1-1,0 0 1,0-1-1,0 1 1,-1-1-1,1 1 1,-1 2-1,0 1 152,0 0 1,0 0-1,-1 0 0,1 0 0,-1 0 0,0-1 1,0 1-1,-1-1 0,1 1 0,-7 7 1,2-6-50,0-1 1,0 1 0,-1-1 0,1 0 0,-1-1 0,-1 0 0,1 0 0,0-1 0,-1 0 0,1-1 0,-1 1 0,0-2 0,0 1 0,0-1 0,0-1 0,0 1 0,-10-2 0,18 1-896,17-1-7841,0-4 3448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2146,'0'0'16485,"0"11"-15535,-11 106 213,5-72-650,0 75 0,6-119-518,-1 0 0,1 1 0,0-1 0,0 0-1,0 1 1,0-1 0,0 0 0,0 0 0,1 1 0,-1-1 0,0 0 0,1 0 0,-1 0 0,1 1-1,-1-1 1,1 0 0,-1 0 0,1 0 0,0 0 0,0 0 0,-1 0 0,1 0 0,0 0-1,0 0 1,0 0 0,0-1 0,0 1 0,0 0 0,0-1 0,1 1 0,1 0 0,-2-1-163,0-1 0,1 1 1,-1-1-1,0 1 1,0-1-1,0 0 0,0 1 1,0-1-1,0 0 0,0 0 1,0 0-1,0 0 1,0 0-1,-1 0 0,1 0 1,0 0-1,-1 0 0,1-1 1,-1 1-1,1 0 0,-1 0 1,1 0-1,-1-1 1,0 1-1,0 0 0,0-1 1,1 1-1,-1 0 0,0 0 1,-1-3-1,2-22-5090,-1-5-1858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10730,'0'0'11125,"10"-8"-9817,16-8-1104,2 0 0,0 2 0,1 1 0,53-16 0,-43 19-2178,-12 8-5480,-43 19-6244</inkml:trace>
  <inkml:trace contextRef="#ctx0" brushRef="#br0" timeOffset="1">39 197 4292,'0'0'15311,"52"-5"-14415,-14-9-351,-3-3-417,-4 5-64,-1 6-288,-8 3-865,-9 3-801,-4 0-576,-9 7-609,0 3-961,-4 0-2722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9929,'0'0'8937,"52"-9"-7624,-16-13-256,8-1-384,-1-2-289,-3 4-256,-7 5-192,-9 8-833,-8 4-1217,-8 1-2946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3544 3716,'0'0'6176,"6"-9"-5840,2-2-167,1 0 0,1 0 0,-1 1 1,2 1-1,-1 0 0,1 0 0,1 1 0,0 1 0,0-1 0,0 2 0,15-6 0,607-272-181,-352 148 3,305-165 102,-528 269-90,453-280 26,-72 40 27,-88 60-46,166-90 786,443-188-230,-496 240-431,131-62-126,344-165 952,-917 463-709,-18 10-181,0 0 0,0 1 0,1 0 0,-1 0 0,1 0 0,0 0 0,0 1 0,7-2 1,-13 4-78,-4-1-2412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94 4068,'0'0'4890,"-6"-9"-4346,-21-31-95,26 39-389,0 0 0,0-1 0,0 1 0,0 0 0,0-1 0,1 1 0,-1-1 0,0 1 0,1-1 0,-1 0 0,1 1 0,0-1 0,-1 1 0,1-1 0,0 0 0,0 1 0,0-1 0,0 0 0,1 1-1,-1-1 1,0 1 0,1-3 0,0 3 75,0 0 0,-1 1 0,1-1 0,0 0 0,-1 1 0,1-1 0,0 1 0,0 0 0,0-1-1,0 1 1,-1 0 0,1-1 0,0 1 0,0 0 0,0 0 0,0 0 0,0 0 0,0 0 0,0 0-1,-1 0 1,1 0 0,0 0 0,0 0 0,0 0 0,0 0 0,0 1 0,1 0 0,12 1-49,0 0 0,0 0 0,-1-1 0,1-1 0,26-3 0,5 1-74,-44 2-17,0-1 0,1 1 0,-1 0 0,1 0-1,-1 0 1,1 1 0,-1-1 0,1 0 0,-1 0 0,0 1 0,1-1 0,-1 1-1,0-1 1,1 1 0,-1-1 0,0 1 0,0 0 0,1 0 0,-1 0 0,0 0-1,0 0 1,0 0 0,0 0 0,0 0 0,1 2 0,-1 0 26,0 0 0,-1 0 1,0 1-1,1-1 1,-1 0-1,0 0 0,0 1 1,-1-1-1,1 0 0,-1 0 1,-1 6-1,-2 5 375,-2-1 0,1 1 0,-1-1 0,-1 0 0,-16 23 0,14-23-133,1 0 1,0 1 0,1 0-1,-10 26 1,16-30-2647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10890,'0'0'4234,"-2"10"-3364,-1 3-729,1 1-1,0 0 1,1 0 0,1 0-1,0-1 1,1 1 0,0 0 0,1 0-1,1 0 1,5 18 0,6 1-362,20 64 336,-31-86-1387,-1 1 0,0 0 0,0 20 0,-4-16-2556,-9-2-1521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8488,'0'0'5926,"78"-16"-4677,-35-1-320,2-3-609,-2-1-224,-3 4-96,-7 0-160,-9 3-288,-6 5-449,-11 5 32,-7 0-897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7239,'0'0'4324,"27"-47"-1986,8 35-320,13-1-545,10 2-384,10-2-608,2 0-321,-1-1-96,-4 1-1089,-9-4-1473,-12-2-2115,-7-6-4643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1 320,'0'0'10613,"-11"5"-8387,-16 10-563,-44 31 0,64-41-1314,0 0 1,0 0-1,0 1 1,1 0-1,0 0 1,0 1-1,1 0 1,-1 0-1,2 0 1,-1 0-1,1 1 0,-6 14 1,9-21-340,1 0 1,0 0-1,0 0 1,0 0-1,0 0 1,0 0-1,0 0 1,0 0-1,0 0 0,0 0 1,0 0-1,1 0 1,-1 0-1,0 0 1,1 0-1,-1 0 1,0 0-1,1 0 0,-1 0 1,1-1-1,0 1 1,-1 0-1,1 0 1,0-1-1,-1 1 1,1 0-1,0-1 1,0 1-1,1 0 0,1 1 3,0-1-1,0 0 0,1 1 0,-1-1 0,1-1 1,-1 1-1,1 0 0,6-1 0,1 1-4,1-2 1,0 0-1,-1 0 0,19-5 0,-21 3-26,-1 0 0,0-1-1,0 0 1,0-1-1,-1 0 1,0 0 0,1 0-1,9-11 1,-14 14 11,-1-1 1,1 1 0,-1-1-1,0 1 1,0-1 0,1 0-1,-2 0 1,1 0 0,0 0-1,-1 0 1,1 0-1,-1 0 1,0-1 0,0 1-1,0 0 1,-1-1 0,1 1-1,-1-1 1,0 1 0,0-1-1,0 1 1,0 0-1,-1-1 1,1 1 0,-2-4-1,-1 4 1,0 1-1,0-1 0,0 1 0,0 0 1,0 0-1,-1 1 0,1-1 1,0 1-1,-1-1 0,0 1 0,1 0 1,-1 1-1,0-1 0,1 0 0,-1 1 1,0 0-1,0 0 0,1 0 0,-1 1 1,0-1-1,0 1 0,-5 1 1,9-1 4,0-1 1,0 0 0,0 1 0,0-1-1,0 0 1,0 0 0,0 1 0,0-1-1,0 0 1,0 0 0,1 1 0,-1-1-1,0 0 1,0 0 0,0 1 0,1-1-1,-1 0 1,0 0 0,0 0 0,0 1-1,1-1 1,-1 0 0,0 0 0,0 0-1,1 0 1,-1 0 0,0 0 0,0 1-1,1-1 1,-1 0 0,0 0 0,1 0-1,-1 0 1,0 0 0,0 0 0,1 0 0,-1 0-1,0 0 1,1 0 0,-1 0 0,0-1-1,0 1 1,1 0 0,-1 0 0,0 0-1,1 0 1,18 1 1,135-12-134,1 0-704,-153 11 848,-1 0 0,1 0 0,0 0 0,0 0 0,0 0 0,-1 0 0,1 1 0,0-1 0,0 1 0,-1-1 0,1 1 0,0-1 0,-1 1 1,1 0-1,-1 0 0,1 0 0,-1 0 0,1 0 0,-1 0 0,1 0 0,-1 1 0,0-1 0,0 0 0,0 1 0,0-1 0,0 1 0,0-1 0,0 1 0,0-1 0,-1 1 0,2 2 0,-1 3 232,0 1 1,-1 0-1,1-1 0,-2 1 1,1-1-1,-2 10 0,-1 16 384,4-33-618,-1 1 1,1-1 0,-1 1-1,1-1 1,-1 1-1,1-1 1,-1 0-1,1 1 1,-1-1 0,1 0-1,0 1 1,-1-1-1,1 0 1,0 0 0,-1 1-1,1-1 1,0 0-1,-1 0 1,1 0 0,0 0-1,-1 0 1,1 0-1,0 0 1,-1 0 0,1 0-1,0-1 1,-1 1-1,1 0 1,0 0-1,-1 0 1,2-1 0,24-7 180,-1-4-134,38-24 0,-51 27-469,1 0-1,1 1 1,-1 1-1,1 0 0,1 1 1,-1 0-1,1 1 1,0 1-1,28-5 0,-41 9 402,-1 0 0,0 0 0,0 0 0,0-1 0,0 1 0,0 0 1,0 0-1,0 0 0,1 1 0,-1-1 0,0 0 0,0 0 0,0 1 0,0-1 0,0 0 0,0 1 0,0-1 0,0 1 0,0 0 0,0-1 0,0 1 0,0 0 0,-1-1 0,1 1 0,0 0 0,0 0 0,-1 0 0,1 0 0,0 0 0,-1 0 0,1 0 0,-1 0 0,1 0 0,-1 0 0,0 0 0,1 0 0,-1 0 0,0 0 0,0 0 0,0 0 0,0 0 0,0 0 0,0 1 0,0-1 0,0 0 0,0 0 0,0 0 0,-1 0 0,1 0 0,-1 1 0,-3 11 741,0-2-1,-1 1 0,-12 22 1,1-1 382,15-32-1083,1 0 0,0-1 0,-1 1-1,1 0 1,0-1 0,0 1 0,0 0 0,-1-1-1,1 1 1,0 0 0,0 0 0,0-1-1,0 1 1,0 0 0,0-1 0,1 1 0,-1 0-1,0-1 1,0 1 0,0 0 0,1-1 0,-1 1-1,0 0 1,1-1 0,-1 1 0,1 1 0,16-6-318,18-23-4599,-11 2-2264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5477,'0'0'13010,"0"10"-12231,1 24-612,1-1 1,2 0-1,1 0 0,2 0 1,11 32-1,-8-51-674,-4-25-2044,-3-27-4310,-8 13 2019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6887,'0'0'9096,"47"-53"-7398,-15 36-449,2 0-512,7 0-481,-3 4-160,-3 2-32,-9 4-416,-6 3-513,-9 4-769,-7 0-672,-8 9-3555,-13 0 319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49 5317,'0'0'12332,"64"-3"-10699,-38-8-896,5-2-385,-5 4-256,-4 0-288,-4 8-1473,-7-1-1474,-5 2-705</inkml:trace>
  <inkml:trace contextRef="#ctx0" brushRef="#br0" timeOffset="1">0 294 7815,'0'0'8937,"52"-22"-6951,-17-3-577,5-3-576,0-3-577,-1 3-160,-4 6-288,-2 5-1730,-6 2-3107,-7 5-2241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1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9822 320,'-4'3'349,"-2"4"3301,16-3-2118,-9-5-1446,0 0 0,0 0 1,1 0-1,-1 0 0,0 0 0,0 0 0,-1 0 1,1 0-1,0 0 0,0-1 0,0 1 1,-1 0-1,1 0 0,-1-1 0,1 1 1,-1-1-1,1 1 0,-1 0 0,0-1 0,0 1 1,0-2-1,0 1-30,1 1-1,-1-1 1,0 1-1,0-1 1,1 0 0,-1 1-1,1-1 1,-1 1 0,1-1-1,0 1 1,-1 0-1,1-1 1,0 1 0,0 0-1,0-1 1,0 1-1,0 0 1,0 0 0,1 0-1,-1 0 1,0 0 0,3-2-1,-1 3-11,0 0 0,1-1 0,-1 1 0,0-1 1,0 0-1,0 0 0,0 0 0,0-1 0,-1 1 0,1-1 0,0 1 0,-1-1 0,1 0 0,-1 0 0,1 0 0,-1-1 0,0 1 1,0 0-1,3-4 0,5-5 745,20-35-399,-23 36-384,-1 1 0,0 0 1,0-1-1,-1 0 0,-1-1 0,1 1 1,-2-1-1,3-11 0,15-97 53,-5 23 13,7 6 245,53-136 1,139-334 333,-132 328-625,-16 41 66,172-598 957,-188 594-929,176-728 195,-116 259 768,-42-8-187,-56 525-799,7-102-270,-13-262-1,-14 406 234,-35-169-1,-46-100 143,65 283-208,-144-497 442,70 260-210,-90-265 650,133 399-864,-132-435-120,42 267 206,102 267 177,32 70-394,2-1 0,0 1 0,2-1 0,-5-41 0,5-48-5788,14 113 275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13 334 5125,'-1'1'139,"0"0"0,0 0 0,0 0 1,0 0-1,0 0 0,0 0 0,0 0 0,1 1 1,-1-1-1,0 0 0,1 1 0,-1-1 0,1 0 0,-1 1 1,1-1-1,0 1 0,-1-1 0,1 0 0,0 1 1,0-1-1,0 1 0,0-1 0,0 1 0,0-1 1,1 1-1,-1-1 0,0 0 0,1 1 0,-1-1 0,1 0 1,1 3-1,-1-3-48,0 0 0,0 0 0,0-1 0,0 1 0,0 0 0,0-1 0,0 1 0,0 0 0,1-1 0,-1 1 0,0-1 0,0 0 0,1 1 0,-1-1 0,0 0 0,0 0 0,1 0 0,-1 0 0,0 0 0,1 0 0,-1 0 0,0 0 0,1-1 0,-1 1 0,0 0 0,0-1 0,1 1 0,-1-1 0,0 1 0,0-1 0,0 0 0,0 0 0,0 1 0,2-3 0,4-3 120,0-1-1,0 0 1,0 0-1,-1 0 1,0-1 0,0 0-1,-1 0 1,0-1 0,5-13-1,2-6-22,14-51 0,-21 61-186,0 0 0,-2 0 0,0-1 0,-1 0 0,-1 1 0,0-1 0,-3-18 0,2 36-5,0 0 0,0 1-1,0-1 1,0 1 0,0-1-1,0 0 1,0 1 0,0-1-1,-1 1 1,1-1-1,0 1 1,0-1 0,-1 0-1,1 1 1,0-1 0,-1 1-1,1-1 1,0 1 0,-1-1-1,1 1 1,-1 0-1,1-1 1,-1 1 0,1 0-1,-1-1 1,1 1 0,-1 0-1,1-1 1,-1 1-1,0 0 1,0 0 0,0 0-1,1 0 1,-1 0 0,0 1-1,1-1 1,-1 0-1,1 1 1,-1-1 0,0 1-1,1-1 1,-1 1-1,1-1 1,0 1 0,-1-1-1,1 1 1,-1-1-1,1 1 1,0 0 0,-1-1-1,1 1 1,0 0-1,0-1 1,0 1 0,-1 0-1,1-1 1,0 1-1,0 0 1,0 1 0,-1 6 2,0 1 1,1-1-1,0 1 1,0 0-1,1-1 1,0 1 0,0 0-1,1-1 1,0 0-1,1 1 1,0-1-1,0 0 1,1 0-1,0-1 1,6 11 0,-5-12-19,0 0 0,0-1 0,0 0 1,0 0-1,1 0 0,0-1 0,0 0 1,0 0-1,0 0 0,1-1 0,0 1 1,0-2-1,-1 1 0,1-1 1,1 0-1,-1-1 0,0 1 0,12 0 1,-17-2 5,5 1-400,1-1 0,0 1 0,-1-1 0,1-1 0,0 1 0,0-1 0,-1-1 0,1 1 0,12-5 0,-1-9-3607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4100,'0'0'15422,"60"74"-14706,-49-64-650,1-1 0,0 0-1,19 11 1,-27-18-194,0 0 1,0 1-1,0-2 0,1 1 0,-1-1 0,0 1 0,1-1 0,-1 0 0,1-1 0,0 1 0,-1-1 0,1 0 0,-1 0 0,1 0 1,0-1-1,4 0 0,-6-1-381,-1 1 1,1-1-1,-1 1 0,0-1 1,1 0-1,-1 0 1,0 0-1,0 0 0,0 0 1,0 0-1,-1-1 1,1 1-1,2-6 1,16-35-5836,-10 19 3467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1057,'0'0'14782,"-8"0"-14072,6 0-676,-1-1 0,1 1 0,0 0-1,-1 0 1,1 0 0,0 0 0,0 1 0,-1-1 0,1 1 0,0-1 0,0 1-1,0 0 1,0 0 0,0 0 0,0 0 0,-3 2 0,2 0 31,-1 1 0,1 1 1,0-1-1,0 0 0,0 1 1,0 0-1,1-1 0,-2 7 1,-102 247 1033,104-244-1293,3-9-1548,10-21-9497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5029,'-1'18'8328,"-2"6"-4272,-2 15-4016,-17 56 1,22-94-78,0-1 0,0 0 0,0 0 1,0 0-1,-1 0 0,1 0 0,0 0 0,0 1 1,0-1-1,0 0 0,0 0 0,-1 0 0,1 0 0,0 1 1,0-1-1,0 0 0,0 0 0,0 0 0,0 0 1,0 1-1,0-1 0,0 0 0,0 0 0,0 0 0,0 1 1,0-1-1,0 0 0,0 0 0,0 0 0,0 1 0,0-1 1,0 0-1,0 0 0,0 0 0,0 1 0,0-1 1,0 0-1,1 0 0,-1 0 0,0 1 0,0-1 0,0 0 1,0 0-1,0 0 0,1 0 0,-1 0 0,0 0 1,0 1-1,0-1 0,0 0 0,1 0 0,-1 0 0,0 0 1,11-10-2621,12-22-3204,-11 6 923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5189,'0'0'8632,"0"7"-8429,-2 35-157,-1 0 0,-16 71 1,19-112-235,0-1 1,0 1 0,0-1 0,0 1 0,-1-1-1,1 1 1,0-1 0,0 1 0,-1-1-1,1 1 1,0-1 0,0 1 0,-1-1-1,1 1 1,-1-1 0,1 1 0,0-1-1,-1 0 1,1 1 0,-1-1 0,1 0-1,-1 1 1,1-1 0,-1 0 0,1 0-1,-1 0 1,1 1 0,-1-1 0,1 0-1,-1 0 1,1 0 0,-1 0 0,0 0-1,1 0 1,-1 0 0,1 0 0,-1 0-1,1 0 1,-2-1 0,-8 1-2770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4324,'0'0'12140,"59"-6"-11756,-32 6-224,-1 0-865,0 0-1985,-2 0-1122,-8-8-1953</inkml:trace>
  <inkml:trace contextRef="#ctx0" brushRef="#br0" timeOffset="1">325 1 6566,'0'0'9406,"-7"11"-9245,-2 4-147,2-1 0,0 1 0,1 0 0,0 0 0,1 1 0,1 0 0,-5 30 0,8-33-158,-3 48 376,5-20-2813,-1-40 2453,0-1 0,0 0 0,0 0 1,0 1-1,0-1 0,0 0 0,0 1 1,0-1-1,0 0 0,0 1 0,1-1 1,-1 0-1,0 0 0,0 1 0,0-1 1,0 0-1,1 0 0,-1 1 0,0-1 1,0 0-1,0 0 0,1 1 0,-1-1 1,0 0-1,1 0 0,-1 0 0,0 0 1,0 0-1,1 1 0,-1-1 0,0 0 1,1 0-1,-1 0 0,0 0 0,1 0 1,-1 0-1,0 0 0,0 0 0,1 0 1,-1 0-1,0 0 0,1 0 0,0 0-299,5 0-4233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2402,'0'0'18556,"8"-3"-18246,46-11-155,-37 11-98,0-1-1,0-1 1,-1 0-1,23-11 0,-35 14-47,-1 0 0,1 0 0,-1 0-1,0-1 1,0 1 0,1-1 0,-1 0 0,-1 1-1,1-2 1,0 1 0,-1 0 0,0 0-1,0-1 1,0 1 0,0-1 0,0 0 0,-1 1-1,1-1 1,-1 0 0,0 0 0,0 0-1,-1 0 1,1 0 0,-1-6 0,0 10-13,0-1 1,0 1-1,0-1 1,0 1-1,0 0 0,0-1 1,0 1-1,0-1 1,0 1-1,-1-1 1,1 1-1,0-1 0,0 1 1,0 0-1,-1-1 1,1 1-1,0-1 1,-1 1-1,1 0 0,0-1 1,-1 1-1,1 0 1,0-1-1,-1 1 1,1 0-1,0 0 0,-1 0 1,1-1-1,-1 1 1,1 0-1,-1 0 1,1 0-1,-1-1 1,-20 4-95,-18 17 18,32-15 108,0 1 1,0 0 0,0 0-1,1 0 1,0 1 0,0 0-1,1 0 1,0 0 0,0 1-1,1 0 1,0 0 0,0 0-1,1 0 1,0 1 0,0-1-1,1 1 1,0 0 0,-1 12-1,3-19-22,0-1 0,1 1 0,-1 0 0,0 0 0,0-1 0,1 1 0,-1 0 0,1-1 0,0 1 0,-1 0 0,1-1 0,0 1 0,0-1 0,0 1 0,0-1 0,0 0 0,1 1 0,-1-1 0,0 0 0,3 2 0,-1-1-17,1 0 0,0 0 0,0 0 0,0 0-1,0-1 1,0 0 0,0 0 0,7 1 0,1 0-195,1-1 1,-1-1 0,1 0 0,-1-1-1,16-3 1,-17 1-264,-1 0-1,0 0 1,1-1 0,-2 0-1,1-1 1,0 0 0,14-11-1,-14 8-863,1 0 0,-1-1-1,-1 0 1,0-1-1,14-19 1,3-14-4417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8488,'0'0'7976,"-33"57"-7624,25-31-256,-1-2-64,4-2-32,-1-4 0,6-4-160,0-4-128,0-4-257,0-4-160,4-2-352,1 0-896,-5-9-4806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5733,'0'0'10602,"57"-24"-9352,-28 19-354,4 3-447,2-3-257,-6 1-160,-3 3-352,-4 0-1186,-9 1-992,-4 0-609,-4 0 160</inkml:trace>
  <inkml:trace contextRef="#ctx0" brushRef="#br0" timeOffset="1">65 104 128,'0'0'12972,"66"-2"-11626,-42-3-482,-6 1-415,-1 0-353,-6 3-224,-4 1-737,-9 9-4420,-9-2 929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5669,'0'0'11371,"62"-6"-10378,-33 0-256,-1-2-321,-3 0-256,3 4-64,-6 2-576,-9 2-1346,-2 0-1569,-6 0-833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2370,'17'-55'3846,"0"-2"4341,-20 76-5050,5 23-2667,0-14-73,-12 75 735,1-15-2366,11-30-7974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8040,'0'0'8253,"10"-9"-6849,2 1-1133,0-1 1,1 1 0,-1 1-1,1 0 1,1 1-1,-1 1 1,20-6-1,-1 5-94,63-4-1,-1 0-6102,-93 10 5855,-1 0 1,0 0-1,0 0 0,0 0 0,1 0 0,-1 0 1,0 0-1,0 0 0,0 0 0,0 0 0,1 0 1,-1 0-1,0-1 0,0 1 0,0 0 0,0 0 1,1 0-1,-1 0 0,0 0 0,0 0 0,0-1 1,0 1-1,0 0 0,0 0 0,1 0 0,-1 0 0,0 0 1,0-1-1,0 1 0,0 0 0,0 0 0,0 0 1,0-1-1,0 1 0,0 0 0,0 0 0,0 0 1,0 0-1,0-1 0,0 1 0,0 0 0,0 0 1,0 0-1,0-1 0,0 1 0,0 0 0,0 0 1,0 0-1,0 0 0,0-1 0,-1 1 0,1 0 1,0 0-1,0 0 0,0 0 0,0-1 0,0 1 1,0 0-1,-1 0 0,1 0 0,0 0 0,0 0 1,-10-9-3307,-2 0-1064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9801,'0'0'5798,"0"-58"-4389,18 41-288,11 0 32,12 4-512,-1 2-449,6 5-128,-4 6-320,-3 0-1218,-10 0-1536,-11 8-1314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 6758,'0'0'9337,"-9"-5"-8659,4 1-612,3 2-60,1 1 0,-1 0 0,1-1 0,-1 1 0,0 0 0,1 0 0,-1 0 0,0 0 0,0 0 0,0 1 1,0-1-1,0 0 0,0 1 0,0-1 0,0 1 0,0 0 0,0 0 0,0 0 0,0 0 0,0 0 0,0 0 0,0 0 1,0 1-1,0-1 0,0 1 0,1 0 0,-1-1 0,0 1 0,0 0 0,0 0 0,0 0 0,1 0 0,-3 2 0,-6 8 167,0 0 0,0 0 0,1 2 0,1-1 0,0 1 0,0 0 0,1 0 0,1 1 0,0 0 0,1 0-1,1 1 1,0-1 0,1 1 0,1 0 0,0 0 0,1 0 0,1 22 0,0-35-167,0-1 0,0 1 1,1 0-1,-1-1 0,1 1 1,-1-1-1,1 1 0,-1-1 1,1 1-1,0-1 0,0 1 0,0-1 1,0 0-1,0 1 0,0-1 1,0 0-1,0 0 0,1 0 1,-1 0-1,0 0 0,1 0 1,-1 0-1,3 1 0,0-1 12,0 0 0,0 0 0,0 0 0,0 0 0,0-1-1,0 1 1,1-1 0,-1 0 0,5-1 0,4-1 31,0-1 0,0 1 0,0-2 0,-1 0 0,15-7 0,-19 7-28,46-24 65,-50 26-75,0 0-1,-1-1 1,1 1 0,-1-1-1,0 0 1,0 0 0,0 0-1,0 0 1,0 0 0,-1-1 0,3-3-1,-6 7 5,1-1 0,-1 1 0,1-1 1,-1 1-1,1-1 0,-1 1 0,0-1 0,1 1 0,-1 0 0,0-1 0,1 1 0,-1 0 0,0 0 0,1-1 1,-1 1-1,0 0 0,0 0 0,1 0 0,-1 0 0,0 0 0,1 0 0,-1 0 0,0 0 0,0 0 0,1 0 0,-1 1 1,0-1-1,0 0 0,0 1 0,-28 3 109,-52 35 153,127-69-120,-38 23-263,1 1 1,0 0-1,0 0 0,1 0 0,0 1 0,0 1 0,0 0 0,1 0 0,11-2 0,-21 7 72,0 0-1,0-1 0,-1 1 1,1 0-1,0 0 0,-1 0 1,1 0-1,-1 0 0,1 0 1,-1 0-1,1 0 0,-1 0 1,0 0-1,0 0 0,1 1 1,-1-1-1,0 0 1,0 0-1,0 0 0,0 0 1,0 0-1,0 0 0,-1 3 1,-1 30 166,-16 38 889,13-57-722,0 1 1,1 0 0,1 0 0,-1 24 0,4-39-330,0-1 1,0 0-1,0 0 1,0 1-1,0-1 1,0 0-1,0 0 1,0 0-1,0 1 1,0-1-1,0 0 1,0 0-1,0 0 1,0 1-1,0-1 1,0 0-1,0 0 1,1 0-1,-1 0 1,0 1-1,0-1 1,0 0-1,0 0 1,0 0-1,1 0 1,-1 0-1,0 1 1,0-1-1,0 0 1,1 0 0,-1 0-1,0 0 1,0 0-1,0 0 1,1 0-1,-1 0 1,0 0-1,0 0 1,0 0-1,1 0 1,-1 0-1,0 0 1,0 0-1,0 0 1,1 0-1,-1 0 1,0 0-1,0 0 1,0 0-1,1 0 1,-1 0-1,0 0 1,0 0-1,0-1 1,1 1-1,-1 0 1,0 0-1,0 0 1,0 0-1,0 0 1,0-1-1,1 1 1,-1 0-1,0 0 1,0-1 0,11-11-5099,-2-6-2837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10 3043,'0'0'7527,"-5"-2"-6972,4 1-475,-1 0 0,1 0 0,-1 0 0,0 0 0,0 1 0,1-1 0,-1 1 0,0-1 0,0 1 0,0 0 0,1 0 0,-1 0 0,0 0-1,0 0 1,0 0 0,0 0 0,0 0 0,1 1 0,-1-1 0,0 1 0,0-1 0,1 1 0,-1 0 0,0 0 0,1 0 0,-1 0 0,1 0 0,-1 0 0,1 0 0,-1 0 0,1 1 0,0-1-1,-1 0 1,1 1 0,0-1 0,0 1 0,0 0 0,0-1 0,1 1 0,-1 0 0,-1 3 0,-32 69-58,2 2 0,-41 155-1,50-150 5,-10 67-116,-1 5 4,5-57-71,-40 126-343,46-155 523,2 1 0,-15 89 0,-73 612 356,49-239-446,25-200-15,-62 955 50,92-1105 34,-18 1161 39,19 161-63,72-686 1380,-43-612-1451,-1-44 806,63 223 0,-76-322-2684,-8-21-6623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5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3716,'5'17'690,"0"-1"1,2 0 0,0 0 0,0 0-1,1-1 1,1 0 0,20 26 0,91 91 496,-74-84 353,-8-5-911,-21-23-180,0-1-1,26 22 1,-42-40-402,0 0 1,-1 0-1,1 0 0,0 0 1,0-1-1,-1 1 0,1 0 1,0-1-1,0 1 0,0-1 1,0 1-1,0-1 0,0 1 1,0-1-1,0 0 0,0 0 1,0 1-1,0-1 0,0 0 1,0 0-1,1 0 0,-1 0 1,0 0-1,0 0 0,0 0 1,0-1-1,0 1 0,0 0 1,0 0-1,0-1 0,0 1 1,0-1-1,0 1 0,0-1 1,0 1-1,0-1 1,-1 0-1,1 1 0,0-1 1,0 0-1,-1 0 0,1 0 1,0 1-1,-1-1 0,1 0 1,-1 0-1,1 0 0,-1 0 1,1 0-1,-1 0 0,0 0 1,1 0-1,-1 0 0,0-2 1,3-10 366,0 0 1,-1 0 0,0-22 0,-1 17-397,39-313 1539,-19 191-5927,-19 117-739,-2 3-2023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2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93 2114,'0'0'6411,"0"-9"-4708,2 0-1261,0 1 209,0 0-1,-1 0 1,0 0 0,-1 0 0,0 0-1,-1-15 1,0 23-602,1-1 1,-1 1-1,1-1 0,-1 1 1,1 0-1,-1 0 0,1-1 0,-1 1 1,1 0-1,-1 0 0,1 0 1,-1-1-1,1 1 0,-1 0 0,1 0 1,-1 0-1,1 0 0,-1 0 1,0 0-1,1 0 0,-1 0 0,1 1 1,-1-1-1,1 0 0,-1 0 1,1 0-1,-1 0 0,1 1 0,-1-1 1,0 1-1,-18 7 89,2 6-120,1 0 0,0 1 0,1 1 0,1 0 0,1 1 1,0 0-1,1 1 0,1 1 0,-18 38 0,28-54-20,0-1-1,0 0 1,0 1-1,0-1 1,0 1-1,0 0 1,1-1-1,-1 1 1,1 0-1,0-1 1,0 1-1,0 0 1,0-1-1,0 1 1,1 0-1,0 2 1,0-3 3,0-1 0,0 0 0,1 1 0,-1-1 0,0 0 0,1 0 0,-1 0 0,1 0 1,-1 0-1,1-1 0,-1 1 0,1 0 0,0-1 0,-1 1 0,1-1 0,0 1 0,0-1 0,-1 0 1,1 0-1,0 0 0,0 0 0,-1 0 0,4 0 0,63-5-696,13 0-350,-80 5 1031,0 0 1,0 0-1,0 1 1,0-1-1,-1 0 1,1 0-1,0 1 1,0-1 0,0 1-1,0-1 1,0 0-1,0 1 1,-1 0-1,1-1 1,0 1-1,-1 0 1,1-1-1,0 1 1,-1 0-1,1-1 1,0 1-1,-1 0 1,0 0-1,1 0 1,-1 0-1,1 1 1,2 31 69,-4-26 241,0 0 0,0 0 1,-1 0-1,1 0 0,-2 0 0,-5 12 0,4-12-60,-1 0 0,-1-1 0,1 1-1,-1-2 1,0 1 0,0 0 0,-1-1 0,1 0 0,-1-1-1,0 0 1,-1 0 0,1 0 0,-1-1 0,1 0 0,-1 0-1,0-1 1,0 0 0,0 0 0,-1-1 0,1 0 0,-12-1-1,18 0-946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4292,'-9'10'5280,"4"-3"-4676,-36 44 4262,38-45-4215,-1-1 1,1 1-1,0 0 1,0-1-1,1 1 0,-1 0 1,1 1-1,1-1 1,-2 9-1,3-14-631,0 0 0,0-1 0,0 1 0,0 0 0,0-1-1,0 1 1,0-1 0,1 1 0,-1 0 0,0-1 0,0 1 0,1-1-1,-1 1 1,0-1 0,1 1 0,-1-1 0,1 1 0,-1-1-1,0 1 1,1-1 0,-1 0 0,1 1 0,-1-1 0,1 0 0,0 1-1,-1-1 1,1 0 0,-1 0 0,1 1 0,0-1 0,28 3 199,28-12-39,-39 2-287,-1-1 1,1 0-1,-1-1 1,-1-1 0,26-19-1,34-33-5724,-79 87 5233,-10 6 2132,6-14-901,0 0 0,0 1 0,2 0 0,0 0 0,1 1 0,1-1 0,-1 27 0,6-23-302,1-1 0,1 0 0,12 40-1,-9-41-360,-1 0 0,-2 1 0,0-1 0,-1 1 0,1 33 0,-4-49 53,-1 0 0,0 1 0,0-1 0,0 0 1,-1 0-1,1 1 0,-1-1 0,0-1 0,-1 1 0,1 0 0,-1 0 0,0-1 0,0 0 1,-1 1-1,1-1 0,-1 0 0,0-1 0,0 1 0,0-1 0,0 1 0,-1-1 0,1-1 0,-1 1 1,0-1-1,0 1 0,-6 1 0,9-3-3,0 0 1,0-1 0,0 1-1,0 0 1,0-1-1,0 1 1,-1-1 0,1 0-1,0 0 1,0 0-1,0 0 1,0 0-1,0 0 1,0 0 0,-1-1-1,1 1 1,0-1-1,0 1 1,0-1-1,0 0 1,0 0 0,1 0-1,-4-2 1,2 0-19,1 1 1,-1-1 0,1 0 0,0 0-1,-1-1 1,2 1 0,-1 0-1,0-1 1,1 1 0,-1-1 0,1 0-1,-1-4 1,-2-13-391,1 0 0,1 0-1,0-38 1,2 51 93,0-3 80,0 1 0,1-1 0,0 0 0,1 1 0,0-1 0,1 1 0,0 0-1,0 0 1,9-17 0,-8 21 303,0 0 1,0 0-1,1 0 0,0 0 0,0 1 1,0 0-1,1 0 0,0 0 0,0 1 1,0 0-1,1 0 0,-1 0 0,1 1 1,13-5-1,9 0-323,1 1 1,0 1-1,60-3 1,-18 2-3152,-4-3-2801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 4228,'0'0'10522,"-8"-4"-9844,3 2-601,3 0-29,1 1 0,-1 0 0,1 0 0,-1 1-1,0-1 1,1 0 0,-1 0 0,0 1 0,1-1 0,-1 1-1,0 0 1,0-1 0,0 1 0,1 0 0,-1 0 0,0 0 0,0 0-1,0 1 1,1-1 0,-1 0 0,0 1 0,0-1 0,1 1-1,-1 0 1,0-1 0,1 1 0,-1 0 0,0 0 0,1 0-1,0 0 1,-1 0 0,1 0 0,-1 1 0,1-1 0,0 0 0,0 1-1,0-1 1,-2 4 0,-4 4 226,0 0 0,1 1 0,0 0 0,1 0 0,0 1 0,-4 12 0,7-17-171,0 1 0,0-1 0,0 1 0,1-1 0,0 1 0,0-1 0,1 1 0,0 0 0,0-1 0,1 1 0,-1 0 0,4 9 0,-3-14-87,0 1 1,0-1-1,1 1 1,-1-1-1,1 1 1,0-1-1,0 0 1,0 0-1,0 0 1,0 0 0,0 0-1,1 0 1,-1 0-1,1-1 1,-1 0-1,1 1 1,-1-1-1,1 0 1,0 0 0,0 0-1,3 0 1,-4 0-6,0-1 1,0 1-1,0-1 1,0 0-1,0 0 1,0 0 0,1 0-1,-1 0 1,0 0-1,0-1 1,0 1-1,0-1 1,0 1-1,0-1 1,0 0 0,0 0-1,0 0 1,0 0-1,0 0 1,-1 0-1,1 0 1,0-1-1,-1 1 1,1-1 0,-1 1-1,1-1 1,-1 0-1,2-2 1,0-3 83,-1 1 0,0 0 0,0 0 0,-1-1 0,0 1 0,0-1 0,0 0 0,-1 1 0,0-10 0,0 16-98,-1 0-1,1 0 1,0 0 0,0 0-1,0-1 1,-1 1 0,1 0-1,0 0 1,0 0 0,-1 0-1,1 0 1,0 0 0,0 0-1,-1 0 1,1 0 0,0 0-1,0 0 1,-1 0 0,1 0-1,0 0 1,0 0 0,-1 0-1,1 0 1,0 0 0,0 0-1,-1 0 1,1 0 0,0 0-1,0 0 1,0 0 0,-1 1-1,1-1 1,0 0 0,0 0-1,0 0 1,-1 0 0,1 1-1,0-1 1,0 0 0,0 0-1,0 0 1,-1 1 0,1-1-1,0 0 1,0 0 0,0 1-1,0-1 1,0 0 0,0 0-1,0 1 1,0-1 0,0 0-1,0 0 1,0 1 0,0-1 0,-1 0 0,1 0 0,0 1 0,0-1 0,-1 0 0,1 0 0,0 1 0,0-1 0,0 0 0,0 0 0,-1 1 0,1-1 0,0 0 0,0 0 0,0 1 0,0-1 0,0 0 0,0 1 0,0-1 0,0 0 0,0 0 0,0 1 0,0-1 0,0 0 0,0 1 0,0-1 0,0 0 0,0 1 0,0-1 0,0 0 0,0 0 0,0 1 0,1-1 0,-1 0 0,0 0 0,0 1 0,0-1 0,0 0 0,1 0 0,-1 1 0,0-1 0,0 0 0,1 0 0,-1 0 0,0 0 0,0 1 0,1-1 1,-1 0-1,0 0 0,0 0 0,1 0 0,-1 0 0,0 0 0,1 0 0,-1 0 0,0 0 0,0 0 0,1 0 0,-1 0 0,0 0 0,1 0 0,3 0-50,0-1 1,0 0 0,0 0-1,-1 0 1,1 0 0,0 0 0,0-1-1,-1 0 1,0 0 0,1 0-1,-1 0 1,0 0 0,0-1-1,0 1 1,4-5 0,16-11-99,-22 17 194,-1 5 17,0 0 0,0 0 1,0-1-1,0 1 0,0 0 1,-1 0-1,0 0 0,0 0 1,0-1-1,-3 7 0,2-3 110,1-4-130,-6 21 497,2 0 0,0 0 0,-2 39 0,17-69-8229,-2-9 271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64 3267,'0'0'6321,"2"-8"-4004,6-25-91,-8 32-2105,0 1 0,0-1 1,0 0-1,0 1 0,0-1 1,0 0-1,0 1 0,0-1 1,0 0-1,0 1 0,0-1 1,-1 1-1,1-1 0,0 0 1,0 1-1,-1-1 0,1 1 1,0-1-1,-1 0 0,1 1 1,0-1-1,-1 1 0,1-1 1,-1 1-1,1-1 0,-1 1 1,1 0-1,-1-1 0,0 1 1,-24-6 1179,-21 11-450,36-2-775,1 0 1,0 1-1,0 0 0,0 1 1,0 0-1,1 0 1,0 1-1,0 0 0,0 1 1,-11 12-1,13-13-56,1-1 0,0 1 0,1 1-1,0-1 1,0 0 0,0 1 0,0 0-1,1 0 1,1 0 0,-1 0 0,1 0 0,0 1-1,0-1 1,0 12 0,2-17-33,1 0 1,-1-1-1,1 1 0,-1 0 1,1-1-1,-1 1 1,1 0-1,0-1 0,0 1 1,0-1-1,0 1 0,0-1 1,0 0-1,0 0 1,1 1-1,-1-1 0,0 0 1,1 0-1,-1 0 1,1 0-1,-1 0 0,1-1 1,-1 1-1,1 0 0,0-1 1,2 1-1,55 13-889,-37-10 383,-16-2 352,1 0 0,-1 0-1,0 0 1,0 1 0,0-1-1,0 2 1,-1-1 0,1 0-1,-1 1 1,0 0 0,7 7-1,-9-8 148,-1 0-1,0 0 0,0 0 0,0 1 0,0-1 0,0 0 1,-1 1-1,1 0 0,-1-1 0,0 1 0,0-1 0,-1 1 1,1 0-1,-1 0 0,0-1 0,0 1 0,0 0 0,0 0 0,-1 0 1,1-1-1,-2 6 0,0-5 158,1 0 0,-1 0 0,0-1 0,-1 1 0,1 0 0,-1-1 1,1 1-1,-1-1 0,0 0 0,0 0 0,-1 0 0,1 0 0,0 0 0,-1-1 0,0 0 0,0 0 0,0 0 0,0 0 1,0 0-1,0-1 0,-5 2 0,-5 1 175,0-1 0,0 0 1,0-1-1,0 0 1,-16-1-1,30-1-310,-41-4 613,39 4-624,1 0 0,-1-1 0,1 0 0,-1 1 0,1-1 0,-1 0 0,1 0 0,0 1 0,-1-1 0,1 0 0,0 0 0,-1-1 1,1 1-1,0 0 0,0 0 0,0-1 0,0 1 0,0 0 0,1-1 0,-1 1 0,0-1 0,0-1 0,2 2-419,0 0 1,0 1-1,0-1 1,1 1-1,-1-1 0,0 1 1,1-1-1,-1 1 0,0 0 1,1 0-1,-1 0 1,0 0-1,1 0 0,-1 0 1,0 0-1,1 0 1,-1 0-1,0 0 0,2 1 1,17 4-5915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5477,'0'0'13261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2530,'0'0'17041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110 131 1890,'0'0'1489,"10"-9"225,-1 2-1308,37-32 1780,-42 35-1528,0 1 1,0-1 0,-1-1 0,1 1 0,-1-1-1,0 1 1,-1-1 0,1 0 0,-1 0 0,3-6-1,-5 10-499,0 0-1,0 1 1,1-1-1,-1 0 0,0 1 1,0-1-1,0 1 1,0-1-1,0 0 0,0 1 1,0-1-1,0 0 0,0 1 1,0-1-1,-1 0 1,1 1-1,0-1 0,0 1 1,-1-1-1,1 0 0,0 1 1,-1-1-1,1 1 1,0-1-1,-1 1 0,1-1 1,-1 1-1,1-1 1,-2 0-1,-19 0 947,-25 18-1292,33-10 185,-6 4 34,2 0-1,-32 25 1,45-33-70,1 0 0,0 0 0,0 0 0,0 0 0,0 0 0,0 1 0,1 0 0,0-1 0,-1 1 0,1 0 0,1 0 0,-1 0 0,1 0 0,-1 1 0,1-1 0,0 0 0,1 0 0,-1 1 0,1-1 0,0 6 0,0-8-30,1 0 0,0 0-1,0 0 1,0 0 0,0 0 0,0 0 0,0 0-1,0 0 1,1 0 0,-1-1 0,1 1-1,-1-1 1,1 1 0,0-1 0,-1 0 0,1 1-1,4 1 1,40 18-819,-28-13 429,-6-2 227,0 0 1,0 1-1,0 1 0,-1 0 1,17 15-1,-25-20 275,0 0 0,-1-1 0,1 1 0,-1 0 0,0 1 0,1-1 0,-1 0 0,-1 1 0,1-1 0,0 1 0,-1-1 1,0 1-1,0 0 0,0 0 0,0-1 0,-1 1 0,1 0 0,-1 0 0,0 0 0,0 0 0,-1 0 0,1 0 0,-1-1 0,-2 8 0,1-7 213,0-1 0,0 1 0,0-1 0,-1 0-1,0 0 1,0 0 0,0 0 0,0 0 0,0-1 0,0 1-1,-1-1 1,1 0 0,-1 0 0,1 0 0,-1 0 0,0-1 0,0 0-1,0 1 1,0-1 0,0-1 0,0 1 0,-4 0 0,5-1-298,0 1 1,0-1-1,0 0 1,1 1 0,-1-1-1,0 0 1,0-1 0,0 1-1,1 0 1,-1-1-1,0 0 1,1 0 0,-1 1-1,0-1 1,1-1 0,-1 1-1,1 0 1,-1-1-1,1 1 1,0-1 0,0 0-1,0 0 1,0 0 0,0 0-1,0 0 1,0 0-1,0 0 1,1-1 0,0 1-1,-1-1 1,1 1 0,-2-5-1,3 6-173,0 1 0,0-1 0,0 1 0,0-1 0,0 1 0,0-1 0,0 1 0,0-1 0,0 1 0,0-1 0,0 1 0,0-1 0,0 1 0,0-1 0,1 1 0,-1 0 0,0-1 0,0 1 0,0-1 0,1 1 0,-1-1 0,0 1 0,1 0 0,-1-1 0,0 1 0,1 0 0,-1-1 0,0 1 0,1 0 0,-1-1 0,1 1 0,-1 0 0,1 0 0,-1 0 0,1-1 0,-1 1 0,1 0 0,-1 0 0,1 0 0,-1 0 0,1 0 0,-1 0 0,1 0 0,-1 0 0,1 0 0,1 0-63,16-4-4619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 9737,'0'0'11077,"-8"3"-10735,8-3-340,-2 0 2,-1 0 1,1 1 0,0-1 0,0 1 0,0 0 0,0 0-1,0 0 1,0 0 0,0 0 0,0 0 0,0 0 0,1 0-1,-1 1 1,0-1 0,1 1 0,-1 0 0,1-1 0,-1 1-1,1 0 1,0 0 0,0 0 0,0 0 0,0 0 0,0 0-1,0 0 1,1 0 0,-1 0 0,1 0 0,-1 0 0,1 1 0,0-1-1,0 0 1,0 0 0,0 3 0,0-2-4,-1 0-1,1 1 1,0-1 0,1 1 0,-1-1-1,1 0 1,-1 1 0,1-1 0,0 0-1,0 1 1,0-1 0,1 0-1,-1 0 1,1 0 0,0 0 0,2 2-1,-1-2 18,0-2-1,0 1 0,0 0 0,0 0 1,0-1-1,1 0 0,-1 0 0,1 0 1,-1 0-1,1 0 0,-1-1 0,1 1 0,-1-1 1,1 0-1,5-1 0,-4 1 16,1-1-1,-1 0 0,0 0 1,0-1-1,0 1 1,0-1-1,0 0 1,0-1-1,-1 1 1,1-1-1,-1 0 0,1 0 1,-1 0-1,0-1 1,0 1-1,-1-1 1,7-8-1,-3 3 51,0 0 0,-1-1 1,0 1-1,-1-1 0,0-1 0,0 1 0,4-17 0,-12 31-96,1 0 0,-1 0 0,1 1 0,0-1 0,1 0 1,-3 9-1,3-9 8,1 0 0,0 0 0,0 0 0,0 0 1,0 0-1,0 0 0,1-1 0,0 1 0,0 0 1,0 0-1,2 5 0,-2-8 13,0 0 1,0 0-1,0 0 0,0 0 1,0 0-1,0 0 0,0 0 1,0 0-1,0 0 1,0 0-1,1-1 0,-1 1 1,0 0-1,0-1 0,1 1 1,-1-1-1,0 0 0,1 1 1,-1-1-1,1 0 0,-1 0 1,1 0-1,-1 0 1,0 0-1,1 0 0,-1 0 1,1 0-1,-1 0 0,0-1 1,1 1-1,-1-1 0,0 1 1,1-1-1,1-1 0,-2 2 1,0-1 0,0 0 0,1 0 0,-1 0 0,0 0 0,-1 0 0,1-1 0,0 1 0,0 0 0,0 0 1,-1 0-1,1-1 0,0 1 0,-1 0 0,1-1 0,-1 1 0,0-1 0,1 1 0,-1 0 0,0-1 0,0 1 0,0-1 0,0 1 0,0-1 0,0 1 0,-1-3 0,1 3-18,0 0 0,0 0 0,0-1 0,-1 1 0,1 0 0,0 0 0,0-1 0,-1 1 0,1 0 0,-1 0 0,0 0 0,1 0 0,-1 0 1,0 0-1,1 0 0,-1 0 0,0 0 0,0 0 0,0 0 0,0 0 0,0 0 0,0 1 0,0-1 0,0 0 0,0 1 0,0-1 0,0 1 0,-1-1 1,1 1-1,0 0 0,-2-1 0,5 0-342,-7-2 610,-1 1-3242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5349,'0'0'11515,"-6"10"-10794,3-5-606,-20 36 536,22-39-544,0 1 0,0 0 1,0 0-1,0 0 0,0 0 0,0 0 1,1 0-1,0 0 0,-1 0 0,1 0 1,0 0-1,1 0 0,-1 0 0,0 0 1,2 5-1,-1-7-57,0 1-1,0-1 1,1 0 0,-1 0 0,0 0 0,0 0-1,1 0 1,-1 0 0,0 0 0,1-1-1,-1 1 1,1 0 0,-1-1 0,1 1-1,-1-1 1,1 0 0,0 1 0,-1-1-1,1 0 1,-1 0 0,1 0 0,0 0-1,-1 0 1,1 0 0,2-1 0,41-11 791,-37 8-794,-1-1 1,1 0-1,-1 0 0,1-1 0,-2 0 0,1 0 0,-1 0 1,0-1-1,0 0 0,0-1 0,4-8 0,-10 16-51,-1 1 0,0 0 0,1-1 0,-1 1 1,1 0-1,0-1 0,-1 1 0,1 0 0,0 0 0,-1 0 0,1-1 0,0 1 0,0 0 0,-1 0 0,1 0 0,0 0 0,0 0 0,0-1 0,0 1 0,0 0 0,1 0 1,-1 0-1,0 0 0,0-1 0,0 1 0,1 0 0,-1 0 0,0 0 0,1-1 0,-1 1 0,1 0 0,-1 0 0,2 0 0,0 0 17,0 0 0,0 0 0,0-1-1,0 1 1,0-1 0,0 1 0,1-1 0,-1 0-1,0 0 1,0 0 0,0 0 0,0 0 0,3-1-1,8-1-73,-1-1 0,1 0-1,-1-1 1,13-5 0,-23 8 197,19-8-775,-19 8 301,0 0 0,-1 1 0,1-1 0,0 1-1,0-1 1,0 1 0,0 0 0,0 0 0,0 0 0,0 0 0,0 0-1,0 0 1,0 1 0,0-1 0,0 1 0,0-1 0,0 1 0,-1 0-1,1 0 1,0-1 0,0 1 0,1 2 0,-1-2 208,1 0 0,-1 1 1,0-1-1,1 0 0,-1 0 1,1-1-1,-1 1 0,1 0 1,-1-1-1,1 1 0,-1-1 1,1 0-1,0 0 0,-1 0 1,1 0-1,0-1 0,-1 1 0,5-2 1,42-21-4166,-5 2 6559,-48 61 1829,3-37-4056,0 0 0,0 0-1,1 0 1,-1 0 0,1 1 0,0-1 0,0 0 0,0 0-1,0 0 1,1 1 0,-1-1 0,1 0 0,0 0 0,0 0-1,0 0 1,0 0 0,0 0 0,1 0 0,-1 0 0,1 0-1,0-1 1,0 1 0,0-1 0,0 1 0,0-1 0,5 4-1,1 1-59,-1 0 0,0 1 0,0 0 0,0 1 0,-1 0 0,0 0 0,-1 0-1,0 0 1,0 1 0,4 14 0,-8-19 98,1 0 0,-1 0 0,0 0 0,0 0 1,-1 0-1,0 0 0,1 0 0,-2 0 0,1 0 0,-1 0 0,1 0 0,-1 0 0,-1 0 0,1 0 0,-1 0 0,0 0 1,0-1-1,0 1 0,-1-1 0,1 0 0,-1 1 0,0-1 0,0 0 0,-5 4 0,5-5 144,1-1 0,-1 1 0,0-1 0,0 1-1,-1-1 1,1 0 0,0 0 0,-1 0 0,1-1-1,-1 1 1,0-1 0,1 0 0,-1 0 0,0 0 0,0 0-1,0-1 1,0 1 0,0-1 0,0 0 0,-6-1 0,7 0-186,0 0 1,0 0 0,0-1 0,0 1-1,0-1 1,1 0 0,-1 1 0,0-1 0,1 0-1,-1-1 1,1 1 0,0 0 0,0-1-1,0 1 1,0-1 0,0 0 0,1 0 0,-1 1-1,1-1 1,-1 0 0,1 0 0,0 0-1,0-1 1,0-4 0,-1 1-185,0 0-1,1 0 1,0-1 0,0 1-1,0 0 1,1 0 0,0 0-1,1-1 1,0 1 0,2-10-1,-2 14 147,1 0 0,0 0 1,0-1-1,0 1 0,0 0 0,0 0 0,1 1 0,-1-1 0,1 0 0,0 1 0,0 0 1,0 0-1,0 0 0,0 0 0,0 0 0,1 0 0,-1 1 0,0-1 0,1 1 0,-1 0 1,8-1-1,61-8 462,-20 3-1767,-19-1-2775,-5-2-2727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94 212 8072,'1'0'134,"0"0"1,-1-1-1,1 1 0,0-1 1,-1 0-1,1 1 1,-1-1-1,1 0 1,-1 1-1,1-1 1,-1 0-1,0 1 0,1-1 1,-1 0-1,0 0 1,1 1-1,-1-1 1,0 0-1,0 0 1,0 0-1,0-1 0,-11-6 3875,9 8-3693,-1 0-1,1-1 0,-1 1 0,1 0 1,0 0-1,-1 1 0,1-1 1,-1 1-1,1-1 0,0 1 1,-1 0-1,1-1 0,0 1 0,-1 0 1,-2 3-1,0 0-318,1 1 0,-1 0 1,1 0-1,0 0 0,0 0 0,0 1 0,1 0 0,-4 8 1,5-11-2,1 1 0,-1-1 1,1 1-1,0-1 0,0 1 1,0-1-1,0 1 1,1-1-1,0 1 0,-1 0 1,1-1-1,0 1 0,1 0 1,-1-1-1,1 1 1,0 0-1,1 4 0,-1-6 5,1-1 0,-1 1 1,1 0-1,0-1 0,-1 1 0,1-1 0,0 1 0,0-1 0,0 0 0,0 0 0,0 0 0,0 0 0,0 0 1,0 0-1,1-1 0,-1 1 0,0-1 0,0 1 0,1-1 0,-1 0 0,0 0 0,0 0 0,1 0 0,-1 0 1,0-1-1,1 1 0,-1-1 0,3 0 0,3-1 44,-1 0 1,0 0-1,0-1 1,0 0-1,0 0 0,-1-1 1,10-6-1,-8 4 6,-1-1 0,0 0 0,-1 0 0,11-15-1,-15 19-14,0 0 0,0 0 0,0 0 0,-1 0 0,1 0 0,-1 0 0,0 0 0,0 0 0,0 0 0,0-1 0,0 1 0,-1 0 0,0-1 0,0 1 0,0 0 0,0-1 0,-1-5 0,1 9-39,0-1-1,0 1 0,-1 0 0,1 0 0,0 0 0,0-1 1,0 1-1,-1 0 0,1 0 0,0 0 0,0 0 0,-1-1 1,1 1-1,0 0 0,0 0 0,-1 0 0,1 0 0,0 0 1,0 0-1,-1 0 0,1 0 0,0 0 0,-1 0 0,1 0 0,0 0 1,0 0-1,-1 0 0,1 0 0,0 0 0,0 0 0,-1 0 1,1 0-1,0 1 0,0-1 0,-1 0 0,1 0 0,0 0 1,0 0-1,-1 0 0,1 1 0,0-1 0,0 0 0,0 0 1,0 0-1,-1 1 0,1-1 0,0 0 0,0 0 0,0 1 0,0-1 1,0 0-1,0 0 0,0 1 0,0-1 0,-1 0 0,1 0 1,0 1-1,0-1 0,0 0 0,0 1 0,1-1 0,-10 17-67,8-15 71,1 0 1,-1 0-1,1-1 1,-1 1-1,1 0 1,0 0-1,0 0 1,0 0-1,0 0 1,0 0 0,0 0-1,1 0 1,-1 0-1,0 0 1,1-1-1,0 1 1,-1 0-1,1 0 1,0 0-1,0-1 1,0 1-1,0-1 1,0 1-1,0 0 1,1-1-1,-1 0 1,0 1-1,1-1 1,-1 0-1,1 0 1,-1 0-1,3 2 1,0-2 13,0 0 1,0 0 0,0-1-1,0 1 1,0-1 0,0 0-1,0 0 1,0 0-1,0 0 1,0-1 0,0 1-1,0-1 1,0 0 0,-1-1-1,7-1 1,-2-1-14,-1 0 0,1 0 0,-1-1 1,0 0-1,0 0 0,-1-1 0,1 1 1,-1-2-1,-1 1 0,1 0 0,-1-1 1,0 0-1,0-1 0,-1 1 0,0-1 0,4-10 1,-3 5-46,-1-1 1,0 0 0,0 0 0,-2 0-1,1-1 1,-2 1 0,0 0 0,-2-27-1,1 41 33,0 0-1,0 0 1,0-1-1,0 1 1,0 0-1,0 0 1,0-1-1,0 1 1,0 0-1,0 0 1,0-1-1,0 1 1,0 0-1,0 0 1,0-1-1,0 1 1,0 0-1,0 0 1,0-1-1,-1 1 1,1 0-1,0 0 1,0 0-1,0-1 0,0 1 1,0 0-1,-1 0 1,1 0-1,0 0 1,0-1-1,0 1 1,-1 0-1,1 0 1,0 0-1,0 0 1,-1 0-1,1 0 1,0 0-1,0 0 1,-1 0-1,1 0 1,0 0-1,0 0 1,-1 0-1,1 0 1,-12 9-72,-6 17 231,14-15-32,0 0 1,1 0-1,0 0 0,1 1 1,0-1-1,1 1 0,0-1 1,1 1-1,0 0 1,3 20-1,4 2-195,1 0 0,16 40 0,-15-49-123,-1 1 1,-1 0 0,-1 0-1,-1 0 1,2 36-1,-7-61 200,0 0-1,1 0 0,-1 0 0,0 0 1,0 0-1,0 0 0,0 0 0,0 0 1,0 0-1,0 0 0,0 0 0,-1 0 1,1 0-1,0 0 0,-1 0 0,1 0 0,0-1 1,-1 1-1,1 0 0,-1 0 0,1 0 1,-1-1-1,0 1 0,1 0 0,-1 0 1,0-1-1,1 1 0,-3 0 0,2-1 9,0 0 1,-1-1-1,1 1 0,0-1 0,-1 1 0,1-1 0,0 1 0,-1-1 1,1 0-1,0 0 0,0 1 0,0-1 0,0 0 0,0 0 0,0 0 0,-1-2 1,-41-56-129,42 57 81,-8-10 24,-20-37-129,27 46 180,1 1-1,-1-1 1,1 1-1,0-1 1,0 0-1,1 1 1,-1-1-1,0 0 1,1 0-1,0 0 1,0 0-1,0 0 1,0 1-1,0-1 1,1-4-1,0 6-22,-1 0-1,1 0 1,0 1 0,0-1-1,0 0 1,0 0-1,0 1 1,0-1-1,0 1 1,0-1-1,0 1 1,0-1-1,0 1 1,0 0 0,0-1-1,0 1 1,0 0-1,0 0 1,0 0-1,0 0 1,2 0-1,32 1 152,-24-1-139,87 0-5431,-66 0-1067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4612,'0'0'10640,"12"2"-8847,-4 0-1438,-4-1-256,-1 0-1,1 0 1,0 0 0,-1-1-1,1 1 1,0-1 0,-1 0-1,1 0 1,0 0-1,-1-1 1,1 1 0,-1-1-1,1 0 1,0 0 0,-1 0-1,1 0 1,-1-1 0,0 1-1,5-4 1,6-5 8,-2 0 0,1-1 0,-2-1 0,1 0 0,14-21 0,-21 27-82,-1 0-1,0-1 1,0 0 0,-1 0-1,0 0 1,0-1 0,-1 1-1,0-1 1,0 1 0,0-1 0,-1 0-1,0 0 1,-1-14 0,0 21-27,0-1 0,0 1 0,-1-1 0,1 0 0,0 1 0,-1 0 0,1-1 0,-1 1 0,1-1 0,-1 1 0,0-1 0,1 1 0,-1 0 0,0 0 0,0-1 0,0 1 0,0 0 0,0 0 1,0 0-1,0 0 0,-1 0 0,1 0 0,0 0 0,0 1 0,-1-1 0,1 0 0,-1 1 0,1-1 0,-1 1 0,1-1 0,-1 1 0,1 0 0,-1-1 0,1 1 0,-1 0 0,1 0 0,-1 0 0,-2 1 1,0-1-5,1 1 0,0 0 1,0 0-1,-1 0 1,1 0-1,0 0 1,0 0-1,0 1 0,0 0 1,0 0-1,0-1 1,1 2-1,-1-1 1,1 0-1,-1 0 1,1 1-1,-3 3 0,-4 9-12,1 0 0,1 1-1,-12 32 1,17-39 31,-1 0 0,1 0 1,0 1-1,1-1 0,0 0 0,1 1 0,0-1 1,0 1-1,2 9 0,-1-18-7,-1 0-1,1-1 0,0 1 1,-1 0-1,1 0 1,0 0-1,0 0 1,0 0-1,0-1 1,0 1-1,0 0 0,0-1 1,0 1-1,0-1 1,0 1-1,0-1 1,0 0-1,0 1 0,0-1 1,0 0-1,1 0 1,-1 0-1,0 1 1,0-1-1,0-1 0,1 1 1,-1 0-1,0 0 1,0 0-1,2-1 1,39-10 172,-24 2-334,0 0 1,20-15-1,-26 15-2,-1 1 1,2 1-1,-1 0 1,1 1 0,0 0-1,24-7 1,-36 13 144,0 0 0,0 1 1,-1-1-1,1 0 1,0 1-1,0-1 0,-1 0 1,1 1-1,0-1 0,-1 1 1,1-1-1,0 1 1,-1-1-1,1 1 0,-1-1 1,1 1-1,-1 0 0,1-1 1,-1 1-1,0 0 1,1 0-1,-1-1 0,0 1 1,1 0-1,-1 0 1,0-1-1,0 1 0,0 0 1,0 0-1,0 0 0,0-1 1,0 1-1,0 0 1,0 0-1,0 1 0,0 41 82,-1-31-62,1-2 4,2 17 35,-1-26-41,-1-1 0,1 1 0,0 0-1,-1-1 1,1 1 0,-1-1 0,1 1-1,0-1 1,-1 0 0,1 1 0,0-1-1,-1 0 1,1 1 0,0-1 0,0 0 0,0 0-1,-1 0 1,1 1 0,0-1 0,0 0-1,-1 0 1,1 0 0,0 0 0,0 0-1,0-1 1,-1 1 0,1 0 0,0 0-1,0 0 1,-1-1 0,1 1 0,0 0-1,0-1 1,0 0 0,5-2 48,-1 0 0,1-1 0,-1 0 0,0 0 1,0-1-1,0 1 0,-1-1 0,1 0 0,-1 0 0,0 0 0,-1-1 1,1 0-1,-1 1 0,0-1 0,-1 0 0,1-1 0,-1 1 0,0 0 1,-1-1-1,0 1 0,1-11 139,-2 17-182,1 0 1,-1 0-1,0 0 0,0 0 1,0 0-1,0 0 1,0 1-1,1-1 1,-1 0-1,0 0 1,0 0-1,0 0 0,0 0 1,0 0-1,0 0 1,0 0-1,0 1 1,0-1-1,1 0 0,-1 0 1,0 0-1,0 0 1,0 0-1,0 1 1,0-1-1,0 0 1,0 0-1,0 0 0,0 0 1,0 0-1,0 1 1,0-1-1,0 0 1,0 0-1,0 0 0,0 0 1,0 0-1,0 1 1,0-1-1,-1 0 1,1 0-1,0 0 0,0 0 1,0 0-1,0 0 1,0 1-1,0-1 1,0 0-1,0 0 1,0 0-1,-1 0 0,1 0 1,0 0-1,0 0 1,0 0-1,0 0 1,0 0-1,0 1 0,-1-1 1,1 0-1,0 0 1,0 0-1,0 0 1,0 0-1,0 0 0,-1 0 1,15 7 123,-9-7-146,-1 0 0,1 0 0,0-1 0,-1 1-1,1-1 1,-1 0 0,1 0 0,-1-1 0,1 1 0,-1-1 0,0 0 0,0 0 0,0 0 0,0-1 0,0 0 0,0 1 0,-1-1 0,1 0 0,-1-1 0,0 1 0,0-1 0,0 1 0,0-1 0,-1 0 0,1 0 0,-1 0 0,0 0 0,-1-1 0,1 1 0,-1 0 0,1-1 0,-1 1 0,0-1 0,-1 0 0,1-6 0,-10 30-155,-2 6 350,11-24-180,0-1 0,0 1 0,0 0 0,0-1 0,0 1 0,0 0 0,0-1 0,0 1 0,0-1 0,1 1 0,-1-1 0,0 1 0,0 0 0,1-1 0,-1 1 0,0-1 0,1 1 0,-1-1 0,0 1-1,1-1 1,-1 0 0,1 1 0,-1-1 0,1 1 0,-1-1 0,1 0 0,-1 1 0,1-1 0,0 0 0,-1 0 0,1 0 0,-1 1 0,1-1 0,-1 0 0,1 0 0,0 0 0,-1 0 0,1 0 0,0 0 0,-1 0 0,1 0 0,-1 0 0,1 0 0,0-1 0,-1 1 0,1 0 0,-1 0 0,1 0 0,-1-1-1,1 1 1,0-1 0,33-16-457,-30 14 284,-2 3 131,0 0-1,0 0 0,0 0 0,0 1 0,0-1 0,0 0 1,1 1-1,-1-1 0,0 1 0,0 0 0,-1 0 1,1 0-1,0 0 0,0 0 0,0 0 0,-1 0 0,1 0 1,0 1-1,-1-1 0,1 1 0,-1-1 0,2 3 1,19 12-300,-14-14 343,-1 0 1,1 0 0,0-1-1,0 0 1,-1 0 0,1-1-1,0 0 1,0-1 0,0 1-1,0-1 1,-1-1 0,1 0-1,-1 0 1,1 0-1,-1-1 1,0 0 0,1-1-1,-2 1 1,1-1 0,0-1-1,-1 1 1,7-7 0,33 1-470,-22 1-68,-19 7 172,0-1 1,0 1-1,0 1 0,0-1 0,0 1 0,8-1 0,-16 35-626,-6 21 2271,2 0 0,3 1 1,3 68-1,1-90-1457,0-32 124,0 1-1,0 0 0,0-1 1,0 1-1,0-1 0,0 1 1,0-1-1,-1 1 0,1-1 1,-1 1-1,1-1 0,-1 1 1,1-1-1,-1 0 1,0 1-1,0-1 0,0 0 1,0 1-1,0-1 0,-1 1 1,1-1 32,0-1 1,0 1-1,-1-1 1,1 1-1,0-1 1,0 0-1,0 0 1,-1 0-1,1 1 1,0-1 0,0 0-1,-1 0 1,1-1-1,0 1 1,0 0-1,0 0 1,-1-1-1,1 1 1,-2-1-1,-1-1 39,-1 0 0,1-1 0,0 1-1,0-1 1,1 0 0,-1 0 0,0 0 0,1 0-1,0-1 1,0 1 0,0-1 0,-3-5-1,2 3-34,1-1 0,0 1-1,0-1 1,1 0 0,0 0-1,0 0 1,1 0 0,0 0-1,0 0 1,0-1 0,1 1-1,0 0 1,2-13-1,-1 16-6,0 0-1,0 0 0,1 0 0,0 1 0,-1-1 0,1 0 0,0 1 0,1-1 0,-1 1 0,1-1 0,-1 1 0,1 0 0,0 0 0,0 0 0,0 1 0,1-1 0,-1 1 1,1 0-1,-1 0 0,1 0 0,0 0 0,0 0 0,0 1 0,0 0 0,4-1 0,68-8-2973,-47 7-1411,10-1-5802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6694,'-2'-2'7618,"-11"4"-6052,-14 8-1616,21-6 164,1-2-76,-1 2 0,1-1 0,-1 1 1,1-1-1,0 1 0,0 1 0,1-1 0,-1 1 0,1 0 0,0 0 0,0 0 0,-3 6 0,9-10 6,0 0 1,1 0-1,-1 0 1,1-1-1,-1 1 0,0-1 1,1 0-1,-1 0 1,1 1-1,-1-2 1,1 1-1,3-1 1,-2 1-9,13 0-301,1 1 0,-1 1 1,35 7-1,-48-8 181,-1 0 1,1 0 0,-1 0-1,1 1 1,-1-1 0,0 1-1,0 0 1,0 0-1,0 0 1,0 1 0,5 4-1,-7-6 80,0 1-1,0 0 0,0-1 0,-1 1 1,1 0-1,0 0 0,-1 0 0,1 0 1,-1 0-1,1-1 0,-1 1 0,0 0 1,0 0-1,0 0 0,0 0 0,0 0 1,0 0-1,-1 0 0,1 0 0,-1 0 1,1 0-1,-1-1 0,0 1 0,0 2 1,-1 0 115,-1-1 0,1 1 0,-1-1 0,1 1 0,-1-1 0,0 0 0,0 0 0,0 0 0,-1-1 1,1 1-1,-1-1 0,1 0 0,-1 0 0,0 0 0,0 0 0,-7 2 0,0-1 211,1 0-1,0-1 0,-1 0 1,0 0-1,-15-1 1,25-1-377,0 0 0,0 0 0,0 0 0,0 0 0,0-1 0,0 1 0,0 0 0,1-1 0,-1 1 0,0 0 0,0-1 0,0 1 0,0-1 0,1 1 0,-1-1 0,0 0 0,1 1 0,-1-1 0,0 0 0,1 1 0,-1-1 0,1 0 0,-1 0 0,1 0 0,-1 0 0,1 1 0,-1-1 0,1 0 0,0 0 0,0 0 0,0 0 0,-1 0 0,1-1 0,3-35-6638,10 11-167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7303,'0'0'6235,"-7"11"-5237,-3 8-612,1 1 0,0 0 0,2 0 0,1 1 0,0 0 0,-4 35 0,1 28 836,4 0 1,3 0-1,5 0 1,14 99-1,-16-181-637,-1-10-234,-2-27-194,-7-49-951,5 59-7,-2 0 1,-1 0-1,-1 0 0,-1 1 0,-1 1 0,-1-1 1,-18-26-1,24 40 1775,12 11 509,3 1-1506,6 1 10,0-1-1,0-1 0,0-1 1,0 0-1,0-1 0,0 0 1,27-7-1,-30 4-815,1 0 0,-1-1 1,0 0-1,-1-1 0,1-1 0,-1 0 0,-1 0 1,1-1-1,11-11 0,13-18-3885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69 105 1153,'0'0'11211,"11"-1"-8419,2-1-2262,-1 0 1,0-1 0,0 0-1,16-8 1,-25 10-500,0 0 1,1 0 0,-1 0-1,0-1 1,0 0-1,0 1 1,0-1 0,-1 0-1,1-1 1,0 1-1,-1 0 1,1-1 0,-1 1-1,0-1 1,0 0-1,0 0 1,0 0 0,-1 0-1,1 0 1,-1 0 0,0 0-1,1-1 1,-2 1-1,2-6 1,-2 8-26,-1 0-1,0 0 1,1 0-1,-1 0 1,0 0 0,0 0-1,0 0 1,0 0-1,0 0 1,0 0 0,0 0-1,0 1 1,0-1 0,0 0-1,0 1 1,0-1-1,-1 1 1,1-1 0,0 1-1,0 0 1,-1-1-1,1 1 1,0 0 0,-1 0-1,1 0 1,0 0-1,-1 0 1,1 0 0,0 0-1,-2 1 1,-44 3 199,39-1-127,0 0 0,0 0 0,1 0 1,-1 1-1,1 0 0,0 1 0,0 0 0,0 0 0,1 0 0,0 1 0,0 0 1,0 0-1,1 1 0,0-1 0,0 1 0,1 0 0,0 1 0,0-1 1,0 1-1,1-1 0,-4 14 0,7-19-90,1 0 0,-1 0 0,0-1 0,1 1 0,-1 0 0,1 0 0,0-1 0,-1 1 0,1 0 0,0-1 0,0 1 0,0-1 1,0 1-1,0-1 0,0 0 0,1 1 0,-1-1 0,0 0 0,1 0 0,-1 0 0,1 0 0,-1 0 0,1 0 0,-1 0 0,1-1 0,0 1 0,-1 0 0,1-1 0,0 1 0,0-1 0,3 0 0,60 8-3844,-26-8-777,-4 0-2323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8456,'0'0'6748,"-11"0"-6369,3-1-305,0 2-1,-1-1 1,1 1 0,0 0 0,0 1 0,-1 0-1,1 0 1,1 1 0,-1 0 0,0 0-1,1 1 1,-1 0 0,1 1 0,0-1 0,0 1-1,-7 8 1,11-11 79,1 0 0,0 0-1,0 0 1,0 0 0,0 0-1,0 1 1,0-1 0,1 1-1,-1 0 1,1-1-1,0 1 1,0 0 0,0 0-1,0 0 1,0-1 0,0 5-1,1-5-119,1 0-1,0-1 1,-1 1-1,1-1 0,0 1 1,0-1-1,0 1 0,0-1 1,0 1-1,0-1 0,0 0 1,0 0-1,1 0 1,-1 0-1,0 0 0,1 0 1,-1 0-1,1 0 0,-1 0 1,1 0-1,-1-1 0,1 1 1,0-1-1,-1 1 1,1-1-1,0 0 0,-1 0 1,1 0-1,3 0 0,12 3-629,0-1 1,33-1-1,-42-1-298,0-1 0,0 0 0,-1 0 0,1-1 1,0 0-1,-1 0 0,1 0 0,11-7 0,11-12-3899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6182,'0'0'8429,"-9"6"-7281,6-3-1037,-1-1 1,0 1-1,1 0 1,0 0-1,-1 0 0,1 0 1,0 0-1,1 1 1,-1 0-1,1-1 0,-1 1 1,1 0-1,0 0 1,1 0-1,-1 1 0,1-1 1,0 0-1,0 1 1,0-1-1,0 0 0,1 1 1,0 6-1,0 12-27,2-1 0,1 1-1,1-1 1,7 26 0,-4-25-589,-2 1 0,-1 0 0,1 37 0,-10-92-5515,-10-14 4040,-23-50 8587,41 95-6444,0-1 1,-1 1 0,1 0-1,0 0 1,0 0 0,-1 0-1,1 0 1,0 1 0,-1-1 0,1 1-1,3 1 1,14 4-860,1-1 0,0-1 0,39 4-1,-53-8 307,1 0-1,-1-1 1,0 1-1,0-1 1,1-1-1,-1 1 1,0-1-1,0 0 0,0-1 1,0 0-1,-1 0 1,1 0-1,-1-1 1,11-8-1,0-7 983,-16 11 874,-14 10-310,10 0-1003,1-1 1,-1 1-1,1 0 1,-1 0-1,1 0 1,-1 0-1,1 0 1,0 0-1,0 1 1,0-1-1,0 1 1,1-1-1,-1 1 1,-1 3-1,2-5-104,1 0-1,-1 0 1,1 0 0,-1 0-1,1 1 1,-1-1-1,1 0 1,0 0 0,-1 1-1,1-1 1,0 0-1,0 0 1,0 1 0,0-1-1,0 0 1,0 0-1,1 1 1,-1-1 0,0 0-1,0 0 1,1 0-1,-1 1 1,1-1 0,-1 0-1,1 0 1,0 0-1,-1 0 1,1 0 0,0 0-1,0 0 1,0 0-1,0 0 1,0 0 0,0-1-1,1 2 1,37 19-174,2-2 1,44 15-1,-84-34 303,0 0 0,0 0 0,-1 0 1,1 0-1,0 0 0,0 0 0,0 0 0,0 0 0,0 0 1,0-1-1,0 1 0,0 0 0,0-1 0,0 1 0,0-1 0,0 1 1,-1-1-1,1 0 0,0 1 0,0-1 0,-1 0 0,1 1 1,0-1-1,-1 0 0,1 0 0,-1 1 0,1-1 0,-1 0 0,1 0 1,-1 0-1,0 0 0,1 0 0,-1 0 0,0 0 0,0 0 1,1 0-1,-1 0 0,0 0 0,0-1 0,5-58 10,-3 31 137,3-4-698,1-48-1,29 98-1906,-28-13 1465,1 0-1,0-1 1,0 0-1,0 0 0,0 0 1,0-1-1,1-1 1,12 2-1,9 0-4437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7719,'-4'59'7538,"-5"0"-4484,3-26-2509,-1 54-1,7-44-462,10 69 1,-7-80 227,-7-18-2855,-16-9-14112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6694,'0'0'8232,"77"13"-7239,-36-13-96,1-4-353,2 0-191,-4-1 31,-5 2-96,-9-2-224,-6 3 1,-5 0-98,-6-3-95,-9-2-640,0-1-1795,0-4-1409,-9-5-1601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9289,'0'0'6406,"69"-65"-4901,-28 48-384,3 2-416,5 0-385,-3 6-256,-2 7 0,-5 2-64,-8 0-832,-5 5-1571,-14 3-1600,-1-5-2756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10570,'0'0'9001,"38"53"-18098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6887,'0'0'15374,"19"-26"-16335,-8 14-2210,0 1-2338,-6 0-2595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5445,'0'0'10826,"20"56"-9320,-16-28-609,-3 3-257,3 3-416,-4-2-95,6 1-97,-5-5-321,3-4-640,2-4-736,-6-3-161,1-7-384,-1-4-1057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9321,'0'0'8136,"75"8"-6663,-39-8-672,3 0-449,-4-3-320,0-6-352,-6 3-1282,-11-1-992,-5-1-321,-7-2-833,-6 0-2818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5573,'0'0'6214,"-13"66"-4132,2-35-352,-3 9 320,4-1-289,1-2-704,9 0-608,0-3-385,9-6-320,10-4-1026,5-8-992,3-7-641,4-8-31,-3-1-866,-4 0-864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3972,'0'0'12972,"53"-17"-12844,-24 13-64,4 0-480,2 0-1058,-6 4-1184,-3-1-2083,-4 1-3106</inkml:trace>
  <inkml:trace contextRef="#ctx0" brushRef="#br0" timeOffset="1">294 164 7527,'0'0'3305,"-1"8"-337,-2 1-2015,2-6-686,0 0-1,0 1 1,0-1 0,0 0 0,1 0-1,-1 0 1,1 0 0,0 1-1,0-1 1,0 0 0,0 0-1,2 6 1,-2-8-204,1 0-1,-1-1 1,1 1 0,0 0-1,-1 0 1,1-1 0,0 1-1,0 0 1,-1-1 0,1 1-1,0 0 1,0-1 0,0 1 0,0-1-1,0 0 1,0 1 0,0-1-1,0 0 1,0 1 0,0-1-1,0 0 1,0 0 0,0 0-1,2 0 1,30-1 23,-26 1 23,2-1-110,-1-1 0,1 0 0,-1 0 1,0-1-1,0 0 0,0 0 0,8-5 0,34-12-783,-49 20 773,-1 1 0,1-1 0,0 0-1,-1 1 1,1-1 0,-1 0 0,1 1-1,-1-1 1,1 1 0,-1-1 0,1 1-1,-1-1 1,1 1 0,-1-1 0,1 1-1,-1-1 1,0 1 0,1 0 0,-1-1-1,0 1 1,0-1 0,0 1-1,1 0 1,-1-1 0,0 1 0,0 0-1,0-1 1,0 1 0,0 0 0,0 0-1,0-1 1,0 1 0,-1 1 0,1 34 471,0-27-212,0-5-466,3 36 1446,6-27-2216,-8-13 777,0 1 0,0-1 0,0 0 1,0 0-1,-1 0 0,1 0 0,0 0 0,0 0 0,0 0 0,-1-1 0,1 1 0,0 0 1,0 0-1,0-1 0,-1 1 0,1 0 0,0-1 0,0 1 0,-1-1 0,1 1 0,1-2 0,4-6-5340,-1-5-3413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95 3716,'0'0'14007,"-3"9"-12143,-11 29-989,14-36-878,0 0 1,0 0-1,0 0 1,0 0-1,0 0 1,0 0-1,1-1 1,-1 1-1,0 0 1,1 0-1,0 0 1,-1-1-1,1 1 0,0 0 1,0-1-1,0 1 1,0 0-1,0-1 1,0 1-1,1-1 1,-1 0-1,0 1 1,1-1-1,-1 0 1,1 0-1,-1 0 0,1 0 1,0 0-1,-1 0 1,3 0-1,2 2-40,0 0 1,0-1-1,0 1 0,0-2 0,0 1 0,0 0 0,7 0 0,-11-2 41,-1-1 0,0 1 0,0 0 0,0 0 0,1 0 0,-1-1 0,0 1-1,0 0 1,0-1 0,0 1 0,0-1 0,0 0 0,0 1 0,0-1 0,0 0 0,0 1 0,0-1-1,0 0 1,0 0 0,-1 0 0,1 0 0,0 0 0,-1 0 0,1 0 0,0-2 0,1-1-14,0 0 1,-1 0 0,0-1-1,0 1 1,0 0-1,0-1 1,-1-7 0,1 6-2,-1 0 0,0 0 0,-1 0 1,0 1-1,1-1 0,-2 0 0,1 0 0,-1 0 1,0 0-1,0 1 0,-6-10 0,8 14 14,0 1 1,0-1-1,-1 1 0,1-1 0,0 1 0,-1-1 1,1 1-1,0-1 0,-1 1 0,1 0 0,-1-1 0,1 1 1,-1-1-1,1 1 0,-1 0 0,1 0 0,-1-1 1,1 1-1,-1 0 0,1 0 0,-1 0 0,1-1 1,-1 1-1,0 0 0,1 0 0,-1 0 0,1 0 0,-1 0 1,1 0-1,-1 0 0,0 0 0,1 1 0,-1-1 1,1 0-1,-1 0 0,1 0 0,-1 0 0,1 1 0,-1-1 1,0 0-1,1 1 0,0-1 0,-1 0 0,1 1 1,-1-1-1,1 1 0,-1-1 0,1 1 0,0-1 0,-1 1 1,1-1-1,-1 2 0,1-1 15,0 0 1,-1 0-1,1 0 1,0 0-1,0 0 0,0 0 1,0 0-1,0 0 1,0 1-1,0-1 0,0 0 1,0 0-1,1 0 1,-1 0-1,0 0 0,1 0 1,-1 0-1,1 0 0,-1 0 1,1 0-1,-1 0 1,1 0-1,0 0 0,-1 0 1,1 0-1,0-1 1,0 1-1,0 0 0,0-1 1,1 2-1,5 1 47,0 0-1,1 0 1,0-1-1,0 1 1,-1-2-1,1 1 1,0-1-1,0-1 1,9 1-1,1-1 17,0-1 1,-1 0-1,20-5 0,-30 5-101,0-1 0,0 0-1,-1-1 1,1 0-1,-1 0 1,1 0-1,-1-1 1,0 0 0,7-5-1,-10 6-2,0 1 0,-1-1 0,1 0 0,-1 0 0,1 0 0,-1 0 0,0 0-1,0 0 1,0-1 0,-1 1 0,1-1 0,-1 1 0,0-1 0,1 0 0,-2 0 0,1 1 0,0-1 0,-1-4 0,0 7 32,0 1 0,-1-1 0,1 0 0,-1 1 1,1-1-1,-1 1 0,1-1 0,-1 1 0,1-1 1,-1 1-1,1-1 0,-1 1 0,0 0 0,1-1 1,-1 1-1,0 0 0,1-1 0,-1 1 0,0 0 1,1 0-1,-1 0 0,0-1 0,0 1 0,1 0 1,-1 0-1,0 0 0,1 0 0,-1 0 0,0 0 1,0 1-1,1-1 0,-1 0 0,0 0 0,1 0 1,-1 1-1,0-1 0,-1 1 0,-30 11 239,25-7-111,0 1 1,0 0 0,0 0 0,1 1 0,0 0 0,0 0 0,-8 13-1,12-16-75,-1 0 0,1 0 0,0 0 1,0 0-1,1 0 0,-1 0 0,1 0 0,0 1 0,0-1 0,0 0 0,1 1 0,0-1 0,0 1 0,0-1 0,0 1 0,0-1 0,1 1 0,1 4 0,0-6-49,0 0 1,0 0-1,0 0 1,1 0-1,-1-1 1,1 1-1,-1 0 1,1-1-1,0 0 1,0 0-1,0 0 1,0 0-1,1 0 0,-1 0 1,0-1-1,1 0 1,-1 0-1,7 2 1,32 5-2456,-7-5-5512,-20-3 2761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4708,'0'0'10405,"-10"2"-9321,8-2-992,-40 12 940,40-11-933,0-1 0,1 1 0,-1 0 0,0 0 0,1 0 0,-1 0 0,1 0 0,-1 0 0,1 1-1,-1-1 1,1 1 0,0-1 0,-1 0 0,1 1 0,0 0 0,0-1 0,0 1 0,1 0 0,-1-1 0,0 1 0,0 0 0,1 0 0,0 0 0,-1 3 0,4-3-75,1-1 0,0 0 0,0-1 0,0 1 0,0-1 0,-1 1 0,1-1 0,0 0 0,7-2 0,-4 2-157,12 0-451,41 2-1258,-56-2 1706,0 1 0,-1 0 0,1 0 0,-1 0 0,1 0 0,-1 0 0,0 1 0,1-1 0,-1 1 0,0 0 0,0 0 0,0 0 0,4 5 0,-6-6 150,-1-1 1,1 1-1,-1-1 1,1 1-1,-1-1 1,0 1-1,1-1 0,-1 1 1,0-1-1,1 1 1,-1-1-1,0 1 1,0-1-1,0 1 0,1 0 1,-1-1-1,0 1 1,0 0-1,0-1 1,0 1-1,0-1 0,0 1 1,0 0-1,0-1 1,-1 1-1,1-1 1,0 1-1,0 0 1,0-1-1,-1 1 0,1-1 1,0 1-1,-1-1 1,0 2-1,-23 13 538,-31-2 809,48-12-1404,-5 1 332,0-1 0,0 0-1,-18-1 1,2-9-2309,27 8 1701,0 0-1,0 0 1,0 0-1,0 0 1,1 0-1,-1 1 1,0-1-1,0-1 1,1 1-1,-1 0 1,1 0-1,-1 0 1,1 0-1,-1 0 1,1 0-1,0-1 1,0 1-1,-1 0 1,1 0-1,0-3 0,0-11-4863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7495,'0'0'7426,"-3"8"-7058,-2 8-39,1-1 0,1 0 0,0 1 0,1-1 0,1 1 0,0 0 0,1 0 0,4 23 0,3 13-59,19 69 1,-30-131-512,-1 0 0,0 0 0,0 0 0,-1 1 0,0-1-1,0 2 1,-1-1 0,-1 1 0,-12-11 0,9 8 459,0-1-1,1 0 0,0 0 1,-13-23-1,23 34-186,0 1-1,0 0 0,0 0 1,0-1-1,0 1 0,0 0 1,0-1-1,0 1 0,0 0 1,0 0-1,0-1 1,0 1-1,0 0 0,0-1 1,0 1-1,0 0 0,0 0 1,0-1-1,0 1 1,0 0-1,0-1 0,0 1 1,1 0-1,-1 0 0,0-1 1,0 1-1,0 0 0,0 0 1,1 0-1,-1-1 1,0 1-1,0 0 0,1 0 1,-1 0-1,0-1 0,0 1 1,1 0-1,-1 0 0,0 0 1,1 0-1,19-5 380,32 5-521,-41 0 238,43 2-483,1-1-3527,-20-1-1759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7207,'0'0'10463,"-4"11"-10329,-1 6-7,1 0 0,1 0 0,0 1 0,0 29 0,3-47-108,0 1 1,0 0-1,0 0 1,0-1-1,0 1 1,0 0-1,0 0 1,1 0-1,-1-1 1,0 1-1,0 0 1,1-1-1,-1 1 1,0 0-1,1-1 1,-1 1-1,1 0 1,-1-1-1,1 1 1,-1-1-1,1 1 1,-1-1-1,1 1 1,0-1-1,-1 1 1,1-1-1,0 0 1,-1 1-1,1-1 1,0 0-1,0 1 1,30-3 678,-21-1-586,-1 0 1,0 0-1,0-1 1,11-7-1,69-62-368,-89 73 244,0 0-1,0 0 1,0-1 0,1 1-1,-1 0 1,0 0 0,0 0-1,0 0 1,0 0 0,0 0-1,0 0 1,1 0 0,-1 0-1,0 0 1,0 0 0,0 0-1,0 0 1,0 0 0,0 0-1,1 0 1,-1 0 0,0 0-1,0 0 1,0 0-1,0 0 1,0 0 0,0 0-1,0 1 1,1-1 0,-1 0-1,0 0 1,0 0 0,0 0-1,0 0 1,0 0 0,0 0-1,0 0 1,0 0 0,0 1-1,0-1 1,1 0 0,-1 0-1,0 0 1,0 0 0,0 0-1,0 0 1,0 1 0,0-1-1,0 0 1,0 0 0,0 0-1,0 0 1,0 0 0,0 0-1,0 1 1,0-1 0,0 0-1,0 0 1,-1 15-188,-5 16 327,6-30-132,-1 0 52,1 0-1,-1 1 1,1-1 0,-1 0 0,1 0-1,0 1 1,0-1 0,0 0 0,0 0-1,0 1 1,0-1 0,0 0 0,0 0-1,0 1 1,0-1 0,1 0 0,-1 0 0,0 0-1,1 1 1,-1-1 0,1 0 0,0 0-1,-1 0 1,1 0 0,0 0 0,1 1-1,0-1-5,-1 0-1,1-1 1,-1 0-1,1 1 0,0-1 1,-1 0-1,1 0 1,0 0-1,-1 0 0,1 0 1,0 0-1,-1-1 1,1 1-1,0-1 0,-1 1 1,4-2-1,9-4 25,0-1-1,-1 0 1,15-11 0,-26 17-74,2-2-17,1-1-96,1 0 1,-1 1-1,1 0 1,0 0-1,0 0 1,0 1-1,9-3 1,-13 10 7,-1 1 0,1 0 0,-2-1 0,1 1 0,-1 0 0,1 0 0,-1-1 0,-2 8 0,2-8 200,0-4-33,0 0 0,0 0 0,0 0-1,0 0 1,0 0 0,0 0-1,0 0 1,0 0 0,1 0 0,-1 0-1,0 0 1,1 0 0,-1 0-1,0-1 1,1 1 0,-1 0 0,1 0-1,-1 0 1,1-1 0,0 1-1,-1 0 1,1 0 0,0-1 0,-1 1-1,1-1 1,0 1 0,0-1-1,0 1 1,0 0 0,2-1 3,0 1 0,0-1 0,-1 0 0,1 0 0,0 0-1,0 0 1,0-1 0,-1 1 0,6-2 0,7-5-325,7-3-2086,-9 10-8340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67 212 10090,'0'0'7740,"-7"-4"-12181,5 3 4405,0 0 1,0 0 0,0 1-1,0-1 1,0 0 0,0 1-1,0-1 1,0 1 0,0 0-1,0 0 1,0 0 0,0 0-1,0 0 1,0 0 0,-1 0-1,1 1 1,0-1-1,-3 2 1,4-1 102,0 0-1,-1 0 1,1 1-1,0-1 1,-1 1-1,1-1 1,0 1-1,0-1 1,0 1-1,0-1 1,0 1-1,1 0 1,-1-1-1,1 1 1,-1 0-1,1 0 1,-1 0-1,1-1 1,0 1-1,0 0 1,0 0-1,0 0 1,0 0-1,0 0 1,0-1-1,1 1 1,0 3-1,0-4-29,-1 0 0,0 0 1,1 0-1,-1 0 0,0 0 0,1 0 0,0 0 0,-1 0 0,1 0 0,-1 0 1,1 0-1,0-1 0,0 1 0,-1 0 0,1-1 0,0 1 0,0 0 0,0-1 1,0 1-1,0-1 0,0 1 0,0-1 0,1 1 0,35 4 293,-27-5-326,0-1-1,0 0 1,1-1-1,14-4 1,-12 1-327,-1 0 0,0-1 0,0-1 0,0 0 0,-1-1 0,0 0 0,13-13 0,-23 20 205,-4 8-197,1-5 401,0 0 0,1 1 1,-1-1-1,1 1 0,0-1 0,-1 1 0,1 0 0,1 0 0,-1-1 0,0 1 0,1 0 0,-1 0 0,1 0 0,0 0 0,0 5 0,1-7-54,-1 0 1,0 0-1,1 0 0,-1-1 1,0 1-1,1 0 0,-1 0 1,1-1-1,-1 1 1,1 0-1,-1-1 0,1 1 1,0-1-1,-1 1 0,1-1 1,0 1-1,-1-1 1,1 1-1,0-1 0,0 0 1,1 1-1,1 0 0,-1-1 1,1 0-1,-1 1 1,1-1-1,0 0 0,-1 0 1,1-1-1,-1 1 1,1-1-1,3 0 0,4-3-108,0 0 0,0 0 0,-1-1 0,1 0-1,-1-1 1,-1 0 0,1 0 0,-1-1 0,14-14-1,-2-1-555,0-1 0,19-30 0,-35 47 572,2-1 8,-1 0 0,0-1 0,-1 1-1,1-1 1,-1 0 0,-1 0 0,0-1-1,0 1 1,3-17 0,-27 55 1862,17-22-1548,0 0 1,1 1-1,0 0 1,0 0-1,1 0 0,0 0 1,1 0-1,0 0 1,0 1-1,1-1 1,1 11-1,-1-13-307,1-1-1,0 1 1,1-1 0,-1 1-1,1-1 1,0 1 0,1-1-1,0 0 1,0 0 0,0 0-1,0-1 1,1 1-1,0-1 1,0 0 0,9 9-1,-10-11-2302,-9-4 635,-20-11-239,-36-24 924,52 29 1112,-26-24 387,34 29-232,0 0 0,0 0 1,0 0-1,1 0 0,-1-1 0,1 1 1,0 0-1,0-1 0,-1 1 0,2 0 1,-1-1-1,0 1 0,0-1 0,1 0 1,-1-2-1,3 4-164,-1 0 0,1 0 0,-1 1 0,1-1 1,-1 0-1,1 1 0,0-1 0,0 1 0,-1-1 0,1 1 1,0 0-1,0 0 0,-1 0 0,1 0 0,0 0 0,0 0 1,2 1-1,1-1 8,99 3 73,-16 0-4433,-52-2-2231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108 202 5317,'0'0'7986,"3"-9"-6320,-2 7-1581,0 0-1,0-1 1,0 1 0,0 0-1,-1-1 1,1 1 0,-1-1-1,0 1 1,1-1 0,-1 1 0,0-1-1,-1-3 1,0 5-52,0 0 1,0-1-1,-1 1 0,1 0 0,0 0 1,-1 0-1,1 0 0,0 1 1,-1-1-1,1 0 0,-1 0 1,1 1-1,-1-1 0,0 1 1,1-1-1,-1 1 0,1 0 1,-1 0-1,0 0 0,1 0 1,-1 0-1,0 0 0,1 0 0,-1 0 1,0 0-1,1 1 0,-3 0 1,0 0-13,0 0-1,0 1 1,1-1 0,-1 1 0,0 0-1,0 0 1,1 1 0,-1-1 0,1 1-1,0-1 1,0 1 0,0 0 0,0 0-1,0 1 1,1-1 0,-1 0 0,1 1-1,0 0 1,0-1 0,0 1 0,1 0-1,-1 0 1,1 0 0,0 0 0,0 0 0,0 0-1,1 1 1,-1-1 0,1 0 0,0 0-1,1 0 1,-1 1 0,0-1 0,1 0-1,1 5 1,0-8 10,0 1-1,-1 0 1,1 0-1,0-1 1,0 1-1,0-1 1,0 1-1,0-1 1,0 0-1,0 0 1,1 0-1,-1 0 1,0 0-1,0-1 1,1 1-1,-1-1 1,1 1-1,-1-1 1,0 0-1,1 0 1,-1 0-1,1 0 1,-1-1-1,3 1 1,3-1 53,-1 0 0,1 0 0,-1-1 0,1 0 0,-1 0 0,12-6 0,-5 0-78,0-1-1,0-1 1,-1 0 0,17-17 0,-25 22-114,-1 1 0,1 0 1,-1-1-1,0 0 1,-1 0-1,1 0 1,-1-1-1,0 1 0,-1-1 1,1 0-1,-1 0 1,0 0-1,-1 0 1,1 0-1,0-6 0,-4 12 17,1 0 0,0 1-1,0-1 1,-1 1-1,1-1 1,0 1-1,0 0 1,0 0-1,0-1 1,0 1-1,0 0 1,0 0-1,0 0 1,-1 2 0,0-1 137,0 1 1,1-1-1,-1 1 1,1 0 0,0-1-1,0 1 1,0 0 0,0 0-1,0-1 1,0 1 0,1 0-1,0 0 1,-1 0 0,1 0-1,1 4 1,-1-5 2,0-1 0,1 0 0,0 1 0,-1-1 0,1 0 0,0 0-1,0 1 1,0-1 0,0 0 0,0 0 0,0 0 0,0 0 0,0 0 0,0 0 0,0-1 0,1 1-1,-1 0 1,0 0 0,0-1 0,1 1 0,-1-1 0,1 1 0,-1-1 0,0 0 0,1 1 0,-1-1 0,1 0-1,-1 0 1,1 0 0,-1 0 0,3-1 0,4 1 12,0-2-1,0 1 1,-1-1-1,1 0 1,-1 0 0,1-1-1,-1 0 1,0 0-1,0-1 1,0 0 0,0 0-1,-1-1 1,0 1-1,0-1 1,0-1-1,6-6 1,-7 7-202,0-1 1,-1 1-1,1-1 1,-1 0-1,0 0 1,-1-1-1,1 1 1,-1-1-1,-1 0 0,1 0 1,-1 0-1,0 0 1,-1 0-1,0 0 1,0 0-1,0-1 0,-1-11 1,0 19 116,0 0 1,-1-1 0,1 1-1,0 0 1,0-1-1,-1 1 1,1 0-1,0-1 1,0 1-1,-1 0 1,1 0-1,0-1 1,-1 1 0,1 0-1,0 0 1,-1 0-1,1-1 1,0 1-1,-1 0 1,1 0-1,-1 0 1,1 0-1,0 0 1,-1 0-1,1 0 1,-1 0 0,1 0-1,0 0 1,-1 0-1,1 0 1,-1 0-1,1 0 1,0 0-1,-1 0 1,1 0-1,0 1 1,-1-1 0,1 0-1,-1 0 1,1 0-1,0 1 1,0-1-1,-1 0 1,1 1-1,0-1 1,-1 0-1,1 0 1,0 1 0,0-1-1,0 0 1,-1 1-1,1-1 1,0 1-1,-17 15 116,10-7 27,1 0-1,1 1 1,0-1-1,0 1 1,1 0-1,0 0 1,1 1-1,0-1 1,0 1-1,1-1 0,1 1 1,0 0-1,0 0 1,2 12-1,1-3 36,1-1-1,0 1 0,2-1 1,0 0-1,1-1 1,17 35-1,-16-37-352,0 1-1,-1 1 1,0-1-1,3 23 1,-8-36 209,0 0 0,0 1 0,0-1 0,-1 1 1,0-1-1,0 1 0,0-1 0,0 0 0,-1 1 0,0-1 1,0 1-1,0-1 0,0 0 0,-1 0 0,0 0 1,0 0-1,0 0 0,0 0 0,0 0 0,-1 0 0,0-1 1,-6 7-1,8-9 39,1-1 1,-1 1-1,0 0 1,0 0 0,0-1-1,0 1 1,0-1-1,0 1 1,0-1-1,0 1 1,0-1-1,0 1 1,0-1 0,0 0-1,0 0 1,0 1-1,0-1 1,-1 0-1,1 0 1,0 0-1,0 0 1,0 0 0,0-1-1,0 1 1,0 0-1,0 0 1,0-1-1,-1 1 1,0-2-1,0 1-3,0-1 0,1 0-1,-1 0 1,1 0 0,0 0-1,-1 0 1,1 0 0,0-1-1,0 1 1,1 0 0,-1-1-1,0 1 1,0-3 0,-2-12 20,1-1 0,1-33 0,1 46-36,0-17-11,-1 12-23,1 0 0,0-1-1,1 1 1,0 0 0,5-18 0,-5 25-19,0-1 0,1 1 1,0 0-1,-1 0 1,1 0-1,0 0 1,1 0-1,-1 1 0,0-1 1,1 1-1,-1-1 1,1 1-1,0 0 1,0 0-1,0 0 0,0 0 1,0 1-1,1-1 1,-1 1-1,7-2 1,5-1-1279,0 1 0,30-3 0,-4 3-3284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4933,'0'0'10324,"9"0"-9133,2 0-1006,1-1 0,-1-1 0,0 0 0,0-1 0,0 0 0,0 0 1,10-6-1,-17 8-159,1-1-1,-1 0 1,0-1 0,1 1 0,-1-1 0,0 0 0,-1 0 0,1 0-1,0 0 1,-1-1 0,0 1 0,0-1 0,0 0 0,0 0 0,0 0-1,-1 0 1,0-1 0,0 1 0,0-1 0,0 1 0,1-8-1,-3 12 5,0-1 0,0 0-1,0 0 1,0 0-1,0 0 1,0 0-1,0 0 1,-1 0-1,1 0 1,0 0-1,0 0 1,-1 0-1,1 1 1,0-1 0,-1 0-1,1 0 1,-1 0-1,1 0 1,-1 1-1,0-1 1,1 0-1,-1 1 1,0-1-1,1 0 1,-1 1-1,0-1 1,0 1 0,-1-1-1,-1-1-5,-1 1 1,1 0-1,0 0 1,-1 1-1,1-1 0,-1 1 1,1-1-1,-6 1 0,1 1-16,0-1 0,0 1-1,0 0 1,0 1 0,1 0-1,-1 0 1,-9 5 0,9-3-3,1 1 1,0 1-1,0-1 0,0 1 1,1 0-1,0 1 1,-10 13-1,13-17 16,1 0 0,0 1 0,0-1 0,0 1 1,0-1-1,1 1 0,-1 0 0,1 0 0,0 0 0,0 0 0,1 0 0,-1 0 0,1 0 0,0 0 0,0 0 0,0 0 0,0 0 0,1 0 0,1 7 0,-1-10-15,0 1 0,1-1 0,-1 1 0,0-1 0,1 0 0,-1 0 0,0 1 0,1-1-1,0 0 1,-1 0 0,1 0 0,0 0 0,-1-1 0,1 1 0,0 0 0,0-1 0,0 1 0,0-1 0,-1 0 0,1 0 0,3 0 0,49 2-435,-43-2 49,111-2-9549,-84-2 3896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4420,'0'0'12722,"0"8"-11575,-4 28-260,0-8-709,2 0 1,1 0 0,2 33 0,-1-60-178,0 0 0,0 0 0,0 0 0,0 0 0,1 0 0,-1 0 0,0 0 0,0 0 0,1 0 0,-1 0 0,0 0 0,1 0 0,-1 0 0,1 0 0,0-1 0,-1 1 0,1 0 0,0 0 0,-1 0 0,1-1 1,0 1-1,0 0 0,0-1 0,-1 1 0,1-1 0,0 1 0,0-1 0,0 0 0,0 1 0,0-1 0,0 0 0,0 1 0,0-1 0,0 0 0,0 0 0,0 0 0,0 0 0,0 0 0,0 0 0,0 0 0,0 0 0,0-1 0,0 1 0,0 0 0,0-1 0,0 1 0,0 0 0,0-1 0,0 1 0,0-1 1,0 0-1,-1 1 0,1-1 0,1-1 0,5-2 47,-1-1 0,1 0 1,-1-1-1,0 1 0,6-9 1,-5 6-13,-1-1 0,-1 0 0,1 0 0,-1-1 0,-1 1 1,0-1-1,0 0 0,-1 0 0,0 0 0,-1-1 0,0 1 0,1-19 1,-5 29-35,1 1 1,0-1-1,0 0 1,1 1-1,-1-1 1,0 1-1,0-1 1,0 1-1,0 0 1,0-1-1,0 1 1,1 0-1,-1 0 1,0 0 0,1-1-1,-1 1 1,0 0-1,0 2 1,-1 1 3,0-1-1,1 1 1,-1 0 0,1 0 0,0 0 0,0 0 0,1 0 0,-1 0 0,1 1 0,0-1 0,0 0-1,1 8 1,-1-11-4,1 1 0,0 0 0,-1-1 0,1 1-1,0-1 1,0 1 0,0-1 0,0 1 0,1-1 0,-1 0-1,0 1 1,0-1 0,1 0 0,-1 0 0,1 0 0,-1 0-1,1 0 1,-1 0 0,1-1 0,0 1 0,-1 0 0,1-1-1,0 0 1,0 1 0,-1-1 0,1 0 0,0 0 0,0 0-1,-1 0 1,5 0 0,3-1 26,1 0-1,0-1 1,-1 0-1,1 0 1,-1-1-1,0-1 1,0 1-1,0-1 1,11-7 0,-16 9-53,0-1 0,0 1 0,0-1 0,0 0 0,0 0 0,-1 0 0,1 0 0,-1-1 0,0 1 1,0-1-1,0 0 0,0 0 0,-1 0 0,0 0 0,0 0 0,0-1 0,0 1 0,0-1 1,-1 1-1,0-1 0,1-5 0,-2 9 7,-1 1-1,1-1 1,0 0 0,0 1-1,-1-1 1,1 0 0,0 1-1,-1-1 1,1 0 0,-1 1-1,1-1 1,-1 1 0,1-1 0,-1 1-1,1-1 1,-1 1 0,1-1-1,-1 1 1,0 0 0,1-1-1,-1 1 1,0 0 0,1-1-1,-1 1 1,0 0 0,1 0 0,-1 0-1,0 0 1,1 0 0,-1 0-1,0 0 1,0 0 0,1 0-1,-1 0 1,0 0 0,0 0 0,1 0-1,-1 0 1,0 1 0,1-1-1,-1 0 1,0 1 0,0 0-1,-33 13-99,33-13 117,-29 28 10,29-28 4,0 0-1,0 0 1,0 0-1,1 1 0,-1-1 1,0 0-1,0 1 1,1-1-1,-1 0 0,1 1 1,-1-1-1,1 1 1,0-1-1,-1 1 1,1-1-1,0 1 0,0-1 1,0 1-1,0-1 1,0 1-1,0-1 1,1 1-1,-1-1 0,0 1 1,2 2-1,0-3 7,1 0 1,-1 0-1,1 0 0,-1 0 0,1-1 0,-1 1 1,1-1-1,-1 1 0,1-1 0,0 0 0,-1 0 1,1 0-1,0 0 0,-1 0 0,4-2 0,5 2 21,16-1-51,-9 0-198,1 1 1,-1 1-1,30 5 0,-44-5 209,0-1 0,0 1 0,0 0 0,-1 1 0,1-1 0,0 1 0,-1 0-1,1-1 1,-1 2 0,0-1 0,1 0 0,-1 1 0,0-1 0,0 1-1,-1 0 1,1 0 0,-1 0 0,1 0 0,-1 0 0,0 1 0,0-1 0,2 7-1,4-20 3583,19-56-2994,-25 56-690,0 1 0,-1-1-1,0 0 1,0 0 0,-1 0 0,-1 0 0,-1-12 0,2 22 39,0 0-1,0 0 1,0 0-1,0 1 1,-1-1-1,1 0 1,0 0-1,0 0 1,0 0 0,0 0-1,0 0 1,0 0-1,-1 0 1,1 1-1,0-1 1,0 0 0,0 0-1,0 0 1,0 0-1,-1 0 1,1 0-1,0 0 1,0 0-1,0 0 1,0 0 0,0 0-1,-1 0 1,1 0-1,0 0 1,0 0-1,0 0 1,0 0 0,0 0-1,-1-1 1,1 1-1,0 0 1,0 0-1,0 0 1,0 0-1,0 0 1,0 0 0,-1 0-1,1 0 1,0 0-1,0-1 1,0 1-1,0 0 1,0 0 0,0 0-1,0 0 1,0 0-1,0-1 1,0 1-1,0 0 1,0 0-1,-1 0 1,1 0 0,0 0-1,0-1 1,0 1-1,0 0 1,1 16-3275,1-14 2905,0 0 0,0-1 0,0 1 0,0 0-1,0 0 1,0-1 0,1 0 0,-1 1 0,0-1 0,1 0 0,0 0 0,-1 0 0,1-1-1,3 2 1,23 3-5247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8904,'0'0'6919,"11"7"-7101,-8-5 143,1 0-59,-1 1 0,1-1 0,1 0 0,-1 0 0,0 0 0,0 0-1,1-1 1,-1 0 0,1 0 0,-1 0 0,1 0 0,0-1 0,-1 1-1,1-1 1,0 0 0,-1-1 0,1 1 0,-1-1 0,7-2 0,-11 3 82,1 0 1,-1-1 0,1 1-1,-1 0 1,1 0 0,0 0-1,-1-1 1,1 1 0,0 0-1,-1 0 1,1 0 0,0 0-1,-1 0 1,1 0-1,0 0 1,-1 1 0,1-1-1,-1 0 1,1 0 0,0 0-1,-1 0 1,1 1 0,-1-1-1,1 0 1,0 1 0,-1-1-1,1 1 1,-1-1 0,1 0-1,-1 1 1,0-1 0,1 1-1,-1-1 1,1 1 0,-1-1-1,0 1 1,1 0 0,-1-1-1,0 1 1,0-1 0,1 1-1,-1 0 1,0-1 0,0 1-1,0 0 1,0-1 0,0 1-1,0-1 1,0 1 0,0 0-1,0-1 1,0 1 0,0 0-1,0-1 1,-1 1 0,1 0-1,-1 0 1,-16 52 2049,10-34-1753,2 1 168,1-1 0,-1 29 0,4-36-194,0 0 1,0 1-1,-1-1 1,-1 0 0,0 0-1,0 0 1,-2-1-1,1 1 1,-8 13-1,11-23-231,0-1 0,-1 1 0,1 0 0,0-1-1,-1 1 1,1-1 0,-1 0 0,1 1 0,-1-1 0,0 0-1,1 0 1,-1 0 0,0 0 0,0 0 0,0-1 0,0 1-1,0 0 1,0-1 0,0 0 0,0 1 0,0-1-1,0 0 1,0 0 0,0 0 0,0 0 0,0 0 0,0-1-1,-3 0 1,2 0 41,0 0 0,0 0 0,0-1 0,0 1 0,0-1-1,0 0 1,0 0 0,1 0 0,-1 0 0,1-1 0,0 1 0,-1 0 0,1-1-1,0 0 1,0 0 0,-2-4 0,2 3-41,-1-1 1,1 0 0,0 0-1,0 0 1,0 0-1,1-1 1,0 1-1,0 0 1,0-1-1,1 1 1,-1 0-1,1-1 1,0 1-1,1-1 1,0 1-1,0 0 1,0-1-1,0 1 1,1 0 0,0 0-1,0 0 1,0 0-1,0 0 1,1 0-1,0 1 1,0-1-1,0 1 1,1 0-1,0 0 1,-1 0-1,1 0 1,0 1-1,1 0 1,-1 0-1,1 0 1,9-5 0,12-1-209,0 0 1,42-7 0,-4 0-4376,-30 7-886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172 156 5477,'0'0'7858,"-6"-8"-6721,4 5-1034,0 0 0,0 1-1,0-1 1,-1 1 0,1-1 0,0 1-1,-1 0 1,0 0 0,0 0-1,1 0 1,-1 0 0,0 1-1,0-1 1,-1 1 0,1 0-1,0 0 1,0 0 0,-1 0 0,1 1-1,0-1 1,-1 1 0,1 0-1,0 0 1,-1 0 0,1 0-1,-1 1 1,1-1 0,0 1-1,0 0 1,-1 0 0,1 0 0,0 0-1,0 1 1,0-1 0,0 1-1,0 0 1,-4 3 0,3-1 102,-1 0 1,1 0 0,0 0 0,0 0 0,0 1-1,0 0 1,1 0 0,0 0 0,-5 10-1,8-14-190,-1 1-1,0-1 0,0 0 1,1 1-1,-1-1 0,1 1 1,-1-1-1,1 1 1,0-1-1,0 1 0,-1-1 1,1 1-1,0-1 0,0 1 1,1-1-1,-1 1 0,0-1 1,0 1-1,1-1 0,-1 1 1,1-1-1,-1 0 0,1 1 1,0-1-1,-1 1 0,1-1 1,0 0-1,0 0 0,0 0 1,0 1-1,0-1 0,0 0 1,0 0-1,1 0 0,-1 0 1,0-1-1,0 1 1,1 0-1,-1 0 0,1-1 1,-1 1-1,3 0 0,5 1 3,0-1-1,1 0 0,-1 0 1,1 0-1,-1-1 0,0-1 1,1 0-1,-1 0 1,0-1-1,1 0 0,-1 0 1,0-1-1,0-1 0,-1 1 1,17-10-1,-11 4-9,0 0-1,0-1 1,-1 0-1,0-1 1,-1 0-1,0-1 1,-1-1-1,12-16 1,-21 27-12,2-4-60,-5 9-56,-9 24-270,9-26 384,1 0-1,0 0 0,-1 0 1,1 0-1,0 0 0,0 0 1,0 0-1,0 0 0,0 0 1,0 0-1,0 0 0,0 0 1,0 0-1,1 1 1,-1-2-1,0 1 0,1 0 1,-1 0-1,1 0 0,-1 0 1,1 0-1,-1 0 0,1 0 1,0 0-1,-1-1 0,1 1 1,1 1-1,8 1-190,0 0 1,1 0-1,-1-1 0,0-1 0,1 0 0,-1 0 0,1-1 1,20-2-1,16 1-1091,-45 2 1179,7-1-548,1 0-1,-1 1 0,0 1 0,1 0 0,12 4 0,-20-6 666,-1 1-1,1 0 0,-1-1 0,0 1 1,1 0-1,-1 0 0,0 0 1,0 0-1,0 0 0,1 0 0,-1 0 1,0 0-1,0 1 0,-1-1 1,1 0-1,0 1 0,1 1 0,-2-1 210,0-1 0,0 1 0,1 0 0,-1 0 0,0 0-1,0 0 1,-1 0 0,1 0 0,0 0 0,-1 0 0,1-1-1,-1 1 1,1 0 0,-1 0 0,0 0 0,0-1 0,-2 4-1,2-4-110,0 0-1,0 0 1,1 1-1,-1-1 1,0 0-1,0 1 1,1-1-1,-1 1 1,1-1-1,-1 0 0,1 1 1,0-1-1,-1 1 1,1-1-1,0 1 1,0-1-1,0 1 1,0 0-1,1-1 1,-1 1-1,1 1 1,-1-2-69,1-1 0,0 1 1,0 0-1,0-1 1,0 0-1,0 1 1,-1-1-1,1 1 1,0-1-1,0 0 1,0 0-1,0 1 1,0-1-1,0 0 1,0 0-1,0 0 0,0 0 1,0 0-1,0 0 1,0 0-1,0-1 1,0 1-1,1-1 1,6-1-30,-1 0 1,0 0 0,1-1 0,-2 0-1,1-1 1,0 1 0,8-7 0,-4 0-144,-2 4-70,-1 0 1,0-1-1,0 0 0,0 0 0,-1-1 0,-1 0 0,1 0 0,-1-1 0,9-17 0,-32 44 516,16-15-217,0 0 0,0-1 0,0 1 0,0 0 0,0-1 0,0 1 0,1 0 0,-1 0 0,1 0 0,0 0 0,0 0 0,0 0 0,0-1 0,0 1 0,1 0 0,-1 0 0,1 0 0,0 0 0,0-1 0,2 4 0,-2-3-27,1-1 0,1 0 0,-1 0 0,0 0 0,1-1 0,-1 1 0,0-1 0,1 1 0,0-1 0,-1 0 0,1 0 0,0 0 0,0 0 0,0 0 0,0 0 0,-1-1 0,1 0 0,0 0 0,6 0 0,1 1 74,1-2 1,-1 1-1,1-2 1,-1 1-1,1-1 1,-1-1-1,0 0 1,0 0-1,0-1 1,0-1-1,12-6 1,-18 8-132,0 1 1,0-1-1,0 0 1,-1 0-1,1 0 1,-1-1 0,0 1-1,0-1 1,0 0-1,0 0 1,-1 0-1,1 0 1,-1 0-1,0-1 1,0 1 0,-1 0-1,1-1 1,-1 0-1,0 1 1,0-1-1,-1 0 1,1 1 0,-1-1-1,0 0 1,-1 0-1,1 1 1,-2-10-1,0 10-26,0-1-1,0 1 1,0-1-1,0 1 1,-1 0-1,0 0 1,0 0-1,0 0 1,0 0 0,-1 1-1,1-1 1,-1 1-1,0 0 1,-5-3-1,6 4-99,0-1-1,0 1 1,-1 1-1,1-1 1,-1 0 0,1 1-1,-1-1 1,0 1-1,1 0 1,-1 0 0,0 1-1,0-1 1,0 1-1,0 0 1,0 0 0,1 0-1,-1 0 1,-5 2-1,8-2-33,1 1-1,-1-1 1,1 0-1,-1 1 1,1-1-1,-1 0 1,1 1-1,-1-1 0,1 1 1,-1-1-1,1 1 1,0-1-1,-1 1 1,1-1-1,0 1 1,0-1-1,-1 1 0,1 0 1,0-1-1,0 1 1,0-1-1,0 1 1,0 0-1,-1-1 1,1 1-1,0-1 0,1 1 1,-1 0-1,0-1 1,0 1-1,0-1 1,0 1-1,0 0 1,1-1-1,-1 1 0,0-1 1,0 1-1,1-1 1,0 2-1,13 18-6326,2-10 1145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 1826,'0'0'15497,"-11"-6"-15257,-37-17-138,43 22-138,0 0 0,0 1 1,0 0-1,0-1 0,0 2 0,0-1 1,0 1-1,0 0 0,0 0 0,1 0 1,-1 0-1,0 1 0,0 0 1,1 0-1,0 0 0,-1 1 0,1-1 1,0 1-1,0 0 0,0 0 0,0 1 1,1-1-1,-1 1 0,1 0 1,-3 4-1,6-7 26,-1-1 0,1 1 0,0-1 0,0 1 1,0-1-1,-1 1 0,1-1 0,0 1 0,0-1 0,0 1 1,0-1-1,0 1 0,0-1 0,0 1 0,0-1 0,0 0 1,0 1-1,0-1 0,1 1 0,-1-1 0,0 1 0,0-1 0,0 1 1,1-1-1,-1 1 0,0-1 0,0 0 0,1 1 0,-1-1 1,0 1-1,1-1 0,0 1 0,21 8-105,39-3-212,-45-5-97,-15-1 389,8 0-165,1 1 1,-1 0 0,0 1 0,0-1-1,1 2 1,-1 0 0,0 0-1,-1 0 1,17 10 0,-24-12 255,0 0 0,0-1 1,0 1-1,0 0 1,0 0-1,-1 0 0,1 0 1,0 0-1,-1 1 0,1-1 1,-1 0-1,1 0 0,-1 0 1,1 1-1,-1-1 0,0 0 1,0 0-1,1 1 1,-1-1-1,0 0 0,0 0 1,0 1-1,0-1 0,-1 0 1,1 1-1,0-1 0,-1 0 1,1 0-1,0 0 0,-1 1 1,1-1-1,-1 0 0,0 0 1,1 0-1,-1 0 1,0 0-1,0 0 0,0 0 1,0 0-1,0 0 0,0 0 1,0-1-1,0 1 0,0 0 1,0-1-1,-2 2 0,-6 4 695,0-1-1,0 0 1,0-1-1,-12 5 1,11-5-536,-1 0 0,1-1 1,-1 0-1,0-1 1,1 0-1,-1-1 1,0 0-1,0-1 1,0 0-1,-20-3 1,30 3-294,1 0 1,-1-1-1,1 1 0,-1 0 1,0-1-1,1 1 1,-1-1-1,1 1 1,-1-1-1,1 1 1,0-1-1,-1 1 0,1-1 1,-1 1-1,1-1 1,0 0-1,0 1 1,-1-1-1,1 0 0,0 1 1,0-1-1,0 0 1,0 1-1,-1-1 1,1 0-1,0 1 0,0-1 1,0 0-1,1 1 1,-1-1-1,0 0 1,0 0-1,0 1 1,0-1-1,1 1 0,-1-1 1,1-1-1,15-21-4758,5 9 817,2-2-1149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84 6502,'0'0'5461,"9"0"-3154,2 0-1580,1-1 0,-1-1 0,0 0 0,21-6 1,-28 7-632,0 0 1,0-1 0,0 1 0,0-1 0,0 0 0,-1 0 0,1-1-1,0 1 1,-1-1 0,0 1 0,1-1 0,-1 0 0,0-1 0,-1 1-1,1 0 1,-1-1 0,1 1 0,-1-1 0,2-5 0,-4 9-68,0-1 0,0 1-1,1 0 1,-1-1 0,0 1 0,0 0 0,0-1 0,0 1 0,-1 0 0,1-1 0,0 1 0,0 0-1,0-1 1,0 1 0,0 0 0,0-1 0,0 1 0,-1 0 0,1-1 0,0 1 0,0 0-1,0-1 1,-1 1 0,1 0 0,0 0 0,0-1 0,-1 1 0,1 0 0,0 0 0,-1 0-1,1-1 1,0 1 0,-1 0 0,1 0 0,0 0 0,-1 0 0,-20-4 320,-20 7-182,34-2-156,1 1 0,-1 0 1,1 0-1,-1 1 0,1 0 0,0 0 0,0 0 0,1 1 0,-1 0 0,1 0 0,-1 0 0,1 1 0,1 0 0,-1 0 1,1 0-1,-1 0 0,2 1 0,-1 0 0,0 0 0,1 0 0,0 0 0,1 0 0,0 0 0,-1 1 0,0 6 1,3-11-16,0 0 1,1-1 0,-1 1 0,0 0 0,1-1-1,-1 1 1,1 0 0,-1-1 0,1 1 0,0-1-1,-1 1 1,1-1 0,0 1 0,0-1 0,0 0-1,0 1 1,1-1 0,-1 0 0,0 0 0,0 0-1,1 0 1,-1 0 0,1 0 0,-1 0 0,1 0 0,-1-1-1,1 1 1,-1 0 0,1-1 0,0 0 0,-1 1-1,1-1 1,0 0 0,3 0 0,10 2-519,-1 0 1,1-2-1,16-1 1,-15 1-778,-7 0 27,-1-1-1,1 0 1,0 0 0,0-1-1,16-5 1,6-4-4477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 6822,'0'0'8483,"-10"-2"-8253,2 1-76,0 1-1,1 0 1,-1 0 0,0 1 0,0-1 0,1 2 0,-1-1 0,-7 3-1,13-3-109,-1-1 0,1 1 0,0 0 0,0 0-1,-1 0 1,1 0 0,0 0 0,0 0 0,0 1-1,0-1 1,0 0 0,1 1 0,-1 0 0,0-1 0,1 1-1,-1 0 1,1 0 0,0 0 0,-1 0 0,1 0-1,0 0 1,0 0 0,0 1 0,1-1 0,-1 0-1,0 0 1,1 1 0,0-1 0,-1 0 0,1 1-1,0-1 1,0 1 0,1-1 0,-1 0 0,0 1-1,2 3 1,-1-5-44,0 0-1,0 0 1,0 1-1,0-1 1,0-1-1,0 1 1,0 0 0,1 0-1,-1 0 1,0-1-1,0 1 1,1 0-1,-1-1 1,1 1-1,-1-1 1,0 0-1,1 1 1,-1-1 0,1 0-1,-1 0 1,1 0-1,2 0 1,43-1-1231,-37 0 582,-2 1-182,0 0 0,0-1 0,0-1-1,0 1 1,0-1 0,13-6 0,14-8-3819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7559,'0'0'5210,"-10"3"-3282,6-1-1784,-1 0 0,0 0 1,0 0-1,1 1 0,0 0 1,-1 0-1,1 0 0,0 0 1,1 1-1,-1 0 0,0-1 1,1 1-1,0 1 0,0-1 1,0 0-1,1 1 0,-1-1 1,1 1-1,0 0 0,1 0 1,-1 0-1,1 0 0,0 0 1,0 0-1,0 6 0,-4 20 14,2 1-1,2-1 1,0 1-1,3-1 1,0 0-1,2 1 1,10 38-1,-14-71-152,0 1 0,0 0-1,0 0 1,0 0 0,0 0 0,0 0-1,0-1 1,0 1 0,0 0 0,0 0-1,0 0 1,0 0 0,0 0-1,0-1 1,1 1 0,-1 0 0,0 0-1,0 0 1,0 0 0,0 0-1,0 0 1,0 0 0,1 0 0,-1 0-1,0-1 1,0 1 0,0 0-1,0 0 1,0 0 0,1 0 0,-1 0-1,0 0 1,0 0 0,0 0-1,0 0 1,0 0 0,1 0 0,-1 0-1,0 0 1,0 0 0,0 0 0,0 0-1,1 0 1,-1 1 0,0-1-1,0 0 1,0 0 0,0 0 0,0 0-1,0 0 1,1 0 0,-1 0-1,0 0 1,0 0 0,0 1 0,0-1-1,0 0 1,0 0 0,0 0-1,5-13-25,-3 1-51,-1 0 0,0-1 1,-1 1-1,0-1 0,-2-12 1,1 21 157,0-1-1,0 1 1,0-1 0,0 1 0,0 0 0,-1 0 0,0 0 0,0 0 0,0 0 0,0 0-1,-1 0 1,0 1 0,0-1 0,0 1 0,0 0 0,0 0 0,-5-3 0,14 8-276,0 0 0,0 0 1,0 0-1,0-1 0,0 1 1,0-2-1,12 2 1,58-1-5427,-62-1 3609,-11 0 1517,42-4-3427,-44 4 3961,0 0-1,0-1 1,0 1 0,0 0 0,0-1 0,0 1-1,0 0 1,0-1 0,0 1 0,0-1-1,0 1 1,-1-1 0,1 0 0,0 1 0,0-1-1,0 0 1,-1 0 0,1 0 0,0 0-1,-1 1 1,1-1 0,-1 0 0,1 0-1,-1 0 1,1 0 0,-1 0 0,0 0 0,0 0-1,1 0 1,-1 0 0,0 0 0,0 0-1,0-1 1,0 1 0,0 0 0,0 0 0,-1-1-1,1 1 74,-1 0 0,1 0 0,-1 1 0,0-1 0,1 0-1,-1 0 1,0 1 0,0-1 0,1 1 0,-1-1 0,0 0-1,0 1 1,0 0 0,0-1 0,0 1 0,0 0 0,0-1-1,0 1 1,0 0 0,1 0 0,-1 0 0,0 0 0,0-1-1,0 2 1,0-1 0,0 0 0,0 0 0,0 0 0,0 0-1,0 1 1,-2-1 0,0 1 35,0 0-1,0-1 0,0 1 1,0 0-1,0 0 1,1 1-1,-1-1 1,0 0-1,-3 4 0,1-1 166,1 2 0,1-1 0,-1 0 0,1 1 0,0-1-1,0 1 1,-3 9 0,5-13-274,1-1-1,-1 0 0,1 1 1,-1-1-1,1 1 1,-1-1-1,1 1 1,0-1-1,0 1 0,-1-1 1,1 1-1,0-1 1,1 1-1,-1-1 1,0 1-1,0-1 1,1 1-1,-1-1 0,1 0 1,-1 1-1,1-1 1,-1 1-1,1-1 1,0 0-1,0 0 0,0 1 1,-1-1-1,1 0 1,0 0-1,1 0 1,-1 0-1,0 0 1,0 0-1,0 0 0,3 1 1,14 3-284,0-1 0,1 0 0,-1-2 0,1 0 1,19 0-1,48 5 325,-86-7 84,1-1 1,-1 1 0,1 0 0,0-1-1,-1 1 1,1-1 0,-1 1 0,0 0-1,1-1 1,-1 1 0,1-1 0,-1 1-1,0-1 1,1 0 0,-1 1 0,0-1-1,1 1 1,-1-1 0,0 0 0,0 1-1,0-1 1,0 1 0,0-1 0,0 0-1,0 1 1,0-1 0,0 0 0,0 1-1,0-1 1,0 0 0,0 1 0,0-1-1,0 0 1,-1 1 0,1-1 0,-1 0-1,-6-39-956,5 28 1231,-5-17-440,5 23-19,0 0 1,1 0-1,-1 0 0,1 0 0,1 0 1,-1 0-1,1 0 0,1-9 1,0 14 25,0 0 0,0 0 0,0 1 1,0-1-1,0 0 0,0 0 0,1 1 1,-1-1-1,0 1 0,0-1 0,1 1 1,-1-1-1,0 1 0,1 0 0,-1 0 1,0 0-1,1 0 0,1 0 0,33-2 80,-31 2-91,58 0-57,33-1-1019,-34-11-6260,-29 0-1755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12300,'0'0'4420,"15"78"-4004,-21-37-288,-3 6-96,2-2 0,-1-1-32,-1-5 32,4-8-224,-3-6-416,5-8-385,3-11-705,0-29-9480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7559,'0'0'7260,"-3"8"-6480,-2 5-622,2 0 0,0 0 0,0 0 1,1 0-1,1 0 0,0 0 0,0 0 1,2 1-1,0-1 0,0 0 0,4 15 1,-3-19-40,0 0 0,0 0 1,1 0-1,0 0 0,1-1 1,0 1-1,0-1 0,1 0 0,0 0 1,1 0-1,-1-1 0,1 0 1,1 0-1,-1 0 0,1-1 1,1 0-1,13 9 0,-19-14 5,1 0 1,-1 1-1,1-1 0,0 0 0,-1 0 0,1-1 0,0 1 0,0-1 0,-1 1 1,1-1-1,0 0 0,0 0 0,0 0 0,-1 0 0,1-1 0,0 1 0,0-1 1,-1 1-1,1-1 0,3-2 0,-1 1 19,-1-1-1,1 0 1,-1 0-1,0-1 1,0 1-1,0-1 1,0 0-1,0 0 1,-1 0-1,3-5 1,5-9 64,0-1 0,-2 0 0,0-1 0,6-24 1,-10 32-149,-1 0 0,-1 0 0,0 0 1,-1 0-1,0-1 0,-1 1 0,-1 0 1,0-1-1,-1-12 0,0 23-63,1 1 1,-1 0-1,0-1 1,1 1-1,-1 0 0,0-1 1,0 1-1,0 0 0,0 0 1,0 0-1,0 0 0,0 0 1,0 0-1,0 0 1,-1 0-1,1 1 0,0-1 1,-1 0-1,1 1 0,0-1 1,-1 1-1,1-1 0,-1 1 1,1 0-1,0 0 1,-1-1-1,1 1 0,-1 0 1,1 0-1,-1 0 0,1 1 1,-1-1-1,-2 1 0,3-1-143,0 0 0,-1 0 0,1 1 0,0-1 0,-1 0 0,1 1 0,0-1 0,0 1 0,-1-1 0,1 1 0,0 0 0,0 0 0,0-1 0,0 1 0,0 0-1,0 0 1,0 0 0,0 0 0,0 0 0,0 0 0,0 1 0,1-1 0,-1 0 0,0 0 0,1 0 0,-1 1 0,1-1 0,0 0 0,-1 1 0,1-1-1,0 0 1,0 1 0,0-1 0,0 1 0,0-1 0,0 0 0,0 3 0,5 2-4273,4-3-1383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12204,'0'0'4772,"3"9"-3982,74 256 918,-71-250-2635,-4-22-3403,-4-24-2643,-8 1 1074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6758,'0'0'7624,"-6"-48"-5350,19 36-64,11 2-288,9-2-417,7 2-448,6 3-352,2 3-321,-1 4-288,-3 0-32,-3 0-640,-6 4-577,-12 4-1442,-2-5-3106,-7-3-3332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9033,'0'0'11402,"48"26"-13580,-41-22-3299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11275,'0'0'9128,"35"3"-28314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20 9993,'0'0'6188,"-8"-3"-3973,-2-1-1848,1 1 1,-1 1-1,1 0 0,-1 0 0,-11 0 1,18 1-341,-1 1 0,1 0 0,0 0 1,-1 0-1,1 1 0,0-1 0,-1 1 0,1-1 1,0 1-1,-1 0 0,1 1 0,0-1 0,0 1 1,0-1-1,0 1 0,0 0 0,1 0 0,-1 0 1,0 0-1,1 0 0,0 1 0,-3 2 0,4-4-47,0 0 0,1 1 0,-1-1 0,0 0 0,1 1 0,-1-1 0,1 1 0,-1-1 0,1 0 0,0 1 0,-1-1 0,1 1 0,0-1 0,0 1 0,0-1-1,0 1 1,0-1 0,0 1 0,1-1 0,-1 1 0,0-1 0,1 0 0,-1 1 0,1-1 0,0 0 0,-1 1 0,1-1 0,0 0 0,0 0 0,0 1 0,0-1 0,0 0 0,0 0-1,0 0 1,0 0 0,0 0 0,0 0 0,1-1 0,-1 1 0,0 0 0,1-1 0,-1 1 0,0-1 0,1 1 0,1 0 0,11 4-293,-1-1 0,1 0 0,24 3 1,-26-5-45,18 3-556,-18-4 719,-1 1 0,1 0 1,-1 0-1,1 1 0,-1 1 0,0 0 1,0 0-1,0 1 0,11 7 0,-21-11 288,0 0 1,0-1-1,-1 1 0,1 0 0,-1 0 0,1 0 1,0-1-1,-1 1 0,1 0 0,-1 0 0,0 0 0,1 0 1,-1 0-1,0 0 0,0 0 0,1 0 0,-1 0 0,0 0 1,0 0-1,0 0 0,0 0 0,0 0 0,-1 0 1,1 0-1,0 0 0,0 0 0,-1 0 0,1 0 0,0 0 1,-1 0-1,1 0 0,-1-1 0,1 1 0,-1 0 0,0 0 1,1 0-1,-1-1 0,0 1 0,1 0 0,-1-1 0,0 1 1,0 0-1,0-1 0,0 1 0,1-1 0,-1 0 1,0 1-1,-2 0 0,-49 22 1834,50-22-1894,-26 8 268,0 0 0,-1-2 0,0-1 0,-36 2 0,26-7-3697,-1-5-3443,10-5-4490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10314,'0'0'4852,"0"8"-3651,-4 162 1384,-1 16-5906,5-184 2445,-4-24-2236,-20-92-5034,17 64 6090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 2274,'0'0'2434,"-1"-9"-341,-4-16-557,4 21 934,6 14-338,2 5-1533,-5-10-422,11 22 576,2 0 1,0 0-1,22 28 0,-33-50-626,0 0-1,0 0 1,1 0-1,0 0 1,-1 0 0,1-1-1,1 0 1,-1 0-1,1-1 1,-1 1-1,1-1 1,0 0-1,0-1 1,1 1-1,-1-1 1,0 0-1,1-1 1,-1 0-1,1 0 1,0 0-1,8-1 1,-12-1-31,-1 1 1,1-1-1,-1 0 1,0-1-1,0 1 1,1 0-1,-1 0 1,0-1-1,0 0 1,0 1-1,-1-1 1,1 0-1,0 0 0,-1 0 1,1 0-1,-1 0 1,1 0-1,-1 0 1,0-1-1,0 1 1,0 0-1,0-1 1,0-2-1,15-63 842,-15 63-828,8-82 879,-9 79-947,0 1 0,0-1 0,0 0 0,-1 1 0,-1-1 0,1 0 0,-1 1 0,-6-15 0,8 21-56,0 0 0,-1 0 1,1 1-1,0-1 0,-1 0 1,1 0-1,-1 0 1,0 0-1,1 0 0,-1 0 1,0 1-1,1-1 0,-1 0 1,0 1-1,0-1 1,0 0-1,1 1 0,-1-1 1,0 1-1,0-1 0,0 1 1,0 0-1,0-1 1,0 1-1,0 0 0,0 0 1,0-1-1,0 1 0,0 0 1,0 0-1,0 0 0,0 0 1,-2 1-1,2 0-101,-1 0-1,1 0 1,0-1-1,0 2 0,0-1 1,0 0-1,0 0 1,0 0-1,0 0 1,0 1-1,0-1 1,0 0-1,1 1 0,-1-1 1,1 1-1,-1-1 1,1 1-1,-1-1 1,1 1-1,0-1 1,0 3-1,-2 22-3516,4-1-3594,2-12 243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10378,'0'0'7965,"10"0"-6892,0 0-919,0 0 1,0-1 0,1-1 0,-1 1 0,0-2-1,17-6 1,-23 8-137,-1 0 0,1 0 0,-1 0-1,1-1 1,-1 0 0,0 0 0,0 1 0,0-2-1,0 1 1,0 0 0,-1-1 0,1 1 0,-1-1-1,1 0 1,-1 0 0,0 0 0,0 0 0,0 0-1,-1 0 1,1-1 0,-1 1 0,1 0 0,-1-1-1,0 1 1,-1-1 0,1-4 0,-1 7-6,0 0 1,0 0-1,0 0 0,0 0 1,0 0-1,0 1 1,0-1-1,-1 0 0,1 0 1,0 0-1,-1 1 0,1-1 1,-1 0-1,1 0 1,-1 1-1,1-1 0,-1 0 1,0 1-1,1-1 1,-1 0-1,1 1 0,-1-1 1,0 1-1,0-1 0,1 1 1,-1 0-1,0-1 1,0 1-1,0 0 0,0-1 1,1 1-1,-1 0 0,0 0 1,0 0-1,0 0 1,0 0-1,0 0 0,0 0 1,1 0-1,-1 0 1,0 0-1,0 1 0,0-1 1,0 0-1,1 0 0,-1 1 1,0-1-1,0 1 1,0-1-1,-1 1 0,-1 1-20,-1 0 1,0-1-1,0 1 0,0 1 0,1-1 0,-1 0 0,1 1 0,0 0 0,0 0 0,-4 3 0,3 3-3,-1-1 0,1 1-1,1-1 1,-1 1-1,2 0 1,-1 1 0,1-1-1,1 0 1,-1 1-1,2-1 1,-1 0 0,1 1-1,1-1 1,1 11 0,-1-17-7,-1-1 0,1 0 0,0 0 1,0 1-1,0-1 0,0 0 1,0 0-1,0 0 0,0 0 0,1 0 1,-1 0-1,1 0 0,0-1 1,-1 1-1,1-1 0,0 1 0,0-1 1,0 1-1,0-1 0,0 0 1,0 0-1,0 0 0,1 0 0,-1-1 1,0 1-1,0 0 0,1-1 1,-1 0-1,0 1 0,1-1 0,-1 0 1,4-1-1,0 1-239,0 0 0,-1 0 0,1-1 1,0 0-1,-1 0 0,1-1 0,0 0 0,-1 0 0,0 0 0,1 0 1,-1-1-1,8-5 0,-6 1-570,0 1 0,0-1 0,0 0-1,-1-1 1,-1 0 0,1 0 0,-1 0 0,0 0 0,-1-1 0,0 0 0,-1 0 0,1 0 0,-2 0 0,3-13-1,4-22-2882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1505,'0'0'11756,"-2"11"-10892,2-8-848,-2 10 156,0 1 1,0-1-1,2 0 0,-1 1 1,2-1-1,0 0 0,0 1 1,1-1-1,1 0 0,8 24 1,1-15-40,-1 1 0,14 46 0,-21-56-770,-2 0-1,1 1 1,-2-1 0,1 17 0,-18-40-1926,-1-10 1824,-29-42 0,33 39 2554,-23-48 0,35 69-1491,0 1 1,1-1 0,-1 0-1,0 0 1,1 0-1,-1-1 1,1 1 0,0 0-1,0 0 1,0 0-1,0 0 1,0 0 0,1-4-1,-1 5-185,1 0-1,-1 0 1,1 0-1,-1 0 1,1 0-1,-1 0 0,1 1 1,0-1-1,-1 0 1,1 0-1,0 1 1,0-1-1,0 0 1,0 1-1,0-1 1,-1 1-1,1-1 0,0 1 1,2-1-1,5-1 101,-1 1-1,0 0 0,1 0 0,-1 1 0,1 0 1,10 2-1,6-1-502,27-1-922,1 0-4258,-20 0-706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2659,'0'0'14883,"4"-7"-13885,0-2-535,-1 1 0,0 0 0,0-1 0,-1 0-1,0 0 1,0 1 0,-1-1 0,0 0 0,-1-11 0,-10 84-204,0-9-246,-1 231 1209,11-295-1281,0 0 0,1 0 0,1-1 0,-1 1-1,1 0 1,1 0 0,-1 0 0,2 1 0,4-11 0,-5 14 24,-1 1 1,1-1 0,0 1-1,0 0 1,1 0 0,-1 0-1,1 1 1,0-1 0,0 1-1,0 0 1,0 0 0,1 1-1,-1-1 1,1 1 0,0 0-1,-1 0 1,1 0 0,6-1-1,1 0-77,0 1-1,1 0 0,-1 1 0,0 0 0,1 0 1,13 3-1,-24-2 78,1 0 0,0 1 0,-1-1 0,1 1 0,-1 0 0,1-1 0,-1 1 0,0 0 0,1 1 0,-1-1 0,0 0 1,0 1-1,0-1 0,0 1 0,0 0 0,0 0 0,0 0 0,0 0 0,-1 0 0,1 0 0,-1 0 0,0 0 0,1 0 0,-1 1 0,0-1 0,0 1 0,-1-1 0,1 1 1,0-1-1,-1 1 0,0-1 0,1 1 0,-1-1 0,0 6 0,-10 61 686,10-68-485,22-33 757,-17 19-887,-1-1 0,0 0 0,-1 0-1,-1 0 1,0 0 0,-1 0 0,-1 0-1,0-1 1,-3-16 0,4 31-46,-1-1 0,0 1 0,0 0-1,0 0 1,0-1 0,0 1 0,0 0 0,0-1 0,0 1 0,0 0-1,-1-1 1,1 1 0,0 0 0,0 0 0,0-1 0,0 1 0,0 0-1,0 0 1,-1-1 0,1 1 0,0 0 0,0 0 0,0-1 0,-1 1 0,1 0-1,0 0 1,0 0 0,0-1 0,-1 1 0,1 0 0,0 0 0,-1 0-1,1 0 1,0 0 0,0 0 0,-1 0 0,1 0 0,0-1 0,-1 1 0,1 0-1,0 0 1,0 0 0,-1 0 0,1 0 0,0 0 0,-1 1 0,1-1-1,0 0 1,0 0 0,-1 0 0,0 0 0,-8 14-894,9-13 730,0 1-1,0-1 0,0 1 0,0 0 1,0-1-1,0 1 0,1-1 0,-1 1 1,1-1-1,-1 1 0,1-1 1,-1 1-1,1-1 0,0 0 0,0 1 1,0-1-1,-1 0 0,1 0 1,1 0-1,-1 1 0,0-1 0,0 0 1,0 0-1,0-1 0,1 1 0,-1 0 1,0 0-1,1 0 0,-1-1 1,4 1-1,2 2-1569,1-1 0,0-1 0,0 0 0,15 1 0,6-1-3792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5 929,'0'0'14083,"-9"-1"-13261,7 0-766,0 0 0,-1 1 0,1 0 0,-1-1 0,0 1 0,1 0 0,-1 0 0,1 0 0,-1 0 0,1 1 0,-1-1 0,1 1 0,-1-1 0,1 1 0,0 0 0,-1 0 1,1 0-1,0 0 0,0 1 0,-1-1 0,1 1 0,0-1 0,0 1 0,1-1 0,-1 1 0,0 0 0,1 0 0,-1 0 0,1 0 0,-1 0 0,1 1 0,0-1 0,0 0 0,0 1 1,0-1-1,0 0 0,1 1 0,-1-1 0,1 1 0,-1-1 0,1 1 0,0-1 0,0 4 0,1-5-45,-1 0 1,0 0-1,1 0 0,-1 0 1,1 0-1,-1 0 1,1 0-1,0 0 0,-1 0 1,1-1-1,0 1 0,0 0 1,0 0-1,-1-1 1,1 1-1,0 0 0,0-1 1,0 1-1,0-1 0,0 0 1,0 1-1,0-1 1,0 0-1,0 1 0,0-1 1,0 0-1,1 0 0,-1 0 1,0 0-1,0 0 1,2 0-1,44-2 245,-42 2-214,6-2 23,0 0-1,0-1 1,-1 0 0,1-1-1,15-7 1,-18 7-65,1 0-1,1 0 1,-1 1-1,0 0 1,1 1-1,-1 0 1,15-1-1,-24 3-4,1 0-1,-1 0 0,1 1 1,0-1-1,-1 0 0,1 1 0,-1-1 1,0 0-1,1 1 0,-1-1 1,1 0-1,-1 1 0,1-1 1,-1 1-1,0-1 0,1 1 0,-1-1 1,0 1-1,0-1 0,1 1 1,-1-1-1,0 1 0,0 0 1,0-1-1,0 1 0,1-1 0,-1 1 1,0 0-1,3 27 230,0-5 118,-2-22-355,0 1 1,0-1 0,0 0 0,0 0-1,0 0 1,1 0 0,-1 0 0,0 0-1,1 0 1,-1 0 0,1-1 0,-1 1-1,1 0 1,-1-1 0,1 1-1,-1-1 1,1 0 0,0 0 0,-1 1-1,1-1 1,0 0 0,-1 0 0,1 0-1,0-1 1,-1 1 0,1 0 0,-1-1-1,1 1 1,-1-1 0,1 1-1,2-2 1,47-22-4517,-19 5 311,0-1-1360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9097,'0'0'2418,"-9"3"246,-110 45 3309,133-50-6501,0 1 0,1 0 0,-1 1-1,15 1 1,5 1-322,-29-2 802,1 0-1,-1 1 0,0 0 1,0 0-1,0 0 1,0 0-1,0 1 1,0 0-1,0 0 0,8 5 1,-12-6 146,0 0 1,1 0-1,-1 0 0,0 0 1,0 0-1,0 0 1,0 0-1,0 0 0,0 1 1,0-1-1,0 0 1,-1 1-1,1-1 0,0 0 1,-1 1-1,1-1 1,-1 1-1,0-1 0,1 1 1,-1-1-1,0 1 0,0-1 1,0 1-1,0-1 1,0 1-1,0-1 0,-1 1 1,1-1-1,0 1 1,-1-1-1,1 1 0,-1-1 1,1 0-1,-1 1 0,0-1 1,0 0-1,1 1 1,-1-1-1,0 0 0,0 0 1,-3 2-1,-2 3 259,0 0 0,-1 0 0,0-1 0,0 0 0,-1 0 0,1-1 0,-1 0 0,-9 4 0,11-6-274,-1 1 0,1-1 0,0 0 1,-1 0-1,1-1 0,-1 0 1,1 0-1,-1 0 0,1-1 1,-1 0-1,-9-1 0,15 0-229,0 1 0,1 0 0,-1-1 1,0 1-1,0-1 0,1 0 0,-1 1 0,0-1 0,1 0 0,-1 1 0,1-1 0,-1 0 0,1 1 0,-1-1 1,1 0-1,-1 0 0,1 0 0,0 0 0,0 1 0,-1-1 0,1 0 0,0 0 0,0 0 0,0 0 0,0 0 1,0 0-1,0 0 0,0 1 0,0-1 0,0 0 0,0 0 0,1 0 0,0-1 0,12-32-7641,7 9 1445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8872,'0'0'10677,"-9"13"-10314,1-3-262,3-4-18,0 0 0,0 1-1,1 0 1,0-1 0,0 1 0,1 1 0,0-1-1,0 0 1,0 1 0,1 0 0,-2 12 0,-7 278 1737,6-263-1800,5-34-16,0 1 0,-1 0 0,1-1 0,0 1 0,-1-1 0,1 1 0,-1-1 0,1 0 0,-1 1 0,0-1 0,0 1 0,1-1 0,-1 0 0,0 0 0,0 1 0,0-1 0,0 0 0,-2 1 0,2-2 2,1-1 0,-1 1 0,1 0 0,-1-1-1,1 1 1,-1-1 0,0 1 0,1-1 0,0 1 0,-1-1 0,1 1 0,-1-1 0,1 1-1,-1-1 1,1 0 0,0 1 0,0-1 0,-1 1 0,1-1 0,0 0 0,0 1 0,0-1-1,0 0 1,0 0 0,-1 1 0,1-1 0,0 0 0,1 0 0,-5-30 221,4 24-198,-4-25-43,2 5-12,-2 0 0,0 0 0,-16-49 1,19 75 67,26 10-421,-18-6-339,1 0-1,-1 0 0,1-1 1,-1 0-1,13 2 0,-16-4 108,-1 1 0,0-1 0,1 0 0,-1 0 0,1 0 0,-1-1 0,1 1 0,-1-1 0,1 0 0,-1 0 0,0 0 0,0 0 0,1 0 0,-1-1 0,3-2 0,8-7-6211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6662,'0'0'13645,"11"-1"-13559,-1 0-60,-1 1-37,-1 0 0,1-1-1,0 0 1,14-5 0,-21 6 8,0-1-1,0 1 1,0-1 0,0 0-1,0 0 1,0 0-1,-1 0 1,1 0 0,0 0-1,-1-1 1,1 1-1,-1 0 1,1-1 0,-1 1-1,0-1 1,0 0-1,0 1 1,1-1 0,-2 0-1,1 0 1,0 0-1,0 0 1,0 0 0,-1 0-1,1 0 1,-1 0-1,0 0 1,0-3 0,0 4-1,0 1 1,0-1 0,0 1-1,0-1 1,0 1 0,0 0-1,-1-1 1,1 1 0,0-1-1,0 1 1,-1 0 0,1-1-1,0 1 1,-1 0 0,1-1-1,0 1 1,-1 0 0,1-1-1,0 1 1,-1 0 0,1 0 0,-1 0-1,1-1 1,0 1 0,-1 0-1,1 0 1,-1 0 0,1 0-1,-1 0 1,1 0 0,0 0-1,-1 0 1,1 0 0,-1 0-1,1 0 1,-1 0 0,1 0-1,-1 0 1,1 0 0,0 0-1,-1 1 1,1-1 0,-1 0 0,1 0-1,0 0 1,-1 1 0,1-1-1,-1 0 1,1 1 0,-23 13-45,22-12 77,-1 0 0,0 0-1,0 1 1,1-1 0,-1 0 0,1 1 0,0-1-1,-1 1 1,1 0 0,1-1 0,-1 1 0,0 0-1,1 0 1,-1-1 0,1 1 0,0 0 0,0 0-1,0 0 1,0 3 0,1-4 0,0 0 0,0-1 0,0 1 0,0 0 0,0-1 1,0 1-1,1-1 0,-1 1 0,0-1 0,1 0 0,-1 0 0,1 1 0,-1-1 0,1 0 1,0 0-1,-1-1 0,1 1 0,0 0 0,0 0 0,-1-1 0,1 1 0,0-1 0,0 0 0,0 0 1,0 1-1,0-1 0,0 0 0,3-1 0,7 1 12,0-1 0,1 0 0,-1 0 0,0-1 0,14-5 0,-23 6-43,0 0-1,0 0 0,0 0 0,0-1 0,-1 1 0,1-1 1,0 0-1,-1 0 0,1 0 0,-1 0 0,4-4 1,-5 5 1,0-1 1,-1 1-1,1-1 1,0 1-1,-1-1 1,1 0 0,-1 1-1,1-1 1,-1 1-1,0-1 1,0 0 0,0 0-1,0 1 1,0-1-1,0 0 1,0 1 0,-1-1-1,1 0 1,0 1-1,-1-1 1,1 1 0,-1-1-1,-1-1 1,-6-13 23,2-1 2494,7 16-2454,0 0 0,0 0 1,1 0-1,-1 1 0,0-1 0,1 0 1,-1 1-1,0-1 0,1 0 0,-1 1 0,1 0 1,-1-1-1,1 1 0,-1 0 0,1 0 1,-1 0-1,2 0 0,61-3-439,-18 2-1869,0-6-3675,-8-4-2819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6790,'0'0'8766,"-10"13"-7506,1-2-949,4-5-135,-1 0 1,1 1-1,1 0 1,-1 0-1,1 0 1,0 1-1,1 0 1,0-1-1,0 1 1,1 0-1,-3 13 1,-10 208 2309,3-23-1790,-9-416 1284,17 137-2658,49 78-822,-27-2-52,-1-1 1,33 0-1,5-7-7358,-27-3 791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274 239 2114,'-122'25'1834,"-30"7"4083,274-45-2399,360-52-249,246-4-2647,351-44 1610,-1004 101-1549,-18 2-189,98-4 0,-196 28-3803,-26-8-3380,36-6 987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6726,'0'0'10501,"-5"-8"-8926,2 4-1419,0 0 0,1 1 1,-1-1-1,-1 1 0,1-1 0,-1 1 1,1 0-1,-7-4 0,8 6-140,1 0-1,-1 1 0,1-1 1,-1 1-1,1-1 0,-1 1 1,1 0-1,-1 0 1,1-1-1,-1 1 0,0 0 1,1 0-1,-1 1 1,1-1-1,-1 0 0,1 0 1,-1 1-1,1-1 1,-1 1-1,1-1 0,-1 1 1,1 0-1,-1 0 1,1-1-1,0 1 0,-1 0 1,1 0-1,0 0 0,0 1 1,0-1-1,0 0 1,0 0-1,0 0 0,0 1 1,0-1-1,1 1 1,-2 1-1,1-1-9,0-1 1,0 0-1,0 1 0,0-1 1,0 1-1,0-1 0,1 1 1,-1-1-1,0 1 0,1-1 1,-1 1-1,1 0 0,0-1 1,0 1-1,0 0 0,-1-1 1,1 1-1,1 0 0,-1 0 1,0-1-1,0 1 0,1 0 1,-1-1-1,1 1 0,0 2 1,1-3 20,-1 1 1,1-1 0,0 1-1,0-1 1,0 1 0,0-1-1,0 0 1,0 0 0,0 0-1,0 0 1,0 0 0,1-1-1,-1 1 1,0-1-1,5 1 1,8 0 101,1 0-1,-1-1 0,0-1 1,21-3-1,24-11-290,-48 11 79,0 0 0,1 1-1,-1 1 1,1 0 0,0 0 0,-1 1 0,21 2 0,-33-1 73,1 1 1,0-1 0,-1 1 0,1-1-1,0 1 1,-1-1 0,1 1 0,-1-1-1,1 1 1,-1 0 0,1 0-1,-1-1 1,1 1 0,-1 0 0,0-1-1,1 1 1,-1 0 0,0 0 0,0 0-1,1 0 1,-1-1 0,0 1 0,0 0-1,0 0 1,0 0 0,0 1-1,-1 31 416,1-22-129,0-10-232,1 0-1,0-1 1,0 1-1,0 0 1,0-1-1,0 1 1,0-1-1,0 1 1,0-1-1,0 1 0,0-1 1,0 0-1,0 1 1,0-1-1,0 0 1,1 0-1,-1 0 1,0 0-1,0 0 1,0 0-1,0 0 1,2-1-1,29-1 540,-19-2-510,0 0 1,-1-1-1,19-9 0,-24 10-217,1 0-1,0 0 1,0 1-1,0-1 1,0 2-1,0-1 1,1 2-1,-1-1 0,1 1 1,-1 0-1,16 1 1,-23 1 123,0 0 1,0 0 0,0 0-1,0 0 1,-1 0 0,1 0-1,-1 1 1,1-1 0,-1 0-1,1 0 1,-1 1 0,1-1-1,-1 0 1,0 1 0,0-1 0,0 1-1,0-1 1,0 0 0,0 1-1,0-1 1,0 0 0,-1 1-1,1-1 1,0 0 0,-1 2-1,0-1 51,0-1 0,1 1 0,0 0 0,-1-1 0,1 1 0,0 0 0,0 0-1,0-1 1,0 1 0,0 0 0,1 0 0,-1-1 0,0 1 0,1 0 0,-1-1 0,1 1-1,0 0 1,-1-1 0,1 1 0,0-1 0,0 1 0,2 1 0,2-1 89,0-1-1,0 1 1,0-1 0,1-1 0,-1 1 0,0-1-1,1 0 1,-1 0 0,1 0 0,-1-1-1,0 0 1,6-2 0,63-25 65,-64 23-375,1 0-1,0 0 1,0 1 0,0 0-1,1 1 1,-1 1-1,19-3 1,-29 6 166,-1 0 1,1 0-1,0 0 0,0-1 1,-1 1-1,1 0 1,-1 0-1,1 0 1,-1 0-1,1 0 1,-1 0-1,0 0 0,0 0 1,1 0-1,-1 0 1,0 0-1,0 0 1,0 0-1,0 0 1,0 1-1,0-1 0,0 1 1,-1 37-284,1-30-665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7399,'0'0'10506,"4"12"-9705,2 21-461,-1-1 0,-2 1 1,0 43-1,-4-69-322,2-1-1,-1 1 1,1 0-1,0-1 1,0 1 0,1 0-1,0-1 1,0 0-1,4 9 1,-5-14 7,0 1-1,0-1 1,0 1-1,1-1 1,-1 0-1,0 0 1,0 0-1,1 1 1,-1-1-1,0 0 1,1-1-1,-1 1 1,1 0 0,0 0-1,-1-1 1,1 1-1,0 0 1,-1-1-1,1 0 1,0 1-1,-1-1 1,1 0-1,0 0 1,0 0-1,-1 0 1,1 0-1,0-1 1,0 1 0,-1 0-1,1-1 1,0 1-1,-1-1 1,1 0-1,-1 0 1,1 1-1,-1-1 1,1 0-1,-1 0 1,1 0-1,-1 0 1,2-2-1,41-37 69,-18 13-95,-22 78-681,-5-39 836,4 20-2340,-2-31 2043,-1 0-1,1 0 1,-1-1 0,1 1-1,0 0 1,0 0 0,-1 0-1,1-1 1,0 1 0,0-1-1,0 1 1,0 0 0,0-1-1,-1 1 1,1-1 0,0 0-1,0 1 1,0-1 0,0 0 0,0 0-1,1 0 1,-1 1 0,0-1-1,0 0 1,0 0 0,0 0-1,0-1 1,2 1 0,22-6-2926,0-9-1179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85 7079,'0'0'6625,"-9"4"-4986,-2 0-1112,0 1 0,1 0 0,-18 12 0,24-14-327,-1 1 0,1-1 0,0 1 0,0-1 0,0 1 0,1 0 0,-1 1 0,1-1 0,0 1 0,0-1 0,1 1 0,-4 8 0,6-13-194,0 1 0,-1-1 0,1 1 0,0 0 0,0-1 0,0 1 0,0-1 0,0 1 0,0-1 0,0 1 0,0-1 0,0 1 0,0-1 0,0 1 0,0-1 0,0 1 0,0 0 0,0-1 0,0 1 0,1-1 0,-1 1 0,0-1 0,0 1 0,1-1 0,-1 1 0,0-1 0,1 0 0,-1 1 0,0-1 0,1 1 0,-1-1 0,1 0 0,-1 1 0,0-1 0,1 0 0,0 1 0,25-1 181,-19-1-150,0-1-1,0 0 1,-1 0 0,1-1 0,10-5 0,-10 2-75,1 0-1,-1 0 1,0-1 0,-1 0-1,0 0 1,0-1 0,0 1-1,-1-1 1,0-1 0,6-15-1,-21 43-494,7-15 605,1 1-1,-1-1 1,1 0-1,-1 1 1,1-1 0,0 1-1,1-1 1,-1 1-1,1 0 1,0 0-1,0 0 1,1 0-1,-1-1 1,1 1-1,0 0 1,1 9-1,0-13-40,0-1-1,1 1 1,-1 0-1,0 0 1,0 0-1,0-1 1,0 1-1,1 0 1,-1-1-1,0 1 1,0-1-1,1 1 1,-1-1-1,1 0 1,-1 0-1,0 0 1,1 1-1,-1-1 1,0-1-1,1 1 1,-1 0-1,1 0 1,1-1 0,35-7 454,-26 1-532,-1 0 1,0 0-1,-1-1 1,0 0 0,0-1-1,-1 0 1,0-1-1,-1 0 1,0 0 0,0-1-1,-1 0 1,11-23-1,-17 33-150,-4 4 204,0 0 0,0 1 0,1-1 1,-1 1-1,1 0 0,0 0 0,0 0 0,0 0 0,0 0 0,0 5 1,1-7 14,0 0 22,0 0 0,0-1-1,1 1 1,-1 0-1,0 0 1,1-1 0,-1 1-1,1 0 1,0 0 0,0 0-1,0 0 1,0 0 0,0 0-1,0 0 1,0 0-1,1-1 1,-1 1 0,1 0-1,-1 0 1,2 3 0,-1-4-9,0 0 0,0 0 1,1-1-1,-1 1 0,0 0 1,0 0-1,1-1 1,-1 1-1,0-1 0,1 1 1,-1-1-1,0 0 0,1 1 1,-1-1-1,1 0 0,-1 0 1,0 0-1,1 0 1,-1 0-1,1 0 0,0-1 1,7 0 62,0-1 1,-1-1-1,0 1 1,0-2-1,0 1 1,0-1-1,13-8 1,-7 1-111,1-1 0,-2-1 0,14-16 0,3-2-933,-45 73-630,8-26 1602,4-9-23,-1 1 0,1 0 0,1 0 1,-1 0-1,2 0 0,-1 0 1,1 1-1,0-1 0,0 16 0,2-23-122,-1 0 0,1 0-1,-1-1 1,1 1-1,-1 0 1,1 0 0,0 0-1,-1 0 1,1-1-1,0 1 1,-1 0 0,1-1-1,0 1 1,0 0 0,0-1-1,0 1 1,0-1-1,0 0 1,0 1 0,0-1-1,0 0 1,0 1-1,0-1 1,0 0 0,0 0-1,0 0 1,0 0 0,0 0-1,0 0 1,0 0-1,0 0 1,0 0 0,0-1-1,0 1 1,0 0-1,0-1 1,0 1 0,0 0-1,1-2 1,37-18-5418,-26 7 3949,-1-1-1,-1 1 1,1-2-1,11-20 1,-6 1 2632,-5 0 3344,-12 33-4260,0 1 1,0 0 0,0 0 0,0 0 0,0-1 0,0 1 0,1 0 0,-1 0 0,0-1 0,0 1 0,0 0 0,0 0 0,0 0 0,0-1 0,0 1 0,0 0 0,0 0-1,0-1 1,0 1 0,0 0 0,0 0 0,0-1 0,-1 1 0,1 0 0,0 0 0,0 0 0,0-1 0,0 1 0,0 0 0,0 0 0,-1 0 0,1-1 0,0 1 0,0 0 0,0 0-1,0 0 1,-1 0 0,1 0 0,0-1 0,0 1 0,-1 0 0,-10 5 1380,-9 13-817,19-17-663,1-1 0,-1 1 1,0 0-1,1 0 0,-1 0 0,1 0 0,-1-1 0,1 1 1,0 0-1,-1 0 0,1 0 0,0 0 0,0 0 0,-1 0 1,1 0-1,0 0 0,0 0 0,0 0 0,0 0 0,0 0 1,1 0-1,-1 0 0,0 0 0,0 0 0,1 0 0,-1 0 0,0 0 1,1 0-1,-1 0 0,1 0 0,-1 0 0,1 0 0,0-1 1,1 3-1,35 12-979,-11-6-546,-19-6 1335,1 1 1,-1 0-1,0 1 0,0 0 1,0 0-1,0 0 0,10 12 1,-16-16 274,0 1 1,1-1 0,-1 0 0,0 1-1,0-1 1,-1 1 0,1-1 0,0 1 0,0-1-1,-1 1 1,1 0 0,-1-1 0,1 1 0,-1 0-1,0-1 1,0 1 0,0 0 0,0 0-1,0-1 1,0 1 0,0 0 0,0-1 0,-1 1-1,1 0 1,-1-1 0,1 1 0,-1 0 0,0-1-1,0 1 1,1-1 0,-1 1 0,0-1-1,0 1 1,-1-1 0,1 0 0,0 0 0,0 1-1,-1-1 1,1 0 0,0 0 0,-1 0 0,1-1-1,-3 2 1,-3 3 124,1-1 0,-1 0 0,-1 0 0,1-1-1,0 0 1,-1-1 0,1 1 0,-1-1 0,0-1 0,0 1 0,0-1 0,1-1-1,-1 0 1,-12 0 0,20-1-494,-1 0-1,0 1 1,1-1-1,-1 0 1,0 1 0,1-1-1,-1 0 1,1 0-1,-1 1 1,1-1-1,0 0 1,-1 0 0,1 0-1,0 0 1,-1 0-1,1 0 1,0 0-1,0 1 1,0-1 0,0 0-1,0 0 1,0 0-1,0 0 1,0 0 0,0 0-1,1 0 1,-1-1-1,1-3-2726,-1-3-2064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4933,'-7'3'10861,"18"5"-7721,25 8-2167,-26-13-787,1-1 0,-1-1 0,0 0 0,1-1 1,-1 1-1,0-2 0,1 0 0,11-2 0,-19 2-139,0 1 0,0-1 0,0 0 0,0 0 0,0 0 0,-1 0 0,1-1 0,0 1-1,-1-1 1,1 1 0,-1-1 0,1 0 0,-1 0 0,0 0 0,0-1 0,0 1 0,0 0 0,0-1-1,0 1 1,-1-1 0,1 0 0,-1 1 0,0-1 0,1 0 0,-2 0 0,1 0 0,0 0 0,0 0-1,-1 0 1,0 0 0,1-5 0,-2 7-34,1 0-1,-1 0 1,0-1 0,1 1-1,-1 0 1,0 0-1,0 0 1,1 0 0,-1 0-1,0 0 1,0 0-1,0 0 1,0 0 0,-1 0-1,1 1 1,0-1-1,0 0 1,0 1 0,0-1-1,-1 1 1,1-1-1,0 1 1,-1 0 0,1 0-1,0-1 1,-1 1-1,1 0 1,0 0 0,-1 0-1,1 0 1,0 1-1,-1-1 1,-1 1 0,-3-1-23,0 0 1,1 1-1,-1 0 1,1 0-1,-1 0 1,1 1-1,-9 3 0,8-1-7,-1 1 0,1 1 0,0-1 0,0 1 0,0 0-1,1 0 1,0 1 0,1-1 0,-1 1 0,1 0 0,0 0-1,1 1 1,0-1 0,0 1 0,0 0 0,1 0 0,1 0-1,-1 0 1,1 0 0,0 0 0,1 0 0,0 10-1,1-16-59,0 1 0,1 0 0,-1-1 0,0 1 0,1-1 0,0 0 0,-1 1 0,1-1 0,0 0 0,0 0 0,0 0 0,1 0 0,-1 0 0,0-1 0,1 1 0,-1-1 0,1 1 0,-1-1 0,1 0 0,0 0 0,0 0 0,-1-1 0,1 1 0,0 0 0,3-1 0,11 3-1420,0-2-1,34 0 1,-41-1 117,31-3-4700,-1-8-2205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8552,'0'0'8878,"0"11"-8355,-3 55 694,-19 96 1,-4 36 815,26-198-2020,0 0-1,0 1 0,0-1 1,0 0-1,0 1 1,0-1-1,0 0 0,0 1 1,0-1-1,0 0 1,0 1-1,0-1 0,0 0 1,0 1-1,0-1 1,0 0-1,0 1 0,0-1 1,0 0-1,0 1 0,0-1 1,1 0-1,-1 0 1,0 1-1,0-1 0,0 0 1,1 1-1,-1-1 1,0 0-1,0 0 0,0 0 1,1 1-1,-1-1 1,0 0-1,1 0 0,-1 0 1,0 0-1,1 1 1,-1-1-1,0 0 0,0 0 1,1 0-1,-1 0 1,16-9 422,13-21-119,61-86-743,-90 116 422,0 0 0,0 0 0,0 0 0,0-1-1,0 1 1,0 0 0,0 0 0,0 0 0,0-1-1,0 1 1,0 0 0,0 0 0,0 0 0,0 0-1,1 0 1,-1-1 0,0 1 0,0 0 0,0 0-1,0 0 1,0 0 0,1 0 0,-1-1 0,0 1-1,0 0 1,0 0 0,0 0 0,1 0 0,-1 0-1,0 0 1,0 0 0,0 0 0,0 0 0,1 0-1,-1 0 1,0 0 0,0 0 0,0 0 0,1 0-1,-1 0 1,0 0 0,0 0 0,0 0 0,1 0-1,-1 0 1,0 0 0,0 0 0,0 0 0,0 0 0,1 1-1,-1-1 1,0 0 0,0 14-113,-6 18 84,1-21 46,1 1-1,1 0 1,0 0 0,1 0-1,-2 23 1,4-34-54,1-1 1,-1 1 0,0-1 0,1 1 0,-1-1-1,1 1 1,-1-1 0,0 1 0,1-1 0,-1 0-1,1 1 1,-1-1 0,1 0 0,-1 1 0,1-1-1,0 0 1,-1 0 0,1 1 0,-1-1-1,1 0 1,-1 0 0,1 0 0,0 0 0,-1 0-1,1 0 1,0 0 0,-1 0 0,1 0 0,-1 0-1,1 0 1,0 0 0,-1 0 0,1-1 0,-1 1-1,1 0 1,-1 0 0,1-1 0,-1 1-1,1 0 1,0-1 0,28-12-6933,-10-1 359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95 258 6919,'0'0'7046,"-7"-2"-4910,4 2-2029,0-1 1,0 1 0,0 0 0,0 0 0,-1 0 0,1 0 0,0 0 0,0 0 0,0 1-1,0 0 1,0-1 0,0 1 0,0 0 0,0 1 0,1-1 0,-1 0 0,0 1 0,0 0-1,1 0 1,-1-1 0,1 1 0,0 1 0,0-1 0,0 0 0,0 1 0,0-1-1,0 1 1,0-1 0,1 1 0,-1 0 0,1-1 0,0 1 0,0 0 0,0 0 0,0 0-1,0 0 1,1 0 0,-1 0 0,1 1 0,0-1 0,0 0 0,1 5 0,0-6-103,-1 0 0,1 0 0,0-1 0,0 1 0,0 0 0,1-1 0,-1 1 1,0-1-1,0 0 0,1 1 0,-1-1 0,1 0 0,-1 0 0,1 0 0,0 0 0,-1 0 1,1 0-1,0 0 0,0 0 0,0-1 0,0 1 0,-1-1 0,1 0 0,0 1 1,0-1-1,0 0 0,0 0 0,0 0 0,3-1 0,0 2 37,1-2 1,-1 1-1,0 0 0,1-1 1,-1 0-1,0-1 0,0 1 1,0-1-1,9-4 0,-7 1-77,0-1 0,-1 0 0,0 0 0,0-1 0,-1 0 0,1 0 0,-1-1 0,-1 1 0,1-1 1,-2 0-1,1 0 0,-1 0 0,0-1 0,0 1 0,-1-1 0,0 1 0,-1-1 0,0 0 0,0-10 0,-2 19 23,0 0-1,0 1 1,0-1 0,0 0-1,1 1 1,-1-1 0,0 1 0,0-1-1,1 0 1,-1 1 0,0 0-1,1-1 1,-1 1 0,0-1 0,1 1-1,-1 0 1,1 0 0,-1-1 0,0 2-1,0-1 41,1 0 0,-1 0-1,0 0 1,1 0 0,-1 0 0,1 1-1,0-1 1,-1 0 0,1 0-1,0 0 1,0 0 0,-1 0-1,1 1 1,0-1 0,0 0 0,0 0-1,0 0 1,1 0 0,-1 1-1,0-1 1,0 0 0,1 0 0,-1 0-1,1 0 1,-1 0 0,1 0-1,0 2 1,1-2 20,-1-1-1,1 1 1,-1 0-1,1-1 1,-1 1-1,1-1 1,0 0-1,-1 0 1,1 1-1,0-1 1,-1 0 0,1 0-1,0 0 1,-1-1-1,1 1 1,2-1-1,7-1 63,-1-1 0,0 0-1,0-1 1,0 0 0,10-6-1,-3-1-114,0-1 0,-1 0 0,0-1 0,20-23 0,-32 33-87,0-2 1,0 1 0,0 0-1,-1-1 1,0 1 0,0-1 0,0 0-1,-1 0 1,1 0 0,-1-1-1,0 1 1,-1 0 0,1-1 0,-1 1-1,0-1 1,-1 1 0,1-1 0,-1 0-1,0 1 1,-1-1 0,0-6-1,1 12 81,-1-1 1,1 1-1,-1-1 0,1 1 0,-1-1 0,1 1 0,-1-1 0,1 1 0,-1-1 0,1 1 0,-1 0 0,0-1 0,1 1 0,-1 0 0,0 0 0,1-1 0,-1 1 0,0 0 0,1 0 0,-1 0 0,0 0 0,1 0 0,-1 0 0,0 0 0,1 0 0,-1 0 0,0 0 0,0 0 0,1 0 0,-1 1 0,1-1 0,-1 0 0,0 1 0,1-1 0,-1 0 0,0 1 0,0 0 0,-25 13 76,12-2 161,-1 0 1,1 2-1,1-1 0,-21 29 1,29-36-102,1 0 0,-1 1-1,2 0 1,-1 0 0,1 0 0,0 0 0,0 0 0,0 1 0,1-1 0,1 1 0,-1 0 0,1 0 0,0-1 0,1 14 0,1-19-111,0 1 0,-1-1 0,1 0 1,0 0-1,0 0 0,1 0 1,-1 0-1,0 0 0,1 0 0,-1-1 1,1 1-1,-1 0 0,1-1 1,0 1-1,0-1 0,-1 1 0,1-1 1,0 0-1,1 0 0,-1 0 1,0 0-1,0 0 0,0-1 0,0 1 1,1-1-1,-1 1 0,0-1 1,3 0-1,11 2-1097,1 0 1,31-3 0,-29 1-2043,22-1-5956,-21-4 3321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135 105 7687,'0'0'2675,"-9"-2"143,6 1-2655,-1 0 0,0 0 0,1 0-1,-1 0 1,0 0 0,1 1 0,-1 0-1,0 0 1,0 0 0,1 0-1,-1 1 1,0-1 0,0 1 0,1 0-1,-1 0 1,1 0 0,-1 1 0,1-1-1,-1 1 1,1 0 0,0 0-1,0 0 1,0 0 0,0 1 0,0-1-1,0 1 1,1-1 0,-5 7 0,4-4 73,0 0 0,0 0 1,1 0-1,-1 1 1,1-1-1,1 0 0,-1 1 1,1 0-1,-1 9 1,1-13-197,1 0 1,0-1-1,0 1 0,0 0 1,0-1-1,0 1 1,1-1-1,-1 1 1,0 0-1,1-1 1,-1 1-1,1-1 1,0 1-1,-1-1 1,1 1-1,0-1 1,0 0-1,0 1 1,0-1-1,0 0 1,0 0-1,1 0 1,-1 0-1,0 0 1,0 0-1,1 0 1,-1 0-1,1 0 1,-1 0-1,1-1 1,-1 1-1,1-1 1,-1 1-1,1-1 1,-1 0-1,1 1 0,2-1 1,4 0 49,0 0-1,0-1 1,1 1 0,-1-2-1,0 1 1,0-1 0,-1 0-1,1-1 1,0 0 0,-1 0-1,1-1 1,-1 1 0,0-2-1,0 1 1,-1-1 0,1 0-1,-1 0 1,6-7 0,2-3-240,0-1 0,-2 0 1,1 0-1,-2-2 1,0 1-1,8-20 1,-17 34 60,-1 0 1,0 0-1,0 0 1,0 0-1,0 0 1,0 0 0,-1 0-1,1 0 1,-1 0-1,0 0 1,0-3-1,0 5 74,0 1 0,0 0 0,0-1 0,0 1 0,0 0 0,-1 0 0,1-1 0,0 1 0,0 0 0,0-1 0,0 1 0,-1 0 0,1 0 0,0-1 0,0 1 0,0 0 0,-1 0 0,1 0 0,0-1 0,0 1 0,-1 0 0,1 0 1,0 0-1,-1 0 0,1-1 0,0 1 0,-1 0 0,1 0 0,0 0 0,-1 0 0,1 0 0,0 0 0,-1 0 0,1 0 0,-21 11-76,10 0 226,-1 0-1,2 0 1,-1 1 0,2 0-1,-12 19 1,16-24-74,1 0 1,0 0-1,1 1 1,0-1-1,0 1 1,1 0-1,-1 0 1,2 0-1,-1 0 1,1 0-1,0 0 1,1 10-1,1-16-157,-1 0-1,0-1 1,1 1-1,-1 0 1,1-1 0,0 1-1,0-1 1,0 1-1,-1-1 1,1 0-1,1 1 1,-1-1 0,0 0-1,0 0 1,0 0-1,1 1 1,-1-1-1,0 0 1,1-1 0,-1 1-1,1 0 1,-1 0-1,1-1 1,-1 1-1,1-1 1,0 1 0,-1-1-1,1 0 1,0 1-1,-1-1 1,1 0-1,0 0 1,-1 0-1,1-1 1,0 1 0,0 0-1,-1-1 1,4 0-1,3 0-639,-1-1 0,1 0-1,0 0 1,-1-1-1,0 0 1,1 0 0,7-5-1,14-14-3485,0-3-225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2434,'0'0'15711,"-9"0"-14350,7 0-1331,-37 1 1102,37-1-1137,1 0 0,0 0 0,0 0 1,-1 0-1,1 0 0,0 1 0,0-1 1,0 1-1,-1-1 0,1 0 0,0 1 1,0 0-1,0-1 0,0 1 0,0 0 0,0 0 1,0-1-1,0 1 0,0 0 0,0 0 1,0 0-1,1 0 0,-1 0 0,0 0 1,1 0-1,-1 1 0,1-1 0,-1 0 1,1 0-1,-1 0 0,1 3 0,2 0-60,1 0 0,0 0-1,0 0 1,0-1-1,0 1 1,1-1 0,-1 0-1,1 1 1,0-2-1,0 1 1,0 0 0,5 2-1,6 5-205,-9-5 209,4 2-52,0 0 0,-1 1 0,0 1 0,11 14 0,-19-22 160,0 0 0,0 0 0,0 0 1,0 1-1,0-1 0,0 0 0,-1 1 0,1-1 0,0 0 0,-1 1 0,1-1 0,-1 1 0,0-1 0,0 1 1,1-1-1,-1 0 0,0 1 0,0-1 0,0 1 0,0-1 0,-1 1 0,1-1 0,0 1 0,-1-1 0,1 1 1,-1-1-1,1 0 0,-1 1 0,1-1 0,-1 0 0,0 1 0,0-1 0,0 0 0,0 0 0,0 0 0,0 0 1,0 0-1,0 0 0,0 0 0,0 0 0,-1 0 0,1 0 0,0-1 0,-1 1 0,1-1 0,0 1 0,-3 0 1,-10 4 187,-1 0 1,1-1 0,0-1 0,-1 0 0,-26 1 0,-7-7-4960,36-1-1787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6887,'0'0'10207,"2"8"-8916,6 86 967,-8-73-2131,1 1 1,1-1-1,1 0 1,1-1-1,0 1 1,11 27-1,-1-9-611,-10-13-3340,-11-21-1434,-10-6 2044,-1-6-352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66 6534,'0'0'10506,"-29"-49"-8648,29 42-513,9 2-448,17 3-609,3-1-224,11 3-64,-1 0-1025,10 0-1569,-3 1-1730,-4 3-1314,-3-1-2273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12299,'0'-3'2523,"6"1"-921,10 1-577,-9 3-910,0 1 0,-1-1 1,1 1-1,0 0 0,-1 1 0,1-1 0,-1 1 1,0 1-1,-1-1 0,7 6 0,8 11-51,22 26 0,-26-29-67,58 79-762,-16-18-1726,-48-69 1921,-3-9-58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2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5592 270 7527,'-110'-26'676,"-128"-13"1,-116 6-728,52 6-418,-132-15 528,-604 19-1,857 35 131,1 8 0,1 7 0,1 9 0,2 7 0,3 7 0,1 9 0,3 6 0,4 8 0,-274 165 0,336-171-8,4 5 1,3 3-1,3 5 0,-125 139 0,157-148-186,2 3 0,4 2 0,4 3 0,2 1 0,5 3-1,-51 131 1,77-163 58,2 1 1,2 1-1,3 0 0,2 0 0,-2 66 0,10-85 26,1 1-1,2-1 1,1 0 0,2 1-1,2-2 1,1 1-1,1-1 1,2 0 0,19 40-1,-2-21-80,2-2 0,3-1 0,1-1 0,3-2 0,2-2 0,1-1 0,59 47-1,-10-18-5,4-4-1,179 98 1,-159-108-218,2-5 1,223 69-1,-179-79 173,278 37 0,-126-52 644,602-24 1,45-90 208,-693 44-941,408-120 0,-479 98 129,250-118 0,-313 116 20,-2-5 0,195-143 0,-261 163 110,-3-3 0,-2-2-1,-2-2 1,-3-3 0,-3-2 0,-2-3 0,-4-1 0,-2-2-1,49-112 1,-54 91 35,-3-1-1,-5-2 0,-4-1 1,-3-1-1,-5 0 0,-4-2 0,0-150 1,-12 206-95,-3 1 1,-2 0 0,-1 0 0,-2 0-1,-2 0 1,-1 1 0,-2 1 0,-2 0-1,-1 0 1,-2 2 0,-2 0-1,-26-39 1,10 30-70,-1 2-1,-2 1 1,-1 1-1,-3 3 1,-1 1-1,-2 2 1,-1 2-1,-2 3 1,-63-32-1,10 15-608,-1 4 0,-3 4 1,-191-43-1,147 52-245,-182-13 0,-158 23-4046,209 18-214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9001,'0'0'5728,"-10"0"-3812,-1 0-1588,1 1 0,-1 1 0,1 0 0,-1 0 0,1 1 0,-14 6 1,21-8-297,0 0 0,0 0 0,0 0 0,0 0 0,0 1 1,1 0-1,-1-1 0,1 1 0,-1 0 0,1 0 0,0 1 1,-1-1-1,1 0 0,0 1 0,1-1 0,-1 1 0,0 0 1,1 0-1,-1-1 0,1 1 0,0 0 0,0 0 0,0 0 1,0 0-1,1 0 0,-1 1 0,1-1 0,0 0 1,0 0-1,0 4 0,1-5-23,0 0 1,0 0 0,0 1-1,0-1 1,0-1-1,0 1 1,0 0-1,1 0 1,-1 0 0,1-1-1,-1 1 1,1 0-1,0-1 1,0 0 0,0 1-1,0-1 1,0 0-1,0 0 1,0 0-1,0 0 1,0 0 0,0-1-1,0 1 1,1-1-1,-1 1 1,2-1-1,65 5 260,-65-5-241,3 0 41,0 0 0,0-1 0,0 0 0,0-1 0,0 1 0,0-1 1,0-1-1,0 1 0,10-6 0,-15 6 6,0 1-1,0 0 1,1-1 0,-1 1 0,0-1 0,-1 0 0,1 0 0,0 1-1,0-1 1,-1 0 0,1-1 0,-1 1 0,1 0 0,-1 0-1,0-1 1,0 1 0,0 0 0,0-1 0,-1 1 0,1-1 0,-1 1-1,1-1 1,-1 0 0,0 1 0,0-1 0,0 1 0,0-1-1,-1 1 1,0-5 0,0 5-72,0 0 0,0 1-1,0-1 1,0 0 0,0 1-1,-1-1 1,1 1 0,-1 0-1,1-1 1,-1 1 0,1 0-1,-1 0 1,1 0 0,-1 0 0,0 0-1,0 0 1,0 1 0,1-1-1,-1 1 1,0-1 0,0 1-1,0 0 1,0-1 0,-2 1-1,-55-2-1676,48 2 868,-28 0-5082,32 2 432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161 158 5573,'0'0'2290,"6"-9"-261,-2 2-1785,26-45 2961,-28 48-2747,-1 0 0,1 0 0,-1 0 0,0 0 0,0 0 0,0 0 0,0 0 0,-1-1 0,0 1-1,0 0 1,0 0 0,0-1 0,-2-7 0,1 10-383,0 1-1,0-1 1,0 0 0,-1 1-1,1 0 1,0-1-1,-1 1 1,1 0 0,-1-1-1,1 1 1,-1 0 0,1 0-1,-1 0 1,0 1-1,0-1 1,1 0 0,-1 0-1,0 1 1,0 0 0,0-1-1,0 1 1,0 0-1,0 0 1,1 0 0,-1 0-1,0 0 1,0 0 0,0 0-1,0 1 1,-3 0-1,-1 0-56,0 0-1,0 1 0,-1-1 0,1 1 0,0 1 0,0-1 0,-11 7 0,9-2-17,-1 1-1,1 0 0,0 0 0,1 1 0,0 0 0,0 0 1,1 1-1,-6 11 0,9-14 7,-1-1 0,1 1 0,1 0-1,-1 0 1,1 0 0,1 1 0,-1-1 0,1 0 0,1 1 0,-1-1-1,1 1 1,0-1 0,2 11 0,-1-16-2,-1 0 1,1-1-1,-1 1 1,1-1-1,-1 1 1,1-1-1,0 0 0,0 1 1,0-1-1,0 0 1,0 1-1,0-1 0,0 0 1,0 0-1,1 0 1,-1 0-1,0 0 0,1 0 1,-1-1-1,1 1 1,1 1-1,1-1 9,0 0 0,0 0 0,1 0 0,-1-1 0,0 1 0,0-1-1,0 0 1,6-1 0,-1 0 18,0 0 0,0-1 0,0 0-1,0-1 1,0 0 0,-1 0-1,11-6 1,-7 2 0,-1-1 0,0-1 0,0 0 0,-1 0-1,0-1 1,13-17 0,-19 22 44,-1 0 1,1 0-1,-1 0 0,0-1 0,0 1 0,-1-1 1,0 0-1,0 1 0,0-1 0,-1 0 0,0 0 0,0 0 1,0 0-1,-1 0 0,0 0 0,0 0 0,-1-8 1,0 13-86,1 0 0,-1 0 0,1 0 0,-1 1 0,0-1 1,1 0-1,-1 0 0,0 1 0,0-1 0,0 0 0,0 1 0,1-1 0,-1 1 1,0-1-1,0 1 0,0 0 0,0-1 0,0 1 0,0 0 0,0-1 1,0 1-1,-1 0 0,1 0 0,0 0 0,0 0 0,0 0 0,0 0 1,0 1-1,0-1 0,-1 0 0,-33 11-1526,32-8 1026,-1 0 0,1 0 1,0 0-1,1 1 0,-1 0 0,0-1 1,1 1-1,-4 8 0,-2 18-8953,7-20 1050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4837,'0'0'13644,"-3"8"-13024,-1 6-393,0-1 1,2 1 0,-1 0-1,2 0 1,0 16 0,1-27-175,0 0 0,0 0 1,0 1-1,1-1 0,-1 0 1,1 0-1,0 0 1,0-1-1,0 1 0,0 0 1,0 0-1,1 0 0,-1-1 1,4 5-1,-3-6-14,-1 0-1,1 0 1,0 0 0,0 0 0,-1 0-1,1-1 1,0 1 0,0-1 0,0 1-1,0-1 1,0 0 0,-1 0 0,1 0-1,0 0 1,0 0 0,0 0 0,0 0-1,0-1 1,0 1 0,0-1 0,0 1-1,-1-1 1,1 0 0,0 0 0,0 1-1,-1-1 1,3-2 0,-1 1 37,1-1 0,-1 0 0,1 0 0,-1 0 0,0 0 0,0-1 0,0 1 0,-1-1 0,1 0-1,-1 1 1,0-1 0,0 0 0,0-1 0,0 1 0,1-7 0,0-1 177,0 1-1,-1-1 0,0 0 1,0-21-1,-2 32-279,-2 26-202,2-24 222,0 1 1,0-1 0,0 0 0,0 1 0,0-1 0,0 1-1,0-1 1,1 1 0,-1-1 0,0 0 0,1 1 0,-1-1-1,1 0 1,-1 1 0,1-1 0,0 0 0,0 0 0,-1 1-1,1-1 1,0 0 0,0 0 0,0 0 0,3 2 0,-1-2 3,1 0 1,-1 0-1,1-1 1,-1 1 0,1-1-1,0 1 1,-1-1-1,6-1 1,-6 1 11,4 0 11,-1-1 0,1-1-1,-1 1 1,1-1-1,-1 0 1,0 0-1,0-1 1,0 1-1,0-2 1,0 1-1,-1 0 1,6-6-1,-7 6-21,0 1 0,-1-1 0,1 0 0,-1-1 0,0 1 0,0-1 0,0 1-1,-1-1 1,1 0 0,-1 0 0,0 0 0,0 0 0,0 0 0,0-1 0,-1 1-1,0 0 1,0-1 0,1-5 0,-4 10-37,0 0 0,0 0 0,0 0 0,0 0 0,1 1 1,-1-1-1,0 1 0,0-1 0,0 1 0,1 0 0,-1-1 0,0 1 0,-1 2 0,-3 2 37,1 0 0,0 1-1,1 0 1,-1 0-1,1 1 1,0-1-1,1 1 1,0 0-1,0 0 1,0 0-1,1 0 1,-3 12-1,6-18 5,-1 0-1,0 0 1,0 1-1,1-1 1,-1 0-1,1 0 1,-1 0-1,1 1 1,-1-1-1,1 0 1,0 0-1,-1 0 1,1 0-1,0 0 1,0 0-1,0 0 1,0-1-1,0 1 1,0 0-1,0 0 1,0-1-1,0 1 1,0 0-1,0-1 1,1 1-1,-1-1 1,0 0-1,0 1 1,0-1-1,1 0 1,-1 0-1,0 0 1,1 0-1,-1 0 1,3 0-1,59 0-7,-48 0-84,89 0-263,-104-4 639,0 0 0,-1 0 0,0 0 0,0 1 0,0-1 0,0 0 0,0 1 0,-3-6-1,-15-36 352,-11-23-286,60 78-3453,32 13-4342,-20-15-1004,-17-5 227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44 9033,'0'0'11771,"-10"-8"-10437,6 4-1276,1 1 0,-1 0-1,0 0 1,0 0 0,-1 0-1,1 0 1,-1 1 0,1 0-1,-1 0 1,0 0 0,0 1 0,1 0-1,-1-1 1,0 2 0,0-1-1,0 1 1,-1-1 0,1 1-1,0 1 1,0-1 0,0 1-1,0 0 1,0 0 0,0 0 0,1 1-1,-1-1 1,0 1 0,1 0-1,-1 1 1,-4 3 0,-26 24-101,33-29-17,1 1 0,0-1 0,-1 1 0,1 0 0,0-1 0,0 1 0,0 0 0,0 0 0,0 0-1,0 0 1,1 0 0,-1 0 0,1 0 0,-1 0 0,1 0 0,0 0 0,0 0 0,0 0 0,0 3 0,2-4 1,0 0-1,0-1 1,0 1 0,0-1 0,1 1-1,-1-1 1,0 0 0,0 0 0,1 0 0,-1 0-1,3-1 1,2 1-52,7 0-11,74 4-1255,-82-4 1312,0 1-1,-1 0 0,1 0 1,-1 1-1,0-1 0,1 1 0,-1 0 1,0 1-1,0-1 0,0 1 1,-1 0-1,1 0 0,4 5 0,-8-7 141,0 0 0,0 0 0,0 0 1,0 0-1,0 0 0,0 0 0,-1 0 0,1 1 0,0-1 0,-1 0 0,1 1 0,-1-1 0,1 0 0,-1 1 0,0-1 0,1 1 0,-1-1 0,0 0 0,0 1 0,0-1 0,0 1 0,0-1 0,-1 1 0,0 1 0,0 0 31,0-1 0,0 0-1,-1 0 1,1 0 0,-1 0-1,0 0 1,1 0 0,-1-1-1,0 1 1,0 0 0,0-1-1,0 0 1,-3 2 0,-3 1 170,-1 0-1,1 0 1,-1-1-1,0 0 1,0-1 0,-17 3-1,15-4-91,0-1-1,0 1 0,0-2 0,-12-2 0,21 3-372,0 0 0,0-1 0,0 1 0,0-1 0,0 0 0,0 0 0,0 0 0,0 0 0,1 0 0,-1 0 0,0 0 0,1 0 0,-3-3 0,3 3-249,1 0 0,-1 0-1,1 0 1,-1 0-1,1-1 1,-1 1 0,1 0-1,0 0 1,-1-1-1,1 1 1,0 0 0,0-1-1,0 1 1,0 0-1,0 0 1,0-1 0,1 1-1,-1 0 1,0 0-1,0-1 1,1 1 0,-1 0-1,2-3 1,7-8-6465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5669,'0'0'7778,"8"-3"-4820,9-3-1980,-1 2 0,1 0 1,20-1-1,3-5-737,-39 9-178,1 1 0,-1-1 0,0 0 0,0 1 0,0-1 0,0 0 0,0 0-1,0 0 1,0 1 0,0-1 0,0 0 0,0 0 0,0-1 0,0 1 0,-1 0 0,1 0 0,0 0 0,-1 0 0,1-1 0,-1 1-1,1 0 1,-1-1 0,0 1 0,0 0 0,1-1 0,-1 1 0,0 0 0,-1-3 0,1 3 4,-1 0 0,0 0-1,0 0 1,1 1 0,-1-1 0,0 0 0,0 0 0,0 1 0,0-1 0,0 1-1,0-1 1,0 1 0,0-1 0,0 1 0,0 0 0,0-1 0,0 1 0,-1 0-1,1 0 1,0 0 0,0 0 0,0 0 0,0 0 0,-2 0 0,-31 2 321,33-2-366,-6 1-11,0 1-1,0 0 1,1 1 0,-1-1 0,1 1 0,0 1-1,-1-1 1,1 1 0,1 0 0,-9 7 0,11-9-10,1-1 1,0 1 0,-1 0 0,1 0-1,0 1 1,0-1 0,0 0-1,0 1 1,1-1 0,-1 1 0,0-1-1,1 1 1,0 0 0,0 0 0,0 0-1,0-1 1,0 1 0,1 0-1,-1 0 1,1 0 0,0 0 0,-1 0-1,1 1 1,1-1 0,-1 0 0,1 4-1,1-5-89,-1 0 0,1 0-1,-1 0 1,1 0 0,0-1 0,0 1-1,0 0 1,0-1 0,0 0-1,0 1 1,0-1 0,0 0 0,1 0-1,-1 0 1,0 0 0,1 0 0,-1-1-1,1 1 1,-1-1 0,1 0-1,2 1 1,60 0-3896,-56-1 3157,28-4-4308,1-7-1010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7911,'0'0'3748,"-8"-1"-294,-2 1-2608,1 0 1,0 1-1,0 0 0,-16 3 1,23-4-726,-1 1 1,1-1-1,0 1 0,0-1 1,0 1-1,-1 0 1,1 0-1,0 0 0,0 0 1,0 0-1,0 0 1,1 1-1,-1-1 1,0 1-1,1-1 0,-1 1 1,0 0-1,1-1 1,0 1-1,-1 0 0,1 0 1,0 0-1,0 0 1,0 0-1,0 0 0,1 0 1,-1 1-1,1-1 1,-1 3-1,2-4-114,-1 0 0,1 0-1,0 0 1,0 0 0,1-1 0,-1 1-1,0 0 1,0-1 0,0 1 0,0-1-1,1 0 1,-1 1 0,0-1 0,0 0-1,1 1 1,-1-1 0,0 0 0,1 0-1,-1 0 1,0 0 0,0-1 0,1 1-1,-1 0 1,0 0 0,2-1 0,37-6 105,-30 3-123,-1-1-1,0 0 0,0-1 0,-1 0 1,1 0-1,-1-1 0,-1 0 0,1 0 1,8-12-1,-26 60 962,6-31-734,0 1-1,0 0 1,1 0-1,0 0 1,1 0-1,1 1 1,-1 21-1,2-32-210,0-1 0,-1 1 0,1-1 0,1 1 0,-1-1-1,0 1 1,0-1 0,0 1 0,0-1 0,0 1 0,0-1-1,0 1 1,1-1 0,-1 1 0,0-1 0,0 1 0,1-1-1,-1 0 1,0 1 0,1-1 0,-1 0 0,1 1 0,-1-1-1,0 0 1,1 1 0,-1-1 0,1 0 0,-1 1 0,1-1-1,-1 0 1,1 0 0,0 1 0,20-5-211,18-17-1931,7-28-5593,-22 20 1516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 7239,'0'0'15903,"-8"-2"-15444,2 1-388,0 0-1,0 0 1,0 1-1,0 0 1,1 0-1,-1 1 1,-8 1-1,11-1-43,1-1-1,0 1 1,-1 0-1,1-1 0,0 1 1,0 0-1,0 0 0,0 0 1,0 1-1,0-1 0,0 0 1,0 1-1,0-1 0,0 1 1,1 0-1,-1 0 0,1 0 1,-1-1-1,1 1 0,0 0 1,0 1-1,0-1 0,0 0 1,0 0-1,0 0 1,0 5-1,3-6-30,0 0 1,0 0-1,0 0 1,0 0-1,0-1 1,1 1-1,-1-1 1,0 1-1,0-1 1,1 0-1,-1 0 1,0 0-1,1 0 1,-1 0-1,0 0 0,3-1 1,1 1-60,16 0-281,-10-2 158,-1 2 1,1 0-1,0 0 0,0 1 1,-1 1-1,1 0 0,-1 0 1,1 1-1,-1 1 0,19 8 1,-29-11 194,0-1-1,0 1 1,1-1 0,-1 1-1,0 0 1,0-1 0,-1 1 0,1 0-1,0 0 1,0 0 0,0-1 0,0 1-1,-1 0 1,1 0 0,0 0 0,-1 0-1,1 1 1,-1-1 0,1 0-1,-1 0 1,0 0 0,1 0 0,-1 0-1,0 1 1,0-1 0,0 0 0,0 0-1,0 0 1,0 2 0,-1-1 71,0 0 1,0 0-1,0 0 0,-1 0 1,1 0-1,-1 0 1,1-1-1,-1 1 1,1 0-1,-1-1 0,0 1 1,0-1-1,-4 2 1,-9 6 398,-1-2 0,0 0 0,-16 5 0,28-11-479,-13 5-83,-43 12 1309,18-13-5406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8488,'0'0'4297,"-1"9"-3448,-18 98 1245,6-39-1468,3 2 0,-2 70 0,12-139-1219,0-8-2796,0-33-4101,0 9 1356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8872,'0'0'5873,"9"1"-4694,223 23 2704,-189-22-4958,0-2 1,1-2-1,66-12 0,-92 6-1089,-12 3-602,-21 3-5890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 8488,'0'0'6342,"55"2"-4676,-16-6 31,7-1-544,-2 3-672,0 0-321,-9 2-128,-13 0-513,-8 2-415,-10 6-610,-4 4-672,-4-1 96,-10 4-96,-8-1-64,-2-4-449,-4 2-159</inkml:trace>
  <inkml:trace contextRef="#ctx0" brushRef="#br0" timeOffset="1">1 274 3523,'0'0'3812,"69"23"-1634,-28-23-544,8 0 319,-9 0 161,1-7-64,-4-2-865,-4-1-960,-13 1-257,-4 5-641,-3-1-1601,-4 1-1730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6:2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1017 263 14467,'59'-30'-13,"-57"28"10,-9 4 0,-34 16-1,-312 172-21,187-95 17,-36 22-41,144-80 12,-76 63 0,123-91 19,0 1 0,1 1 0,0 0 0,0 1 0,1 0 1,1 0-1,0 1 0,0 0 0,2 0 0,-7 18 0,10-22-1,0 0 0,1 1 1,0-1-1,1 1 1,0-1-1,0 1 1,1 0-1,0-1 0,1 1 1,0 0-1,1-1 1,0 1-1,0-1 1,1 0-1,1 1 1,6 14-1,0-8-11,0 0 0,0-1 0,2 0 0,0-1 0,0 0 0,2-1 0,-1-1 0,2 0 1,-1 0-1,2-2 0,-1 0 0,21 10 0,7 0-21,0-2 0,1-2 0,78 19-1,246 28-18,8-25 93,-164-19-4,981 35 302,-835-64 73,305 1 605,-625 10-953,448 4 192,-1-36-216,213-65-80,-637 87 53,0-2-1,66-22 1,-99 24-6,-1-2-1,-1 0 1,0-2-1,0-1 1,-1-1 0,40-32-1,-38 24-1,-1-2-1,-1 0 1,-1-2-1,-1-1 1,-2-1-1,24-42 0,-34 52 23,-1-1-1,-1-1 0,-1 1 0,0-1 0,-2-1 0,-1 1 0,0-1 0,-2 0 1,0 0-1,-2-1 0,-1-30 0,-2 39-2,0 0 0,-2 0 1,1 0-1,-2 1 0,1-1 1,-2 1-1,0 0 0,-1 0 0,0 1 1,-1 0-1,0 0 0,0 1 0,-2 0 1,-11-10-1,-2-2-6,-2 2 0,-1 0 0,-1 2-1,0 1 1,-33-15 0,11 10-2,0 2-1,-1 2 1,-2 3-1,1 2 1,-68-10 0,-275-15 4,287 31 2,-879-96 19,334 29-8,-1 27-58,-141 50-544,590 14 483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29 3587,'-15'0'705,"-14"-1"-18,-1 2 0,0 1 0,1 1 0,0 2-1,-52 15 1,53-10-481,1 2 0,1 1 1,0 1-1,1 2 0,0 0 0,2 2 0,-42 38 0,51-41-158,0 1-1,2 0 1,0 0 0,0 1-1,2 1 1,0 0 0,1 0 0,1 1-1,1 0 1,1 0 0,0 1-1,-3 26 1,5-21-64,2 1 1,0-1-1,2 0 1,1 1-1,1-1 0,2 1 1,0-1-1,1 0 0,2-1 1,0 0-1,2 0 1,12 26-1,-10-31 21,0 1-1,1-1 1,0-1-1,2 0 1,0-1 0,1-1-1,1 0 1,0-1 0,2 0-1,-1-2 1,2 0 0,-1-1-1,2 0 1,21 8 0,-20-11 215,0-2 1,0 0-1,1-1 1,-1-1-1,1-1 1,0-1 0,0-2-1,1 0 1,-1 0-1,35-6 1,-28 0 250,-1-1 0,0-1 0,0-1 0,-1-2 0,0-1 0,-1-1 0,38-23 0,-27 10-20,-1-1 0,-1-1 0,-2-3 1,0 0-1,-2-2 0,-2-1 0,-1-2 0,-1-1 1,-2-1-1,31-62 0,-45 76-468,0-1 1,-2-1 0,-1 1-1,-1-1 1,-1-1-1,-1 1 1,-1-1 0,0-49-1,-4 63-146,-1 0-1,0-1 1,0 1-1,-2 0 1,0 0-1,0 0 0,-1 1 1,0-1-1,-1 1 1,0 0-1,-1 0 1,0 0-1,-1 1 1,0 0-1,-1 0 1,0 1-1,0 0 0,-1 0 1,0 1-1,-16-11 1,6 7-425,-1 1-1,0 1 1,-1 1 0,0 0-1,0 2 1,0 0 0,-41-6 0,10 7-1180,0 2 0,-63 2 0,42 4-1670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1249,'0'0'9946,"2"10"-9530,6 18 112,22 52 1,38 104 1938,-42-107-1864,49 99 0,-30-84-498,-5 2 1,-3 2-1,36 151 1,90 361 1106,-1-3-118,19 1-949,-46-172-50,128 541 188,-50-244 359,-98-342-414,-107-363-180,-3-12-18,-1 0 0,0 0 0,-1 1 0,2 23 0,-7-44-1081,1 1 1,-1 0 0,0 0-1,0 1 1,-1-1 0,1 0-1,-5-4 1,-11-13-4224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5830,'0'0'1825,"1"11"-474,-1-2-1035,1 1-1,0-1 1,1 0 0,0 0 0,0 0 0,1 0-1,0-1 1,1 1 0,0-1 0,0 0 0,1 0-1,10 13 1,50 58 2714,89 82-1,-152-159-2877,1 1-1,0 0 0,0-1 1,0 0-1,1 0 1,-1 0-1,1 0 1,-1 0-1,1-1 1,6 3-1,-8-4-104,-1 0 0,0 0-1,0 0 1,0 0 0,1 0 0,-1 0-1,0-1 1,0 1 0,1 0-1,-1-1 1,0 1 0,0 0 0,0-1-1,0 0 1,0 1 0,0-1 0,0 0-1,0 1 1,0-1 0,0 0 0,0 0-1,0 0 1,0 0 0,-1 0 0,1 0-1,0 0 1,-1 0 0,1 0-1,-1 0 1,1 0 0,-1 0 0,1 0-1,-1-1 1,0 1 0,0 0 0,1-2-1,6-37 502,-2 0 1,-2 0-1,-2-48 0,3-32 94,0 92-1220,1-1 1,10-33-1,-12 50-577,0-5-2929,-3-2-2941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6086,'0'0'8066,"5"12"-7959,99 212 1099,12 25-624,132 397 2683,102 332-3044,-179-514-169,66 199 377,-227-629-429,185 604-99,-31 7 0,-91-337 628,-48-225-281,57 130 0,-75-195-1272,-16-27-4967,-9-16 621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4 560 7143,'0'6'744,"-2"37"2993,1-42-3608,1 0 0,0 0 0,0 0-1,0 0 1,0 0 0,0 0 0,0 0 0,0 0 0,0 0 0,0 0 0,0 0 0,0 0 0,1 0 0,-1 0 0,0 0-1,1 0 1,-1 0 0,1-1 0,-1 1 0,1 0 0,-1 0 0,1 0 0,0-1 0,-1 1 0,1 0 0,0-1-1,0 1 1,-1 0 0,1-1 0,2 1 0,-1-4 125,0 0 0,0-1 0,0 1 0,-1-1 0,1 0 0,-1 1 0,0-1 0,0 0 0,0 0 0,0 0 1,-1-5-1,1 4 87,16-110 799,3-164 1,-10 94-1062,-10 185-82,0 0 0,0 0 0,0 0 1,0 0-1,1 0 0,-1 1 0,0-1 1,0 0-1,0 0 0,0 0 0,0 0 1,0 0-1,0 0 0,0 0 0,0 0 1,1 0-1,-1 0 0,0 0 0,0 0 1,0 0-1,0 0 0,0 0 0,0 0 1,0 0-1,0 0 0,0-1 1,0 1-1,1 0 0,-1 0 0,0 0 1,0 0-1,0 0 0,0 0 0,0 0 1,0 0-1,0 0 0,0 0 0,0 0 1,0 0-1,0 0 0,0-1 0,0 1 1,0 0-1,0 0 0,0 0 0,0 0 1,1 0-1,-1 0 0,0 0 0,0 0 1,0 0-1,0 0 0,0-1 0,0 1 1,0 0-1,0 0 0,-1 0 1,1 0-1,0 0 0,0 0 0,0 0 1,0-1-1,4 10-129,14 68 210,-10-39-67,1-1-1,18 46 0,-23-73-10,1 0 0,0 0 0,0-1 0,1 1 0,0-1-1,1 0 1,0-1 0,0 0 0,1 0 0,0 0-1,0-1 1,15 9 0,-13-11-183,0-1-1,0-1 1,0 0 0,0 0 0,1-1-1,-1-1 1,1 0 0,0 0 0,-1-1-1,1 0 1,12-2 0,10 1-4878,-21 1-715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8520,'0'0'806,"-1"11"64,-2 26-496,2-1 0,2 1-1,1-1 1,2 0 0,10 44-1,47 155 7149,-61-234-7601,0 1 105,1 1 0,-1-1 0,1 1 0,0-1 0,0 0 1,0 1-1,0-1 0,0 0 0,0 0 0,1 0 0,-1 0 0,1 0 0,2 3 1,13 0-4536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8008,'0'0'6107,"12"-1"-4837,85-17 339,122-41 1,-201 54-1642,-17 5 36,60-22-1533,-58 20 1066,0 1 0,0-1 0,0 0 0,0 0 0,-1 0 0,1 0 0,0 0 0,-1 0 0,0-1 0,1 1 0,-1-1 1,0 0-1,0 0 0,-1 0 0,1 0 0,2-5 0,-2-12-4390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9545,'0'0'1570,"14"-49"1088,6 23 193,6 1-1218,7 5-768,-4 8-577,6 3-288,-4 9-96,-1 0-801,1 3-800,-5 7-1282,-8 1-1185,2-5-2947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2274,'0'0'5883,"1"12"-3155,2 9-1407,2-1 1,0 1-1,15 38 0,-17-52-1049,1 1-1,0-1 1,0 0-1,0 0 1,1 0-1,0-1 1,6 7-1,-8-11-261,-1 0 1,1 1-1,0-1 0,0 0 0,0-1 0,0 1 0,0 0 0,0-1 0,0 0 0,1 1 0,-1-1 1,1 0-1,-1-1 0,0 1 0,1-1 0,-1 0 0,6 0 0,-7 0 52,0 0 1,-1-1-1,1 0 0,-1 1 1,1-1-1,0 0 0,-1 0 1,0 0-1,1 0 0,-1 0 1,1 0-1,-1 0 0,0 0 1,0-1-1,0 1 0,0 0 0,0-1 1,0 1-1,0-1 0,1-1 1,15-39 325,-12 29-323,40-101 239,-45 113-300,0 1-1,0 0 0,0-1 1,0 1-1,1 0 0,-1-1 1,0 1-1,0 0 0,0 0 1,0-1-1,1 1 0,-1 0 1,0-1-1,0 1 0,1 0 1,-1 0-1,0 0 1,1-1-1,-1 1 0,0 0 1,0 0-1,1 0 0,-1 0 1,0 0-1,1-1 0,-1 1 1,0 0-1,1 0 0,-1 0 1,1 0-1,-1 0 0,0 0 1,1 0-1,-1 0 1,0 0-1,1 0 0,-1 0 1,0 1-1,1-1 0,-1 0 1,0 0-1,1 0 0,-1 0 1,0 0-1,0 1 0,1-1 1,-1 0-1,0 0 0,1 1 1,-1-1-1,0 0 1,0 0-1,0 1 0,1-1 1,-1 0-1,0 1 0,0-1 1,0 0-1,0 0 0,0 1 1,1-1-1,-1 0 0,0 1 1,0-1-1,0 1 0,0-1 1,15 37 80,-7-14-35,-7-21-47,0 0 0,0-1 0,0 1 0,0-1 0,0 1 0,0-1 0,1 1 0,-1-1 0,0 0 1,1 0-1,-1 0 0,1 0 0,0 0 0,-1 0 0,1 0 0,0 0 0,-1 0 0,1-1 0,0 1 0,0-1 0,-1 1 0,1-1 0,0 0 1,0 0-1,0 0 0,0 0 0,0 0 0,-1 0 0,1 0 0,0-1 0,0 1 0,0-1 0,-1 1 0,1-1 0,0 0 0,0 1 0,-1-1 1,3-2-1,6-3 32,0-1 1,-1-1-1,0 1 1,15-18 0,-13 15-6,6-8-16,-9 8-213,0 1 0,1 1 0,0-1 0,0 1 0,1 1 1,0 0-1,0 0 0,0 1 0,23-10 0,-32 16 182,-1 0 0,1 0 0,0 0 0,-1 1 1,1-1-1,0 0 0,-1 0 0,1 0 0,0 1 0,-1-1 0,1 0 0,-1 0 1,1 1-1,-1-1 0,1 1 0,-1-1 0,1 0 0,-1 1 0,1-1 0,-1 1 1,1-1-1,-1 1 0,0-1 0,1 1 0,-1 0 0,0-1 0,0 1 0,1-1 1,-1 1-1,0 0 0,0-1 0,0 1 0,0 0 0,0-1 0,0 1 0,0 0 1,0-1-1,0 1 0,1 33 386,-1-27-231,-1 19 475,0-19-467,0-1 0,0 1-1,1 0 1,0-1 0,0 1 0,1 0-1,0-1 1,0 1 0,1-1 0,3 11-1,-4-16-173,0 0-1,0 0 0,0 0 0,0 0 0,0-1 0,0 1 1,0-1-1,1 1 0,-1-1 0,0 1 0,0-1 0,0 1 1,1-1-1,-1 0 0,0 0 0,0 0 0,1 0 0,-1 0 1,0 0-1,0 0 0,1 0 0,-1 0 0,2-1 0,14-9-3978,-11-7-2179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2755,'0'0'2658,"4"-10"-1622,-2 5-985,29-56 2921,-28 58-2319,-1-1 0,1 0 1,0 1-1,0 0 0,0 0 0,1 0 1,-1 0-1,1 0 0,5-3 0,-9 7-539,0-1 0,1 0 0,-1 0 0,1 0-1,-1 0 1,0 1 0,1-1 0,-1 0-1,0 0 1,1 1 0,-1-1 0,0 0 0,1 1-1,-1-1 1,0 0 0,0 1 0,0-1-1,1 0 1,-1 1 0,0-1 0,0 0-1,0 1 1,0-1 0,1 1 0,-1-1 0,0 0-1,0 1 1,0-1 0,0 1 0,0-1-1,0 0 1,0 1 0,0-1 0,0 1-1,0-1 1,-1 1 0,1-1 0,0 26-122,0-22 385,-3 58-82,-14 82-1,-2 19-248,17-84-10,3-39 18,-7 44 0,2-77-2113,-1-18-829,-5-30-3529,8 32 4788,-6-28-5509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6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2684 238 8306,'-172'-18'2017,"-67"-3"-652,-196-6-1201,-130-1-340,478 32 123,1 5-1,-124 28 1,-20 2-37,196-34 66,0 0 0,0 3 0,0 0 0,1 3 0,1 0 0,0 2 0,0 2 0,2 0 0,0 2 0,0 2 0,-40 33 0,30-18-178,-57 63-1,85-84 128,0 1-1,2 1 1,-1 0-1,2 0 1,0 1-1,1 0 1,1 1 0,-8 24-1,13-31 16,1-1-1,0 1 1,1 0-1,0-1 1,0 1-1,1 0 1,0-1-1,1 1 1,0-1 0,0 0-1,1 1 1,0-1-1,6 11 1,8 13 36,1-1-1,24 32 1,-38-58 55,118 182 1380,-108-166-1369,1 0 0,1-1 0,1-1 0,1 0 0,0-2 0,2 0 0,0-1 0,1 0 0,0-2 1,1-1-1,1 0 0,46 18 0,11-3-114,156 32 0,89-7 128,158 1 39,-250-31-10,492 25-284,2-50 230,-489-4-35,651-36-80,-824 35 85,372-44 69,-6-37 11,-369 69-48,-1-3 0,66-32 1,-91 35-24,-1-1 1,-1-3 0,-1 0-1,50-46 1,-9-2 38,-4-4 0,121-163 0,-187 232-38,-1 0 1,0 0-1,0 0 1,-1 0-1,1-1 1,-1 1 0,0-1-1,-1 0 1,1 1-1,-1-1 1,0 0-1,0-8 1,-1 9-1,-1 0 0,0 1 1,0-1-1,0 0 0,0 1 0,0-1 1,-1 1-1,0 0 0,0 0 0,0-1 1,-1 1-1,1 0 0,-1 1 0,0-1 1,0 0-1,-4-3 0,-13-10 20,-1 1 0,0 1 0,-2 1 0,-37-19 1,11 6-21,-31-17-51,-1 2 0,-2 4 0,-152-46 0,-377-45-739,479 106 750,-688-102-461,-7 69-57,27 39 1652,735 14-1057,-92-16 0,64-5-66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9289,'0'0'6657,"10"-8"-4714,33-22-827,-39 28-1073,1 0 0,-1 1 0,0 0 1,1 0-1,-1 0 0,0 1 0,1-1 1,-1 1-1,1 0 0,-1 0 0,1 1 1,-1-1-1,1 1 0,-1 0 0,0 0 1,1 0-1,-1 1 0,0 0 0,7 3 1,12 4 9,-3-5-171,0 0 0,1-2 0,-1 0 0,37-1 0,-44-2-401,0-1 0,0 0 1,19-5-1,-25 5-247,-1-1 0,0 1 0,1-1 0,-1 0 0,0-1 0,0 0 0,7-6 1,-11 6-2791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29 14029,'0'0'6791,"55"5"-5478,-24-12-512,2-2-417,2 0-256,-4 3-128,-3 4-640,-6 2-642,-7 0-255,-4 4-833,-2 7-513,-9 0-128,0-3-1473</inkml:trace>
  <inkml:trace contextRef="#ctx0" brushRef="#br0" timeOffset="1">0 371 3748,'0'0'14701,"83"28"-13003,-35-28-1025,1-6-577,3-5-64,-8 1-961,0 0-2370,-4-2-1378,-9-4-1472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11851,'0'0'4068,"-59"61"-2114,24-27-1057,4 2-161,2 3-319,5-2-385,0 3 0,11-3-160,-3-1-1185,8-2-801,-3-3-385,-3-4-672,4-7-1409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13068,'0'0'673,"0"72"384,26-37 480,3 1-351,11-1 511,4 0-896,6-2-609,1-2-288,-7-3-737,-5-4-768,-8-4-609,-6-1 704,-12 1-448,-11-2-672,-2-1-97,-9 4 609,-13-4-1505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4292,'0'0'10906,"-9"-13"-8002,17 11-2495,0 1 0,0 0-1,1 1 1,-1 0 0,10 1-1,-8-1-158,43-1-418,1-2-1,0-2 1,103-26 0,-153 30-166,24-5-1219,-9 5-4584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7335,'0'0'9961,"77"-5"-8583,-20-8-129,3 0-416,8 0-321,0 3-288,-7 3-128,-10 4-96,-11 3-416,-14 0-961,-9 0-1666,-8 3-1634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7015,'0'0'11136,"3"12"-9802,8 50-996,-3-1-1,-3 1 1,-3 82 0,-6-110 137,1-24-1925,1-24-4868,-1-7 1215,-5-8-1735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8936,'0'0'10592,"13"-4"-9386,26-6-732,0 3-1,68-5 1,-51 7-1510,70-16 0,-134 21-5927,-13 5 1263,-2 1 202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5701,'0'0'15951,"82"20"-15054,-41-28-608,1-2-193,-4 1-32,-8 3-481,-10 3-479,-6 3-1090,-14 14-5093,-14 3 2691,-12 3-1153</inkml:trace>
  <inkml:trace contextRef="#ctx0" brushRef="#br0" timeOffset="1">1 311 7399,'0'0'9641,"57"32"-7463,-21-32-608,8 0-770,-1-7-511,1-2-129,-6 0-128,-7 2 0,-7 0-609,-6 1-1665,-7-2-2754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8648,'0'0'10704,"-7"11"-10240,-48 78 712,-65 147 1,88-170-1058,29-60-176,2-4-34,1 1 1,-2-1-1,1 0 1,0 1-1,0-1 1,-1 0-1,1 0 1,-1 1-1,0-1 1,0-1-1,0 1 1,0 0-1,-2 1 1,3-4-399,0-1 0,0 1-1,0-1 1,1 1 0,-1-1 0,0 0 0,1 1 0,-1-1-1,1 0 1,0 0 0,-1 1 0,1-1 0,0 0 0,0 0-1,0 0 1,0 1 0,1-3 0,-1-2-668,-2-28-4112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6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2059 6985,'50'1'2222,"77"-9"0,9 0-1028,168 34-1106,-192-13-84,331 27 38,96 10 26,656 53-17,-503-86-47,-5-74-531,-620 46 469,-1-3 0,-1-2 0,0-3 0,-2-3 0,119-59 0,-148 62 74,-2-1 1,-1-2-1,0-1 0,51-52 0,-62 53-28,0-1-1,-2 0 1,-1-1-1,-1-1 1,-1-1 0,-1 0-1,10-29 1,-16 35-40,-1 0 0,-1-1 0,-1 0 0,-1 0 0,3-42 0,-7 51 21,0 0 0,-1 0 0,0 0 0,-1 0 0,-1 0 0,0 1 0,0-1 0,-1 1 0,0-1 0,-1 1 0,0 1 0,-9-13 0,-15-15-117,-1 2 0,-2 0 1,-68-56-1,25 23-402,-182-157-1127,187 173 1401,-145-84 1,-19 20 608,-386-136-1,413 185-375,-3 8 0,-2 10-1,-2 9 1,-306-19-1,-318 34 758,764 29-651,0 3 0,0 3 0,1 4 0,-106 32 0,118-25-10,1 3-1,1 2 0,2 3 1,1 3-1,-81 57 0,-166 143 1014,284-216-1050,1 1-1,0 1 1,1 0 0,1 1 0,-15 23 0,22-28-52,2 0 0,0 1-1,0 0 1,1 0 0,1 0 0,0 1 0,1-1-1,1 1 1,-2 19 0,-9 154-510,4-39 110,8-126 369,-1 5-68,1 1 0,3 44 0,0-64 100,1 0 0,-1 0 0,1 0-1,1-1 1,0 1 0,0 0 0,1-1 0,0 0 0,0 0-1,1 0 1,0-1 0,7 10 0,1-4 6,1 0-1,0 0 1,0-1 0,2-1 0,-1 0 0,1-2-1,1 0 1,27 12 0,33 5-8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8104,'0'0'11434,"53"50"-10344,-27-28-322,-2 1-479,2 2-193,-1-3-64,-1-1-32,0-3-257,-2-1-415,-2-1-545,-3-4-1090,-1-4-1696,-3-7-3172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7399,'0'0'13997,"48"-44"-13100,-26 42-352,3 2-225,1 0-224,5 0-64,-3 0-256,-3 0-705,-1 0-897,-4-2-2178,-7-10-2306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12492,'0'0'5285,"-19"58"-4677,14-24-191,-1 3 63,6 2-224,0 0-191,0 1-1,6-2-64,3-7-321,-3-1-351,3-7-129,-4-5-352,-5 0-673,0-9-1313,0-1-1665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9065,'0'0'9288,"64"12"-8070,-23-20-642,-1-5-288,0-4-31,-5 0 31,0 1-96,-6 1-160,-7 2-64,-3 0-737,-6 3-1120,-10 0-1731,-3-1-992,0 1-2915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11691,'0'0'8904,"77"-22"-7911,-42 17-736,4 1-193,-5-1-96,1 1-577,-4-1-736,-1-1-1314,-5 0-1344,-6-2-962,-6-1-2146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11755,'0'0'1986,"-3"13"-16,-1 15-1014,-11 59 1134,-6 133-1,20-186-2046,0-22 45,1 0 1,0 0-1,0 0 0,1 0 0,4 17 0,-5-29-67,1-1 0,-1 1 0,0-1 1,0 1-1,0-1 0,0 1 0,1-1 1,-1 1-1,0 0 0,0-1 0,1 1 1,-1-1-1,0 1 0,1 0 0,-1-1 0,1 1 1,-1 0-1,0-1 0,1 1 0,-1 0 1,1 0-1,-1-1 0,1 1 0,-1 0 1,1 0-1,-1 0 0,1 0 0,-1 0 1,1-1-1,-1 1 0,1 0 0,-1 0 1,1 0-1,-1 1 0,1-1 0,-1 0 1,1 0-1,-1 0 0,1 0 0,-1 0 1,1 0-1,-1 1 0,0-1 0,1 0 1,-1 0-1,1 1 0,-1-1 0,1 0 1,-1 1-1,0-1 0,1 0 0,-1 1 1,0-1-1,1 1 0,-1-1 0,0 1 0,0-1 1,1 0-1,-1 1 0,0-1 0,0 1 1,0-1-1,0 1 0,0-1 0,0 1 1,0-1-1,1 1 0,-2 0 0,19-40 419,-10 11-608,-1-1-1,-1 0 1,-1-1 0,-2 1-1,0-1 1,-3 0-1,0 0 1,-8-51-1,7 76 98,-1 0 0,1 1 0,-1-1 0,0 0 0,0 1 0,-1-1 0,-4-6 0,6 10 63,0 0 0,1 0 1,-1 0-1,0-1 0,0 1 1,0 0-1,0 1 0,0-1 1,-1 0-1,1 0 0,0 0 1,0 1-1,-1-1 0,1 0 1,0 1-1,-1-1 0,1 1 1,0 0-1,-1-1 0,1 1 1,-1 0-1,1 0 0,0 0 1,-1 0-1,1 0 1,-1 0-1,1 0 0,-1 1 1,1-1-1,-2 1 0,2 0 16,0-1 0,0 1-1,0-1 1,1 1 0,-1-1-1,0 1 1,1 0-1,-1-1 1,1 1 0,-1 0-1,1 0 1,-1 0 0,1-1-1,-1 1 1,1 0 0,0 0-1,-1 0 1,1 0 0,0 0-1,0 0 1,0 0 0,-1 0-1,1-1 1,0 1 0,1 0-1,-1 0 1,0 0 0,0 0-1,0 0 1,0 0 0,1 0-1,-1 0 1,0 0 0,2 1-1,-2 0-4,1 0-1,0 0 0,0 0 0,0 0 0,0 0 1,1 0-1,-1 0 0,1 0 0,-1-1 0,1 1 1,-1 0-1,1-1 0,2 2 0,0-1 12,0 0 1,1-1-1,-1 1 0,1-1 0,-1 0 1,1 0-1,-1-1 0,1 1 0,0-1 1,-1 0-1,1 0 0,0 0 1,-1-1-1,1 0 0,-1 0 0,1 0 1,-1 0-1,1-1 0,-1 0 0,0 0 1,0 0-1,0 0 0,4-4 0,8-6 71,-1 0 0,-1-2-1,0 0 1,17-22-1,-21 23-33,1 1 0,0-1 0,1 2 0,19-15 0,-30 25-49,-1 1 0,0 0 0,0 0 0,1 0 0,-1 0 0,0 0 0,0-1 0,1 1 1,-1 0-1,0 0 0,0 0 0,1 0 0,-1 0 0,0 0 0,1 0 0,-1 0 0,0 0 0,0 0 0,1 0 0,-1 0 1,0 0-1,0 0 0,1 0 0,-1 0 0,0 1 0,0-1 0,1 0 0,-1 0 0,0 0 0,0 0 0,1 0 0,-1 1 0,0-1 1,0 0-1,0 0 0,1 0 0,-1 1 0,0-1 0,0 0 0,0 0 0,0 1 0,0-1 0,1 0 0,-1 0 0,0 1 1,3 20 202,-5 29 405,2-47-528,-6 56 386,0-8 17,2 69 1,4-103-609,2 0 1,0 0-1,1 0 1,0-1-1,2 1 1,0-1-1,0 0 1,10 17-1,-8-17-982,1 1-1805,-2-7-3325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5669,'0'0'10816,"8"-3"-9316,21 2-863,-1 0 0,50 6-1,-43-2-585,47-2 0,-70-1-417,0-1 0,-1-1 0,0 0 0,1-1 0,-1 0 0,0-1 1,0 0-1,12-7 0,-21 10-320,1 0 1,0-1-1,-1 1 1,0-1-1,1 0 1,-1 0-1,0 0 1,0 0-1,0 0 0,0 0 1,3-5-1,0-9-6798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9065,'0'0'2898,"0"8"-2214,-4 381 3373,-9-497-12166,5 56 3454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6438,'0'0'3475,"1"10"-2151,2 1-1120,-1 0-1,2 0 0,0 0 0,0-1 1,1 1-1,0-1 0,1 0 0,0 0 1,1-1-1,0 0 0,0 0 1,14 13-1,-4-6 28,0-1 1,1 0 0,0-2 0,1 0-1,0-1 1,1 0 0,1-2-1,0-1 1,35 11 0,-55-19-152,0-1 0,-1 0 1,1 0-1,0 0 1,0 0-1,-1 0 0,1 0 1,0 0-1,0 0 1,-1-1-1,1 1 0,0 0 1,0 0-1,-1-1 0,1 1 1,0 0-1,-1-1 1,1 1-1,0 0 0,-1-1 1,1 1-1,-1-1 1,1 1-1,-1-1 0,1 1 1,-1-1-1,1 0 1,-1 1-1,1-1 0,-1 0 1,0 1-1,1-1 0,-1 0 1,0 1-1,0-1 1,0 0-1,1 0 0,-1 1 1,0-1-1,0 0 1,0 0-1,0-43 618,-2 25-422,1-58 53,-17-101-1,18 146-1306,0 31 709,1 1 1,0-1-1,0 1 1,0 0-1,0-1 1,0 1-1,0 0 1,0 0 0,0-1-1,0 1 1,0 0-1,0 0 1,0 0-1,0 0 1,0 0-1,0 0 1,0 1-1,0-1 1,0 0-1,1 1 1,19 1-3398,2-2-3348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10794,'0'0'6054,"0"12"-5163,5 18-579,0-1-1,2 1 1,1-1-1,15 34 1,-9-24-155,-2 0 0,10 52 0,-23-86-4216,-6-10 1760,-10-15-288,14 16 1560,-20-23-3388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6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6 7594,'-115'1'1576,"-171"-5"3297,263 2-4810,0 2 0,0 0 0,0 2 0,0 0 0,0 2 0,1 0 0,0 2 0,0 0 0,0 2 0,1 0 0,0 1 0,0 1 0,1 1 0,0 1 0,1 1 0,1 1 0,-24 22 0,8-4-167,-186 187-327,212-210 292,-1 0-1,1 1 1,1 0 0,0 0 0,0 1 0,-7 17 0,11-21-115,1 0 1,0 0-1,0-1 0,1 1 1,0 0-1,0 0 1,1 1-1,0-1 1,0 0-1,0 0 1,1 0-1,3 13 1,-3-18 174,0 0 1,-1 1-1,1-1 1,-1 0 0,1 0-1,-1 1 1,0-1 0,0 0-1,0 0 1,0 1-1,-1-1 1,1 0 0,-1 0-1,1 1 1,-1-1 0,-1 3-1,-4 4-110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7335,'0'0'5285,"11"-51"-4100,20 34-32,13-2 609,10 0-289,8 2-576,8 1-320,-1 2-449,-5 4-32,-5 0-288,-7 0-1090,-7-3-1857,-6-4-864,-8-6-3172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35 7335,'0'0'5157,"-10"-6"-3919,6 2-1120,-1 1-1,1 0 1,-1 0-1,0 1 1,0-1-1,0 1 0,0 0 1,0 0-1,-1 1 1,1 0-1,-1 0 1,1 0-1,-1 0 1,1 1-1,-1 0 0,1 0 1,-1 1-1,1-1 1,-1 1-1,1 1 1,0-1-1,-1 1 1,1-1-1,-5 4 0,-4 3-16,1 0 0,1 1 0,-1 0 0,2 1 0,-1 1 0,1 0 0,1 0 0,0 1 0,0 0 0,2 1 0,-1 0 0,2 0 0,-1 1 0,2 0 0,0 0 0,1 1 0,0 0 0,1 0 0,1 0 0,0 0 0,1 0 0,1 1 0,0 19 0,1-32-115,1 0 1,-1 0-1,1 0 0,0 0 0,0 0 0,0 0 1,0 0-1,0-1 0,0 1 0,1 0 0,0-1 1,-1 1-1,1-1 0,0 1 0,0-1 1,0 0-1,0 0 0,1 0 0,4 3 0,-2-2-58,1 0 0,0 0-1,0-1 1,0 0-1,0 0 1,1 0 0,-1-1-1,0 0 1,8 0-1,0 0-199,1-1 0,-1 0 0,0-1 0,1-1 0,-1 0 0,0-1 0,28-10 0,-30 8-1150,0-2 1,1 1 0,19-17-1,-2-2-2688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8552,'0'0'4111,"-9"7"-2723,-19 19-709,1 1 0,1 1 0,2 2 0,-31 47 0,-75 147-380,120-203-389,10-21 53,0 0 0,0 0 0,0 0 0,0 0 0,0 0 0,0 0 0,0 0 1,0 0-1,0 0 0,1 0 0,-1 0 0,0 0 0,0 0 0,0 0 0,0 0 1,0 0-1,0 0 0,0 0 0,0 0 0,0 0 0,0 0 0,0 0 0,0 0 1,0 0-1,0 0 0,1 0 0,-1 0 0,0 0 0,0 0 0,0 1 0,0-1 1,0 0-1,0 0 0,0 0 0,0 0 0,0 0 0,0 0 0,0 0 0,0 0 1,0 0-1,0 0 0,0 0 0,0 0 0,24-31-3402,2-12 49,1-12-1489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9513,'0'0'3491,"-5"12"-1991,-6 13-555,0 1-1,2 0 0,-9 43 0,16-58-838,0 0 0,0 0 0,1 1 0,1-1-1,0 0 1,0 0 0,1 0 0,1 1 0,0-1-1,0 0 1,1-1 0,0 1 0,6 12 0,-2-12-218,0 0 1,0 0-1,1-1 0,0 0 1,1 0-1,15 13 1,34 23-3491,-58-46 3486,-1 0 0,1 0 1,0 0-1,0 0 0,0 0 0,-1 0 1,1 0-1,0 0 0,0 0 0,-1 0 1,1 0-1,0 0 0,0 1 0,-1-1 1,1 0-1,0 0 0,0 0 1,0 0-1,-1 0 0,1 1 0,0-1 1,0 0-1,0 0 0,0 0 0,0 1 1,-1-1-1,1 0 0,0 0 0,0 0 1,0 1-1,0-1 0,0 0 0,0 0 1,0 1-1,0-1 0,0 0 0,0 0 1,0 1-1,0-1 0,0 0 0,0 0 1,0 1-1,0-1 0,0 0 0,0 0 1,0 0-1,0 1 0,0-1 0,0 0 1,0 0-1,1 1 0,-1-1 1,0 0-1,0 0 0,0 1 0,-27-5-2627,2-8 277,-3-4-903</inkml:trace>
  <inkml:trace contextRef="#ctx0" brushRef="#br0" timeOffset="1">14 295 4644,'0'0'10282,"-13"-49"-9161,51 49 385,5-1-417,14-1-353,1 1-479,5-1-161,-10-1-417,-7-1-1921,-12-6-2819,-10-6-3651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1890,'0'0'16052,"0"11"-15513,-4 273 717,5-190-1561,-6-76-1329,4-17 1499,1-1 0,-1 0 0,1 0 1,0 0-1,-1 1 0,1-1 0,0 0 0,-1 0 0,1 0 0,-1 0 1,1 0-1,0 0 0,-1 0 0,1 0 0,-1 0 0,1 0 1,0 0-1,-1 0 0,1 0 0,-1 0 0,1 0 0,0 0 0,-1-1 1,1 1-1,0 0 0,-1 0 0,1 0 0,0-1 0,-1 1 1,1 0-1,0 0 0,-1-1 0,1 1 0,0 0 0,0-1 0,-1 1 1,1 0-1,0-1 0,0 1 0,0 0 0,-1-1 0,1 1 0,0-1 1,0 1-1,0-1 0,-10-21-5534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7015,'0'0'9801,"71"-5"-7783,-32 5-929,3 0-705,7-4-288,-3-1-96,-4-1-480,-1-2-577,-10-3-1121,-5 1-1025,-12 2-128,-5 3-481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9577,'0'0'7751,"82"23"-6373,-36-27-353,2-2-641,-4 1-224,-8 5-416,-8 0-1954,-12 0-1858,-16 10-737,0-1-2946</inkml:trace>
  <inkml:trace contextRef="#ctx0" brushRef="#br0" timeOffset="1">24 270 8552,'0'0'7175,"48"23"-4517,-13-23-1440,11 0-930,0 0-192,3 0-1121,-5 0-1922,0-8-1057,-9-4-1185</inkml:trace>
  <inkml:trace contextRef="#ctx0" brushRef="#br0" timeOffset="2">741 0 1409,'0'0'9353,"-60"70"-7911,31-32-898,3-1-192,2 0-63,4-4-97,5-5-192,6-8-128,3-8-833,5-8-833,-5-4-1089,2-12-1761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10570,'0'0'2691,"0"51"-1122,5-32-64,4 2-448,6-1-384,3-4-449,6 0-256,4-2-1473,-3-2-1090,3-7 97,-1-2-577,-1-3-1793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9033,'0'0'6117,"-18"49"-5957,18-32-192,0-3-832,11-6-1827,0-4-2882</inkml:trace>
  <inkml:trace contextRef="#ctx0" brushRef="#br0" timeOffset="1">41 108 9225,'0'0'7879,"-4"50"-6822,19-44-544,-2-4-449,3-2-1281,1 0-3043,-4-10-3556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13677,'0'0'6246,"0"55"-5702,0-24-448,0-1-31,0 1-98,5-9-351,4-1-641,-3-5-64,-4-7 64,1-4-256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6:3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130 603 11378,'-8'0'474,"7"0"-462,0-1 0,0 1 0,0 0 0,0 0 0,0 0 0,1 0 0,-1 0 0,0 0 0,0 0 0,0 0 0,0 0-1,0 0 1,0 0 0,0 1 0,0-1 0,0 0 0,0 1 0,0-1 0,0 0 0,1 1 0,-1-1 0,0 1 0,0 0 0,1-1 0,-1 1 0,0 0 0,1-1 0,-1 1 0,0 0 0,1 0 0,-1-1 0,1 1 0,-1 0 0,1 0 0,0 0 0,-1 0 0,1 0 0,0 0 0,0 0 0,-1 0 0,1 0 0,0 0 0,0 1 0,-62 414-636,54-377 701,1 1 0,-4 80 1,9-22 46,0 56-15,3-132-102,2-1 0,0 1 0,1 0 0,13 38 0,-13-51-11,0 1 0,1-1 1,0-1-1,1 1 0,0-1 1,1 0-1,-1 0 0,1-1 1,1 0-1,-1 0 0,1-1 1,1 1-1,-1-2 0,11 6 1,16 7 2,-1-3 1,54 17 0,-49-18 20,74 26-39,184 41 0,35-31-48,-249-44 140,1-3 0,86-8 0,473-72 386,-426 47-410,207-33-21,106-13-19,4 38-12,-521 38 1,380-15 20,-168 3-22,7-1-2,-59-9 1,-149 17 29,0 0 1,-1-2-1,0-1 0,0-1 0,23-13 0,-41 19 23,-1 0 0,1-1 0,-1 1 0,0-1 0,0 0 0,-1-1 0,1 1 0,-1-1 0,0 1 0,0-1 0,0 0 0,-1 0 0,0 0 0,0-1 0,0 1 0,0 0 0,-1-1 0,1-5 0,2-14 105,-2 1 1,0-43 0,-2 64-153,-1-20 39,-1 1 0,-1-1-1,-1 1 1,-1-1 0,-13-37 0,-54-106 41,31 76-186,37 82 97,-98-204-242,88 186 233,-3 1 0,0 1 0,-1 0 0,-1 1 0,-42-37 0,14 22 5,-2 2 0,-70-38 0,-114-47-45,217 113 50,-91-41-1,-1 5 1,-2 4 0,-2 6 0,-2 4 0,-201-26-1,-306 18-180,-3 61-132,-407 61-16,943-79 284,6-3-4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8232,'0'0'8360,"64"-24"-6342,-32 18-481,6 0-352,2 2-608,1 0-449,-1-1-192,-5 1-769,-4-1-801,-9-1-928,-9-1-897</inkml:trace>
  <inkml:trace contextRef="#ctx0" brushRef="#br0" timeOffset="1">50 167 8456,'0'0'6694,"49"12"-4291,-18-17-770,-1-4-672,5 2-673,-4 2-224,-7 5-1281,-10 0-2082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9161,'0'0'8904,"48"15"-7783,-13-15-512,9-8-449,0-1-865,2 3-2113,-2-2-738,-4 2-319,-9-2-1443</inkml:trace>
  <inkml:trace contextRef="#ctx0" brushRef="#br0" timeOffset="1">615 1 10378,'0'0'4612,"-55"38"-4356,25-8 257,-5 4 416,1 2-321,2-2-223,9-4-97,1-4-288,11-8 0,3-6-609,5-7-992,3-23-9353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8392,'0'0'7559,"35"64"-6790,-20-48-513,5-4-288,-2-2-2082,2-7-1826,0-3-2914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8136,'0'0'1703,"-1"8"-321,-3 10-999,2 0-1,0 0 1,1 0-1,1 0 0,1 1 1,0-1-1,1 0 1,1 0-1,1 0 1,9 27-1,-7-29-435,0-1-1,-2 1 1,0 0-1,-1 0 1,0 0 0,-2 1-1,0-1 1,0 0-1,-2 1 1,-2 16 0,3-32 62,0-1 0,1 1 0,-1-1 0,0 0 0,0 1 0,0-1 0,0 1 0,0-1 0,0 1 0,-1-1 0,1 1 0,0-1 0,0 0 0,0 1 0,0-1 0,0 1 0,-1-1 0,1 0 0,0 1 0,0-1 0,-1 0 0,1 1 0,0-1 0,0 0 0,-1 1 0,1-1 0,0 0 0,-1 1 0,1-1 0,-1 0 0,1 0 0,0 0 0,-1 1 0,1-1 0,-1 0 0,1 0 0,-8-16 294,0-28 128,6-166 65,3 183-618,-1 22 101,0 0 0,0 0 1,0 0-1,1 1 0,0-1 0,0 0 0,0 0 0,0 1 0,1-1 1,0 1-1,0-1 0,4-7 0,-3 10 13,-1 0 0,1 0 0,0 0 0,-1 0 0,1 0 0,0 1 1,0-1-1,0 1 0,0 0 0,0 0 0,0 0 0,0 0 0,1 0 0,-1 1 0,0-1 0,1 1 0,-1 0 0,6 1 0,0-1-59,-1 1-1,1 0 0,-1 0 1,1 1-1,-1 0 1,0 1-1,0 0 0,0 0 1,0 1-1,0 0 1,-1 0-1,1 1 0,-1 0 1,9 9-1,-15-14 73,-1 1-1,1-1 0,-1 1 1,0 0-1,1-1 1,-1 1-1,0 0 1,1 0-1,-1-1 1,0 1-1,0 0 0,0 0 1,0-1-1,0 1 1,0 0-1,0 0 1,0-1-1,0 1 1,0 0-1,0 0 1,-1-1-1,1 1 0,0 0 1,0 0-1,-1-1 1,1 1-1,0 0 1,-1-1-1,1 1 1,-1-1-1,1 1 1,-1 0-1,1-1 0,-1 1 1,1-1-1,-1 1 1,0-1-1,1 0 1,-1 1-1,0-1 1,1 1-1,-1-1 1,0 0-1,0 0 0,1 0 1,-1 1-1,0-1 1,0 0-1,0 0 1,-45 11 1541,42-10-1393,-32 3 1585,-71 1-1,107-5-1786,0 0-1,0 0 0,0 0 1,1 0-1,-1-1 0,0 1 1,0 0-1,0 0 1,0 0-1,0 0 0,0 0 1,0 0-1,0 0 1,0 0-1,0 0 0,0 0 1,0 0-1,0 0 0,1 0 1,-1-1-1,0 1 1,0 0-1,0 0 0,0 0 1,0 0-1,0 0 0,0 0 1,0 0-1,0 0 1,0 0-1,0-1 0,0 1 1,0 0-1,0 0 1,0 0-1,0 0 0,0 0 1,0 0-1,-1 0 0,1 0 1,0 0-1,0-1 1,0 1-1,0 0 0,0 0 1,0 0-1,0 0 1,0 0-1,0 0 0,0 0 1,17-9-2003,23-8-2665,-10 7-77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85 255 7399,'0'0'6566,"-21"-27"-4414,18 27-1950,0 1 1,0-1 0,0 1 0,0 0 0,1 0-1,-1 1 1,0-1 0,1 0 0,-1 1-1,1 0 1,-1-1 0,1 1 0,0 0 0,-1 0-1,1 1 1,0-1 0,1 0 0,-4 5 0,4-5-196,-1 0 1,1 0-1,-1 0 0,1 1 1,0-1-1,0 1 1,0-1-1,0 1 1,1-1-1,-1 1 1,1-1-1,-1 1 1,1 0-1,0-1 1,0 1-1,0-1 1,0 1-1,0 0 1,1-1-1,0 1 1,-1-1-1,2 5 1,-1-6 31,1 0 1,-1 0-1,0 0 1,0-1-1,0 1 1,1 0-1,-1 0 1,0-1-1,1 1 1,-1-1-1,0 1 1,1-1-1,-1 0 1,1 0-1,-1 1 1,1-1 0,-1 0-1,1 0 1,-1 0-1,1 0 1,-1-1-1,0 1 1,1 0-1,1-1 1,1 0 7,0 0 0,1 0 1,-1 0-1,-1-1 0,1 1 1,0-1-1,6-4 0,9-15 16,-16 18-66,0-1 0,0 0 0,0 1 0,1-1 0,-1 1 0,1 0 0,0 0 0,0 1-1,4-3 1,-5 57-669,-3-52 496,15-19-390,107-207-9542,-95 172 6672,-18 42 5406,-10 26 2632,-1 7-4277,4 228 70,-1-254-269,-1-1 0,0 1 0,0 0 0,-1-1 0,1 1-1,-1 0 1,0-1 0,-1 1 0,1 0 0,-1 0 0,0 0-1,0 0 1,-1 0 0,1 0 0,-1 1 0,0-1 0,0 1-1,-1 0 1,1 0 0,-8-6 0,-52-36 2185,65 45-2286,0 0-1,0 0 0,0 1 0,1-1 0,-1 1 0,0 0 0,0 0 0,1 0 0,-1 0 0,0 0 0,4 1 0,66 11-885,-44-6-1544,0-1-1,49 1 1,-74-6 2182,11 1-716,0-2 1,0 0-1,21-4 1,-32 4 996,1 0 1,-1 0 0,0-1 0,1 1 0,-1-1 0,0 1 0,0-1 0,5-4 0,-7 5 161,0 0-1,1 0 1,-1-1-1,0 1 1,0 0 0,0-1-1,0 1 1,0-1 0,-1 0-1,1 1 1,0-1-1,-1 0 1,1 1 0,-1-1-1,0 0 1,1 1 0,-1-1-1,0-2 1,0 3-119,-1 0 0,1 1 0,0-1 0,-1 0 1,1 1-1,0-1 0,-1 1 0,1-1 0,-1 0 0,1 1 0,-1-1 1,1 1-1,-1-1 0,1 1 0,-1 0 0,0-1 0,1 1 0,-1-1 1,1 1-1,-1 0 0,0 0 0,0-1 0,1 1 0,-1 0 0,0 0 1,1 0-1,-1 0 0,0 0 0,0 0 0,1 0 0,-1 0 0,0 0 1,1 0-1,-1 0 0,0 1 0,0-1 0,1 0 0,-1 0 0,0 1 1,1-1-1,-1 0 0,0 1 0,-31 14 1865,31-14-1948,0 0 0,0 0 0,0-1 0,0 1 0,0 0 0,1 0 0,-1 0 0,0 0-1,1 0 1,-1 0 0,0 0 0,1 0 0,0 1 0,-1-1 0,1 0 0,-1 0 0,1 0 0,0 1 0,0-1 0,0 0 0,0 0 0,0 0 0,0 1-1,0-1 1,0 0 0,0 0 0,1 0 0,-1 1 0,0-1 0,1 0 0,-1 0 0,1 0 0,-1 0 0,1 0 0,0 0 0,-1 0 0,1 0-1,0 0 1,0 0 0,0 0 0,0 0 0,0-1 0,0 1 0,0 0 0,0 0 0,0-1 0,0 1 0,0-1 0,2 1 0,9 5-126,0-1-1,0-1 1,25 5 0,-20-4 23,16 3-238,-21-6 281,-1 1 0,1 1 0,-1 0-1,13 6 1,-23-10 75,-1 1 0,1-1-1,-1 0 1,1 0 0,-1 1-1,1-1 1,-1 0 0,1 1-1,-1-1 1,1 1 0,-1-1-1,1 1 1,-1-1 0,0 0 0,1 1-1,-1-1 1,0 1 0,0 0-1,1-1 1,-1 1 0,0-1-1,0 1 1,0-1 0,0 1-1,1 0 1,-1-1 0,0 1-1,0-1 1,0 1 0,0-1-1,0 1 1,-1 0 0,1-1 0,0 1-1,0-1 1,0 1 0,0-1-1,-1 1 1,1 0 0,0-1-1,-1 1 1,1-1 0,0 1-1,-1-1 1,1 0 0,0 1-1,-1-1 1,1 1 0,-1-1-1,1 0 1,-1 1 0,1-1-1,-1 0 1,1 1 0,-1-1 0,1 0-1,-1 0 1,0 0 0,1 0-1,-2 1 1,-39 16 1379,38-16-1422,-25 9-294,-52 16 1005,53-21-3967,0-3-3683,12-2-4267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11371,'-5'12'2306,"-1"6"-769,6 2 545,-3 3-1153,3 10-128,0 0-192,3 3-449,8-2-128,-2 1-321,8-5-1120,-6-2-1602,-4-3-224,-7-3-96,0-4-2787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24 407 8712,'0'0'5061,"41"-52"-2050,-10 33-833,13-2-769,2 3-544,1 1-673,-4 3-192,1 3-929,-15 2-1121,-7 1-1985,-17-1-866,-5-1-2946</inkml:trace>
  <inkml:trace contextRef="#ctx0" brushRef="#br0" timeOffset="1">1 27 8456,'0'0'8552,"71"-23"-7591,-32 20-801,1 3-640,-3 0-1762,-3 0-1058,-1 0-1248,-3 0-3011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7815,'0'0'1981,"0"11"74,0 91 2445,0-102-4478,0 0-1,0-1 0,1 1 0,-1 0 0,0 0 1,0 0-1,0 0 0,1 0 0,-1-1 0,0 1 1,1 0-1,-1 0 0,0 0 0,0 0 0,1 0 1,-1 0-1,0 0 0,0 0 0,1 0 0,-1 0 1,0 0-1,1 0 0,-1 0 0,0 0 0,0 0 0,1 0 1,-1 0-1,0 0 0,1 1 0,-1-1 0,0 0 1,0 0-1,1 0 0,-1 0 0,0 1 0,0-1 1,0 0-1,1 0 0,-1 0 0,0 1 0,0-1 1,0 0-1,0 0 0,1 1 0,-1-1 0,0 0 1,0 0-1,0 1 0,0-1 0,0 0 0,0 0 0,0 1 1,0-1-1,0 0 0,0 1 0,0-1 0,0 0 1,0 0-1,0 1 0,0-1 0,0 0 0,0 1 1,0-1-1,0 0 0,0 0 0,-1 1 0,1-1 1,0 1-1,13-21 993,27-124-490,-33 161 285,-4-7-665,1 1-1,0-1 1,1 0-1,7 13 0,-9-21-127,-1 0 0,1 1 0,0-1 0,-1 0 0,1 0-1,0 0 1,0-1 0,0 1 0,1-1 0,-1 1-1,0-1 1,0 0 0,1 0 0,-1-1 0,1 1 0,-1-1-1,1 0 1,-1 0 0,1 0 0,-1 0 0,1 0-1,-1-1 1,0 1 0,1-1 0,5-2 0,7-4 21,0 0 1,-1-1 0,0 0-1,16-12 1,7-3-381,-38 22 326,0 1 0,1 0 0,-1 0 0,0-1 1,1 1-1,-1 0 0,1 0 0,-1-1 0,0 1 1,1 0-1,-1 0 0,0 0 0,1 0 0,-1 0 1,1 0-1,-1 0 0,1 0 0,-1 0 0,0 0 0,1 0 1,-1 0-1,1 0 0,-1 0 0,0 0 0,1 0 1,-1 0-1,1 1 0,-1-1 0,0 0 0,1 0 1,-1 0-1,0 1 0,1-1 0,-1 0 0,0 1 1,1-1-1,-1 0 0,0 0 0,0 1 0,1-1 0,-1 1 1,0-1-1,0 0 0,0 1 0,1-1 0,-1 0 1,0 1-1,2 29 1094,1 2-1814,-3-32 552,0 1 0,0 0 0,0-1 0,0 1 0,0 0 1,1-1-1,-1 1 0,0-1 0,1 1 0,-1 0 0,0-1 0,1 1 0,-1-1 0,0 1 0,1-1 0,-1 1 0,1-1 0,-1 1 0,1-1 0,-1 1 0,1-1 0,0 0 0,-1 1 1,1-1-1,-1 0 0,1 0 0,0 1 0,-1-1 0,1 0 0,0 0 0,0 0 0,7 0-5949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9641,'0'0'12300,"24"62"-12204,-19-43-352,1-4-1314,1-4-2434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13325,'0'0'6822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7:2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2547 495 5689,'-11'3'52,"0"-1"-1,0 0 1,0 0-1,0-1 1,-1-1-1,1 0 1,-15-2-1,-17 1-24,-184 1 603,161-3 10,-95-17 1,24-5-252,-138-28-86,205 36-297,-128-50-1,-79-44-730,185 80 407,-102-22-1,-341-42-1457,493 88 1753,-84-12-285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6182,'0'0'9625,"-2"10"-9326,-12 74 156,13-79-402,0 1-1,1-1 1,0 1 0,0-1-1,0 1 1,1-1 0,-1 1-1,2-1 1,-1 1-1,0-1 1,1 0 0,0 1-1,0-1 1,1 0 0,3 6-1,-4-10-41,0 1 1,0 0-1,0-1 1,1 0-1,-1 0 0,0 1 1,0-1-1,1 0 0,-1-1 1,1 1-1,-1 0 0,1-1 1,-1 1-1,1-1 0,-1 0 1,1 0-1,0 0 1,-1 0-1,1-1 0,-1 1 1,1 0-1,-1-1 0,1 0 1,2-1-1,8-3 64,0 0-1,0-1 1,14-9 0,-13 8-87,-6 2-126,51-20 1043,-58 24-869,1 0 0,0 1-1,0-1 1,0 1 0,0 0-1,0-1 1,0 1 0,0 0 0,0 0-1,-1 0 1,1 1 0,0-1 0,0 0-1,0 1 1,0-1 0,0 1-1,0 0 1,0-1 0,-1 1 0,1 0-1,0 0 1,-1 0 0,1 0-1,-1 0 1,1 1 0,-1-1 0,3 3-1,-1 1 19,-1-1-1,1 0 1,0 0-1,0 0 0,1-1 1,-1 1-1,1-1 0,0 1 1,0-1-1,0 0 1,0-1-1,0 1 0,1-1 1,-1 0-1,1 0 0,0 0 1,-1-1-1,1 1 1,0-1-1,0-1 0,0 1 1,0 0-1,0-1 1,0 0-1,6-1 0,42-1 66,32 1-107,-79 1-54,0 1 0,0 0 0,0 1 0,0-1 0,-1 1 0,1 0 0,0 1 0,-1-1 0,0 1 0,0 0 0,9 7 0,-12-9-93,-1 1 1,1-1-1,0 0 1,0 0 0,0 0-1,0 0 1,0 0-1,0 0 1,0 0-1,0-1 1,0 1 0,0-1-1,4 1 1,-5-1-278,1 0 1,0-1-1,-1 1 0,1 0 1,0-1-1,-1 1 1,1-1-1,0 0 1,-1 1-1,1-1 1,-1 0-1,1 0 0,-1 0 1,0 0-1,1 0 1,-1 0-1,0-1 1,0 1-1,0 0 0,0-1 1,0 1-1,0-1 1,0 1-1,0-1 1,0-1-1,8-17-5775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9833,'0'0'4757,"-1"10"-2867,-3 14-1327,1-1 1,1 2 0,1-1 0,1 0 0,2 0 0,0 0 0,9 38 0,-3-33-732,-2 0 1,0 1 0,-2 0-1,-2 0 1,0 44 0,-7-152 501,0-77-1013,5 138 517,2 0-1,-1 0 0,2 0 0,0 1 0,1-1 1,12-30-1,-13 43 154,0-1 0,0 1 0,1 0 0,0 0 0,-1 0 0,1 0 0,1 1 0,-1-1 0,1 1 0,-1 0 0,1 0 0,0 1 0,0 0 0,0-1 0,0 2 0,8-3 0,-10 3-36,0 0 0,0 0 0,0 0 0,0 1 0,0-1 0,0 1 0,0 0 1,0 0-1,0 0 0,0 0 0,0 0 0,-1 1 0,1-1 0,0 1 0,0 0 0,0 0 0,0 0 0,0 0 0,-1 1 0,1-1 0,-1 1 0,1-1 0,-1 1 1,1 0-1,-1 0 0,0 0 0,0 0 0,0 0 0,0 1 0,0-1 0,1 3 0,-2-2 95,0 0 0,-1 0-1,1 0 1,-1 0 0,1 0 0,-1 0-1,0 0 1,0 0 0,-1 0 0,1 0-1,-1 0 1,1 0 0,-1 0 0,0 0-1,0 0 1,0-1 0,0 1 0,-1 0-1,1-1 1,-1 1 0,0-1 0,0 1-1,1-1 1,-2 0 0,1 0 0,0 0-1,0 0 1,-1 0 0,-2 2 0,-8 6 402,0-1 0,-1-1 0,0 0 0,-15 7 0,27-14-435,-1 0 0,1 0 0,-1 0-1,0 0 1,1 0 0,-1-1 0,0 1 0,1-1 0,-6 0 0,7 0-155,1 0 1,-1 0 0,0 0 0,1 0-1,-1-1 1,0 1 0,1 0 0,-1 0-1,1 0 1,-1-1 0,0 1 0,1 0-1,-1-1 1,1 1 0,-1-1 0,1 1-1,-1 0 1,1-1 0,0 1 0,-1-1-1,1 0 1,0 1 0,-1-1 0,1 1-1,0-1 1,-1 0 0,1-1-304,0 0 1,0-1-1,0 1 0,1 0 1,-1 0-1,1 0 0,-1 0 1,1 0-1,0 0 1,0 0-1,0 0 0,0 0 1,0 0-1,0 0 0,0 0 1,1 0-1,-1 1 0,1-1 1,-1 1-1,1-1 1,-1 1-1,3-2 0,21-15-5303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81 100 7944,'0'0'8151,"-10"6"-7126,3-2-840,2-2-98,1 1-1,-1-1 1,1 1-1,-1 0 1,1 0-1,0 0 1,0 0-1,0 1 1,1 0 0,-1 0-1,1 0 1,0 0-1,0 0 1,0 1-1,-2 6 1,5-10-94,0-1-1,0 1 1,0-1 0,1 1 0,-1-1 0,0 0 0,1 1 0,-1-1-1,0 1 1,1-1 0,-1 1 0,0-1 0,1 0 0,-1 1-1,1-1 1,-1 0 0,1 0 0,-1 1 0,1-1 0,-1 0 0,1 0-1,-1 0 1,1 0 0,-1 1 0,1-1 0,-1 0 0,1 0 0,-1 0-1,1 0 1,0 0 0,-1 0 0,1-1 0,26 2-187,-22-1 95,138 4-1107,-142-4 1271,1 0 0,-1 0 0,1 0 0,0 0 0,-1-1 0,1 1 0,-1-1 0,1 1 0,-1-1 0,1 1 1,-1-1-1,0 0 0,1 0 0,-1 0 0,0 0 0,1 0 0,-1 0 0,0 0 0,0 0 0,0 0 0,0 0 0,0-1 0,0 1 0,0 0 1,-1-1-1,1 1 0,0-1 0,-1 1 0,1-1 0,-1 1 0,0-1 0,1 1 0,-1-1 0,0 0 0,0 1 0,0-1 0,0 1 0,0-3 1,0-1-49,-1 1 0,1-1 0,-1 0 0,0 1 0,0-1 1,0 0-1,-1 1 0,1-1 0,-1 1 0,0 0 0,-4-6 1,6 10-74,-1-1 0,0 1 0,1-1 0,-1 1 0,1-1-1,-1 1 1,1-1 0,-1 1 0,1-1 0,-1 0 0,1 1 0,0-1 0,-1 0 0,1 1 0,0-1 0,0 0 0,-1 1 0,1-1 0,0 0 0,0 0 0,0 1 0,0-1 0,0 0 0,0 0 0,0 1 0,0-1 0,0 0 0,0 0 0,1 1 0,-1-1 0,1-1 0,23-4-3808,-3 3 3115,-5 0-787,0-1 1,0 0 0,0-2-1,24-11 1,-9-1-1583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3748,'0'0'12192,"-9"4"-10649,5-3-1455,1 0-1,0 1 1,0-1 0,0 1-1,0 0 1,1 0 0,-1 0-1,0 0 1,1 0-1,0 1 1,-1-1 0,1 1-1,0-1 1,0 1 0,0 0-1,0 0 1,1 0-1,-1 0 1,1 0 0,0 0-1,0 0 1,0 1 0,0-1-1,1 0 1,-1 1-1,1-1 1,0 0 0,0 6-1,1 11-239,0 1 0,2-1 0,0 1 0,1-1 0,1 0 0,1 0-1,1 0 1,10 18 0,8 29-860,-27-72 175,-1 0 0,1-1 0,-1 1 0,0 1 0,0-1 0,-8-8 0,-32-29-984,33 33 2466,1 0 0,-1 0 0,2 0 0,-1-1 0,1-1 0,1 1 1,-8-15-1,15 24-565,0 0 0,-1 0 1,1 1-1,0-1 0,0 0 1,1 1-1,-1-1 0,0 0 1,0 0-1,0 1 0,0-1 1,1 0-1,-1 1 0,0-1 1,0 0-1,1 1 0,-1-1 1,1 1-1,-1-1 0,0 1 1,1-1-1,-1 1 0,1-1 1,-1 1-1,1-1 0,0 1 1,-1-1-1,1 1 0,-1 0 1,1-1-1,0 1 0,-1 0 1,1 0-1,0-1 0,-1 1 1,1 0-1,0 0 0,0 0 1,-1 0-1,1 0 0,0 0 1,-1 0-1,1 0 0,1 0 1,43-1-776,-37 1 609,95 0-8717,-72 0 3492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7303,'0'0'13287,"-5"5"-13255,3-4-58,1 0 0,0 0 0,-1 0 0,1 1 1,0-1-1,-1 0 0,1 1 0,0-1 0,0 1 0,0-1 0,0 1 0,0 0 0,1-1 0,-1 1 0,1 0 0,-1-1 0,1 1 0,-1 0 1,1 0-1,0 0 0,0-1 0,0 1 0,0 0 0,0 0 0,0 0 0,0 0 0,1-1 0,-1 1 0,1 0 0,-1 0 0,1-1 0,0 1 1,-1 0-1,1-1 0,0 1 0,0-1 0,0 1 0,0-1 0,1 1 0,-1-1 0,0 0 0,1 0 0,-1 0 0,1 1 0,-1-1 0,1-1 1,-1 1-1,4 2 0,51 25-555,-44-24 701,-1 1-1,0 1 0,0 0 0,17 14 1,-27-20-79,-1 0 0,1 1 0,-1-1 0,1 1 0,-1-1 0,0 1 0,1-1 0,-1 1 0,0 0 0,1-1 0,-1 1 0,0-1 0,1 1 0,-1 0 0,0-1 0,0 1 0,0 0 0,0-1 0,0 1 0,0 0 0,0-1 0,0 1 1,0 0-1,0-1 0,0 1 0,0-1 0,0 1 0,0 0 0,-1-1 0,1 1 0,0 0 0,-1-1 0,1 1 0,0-1 0,-1 1 0,1-1 0,0 1 0,-1-1 0,1 1 0,-1-1 0,1 1 0,-1-1 0,1 1 0,-1-1 0,0 0 0,1 1 0,-1-1 0,1 0 1,-1 0-1,0 0 0,1 1 0,-1-1 0,0 0 0,-41 14 1413,38-13-1238,-123 27 2694,40-21-6151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41 10250,'0'0'854,"-10"-5"149,-3-1-652,1 0-1,-1 1 0,0 0 1,-20-4-1,26 8-211,1-1 1,0 1-1,0 1 1,-1-1-1,1 1 1,0 1-1,-1-1 1,1 1-1,0 0 1,-1 0-1,1 1 1,0-1-1,0 2 1,-8 3-1,5 0 66,1 0 0,1 0 0,-1 1 0,1 0 0,0 0 0,1 0-1,0 1 1,0 0 0,0 1 0,1-1 0,0 1 0,-4 12 0,6-14-85,0 1 0,0-1 1,1 1-1,0-1 0,1 1 1,-1 0-1,1 0 0,1-1 0,0 1 1,0 0-1,0 0 0,1 0 0,0 0 1,1-1-1,-1 1 0,5 8 1,-4-11-117,2 0 1,-1-1-1,0 0 1,1 1 0,0-1-1,0-1 1,0 1 0,1-1-1,-1 1 1,1-1-1,0-1 1,-1 1 0,1-1-1,0 1 1,1-1 0,-1-1-1,0 1 1,1-1-1,-1 0 1,1 0 0,6 0-1,11 1-474,0-1 1,0-1-1,39-5 0,-47 3-700,0-1-1,0 0 1,0-1 0,0-1-1,-1-1 1,0 0 0,0 0 0,14-10-1,9-10-5641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9353,'0'0'8461,"-5"11"-7447,-94 157 1049,-11 22-3560,114-202-7268,6-13 3837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2018,'0'0'12508,"-2"9"-11072,-4 14-880,1 1 1,1-1-1,1 1 1,1 1-1,1-1 0,3 31 1,-1-45-683,0 1 0,1 0 0,0 0 0,0-1 0,2 0 0,-1 1 0,1-1 0,0 0 0,1-1 0,1 1 1,-1-1-1,1 0 0,1 0 0,0-1 0,0 0 0,0 0 0,11 8 0,-15-14-1965,-13-10-4386,-7-3 2420</inkml:trace>
  <inkml:trace contextRef="#ctx0" brushRef="#br0" timeOffset="1">1 255 6374,'0'0'10922,"59"-27"-9352,-19 19-321,4-1-416,7 4-577,-1-2-288,-8 1-1313,-9 1-2691,-9-6-2402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13453,'0'0'6406,"3"48"-6278,3-31-224,3-4-2050,-4-3-3075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5285,'0'0'16432,"-3"10"-18322,10-20-3684,-2-4-4867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7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4425 0 7898,'-1116'3'594,"0"72"73,844-45-351,-179 24 579,7 30 268,334-55-1002,1 6-1,3 4 0,1 5 1,2 5-1,2 3 1,-128 91-1,211-130-142,0 0-1,0 2 1,2 0 0,-24 28-1,34-36-16,0 1 0,1 0 0,0 1 0,0-1 0,1 1 0,0 0 0,0 1 0,1-1-1,0 0 1,1 1 0,0 0 0,-1 18 0,3-11-18,1 0 0,1 0 0,1 0 0,0 0 0,1-1 0,1 1 0,1-1 0,10 23 0,8 7-107,43 63 0,0-16-110,5-3 0,152 148 0,-164-182 202,2-3-1,3-3 1,2-2 0,2-4-1,74 36 1,-38-31-48,3-4 0,213 59 1,247 4-145,0-47 78,-563-60 145,1026 71-145,2-29-156,-889-38 239,1178 2-278,-3-112 331,-691-6-32,-461 70-235,270-106 0,-342 107 18,-2-4 0,172-112 0,-235 135 229,-2-1 0,-1-1 0,0-1 0,-2-2 0,32-40 0,-48 54 69,0-1-1,-1 1 1,-1-1 0,0-1-1,-1 1 1,0-1 0,-1-1-1,0 1 1,-2 0 0,1-1-1,-2 0 1,0 0 0,-1 0-1,0 0 1,-2-20 0,-4 7 89,-1 1 0,-1 0 0,-1 1 0,-1 0 1,-2 0-1,0 1 0,-19-29 0,3 10 202,-2 2 1,-68-77-1,65 87-196,-1 1-1,-1 2 0,-1 2 1,-2 1-1,-42-22 1,-2 6 174,-130-49-1,-237-50 199,-17 35-244,-220-12-598,531 94-166,-278-35 100,214 34 160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71 8584,'0'0'2749,"2"-10"-912,8-32-193,-10 41-1579,0 1 0,0-1-1,0 0 1,-1 0 0,1 1 0,0-1 0,0 0 0,0 0-1,0 1 1,-1-1 0,1 0 0,0 0 0,-1 1-1,1-1 1,-1 1 0,1-1 0,-1 0 0,1 1 0,-1-1-1,1 1 1,-1-1 0,1 1 0,-1-1 0,0 1-1,1-1 1,-1 1 0,0 0 0,0-1 0,1 1 0,-1 0-1,0 0 1,1 0 0,-1-1 0,0 1 0,0 0-1,0 0 1,1 0 0,-1 0 0,0 0 0,-1 1 0,-28 3 806,20 1-795,0 0 1,0 0-1,0 1 1,0 0-1,1 0 0,0 1 1,0 0-1,1 1 1,0 0-1,-12 16 1,6-6-33,1 1 0,0 0 1,1 1-1,-12 29 0,20-39 47,0-1-1,1 1 1,0 0 0,1 0-1,0 0 1,0 0 0,1 1-1,0-1 1,1 0-1,2 20 1,-1-26-136,0 0-1,0 0 0,0 0 1,1 0-1,0 0 0,-1 0 1,1 0-1,1-1 1,-1 1-1,0-1 0,1 0 1,0 0-1,0 0 1,0 0-1,0 0 0,0 0 1,1-1-1,-1 0 0,1 1 1,-1-1-1,1 0 1,0-1-1,0 1 0,0-1 1,0 0-1,0 0 1,0 0-1,8 0 0,2 1-1017,-1 0 1,0-2-1,0 0 0,0 0 0,0-1 0,1-1 0,-1 0 0,20-6 0,12-13-4190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5573,'-9'4'1949,"0"1"-1411,0 0 0,0 1 0,0 0 0,0 0 0,-8 9 0,14-12-379,0-1 0,0 1 0,0 0 0,1 0 0,0 1-1,-1-1 1,1 0 0,0 1 0,1-1 0,-1 1 0,1 0 0,-1 0 0,1-1 0,0 1 0,1 0 0,-1 0 0,1 0 0,-1 0 0,1 0 0,1 4 0,-1-6-142,1-1 0,0 1 1,0-1-1,-1 1 0,1-1 0,0 1 1,0-1-1,0 0 0,1 0 0,-1 1 1,0-1-1,0 0 0,1 0 0,-1 0 0,0 0 1,1-1-1,-1 1 0,1 0 0,-1-1 1,1 1-1,0-1 0,-1 1 0,1-1 1,-1 1-1,1-1 0,0 0 0,-1 0 0,4 0 1,50-2 77,-53 2-76,6-1-45,0-1 0,-1 0 1,1 0-1,0 0 0,-1-1 0,0 0 1,0-1-1,0 0 0,0 0 0,-1 0 1,12-11-1,-14 12 6,0-1 1,0 0 0,0 0 0,0 0-1,-1-1 1,0 1 0,0-1-1,0 0 1,0 0 0,-1 0-1,0 0 1,0 0 0,0-1-1,-1 1 1,1-1 0,-1 1 0,0-7-1,-2 12 49,0 0 0,1-1 0,-1 1 0,0 0 0,0-1 0,1 1 0,-1 0 1,0 0-1,0 0 0,0 0 0,1 0 0,-1 0 0,0 0 0,0 0 0,0 0 0,1 0 0,-1 0 0,0 1 0,0-1 0,0 0 0,1 1 0,-1-1 0,0 0 0,1 1 0,-1-1 0,0 1 0,1-1 0,-1 1 0,1-1 0,-1 1 0,0 0 0,-4 5 88,2-1 0,-1 1 0,1 0 0,-1 0 0,2 0 1,-1 1-1,1-1 0,0 1 0,0-1 0,0 1 0,1 0 0,0 0 0,0 7 0,1-13-144,0-1-1,1 1 0,-1 0 1,0 0-1,0-1 1,0 1-1,1 0 1,-1-1-1,0 1 1,0 0-1,1-1 1,-1 1-1,1-1 1,-1 1-1,1 0 1,-1-1-1,1 1 1,-1-1-1,1 1 0,-1-1 1,1 0-1,-1 1 1,1-1-1,0 1 1,-1-1-1,1 0 1,0 0-1,-1 1 1,2-1-1,26-1-1890,-21 0 1050,0-1-1,0 0 1,-1 0 0,1-1-1,10-6 1,9-12-3307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2338,'0'0'2114,"-5"8"-1185,-16 27-96,22-35-811,-1 0 0,0 0-1,0-1 1,1 1 0,-1 0 0,0 0 0,0 0 0,0 0 0,1 0-1,-1 1 1,0-1 0,0 0 0,1 0 0,-1 0 0,0 0 0,0 0-1,0 0 1,1 0 0,-1 0 0,0 0 0,0 0 0,0 1 0,0-1-1,1 0 1,-1 0 0,0 0 0,0 0 0,0 1 0,0-1 0,0 0-1,0 0 1,1 0 0,-1 1 0,0-1 0,0 0 0,0 0 0,0 0-1,0 1 1,0-1 0,0 0 0,0 0 0,0 0 0,0 1 0,0-1-1,0 0 1,0 0 0,0 1 0,0-1 0,0 0 0,0 0 0,0 0-1,0 1 1,-1-1 0,1 0 0,0 0 0,0 0 0,0 1 0,0-1-1,0 0 1,0 0 0,-1 0 0,1 1 0,0-2 74,1 1 0,-1 0 1,0 0-1,1 0 0,-1 0 0,0 0 0,1 0 1,-1 0-1,0 0 0,1 0 0,-1 0 0,1 0 1,-1 0-1,0 0 0,1 0 0,-1 0 1,0 0-1,1 0 0,-1 0 0,0 0 0,1 0 1,-1 1-1,0-1 0,1 0 0,-1 0 0,0 0 1,1 1-1,-1-1 0,0 0 0,0 0 1,1 1-1,-1-1 0,0 0 0,0 1 0,0-1 1,0 0-1,1 1 0,-1-1 0,0 0 1,0 1-1,0-1 0,0 0 0,0 1 0,0 0 1,-1 13 868,-1 0 1,-1 1 0,-1-1 0,0 0-1,-8 18 1,-6 23 724,9-15-1091,1 0 0,3 1 1,-2 72-1,8-119-493,0 0-1,1 0 1,0 0 0,0 1-1,0-1 1,1 0 0,5-8-1,5-11-32,16-49-199,0-2-823,3 2 0,45-76 0,-76 147 939,1 0 0,-1 0 1,1 1-1,0-1 0,0 1 1,0 0-1,0-1 0,0 1 1,0 0-1,1 0 0,-1 0 0,1 1 1,4-3-1,-7 4 6,1 0 0,-1 0 0,1 0 0,-1 0 0,0 0 0,1 0 0,-1 0-1,1 0 1,-1 0 0,1 0 0,-1 0 0,0 0 0,1 0 0,-1 1 0,1-1 0,-1 0 0,0 0 0,1 1 0,-1-1 0,0 0 0,1 0-1,-1 1 1,0-1 0,0 0 0,1 1 0,-1-1 0,0 0 0,0 1 0,1-1 0,-1 1 0,4 27 20,-4-23 42,0 1 1,0-1-1,-1 0 1,0 1-1,0-1 0,0 0 1,-1 0-1,0 0 0,0 0 1,0 0-1,-1 0 0,1 0 1,-1-1-1,0 0 0,-1 1 1,1-1-1,-1 0 0,1 0 1,-1-1-1,0 1 1,-1-1-1,1 0 0,0 0 1,-1 0-1,0-1 0,0 0 1,0 0-1,-10 3 0,10-3-94,0-1 0,0 1-1,0-1 1,-1 0-1,1-1 1,0 1-1,0-1 1,-1 0 0,-9-2-1,15 2-57,-1 0 0,0 0 0,1 0 0,-1-1 0,1 1 0,-1 0 0,0 0 0,1 0 0,-1-1 0,1 1 0,-1 0 0,1-1 0,-1 1 0,1 0 0,-1-1 0,1 1 0,-1-1 0,1 1 0,0-1 0,-1 1 0,1-1 0,0 1 0,-1-1 1,1 1-1,0-1 0,0 1 0,-1-1 0,1 0 0,0 1 0,0-2 0,1 0-283,-1 1 0,1-1 0,0 0 0,-1 0 0,1 0-1,0 0 1,0 1 0,1-1 0,-1 1 0,0-1 0,0 1 0,1-1 0,-1 1 0,1 0 0,1-2 0,20-15-4491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8200,'0'0'10666,"-40"66"-9737,29-41-513,2-2-352,7-2-64,2-6-384,0-3-769,2-3-577,7-9-352,2 0-961,-4-1-2114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10378,'0'0'1233,"-9"6"283,3-3-1328,1 1 1,-1-1-1,1 2 1,0-1-1,0 1 0,0-1 1,0 1-1,1 0 0,0 1 1,0-1-1,1 1 1,-1 0-1,1 0 0,0 0 1,1 0-1,-1 1 0,1-1 1,1 1-1,-1-1 0,0 12 1,0 27 628,6 79 0,0 24-636,-4-147-218,0 0-1,0 0 1,0-1-1,0 1 1,0 0 0,-1 0-1,1 0 1,0-1 0,0 1-1,0 0 1,-1 0 0,1 0-1,0-1 1,-1 1-1,1 0 1,-1-1 0,1 1-1,-1 0 1,1-1 0,-2 2-1,-10-6-452,-9-23 131,13 9 311,2-1-1,0 0 0,1 0 0,1 0 1,1-1-1,0 1 0,1-23 1,2 42 112,1-1 1,-1 0 0,1 0 0,0 1-1,-1-1 1,1 1 0,0-1 0,-1 1 0,1-1-1,0 1 1,0-1 0,-1 1 0,1-1-1,0 1 1,0 0 0,0 0 0,-1-1-1,1 1 1,0 0 0,0 0 0,0 0 0,0 0-1,0 0 1,0 0 0,-1 0 0,1 0-1,1 1 1,29 1 193,5 4-452,-15-1-474,-1-2 0,1 0 0,0-1 0,38-2 1,-53-1 550,0 0 1,0 0 0,0-1 0,0 1-1,-1-1 1,1 0 0,-1-1 0,1 0-1,-1 0 1,0 0 0,0 0-1,0-1 1,-1 1 0,1-1 0,-1-1-1,0 1 1,0-1 0,0 1 0,-1-1-1,1 0 1,3-8 0,4-10 1016,-19 34 1121,-17 41 1309,22-43-3066,1 1-1,1-1 1,-1 1-1,2-1 1,-1 1-1,1 0 1,2 11 0,-1-17-314,-1-1 1,1 1-1,0-1 1,0 0-1,0 1 1,1-1-1,-1 0 0,1 0 1,0 0-1,2 4 1,-3-6-187,1 1 0,-1-1 0,1 0 0,-1 1 0,1-1 0,0 0 0,-1 0 0,1 0 0,0 0 1,0 0-1,-1-1 0,1 1 0,0 0 0,0-1 0,0 0 0,0 1 0,0-1 0,0 0 0,2 0 0,2-1-3645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118 343 7239,'0'0'5781,"-10"-4"-4697,-34-11-326,42 15-681,0-1-1,0 1 1,0 0-1,0 0 1,1 0-1,-1 0 1,0 1-1,0-1 1,0 0-1,0 1 1,1-1-1,-1 1 1,0-1-1,1 1 1,-1 0-1,0 0 1,1 0-1,-1 0 1,1 0-1,-1 0 1,1 0 0,0 1-1,-1-1 1,1 0-1,0 1 1,0-1-1,0 1 1,0 0-1,0-1 1,0 1-1,1-1 1,-1 1-1,0 2 1,-2 3 336,1 1 1,0-1-1,0 0 0,0 1 1,0 13-1,1-17-329,1-1-1,0 1 0,0-1 0,0 1 1,1-1-1,-1 1 0,1 0 1,0-1-1,0 0 0,0 1 1,0-1-1,1 1 0,-1-1 0,1 0 1,3 5-1,-2-5-71,0-1 0,0 0 0,0 0 1,0 0-1,1 0 0,-1 0 0,1-1 0,-1 0 0,1 1 0,-1-1 0,1 0 0,-1-1 1,1 1-1,0-1 0,6 0 0,-2 1-81,0-1-1,1 0 1,-1-1 0,1 0-1,-1-1 1,0 1 0,0-1-1,0-1 1,0 0 0,0 0-1,-1 0 1,12-8 0,-15 9-39,0-1 0,0-1 1,0 1-1,0 0 0,0-1 0,-1 0 0,1 0 1,-1 0-1,0 0 0,0-1 0,-1 1 0,1-1 1,-1 0-1,0 1 0,0-1 0,-1 0 1,1 0-1,-1 0 0,0 0 0,-1-1 0,1-7 1,-1 12 91,0 1 1,0-1 0,1 0 0,-1 0-1,0 0 1,0 1 0,-1-1 0,1 0 0,0 0-1,0 1 1,0-1 0,0 0 0,-1 0-1,1 1 1,0-1 0,0 0 0,-1 0 0,1 1-1,-1-1 1,1 0 0,-1 1 0,1-1-1,-1 1 1,1-1 0,-1 1 0,0-1 0,1 1-1,-1-1 1,1 1 0,-2-1 0,0 1 15,1 0 1,-1 0-1,0 0 1,1 0-1,-1 1 1,1-1-1,-1 1 1,1-1 0,-1 1-1,1-1 1,0 1-1,-1 0 1,1-1-1,-2 3 1,-5 2 185,1 1-1,-1 0 1,1 1-1,-7 9 1,-9 26 1444,22-41-1600,0 0 1,1 0 0,0 0-1,-1 0 1,1 0 0,-1 0-1,1 0 1,0 0-1,0 0 1,-1 0 0,1 0-1,0 0 1,0 0 0,0 0-1,0 0 1,0 0-1,1 0 1,-1 0 0,0 0-1,0 0 1,1 0 0,-1 0-1,0 0 1,1 0-1,-1 0 1,1 0 0,0 0-1,-1 0 1,1-1 0,-1 1-1,1 0 1,0 0-1,0-1 1,0 1 0,-1 0-1,1-1 1,0 1 0,0-1-1,0 1 1,0-1-1,0 1 1,2-1 0,4 2-21,1-2 1,-1 1-1,1-1 1,0 0-1,-1-1 1,1 0-1,-1 0 1,1-1-1,-1 1 1,0-2-1,1 1 0,8-5 1,-3 0-154,-1 0-1,1-1 1,-2 0 0,1-1-1,-1 0 1,10-12 0,3-6-61,-1 0 1,-2-2-1,0-1 1,23-46-1,-35 60 206,0 0 0,-1-1 0,0 0-1,-1-1 1,-2 1 0,1-1 0,-2 0 0,3-25-1,-7 42 11,0 1 0,0-1 0,-1 0-1,1 0 1,0 0 0,-1 1-1,1-1 1,0 0 0,-1 1 0,1-1-1,-1 0 1,1 1 0,-1-1 0,1 0-1,-1 1 1,1-1 0,-1 1-1,0-1 1,1 1 0,-1-1 0,0 1-1,1-1 1,-1 1 0,0 0 0,0 0-1,0-1 1,1 1 0,-1 0-1,0 0 1,0 0 0,0 0 0,1 0-1,-1 0 1,0 0 0,0 0 0,0 0-1,0 0 1,1 0 0,-1 0-1,0 1 1,0-1 0,1 0 0,-1 1-1,-1-1 1,-36 16 581,31-11-522,1 1-1,0-1 0,0 1 0,0 1 0,1-1 0,0 1 0,0 0 0,1 0 0,-1 0 1,2 1-1,-1-1 0,1 1 0,0 0 0,1 0 0,0 0 0,0 1 0,0-1 1,1 0-1,1 1 0,0 13 0,2 15-110,1 1 0,2-1 1,14 51-1,-7-30 45,-10-44-260,10 34 246,-12-47-149,1 0-1,-1 0 0,1 0 0,-1 0 0,1 0 1,0 0-1,-1 0 0,1 0 0,0-1 0,0 1 1,-1 0-1,1 0 0,0-1 0,0 1 0,0 0 1,0-1-1,0 1 0,0-1 0,0 1 0,0-1 1,0 1-1,0-1 0,0 0 0,1 0 0,-1 1 1,0-1-1,0 0 0,0 0 0,0 0 0,0 0 1,1-1-1,-1 1 0,0 0 0,0 0 0,0-1 1,2 0-1,15-10-5665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49 123 3203,'0'0'1719,"9"-5"-827,6-4-127,0-1 0,-1 0 0,14-13 1,-23 19-53,0-1 0,-1 0 0,1 0 0,-1-1 0,0 1 0,-1-1 0,6-10 0,-9 16-619,0 0-1,1-1 1,-1 1-1,0 0 1,0-1-1,0 1 1,0 0 0,0-1-1,1 1 1,-1 0-1,0-1 1,0 1-1,0 0 1,0-1-1,0 1 1,0 0 0,0-1-1,0 1 1,0-1-1,0 1 1,0 0-1,0-1 1,-1 1 0,1 0-1,0-1 1,0 1-1,0 0 1,0-1-1,-1 1 1,1 0-1,0 0 1,0-1 0,0 1-1,-1 0 1,1-1-1,0 1 1,-1 0-1,1 0 1,0 0-1,0-1 1,-1 1 0,0 0-1,-19 2 1104,-23 15-1014,33-10-172,1 0 0,0 0 0,0 1 1,0 0-1,1 1 0,-13 18 0,18-23-9,0 1-1,0-1 0,0 1 0,1 0 1,0 0-1,0 0 0,0 0 0,0 0 1,1 1-1,0-1 0,0 0 0,0 1 1,1-1-1,0 1 0,0-1 0,0 0 1,2 7-1,-2-11-3,1 0 1,0 0-1,-1 0 0,1 0 1,0 0-1,0 0 0,-1 0 1,1 0-1,0-1 0,0 1 1,0 0-1,0-1 0,0 1 0,0 0 1,0-1-1,0 1 0,0-1 1,0 0-1,1 1 0,-1-1 1,0 0-1,0 0 0,0 0 1,0 1-1,1-1 0,1-1 1,33-1-29,-23-2 45,0 0 1,0 0-1,0-1 0,-1-1 0,0 0 0,0-1 0,18-13 1,1-3 11,40-39 0,-68 59-20,1 0 2,-1 0 1,0 1 0,1-2 0,-1 1 0,-1 0 0,1-1 0,0 1-1,-1-1 1,0 0 0,0 0 0,0 0 0,0 0 0,1-6 0,-6 12-20,-1 0 1,1 0 0,0 0-1,0 0 1,0 1 0,0-1-1,-4 5 1,3-2 126,0 0-1,0 1 1,0-1 0,0 1-1,1 0 1,0 0 0,0 0-1,1 0 1,0 1 0,0-1-1,0 1 1,1-1 0,-2 12-1,4-17-104,-1 0 0,1 1 0,-1-1-1,1 0 1,-1 0 0,1 0-1,0 0 1,-1 0 0,1 0 0,0 0-1,0-1 1,0 1 0,0 0-1,0 0 1,0-1 0,0 1 0,0 0-1,0-1 1,0 1 0,0-1-1,0 1 1,0-1 0,1 0 0,-1 0-1,0 1 1,0-1 0,0 0-1,1 0 1,-1 0 0,2 0 0,49 0-2171,-39-1-215,-2 1-2233,-2 0-1585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61 10858,'0'0'4031,"3"-9"-3455,1 1-397,-2 5-47,-1 0 0,1 0 1,-1 0-1,0 0 0,0-1 0,0 1 1,0 0-1,-1 0 0,1-1 1,-1-4-1,0 8-65,-1-1 1,1 1-1,-1 0 0,1-1 1,-1 1-1,0 0 0,1-1 1,-1 1-1,0 0 0,1 0 1,-1 0-1,0-1 1,1 1-1,-1 0 0,0 0 1,1 0-1,-1 0 0,0 0 1,1 0-1,-1 0 0,0 1 1,0-1-1,1 0 1,-1 0-1,1 0 0,-1 1 1,0-1-1,1 0 0,-1 1 1,0 0-1,-24 8 284,16-2-189,-1-1-1,1 2 0,0-1 1,1 1-1,0 1 0,-8 9 1,14-15-120,-1 0 0,1 0 1,-1 0-1,1 1 0,0-1 1,0 1-1,0 0 0,1-1 0,-1 1 1,1 0-1,0 0 0,0 0 1,0 0-1,1 0 0,-1 0 1,1 0-1,0 0 0,0 0 1,1 0-1,0 7 0,0-10-48,0 0 0,-1 0-1,1 0 1,0 0-1,0 0 1,0 0-1,0 0 1,0-1-1,0 1 1,0 0 0,0-1-1,0 1 1,0 0-1,0-1 1,0 0-1,0 1 1,0-1-1,0 1 1,1-1 0,-1 0-1,0 0 1,2 0-1,31 1-483,-26-1 226,45-2-2525,0-7-4239,-18-3-606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 8488,'0'0'4666,"-9"-2"-2974,6 2-1669,-3-2 243,0 1 0,0 0 0,0 0 0,0 0 0,0 1 0,-8 0 0,11 1-121,0-1 0,1 1 0,-1 0 0,0 0 0,1 0 0,-1 0 0,1 0 0,-1 1-1,1-1 1,0 1 0,-1-1 0,1 1 0,0 0 0,0 0 0,0 0 0,1 0 0,-1 0-1,0 1 1,-2 3 0,-1 2 4,1 0 0,0-1 0,0 1-1,1 1 1,0-1 0,1 0 0,-1 1-1,2 0 1,-1-1 0,1 1 0,0 0-1,1 0 1,0-1 0,3 17 0,-3-23-224,1-1 0,-1 0 1,1 0-1,-1 1 0,1-1 1,0 0-1,0 0 0,-1 0 1,1 0-1,0 0 0,0 0 1,0 0-1,0 0 0,1 0 1,-1 0-1,0-1 0,0 1 1,0 0-1,1-1 0,-1 1 1,0-1-1,1 1 0,-1-1 1,0 0-1,1 1 0,-1-1 1,0 0-1,1 0 0,-1 0 1,1 0-1,-1 0 0,0-1 1,1 1-1,-1 0 0,1-1 1,1 0-1,1 0-498,1 0 0,-1 0 0,0-1 0,1 0 0,-1 1 0,0-2 0,0 1-1,0 0 1,7-6 0,5-10-3014,-3-2-1453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 6694,'0'0'7031,"-8"-1"-6102,4 1-851,0 0 0,-1 0 0,1 0 0,0 0 0,0 1 0,0-1 0,0 1 0,0 0 0,0 0 0,0 1 0,0-1 0,0 1 0,1 0-1,-1 0 1,1 0 0,-1 0 0,1 1 0,0-1 0,0 1 0,0 0 0,0 0 0,0 0 0,1 1 0,-1-1 0,1 0 0,0 1 0,0 0 0,0-1 0,0 1 0,1 0 0,0 0 0,-2 7 0,3-9-32,0-1-1,-1 0 1,1 0 0,0 0-1,0 1 1,0-1 0,1 0-1,-1 0 1,0 1 0,0-1-1,1 0 1,-1 0 0,0 0-1,1 1 1,-1-1-1,1 0 1,0 0 0,-1 0-1,1 0 1,0 0 0,0 0-1,0 0 1,0 0 0,1 1-1,0-1 24,1 0 0,-1 0 0,0 0 0,1 0 0,-1 0 0,1-1 0,-1 1 0,1-1 0,-1 0 0,1 0 0,4 0 0,1-1 53,1 0 0,0 0 0,-1-1 0,0 0 1,1-1-1,14-6 0,3-6-38,46-34 1,-17 10-46,-54 38-151,-4 33 230,2-31-101,1 0 1,0 0-1,0 0 1,0 0-1,0-1 1,0 1-1,0 0 1,0 0-1,0 0 1,0 0 0,0 0-1,0 0 1,1-1-1,-1 1 1,0 0-1,1 0 1,-1 0-1,1 0 1,-1-1-1,1 1 1,-1 0 0,1-1-1,-1 1 1,1 0-1,0-1 1,-1 1-1,1-1 1,0 1-1,-1-1 1,2 1-1,1 0-31,0 0-1,-1 0 0,1-1 0,0 1 0,0-1 0,0 0 0,0 0 0,-1 0 0,1 0 0,3-1 0,69-18-3729,-71 18 3158,60-23-8265,-34 13 2509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2242,'0'0'7436,"7"12"1236,24 39-6966,-18-33-1469,1-1-1,26 25 0,-27-30-184,-1 0 0,0 1 0,-1 0-1,0 1 1,13 24 0,-2 8 81,-10-19-80,2 0 1,1-1-1,23 33 1,-29-46 56,-1 0 0,0 1 0,-2 0 0,1 0 0,6 25 0,14 29 9,-19-51-72,-2 1 0,0 0 0,-1 0 0,0 0 0,-2 1 0,2 22 0,6 29 94,18 110-71,-22-149-55,20 50 0,-15-48-17,9 41 0,0 18 21,50 137 0,-9-24-13,-10-29-2,-33-121-10,32 95-124,118 239-1,-64-173 131,-53-112 11,-5 3 0,41 135-1,-88-240-10,57 153-3,-22-65 3,-4 2-1,18 96 0,-25-89 24,49 131 1,0 0-2,-35-55-22,-23-98 0,34 104 0,-30-117-10,-3 2 0,13 100-1,-24-130 10,2 6-6,1 0-1,2 0 1,2-1-1,25 58 1,-31-88 392,-2-12-410,-4-22-886,-10-38-1794,-6-7-23,10 50 2708,1-1 0,1 0-1,1 0 1,-2-27-1,-6-89 27,9 106-42,-2 1 0,-1-1 1,-1 1-1,-1 0 0,-12-28 1,-13-52-403,14 15-173,14 62 362,-2-1-1,-1 1 0,-1 1 1,-2-1-1,-26-53 1,-68-131-8,81 172 250,3-2 0,-23-74-1,42 117 9,-77-193 20,52 96-37,13 50 24,-18-51 0,16 63-17,-120-330 104,48 31-79,25 162 26,37 110-6,2-1 0,-19-94-1,30 113-88,-2 0 0,-1 0-1,-44-85 1,-16-45 314,49 97-21,-3-10-10,-66-143 0,74 184-148,2 0 0,2-2 0,-10-54 0,13 49-74,-2 0 0,-29-66 0,22 72-1,-11-21 21,3-1 0,-36-122 0,15 31 172,9 37-75,39 111-100,0-2 433,-1 0 0,0 1-1,-1-1 1,0 1-1,-14-21 1,19 36-483,1 0 0,0 0 1,0 0-1,-1 0 0,1 0 0,0 0 0,0 0 1,-1 0-1,1 0 0,0 0 0,0 1 1,0-1-1,-1 0 0,1 0 0,0 0 0,0 0 1,0 1-1,-1-1 0,1 0 0,0 0 0,0 0 1,0 1-1,0-1 0,0 0 0,-1 0 0,1 1 1,0-1-1,0 0 0,0 0 0,0 1 0,0-1 1,0 0-1,0 0 0,0 1 0,0-1 0,0 0 1,0 0-1,0 1 0,0-1 0,0 0 0,0 0 1,0 1-1,0-1 0,1 0 0,-1 0 1,0 1-1,0-1 0,0 0 0,0 17-3559,2-10-698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99 115 3523,'4'-11'2339,"-1"4"-1735,14-47 2431,-11 11 3164,-8 43-6098,1 0 0,0 1-1,0-1 1,0 0 0,0 1-1,0-1 1,0 0 0,-1 1-1,1-1 1,0 1 0,0 0-1,1-1 1,-1 1 0,0 0-1,0 0 1,0-1 0,0 1-1,0 0 1,1 0 0,-2 2-1,-3 11 3,0 0-1,1 1 1,0 0-1,1 0 1,1 0 0,1 0-1,0 0 1,0 0-1,2 1 1,0-1-1,1 0 1,0 0-1,1 0 1,1 0-1,0-1 1,1 1 0,1-1-1,8 16 1,8-1-120,-18-24-317,0-1 0,0 1-1,0 1 1,-1-1 0,1 0 0,-2 1-1,4 6 1,-6-12 247,-1 1-1,1-1 1,-1 0 0,1 1 0,0-1-1,-1 0 1,1 0 0,-1 0-1,1 1 1,0-1 0,-1 0-1,1 0 1,-1 0 0,1 0-1,-1 0 1,1 0 0,-1 0-1,1 0 1,0 0 0,-1 0-1,1 0 1,-1 0 0,1 0-1,-1 0 1,1 0 0,-1 0-1,1 0 1,-1-1 0,1 1-1,0 0 1,-1 0 0,1-1-1,0 1 1,-1 0 0,0-1-1,-18-7-83,3-3 177,0-1 0,2 0-1,-1-1 1,-18-22 0,28 30 337,0-1 0,1 1 1,0-1-1,0-1 0,0 1 1,1 0-1,0-1 0,0 0 0,0 0 1,1 0-1,0 0 0,1 0 1,-1 0-1,0-14 0,3 19-249,0 0 0,-1 1 0,1-1 0,0 1 0,-1-1 0,1 1 0,0 0 0,0-1 0,0 1 0,0 0 0,1 0 0,-1 0 0,0 0 0,0-1 0,1 2 0,-1-1 0,0 0 0,1 0-1,-1 0 1,1 1 0,0-1 0,-1 1 0,1-1 0,-1 1 0,3-1 0,48-8 420,-46 8-433,95-4-37,-35 3-2108,-2-6-5056,-23-1-1581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4004,'0'0'2039,"3"9"-971,0-1-796,0 1 0,1-1 0,0 0 1,0 0-1,1-1 0,0 1 1,1-1-1,0 0 0,0-1 0,0 1 1,1-1-1,0-1 0,0 1 0,0-1 1,10 6-1,-1-4-152,0 1 1,0-2-1,1 0 1,0-1-1,0-1 1,0-1-1,1 0 0,-1-1 1,1-1-1,-1 0 1,1-1-1,-1-2 1,1 1-1,24-7 0,18-7 5,1-4-1,98-43 0,-45 15-40,-41 20-272,1 3 0,1 4-1,1 2 1,1 4-1,0 4 1,95-2 0,113 24 4626,-3-1-1109,209-23-2966,-440 8-515,-1-3 0,1-2 0,-1-2-1,95-34 1,77-18-85,-207 61 391,-1 0 0,1 1 1,0 1-1,0 0 0,0 1 1,-1 1-1,1 0 0,-1 1 0,25 8 1,-15-5 2,0-2 0,0 0 0,0-1 0,0-2 0,1 0 0,-1-2 0,41-6 0,167-43-326,-214 46 155,142-41-716,150-34-292,-255 69 1195,0 2 1,1 2 0,97 3 0,-45 19 620,-72-10-550,50 3-1,-35-9-230,-1-2-1,1-3 1,0-2-1,-1-2 1,68-21 0,236-102-616,-301 110 655,-40 16-63,-7 3-7,0 1 1,0-1 0,1 1-1,-1 0 1,0 1 0,1 0 0,7-1-1,-14 3-89,0-1-1,0 1 0,0 0 0,0 0 1,-1 0-1,1-1 0,0 1 0,0 0 1,0 0-1,-1 0 0,1-1 0,0 1 1,-1 0-1,1-1 0,-1 1 0,1 0 1,-1-1-1,1 1 0,-1 0 0,1-1 1,-2 2-1,-15 6-4013,-6-4-3203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198 157 769,'9'-14'3541,"-3"6"-2421,-1 1 1,0-1-1,-1 0 1,1 0-1,-2 0 1,1-1 0,-1 0-1,0 1 1,-1-1-1,0 0 1,-1 0-1,1 0 1,-1-16 0,-1 25-1090,-1-1 1,1 1 0,0-1 0,0 1 0,-1-1-1,1 1 1,0-1 0,-1 1 0,1-1 0,-1 1-1,1 0 1,0-1 0,-1 1 0,1 0 0,-1-1 0,1 1-1,-1 0 1,1 0 0,-1 0 0,1-1 0,-1 1-1,1 0 1,-1 0 0,0 0 0,1 0 0,-1 0-1,1 0 1,-1 0 0,1 0 0,-1 0 0,1 0-1,-1 0 1,0 0 0,1 0 0,-1 1 0,1-1 0,-1 0-1,1 0 1,-1 0 0,1 1 0,-1-1 0,0 1-1,-23 14 27,17-5-39,0 1-1,0 0 1,1 0 0,0 0-1,1 1 1,0 0 0,1 0-1,0 1 1,1-1 0,1 1-1,0 0 1,1-1 0,0 1-1,0 0 1,2 0 0,1 13 0,2 5 77,1-1 1,2 1-1,1-2 1,1 1-1,21 44 1,-21-56-66,-1 1 1,-1 0-1,0 1 0,-1-1 1,-2 1-1,0 0 0,2 30 1,-6-49-53,-1-1 0,1 1 1,0-1-1,-1 1 0,1-1 1,-1 0-1,1 1 0,-1-1 1,1 0-1,-1 1 0,1-1 1,-1 0-1,1 0 0,-1 1 1,1-1-1,-1 0 0,0 0 1,1 0-1,-1 0 0,1 0 1,-1 0-1,0 0 0,1 0 1,-1 0-1,1 0 0,-1 0 1,1 0-1,-1 0 0,0 0 1,1 0-1,-1-1 0,1 1 1,-1 0-1,1-1 0,-1 1 1,1 0-1,-1-1 0,1 1 1,-1-1-1,-25-12-1699,-1-9-1065,0-1 0,-28-32-1,-12-20 574,47 53 2493,18 20 18,0 0 1,0 0-1,0-1 0,1 1 0,-1-1 0,0 1 1,1-1-1,0 1 0,0-1 0,0 0 0,0 0 0,-1-4 1,2 5-172,0 1 1,1 0 0,-1-1 0,0 1-1,1 0 1,-1 0 0,1-1 0,-1 1-1,1 0 1,0 0 0,-1 0 0,1 0-1,0 0 1,0 0 0,0 0 0,0 0-1,0 0 1,0 0 0,0 0 0,0 0-1,0 1 1,1-1 0,-1 1 0,0-1-1,0 1 1,1-1 0,-1 1 0,2-1-1,26-8 628,-1 2 0,56-8 0,-17 5-2563,-2-7-5033,-42 7 792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9833,'0'0'8280,"-6"13"-7298,-2 4-650,2 0 0,0 0 0,1 0 0,0 1 0,-1 20 0,5-30-270,0 0 0,0 0 0,1-1 0,0 1 0,1 0 0,0 0 0,0-1 0,1 1 0,0 0 0,0-1 0,0 0 0,1 1-1,0-1 1,1 0 0,0 0 0,0-1 0,5 7 0,-4-8-147,0 0-1,1 0 0,0 0 0,0-1 1,0 0-1,0-1 0,0 1 0,1-1 1,0 0-1,-1-1 0,1 1 0,0-2 1,11 3-1,-12-3-492,0-1 0,1 1 0,-1-1 1,1 0-1,-1-1 0,12-2 0,-14 2-318,0 0 1,0 0-1,0-1 1,0 1-1,0-1 0,0 0 1,0-1-1,-1 1 1,1-1-1,4-3 0,5-9-3711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36 4420,'0'0'9721,"-9"-1"-8066,4 2-1432,-1-1 0,1 0 0,0 1 0,0 0 0,-1 0 0,1 1 0,-9 3 0,13-4-161,-1-1 0,1 1 0,0 0 0,-1 0 0,1 0-1,0 0 1,-1 0 0,1 0 0,0 0 0,0 0 0,0 1 0,0-1-1,0 0 1,0 1 0,1-1 0,-1 0 0,0 1 0,1-1-1,-1 1 1,1-1 0,-1 1 0,1 0 0,0-1 0,0 1-1,-1-1 1,1 1 0,0 0 0,1-1 0,-1 1 0,0-1 0,0 1-1,1-1 1,-1 1 0,1-1 0,-1 1 0,1-1 0,-1 1-1,3 2 1,-1-1-26,0 0 0,1 0 0,-1 0 0,1-1 0,0 1 0,-1-1 0,1 1 0,1-1 0,-1 0 0,0 0-1,0 0 1,1-1 0,-1 1 0,1-1 0,-1 0 0,1 0 0,0 0 0,0 0 0,4 0 0,5 1 35,0-1 0,0 0-1,1-1 1,15-2 0,-26 2-36,0-1 0,0 0 1,0 0-1,-1 0 0,1-1 0,0 1 0,0 0 0,-1-1 0,1 0 0,0 0 0,-1 0 0,0 0 0,1 0 0,-1 0 0,0 0 1,0-1-1,-1 1 0,1-1 0,0 0 0,-1 1 0,1-1 0,-1 0 0,0 0 0,0 0 0,0 0 0,0 0 0,-1 0 1,1 0-1,-1 0 0,0 0 0,0 0 0,0-1 0,0 1 0,-1 0 0,1 0 0,-1 0 0,1 0 0,-1 0 0,0 0 1,0 0-1,-1 0 0,1 1 0,-1-1 0,1 0 0,-1 1 0,0-1 0,0 1 0,0-1 0,0 1 0,0 0 0,-1 0 0,1 0 1,-1 0-1,1 0 0,-4-1 0,-38-4-1308,31 11-1262,28 7-1494,-11-9 3260,0 0 1,0-1-1,1 1 0,-1-1 0,1 0 1,-1-1-1,6 1 0,16 0-3886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8840,'0'0'7341,"8"-8"-5953,-5 4-1291,0 0 0,1 0 1,-1 0-1,1 1 1,0-1-1,0 1 1,0 0-1,1 0 0,-1 1 1,1-1-1,-1 1 1,1 0-1,0 1 1,0-1-1,0 1 0,0 0 1,0 0-1,0 0 1,8 0-1,-7 1-74,1 0 0,0 1 0,0-1 0,-1 1 0,1 1 0,-1-1 0,1 1 0,8 4 0,-14-6-19,1 1 0,-1 0 1,0-1-1,0 1 0,0 0 0,0 0 0,0 0 1,0 0-1,0 0 0,0 0 0,0 0 0,0 0 1,-1 0-1,1 0 0,0 1 0,-1-1 0,1 0 1,0 3-1,-1-2 20,0 0 1,0 1 0,0-1-1,0 0 1,-1 0-1,1 0 1,-1 0 0,1 0-1,-1 0 1,0 0-1,0 0 1,0 0-1,0 0 1,0 0 0,0-1-1,-2 3 1,-21 22 419,20-22-349,0 0 0,0 0 0,0 0-1,1 0 1,-1 0 0,1 1 0,0-1-1,-3 9 1,8-12-68,0-1-1,0 1 1,0-1 0,0 1-1,0-1 1,0 0 0,0 0 0,1 0-1,-1 0 1,0-1 0,3 0-1,10-3-94,-1-1 0,-1-1 0,1-1 0,-1 0-1,0 0 1,-1-1 0,0-1 0,0 0 0,0-1 0,-1 0-1,-1-1 1,10-12 0,-20 22-71,-3 5 160,0-1 0,0 1 0,1-1 0,-1 1-1,1 0 1,0 0 0,0 0 0,0 0 0,-1 6 0,2-8 22,0 0 0,0 0 0,1 0 0,0 0 0,-1 0 0,1 0 0,0 0 0,0 0 0,0 0 0,0 0 0,0 0 0,0 0 0,1 0 0,-1 0 0,1 0 0,-1 0 0,1 0 0,0 0 0,-1 0 0,1 0 0,0-1 0,1 1 0,-1 0 0,2 1 0,-1 0-11,1-1-1,1 0 0,-1 0 1,0 0-1,0 0 1,1-1-1,-1 1 0,1-1 1,-1 0-1,1 0 0,0 0 1,4 0-1,3 1-6,0-2 0,0 1 0,0-1 0,0-1 0,0 0 0,0-1 0,-1 0 0,16-5 0,-19 4-10,0 0 0,-1-1 1,1 0-1,-1 0 0,0-1 0,0 0 0,0 0 1,-1 0-1,0-1 0,0 0 0,0 0 1,-1 0-1,7-12 0,-10 15 24,1 1-1,-1-1 1,0 0-1,0 0 1,0 0 0,0 0-1,0 0 1,-1 0-1,1 0 1,-1 0-1,0 0 1,0 0-1,0 0 1,0 0 0,0 0-1,-1 0 1,0 0-1,1 0 1,-1 0-1,0 0 1,-1 0-1,1 0 1,0 1 0,-1-1-1,1 0 1,-1 1-1,0-1 1,0 1-1,0 0 1,0-1 0,-1 1-1,1 0 1,0 1-1,-1-1 1,-3-2-1,0 1-55,0 0 0,0 0 0,0 0 0,0 1 0,-1 0 0,1 0 0,-1 0 0,1 1 0,-1 0 0,-7 0 1,41 20-2937,24-4-5236,-20-13-811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8072,'0'0'7628,"-1"10"-7009,-1 3-489,1-7-45,0 0 0,1 0 0,-1 0 0,1 0 1,1 0-1,1 11 0,-2-16-54,1 1 0,-1 0 0,1 0-1,0-1 1,0 1 0,0 0 0,0-1-1,0 1 1,0-1 0,0 0 0,1 1 0,-1-1-1,0 0 1,1 0 0,-1 1 0,1-1 0,-1 0-1,1 0 1,0-1 0,-1 1 0,1 0 0,0-1-1,0 1 1,0-1 0,-1 1 0,1-1 0,0 0-1,0 0 1,3 0 0,3 0 82,0 0 0,-1 0 1,1-1-1,-1 0 0,1-1 0,-1 0 0,1 0 1,-1-1-1,0 1 0,9-6 0,5-4-16,38-29-1,-45 30-110,1 0-1,1 1 1,0 0 0,22-9 0,-37 19 15,0-1 1,-1 1-1,1 0 1,-1 0-1,1-1 1,-1 1 0,1 0-1,0 0 1,-1 0-1,1 0 1,-1 0-1,1 0 1,0 0 0,-1 0-1,1 0 1,0 0-1,-1 0 1,1 1-1,-1-1 1,1 0 0,-1 0-1,1 0 1,0 1-1,-1-1 1,1 0 0,-1 1-1,1-1 1,-1 1-1,0-1 1,1 0-1,-1 1 1,1-1 0,-1 1-1,0-1 1,1 1-1,-1-1 1,0 1-1,1 0 1,-1-1 0,0 1-1,0-1 1,0 1-1,0-1 1,1 1-1,-1 0 1,0 0-1,0 43 835,0-41-719,-1 1 0,1 0 0,0 0-1,0 0 1,0 0 0,0 0 0,0-1 0,1 1 0,0 0 0,0 0 0,0-1 0,2 6 0,-1-8-54,0 1 1,0-1 0,1 0 0,-1 0-1,0 0 1,1 0 0,-1 0 0,0 0 0,1-1-1,-1 1 1,1-1 0,-1 0 0,1 0-1,-1 0 1,1 0 0,-1 0 0,0 0-1,1-1 1,-1 1 0,1-1 0,-1 0 0,0 1-1,4-3 1,53-27 351,-58 30-412,45-30 35,-28 17-180,1 1 1,1 1-1,28-13 1,-47 24 132,-1-1-1,1 1 1,-1 0 0,1-1 0,0 1 0,-1 0 0,1-1 0,0 1 0,-1 0 0,1 0 0,0 0-1,0 0 1,-1 0 0,1 0 0,0 0 0,-1 0 0,1 0 0,0 0 0,0 0 0,-1 0 0,1 0-1,0 0 1,-1 1 0,1-1 0,0 0 0,-1 1 0,1-1 0,0 0 0,-1 1 0,1-1 0,-1 1 0,1-1-1,-1 1 1,1-1 0,-1 1 0,1-1 0,-1 1 0,1 0 0,-1-1 0,0 1 0,1 0 0,-1-1-1,0 1 1,0 0 0,0-1 0,1 1 0,-1 0 0,0-1 0,0 1 0,0 0 0,0 0 0,0-1 0,0 1-1,0 0 1,0-1 0,-1 1 0,1 0 0,0 0 0,0-1 0,0 1 0,-1 0 0,0 0 0,1 2-87,-1-1 0,1 1 0,-1-1 0,0 1 0,0-1 0,0 0 0,0 1 0,0-1 0,-1 0 0,1 0 0,-1 0 0,0 0 0,1 0 0,-1 0 0,-2 2 0,-1-17-6440,4 10 4963,-7-16-4315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13933,'0'0'7848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151 110 7303,'0'0'8435,"-9"-6"-7069,8 4-1338,-1 0 0,0 1 0,0-1 0,0 1-1,-1-1 1,1 1 0,0-1 0,-1 1 0,1 0 0,0 0-1,-1 0 1,0 1 0,1-1 0,-1 0 0,1 1 0,-1 0 0,0 0-1,1 0 1,-1 0 0,1 0 0,-1 0 0,0 1 0,1-1 0,-1 1-1,1-1 1,-1 1 0,1 0 0,-1 0 0,1 0 0,0 1-1,-1-1 1,1 1 0,0-1 0,0 1 0,0 0 0,-3 2-1,0 1 27,1 0-1,-1 0 1,1 0-1,0 0 0,0 1 1,0-1-1,1 1 1,0 0-1,0 0 0,1 0 1,-1 1-1,1-1 0,1 1 1,-1-1-1,1 1 1,-1 9-1,3-16-32,-1 1 0,0 0-1,0 0 1,1 0 0,-1 0-1,1-1 1,-1 1 0,0 0 0,1 0-1,-1-1 1,1 1 0,0 0 0,-1-1-1,1 1 1,0-1 0,-1 1 0,1-1-1,0 1 1,0-1 0,-1 1 0,1-1-1,0 0 1,0 1 0,0-1 0,-1 0-1,1 0 1,0 0 0,0 0 0,0 1-1,0-1 1,0 0 0,-1-1 0,1 1-1,0 0 1,0 0 0,0 0 0,0 0-1,1-1 1,37-9 990,-18-1-836,0-2 0,-1 0 0,0-2 0,23-21 0,17-13-131,-60 49-57,1-1 1,-1 1 0,1-1 0,0 1-1,-1-1 1,1 1 0,-1 0 0,1-1-1,0 1 1,-1 0 0,1-1-1,0 1 1,0 0 0,-1 0 0,1 0-1,0-1 1,0 1 0,-1 0 0,1 0-1,0 0 1,0 0 0,1 1 0,2 13-140,-16 40 79,5-22 67,6-29 7,1 0 0,0-1 0,0 1 0,1-1-1,-1 1 1,0-1 0,1 1 0,-1-1 0,1 1 0,0-1 0,0 0-1,0 1 1,0-1 0,0 0 0,3 3 0,-3-4 6,0 0 1,0-1-1,0 1 1,0 0-1,1-1 1,-1 1-1,0 0 1,0-1-1,1 0 1,-1 1-1,0-1 1,1 0-1,-1 0 1,1 0-1,-1 0 1,0 0-1,1 0 1,-1 0-1,0 0 0,1 0 1,-1-1-1,0 1 1,1 0-1,-1-1 1,0 1-1,1-1 1,-1 0-1,0 1 1,0-1-1,2-2 1,4-2 55,-1-1 1,0 0-1,0 0 1,0 0 0,-1-1-1,0 0 1,-1 0-1,1-1 1,-1 1 0,0-1-1,-1 0 1,0 0-1,-1 0 1,1 0 0,-1 0-1,-1-1 1,0 1-1,0 0 1,0-1 0,-1 0-1,0 1 1,-3-12-1,3 18-66,-1 0 0,1 1-1,-1-1 1,0 0 0,1 0-1,-1 1 1,0-1 0,0 1-1,0-1 1,-1 1 0,1-1-1,0 1 1,0 0 0,-1-1-1,1 1 1,-1 0 0,1 0-1,-1 0 1,1 0 0,-1 0-1,0 1 1,0-1 0,-1 0-1,2 1-54,41 9-1005,16-5-1674,1-3-3328,-39-2 3166,13 1-3427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127 104 6758,'0'0'2584,"-10"1"-860,1 2-1254,0-1 0,-1 1 0,1 1 0,0 0-1,1 0 1,-9 6 0,14-9-228,0 1 0,0 0 0,0 0 0,0 0 0,0 0 0,1 0 0,-1 1 0,1-1 0,0 1 0,0-1 0,0 1 0,0 0 0,0 0 0,0 0 0,1 0 0,-1 0 0,1 0 0,0 1 0,0-1 0,0 0 0,1 1 0,-1-1 0,0 7 0,2-10-230,0 1-1,0 0 1,-1-1-1,1 1 0,0 0 1,0-1-1,0 1 1,0-1-1,0 0 1,0 1-1,0-1 1,0 0-1,0 1 1,0-1-1,0 0 1,0 0-1,0 0 1,0 0-1,0 0 1,0 0-1,0 0 0,0 0 1,1-1-1,26-2 168,-16 0-130,-1-1 1,0-1 0,0 0-1,-1 0 1,1-1 0,-1 0-1,0-1 1,-1 0 0,1-1-1,14-15 1,-12 10-63,1-1 0,-2-1-1,0 0 1,-1 0 0,0-1 0,9-22 0,-45 78 69,17-26 94,2 0 0,-1 1 0,-7 23 0,14-34-99,0 0 0,0 0 0,0 0 0,1 0 0,-1-1 0,1 1 0,0 0 0,0 0 0,0 0 0,0 0 0,1 0 0,0 0 0,0 0 0,2 7 0,-1-9-41,-1 0-1,1 0 0,0-1 0,0 1 0,0 0 1,0-1-1,1 1 0,-1-1 0,0 0 0,1 1 1,-1-1-1,0 0 0,1-1 0,0 1 0,-1 0 1,1-1-1,-1 1 0,1-1 0,0 0 1,-1 0-1,1 0 0,3-1 0,0 0-54,0 0 0,0 0 0,-1-1 0,1 1 0,-1-1 0,0-1-1,1 1 1,-1-1 0,0 0 0,0 0 0,-1 0 0,1-1 0,-1 0 0,0 0 0,0 0 0,0 0-1,0 0 1,-1-1 0,1 0 0,-1 0 0,0 0 0,-1 0 0,1 0 0,-1-1 0,0 1 0,-1-1-1,1 1 1,0-7 0,-2 12 37,0 0-1,-1-1 1,1 1-1,0 0 1,-1 0-1,1-1 1,0 1-1,-1 0 1,1 0-1,0 0 1,-1-1-1,1 1 0,0 0 1,-1 0-1,1 0 1,0 0-1,-1 0 1,1 0-1,-1 0 1,1 0-1,0 0 1,-1 0-1,1 0 1,-1 0-1,1 0 1,0 0-1,-1 0 1,1 0-1,0 0 1,-1 0-1,1 0 1,-1 1-1,1-1 1,0 0-1,-1 1 0,-16 6-31,14-5 84,0 0 0,-1 1 1,1-1-1,0 1 0,0 0 0,0 0 0,1 1 0,-1-1 0,1 0 0,0 1 0,0-1 0,0 1 1,0 0-1,1 0 0,-1 0 0,1 0 0,0 0 0,0 0 0,1 0 0,-1 0 0,1 0 0,0 7 1,0-9-35,1-1 1,0 0 0,0 1-1,-1-1 1,1 0 0,0 0-1,0 1 1,0-1 0,1 0-1,-1 0 1,0 0 0,0 0-1,0-1 1,1 1 0,-1 0-1,0 0 1,1-1 0,-1 1-1,1-1 1,-1 1 0,1-1 0,-1 0-1,1 0 1,2 1 0,44 1 73,-41-2-67,29 0 27,-15 2-219,1-2 0,0-1 0,0 0 0,0-2 1,-1 0-1,37-11 0,-58 14 193,1-1-1,-1 1 1,0 0 0,1 0-1,-1 0 1,0-1 0,1 1-1,-1 0 1,0 0 0,1-1 0,-1 1-1,0 0 1,0-1 0,1 1-1,-1 0 1,0-1 0,0 1-1,0 0 1,1-1 0,-1 1-1,0 0 1,0-1 0,0 1-1,0-1 1,0 1 0,0 0-1,0-1 1,0 1 0,0-1-1,0 1 1,0-1 0,0 1-1,0 0 1,0-1 0,0 1-1,0 0 1,-1-1 0,1 1-1,0-1 1,0 1 0,0 0-1,-1-1 1,1 1 0,0 0-1,0-1 1,-1 1 0,1 0-1,0 0 1,-1-1 0,1 1-1,0 0 1,-1 0 0,1 0-1,-1-1 1,-25-18 727,20 15-732,-4-4 32,0 0 0,1-1 1,0 0-1,-12-15 0,19 21-71,-1 0-1,1 0 1,0 0-1,0-1 1,0 1-1,1-1 1,-1 1-1,1-1 1,0 1-1,0-1 0,0 0 1,0 0-1,1 0 1,0 0-1,-1 1 1,1-1-1,1 0 1,-1 0-1,1-4 0,0 7 14,-1-1 0,1 1-1,0 0 1,0 0 0,0 0-1,0 0 1,0-1 0,0 1 0,0 0-1,0 1 1,0-1 0,0 0-1,0 0 1,1 0 0,-1 1-1,0-1 1,0 1 0,1-1-1,-1 1 1,1-1 0,-1 1-1,0 0 1,1-1 0,1 1-1,42-1-292,-31 2-37,47 2-2739,-3-1-3936,-20-2-894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3886 81 2402,'-2'0'75,"0"0"-1,0 0 1,0 0-1,0 0 0,0-1 1,0 1-1,0-1 1,0 1-1,0-1 1,1 0-1,-1 0 1,0 1-1,0-1 0,1-1 1,-1 1-1,0 0 1,-1-2-1,2 1 22,-1-1 0,1 0 1,0 0-1,0 0 0,0 0 0,1 0 0,-1 0 0,1 0 0,0-5 0,-1 2 59,1 5-137,-1-1-1,1 1 1,-1-1-1,0 1 1,1-1 0,-1 1-1,0 0 1,0-1 0,0 1-1,0 0 1,0 0 0,0 0-1,0 0 1,0-1 0,-1 2-1,1-1 1,0 0-1,-1 0 1,1 0 0,0 0-1,-1 1 1,1-1 0,-1 1-1,1-1 1,-1 1 0,1 0-1,-1 0 1,1-1-1,-1 1 1,-2 0 0,-56 1-201,46 0 262,-30 4 590,0 2 1,-52 15-1,45-10 126,-57 7 0,59-14-351,-343 52 329,280-32-921,-661 165-158,589-134 329,3 7 1,-198 99-1,-164 133-169,405-208 115,-226 185 0,337-248 108,1 1 0,1 1 0,1 1-1,2 1 1,0 1 0,-30 56 0,40-60-74,0 1-1,2 0 0,1 1 0,1 0 0,1 0 0,2 1 1,0 0-1,2 0 0,1 31 0,2-36-13,0 1-1,2-1 0,1 0 0,1 0 1,0-1-1,2 1 0,1-1 1,1 0-1,0 0 0,2-1 1,0-1-1,2 1 0,0-2 1,1 0-1,19 22 0,4-3 37,1-2-1,1-2 1,3-1-1,0-3 0,2-1 1,48 25-1,-11-13 33,2-4 0,142 44 0,-130-55-36,2-5 1,179 17-1,-134-29 43,192-15 0,-187-8 156,171-38-1,140-59-161,-237 51-85,-2-11 1,386-182 0,-479 187 37,-2-5 0,-3-5 1,-4-6-1,-4-5 1,184-183-1,-259 231-3,-2-1-1,-2-2 1,-2-2-1,-2 0 1,-2-2-1,-2-1 1,-1-1-1,29-93 1,-44 112 6,-2 0 0,-1 0 1,-2-1-1,0 0 0,-2 1 1,-2-1-1,0 0 0,-2 0 1,-1 0-1,-2 0 0,0 1 1,-3 0-1,0 0 0,-1 1 1,-2 0-1,-1 0 0,-18-29 1,11 28 15,0 0 1,-2 2 0,-1 1 0,-1 0 0,-1 2 0,-1 0-1,-1 2 1,-1 1 0,-1 1 0,-57-30 0,44 31 1,0 1 0,-1 2 1,0 3-1,-2 1 0,1 1 1,-1 3-1,-87-4 1,43 10-755,-149 19 1,-84 32-2601,309-47 3175,-160 28-4380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11435,'0'2'5045,"-13"184"-433,12-159-4400,2-1-1,1 1 1,7 36-1,-7-54-343,0-1-1,1 0 1,0 0-1,1 0 0,0 0 1,0-1-1,0 1 1,1-1-1,0 0 0,1 0 1,-1-1-1,1 1 1,0-1-1,11 7 1,-47-32-9397,-48-55 1259,28 21 10521,26 27 3677,24 26-5810,0 0 1,0 0-1,0 0 0,0 0 1,0-1-1,-1 1 1,1 0-1,0 0 1,0 0-1,0 0 0,0-1 1,0 1-1,0 0 1,0 0-1,0 0 1,0-1-1,0 1 0,0 0 1,0 0-1,0 0 1,0 0-1,0-1 1,1 1-1,-1 0 0,0 0 1,0 0-1,0 0 1,1-1 710,-1 1-711,0-1 1,0 1-1,0 0 1,0 0-1,1 0 0,-1 0 1,0 0-1,0 0 1,0 0-1,0 0 1,1 0-1,-1 0 0,0 0 1,0 0-1,0 0 1,0 0-1,1 0 1,-1 0-1,0 0 0,0 0 1,23-3 1722,32 2-2813,-46 1 1484,-3 0-495,54-1-1848,0-6-3616,-17-3-1247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9417,'0'0'1607,"-10"11"267,-30 38-134,38-47-1654,0 1 0,0-1 0,1 0 0,-1 1 0,1-1 0,-1 1 0,1-1 0,0 1 0,0-1-1,1 1 1,-1 0 0,0 0 0,1-1 0,-1 1 0,1 0 0,0 0 0,0 4 0,1-5-70,0 0 1,-1-1-1,1 1 0,0-1 1,0 1-1,0-1 0,0 1 0,0-1 1,0 0-1,0 1 0,1-1 0,-1 0 1,0 0-1,1 0 0,-1 0 0,1 0 1,-1 0-1,1 0 0,0 0 1,2 0-1,3 1-12,0 0 1,0-1-1,0 1 1,0-2-1,0 1 0,0-1 1,1 0-1,-1 0 1,0-1-1,13-3 1,-13 2 84,-1-1 1,0 1-1,0-2 1,0 1 0,0-1-1,-1 1 1,0-2-1,1 1 1,-1 0-1,-1-1 1,1 0-1,-1 0 1,5-8 0,-8 11 5,1 1 1,-1-1-1,0 0 0,-1 0 1,1 0-1,0 0 1,0 0-1,-1-1 1,1 1-1,-1 0 1,0 0-1,0 0 0,0 0 1,0-1-1,0 1 1,0 0-1,-1-4 1,0 4-39,0 0 1,-1-1 0,1 1 0,0 0-1,-1 1 1,0-1 0,1 0 0,-1 0-1,0 1 1,0-1 0,0 1-1,0-1 1,0 1 0,0 0 0,0 0-1,0 0 1,-1 0 0,1 0 0,-5-1-1,-39-5-484,13 7-4816,31 0 4438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9321,'0'0'7271,"-10"-4"-6796,8 3-449,0-1-7,-1 1 1,1 0 0,0 0 0,-1 0-1,1 0 1,0 0 0,-1 0 0,1 1-1,-1-1 1,1 1 0,-1 0 0,0 0 0,1 0-1,-1 0 1,1 0 0,-1 0 0,1 1-1,-1-1 1,1 1 0,-1 0 0,1 0-1,-1 0 1,1 0 0,0 0 0,0 0-1,-1 1 1,1-1 0,0 1 0,0-1 0,0 1-1,1 0 1,-4 3 0,0 2 143,-1-1 1,2 2 0,-1-1 0,1 0-1,0 1 1,0 0 0,1 0-1,0 0 1,0 0 0,1 1 0,0-1-1,1 1 1,0-1 0,0 1-1,1-1 1,0 1 0,2 13 0,-1-20-177,0 0 0,0 0 0,1 0 0,-1 0 1,1 0-1,-1 0 0,1 0 0,0-1 0,0 1 0,0 0 1,0-1-1,0 0 0,0 1 0,0-1 0,0 0 1,1 0-1,-1 0 0,0 0 0,1-1 0,-1 1 1,1-1-1,-1 1 0,0-1 0,1 0 0,-1 0 1,1 0-1,-1 0 0,4-1 0,4 1-639,1 0-1,0-1 1,0-1-1,0 0 0,12-4 1,17-13-3597,-1-7-1469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11243,'0'0'1777,"-6"10"401,1-2-1863,1 0 0,0 1 0,0-1 0,1 1 0,0 0 0,1-1 0,0 1 0,0 0 0,1 1 0,0-1 0,1 0 0,-1 0 0,2 0 0,0 0 0,0 1 0,0-1 0,1 0 0,5 15 0,10 12-720,2 0 1,1-2 0,28 38-1,-26-52-2603,-20-19 2398,0 0 1,0-1-1,0 1 0,0-1 1,0 1-1,0-1 1,0 0-1,0 0 1,0 0-1,-1 0 0,1 0 1,4-1-1,10-3-4787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60 6502,'0'0'6417,"-8"3"-4511,3-1-1703,1 0 1,0 1 0,0-1-1,0 1 1,0-1 0,0 1-1,1 0 1,0 0 0,-4 5-1,5-6-126,1-1 0,0 1-1,0 0 1,0 0 0,0 0-1,0 0 1,0 0 0,0 0-1,1 0 1,-1 0 0,1 0-1,-1 0 1,1 1 0,0-1-1,0 0 1,0 0 0,0 0-1,0 0 1,1 1 0,-1-1-1,1 0 1,-1 0 0,1 0-1,0 0 1,0 0 0,0 0-1,0 0 1,2 2 0,-1 0-51,1-1 1,0 0 0,0 0 0,0 0-1,1 0 1,-1 0 0,1-1-1,0 1 1,-1-1 0,1 0 0,0 0-1,0 0 1,0-1 0,1 0 0,-1 1-1,0-1 1,0-1 0,1 1-1,-1-1 1,1 0 0,-1 0 0,0 0-1,1 0 1,-1-1 0,0 1-1,5-3 1,1 2 53,-1-2-1,1 1 1,-1-2-1,0 1 1,0-1-1,0 0 1,-1-1-1,1 0 1,-1 0-1,13-12 1,-17 12-61,1 0 0,-1 0 1,0-1-1,0 1 0,0-1 0,-1 0 0,0 0 1,0-1-1,-1 1 0,0-1 0,2-8 1,-3 13-14,-1 0 0,1 0 0,-1 0 0,0 0 0,0 0 0,0 0 0,0 0 0,0 0 0,0 0 0,-1 0 0,1 0 0,-1 0 0,1 0 1,-1 1-1,0-1 0,0 0 0,1 0 0,-1 0 0,-1 1 0,1-1 0,0 1 0,0-1 0,-1 1 0,1-1 0,0 1 0,-1 0 1,0-1-1,1 1 0,-1 0 0,0 0 0,1 0 0,-1 1 0,0-1 0,0 0 0,0 1 0,0-1 0,0 1 0,0-1 0,0 1 1,0 0-1,-2 0 0,-3-1-5,-1 1 1,1 0 0,-1 0 0,1 1-1,0 0 1,-1 0 0,-9 4-1,15-5-36,1 1 0,-1-1 0,0 1 0,1-1 0,-1 1 0,1 0 0,-1-1 0,1 1 0,-1 0 0,1 0 0,-1 0 0,1 1 0,0-1 0,0 0 0,0 0-1,-1 1 1,1-1 0,0 0 0,1 1 0,-1-1 0,0 1 0,0 0 0,1-1 0,-1 1 0,1 0 0,-1-1 0,1 1 0,0 0 0,-1-1 0,1 1 0,0 0-1,0 0 1,0-1 0,1 1 0,-1 0 0,0-1 0,1 3 0,0-3-162,0 0 0,0 1-1,0-1 1,0 0 0,0 0 0,1 0-1,-1-1 1,0 1 0,0 0 0,1 0 0,-1-1-1,1 1 1,-1 0 0,1-1 0,-1 0-1,0 1 1,1-1 0,0 0 0,-1 0-1,1 1 1,-1-1 0,1-1 0,1 1 0,44-2-4242,-42 2 3655,29-5-3823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3267,'0'0'8600,"-10"3"-6160,6-2-2264,-12 3 632,1 1 0,0 0 1,0 0-1,1 2 0,0 0 0,0 0 0,-18 14 0,68-20-1406,-14-2 487,1 2 0,0 1 0,0 0 0,-1 2 0,0 0 0,0 2 0,0 0 1,30 14-1,-51-20 150,0 0 1,0 1 0,0-1 0,0 0 0,-1 1 0,1-1-1,0 1 1,0 0 0,0-1 0,-1 1 0,1 0-1,0-1 1,-1 1 0,1 0 0,-1 0 0,1 0-1,-1-1 1,1 1 0,-1 0 0,1 0 0,-1 0 0,0 0-1,1 0 1,-1 0 0,0 0 0,0 0 0,0 2-1,0-2 11,-1 1-1,0 0 0,1-1 1,-1 1-1,0-1 0,0 1 1,0-1-1,0 1 0,0-1 0,0 1 1,-1-1-1,1 0 0,0 0 1,-2 1-1,-6 5 189,0-1 1,0-1-1,-19 8 1,16-8-156,1 1-87,0-1-1,-1-1 1,0 0 0,0 0 0,0-2-1,-22 4 1,33-6-123,1-1 0,0 1 0,-1 0 0,1 0-1,0 0 1,-1 0 0,1-1 0,0 1 0,0 0 0,-1 0 0,1-1 0,0 1 0,0 0 0,-1 0-1,1-1 1,0 1 0,0 0 0,0-1 0,-1 1 0,1 0 0,0-1 0,0 1 0,0 0-1,0-1 1,0 1 0,0 0 0,0-1 0,0 1 0,0-1 0,0 1 0,0 0 0,0-1-1,0 1 1,0 0 0,0-1 0,0 1 0,1 0 0,-1-1 0,0 1 0,0 0 0,0-1 0,0 1-1,1 0 1,-1 0 0,0-1 0,9-17-5493,8-2-1923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62 4100,'0'0'10442,"8"5"-9118,28 14-155,-35-19-1115,1 1 1,-1-1 0,1 1-1,-1-1 1,1 1-1,-1-1 1,1 0 0,0 0-1,-1 0 1,1 0 0,0 0-1,-1 0 1,1 0-1,-1-1 1,1 1 0,0 0-1,-1-1 1,1 0-1,-1 1 1,1-1 0,-1 0-1,0 0 1,1 1 0,-1-1-1,0 0 1,1 0-1,-1-1 1,0 1 0,0 0-1,0 0 1,0-1-1,1-2 1,-1 4-31,0-1 1,-1 0-1,1 0 0,0-1 0,-1 1 0,1 0 1,-1 0-1,0 0 0,1 0 0,-1 0 0,0 0 1,0-1-1,0 1 0,0 0 0,0 0 0,0 0 1,0-1-1,0 1 0,0 0 0,0 0 0,-1 0 1,1 0-1,0-1 0,-1 1 0,1 0 0,-1 0 1,0 0-1,1 0 0,-1 0 0,0 0 1,1 0-1,-1 1 0,0-1 0,0 0 0,0 0 1,0 0-1,0 1 0,0-1 0,-1 0 0,-10-4 123,-1 1-1,0 1 0,0 0 1,0 1-1,0 0 1,0 1-1,-1 0 0,1 1 1,0 1-1,-1 0 0,-25 6 1,38-7-136,0 0 0,0 1 1,0-1-1,0 1 1,0-1-1,0 0 0,0 1 1,1 0-1,-1-1 0,0 1 1,0 0-1,0-1 1,0 1-1,1 0 0,-1 0 1,0-1-1,0 3 0,7 8 481,-3-9-405,0 0 0,1 0 0,-1 0 0,1-1 0,0 1 0,0-1 0,-1 0 0,6 1-1,45 3 111,-1-3-1,1-1 0,77-10 0,-121 8-193,43-7-96,-50 7 80,0 1 1,0-1 0,0 0 0,-1 0 0,1 0-1,0 0 1,0-1 0,-1 1 0,1-1-1,-1 1 1,1-1 0,-1 0 0,4-4 0,-6 6 4,0-1-1,1 1 1,-1 0 0,0-1 0,0 1 0,1 0 0,-1-1 0,0 1 0,0 0 0,0-1-1,0 1 1,0-1 0,1 1 0,-1 0 0,0-1 0,0 1 0,0-1 0,0 1 0,0 0-1,0-1 1,0 1 0,0-1 0,-1 1 0,1 0 0,0-1 0,0 1 0,0 0 0,0-1-1,0 1 1,-1-1 0,1 1 0,0 0 0,0-1 0,-1 1 0,1 0 0,-18-7-409,-28 5-620,40 2 797,-5 0 146,0 1 1,1 0 0,-1 1 0,1 0-1,-11 4 1,18-5 60,1 0-1,-1 0 1,1 0-1,0 0 0,-1 0 1,1 1-1,0-1 1,0 1-1,0-1 1,0 1-1,-3 4 1,4-5-57,1 0 0,-1 0 1,0 0-1,1 1 0,0-1 1,-1 0-1,1 0 1,0 1-1,-1-1 0,1 0 1,0 1-1,0-1 0,0 0 1,0 1-1,0-1 0,1 0 1,-1 1-1,0-1 1,1 0-1,-1 1 0,0-1 1,1 0-1,0 0 0,0 2 1,7 6-4059,4-3-2168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1313,'0'0'13597,"9"4"-11696,-3-2-1696,0 1-1,0-1 1,0 0 0,0-1 0,0 1 0,0-1 0,1-1 0,-1 1 0,0-1 0,1 0 0,-1 0 0,1-1 0,-1 0 0,0 0 0,0 0 0,0-1-1,7-3 1,15-6 51,-1-2-1,0-1 1,-1-2-1,-1 0 1,0-2-1,24-22 1,-47 39-251,-1 0-1,1 0 1,-1 0 0,0 0 0,1 0-1,-1-1 1,0 1 0,0 0 0,0-1 0,0 1-1,0-1 1,0 0 0,0 1 0,-1-1 0,1 1-1,-1-1 1,1 0 0,-1 0 0,1 1-1,-1-3 1,-1 3-3,1 1 1,-1-1-1,0 0 0,1 0 0,-1 1 0,0-1 1,0 1-1,1-1 0,-1 1 0,0-1 0,0 1 1,0-1-1,0 1 0,0 0 0,0-1 0,0 1 1,0 0-1,0 0 0,0 0 0,0 0 0,0 0 1,0 0-1,0 0 0,-1 0 0,-7 1-4,0 0 0,0 0 0,1 1 0,-1 0 0,1 1 0,0 0 0,-9 3 0,4 2 13,0 1 1,0 0 0,0 0-1,1 1 1,-18 20 0,26-26 1,1-1 1,0 1 0,0 0 0,1-1-1,-1 1 1,1 1 0,-1-1 0,1 0-1,1 1 1,-1-1 0,0 1 0,1-1-1,0 1 1,0 0 0,1-1 0,-1 1 0,1 0-1,0 0 1,0-1 0,1 1 0,-1 0-1,1 0 1,2 4 0,-1-5-10,0 0 0,1-1 0,-1 0 0,1 1 1,0-1-1,0 0 0,1 0 0,-1-1 0,0 1 0,1 0 0,0-1 1,-1 0-1,1 0 0,0 0 0,0-1 0,0 1 0,1-1 0,-1 0 0,5 1 1,10 2-127,0-1 0,35 2 0,-28-4-442,51 0-2192,-72-1 1707,0-1 0,0 0 0,0 0 0,0 0 0,0-1 0,0 1 0,5-4 0,11-11-8886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5669,'0'-1'136,"0"1"0,0 0-1,-1-1 1,1 1-1,0 0 1,0-1-1,0 1 1,0 0 0,0-1-1,0 1 1,0 0-1,0-1 1,0 1-1,0 0 1,1-1 0,-1 1-1,0 0 1,0-1-1,0 1 1,0 0 0,0 0-1,0-1 1,1 1-1,-1 0 1,0-1-1,0 1 1,1 0 0,-1 0-1,0 0 1,0-1-1,1 1 1,-1 0-1,0 0 1,0 0 0,1-1-1,-1 1 1,11 9 2147,6 19-961,65 250 4244,-49-155-4598,-30-111-896,5 18-184,-10-28-473,-8-16-605,-43-76-7517,30 53 4169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4837,'0'0'6085,"57"25"-5476,-33-25-385,-1 0-128,1 0-608,-4-2-1314,-1-4-1249,-3-2-32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14987,'24'-18'1288,"7"-13"-943,3-3-153,7-7 304,3-3-408,-2-1 144,-2 9-32,-12 13-224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2190 491 8616,'-10'0'347,"-33"-4"-361,0-3-1,1-1 0,-1-2 1,-44-17-1,43 13-451,-80-16 815,-218-25 1,316 52-56,-27-3-156,0 2-1,0 2 1,0 3 0,0 2 0,0 2-1,0 2 1,1 3 0,0 2-1,-75 29 1,57-13-195,2 2-1,1 4 0,1 3 1,-98 73-1,129-83 36,1 1-1,1 2 1,2 1-1,1 2 1,2 1-1,1 1 1,1 2 0,3 0-1,-24 49 1,41-73 22,0 1 0,1 0 0,1 0 0,0 1 0,1-1 0,0 1 0,1 0 1,1-1-1,0 1 0,1 0 0,1 0 0,5 29 0,-2-31 0,0 1-1,1-1 1,0 0-1,1 0 1,1-1-1,0 0 1,0 0-1,1 0 1,1-1-1,0-1 1,1 1-1,0-1 1,19 15-1,9 2-17,0-2 0,2-1 0,1-2-1,0-2 1,52 17 0,226 59-438,-213-70 369,2-4 0,1-6 1,0-4-1,1-4 0,-1-6 1,133-14-1,-169 4 250,0-4 0,0-2 0,-2-4-1,0-3 1,-1-3 0,-2-3 0,-1-3 0,-1-3 0,-1-3 0,72-53 0,-95 57-55,-2-2 1,0-1 0,-3-3 0,-1 0-1,-2-3 1,56-85 0,-70 92-45,-2-1-1,-1-1 1,-1 0 0,-3-1 0,0-1-1,-3 0 1,-1-1 0,-2 0 0,4-74-1,-10 81-4,-2 0-1,-1-1 0,-2 1 1,-1 1-1,-1-1 0,-18-54 1,16 67 23,0-1 1,-2 1-1,0 1 1,-1 0-1,0 0 1,-2 1-1,0 0 1,-1 1-1,0 1 1,-1 0-1,-24-17 1,13 15-64,-1 1 0,0 1-1,-1 1 1,0 1 0,-1 2 0,-1 1-1,0 1 1,0 2 0,-36-5 0,-8 4-472,-1 3 1,-126 8 0,119 5-1256,1 3-1,0 4 1,-84 28 0,24-1-3951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3523,'0'0'3983,"3"5"-4031,-3-3 96,1-1 0,0 0 0,-1 1 0,1-1 0,0 0 1,0 0-1,0 1 0,0-1 0,0 0 0,0 0 0,0 0 0,0 0 1,1 0-1,-1-1 0,0 1 0,1 0 0,-1-1 0,0 1 0,1 0 1,-1-1-1,1 0 0,-1 1 0,3-1 0,-1 0 238,-1 0-1,1-1 1,0 1 0,0-1-1,0 0 1,-1 0 0,1 0-1,0 0 1,-1 0-1,1 0 1,-1-1 0,1 0-1,-1 1 1,4-4 0,6-5 45,-1-1-1,1-1 1,-2 0 0,0 0 0,0-1 0,-1 0 0,-1-1 0,0 0 0,-1 0 0,-1-1 0,0 0 0,-1 0 0,0 0 0,-1-1 0,-1 0 0,2-20 0,-5 34-351,0-1 0,-1 0 0,1 0-1,0 0 1,-1 0 0,0 0 0,0 1 0,0-1-1,0 0 1,0 1 0,0-1 0,-1 1 0,1-1-1,-1 1 1,0-1 0,0 1 0,0 0 0,0 0-1,0 0 1,0 0 0,0 0 0,-1 1 0,1-1-1,-1 1 1,1-1 0,-1 1 0,0 0 0,1 0-1,-5-1 1,4 2-6,-1-1 0,1 0 1,-1 1-1,1 0 0,-1 0 0,0 0 0,1 0 0,-1 0 0,1 1 0,-1-1 0,0 1 0,1 0 0,0 0 1,-1 1-1,1-1 0,0 1 0,-1 0 0,1-1 0,0 1 0,0 1 0,1-1 0,-1 0 0,-4 5 0,2-1 74,1 0 0,0 0-1,0 1 1,1-1-1,0 1 1,0 0 0,0-1-1,1 1 1,0 1 0,0-1-1,1 0 1,0 0-1,0 0 1,0 1 0,1-1-1,1 1 1,-1-1 0,1 0-1,0 0 1,3 8-1,-1-2 25,1-1-1,1 0 0,0-1 0,0 1 0,1-1 1,1 0-1,0 0 0,0-1 0,1 0 0,17 17 0,-18-20-174,-2-2 68,1 1-1,0-1 1,1 0-1,-1 0 1,8 4-1,-13-9 26,0 1 0,0-1 0,1 1 0,-1-1 0,0 1 0,0-1 1,1 1-1,-1-1 0,0 0 0,1 0 0,-1 0 0,0 0 0,1 0 0,-1 0 0,0 0 0,1 0 0,-1-1 0,0 1 0,0 0 0,1-1 0,-1 1 0,0-1 0,0 1 1,1-1-1,-1 0 0,0 1 0,0-1 0,0 0 0,0 0 0,0 0 0,0 0 0,0 0 0,-1 0 0,1 0 0,0 0 0,0 0 0,0-2 0,49-86-854,-40 168 2380,-8-57-1273,-1-14-14,-1 0 0,1 0 0,1 0 0,0 0 1,0 0-1,5 13 0,6-16-2956,-4-7-2826,-3-7-100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8008,'0'0'8861,"11"-6"-8028,13-5-599,-6 3 116,1-1 0,-1-1-1,20-15 1,-33 23-305,-1-2 1,0 1-1,-1 0 1,1-1-1,0 1 0,-1-1 1,0 0-1,0 0 1,0-1-1,-1 1 1,1-1-1,-1 1 0,0-1 1,0 0-1,0 1 1,-1-1-1,0 0 0,0 0 1,1-8-1,-2 12-33,0 1 0,0-1-1,0 0 1,0 1 0,0-1 0,0 0-1,-1 1 1,1-1 0,0 0 0,0 1-1,0-1 1,-1 1 0,1-1 0,0 0-1,-1 1 1,1-1 0,0 1 0,-1-1-1,1 1 1,-1-1 0,1 1 0,-1-1-1,1 1 1,-1-1 0,1 1 0,-1 0 0,1-1-1,-1 1 1,0 0 0,1 0 0,-1-1-1,-25 4 98,20-1-105,1 0 0,-1 1 0,0 0 0,0 0 0,1 1 0,-7 4 0,4 1 80,0-1 1,1 2 0,0-1 0,0 1 0,1-1-1,0 2 1,1-1 0,0 1 0,1 0 0,0 0-1,0 0 1,2 0 0,-1 1 0,1-1-1,1 1 1,0 20 0,1-30-82,0 0 1,0 0-1,1 0 0,-1 1 0,1-1 1,-1 0-1,1 0 0,0 0 1,0 0-1,0 0 0,0 0 1,0 0-1,0 0 0,1-1 0,-1 1 1,1 0-1,-1-1 0,1 1 1,-1-1-1,1 1 0,2 0 1,1 1-31,0-1 1,0 1-1,0-1 1,0 0-1,1-1 1,-1 1-1,0-1 1,9 1 0,-1-1-838,1-1 1,-1 0 0,0-1-1,1 0 1,-1-1 0,23-6-1,9-12-5899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9993,'0'0'11980,"-10"-2"-11708,8 1-259,0 1-1,-1-1 1,1 1-1,-1 0 1,1-1-1,-1 1 1,1 0 0,-1 1-1,1-1 1,-1 0-1,1 1 1,-1-1 0,1 1-1,0 0 1,-1 0-1,1 0 1,0 0-1,0 0 1,0 0 0,0 1-1,-4 2 1,3 0 15,0 0 1,0 0 0,0 0 0,0 1 0,0 0 0,1-1-1,0 1 1,0 0 0,0 0 0,1 0 0,0 0 0,-2 9-1,2-7 7,-1 0 0,1 0 1,1 0-1,-1 0 0,1 0 0,1 0 0,-1 0 0,1 0 0,0 0 0,3 7 0,-3-11-54,0 0 0,1 0 1,0 0-1,-1-1 0,1 1 1,0-1-1,1 1 0,-1-1 0,0 0 1,1 0-1,-1 0 0,1 0 0,-1 0 1,1 0-1,0-1 0,0 0 0,0 1 1,0-1-1,0 0 0,0 0 0,0-1 1,0 1-1,6 0 0,45 3-1914,-21-7-2476,-11-4-1863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64 192,'0'0'18898,"0"13"-18204,0 0-602,-1 6 164,2 1 0,0-1 0,4 20 0,-4-34-198,0 0-1,0 0 0,0 0 0,1-1 1,-1 1-1,1 0 0,0-1 1,1 1-1,-1-1 0,1 0 0,0 0 1,0 0-1,0 0 0,1 0 1,-1-1-1,1 0 0,0 1 1,8 4-1,-10-7-42,0-1 0,0 1 0,0 0 0,0-1 0,0 1 1,0-1-1,0 0 0,0 0 0,0 0 0,0 0 0,0 0 0,0 0 1,0-1-1,1 1 0,-1 0 0,0-1 0,0 0 0,-1 0 0,1 1 1,0-1-1,0 0 0,0 0 0,0-1 0,-1 1 0,1 0 0,2-3 0,4-4 117,1-1-1,-1 0 0,10-17 0,1 1-23,-7 10-149,26-27-248,-36 40 270,0 0 1,0 0 0,1 0 0,-1 0 0,0 1-1,1-1 1,0 1 0,-1-1 0,1 1 0,0 0-1,0 0 1,0 0 0,0 0 0,3 0 0,-5 2-3,0 0 0,0 0 1,0 1-1,0-1 1,-1 0-1,1 1 0,-1-1 1,1 0-1,-1 1 1,1-1-1,-1 0 0,0 1 1,1-1-1,-1 1 1,0-1-1,0 1 0,0-1 1,0 0-1,-1 1 1,1-1-1,-1 2 0,-2 37 26,-2-16 11,2-10-4,0 0 0,1 0 0,0 15 0,3-29-1,0 1 1,0-1-1,0 0 0,0 0 0,0 0 0,0 0 0,0-1 0,0 1 1,0 0-1,0 0 0,0-1 0,0 1 0,0 0 0,0-1 1,0 1-1,-1-1 0,1 1 0,0-1 0,0 1 0,0-1 1,0-1-1,4-4 4,-1 0 0,1-1 1,-1 0-1,-1 1 0,0-2 0,0 1 1,0 0-1,-1-1 0,1 1 0,0-14 1,0-6 18,-1-48 1,-2 52-37,1 22 2,0 0 0,-1 0 0,1 0 1,1 0-1,-1 0 0,0 0 1,0 0-1,0 0 0,0 1 0,1-1 1,-1 0-1,0 1 0,1-1 1,-1 1-1,0 0 0,1-1 0,-1 1 1,0 0-1,1 0 0,-1 0 0,1 0 1,-1 0-1,1 0 0,1 1 1,63-1 32,-24 0-201,-40 0-43,22-4-652,-17-3-2174,-10-4-4058,-11-4-1051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10474,'0'0'5829,"57"-28"-5797,-33 28-256,0 5-1826,3 6-2882,-3 5-3428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137 102 11082,'0'0'1159,"-12"1"389,11-1-1540,-10 1 528,0 1-1,0 0 1,0 1 0,-20 7-1,28-9-413,0 0 0,0 1 0,1-1-1,-1 1 1,0-1 0,1 1 0,-1 0-1,1 0 1,-1 0 0,1 1 0,0-1-1,0 0 1,0 1 0,1 0 0,-1-1-1,0 1 1,1 0 0,0 0 0,-1 0-1,1 0 1,1 0 0,-1 0 0,0 0-1,1 0 1,-1 0 0,1 4 0,0-6-115,0 1 0,-1 0 0,1 0 0,0-1 0,1 1 0,-1 0 0,0 0 1,1 0-1,-1-1 0,0 1 0,1 0 0,0-1 0,-1 1 0,1-1 0,0 1 0,0 0 1,0-1-1,0 0 0,0 1 0,1-1 0,-1 0 0,0 1 0,0-1 0,1 0 0,-1 0 0,1 0 1,-1 0-1,1 0 0,0-1 0,-1 1 0,1 0 0,0-1 0,-1 1 0,1-1 0,0 0 1,-1 1-1,1-1 0,0 0 0,0 0 0,0 0 0,-1 0 0,1 0 0,3-1 0,1-1 18,0 1-1,1-1 0,-1 0 0,0 0 0,0 0 1,-1-1-1,1 0 0,-1 0 0,1-1 1,-1 0-1,8-6 0,41-58 84,-14 15-61,-38 51-101,-2 6 51,-1 0 0,1 0 0,-1 0 0,0 0 1,0 0-1,0 0 0,0-1 0,-3 5 0,1 0 177,1-1 0,-1 0 1,1 0-1,0 1 1,1-1-1,0 1 0,0 0 1,0 11-1,2-18-148,-1 0-1,0-1 1,1 1-1,-1 0 1,1-1 0,-1 1-1,1 0 1,-1-1-1,1 1 1,0-1-1,-1 1 1,1-1-1,0 0 1,-1 1 0,1-1-1,0 0 1,0 1-1,-1-1 1,1 0-1,0 0 1,0 0 0,-1 1-1,1-1 1,0 0-1,0 0 1,-1 0-1,1 0 1,0 0 0,0-1-1,0 1 1,-1 0-1,1 0 1,0 0-1,0-1 1,-1 1-1,1 0 1,1-1 0,31-12 513,-14-3-548,0 0 1,-1-1-1,-1-1 0,0-1 1,-1 0-1,-2-1 0,24-41 1,-50 133-14,10-64 159,0-1 1,0 1-1,1-1 0,0 1 0,0 0 0,1 0 1,0-1-1,0 1 0,2 8 0,-1-15-123,0 0 0,-1 0 0,1 0 0,0 0 0,0 0 0,0 0 0,0 0 0,0 0 0,0 0 0,0-1 0,0 1 0,0 0 0,0-1 0,0 1 0,0-1 0,0 1 0,1-1 0,-1 0 0,0 1 0,0-1 0,1 0 0,-1 0 0,0 0 0,0 0 0,1 0 0,-1 0 0,0 0 0,1 0 0,-1-1 0,0 1 0,0 0 0,0-1 0,1 1 0,-1-1 0,0 1 0,2-2 0,2 0-132,0 0 0,1-1-1,-1 0 1,0 0 0,-1 0 0,9-7-1,10-26-4860,-10-5-4087,-4 12 1406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9545,'0'0'11061,"-3"13"-10543,-10 43 103,2 1 0,-6 104 0,17-151-541,0 1 0,1 0 0,0-1 0,1 1 0,0-1 0,5 15 0,-7-23-218,1 0 1,0 0 0,0-1-1,0 1 1,0 0 0,0-1-1,0 1 1,1-1 0,-1 1-1,0-1 1,1 0 0,-1 1-1,1-1 1,-1 0 0,1 0-1,-1 0 1,4 1 0,-2-2-358,-1 1 0,1-1 1,-1 0-1,1 0 0,-1 0 1,1 0-1,-1 0 1,1-1-1,-1 1 0,1-1 1,-1 0-1,1 0 1,-1 0-1,0 0 0,1 0 1,-1 0-1,3-2 1,17-13-6938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107 146 10218,'0'0'3176,"-11"1"-149,8-1-2789,-49 5 2280,50-5-2404,0 0 0,0 1 1,0-1-1,0 0 0,1 1 1,-1 0-1,0-1 1,0 1-1,1 0 0,-1 0 1,1 0-1,-1 0 1,1 0-1,-1 0 0,1 0 1,-1 1-1,1-1 0,0 0 1,0 1-1,0-1 1,0 1-1,0 0 0,0-1 1,0 1-1,0 0 1,1-1-1,-1 1 0,0 0 1,1 2-1,0-3-107,0 0-1,0 0 1,1 0-1,-1 0 1,0 0-1,1 0 1,-1-1-1,1 1 1,-1 0-1,1 0 1,-1 0-1,1-1 1,0 1-1,0 0 1,-1-1-1,1 1 1,0-1-1,0 1 1,-1-1-1,1 1 1,0-1-1,0 1 1,0-1-1,0 0 1,0 0-1,0 1 1,0-1-1,-1 0 1,1 0-1,0 0 1,2 0-1,38 0 30,-30 0-2,3-1-204,-1 0 0,0-1 0,0-1 1,21-7-1,-21 6-1,-1 0 0,1 1 0,0 1 1,22-2-1,-34 4 190,0 0 0,0 0 0,1 0-1,-1 1 1,0-1 0,0 0 0,0 0 0,0 1 0,0-1 0,0 0 0,0 1 0,0-1 0,-1 1 0,1-1 0,0 1 0,0-1 0,0 1 0,0 0 0,-1 0-1,1-1 1,0 1 0,0 0 0,-1 0 0,1 0 0,-1 0 0,1 0 0,-1 0 0,1 0 0,-1 0 0,0 0 0,1 0 0,-1 1 0,1 41 1141,-1-9-554,1-33-583,-1-1-1,1 1 1,-1 0 0,1-1-1,-1 1 1,1 0-1,-1-1 1,1 1 0,0-1-1,-1 1 1,1-1-1,0 0 1,-1 1 0,1-1-1,0 0 1,0 1-1,-1-1 1,1 0-1,0 0 1,0 0 0,0 1-1,0-1 1,-1 0-1,1 0 1,0 0 0,0 0-1,0-1 1,-1 1-1,1 0 1,0 0-1,0 0 1,0-1 0,0 1-1,29-12 342,-22 5-360,-1-1 0,1 0 0,-1 0 0,-1-1 0,0 0 0,0 0 0,0 0 0,-2-1 0,1 0-1,-1 0 1,0 0 0,-1 0 0,0-1 0,-1 1 0,0-1 0,-1 0 0,0 1 0,0-1 0,-1 0 0,-1 0 0,0 1 0,-3-17 0,3 26-32,1 1 0,0-1 1,0 1-1,1-1 0,-1 1 0,0-1 1,0 0-1,0 1 0,0-1 1,0 1-1,1-1 0,-1 1 0,0 0 1,0-1-1,1 1 0,-1-1 1,0 1-1,1-1 0,-1 1 0,0 0 1,1-1-1,-1 1 0,0 0 1,1-1-1,-1 1 0,1 0 0,-1-1 1,1 1-1,-1 0 0,1 0 1,-1 0-1,2-1 0,28-4-809,50 5-2061,-56 0 597,17-1-3000,0-5-2343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100 129 5189,'2'-12'4842,"3"-26"-1308,1-41 0,-18 126-1484,7-1-1745,3 0 0,2 1 1,2-1-1,2 0 1,2 0-1,2-1 0,1 1 1,3-2-1,30 75 0,-39-112 12,-8-21-203,-14-28-86,-26-33-222,-59-104-60,103 178 259,1 0 0,-1 1 0,0-1 0,1 0 0,-1 0 1,1 0-1,-1 1 0,1-1 0,0 0 0,-1 0 0,1 0 0,0 0 0,-1 0 0,1 0 0,0 0 0,0 0 0,0 0 1,0 0-1,0 1 0,0-1 0,0 0 0,0 0 0,1 0 0,-1 0 0,0 0 0,0 0 0,1 0 0,-1 0 0,1 0 1,-1 1-1,1-1 0,-1 0 0,1 0 0,-1 1 0,1-1 0,0 0 0,0 0 0,3-1-13,0 1 1,0 1-1,0-1 0,0 0 1,0 1-1,-1 0 0,9 0 1,9-1-125,96-14-4006,-102 12 2531,-1 0 0,1-2 1,-1 0-1,0 0 0,24-14 1,-18 4-2153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8904,'0'0'8745,"-26"66"-7560,26-39 64,0-2-448,5 1-225,5-4-351,10 3-161,0-3 0,2-3-417,0-2-864,2-1-1153,-2-5-1025,-4-4-1,0-6-928,-1-1 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2219 118 7431,'-150'-34'2378,"-124"-23"-1602,203 45-845,-136-2 0,128 16 103,0 4-1,1 3 0,0 4 1,0 3-1,2 3 0,0 4 1,1 3-1,2 3 1,1 4-1,1 2 0,-88 61 1,115-64 63,1 1 0,1 3 1,3 1-1,1 2 1,2 2-1,1 1 1,2 2-1,-46 82 1,57-85-110,3 1 0,1 0 0,1 1 0,3 1 1,2 1-1,2 0 0,1 0 0,3 1 1,1 0-1,3 74 0,4-97-4,1 0-1,0 0 1,2-1-1,0 0 1,2 0 0,0 0-1,1 0 1,2-1-1,0-1 1,21 31-1,-13-26-24,1-1-1,1 0 0,2-2 0,0-1 0,1 0 0,1-2 1,31 19-1,3-5-25,1-2 0,2-3 1,0-2-1,2-3 0,1-3 0,109 19 1,-69-21 75,0-5 0,1-5-1,0-5 1,0-3 0,0-6 0,0-4 0,-1-5 0,0-4 0,-2-4 0,0-6 0,191-80-1,-186 59 337,-3-4-1,-2-5 0,147-112 0,-194 127-272,-2-2-1,-2-2 1,-2-3-1,-3-2 1,-1-1-1,-4-3 1,45-77-1,-69 103-42,-2-1 0,0-1 0,-3 0-1,0-1 1,-3 0 0,0 0 0,-3-1 0,5-54 0,-11 71 14,0 0 0,-1 0 1,-1 0-1,0 0 0,-1 0 1,-1 1-1,-1-1 1,-1 1-1,0 0 0,-1 1 1,-1-1-1,0 1 0,-2 1 1,1-1-1,-2 2 1,0-1-1,-1 2 0,-18-18 1,7 12 70,-1 1 1,-1 0-1,0 2 0,-2 1 1,0 1-1,0 2 1,-1 0-1,-1 2 1,0 1-1,-46-8 1,2 5-27,-1 4 0,0 3 1,-86 5-1,76 5-1109,1 4 0,0 4 0,-144 40 0,70-4-2828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130 347 192,'1'-9'2216,"-1"7"-2140,0-4 630,0 1 0,1 0 0,-2 0 0,1 0-1,-1-1 1,0 1 0,-3-10 0,3 13-462,0 1 1,0-1 0,0 0 0,0 1-1,-1-1 1,1 0 0,0 1 0,-1-1 0,0 1-1,1 0 1,-1 0 0,0 0 0,0 0-1,1 0 1,-1 0 0,0 0 0,0 0-1,0 1 1,0-1 0,0 1 0,0-1-1,0 1 1,-1 0 0,1 0 0,0 0 0,-4 0-1,2 1-6,0-1-1,0 1 1,0 0-1,0 0 1,0 1-1,0-1 0,0 1 1,0 0-1,0 0 1,0 0-1,1 0 1,0 1-1,-5 4 1,6-6-186,1 0 1,0 0-1,-1 0 1,1 0-1,0 0 1,0 1 0,0-1-1,0 0 1,0 1-1,1-1 1,-1 1 0,0-1-1,1 1 1,-1-1-1,1 1 1,-1 0-1,1-1 1,0 1 0,0 0-1,-1-1 1,1 1-1,0 0 1,1-1 0,-1 1-1,0 0 1,0-1-1,1 1 1,-1 0-1,1-1 1,-1 1 0,1-1-1,0 1 1,0-1-1,-1 1 1,1-1 0,0 0-1,2 2 1,0 0 3,1 0 1,0-1-1,-1 1 1,1-1 0,0 0-1,0-1 1,0 1 0,0 0-1,0-1 1,0 0-1,0 0 1,1 0 0,-1-1-1,0 0 1,1 1-1,-1-1 1,0-1 0,8 0-1,-5 0-30,1 0 0,-1 0 0,1-1 0,-1 0 0,0-1 0,1 1 0,-1-1-1,0-1 1,12-7 0,-5 0-46,0-1 0,19-23 1,-29 31 6,-1 0 1,1 0 0,-1-1 0,0 1 0,-1-1 0,1 1 0,-1-1-1,0 0 1,0 0 0,0 0 0,-1 0 0,0-1 0,1-6 0,-2 11 5,0 1 1,0-1 0,0 1 0,0-1 0,0 0 0,0 1-1,0-1 1,-1 1 0,1-1 0,0 0 0,0 1-1,0-1 1,-1 1 0,1-1 0,0 1 0,-1-1-1,1 1 1,-1-1 0,1 1 0,0 0 0,-1-1-1,1 1 1,-1 0 0,1-1 0,-1 1 0,1 0-1,-1-1 1,0 1 0,1 0 0,-1 0 0,0-1-1,-25 3-85,23-1 114,1 0-1,-1 0 1,0 0 0,0 0 0,1 0 0,-1 0 0,1 1 0,-1-1-1,1 1 1,-1 0 0,1 0 0,0 0 0,0 0 0,0 0 0,-3 5-1,5-6-15,-1-1-1,1 1 0,0-1 0,0 1 1,0 0-1,0-1 0,0 1 0,0 0 0,0-1 1,0 1-1,1 0 0,-1-1 0,0 1 1,0 0-1,0-1 0,1 1 0,-1-1 1,0 1-1,1-1 0,-1 1 0,0-1 0,1 1 1,-1-1-1,1 1 0,-1-1 0,1 1 1,-1-1-1,1 1 0,-1-1 0,1 0 1,-1 1-1,1-1 0,0 0 0,-1 0 0,1 0 1,-1 1-1,1-1 0,0 0 0,-1 0 1,1 0-1,0 0 0,-1 0 0,1 0 1,1 0-1,41 0-36,-28-1 3,97-4-929,22-1-302,-133 6 1261,-1 0 0,1 1-1,0-1 1,-1 0 0,1 0 0,-1 0-1,1 1 1,0-1 0,-1 0-1,1 1 1,-1-1 0,1 0 0,-1 1-1,1-1 1,-1 1 0,1-1 0,-1 0-1,1 1 1,-1 0 0,1-1-1,-1 1 1,0-1 0,1 1 0,-1-1-1,0 1 1,0 0 0,1-1 0,-1 1-1,0 0 1,0-1 0,0 1-1,0-1 1,0 1 0,0 0 0,0-1-1,0 1 1,0 0 0,0-1 0,0 1-1,0 0 1,-1-1 0,1 1-1,0 0 1,-1 0 0,-14 38 829,10-27-26,5-11-787,0-1-1,-1 1 1,1-1 0,0 1 0,0-1 0,0 1 0,0-1-1,0 0 1,0 1 0,0-1 0,0 1 0,0-1-1,0 1 1,0-1 0,0 1 0,0-1 0,0 1 0,1-1-1,-1 0 1,0 1 0,0-1 0,0 1 0,1-1 0,-1 1-1,0-1 1,0 0 0,1 1 0,-1-1 0,0 0-1,1 1 1,-1-1 0,1 0 0,-1 0 0,0 1 0,1-1-1,-1 0 1,1 0 0,-1 0 0,0 1 0,1-1 0,0 0-1,27-3 242,26-18-316,-52 20 44,64-42-623,-62 40 565,0 0-1,0 0 1,0 0-1,-1-1 1,0 1-1,1-1 1,-1 0-1,0 0 1,-1 0-1,1 0 1,-1 0-1,0 0 1,3-8-1,-5 12 66,0-1-1,0 1 0,0 0 1,0 0-1,0 0 0,-1-1 0,1 1 1,0 0-1,0 0 0,0 0 0,0 0 1,-1 0-1,1 0 0,0-1 1,0 1-1,0 0 0,0 0 0,-1 0 1,1 0-1,0 0 0,0 0 1,0 0-1,-1 0 0,1 0 0,0 0 1,0 0-1,0 0 0,-1 0 0,1 0 1,0 0-1,0 0 0,0 0 1,-1 0-1,1 0 0,0 0 0,0 0 1,0 0-1,-1 1 0,1-1 0,0 0 1,0 0-1,0 0 0,0 0 1,0 0-1,-1 0 0,1 1 0,0-1 1,0 0-1,0 0 0,0 0 1,0 0-1,0 1 0,0-1 0,-1 0 1,1 0-1,0 0 0,0 1 0,0-1 1,0 0-1,0 0 0,0 0 1,0 1-1,-10 18 340,9-17-290,1-1 0,0 1 1,0-1-1,1 1 0,-1 0 1,0-1-1,1 1 0,-1-1 0,0 1 1,1-1-1,0 1 0,-1-1 1,1 1-1,0-1 0,0 0 1,0 1-1,0-1 0,0 0 0,0 0 1,0 0-1,0 0 0,0 0 1,3 2-1,0-1 5,0 0 0,0 0 0,0-1 0,0 0 0,0 1 0,0-1 0,0-1 0,0 1 0,5 0 0,0-1 4,0 0 1,0 0-1,0-1 1,0 0-1,0 0 1,0-1-1,-1 0 0,13-5 1,-16 3-45,1 1 0,-1-1 0,0 0 0,0 0 0,0 0 0,-1-1 0,1 1 0,-1-1 0,0 0 0,-1-1 0,1 1 0,-1-1 0,0 1 0,0-1 0,-1 0 0,0 0 0,0 0 0,0 0 0,-1-1 0,0 1 0,0 0 0,0-1 0,-1 1 0,0 0 0,-1-1 0,1 1 0,-1-1 0,0 1 0,0 0 0,-1 0 0,0 0 0,0 0 0,-1 0 0,1 0 0,-1 0 0,-1 1 0,1-1 0,-1 1 0,0 0 0,0 0 0,0 0 0,-1 1 0,-5-5 0,9 8-760,20 9-1790,79 26-5551,-59-26 3401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0 727 3043,'0'0'9006,"11"3"-7533,6 1-1190,-1-1 0,1-1 0,0 0 0,-1-1 0,1-1 0,0 0 0,0-2 0,-1 0 0,23-5-1,556-158 2367,-11-42-353,-102 34-786,-358 130-862,314-93 1650,-420 131-2840,-47 4-8174,18 1 7757,-41 5-6761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0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746 156 9258,'-24'8'371,"0"0"1,-1-2-1,0 0 1,-31 1-1,29-3-352,-2 1-59,1 2 0,1 0 0,-1 2-1,2 1 1,-1 1 0,-26 16 0,23-10 222,1 1 0,1 2 0,1 1 1,-44 42-1,54-44-73,1 1 0,1 0-1,0 2 1,2-1 0,1 2 0,0 0 0,2 0-1,0 1 1,2 0 0,0 1 0,2 0 0,-4 32 0,5-11-111,1-1 1,3 0 0,2 1-1,1-1 1,3 0 0,11 48-1,-8-58-2,1-1 0,2 0 0,1 0 0,22 42 0,-21-53 1,1 0-1,0-1 1,2-1-1,0 0 0,1-1 1,32 27-1,-18-22-8,1-1-1,1-2 1,38 20 0,110 44-46,33 19 73,-192-93-7,19 13 1,2-2-1,0-1 1,72 23-1,-102-41-6,0 0-1,1-1 0,-1-1 0,1 0 1,0-1-1,-1-1 0,1 0 1,0 0-1,-1-2 0,1 1 0,-1-2 1,0 0-1,1-1 0,-1 0 1,-1-1-1,1 0 0,17-10 0,-6-1 11,-1 0 0,-1-1 0,-1-2 0,31-33 0,67-94 68,-66 78-37,-30 40-39,19-24 20,58-95-1,-89 129-19,-2-1-1,0 0 0,-1-1 0,0 0 0,-2 0 0,-1-1 0,0 0 1,-1 0-1,1-31 0,-6 22 2,-1 1 1,-1 0 0,-1 0-1,-16-54 1,-49-111 36,62 178-40,-177-424 139,174 418-105,-2 0-1,0 0 1,-1 2 0,-2-1-1,-30-34 1,36 47-15,-1-1 0,0 1 1,0 0-1,-1 1 0,0 0 1,0 1-1,-1 1 0,0-1 1,0 2-1,0 0 0,0 0 1,-26-4-1,2 4-67,0 2-1,0 1 1,-50 5-1,-111 23-929,108-13 800,-17 2-110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1965 673 8066,'-61'-4'542,"-92"6"1,-62 18 261,131-12-450,6 0-77,0 4 0,0 3 0,1 3 1,1 3-1,-123 53 0,121-37-281,1 4 0,-127 89 0,170-105-38,1 2 1,2 1 0,0 2-1,2 1 1,2 1 0,0 2-1,-38 65 1,25-17-671,3 1 0,5 2 0,-32 128 0,46-135 825,3 0 0,4 1 0,3 0 0,4 1 1,3 0-1,4-1 0,3 1 0,4-1 1,3 0-1,24 77 0,-8-56 482,79 182 0,-76-215-380,3-2 1,3-2-1,70 89 0,-52-84-94,4-2 0,3-2 0,2-4 0,92 67 0,-109-94-105,1-1 1,1-3 0,1-2 0,2-3 0,1-1-1,0-3 1,92 21 0,-89-32-29,0-2-1,0-3 1,92-4-1,171-31-91,-311 30 99,265-37-425,-2-11 0,-3-12 0,386-141 0,-565 168 480,376-150 288,-325 121-153,166-103-1,-212 107-135,-2-4-1,-4-4 1,137-132-1,87-150 23,-238 252-12,114-193-1,6-94 246,-165 311-147,-2-1 0,-4-2 0,20-111 0,-33 120 8,-2 0 1,-4-1-1,-6-133 0,-2 168-136,-2 1-1,0 0 0,-3 0 0,0 1 0,-2 0 0,-1 1 0,-2 0 1,-1 0-1,-1 2 0,-26-39 0,13 33-49,0 0-1,-3 2 1,0 1-1,-2 2 1,-1 1 0,-2 1-1,0 2 1,-62-31-1,13 15-38,-3 4 0,-175-50 0,76 41-85,-3 8 0,-1 9 1,0 8-1,-2 8 0,-227 15 1,124 19-1038,2 13-1,-485 120 1,493-80 584,-18 7 175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0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588 248 6921,'-43'-48'500,"-40"-58"-1,73 93-441,1 0-1,-1 0 1,-14-12-1,21 22-9,0 0 0,-1 0 0,1 1 1,0 0-1,-1-1 0,1 1 0,-1 0 0,1 1 0,-1-1 0,0 1 1,0 0-1,0 0 0,0 0 0,0 0 0,0 0 0,0 1 0,0 0 0,-5 0 1,2 2 28,0 0 0,1 0 1,-1 0-1,0 1 1,1 0-1,0 0 0,0 0 1,0 1-1,0 0 1,1 0-1,-1 1 1,1-1-1,0 1 0,0 1 1,1-1-1,-7 10 1,-6 10 215,1 2 0,-18 41 0,33-66-277,-30 68 428,3 1 0,-33 131-1,47-142-191,4 0 0,2 1 0,-1 120 0,11-155-178,0 0-1,2 0 1,0 0 0,2 0 0,1-1-1,1 1 1,1-2 0,1 1 0,21 36-1,-24-49-65,1 0-1,0-1 0,1 0 0,0 0 0,0-1 1,1 0-1,1-1 0,-1 0 0,1-1 0,1 0 1,0 0-1,0-1 0,0-1 0,1 0 0,0-1 1,0 0-1,1-1 0,-1-1 0,23 4 0,-22-6-10,0-1-1,1 0 0,-1-1 0,0 0 1,1-1-1,-1-1 0,27-8 0,-22 3 8,1 0-1,-1-1 0,-1-1 0,34-24 1,-22 10 42,-1-1 1,-1-2 0,-2-1 0,0-1-1,34-50 1,-39 46 24,-1-1 0,-1-1 0,-2 0 1,-2-1-1,-1-1 0,-2 0 0,14-69 0,-22 83-80,-1 0 1,-1 0-1,-1-1 0,-1 1 1,-1-1-1,-1 1 0,-1 0 1,-1 0-1,-1 0 0,-1 0 1,-1 1-1,-1 0 0,-1 0 1,-15-26-1,11 28-38,-26-34 1,-20-4-92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46 13675,'-23'-8'211,"-1"1"0,0 1 1,0 1-1,0 1 0,-1 1 0,1 1 1,-1 2-1,1 0 0,-1 1 0,1 2 1,-1 1-1,1 0 0,0 2 0,-42 16 1,54-17-202,0 1 0,0 1 0,0-1 0,1 2 0,0 0 0,1 0 0,0 1 0,0 0 0,1 1 0,0 0 0,1 0 0,-8 13 0,6-8-22,2 1 0,0 0 0,1 0 0,1 1 0,0 0 0,1 0 0,1 0 0,-3 28 0,5-24-21,1 0 0,1 0 0,0 0 0,2-1 0,1 1 0,0 0 0,1-1 0,1 0 0,1 0 0,1 0 0,1-1 0,1 0 0,0 0 0,1-1 0,1 0 0,16 19 0,-6-14-126,2-1-1,0-1 1,1-1 0,1-1 0,54 30 0,-43-30-330,0-2 1,1-2 0,0-1-1,50 11 1,-73-21 224,1-1-1,-1-1 1,1 0-1,0-1 1,0-1-1,0 0 1,28-4-1,-35 2 209,-1 0 0,1-1-1,-1 1 1,1-2 0,-1 1-1,0-1 1,0 0-1,-1 0 1,1-1 0,-1 1-1,0-2 1,0 1 0,-1-1-1,1 1 1,-1-2-1,8-11 1,-1-4 284,0-1-1,-1 0 1,-1 0 0,-2-1-1,0-1 1,-2 1-1,5-32 1,-4 0 509,-2 1-1,-2-72 0,-5 87-259,0 0 1,-3 0-1,-12-48 0,14 75-408,0 0 1,-1 0-1,-1 0 1,0 1-1,-1 0 0,0 0 1,-1 1-1,0-1 1,-1 1-1,0 1 1,-1 0-1,0 0 0,-15-12 1,19 18-142,0 1 0,-1-1 0,1 1 0,-1 1 0,0-1 1,0 1-1,0 0 0,0 0 0,0 1 0,0-1 0,-1 1 0,-8 0 0,4 2-18,0-1 0,1 2-1,-1-1 1,0 2 0,0-1-1,-14 6 1,-22 11-333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0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12595,'-19'5'136,"1"0"0,0 1 1,1 1-1,-1 1 0,1 0 0,1 2 1,0 0-1,0 0 0,1 2 1,0 0-1,1 0 0,0 1 1,1 1-1,-14 19 0,3 0-89,2 1 0,1 0 1,2 2-1,2 0 0,-22 65 0,26-62-39,2 1 1,2 0-1,2 0 0,2 1 1,1-1-1,2 64 1,4-74-28,1-1 0,1 1 0,2-1 0,0 0 1,2 0-1,2 0 0,0-1 0,2-1 0,25 43 0,-19-42-177,1-2 0,1-1 0,1 0 0,2-2 0,0 0 0,1-2-1,2 0 1,0-2 0,1-1 0,37 19 0,-46-28 26,2-1 1,-1 0-1,1-2 1,0 0-1,1-1 1,-1-1-1,30 1 0,-34-4 126,-1-2 0,1 1 0,-1-2 0,0 0 0,0-1 0,0-1 0,0 0-1,0-1 1,-1 0 0,26-15 0,-23 10 245,-1-1-1,0 0 1,-1-2 0,0 0 0,-1 0-1,0-1 1,-2-1 0,1 0-1,-2-1 1,0-1 0,-1 1 0,-1-2-1,0 1 1,-1-1 0,-1 0 0,-1-1-1,6-27 1,-7 20 54,-1-1 0,-1 0 0,-1 0 0,-1 0 0,-2 0-1,-1 1 1,-1-1 0,-1 0 0,-1 1 0,-1-1 0,-2 1 0,-11-26 0,7 23-278,-1 2 0,-2-1 0,-1 2 1,-1 0-1,-1 1 0,-1 1 0,-1 0 0,-1 2 1,-47-39-1,-30-8-383,65 45 116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1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15867,'23'12'1185,"8"-11"-913,1-1-96,17-5 232,3-1-72,8-4-64,2 0-32,-2 1-384,-1-1-264,-9-1 360,-5-1-80,-10 1-64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13467,'10'0'1336,"8"0"-696,3-4-232,11-2 913,7-1-489,12 1-240,4-1-72,4 3-168,1 0-240,-2 4-328,-4 0 248,-7 4-104,-5-3-64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1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15555,'18'-5'1049,"15"0"-929,1-3-40,8 5 176,10-4-88,15 2-72,6-1-32,8-2 496,2 0-512,-13-13 72,-2-10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56 135 4452,'0'0'1159,"-8"0"517,-39 0 876,184-8 1019,133 10-2899,493-16 380,549-38 2626,-902 57-3391,555-22-136,-575-33-92,-388 50-134,-23 0-272,-9 7 383,15-2-1890,0-3-5665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16107,'3'3'347,"1"-1"0,-1 0-1,1 1 1,-1 0-1,0 0 1,0 0 0,0 0-1,-1 0 1,5 7 0,18 19 834,-24-28-1151,1 0 0,-1 0 0,0 0-1,1 0 1,-1 0 0,1 0 0,-1-1 0,1 1 0,0-1 0,-1 1 0,1-1 0,-1 1 0,1-1 0,0 0 0,-1 0-1,1 0 1,0 0 0,2 0 0,-2-1-13,0 0 1,1 0-1,-1 0 0,0 0 0,0 0 0,0 0 1,0-1-1,0 1 0,0-1 0,-1 1 0,1-1 1,0 0-1,-1 0 0,1 0 0,-1 0 0,0 0 0,0 0 1,2-3-1,16-43 290,-18 45-275,9-33 235,-8 27-142,0 0-1,0 0 1,1 0 0,1 0 0,7-15 0,-11 24-118,0 0-1,1 0 1,-1 0-1,0 0 1,0-1 0,0 1-1,0 0 1,0 0 0,0 0-1,1 0 1,-1 0 0,0 0-1,0 0 1,0-1-1,0 1 1,1 0 0,-1 0-1,0 0 1,0 0 0,0 0-1,1 0 1,-1 0 0,0 0-1,0 0 1,0 0-1,0 0 1,1 0 0,-1 0-1,0 0 1,0 0 0,0 0-1,1 0 1,-1 0 0,0 0-1,0 0 1,0 1-1,0-1 1,1 0 0,-1 0-1,0 0 1,0 0 0,0 0-1,0 0 1,0 1 0,1-1-1,-1 0 1,0 0-1,0 0 1,0 0 0,0 0-1,0 1 1,0-1 0,8 17 126,2 22-126,22 98-1417,-26-123 1145,-6-14 254,0 0 0,1 0 1,-1 0-1,0 0 0,0 0 0,1 0 0,-1 0 1,0 0-1,0 0 0,0 0 0,1 0 0,-1 0 1,0 0-1,0 0 0,1 0 0,-1 0 0,0 0 1,0 0-1,0 0 0,1 0 0,-1-1 1,0 1-1,0 0 0,0 0 0,0 0 0,1 0 1,-1-1-1,0 1 0,0 0 0,0 0 0,0-1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34 216 12403,'-21'7'1241,"21"-7"-1221,-1 0 0,1 0 1,0 0-1,-1 0 0,1 1 1,0-1-1,-1 0 0,1 0 0,0 0 1,-1 0-1,1 0 0,0 0 1,-1 0-1,1 0 0,-1 0 1,1 0-1,0 0 0,-1 0 1,1 0-1,0 0 0,-1-1 0,1 1 1,0 0-1,-1 0 0,1 0 1,0 0-1,-1-1 0,1 1 1,0 0-1,0 0 0,-1-1 0,1 1 1,0 0-1,0 0 0,-1-1 1,1 1-1,0 0 0,0-1 1,0 1-1,0 0 0,-1-1 1,1 1-1,0 0 0,0-1 0,0 1 1,0 0-1,0-1 0,0 1 1,0 0-1,0-1 0,0 1 1,0-1-1,0 1 0,0-1 0,1 0 68,-1 0 0,1 0 0,0 0 0,-1 0-1,1 1 1,0-1 0,-1 0 0,1 0-1,0 0 1,0 1 0,0-1 0,-1 0-1,1 1 1,0-1 0,0 0 0,0 1-1,0 0 1,0-1 0,1 1 0,-1 0-1,0-1 1,0 1 0,0 0 0,2 0-1,32-1 192,-26 1-88,281-6 924,-1-25-731,-108-3-2070,213-71 0,-333 84 1058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17388,'9'7'204,"1"-2"0,0 1 0,0-1 0,0-1 0,1 0 0,-1 0 0,21 4 0,5-3-78,40 3 0,-2-1-13,-56-5-160,-1 1 0,0 0 0,0 2-1,-1 0 1,26 11 0,-37-13 25,1 0 1,-1 0 0,0 1 0,0-1-1,0 1 1,0 0 0,-1 0-1,1 1 1,-1 0 0,-1-1 0,1 1-1,0 1 1,-1-1 0,0 0-1,-1 1 1,1-1 0,-1 1 0,0 0-1,1 6 1,1 8 21,-2 1 1,-1-1-1,0 0 0,-1 1 0,-2-1 1,0 0-1,-1 0 0,-1 0 1,-11 34-1,-6 6-38,-51 102 0,60-140-348,5-4 202,-1-2 0,-1 1-1,-1-1 1,-1 0 0,-23 27 0,12-29-220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 13067,'0'-1'59,"0"1"1,0 0 0,0 0 0,0 0-1,0-1 1,0 1 0,1 0-1,-1 0 1,0 0 0,0-1-1,0 1 1,0 0 0,0 0-1,0-1 1,0 1 0,0 0-1,0 0 1,0 0 0,-1-1-1,1 1 1,0 0 0,0 0-1,0-1 1,0 1 0,0 0-1,0 0 1,0 0 0,0-1 0,-1 1-1,1 0 1,0 0 0,0 0-1,0 0 1,0 0 0,-1-1-1,1 1 1,-10 0 1401,-12 9 314,-14 14-334,-39 33 1,60-42-1230,0-1-1,0 2 1,2 0-1,-20 28 0,31-40-199,0 0-1,0 0 0,0 0 0,1 0 0,-1 0 0,1 1 0,0-1 0,0 0 0,0 1 0,1-1 0,-1 1 1,1 0-1,0-1 0,-1 1 0,2-1 0,-1 1 0,1 5 0,1-5-36,0 1 0,-1-1-1,2 1 1,-1-1 0,0 0 0,1 0 0,0 0-1,0 0 1,0 0 0,1 0 0,-1-1 0,5 4-1,71 51-521,-48-37 254,37 34 0,-60-48 264,0 1-1,-1 0 1,0 0 0,0 1 0,-1 0 0,0 0 0,-1 0 0,0 1 0,5 11 0,-9-16 47,1 0 1,-1 0-1,0-1 0,0 1 1,0 0-1,-1 0 0,0 0 1,0 1-1,0-1 0,-1 0 1,0 0-1,1-1 0,-2 1 1,-1 6-1,0-4 44,0 0 0,-1 0-1,0-1 1,0 0 0,0 0 0,-1 0 0,0 0-1,-9 8 1,-3 0 130,-1 0-1,-1-2 1,0 0-1,-1-1 1,-27 11 0,36-17-98,-36 15-14,44-19-132,0 0 0,0 0 0,0-1 0,0 1 0,0-1-1,0 0 1,0 1 0,0-1 0,0-1 0,0 1 0,0 0 0,-6-2 0,8 1 78,0 0 0,0 0-1,0 1 1,1-1 0,-1-1 0,0 1 0,0 0 0,0 0 0,1 0 0,-1 0 0,1-1 0,-1 1-1,1 0 1,-1 0 0,1-1 0,0 1 0,-1 0 0,1-1 0,0 1 0,0 0 0,0-1 0,0 1-1,0-1 1,0 1 0,1 0 0,-1-1 0,0 1 0,1 0 0,-1 0 0,2-3 0,8-18-89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33 14475,'-1'-25'2223,"1"25"-2187,0 0 0,0-1 0,-1 1 0,1-1-1,0 1 1,0 0 0,0-1 0,-1 1 0,1 0 0,0-1 0,0 1-1,-1 0 1,1-1 0,0 1 0,-1 0 0,1-1 0,-1 1 0,1 0-1,0 0 1,-1 0 0,1-1 0,0 1 0,-1 0 0,1 0 0,-1 0-1,1 0 1,-1 0 0,1 0 0,0 0 0,-1 0 0,1 0 0,-1 0-1,1 0 1,-1 0 0,1 0 0,-1 0 0,1 0 0,0 0 0,-1 0-1,1 1 1,-1-1 0,1 0 0,0 0 0,-1 0 0,1 1 0,0-1-1,-1 0 1,1 1 0,0-1 0,-1 0 0,1 1 0,-1-1 0,-1 3 103,-1-1 0,1 1 0,0 0 0,0-1 0,0 1 0,0 0 0,0 0 0,1 0 0,-1 1 0,1-1 0,0 0 0,-2 7 0,-7 45 294,10-55-428,-3 27 15,2 0 0,2 43 0,0-57-34,0 0 1,1 0-1,1 0 0,0-1 1,1 1-1,0-1 1,9 17-1,-13-27 10,1-1-1,0 1 1,0 0 0,0-1-1,0 1 1,0-1 0,0 0-1,1 1 1,-1-1 0,0 0-1,1 0 1,-1 0 0,1 0-1,-1 0 1,1 0 0,-1 0-1,3 1 1,-3-2 1,1 0 0,-1 0 1,0 0-1,0 0 0,1 0 0,-1 0 1,0-1-1,0 1 0,0 0 0,0-1 1,1 1-1,-1 0 0,0-1 0,0 0 1,0 1-1,0-1 0,0 0 0,0 1 1,1-2-1,3-3 0,-1-1 0,1 1-1,-1-1 1,0 1 0,-1-1 0,1 0 0,2-9-1,4-14 35,-1 0 0,-1 0-1,-2-1 1,-1 0 0,-1 0-1,-1-59 1,-2 86-78,2 6 29,3 8-2,2 11 13,45 107-57,-46-115 59,0-1-1,1 0 0,1 0 0,0-1 1,0 0-1,22 20 0,-28-29-70,0-1 0,1 1 0,-1-1 0,0 0 0,1 0 0,-1-1 0,5 2 0,-8-3 57,1 0 0,-1 1 0,1-1 0,-1 0-1,1 0 1,-1 0 0,1 0 0,0 0 0,-1 0 0,1 0-1,-1 0 1,1 0 0,-1 0 0,1 0 0,-1-1 0,1 1-1,-1 0 1,1 0 0,-1 0 0,1-1 0,-1 1 0,1-1-1,0 0 7,-1 1 0,1-1 0,-1 0 0,0 0 0,1 0 0,-1 0 0,0 1 0,1-1-1,-1 0 1,0 0 0,0 0 0,0 0 0,0 0 0,0 0 0,0 0 0,0 0 0,0 0 0,-1-1-1,-5-24-203,-2-8-55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13043,'11'39'538,"2"1"0,35 73 0,-36-90 143,2 0 0,0-1 0,1 0 0,1-1 0,34 33 0,-49-53-566,0 0 0,1 1 1,-1-1-1,0 0 1,1 0-1,-1 0 0,1 0 1,-1 0-1,1 0 1,0-1-1,-1 1 0,1 0 1,0-1-1,0 1 1,-1-1-1,1 0 0,3 1 1,-4-2-63,0 1 1,0-1 0,0 1 0,1-1 0,-1 0-1,-1 1 1,1-1 0,0 0 0,0 0 0,0 1-1,0-1 1,0 0 0,-1 0 0,1 0-1,0 0 1,-1 0 0,1 0 0,-1 0 0,1 0-1,-1 0 1,0-1 0,1 1 0,-1 0 0,0 0-1,0 0 1,0 0 0,0 0 0,0-2-1,2-11 201,-2 0-1,0 0 1,0 0-1,-1 0 0,-5-20 1,-20-69 654,20 81-717,-6-15 3,8 25-776,0 0 0,0 0-1,1-1 1,1 1 0,0-1 0,1 1-1,0-25 1,5 23-225,3 3-141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14035,'47'96'2653,"-40"-77"-2404,2 0 0,0 0 0,1-1 1,0-1-1,2 1 0,22 25 0,-33-41-214,0-1 1,0 0-1,0 0 0,1 0 1,-1 0-1,0 0 0,0 0 1,1-1-1,-1 1 0,0 0 1,1-1-1,-1 1 0,1-1 1,-1 1-1,1-1 0,-1 1 1,1-1-1,0 0 1,-1 0-1,1 0 0,-1 0 1,1 0-1,-1 0 0,1-1 1,-1 1-1,1 0 0,-1-1 1,1 1-1,-1-1 0,1 0 1,-1 1-1,0-1 0,1 0 1,-1 0-1,0 0 0,0 0 1,1 0-1,-1 0 0,0 0 1,0 0-1,0-1 0,0 1 1,0-2-1,7-7 202,-2-1 1,1 0-1,-1 0 0,5-15 1,-7 17-117,10-27 370,-8 21-332,0 1-1,0-1 1,1 1 0,1 0-1,11-14 1,-19 27-153,1 0 0,-1 0 0,1 0 0,0 1 0,0-1-1,0 0 1,-1 0 0,1 0 0,0 1 0,0-1 0,0 0 0,0 1 0,0-1 0,0 1-1,0-1 1,0 1 0,0 0 0,1-1 0,-1 1 0,0 0 0,0 0 0,0 0-1,0 0 1,0 0 0,1 0 0,-1 0 0,0 0 0,0 0 0,0 0 0,0 1 0,0-1-1,0 0 1,0 1 0,1-1 0,-1 1 0,0-1 0,0 1 0,-1 0 0,1-1-1,0 1 1,0 0 0,0 0 0,0-1 0,-1 1 0,1 0 0,0 0 0,1 2 0,4 6-7,0 1 0,-1 0 1,0 0-1,4 12 0,-3-8-2,0 1-2,-4-8 6,1 0 0,1 0-1,-1-1 1,1 1-1,6 8 1,-9-15 2,-1 1-1,0-1 1,1 1 0,-1-1-1,1 0 1,-1 0 0,0 1-1,1-1 1,-1 0 0,1 0-1,-1 0 1,1 1 0,-1-1-1,0 0 1,1 0 0,-1 0-1,1 0 1,-1 0 0,1 0-1,-1 0 1,1 0 0,-1 0 0,1 0-1,-1 0 1,1 0 0,-1 0-1,1 0 1,-1-1 0,1 1-1,-1 0 1,0 0 0,1-1-1,-1 1 1,1 0 0,-1 0-1,0-1 1,1 1 0,-1 0-1,0-1 1,1 1 0,-1 0-1,0-1 1,0 1 0,1-1-1,-1 1 1,0-1 0,0 1-1,0 0 1,1-1 0,-1 0-1,11-30 91,-9 26-71,3-13 37,-1 3-10,1 1 0,6-15 0,-10 27-44,0 0 0,0 0 0,0 0 0,0 0 0,1 0 0,-1 0 0,0 0 1,1 0-1,0 0 0,-1 1 0,1-1 0,0 0 0,0 1 0,0 0 0,0-1 0,0 1 0,0 0 0,0 0 1,5-1-1,-5 2-7,-1 0 1,1 0-1,0 0 1,0 0-1,0 1 1,0-1-1,-1 1 1,1-1 0,0 1-1,-1 0 1,1-1-1,0 1 1,-1 0-1,1 0 1,-1 0-1,1 1 1,-1-1-1,1 0 1,-1 0-1,0 1 1,0-1 0,2 3-1,3 4-21,0 1 0,7 17 0,-8-17 4,29 72-344,-25-58-241,-11-49-1428,-27-58 1180,9 27 265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15107,'-1'3'1208,"1"9"-959,0 6-249,6-5 144,1 0 160,6-5-248,3-3-112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15251,'3'95'2213,"-4"-75"-1829,1 0-1,1 0 0,0 0 0,2 0 1,0 0-1,12 36 0,-14-54-361,0 1 0,0-1-1,0 0 1,0 0 0,0 0 0,0-1 0,1 1-1,-1 0 1,1 0 0,-1-1 0,1 1 0,0-1 0,-1 1-1,1-1 1,0 0 0,0 0 0,0 0 0,0 0-1,0 0 1,0 0 0,0 0 0,1-1 0,-1 1-1,0-1 1,4 1 0,3-1-37,0-1 0,0 0-1,0 0 1,1-1 0,9-3 0,-12 3-17,0 0 0,0 0 0,-1 1 0,1 0 0,0 0 0,0 1 0,0 0 0,0 0 0,8 1 0,-10 1 17,1 1 0,-1-1 0,0 1-1,0 0 1,0 1 0,0-1 0,0 1 0,-1 0 0,0 0 0,0 0 0,0 1-1,0 0 1,-1-1 0,0 1 0,3 6 0,7 12 24,-2 0-1,9 27 1,-16-40 0,42 129 393,-39-113 108,-1 1 0,-1 0-1,1 37 1,-6-63-461,1 0 0,-1 0 0,0 0 0,0 0 0,0 0 1,-1 0-1,1 1 0,0-1 0,0 0 0,-1 0 0,1 0 0,0 0 0,-1 0 0,1 0 1,-1 0-1,0 2 0,0-3-12,1 0 1,-1 0 0,1 1-1,0-1 1,-1 0-1,1 0 1,-1 0 0,1 0-1,-1 0 1,1 0-1,-1 0 1,1 1 0,-1-1-1,1-1 1,-1 1-1,1 0 1,-1 0 0,1 0-1,0 0 1,-1 0-1,1 0 1,-1 0 0,1-1-1,-1 1 1,1 0 0,-1-1-1,-3-1 121,0-1 0,0 0 0,1 0 0,-1 0 0,1-1 0,-5-5 0,-73-108 826,70 97-1210,0-1 1,1 0-1,1-1 1,-7-23-1,14 39-15,1 0-1,0 0 0,0 0 1,0-1-1,1 1 0,0 0 1,0-1-1,1 1 1,0 0-1,0 0 0,2-7 1,1 2-221,0-1 1,1 1 0,1 0 0,12-19 0,6-4-487</inkml:trace>
  <inkml:trace contextRef="#ctx0" brushRef="#br0" timeOffset="1">423 29 15899,'0'-2'241,"0"0"0,0-1 0,0 1 0,0 0 0,-1-1 0,1 1-1,-1 0 1,-1-4 0,-6 1 838,-4 13 57,6-2-926,0 0 0,0 0 0,1 1 0,0 0 1,0 0-1,0 1 0,1-1 0,0 1 0,1 0 1,0 0-1,0 0 0,-2 11 0,5-19-217,0 1 0,0 0 0,0-1-1,0 1 1,0 0 0,0-1 0,0 1-1,0 0 1,0-1 0,0 1 0,1 0 0,-1-1-1,0 1 1,0 0 0,1-1 0,-1 1-1,0-1 1,1 1 0,-1-1 0,0 1 0,1-1-1,-1 1 1,1-1 0,-1 1 0,1-1-1,-1 1 1,1-1 0,-1 0 0,1 1-1,0-1 1,-1 0 0,1 1 0,0-1 0,-1 0-1,1 0 1,-1 0 0,1 0 0,0 0-1,-1 1 1,1-1 0,0 0 0,-1 0 0,1-1-1,1 1 1,33-7-216,-30 6 190,7-2-21,3-2-27,1 1 0,0 1 0,0 0 0,30 0 0,-42 3 93,-1 0 0,1 0 0,0 1 0,-1-1-1,1 1 1,-1 0 0,1 0 0,-1 0 0,1 1-1,-1-1 1,0 1 0,1 0 0,-1 0 0,0 0-1,0 0 1,-1 0 0,1 1 0,0-1 0,-1 1-1,1 0 1,-1 0 0,0 0 0,0 0 0,0 0-1,0 0 1,-1 0 0,3 7 0,-1 0 122,-1 0-1,0 0 1,-1 0 0,0 0 0,-1 1 0,0-1 0,0 0 0,-1 0-1,0 1 1,-1-1 0,-4 13 0,3-11-59,-1 0 0,0 0 0,-1-1 0,-1 0-1,1 0 1,-2 0 0,0 0 0,0-1 0,-9 9 0,-5 1-640,20-19 535,0-1 0,0 1 1,-1 0-1,1 0 1,0 0-1,-1-1 0,1 1 1,-1-1-1,1 1 1,-1-1-1,1 1 0,-1-1 1,1 0-1,-1 0 1,-2 0-1,-4-3-354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20916,'10'-5'1817,"8"-3"-1361,6-4-192,13-5 632,11-3-216,2-1-312,0 1-304,-1 4-600,-2 3-288,-9 5-464,-12 2 944,-20 7-56,-12 7-280,-24 7-89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10666,'0'0'6091,"-9"7"-5402,-60 51 711,3 2 1,-67 80-1,81-77-1085,48-58-521,1 0 0,-1 0 1,1 1-1,1-1 0,-1 1 0,1-1 1,0 1-1,0 0 0,0 0 0,-1 11 1,4-17-107,0 0 0,0 0 0,0 0 0,0 0 0,0 0 0,0 0 1,0 0-1,0-1 0,0 1 0,0 0 0,0-1 0,0 1 0,0-1 0,0 1 1,0-1-1,0 0 0,-1 1 0,2-2 0,5-6-751,-1 0 1,-1 0-1,1 0 1,-1-1-1,5-13 1,-6 13 91,13-27-2285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15483,'5'11'1921,"8"-4"-1049,11-12-200,12-5 1200,11-6-719,6 1-153,4 1-336,0-1-240,-2 5-808,-4 4 1248,-9 3-856,-9-2-104,-15-2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17252,'9'8'1224,"4"12"-1024,2 1-88,6 8 432,-1 3-328,4 6-296,2 4-32,-2-1-96,1 1-64,-7-5-216,0-1-120,-7-8 392,-1-1-80,-7-9 40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12883,'5'0'1696,"8"0"-792,5-2-352,8-1 2089,3-5-1529,12-4-448,1 1-80,5-2-135,-3-2-137,-4 2-424,-4 2-224,-11-4-537,-4 4-1431,-15-4 1888,-7-1-360,-11-7-273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2 192 16275,'-2'-7'1713,"6"-2"-1081,7-1-136,7-3 800,6-3-423,4-2-161,6-3-120,5-1-64,-2 3-408,-1-1-448,-7 3 328,-7 4-80,-16 6-112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18668,'11'19'1575,"16"35"0,-22-40-1508,2 0 0,0 0 0,1 0 0,0-1-1,13 15 1,-20-27-49,0 0-1,0 0 0,0 0 1,0 1-1,0-1 0,0 0 1,1 0-1,-1 0 0,0-1 0,1 1 1,-1 0-1,0 0 0,1-1 1,-1 1-1,1-1 0,-1 1 1,1-1-1,-1 0 0,1 1 0,0-1 1,1 0-1,-2-1 26,1 1 0,-1-1 0,1 1 0,-1-1 0,0 0-1,1 0 1,-1 0 0,0 1 0,0-1 0,0 0 0,1-1 0,-1 1 0,0 0 0,0 0 0,0 0 0,-1-1-1,2-1 1,3-7 261,0 0 0,-1-1 0,-1 1 0,4-17-1,-6 24-263,1-6 195,-1 1-39,1 1 1,0-1-1,6-14 0,-8 21-185,1 0 1,-1 1-1,0-1 1,1 0-1,-1 0 0,1 0 1,-1 1-1,1-1 1,-1 0-1,1 1 1,-1-1-1,1 0 0,0 1 1,-1-1-1,1 1 1,0-1-1,-1 1 1,1-1-1,0 1 0,0-1 1,0 1-1,-1 0 1,1 0-1,0-1 1,0 1-1,0 0 0,0 0 1,0 0-1,0 0 1,-1 0-1,1 0 1,0 0-1,0 0 0,0 0 1,0 0-1,0 1 1,0-1-1,-1 0 1,1 1-1,0-1 0,0 0 1,-1 1-1,3 0 1,8 9-165,0 0 1,-1 1 0,0 0-1,0 1 1,14 23 0,-8-13-917,-11-18-889,-4-7 1262,-2-9 300,-5-8-327,-1-7-91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16227,'1'0'61,"-1"0"-1,0 0 1,0 0-1,0 0 0,0 0 1,0 0-1,1 0 0,-1-1 1,0 1-1,0 0 1,0 0-1,1 0 0,-1 0 1,0 0-1,0 0 0,0 0 1,0 0-1,1 0 1,-1 0-1,0 0 0,0 0 1,0 0-1,1 0 0,-1 0 1,0 1-1,0-1 1,0 0-1,0 0 0,0 0 1,1 0-1,-1 0 0,0 0 1,0 0-1,0 0 1,0 1-1,0-1 0,1 0 1,-1 0-1,0 0 0,0 0 1,0 0-1,0 1 1,0-1-1,0 0 0,0 0 1,0 0-1,0 0 0,0 1 1,0-1-1,11 12 667,-10-11-405,34 40 859,-24-26-1101,2 0 0,0 0 0,0-1-1,2-1 1,27 20 0,-41-32-46,0 0 0,0 0 0,0-1 0,0 1 0,0-1 0,0 1 0,0-1 0,0 1 0,0-1 0,0 1 0,1-1 0,-1 0 0,0 0 0,0 0 0,0 0 0,0 1 0,1-2 0,-1 1 0,0 0 0,0 0 0,0 0 0,0 0 0,1-1 0,-1 1 0,0-1 0,0 1 0,0-1 0,1 0 0,0 0 49,-1-1-1,0 0 1,0 0 0,0 0-1,0 0 1,0 0 0,0 0-1,0 0 1,-1 0 0,1 0-1,-1 0 1,1 0 0,-1 0-1,0 0 1,0-5 0,0-2 84,0 0-1,-1 0 1,0 1 0,0-1-1,-1 0 1,0 0 0,-1 1-1,1-1 1,-2 1 0,1 0 0,-1 0-1,-1 0 1,-9-13 0,9 16-127,8 11-112,11 9-142,-12-13 196,0-1 0,0 0-1,-1 0 1,1 0 0,0-1-1,0 1 1,1 0 0,-1-1-1,0 1 1,0-1 0,0 0-1,0 0 1,0 0 0,1 0-1,-1 0 1,0 0 0,0 0-1,0-1 1,0 1 0,0-1-1,0 1 1,0-1 0,0 0-1,0 0 1,0 0 0,0 0-1,0 0 1,0-1 0,-1 1-1,1 0 1,0-1 0,-1 1-1,1-1 1,-1 0 0,0 1-1,2-3 1,5-8-14,-1 1 0,0-2 0,0 1 1,6-18-1,-12 28 24,4-10-61,0 0 0,-1 0 0,0-1 1,-1 1-1,0-1 0,1-20 0,-4 33 68,0 0 0,0-1-1,0 1 1,0 0 0,0-1-1,0 1 1,0 0 0,0-1-1,0 1 1,0 0 0,0-1-1,0 1 1,0 0 0,0-1-1,0 1 1,0 0-1,-1-1 1,1 1 0,0 0-1,0 0 1,0-1 0,0 1-1,-1 0 1,1 0 0,0-1-1,0 1 1,-1 0 0,1 0-1,0 0 1,0-1 0,-1 1-1,1 0 1,0 0 0,-1 0-1,1 0 1,0 0 0,-1 0-1,1-1 1,0 1 0,-1 0-1,1 0 1,0 0-1,-1 0 1,1 0 0,0 0-1,-1 0 1,1 1 0,-1-1 3,0 0 1,0 0-1,1 1 0,-1-1 1,0 0-1,1 1 1,-1-1-1,0 1 1,1-1-1,-1 1 0,1-1 1,-1 1-1,1-1 1,-1 1-1,1 0 0,-1-1 1,1 1-1,-1 1 1,0 2-23,0 1 1,1 0-1,-1 0 1,1-1-1,0 1 1,0 0 0,1 0-1,-1-1 1,1 1-1,0 0 1,4 8-1,-1-1 4,1 0 0,1 0 0,6 12 0,16 14-562,-27-36 524,0-1 0,-1 0 0,1 0 1,0 0-1,0 0 0,0 0 0,1 0 0,-1 0 1,0 0-1,0 0 0,0-1 0,1 1 0,-1 0 1,0-1-1,1 1 0,-1-1 0,0 1 0,1-1 1,-1 0-1,1 0 0,-1 0 0,1 0 0,-1 0 1,0 0-1,1 0 0,-1 0 0,1 0 0,-1 0 1,2-1-1,7-7-338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3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25 16099,'0'-1'119,"-1"0"0,1 0-1,0 0 1,0 0 0,-1-1 0,1 1-1,0 0 1,-1 0 0,1 0-1,-1 0 1,1 0 0,-1 0-1,0 0 1,1 1 0,-1-1-1,0 0 1,0 0 0,0 0-1,0 1 1,1-1 0,-1 0-1,0 1 1,0-1 0,0 1 0,0-1-1,0 1 1,-1-1 0,1 1-1,0 0 1,0 0 0,0-1-1,0 1 1,0 0 0,0 0-1,-1 0 1,1 0 0,0 0-1,0 1 1,0-1 0,-2 1-1,-1 0 45,0 0 0,0 0-1,0 1 1,1 0 0,-1 0-1,0 0 1,1 0-1,-1 0 1,1 1 0,-3 3-1,1-1-151,1 0 1,0 0-1,0 0 0,1 1 0,0-1 0,0 1 1,0 0-1,1 0 0,-1 1 0,2-1 0,-1 0 0,1 1 1,0-1-1,0 1 0,0-1 0,1 1 0,0 6 1,1-12-17,-1 0 1,0 0-1,1 0 1,-1 0-1,0 0 1,1-1-1,-1 1 1,1 0-1,-1 0 1,1 0-1,-1-1 1,1 1-1,0 0 1,0 0-1,-1-1 1,1 1-1,0-1 1,0 1-1,-1-1 1,1 1-1,0-1 1,0 1-1,0-1 1,0 0-1,0 1 1,0-1-1,0 0 1,0 0-1,0 0 1,0 0-1,0 0 1,0 0-1,0 0 1,0 0-1,0 0 1,0 0 0,0 0-1,-1-1 1,1 1-1,2-1 1,6-2-57,1 0 1,0 0 0,9-5 0,-9 3 3,3 0-13,1 1 0,-1 0 0,24-4 0,-33 7 65,-1 1-1,1 0 1,-1 0 0,1 0 0,-1 0-1,1 1 1,-1-1 0,0 1-1,5 2 1,-6-3 13,-1 1 0,0 0 1,1-1-1,-1 1 0,0 0 0,0 0 1,0 0-1,0 0 0,0 0 0,0 0 0,0 0 1,0 1-1,0-1 0,0 0 0,0 0 1,-1 1-1,1-1 0,-1 0 0,1 1 0,-1-1 1,1 1-1,-1 1 0,1 1 39,-1-1-1,-1 0 1,1 1-1,0-1 1,-1 0-1,1 0 1,-1 1-1,0-1 1,0 0-1,0 0 1,-1 0-1,1 0 1,-1 0-1,0 0 1,1 0-1,-1-1 1,-4 5-1,-6 5 213,1 0 0,-19 13 0,15-13-51,5-3-84,5-3-245,-1-1-1,0 0 1,0 0-1,-1 0 1,0-1 0,0 0-1,0 0 1,-13 5 0,20-9 104,-1 0 0,1 0 0,-1 0 0,1 0-1,-1 0 1,1 0 0,-1-1 0,1 1 0,-1 0 0,0 0 0,1 0 0,-1 0 0,1-1 0,-1 1 0,1 0 0,0 0 0,-1-1 0,1 1 0,-1-1 0,1 1 0,-1 0 0,1-1 0,0 1 0,-1-1 0,1 1 0,0-1 0,0 1 0,-1 0 0,1-1 0,0 0 0,0 1 0,0-1 0,-1 1 0,1-1 0,0 1 0,0-1 0,0 1 0,0-2-1,-3-18-464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18740,'0'9'331,"0"1"-1,0-1 1,1 0 0,0 0 0,1 0-1,0 0 1,0 0 0,1-1 0,4 11-1,148 274 405,-140-266-584,-11-20-111,-2-2 4,1-1 0,-1 0 0,1 0 0,0 0 0,0 0 0,4 4 0,-6-8-40,-1 0 0,0 0 1,0 0-1,0 1 0,0-1 0,0 0 0,0 0 1,0 0-1,0 0 0,0 0 0,0 0 0,0 0 1,1 0-1,-1 0 0,0 0 0,0 0 0,0 0 1,0 1-1,0-1 0,0 0 0,0 0 1,0 0-1,1 0 0,-1 0 0,0 0 0,0 0 1,0 0-1,0 0 0,0 0 0,0 0 0,1 0 1,-1 0-1,0 0 0,0 0 0,0-1 0,0 1 1,0 0-1,0 0 0,0 0 0,0 0 0,1 0 1,-1 0-1,0 0 0,0 0 0,0 0 0,0 0 1,0 0-1,0 0 0,0-1 0,0 1 1,0 0-1,0 0 0,0 0 0,0 0 0,1 0 1,-1 0-1,0 0 0,0-1 0,-1-11 135,-6-14 26,-6-4 142,-29-49 0,34 66-186,0 1-1,-1 0 1,-1 0 0,0 1 0,0 0-1,-14-10 1,7 11 135,16 10-251,1 0 1,0 0-1,0 0 0,0 0 1,0 0-1,-1 0 1,1 0-1,0 0 0,0 0 1,0 0-1,0 0 1,-1 0-1,1 0 1,0 0-1,0 0 0,0 0 1,0 0-1,-1 0 1,1 0-1,0 1 1,0-1-1,0 0 0,0 0 1,0 0-1,0 0 1,-1 0-1,1 0 1,0 0-1,0 1 0,0-1 1,0 0-1,0 0 1,0 0-1,0 0 1,0 0-1,0 1 0,0-1 1,-1 0-1,1 0 1,0 0-1,0 0 0,0 1 1,0-1-1,0 0 1,0 0-1,0 0 1,1 1-1,-1 1 3,1 0 1,0 0-1,0 0 1,0 0-1,0 0 1,0 0-1,0 0 0,0 0 1,1 0-1,-1 0 1,1-1-1,2 3 1,0 0-40,0-1 1,-1 0 0,1 0-1,0-1 1,0 1 0,1-1-1,-1 0 1,1 0 0,-1-1-1,1 1 1,-1-1 0,1 0-1,0 0 1,-1 0 0,1-1-1,0 0 1,9 0 0,-7-2-22,1 1 0,-1-1 0,1 0 0,-1-1 0,0 0 0,0 0 0,0 0 0,-1-1 0,1 0 0,8-7 0,2-3-27,-8 6 39,0 0-1,0 1 1,16-8 0,-24 14 34,1 0 0,0 0 0,-1 0 0,1 0-1,0 1 1,0-1 0,-1 1 0,1-1 0,0 1-1,0 0 1,0-1 0,0 1 0,0 0-1,-1 0 1,1 1 0,0-1 0,0 0 0,0 0-1,0 1 1,-1-1 0,1 1 0,0 0 0,0 0-1,-1-1 1,1 1 0,-1 0 0,4 3 0,2 5-9,1 0 1,-2 1-1,1 0 1,-2 0-1,1 0 1,-1 1-1,4 11 1,-2-4 12,-7-17 4,1 0 1,-1 0-1,0 0 0,0-1 0,1 1 0,-1 0 1,1 0-1,-1-1 0,0 1 0,1 0 1,-1 0-1,1-1 0,0 1 0,-1-1 0,1 1 1,0 0-1,-1-1 0,1 1 0,0-1 0,-1 0 1,1 1-1,1 0 0,-2-2 1,1 1-1,0 0 1,-1-1-1,1 1 1,-1 0-1,1-1 1,-1 1-1,1-1 1,-1 1-1,1-1 1,-1 1-1,1-1 1,-1 1-1,0-1 1,1 1-1,-1-1 1,0 0-1,0 1 1,1-1-1,-1 1 1,0-2-1,11-49 87,-9 40-74,-1 4-5,1-1 1,0 1 0,0-1-1,1 1 1,0 0 0,6-10-1,-8 16-10,-1 0-1,1 0 0,0 0 1,0 0-1,0 0 0,0 0 1,0 0-1,0 0 0,0 0 1,1 0-1,-1 0 0,0 1 1,0-1-1,1 1 0,-1-1 1,0 1-1,2-1 1,-1 1-3,-1 0 0,1 0 0,0 0-1,-1 1 1,1-1 0,-1 0 0,1 1 0,-1-1 0,1 1 0,-1 0 0,1-1 0,-1 1 0,0 0 0,1 0 0,-1 0 0,0 0 0,0 0 0,0 0 0,1 2 0,57 65-162,-59-67 164,0-1 1,0 1-1,1-1 0,-1 0 1,0 1-1,1-1 0,-1 1 1,0-1-1,1 0 0,-1 1 1,0-1-1,1 0 0,-1 0 1,1 1-1,-1-1 1,0 0-1,1 0 0,-1 0 1,1 1-1,-1-1 0,1 0 1,-1 0-1,1 0 0,-1 0 1,1 0-1,-1 0 0,1 0 1,-1 0-1,1 0 1,-1 0-1,1 0 0,-1 0 1,1-1-1,-1 1 0,0 0 1,1 0-1,-1 0 0,1-1 1,-1 1-1,1 0 0,-1 0 1,0-1-1,1 1 1,-1 0-1,0-1 0,1 1 1,-1-1-1,0 1 0,0 0 1,1-1-1,-1 1 0,0-1 1,0 1-1,1-1 0,-1 1 1,0 0-1,0-1 0,0 1 1,0-2-1,9-39 29,-6 26-22,1 0-25,0 1 0,1 0 0,1 0 1,0 0-1,14-22 0,-18 33 3,0-1-1,1 1 0,0 0 0,-1 0 0,1 0 0,0 0 0,1 1 0,-1-1 0,0 1 0,1-1 0,4-1 0,-5 3 5,-1 0-1,1 1 1,-1-1-1,1 1 1,-1 0-1,1 0 1,-1-1-1,1 2 1,-1-1-1,1 0 1,-1 0-1,1 1 1,-1-1-1,1 1 1,-1 0-1,0 0 1,1 0-1,-1 0 1,0 0 0,3 2-1,2 2-15,0 1 1,0 0-1,0 0 0,-1 0 0,0 1 1,0 0-1,0 0 0,-1 0 0,-1 1 1,6 9-1,0 5 39,0 1 1,9 31-1,-31-93-1066,0 10 861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120 161 17004,'-2'-1'409,"-1"0"0,0 0 0,0 0 0,0 0 0,0-1 0,1 1 0,-1-1 0,0 0 0,1 1 0,-3-4 0,-17-9 1038,20 13-1399,0 0-1,1 1 1,-1 0-1,1-1 1,-1 1-1,0 0 1,1-1 0,-1 1-1,0 0 1,1 0-1,-1 1 1,0-1-1,1 0 1,-1 0-1,0 1 1,1-1-1,-1 1 1,1 0-1,-1-1 1,1 1-1,-1 0 1,1 0 0,-1 0-1,-1 1 1,1 0-3,0 1 1,0 0 0,0-1 0,0 1 0,1 0 0,-1 0-1,1 0 1,-1 0 0,1 0 0,0 0 0,-1 6 0,1-3-55,0 0 0,0-1 0,1 1 1,-1 0-1,1-1 0,1 1 0,-1 0 1,1 0-1,0-1 0,0 1 0,0-1 1,1 1-1,0-1 0,4 8 0,-6-12-5,1-1 0,-1 1 0,1 0 0,-1-1 1,1 1-1,-1-1 0,1 1 0,0-1 0,-1 1 0,1-1 0,0 1 0,-1-1 0,1 0 0,0 1 0,0-1 0,-1 0 0,1 1 0,0-1 0,0 0 0,-1 0 0,1 0 1,0 0-1,0 0 0,0 0 0,0 0 0,1 0 0,-1-1-5,1 0 0,0 1 0,-1-1 0,1 0 0,0 0 0,-1 0 0,1 0 0,-1 0 0,1-1 0,-1 1 0,2-2 0,3-5-56,0 0 0,0-1 0,5-10 0,-11 18 64,32-73-193,-5 11 135,-27 63 65,0-1 0,1 1 0,-1-1-1,0 1 1,0-1 0,1 1 0,-1-1 0,0 1 0,1 0-1,-1-1 1,0 1 0,1-1 0,-1 1 0,1 0 0,-1-1-1,1 1 1,-1 0 0,1 0 0,-1-1 0,1 1 0,-1 0-1,1 0 1,-1 0 0,1-1 0,-1 1 0,1 0 0,0 0-1,-1 0 1,1 0 0,-1 0 0,1 0 0,-1 0 0,1 0-1,0 1 1,-1-1 0,1 0 0,-1 0 0,1 0 0,-1 1-1,1-1 1,-1 0 0,1 0 0,-1 1 0,1-1 0,-1 0-1,0 1 1,1-1 0,-1 1 0,1-1 0,-1 0 0,0 1-1,1-1 1,-1 2 0,25 34-83,-17-21 42,-4-11 49,-1 1 0,0-1 0,1 0 0,0 0 0,0 0 0,0 0 0,10 5 0,-13-8 8,0-1 1,1 1 0,-1-1-1,0 1 1,1-1 0,-1 0-1,1 0 1,-1 1 0,1-1 0,-1 0-1,0 0 1,1-1 0,-1 1-1,1 0 1,-1 0 0,0-1 0,1 1-1,-1-1 1,1 1 0,-1-1-1,0 1 1,0-1 0,1 0 0,-1 0-1,0 0 1,0 1 0,0-1-1,0 0 1,0-1 0,0 1 0,0 0-1,0 0 1,0 0 0,-1 0-1,2-2 1,11-17 150,-8 11-101,1 0 0,0 0-1,1 1 1,0-1 0,9-7-1,-14 14-62,0 1 0,0-1 0,1 1 0,-1-1-1,0 1 1,1 0 0,-1 0 0,1 0 0,-1 0 0,1 0-1,0 1 1,-1-1 0,1 1 0,0-1 0,-1 1 0,1 0-1,0 0 1,-1 1 0,1-1 0,0 0 0,-1 1 0,1 0-1,0-1 1,-1 1 0,5 2 0,5 4-39,-1 1 1,0 0-1,0 0 0,-1 1 1,0 0-1,15 18 1,-15-16 13,-10-10 27,1-1 0,-1 1 1,0-1-1,1 0 0,-1 1 0,0-1 0,1 1 0,-1-1 1,1 0-1,-1 1 0,1-1 0,-1 0 0,1 1 0,-1-1 1,1 0-1,-1 0 0,1 0 0,-1 1 0,1-1 0,-1 0 1,1 0-1,-1 0 0,1 0 0,0 0 0,-1 0 0,1 0 0,-1 0 1,1 0-1,-1 0 0,1-1 0,0 1 0,-1 0 0,1 0 1,-1 0-1,1-1 0,-1 1 0,1 0 0,-1-1 0,0 1 1,1 0-1,-1-1 0,1 1 0,-1 0 0,1-1 0,-1 1 1,0-1-1,0 1 0,1-1 0,-1 1 0,0-1 0,1 1 1,-1-1-1,0 1 0,0-1 0,0 0 0,0 1 0,0-1 1,0 1-1,0-1 0,9-41 118,-9 38-111,2-17 34,-2 13-43,0 1 0,1 0 1,0 0-1,0 0 0,1 0 0,0 0 1,0 0-1,5-10 0,-7 17-12,0-1 0,1 1-1,-1 0 1,0 0 0,1 0-1,-1-1 1,1 1 0,-1 0-1,0 0 1,1 0 0,-1 0 0,0 0-1,1 0 1,-1 0 0,1 0-1,-1 0 1,0 0 0,1 0-1,-1 0 1,1 0 0,-1 0 0,0 0-1,1 0 1,-1 0 0,0 1-1,1-1 1,-1 0 0,0 0-1,1 0 1,-1 1 0,0-1 0,1 0-1,-1 0 1,0 1 0,0-1-1,1 0 1,-1 1 0,0-1-1,0 0 1,1 1 0,-1-1 0,0 0-1,0 1 1,0-1 0,0 0-1,0 1 1,10 17-773,-10-17 766,7 17-560,-1 0-1,5 25 0,-7-19 49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4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13803,'4'6'434,"1"-1"0,-2 0 0,1 1 0,-1 0 0,5 10 0,9 15 1206,-16-29-1559,9 11 190,-1 0 1,16 15 0,-24-26-267,1 0 1,0 0 0,1 0 0,-1 0-1,0 0 1,0-1 0,1 1-1,-1-1 1,1 1 0,0-1 0,-1 0-1,1 0 1,0 0 0,0-1-1,-1 1 1,1 0 0,0-1 0,0 0-1,0 0 1,4 0 0,-5-1 18,0 0 1,0 0-1,0 0 0,0 0 1,0 0-1,0-1 1,-1 1-1,1-1 0,0 1 1,-1-1-1,1 0 1,-1 1-1,1-1 0,-1 0 1,0 0-1,0 0 1,0 0-1,0 0 0,0-1 1,0 1-1,-1 0 1,1 0-1,-1 0 0,1-5 1,1-7 176,-1 0-1,0-25 1,-1 30-102,0-77 704,0 86-800,0 0 0,0-1 0,0 1 0,-1 0 0,1-1 0,0 1 0,0 0 0,0-1 0,0 1 0,0 0 0,0-1 0,0 1 0,0 0 0,0-1 0,0 1 0,1 0 0,-1 0 0,0-1 0,0 1 0,0 0 0,0-1 0,0 1 0,1 0 0,-1 0 0,0-1 1,0 1-1,0 0 0,1 0 0,-1-1 0,0 1 0,0 0 0,1 0 0,-1 0 0,0-1 0,1 1 0,-1 0 0,0 0 0,1 0 0,9 11-30,8 27-291,-17-35 266,34 70-636,-28-63 536,-5-15-54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2338,'0'0'7175,"8"-9"-4516,21-24-1314,-25 36-239,-2 11-717,-1 13 118,-4 39 722,0-36-661,1-1 0,2 1 1,1 0-1,2-1 0,10 53 1,7 4 126,-17-50-4001,-4-36 3103,1 0 0,0 1 0,0-1-1,-1 0 1,1 0 0,0 0 0,-1 1 0,1-1-1,0 0 1,-1 0 0,1 0 0,0 0-1,-1 1 1,1-1 0,0 0 0,-1 0 0,1 0-1,0 0 1,-1 0 0,1 0 0,0 0-1,-1 0 1,1 0 0,0 0 0,-1 0 0,1 0-1,-1-1 1,1 1 0,0 0 0,-1 0-1,-10-4-5310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4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16492,'5'13'666,"0"-1"0,2 1 1,11 19-1,-15-28-616,0 0 0,0 1-1,1-1 1,-1-1 0,1 1-1,0 0 1,0-1 0,0 0-1,0 0 1,1 0 0,-1 0-1,8 3 1,-11-6-36,1 0-1,-1 1 1,0-1 0,0 0 0,0 1 0,0-1-1,0 0 1,0 0 0,0 0 0,0 0 0,1 0-1,-1 0 1,0 0 0,0-1 0,0 1 0,0 0-1,0-1 1,0 1 0,0-1 0,0 1-1,0-1 1,0 1 0,0-1 0,0 1 0,1-2-1,-1 0 35,1 0-1,-1 0 0,0 1 0,0-1 0,0 0 0,0 0 1,-1-1-1,1 1 0,0 0 0,-1 0 0,1-5 0,0-4 239,-1-1 0,0 1 0,-3-21 0,-5 4 215,7 23-369,-1 0-1,0-1 0,1 1 1,0 0-1,1-1 1,-1 1-1,1-9 1,3 17-130,1 0 1,-1 0 0,0 0-1,0 0 1,4 7 0,74 115-2217,-75-118 1868,-11-12-74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8:4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15971,'50'77'2824,"-33"-50"-2589,1 0 1,22 24-1,-27-36-223,-9-9-4,1 0 0,0 0 0,0-1 0,1 0-1,-1 0 1,1 0 0,9 5 0,-15-10 1,1 0 0,-1 1 0,1-1 0,-1 0-1,1 0 1,-1 0 0,1 0 0,-1 0 0,1 0 0,0 0-1,-1 0 1,1 0 0,-1 0 0,1 0 0,-1 0 0,1-1 0,-1 1-1,1 0 1,-1 0 0,1 0 0,-1-1 0,0 1 0,1 0-1,-1-1 1,1 1 0,-1 0 0,0-1 0,1 1 0,-1-1-1,0 1 1,1 0 0,-1-1 0,0 1 0,1-1 0,-1 1 0,0-1-1,0 1 1,0-1 0,0 1 0,1-1 0,-1 1 0,0-2-1,3-24 271,-3 24-247,1-39 480,-9-58 1,1 7-116,9 77-455,-2 15 56,0 0-1,0 0 0,0 0 0,0-1 1,0 1-1,0 0 0,0 0 0,0 0 1,1 0-1,-1 0 0,0 0 0,0 0 1,0 0-1,0 0 0,0 0 0,0 0 0,0 0 1,1 0-1,-1 0 0,0 0 0,0 0 1,0 0-1,0 0 0,0 0 0,0 0 1,1 0-1,-1 0 0,0 0 0,0 0 1,0 0-1,0 0 0,0 0 0,0 0 1,1 0-1,-1 0 0,0 0 0,0 1 1,0-1-1,0 0 0,0 0 0,0 0 1,0 0-1,0 0 0,0 0 0,0 0 1,0 0-1,1 1 0,-1-1 0,0 0 0,12 25-207,8 42-472,-15-45 319,17 42 0,-12-47 156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5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36 831 11114,'0'1'98,"-27"30"1508,25-29-1516,1 0 1,0-1 0,1 1-1,-1 0 1,0-1 0,0 1-1,1 0 1,-1 0 0,1 0-1,0-1 1,-1 1 0,1 0-1,0 0 1,0 0 0,0 0-1,0 0 1,1 0 0,-1-1-1,1 4 1,-1-5-40,1 1-1,-1 0 0,1-1 1,-1 1-1,1 0 0,0-1 1,-1 1-1,1-1 1,0 1-1,-1-1 0,1 1 1,0-1-1,-1 1 1,1-1-1,0 0 0,0 1 1,0-1-1,-1 0 0,1 0 1,0 0-1,0 0 1,0 1-1,0-1 0,0 0 1,-1-1-1,1 1 1,0 0-1,0 0 0,0 0 1,0 0-1,-1-1 0,1 1 1,0 0-1,0-1 1,-1 1-1,3-1 0,29-17 768,8-9-173,65-40 293,-89 59-912,1 0 0,0 1 1,0 1-1,1 0 0,18-3 0,11 1-60,8-2 7,96-30 0,-25-11 179,37-13 67,73-8-200,286-97 27,-470 153-85,2 2 0,0 3-1,79-7 1,22-4-29,-116 13 48,40-15-1,-48 14-80,-1 1 1,55-8-1,-67 15-70,1 0 0,-1-2 0,0 0 0,0 0-1,0-2 1,0 0 0,30-17 0,-30 13 38,-1-1 1,1-1 0,-2-1 0,0 0-1,22-24 1,-6-3-150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1119 12651,'1'-1'65,"-1"0"1,1 0-1,0 0 0,0 0 1,0 0-1,0 1 1,0-1-1,0 0 0,0 1 1,0-1-1,0 1 1,0-1-1,1 1 1,-1-1-1,0 1 0,0 0 1,0-1-1,3 1 1,27-2 194,-19 2 25,32-4-153,0-1 1,-1-2-1,1-3 1,-1-1-1,-1-2 1,55-24-1,10-16-116,100-66 1,90-44 390,-224 132-215,2 3-1,88-20 1,160-12 268,26 2-380,-257 37-47,154-58-1,250-140-889,-307 114-302,-137 72 808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4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9805 12483,'-18'-20'1226,"18"20"-1192,0-1 1,-1 1-1,1 0 0,-1 0 1,1-1-1,-1 1 0,1 0 1,-1 0-1,1 0 0,-1-1 1,1 1-1,-1 0 0,1 0 1,-1 0-1,0 0 1,1 0-1,-1 0 0,1 0 1,-1 0-1,1 1 0,-1-1 1,1 0-1,-1 0 0,1 0 1,-1 0-1,1 1 0,-1-1 1,1 0-1,-1 1 1,1-1-1,0 0 0,-1 1 1,1-1-1,0 0 0,-1 1 1,1-1-1,0 1 0,-1-1 1,1 1-1,0-1 0,-1 1 1,1-1-1,0 1 1,0-1-1,0 1 0,0-1 1,-1 1-1,1 1 22,0 0 0,0-1-1,0 1 1,0 0 0,0-1 0,0 1 0,0 0-1,0-1 1,0 1 0,1-1 0,-1 1 0,1 0-1,-1-1 1,1 1 0,0-1 0,1 3 0,18 26 149,-14-21-115,4 6-96,2 0-1,0-1 0,0 0 1,1-1-1,1-1 0,0 0 1,0-1-1,33 19 0,10 4-55,265 143-172,-272-154 219,1-3 0,1-1 0,1-3 0,92 16 0,-46-20 6,156-2 0,103-27 26,206-56-38,-90 7 3,-68 30 18,195-19-5,742-60-46,50 95 36,-899 20-42,-51-13-81,-1-18 0,-3-20-1,462-115 1,-71-68 28,-33-91 99,-674 261-71,-3-6 0,-3-5 1,213-178-1,-256 185-60,113-134-1,39-99-98,33-138-27,-49-26-644,-38-29-216,-135 351 1041,30-225-1,-20-323 705,-49 0-372,-38-73-129,20 591-719,-7 0-1,-68-230 0,-140-221-302,-51 21 2292,60 133-143,45 14-343,154 370-643,5-1-1,3-1 1,-10-131 0,27 191-189,2 0 1,1-1 0,0 1-1,12-53 1,-9 64-52,1 0 0,1 0 0,0 1 1,1 0-1,1 0 0,1 1 0,0 0 0,1 1 0,14-17 1,-10 15-41,2 1 1,0 0 0,1 1 0,0 1 0,1 1-1,33-17 1,124-44-1137,-5 2-959,-133 49 1576,-7 2-118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4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13651,'13'-1'984,"3"-1"-920,9 2-48,2 3 64,11 5-272,9 2-136,6 0-640,4 3-432,2 6 1087,-4 6-239,-9 17-200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14931,'0'0'47,"0"-1"0,1 1 1,-1 0-1,0 0 0,0-1 0,0 1 0,0 0 0,1 0 1,-1-1-1,0 1 0,0 0 0,1 0 0,-1-1 0,0 1 0,0 0 1,1 0-1,-1 0 0,0 0 0,1 0 0,-1-1 0,0 1 0,1 0 1,-1 0-1,0 0 0,0 0 0,1 0 0,-1 0 0,0 0 0,1 0 1,-1 0-1,0 0 0,1 0 0,-1 0 0,0 0 0,1 1 0,-1-1 1,0 0-1,0 0 0,1 0 0,-1 0 0,0 0 0,1 1 0,-1-1 1,0 0-1,0 0 0,1 0 0,-1 1 0,0-1 0,0 0 0,0 0 1,1 1-1,13 18 497,-11-14-142,256 430 936,-285-452-4145,-109-77-3514,-9 12 8075,139 80-1626,1 0 425,1 1-1,-1-1 1,1 0-1,0 0 1,0-1-1,-5-3 1,8 6-461,0-1 1,-1 1-1,1 0 0,0-1 1,0 1-1,-1-1 1,1 1-1,0 0 0,0-1 1,0 1-1,0-1 0,0 1 1,0 0-1,-1-1 1,1 1-1,0-1 0,0 1 1,0-1-1,1 1 1,-1 0-1,0-1 0,0 1 1,0-1-1,0 0 0,1 0 6,0 0-1,-1 0 1,1 0-1,0 0 0,0 0 1,0 0-1,0 1 0,0-1 1,0 0-1,0 0 1,0 1-1,2-2 0,37-16 450,68-22 0,-14 6-1495,-71 24 622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20236,'-8'7'920,"-35"32"1164,41-36-1991,0-1 0,0 0 0,0 1 0,0 0 0,0-1 0,0 1 0,1 0 0,-1 0 0,1 0 0,0 0-1,0 0 1,0 1 0,-1 5 0,2-9-103,0 1 0,0-1 0,1 1 0,-1-1 0,0 0-1,0 1 1,0-1 0,1 1 0,-1-1 0,0 1 0,0-1 0,1 0 0,-1 1-1,0-1 1,1 0 0,-1 1 0,0-1 0,1 0 0,-1 0 0,1 1 0,-1-1-1,0 0 1,1 0 0,-1 1 0,1-1 0,-1 0 0,1 0 0,-1 0 0,1 0-1,-1 0 1,1 0 0,-1 0 0,1 0 0,21-1-244,-19 1 205,122-5-503,-105 6 545,0 0 0,-1 2 1,1 0-1,26 8 0,-42-10 6,0 1 1,0-1 0,0 1 0,-1 0-1,1 0 1,0 0 0,-1 1 0,1-1 0,-1 1-1,0 0 1,0-1 0,4 6 0,-5-6 3,-1 1 0,0-1 1,0 0-1,0 0 0,0 0 1,0 1-1,-1-1 0,1 0 0,-1 1 1,1-1-1,-1 1 0,0-1 1,0 0-1,0 1 0,0-1 1,0 1-1,-1-1 0,1 0 1,-1 1-1,1-1 0,-1 0 1,-2 5-1,-3 3 26,1 1 0,-2-1 0,1 0 0,-2-1 0,1 0 1,-1 0-1,0-1 0,-11 8 0,12-9 50,0-2 1,-1 1-1,1-1 0,-1 0 1,-1-1-1,1 0 0,-1 0 1,1-1-1,-1 0 1,-15 3-1,20-6-59,1 0 0,-1 0 0,0 0 1,0 0-1,0-1 0,1 0 0,-1 1 0,-4-3 0,-30-13 192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18348,'13'37'1382,"10"44"-1,-22-79-1371,8 35 50,1 0 0,2-1 0,1-1 0,26 50 0,-38-83-38,0 0 0,1 0 0,-1 0 0,1 0 1,-1 0-1,1 0 0,0 0 0,0-1 1,0 1-1,0-1 0,4 3 0,-5-4-1,0 1 0,0-1 0,1 0 1,-1 0-1,0 0 0,0 0 0,0 0 0,0 0 0,1 0 0,-1 0 0,0-1 0,0 1 0,0 0 0,0-1 0,0 1 1,0-1-1,0 1 0,0-1 0,0 1 0,0-1 0,0 0 0,0 0 0,0 1 0,0-1 0,-1 0 0,1 0 0,0 0 1,-1 0-1,1 0 0,0-1 0,14-24 343,-1 0-1,-1 0 1,-2-1 0,14-47-1,-19 52-173,8-24 211,-10 29-289,1-1-1,1 1 0,1 0 1,0 1-1,1 0 0,14-23 0,-21 38-109,-1 0-1,0 1 1,0-1 0,1 1-1,-1-1 1,0 1-1,1 0 1,-1-1-1,0 1 1,1-1-1,-1 1 1,1 0-1,-1-1 1,1 1-1,-1 0 1,1-1-1,-1 1 1,1 0-1,-1 0 1,1 0-1,-1-1 1,1 1-1,-1 0 1,1 0-1,-1 0 1,1 0-1,0 0 1,-1 0-1,1 0 1,-1 0-1,1 0 1,-1 0-1,1 0 1,-1 1 0,1-1-1,0 0 1,-1 0-1,1 0 1,-1 1-1,1-1 1,-1 0-1,1 1 1,-1-1-1,0 0 1,1 1-1,-1-1 1,1 1-1,-1-1 1,0 1-1,1-1 1,-1 1-1,0-1 1,0 1-1,1-1 1,-1 2-1,12 34-21,-11-30 15,8 37-26,-7-29 14,1-1-1,1 1 1,7 19-1,-11-32 18,0-1 0,0 1 0,0-1 0,1 1-1,-1-1 1,0 1 0,0-1 0,1 1 0,-1-1 0,0 0 0,1 1-1,-1-1 1,1 1 0,-1-1 0,0 0 0,1 1 0,-1-1 0,1 0 0,-1 0-1,1 1 1,-1-1 0,1 0 0,-1 0 0,1 0 0,-1 1 0,1-1-1,-1 0 1,1 0 0,0 0 0,0 0 0,0-1 1,0 1 0,0-1-1,0 1 1,0-1 0,0 1 0,0-1 0,0 0 0,0 1 0,0-1-1,0 0 1,0 0 0,1-2 0,20-32 39,-22 35-39,22-48 49,-17 35-28,1-1-1,0 1 1,1 0-1,0 0 0,1 1 1,0 0-1,14-14 0,-21 25-21,-1 0 0,1 0-1,0 1 1,-1-1 0,1 0-1,0 1 1,0-1 0,0 1-1,0-1 1,0 1 0,-1 0-1,1-1 1,0 1 0,0 0-1,0-1 1,0 1 0,0 0-1,0 0 1,0 0 0,0 0-1,0 0 1,0 0 0,0 0-1,2 1 1,-2-1-24,0 1 1,0 0-1,0 0 1,0-1-1,0 1 1,0 0-1,0 0 1,0 0-1,0 0 1,-1 1-1,1-1 1,0 0-1,-1 0 1,1 0-1,0 3 1,2 6-296,0 0 1,-1 0-1,2 17 1,-4-22 171,5 59-588,-4-41 259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19956,'-8'-20'1641,"4"10"-1233,4 7-248,2 8 352,4 3-672,3 5 240,2 2-256,7-1-192</inkml:trace>
  <inkml:trace contextRef="#ctx0" brushRef="#br0" timeOffset="1">444 83 20964,'-27'21'2116,"22"-18"-2034,0 0 1,0 1-1,1 0 0,-8 7 1,3 1 63,0 0 0,1 1 0,0 0 1,1 0-1,1 1 0,0 0 0,1 0 0,0 1 1,1-1-1,1 1 0,0 0 0,1 0 0,0 19 1,2-24-161,1 0-1,-1 0 1,2 0 0,-1 0 0,1 0 0,1 0 0,0-1 0,0 1 0,7 11 0,-7-15 15,0 0 0,1 0 0,0-1 0,1 1-1,-1-1 1,1 0 0,0 0 0,0-1 0,0 0 0,1 0-1,0 0 1,0 0 0,0-1 0,10 4 0,-10-5-85,0 0 0,0 0 0,0 0 0,0-1 0,0 0 0,0 0 0,1-1 0,-1 0 0,0 0 0,0 0 0,0-1 0,1 0 0,-1 0-1,0-1 1,0 1 0,0-1 0,0-1 0,-1 1 0,1-1 0,-1 0 0,1 0 0,-1 0 0,0-1 0,0 0 0,6-7 0,0 0-267,-1-1 1,0 0-1,-1-1 0,-1 1 0,0-2 0,0 1 0,-1-1 0,-1-1 0,5-17 1,7-37-547,-6-9-120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11499,'0'0'8328,"60"6"-7175,-27 0-481,2 0-351,2-2-257,1-4-96,-7 0-897,-1 0-1505,-8-5-1955,-11-6-1632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16780,'-3'-11'1746,"-2"26"-762,-2 129 1842,8-80-2609,3 0 0,3 0 1,21 86-1,-25-138-192,14 47 54,-15-55-52,0 1 1,0-1 0,0 0-1,0 0 1,1 0 0,0-1-1,-1 1 1,1-1 0,1 1-1,5 4 1,-8-7-8,0 0-1,0 0 1,1-1-1,-1 1 1,1 0 0,-1-1-1,0 1 1,1-1-1,-1 1 1,1-1 0,-1 0-1,1 0 1,-1 0-1,1 0 1,-1 0 0,1 0-1,0 0 1,-1 0-1,1 0 1,-1-1 0,1 1-1,-1 0 1,0-1-1,1 0 1,-1 1 0,1-1-1,-1 0 1,0 0-1,0 1 1,1-1-1,-1 0 1,0 0 0,0-1-1,0 1 1,0 0-1,0 0 1,1-2 0,3-4 102,0-1 0,0 0 0,-1 0 0,7-17 0,1-7 103,-2-1 0,-1 0 1,-2-1-1,-1 0 0,-2 0 0,0-39 0,-6 66-199,-1 12-32,1 5-2,1-1 0,-1 1 1,1-1-1,1 1 0,0 11 0,7 53-46,-6-66 51,0-1 1,0 1-1,1-1 1,0 1-1,1-1 1,-1 0-1,7 10 1,-9-15 5,1-1-1,0 0 1,0 0 0,0 1-1,0-1 1,0 0 0,0 0 0,1 0-1,-1 0 1,0 0 0,0 0 0,1-1-1,-1 1 1,1 0 0,-1-1-1,0 1 1,4 0 0,-3-1 4,0 0 0,0 0 0,0 0 0,0-1 0,0 1 0,0-1 0,0 1 0,0-1 0,0 0 0,0 0 0,0 0 0,0 0 0,-1 0 0,1 0 0,0 0 0,-1 0 0,3-3 0,5-4 35,0-1-1,-1 0 1,0-1 0,-1 0 0,0 0 0,7-13 0,28-71 228,-6 12-52,-35 81-219,-1 0 0,0 1 0,0-1-1,1 0 1,-1 1 0,0-1 0,1 1-1,-1-1 1,0 0 0,1 1 0,-1-1 0,1 1-1,-1-1 1,1 1 0,-1 0 0,1-1-1,0 1 1,-1 0 0,2-1 0,2 9-31,-2 28-18,-2-32 47,-1 31-145,3 0 0,10 60 0,-11-92 75,-1 1 0,1-1 0,0 0 0,0 0 0,0-1 0,0 1 0,1 0 0,-1 0 0,1-1 0,0 1 0,0 0 0,0-1 0,0 0 0,4 4 0,-4-5-7,-1 0 0,1 0 0,0-1 0,-1 1 0,1 0 1,0-1-1,-1 0 0,1 1 0,0-1 0,0 0 1,-1 0-1,1 0 0,0 0 0,0 0 0,-1 0 0,1-1 1,0 1-1,-1-1 0,1 1 0,0-1 0,-1 1 1,1-1-1,-1 0 0,1 0 0,-1 0 0,1 0 1,1-1-1,7-6-185,-1 0-1,0-1 1,0 0 0,14-18 0,9-16-616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109 353 16468,'-4'0'262,"1"1"1,-1 0-1,0 0 1,1 0-1,0 0 1,-1 0 0,1 1-1,0-1 1,0 1-1,-1 0 1,1 0 0,1 1-1,-1-1 1,0 0-1,0 1 1,1 0 0,0-1-1,-4 6 1,0 0 82,0 2 1,0-1-1,1 1 0,0-1 1,-3 12-1,5-12-245,1 0-1,0 1 1,0-1 0,1 1-1,0-1 1,1 1 0,1 10-1,-1-18-87,0 0-1,0 0 1,1 1 0,-1-1-1,1 0 1,0 0-1,0 0 1,-1 0-1,1 0 1,1 0 0,-1 0-1,0 0 1,0 0-1,1 0 1,1 2-1,-1-4-9,-1 1-1,1 0 0,-1 0 0,1-1 0,-1 1 0,1-1 0,0 1 0,-1-1 1,1 1-1,0-1 0,-1 0 0,1 0 0,0 0 0,-1 0 0,1 0 1,0-1-1,0 1 0,-1 0 0,1-1 0,-1 1 0,1-1 0,0 0 0,1 0 1,5-3 7,-1 0-1,0-1 1,0 0 0,0 0 0,-1 0 0,1-1 0,-1 0 0,-1 0 0,1 0 0,-1-1 0,0 0 0,0 0 0,3-9 0,6-10 104,-2-1 0,12-38 0,-7 10 168,-3-1 0,-3 0 1,8-107-1,-20 128-137,-3 28-74,-4 19-25,-1 15-46,2 0 1,1 0-1,1 1 0,-1 37 0,3-42-6,1 1 10,0-1-1,1 1 1,2-1 0,0 1-1,6 30 1,-5-47-98,0 0 1,0 0-1,1 0 1,-1 0-1,2-1 1,-1 1-1,1-1 1,0 0-1,6 8 1,-7-10-117,1-1-1,0 1 1,0-1 0,0 0 0,1 0-1,-1 0 1,1 0 0,-1-1 0,1 0-1,0 0 1,0 0 0,0-1 0,0 1-1,8 0 1,-9-2 71,0 1-1,0-1 1,0 0 0,0 0-1,0-1 1,0 1 0,0-1-1,-1 0 1,1 0-1,0 0 1,0-1 0,-1 1-1,1-1 1,-1 0 0,1 0-1,-1 0 1,0-1 0,0 1-1,5-5 1,13-19-887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17644,'0'0'80,"0"-1"0,0 1 1,0 0-1,0 0 1,0 0-1,1-1 0,-1 1 1,0 0-1,0 0 0,0 0 1,0 0-1,1 0 0,-1-1 1,0 1-1,0 0 0,0 0 1,1 0-1,-1 0 0,0 0 1,0 0-1,0 0 1,1 0-1,-1 0 0,0 0 1,0 0-1,1 0 0,-1 0 1,0 0-1,0 0 0,0 0 1,1 0-1,-1 0 0,0 0 1,0 0-1,1 0 0,-1 0 1,0 0-1,13 7 1657,-11-6-1669,1 1-1,-1-1 1,0 0-1,1 0 1,-1 0 0,0 0-1,1 0 1,-1 0 0,1-1-1,-1 1 1,1-1 0,0 0-1,2 0 1,-2 0-35,-1-1-1,0 0 1,0 0-1,1 0 1,-1 0 0,0-1-1,0 1 1,0-1-1,0 1 1,0-1 0,-1 0-1,1 1 1,0-1-1,-1 0 1,1 0 0,-1 0-1,0 0 1,1 0-1,-1-1 1,0 1 0,0 0-1,-1-1 1,2-2 0,-2 3 1,1 0 0,-1 0 1,1 1-1,-1-1 1,0 0-1,0 0 1,0 0-1,0 0 1,0 1-1,0-1 1,-1 0-1,1 0 1,-1 0-1,1 1 1,-1-1-1,1 0 1,-1 1-1,0-1 1,0 0-1,0 1 0,0-1 1,0 1-1,0-1 1,0 1-1,-1 0 1,1-1-1,0 1 1,-1 0-1,1 0 1,-1 0-1,-2-1 1,2 1-20,0 1 1,-1-1-1,1 1 1,0-1-1,0 1 1,-1 0-1,1 0 1,0 0-1,-1 1 1,1-1-1,0 0 1,0 1 0,0-1-1,-1 1 1,1 0-1,0 0 1,0 0-1,0 0 1,0 0-1,0 0 1,0 0-1,1 1 1,-1-1-1,0 1 1,1 0-1,-1-1 1,1 1-1,-3 3 1,-2 2 33,1 1 0,0 0 0,0 0 0,1 1 0,-6 13 0,7-13-55,1-1-1,-1 0 1,2 1 0,-1-1 0,1 1-1,0-1 1,1 1 0,0 0 0,2 13 0,-2-18-2,1 0 0,0 0-1,0 0 1,1 0 0,-1-1 0,1 1 0,0 0 0,0-1 0,0 1 0,0-1 0,1 1 0,-1-1 0,1 0 0,0 0 0,0 0 0,0-1 0,0 1 0,0-1 0,1 0 0,-1 1 0,1-1 0,4 1 0,3 0-35,0 0-1,0-1 1,0 0-1,1-1 1,-1 0-1,1-1 0,-1 0 1,0-1-1,1 0 1,15-4-1,27-7-76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16139,'2'13'412,"3"24"112,2-1 0,2-1 0,1 1 0,19 41 0,-27-72-491,0 0 1,1-1-1,0 1 1,0-1-1,0 0 1,0 0-1,1 0 1,6 5-1,-9-8-2,0 0 1,1 0-1,-1 0 0,1 0 0,-1-1 1,0 1-1,1 0 0,0-1 0,-1 1 0,1-1 1,-1 0-1,1 1 0,0-1 0,-1 0 1,1 0-1,-1 0 0,1 0 0,0 0 1,-1-1-1,1 1 0,-1 0 0,1-1 0,0 1 1,-1-1-1,1 0 0,-1 1 0,1-1 1,-1 0-1,0 0 0,3-2 0,1-2 128,0 0 0,0 0 0,-1 0-1,0-1 1,0 0 0,0 0 0,-1 0-1,1 0 1,3-12 0,17-63 1229,-23 79-1362,9-44 738,-7 27-434,1 1 0,1-1-1,11-25 1,-16 43-327,0 1-1,0 0 0,0-1 0,0 1 0,0-1 0,0 1 0,0 0 0,0-1 0,1 1 0,-1 0 0,0-1 0,0 1 0,0 0 1,1-1-1,-1 1 0,0 0 0,1-1 0,-1 1 0,0 0 0,0 0 0,1-1 0,-1 1 0,0 0 0,1 0 0,-1 0 1,1-1-1,-1 1 0,0 0 0,1 0 0,-1 0 0,0 0 0,1 0 0,-1 0 0,1 0 0,-1 0 0,0 0 0,1 0 0,-1 0 1,1 0-1,-1 0 0,0 0 0,1 0 0,-1 0 0,1 0 0,-1 1 0,0-1 0,1 0 0,-1 0 0,0 0 0,1 1 1,-1-1-1,0 0 0,1 0 0,-1 1 0,0-1 0,0 0 0,1 1 0,-1-1 0,0 0 0,0 1 0,0-1 0,0 0 0,1 1 1,13 31-85,-11-25 77,10 31-63,-8-23 52,0-1 0,13 25 0,-18-38 21,1 0 0,-1-1 0,0 1 0,1 0 0,-1-1 0,1 1-1,0 0 1,-1-1 0,1 1 0,-1-1 0,1 1 0,0-1 0,0 1 0,-1-1 0,1 1 0,0-1 0,0 1-1,-1-1 1,1 0 0,0 0 0,0 1 0,0-1 0,0 0 0,-1 0 0,2 0 0,0 0 8,-1-1-1,1 1 1,-1-1 0,1 1 0,-1-1 0,1 0-1,-1 0 1,0 1 0,1-1 0,-1 0 0,0 0-1,3-3 1,3-4 65,0-1 1,0 0-1,7-13 0,-8 12-23,1 0 0,5-10 50,2 1 1,0 0-1,1 1 1,20-19-1,-34 36-99,1-1-1,0 1 0,0-1 0,0 1 1,0 0-1,0 0 0,0 0 0,1 0 1,-1 0-1,0 0 0,4-1 0,-4 2-46,-1 0 0,0 0 0,0 0 0,0 1 0,0-1 0,0 0 0,0 0 0,0 0 0,0 1 0,0-1 0,0 1 0,0-1 0,0 1 0,0-1 0,0 1 0,0-1 0,0 1 0,1 1 0,1 2-273,1 1 1,-1 0-1,0 0 1,0 0-1,-1 0 1,1 0-1,2 9 1,1 2-353,-4-13-59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15107,'3'2'224,"-1"0"-1,0 0 0,0 0 1,0 0-1,0 0 0,0 0 1,-1 1-1,1-1 0,-1 1 1,1-1-1,-1 1 1,2 3-1,10 39 865,-8-26-560,80 373 2262,-57-242-2158,-16-90-383,-7-37-30,-4-19 4,-1-6 110,-25-143 538,-16-125-85,39 254-762,-10-127 113,11 114-171,2 1 0,7-56 1,-7 78 7,0 0 0,1 0 1,0 0-1,0 0 0,1 0 1,-1 1-1,1-1 1,0 1-1,1 0 0,7-9 1,-9 12 7,-1 0 0,1 1 0,-1-1 0,1 1 0,0 0 0,0 0 0,0 0-1,0 0 1,0 0 0,0 0 0,0 0 0,0 0 0,0 1 0,0-1 0,0 1 0,0 0 0,1 0 0,-1-1 0,0 1 0,0 1 0,0-1 0,0 0 0,1 0 0,-1 1 0,0-1 0,0 1 0,0 0 0,0 0 0,0 0 0,0 0 0,0 0 0,0 0 0,3 3 0,-3-3 8,0 1 0,-1 0 0,1 0 0,0 0 0,-1 0 0,1 0 0,-1 0 0,1 0 0,-1 1 0,0-1 0,0 0 0,0 1 0,0-1 0,-1 1 0,1-1 0,-1 1 0,1-1 0,-1 1 0,0-1 0,0 1 0,0 0 0,0-1 0,0 1 0,-1-1 0,1 1 0,-1-1 0,0 1 0,0-1 0,-2 5 0,-2 5 14,0 0 1,-1-1-1,-1 1 1,-12 15-1,3-5-558,-2-1 0,-27 25-1,45-45 533,0-1 0,0 0 0,0 1 0,-1-1 1,1 0-1,0 1 0,0-1 0,0 0 0,-1 0 0,1 1 0,0-1 0,0 0 0,-1 0 0,1 0 0,0 1 0,-1-1 0,1 0 0,0 0 0,-1 0 0,1 0 0,0 0 0,-1 0 1,1 1-1,0-1 0,-1 0 0,1 0 0,0 0 0,-1 0 0,1 0 0,0 0 0,-1 0 0,1-1 0,0 1 0,-1 0 0,1 0 0,0 0 0,-1 0 0,1 0 0,0 0 1,-1-1-1,1-12-378,7-11-203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13899,'11'-24'1767,"-5"15"-508,-3 16-204,-4 15 652,-6 54-198,4 1 0,12 143 1,-8-216-1490,1 15 163,8 33-1,-10-48-166,1 0-1,0-1 1,1 1 0,-1-1-1,1 1 1,-1-1 0,1 1-1,0-1 1,0 0 0,1 0-1,-1 0 1,1 0 0,-1-1-1,1 1 1,5 3 0,-7-5-59,0-1 0,0 1 0,1-1 0,-1 1 0,0-1 0,0 1 0,0-1 0,1 0 0,-1 0 0,0 0 0,0 0 0,1 0 1,-1 0-1,0 0 0,0 0 0,1 0 0,-1 0 0,0-1 0,0 1 0,1-1 0,-1 1 0,0-1 0,0 1 0,0-1 0,0 1 0,0-1 1,0 0-1,0 0 0,0 0 0,0 0 0,0 1 0,0-1 0,-1 0 0,1 0 0,0-1 0,-1 1 0,1 0 0,0 0 0,-1 0 0,1-1 0,2-5-203,-1 1 0,0 0 0,0-1 0,0 0 0,1-10 0,-1-11-290,-3 5-194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78 16908,'6'-9'1251,"12"-21"659,-18 28-1732,1 1-1,0-1 1,-1 0 0,1 1 0,-1-1 0,1 0 0,-1 0-1,0 0 1,0 1 0,0-1 0,0 0 0,0 0 0,0 0 0,0 1-1,-1-4 1,1 5-115,-1-1 0,1 1 1,0-1-1,0 1 0,0 0 0,0-1 0,-1 1 0,1-1 0,0 1 0,-1 0 0,1-1 1,0 1-1,0 0 0,-1-1 0,1 1 0,-1 0 0,1 0 0,0-1 0,-1 1 0,1 0 0,-1 0 1,1 0-1,0 0 0,-1-1 0,1 1 0,-1 0 0,1 0 0,-1 0 0,1 0 0,-1 0 1,-15 7 794,-11 20-433,25-25-351,-10 13-63,1 1 0,1 0-1,0 1 1,1 0 0,1 0-1,1 1 1,0 0 0,2 0-1,0 1 1,0-1 0,2 1-1,-2 27 1,5-41-21,0 0 1,0 0-1,0 1 0,1-1 0,0 0 1,0 0-1,0 0 0,1 0 0,-1 0 1,1 0-1,3 5 0,-4-9 4,-1 1 0,1-1 0,0 0 0,0 0 0,0 0 0,0 1 0,0-1 0,1 0 0,-1-1 0,0 1 0,0 0 0,1 0 0,-1 0 0,0-1 0,1 1 0,2 0 0,-2-1 0,0 0 0,0 0 0,1 0 0,-1 0 0,0 0 0,0 0 1,0-1-1,0 1 0,0-1 0,0 0 0,0 1 0,0-1 0,0 0 0,0 0 0,2-2 1,3-2-10,1-1 1,-2 0-1,1-1 1,-1 1 0,1-1-1,-2 0 1,1-1-1,-1 0 1,0 1 0,-1-2-1,6-12 1,-3 4-2,-1-2 0,0 1-1,-1-1 1,4-28 0,-9 40 11,2 2-9,-1-1 0,-1 1 0,1-1 0,-1 1-1,0-1 1,0 1 0,-1-1 0,1 1-1,-1-1 1,-3-8 0,4 14 12,0 0 1,0 0-1,0 0 0,0 0 1,-1-1-1,1 1 0,0 0 1,0 0-1,0 0 1,0 0-1,0 0 0,0 0 1,-1-1-1,1 1 1,0 0-1,0 0 0,0 0 1,0 0-1,0 0 0,-1 0 1,1 0-1,0 0 1,0 0-1,0 0 0,0 0 1,-1 0-1,1 0 0,0 0 1,0 0-1,0 0 1,0 0-1,-1 0 0,1 0 1,0 0-1,0 0 1,0 0-1,0 0 0,-1 0 1,1 0-1,0 1 0,0-1 1,0 0-1,0 0 1,0 0-1,0 0 0,-1 0 1,1 0-1,0 0 0,0 1 1,0-1-1,0 0 1,-6 10-45,0 6 25,0 1 0,1 0-1,1 0 1,1 0-1,0 0 1,1 1-1,1-1 1,1 1-1,3 26 1,-3-43 21,0 1 1,0-1-1,0 0 1,0 0-1,0 0 1,1 1-1,-1-1 1,1 0-1,-1 0 1,1 0-1,-1 0 1,1 0-1,0 0 1,-1 0-1,1 0 1,0 0-1,0 0 1,0 0-1,0 0 1,0 0-1,0-1 1,0 1-1,1 1 1,-1-2-1,1 0 0,-1 0 0,1 0 0,-1 0 0,0 0 0,1 0 0,-1 0 1,1 0-1,-1-1 0,0 1 0,1 0 0,-1-1 0,0 1 0,1-1 0,-1 0 0,2-1 0,5-3-15,0 0-1,-1-1 1,0 0-1,10-12 1,1-5-63,0-1 1,-2 0-1,-1-1 1,22-54-1,-11 26-172,-23 58 163,-3 7 110,-7 37 108,5-38-54,0 0 1,0 1 0,1-1-1,1 1 1,0 0-1,2 18 1,-2-30-73,0 1 0,1-1 0,-1 1 0,0-1 0,0 0 0,1 1 1,-1-1-1,0 1 0,1-1 0,-1 1 0,0-1 0,1 0 0,-1 1 0,1-1 0,-1 0 1,1 1-1,-1-1 0,0 0 0,1 0 0,-1 0 0,1 1 0,-1-1 0,1 0 1,-1 0-1,1 0 0,0 0 0,-1 0 0,1 0 0,-1 0 0,1 0 0,-1 0 1,1 0-1,-1 0 0,1 0 0,-1 0 0,1 0 0,-1-1 0,1 1 0,-1 0 0,1 0 1,0-1-1,21-11-410,-22 11 390,10-6-916,-1-1 0,16-16 0,-22 21 688,-1 0-1,0 1 0,-1-1 1,1 0-1,0 0 0,-1 0 1,1 0-1,-1 0 0,0 0 1,0 0-1,0-1 0,-1 1 1,1 0-1,-1-1 0,0-4 1,-1-8-636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15011,'2'2'168,"0"-1"0,-1 0-1,1 0 1,-1 1 0,1-1-1,-1 1 1,0-1 0,0 1-1,1 0 1,-1-1 0,0 1-1,-1 0 1,1 0 0,0 0 0,0 2-1,8 32 878,-9-32-780,8 62 2096,-2 112 0,-6-152-2078,0-25-277,0-1 1,0 0-1,0 1 0,0-1 0,0 1 0,0-1 1,0 0-1,0 1 0,1-1 0,-1 1 1,0-1-1,0 0 0,0 1 0,0-1 0,0 0 1,1 1-1,-1-1 0,0 0 0,0 1 1,1-1-1,-1 0 0,0 0 0,0 1 0,1-1 1,-1 0-1,1 1 0,6-7 65,3-15-35,17-62 13,-6 17-96,48-104 1,-67 167 30,-1 0 1,1-1-1,0 2 0,0-1 1,1 0-1,-1 0 1,0 1-1,5-4 1,-7 6 11,0 0 0,1-1 1,-1 1-1,0 0 0,1 0 1,-1 0-1,0-1 0,1 1 1,-1 0-1,1 0 0,-1 0 1,0 0-1,1 0 0,-1 0 1,1 0-1,-1 0 0,0 0 1,1 0-1,-1 0 0,1 0 1,-1 0-1,0 0 0,1 0 1,-1 0-1,0 0 1,1 1-1,0-1 0,-1 1 0,1 0-1,0 0 1,-1 0-1,1 0 1,-1 0-1,1 0 1,-1 0-1,1 0 1,-1 0-1,0 0 1,1 0-1,-1 0 1,0 0-1,0 0 1,0 2-1,1 26 63,-1-1 0,-1 1-1,-7 35 1,-1 44 259,16-147-2004,1 11 1290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13 115 17996,'2'-1'388,"11"-5"1006,0-1 1,0-1-1,11-9 0,-21 15-1398,0-1 0,0 0 0,-1 1 0,1-1 0,-1 0 0,1-1 0,2-3 0,-5 5 43,1 1 0,0-1 0,-1 1 0,1-1 0,-1 0 0,1 1 0,-1-1 0,0 0 0,0 1 0,0-1 0,0 0 0,0 1 0,0-1 0,0 1 0,-1-1 0,1 0 0,-1-2 0,0 3-25,1 0 1,0 0 0,-1 0 0,1 0 0,0 1-1,-1-1 1,1 0 0,-1 0 0,0 0-1,1 1 1,-1-1 0,1 0 0,-1 1 0,0-1-1,0 1 1,1-1 0,-1 1 0,0-1 0,0 1-1,0-1 1,0 1 0,1 0 0,-1-1 0,0 1-1,0 0 1,0 0 0,0 0 0,0 0-1,0-1 1,0 1 0,0 1 0,0-1 0,0 0-1,0 0 1,0 0 0,1 0 0,-1 1 0,0-1-1,0 0 1,0 1 0,-1 0 0,-1 1 6,-1 0 1,1 0 0,0 0-1,0 0 1,0 1 0,0-1-1,0 1 1,-3 5 0,0 0-21,1 1 0,1-1 0,0 1 0,0 0 0,1 0 0,0 1 0,0-1 0,1 1 0,0 0 0,0 10 0,1-8-10,1 0 0,0-1 0,0 1 0,1-1 0,1 1 0,0-1 0,0 1 0,6 12 0,-7-21-11,0 0 0,0-1 0,0 1 0,0-1 0,1 1 0,-1-1 0,1 0 0,0 0 0,0 0 0,0 0 0,0 0 0,0 0-1,0 0 1,0 0 0,0-1 0,1 1 0,-1-1 0,1 0 0,-1 0 0,4 2 0,-1-3-96,-1 1 0,0-1 1,1 1-1,-1-1 0,0-1 0,1 1 0,-1-1 1,0 1-1,0-1 0,0 0 0,9-4 0,1-1-186,-1-1 0,1 0 0,-2-1 0,1-1 0,-1 0-1,17-16 1,14-21-326,0-8-223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172 230 16067,'-10'6'409,"-1"-1"-1,1 2 0,1-1 0,-1 1 0,1 1 0,0 0 0,1 0 0,0 0 0,-7 11 0,3-4 137,2 1 0,0 0 0,1 1 0,-13 31 0,20-42-433,0 0 0,0-1 0,1 1-1,0 0 1,0 0 0,1 0 0,-1 6 0,1-11-100,0 0 0,0 0 0,0 1 0,1-1 0,-1 0 0,0 0 1,0 0-1,1 1 0,-1-1 0,0 0 0,1 0 0,0 0 0,-1 0 0,1 0 0,-1 0 1,1 0-1,0 0 0,0 0 0,0 0 0,0 0 0,-1 0 0,1 0 0,0-1 0,0 1 0,0 0 1,1-1-1,-1 1 0,0-1 0,0 1 0,0-1 0,0 1 0,1-1 0,-1 0 0,0 0 0,0 0 1,0 0-1,1 0 0,1 0 0,1 0-9,1-1 0,0 0 1,-1-1-1,1 1 0,-1-1 1,0 0-1,0 0 0,1 0 1,-1 0-1,0-1 0,-1 0 0,1 0 1,5-4-1,1-4-1,1 0 0,-1-1-1,9-12 1,-6 2 40,0 0 1,-1 0-1,-2-1 0,0-1 1,7-27-1,24-127 366,-38 159-301,0-30 0,-5 42-6,-1 12-79,-6 25 50,1 0 0,2 1-1,0 0 1,3 0 0,-1 32 0,3-43-106,1 0 1,1 0-1,1-1 0,4 21 1,-5-36-21,-1 1 1,2-1-1,-1 0 1,1 1-1,-1-1 0,1 0 1,0 0-1,1 0 1,-1 0-1,1 0 1,-1-1-1,1 1 0,0-1 1,1 0-1,-1 0 1,0 0-1,1 0 1,0 0-1,-1-1 0,1 0 1,0 0-1,1 0 1,6 3-1,18 2-290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9577,'0'0'1249,"-19"66"129,8-18 607,2 6-1216,0 7 64,-6 6 320,8 2-544,-4 3-65,4-2-192,-3-2-95,3-6-193,2-4-32,1-11-288,4-9-833,0-11-993,0-16-577,5-11-480,10-12-1313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18308,'6'13'728,"-1"0"0,6 22 0,8 22 113,-17-53-752,0-1 1,0 1 0,0-1 0,0 1 0,1-1-1,-1 1 1,1-1 0,0 0 0,0 0 0,0-1-1,4 4 1,-6-6-80,1 1-1,-1 0 1,0-1 0,1 1-1,-1-1 1,1 0 0,-1 1-1,1-1 1,0 0 0,-1 0-1,1 0 1,-1 0 0,1 0-1,-1 0 1,1-1-1,-1 1 1,1 0 0,-1-1-1,1 1 1,-1-1 0,1 0-1,-1 1 1,0-1 0,1 0-1,-1 0 1,0 0 0,0 0-1,0 0 1,0 0-1,0 0 1,0 0 0,0-1-1,0 1 1,1-2 0,4-5-5,-1 0 0,0 0 1,0-1-1,4-10 0,1-6 52,-1-1-1,-2-1 0,8-44 1,1-82 329,-6 231-1393,-9-66 770,1 0-1,0 0 1,1 0-1,0-1 0,6 14 1,1-12-185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16235,'2'7'754,"-1"1"-1,1 0 1,-1-1-1,0 1 1,-1 14-1,4 28 1114,-4-48-1818,1 1 1,0 0 0,-1-1 0,1 1-1,1-1 1,-1 1 0,0-1 0,0 1-1,1-1 1,-1 0 0,1 0 0,0 0-1,0 0 1,3 3 0,-4-4-38,0 0-1,1-1 1,-1 1-1,0 0 1,1-1 0,-1 1-1,0-1 1,1 0-1,-1 1 1,0-1 0,1 0-1,-1 0 1,1 0-1,-1 0 1,1 0 0,-1 0-1,0 0 1,1-1-1,-1 1 1,1 0 0,-1-1-1,0 1 1,1-1-1,-1 1 1,0-1 0,0 0-1,1 0 1,-1 0-1,0 1 1,2-3 0,3-3 68,0 1 1,-1-1 0,0 0-1,6-9 1,5-11 334,-1-1 0,-1-1 0,-2-1 0,0 0 0,7-32 0,-19 61-407,1 0 1,-1 0 0,0 0 0,0 0-1,0 0 1,0 0 0,0 0 0,0 0 0,0 0-1,0 0 1,1 0 0,-1 0 0,0 0-1,0 1 1,0-1 0,0 0 0,0 0-1,0 0 1,1 0 0,-1 0 0,0 0-1,0 0 1,0 0 0,0 0 0,0 0-1,0 0 1,0-1 0,1 1 0,-1 0 0,0 0-1,0 0 1,0 0 0,0 0 0,0 0-1,0 0 1,0 0 0,1 0 0,-1 0-1,0 0 1,0 0 0,0-1 0,0 1-1,0 0 1,0 0 0,0 0 0,0 0-1,0 0 1,2 13-55,0 187-1022,0-185 881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19340,'17'28'1416,"-4"8"-1136,0 4-127,4 9 79,2 5-376,6 1-553,-3 0-327,1-4 712,-7-6-192,-4-6-240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85 761 18860,'20'-16'2241,"9"-10"-1481,17-5-288,4-3 1248,13-2-760,4 0-191,1 4-433,1 2-256,-9 8-577,-11 2-327,-17 6-568,-9-1-1673,-22-1 2409,-4-2-488,-16 0-360</inkml:trace>
  <inkml:trace contextRef="#ctx0" brushRef="#br0" timeOffset="1">1 121 17396,'0'-13'1616,"5"1"-1048,6-2-264,14-1 736,5 0-231,16-3-665,4 4-400,4 2 296,1 6-96,2 4-168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0:5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16596,'2'9'453,"19"64"1389,-19-67-1642,0 0 0,1-1 0,0 1 0,0-1 0,0 1 0,1-1 0,-1 0 0,1 0 0,8 7 0,-11-11-154,0-1 0,1 1-1,-1 0 1,0 0 0,1-1 0,-1 1-1,1-1 1,-1 1 0,0-1-1,1 0 1,-1 1 0,1-1 0,-1 0-1,1 0 1,0 0 0,-1 0 0,1 0-1,-1-1 1,1 1 0,-1 0 0,0-1-1,1 1 1,-1-1 0,1 1 0,-1-1-1,0 0 1,1 1 0,-1-1-1,0 0 1,0 0 0,2-1 0,2-3 41,-1 1 0,1-1 1,-1 1-1,0-1 1,0-1-1,4-6 0,4-11 245,-1-1 0,-2-1 0,0 0 1,-1 0-1,8-51 0,-17 93-347,1 0-1,1 0 1,5 33 0,-3-23-162,-2-14 2,0-6-40,-1 0 0,1 0 1,0 0-1,1 0 0,0-1 0,0 1 0,6 12 1,-8-18 187,0-1 0,0 0 0,0 1 0,1-1 1,-1 0-1,0 1 0,0-1 0,1 0 1,-1 1-1,0-1 0,0 0 0,1 0 1,-1 1-1,0-1 0,1 0 0,-1 0 0,0 0 1,1 1-1,-1-1 0,0 0 0,1 0 1,-1 0-1,1 0 0,-1 0 0,0 0 1,1 0-1,-1 0 0,0 0 0,1 0 0,-1 0 1,1 0-1,-1 0 0,0 0 0,1 0 1,-1 0-1,0 0 0,1 0 0,-1-1 1,1 1-1,-1 0 0,0 0 0,0 0 0,1-1 1,-1 1-1,0 0 0,1-1 0,-1 1 1,0 0-1,0 0 0,1-1 0,-1 1 1,0 0-1,0-1 0,1 0 0,11-23-510,-1-10-93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1:0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14619,'-1'26'771,"2"0"0,0 0 0,2-1 0,1 1 0,11 36 0,-13-55-682,1 0 0,0 0 0,0 0 0,0 0 0,1 0 0,0-1 0,1 1 0,0-1 0,-1-1 0,2 1 0,-1-1 1,1 1-1,0-1 0,0-1 0,0 1 0,0-1 0,1 0 0,0-1 0,0 0 0,0 0 0,0 0 0,13 2 0,-18-4-54,0-1 1,0 0-1,-1 0 1,1 0-1,0 0 1,0 0-1,0 0 1,-1 0-1,1-1 1,0 1-1,0-1 1,-1 1-1,1-1 1,0 0-1,-1 1 1,1-1-1,0 0 1,-1 0-1,1 0 1,-1 0-1,0-1 1,1 1-1,-1 0 1,0 0 0,0-1-1,0 1 1,0-1-1,0 1 1,0-1-1,0 0 1,0 1-1,-1-1 1,1 0-1,-1 1 1,1-1-1,0-2 1,2-8 155,-1 0 1,0 0-1,-1 0 1,0-13-1,-1 23-162,2-43 442,-3 0 1,-2 0-1,-16-83 1,19 128-472,0-2-21,10 25-104,-9-21 113,1-1-1,-1 1 1,0 0-1,1-1 1,-1 0 0,1 1-1,0-1 1,-1 0-1,1 0 1,0 0-1,0 0 1,0 0-1,0 0 1,-1 0-1,1-1 1,0 1-1,0-1 1,3 1-1,-3-1 9,0-1 0,0 1-1,-1-1 1,1 1 0,0-1 0,-1 0-1,1 1 1,0-1 0,-1 0 0,1 0-1,-1 0 1,0-1 0,1 1 0,-1 0-1,0 0 1,1-1 0,-1 1-1,0-1 1,0 1 0,1-4 0,1 1 11,-1 0 1,0-1-1,0 1 0,0-1 1,0 1-1,-1-1 1,1 0-1,-1 0 1,0 1-1,-1-1 1,1 0-1,-1 0 1,0 0-1,-1 0 0,1 0 1,-2-6-1,2 11-5,0-1-1,0 1 1,0 0-1,-1-1 1,1 1-1,0 0 1,0-1-1,-1 1 1,1 0 0,0-1-1,-1 1 1,1 0-1,0-1 1,-1 1-1,1 0 1,0 0-1,-1-1 1,1 1-1,0 0 1,-1 0-1,1 0 1,-1 0-1,1-1 1,-1 1-1,1 0 1,0 0-1,-1 0 1,1 0-1,-1 0 1,1 0-1,-1 0 1,1 0-1,0 0 1,-1 1-1,1-1 1,-1 0-1,1 0 1,-1 0-1,0 1 1,-10 9 33,10-6-32,0 0-1,1 0 0,-1 0 0,1 0 0,0 0 0,1 1 0,-1-1 1,1 0-1,0 0 0,-1 0 0,3 4 0,-1 1-5,3 11 11,11 32 0,-14-47-6,0 0 0,0-1 0,0 1 0,1 0 0,0-1 0,0 0 0,0 0-1,0 0 1,1 0 0,-1 0 0,1 0 0,5 2 0,-8-5-1,0 0 0,1 0-1,-1-1 1,1 1-1,-1-1 1,0 1-1,1-1 1,-1 0 0,1 1-1,-1-1 1,1 0-1,0 0 1,-1 0-1,1 0 1,-1 0-1,1-1 1,-1 1 0,1 0-1,1-1 1,0-1 0,0 1 0,0-1 0,0 1 0,0-1 1,0 0-1,-1 0 0,1-1 0,2-2 0,4-5 6,-1 1 1,-1-2-1,10-17 0,-5 8 26,-1-2 1,8-25-1,-15 36-5,-1 0 1,0 0-1,-1 0 0,0 0 0,0-1 0,-1-18 0,-1 28-19,0 0 0,-1 0-1,1 0 1,0 0-1,-1 0 1,1 0-1,-1 0 1,0 0 0,-1-3-1,1 4-4,1 1 0,0-1 0,-1 1 0,1-1-1,-1 1 1,1-1 0,-1 1 0,1-1 0,-1 1 0,0-1 0,1 1-1,-1 0 1,1-1 0,-1 1 0,0 0 0,1-1 0,-1 1 0,0 0-1,0 0 1,0 0 0,-1 0-1,0 0 0,0 1 0,1-1-1,-1 1 1,0-1 0,1 1 0,-1 0 0,0 0-1,1 0 1,-1 0 0,1 0 0,-1 0-1,1 0 1,0 0 0,-1 1 0,1-1 0,0 1-1,0-1 1,0 1 0,-2 2 0,-4 10-5,0 1-1,1-1 1,0 1 0,1 1-1,1-1 1,0 0 0,2 1-1,-1 0 1,2 0 0,0 0-1,3 31 1,-1-41-33,0 0 0,0 0 0,0 0 0,1-1 0,5 12 0,-7-16-9,1 0 1,-1 0 0,1 0-1,-1 0 1,1 0 0,0 0-1,-1 0 1,1 0 0,0 0-1,0 0 1,-1-1 0,1 1-1,0 0 1,0-1 0,0 1-1,0 0 1,0-1 0,0 1-1,0-1 1,0 1 0,0-1-1,0 0 1,0 1 0,1-1-1,-1 0 1,0 0 0,0 0-1,0 0 1,0 0 0,0 0-1,1 0 1,-1 0 0,0 0-1,0-1 1,0 1-1,0 0 1,0-1 0,1 0-1,3-2-30,-1 0 0,0-1-1,-1 1 1,1-1-1,-1 0 1,0 0 0,1 0-1,-2 0 1,5-7-1,11-26-418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1:0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18004,'-8'5'430,"1"1"0,1 0 1,-1 0-1,1 1 0,0 0 1,1 0-1,-1 0 0,1 1 0,-6 13 1,8-17-156,1 1-135,-2 1-25,0 1-1,0 0 0,1 0 1,0 0-1,-2 8 0,5-14-114,-1 0-1,1 0 0,0 0 0,0 1 0,0-1 0,0 0 1,0 0-1,0 1 0,0-1 0,0 0 0,0 0 1,0 1-1,1-1 0,-1 0 0,1 0 0,-1 0 0,1 0 1,-1 0-1,1 1 0,-1-1 0,1 0 0,0 0 0,0 0 1,0-1-1,-1 1 0,1 0 0,0 0 0,0 0 0,0-1 1,0 1-1,0 0 0,1-1 0,-1 1 0,0-1 1,0 1-1,0-1 0,3 1 0,16 3-91,0 0 0,1-2 0,-1 0-1,22-2 1,16 2-250,-44-2 249,29 4-176,-41-4 258,-1 1 0,1-1 0,-1 0 0,1 1 0,0-1 1,-1 1-1,1 0 0,-1 0 0,1-1 0,-1 1 1,1 0-1,-1 0 0,0 0 0,1 0 0,-1 0 1,0 1-1,0-1 0,0 0 0,2 3 0,-3-3 17,0 0 0,0 0 0,0 0 0,0 0 0,0 1-1,0-1 1,0 0 0,0 0 0,0 0 0,-1 0 0,1 0-1,0 1 1,-1-1 0,1 0 0,-1 0 0,1 0 0,-1 0-1,1 0 1,-1 0 0,0-1 0,1 1 0,-2 1 0,-22 21 211,18-18-162,1 0 9,-15 14-49,-26 19 0,39-33-36,1-1 0,0 0 1,-1-1-1,0 1 0,0-1 1,0 0-1,-1-1 0,1 0 0,-9 2 1,-8-4-136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1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18108,'5'-11'1800,"0"13"-929,2 24-153,-5-16-249,185 628 1462,-181-625-1617,-6-24-160,-8-28 21,-20-66 126,-13-70-250,41 154-139,0 21 83,0 0 0,0 0 1,0 0-1,0-1 0,0 1 1,0 0-1,0 0 0,0 0 1,0 0-1,0-1 0,1 1 1,-1 0-1,0 0 0,0 0 1,0 0-1,0 0 0,0-1 1,1 1-1,-1 0 0,0 0 1,0 0-1,0 0 0,0 0 0,1 0 1,-1 0-1,0 0 0,0 0 1,0 0-1,1 0 0,-1 0 1,0 0-1,0 0 0,0 0 1,1 0-1,-1 0 0,0 0 1,0 0-1,0 0 0,1 0 1,-1 0-1,0 0 0,4 2-68,-1 1 0,0-1 0,0 1 0,0-1 0,4 7 0,0-2 1,-1-1-48,0 0 1,0 0-1,1 0 0,12 8 1,-17-13 97,0 0 0,0 0 0,0 0 0,1 0 1,-1 0-1,0-1 0,0 1 0,1-1 0,-1 1 1,1-1-1,-1 0 0,0 0 0,1 0 0,-1 0 0,1 0 1,-1-1-1,0 1 0,1-1 0,-1 1 0,0-1 1,1 0-1,1-1 0,7-5 25,-1-1 0,0 0 0,0 0 1,-1-1-1,0 0 0,14-20 0,5-4 158,-26 31-147,-1 1 0,1-1 0,-1 1 0,1-1 0,0 1 0,-1 0 1,1 0-1,0 0 0,0 0 0,0 0 0,0 0 0,0 0 0,0 0 1,0 1-1,0-1 0,4 1 0,-5 0-4,0 0-1,0 0 1,1 0-1,-1 1 1,0-1-1,1 1 1,-1-1 0,0 1-1,0-1 1,0 1-1,0 0 1,0-1-1,0 1 1,1 0 0,-2 0-1,1 0 1,0 0-1,0 0 1,0 0-1,0 0 1,-1 0 0,1 0-1,0 0 1,-1 1-1,1-1 1,0 2-1,5 17 43,0-1 0,3 28 1,3 6 81,-12-52-122,0-1-1,0 1 1,0-1 0,0 1-1,0-1 1,0 0-1,0 1 1,0-1 0,0 1-1,1-1 1,-1 1 0,0-1-1,0 0 1,1 1-1,-1-1 1,0 1 0,0-1-1,1 0 1,-1 1 0,0-1-1,1 0 1,-1 0-1,1 1 1,-1-1 0,0 0-1,1 0 1,-1 1-1,1-1 1,-1 0 0,1 0-1,-1 0 1,1 0 0,-1 0-1,1 0 1,0 0 10,0-1-1,1 1 1,-1-1 0,0 1 0,0-1 0,0 0 0,0 0-1,0 0 1,0 1 0,-1-1 0,1 0 0,1-2 0,23-41 354,-22 39-305,-3 5-66,7-15 79,1 1 1,0 0 0,0 0-1,2 1 1,-1 0-1,2 1 1,14-14-1,-24 25-89,0 0-1,1-1 0,-1 1 1,1 0-1,-1 0 0,1 1 1,-1-1-1,1 0 1,0 0-1,-1 1 0,1-1 1,0 1-1,0-1 1,-1 1-1,1 0 0,0 0 1,0 0-1,0 0 0,-1 0 1,1 0-1,2 1 1,-2 0-6,0 0 1,0 0-1,0 0 0,0 0 1,0 1-1,-1-1 1,1 1-1,-1-1 1,1 1-1,-1-1 1,1 1-1,-1 0 0,0 0 1,0 0-1,1 2 1,4 9-47,-2 0 1,1 0-1,-1 1 0,2 18 1,-4-23 38,-2-7 19,0 0 1,1 0-1,-1 0 0,1 0 1,-1 0-1,1 0 1,0 0-1,0 0 0,0-1 1,0 1-1,1 1 1,-2-3 1,1 1 0,-1-1 0,0 0-1,0 0 1,1 0 0,-1 0 0,0 0 0,1 0 0,-1 1 0,0-1 0,1 0 0,-1 0 0,0 0 0,1 0 0,-1 0 0,0 0 0,0 0 0,1 0 0,-1-1 0,0 1 0,1 0 0,-1 0 0,0 0 0,1 0-1,-1 0 1,0 0 0,0-1 0,1 1 0,-1 0 0,0 0 0,0 0 0,1-1 0,-1 1 0,0 0 0,0 0 0,0-1 0,0 1 0,1 0 0,3-7 35,0 1 0,-1-1-1,1 0 1,2-9 0,22-60 147,23-54-44,-48 124-159,0 0 0,0 1 1,1-1-1,5-5 1,-8 10 11,-1 0 1,1 1 0,0-1-1,0 0 1,0 1 0,-1-1-1,1 0 1,0 1 0,0-1 0,0 1-1,0-1 1,0 1 0,0 0-1,2-1 1,-3 1 1,1 0-1,0 0 1,-1 0 0,1 0 0,-1 1-1,1-1 1,-1 0 0,1 0 0,0 1-1,-1-1 1,1 0 0,-1 1 0,1-1-1,-1 0 1,1 1 0,-1-1 0,0 1-1,1-1 1,-1 1 0,1-1 0,-1 1-1,0-1 1,1 1 0,-1-1 0,0 1-1,0 0 1,1 0 0,2 11-35,0 1 0,0 0 0,-1 0 0,-1-1 0,0 1 0,-2 26 0,1-3-140,-1-13-107,1-11-339,6-30-1605,7-10 1601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1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31 560 18740,'0'23'2418,"3"-13"-1578,-3-10-806,1 0-1,-1 1 0,0-1 1,0 0-1,1 0 0,-1 0 1,0 0-1,1 0 0,-1 0 1,0 0-1,0 0 0,1 0 1,-1 0-1,0 0 0,0 0 1,1 0-1,-1-1 0,0 1 1,0 0-1,1 0 0,-1 0 1,0 0-1,0 0 0,0 0 1,1-1-1,-1 1 0,0 0 1,0 0-1,0 0 0,1-1 1,-1 1-1,0 0 0,0 0 1,0 0-1,0-1 0,0 1 1,2-3-2,0-1 0,0 1 1,0-1-1,-1 1 0,0-1 0,0 0 1,0 1-1,0-1 0,0 0 1,-1 0-1,1-7 0,-1 9-28,0-1 0,0 1 0,0 0 0,0-1 0,0 1 0,-1-1-1,1 1 1,-1 0 0,1 0 0,-1-1 0,0 1 0,0 0 0,0 0 0,0 0 0,0 0 0,-1 0-1,1 0 1,-1 0 0,1 0 0,-3-2 0,4 4-5,-1 0 0,1 0 0,0 0 0,-1 0 0,1-1 0,0 1 0,-1 0 0,1 0 0,-1 0 0,1 0 0,0 0 0,-1 0 0,1 0 0,0 0 0,-1 0 0,1 0-1,-1 0 1,1 0 0,0 1 0,-1-1 0,1 0 0,-1 0 0,1 0 0,0 0 0,-1 1 0,1-1 0,0 0 0,-1 0 0,1 0 0,0 1 0,-10 14-50,1 17-69,6-14-10,-2 33-1,5-45 98,0 0-1,0 0 1,0 0 0,1 0 0,0 0 0,0 0-1,1 0 1,0-1 0,4 10 0,-6-15 29,0 1 0,1 0 0,-1-1 0,1 1 0,-1 0 0,1-1 0,-1 1 0,1-1 0,0 1 0,-1-1 1,1 1-1,0-1 0,-1 0 0,1 1 0,0-1 0,-1 0 0,1 1 0,0-1 0,0 0 0,-1 0 0,1 0 0,0 0 0,0 0 0,0 0 0,-1 0 0,1 0 1,0 0-1,0 0 0,-1 0 0,1 0 0,0 0 0,0-1 0,-1 1 0,1 0 0,0-1 0,-1 1 0,1 0 0,0-1 0,-1 1 0,1-1 0,0 1 0,-1-1 1,1 1-1,0-2 0,28-30-44,-27 29 38,15-21-160,20-38 0,-25 40-330,0 1 0,26-32 0,-38 53 470,0 0 1,0-1-1,0 1 0,1 0 1,-1 0-1,0 0 0,0-1 1,0 1-1,0 0 1,0 0-1,0 0 0,1 0 1,-1-1-1,0 1 1,0 0-1,0 0 0,1 0 1,-1 0-1,0 0 1,0 0-1,0 0 0,1 0 1,-1-1-1,0 1 0,0 0 1,0 0-1,1 0 1,-1 0-1,0 0 0,0 0 1,1 0-1,-1 0 1,0 0-1,0 0 0,0 0 1,1 1-1,-1-1 0,0 0 1,3 11-679,-7 25 91,3-22 395,17-49 322,35-103 267,46-200 1,-98 330-269,-2 12-37,-9 31 397,1 1 0,-10 69 0,19-90-318,1-9-92,-16 104 941,15-90-730,0 0-1,2 0 1,3 31 0,-2-47-224,0 0 1,0 0-1,1 0 1,-1 1 0,1-1-1,0-1 1,0 1-1,0 0 1,1 0 0,-1-1-1,1 1 1,0-1-1,0 0 1,0 0 0,6 4-1,-8-5-33,1-1 0,0 0 1,0 0-1,0 0 0,0 0 0,0 0 0,0 0 0,0-1 0,0 1 0,0-1 0,0 1 1,1-1-1,-1 0 0,0 0 0,0 0 0,0 0 0,1 0 0,-1 0 0,0 0 0,0-1 0,0 0 1,0 1-1,0-1 0,0 0 0,0 0 0,0 0 0,0 0 0,0 0 0,0 0 0,0-1 0,-1 1 1,3-2-1,-2 0 2,0 1 1,0-1-1,0 0 1,0 0 0,0 0-1,0 0 1,-1 0-1,0 0 1,0-1-1,1 1 1,-2 0 0,1-1-1,0 1 1,-1 0-1,1-1 1,-1 1-1,0-1 1,0 1 0,-1-1-1,1 1 1,-1-1-1,0 1 1,-1-6 0,-2-1 53,1 1 1,-1-1 0,-1 1 0,1 0 0,-2 0 0,-11-15 0,3 7 250,-22-21 0,30 33-206,1 0 0,-1 0 1,0 1-1,-1 0 0,1 0 1,-1 0-1,1 1 1,-9-3-1,15 6-94,-1 0-1,0-1 1,1 1-1,-1 0 1,1 0 0,-1 0-1,0-1 1,1 1-1,-1 0 1,0 0-1,1 0 1,-1 0 0,1 0-1,-1 0 1,0 0-1,1 0 1,-1 0 0,0 1-1,1-1 1,-1 0-1,0 0 1,1 0-1,-1 1 1,1-1 0,-2 1-1,3-1-29,-1 1 0,0 0 0,1-1 0,-1 1 0,0-1 0,1 1 0,-1-1 0,1 1 0,-1-1 0,0 1 0,1-1 0,-1 0 0,1 1 0,0-1 0,-1 1-1,1-1 1,-1 0 0,1 0 0,0 1 0,-1-1 0,1 0 0,-1 0 0,1 0 0,0 0 0,0 0 0,9 3-384,-1-2 0,1 1 0,-1-1-1,1-1 1,0 0 0,0 0 0,-1-1 0,13-2-1,8-3-1732,38-13 0,-37 9 5,59-29 1,-80 34 2203,0 0-1,-1-1 1,1-1 0,-1 1-1,0-1 1,-1-1 0,0 0-1,0 0 1,9-13 0,-17 21-3,0 0 0,0 0 1,0 0-1,-1 0 1,1 0-1,0 0 0,0 0 1,0 0-1,-1 0 1,1 0-1,0 0 0,0 0 1,0 0-1,-1 0 1,1 0-1,0 0 0,0 0 1,0 0-1,0 0 1,-1 0-1,1-1 0,0 1 1,0 0-1,0 0 1,0 0-1,0 0 0,-1 0 1,1 0-1,0-1 0,0 1 1,0 0-1,0 0 1,0 0-1,0 0 0,0-1 1,0 1-1,-1 0 1,1 0-1,0 0 0,0-1 1,0 1-1,0 0 1,0 0-1,0 0 0,0-1 1,0 1-1,0 0 1,0 0-1,0 0 0,0 0 1,1-1-1,-1 1 1,0 0-1,0 0 0,0-1 1,-15 9 1845,8-3-1400,0 1 0,0 1 0,1-1 0,0 1 0,1 0 0,0 0 1,-9 15-1,11-17-444,1 0 1,0 0-1,0-1 1,0 2 0,0-1-1,1 0 1,-1 0-1,1 0 1,1 1-1,-1-1 1,1 0 0,0 1-1,0-1 1,2 9-1,-2-13-77,1 1-1,0 0 1,0 0-1,0 0 1,0 0-1,1 0 0,-1-1 1,0 1-1,1-1 1,-1 1-1,1-1 1,0 1-1,-1-1 1,1 0-1,0 0 0,0 0 1,0 0-1,0 0 1,0 0-1,0 0 1,2 0-1,8 2-152,1 0-1,19 2 1,-1-1-115,-26-2 226,0-1 0,0 1 0,0 0 0,0 0 0,0 0 0,0 0-1,-1 1 1,0 0 0,1 0 0,-1 0 0,7 8 0,-9-9 61,-1 0-1,1 0 1,-1 0 0,0 1 0,0-1-1,1 0 1,-2 1 0,1-1 0,0 1-1,0-1 1,-1 1 0,1-1 0,-1 1-1,0-1 1,0 1 0,0-1-1,0 1 1,0 0 0,-1-1 0,1 1-1,-1-1 1,0 1 0,1-1 0,-1 0-1,0 1 1,-2 2 0,-1 2 46,-1-1 0,1 0 1,-1 0-1,0 0 0,0-1 1,0 1-1,-1-1 0,0 0 1,0-1-1,0 0 0,-1 0 1,0 0-1,1-1 0,-15 5 1,10-4-101,1-1 0,-1 0 0,1-1 0,-1 0 0,0-1 0,0 0 0,0 0 0,0-1 0,-21-4 0,0-5-170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1676 11202,'0'1'61,"0"-1"0,0 1 0,0-1 0,-1 1 0,1-1 0,0 1 0,0-1 0,0 1 0,0-1 0,0 1-1,0-1 1,1 0 0,-1 1 0,0-1 0,0 1 0,0-1 0,0 1 0,0-1 0,1 1 0,-1-1 0,0 1-1,0-1 1,1 0 0,-1 1 0,0-1 0,1 1 0,-1-1 0,0 0 0,1 0 0,-1 1 0,1-1 0,0 1 0,0-1 57,1 0 1,-1 1-1,1-1 1,0 0-1,-1 0 1,1 0-1,-1 0 1,1 0-1,0 0 1,2-1-1,41-13 1049,-43 13-1120,110-48 1307,108-64 0,93-75-260,-246 146-894,177-117 247,28-16-214,613-309-67,-144 132-41,-737 350-123,13-5 17,-1-2 1,0 0-1,21-15 1,-36 23-30,0 0-1,0 1 1,0-1 0,0 0-1,0 0 1,-1 0 0,1 0-1,0 1 1,-1-1-1,1 0 1,-1 0 0,1-1-1,-1 1 1,1 0 0,-1 0-1,0 0 1,1 0 0,-1 0-1,0 0 1,0 0-1,0-1 1,0 1 0,0 0-1,0 0 1,0 0 0,0 0-1,0 0 1,-1-1-1,1 1 1,0 0 0,-1 0-1,1 0 1,-2-1 0,1 0-4,0 0 0,-1 0 0,1 0 0,0 1 0,-1-1 0,0 0 1,1 1-1,-1 0 0,0-1 0,0 1 0,0 0 0,0 0 0,0 0 1,0 0-1,0 0 0,-4 0 0,-10-2-121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10602,'0'0'1778,"12"-5"240,4-1-1575,0 1 1,1 0 0,0 1 0,0 1 0,0 1 0,33-1 0,50 4-238,142-4-1288,-196 0 458,0-2-1,0-2 0,53-16 1,71-37 618,-169 60 24,0 0-1,0-1 1,0 1 0,0 0-1,0 0 1,0 0-1,0 0 1,0 0-1,0 0 1,0 0 0,0 0-1,0 0 1,0 0-1,0 1 1,0-1-1,0 0 1,0 1-1,0-1 1,0 1 0,0-1-1,-1 1 1,1-1-1,0 1 1,0-1-1,0 1 1,-1 0 0,1 0-1,0-1 1,-1 1-1,1 0 1,-1 0-1,1 0 1,-1 0-1,1-1 1,-1 1 0,0 0-1,1 0 1,-1 0-1,0 0 1,0 0-1,0 0 1,1 0 0,-1 0-1,0 0 1,-1 1-1,1 62 2452,-2-41-1720,-2 36 666,-17 89 1,-5 42-767,13 164-526,13-348-419,-1-1 0,1 1-1,-1-1 1,0 0 0,0 1 0,0-1 0,-1 0 0,0 0 0,0 1 0,-3 4-1,4-8-111,-1-1-1,0 1 0,0 0 0,0-1 0,0 1 1,0-1-1,-1 1 0,1-1 0,0 0 1,-1 0-1,1 0 0,0 0 0,-1 0 0,1-1 1,-1 1-1,0-1 0,1 0 0,-1 0 0,1 0 1,-1 0-1,1 0 0,-1 0 0,-3-1 1,-23-3-4627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79 13067,'1'-1'115,"3"-6"260,-1 1 0,0 0 1,0-1-1,0 1 0,-1-1 1,0 0-1,0 0 0,1-13 1,-5 16 693,-3 8-492,-6 12-26,-142 306 647,85-165-1161,3-18-9,-113 266 35,163-364-27,1 1-1,-8 46 1,19-73-23,1 0 0,0 1-1,1-1 1,0 0 0,2 1 0,0-1-1,0 0 1,2 1 0,5 20 0,-5-28-19,0 0 0,1 0 0,0-1 0,0 1 0,1-1 0,0 0 0,0-1 1,1 1-1,-1-1 0,1 0 0,1 0 0,-1-1 0,1 0 0,0 0 0,0-1 0,12 6 1,-12-7-46,-1 0 1,0-1 0,1 0-1,0 0 1,0-1-1,-1 1 1,1-2 0,0 1-1,0-1 1,0 0 0,0 0-1,0-1 1,-1 0 0,1 0-1,0 0 1,0-1 0,-1 0-1,1-1 1,-1 0-1,12-6 1,22-23-150,0-6-92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15627,'104'10'3005,"-72"-9"-2525,1 2 1,-1 1-1,48 13 1,-74-15-472,0 0 1,0 0 0,-1 0 0,1 1 0,0 0-1,-1 0 1,0 0 0,0 1 0,0 0-1,0 0 1,0 0 0,-1 1 0,0-1-1,0 1 1,0 0 0,0 0 0,-1 0 0,0 1-1,0-1 1,-1 1 0,1 0 0,-1 0-1,0 0 1,-1 0 0,1 0 0,-1 0-1,0 0 1,-1 0 0,0 0 0,0 1 0,0-1-1,-1 0 1,-2 12 0,-2 2 12,0-1 0,-2 0 0,0 0 1,-12 22-1,-46 70 129,52-88-114,-36 54 2,-72 133 891,115-196-799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16163,'2'-11'743,"-1"6"-443,0 0 0,0 1 0,1-1 0,-1 1 0,1-1 1,3-4-1,-5 9-276,0-1 1,0 1-1,0 0 1,0 0-1,0 0 1,1-1-1,-1 1 1,0 0-1,0 0 1,0 0-1,0 0 1,0-1-1,1 1 1,-1 0-1,0 0 0,0 0 1,0 0-1,1 0 1,-1 0-1,0 0 1,0 0-1,1 0 1,-1-1-1,0 1 1,0 0-1,0 0 1,1 0-1,-1 0 1,0 0-1,0 0 1,1 1-1,-1-1 1,0 0-1,0 0 1,0 0-1,1 0 1,-1 0-1,0 0 1,0 0-1,0 0 1,1 0-1,-1 1 1,0-1-1,0 0 1,0 0-1,0 0 1,1 0-1,-1 1 1,0-1-1,0 0 0,0 0 1,0 0-1,0 1 1,0-1-1,0 0 1,1 0-1,-1 0 1,0 1-1,0-1 1,6 18 1443,-6-18-1439,46 204 1605,-14-53-1589,11 31-2,37 152 175,-78-318-48,-8-19-63,-14-25 13,17 24-97,-178-241 417,121 168-321,53 70-105,4 3-5,-1-1 1,1 1-1,0-1 1,0 1-1,1-1 0,-1 0 1,-2-7-1,5 11-14,0 1 1,0-1-1,0 1 0,0-1 0,0 1 0,0-1 0,0 1 0,0-1 0,0 1 1,0-1-1,1 1 0,-1-1 0,0 1 0,0-1 0,0 1 0,1-1 0,-1 1 1,0-1-1,0 1 0,1 0 0,-1-1 0,0 1 0,1 0 0,-1-1 1,1 1-1,-1 0 0,0-1 0,1 1 0,-1 0 0,1 0 0,-1-1 0,1 1 1,-1 0-1,1 0 0,-1 0 0,1 0 0,-1 0 0,1 0 0,-1 0 0,1 0 1,0 0-1,29-1-522,-19 1 247,14-1-48,1-2 0,-1-1-1,0 0 1,29-11 0,7-5-164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76 137 16115,'0'-1'70,"0"1"0,0 0-1,-1-1 1,1 1 0,0 0-1,-1-1 1,1 1-1,0 0 1,-1-1 0,1 1-1,0 0 1,-1 0 0,1 0-1,-1-1 1,1 1-1,0 0 1,-1 0 0,1 0-1,-1 0 1,1 0-1,-1 0 1,1 0 0,-1 0-1,1 0 1,0 0 0,-1 0-1,1 0 1,-1 0-1,0 0 1,-10 11 862,-4 22 473,14-33-1322,-7 24 171,1 0-1,0 1 1,2 0-1,1-1 0,1 2 1,1-1-1,2 35 1,0-59-255,0 0 0,-1 1 0,2-1 0,-1 0 1,0 0-1,0 1 0,0-1 0,1 0 1,-1 0-1,0 1 0,1-1 0,-1 0 0,1 0 1,-1 0-1,1 0 0,0 0 0,0 0 1,-1 0-1,1 0 0,0 0 0,0 0 0,0 0 1,0 0-1,0 0 0,0-1 0,0 1 1,0 0-1,1-1 0,-1 1 0,0-1 1,0 1-1,0-1 0,1 0 0,-1 0 0,0 1 1,0-1-1,1 0 0,-1 0 0,0 0 1,1 0-1,-1 0 0,0-1 0,0 1 0,3-1 1,5-2-4,0 0 1,0-1 0,0 0-1,16-10 1,-18 9 7,65-38-16,-25 13 69,87-39-1,-128 67 37,-1 0-1,0 0 1,1 1 0,0-1-1,-1 1 1,1 1 0,10-1-1,-45-38 2922,-3-14-1601,30 48-1322,-1 0-1,1-1 1,0 1-1,0-1 1,1 0-1,-1 0 1,1 1-1,0-8 0,1 11-84,0 1-1,0 0 0,0-1 1,1 1-1,-1 0 0,0-1 0,0 1 1,1 0-1,-1-1 0,1 1 0,0 0 1,-1 0-1,1 0 0,0-1 1,-1 1-1,1 0 0,0 0 0,0 0 1,0 0-1,0 0 0,0 0 1,0 1-1,0-1 0,1 0 0,0 0 1,4-1-93,-1 0 0,1 0 0,-1 0 0,12-1 0,-3 1-204,17-4-306,-1-2-1,42-15 1,-23-2 136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16844,'1'1'135,"-1"1"0,0 0 0,1-1 0,-1 1 0,1 0 0,0-1 1,0 1-1,-1-1 0,1 1 0,0-1 0,0 1 0,1-1 0,-1 0 1,0 1-1,0-1 0,1 0 0,-1 0 0,0 0 0,3 1 0,-3-1-33,1-1 0,0 0 0,-1 0 0,1 0 0,0 1 0,-1-1 0,1-1 0,-1 1 0,1 0 0,0 0 0,-1-1 0,1 1 0,-1-1 0,1 1 0,-1-1 0,1 1 0,-1-1 0,1 0 0,-1 0-1,0 0 1,1 0 0,0-1 0,8-7 297,0 1 0,-1-2 0,-1 1-1,1-1 1,-2-1 0,1 1-1,10-23 1,-10 17-9,0-1 1,-1-1-1,-1 1 0,6-35 0,-10 45-265,-2 0-1,1 0 0,-1 0 0,0 0 0,-1-9 0,1 14-106,0 1 0,0 0 0,0 0 0,-1 0-1,1 0 1,0-1 0,-1 1 0,1 0 0,-1 0 0,1 0 0,-1 0 0,1 0 0,-1 0-1,0 0 1,1 0 0,-1 0 0,0 0 0,0 0 0,0 0 0,0 1 0,0-1 0,0 0-1,0 1 1,0-1 0,0 0 0,0 1 0,0-1 0,0 1 0,0 0 0,0-1 0,-1 1-1,1 0 1,0 0 0,0 0 0,0 0 0,-1 0 0,-1 0 0,0 1-6,0 0 0,0 0 0,0 1 1,0-1-1,0 1 0,0-1 0,0 1 0,1 0 1,-1 0-1,1 1 0,-1-1 0,1 0 1,0 1-1,0 0 0,0-1 0,0 1 0,0 0 1,-2 5-1,-3 7-23,0 0 0,-7 23 1,3-3-105,2 0 0,2 1 1,1 0-1,2 1 0,1-1 1,3 45-1,0-72-33,1-1 1,0 1-1,3 10 1,-4-18 96,0 0 1,1 0 0,-1 0-1,0 0 1,0 1 0,1-1-1,-1 0 1,0 0 0,1 0-1,-1 0 1,1 0 0,0-1-1,-1 1 1,1 0 0,0 0-1,-1 0 1,1 0 0,0-1-1,0 1 1,0 0 0,0-1-1,0 1 1,0-1 0,0 1-1,0-1 1,0 1 0,0-1-1,0 1 1,0-1-1,0 0 1,0 0 0,0 0-1,0 0 1,0 0 0,0 0-1,1 0 1,0 0 0,3-3-158,0 0 1,0-1 0,-1 1 0,1-1-1,-1 0 1,0 0 0,0 0 0,0-1-1,-1 0 1,0 1 0,5-10 0,57-111-1408,-29 42 714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14755,'3'16'1512,"-9"27"-879,-9 7-145,-3 17 768,0 6-112,-1 3-240,-1-1-159,4-10-233,5-7-136,2-14-416,5-6-352,0-21 696,-2-5-392,-2-17-40,-4-10-96</inkml:trace>
  <inkml:trace contextRef="#ctx0" brushRef="#br0" timeOffset="1">1 322 16924,'32'3'1856,"6"4"-1280,7 1-264,1-2 936,9 4-751,0-4-377,-3 1-753,-3-5 601,-7-2-184,-7-4-152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108 266 16756,'-3'-6'330,"-1"0"0,1 0 0,-1 1 0,0-1 0,-1 1 0,-8-8 1,12 12-282,0 0 0,0 0 0,0 0 0,0 0 1,0 0-1,0 1 0,0-1 0,0 1 1,0-1-1,0 0 0,-1 1 0,1 0 1,0-1-1,0 1 0,-1 0 0,1 0 0,0 0 1,0-1-1,-1 1 0,1 1 0,0-1 1,-1 0-1,1 0 0,0 0 0,0 1 1,-1-1-1,1 0 0,0 1 0,0 0 0,0-1 1,0 1-1,0-1 0,0 1 0,-1 0 1,2 0-1,-1 0 0,0 0 0,0 0 1,0 0-1,0 0 0,0 0 0,1 0 0,-1 0 1,0 1-1,-3 6 46,1-1 0,-1 1 0,2 0 0,-1 0 1,1 0-1,0 0 0,1 0 0,0 0 0,0 1 0,1 11 0,0-9-92,1 0 0,0 0 0,0 0-1,1-1 1,1 1 0,0 0-1,6 14 1,-9-23-3,1 0 1,0 0-1,0 0 0,0 0 1,0 0-1,1 0 0,-1 0 0,0-1 1,1 1-1,0 0 0,-1-1 0,1 1 1,0-1-1,0 0 0,-1 1 1,1-1-1,0 0 0,0 0 0,0 0 1,4 1-1,-4-2 4,1 0 1,-1 0-1,0 0 0,1-1 0,-1 1 1,1-1-1,-1 1 0,0-1 1,0 0-1,1 1 0,-1-1 1,0 0-1,0-1 0,0 1 0,4-3 1,4-4 21,-1-1 0,0 0 0,0-1 1,-1 0-1,13-20 0,-1-6 122,19-45 0,1-2 114,-39 82-257,-1 0 1,0 0-1,1 1 1,-1-1-1,0 0 1,1 1-1,-1-1 1,1 0 0,-1 1-1,1-1 1,-1 1-1,1-1 1,-1 0-1,1 1 1,0 0-1,-1-1 1,1 1-1,0-1 1,-1 1 0,1 0-1,0-1 1,0 1-1,0 0-1,-1 0 0,1 1 0,-1-1 0,1 0 0,-1 1 0,1-1 0,-1 1 0,1-1 0,-1 0 0,0 1-1,1-1 1,-1 1 0,0-1 0,1 1 0,-1 0 0,0-1 0,1 1 0,-1-1 0,0 1 0,0-1 0,0 2 0,7 44 74,-7-38-73,2 7 11,-1 1 17,1 0 0,7 25 0,-9-40-28,0 0-1,0 0 1,1 0 0,-1-1 0,0 1 0,0 0-1,1 0 1,-1 0 0,1-1 0,-1 1 0,1 0-1,-1 0 1,1-1 0,-1 1 0,1 0 0,0-1-1,-1 1 1,1-1 0,0 1 0,-1-1 0,1 1-1,0-1 1,0 1 0,0-1 0,-1 0 0,1 1 0,0-1-1,1 0 1,0 0 5,0 0-1,-1-1 1,1 1-1,0-1 0,-1 1 1,1-1-1,-1 0 1,1 1-1,-1-1 1,1 0-1,-1 0 1,1 0-1,1-3 0,7-5 47,-1-1 0,15-22 0,-22 29-51,75-120 206,-17 23-130,-56 95-84,0-1 0,-1 1-1,2 0 1,-1 1 0,6-6 0,-10 10 3,1-1 0,0 1 0,-1-1 0,1 1 0,0-1 0,-1 1 0,1-1 0,0 1 0,-1 0 0,1-1 0,0 1 0,0 0 0,0 0 0,-1 0 0,1-1 0,0 1 0,0 0 0,0 0 0,-1 0 0,1 0 0,0 0 0,0 1 0,0-1 0,-1 0 0,1 0 0,0 0 0,0 1 0,-1-1 0,1 0 0,0 1 0,-1-1 0,1 1 0,0-1 0,-1 1 0,1-1 0,0 1 0,-1-1 0,1 1 0,-1 0 0,1-1 0,-1 1 0,1 0 0,-1-1 0,0 1 0,1 0 0,-1 0 0,0-1 0,0 1 0,1 0 0,-1 0 0,0 0 0,4 13 6,0 1 0,-1-1 0,1 17 0,-3-21-3,0 0 1,1 0-1,0 1 1,1-1-1,0 0 1,0-1-1,1 1 0,6 11 1,-10-21-30,1 1 0,-1 0 1,1-1-1,-1 1 0,1 0 0,-1-1 1,1 1-1,-1 0 0,1-1 0,0 1 1,-1-1-1,1 1 0,0-1 0,-1 0 0,1 1 1,0-1-1,0 0 0,-1 1 0,1-1 1,0 0-1,0 0 0,0 0 0,-1 1 1,1-1-1,0 0 0,0 0 0,1-1 1,0 1-27,-1-1 0,1 0 0,-1 1 1,0-1-1,1 0 0,-1 0 1,0 0-1,1 0 0,-1-1 0,0 1 1,0 0-1,0 0 0,1-2 1,4-7-148,0 0 0,0-1 0,4-12 0,-9 19 209,14-36-386,0-4-152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17276,'1'46'964,"1"0"0,3 0 0,2 0 0,1-1 0,18 53 0,46 94-1383,-24-70-699,-53-163 1114,-16-80 210,6 0-1,0-193 0,15 299-214,1 1 1,0-1-1,1 1 0,7-23 0,-8 34 9,0 0-1,0 0 1,0 1 0,0-1 0,1 1-1,-1-1 1,1 1 0,-1 0-1,1 0 1,0 0 0,0-1 0,0 2-1,4-4 1,-4 4 5,0 0-1,0 1 0,-1-1 1,1 0-1,0 1 1,0 0-1,0-1 1,0 1-1,0 0 1,0 0-1,0 0 0,0 0 1,0 0-1,0 1 1,0-1-1,0 1 1,0-1-1,0 1 0,0 0 1,0-1-1,3 3 1,-2-1 29,0 0 0,0 0 1,0 0-1,0 1 0,-1-1 0,1 1 1,-1-1-1,1 1 0,-1 0 0,0 0 1,0 0-1,0 0 0,0 0 0,-1 0 1,1 1-1,-1-1 0,0 0 0,0 1 1,0-1-1,-1 1 0,1 0 0,-1-1 1,0 1-1,0-1 0,0 1 1,0 0-1,0-1 0,-2 4 0,0 7 178,-1 0-1,-1-1 0,0 0 0,-1 0 1,0 0-1,-8 12 0,6-11-23,-1-1 0,0 1 0,-1-2-1,0 1 1,-2-1 0,1-1-1,-1 0 1,-17 13 0,27-23-217,0 0 1,0 0 0,0-1-1,0 1 1,0-1-1,0 1 1,0-1-1,0 1 1,0-1-1,0 1 1,0-1-1,0 0 1,0 0-1,-1 0 1,1 1-1,0-1 1,0 0 0,0 0-1,0-1 1,-2 1-1,2 0-19,1-1 0,-1 1 0,1-1 0,-1 0 0,0 1-1,1-1 1,-1 1 0,1-1 0,-1 0 0,1 1 0,0-1 0,-1 0 0,1 0 0,0 1 0,-1-1-1,1 0 1,0 0 0,0 0 0,0 1 0,0-1 0,-1-1 0,1-6-202,0 0 0,1 0 1,-1 0-1,4-11 0,22-92-931,-3 40 341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3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 19324,'16'-26'2145,"-13"30"-1241,-4 12-320,-12 23 1320,-3 8-439,3 8-609,1 4-272,9 6-336,3-3-128,6-10-360,6-8-320,4-14-776,2-5-265,0-12 1145,0-8-304,-5-12-192</inkml:trace>
  <inkml:trace contextRef="#ctx0" brushRef="#br0" timeOffset="1">225 290 18708,'8'0'340,"0"0"1,0-1-1,-1 1 0,1-2 0,0 1 1,-1-1-1,1 0 0,-1-1 0,0 1 1,1-1-1,-1-1 0,-1 0 0,1 0 1,0 0-1,-1 0 0,0-1 0,0 0 1,0-1-1,-1 1 0,7-11 1,-3 5-47,-1 0 1,0-1 0,10-20-1,-16 29-237,0-1 0,-1 1-1,0 0 1,0-1 0,0 1-1,0-1 1,0 0 0,-1 1 0,1-1-1,-1 0 1,0 1 0,0-1-1,0 0 1,-1 1 0,1-1-1,-1 0 1,0 1 0,0-1-1,-2-3 1,3 6-42,-1 0 1,0 0-1,1 0 1,-1 0-1,0 0 1,1 0-1,-1 0 1,0 0-1,0 1 0,0-1 1,0 0-1,0 0 1,0 1-1,0-1 1,0 1-1,0-1 1,0 1-1,0-1 0,0 1 1,0 0-1,0 0 1,0-1-1,0 1 1,-1 0-1,1 0 1,0 0-1,0 0 0,0 0 1,0 0-1,0 1 1,-1-1-1,1 0 1,0 1-1,0-1 1,0 0-1,0 1 0,0 0 1,0-1-1,-2 2 1,-3 2 13,0 0 0,1 1 1,-1-1-1,1 1 0,-6 7 1,1 0-20,1 0 1,0 0 0,1 0 0,1 1-1,0 0 1,1 1 0,-7 21 0,10-26-25,0 0 0,1 0 0,0 1 1,1-1-1,0 1 0,0-1 1,1 1-1,1-1 0,-1 1 1,1-1-1,1 1 0,5 16 0,-6-22-50,1 0 0,0 0-1,1 0 1,-1 0-1,1 0 1,-1-1-1,1 1 1,0-1 0,1 0-1,-1 0 1,0 0-1,1 0 1,0 0-1,-1-1 1,1 1-1,0-1 1,1 0 0,-1 0-1,0-1 1,7 2-1,-5-1-3,0-1-1,1 0 0,-1-1 0,0 1 1,0-1-1,0 0 0,1-1 1,-1 0-1,0 0 0,0 0 1,0 0-1,0-1 0,0 0 0,-1-1 1,7-2-1,36-30-380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18756,'1'-1'63,"0"1"-1,1 0 1,-1 0 0,0 0-1,0-1 1,0 1-1,0 0 1,0 1 0,0-1-1,1 0 1,-1 0 0,0 0-1,0 1 1,0-1 0,0 0-1,0 1 1,0-1 0,0 1-1,0 0 1,0-1-1,0 1 1,0 0 0,0-1-1,0 1 1,-1 0 0,1 0-1,0 0 1,0 1 0,3 3-28,-1 1 1,0-1-1,0 1 1,2 7 0,-1-3 132,76 211 1399,-28-74-1319,-49-139-207,0 0 1,0-1-1,1 1 0,8 10 0,-12-17-30,1 0-1,-1-1 1,1 1 0,-1 0-1,1-1 1,-1 1-1,1-1 1,0 1 0,-1-1-1,1 1 1,0-1 0,-1 0-1,1 1 1,0-1-1,0 0 1,-1 1 0,1-1-1,0 0 1,0 0-1,-1 0 1,1 0 0,0 0-1,1 0 1,-1 0 7,0-1 0,0 0 0,0 1 1,0-1-1,0 0 0,0 0 0,0 0 1,0 0-1,0 0 0,-1 0 0,1 0 1,0 0-1,-1 0 0,1 0 0,0-1 1,-1 1-1,0 0 0,1 0 0,0-3 1,9-34 271,-2-1 0,-1-1 1,1-43-1,2-4 90,-7 57-271,-3 20-82,1 0 0,0 0 0,1 0 0,0 0 1,1 0-1,6-16 0,-9 26-27,0 0 1,0-1-1,0 1 0,0 0 1,0 0-1,1 0 0,-1-1 0,0 1 1,0 0-1,0 0 0,0 0 0,0 0 1,1-1-1,-1 1 0,0 0 1,0 0-1,0 0 0,0 0 0,1 0 1,-1-1-1,0 1 0,0 0 1,1 0-1,-1 0 0,0 0 0,0 0 1,0 0-1,1 0 0,-1 0 1,0 0-1,0 0 0,1 0 0,-1 0 1,0 0-1,0 0 0,0 0 1,1 0-1,-1 0 0,0 0 0,0 0 1,1 1-1,6 9-1,2 15-18,-9-24 18,17 76-105,-14-55-402,1 0-1,2 0 1,11 31 0,-17-52 470,0-1 0,0 1 1,1-1-1,-1 0 1,0 1-1,0-1 0,0 1 1,0-1-1,0 0 1,1 1-1,-1-1 0,0 0 1,0 1-1,1-1 1,-1 0-1,0 1 0,1-1 1,-1 0-1,0 1 1,1-1-1,-1 0 0,0 0 1,1 1-1,-1-1 0,0 0 1,1 0-1,-1 0 1,1 0-1,-1 0 0,1 0 1,-1 1-1,0-1 1,1 0-1,-1 0 0,1 0 1,0 0-1,0-1-24,0 0-1,0 0 1,0 0-1,0 0 1,0-1-1,0 1 0,0 0 1,0 0-1,0-1 1,0 1-1,0-2 1,11-21-676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9993,'0'0'3849,"14"-3"-1943,89-22 814,-22 3-1839,1 4 1,1 4 0,126-7-1,-33 36-3227,-2 0-4511,-139-17 2858,-1-11-3352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70 491 19252,'-4'2'181,"1"1"0,0 0 0,0 0 0,0 0-1,0 0 1,0 0 0,1 1 0,-1-1 0,1 1 0,0 0 0,0-1 0,-1 6-1,-16 48 723,15-40-585,0 0 1,2 0-1,-2 32 0,4-43-282,0 0 0,0 0 0,1 0 0,-1 0 0,1 0-1,1 0 1,-1 0 0,1 0 0,0 0 0,1-1 0,-1 1-1,1-1 1,6 10 0,-8-13-18,0-1-1,0 0 0,0 0 1,1 0-1,-1 0 0,0 0 1,0 0-1,1 0 0,-1 0 1,1 0-1,-1-1 1,0 1-1,1-1 0,-1 1 1,1-1-1,0 1 0,-1-1 1,1 0-1,-1 0 1,1 0-1,-1 0 0,4 0 1,-3-1 16,1 0 1,0 0 0,0 0-1,0 0 1,-1 0 0,1-1 0,-1 0-1,1 1 1,-1-1 0,1 0-1,1-3 1,4-3 87,0-1 0,-1 0 0,0 0 0,-1-1 0,5-10 1,-3 5-21,-2 0 1,0 0 0,-1-1-1,-1 1 1,0-1 0,-1 0-1,-1-1 1,0 1 0,-1 0-1,-1 0 1,-1-1 0,0 1-1,-1 0 1,-6-25 0,0 18-221,8 22 104,0 1 0,0-1 0,0 1 0,0-1 0,-1 1 0,1-1-1,0 1 1,0-1 0,0 1 0,-1 0 0,1-1 0,0 1 0,0-1 0,-1 1 0,1 0 0,0-1 0,-1 1-1,1-1 1,0 1 0,-1 0 0,1 0 0,-1-1 0,1 1 0,-1 0 0,1 0 0,0-1 0,-1 1 0,1 0-1,-1 0 1,1 0 0,-1 0 0,1 0 0,-1 0 0,1 0 0,-1 0 0,1 0 0,-1 0 0,1 0 0,-1 0 0,1 0-1,-2 0 1,2 1-27,-1 0-1,1-1 0,-1 1 1,1 0-1,0 0 0,-1 0 1,1-1-1,0 1 0,0 0 1,-1 0-1,1 0 0,0-1 1,0 1-1,0 0 0,0 0 1,0 0-1,0 0 0,0 0 1,0-1-1,1 1 0,-1 0 1,0 0-1,0 0 0,1-1 1,-1 1-1,0 0 0,1 0 1,-1-1-1,1 1 0,-1 0 1,2 0-1,-1 2-89,1-1 0,-1 0 0,1 0 0,0 0-1,0 0 1,0 0 0,0 0 0,1 0 0,2 1 0,-2-2 50,0 1 0,0-1 1,0-1-1,0 1 0,0 0 0,1-1 1,-1 1-1,0-1 0,1 0 0,-1 0 1,0-1-1,0 1 0,1-1 1,-1 1-1,0-1 0,0 0 0,0 0 1,0 0-1,0-1 0,0 1 0,0-1 1,0 1-1,0-1 0,2-3 1,5-3 4,0-1 1,0 0 0,-1 0 0,13-19 0,-10 12 242,-1-2 1,-1 1 0,0-2-1,-1 1 1,-1-1-1,-1 0 1,6-24-1,-6 15 263,-2-1 0,-1 0-1,-1 0 1,-2-41 0,-1 67-388,0-1 0,-1 1 0,1 0 0,-1-1 1,0 1-1,0-1 0,0 1 0,-2-4 0,3 7-39,0 0 0,0-1 0,0 1 0,0 0-1,0 0 1,0 0 0,0 0 0,0-1-1,-1 1 1,1 0 0,0 0 0,0 0 0,0 0-1,0 0 1,0 0 0,0 0 0,-1-1 0,1 1-1,0 0 1,0 0 0,0 0 0,0 0-1,0 0 1,-1 0 0,1 0 0,0 0 0,0 0-1,0 0 1,0 0 0,-1 0 0,1 0 0,0 0-1,0 0 1,0 0 0,0 0 0,0 0-1,-1 0 1,1 0 0,0 0 0,0 0 0,0 0-1,0 0 1,-1 0 0,1 0 0,0 1-1,0-1 1,0 0 0,0 0 0,-6 19 50,3 7-56,2 1 0,0-1 1,2 0-1,1 1 0,8 40 0,-1-25-3,2-1-1,29 70 1,-5-37-5,-30-66-5,-1 0 0,1-1 0,0 0 0,1 0 0,0 0 0,13 12 0,-10-15-34,-5-9-4,-7-14-12,-8-2 42,0 1 0,-1 0 0,-2 1 0,0 1 1,-22-23-1,23 26 19,-55-55 42,43 46 197,-40-49 0,65 73-227,-1 0-1,1-1 1,0 1 0,-1-1-1,1 1 1,0-1-1,0 1 1,0 0 0,-1-1-1,1 1 1,0-1-1,0 1 1,0-1 0,0 1-1,0-1 1,0 1-1,0-1 1,0 1 0,0-1-1,0 1 1,0-1-1,0 1 1,0-1 0,0 1-1,0-1 1,1 1-1,-1-1 1,0 1 0,0-1-1,1 1 1,-1-1-1,0 1 1,1 0 0,-1-1-1,0 1 1,1 0-1,-1-1 1,0 1 0,1 0-1,-1-1 1,1 1-1,-1 0 1,1 0 0,-1-1-1,0 1 1,1 0-1,-1 0 1,1 0 0,-1 0-1,1 0 1,-1 0-1,1 0 1,0 0 0,38-6 154,-24 5-139,23-6-326,0-2 0,-1-1 0,37-16 0,-25 6 69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38 16307,'0'-1'176,"0"-1"0,0 0 0,0 1 0,0-1 0,0 1 0,-1-1 0,1 1 0,0-1 0,-1 1 0,1-1 0,-1 1 0,0 0 0,1-1 0,-1 1 0,0 0 0,0-1 0,0 1 0,0 0 0,0 0 0,0 0 0,0 0 0,0 0 0,0 0 0,-1 0 0,-1-2 0,1 3-37,0-1-1,0 1 1,0 0-1,0 0 1,0 0-1,0 0 1,0 0-1,0 0 1,0 0-1,0 0 1,0 1-1,0-1 1,0 1-1,0 0 1,1-1-1,-1 1 1,0 0-1,0 0 1,1 0-1,-1 0 1,-2 2-1,-3 4-36,-1 0 0,1 0-1,0 1 1,0 0 0,1 0-1,0 0 1,1 1 0,0 0-1,-8 19 1,6-11-117,1 0 0,1 1-1,0 0 1,-3 31 0,7-47 11,1-1 0,0 1 1,0-1-1,0 1 0,0 0 0,0-1 1,0 1-1,0-1 0,0 1 1,1-1-1,-1 1 0,1-1 0,-1 1 1,1-1-1,-1 1 0,1-1 1,0 1-1,0-1 0,0 0 0,0 0 1,0 1-1,0-1 0,0 0 1,0 0-1,0 0 0,0 0 1,1 0-1,-1 0 0,0 0 0,1-1 1,-1 1-1,1 0 0,-1-1 1,1 1-1,-1-1 0,3 1 0,5 0-9,1 0 0,-1-1-1,1 0 1,-1-1 0,12-1-1,9-1-3,-16 2 9,1 2 1,-1 0 0,1 0-1,-1 1 1,1 1-1,-1 1 1,17 6-1,-27-9 17,-1 0 0,1 1 0,-1-1 0,0 1 0,1 0 0,-1 0-1,0 1 1,0-1 0,0 1 0,0-1 0,-1 1 0,1 0 0,-1 0 0,1 0-1,-1 0 1,0 1 0,0-1 0,-1 0 0,1 1 0,-1-1 0,1 1 0,-1 0 0,0 0-1,-1-1 1,1 1 0,-1 0 0,1 0 0,-1 0 0,0-1 0,-1 1 0,1 0-1,-2 5 1,0-2 77,0 1 0,-1-1 0,0 1 0,-1-1 0,1 0 0,-1 0 0,-1-1 0,1 1 0,-1-1 0,0 0 0,-1 0 0,1-1 0,-10 8 0,0-1 171,-1-1 1,0 0-1,-1-1 1,-24 11 0,33-18-195,0 1 0,-1-1 1,1-1-1,-1 0 0,0 0 1,-10 1-1,18-3-136,-1 0 1,0 0-1,0 0 0,0 0 1,0 0-1,1 0 1,-1 0-1,0 0 0,0-1 1,0 1-1,1-1 1,-1 0-1,0 1 0,1-1 1,-1 0-1,0 0 1,1 0-1,-1 0 0,1 0 1,0 0-1,-1-1 1,1 1-1,0 0 0,0-1 1,-1 1-1,1-1 0,0 1 1,1-1-1,-1 0 1,0 1-1,0-1 0,1 0 1,-1 1-1,1-1 1,-1 0-1,1-3 0,-1-1-251,1 1 0,1 0-1,-1-1 1,1 1-1,-1 0 1,1 0-1,1 0 1,-1 0 0,3-6-1,23-43-890,3 6-223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76 554 18364,'-3'0'139,"0"1"0,0 0 0,0-1 0,1 1 0,-1 0 0,0 1 1,0-1-1,1 0 0,-1 1 0,1-1 0,-1 1 0,1 0 0,0 0 0,0 0 0,-1 0 0,1 0 0,1 0 1,-1 1-1,0-1 0,1 1 0,-1-1 0,1 1 0,-1 0 0,1-1 0,-1 6 0,-2 3 31,0 1 0,1 0 0,1-1 0,0 1 0,-1 12 0,3-14-140,0-1 0,1 1 1,0-1-1,1 0 0,0 0 0,0 0 1,1 0-1,6 16 0,-7-22-9,0 0 0,-1 1-1,1-1 1,1 0-1,-1 0 1,0-1-1,1 1 1,-1 0 0,1-1-1,0 0 1,4 3-1,-5-4 16,0 0 0,0 0-1,1 0 1,-1 0-1,0 0 1,1-1-1,-1 0 1,0 1-1,1-1 1,-1 0-1,0 0 1,1 0-1,-1 0 1,1-1-1,-1 1 1,0-1-1,1 1 1,3-3 0,-1 2 63,0-2 0,-1 1 0,1 0 0,-1-1 0,0 0 0,0 0 0,0 0 0,0-1 0,0 1 0,-1-1 0,0 0 0,1 0 0,3-7 0,-3 4 68,0-1 0,-1 1 1,0-1-1,0 0 0,-1 0 0,0 0 1,2-16-1,-3 12-28,0 0 1,-1 0 0,-1 0-1,0 0 1,0 0-1,-1 0 1,-1 1 0,0-1-1,0 0 1,-1 1 0,-9-18-1,-4 10-194,10 17-142,8 15-70,-1-10 215,1 1 0,0-1 0,1 0 0,-1 1 0,0-1 0,1 0 0,0 0 0,0 0 0,0 0 0,0 0 0,0-1 1,1 1-1,-1 0 0,1-1 0,-1 0 0,1 0 0,0 0 0,0 0 0,0 0 0,0 0 0,0-1 0,1 1 0,-1-1 0,0 0 0,1 0 0,6 0 0,-5 0 22,0-1 1,0 0 0,0-1-1,0 1 1,0-1-1,1 0 1,-2 0 0,1-1-1,0 0 1,0 1 0,0-2-1,-1 1 1,1 0-1,-1-1 1,0 0 0,1 0-1,-2 0 1,6-5 0,7-9 70,-1-1 0,-1 0-1,-1-1 1,-1-1 0,0 0 0,-2 0 0,0-1 0,9-29 0,-10 21 102,-1 0 0,-1-1-1,-1-1 1,-2 1-1,0-55 1,-4 76-110,-4-49 153,4 54-176,-1 1-1,0 0 1,1 0-1,-1 0 0,0-1 1,-1 1-1,1 0 0,-1 0 1,1 1-1,-1-1 0,0 0 1,0 0-1,0 1 1,-4-5-1,5 7-10,0-1 0,0 1 0,0-1-1,0 1 1,0-1 0,0 1 0,0 0 0,0-1 0,0 1 0,0 0 0,0 0-1,0 0 1,0 0 0,0 0 0,0 0 0,0 0 0,0 0 0,0 0 0,0 0-1,0 1 1,0-1 0,0 0 0,0 1 0,0-1 0,0 1 0,1-1 0,-1 1 0,0-1-1,0 1 1,0-1 0,0 1 0,1 0 0,-1 0 0,0-1 0,1 1 0,-1 0-1,1 0 1,-1 0 0,0 1 0,-3 4-15,0 1 1,1-1-1,-6 14 1,9-19 14,-10 27-34,2 0 1,1 0-1,-7 57 0,6 89-34,8-156 6,1-1 0,1 0 0,0 1 0,6 22 0,-7-36-22,1 0 0,-1 0 0,1 0 0,0-1 0,0 1 0,0-1 0,0 1 0,1-1 0,-1 0 0,6 6 0,-6-8-17,0 1 0,0-1 1,0 0-1,0 0 0,1 0 1,-1 0-1,0 0 0,1 0 1,-1 0-1,0-1 0,1 1 1,-1-1-1,1 0 0,-1 0 1,1 0-1,-1 0 0,1 0 1,-1 0-1,4-1 0,3-2-161,1 0 0,-1 0-1,0-1 1,0 0-1,0-1 1,-1 0-1,1-1 1,-1 1-1,-1-1 1,14-13 0,15-17-806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85 326 16211,'-1'-3'156,"-1"1"-1,0 0 0,1 1 1,-1-1-1,0 0 0,0 1 0,0-1 1,-1 1-1,1-1 0,-3-1 0,3 3-126,1 0 0,0-1 0,0 1-1,0 0 1,-1 0 0,1-1 0,0 1-1,0 0 1,-1 0 0,1 0 0,0 1-1,0-1 1,0 0 0,-1 0 0,1 1-1,0-1 1,0 0 0,0 1-1,0 0 1,0-1 0,0 1 0,0-1-1,0 1 1,0 0 0,-1 1 0,-1 1 88,0 1 1,0 0-1,0 0 0,1 1 1,0-1-1,0 0 1,0 1-1,0-1 1,1 1-1,0 0 0,0-1 1,0 1-1,0 7 1,-1 5 102,1 1 1,3 24-1,-1-33-192,0-1 0,0 1 0,1-1 0,1 1 0,-1-1 0,1 0 0,6 12 0,-8-19-10,0 1 0,0 0 0,0-1 0,0 1-1,0-1 1,0 1 0,0-1 0,0 0 0,0 1-1,1-1 1,-1 0 0,0 0 0,1 0 0,-1 0-1,1 0 1,0 0 0,-1 0 0,1-1 0,-1 1-1,1-1 1,0 1 0,0-1 0,-1 1 0,1-1 0,0 0-1,0 0 1,0 0 0,-1 0 0,1 0 0,0-1-1,0 1 1,-1 0 0,1-1 0,0 1 0,0-1-1,-1 0 1,1 1 0,-1-1 0,1 0 0,0 0-1,-1 0 1,2-2 0,5-3 95,-2 0 0,1 0-1,-1-1 1,0 1 0,0-2 0,-1 1 0,1-1 0,-2 1-1,7-15 1,1-5 411,13-47 1,-15 35-184,-2 0 1,-1 0 0,-2-1 0,-2 1 0,-1-1 0,-5-48 0,-3 54-126,1 25-123,5 10-91,-1-1 0,1 0 0,0 1 0,-1-1 0,1 0 0,-1 1 0,1-1 0,0 1 0,-1-1 0,1 0 0,0 1 0,0-1 0,-1 1 0,1-1 0,0 1 0,0-1 0,0 1 0,0-1 0,0 1 0,0-1 0,-1 1 0,1 0 0,-2 13-6,0 0 0,1 0 1,0 0-1,1 1 0,2 22 0,16 73-126,-12-79-179,2-1 1,13 35-1,-18-57 195,0 0 0,0-1 0,1 1-1,0-1 1,1 1 0,0-1 0,0-1-1,0 1 1,1-1 0,0 0 0,0 0 0,1 0-1,8 5 1,-12-9 67,1 0 0,0 0-1,0-1 1,-1 1 0,1-1 0,0 0-1,0 0 1,8 0 0,-6-1-63,0-1 1,0 1 0,1-2-1,10-2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87 20588,'-3'-10'495,"-1"1"-1,-1 0 0,0 1 0,0-1 1,-10-11-1,13 18-406,1 0 0,-1 0 0,0 0 0,-1 0 0,1 0 0,0 1 0,-1-1 0,1 1 0,0 0 0,-6-3 0,7 4-32,-1 0 1,1 0 0,-1-1-1,1 1 1,0 0 0,-1 0-1,1 0 1,-1 1 0,1-1 0,-1 0-1,1 0 1,0 1 0,-1-1-1,1 1 1,0-1 0,-1 1-1,1 0 1,0-1 0,0 1-1,-1 0 1,1 0 0,-1 1 0,-1 2-60,0 0 0,0 0 0,1 0 0,-1 0 0,1 0 0,0 0 1,0 1-1,1-1 0,-1 1 0,1-1 0,0 1 0,0-1 0,0 1 1,1 9-1,-1-2-130,1 1 1,1-1 0,0 0 0,5 21-1,-4-24-16,0 0 0,1-1 0,0 1 0,1-1 0,9 16 0,-12-21 111,1-1-1,-1 0 0,0-1 0,1 1 0,0 0 1,0 0-1,-1-1 0,1 1 0,0-1 0,0 1 1,0-1-1,1 0 0,-1 0 0,0 0 0,0 0 1,1 0-1,-1-1 0,0 1 0,1-1 0,-1 1 1,0-1-1,1 0 0,-1 0 0,1 0 0,-1 0 1,1 0-1,2-1 0,6-2-38,-6 2 69,0-1-1,-1 1 1,1 0 0,0 0 0,0 1 0,0-1 0,0 1-1,0 0 1,0 1 0,0-1 0,-1 1 0,1 0 0,0 0-1,0 0 1,-1 1 0,9 4 0,4 3 11,-1 2 1,-1 0-1,0 1 0,-1 0 1,0 1-1,0 1 1,-2 0-1,14 19 0,0 6 32,0 2 0,21 46 0,-35-60 267,19 52 0,-28-69-137,-1 0 0,1 1 1,-2-1-1,1 1 0,-1-1 1,-1 1-1,0-1 1,-2 17-1,1-25-102,1 1 1,-1-1-1,1 1 1,-1-1-1,0 1 1,0-1-1,0 0 1,0 0-1,0 1 1,-1-1-1,1 0 0,-1 0 1,1 0-1,-1 0 1,0 0-1,1-1 1,-1 1-1,0 0 1,0-1-1,-1 1 0,1-1 1,0 0-1,0 0 1,-1 0-1,1 0 1,0 0-1,-1 0 1,1-1-1,-1 1 0,1-1 1,-1 0-1,0 0 1,1 0-1,-4 0 1,-1-1 47,-1 0-1,1 0 1,-1-1 0,1 0 0,0 0-1,0 0 1,0-1 0,0-1 0,0 1 0,-7-6-1,-3-4-135,0-1-1,0-1 1,2 0-1,0-1 0,1-1 1,0 0-1,2-1 1,0 0-1,1-1 0,1 0 1,0-1-1,2 0 1,0-1-1,-9-40 0,16 53-163,0 0 0,0 0 0,1 0 0,0 0 0,1 0 0,-1 0 0,2 0 0,-1 1-1,1-1 1,0 0 0,1 1 0,0 0 0,0-1 0,0 1 0,1 0 0,0 0 0,0 1-1,1-1 1,9-9 0,17-17-508,1-5-138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235 115 11402,'-6'-3'435,"-1"-1"-1,1 1 0,-1 0 0,0 0 0,0 1 0,0 0 0,0 0 0,0 1 1,0-1-1,0 2 0,0-1 0,-1 1 0,1 0 0,0 0 0,0 1 0,-1 0 1,1 1-1,-13 4 0,14-4-256,1 0 1,0 1-1,0 0 1,0 0-1,0 0 1,0 0-1,1 1 1,-1 0-1,1 0 1,0 0-1,0 1 1,1-1-1,-1 1 1,1 0-1,0 0 1,0 0-1,1 0 1,-1 1-1,1-1 1,1 1-1,-1-1 0,1 1 1,-2 11-1,2-13-155,1 0 0,0 0-1,0 1 1,0-1-1,0 0 1,0 0-1,1 0 1,0 0-1,0 0 1,0 0 0,0 0-1,1 0 1,0 0-1,-1 0 1,1-1-1,1 1 1,-1 0-1,0-1 1,1 0-1,0 0 1,0 0 0,4 4-1,-4-5-7,1 0-1,-1 0 1,1 0 0,0 0-1,0-1 1,0 0-1,0 0 1,0 0 0,0 0-1,0 0 1,0-1 0,1 0-1,-1 0 1,0 0-1,0 0 1,0-1 0,0 1-1,1-1 1,-1 0-1,0 0 1,0-1 0,4-1-1,0-1 80,0 0 0,-1-1 0,0 1-1,0-1 1,0-1 0,-1 1 0,1-1-1,-1 0 1,0-1 0,-1 1 0,0-1-1,0 0 1,0-1 0,-1 1 0,0-1 0,-1 0-1,1 0 1,2-13 0,-4 15-30,0-1 0,-1-1 0,0 1 0,0 0 0,-1 0 0,1 0 0,-2 0 0,1-1-1,-1 1 1,0 0 0,-1 0 0,1 0 0,-1 0 0,-1 0 0,1 1 0,-1-1 0,-1 1 0,1-1 0,-1 1 0,0 0 0,0 1 0,-7-8 0,10 11-84,-1 1 1,1 0 0,-1-1-1,1 1 1,-1 0-1,1 0 1,-1 0-1,0 0 1,1 0-1,-1 0 1,0 0-1,0 0 1,0 1-1,-2-1 1,3 1-18,0 0 1,1 0 0,-1 0-1,0 0 1,1 0-1,-1 0 1,0 1 0,1-1-1,-1 0 1,0 0 0,1 1-1,-1-1 1,1 0-1,-1 1 1,1-1 0,-1 1-1,1-1 1,-1 1 0,1-1-1,-1 1 1,1-1-1,-1 1 1,1-1 0,0 1-1,-1 0 1,1 1 0,-1 1-161,0 0 0,0 0 0,1 0 0,0 0 0,-1 0 0,1 0 0,0 1 0,1-1 0,-1 0 0,1 0 1,-1 0-1,1 0 0,0 0 0,0 0 0,3 6 0,-3-6 10,0 0 1,1 0-1,0 0 1,-1 0-1,1 0 1,1-1-1,-1 1 0,0-1 1,1 1-1,-1-1 1,1 0-1,-1 0 1,1 0-1,0 0 0,0 0 1,0 0-1,0-1 1,0 0-1,1 0 0,-1 0 1,0 0-1,1 0 1,-1 0-1,0-1 1,1 0-1,-1 1 0,1-1 1,-1-1-1,0 1 1,7-2-1,20-11-970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62 13451,'0'-1'73,"0"1"0,0-1 0,0 0 0,0 1 0,0-1 0,0 0 0,0 1 0,0-1 0,0 1 1,-1-1-1,1 0 0,0 1 0,0-1 0,0 1 0,-1-1 0,1 0 0,0 1 0,-1-1 0,1 1 0,-1-1 0,1 1 0,-1 0 0,1-1 0,0 1 1,-1-1-1,1 1 0,-1 0 0,0-1 0,0 1 0,0 0 6,0 0-1,0 1 1,1-1 0,-1 0-1,0 1 1,0-1 0,0 1 0,0-1-1,1 1 1,-1-1 0,0 1-1,1 0 1,-1-1 0,0 1 0,1 0-1,-2 1 1,-2 4 248,0 0 1,0 0-1,1 0 0,-4 10 0,3-1 12,0 1 0,0-1 0,2 1 0,-2 30 0,4-39-251,0 0-1,0 0 1,0-1 0,1 1-1,0 0 1,1-1 0,0 1-1,0-1 1,0 1 0,0-1 0,1 0-1,0 0 1,1 0 0,3 6-1,-6-11-36,0 0-1,0 1 0,0-1 0,0 0 1,0 0-1,0 0 0,0 0 0,1 0 1,-1 0-1,0-1 0,1 1 0,-1 0 1,0-1-1,1 1 0,-1-1 0,1 1 1,-1-1-1,1 0 0,-1 1 0,1-1 1,-1 0-1,1 0 0,-1 0 0,3-1 1,-1 0 32,-1 0 0,0 0 0,0 0 0,0 0 0,1-1 1,-1 1-1,-1-1 0,1 1 0,0-1 0,0 0 0,-1 0 1,1 0-1,2-3 0,2-5 217,-1 0 1,1-1-1,-2 1 1,0-1-1,4-14 1,-5 12-83,0 0 0,-2 0 0,1 0 0,-2 0 0,0 0 0,-1-14 0,0 19-220,0 0 0,-1 0 0,0 1 0,0-1 0,0 0 0,-1 1 0,0 0 0,-1 0 0,1 0 0,-1 0 0,-7-8 0,-8 0-746,9 11-343,10 4 1054,-1 0 0,1 0 0,0 0-1,0 0 1,0 0 0,0 0 0,0 0 0,0 0 0,-1 0 0,1 0 0,0 0-1,0 0 1,0 0 0,0 0 0,0 1 0,0-1 0,0 0 0,0 0-1,-1 0 1,1 0 0,0 0 0,0 0 0,0 0 0,0 0 0,0 0 0,0 0-1,0 0 1,0 1 0,0-1 0,0 0 0,0 0 0,0 0 0,0 0-1,-1 0 1,1 0 0,0 0 0,0 1 0,0-1 0,0 0 0,0 0 0,0 0-1,0 0 1,0 0 0,0 0 0,0 1 0,0-1 0,1 0 0,-1 0-1,0 0 1,0 0 0,0 0 0,0 0 0,0 0 0,0 1 0,1 0-76,0 0 0,0-1 0,-1 1 0,1 0 1,0 0-1,0 0 0,0-1 0,0 1 0,1 0 0,-1-1 1,0 1-1,0-1 0,0 1 0,0-1 0,1 0 0,-1 0 1,0 1-1,0-1 0,1 0 0,-1 0 0,0 0 1,0 0-1,1 0 0,1-1 0,15-4-790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66 285 13691,'0'0'65,"-1"-1"-1,1 1 1,0 0 0,0-1-1,0 1 1,-1 0 0,1 0 0,0-1-1,0 1 1,-1 0 0,1 0-1,0 0 1,-1-1 0,1 1 0,0 0-1,-1 0 1,1 0 0,0 0-1,-1 0 1,1 0 0,0 0 0,-1 0-1,1-1 1,0 1 0,-1 0-1,1 1 1,0-1 0,-1 0-1,1 0 1,0 0 0,-1 0 0,1 0-1,0 0 1,-1 0 0,-12 12 929,-4 16 629,13-16-1175,-1-1 0,1 1 0,1 1 0,-2 15 0,3-21-347,2-1-1,-1 1 1,1 0-1,0 0 1,0 0-1,1 0 1,0 0-1,0-1 1,3 9-1,-4-14-84,1 0 1,-1-1-1,0 1 0,0 0 1,1 0-1,-1 0 0,1 0 1,-1-1-1,0 1 0,1 0 1,-1 0-1,1-1 0,0 1 1,-1 0-1,1-1 1,0 1-1,-1-1 0,1 1 1,0-1-1,0 1 0,-1-1 1,1 1-1,0-1 0,0 0 1,0 1-1,0-1 0,-1 0 1,1 0-1,0 0 0,0 1 1,0-1-1,0 0 0,0 0 1,0 0-1,0-1 0,-1 1 1,1 0-1,0 0 0,0 0 1,0-1-1,0 1 1,0 0-1,-1-1 0,2 0 1,2-2 60,0 1 1,0-1 0,0 0 0,-1-1-1,1 1 1,-1-1 0,4-4 0,4-9 139,0 0 0,-1-1 1,-1 1-1,-1-2 1,0 1-1,-1-1 0,7-33 1,-8 21 40,-2 0 0,-1 0-1,-1-1 1,-2-37 0,-6 22-4,6 44-241,0 1 0,0 0 0,-1 0-1,0 0 1,1 0 0,-1 0 0,0 0 0,0 0 0,0 0 0,0 0 0,0 0 0,0 1 0,-1-1-1,1 0 1,-1 1 0,1-1 0,-1 1 0,-2-3 0,3 4-11,1 0 0,-1 0 0,1 0 0,-1 0-1,1 0 1,-1 0 0,1 0 0,-1 0 0,1 0 0,-1 0 0,1 0 0,-1 0 0,1 0-1,-1 0 1,1 1 0,0-1 0,-1 0 0,1 0 0,-1 1 0,1-1 0,0 0 0,-1 1-1,1-1 1,0 0 0,-1 1 0,1-1 0,0 0 0,-1 1 0,1-1 0,0 1 0,0-1-1,-1 1 1,1-1 0,0 0 0,0 2 0,-7 20 19,4 2-10,0 0 0,2 0 0,0 0 0,6 48 0,-3-58-4,0 1 0,2 0 0,-1-1 0,2 0 0,0 0 0,0 0 0,1-1 1,1 1-1,12 16 0,-16-26-54,0 1 0,1-1 0,0 0 0,0 0 0,0-1 0,0 1 0,0-1 1,1 0-1,-1 0 0,1 0 0,0-1 0,0 0 0,0 0 0,0 0 0,0 0 0,1-1 0,-1 0 0,0 0 1,11 0-1,-9-1-133,1-1 1,-1 0-1,0 0 1,0-1-1,0 0 1,0 0-1,-1-1 1,1 1-1,-1-2 1,1 1 0,-1-1-1,0 0 1,0 0-1,8-8 1,-6 5 25,1-2 1,-2 1 0,1-1 0,-1-1 0,-1 1-1,0-1 1,0 0 0,6-15 0,11-39-784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1426 0 16476,'-3'1'157,"1"-1"0,0 1 0,-1 0 1,1 0-1,0 0 0,0 0 0,0 0 1,-1 1-1,1-1 0,1 1 1,-1-1-1,0 1 0,0 0 0,0 0 1,1-1-1,-1 1 0,0 3 1,-25 40 1173,21-32-546,-2 1-98,-20 44 1198,26-54-1771,1 1 1,-1-1-1,1 1 0,0 0 1,0 0-1,0-1 1,1 1-1,0 0 1,0 0-1,0 6 0,1-8-105,0-1-1,0 1 0,1-1 1,-1 0-1,0 1 0,1-1 1,-1 0-1,1 0 0,0 0 0,0 0 1,0 0-1,0-1 0,0 1 1,0 0-1,0-1 0,1 1 1,-1-1-1,0 0 0,1 0 0,-1 0 1,5 1-1,8 2-109,-1 0-1,23 2 1,-31-5 84,18 2-166,44-3 1,-43 0 28,40 3-1,-64-3 159,0 1-1,0-1 0,0 0 1,1 0-1,-1 0 0,0 1 1,0-1-1,0 1 0,0-1 1,0 1-1,0-1 0,0 1 1,0 0-1,0-1 0,0 1 1,-1 0-1,1 0 0,0-1 1,0 1-1,-1 0 0,1 0 1,0 0-1,-1 0 0,1 0 1,0 2-1,-1-1 22,1 1 1,-1 0-1,0-1 1,0 1-1,0-1 1,0 1-1,0-1 1,0 1-1,-1-1 1,1 1-1,-2 2 1,-3 8 141,0-1 0,0 0 0,-11 15 0,16-26-165,-16 26 212,-2-1 0,-40 46-1,49-61-338,-1-1-1,-1-1 0,0 0 0,0 0 0,-1-1 0,0 0 0,0-1 0,0-1 1,-15 6-1,-12-1-292</inkml:trace>
  <inkml:trace contextRef="#ctx0" brushRef="#br0" timeOffset="1">0 1938 15883,'16'-11'911,"-2"0"0,1-1 0,24-26-1,9-9 312,312-241 2437,22 20-2294,-120 86-993,69-57-261,-14-16-320,-281 224-83,-2-1 1,-1-2 0,-1-1 0,50-75-1,-79 106 147,0-1-1,-1 1 1,1-1-1,-1 0 0,0 0 1,0 0-1,1-6 1,-3 11 123,0-1 1,0 1 0,0-1-1,0 1 1,0-1 0,0 0-1,0 1 1,0-1-1,-1 1 1,1-1 0,0 1-1,0-1 1,0 1 0,-1-1-1,1 1 1,0-1 0,0 1-1,-1-1 1,1 1 0,-1-1-1,1 1 1,0-1 0,-1 0-1,-1 1 0,1-1 0,0 1 1,0 0-1,-1-1 0,1 1 0,0 0 0,0-1 0,-1 1 0,1 0 0,0 0 0,-1 0 0,1 0 0,0 1 0,-2-1 0,-31 8-528,-6 9-30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86 369 11674,'-4'-12'232,"-24"-80"2157,-24-142 0,52 232-2323,-1-1 1,1 0 0,-1 1 0,1-1 0,0 0 0,0 1 0,0-1-1,1 0 1,0-3 0,-1 6-54,1 0 0,-1 0 0,0 0 0,1 0-1,-1 0 1,0 0 0,1 0 0,-1 0 0,1 0 0,-1 0 0,0 0 0,1 0 0,-1 1-1,0-1 1,1 0 0,-1 0 0,0 0 0,0 0 0,1 1 0,-1-1 0,0 0-1,1 0 1,-1 1 0,0-1 0,0 0 0,0 1 0,1-1 0,-1 0 0,0 1-1,0-1 1,0 0 0,0 1 0,1-1 0,-1 0 0,0 1 0,0 0 0,26 52 285,50 132-196,121 278 250,32-13-1657,-222-439 1074,-6-10 111,1 1 1,-1 0-1,0-1 1,0 1-1,0 0 0,0 0 1,0 0-1,0 0 1,-1 0-1,1 0 1,0 2-1,-1-4 109,0 1 0,0-1 0,0 0-1,0 0 1,0 0 0,0 0 0,0 0 0,0 1 0,0-1 0,0 0 0,0 0-1,0 0 1,0 0 0,0 0 0,0 1 0,0-1 0,0 0 0,0 0 0,-1 0-1,1 0 1,0 0 0,0 1 0,0-1 0,0 0 0,0 0 0,0 0 0,0 0-1,0 0 1,-1 0 0,1 0 0,0 0 0,0 1 0,0-1 0,0 0 0,0 0-1,-1 0 1,1 0 0,0 0 0,0 0 0,0 0 0,0 0 0,0 0 0,-1 0-1,1 0 1,0 0 0,0 0 0,0 0 0,0 0 0,0 0 0,-1 0 0,1 0-1,0 0 1,0 0 0,0-1 0,0 1 0,0 0 0,-1 0 0,-12-6-257,11 5 175,-26-14-492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6854,'0'0'4794,"1"9"-4249,9 54 1024,-4-35-56,-1 1-1,1 31 1,-12 67-746,3-84-747,1 1 1,2-1-1,10 80 1,3-44 72,3 132 1,-17 83 224,-1-181-327,-29 565 222,3-136-73,9 391-1315,21-487 1174,-10 614 7,2-774 57,9-230 39,1-1 0,3 0-1,17 62 1,-16-89-83,0 1 0,-3-1 0,0 2 0,-1-1 0,-2 0 0,-2 1 0,0-1 0,-2 1 0,-1-1 0,-8 34-1,6-43 22,1 1 0,1 0-1,1 0 1,0 0 0,2 1-1,3 36 1,-2-55-40,0 0 1,0 0-1,0 0 1,1-1-1,-1 1 0,1 0 1,-1-1-1,1 1 1,3 3-1,-3-3 1,1-1 1,-1 1-1,0 0 0,-1 0 1,1 1-1,0-1 0,-1 0 1,2 6-1,-2-7 43,0 1 0,1-1 0,-1 1 0,1-1 0,-1 0-1,1 1 1,0-1 0,0 0 0,0 0 0,0 0 0,0 0 0,1-1 0,-1 1 0,0-1-1,1 1 1,-1-1 0,1 0 0,0 0 0,-1 0 0,1 0 0,4 0 0,66 14-57,-62-13 53,136 26-151,73 8-1000,410 43 315,-180-33 5,-123-19 424,243 56 132,-143-18 91,-85-18 125,348 2 0,1527-66 18,-1706 10-3,1471-36-332,446 57 1030,-1499 28-685,180 2 3,-41-24-103,0-1 0,-561-35 228,-309 7-76,200 10 1151,-166 2-3614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3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12939,'-1'8'223,"1"1"1,0-1 0,1 1-1,-1-1 1,2 1-1,-1-1 1,1 1 0,1-1-1,-1 0 1,1 0 0,1 0-1,8 14 1,5 5 70,1 0-1,23 25 1,-29-38-284,21 28 18,3-3 0,42 38 0,-65-65-21,2 0 0,-1-1 0,2-1 0,-1 0 0,1-1 0,1-1 1,-1-1-1,1 0 0,31 8 0,-44-14 23,1 0 0,0-1 0,0 1 1,0-1-1,-1 0 0,1 0 1,0 0-1,0-1 0,0 0 0,-1 0 1,1 0-1,0 0 0,-1-1 1,1 0-1,-1 0 0,8-4 0,-6 1 45,-1 1 0,0-1-1,-1 0 1,1 0-1,-1 0 1,0 0-1,0-1 1,0 0 0,-1 0-1,0 0 1,4-11-1,4-14 259,-1-2 0,-1 0-1,5-50 1,3-107 166,-14 145-416,3-44 114,-2 8-132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17220,'6'-3'1480,"4"11"-1056,1 5-232,9 13 1336,4 6-1191,14 12-225,2 8-56,11 10-168,-3 3-32,1-2-153,-3 1-79,-7-4-376,-5-3-96,-13-12 552,-6-7-192,-9-16 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439 958 15419,'18'0'1313,"5"-11"-857,6-7-184,4-11 400,2-2-88,4-8-240,-1 1-176,-6 3-496,-2 2-192,-13 6-1216,-5 4 1439,-12 7-279,-2 1-200</inkml:trace>
  <inkml:trace contextRef="#ctx0" brushRef="#br0" timeOffset="1">8 422 17564,'-6'0'1496,"4"-21"-944,6-10-192,10-8 648,4-7-191,8-4-289,2-4-200,3 2-560,3 4-368,-3 10 544,-2 11-144,-5 12-136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158 325 16508,'-4'-3'139,"0"0"1,0 0-1,0 1 1,0-1-1,0 1 1,-1 0-1,1 1 1,-1-1 0,1 1-1,-1 0 1,0 0-1,1 0 1,-1 0-1,0 1 1,0 0 0,-9 1-1,11 0-94,-1-1 0,1 1 1,0 1-1,-1-1 0,1 0 0,0 1 0,0 0 1,0-1-1,0 1 0,1 0 0,-1 1 0,0-1 0,1 0 1,0 1-1,-1-1 0,1 1 0,0 0 0,0 0 1,0 0-1,1 0 0,-1 0 0,1 0 0,0 1 0,-1 2 1,-1 6-30,0 0 0,1 0 0,1 0 0,0 0-1,1 0 1,0 0 0,0 0 0,2 0 0,-1 0 0,6 16 0,-5-18-22,1 0 1,0 0-1,1 0 0,0-1 0,1 0 0,0 1 0,0-2 0,1 1 0,0-1 0,0 0 0,1 0 0,11 10 0,-15-16 25,0 0-1,0 0 1,-1 0 0,1-1-1,0 1 1,0-1-1,1 1 1,-1-1-1,0 0 1,0 0-1,1-1 1,-1 1 0,0-1-1,1 1 1,-1-1-1,1 0 1,-1 0-1,0-1 1,1 1-1,-1-1 1,0 1 0,1-1-1,-1 0 1,0-1-1,0 1 1,0 0-1,0-1 1,0 0-1,0 0 1,0 0 0,0 0-1,-1 0 1,4-4-1,3-3 129,-1 0-1,0 0 0,0-1 1,-1-1-1,0 1 1,-1-1-1,0 0 0,4-13 1,-2 3 136,-2 0 0,-1 0 0,0 0 0,-2 0 0,0-1 0,-1 1 0,-2-1 0,0 0 0,-5-38 0,1 40-83,0 0 0,0 0-1,-2 0 1,-1 1-1,0 0 1,-1 1 0,-1-1-1,-1 2 1,-1-1 0,-20-25-1,27 38-164,-1 0 0,0 0 0,0 0 0,-8-5 0,13 10-36,-1-1 0,0 0 1,1 1-1,-1-1 0,0 0 0,0 1 1,0-1-1,0 1 0,0 0 0,0-1 0,0 1 1,0 0-1,0 0 0,0-1 0,0 1 0,0 0 1,0 0-1,0 0 0,0 0 0,0 0 1,0 0-1,1 0 0,-1 1 0,0-1 0,0 0 1,0 0-1,0 1 0,0-1 0,0 1 0,0-1 1,0 1-1,0-1 0,1 1 0,-1 0 1,0-1-1,0 1 0,1 0 0,-1-1 0,0 1 1,0 1-1,-1 2-16,1 0 1,-1 0 0,1 0-1,0 0 1,1 0 0,-1-1-1,1 2 1,-1-1 0,1 0-1,0 0 1,1 0 0,0 6-1,14 52-202,-13-55 185,8 27-343,1-1 0,2 0-1,19 36 1,-26-58 133,1 0 0,0 0 0,0-1 0,1 0 0,0 0 0,1-1 0,0 0 0,0-1 0,1 0 0,0 0 0,0-1 0,15 7 0,-20-11 105,1-1 0,-1 0 0,1 0-1,10 2 1,22-4-720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16243,'1'2'57,"0"-1"-1,0 1 1,0 0-1,0-1 0,0 1 1,1-1-1,-1 1 1,1-1-1,-1 0 1,1 1-1,-1-1 0,1 0 1,0 0-1,-1 0 1,1 0-1,0 0 0,0-1 1,0 1-1,0 0 1,0-1-1,0 0 0,-1 1 1,1-1-1,0 0 1,0 0-1,0 0 0,0 0 1,0 0-1,0-1 1,0 1-1,0 0 0,0-1 1,0 0-1,0 1 1,0-1-1,0 0 0,-1 0 1,1 0-1,2-2 1,-1 1 29,0 0-1,0-1 1,0 0 0,0 1 0,0-1 0,-1 0 0,1 0 0,-1 0 0,0-1-1,0 1 1,0-1 0,-1 1 0,1-1 0,-1 1 0,0-1 0,0 0 0,0 0-1,0 0 1,0 1 0,-1-5 0,-1 3 65,1 1-1,-2 0 1,1-1 0,0 1-1,-1 0 1,0 0 0,0 0-1,0 0 1,0 0 0,-1 1-1,0-1 1,-4-4 0,7 7-115,-1 0 1,0 0 0,0 0 0,0 0-1,1 1 1,-1-1 0,0 0 0,0 0-1,0 1 1,0-1 0,0 1 0,0-1 0,0 1-1,0-1 1,-1 1 0,1 0 0,0-1-1,0 1 1,0 0 0,0 0 0,0 0-1,-1 0 1,1 0 0,0 0 0,0 0-1,0 0 1,0 0 0,-1 1 0,1-1-1,0 0 1,0 1 0,0-1 0,0 1 0,0-1-1,0 1 1,0 0 0,0-1 0,0 1-1,0 0 1,0 0 0,1 0 0,-1 0-1,0 0 1,1-1 0,-1 1 0,0 0-1,1 0 1,-1 1 0,1-1 0,-1 0-1,0 2 1,-1 3-24,1-1-1,-1 1 0,1 0 1,0 1-1,0-1 1,1 0-1,0 0 1,0 0-1,0 0 1,1 0-1,0 0 0,0 0 1,0 0-1,4 9 1,-4-11-20,0-1 0,0 1 0,1 0 0,-1-1-1,1 1 1,0-1 0,0 0 0,0 1 0,0-1 0,0 0 0,1 0 0,0 0 0,-1-1 0,1 1 0,0-1 0,0 1 0,1-1 0,-1 0 0,0 0 0,1 0 0,-1-1 0,1 1 0,5 0 0,-6-2 3,0 0 1,0-1 0,1 1-1,-1-1 1,0 0 0,0 0-1,0 0 1,0 0 0,0-1-1,0 1 1,0-1 0,-1 0-1,1 1 1,-1-2 0,1 1-1,-1 0 1,1 0 0,-1-1-1,3-4 1,7-8-6,-2 0-1,11-19 1,-18 28 7,11-20 1,-10 17-5,0 1-1,0 1 0,1-1 1,7-9-1,-11 16 4,-1 1 1,1-1 0,0 1-1,-1-1 1,1 1-1,0-1 1,-1 1 0,1-1-1,0 1 1,-1 0 0,1-1-1,0 1 1,0 0-1,0-1 1,-1 1 0,1 0-1,0 0 1,0 0-1,0 0 1,0 0 0,0 0-1,-1 0 1,1 0 0,0 0-1,0 0 1,0 1-1,-1-1 1,1 0 0,0 0-1,0 1 1,0-1-1,-1 1 1,1-1 0,0 1-1,-1-1 1,1 1 0,0-1-1,-1 1 1,2 0-1,3 5-10,0 0-1,0 0 0,7 11 1,-1-1-3,-7-11 14,0-1-1,0 1 0,1-1 1,0 0-1,8 5 0,-12-8 9,1 0 0,-1 0 0,1 0 0,0 0 0,-1-1 0,1 1 0,0-1 0,0 1 0,-1-1 0,1 0 0,0 0 0,0 1 0,0-1 0,-1 0 0,1-1 0,0 1 0,0 0 0,-1 0 0,1-1 0,0 1 0,0-1 0,-1 0 0,1 1 0,2-3 0,0 0 11,0 0 0,0-1 0,0 0 0,-1 0 0,0 0 0,0 0 0,0-1 0,0 1 0,-1-1 0,1 1 0,2-9 0,16-58 130,-21 71-146,5-24 38,-4 15-53,1 1 0,0 0 0,1 0-1,-1 0 1,2 0 0,6-13 0,-10 21-8,1-1-1,-1 1 1,1-1-1,-1 0 1,1 1 0,-1-1-1,1 1 1,-1-1 0,1 1-1,-1 0 1,1-1 0,0 1-1,-1-1 1,1 1-1,-1 0 1,1 0 0,0-1-1,0 1 1,-1 0 0,1 0-1,0 0 1,-1 0 0,1 0-1,0 0 1,0 0-1,-1 0 1,1 0 0,0 0-1,-1 0 1,1 0 0,0 0-1,0 1 1,-1-1 0,1 0-1,0 1 1,-1-1-1,1 0 1,-1 1 0,1-1-1,0 1 1,-1-1 0,1 1-1,-1-1 1,1 1 0,-1-1-1,0 1 1,1 0-1,5 6-349,0 0-1,-1 0 1,6 10-1,-4-7-164,-3-4 356,0 0 1,0 0-1,1-1 0,0 1 1,6 4-1,5-5-430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20020,'8'24'294,"1"-1"-1,0 0 1,2-1-1,0-1 1,2 1-1,0-2 1,30 36-1,9 1-94,69 58 1,-69-69-334,82 95 0,-115-120 100,-40-59 94,-2 0 1,-2 1 0,-55-62 0,73 91-34,0 0 0,-1 1 0,-11-8 0,41 39 145,-8-13-154,1 0 1,1 0 0,22 10 0,-31-18-17,0 1-1,0-1 1,1-1 0,-1 1 0,1-1-1,0-1 1,0 1 0,-1-2 0,1 1-1,12-1 1,-18 0 10,0-1 0,0 1 0,-1-1 0,1 1 0,0-1 0,0 0 0,-1 1 0,1-1 0,-1 0 0,1 0 0,-1 0 0,1-1-1,-1 1 1,1 0 0,-1-1 0,0 1 0,0 0 0,0-1 0,0 1 0,0-1 0,0 0 0,0 1 0,0-1 0,-1 0 0,1 0 0,-1 1 0,1-1 0,-1 0-1,0 0 1,1 0 0,-1 0 0,0 1 0,0-1 0,-1 0 0,1-4 0,-1 2 46,1-1 0,-1 0 0,0 0 1,0 0-1,-1 1 0,1-1 0,-1 0 0,0 1 0,0-1 0,-1 1 1,1 0-1,-7-8 0,9 12-55,0 0 0,0 0 0,0 0 0,0 0 1,0-1-1,0 1 0,0 0 0,0 0 0,0 0 0,-1 0 0,1-1 1,0 1-1,0 0 0,0 0 0,0 0 0,-1 0 0,1 0 0,0 0 1,0-1-1,0 1 0,0 0 0,-1 0 0,1 0 0,0 0 0,0 0 1,0 0-1,-1 0 0,1 0 0,0 0 0,0 0 0,0 0 0,-1 0 0,1 0 1,0 0-1,0 0 0,0 0 0,-1 0 0,1 0 0,0 0 0,0 0 1,0 1-1,0-1 0,-1 0 0,1 0 0,0 0 0,0 0 0,0 0 1,0 0-1,-1 0 0,1 1 0,0-1 0,0 0 0,0 0 0,0 0 1,0 0-1,0 1 0,0-1 0,0 0 0,-1 0 0,1 0 0,0 1 1,0-1-1,0 0 0,1 17 68,1-7-64,1 0 0,0-1 0,0 1 0,1-1 0,0 1 0,1-1 0,0-1-1,0 1 1,1-1 0,0 0 0,1 0 0,12 12 0,-14-16-77,-1 0-1,1-1 1,0 1-1,1-1 0,-1 0 1,0 0-1,1-1 1,-1 0-1,1 0 1,0 0-1,0-1 1,0 1-1,0-1 1,0-1-1,0 1 0,0-1 1,0 0-1,0-1 1,0 1-1,0-1 1,0 0-1,9-3 1,-9 1-61,0 1 0,1-1 1,-2 0-1,1-1 1,0 1-1,-1-1 0,1 0 1,-1-1-1,0 1 1,-1-1-1,1 0 0,-1 0 1,5-8-1,3-14-508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13347,'2'1'266,"1"0"1,-1 0-1,0 0 0,1 0 1,-1 1-1,0-1 1,0 0-1,0 1 0,0 0 1,0-1-1,-1 1 1,1 0-1,0 0 0,-1 0 1,0 0-1,3 4 1,1 2 628,70 91 2353,162 202-910,-210-271-2274,-8-7-10,1-2 0,0 1 0,40 29 0,-59-50-48,0-1 1,-1 1-1,1-1 0,0 1 0,0-1 0,-1 1 0,1-1 1,0 0-1,0 1 0,-1-1 0,1 0 0,0 0 0,0 0 1,0 0-1,0 0 0,0 0 0,0 0 0,0 0-3,-1 0 1,0 0-1,1 0 0,-1-1 1,0 1-1,0 0 0,0 0 0,1-1 1,-1 1-1,0 0 0,0-1 0,0 1 1,1 0-1,-1 0 0,0-1 0,0 1 1,0 0-1,0-1 0,0 1 1,0-1-1,0 1 0,0 0 0,0-1 1,0 1-1,0 0 0,0-1 0,0 1 1,-8-27 100,-3 3-25,-2 0 1,0 2-1,-25-32 1,-56-56 150,88 103-228,-1-1 1,0 2-1,-1-1 0,0 1 1,0 0-1,-10-5 0,5 9-7,13 2 5,0 0 0,-1 1 0,1-1 0,0 0 0,0 0-1,0 1 1,0-1 0,-1 0 0,1 1 0,0-1 0,0 0 0,0 0-1,0 1 1,0-1 0,0 0 0,0 1 0,0-1 0,0 0-1,0 1 1,0-1 0,0 0 0,0 0 0,0 1 0,0-1-1,0 0 1,0 1 0,1-1 0,-1 0 0,0 0 0,0 1 0,0-1-1,0 0 1,0 0 0,1 1 0,-1-1 0,0 0 0,1 1-1,4 5-8,0 0 0,1 0-1,-1-1 1,1 1 0,1-1-1,-1-1 1,1 1 0,12 6-1,-1-2-17,0-1-1,31 10 1,-38-15 24,0-1 1,1 1 0,-1-2-1,0 0 1,1 0-1,-1-1 1,1 0 0,-1-1-1,0 0 1,1-1-1,-1 0 1,14-6 0,-18 6 1,-1-1 0,1 0 0,-1 0 0,0 0 0,0-1 0,0 0 0,0-1 1,-1 1-1,0-1 0,0 0 0,0 0 0,0-1 0,-1 1 0,0-1 1,0 0-1,0 0 0,-1 0 0,0-1 0,0 1 0,3-14 0,-4 15-5,-1 1-1,0-1 0,0 1 0,0-1 1,0 0-1,-1 1 0,0-1 0,0 0 1,0 0-1,0 1 0,-1-1 0,0 0 1,0 1-1,0-1 0,-2-4 0,3 8 5,-1 0-1,1 1 0,0-1 1,0 1-1,-1 0 0,1-1 1,0 1-1,-1-1 0,1 1 1,0-1-1,-1 1 1,1 0-1,-1-1 0,1 1 1,-1 0-1,1-1 0,0 1 1,-1 0-1,1 0 0,-1-1 1,1 1-1,-1 0 0,0 0 1,1 0-1,-1 0 0,1 0 1,-1 0-1,1 0 0,-1 0 1,0 0-3,0 1 0,0-1 0,0 1 1,0-1-1,0 1 0,0 0 0,1-1 1,-1 1-1,0 0 0,1 0 1,-1-1-1,0 1 0,1 0 0,-1 1 1,-2 3-15,0 1 1,1-1-1,0 0 1,-2 10 0,1-1 16,2 1 1,0-1 0,0 1 0,1 0-1,1-1 1,1 1 0,0-1 0,1 0-1,0 1 1,1-1 0,0 0 0,2-1-1,-1 1 1,12 18 0,-13-27 8,1 1 0,-1-1 0,1-1 0,0 1 0,0-1 0,0 0 1,0 0-1,1 0 0,0-1 0,10 5 0,5 1-92,42 9 1,-46-14-29,1 1 1,-2 0-1,33 16 1,-35-12 137,1 0 1,-2 1 0,1 0-1,-1 1 1,-1 1 0,0 0-1,-1 1 1,0 0 0,-1 0 0,0 1-1,-2 1 1,1-1 0,-2 1-1,0 1 1,0 0 0,-2 0-1,0 0 1,-1 0 0,0 1 0,-1 0-1,0 22 1,-3-35 39,0-1 0,0 1 0,0-1 0,-1 0 1,1 1-1,-1-1 0,0 0 0,0 0 0,0 1 0,-1-1 0,1 0 0,-1 0 1,1 0-1,-1 0 0,-4 4 0,5-6-25,-1 1-1,0-1 1,1 0-1,-1 1 1,0-1-1,0 0 1,0 0 0,0 0-1,0-1 1,0 1-1,0 0 1,0-1 0,0 1-1,0-1 1,0 0-1,-1 0 1,1 0-1,0 0 1,0 0 0,0 0-1,0 0 1,0-1-1,-1 1 1,1-1 0,-3-1-1,-5-2 15,1-1 1,-1 0-1,1-1 0,1 0 0,-1 0 0,1-1 1,0 0-1,1 0 0,-11-13 0,-2-6-169,-31-49 0,36 50-248,1-2 0,1 1 0,1-2-1,2 1 1,1-1 0,1-1 0,1 0-1,1 0 1,2 0 0,1-1 0,1 1 0,2-1-1,4-39 1,1 34-314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17044,'-21'-5'2072,"17"2"-1240,4 1-392,10 2 1625,10 0-1601,11 0-64,-1 2-160,9-2-408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1703 6025,'85'-42'2119,"-2"-3"1,125-90-1,-29-8 2043,-34 20-3753,97-70 18,-214 174-445,1 2 0,0 1 0,1 1 0,1 1 0,0 2 0,1 1 0,36-7 0,2 5-265,69-25 0,-116 31 274,-1-2 0,0-1 0,-1-1 0,0 0 0,0-2 0,35-28 0,58-74 222,-88 86-152,1 1-1,1 2 0,1 0 0,55-36 0,59-8-15,-101 51 28,0-2 1,60-39 0,-74 40-19,-2-2 0,0-2 1,-2 0-1,0-1 0,-2-2 0,0 0 1,-2-1-1,31-60 0,-50 88-58,-1-1 0,0 1 0,0 0 0,0 0 0,0 0-1,0 0 1,0-1 0,0 1 0,0 0 0,0 0 0,0 0 0,0 0 0,0-1 0,0 1-1,-1 0 1,1 0 0,0 0 0,0 0 0,0-1 0,0 1 0,0 0 0,0 0-1,0 0 1,0 0 0,0 0 0,-1 0 0,1-1 0,0 1 0,0 0 0,0 0 0,0 0-1,0 0 1,0 0 0,-1 0 0,1 0 0,0 0 0,0 0 0,0 0 0,0 0-1,-1 0 1,1 0 0,0 0 0,0 0 0,0 0 0,0 0 0,-1 0 0,1 0 0,0 0-1,0 0 1,0 0 0,0 0 0,-1 0 0,1 0 0,0 0 0,0 0 0,0 0-1,0 0 1,0 0 0,-1 0 0,1 1 0,0-1 0,0 0 0,0 0 0,0 0 0,0 0-1,-12 5-15,-73 50 26,23-13 23,-183 120 80,-1 1-71,-518 310 142,532-327 3,-103 60-18,-13-26-506,239-132 220,-153 92 0,226-117 137,1 2-1,1 1 0,2 2 1,0 1-1,2 1 0,2 2 1,-44 60-1,10 3 213,90-131-314,1 2 0,2 1 0,1 1 0,2 2-1,73-50 1,213-109-690,-174 108 596,-21 9 26,326-176-2008,-355 202 1786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9:4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9722,'86'-61'984,"-8"5"-856,-5 2-272,-16 4 400,-6 4-304,-9 10-336,-3 4-120,-3 3 32,-2 1 152,-2 2 288,-1 5 176,-2 6 184,-1 5-24,-7 6-280,-1 4-184,-4 3 304,-3 3-184,-7 1-216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16828,'0'0'24,"0"0"0,-1 0 0,1-1 0,0 1 0,-1 0 0,1 0 1,0 0-1,-1 0 0,1 0 0,0-1 0,-1 1 0,1 0 0,0 0 0,-1 0 1,1 0-1,0 0 0,-1 0 0,1 0 0,0 0 0,-1 0 0,1 0 1,-1 0-1,1 1 0,0-1 0,-1 0 0,1 0 0,0 0 0,-1 0 0,1 0 1,0 1-1,0-1 0,-1 0 0,1 0 0,0 1 0,-1-1 0,1 0 0,0 0 1,0 1-1,0-1 0,-1 0 0,1 1 0,0-1 0,0 0 0,0 1 1,0-1-1,0 0 0,-1 1 0,1-1 0,0 0 0,0 1 0,4 20-29,-1-15 11,0 0 0,0-1 0,0 0-1,1 1 1,0-1 0,0-1 0,0 1 0,1 0 0,0-1-1,8 6 1,10 6-24,26 14 0,-39-24 14,72 38-40,55 35-167,-121-68 17,0 1 0,0 1 1,-1 0-1,-1 2 0,23 26 1,-34-37 111,0 0 0,0-1 1,-1 1-1,1 0 0,-1 0 0,0 1 1,0-1-1,0 0 0,0 1 1,-1-1-1,0 1 0,0-1 1,0 1-1,-1 0 0,1-1 1,-1 1-1,0 0 0,0-1 1,-2 8-1,-9 14-461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8968,'1'2'150,"0"0"0,0 0 0,0 0-1,0 0 1,0 0 0,0-1 0,0 1-1,0 0 1,1-1 0,-1 1 0,1 0-1,-1-1 1,1 0 0,0 1 0,0-1-1,-1 0 1,1 0 0,0 0 0,0 0-1,0 0 1,0 0 0,0-1-1,0 1 1,3 0 0,62 15 102,-59-15-78,98 12-324,-66-9-2,47 10 0,-86-14 168,0 0 0,-1 0 1,1 0-1,0 0 0,-1 0 0,1 0 0,0 1 0,0-1 1,-1 0-1,1 1 0,0-1 0,-1 0 0,1 1 1,-1-1-1,1 1 0,0-1 0,-1 1 0,1-1 1,-1 1-1,1-1 0,-1 1 0,1-1 0,-1 1 0,0 0 1,1-1-1,-1 1 0,0 0 0,1 1 0,-1-1 54,-1 0 0,1 1 0,0-1 0,-1 0 0,1 0 0,-1 0-1,1 0 1,-1 1 0,0-1 0,1 0 0,-1 0 0,0 0 0,0 0-1,0 0 1,-1 0 0,-43 32 2368,42-31-2262,-158 107 3868,135-89-6648,-44 47 1,49-44-1882,0-4-2396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1967 14635,'-12'21'923,"10"-9"-559,2-12-355,0 1-1,1-1 1,-1 0-1,0 0 1,0 1 0,1-1-1,-1 0 1,0 0 0,0 0-1,1 1 1,-1-1 0,0 0-1,0 0 1,1 0-1,-1 0 1,0 1 0,1-1-1,-1 0 1,0 0 0,1 0-1,-1 0 1,0 0 0,1 0-1,-1 0 1,0 0-1,1 0 1,-1 0 0,0 0-1,1 0 1,-1 0 0,0 0-1,0-1 1,1 1-1,7-3 110,0 0-1,-1 0 1,1-1-1,-1 0 1,0 0-1,10-9 1,-13 11-92,401-303 868,-51 36-984,87-56-492,-120 87 124,122-119 71,-24-22-8,-395 355 282,-14 14 30,0 0 0,0 1 0,1 0 0,1 1-1,-1 0 1,15-7 0,-26 15 79,0 0-1,0 0 0,0 0 0,0 0 0,0 1 1,0-1-1,0 0 0,-1 0 0,1 0 1,0 0-1,0 0 0,0 1 0,0-1 0,0 0 1,0 0-1,0 0 0,0 0 0,0 1 1,0-1-1,0 0 0,0 0 0,0 0 0,1 0 1,-1 1-1,0-1 0,0 0 0,0 0 1,0 0-1,0 0 0,0 0 0,0 1 1,0-1-1,0 0 0,0 0 0,1 0 0,-1 0 1,0 0-1,0 0 0,0 0 0,0 0 1,0 0-1,1 1 0,-1-1 0,0 0 0,0 0 1,0 0-1,0 0 0,0 0 0,1 0 1,-1 0-1,0 0 0,0 0 0,0 0 1,0 0-1,1 0 0,-1 0 0,0 0 0,-11 16-68,-15 13 92,-1-1 1,-1-2 0,-50 37-1,-104 57 345,121-81-236,-682 396 1497,167-88-840,559-336-813,1 1-1,1 0 1,0 2-1,-21 22 0,26-14-88,9-21 111,1-1-1,0 1 1,0-1 0,0 1 0,0-1-1,0 1 1,0-1 0,0 1 0,0-1-1,0 1 1,0-1 0,0 1 0,1-1-1,-1 1 1,0-1 0,0 1 0,0-1-1,1 0 1,-1 1 0,0-1 0,0 1-1,1-1 1,-1 0 0,0 1 0,1-1-1,-1 0 1,0 1 0,1-1 0,-1 0-1,1 1 1,-1-1 0,1 0 0,-1 0-1,1 1 1,-1-1 0,0 0 0,1 0-1,-1 0 1,1 0 0,-1 0 0,2 0-1,10 0-117,-1-2 0,1 1-1,0-2 1,-1 1 0,1-2-1,-1 1 1,21-11 0,45-23-498,-3-3 0,93-65 0,-117 71 444,114-70-311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3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2951 147 11346,'-156'21'1063,"-263"73"0,-345 177 193,661-231-1136,-45 17 5,-187 101 0,-85 117-66,330-209-17,-105 99 1,142-113 2,3 2 0,-85 116 0,123-153-36,1 1 1,1 0-1,0 1 1,1 0 0,1 0-1,-9 35 1,15-45-11,1 0 0,0 0 0,0 1 0,0-1 0,1 0 0,1 0 0,0 0 0,0 0 0,1 0 0,0 0 0,0 0 0,1 0 0,0-1 0,0 1 0,1-1 0,1 0 0,7 12 0,0-5-17,0-2 0,0 1 0,1-1 0,1-1 0,0-1 0,1 0 0,0-1 0,1 0 0,0-1 0,0-1 0,1 0 0,0-2 1,27 8-1,-3-4-36,0-1 0,0-3 0,1-1 1,77-2-1,-44-7-8,-1-4 0,0-3 0,0-3 0,108-35 0,277-131 170,203-162 751,-583 295-732,366-224 768,-22-23-610,-260 160-1027,-128 101 29,-2-2-1,38-48 1,-62 72 456,-2-1 0,1 1 0,-1-1-1,-1 0 1,0-1 0,6-20 0,-11 27 162,1-1 1,-1 0 0,0 0-1,0 0 1,-1 0-1,1 0 1,-2 0-1,1 0 1,-1 0 0,0 0-1,-1 0 1,1 0-1,-1 1 1,-5-12 0,2 8 32,-1 1 0,-1-1 0,1 1 1,-1 1-1,-1-1 0,0 1 0,0 0 0,0 1 1,-1 0-1,-11-7 0,-7-3 99,-1 1 0,-43-17-1,14 11 619,-99-24-1,-64 0 648,-29-6-627,136 15-481,113 37-193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5:0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10226,'-16'13'121,"1"1"-1,1 0 0,0 1 0,0 1 1,2 0-1,0 0 0,1 2 1,-12 24-1,-4 24-242,3 1 0,-24 105 0,-2 146-557,45-259 429,3-1 0,2 1 0,10 85 0,-6-120 127,0 0 0,1 0 0,2 0 0,0-1 1,2 0-1,0 0 0,1-1 0,2 0 0,0-1 0,30 39 0,-31-48 59,1-1-1,0-1 0,0 0 0,1-1 1,0 0-1,1-1 0,0 0 1,0-1-1,0-1 0,1 0 0,0-1 1,0-1-1,1 0 0,17 1 0,61 3-91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5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1366 8370,'53'-55'960,"-3"-3"-1,64-95 1,-94 121-605,-1-1 0,-2-1 0,-1 0 0,-2-1 1,-1-1-1,-2 0 0,7-40 0,-12 42-264,-2 0-1,-1 0 1,-2 0 0,-1 0 0,-2 0 0,-1 0 0,-11-46 0,8 56-243,-1 0 0,-1 1 0,-1 0 0,-1 0 0,-1 1 0,-1 1 0,-1 0 0,-1 0 0,-1 1 0,-32-33 0,27 34-96,-1 2 0,0 0 0,-1 1 0,-1 2 0,-1 0 0,0 1 0,0 2 0,-1 0 0,0 2 0,-30-8 0,4 6-183,-1 2 0,0 2 1,0 3-1,-66 2 0,12 6 146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5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742 116 6833,'-44'-23'1974,"-2"2"-1,0 2 1,-80-20-1,115 35-1851,-1 1-1,0 1 0,0 0 1,0 0-1,-1 2 0,1-1 1,0 1-1,0 1 0,0 0 1,0 1-1,0 1 0,0-1 1,0 2-1,0 0 1,1 0-1,0 1 0,0 0 1,0 1-1,1 0 0,-1 1 1,1 0-1,-14 14 0,4-1-108,1 0 0,1 1-1,1 0 1,1 2-1,1 0 1,1 0 0,1 2-1,1 0 1,1 0 0,2 1-1,0 0 1,2 1-1,0-1 1,2 2 0,1-1-1,0 41 1,3-36-30,3 0 0,0 0 0,2-1 0,1 1 1,2-1-1,1 0 0,1 0 0,2-1 0,1 0 0,1-1 1,2-1-1,1 0 0,38 50 0,-39-59-13,1 0-1,1-2 1,1 0-1,0-1 1,2 0 0,-1-2-1,2 0 1,30 14-1,-34-20 8,0-1 1,0-1-1,1-1 0,0 0 0,0-2 0,0 0 0,0 0 0,0-2 1,1 0-1,-1-2 0,35-4 0,-24-1 5,-2-1 0,1-1-1,-1-1 1,0-2 0,-1-1 0,0 0-1,-1-2 1,26-20 0,-11 5 7,-2-2 0,-1-1 0,63-72 0,-83 84 0,-1-1 0,-1 0 0,-1-1 1,-1-1-1,-1 0 0,-1-1 0,13-38 0,-19 44-15,-1-1-1,0 1 1,-1-1 0,-2 0-1,0 0 1,0 0-1,-2 0 1,0 0-1,-2 1 1,0-1-1,-6-20 1,0 11-32,-1 1 0,-2 1 0,0 0 0,-2 0 0,-1 2 0,-1-1 0,-1 2 0,0 0 0,-2 1 0,-1 1 0,-1 1 0,0 1 0,-2 1 0,0 0 0,-45-24 0,54 35 31,-1 1 1,1 0 0,-1 1 0,0 1-1,-25-4 1,-3 6-78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4:5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17 607 11498,'-16'3'886,"26"-1"-486,30-2-183,89-4 266,362-20 405,490-53 21,608 25-834,-348 15-76,267 18-205,-348 17-32,74-49-462,-55 2 299,-303 45-98,-449 7-319,-229-4 143,484 16-2144,-134 7 2603,1-30 228,-173-19-1008,-3-22 587,166-16 631,500-23-114,-674 52-34,56-4 140,-2 22 437,-399 18-483,-1 0-1,1 2 0,24 4 1,-38-4-135,0-1 0,0 1 0,0 0 0,0 1 0,0 0-1,0 0 1,0 0 0,-1 1 0,0-1 0,0 1 0,0 0 0,0 1 0,7 8 0,-2-2-134,-10-14 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5:2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6649,'15'2'761,"-1"-1"-497,6 6-136,4-4 1008,7-1-1032,8-1-24,5-1-32,1 0-16,7-3 0,2 0-88,3-2-704,1-2 688,1-1-72,1 0-64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5:2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8858,'691'16'2049,"-54"1"-1799,700-39-3682,-1170 17 3082,719 19 831,-627 2 178,909 44 1199,260-63-2812,485-45-611,-415 48 951,-1322-1 608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5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8674,'-9'6'787,"5"-4"-457,1 0-1,0 0 1,-1 1 0,1-1-1,0 0 1,0 1-1,1 0 1,-1 0 0,0 0-1,-2 5 1,5-7-291,1 0-1,-1 0 1,1 0 0,0 0-1,-1 0 1,1 0 0,0-1 0,0 1-1,-1 0 1,1 0 0,0-1-1,0 1 1,0 0 0,0-1 0,0 1-1,0-1 1,0 1 0,0-1-1,0 0 1,0 1 0,1-1 0,1 0-1,26 6-29,-17-5 35,-1-1 0,0-1 0,20-2 0,-23 1-6,-1 1-1,1 0 1,0 1-1,-1 0 1,1 0-1,0 0 1,-1 1 0,1 0-1,10 4 1,16 5 2,0-1 0,47 6 0,-8-2-34,-2-2-36,2-3 0,130-3-1,-97-4 37,170 28-73,-184-16 32,96 3 1,-26-15 14,215 8-61,-3-8 71,1-24 34,-175 9 6,23-2-22,236-11 1,219 0-89,-552 20 43,487-18-146,-601 25 182,104 2-12,-99-1 12,0 1 0,0 0 0,-1 2-1,29 9 1,-43-12 2,1-1-2,-1 1 1,1 0-1,0 0 0,-1 0 1,1 1-1,-1-1 0,0 0 1,1 1-1,-1 0 1,0 0-1,0-1 0,0 1 1,3 4-1,-5-6-3,0 0 1,0 1-1,0-1 0,0 0 1,0 0-1,0 0 0,0 0 1,0 1-1,0-1 0,0 0 1,0 0-1,0 0 0,0 0 1,0 0-1,-1 1 0,1-1 1,0 0-1,0 0 0,0 0 1,0 0-1,0 0 0,0 0 1,-1 0-1,1 1 0,0-1 1,0 0-1,0 0 0,0 0 1,-1 0-1,1 0 0,0 0 1,0 0-1,0 0 0,0 0 1,-1 0-1,1 0 0,0 0 1,0 0-1,0 0 0,0 0 1,0 0-1,-1 0 0,1 0 1,0 0-1,0 0 0,0 0 1,0-1-1,-1 1 0,1 0 1,0 0-1,0 0 0,0 0 1,0 0-1,0 0 0,0 0 1,-1-1-1,1 1 0,0 0 1,0 0-1,0 0 1,0 0-1,0 0 0,0-1 1,-12-9-22,1-12-28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5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487 236 6577,'-20'6'81,"0"2"-1,1 0 0,1 1 0,-1 1 0,1 1 0,1 0 0,0 1 0,1 1 0,0 1 0,1 0 1,1 1-1,0 1 0,1 0 0,-16 26 0,3-1-12,3 2 1,1 1-1,2 0 1,2 1-1,3 1 1,-13 57-1,12-23-48,4 0 0,-5 157 0,17-191 34,2-1 1,2 1-1,19 87 0,-13-100-20,0 0-1,2-1 0,1 0 1,2-1-1,36 57 0,-17-42-34,2-2-1,1-1 1,3-1-1,1-3 1,2-1-1,2-3 1,1-1-1,79 43 1,-71-49 49,0-4 1,2-1 0,1-3-1,0-3 1,78 14-1,7-9 121,154 4 0,494-13 198,-577-14-319,297-14 26,-380 4-53,244-55 0,-274 41-8,-2-5-1,161-72 0,-217 82-4,-1-2 1,-1-2-1,-1-2 0,-1-1 0,-2-2 0,-1-2 0,-1-1 1,41-49-1,-57 57 8,-1-1-1,-1 0 1,-1-1 0,-2-1 0,0 0-1,-2-1 1,-1 0 0,-1-1 0,-1 0-1,-2 0 1,-1-1 0,-1 1 0,-1-43-1,-4 44 49,0 0 0,-2 0-1,-2 1 1,0-1 0,-2 1 0,-1 0-1,-1 1 1,-1 0 0,-1 0-1,-1 1 1,-2 1 0,0 0 0,-2 0-1,-27-30 1,2 10 69,-3 2 0,-72-56 0,-112-58 95,93 76-112,-4 6 1,-3 5 0,-157-51-1,111 58-117,-3 9 0,-199-30 0,218 59-535,-202-3 0,-173 40-750,2 42 229,7 21 669,522-73 391,-184 28-28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10090,'0'0'891,"3"-10"620,4-25-328,-7 33-1016,0 1 0,0-1 0,1 0 0,-1 0 0,1 1 0,-1-1 0,1 0 0,0 1 0,0-1 0,0 0 0,0 1 0,0-1 0,0 1 0,0-1 0,0 1 0,0 0 0,1 0-1,-1-1 1,1 1 0,-1 0 0,1 0 0,1-1 0,-2 3-124,0-1-1,-1 0 0,1 1 0,-1-1 1,1 1-1,0-1 0,-1 0 0,1 1 1,-1 0-1,1-1 0,-1 1 1,0-1-1,1 1 0,-1 0 0,1-1 1,-1 1-1,0 0 0,0-1 0,1 1 1,-1 0-1,0-1 0,0 1 1,0 0-1,0-1 0,0 1 0,0 0 1,0 0-1,0 0 0,1 29 322,-1-26-208,-3 92 156,-28 179 0,31-305-8166,-1 11 4631,1-21-4048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6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8426,'93'-6'1025,"-69"6"-747,0-1 0,0-1 1,36-9-1,48-18 586,216-50 95,329-8-826,4 40-580,-428 41 96,356 34-1,-531-23 342,840 67-82,257 47 58,-318-13 606,-504-69-279,-192-21-251,0-6 0,187-10 0,249-74 40,-153 15-44,488-8-40,-201 20 39,98 12-16,-764 36-17,-9 2 10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6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9362,'0'9'311,"-1"-4"-137,1-1 0,0 0 0,0 0 0,1 1-1,0-1 1,-1 0 0,3 6 0,-2-9-139,0 1 0,0-1 0,0 0 0,0 1 0,0-1 0,0 0 0,0 0 0,0 1 0,1-1 0,-1 0 0,1 0-1,-1-1 1,0 1 0,1 0 0,0 0 0,-1-1 0,1 1 0,-1-1 0,1 1 0,0-1 0,-1 0 0,3 0 0,30 3 42,1-1-1,-1-3 1,0 0 0,42-9 0,-51 7-56,327-56 44,-51 5-46,824-42 227,-340 121-193,-255 27-32,3-26-39,-326-25 19,434 10 30,-149 3-24,-49-3-6,395-31 109,-293-4 76,909 1 46,-102 57-68,-1316-33-149,692 66 279,-6 47-220,-393-65-41,387 7 0,-506-47-8,453 1 92,-421-17-80,271-20 143,-413 20-135,110 8-1,-153 0-38,9 0-5,1-2 1,-1-3 0,85-17-1,-119 13-11,38-16 0,19-6 61,-89 30-35,1 0 0,-1 0 0,1 0 0,-1-1 0,1 1 0,-1 0 0,1 0 0,-1 0 0,1-1 0,-1 1 0,1 0 0,-1 0 0,0-1 0,1 1 0,-1 0-1,1-1 1,-1 1 0,0-1 0,1 1 0,-1 0 0,0-1 0,0 1 0,1-1 0,-1 1 0,0-1 0,0 1 0,0-1 0,1 0 0,-5-16 0,2 8 39,-4-12 27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6:0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7537 405 5513,'-619'-92'296,"-1290"-64"2616,741 42-663,873 86-3470,-1 13-1,-381 30 1,3 46 1141,9 45-274,563-83 190,1 5 1,-169 70-1,201-66 149,2 3 0,1 2 0,2 4 1,-91 74-1,109-77 38,1 2 1,2 2 0,-68 87-1,99-112-10,1 0 1,1 0-1,0 1 0,1 1 0,1-1 0,1 1 0,0 0 0,2 1 0,0 0 0,1 0 0,1 0 0,1 0 0,1 0 1,1 1-1,2 22 0,2-14-8,2-1 0,1 0 1,1 0-1,1-1 0,2 0 0,0-1 1,2 0-1,1 0 0,26 35 0,-1-10-9,2-3 0,2-1 0,63 53 0,-38-44 85,4-3-1,1-3 1,3-3 0,127 57 0,-98-59 25,2-6 0,2-4 0,198 37 1,348 14 371,908 31-559,2-57-397,555-59-3668,-1334-20 3380,-530 11 716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6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2542 361 9770,'-164'-44'664,"-15"0"-560,-9 0-72,-15 4 240,-1-1-112,-17 7-136,-5 1-8,5 11-152,-3 0-312,-13 8 392,3 1-32,-7 3-64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6:0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10258,'2'0'94,"1"-1"-1,-1 1 1,1-1-1,-1 1 1,0-1-1,1 0 1,-1 0-1,0 0 1,1-1-1,-1 1 1,0 0-1,0-1 1,0 0-1,0 1 1,2-3-1,8-6 398,-2 5-418,0 0-1,0 1 1,1 0-1,0 1 1,-1 0-1,1 0 1,0 1-1,0 1 0,0 0 1,15 0-1,14 3-8,60 10 0,-77-8-19,115 14-15,243 2 0,-77-31-58,55 1 17,1 28-262,180 73-778,-98-12 223,-421-75 802,365 58-205,-297-43 230,-1 4 1,106 43-1,-159-52 3,0 2 0,-1 2 0,0 1 0,-2 2 0,0 1 0,-2 1 0,0 2 0,27 30 0,-44-41 10,-1 1 0,-1 1 1,0 0-1,-1 1 0,0-1 1,-2 2-1,12 30 0,-16-34 21,-1 1 1,0 0-1,0 0 0,-2 0 1,1 0-1,-2 0 0,0 0 1,-1 1-1,-1-1 0,-6 26 1,2-22 6,0-1 1,-2 0 0,0 0-1,-1-1 1,0 0-1,-2 0 1,0-1 0,0-1-1,-2 0 1,-27 26 0,-2-4 7,-2-2 0,-72 45 0,24-25-5,-124 53 0,-109 27 120,95-54 24,-352 77 1,-255-1-85,782-147-108,-458 56-76,372-61 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08:1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98 9898,'0'0'0,"0"0"1,0 0-1,0 0 1,0 0-1,0 0 0,0 0 1,0 0-1,0 0 1,0 0-1,0 0 0,0 0 1,-1 0-1,1 0 0,0-1 1,0 1-1,0 0 1,0 0-1,0 0 0,0 0 1,0 0-1,0 0 0,0 0 1,0 0-1,0 0 1,0 0-1,0 0 0,0 0 1,0 0-1,0 0 0,0-1 1,0 1-1,0 0 1,0 0-1,0 0 0,0 0 1,0 0-1,0 0 1,0 0-1,1 0 0,-1 0 1,0 0-1,0 0 0,0 0 1,0 0-1,0 0 1,0 0-1,0 0 0,0 0 1,0 0-1,0 0 0,0 0 1,0-1-1,0 1 1,0 0-1,0 0 0,1 0 1,-12 2 68,-21 7 135,-10 7 49,0 2-1,1 2 1,1 1 0,0 3 0,-50 39-1,27-13 158,3 4-1,-65 73 0,111-111-356,1 1-1,0 0 0,2 1 1,0 0-1,0 1 0,2 0 0,1 1 1,0-1-1,1 2 0,1-1 1,1 1-1,1 0 0,-2 38 1,5-33-53,2-1 0,0 0 0,2 0 0,1 0 1,1 0-1,1 0 0,1-1 0,1 0 1,1 0-1,1-1 0,18 29 0,-8-19-10,1-2 0,2-1 0,1 0 0,1-2 0,35 31 0,-22-28-6,0-1 1,3-2-1,68 37 1,-30-27 3,1-3 0,1-4 1,133 33-1,-77-34 3,207 18-1,-285-43 5,0-3-1,0-1 1,0-4-1,0-2 1,80-17-1,-110 14-4,0-1-1,-1-1 1,0-1-1,-1-1 1,30-19-1,-38 19-2,0-2 0,-1 0 0,0 0 0,-1-2-1,-1 0 1,0-1 0,19-29 0,-24 29 0,0-1 0,-1 0 1,-1-1-1,-1 0 0,-1-1 1,8-30-1,-9 18 3,0 1 1,-3-1-1,0-52 1,-7 3 15,-5 0 1,-25-112-1,22 138 34,-2 0 0,-2 1 1,-3 1-1,-2 0 0,-3 2 0,-31-52 0,38 76-49,0 1-1,-2 1 0,-1 1 0,-1 1 0,-1 1 0,-1 0 0,-1 2 0,-1 1 0,0 1 0,-2 1 0,0 1 0,-44-19 0,28 20-76,0 2 1,-1 2-1,0 1 1,0 3-1,-67-3 0,-23 4-60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12251,'62'6'2505,"-18"-1"-1835,593 2 1741,-517-9-2283,803-40-340,-222 6 48,541-56 0,-1180 86 48,150-13-133,317 13-1,-458 10 292,575 14 224,-571-25-214,-73 7-55,-1 0 1,1 0-1,-1 0 0,1-1 0,-1 1 0,1-1 0,-1 1 0,1-1 0,-1 0 0,1 0 1,-1 0-1,0 1 0,1-1 0,-1 0 0,0 0 0,0-1 0,0 1 0,0 0 0,0 0 1,0-1-1,0 1 0,0 0 0,0-1 0,-1 1 0,1-1 0,0 1 0,-1-1 0,0 1 1,1-1-1,-1 1 0,0-1 0,1 1 0,-1-1 0,0 0 0,0 1 0,-1-1 0,1 1 1,0-1-1,0 0 0,-1 1 0,0-3 0,-9-28-10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10266,'4'-4'246,"0"1"1,1 0-1,-1 0 0,1 0 1,0 0-1,0 1 0,0 0 1,8-2-1,48-11 639,-42 11-895,43-7 234,106-7 1,67 13-167,-49 2-284,679-84-282,-186-5 1316,-583 82-516,0 3 0,0 5 0,174 17 0,5 18-261,107 14-14,-2 21-6,-177-22-54,241 52-98,5-32-30,392-49-177,-822-18 139,0 0-1,1 0 1,-1-2 0,0-1-1,0 0 1,19-8-1,-36 12-32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1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76 10330,'-20'-1'854,"0"2"1,-1 0-1,1 1 0,0 1 0,-23 7 0,43-10-827,0 0-1,0 1 0,0-1 1,0 0-1,0 1 0,0-1 0,0 0 1,1 1-1,-1-1 0,0 0 1,0 1-1,0-1 0,0 0 1,0 0-1,1 1 0,-1-1 1,0 0-1,0 1 0,0-1 1,1 0-1,-1 0 0,0 1 0,0-1 1,1 0-1,-1 0 0,0 0 1,1 0-1,-1 1 0,0-1 1,0 0-1,1 0 0,-1 0 1,0 0-1,1 0 0,-1 0 1,0 0-1,1 0 0,14 8 43,7 1-104,-1-2 0,2 0 0,-1-1 0,31 3 0,95 5-317,-121-12 309,628 10-765,-472-13 799,570-9 585,-372 2-247,476-39-1172,-430 5 415,1 29 273,-343 16 81,29 1-234,120-12 1,-229 8 215,3 0-3,-1-1 0,1 1 1,0-1-1,0-1 0,0 0 0,-1 0 0,1 0 1,-1-1-1,1 0 0,-1-1 0,0 1 1,6-6-1,7-10-273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107 283 8858,'-106'7'5109,"117"-6"-4864,0 2-1,1-1 1,-1 2-1,15 6 1,16 4-198,10-1-24,1-2 1,0-3-1,77 3 1,164-14-5,104-26-3,-92 4-32,479-7 243,-511 17 818,371-69-1,335-30-659,-906 110-527,98-7 441,-133 7-892,0-3 0,51-14 0,-88 21 550,-1-1 9,0 1-1,0 0 1,1-1-1,-1 1 0,0-1 1,0 1-1,1-1 0,-1 1 1,0-1-1,0 0 1,0 1-1,0-1 0,0 0 1,0 0-1,0 0 1,0 0-1,1-2 0,-1-1-389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3555,'0'0'4992,"0"9"-2894,1 8-1674,1 0-1,0-1 1,1 1 0,1 0 0,1-1 0,0 0 0,1 0-1,1-1 1,10 19 0,-13-27-233,0 1 0,0-2 0,1 1 0,-1 0 0,2-1 0,-1 0 0,1 0 0,0 0 0,0-1 0,0 0 0,1 0 0,0-1 1,0 0-1,0 0 0,0 0 0,1-1 0,-1 0 0,1-1 0,0 1 0,0-1 0,0-1 0,11 1 0,-16-3-31,0 1-1,0-2 1,0 1 0,0 0 0,-1-1-1,1 1 1,0-1 0,-1 0 0,1 0-1,-1 0 1,0 0 0,1 0 0,-1 0-1,0-1 1,-1 1 0,1-1 0,0 1-1,-1-1 1,1 0 0,-1 1 0,2-6-1,25-69 648,-26 72-665,5-20-33,-1 0 1,-1 0-1,-1 0 1,-1-1-1,-1-26 0,-2 52-210,0-1 0,0 1 0,-1-1 0,1 1 0,0 0 0,-1-1 0,1 1 0,0-1 0,-1 1 0,1 0 0,0-1 0,-1 1 0,1 0 0,-1 0 0,1-1 0,-1 1-1,1 0 1,-1 0 0,1 0 0,-1 0 0,1 0 0,-1-1 0,1 1 0,-1 0 0,1 0 0,-1 0 0,1 0 0,-1 0 0,1 0 0,-1 1 0,1-1 0,-1 0 0,1 0 0,0 0-1,-1 0 1,1 1 0,-1-1 0,1 0 0,-1 0 0,1 1 0,-1-1 0,1 0 0,0 1 0,-1-1 0,1 0 0,0 1 0,-1-1 0,1 1 0,0-1 0,0 0 0,-1 1 0,1-1-1,0 1 1,0-1 0,0 1 0,-1 0 0,3 13-8120,7-11 1970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3309 128 7314,'-84'-2'1374,"1"-4"0,0-3 0,-158-40 1,172 34-1090,0 2 0,0 4 0,-100-1 0,-210 22-87,107 1-137,-1-23 312,240 7-330,-109-12 12,-152 4 1,248 12-79,1 2 1,-1 3 0,1 1-1,0 3 1,1 1-1,0 2 1,-64 28 0,63-18-19,0 3 1,2 1-1,1 1 1,1 3-1,2 1 0,-50 54 1,46-40-86,3 2 0,2 3 0,2 0 0,-52 103 0,81-142 94,2 0 0,0 0 0,0 0 0,1 1 0,1 0 0,-4 25 0,6-34 22,1 1 1,0-1-1,0 1 0,1-1 0,-1 0 0,1 1 1,0-1-1,0 0 0,1 1 0,-1-1 1,1 0-1,0 0 0,0 0 0,0-1 0,1 1 1,-1 0-1,1-1 0,0 1 0,0-1 1,0 0-1,0 0 0,1 0 0,7 4 0,4 2-9,1-1 0,0 0 0,0-2-1,1 0 1,0 0 0,20 3-1,108 11-41,325 0 46,32 3 74,-352-5-53,118 13-20,2-24 25,-146-16 30,123-25-1,121-42 48,-90 16-48,-56 19 162,223-48 798,-442 88-989,32-6 104,-1-2 0,0-2 1,45-20-1,-75 30-114,-1-1 0,0 0-1,-1 0 1,1 1 0,0-2-1,0 1 1,-1 0 0,1 0 0,-1-1-1,0 0 1,0 1 0,0-1-1,0 0 1,3-5 0,-5 5 1,1 1-1,0-1 1,-1 0 0,0 0 0,1 1-1,-1-1 1,0 0 0,-1 0 0,1 1-1,0-1 1,-1 0 0,1 1-1,-1-1 1,0 0 0,0 1 0,0-1-1,0 1 1,-1-1 0,-1-2 0,-11-17 56,-1 1 0,-1 0 1,-2 1-1,1 0 1,-2 2-1,-39-31 0,14 18 82,-2 1-1,-64-32 0,34 27-4,-2 3 0,-1 4 0,-112-25 0,-254-30-1344,413 78 948,-19-1 15,3 0-70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1186 945 6025,'-22'1'444,"-6"-1"67,0 1 0,0 1 0,1 2 1,-1 0-1,1 2 0,-30 11 0,27-5-340,1 2 0,1 1 0,0 1 0,1 1 0,-41 35 0,36-23-33,1 1 0,2 2 0,-41 57-1,29-28 37,-45 90 0,-18 71 241,-14 34-288,-13 31-86,111-241-11,3 1 0,2 1 0,-10 53 1,20-77-17,2 1 0,1 0 0,1 0 0,1 0 0,1 0 0,1 0 0,1 0 1,7 26-1,11 14 13,3 0-1,52 98 1,-7-16-19,-23-35 0,-19-42-30,67 122 1,-83-174 6,1-2 0,1 0 0,1 0 0,0-2 0,1 1-1,0-2 1,1 0 0,1-1 0,0 0 0,0-2 0,1 0 0,1-1 0,30 11 0,20 1-30,0-2 1,111 14 0,-138-26 43,378 52-16,-360-52 16,67 8 6,0-5 1,1-6-1,-1-6 0,1-5 0,193-36 0,-162 7 8,-3-7 0,-1-6-1,-3-7 1,165-86 0,-225 93 0,-1-4 0,-3-4 0,-3-3 0,-2-4 1,141-144-1,-190 171-12,-2-1 0,-2-1 0,-2-2-1,-1-1 1,-2-1 0,23-57 0,-35 69 21,-2-1-1,-2 0 1,0 0-1,-3-1 1,0 0-1,-2 0 1,-2-1-1,-1 1 0,-1-1 1,-6-39-1,-5 13 115,-2 1-1,-3 0 1,-27-67 0,-85-168 477,79 188-392,-110-228 162,-30 16-306,114 214-139,-103-112 0,124 159-2,-4 2 0,-1 2 0,-74-50 0,58 55-140,-1 3 0,-3 3 0,-1 3 0,-132-43 0,104 50-18,0 5 0,-2 4-1,-133-10 1,27 20-88,211 13 302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8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11410,'-1'1'99,"0"-1"0,0 0 0,0 0 0,0 1 0,0-1 0,0 1 0,0-1 0,0 0 0,0 1 0,1 0 0,-1-1 0,0 1 0,0 0 0,0-1 0,1 1 0,-2 1 0,2-1-59,0-1-1,0 1 0,0-1 1,0 0-1,0 1 1,0-1-1,1 0 0,-1 1 1,0-1-1,0 1 0,1-1 1,-1 0-1,0 0 1,0 1-1,1-1 0,-1 0 1,0 1-1,1-1 1,-1 0-1,0 0 0,1 0 1,-1 1-1,0-1 0,1 0 1,-1 0-1,0 0 1,1 0-1,0 0 0,41 10 296,6-7-310,1-2 0,54-5 0,-5-1 25,532 33 1063,36-1-686,-428-37-427,243 1 12,-457 10-15,75 7-18,-87-6 13,-1 0-1,0 1 1,-1 0-1,1 0 1,0 1-1,16 9 0,-25-12-20,0 1-1,0-1 0,0 0 0,0 1 0,0-1 0,-1 1 0,1 0 1,0 0-1,-1-1 0,0 1 0,1 0 0,-1 0 0,0 1 0,0-1 1,0 0-1,0 0 0,1 4 0,-11-20-122,2-3 41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8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2245 354 6537,'-82'-13'1583,"1"-4"0,-128-44-1,149 42-1397,0 2 1,-1 3-1,-1 3 1,-1 3-1,1 2 0,-1 3 1,0 2-1,0 4 0,-123 20 1,64 2-175,1 5 0,-214 84 0,295-95-14,0 2 0,1 1 0,1 2 0,2 1 0,0 2-1,-50 50 1,59-50-38,2 1-1,0 2 0,2 0 1,2 2-1,0 1 1,3 0-1,-29 68 0,41-83-27,0 0-1,1 0 0,1 0 0,1 0 0,0 1 0,1-1 0,1 1 0,1 0 0,1 0 0,1-1 1,0 1-1,1-1 0,1 0 0,1 1 0,0-2 0,2 1 0,0-1 0,1 0 0,0 0 1,1-1-1,17 23 0,-2-10-27,0-1 0,2-1 0,1-2 0,1 0 0,1-2 0,2-1 1,0-1-1,1-2 0,0-1 0,2-2 0,0-1 0,1-1 0,67 16 0,-21-13-279,1-3 0,99 4-1,167-12-699,-167-12 469,290-44 0,-334 24 977,0-6 1,219-82-1,-227 64 724,239-133 0,-322 155-833,-2-1 0,-1-3-1,-1-1 1,-2-2 0,-1-2-1,-2-2 1,-2-1 0,38-55-1,-46 52-12,39-82-1,-56 103-213,-2 0 0,0 0-1,-2-1 1,0 1 0,-1-2-1,1-24 1,-6 42-30,0-1-1,0 1 1,0-1-1,-1 1 1,0-1 0,0 1-1,-1 0 1,0 0-1,0-1 1,0 1 0,-1 0-1,0 1 1,-6-10-1,3 7 3,0 0 1,-1 1-1,-1 0 0,1 0 0,-1 0 0,0 1 0,0 0 0,-10-4 0,-24-13 36,-2 2-1,0 2 1,-87-24-1,-148-20 112,252 58-137,-4-1-31,-739-139-587,763 143 576,-50-8-135,-69-2 0,27 13-55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451 111 15195,'0'-4'123,"-1"-1"0,1 0 0,-1 0 0,0 0 0,0 1 0,0-1 0,-1 0-1,0 1 1,1 0 0,-2-1 0,1 1 0,0 0 0,-1 0 0,0 0 0,0 0 0,0 0 0,-1 1-1,1 0 1,-1-1 0,1 1 0,-1 1 0,0-1 0,0 0 0,-1 1 0,1 0 0,0 0 0,-1 0-1,0 1 1,1-1 0,-1 1 0,-9-1 0,5 1 55,0 1 1,0 1-1,0-1 1,0 2-1,0-1 0,0 1 1,0 0-1,0 1 1,1 0-1,-1 0 0,1 1 1,0 0-1,0 1 1,0 0-1,1 0 1,-11 9-1,0 2 61,0 1 1,2 1-1,0 0 1,-27 40-1,32-41-132,0 0 1,1 0-1,1 1 0,1 1 0,1-1 0,0 1 1,1 1-1,1-1 0,1 1 0,-2 20 0,6-35-96,0 0 0,0 0 0,1 0 0,-1 0 1,1 0-1,0 0 0,0 0 0,1 0 0,-1 0 0,1-1 0,0 1 0,1-1 0,-1 1 0,1-1 0,0 0 0,0 0 0,0 0 0,0 0 0,1 0 0,-1-1 0,1 0 0,0 1 1,0-1-1,0-1 0,1 1 0,-1-1 0,1 0 0,-1 0 0,1 0 0,8 2 0,6 2-34,1-2 1,0 0-1,0-1 0,0-1 1,0 0-1,0-2 0,0 0 1,1-2-1,-1 0 0,0-1 1,36-11-1,-53 13 31,-1 0 1,1 0-1,-1 0 1,1 0-1,-1 0 1,0-1-1,1 1 1,-1-1-1,0 0 0,0 1 1,0-1-1,0 0 1,-1 0-1,1 0 1,0-1-1,-1 1 1,0 0-1,1-1 0,-1 1 1,0 0-1,0-1 1,0 0-1,0-3 1,-1 4 12,0-1 1,0 1 0,0-1 0,-1 0-1,1 1 1,-1-1 0,0 1 0,0 0 0,0-1-1,0 1 1,0-1 0,0 1 0,0 0-1,-1 0 1,0 0 0,1 0 0,-1 0-1,0 0 1,0 0 0,0 1 0,0-1-1,0 1 1,0-1 0,-3 0 0,1-1 10,0 1 0,0 0 0,-1 0 1,0 0-1,-7-1 0,10 2-34,0 1 0,0-1-1,0 1 1,0 0 0,0 0 0,0 0 0,0 0 0,0 0 0,0 0-1,0 1 1,0-1 0,0 1 0,0-1 0,0 1 0,-3 1-1,5-2-2,-1 1-1,1-1 0,0 0 1,-1 0-1,1 1 0,0-1 0,0 0 1,-1 1-1,1-1 0,0 0 0,-1 1 1,1-1-1,0 0 0,0 1 0,0-1 1,0 1-1,-1-1 0,1 0 0,0 1 1,0-1-1,0 1 0,0-1 0,0 0 1,0 1-1,0-1 0,0 1 0,0-1 1,0 0-1,0 1 0,9 12-117,23 12-6,-22-18 109,-4-2 27,0 1-1,0 0 1,-1 0-1,0 0 1,0 1-1,0 0 0,-1 0 1,0 0-1,0 0 1,-1 1-1,0-1 1,4 14-1,-3-4-162,-1 0-1,0 0 1,-2 1-1,1 20 1,-2-50 8,0-5-38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17380,'18'10'1640,"-16"9"-1072,-5 9-208,-6 11 1049,-4 3-665,2 7-344,-2 0-32,0-2-280,3-5-192,2-6-456,3-9-240,-1-5 624,-1-8-137,-2-7-127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14907,'-1'-11'296,"1"1"0,1 0 0,0 0 0,0 0 0,1 0 0,0 0 0,0 0 0,7-14-1,-7 18-140,1 0 0,0 1-1,1 0 1,0-1-1,0 1 1,0 1 0,0-1-1,1 0 1,-1 1 0,1 0-1,0 0 1,1 1-1,-1-1 1,12-4 0,-3 2-6,1 1 1,1 0-1,-1 1 1,1 1 0,0 0-1,0 1 1,0 1-1,0 0 1,0 1 0,16 3-1,-9 0-93,-1 0-1,0 2 1,-1 0-1,1 2 0,-1 0 1,33 17-1,-45-19-38,1 0 0,-1 1 0,0 0 0,-1 1-1,1 0 1,-1 0 0,0 1 0,-1 0 0,0 0 0,0 1-1,8 15 1,-11-18 28,-2 1-1,1-1 1,-1 1-1,0-1 1,0 1-1,0 0 1,-1 0-1,0-1 1,-1 1-1,0 0 1,0 0-1,0 0 1,-1 0-1,0 0 1,0 0-1,0-1 1,-1 1 0,0 0-1,-4 7 1,-2 0 126,1 0 1,-1-1 0,-1 0 0,-1-1 0,0 0 0,0 0-1,-1-1 1,0-1 0,-1 0 0,-1 0 0,-17 10 0,4-4 55,0-2 0,-1-1 1,0-1-1,-1-1 0,-29 6 1,48-14-316,0 0-1,-1-1 1,1 0 0,0-1 0,-1 0 0,1 0 0,-1-1 0,0 0-1,1-1 1,-1 0 0,-12-4 0,21 5 71,0-1-1,-1 1 0,1-1 1,0 1-1,0-1 1,-1 0-1,1 0 1,0 0-1,0 1 1,0-1-1,0 0 1,-1-2-1,-5-12-309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18948,'8'18'1872,"-7"13"-1215,1 4-289,-4 11 816,-2 3-232,0 3-408,1 1-272,0-6-544,1-6-224,-1-12-504,0-6 1952,-5-13-1120,-4-2-80,-9-10-40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16003,'27'-12'547,"1"0"-1,0 2 1,0 1-1,1 1 0,0 1 1,36-3-1,-14 6 91,0 1-1,89 8 1,-129-4-580,15 1 103,29 6 0,-47-6-131,-1 0 1,1 0-1,-1 1 0,0 0 0,0 0 0,0 1 1,0 0-1,7 5 0,-12-8-17,-1 0-1,1 1 1,-1-1-1,1 1 1,-1-1-1,0 1 1,0-1-1,1 1 1,-1 0-1,0-1 1,-1 1-1,1 0 1,0 0 0,0 0-1,-1 0 1,1 0-1,-1-1 1,1 1-1,-1 0 1,0 0-1,0 0 1,0 0-1,0 0 1,0 0-1,0 0 1,-1 0-1,1 0 1,-1 0 0,1 0-1,-1 0 1,0 0-1,0 0 1,0 0-1,0-1 1,-1 3-1,-4 4 48,0 0-1,0 0 1,0-1-1,-1 0 0,0 0 1,-9 5-1,-7 6 89,-1-1 1,-1-1-1,0-1 0,-36 14 0,48-23-51,-1-1-1,0 0 0,-1-1 1,1-1-1,-1 0 1,1-1-1,-1 0 1,0-1-1,0-1 1,-20-2-1,32 1-76,0 1 1,-1-1-1,1 1 1,0-1-1,0 0 1,-1-1-1,1 1 1,0 0-1,0-1 1,0 0-1,1 0 1,-1 0-1,0 0 1,1 0-1,-1 0 1,1-1-1,0 1 0,-1-1 1,-1-4-1,-8-21 97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1:4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4945,'18'0'40,"-31"-2"-128,-13 2 80,-2-3 0,-1 0 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13293,'0'0'4858,"0"11"-4693,0 36-77,-2 19-239,12 95 0,-6-125 111,-1-8 320,-2-58-3247,-1 0-407,0-4-1516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1:4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1 5817,'-36'12'511,"-35"19"0,-18 6-634,-47 6-92,-57 23 1021,156-52-423,1 3 1,1 1-1,-40 27 1,-61 62 319,49-35-760,-78 72 1516,158-137-1323,-1 0 0,2 1-1,-1 0 1,1 0-1,-6 11 1,11-17-126,0 0 0,0 0 0,0 0 0,0 0 1,1 0-1,-1 0 0,1 0 0,-1 0 0,1 1 0,0-1 0,0 0 0,0 0 1,0 0-1,0 1 0,0-1 0,1 0 0,-1 0 0,1 0 0,0 0 1,-1 0-1,1 0 0,0 0 0,0 0 0,0 0 0,1 0 0,-1 0 1,0 0-1,1-1 0,2 3 0,28 28-24,-13-15 0,0 2-1,-2 0 0,0 1 1,-1 1-1,17 27 1,20 72-152,-38-81 12,32 60 0,-40-89 75,0 0 0,0-1 1,1 0-1,0 0 0,1-1 0,0 0 0,0 0 0,1-1 1,0 0-1,0 0 0,0-2 0,1 1 0,0-1 0,13 4 1,16 3-101,0-2 0,73 9 0,-82-14 182,77 11 19,1-5 0,0-5 0,1-4 0,144-17 0,-119-6 450,138-40 0,128-58 75,-285 83-553,-29 8 8,-1-5 1,-2-3-1,83-48 1,-108 49 20,-1-3 1,-2-2-1,-1-2 0,80-84 0,-107 96 53,42-57 0,-62 76-17,-1 0 1,0-1 0,-1 1-1,0-2 1,-1 1 0,-1 0-1,0-1 1,0 0 0,2-17 0,-6 27-15,0-1 0,0 1 0,0 0 0,0-1 0,-1 1 0,1 0 1,-1-1-1,0 1 0,1 0 0,-2 0 0,1-1 0,0 1 0,-1 0 1,1 0-1,-4-4 0,2 3 20,-1 1 1,0-1-1,0 0 0,1 1 1,-2 0-1,1 0 1,0 0-1,-1 1 1,-5-3-1,-9-2 125,0 1 1,0 0-1,0 2 1,-24-3-1,40 6-169,-278-21 830,70 8-740,190 11-284,-1 0 0,1-1 0,-37-13 0,47 13 105,0-1 0,1 0 1,-1 0-1,2-1 1,-1 0-1,0-1 1,1 0-1,-15-16 1,-11-20-176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3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1726 399 7258,'-115'63'253,"-107"66"-269,193-109 24,1 2 0,1 0 0,1 2 0,1 0 0,-29 38 0,-43 68-490,-161 193 57,165-222 441,8-11 938,-138 189 0,126-129 240,-124 180 234,200-301-1418,2 1-1,1 0 0,-18 41 1,29-55-24,2 0 0,-1 1 0,2-1 0,1 1 0,0-1 0,1 1 0,0 0 0,2 32 0,4-19-60,0 1 1,2-1-1,2 0 0,0-1 0,14 30 0,4 1-188,44 73 0,159 194 312,-229-326-47,14 17 42,1 1 1,1-2-1,1 0 1,0-2-1,1 1 1,1-2-1,0-1 1,1 0-1,0-1 1,1-1-1,0-1 1,1-1-1,0-1 1,23 5-1,10-1-10,1-3-1,0-2 0,84-1 1,170-20-45,-294 13 9,279-26-17,-84 6 19,-85 8-14,0-5 0,131-38 1,-165 30-32,-1-5-1,-2-3 1,117-64 0,-133 58 33,-3-4 0,-2-3 0,-1-2 0,-3-4 0,-2-2 0,-3-3 0,97-122 0,-84 83 31,86-152 0,-132 202-21,-3-2 0,-2 0 0,-2-2 0,-3 0-1,18-91 1,-24 65 64,-4 1 1,-3-1-1,-3 0 0,-4 0 0,-3 0 0,-31-136 0,5 90-63,-4 0 1,-6 3-1,-76-151 0,91 216-280,-2 1-1,-44-60 1,54 89 124,0 1 0,-1 0 1,-2 1-1,0 2 0,-1 0 1,-31-19-1,15 16 94,-1 2 1,-1 2-1,0 2 1,-2 2-1,0 1 1,-1 3-1,0 1 0,-83-7 1,26 11-51,-1 4 1,-194 22 0,-97 40 8,181-17-94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0:2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5785,'26'4'429,"49"6"604,135 2 0,155-38-1274,25-1 45,201 5 253,203-3 109,610 31 340,-1057 6-299,370 59 0,564 28-54,-642-96-548,466 12-189,865 28-2230,-1750-45 2285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0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2016,'1979'-41'1289,"-1358"6"-1246,440-21 205,-1 21 313,-378 63 580,-574-17-1003,201 12-241,-218-25 83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12155,'-2'100'1435,"19"76"-984,1 17-68,-15 514 330,-8-393-645,13 273 133,46 0-36,-10-306-134,33 233 53,-25 2-227,-50-468 113,-2-21-16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34 425 11450,'-26'5'842,"18"-2"-530,22-3 67,145-23 113,-55 6-349,919-75-63,-763 75-115,1598-82 515,-1630 93-632,344-14-833,0-36-229,-465 38 1549,123-39-1,-228 56-480,-1 0 0,1 1 0,-1-1 0,1 0 0,-1 0 0,1 0 0,-1 0 0,0 0 0,0-1-1,3-1 1,2-4-162,1 0-100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12835,'-14'-3'1370,"19"2"-454,27 2-379,-30-1-562,286 6 607,53 2-598,-324-7 0,64 6-84,-73-6 82,0 1-1,0 0 1,0 0 0,-1 0 0,1 1-1,-1 0 1,11 7 0,-16-9 13,0 0 1,-1 0 0,0 0-1,1 0 1,-1 1 0,0-1-1,1 0 1,-1 1 0,0-1-1,0 1 1,0-1-1,0 1 1,0 0 0,-1-1-1,1 1 1,0 0 0,-1 0-1,1-1 1,-1 4 0,0-1 1,0-1 1,0 0 0,-1 0 0,1 0-1,-1 1 1,0-1 0,0 0 0,0 0-1,0 0 1,-3 4 0,-3 5 12,-1 0 0,-1 0-1,-19 20 1,26-30-8,-228 213 314,106-103-319,110-98 2,0 0 0,0 1-1,-11 17 1,12-8-26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1065 12667,'-61'30'3355,"64"-36"-1876,12-9-934,27-23 1,-5 6-313,181-201 476,-18-16-635,92-185-254,-281 415 154,-4 6-15,1 0 0,0 1 0,12-15-1,-20 27 40,1 0 1,-1 0-1,0 0 0,0-1 0,0 1 0,0 0 0,0 0 0,1 0 0,-1-1 0,0 1 0,0 0 0,0 0 0,0 0 0,1 0 0,-1-1 0,0 1 0,0 0 0,0 0 0,1 0 0,-1 0 0,0 0 0,0 0 0,1 0 0,-1 0 1,0 0-1,0 0 0,1 0 0,-1 0 0,0 0 0,0 0 0,1 0 0,-1 0 0,0 0 0,0 0 0,1 0 0,-1 0 0,0 0 0,0 0 0,0 0 0,1 0 0,-1 1 0,0-1 0,0 0 0,0 0 0,1 0 0,-1 0 0,0 1 1,0-1-1,0 0 0,0 0 0,1 0 0,-1 1 0,0-1 0,0 0 0,0 0 0,0 0 0,0 1 0,0-1 0,3 17-59,-3-15 52,3 60-122,7 100-45,-5-129 101,1-1-1,19 65 1,-4-44-360,3 0 0,1-1 0,62 90 1,-39-76 82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14883,'-16'-8'1139,"12"4"-522,13 3-12,2 4-446,0 0 0,-1 1 0,0 0 0,0 1 0,0 0 0,0 0 0,-1 1 0,12 9 0,-4-3-70,233 183 438,-107-78-485,24 17-6,194 200 0,2 32-28,22-25-10,-312-283-3,358 297 19,75 70-133,-465-393-232,62 36 0,-96-63 314,1-1 0,0-1 0,0 1 0,14 3 0,-18-6 21,0-1 0,0 1 1,0-1-1,0 0 0,0 0 0,0 0 1,1 0-1,-1-1 0,0 0 1,0 0-1,5-2 0,33-18-221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2281 13931,'-21'12'1063,"12"-10"-733,12-12-105,6-2-19,1-1 1,0 1-1,1 1 1,16-14-1,56-40 180,-21 18-208,147-130 294,-20 16-125,411-337 236,-245 193-456,-87 73-60,339-286-325,-565 483 78,-6 6-339,-1-2 0,32-36 0,-65 64 478,1 0 0,-1 1-1,0-1 1,0-1 0,0 1-1,0 0 1,1-4 0,-3 6 11,0 0 1,1-1 0,-1 1 0,0 0 0,0 0 0,0 0 0,0 0 0,0 0 0,-1 0 0,1-1 0,0 1 0,0 0 0,-1 0-1,0-2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7015,'0'0'13068,"83"-18"-12107,-35 12-288,7-1-321,-8 1-224,-1 3-64,-6 0 0,-8 3-64,-5 0-320,-10 0-1057,-3 0-1602,-3 0-2691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100 113 17492,'1'1'75,"1"0"1,-1 0 0,0-1-1,1 1 1,-1 0 0,0 0 0,0 0-1,0 0 1,0 1 0,0-1-1,0 0 1,0 0 0,0 1-1,0-1 1,-1 1 0,1-1-1,0 0 1,-1 1 0,1-1 0,-1 1-1,0-1 1,1 3 0,0 39-29,-2-23 243,9 194 39,-2-77-234,-15 204 1,7-322-57,-8 52 117,9-66-116,-1 1 1,1-1 0,-1 1-1,-1-1 1,1 0 0,-1 0-1,0 0 1,0 0-1,-6 7 1,9-11-28,-1 0-1,0 0 1,1-1-1,-1 1 1,1 0 0,-1-1-1,0 1 1,0 0-1,1-1 1,-1 1-1,0-1 1,0 1 0,0-1-1,0 0 1,0 1-1,0-1 1,1 0-1,-1 1 1,0-1 0,0 0-1,0 0 1,0 0-1,0 0 1,0 0-1,0 0 1,0 0 0,0 0-1,0-1 1,0 1-1,0 0 1,0-1-1,0 1 1,1 0 0,-1-1-1,0 1 1,0-1-1,0 1 1,1-1-1,-3-1 1,1-1 29,-1 0 1,0-1-1,1 0 0,0 1 1,0-1-1,0 0 1,0 0-1,-2-8 0,-4-18 62,1-1-1,2 0 1,1 1-1,0-47 1,14-128-228,-2 133-79,23-95 0,-21 125 59,3 1 0,1 1-1,31-61 1,-39 89 93,0 0 1,2 0 0,-1 1-1,1 0 1,1 1 0,0 0-1,1 0 1,13-10 0,-17 15 33,1 1 0,-1 0 0,1 1 0,0 0 0,0 0 0,0 0 0,1 1 0,-1 0 0,1 0 0,-1 1 0,1 0 0,-1 0 0,1 1 1,0-1-1,11 3 0,-10-1 22,0 0 1,0 1-1,0 0 1,0 1-1,-1 0 1,1 0-1,-1 1 1,0 0-1,0 0 1,0 1-1,0 0 1,-1 0-1,0 1 1,0 0-1,0 0 1,-1 0-1,0 1 1,0 0-1,-1 1 1,0-1-1,0 1 1,-1 0-1,0 0 1,0 0-1,-1 1 1,0 0-1,0-1 1,-1 1 0,0 0-1,-1 0 1,0 0-1,0 0 1,-1 0-1,0 0 1,-1 0-1,0 0 1,0 0-1,-1 0 1,0 0-1,-1 0 1,1 0-1,-2-1 1,1 0-1,-6 10 1,0-5 33,-1 1 1,0-2 0,0 1-1,-2-1 1,1-1 0,-1 0-1,-1 0 1,0-2 0,-1 1-1,0-2 1,-26 13 0,31-16-40,-1-1 0,1-1 1,-1 0-1,0 0 0,0-1 1,0 0-1,0 0 0,0-1 1,-1-1-1,1 0 0,0 0 1,0-1-1,-1 0 0,1-1 1,0 0-1,0-1 0,1 0 1,-1 0-1,-16-9 0,15 5-4,0-1 0,-17-16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0 16924,'-4'4'1136,"-21"28"-936,-9 19-104,-13 25 352,-4 10-136,-5 17-176,-1 7 0,3 10 8,4 1-40,11-16-112,5-17-56,9-25-312,-1-12-264,5-35 504,3-18-88,2-33-120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15139,'27'46'1449,"14"-1"-945,4 1-200,12-4 280,2-3-440,4-10 104,-4-5 8,-11-12-272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16548,'-2'-3'1360,"2"8"-1056,-1 3-136,1 13 728,0 2-424,0 13-488,0 3-184,3 8-448,0 0-232,4-1 696,-2-6-176,-2-9-96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14691,'6'-6'273,"0"-1"-1,1 1 1,-1 1 0,1-1 0,0 1-1,1 0 1,-1 1 0,1-1-1,0 2 1,0-1 0,0 1-1,1 0 1,11-2 0,-7 3-175,-1 1 0,1 1 0,0-1 0,-1 2 0,1 0 0,0 0 0,-1 2 0,23 6 0,-1 2-120,0 1 0,-1 2 1,-1 2-1,0 1 0,-1 1 1,-1 2-1,-1 1 0,0 1 0,-2 1 1,29 33-1,-51-51-13,-1 0 0,0 0 1,0 1-1,-1-1 0,1 1 0,-1 0 0,-1 0 1,1 0-1,2 12 0,-4-14 16,0 0 0,-1 0-1,0 0 1,0 0 0,0 0 0,0 0 0,0 0-1,-1 0 1,0 0 0,0 0 0,0 0 0,0 0 0,-1-1-1,0 1 1,1 0 0,-1-1 0,-3 4 0,-3 5 19,-2-1 0,1-1 0,-1 1 0,-1-2 0,-21 17 0,-66 35 474,90-56-423,-122 65 841,106-59-657,0-2 0,-1 0 0,-42 9 0,61-17-290,0 0-1,0-1 0,0 1 0,-11-2 0,16 1 37,0 0 1,0 0-1,1 0 1,-1 0-1,0 0 1,1 0-1,-1 0 1,0-1-1,0 1 1,1 0-1,-1 0 1,0 0-1,1-1 1,-1 1-1,0 0 1,1-1-1,-1 1 1,1-1-1,-1 1 1,1-1-1,-1 1 1,1-1-1,-1 1 1,1-1-1,-1 0 1,1 1-1,0-1 1,-1 1 0,1-1-1,0 0 1,-1 1-1,1-1 1,0 0-1,0 0 1,0 1-1,0-1 1,0 0-1,0 1 1,0-1-1,0 0 1,0 0-1,0 1 1,0-1-1,0 0 1,0 1-1,0-1 1,1 0-1,-1 0 1,1 0-1,11-14-274,6 1-110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42 15307,'0'-2'144,"0"1"-1,-1-1 1,1 1 0,0-1-1,-1 0 1,1 1-1,-1-1 1,0 1-1,0-1 1,1 1 0,-1 0-1,0-1 1,0 1-1,0 0 1,-1-1-1,1 1 1,0 0 0,0 0-1,-2-1 1,0 0 70,-1 1 1,1-1-1,0 1 0,-1-1 1,1 1-1,-1 0 1,1 1-1,-6-2 1,-5 2 348,-1-1 1,1 2 0,-20 2-1,10 1-392,0 1 0,1 1 0,0 1 0,1 0-1,-1 2 1,2 1 0,-29 17 0,32-16-174,0 1 0,1 0 0,1 2 1,0 0-1,0 0 0,2 2 1,0 0-1,-18 26 0,27-34-35,1 0 0,-1-1 0,2 2 0,-1-1 0,1 0 0,0 1 0,1-1 1,0 1-1,0 0 0,0 10 0,2-14 0,0 0 0,1 0 0,-1 0-1,1 0 1,0 0 0,0 0 0,1-1 0,-1 1 0,1 0 0,0 0 0,0-1 0,1 1 0,0-1 0,-1 0 0,1 0 0,1 0 0,-1 0 0,8 6 0,2 0-68,0 0-1,1-1 1,0 0 0,1-1-1,26 10 1,83 22-274,-74-25 287,-29-9 39,0 0-33,0 1 1,0 0-1,-1 2 0,35 20 0,-52-28 71,0 1 0,0 1 0,0-1 0,-1 0 0,1 1 0,-1-1 0,0 1 0,0 0-1,0-1 1,3 6 0,-4-6 15,-1 0 0,1-1-1,-1 1 1,1-1 0,-1 1-1,0 0 1,0 0-1,0-1 1,0 1 0,0 0-1,0-1 1,0 1 0,-1 0-1,1-1 1,0 1-1,-1 0 1,0-1 0,1 1-1,-1-1 1,0 1 0,0-1-1,0 1 1,0-1-1,-1 2 1,-3 3 42,-1 0 0,1-1 0,-1 0 0,0 0 0,-1-1 1,1 1-1,-9 3 0,-55 23 558,57-25-449,-34 11 392,-1-1 1,0-3-1,-1-2 0,0-2 1,-1-2-1,0-2 1,-76-3-1,120-1-564,-1-1 1,1-1-1,-1 1 0,1-1 0,-1 0 1,1-1-1,0 1 0,-1-1 0,1 0 0,0-1 1,-10-5-1,15 7 39,1 1 0,-1-1 1,0 1-1,1-1 0,-1 1 0,0-1 1,1 0-1,-1 1 0,1-1 0,-1 0 1,1 0-1,-1 1 0,1-1 0,0 0 1,-1 0-1,1 0 0,0 1 0,0-1 1,-1 0-1,1 0 0,0 0 0,0 0 1,0 0-1,0 1 0,0-2 0,1 0-10,-1 1 0,1-1 0,0 1 0,-1 0-1,1 0 1,0-1 0,0 1 0,0 0 0,0 0 0,0 0-1,0 0 1,0 0 0,2-1 0,5-3-40,0 0-1,1 1 1,16-7 0,37-9-139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16243,'-2'50'1697,"1"4"-1241,-6 7-192,1 14 728,-4 0-696,2-4-280,0-15-528,0-11-200,3-17 488,-2-9-168,1-19-200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15875,'0'-1'60,"0"1"0,0-1-1,0 0 1,1 0 0,-1 0-1,0 1 1,0-1-1,1 0 1,-1 0 0,0 1-1,1-1 1,-1 0 0,0 0-1,1 1 1,-1-1-1,1 1 1,0-1 0,-1 0-1,1 1 1,-1-1 0,1 1-1,0-1 1,0 0-1,23-5 445,-12 5-345,-1 1 0,18 2 0,-26-1-47,33 3 135,0 2 0,0 2 1,-1 1-1,-1 2 0,46 21 1,-52-19-184,-1 1 1,-1 1 0,0 1-1,-1 1 1,-1 2-1,39 37 1,-53-45-49,0 1-1,-1-1 1,0 2 0,-1-1 0,-1 1-1,1 0 1,-2 1 0,0 0-1,-1 0 1,6 24 0,-9-27-3,0-1 0,-1 1 0,-1 0 0,1-1 0,-2 1 0,0 0 0,0 0 0,-1-1 0,0 1 0,-1-1 0,0 0 0,0 0 0,-1 0 0,-1 0 0,-8 14 0,1-7 73,0-1 0,0-1 0,-2 0 0,0-1 0,-1-1 0,0 0 0,0-1 0,-2 0 0,-28 15 0,10-9 158,0-2 0,-1-2 1,-74 20-1,89-29-243,0-1 0,-1 0 0,0-2 0,-28-1-1,36-2-8,1 0 0,-1 0 0,1-2-1,0 0 1,-1 0 0,1-1 0,-23-11-1,-1-10-117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12363,'17'11'824,"11"-1"-648,6-5-80,17-1 88,2 0-16,14-6-64,3-3-80,0-5 16,-2-4 8,-6-2-88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17436,'20'0'1104,"27"-11"-1176,18-2-200,24 0-208,9 0 448,11 0-200,4 3-64</inkml:trace>
  <inkml:trace contextRef="#ctx0" brushRef="#br0" timeOffset="1">1252 42 10274,'29'4'928,"-6"-3"-640,-4-1-200,-11 0 121,-1 0 79,-9-5 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1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6374,'0'0'2995,"9"5"-2333,2 1-333,0-1-1,0 0 1,1-1 0,0 0-1,0-1 1,17 3 0,26 6 187,0 2 1,-1 2 0,56 26 0,38 11-241,190 25 292,9 4 1368,330 98-1253,537 78-560,-130-81 73,-771-134-157,616 61 42,-160-22-45,-6 48-20,-247-36 10,-215-43 55,270 71 133,-561-120-215,125 28-31,-118-25 26,0 0 0,0 2 0,-1 0 0,0 1-1,24 16 1,-38-22-114,0-1 0,0 1 0,0 0 0,0 0 0,0 0 0,-1 0-1,1 0 1,0 1 0,-1-1 0,0 0 0,0 1 0,0-1 0,0 1 0,0 0 0,1 2-1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14739,'-3'36'1176,"-2"13"-872,2 3-119,3 11 271,6 6-336,1 2-472,-1 4 432,6 6-208,4 2-56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18108,'-15'60'1464,"0"-9"-1096,4-4-216,4-3 152,6 0-432,1-10 264,0-2-104,6-10-280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1 668 12899,'32'-6'1344,"20"-19"-840,8-7-184,18-20 728,7-5-391,14-11-337,5-2-128,5 0-344,-8 0-184,-7 7-48,-11 4 231,-15 9-111,-3 4-112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14323,'-7'3'432,"-33"17"635,38-19-1013,1 0-1,-1 0 1,1 0-1,-1 0 0,1 0 1,0 0-1,0 0 1,-1 1-1,1-1 0,0 0 1,0 1-1,0-1 0,1 1 1,-1-1-1,0 1 1,0-1-1,1 1 0,-1-1 1,1 1-1,0 0 1,-1 2-1,1-3-12,1 1 0,-1-1 0,1 1 0,-1-1 0,1 1 0,0-1 0,-1 0 0,1 1 0,0-1 0,0 0 1,0 0-1,0 0 0,0 1 0,0-1 0,0 0 0,1-1 0,-1 1 0,0 0 0,1 0 0,-1 0 0,0-1 0,1 1 0,-1-1 0,1 1 0,-1-1 0,1 1 0,-1-1 0,3 0 0,6 2 26,0-1 0,21 0 0,-31-1-66,66-3 165,0-4 0,82-18 0,65-7 151,-203 31-307,0 0 0,0 1-1,0 1 1,0 0 0,15 2 0,-22-2-9,-1 0 0,1-1 0,-1 1 0,1 0 0,-1 0 0,1 1 0,-1-1 0,1 0 0,-1 1 0,0 0 0,0-1 0,0 1 1,0 0-1,0 0 0,0 0 0,-1 0 0,1 1 0,-1-1 0,1 0 0,-1 1 0,0-1 0,0 1 0,0-1 0,1 5 0,0 1 2,-2 1-1,1-1 0,-1 1 0,0-1 1,-1 0-1,1 1 0,-2-1 1,1 1-1,-1-1 0,-4 10 0,-6 14-51,-19 36 0,21-48-15,-4 8-28,-60 137-120,62-128 120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79 17612,'-5'26'270,"1"-1"1,1 1-1,1 0 1,1 0-1,4 39 0,-2-36-67,35 368 564,-29-334-620,-6-37 5,1 7 587,-6-44-590,1-1 0,1-1 0,0 1 0,-1-20 0,0 4-55,-12-118-418,8-267 1,7 405 289,1-8-50,0-1-1,1 0 0,7-24 0,-9 38 60,1 0 1,0 1-1,-1-1 0,1 0 1,0 1-1,1-1 0,-1 1 1,0-1-1,1 1 0,-1 0 1,1-1-1,0 1 0,0 0 1,0 0-1,0 0 0,0 1 1,0-1-1,0 0 0,1 1 1,-1-1-1,1 1 0,-1 0 1,1 0-1,-1 0 0,1 0 1,0 0-1,-1 1 0,5-1 1,6 1-120,0 2 0,0-1 0,0 2 0,0 0 0,0 0-1,-1 1 1,0 1 0,0 0 0,0 0 0,0 2 0,-1-1 0,14 11 0,-23-16 148,-1 0 0,1 1 0,-1-1 0,1 0 0,-1 1 0,0-1-1,0 1 1,1-1 0,-1 1 0,0 0 0,0-1 0,-1 1 0,1 0 0,0 0 0,0 0-1,-1 0 1,1 0 0,-1-1 0,0 1 0,1 0 0,-1 0 0,0 0 0,0 0 0,-1 0-1,1 0 1,0 0 0,0 0 0,-1 0 0,1 0 0,-1 0 0,0 0 0,0-1 0,1 1-1,-1 0 1,0 0 0,-1-1 0,1 1 0,-2 2 0,-3 2 109,-1 1 0,1-1-1,-1 0 1,0 0 0,-1-1 0,-14 9 0,3-5 195,0 1 1,-29 8-1,38-15-279,0 0-1,0-1 0,-1 0 0,1-1 0,0 0 0,-1 0 1,-10-2-1,19 1-53,0 0 1,-1-1-1,1 1 1,0-1-1,0 1 1,0-1-1,-1 0 0,1 0 1,0 0-1,0 0 1,0 0-1,0 0 1,0-1-1,1 1 1,-1-1-1,0 1 1,1-1-1,-3-2 1,3 1 6,-1 0 1,1 1 0,-1-1 0,1-1 0,0 1 0,0 0-1,0 0 1,0 0 0,1 0 0,0-1 0,-1 1-1,1-6 1,7-35-271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14947,'1'6'228,"1"-1"0,-1 0 0,0 0 0,0 1 0,-1-1 0,1 0 0,-1 1 0,0-1 0,-1 0 0,1 1 0,-1-1 0,0 0 0,-3 9 0,-4 10 454,-17 37 0,16-41 27,-86 186 1938,64-146-2379,-51 72-1,77-126-595,4-11 4,3-6 25,0 0 1,0 0-1,8-18 0,2-9-246,2-23-177,-6 22-93,26-74-1,-34 113 813,0 0 1,0 0-1,0-1 0,0 1 0,0 0 0,0 0 1,1-1-1,-1 1 0,0 0 0,0 0 0,0 0 0,0-1 1,0 1-1,0 0 0,0 0 0,1 0 0,-1-1 0,0 1 1,0 0-1,0 0 0,0 0 0,1 0 0,-1-1 0,0 1 1,0 0-1,0 0 0,1 0 0,-1 0 0,0 0 1,0 0-1,0 0 0,1 0 0,-1 0 0,0 0 0,0 0 1,1 0-1,-1 0 0,4 9 33,6 74 204,-6-47-40,14 64 1,-14-83-131,2 0 0,0-1 0,10 20-1,-14-32-15,0 0-1,0 0 0,1 0 0,0 0 0,0 0 0,0 0 1,0-1-1,1 0 0,0 1 0,-1-1 0,1 0 0,0-1 1,0 1-1,1-1 0,-1 0 0,7 3 0,-10-5-18,0 0 0,0 1 0,0-1 0,0 0 0,0 1 0,0-1 0,0 0-1,0 0 1,0 0 0,0 0 0,0 0 0,1 0 0,-1 0 0,0 0 0,0-1-1,0 1 1,0 0 0,0-1 0,0 1 0,0 0 0,0-1 0,0 0 0,0 1 0,1-2-1,-2 1 8,1 0 0,0 0 0,-1 0 0,1 0 0,-1-1 0,0 1-1,1 0 1,-1 0 0,0-1 0,0 1 0,1 0 0,-1-1 0,0 1-1,0 0 1,-1 0 0,1-3 0,-2-4 88,0 1 0,0 0 0,0-1 1,-1 1-1,-5-9 0,-9-10-71,0 0 1,-1 2-1,-2 0 1,0 1-1,-2 1 1,0 1-1,-34-24 1,76 59-170,0-2 0,0 0 1,33 13-1,59 17 248,-52-20-145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14771,'16'55'1408,"5"22"-839,0 6-193,1 9 624,-1 3-208,-2-1-192,-3-3-88,-3-13-336,-3-10-264,-3-17-520,-6-11 2016,-4-20-1408,-7-14 40,-6-17-24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3 615 15435,'-1'-1'129,"1"0"0,-1 0-1,1 0 1,0 0 0,0 0-1,-1 0 1,1 0-1,0 0 1,0-1 0,0 1-1,0 0 1,0 0 0,1 0-1,-1 0 1,0 0 0,0 0-1,1 0 1,-1 0-1,1 0 1,-1 0 0,1 0-1,-1 0 1,1 0 0,0 0-1,-1 0 1,2-1 0,27-22 1190,-14 13-752,2-6-279,-1-1-1,0 0 0,-1-1 1,-2-1-1,1 0 1,15-34-1,-10 12-148,-1-1 1,16-65-1,0-39-327,-29 125 81,0 3-23,-5 19 126,0 0 1,0-1 0,0 1-1,0 0 1,0 0 0,0 0-1,0 0 1,0 0 0,0 0-1,0 0 1,0 0 0,0-1-1,0 1 1,0 0 0,0 0-1,0 0 1,0 0 0,0 0-1,0 0 1,1 0 0,-1 0-1,0 0 1,0 0 0,0-1 0,0 1-1,0 0 1,0 0 0,0 0-1,0 0 1,0 0 0,0 0-1,0 0 1,1 0 0,-1 0-1,0 0 1,0 0 0,0 0-1,0 0 1,0 0 0,0 0-1,0 0 1,0 0 0,0 0-1,1 0 1,-1 0 0,0 0-1,0 0 1,0 0 0,0 0 0,0 0-1,0 0 1,0 0 0,0 0-1,1 0 1,-1 0 0,0 0-1,0 0 1,0 0 0,0 0-1,0 1 1,0-1 0,0 0-1,0 0 1,6 34-350,24 202-336,-22-196 575,1-1-1,2 0 1,29 67-1,-8-50-16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13667,'21'68'1680,"3"10"-1120,-1 11-264,1 6 1281,1 4-1033,-3 2-200,-4-9-280,0-1-104,-10-11-376,-1-7-152,-9-18 64,-6-9 280,-15-25-80,-1-15-73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14019,'9'-20'925,"24"-35"0,-28 48-832,0 1 1,0 0 0,0 0-1,1 1 1,0-1 0,0 1-1,1 1 1,12-8 0,-6 6 89,0 1 1,1 0 0,0 0 0,0 2 0,0 0-1,0 0 1,1 1 0,-1 1 0,1 1 0,-1 0 0,1 0-1,22 5 1,-26-3-119,-1 0 0,0 0-1,0 1 1,0 0 0,0 1-1,0 0 1,-1 1 0,0 0-1,0 0 1,0 1 0,0 0-1,-1 1 1,0-1 0,-1 2 0,1-1-1,-1 1 1,12 17 0,-17-19 0,1-1-1,-1 0 1,0 1 0,-1 0 0,1-1 0,-1 1 0,0 0-1,0 0 1,-1-1 0,0 1 0,0 0 0,0 0 0,-1 0 0,0 0-1,0-1 1,0 1 0,-1 0 0,0-1 0,0 1 0,0-1-1,-6 9 1,0 0 115,0-1-1,-1 0 1,-1 0-1,0-1 1,0-1-1,-23 19 1,23-22-235,1-1 0,-1 0 0,-1 0 0,1-1 0,-1-1 0,0 1 0,-23 6 0,30-11 0,1 0-1,-1 0 1,0-1 0,1 1 0,-1-1 0,0 0 0,1 0-1,-1 0 1,0-1 0,0 1 0,1-1 0,-1 0 0,1 0-1,-1 0 1,1-1 0,-1 1 0,1-1 0,-1 0 0,1 0-1,0 0 1,0 0 0,0 0 0,0-1 0,1 1 0,-1-1-1,1 0 1,-1 0 0,1 0 0,-3-5 0,1 1-108,1 0 1,0-1 0,-3-12-1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27 7271,'-1'-1'134,"1"0"0,0 1 0,-1-1 0,1 0 0,0 0 0,-1 1 0,1-1 0,0 0 1,0 0-1,0 0 0,0 0 0,-1 1 0,1-1 0,1 0 0,-1 0 0,0 0 0,0 0 0,0 1 0,0-1 0,0 0 0,1 0 1,-1 0-1,0 1 0,1-1 0,-1 0 0,1 0 0,-1 1 0,1-1 0,-1 0 0,1 1 0,-1-1 0,1 1 0,1-2 0,32 2 1111,-23 4-1064,0 0 0,1 1 0,-2 0 1,1 0-1,-1 1 0,0 1 0,0-1 0,0 2 1,-1-1-1,-1 1 0,1 1 0,-1 0 0,0 0 1,-1 0-1,0 1 0,-1 0 0,6 12 0,-10-18-126,-1 0 0,0 0 0,0 0 0,0 0 0,-1 0 0,1 0 0,-1 0 0,0 0 0,0 0 0,0 0 1,-1 0-1,1 0 0,-1 0 0,0 0 0,0 0 0,-1-1 0,1 1 0,-1 0 0,0 0 0,1-1 0,-2 1 0,1-1 0,0 0 0,-1 0 0,1 0 0,-1 0 0,-4 3 0,-8 6 137,0-1 1,0-1 0,-1-1-1,-30 14 1,17-10-214,-49 30 116,-34 16-866,37-30-3299,36-20-297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13715,'12'46'1628,"-1"1"0,6 75 0,-9-57-792,3 30 39,14 76 1261,-22-180-728,-2-14-1090,-9-86 481,-43-211 0,48 307-1140,8 23 36,4 10-84,-3-11 267,1 0 0,0 0 0,1-1 0,-1 0 0,2 0 0,-1-1 0,1 0 0,0 0 0,0-1 0,1-1 0,0 1 0,0-2 0,0 1 0,1-1 0,-1-1 0,1 0 1,16 3-1,-20-5 161,0 0 0,0-1 0,0 1 0,0-1 0,1-1 0,-1 1 1,0-1-1,-1 0 0,1-1 0,0 0 0,0 0 0,-1 0 0,1-1 0,-1 0 1,1 0-1,-1-1 0,0 1 0,-1-1 0,1-1 0,-1 1 0,1-1 0,-1 0 1,-1 0-1,1-1 0,-1 1 0,0-1 0,0 0 0,5-11 0,-6 12 55,-1-1 0,0 0 0,0 0 0,0 0 0,-1 0 1,0 0-1,0 0 0,0 0 0,-1-11 0,-1 10 12,-2 9-74,0 13-53,2 19-67,1 0 1,6 39-1,-5-62-55,1 0 0,1 1-1,-1-2 1,2 1 0,-1 0-1,2-1 1,-1 1 0,1-1 0,1 0-1,9 12 1,-15-21 132,1 0 1,0 0 0,0 1-1,0-1 1,0 0-1,0 0 1,0 0-1,0 0 1,0 0 0,0 0-1,1-1 1,-1 1-1,0 0 1,1-1-1,-1 1 1,0-1 0,1 1-1,-1-1 1,1 1-1,-1-1 1,1 0-1,-1 0 1,0 0 0,1 0-1,-1 0 1,1 0-1,-1 0 1,1 0 0,-1-1-1,1 1 1,-1 0-1,1-1 1,-1 1-1,2-2 1,1-1-9,0-1 0,0 1 1,0-1-1,-1 0 0,1 0 1,-1 0-1,0 0 0,4-8 0,15-28-279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17012,'-1'19'1672,"2"4"-1288,6 2-368,4 4 592,5 0-392,2-1-56,11 4-176</inkml:trace>
  <inkml:trace contextRef="#ctx0" brushRef="#br0" timeOffset="0.99">350 406 17724,'-16'17'1944,"-4"14"-1112,-3 4-360,2 2 1185,2 2-497,4 0-432,4-2-184,11-4-328,3-2-80,13-9-136,7-5-80,8-9-376,5-7-264,4-7-544,6-9 1000,-4-12-200,0-3-176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2 272 17828,'-1'1'89,"1"0"1,0-1-1,0 1 1,0 0-1,0 0 1,0-1-1,0 1 1,0 0-1,0 0 1,0-1-1,0 1 1,0 0-1,0-1 1,1 1-1,-1 0 1,0 0-1,0-1 1,1 1-1,-1 0 1,1-1-1,-1 1 0,0-1 1,1 1-1,-1-1 1,1 1-1,-1-1 1,1 1-1,0-1 1,-1 1-1,1-1 1,-1 1-1,2-1 1,1 1 54,-1-1 0,0 1 0,1-1 1,-1 0-1,1 0 0,-1 0 0,0 0 0,1-1 0,-1 1 1,4-2-1,9-2 257,-1-1 1,21-11 0,-16 7-243,-1-2 0,1-1 0,-2 0 0,28-25 1,-35 28-122,-1 0 0,-1-1 0,0 0 0,0 0 0,0-1 0,-2 1 0,1-2 0,-1 1 0,4-14 0,-8 21-24,-1 0 1,0 1 0,-1-1-1,1 0 1,-1 1-1,1-1 1,-1 0-1,0 0 1,-1 1-1,1-1 1,-1-4-1,0 7-10,1 0 1,0 0-1,-1 0 0,0 0 0,1 0 0,-1 0 1,1 0-1,-1 0 0,0 0 0,0 0 0,0 0 0,1 0 1,-1 1-1,0-1 0,0 0 0,0 1 0,0-1 1,0 0-1,0 1 0,-1 0 0,1-1 0,0 1 0,0-1 1,0 1-1,0 0 0,0 0 0,-1 0 0,1 0 1,0 0-1,0 0 0,0 0 0,0 0 0,-1 0 0,1 1 1,0-1-1,0 0 0,0 1 0,-2 0 0,-5 2 3,-1 1-1,1 0 0,-1 0 0,1 1 0,0 0 1,1 0-1,-1 1 0,1 0 0,0 1 0,1-1 0,-10 12 1,-1 5-9,0 0 1,-19 38 0,24-38-38,-18 44-1,28-60-45,-1-1 0,2 0 0,-1 1 0,1-1 0,0 1-1,0 0 1,1-1 0,0 1 0,0 0 0,1-1 0,-1 1 0,4 10-1,-4-15 47,1 0 0,0 0 0,0-1 0,0 1 0,0 0 0,0 0 0,0-1 0,0 1 0,1 0 0,-1-1 0,1 1 0,-1-1 0,1 0 0,0 1 0,-1-1 0,1 0 0,0 0 0,0 0 0,0 0 0,-1-1 0,1 1 0,0 0 0,0-1 0,0 1 0,0-1 0,1 0 0,-1 0 0,0 0 0,3 0 0,3-1-36,-1 1 1,0-2 0,0 1-1,0-1 1,0 0-1,-1-1 1,10-4 0,28-16-502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19340,'-24'14'1077,"-69"46"1050,80-51-1864,1 0 1,1 1-1,0 1 0,0-1 1,-9 15-1,19-24-259,0 0 1,0 0 0,0 0-1,0 0 1,0 0-1,0 1 1,1-1-1,-1 0 1,1 1-1,-1-1 1,1 0 0,-1 1-1,1-1 1,0 1-1,-1-1 1,1 0-1,0 1 1,0-1 0,0 1-1,0-1 1,0 1-1,1-1 1,-1 1-1,0-1 1,1 0 0,0 3-1,1-2-56,-1-1 0,1 1 0,0 0 0,0-1 0,0 0 0,0 1 0,0-1 0,0 0 0,0 0 0,0 0 0,0 0 0,1 0-1,-1-1 1,0 1 0,5 0 0,34 5-1350,53 1 0,-64-6 782,0 1-1,-1 2 1,1 0-1,31 10 1,-59-13 610,0-1 0,0 1 1,0 0-1,0 0 1,0 0-1,0 0 0,0 0 1,-1 0-1,1 0 0,0 1 1,-1-1-1,1 1 0,-1-1 1,1 1-1,-1 0 1,2 2-1,-3-3 34,1 0-1,-1 1 1,1-1 0,-1 0 0,0 1-1,0-1 1,0 0 0,0 1 0,0-1 0,0 1-1,0-1 1,0 0 0,0 1 0,-1-1-1,1 1 1,0-1 0,-1 0 0,-1 3-1,-1 1 94,-1 1 0,0 0 0,0-1 0,0 0-1,-1 0 1,0-1 0,0 1 0,-8 5 0,1-2 11,1 0 1,-1-1-1,-1 0 1,1-1 0,-1 0-1,0-1 1,0-1-1,-1 0 1,-15 2-1,-22-2 184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16548,'-2'20'340,"-30"388"4394,30-319-3987,3 1 0,21 135 1,-18-199-638,3 19 95,1-1 0,2 0 0,18 45-1,-20-75-194,-8-13-11,0-1-1,1 0 1,-1 0 0,0 0-1,0 0 1,0 0 0,0 0-1,0 0 1,1 0-1,-1 0 1,0 0 0,0 0-1,0 0 1,0 0 0,0 0-1,1 0 1,-1 0-1,0 0 1,0 0 0,0 0-1,0 0 1,0 0 0,1 0-1,-1 0 1,0 0-1,0 0 1,0 0 0,0 0-1,0-1 1,0 1 0,1 0-1,-1 0 1,0 0 0,0 0-1,0 0 1,0 0-1,0 0 1,0-1 0,0 1-1,0 0 1,0 0 0,0 0-1,0 0 1,0 0-1,1-1 1,-1 1 0,0 0-1,1-4-31,-1 0 1,1-1-1,-1 1 0,1 0 0,-2-8 0,-2-36-284,-3 1 0,-19-77 1,-40-89-222,58 192 585,0 0 0,-2 0 1,-1 1-1,0 0 0,-18-25 1,34 51-173,0 0 0,0-1 0,0 0 0,1 0 1,0 0-1,0-1 0,0 1 0,0-2 0,12 5 1,-2-2-188,0 0 1,0-1-1,26 4 1,9-4-128,1-5-160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213 184 16684,'-6'-2'234,"0"0"-1,0 0 1,-1 1 0,1 0 0,-1 0 0,1 1 0,-1 0 0,1 0 0,0 0 0,-1 1 0,1 0 0,-1 0 0,1 1 0,0-1 0,0 2 0,0-1 0,0 0 0,0 1 0,0 0-1,-8 7 1,8-6-116,1-1 0,-1 1 0,1 1 0,0-1-1,1 1 1,-1 0 0,1 0 0,0 1 0,0-1 0,0 1-1,1 0 1,0-1 0,0 2 0,1-1 0,-1 0-1,1 0 1,1 1 0,-1-1 0,1 1 0,0 7-1,1-12-105,0 0 0,0 1 0,0-1-1,1 0 1,-1 0 0,1 0 0,-1 1-1,1-1 1,0 0 0,0 0-1,0 0 1,0 0 0,0 0 0,1-1-1,-1 1 1,0 0 0,1 0 0,-1-1-1,1 1 1,0-1 0,0 0-1,-1 1 1,1-1 0,0 0 0,0 0-1,0 0 1,0 0 0,4 1 0,4 1-22,1-1 0,0 0 0,0 0 1,18 0-1,-27-2 7,217-2-465,-13 0-63,-162 6 889,-49-5-34,1-1-1,-1 1 0,1-1 0,0 0 1,0 0-1,0-1 0,0 1 0,0-1 1,0 0-1,-5-6 0,-37-39 740,22 16-989,1 0 1,2-2 0,1 0-1,-25-59 1,43 89-118,0-2-114,-1 0 0,1 0-1,0-1 1,-2-9 0,4 15 99,0 0 0,-1 0 1,1 0-1,0-1 1,0 1-1,0 0 0,0 0 1,1-1-1,-1 1 0,0 0 1,0 0-1,1 0 0,-1-1 1,1 1-1,-1 0 1,1 0-1,-1 0 0,1 0 1,0 0-1,0 0 0,-1 0 1,1 0-1,0 0 0,0 0 1,0 1-1,0-1 0,0 0 1,0 0-1,0 1 1,0-1-1,2 0 0,5-1-94,1 0-1,0 1 0,-1 0 1,1 0-1,15 1 1,-6 0-76,44 0-524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17124,'2'27'929,"7"109"2271,-5-110-2650,0 0-1,1-1 1,10 28 0,-14-50-518,0 0 1,0 0-1,1 0 0,-1 0 1,0-1-1,1 1 1,0-1-1,-1 1 1,1-1-1,0 1 0,0-1 1,0 0-1,1 0 1,-1 0-1,1 0 0,-1 0 1,1-1-1,-1 1 1,1-1-1,0 0 1,0 0-1,3 1 0,-2-1-13,0-1-1,0 0 1,0 0-1,0 0 1,0 0-1,0-1 0,0 0 1,0 1-1,-1-1 1,1-1-1,0 1 0,-1-1 1,1 1-1,-1-1 1,1 0-1,4-4 1,9-8 16,0-1 1,-2 0 0,1-1 0,24-35-1,15-15-88,-55 65 49,0 1 0,1-1 0,-1 1 0,1-1 0,-1 1 0,0-1 0,1 1 0,-1-1 0,1 1 0,-1 0 0,1-1 0,-1 1 0,1 0 0,-1-1 1,1 1-1,-1 0 0,1 0 0,-1 0 0,1-1 0,0 1 0,-1 0 0,1 0 0,-1 0 0,1 0 0,-1 0 0,1 0 0,1 0 0,-2 1 2,1 0-1,-1-1 0,1 1 1,-1 0-1,1-1 1,-1 1-1,0 0 1,1 0-1,-1-1 1,0 1-1,0 0 1,1 0-1,-1 0 1,0-1-1,0 1 1,0 0-1,0 1 1,-4 46 15,3-39-5,-3 21 77,2-20-20,0 0 0,1 0 0,0 0 0,1 0 0,0 0 0,2 16 0,-1-25-48,-1 0-1,0 0 1,1 0-1,-1 0 0,1 0 1,-1 0-1,1 0 1,0 0-1,-1 0 1,1 0-1,0 0 0,0 0 1,0 0-1,-1-1 1,1 1-1,0 0 1,0-1-1,0 1 0,0 0 1,0-1-1,0 1 1,1-1-1,-1 0 0,0 1 1,0-1-1,0 0 1,0 0-1,0 0 1,0 0-1,1 0 0,-1 0 1,0 0-1,0 0 1,0 0-1,2-1 1,2 0 38,1 0 0,-1-1 0,1 0 1,-1 0-1,10-5 0,14-12 151,42-32 0,-44 30-158,44-27-1,-70 48-53,0-1 0,0 0 0,0 1 0,0-1 0,1 0 0,-1 1 0,0-1 0,0 1 0,1 0 1,-1 0-1,0-1 0,1 1 0,-1 0 0,0 0 0,1 0 0,-1 0 0,3 1 0,-4-1 2,1 1 0,0-1 0,-1 1 0,1-1-1,0 1 1,-1-1 0,1 1 0,-1-1 0,1 1 0,-1 0 0,1-1 0,-1 1 0,0 0 0,1 0 0,-1-1-1,0 1 1,0 0 0,1 0 0,-1-1 0,0 1 0,0 1 0,0 6-43,0 0 1,0 0-1,-1 0 1,-3 14-1,2-10-58,0 3-202,0-10 22,1 0 0,1 0 1,-1 0-1,1 0 1,0 0-1,0 0 1,0 1-1,2 7 1,-2-12 164,0 0 0,1-1 0,-1 1 0,0 0 0,1 0 0,-1-1 0,1 1 0,-1-1 0,1 1 0,-1 0 1,1-1-1,0 1 0,-1-1 0,1 1 0,0-1 0,-1 0 0,1 1 0,0-1 0,-1 0 0,1 1 0,0-1 1,0 0-1,-1 0 0,1 0 0,0 1 0,1-1 0,21-4-1043,1-9-196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17716,'0'6'359,"-1"0"1,1 1-1,0-1 1,0 0 0,0 0-1,1 0 1,0 0-1,0 0 1,3 6-1,-4-10-258,1-1 0,0 1-1,-1-1 1,1 0 0,0 1 0,0-1-1,0 0 1,0 0 0,0 0-1,0 0 1,0 0 0,1 0 0,-1 0-1,0 0 1,1 0 0,1 1-1,0-2-5,-1 1 0,0-1 0,0 1 0,0-1 0,0 0 0,1 0-1,-1 0 1,0 0 0,0-1 0,0 1 0,0-1 0,1 1 0,-1-1-1,0 1 1,2-3 0,1 1-24,0 0 0,0-1 0,-1 0 0,1 0 0,-1 0 0,0-1 0,0 0 0,0 0 0,0 0 0,-1 0 0,0 0 0,0 0 0,0-1 0,0 0 0,4-9 0,-6 9-44,1 1 0,-1 0 1,1-1-1,-1 1 0,-1-1 0,1 1 1,-1-1-1,1 1 0,-1-1 0,-1 1 0,1-1 1,-1 1-1,1-1 0,-1 1 0,-1-1 1,1 1-1,0 0 0,-1 0 0,-3-6 1,4 8-26,0 0 1,0 1 0,0 0 0,0-1-1,0 1 1,0-1 0,-1 1 0,1 0-1,0 0 1,-1 0 0,1 0 0,-1 0-1,1 0 1,-1 0 0,0 0-1,1 0 1,-1 1 0,0-1 0,1 1-1,-1-1 1,0 1 0,0 0 0,1 0-1,-1 0 1,0 0 0,0 0 0,0 0-1,1 0 1,-1 0 0,0 1 0,0-1-1,1 1 1,-1 0 0,-2 0 0,0 1-10,0 0 0,0 1 0,0-1 0,1 1 0,-1 0 0,1 0 1,-1 0-1,1 1 0,0-1 0,0 1 0,1 0 0,-5 6 0,1 2-169,1 0 0,0 1 0,1-1 0,0 1 1,1 0-1,0 0 0,1 1 0,1-1 0,0 0 0,0 1 0,2-1 0,0 0 0,0 1 0,4 14 0,-4-25 89,0 0 0,0 0 0,1 1-1,-1-1 1,1 0 0,-1 0 0,1 0 0,0-1 0,0 1-1,1 0 1,-1-1 0,0 1 0,1-1 0,0 0 0,-1 0-1,1 0 1,0 0 0,0 0 0,0-1 0,0 1 0,1-1-1,-1 0 1,0 0 0,0 0 0,1-1 0,-1 1 0,4 0 0,35-1-730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16299,'-89'100'3272,"77"-85"-2757,1 0 0,0 1-1,2 1 1,-16 34 0,24-48-418,-1 1 1,1 0-1,0 0 1,0 1-1,0-1 1,1 0-1,-1 0 1,1 0-1,0 5 1,1-7-73,-1 0 0,1 0 0,-1 0 0,1 0 0,0-1 0,-1 1 1,1 0-1,0 0 0,0-1 0,0 1 0,1 0 0,-1-1 1,0 1-1,1-1 0,-1 0 0,1 1 0,-1-1 0,1 0 1,0 0-1,-1 0 0,3 1 0,1 1-33,1-1 0,-1 0 0,1-1 0,0 1 0,0-1 0,-1 0 1,1 0-1,0-1 0,0 0 0,0 0 0,0 0 0,0-1 0,-1 1 0,1-2 0,0 1 0,0 0 0,-1-1 0,1 0 0,-1-1 0,0 1 1,1-1-1,6-5 0,-2 1-17,0 0 0,0-1 1,-1 0-1,0 0 1,0-1-1,-1 0 1,0-1-1,0 0 1,9-17-1,-10 13-3,0 0 1,0 0-1,-1 0 0,-1-1 1,-1 0-1,0 0 0,3-25 1,-7 39 25,0 1 1,0-1 0,0 1 0,0-1 0,1 1 0,-1 0-1,-1-1 1,1 1 0,0-1 0,0 1 0,0-1 0,0 1-1,0-1 1,0 1 0,0-1 0,-1 1 0,1 0 0,0-1-1,0 1 1,-1-1 0,1 1 0,-1-1 0,-6 5-18,-10 19 17,4 2 55,2 0 1,0 1 0,2 0-1,1 0 1,1 1 0,-6 49 0,12-71-108,1-1 0,0 1 0,0 0 0,0-1 0,0 1 0,1 0 0,0-1 0,0 1 1,0-1-1,0 1 0,1-1 0,-1 1 0,5 5 0,-5-8 17,1 0 0,0-1 1,-1 1-1,1-1 0,0 1 0,0-1 0,0 1 0,0-1 1,0 0-1,0 0 0,0 0 0,1 0 0,-1-1 0,0 1 0,1-1 1,-1 1-1,0-1 0,1 0 0,-1 0 0,0 0 0,1 0 1,-1 0-1,0 0 0,1-1 0,-1 1 0,0-1 0,1 1 0,2-3 1,32-11-408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17548,'-33'29'1678,"-51"48"933,73-65-2169,1 0-1,0 0 1,0 1 0,-14 26-1,23-37-426,0 0 0,0 1 1,0-1-1,0 0 0,0 0 0,1 1 0,-1-1 0,1 1 0,-1-1 1,1 0-1,0 1 0,0-1 0,0 1 0,0-1 0,1 1 0,0 2 1,-1-3-50,1 0 1,0-1-1,0 1 0,0 0 1,1 0-1,-1-1 1,0 1-1,1-1 1,-1 1-1,0-1 1,1 0-1,0 1 1,-1-1-1,1 0 0,3 1 1,6 3-258,0-1 0,0-1 1,1 0-1,0 0 0,17 1 0,-2 0-36,-13-1 118,68 16-746,-75-17 903,0 0 0,0 1 0,0 0 0,-1 1 0,1-1 0,-1 1 0,0 0 0,10 9 0,-15-12 71,0 0 0,1 1 0,-1-1 1,0 0-1,0 1 0,0-1 0,0 1 0,0 0 1,-1-1-1,1 1 0,0 0 0,-1-1 1,1 1-1,-1 0 0,1 0 0,-1 0 0,0-1 1,0 1-1,0 0 0,0 0 0,-1 3 1,1-2 48,-2 0 1,1 1-1,0-1 1,-1 0-1,1 0 1,-1 0-1,0 0 1,0 0-1,0-1 1,-5 5-1,-4 4 255,-1-1-1,0-1 0,-1 0 1,-14 8-1,14-9-249,1-1-1,-1 0 1,-1-1-1,1-1 1,-1 0-1,0 0 0,-1-1 1,-14 1-1,28-5-103,0 1 0,0-1-1,0 0 1,0 0 0,0 0 0,0 0-1,0 0 1,0 0 0,0 0-1,0 0 1,0-1 0,0 1-1,0 0 1,0 0 0,0-1 0,0 1-1,0-1 1,0 1 0,0-1-1,0 1 1,1-1 0,-1 0-1,0 1 1,0-1 0,1 0 0,-1 0-1,0 0 1,1 1 0,-1-1-1,1 0 1,-1 0 0,1 0-1,-1 0 1,1 0 0,0 0 0,-1 0-1,1 0 1,0 0 0,0 0-1,0 0 1,0 0 0,0 0-1,0 0 1,0 0 0,0 0 0,0 0-1,0 0 1,1-2 0,5-22-597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2242,'0'0'7089,"8"5"-7008,15 8-31,-4-1 10,0-1 0,1-1 1,0-1-1,28 9 1,154 31 614,202 40 1122,-338-76-1569,123 41 0,-127-34-71,0-2 1,74 11-1,263 56 255,-201-36-399,107 32 128,-155-42-161,2-7 0,176 15-1,141 27 29,200 72 430,-205-67-317,-61-14 270,243 25-135,-409-65-346,102 35-78,22 2 127,327 36-33,-502-55 75,-40-7 158,258 29 1,-121-60-203,-279-4 20,-1-1 0,1 1 0,-1 0 0,1 0-1,-1 0 1,0 1 0,1-1 0,-1 1 0,3 2-1,29 11 139,4-9-491,93 12 642,-112-17-3152,0-1 1,28-3 0,-35 0-713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13459,'-18'22'1832,"2"0"-1,0 0 1,-21 40 0,28-43-1150,0 1 0,-10 34 0,16-45-567,1-1 1,1 1-1,-1 0 1,2-1 0,-1 1-1,1 0 1,0 0 0,1-1-1,2 11 1,-3-17-115,1 0 0,-1 1 0,1-1 1,0 0-1,0 0 0,0 1 0,0-1 0,0 0 1,1 0-1,-1 0 0,1 0 0,-1-1 0,1 1 0,0 0 1,0-1-1,-1 1 0,1-1 0,0 1 0,0-1 1,1 0-1,-1 0 0,0 0 0,0 0 0,0 0 1,1-1-1,-1 1 0,1-1 0,-1 1 0,0-1 1,1 0-1,-1 0 0,1 0 0,-1 0 0,0 0 1,1-1-1,-1 1 0,3-1 0,2-1-57,1-1-1,-1 1 1,0-1-1,0-1 1,0 1-1,0-1 1,-1 0-1,1-1 1,-1 0-1,0 0 1,-1 0-1,1 0 1,-1-1-1,0 0 1,-1 0-1,1 0 1,-1-1-1,3-7 0,3-4-60,0-2 0,-2 1-1,-1-1 1,0 0 0,5-28-1,-12 45 124,1-1-1,-1 1 0,0-1 0,1 0 0,-2 1 1,0-8-1,1 11-2,0 0 0,0 0 1,0-1-1,0 1 0,0 0 0,0 0 1,0 0-1,0-1 0,0 1 0,0 0 1,0 0-1,0 0 0,0-1 1,-1 1-1,1 0 0,0 0 0,0 0 1,0 0-1,0-1 0,0 1 0,-1 0 1,1 0-1,0 0 0,0 0 1,0 0-1,0 0 0,-1-1 0,1 1 1,0 0-1,0 0 0,0 0 0,-1 0 1,1 0-1,0 0 0,0 0 1,-1 0-1,1 0 0,0 0 0,-11 13 186,5 1-82,0 0 0,1 0 0,0 1 0,1 0 0,1-1 0,0 1 0,1 0 0,1 1 0,1 18 0,0-31-100,-1 0-1,2 0 1,-1 0-1,0 0 0,1 0 1,-1 0-1,1 0 0,0 0 1,0 0-1,0 0 0,0 0 1,0 0-1,1-1 1,0 1-1,-1-1 0,1 1 1,0-1-1,0 1 0,0-1 1,0 0-1,1 0 1,-1 0-1,1 0 0,-1-1 1,1 1-1,-1-1 0,1 1 1,0-1-1,0 0 1,0 0-1,0 0 0,0 0 1,0-1-1,0 1 0,5-1 1,4 1-158,0-1 1,1-1 0,-1 0-1,0-1 1,0 0 0,13-5-1,69-27-1011,-62 21 452,38-10-1,-68 22 699,1 0 0,-1 1 0,1-1 0,0 1 0,-1-1 0,1 1-1,-1 0 1,1 0 0,0 0 0,-1 0 0,1 1 0,-1-1 0,1 1-1,0-1 1,2 2 0,-4-1 62,1 1-1,-1-1 1,0 0 0,0 1-1,1-1 1,-1 1 0,0-1-1,-1 1 1,1-1 0,0 1-1,0 0 1,-1 0-1,1-1 1,-1 1 0,1 0-1,-1 0 1,0 0 0,0-1-1,1 1 1,-2 4 0,1-4 31,0 0 1,0 1-1,0-1 1,0 0-1,1 1 1,-1-1-1,1 0 1,-1 0 0,1 1-1,0-1 1,0 0-1,0 0 1,0 0-1,0 0 1,1 0 0,-1 0-1,0 0 1,1 0-1,0-1 1,-1 1-1,1-1 1,0 1 0,3 1-1,-3-2-30,1 0-1,-1-1 1,1 0-1,0 1 1,-1-1-1,1 0 1,0 0 0,0-1-1,-1 1 1,1 0-1,-1-1 1,1 0-1,0 1 1,-1-1 0,1 0-1,-1 0 1,0-1-1,1 1 1,-1 0-1,0-1 1,3-2-1,10-8-2,-1 0 0,0-2 0,0 1 0,-2-2 0,17-22-1,8-10-292,-34 43 210,0 0 0,0 1 0,0-1 0,0 1 0,0 0 0,1 0 0,0 0 0,-1 1 0,1-1 1,0 1-1,0 0 0,1 0 0,-1 0 0,0 1 0,0 0 0,1-1 0,-1 1 0,1 1 0,-1-1 0,1 1 0,0 0 0,-1 0 0,1 0 1,-1 0-1,10 3 0,3 0-179,1 0 0,-1-2 1,1 0-1,-1-1 0,1 0 1,0-1-1,29-7 0,4-5-1021,61-22 0,-82 24 812,-27 10 380,0 0-1,1 0 1,-1 0-1,1 0 1,-1 1-1,1-1 1,6 1-1,-9 0 53,0 0 0,0 1-1,0-1 1,1 0 0,-1 1-1,0-1 1,0 1 0,0-1-1,0 1 1,0-1 0,0 1-1,-1 0 1,1 0 0,0-1-1,0 1 1,0 0 0,0 0-1,-1 0 1,1 0 0,-1 0-1,1 0 1,0 0 0,-1 0-1,0 0 1,1 0 0,-1 0-1,1 2 1,2 12 265,0 0 0,1 28-1,1 11 268,6-9-519,2 0 0,2-1 0,26 56 0,-20-55-666,-3 1 1,20 79 0,-36-113 698,0-1-1,-1 1 1,0-1-1,-1 1 1,-1 0 0,1-1-1,-5 18 1,5-26 37,-1 0 1,0-1-1,0 1 0,0 0 1,0-1-1,-1 1 0,1-1 1,-1 1-1,1-1 0,-1 0 1,0 1-1,0-1 0,0 0 0,-4 3 1,3-4 21,1 0 0,0 0 0,-1 0 0,1 0 0,-1-1 0,1 1 0,-1-1 0,1 1 0,-1-1 0,1 0 0,-1 0 0,1 0 0,-1-1 0,1 1 0,-1 0 0,1-1 0,-1 0 0,1 1 0,-5-3 0,0-1 92,0 1 0,1-1 1,0 0-1,0-1 0,0 1 0,0-1 0,0-1 1,1 1-1,0-1 0,0 1 0,-6-12 0,-1-2 73,1 0 0,-14-36 0,16 34-342,2 0-1,0-1 1,2 1-1,0-2 0,2 1 1,0 0-1,1-1 1,1 0-1,4-29 0,-3 42-73,2 1-1,-1-1 1,1 1-1,1-1 1,0 1-1,0 0 1,1 0-1,0 0 1,0 0-1,1 1 1,1 0-1,-1 0 0,1 0 1,0 0-1,1 1 1,0 0-1,0 1 1,0-1-1,1 2 1,0-1-1,0 1 1,1 0-1,15-7 1,5 2-1298,35-7 0,11-5 453,-22 2-31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19252,'0'0'50,"1"0"-1,-1-1 1,0 1-1,1 0 1,-1 0-1,1-1 1,-1 1-1,1 0 1,-1 0-1,1 0 0,-1 0 1,1 0-1,-1-1 1,1 1-1,-1 0 1,1 0-1,-1 0 1,1 0-1,-1 1 1,1-1-1,-1 0 1,1 0-1,-1 0 1,1 0-1,-1 0 1,1 1-1,-1-1 1,0 0-1,1 0 1,-1 1-1,1-1 1,-1 0-1,0 1 1,1-1-1,-1 0 1,1 1-1,-1-1 1,0 0-1,0 1 1,1-1-1,-1 1 1,0-1-1,0 1 1,1-1-1,-1 1 1,0-1-1,0 1 1,0-1-1,0 1 1,0-1-1,0 2 0,5 34 413,-4-31-264,9 196 2808,12 109-2406,-21-304-598,-1 1-1,1 0 1,0 0-1,1 0 1,-1 0-1,6 12 1,-7-19-3,0 0 1,0 1 0,0-1 0,0 0 0,0 0 0,0 0-1,1 0 1,-1 1 0,0-1 0,0 0 0,0 0 0,0 0-1,0 0 1,0 0 0,1 1 0,-1-1 0,0 0 0,0 0-1,0 0 1,0 0 0,1 0 0,-1 0 0,0 0 0,0 0-1,0 0 1,1 0 0,-1 0 0,0 0 0,0 0 0,0 0-1,1 0 1,-1 0 0,0 0 0,0 0 0,0 0 0,0 0-1,1 0 1,-1 0 0,0 0 0,0 0 0,0 0 0,1 0-1,-1 0 1,0 0 0,0-1 0,0 1 0,0 0 0,0 0-1,1 0 1,-1 0 0,0 0 0,0-1 0,0 1 0,0 0-1,0 0 1,0 0 0,0 0 0,0-1 0,1 1 0,-1 0-1,0 0 1,0-1 0,4-14-28,0-20-76,-2 0 1,-5-70-1,-18-72-489,9 90 17,12 70 209,0 17 362,0 0 0,0 0 0,0-1 1,0 1-1,0 0 0,0 0 0,0 0 1,1 0-1,-1 0 0,0 0 1,0 0-1,0 0 0,0-1 0,0 1 1,0 0-1,0 0 0,0 0 1,1 0-1,-1 0 0,0 0 0,0 0 1,0 0-1,0 0 0,0 0 0,0 0 1,1 0-1,-1 0 0,0 0 1,0 0-1,0 0 0,0 0 0,0 0 1,1 0-1,-1 0 0,0 0 0,0 0 1,0 0-1,0 0 0,0 0 1,0 0-1,0 1 0,1-1 0,-1 0 1,0 0-1,0 0 0,0 0 0,0 0 1,0 0-1,0 0 0,18 23-218,-11-12 165,1 0 11,1 0 1,1-1-1,-1 0 0,2 0 0,-1-1 0,2 0 0,18 11 0,-25-17 48,0-1 1,0 0 0,0 0-1,1 0 1,-1-1 0,1 0-1,-1 0 1,1 0-1,-1 0 1,1-1 0,0 0-1,-1 0 1,1-1-1,-1 0 1,1 0 0,-1 0-1,1 0 1,-1-1-1,0 0 1,1 0 0,8-6-1,-4 2 61,-1 0-1,0-1 1,-1 0-1,0-1 1,0 0-1,0 0 1,-1 0-1,-1-1 1,1 0 0,-1-1-1,-1 1 1,0-1-1,0 0 1,6-20-1,-7 15 31,0 0 0,0 0-1,-2 0 1,0-1 0,0 1 0,-2-1 0,0 1-1,0-1 1,-2 1 0,-3-18 0,5 31-87,-1 1 0,1-1 0,-1 0 0,1 1 0,-1-1 0,0 1 0,0-1 0,1 1 0,-1-1 0,0 1 0,0 0 0,-1-1 0,0 0 0,1 1-6,1 1-1,-1 0 1,1 0-1,0-1 1,-1 1-1,1 0 1,0 0 0,-1 0-1,1 0 1,-1 0-1,1 0 1,0 0-1,-1 0 1,1 0 0,-1 0-1,1 0 1,0 0-1,-1 0 1,1 0-1,-1 0 1,1 0-1,0 0 1,-1 1 0,-10 11-78,6-1 37,1 0-1,0 1 1,1 0-1,0-1 1,-2 19-1,-2 66-87,6-87 122,0 10-10,0 1 0,2 0-1,0 0 1,1 0 0,8 32 0,-8-46 6,-1 0-1,1-1 0,0 0 0,1 1 1,-1-1-1,1 0 0,0 0 0,1 0 1,-1-1-1,1 1 0,-1-1 0,2 0 1,-1 0-1,0 0 0,1 0 1,-1-1-1,1 0 0,0 0 0,0 0 1,0-1-1,1 1 0,-1-1 0,1 0 1,5 0-1,1 0-24,0-1 0,0 0 1,0-1-1,1-1 0,-1 0 1,0 0-1,0-1 0,0-1 1,-1 0-1,1-1 0,0 0 1,-1-1-1,0 0 0,16-10 0,-16 8 38,1 0 0,-2 0-1,1-1 1,-1-1-1,0 0 1,-1 0-1,0-1 1,0 0-1,-1-1 1,-1 0-1,0 0 1,0 0 0,5-15-1,-11 24 22,0-1 0,0 0 0,0 0 0,0 0 0,-1 0 0,0 0 0,1 0 0,-1 0-1,0 0 1,-1-5 0,1 7-13,-1 0 1,1 1-1,0-1 0,-1 0 0,1 0 0,0 0 0,-1 1 0,1-1 1,-1 0-1,1 1 0,-1-1 0,1 1 0,-1-1 0,0 0 0,1 1 1,-1-1-1,0 1 0,1 0 0,-1-1 0,0 1 0,0-1 0,1 1 1,-1 0-1,0 0 0,0-1 0,0 1 0,0 0 0,1 0 1,-1 0-1,0 0 0,0 0 0,0 0 0,0 0 0,1 0 0,-1 0 1,0 1-1,0-1 0,0 0 0,1 0 0,-2 1 0,-3 1 28,1 0 1,-1 0-1,1 1 0,-1-1 0,1 1 0,0 0 0,0 0 0,0 1 0,0-1 1,1 1-1,0-1 0,-1 1 0,1 0 0,1 1 0,-1-1 0,0 0 1,1 1-1,0-1 0,0 1 0,-1 6 0,2-8-84,0 0 0,0 1 0,0-1 0,0 1 0,1-1-1,-1 1 1,1 0 0,0-1 0,0 1 0,0-1 0,1 1 0,-1-1 0,1 1 0,0-1-1,0 1 1,0-1 0,1 1 0,-1-1 0,1 0 0,-1 0 0,1 0 0,0 0 0,1 0-1,-1 0 1,0-1 0,1 1 0,-1-1 0,1 1 0,5 2 0,1 0-46,1 0 1,0-1 0,1-1-1,-1 0 1,1 0-1,10 1 1,31 2-372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83 13323,'-1'-4'287,"1"0"1,-1 1 0,0-1-1,0 0 1,-1 1-1,1-1 1,-1 1-1,0-1 1,0 1 0,0 0-1,0 0 1,0-1-1,-1 2 1,1-1-1,-1 0 1,0 0 0,0 1-1,0 0 1,0-1-1,0 1 1,-1 0-1,1 1 1,-1-1 0,1 1-1,-1-1 1,0 1-1,-4-1 1,0 0-104,1 1 1,-1 0-1,1 0 0,-1 1 1,1 0-1,-1 0 0,1 1 1,-1-1-1,1 2 0,-1-1 1,1 1-1,0 0 0,-11 5 1,5 1-146,0-1 1,1 2-1,1 0 0,-1 0 1,1 1-1,1 1 1,0 0-1,0 0 0,-9 16 1,0 1 28,2 1-1,-27 61 1,32-58 4,0 0 0,-7 37 0,16-54-53,0 0 0,1 0 0,1 1 0,0-1 0,1 0-1,1 0 1,3 17 0,-3-27-25,0 1 0,1-1-1,0 1 1,0-1 0,0 0 0,0 0-1,1 0 1,0 0 0,0-1 0,0 1-1,1-1 1,-1 0 0,1 1 0,0-2-1,7 6 1,-5-5-24,1 1-1,0-2 1,0 1 0,0-1-1,1 0 1,-1 0 0,1-1-1,-1 0 1,1-1 0,9 2-1,-6-2 18,0-1-1,-1 0 1,1 0-1,0-1 1,-1 0 0,1-1-1,-1 0 1,0-1-1,1 0 1,-1 0-1,-1-1 1,1-1-1,0 0 1,-1 0-1,0 0 1,12-11-1,-19 15 44,0-1-1,0 0 0,0 0 1,-1 0-1,1 0 1,0 0-1,-1 0 0,0 0 1,1 0-1,-1-1 1,0 1-1,0 0 1,0-1-1,0 1 0,-1-1 1,1 1-1,-1-1 1,1-3-1,-2 4 11,1 0 0,-1 0 1,1 0-1,-1 0 0,1 0 0,-1 0 0,0 0 1,0 0-1,0 0 0,0 0 0,-1 1 1,1-1-1,0 0 0,-1 1 0,1-1 0,-1 1 1,-2-2-1,-2-2 59,-1 1 0,1 0 0,-1 1 0,0-1 0,-1 1 0,1 1 0,0-1 0,-1 1 1,1 1-1,-13-2 0,19 3-86,-47-2 234,45 3-254,-1-1-1,1 0 1,0 1-1,-1 0 1,1-1-1,0 1 1,0 0-1,0 1 1,0-1-1,0 1 1,-5 2-1,9-4 2,-1 0-1,0 0 0,0 0 0,0 0 0,0 0 0,1 0 0,-1 0 0,0 0 1,0 0-1,0 0 0,0 0 0,1 0 0,-1 0 0,0 1 0,0-1 1,0 0-1,0 0 0,0 0 0,1 0 0,-1 0 0,0 0 0,0 0 1,0 1-1,0-1 0,0 0 0,0 0 0,0 0 0,0 0 0,1 0 0,-1 1 1,0-1-1,0 0 0,0 0 0,0 0 0,0 0 0,0 0 0,0 1 1,0-1-1,0 0 0,0 0 0,0 0 0,0 0 0,0 1 0,0-1 0,0 0 1,0 0-1,0 0 0,-1 0 0,1 1 0,0-1 0,0 0 0,0 0 1,0 0-1,0 0 0,0 0 0,0 1 0,0-1 0,-1 0 0,1 0 0,0 0 1,18-1-321,0-3 2,0-1 1,0 0-1,-1-1 1,26-13-1,64-41-923,-68 37 853,-18 10 190,-14 8 143,0 1-1,0 0 1,0 0-1,1 0 1,-1 1-1,1 0 1,0 1-1,0 0 1,10-2-1,-17 4 71,0 0 0,0 0-1,0 0 1,0 0-1,0 1 1,0-1 0,1 0-1,-1 1 1,0-1 0,0 1-1,0-1 1,0 1-1,-1-1 1,1 1 0,0 0-1,0-1 1,0 1 0,0 0-1,-1 0 1,1 0-1,0-1 1,-1 1 0,1 0-1,0 0 1,-1 0-1,1 0 1,-1 0 0,0 0-1,1 0 1,-1 0 0,0 1-1,0-1 1,1 0-1,-1 0 1,0 0 0,0 0-1,0 0 1,0 0 0,-1 2-1,1 7 107,-1 0-1,0 1 1,-3 12-1,3-18-79,-3 18 99,-2 7 11,1 1-1,-2 61 1,7-90-140,0 1 0,0-1 0,1 1 1,-1-1-1,0 1 0,1-1 0,0 0 0,-1 1 1,1-1-1,2 5 0,-2-6 19,0-1-1,0 1 0,0 0 1,0 0-1,0-1 1,0 1-1,0 0 1,0-1-1,0 1 1,0-1-1,0 1 0,0-1 1,0 0-1,0 0 1,0 1-1,1-1 1,-1 0-1,0 0 1,0 0-1,0 0 0,0 0 1,1 0-1,-1 0 1,0-1-1,0 1 1,0 0-1,1-1 0,32-12-51,6-8-23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19628,'-8'45'1905,"-8"12"-1233,0 2-280,3 3 680,3-1-304,8-4-400,2-8-336,8-10-808,4-6-408,-4-12 856,0-5-232,-6-5-240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17764,'-1'-5'297,"0"-1"1,0 1 0,1 0-1,0-1 1,0 1 0,0 0-1,1 0 1,2-10-1,-2 11-183,1 1 0,-1 0 0,1 0 1,0-1-1,0 1 0,0 0 0,0 1 0,0-1 0,1 0 0,-1 1 0,1-1 0,0 1 0,0 0 0,3-3 0,5-1 81,0 0 1,1 1-1,0 0 1,0 1-1,0 0 0,0 0 1,0 2-1,1 0 1,-1 0-1,1 1 1,17 0-1,-13 2-174,0 0 0,0 1 0,0 1 0,0 0 0,0 2-1,0 0 1,28 12 0,-34-11-28,0 0-1,-1 0 1,0 1-1,0 1 1,0-1-1,-1 2 1,0-1 0,-1 1-1,0 1 1,0-1-1,-1 1 1,6 12-1,-6-9 9,-1 0 0,0 1 0,-1 0 0,0 1-1,-1-1 1,-1 1 0,0 0 0,-1-1 0,0 20 0,-2-18 85,0 0 0,-1 0 1,-1-1-1,-1 1 1,0-1-1,-1 1 1,0-1-1,-1 0 1,-1-1-1,0 1 1,-1-1-1,-1-1 0,0 1 1,-1-1-1,0 0 1,-1-1-1,-1 0 1,0-1-1,-21 18 1,19-21 32,1 0 0,-1 0 0,-1-2 0,1 1 0,-1-2 0,0 0 0,0 0 0,-28 4 0,37-8-146,-1-1 0,0 0-1,0 0 1,1 0 0,-1 0-1,0-1 1,0 0 0,1 0-1,-1-1 1,1 0 0,-8-2-1,9 1-7,1 1 0,-1 0 0,0-1 0,1 0 0,-1 0 1,1 0-1,0 0 0,0-1 0,0 1 0,1-1 0,-1 0 0,1 1 0,0-1 0,0 0 0,0-1 0,-1-4 0,-4-32-366</inkml:trace>
  <inkml:trace contextRef="#ctx0" brushRef="#br0" timeOffset="1">995 129 18372,'-6'12'2032,"-6"9"-1432,-6 16-295,-3 9 1903,5 12-1832,1 5-152,9 1-144,2-2-216,6-10-576,3-8-200,3-17 704,2-7-136,0-14-160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20500,'1'-2'162,"0"1"-1,0-1 1,1 1-1,-1 0 1,0-1-1,1 1 0,-1 0 1,1 0-1,-1 0 1,1 0-1,0 0 1,0 0-1,-1 1 0,4-2 1,32-7 95,-25 7 50,38-7 275,1 3-1,0 2 1,-1 2-1,87 7 1,-112-2-578,49 10 0,-69-12-11,0 0 0,0 1 0,1-1 0,-2 1 0,1 0 0,0 1 0,0-1 0,-1 1 0,1 0 0,-1 0 0,0 0 0,0 1 0,0 0 0,0-1 0,-1 1 0,4 5 0,-6-6 10,0-1 0,0 1 0,-1 0 0,1-1 0,-1 1-1,1-1 1,-1 1 0,0 0 0,0-1 0,0 1 0,-1 0 0,1-1 0,-1 1 0,1-1 0,-1 1 0,0-1-1,0 1 1,0-1 0,0 1 0,0-1 0,-1 0 0,1 0 0,-1 1 0,1-1 0,-1 0 0,-4 3 0,-5 6 72,-1 0 0,0-1-1,-16 11 1,23-18-41,-26 20 166,-1-1-1,-1-2 1,-1-2-1,0-1 1,-52 18 0,84-34-256,0 0 1,0-1-1,0 1 0,-1-1 1,1 1-1,0-1 1,0 1-1,-1-1 1,1 0-1,0 0 1,0 0-1,-1-1 1,1 1-1,0 0 0,0-1 1,-1 0-1,1 1 1,0-1-1,-3-2 1,4 3 22,1-1 1,-1 0 0,0 0 0,1 1-1,-1-1 1,1 0 0,-1 0-1,1 0 1,0 0 0,-1 0 0,1 1-1,0-1 1,0 0 0,0 0-1,-1 0 1,1 0 0,0-1 0,6-27-169,10-5-250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 18380,'-2'-3'1496,"-7"3"-1128,-8 0-128,-5 5 553,-4 3-193,-7 10-192,1 6-112,-6 8-112,6 4-8,9 5-24,7-1-8,14-1-208,8-3-208,22-15-448,11-11-216,18-16 727,6-9-199,6-16-144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16540,'-31'25'1994,"-48"52"1,70-67-1754,2-1 0,-1 1 0,1 0 0,1 1 0,-1 0 0,2 0-1,0 0 1,0 1 0,-5 22 0,9-32-225,1-1-1,-1 1 0,1-1 1,0 1-1,0-1 0,0 1 1,0-1-1,0 1 1,0 0-1,0-1 0,1 1 1,-1-1-1,0 1 0,1-1 1,0 1-1,-1-1 0,1 1 1,0-1-1,-1 0 1,1 1-1,0-1 0,0 0 1,0 0-1,0 1 0,0-1 1,1 0-1,-1 0 0,0 0 1,0 0-1,1-1 1,-1 1-1,1 0 0,-1-1 1,0 1-1,1 0 0,-1-1 1,1 0-1,0 1 0,-1-1 1,1 0-1,-1 0 1,3 0-1,6 1-19,0-1 1,1-1-1,-1 1 0,0-2 1,13-2-1,71-23-214,-67 18 68,1 0 0,0 3 0,42-6-1,-69 12 149,1-1-1,-1 1 1,0 0-1,0 0 1,1 0-1,-1 0 1,0 0-1,0 0 1,1 0-1,-1 0 1,0 1 0,0-1-1,1 0 1,-1 1-1,0-1 1,0 1-1,0 0 1,0-1-1,0 1 1,0 0-1,0-1 1,0 1-1,0 0 1,0 0-1,0 0 1,0 0-1,0 1 1,0 1 39,0 1-1,0-1 1,-1 0 0,1 0 0,-1 0-1,0 0 1,0 0 0,-1 6 0,1 5 188,0-14-213,0 1 1,0-1-1,0 1 1,1-1-1,-1 1 1,0-1-1,1 1 1,-1-1-1,0 1 1,1-1-1,-1 0 1,1 1-1,-1-1 1,0 0-1,1 1 1,-1-1-1,1 0 1,-1 0-1,1 1 1,-1-1-1,1 0 1,-1 0-1,1 0 1,-1 0-1,1 0 1,0 1-1,-1-1 1,1 0-1,-1 0 1,1-1-1,-1 1 1,1 0-1,-1 0 1,1 0-1,-1 0 1,1 0-1,-1 0 1,1-1-1,-1 1 1,1-1-1,25-7 120,27-14-221,52-19-790,-93 37 622,1 1 0,-1 1-1,0 0 1,1 0 0,0 1 0,23 2 0,-33-1 201,-1 0 0,1 0 0,0 1 0,0-1 0,0 1 0,-1 0 0,1 0 0,0 0 0,-1 0 0,1 0 0,0 1 0,-1-1 0,0 1 0,1-1 1,-1 1-1,0 0 0,0 0 0,0 0 0,0 0 0,0 0 0,0 1 0,-1-1 0,1 0 0,-1 1 0,0 0 0,1-1 0,0 4 0,-1 0 121,0 0 0,0 0 0,-1-1-1,0 1 1,0 0 0,0 0-1,-1 0 1,1 0 0,-1 0 0,-1 0-1,-3 9 1,5-14-13,0 0 1,-1 0-1,1 0 1,0 0-1,-1 0 1,1 0-1,0 0 0,0 0 1,0 0-1,0 0 1,0 0-1,0 0 1,0-1-1,0 1 0,0 0 1,0 0-1,0 0 1,1 0-1,-1 0 1,0 0-1,1 0 0,0 1 1,0-1-16,0-1 1,-1 1-1,1-1 0,0 0 1,0 1-1,0-1 1,0 0-1,-1 1 1,1-1-1,0 0 0,0 0 1,0 0-1,0 0 1,0 0-1,0 0 0,0 0 1,0 0-1,0 0 1,0-1-1,9-1 89,-1-1 0,0 0 0,14-7 0,-16 7-134,40-19-112,-5 3-538,54-17 1,-93 35 610,0 0 0,0 0 0,0 0 1,0 1-1,0-1 0,0 1 0,0 0 0,0 0 1,0 0-1,0 0 0,0 1 0,4 0 0,-7-1 43,1 1 0,0-1 0,-1 0-1,1 1 1,0-1 0,-1 1 0,1-1-1,-1 1 1,1-1 0,-1 1 0,1-1-1,-1 1 1,1-1 0,-1 1 0,0 0-1,1-1 1,-1 1 0,0 0-1,1 1 1,-1 0 30,1 0-1,-1-1 1,0 1 0,0 0-1,0 0 1,0 0-1,-1 0 1,1 0 0,0 0-1,-2 3 1,-1 2 118,0 0-1,0 0 1,-1 0 0,-9 13 0,-4 9-190,19-27 78,7 0-34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13 218 17484,'-3'13'901,"0"-5"-525,1 0 0,1 0 1,-2 14-1,3-21-300,0 1 1,-1-1-1,1 1 1,1-1-1,-1 1 1,0-1-1,0 1 1,1-1-1,-1 1 1,0-1-1,1 1 1,-1-1-1,1 1 1,0-1-1,0 0 1,-1 0-1,1 1 1,0-1-1,0 0 1,0 0-1,0 0 1,0 0-1,1 0 1,-1 0-1,0 0 1,2 1-1,2 0 75,0-1 0,1 0 0,-1 0 0,0 0-1,1 0 1,-1-1 0,0 0 0,1 0-1,-1 0 1,0-1 0,1 1 0,-1-1 0,6-2-1,10-4 268,38-16-1,-35 12-254,-1-1-1,-1 0 0,0-2 0,25-21 0,-39 29-133,0-1-1,-1 0 0,1 0 1,-2-1-1,1 1 1,-1-2-1,0 1 0,-1-1 1,0 1-1,0-2 0,-1 1 1,0 0-1,4-17 1,-8 22-22,1 1 1,-1 0 0,1 0-1,-1 0 1,0-1 0,0 1-1,-1 0 1,1 0 0,-1 0-1,0-1 1,-1-4 0,1 6-5,0 0-1,0 1 1,0-1 0,0 1 0,0-1 0,0 1 0,0 0 0,-1-1-1,1 1 1,-1 0 0,1 0 0,-1 0 0,1 0 0,-1 0 0,1 0-1,-3 0 1,0-1-2,0 1 0,-1 1-1,1-1 1,0 1 0,-1 0 0,1 0-1,0 0 1,-1 0 0,1 1-1,0-1 1,-1 1 0,1 1-1,0-1 1,0 0 0,-7 5 0,-9 4-13,2 2 0,0 0 0,0 1 0,1 1 0,1 1 0,0 0 0,1 1 0,1 1 0,0 0 0,1 1 0,-18 33 0,28-46-14,1 1 1,-1-1-1,1 1 1,0 0-1,0 0 1,1 0-1,-1 0 1,1 9-1,0-12-10,2 0-1,-1-1 1,0 1 0,0 0-1,1-1 1,0 1 0,-1-1-1,1 1 1,0-1-1,0 1 1,0-1 0,1 0-1,-1 1 1,1-1 0,-1 0-1,1 0 1,0 0 0,-1 0-1,1 0 1,0 0-1,4 1 1,0 2-72,2-1 0,-1 0 0,0-1 0,1 0 0,-1 0 0,1-1 0,0 0 0,9 2 0,68 4-234,-70-7 240,66 1-357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153 119 17084,'8'-25'1459,"-5"18"-1140,0-1 0,-1 0 0,0 0 0,0 0 0,-1 0 0,0 0 0,0 0 0,-1-11 0,-4 7 1248,-4 13-322,7 1-1117,-1 0-1,0-1 1,1 1-1,-1 0 0,1 0 1,0 0-1,0 1 0,-1-1 1,0 3-1,-7 21 96,2 0 1,1 0-1,-7 51 0,3 85-211,10-156 1,-2 239 43,0 12-18,2-256-41,1-1 1,-1 1-1,0 0 0,0-1 0,0 1 0,0-1 0,0 1 0,0 0 1,-1-1-1,1 1 0,0-1 0,0 1 0,0 0 0,0-1 0,-1 1 1,1-1-1,0 1 0,-1-1 0,1 1 0,0-1 0,-1 1 1,-7-8-121,-5-24-88,12 30 209,-16-49-273,2-1 0,2 0 0,3-1 1,-8-96-1,17 135 223,0-1 0,2 1 0,-1-1 0,2 1 0,5-26 0,-6 35 46,0 1 0,0 0 0,0-1 1,1 1-1,0 0 0,0 0 0,0 0 0,0 0 1,0 0-1,0 0 0,1 0 0,-1 1 1,1-1-1,0 1 0,0 0 0,0 0 1,0 0-1,0 0 0,0 1 0,1-1 0,-1 1 1,1 0-1,-1 0 0,1 0 0,-1 0 1,8 0-1,6 0 1,1 0-1,-1 2 1,1 0 0,24 5-1,72 22 22,-82-20-12,-11-3 7,-1 1-1,0 0 1,0 2 0,-1 0-1,31 18 1,-45-23 1,0 1 0,-1 0 0,1-1 0,-1 1 1,0 1-1,0-1 0,0 1 0,0-1 0,-1 1 0,0 0 0,0 0 0,0 1 0,0-1 1,-1 1-1,0-1 0,0 1 0,-1 0 0,1 0 0,-1-1 0,-1 1 0,1 0 1,-1 0-1,0 0 0,-1 10 0,0-8 40,-1 1 1,0-1-1,0 0 0,-6 14 1,7-20-23,1 0 0,-1 0 0,0 0 0,0 0 0,-1 0-1,1 0 1,0 0 0,0-1 0,-1 1 0,1 0 0,-1-1 0,0 1 0,0-1 0,1 0 0,-1 1 0,0-1 0,0 0 0,0 0 0,0 0 0,0 0 0,0-1 0,-4 2 0,5-2-8,0 0 0,-1-1 0,1 1 0,0 0 0,-1-1 0,1 1 0,0-1 0,-1 1 0,1-1 0,0 0 0,0 1 0,0-1 0,0 0 0,0 0 0,0 0 0,0 0 0,0 0 0,0 0 0,0 0 0,0 0 0,1 0 0,-1 0 0,0 0 0,1-1 0,-1 1 0,1 0 0,-1-3 0,-10-39 257,11 41-258,-24-278 779,26 267-671,6 12-47,16 18-37,-7-4-99,-4-6-76,0 0 0,0-2 0,1 0 0,21 5 0,-21-7-423,0 0-1,1-2 0,-1 0 1,1 0-1,-1-1 0,1-1 1,-1-1-1,1 0 0,-1 0 1,0-2-1,0 0 0,26-11 1,-11 1-681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 7175,'0'0'182,"0"-1"1,0 1-1,0-1 1,0 0-1,1 1 0,-1-1 1,0 1-1,0-1 1,0 1-1,0-1 1,1 1-1,-1-1 1,0 0-1,1 1 0,-1 0 1,0-1-1,1 1 1,-1-1-1,0 1 1,1-1-1,-1 1 1,1 0-1,-1-1 0,1 1 1,-1 0-1,1-1 1,-1 1-1,1 0 1,0 0-1,-1 0 1,1-1-1,-1 1 0,2 0 1,27 3 1497,27 17-1444,-51-17-221,19 7 14,-1 2 1,-1 0 0,32 24-1,-50-33-34,0 0 0,1 1 0,-1-1 0,0 1 0,-1 0 0,1 0 0,-1 1 0,1-1 0,-1 1 0,-1 0-1,1 0 1,-1 0 0,0 0 0,0 0 0,0 0 0,-1 0 0,1 1 0,-1-1 0,-1 1 0,1-1 0,-1 1 0,0 9-1,-3-7 169,-1-1-1,1 1 1,-1-1-1,-1 0 1,1 0-1,-1 0 1,0-1-1,-1 1 1,0-1-1,0-1 1,0 1-1,-8 5 1,-16 17 618,11-8-197,0 0 0,-1-1-1,-1-2 1,-27 18 0,37-28-553,-1-1 0,0 0 0,0 0 1,0-2-1,-1 1 0,1-2 0,-1 0 0,0 0 0,0-1 0,-21 1 1,12-1-927,17 0-2162,14 0-2382,8-2-710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16363,'-39'38'2304,"20"-21"-935,-28 33-1,43-46-1150,1 1-1,0-1 0,0 1 1,0 0-1,0 0 0,1 0 0,0 0 1,0 0-1,0 0 0,1 1 1,0-1-1,0 1 0,-1 6 1,2-11-200,0 0 1,0-1 0,0 1 0,1 0-1,-1-1 1,0 1 0,0 0 0,0-1 0,0 1-1,1-1 1,-1 1 0,0 0 0,0-1-1,1 1 1,-1-1 0,1 1 0,-1-1 0,0 1-1,1-1 1,-1 1 0,1-1 0,-1 1-1,1-1 1,0 1 0,-1-1 0,2 1 0,0-1-7,0 1 0,0-1 1,0 1-1,-1-1 1,1 0-1,0 0 1,0 0-1,0 0 1,3 0-1,39-12-102,-13-1-66,48-27 0,-52 25 20,0 1 1,34-12-1,-56 24 120,-1 1 1,1 0-1,-1 0 0,1 0 0,5 0 1,-9 1 15,0-1 1,0 2-1,-1-1 1,1 0-1,0 0 0,0 0 1,-1 0-1,1 0 1,0 1-1,0-1 1,0 0-1,-1 1 1,1-1-1,0 0 1,-1 1-1,1-1 1,0 1-1,-1-1 1,1 1-1,-1 0 0,1-1 1,-1 1-1,1-1 1,-1 1-1,1 0 1,-1 0-1,0-1 1,1 1-1,-1 0 1,0-1-1,1 1 1,-1 0-1,0 0 0,0 0 1,0-1-1,0 2 1,0 7 41,0-1 0,0 1 1,-3 13-1,1-15 5,1 0 1,1 1 0,-1-1 0,1 0-1,0 1 1,2 7 0,-2-14-40,0 0 1,1 0 0,-1 0-1,1 0 1,-1 0-1,1 0 1,-1 0 0,1 0-1,-1 0 1,1 0 0,0 0-1,0-1 1,-1 1 0,1 0-1,0 0 1,0-1-1,0 1 1,0-1 0,0 1-1,0-1 1,0 1 0,0-1-1,0 1 1,0-1 0,0 0-1,0 0 1,0 1 0,0-1-1,0 0 1,1 0-1,-1 0 1,0 0 0,0 0-1,0-1 1,0 1 0,0 0-1,0 0 1,0-1 0,0 1-1,2-1 1,6-2-7,-1-1 0,1 1 0,13-9 0,-19 10-15,27-15-88,-11 6-165,-1 0 0,2 2 1,-1 0-1,40-12 0,-57 21 253,0-1 0,0 0 0,0 1 0,0 0 0,1-1 0,-1 1 0,0 0-1,0 0 1,0 0 0,0 1 0,1-1 0,-1 0 0,0 1 0,0-1 0,0 1-1,0 0 1,0 0 0,0 0 0,0 0 0,0 0 0,0 0 0,0 0 0,-1 1 0,1-1-1,-1 1 1,1-1 0,-1 1 0,1-1 0,-1 1 0,0 0 0,1 0 0,-1 0-1,0 0 1,0 0 0,-1 0 0,1 0 0,0 0 0,-1 0 0,1 0 0,-1 0 0,0 0-1,1 3 1,0 9 185,0-9-26,-1 0 0,1 0 0,0 0 1,0 0-1,1 0 0,3 8 1,-5-12-117,1 0-1,0 0 1,0 0 0,-1 0 0,1 0 0,0 0 0,0-1-1,0 1 1,0 0 0,0 0 0,1-1 0,-1 1 0,0-1 0,0 1-1,0-1 1,0 1 0,1-1 0,-1 0 0,0 1 0,0-1 0,1 0-1,-1 0 1,0 0 0,1 0 0,-1 0 0,0 0 0,0 0-1,1-1 1,-1 1 0,0 0 0,0-1 0,2 0 0,21-8 54,0-1 0,34-19 0,15-7-532,-61 31 317,-1 0 0,1 1 1,0 1-1,0 0 0,0 0 0,17 0 1,-26 3 134,-1 0 0,1 0 1,-1 0-1,1 0 0,-1 0 1,1 1-1,0-1 1,-1 1-1,0 0 0,1-1 1,-1 1-1,1 0 0,-1 1 1,0-1-1,0 0 0,0 1 1,0-1-1,0 1 0,0 0 1,0-1-1,0 1 1,-1 0-1,1 0 0,-1 0 1,1 1-1,-1-1 0,0 0 1,0 0-1,0 1 0,0-1 1,0 1-1,0-1 0,-1 0 1,1 1-1,-1 0 0,0-1 1,0 3-1,1 4 180,-1-7-129,0 1 0,0-1 0,0 0 0,0 1 0,0-1 0,1 0 0,-1 1 0,1-1 0,-1 0-1,1 1 1,0-1 0,0 0 0,0 0 0,0 0 0,1 0 0,1 2 0,-3-4-80,0 1 0,0-1 0,0 0 0,1 0 0,-1 0 0,0 0 0,0 0 0,0 0 0,1 0 0,-1 0 0,0 0 0,0 0 0,0 0 0,1 0 0,-1 0 0,0 0 0,0 0 0,0 0 0,0 0 0,1-1 0,-1 1 0,0 0 0,0 0-1,0 0 1,1 0 0,-1 0 0,0 0 0,0 0 0,0-1 0,0 1 0,0 0 0,0 0 0,1 0 0,-1 0 0,0-1 0,0 1 0,0 0 0,0 0 0,0 0 0,0 0 0,0-1 0,0 1 0,0 0 0,0 0 0,0 0 0,0-1 0,0 1 0,0 0 0,0 0 0,0 0 0,0-1 0,0 1 0,0 0 0,0 0 0,0-1 0,-1-13-361,-3 0-41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20196,'3'56'2075,"-6"68"0,1-45-1345,1-58-580,0 35 231,9 84 0,-7-137-372,-1-1 1,0 1-1,1-1 0,0 1 0,-1-1 1,1 0-1,0 1 0,0-1 0,0 0 0,0 0 1,1 0-1,-1 0 0,2 2 0,-2-3-7,-1-1 0,0 0-1,0 0 1,1 0 0,-1 0-1,0 0 1,0 1-1,1-1 1,-1 0 0,0 0-1,0 0 1,1 0 0,-1 0-1,0 0 1,1 0 0,-1 0-1,0 0 1,1 0 0,-1 0-1,0 0 1,0 0-1,1 0 1,-1 0 0,0 0-1,0-1 1,1 1 0,-1 0-1,0 0 1,0 0 0,1 0-1,-1 0 1,0-1-1,0 1 1,1 0 0,-1 0-1,9-21-5,-3-16-288,-1-1 0,-2 0 0,-1 0 0,-2-1 0,-10-71 0,0 37-2103,12 79 2418,1-1 0,0 1 1,0-1-1,1 1 0,-1-1 1,1 0-1,0 0 0,0-1 1,1 1-1,0-1 0,-1 0 1,1 0-1,1 0 0,-1-1 0,0 0 1,1 0-1,0 0 0,0-1 1,-1 0-1,1 0 0,1 0 1,-1-1-1,0 0 0,0 0 1,1 0-1,-1-1 0,0 0 1,0 0-1,1-1 0,-1 0 1,0 0-1,0 0 0,0-1 1,9-3-1,-5 1 122,1 0-1,-1 0 1,0-1 0,0-1 0,0 0 0,-1 0-1,0 0 1,0-2 0,0 1 0,-1-1-1,0 0 1,-1 0 0,0-1 0,0 0 0,-1-1-1,0 1 1,-1-1 0,0 0 0,0-1-1,-1 1 1,-1-1 0,1 0 0,-2 0 0,3-17-1,-5 26-138,0 0-1,1-1 1,-1 1 0,-1 0-1,1-1 1,0 1-1,0 0 1,-1-1 0,0 1-1,1 0 1,-1 0-1,0-1 1,0 1-1,0 0 1,0 0 0,0 0-1,-1 0 1,-2-3-1,3 4-13,-1 0 1,1 0-1,-1 0 0,0 1 0,1-1 0,-1 0 0,0 1 0,1-1 1,-1 1-1,0-1 0,0 1 0,0 0 0,1 0 0,-1 0 0,0 0 0,0 0 1,0 0-1,1 1 0,-1-1 0,0 0 0,0 1 0,1-1 0,-1 1 1,-3 2-1,-2 0-23,0 1 0,0 1 0,1-1 0,0 1 0,-1 1 0,2-1 0,-1 1 1,0 0-1,1 0 0,-5 8 0,-3 7-7,0 0-1,-10 24 1,13-24 35,1 1 1,-7 26-1,14-42 6,1-1 0,-1 1-1,1 0 1,1 0 0,-1 0-1,1 0 1,0 0-1,0 0 1,1-1 0,0 1-1,0 0 1,0 0 0,0 0-1,4 6 1,-4-10-11,0 1 1,1-1 0,0 1-1,-1-1 1,1 0-1,0 0 1,0 0 0,0 0-1,0 0 1,1 0-1,-1-1 1,0 1 0,1-1-1,-1 0 1,5 2-1,-2-1-48,1-1 0,-1 1 0,1-1 0,-1-1-1,1 1 1,-1-1 0,9 0 0,1-2-146,-1 0 0,0-1 0,0 0 0,-1-1 0,20-8-1,45-30-843,-8 5-244,-70 37 1286,1-1 0,-1 1 0,1 0-1,-1-1 1,0 1 0,1 0 0,-1 0 0,1 0 0,-1 0 0,0-1 0,1 1-1,-1 0 1,1 0 0,-1 0 0,1 0 0,-1 0 0,1 0 0,-1 0-1,1 0 1,-1 0 0,0 0 0,1 0 0,-1 0 0,1 1 0,-1-1-1,1 0 1,-1 0 0,0 0 0,1 1 0,-1-1 0,1 0 0,-1 0 0,0 1-1,1-1 1,-1 0 0,0 1 0,1-1 0,-1 0 0,0 1 0,0-1-1,1 1 1,-1-1 0,0 0 0,0 1 0,0-1 0,0 1 0,0-1 0,1 1-1,-1-1 1,0 1 0,0-1 0,0 0 0,0 1 0,0-1 0,0 1-1,0-1 1,0 1 0,-1-1 0,1 1 0,0-1 0,0 0 0,0 1 0,-10 33 313,9-31-297,-2 7 72,-8 19 7,2-1 0,2 1 0,-6 37 0,14-55-97,9-14-106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17644,'1'1'150,"0"1"0,1-1 0,-1 0 0,0 0 0,0 0 0,1 0 0,-1 0 0,0 0-1,1 0 1,-1-1 0,1 1 0,-1 0 0,1-1 0,-1 1 0,1-1 0,-1 0 0,1 1 0,0-1 0,-1 0 0,1 0 0,0 0 0,-1 0 0,3-1 0,40-7 1506,-42 7-1442,22-5 207,-1-2 0,0-1 0,0-1 0,-1-1 0,0-1 0,-1 0 1,23-19-1,-40 28-371,-1 0 0,1-1 1,-1 1-1,0-1 1,0 1-1,0-1 0,0 0 1,3-8-1,-5 11-37,-1 0-1,0 0 1,1 0-1,-1 0 1,0-1-1,1 1 1,-1 0-1,0 0 1,0-1 0,0 1-1,0 0 1,0 0-1,0-1 1,0 1-1,-1 0 1,1 0-1,0 0 1,-1-1-1,1 1 1,-1 0-1,1 0 1,-1 0 0,0 0-1,1 0 1,-1 0-1,0 0 1,0 0-1,0 0 1,1 0-1,-1 0 1,0 1-1,0-1 1,0 0 0,-1 1-1,1-1 1,-2 0-1,-3-2 8,-1 1-1,-1-1 0,1 2 1,0-1-1,0 1 0,0 0 1,-1 1-1,1-1 0,-1 2 1,1-1-1,0 1 1,-1 0-1,1 0 0,0 1 1,0 0-1,0 0 0,-10 5 1,12-5-36,-1 1 0,0-1 0,1 1-1,-1 1 1,1-1 0,0 1 0,0-1 0,1 2 0,-1-1 0,1 0 0,0 1 0,0 0 0,0 0 0,1 0-1,-1 0 1,1 0 0,1 1 0,-1 0 0,1-1 0,-4 13 0,6-12-197,-1-1 0,1 1 0,0 0 0,0 0 0,0-1 0,1 1 0,0 0 1,0-1-1,0 1 0,1-1 0,0 1 0,2 5 0,-2-8 54,0 0-1,0 0 1,0 0-1,0 0 1,1-1-1,-1 1 1,1 0 0,0-1-1,-1 0 1,1 0-1,0 0 1,0 0-1,1 0 1,-1 0-1,0-1 1,0 1 0,1-1-1,-1 0 1,1 0-1,6 0 1,29 1-1011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18484,'-1'12'926,"0"0"0,-1-1 1,-6 21-1,5-19-407,0-1 1,-2 24 0,5-29-416,0 1 1,0 0-1,1 0 1,-1-1-1,2 1 1,-1 0-1,1-1 1,5 12-1,-6-16-85,0 0 0,1 0 0,0-1 0,-1 1 0,1 0 0,0-1 0,1 0 0,-1 1 0,0-1 0,0 0 0,1 0-1,0 0 1,-1-1 0,1 1 0,0-1 0,0 1 0,0-1 0,0 0 0,0 0 0,0 0 0,0 0 0,0-1 0,0 1-1,4-1 1,2 0 10,0 0 0,0-1-1,0 0 1,0 0-1,1-1 1,-2 0-1,1-1 1,0 0 0,0 0-1,-1-1 1,0 0-1,15-10 1,5-5 31,-2-2 0,30-29 0,-7 6-64,-45 40-14,17-12-81,-13 17 21,-6 12-28,-12 48-40,6-37 177,-3 35 0,7-57-23,0 0 0,0-1 0,0 1 0,0 0 0,0 0 0,1 0 0,-1 0 0,1 0 0,-1 0 0,1 0 0,0-1 0,-1 1 0,1 0-1,0 0 1,0-1 0,0 1 0,0-1 0,3 4 0,-2-4-2,-1-1 0,1 1 0,-1 0 0,1 0 0,0-1 0,-1 1 1,1-1-1,0 1 0,-1-1 0,1 0 0,0 0 0,-1 0 0,1 0 0,0 0 0,0 0 0,-1 0 0,1 0 0,0-1 0,0 1 0,-1-1 0,4-1 0,10-4-46,0-2-1,0 0 1,-1-1-1,0 0 1,0-1 0,19-18-1,-17 13-153,1 2-1,0 0 1,20-11 0,-36 24 186,-1-1 0,1 1 0,-1 0 0,0-1-1,1 1 1,-1 0 0,1 0 0,-1-1 0,1 1 0,-1 0 0,1 0 0,-1 0 0,1 0 0,-1 0-1,1-1 1,-1 1 0,1 0 0,-1 0 0,1 0 0,-1 0 0,1 0 0,-1 1 0,1-1 0,-1 0-1,1 0 1,-1 0 0,1 0 0,-1 0 0,0 1 0,1-1 0,-1 0 0,1 0 0,-1 1 0,1-1 0,-1 0-1,0 1 1,1-1 0,-1 1 0,0-1 0,1 0 0,-1 1 0,0-1 0,0 1 0,1-1 0,-1 1-1,0-1 1,0 0 0,0 1 0,1-1 0,-1 1 0,0-1 0,0 1 0,0 0 0,0-1 0,0 1-1,0-1 1,0 1 0,0-1 0,0 1 0,-1-1 0,1 1 0,0-1 0,0 1 0,-10 40-243,9-36 149,-4 8-51,-5 26-741,9-37 798,1 0 0,-1 1-1,1-1 1,0 1 0,0-1-1,0 0 1,0 1-1,0-1 1,0 1 0,1-1-1,0 5 1,0-7 83,-1 0-1,0 1 1,0-1 0,0 0-1,0 0 1,1 0 0,-1 1-1,0-1 1,0 0 0,0 0-1,1 0 1,-1 1 0,0-1-1,0 0 1,1 0 0,-1 0-1,0 0 1,0 0 0,1 1-1,-1-1 1,0 0 0,1 0-1,-1 0 1,0 0 0,0 0-1,1 0 1,0 0 0,12-5-484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58 15699,'-5'-1'380,"-1"1"-1,0 0 0,1 0 0,-1 0 1,0 1-1,0 0 0,1 0 0,-1 0 1,1 0-1,-1 1 0,1 0 0,-8 5 1,-7 3 1409,-32 22 0,50-31-1752,-56 43 1357,53-40-1300,1 0 0,0 0 0,0 0 0,0 1 0,0 0 0,1 0 0,-1 0 0,1 0 0,-4 10 0,7-14-94,0 0 0,0 0 1,-1-1-1,1 1 0,0 0 0,0 0 1,0 0-1,0 0 0,0 0 0,0 0 1,0 0-1,0 0 0,1 0 0,-1-1 0,0 1 1,1 0-1,-1 0 0,0 0 0,1 0 1,-1-1-1,1 1 0,-1 0 0,1 0 0,-1-1 1,1 1-1,0 0 0,-1-1 0,1 1 1,0-1-1,0 1 0,-1-1 0,1 1 1,0-1-1,0 0 0,0 1 0,0-1 0,-1 0 1,1 1-1,0-1 0,0 0 0,0 0 1,0 0-1,0 0 0,0 0 0,1 0 0,6 1-122,1-1 0,-1 0 0,15-2-1,-22 2 103,37-7-817,40-11-1,27-5-797,-92 21 1356,1 0 0,0 1 1,1 1-1,-1 0 0,19 4 1,-30-4 366,0 1-1,0-1 1,0 1 0,0 0 0,-1 0 0,1 0 0,0 1-1,0-1 1,-1 1 0,1-1 0,-1 1 0,1 0-1,-1 0 1,0 0 0,0 0 0,0 0 0,0 0 0,0 1-1,2 4 1,0-7 1186,-1-8-604,1-12-25,-4 18-525,25-169-79,-25 170-103,1-1 0,-1 1 0,1 0 0,-1-1-1,1 1 1,-1 0 0,1-1 0,0 1 0,-1 0 0,1 0 0,0 0 0,0 0-1,0 0 1,0 0 0,0 0 0,0 0 0,0 0 0,0 0 0,1 0 0,-1 1-1,0-1 1,0 1 0,1-1 0,-1 1 0,0-1 0,1 1 0,-1 0-1,0-1 1,1 1 0,1 0 0,5 0 8,0 0 0,0 0 1,0 1-1,10 2 0,3 0 246,16 2-320,3-1 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15019,'-4'2'258,"-1"1"-1,1 0 1,0 0-1,0 0 1,0 0-1,0 1 1,1-1-1,0 1 1,-1 0 0,1 0-1,1 0 1,-1 1-1,0-1 1,1 1-1,0-1 1,-3 11-1,-2 8 762,0 1 0,-3 27 1,10-48-867,-5 26 271,2-1 1,1 1 0,2 37-1,1-49-338,0 0-1,2 0 0,0 1 0,1-2 0,1 1 0,12 27 1,-16-41-80,0-1 1,0 1 0,0-1 0,1 1-1,-1-1 1,1 0 0,0 1 0,0-1-1,0 0 1,0 0 0,0-1 0,0 1-1,0 0 1,1-1 0,-1 1 0,0-1-1,1 1 1,0-1 0,-1 0 0,1 0-1,5 1 1,-5-2 4,1 0 0,-1-1 0,1 1 0,-1 0 0,1-1 0,-1 0 0,0 0 0,1 0 0,-1 0 0,0 0 0,0-1 0,0 0 0,0 1 0,0-1 0,0 0-1,4-5 1,45-41 208,84-106 0,-104 116-194,-24 29-92,-6 7-8,1 0 0,-1-1 0,0 1-1,0-1 1,0 0 0,0 0 0,0 1 0,-1-1 0,1 0 0,-1-1 0,0 1-1,0 0 1,1-5 0,-2 11-157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17916,'0'23'2032,"1"-1"-1168,7 1-359,9-3 959,2-1-456,9-6-976,4-3-344,2-12 280,4-1-208,-1-8-224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14523,'7'4'275,"-1"-1"0,1 0 0,0 0 0,0 0 0,0-1 0,0 0-1,0-1 1,1 1 0,-1-2 0,1 1 0,-1-1 0,0 0 0,1 0 0,8-2 0,0 0 184,-1-1 0,1-1 0,-1 0 0,1-1 1,22-11-1,-34 14-331,0 0 0,0 0 0,-1 0 0,1-1 0,-1 1-1,0-1 1,1 0 0,-1 0 0,0 0 0,-1-1 0,1 1 0,0-1 0,1-4 0,-3 7-89,-1-1-1,1 0 1,-1 1 0,1-1 0,-1 0 0,0 1 0,0-1-1,1 0 1,-1 0 0,-1 1 0,1-1 0,0 0 0,0 0-1,-1 1 1,1-1 0,-1 0 0,1 1 0,-1-1 0,0 1-1,1-1 1,-1 1 0,0-1 0,0 1 0,0-1 0,-1 1-1,1 0 1,0-1 0,0 1 0,-1 0 0,1 0 0,0 0-1,-1 0 1,1 0 0,-4-1 0,0-1-18,0 1 1,0-1 0,-1 1-1,1 0 1,-1 0-1,0 0 1,1 1 0,-1 0-1,0 0 1,0 1-1,0 0 1,0 0-1,0 0 1,1 0 0,-1 1-1,0 0 1,0 0-1,0 1 1,1 0 0,-1 0-1,1 0 1,-1 0-1,1 1 1,0 0-1,-7 5 1,7-4-23,-1 0 1,1 1-1,0-1 1,0 1-1,1 0 0,0 0 1,0 1-1,0-1 1,0 1-1,1 0 1,0 0-1,0 0 0,0 0 1,1 1-1,0-1 1,0 1-1,1-1 0,0 1 1,0 0-1,0-1 1,1 13-1,1-15 5,-1 0 0,1-1 0,-1 1 0,1 0 1,1-1-1,-1 1 0,0-1 0,1 1 0,0-1 0,-1 0 0,1 1 0,1-1 0,-1 0 0,0 0 1,6 4-1,-3-3 4,-1-1-1,1 0 1,0 0 0,0 0 0,0 0 0,0-1-1,1 0 1,-1 0 0,10 1 0,0-1-1,0 0 0,0-1 0,0-1 1,0 0-1,0-1 0,0-1 0,18-4 0,-8 0-14,0-2-1,-1-1 0,0-1 0,-1-1 0,0 0 1,-1-2-1,0-1 0,-1-1 0,0-1 1,-2 0-1,0-2 0,21-24 0,-19 18 24,-2 0 0,-1-2 1,-1 0-1,-1-2 0,-1 1 0,-2-2 0,0 0 0,-2 0 0,11-50 0,-19 69 23,-2 0 0,1 1-1,-1-1 1,0 0 0,-1 1-1,0-1 1,-2-11 0,2 20-35,-1 0 0,1 1 0,0-1 0,0 1 1,0-1-1,-1 1 0,1-1 0,0 0 0,-1 1 0,1-1 0,0 1 0,-1-1 1,1 1-1,0-1 0,-1 1 0,1 0 0,-1-1 0,1 1 0,-1 0 1,1-1-1,-1 1 0,0 0 0,1-1 0,-1 1 0,1 0 0,-1 0 1,1 0-1,-1 0 0,0-1 0,1 1 0,-1 0 0,0 0 0,1 0 0,-1 0 1,1 0-1,-1 1 0,0-1 0,1 0 0,-1 0 0,1 0 0,-1 0 1,0 1-1,1-1 0,-1 0 0,1 1 0,-1-1 0,1 0 0,-1 1 1,1-1-1,-1 1 0,1-1 0,-1 0 0,1 1 0,0-1 0,-1 1 0,1-1 1,0 1-1,-1 1 0,-6 8 32,1 0 1,0 1-1,0-1 1,1 1-1,0 1 1,-4 18-1,-15 78 118,19-80-162,2 0 0,0 1 0,2 0 0,4 37 1,-2-51-301,1-1 1,1 1 0,0-1 0,1 1 0,1-1 0,0 0 0,1-1 0,0 1-1,1-1 1,10 14 0,-3-14-1537,-9-13 422,-7-9 439,-8-11 723,-2 0-1,0 1 0,-1 0 0,-1 2 1,-25-26-1,11 12 438,8 8 114,4 6 269,1-1 1,1 0-1,-15-25 1,29 42-529,-1 1 1,1-1-1,0 1 1,-1 0-1,1-1 1,0 1-1,-1-1 1,1 1-1,0-1 1,0 0-1,-1 1 0,1-1 1,0 1-1,0-1 1,0 1-1,0-1 1,0 0-1,0 1 1,0-1-1,0 1 1,0-1-1,0 1 1,0-1-1,0 0 0,0 1 1,0-1-1,0 1 1,1-1-1,-1 1 1,0-1-1,0 1 1,1-1-1,-1 1 1,0-1-1,1 1 1,-1-1-1,1 1 1,-1-1-1,0 1 0,1 0 1,-1-1-1,1 1 1,-1 0-1,1-1 1,-1 1-1,1 0 1,0 0-1,-1-1 1,1 1-1,-1 0 1,1 0-1,-1 0 0,1 0 1,0 0-1,-1 0 1,2 0-1,4 0 107,1 0-1,0 1 1,-1 0-1,8 2 1,-8-2-67,123 24 28,-82-17-133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17668,'1'0'92,"0"0"0,0 1 0,0-1 0,0 0 0,0 0 0,0 1 0,0-1 0,-1 1 0,1-1 0,0 1 0,0-1 0,0 1 0,-1-1 0,1 1 0,0 0 0,-1-1 0,1 1 0,0 0 0,-1 0 0,1-1 0,-1 1 0,1 0 0,-1 0 1,0 0-1,1 0 0,-1-1 0,0 1 0,0 0 0,1 0 0,-1 2 0,3 33 778,-3-30-443,-9 296 2406,1-55-1540,11-222-903,-3-25-383,0 0 0,0 0 0,0 1 0,1-1 0,-1 0 0,0 0 0,0 0 0,0 0 0,0 0 0,0 0 0,1 0 0,-1 0 1,0 1-1,0-1 0,0 0 0,1 0 0,-1 0 0,0 0 0,0 0 0,0 0 0,0 0 0,1 0 0,-1 0 0,0 0 0,0 0 0,0 0 1,1-1-1,-1 1 0,0 0 0,0 0 0,0 0 0,0 0 0,1 0 0,-1 0 0,0 0 0,0 0 0,0 0 0,0-1 0,0 1 0,1 0 1,-1 0-1,0 0 0,0 0 0,0-1 0,0 1 0,0 0 0,0 0 0,0 0 0,0 0 0,0-1 0,1 1 0,3-8 71,0 1 0,-1-1 0,4-11-1,57-187-522,27-74-1341,-86 269 1653,0 0 1,0 0-1,1 1 0,0 0 0,1 0 1,9-12-1,-14 20 109,0 0-1,0 1 1,0-1 0,0 0 0,0 0 0,0 1-1,0-1 1,0 1 0,1 0 0,-1-1 0,1 1-1,-1 0 1,1 1 0,-1-1 0,1 0 0,-1 1-1,1-1 1,0 1 0,-1 0 0,1 0 0,-1 0-1,1 0 1,0 0 0,-1 1 0,1-1 0,0 1-1,-1 0 1,1-1 0,-1 1 0,1 0 0,-1 1-1,0-1 1,1 0 0,2 3 0,-4-3 18,1 0 0,-1 0 0,0 0 0,1 0 0,-1 0 0,0 0 0,0 0 0,0 1 0,0-1 0,0 0 0,0 1 0,0-1 0,0 1 0,0-1 0,-1 1 0,1-1 0,0 1 0,-1 0 0,0-1 0,1 1 0,-1 0 0,0-1 0,0 1 0,0 2 0,0-1 19,-1-1 1,0 1-1,0 0 1,0 0 0,-1 0-1,1 0 1,-1-1-1,1 1 1,-1-1 0,0 1-1,0-1 1,-3 3 0,-6 5 112,0 0 1,-1-1 0,0-1-1,-18 11 1,-6 0 196,-1-1 0,-56 18-1,92-35-408,0 0-1,0-1 1,-1 1 0,1-1-1,0 1 1,-1-1 0,1 0-1,0 0 1,-1 0-1,1 0 1,0 0 0,-1 0-1,1 0 1,0 0-1,-1 0 1,1 0 0,0-1-1,-1 1 1,1-1-1,-2 0 1,3 1 33,0 0-1,0-1 1,-1 1-1,1 0 1,0-1-1,0 1 1,0-1 0,0 1-1,0 0 1,0-1-1,0 1 1,0 0-1,0-1 1,0 1 0,0-1-1,0 1 1,0 0-1,0-1 1,0 1-1,0 0 1,0-1 0,0 1-1,1 0 1,-1-1-1,11-15-268,9-4-499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13275,'2'27'2005,"-1"-1"-1,-1 1 1,-6 41 0,-1 27 1858,7-95-3850,0 0-1,0 0 0,0 0 0,0 0 0,0 0 0,0 0 1,0 1-1,1-1 0,-1 0 0,0 0 0,0 0 0,0 0 1,0 0-1,0 0 0,0 0 0,0 0 0,0 0 0,0 0 1,0 0-1,1 1 0,-1-1 0,0 0 0,0 0 0,0 0 1,0 0-1,0 0 0,0 0 0,0 0 0,1 0 0,-1 0 1,0 0-1,0 0 0,0 0 0,0 0 0,0 0 0,0 0 1,0 0-1,1 0 0,-1 0 0,0 0 0,0 0 0,0 0 1,0-1-1,0 1 0,0 0 0,0 0 0,0 0 0,0 0 1,1 0-1,-1 0 0,0 0 0,0 0 0,0 0 0,0 0 1,0 0-1,0-1 0,0 1 0,0 0 0,0 0 0,0 0 1,0 0-1,0 0 0,0 0 0,0 0 0,0-1 0,0 1 1,0 0-1,0 0 0,7-10 195,-3-9-209,0-1-1,-1 1 1,-1-1-1,-1 0 1,-1 0-1,-2-23 0,1-9-706,1 52 688,0 0-1,0-1 0,1 1 0,-1 0 1,0 0-1,0 0 0,0 0 0,1 0 0,-1 0 1,0 0-1,0-1 0,0 1 0,1 0 1,-1 0-1,0 0 0,0 0 0,1 0 1,-1 0-1,0 0 0,0 0 0,0 0 0,1 0 1,-1 0-1,0 0 0,0 0 0,1 0 1,-1 1-1,0-1 0,0 0 0,0 0 0,1 0 1,-1 0-1,0 0 0,0 0 0,0 1 1,0-1-1,1 0 0,-1 0 0,0 0 0,0 0 1,0 1-1,0-1 0,1 0 0,16 12-656,-6-5 117,2 0 204,0-1 0,0 0 0,0-1 1,1-1-1,0 0 0,0-1 0,21 2 1,7-3-290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3171,'0'0'246,"-8"1"85,5 0-213,-2-1 17,1 0 0,0 0 0,-1 1 1,1-1-1,0 1 0,-1 0 0,1 1 0,0-1 0,0 1 0,0 0 0,0 0 0,0 0 0,0 0 0,1 1 0,-6 4 0,55-7 3463,-16-1-3402,-1 0 0,1 2 0,0 1 0,31 6-1,-54-7-170,178 12-487,-120-10 299,0 2 0,68 15 0,-24 1 250,126 8 0,112-10 108,169 18 510,-264-6-802,262-2 1,505 9 390,291-17-80,-796-26 383,6-9-701,220 3-85,-305 61 197,-163-13-11,688 13-57,-423-32 40,995 1-409,-87-5 719,-512 8-1045,-15-1 1446,788-6-509,-1605-17-180,619 0 60,-515 17-179,59 0-514,-263-28-9960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194 120 17452,'-6'-3'251,"-1"2"-1,1-1 1,0 1 0,-1 0 0,1 0-1,0 1 1,-1-1 0,1 2 0,-1-1 0,1 1-1,-1 0 1,1 0 0,0 0 0,0 1 0,0 0-1,0 1 1,0-1 0,-7 5 0,8-5-151,1 1 0,-1-1 1,1 1-1,0 0 0,0 0 1,0 0-1,1 1 1,-1-1-1,1 1 0,0 0 1,0 0-1,0 0 0,0 1 1,1-1-1,0 1 0,-1-1 1,2 1-1,-1 0 0,1-1 1,-1 1-1,1 0 1,1 0-1,-2 8 0,3-11-77,-1-1 0,0 1-1,0 0 1,1 0 0,-1-1-1,1 1 1,0 0 0,-1-1-1,1 1 1,0-1 0,0 1-1,0-1 1,0 1 0,0-1-1,0 0 1,0 0 0,1 1-1,-1-1 1,0 0 0,1 0-1,-1 0 1,1 0 0,-1 0-1,1-1 1,-1 1 0,1 0-1,0-1 1,-1 1 0,1-1-1,0 0 1,-1 1 0,1-1-1,0 0 1,0 0 0,-1 0-1,1 0 1,2-1 0,3 1 8,0-1 1,1 1-1,-1-2 1,0 1-1,0-1 1,0 0-1,12-6 1,-11 4-71,-1 0 0,1-1 0,-1 0 0,0 0 0,0-1 0,-1 1 0,0-1 0,0-1 0,0 1 0,-1-1 0,0 0 0,0 0 1,-1-1-1,0 1 0,5-15 0,-7 16-250,0 0 1,-1 0-1,0 0 1,0 0-1,0 0 1,-1 0 0,0 0-1,0-1 1,0 1-1,-1 0 1,0 0-1,0 0 1,-1 0-1,0 0 1,0 0-1,0 0 1,-1 1 0,0-1-1,0 1 1,0-1-1,0 1 1,-6-6-1,8 10-612</inkml:trace>
  <inkml:trace contextRef="#ctx0" brushRef="#br0" timeOffset="1">519 33 20068,'-8'-1'1697,"-15"2"-1233,-2 4-208,-7 5 912,-2 5-296,-4 6-456,1 2-112,5 6-64,6-3-40,8-2-55,5-3-97,11-4-233,10-6-199,15-6-528,8-4-280,9-5 848,8-5-200,12 0-168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15979,'3'1'190,"-1"-1"0,1 1 0,-1-1 0,1 1 0,-1-1 0,1 0-1,-1 1 1,1-1 0,-1-1 0,1 1 0,0 0 0,-1-1 0,1 1 0,-1-1-1,5-1 1,-6 1-76,31-8 826,-1-1 0,0-2 0,34-17 0,-46 18-665,0 0 0,0-1-1,-1 0 1,-1-2 0,28-27 0,-42 37-202,1 0 0,-1 0-1,0 0 1,0 0 0,-1-1 0,1 1 0,-1-1 0,0 0 0,0 0-1,-1 1 1,3-11 0,-4 14-48,0-1-1,0 1 1,0-1-1,0 1 1,0-1-1,-1 1 1,1-1-1,0 1 1,-1 0-1,1-1 1,-1 1-1,1-1 1,-1 1-1,0 0 1,1-1-1,-1 1 1,0 0-1,-1-1 1,0 0-11,0 1 1,0-1 0,1 1-1,-2 0 1,1 0 0,0 0 0,0 0-1,0 0 1,0 1 0,0-1-1,-1 1 1,1-1 0,0 1 0,-1 0-1,-2 0 1,-4 0-9,0 1 0,0 0 1,0 0-1,1 1 0,-1 1 0,0-1 0,1 1 1,-1 1-1,1-1 0,0 2 0,-9 5 0,-4 3-7,2 2 0,0-1 0,-18 21-1,34-33-4,-21 22 63,-21 26 0,40-44-70,0 1 0,0-1 0,1 1-1,0 0 1,0 0 0,1 1 0,0-1 0,0 1-1,1-1 1,-2 11 0,3-17-25,1 0 0,0 1 0,0-1 0,0 0 0,0 0 0,0 1 0,0-1 0,1 0 0,-1 0 0,0 1 0,1-1 0,-1 0 0,1 0 0,-1 0 0,1 1 0,-1-1 0,1 0 0,0 0 0,0 0 0,-1 0 0,1 0 0,0 0 0,0 0 0,0-1 0,0 1 0,0 0 0,0 0 0,1-1 0,-1 1 0,0-1 0,0 1 0,2 0 0,3 0-36,-1 0 1,1 0 0,0 0 0,-1-1-1,1 0 1,6 0 0,26-3-350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36 19220,'-4'-4'280,"-1"1"1,0-1-1,0 1 1,0 0-1,0 0 0,-1 0 1,1 1-1,-1 0 1,1 0-1,-1 0 0,0 1 1,0 0-1,0 0 0,0 0 1,0 1-1,0 0 1,0 0-1,-11 2 0,3-1 49,-1 2-1,1 0 0,0 1 1,0 0-1,0 1 0,-22 11 1,27-11-299,0 0 1,0 1-1,1 0 1,0 0-1,-10 12 1,16-16-57,0 0 1,1 0-1,-1 0 1,1 1-1,-1-1 1,1 0-1,0 0 0,0 1 1,0-1-1,0 1 1,-1 4-1,2-5-11,0-1-1,0 1 1,1-1 0,-1 1-1,0-1 1,0 1-1,1-1 1,-1 1-1,1-1 1,-1 0 0,1 1-1,0-1 1,-1 0-1,1 1 1,0-1-1,0 0 1,0 0 0,0 0-1,0 0 1,0 0-1,0 0 1,2 1 0,4 3-226,1-1 0,-1 0 0,0 0 1,1-1-1,0 0 0,0 0 1,14 2-1,63 7-1489,-49-8 1110,26 3-418,-38-6 795,0 2 0,1 0-1,45 14 1,-60-9 835,-13-1 62,-16 3 309,18-10-920,-62 24 1563,-1-2 0,-92 18 1,135-39-1938,21-1 355,0 0 0,-1 0 1,1-1-1,0 1 0,0 0 0,0 0 1,0 0-1,0 0 0,-1 0 1,1-1-1,0 1 0,0 0 1,0 0-1,0 0 0,0 0 0,0-1 1,0 1-1,0 0 0,-1 0 1,1 0-1,0-1 0,0 1 0,0 0 1,0 0-1,0-1 0,0 1 1,0 0-1,0 0 0,0 0 1,0-1-1,1 1 0,-1 0 0,0 0 1,0 0-1,0-1 0,0 1 1,0 0-1,0 0 0,0 0 0,0 0 1,1-1-1,-1 1 0,0 0 1,3-4-20,1 1 1,-1-1 0,1 1 0,0 0 0,0 0-1,5-3 1,32-18-279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19556,'-42'17'2316,"25"-10"-1248,-29 15-1,42-20-951,0 0 0,0 1 0,0 0 0,0 0 0,1 0 0,-1 0 0,1 0 0,0 1 0,0 0 0,1-1 0,-5 9 0,6-10-125,1-1-1,-1 1 1,1-1 0,-1 1-1,1 0 1,0-1 0,0 1 0,0 0-1,0-1 1,0 1 0,1 0 0,-1-1-1,0 1 1,1-1 0,-1 1 0,1 0-1,-1-1 1,1 1 0,0-1 0,0 0-1,-1 1 1,1-1 0,0 1 0,1-1-1,-1 0 1,0 0 0,0 0 0,0 0-1,1 0 1,-1 0 0,0 0 0,4 1-1,3 3-83,0 0 0,0-1 0,0-1 0,14 5 0,4-2-87,1-2 1,-1 0-1,1-2 1,0 0-1,28-4 0,22 3 50,-76-2 145,-1 1 0,1 0 0,0 0 0,-1 0 0,1 0 0,-1 0 0,1 0 0,0 0 0,-1 0 0,1 0 0,0 0 0,-1 0 0,1 0 0,-1 0 0,1 1 0,-1-1 0,1 0 0,0 0 0,-1 1 0,1-1 0,-1 0 0,1 1 0,-1-1 0,1 1 0,-1-1 0,0 0 0,1 1 0,0 0 0,-2 0 18,1 0-1,-1 0 0,0-1 0,1 1 0,-1 0 0,0 0 0,1-1 0,-1 1 0,0 0 1,0-1-1,0 1 0,1-1 0,-1 1 0,-2 0 0,-42 19 759,44-20-759,-48 19 615,-7 2-252,-58 30 1,113-50-381,-15 9 352,15-10-366,1 0 0,0 0 0,0 0 0,0 1 0,-1-1 0,1 0 1,0 0-1,0 0 0,0 0 0,-1 1 0,1-1 0,0 0 0,0 0 0,0 0 1,0 1-1,0-1 0,-1 0 0,1 0 0,0 1 0,0-1 0,0 0 0,0 0 1,0 1-1,0-1 0,0 0 0,0 0 0,0 1 0,0-1 0,0 0 0,0 1 1,0-1-1,0 0 0,0 0 0,0 1 0,0-1 0,0 0 0,1 0 0,-1 1 1,0-1-1,0 0 0,0 0 0,0 0 0,0 1 0,1-1 0,-1 0 0,0 0 0,0 0 1,0 0-1,1 1 0,-1-1 0,0 0 0,0 0 0,1 0 0,-1 0 0,0 0 1,0 0-1,1 0 0,-1 1 0,0-1 0,15 2-130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189 291 11474,'-30'9'844,"-48"16"476,68-22-935,0 1 0,1 1 0,0 0 0,0 0-1,-11 9 1,19-13-291,0 0 0,-1-1 0,1 1 0,0 0-1,0 1 1,1-1 0,-1 0 0,0 0 0,0 0-1,0 0 1,1 1 0,-1-1 0,1 0 0,-1 1-1,0 0 1,1-1-25,0 0-1,0 0 1,0-1-1,0 1 1,1 0 0,-1 0-1,0-1 1,0 1-1,0 0 1,1-1 0,-1 1-1,0 0 1,1-1-1,-1 1 1,1 0-1,-1-1 1,0 1 0,1-1-1,-1 1 1,1-1-1,0 1 1,2 1 92,0 0 1,0 0-1,1 0 1,-1-1-1,0 0 0,1 1 1,-1-1-1,1 0 1,-1-1-1,7 1 0,41 3 546,0-3 0,0-2 0,59-9-1,153-35 326,-217 36-871,709-150 905,13-3-1747,-588 135-1196,-176 25 1454,-19 2-153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12971,'4'2'134,"-1"-1"0,1 1 0,0-1 0,0 0 0,0 0 0,0 0 0,1 0 0,-1-1 0,0 0 0,0 0 0,0 0 0,0 0 0,5-1 0,8 0 102,616-37 2164,-436 20-2194,1025-73 281,4 43 909,-854 42-608,727-1 313,-974 4-1756,-123 3 615,0 0 1,0 0 0,0-1 0,1 1-1,-1 0 1,0-1 0,0 1-1,0-1 1,0 0 0,0 0-1,0 0 1,3-1 0,-4 0 25,-1 1-1,1 0 1,-1 0 0,1 0 0,-1 0-1,0-1 1,0 1 0,0 0 0,1 0-1,-1-1 1,0 1 0,0 0 0,-1 0-1,1 0 1,0-1 0,0 1 0,-1 0-1,1 0 1,0 0 0,-1-1 0,1 1-1,-1 0 1,0 0 0,1 0 0,-2-1-1,-16-33-249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4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3 559 10354,'0'-1'68,"-1"1"1,1 0-1,0 0 0,0-1 0,0 1 0,-1 0 0,1-1 1,0 1-1,0 0 0,0 0 0,0-1 0,0 1 0,0 0 1,0-1-1,-1 1 0,1 0 0,0-1 0,0 1 0,0 0 1,0-1-1,0 1 0,0 0 0,1-1 0,-1 1 0,0 0 1,0-1-1,0 1 0,0 0 0,0-1 0,0 1 0,0 0 1,1 0-1,-1-1 0,0 1 0,0 0 0,1-1 0,-1 1 1,0 0-1,0 0 0,1 0 0,-1-1 0,0 1 0,1 0 1,6-5-52,-1-1 1,0 0 0,0 0 0,0 0-1,-1 0 1,1-1 0,6-13 0,17-20 50,-9 20-45,0 0 0,1 2 0,1 0 0,1 2-1,0 0 1,1 1 0,27-11 0,75-34 22,186-62-1,3 43-77,-256 67-196,0 2 1,0 3-1,1 3 1,115 6-1,394 59 114,-401-50 125,118 16-17,-2 36 3,30 4 71,-51-31-7,359 70 81,111 83 0,-359-65-16,-7 22 75,-182-71-62,702 355 186,-750-355-308,537 268 31,-510-278-57,37 16 16,-144-55-5,77 49 1,-119-67-54,-11-6-31,0 1 0,0-1-1,0 1 1,0 0-1,0 0 1,0 0-1,-1 0 1,1 0 0,-1 1-1,0 0 1,3 4-1,-6-5-94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4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11282,'49'36'153,"-1"3"-1,44 47 0,-1-2-198,-41-38 11,-8-7 96,50 35-1,-79-65-35,0-1 1,1 0-1,-1 0 1,1-2-1,1 0 1,-1 0-1,1-1 0,28 5 1,-39-9-7,0-1 0,0 0 0,0 1 1,0-2-1,0 1 0,0 0 0,0-1 0,0 1 1,0-1-1,0 0 0,0-1 0,0 1 0,0-1 1,-1 1-1,1-1 0,-1 0 0,1-1 0,-1 1 1,0-1-1,1 1 0,-1-1 0,-1 0 0,1 0 0,0 0 1,-1 0-1,1-1 0,-1 1 0,0-1 0,2-5 1,1-4 68,0 0-1,-1-1 1,0 1 0,-1-1 0,-1 0 0,0 0 0,-1-17 0,-1-11 131,-1 0-1,-3 0 1,-9-43 0,-35-125 327,27 125-475,1 8-298,-28-145-941,45 177 859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10242,'15'2'441,"1"0"-1,-1-2 0,0 0 1,28-3-1,-30 1-291,1 0 1,-1 2-1,0-1 0,0 2 1,0 0-1,0 0 1,17 5-1,-13 0-73,1-1-1,0-1 1,0 0 0,0-2 0,0 0-1,0-1 1,0 0 0,0-2 0,20-2-1,112-27 216,49-6-43,9 20-187,54-7 613,-171 11-189,181-1-1,-222 15-534,1 2 0,-1 2 0,0 3 0,0 2-1,56 19 1,-12 4-48,2-4 1,2-4-1,107 14 0,213-9 115,-304-31-7,189-25 1,-191 9-3,327-34-11,-38 16-41,-167 11 36,-72 8 7,226-12 3,245 2 14,146 0 5,-469 20-10,100 14 67,-131-6-31,-37-1-45,-176 1-2,-12 1 12,76-6 0,135-38 42,-126 15-36,-135 25-22,1-1 1,-1 1-1,1-1 1,-1 1-1,1 1 0,-1-1 1,1 1-1,-1-1 0,0 1 1,1 0-1,-1 1 0,0-1 1,0 1-1,5 2 0,-6-3-9,1 0-1,-1-1 0,1 0 0,-1 0 1,1 0-1,-1 0 0,1-1 0,-1 1 1,0-1-1,7-2 0,-3 1-25,33-9-260,-29 8 165,0 0-1,0 0 1,0 1-1,18-1 1,-23 1 98,-6 2 28,0 0 1,0 0-1,0 0 0,0 0 0,0 0 0,0 0 0,0 0 0,0 0 0,0 0 0,0 0 0,0-1 1,0 1-1,-1 0 0,1 0 0,0 0 0,0 0 0,0 0 0,0 0 0,0 0 0,0 0 0,0 0 0,0 0 1,0 0-1,0 0 0,0 0 0,0 0 0,0 0 0,0 0 0,0 0 0,0 0 0,1 0 0,-1-1 1,0 1-1,0 0 0,0 0 0,-1 0-71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0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940 210 8794,'-10'-12'720,"0"-1"-1,-9-18 1,11 17 35,-19-24-1,23 34-648,0 0 0,0 0 0,0 0 0,-1 0 0,1 1 0,-1 0 0,0 0 0,0 0 0,-6-2 0,0 1-22,0 1 1,-1 0-1,1 0 1,-1 1-1,0 1 1,1 0 0,-1 1-1,0 0 1,-13 2-1,-16 4-64,-51 15-1,9-3-109,20-8 19,-68 16 108,114-22-21,0 2 0,0 0 0,0 1 0,0 1 0,-20 13 0,22-11-5,0 0 1,1 1-1,0 1 1,-23 25-1,31-29-11,0 0 0,0 1 0,1 0 0,0 0 0,0 0 0,1 0 0,0 1 0,1 0 0,0 0 0,-2 12 0,2-1-1,1 1 0,0-1 1,2 1-1,1 0 0,0-1 0,2 1 0,0-1 1,1 0-1,2 1 0,0-2 0,1 1 0,13 25 1,-12-30-6,1 1 1,0-2 0,2 1 0,0-2 0,0 1 0,1-1 0,1-1 0,0 0 0,1-1 0,1-1 0,-1 0 0,2-1 0,-1 0-1,31 12 1,-13-10-3,0-1-1,1-3 0,0 0 0,1-2 1,34 1-1,180-3 16,-152-5-8,166 3 28,237-3-216,-149-25 8,69-1 220,-420 27-39,171-6 161,-134 2-13,0-1 0,56-15 0,-27 0 219,-1-3-1,-2-3 0,84-46 1,-131 63-335,0-1 0,-1-1 1,0 0-1,-1-1 0,0-1 0,-1 0 1,21-26-1,-29 32-19,0 0-1,-1 0 1,0 0 0,-1 0 0,1-1-1,-1 1 1,-1-1 0,1 0 0,-1 0-1,-1 0 1,1 0 0,-2 0-1,1 0 1,-1 0 0,0 0 0,0 0-1,-1-1 1,0 1 0,-1 0-1,-3-10 1,3 13-12,-1-1 0,0 1 0,0 0 0,-1 0 1,1 0-1,-1 0 0,0 0 0,0 1 0,-1 0 0,1 0 0,-1 0 0,0 0 0,0 1 0,0 0 0,-11-5 0,-8-3-17,0 2 0,-34-10-1,58 19 17,-447-99-103,167 42 144,243 48-19,-504-101-126,428 93-158,-1 6 0,-208 5-1,198 17-47,1 5 0,0 6 0,-137 43 0,112-21 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14 668 16011,'-13'-24'1481,"13"-10"-969,6-4-192,17-9 584,10-3-80,15-5-304,8-4-120,7-3-832,5-3-1768,1-14 1992,-1-1-264,-8 5-248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 6887,'0'0'103,"-1"0"0,1-1 0,-1 1 0,1-1 1,0 1-1,-1-1 0,1 1 0,0-1 0,-1 1 1,1-1-1,0 1 0,0-1 0,-1 1 1,1-1-1,0 0 0,0 1 0,0-1 0,0 1 1,0-1-1,0 0 0,0 1 0,0-1 0,0 1 1,0-1-1,0 0 0,0 1 0,0-1 1,0 1-1,1-1 0,-1 1 0,0-1 0,0 0 1,1 1-1,-1-1 0,0 1 0,1-1 0,-1 1 1,1 0-1,-1-1 0,1 0 0,29 2 1191,-8 5-1164,-1 2 0,0 0 0,-1 0 0,33 21 0,-9-6-92,-16-10-17,-18-10-24,0 1 1,-1 1 0,1 0 0,-1 0-1,0 1 1,-1 0 0,1 1 0,7 7-1,-15-12 12,0 0-1,0-1 1,0 1-1,0 0 1,0 0-1,0 0 1,-1 0-1,1-1 1,0 1-1,-1 0 1,0 0-1,1 0 1,-1 0-1,0 0 0,0 0 1,0 0-1,-1 1 1,1-1-1,0-1 1,-1 1-1,1 0 1,-1 0-1,0 0 1,1 0-1,-1 0 1,0 0-1,0-1 1,0 1-1,0 0 1,-1-1-1,1 1 0,0-1 1,-1 1-1,1-1 1,-3 2-1,-7 7 340,-1-1-1,0 0 1,-25 14-1,15-10 35,-52 39-72,-111 97-1,167-133-2652,12-11-1661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0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10490,'0'1'72,"0"0"1,0 0-1,0 0 0,0 0 0,0-1 0,0 1 0,0 0 0,0 0 1,0 0-1,0 0 0,1 0 0,-1 0 0,0-1 0,1 1 0,-1 0 0,0 0 1,1-1-1,-1 1 0,1 0 0,0 0 0,-1-1 0,1 1 0,-1 0 1,1-1-1,0 1 0,-1-1 0,1 1 0,0-1 0,0 0 0,0 1 1,-1-1-1,1 1 0,0-1 0,0 0 0,0 0 0,0 0 0,-1 1 1,1-1-1,1 0 0,44 6 657,-37-6-624,90 3 505,182-18 1,-147 4-560,1057-29 1000,-986 36-562,376-19-80,-285 9-267,236-31 116,-157 9-229,-259 25-27,91-4 4,-200 15-18,0 0-1,0 1 1,-1 0 0,1 0-1,0 1 1,0 0 0,-1 0-1,11 5 1,7-4-393,-17-3 297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9338,'11'5'259,"1"-1"0,-1-1 0,1 0 0,0 0 0,0-1 0,0-1 0,20 0 0,90-9 961,-75 4-693,159-15 704,368-18 604,-135 62-333,-2 34-515,-284-38-924,2-7 0,-1-6 0,1-7 0,210-26 0,-119-10-51,164-19-100,559-21-699,-683 60 867,310 25 0,-586-9-91,198 9 95,-154-9-353,99-13-1,-145 11 184,0-1-1,0 0 0,0 0 0,0-1 0,0 0 0,-1 0 0,1-1 0,10-6 0,-5 1-129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3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2209 14075,'1'-6'505,"0"0"0,1 0 0,0-1 0,1 1 0,-1 1 1,1-1-1,5-7 0,31-51-84,-35 57-207,46-62 181,4 2 0,85-84 0,-91 101-264,-5 5-44,-14 17-60,-1-2 0,26-38 0,-51 65-15,8-13 63,1-1 0,-2 0 0,0 0 0,12-34 0,-22 48-8,0 0 1,0 0-1,0 0 1,0 0-1,-1-1 1,1 1-1,-1 0 1,-2-5 0,0-5-57,2 5-3,1 3-6,-1-1-1,1 1 1,-1 0-1,0 0 1,0 0-1,-1 0 1,0 0-1,1 0 1,-2 0-1,1 1 1,0-1 0,-1 1-1,0-1 1,0 1-1,-1 0 1,1 0-1,-6-4 1,3 3-5,0 0 6,-1 0 1,1-1 0,0 1-1,0-1 1,1 0-1,0-1 1,0 1 0,0-1-1,-4-9 1,2 2 5,-2 0 0,0 0 0,-1 1 0,0 0 0,-1 1 0,-23-21 0,13 12 13,20 20-26,0-1 0,-1 1 0,1-1 0,0 1 0,0-1 0,0 0 0,0 1 0,0-1 0,0 0 0,1 0 0,-1 1 0,0-1 1,1 0-1,-1 0 0,1 0 0,0-2 0,-2-4 9,-6-13 16,-5-14 0,-10-40-1,21 65-39,0 0 0,0 0 0,1-1 0,0 1 0,1 0 0,0-1-1,0 1 1,5-20 0,-2 19 3,1-1-1,1 0 0,0 1 1,0 0-1,1 0 1,1 1-1,0-1 0,0 1 1,1 1-1,15-15 1,-10 11 0,2 1 0,0 0 0,1 1 0,0 1 0,0 1 1,24-10-1,-32 16 1,-1 1 1,2 0-1,-1 1 1,0 0-1,0 0 1,0 1-1,0 0 1,15 2 0,-12-1 8,0 0 1,0-1 0,0-1 0,14-1 0,96-19 7,51-13 138,50-31 10,-82 20-67,-124 40-72,1-2 1,-1 0 0,0-1 0,-1-1 0,0 0-1,0-1 1,-1 0 0,-1-2 0,1 1 0,12-16 0,-3 0 14,-1-1 1,-1 0 0,-2-2 0,17-34 0,-29 52-19,-1-1 1,6-20-1,-11 28-5,1 0-1,-1 0 1,0 0 0,-1 0-1,1 0 1,-1 0 0,0 0-1,0 1 1,-1-1 0,-1-8-1,-9-3-83,9 40-74,3-10 144,0-1-1,1 1 0,0-1 1,0 0-1,2 0 1,0 0-1,0 0 1,1 0-1,1-1 1,11 19-1,-13-24 14,1 0 0,-1-1-1,1 0 1,0 0 0,0-1 0,1 1 0,0-1-1,0-1 1,0 1 0,0-1 0,1 0 0,0 0-1,0 0 1,0-1 0,0-1 0,0 1 0,0-1-1,1 0 1,0-1 0,7 2 0,59-5 50,-48 1-32,33 1 0,-13 8-25,-33-5-5,0-1-1,24 2 1,-10-3 28,-1 2 0,44 9-1,12 3 7,-72-15-21,-7 0-1,-1 1-1,0-1 1,1 0 0,-1 0 0,0 1-1,1-1 1,-1 1 0,0 0-1,0 0 1,1 0 0,-1 0-1,0 0 1,0 0 0,0 1-1,0-1 1,-1 1 0,5 3 0,36 23 11,-41-27-13,0 0 1,0 0-1,-1 1 1,1-1-1,0 0 1,-1 0-1,1 1 1,-1-1-1,1 0 1,-1 1-1,0-1 1,0 1-1,1-1 1,-1 0-1,0 1 1,0 1-1,-1-2 2,1 0-1,0 0 1,0 0-1,0 0 1,0 0-1,0 0 1,1 0-1,-1 0 1,0 0 0,0 0-1,1 0 1,-1 0-1,1 0 1,-1 0-1,0 0 1,1 0-1,0 0 1,-1-1-1,1 1 1,0 0-1,-1 0 1,1-1-1,0 1 1,0 0-1,1 0 1,-1 0-2,0-1-1,0 1 1,0 0 0,0-1-1,0 1 1,0 0-1,0-1 1,-1 1 0,1 0-1,0 0 1,0 0 0,-1 0-1,1 0 1,0 0 0,-1 0-1,1 0 1,-1 0 0,0 0-1,1 0 1,-1 0 0,0 0-1,1 0 1,-1 0 0,0 0-1,0 0 1,0 1-1,0-1 1,0 0 0,0 0-1,0 0 1,-1 0 0,1 0-1,0 0 1,-1 0 0,1 1-1,0-1 1,-1 0 0,0 0-1,1 0 1,-1 0 0,0 0-1,-7 37 35,6-33-34,-1 0-1,1 1 1,0-1 0,1 0 0,-1 1 0,1-1 0,0 1 0,0 0 0,1-1 0,0 1 0,0-1 0,1 9 0,0-11 0,-1 0 0,1 0-1,0 0 1,0 0 0,0-1 0,1 1 0,-1 0-1,1-1 1,0 1 0,-1-1 0,1 1 0,0-1-1,0 0 1,1 0 0,-1 0 0,0 0 0,1 0 0,-1 0-1,1-1 1,-1 1 0,1-1 0,0 0 0,0 1-1,5 0 1,6 4 7,1 0 0,-1 1 0,0 0 0,-1 1 0,0 1 0,0 0 0,-1 1 0,0 0 0,14 17 0,-13-14-5,-2-4 3,-2 1 0,1 1 0,-1-1 0,-1 1 0,9 16 0,-4-3 4,-1 1 0,11 31 1,-19-41-6,0 1 1,-1-1 0,0 1-1,-1-1 1,-1 23 0,0-32-3,-2 1 0,1-1 0,-1 1 1,0-1-1,0 0 0,-1 1 1,0-1-1,0 0 0,0 0 0,-5 8 1,6-12-1,-1 1 1,0-1-1,0 0 1,0 1-1,0-1 1,0 0-1,0 0 0,-1 0 1,1-1-1,-1 1 1,1-1-1,-1 1 1,0-1-1,0 0 1,1 0-1,-1 0 1,0 0-1,0 0 1,0-1-1,0 1 0,0-1 1,0 0-1,0 0 1,-5-1-1,2 1-3,-13-2-18,-39 3 0,51 0 6,0 0-1,0 0 0,1 1 0,-1 0 1,0 0-1,1 0 0,-1 1 1,1 0-1,-7 5 0,-21 10-19,0-1 0,-1-2 0,-1-1 0,-60 14 0,57-17 25,16-4 5,0 0 1,1 2-1,0 0 0,0 2 1,1 0-1,-38 28 0,52-32 2,1-1 0,0 1-1,1 1 1,-1-1 0,2 1 0,-1 0-1,1 0 1,-5 12 0,-13 22-4,22-39 4,-1-1-1,0 0 1,0 0-1,1 0 0,0 0 1,-1 0-1,1 0 1,0 1-1,0-1 1,0 0-1,0 0 1,0 0-1,1 1 0,-1-1 1,1 0-1,1 4 1,2 19 19,-5-7-11,-1 0 0,-1-1-1,-6 23 1,5-24-10,1 0 1,0 1-1,1-1 0,0 21 1,21 150-4,-18-183 4,0 1-1,1-1 1,-1 1-1,1-1 1,0 0-1,0 1 1,0-1-1,0 0 0,1 0 1,-1-1-1,1 1 1,0-1-1,7 7 1,9 12 9,23 37 3,-33-44 52,0-1 0,1-1 1,1 1-1,0-1 0,21 18 0,-11-16 337,-13-10-346,0 0-1,0 1 1,-1 0 0,0 0-1,8 9 1,-14-13-50,0-1 0,0 1 0,0-1 0,0 1 0,0-1 0,0 1 0,0 0 0,-1 0 0,1-1 0,0 1 0,-1 0 0,0 0 0,1 0 0,-1 0 0,0-1 0,0 1 0,0 0 0,0 0 0,-1 0 0,1 0 0,0 0 0,-1-1 0,1 1 1,-1 0-1,0 0 0,1-1 0,-1 1 0,0 0 0,0-1 0,0 1 0,0-1 0,-2 3 0,-3 2 3,0 1 0,0-1 0,-1 0 0,0 0 0,0-1-1,-1 0 1,1 0 0,-1-1 0,0 0 0,-13 5 0,-4-1-50,0-1-1,-34 4 1,51-8-50,-1 0 0,0 0 0,1 0 0,-1 1 0,-13 9-1,16-9 19,0-1 0,0 1 0,-1-1-1,1 0 1,-1-1 0,0 0 0,1 0-1,-1 0 1,-13 1 0,9-2-82,0 0-1,0 1 1,0 0 0,1 1 0,-13 5-1,11-4 94,0 0 0,0-1 0,-18 2 0,-76 10-155,-36 7 112,-101 9-188,21-29-644,-134 10-322,322-7 1347,-1-2-1,1-1 0,-1-2 0,1-2 0,-1-1 1,-66-14-1,72 8 36,0 0-1,-50-24 1,66 26 18,0-1 0,0 0-1,0 0 1,1-2 0,1 1 0,-1-1 0,-15-20-1,23 24-265,0 0-1,0-1 1,1 0-1,0 0 1,0 0-1,0 0 0,1-1 1,0 1-1,-1-14 1,-1-12-168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88 14819,'1'-1'122,"1"-1"0,-1 1-1,0-1 1,0 1 0,0-1 0,0 1-1,0-1 1,0 1 0,0-1-1,0 0 1,-1 0 0,1 1 0,-1-1-1,1 0 1,-1 0 0,0 0-1,0 0 1,0 0 0,0 0 0,0 1-1,0-1 1,0 0 0,-1 0 0,1 0-1,0 0 1,-1 1 0,0-1-1,1 0 1,-1 0 0,0 1 0,0-1-1,0 1 1,0-1 0,0 1-1,-1-1 1,1 1 0,0-1 0,-1 1-1,1 0 1,-1 0 0,1 0 0,-1 0-1,-2-1 1,-2-1-11,0 0 0,0 1 0,-1 0 0,1 0 0,-1 0 1,0 1-1,1 0 0,-1 1 0,0-1 0,0 1 0,1 0 0,-1 1 0,-11 2 0,3 0-91,1 0-1,0 2 1,1 0-1,-1 0 1,-16 10-1,15-7-5,1 1-1,1 1 0,0 0 0,0 1 1,1 0-1,-21 25 0,27-28-18,0-1 0,1 1-1,0 0 1,0 0 0,1 0-1,0 1 1,1-1 0,0 1-1,0 0 1,1 0 0,0 0 0,0 0-1,0 18 1,2-24-3,0 0 1,1 0-1,-1 0 1,1 0-1,-1 0 1,1 0-1,0-1 1,0 1-1,0 0 1,1 0-1,-1-1 1,1 1-1,-1 0 1,1-1-1,0 0 1,3 4-1,-1-3 0,0 0 0,0 0 0,-1-1-1,1 1 1,1-1 0,-1 0 0,0-1 0,1 1 0,8 2 0,-1-2 5,1 0 1,0-1-1,0-1 1,0 0-1,0 0 1,24-5-1,30-12 124,-63 16-96,0 0 0,0-1 0,0 1 1,0-1-1,0 0 0,0-1 0,-1 1 0,1 0 1,-1-1-1,0 0 0,1 0 0,-1 0 1,4-5-1,-7 6-3,1 1-1,-1 0 1,1-1 0,-1 1 0,1-1 0,-1 1 0,0-1 0,0 1-1,0-1 1,0 1 0,0-1 0,0 1 0,0-1 0,0 1 0,-1-1-1,1 1 1,-1-1 0,1 1 0,-1-1 0,1 1 0,-1 0-1,0-1 1,0 1 0,1 0 0,-1 0 0,0 0 0,0-1 0,0 1-1,0 0 1,-1 0 0,1 0 0,0 1 0,0-1 0,-1 0 0,1 0-1,-2 0 1,-3-2 35,1 0-1,-1 0 0,0 0 0,0 1 1,0 0-1,-1 1 0,-7-2 1,11 4-123,9 2-8,10 4-50,7-2-86,28 3 1,-12-3-13,-38-5 218,0 0 0,1 0 0,-1 1 0,0-1 0,0 0 0,1 0 0,-1 1 0,0-1 0,0 1 0,0-1 0,0 1 0,0-1 0,1 1 0,-1 0 0,0-1 0,0 1 0,0 0 0,-1 0 0,1 0 0,0 0 0,0 0 0,0 0 0,-1 0 0,1 0 0,0 0 0,-1 0 0,1 1 0,-1-1 0,1 2 0,-1 0 19,0 1-1,-1-1 1,1 1-1,-1-1 0,1 1 1,-1-1-1,0 1 1,0-1-1,-3 4 0,1 2-169,0-1 0,0 0 0,1 1 0,0 0 0,-1 14 0,3-22 122,0-1 0,0 0 1,0 0-1,0 1 1,1-1-1,-1 0 1,0 1-1,0-1 0,0 0 1,1 0-1,-1 0 1,0 1-1,0-1 0,1 0 1,-1 0-1,0 0 1,1 0-1,-1 1 0,0-1 1,1 0-1,-1 0 1,0 0-1,1 0 1,-1 0-1,0 0 0,1 0 1,-1 0-1,0 0 1,1 0-1,-1 0 0,0 0 1,1 0-1,-1 0 1,0 0-1,0-1 0,1 1 1,-1 0-1,0 0 1,1 0-1,-1 0 1,0 0-1,0-1 0,1 1 1,-1 0-1,1-1 1,7-5-490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14619,'18'2'2607,"-16"-2"-2458,0 1 0,0-1 0,0 0 0,0 1 0,0-1 0,0 0 0,0 0 0,0 0 0,0-1 0,0 1 0,0 0 0,0-1 0,0 0 0,0 1 0,0-1 0,0 0 0,0 0 0,0 0 0,-1 0 0,4-2 0,-1-1 122,0 0 0,0-1 1,0 1-1,0-1 0,5-8 0,-8 12-239,0-1-1,0 1 1,-1 0-1,1-1 1,0 1-1,-1-1 1,1 0-1,-1 1 1,1-1-1,-1 1 0,0-1 1,0 0-1,1 1 1,-1-1-1,0 0 1,-1 1-1,1-1 1,0 1-1,0-1 1,-1 0-1,1 1 1,-1-1-1,1 1 1,-1-1-1,-1-1 1,2 2-28,-1 1 1,1-1-1,-1 0 0,1 1 1,-1-1-1,1 1 1,-1-1-1,1 1 0,-1 0 1,0-1-1,1 1 1,-1 0-1,0-1 0,1 1 1,-1 0-1,0 0 1,0 0-1,1-1 0,-1 1 1,0 0-1,1 0 1,-1 0-1,0 0 0,0 0 1,1 0-1,-2 1 1,0-1-1,0 1 0,0 0 1,0 0-1,1 0 0,-1 0 1,0 0-1,0 0 1,1 1-1,-3 1 0,-1 2-1,1 0-1,-1 0 1,1 0-1,-7 11 1,9-12-8,1 0 0,-1-1 1,1 1-1,-1 0 1,1 0-1,0 0 0,1 0 1,-1 0-1,1 0 1,-1 7-1,2-10 5,-1 1-1,0-1 1,0 0-1,1 0 1,-1 0-1,0 1 1,1-1-1,0 0 1,-1 0-1,1 0 1,0 0-1,-1 0 1,1 0-1,0 0 1,0 0 0,0 0-1,0-1 1,0 1-1,0 0 1,0 0-1,0-1 1,0 1-1,0-1 1,0 1-1,0-1 1,0 1-1,1-1 1,-1 0-1,0 0 1,0 1-1,0-1 1,1 0-1,-1 0 1,0 0 0,0 0-1,3-1 1,7-1-4,-1 0 1,1 0-1,-1-2 1,1 1-1,-1-1 1,0-1 0,-1 0-1,1 0 1,14-11-1,2 0 21,-26 16-16,0 0 0,0 0 0,0-1-1,0 1 1,1 0 0,-1 0 0,0-1-1,0 1 1,1 0 0,-1 0 0,0 0-1,0 0 1,1-1 0,-1 1 0,0 0-1,1 0 1,-1 0 0,0 0 0,0 0 0,1 0-1,-1 0 1,0 0 0,1 0 0,-1 0-1,0 0 1,1 0 0,-1 0 0,0 0-1,0 0 1,1 0 0,-1 0 0,0 0-1,1 0 1,-1 1 0,0-1 0,0 0 0,1 0-1,-1 0 1,0 0 0,0 1 0,1-1-1,-1 0 1,-1 15 7,-1 3 58,2-18-61,0 0 1,0 1-1,0-1 0,0 0 1,0 1-1,0-1 0,0 0 1,0 1-1,0-1 0,0 0 0,1 1 1,-1-1-1,0 0 0,0 1 1,0-1-1,1 0 0,-1 0 0,0 1 1,0-1-1,0 0 0,1 0 1,-1 1-1,0-1 0,1 0 1,-1 0-1,0 0 0,1 0 0,-1 1 1,0-1-1,1 0 0,-1 0 1,0 0-1,1 0 0,-1 0 0,0 0 1,1 0-1,-1 0 0,8-1 38,0 0 0,0-1-1,-1 0 1,1 0 0,-1-1-1,11-5 1,16-5-32,-27 11-52,1 0 1,-1 0 0,1 1 0,-1 0-1,1 1 1,0 0 0,-1 0 0,1 0-1,0 1 1,7 2 0,-12-3-3,0 0 0,1 1 0,-1-1 0,0-1 1,0 1-1,0 0 0,0-1 0,0 1 0,0-1 0,-1 0 0,1 0 0,4-2 0,32-20-1270,-13 7 79,6-3-653,-32 25 1942,-1-4 25,1-1 0,0 0-1,-1 1 1,1-1 0,0 0-1,0 1 1,0-1 0,0 1-1,0-1 1,0 0 0,0 1-1,0-1 1,1 0 0,-1 1-1,0-1 1,1 2 0,1-2-39,1-1-1,-1 1 1,0 0 0,0-1-1,0 1 1,0-1 0,0 1 0,1-1-1,-1 0 1,0 0 0,0 0 0,1 0-1,-1-1 1,0 1 0,0-1 0,0 1-1,0-1 1,3-1 0,40-19 71,-41 19-117,28-18-191,44-34-1,-76 53 195,0 1 1,0 0-1,0 0 1,0 0-1,0 0 0,1-1 1,-1 1-1,0 0 1,0 0-1,0 0 1,0-1-1,0 1 0,0 0 1,1 0-1,-1 0 1,0 0-1,0 0 1,0 0-1,1 0 0,-1-1 1,0 1-1,0 0 1,0 0-1,1 0 0,-1 0 1,0 0-1,0 0 1,0 0-1,1 0 1,-1 0-1,0 0 0,0 0 1,0 0-1,1 0 1,-1 0-1,0 0 1,0 0-1,0 0 0,1 0 1,-1 1-1,0-1 1,0 0-1,0 0 0,1 0 1,-1 0-1,0 0 1,0 0-1,0 1 1,0-1-1,1 0 0,-4 14 111,-12 19 242,15-32-347,-4 6 62,1 1 0,1 0 0,0 0 0,0 0 0,0 0 0,1 0 0,0 0 0,0 0 0,1 1 0,0-1 0,1 0 0,0 0 0,0 1 0,1-1 0,0 0 1,4 11-1,-3-8-63,0 0 1,-1 1-1,-1 0 1,1 20 0,-2-25 9,-1-1 0,1 0 1,-1 1-1,0-1 1,-1 0-1,0 0 0,0 0 1,0 0-1,0 0 1,-6 8-1,8-13 7,-1 0 0,0 0 0,1 0 0,-1 0 0,0 0 0,1 0 0,-1 0 0,0 0 0,0 0 0,0-1 0,0 1 0,0 0 0,0-1 0,0 1 0,0-1 0,0 1 0,0-1 0,0 1 0,-2 0 0,2-2 5,0 1 0,0 0 1,0 0-1,0 0 0,0-1 1,1 1-1,-1 0 0,0-1 1,0 1-1,0-1 0,1 1 1,-1-1-1,0 1 0,1-1 0,-1 1 1,0-1-1,1 0 0,-1 1 1,0-2-1,-2-3 66,1 1 0,-1-1 0,1 1 0,0-1 0,1 1 0,-1-1 0,-1-9 0,1 0 32,0 1 0,1-1 0,0 0 0,2-15 0,-1 26-152,0 0-1,1 0 0,-1 1 0,1-1 0,-1 0 0,1 0 1,0 1-1,0-1 0,0 1 0,1-1 0,-1 1 0,0-1 0,1 1 1,0 0-1,0-1 0,-1 1 0,1 0 0,0 0 0,1 1 0,-1-1 1,0 0-1,0 1 0,1-1 0,-1 1 0,1 0 0,-1-1 0,4 0 1,6 0-582,0 0 0,1 0 0,15 1 1,-5 0 272,15-2-309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17692,'-10'1'1576,"2"4"-1152,-2-1-256,1 2 224,1 2-504,-1 0-1552,1-1 1592,0 3-480,0 1-256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14155,'-8'26'784,"-5"-10"-784,0-5-24,3-11 704</inkml:trace>
  <inkml:trace contextRef="#ctx0" brushRef="#br0" timeOffset="1">51 558 12851,'-15'36'504,"2"-5"-2016,5-8 1624,0-1-56,1-4-433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14483,'-3'43'1216,"-2"-11"-920,2-1-280,5-13 417,1-5 7,5-11-168</inkml:trace>
  <inkml:trace contextRef="#ctx0" brushRef="#br0" timeOffset="1">89 389 11418,'0'34'1417,"1"-10"-817,6-4-272,3-7 1368,3-5-1320,6-1-136,1-4 16,6-3-224</inkml:trace>
  <inkml:trace contextRef="#ctx0" brushRef="#br0" timeOffset="2">511 631 12507,'44'13'1120,"2"-2"-904,6-4-112,1-1 368,3-1-432,-3-1-184,2 2-600,-1 1-176,3 4-673,0-1 1177,-2 1-296,4 0-192</inkml:trace>
  <inkml:trace contextRef="#ctx0" brushRef="#br0" timeOffset="3">1649 808 11138,'52'3'897,"0"-3"-745,5 0-168,3-6 512,0-2-184,2 0-272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14315,'8'-34'912,"0"-7"-1008,0-6 96,4-5 288,1 2-456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56 528 13259,'4'-31'1752,"0"-5"-912,-4-3-344,0-2 1865,0-1-1425,-2-5-504,0 0-264,-7-10-584,-3-2 432,-7-6-128,-1 2-96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4387 34 1794,'0'0'2562,"-10"5"-1323,-4 2-932,-1-2 1,-1 0-1,1 0 1,-1-2-1,1 0 1,-1-1-1,0 0 1,0-1-1,-27-2 1,-266-43 471,-968 17-1473,1199 28 726,-94 4 209,0 8-1,1 7 1,-255 63 0,283-44-238,1 7-1,3 5 1,2 7 0,-178 103 0,254-125 2,2 3 1,1 2-1,2 3 0,2 3 1,3 1-1,1 3 0,-76 102 1,100-115-42,2 0 0,1 2 0,2 1 0,2 0 0,2 2 1,2 0-1,1 1 0,3 0 0,1 1 0,2 0 0,3 0 0,1 1 1,3 50-1,3-66 6,1-1 0,1 1 0,2-1 0,1-1 0,1 1 0,1-1 0,2-1 0,20 38 0,-10-29 18,1-1 0,2-1-1,1-1 1,2-1 0,43 40-1,-7-18-19,3-2-1,2-3 0,2-3 1,2-4-1,113 50 1,-70-44 5,3-5 1,1-5 0,2-6 0,193 28-1,-150-42 237,0-7-1,327-20 0,-361-6 388,0-5 0,-2-6 0,0-6 0,-3-5-1,-1-6 1,192-94 0,-154 52 128,-3-8 1,-5-7-1,-4-6 0,157-144 1,-191 144-732,110-130 0,-177 177-41,-2-1 0,-3-3 1,-2-1-1,41-88 0,-72 128 44,-1-1-1,-1 1 0,-1-2 0,-1 1 1,-1-1-1,-1 0 0,-2 0 1,1-48-1,-4 61-32,-1 0 0,-1 1 0,0-1 0,-1 0 0,-1 1 0,1-1 0,-2 1 0,0 0 0,0 1 0,-1-1 0,-1 1 0,0 0 0,0 0 0,-1 1 0,0 0 0,-1 1 0,0-1 0,-1 2 0,-18-14 1,5 7-461,0 1 1,-1 1 0,-1 1-1,0 2 1,-47-14 0,9 8-1711,-88-9 1,-26 6-2029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1837 778 14131,'-7'-21'1110,"-1"1"1,-1 0-1,-1 0 0,-1 1 0,-1 0 1,0 1-1,-18-19 0,7 7-1901,-22-38 0,32 45 105,-45-72-3429,49 83 3629,0 0 0,-1 1 1,-1 0-1,1 1 0,-21-14 0,-7-1 352,-1 2 1,0 2 0,-2 1-1,-1 3 1,-64-19-1,-227-39 2504,169 43-1560,103 19-544,-12-4 0,-95-8-1,145 23-245,-1 1-1,0 1 1,1 1-1,-1 2 1,1 0-1,-1 1 0,1 1 1,-28 11-1,9 3-95,-71 42-1,93-50 40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11875,'-49'24'1040,"2"5"-832,5 12-56,4 5 184,12 2-64,0 4-40,9 9-128,-1-1-352,5 3 248,1 4-16,6-6-88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9554,'0'62'456,"0"-5"-328,8-10-120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2905 8762,'78'-72'-304,"-15"4"336,-3 6 40,-9 2-24</inkml:trace>
  <inkml:trace contextRef="#ctx0" brushRef="#br0" timeOffset="1">567 2331 7194,'50'-52'984,"4"-3"-648,-6-2-400,1-11 1000,-5-7-384,-7-9-304</inkml:trace>
  <inkml:trace contextRef="#ctx0" brushRef="#br0" timeOffset="2">719 449 11554,'-58'-84'857,"-12"12"-681,-3 5-80,-7 15 304,2 7-352,10 9-416,4 2 376,21 6-72,10-2-56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5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1520 0 9082,'-22'2'102,"-1"1"0,1 1-1,0 1 1,0 1 0,1 1 0,-37 16 0,-113 75 73,37-20-571,-55 14-245,-13 7 349,141-66 251,-71 52-1,52-25-711,2 2 0,4 4 0,-69 79 1,77-67 182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5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1242 7170,'-47'99'548,"4"2"0,-45 165 0,76-222-531,3 1-1,2 1 0,2-1 1,2 1-1,2 0 1,1-1-1,3 1 0,16 84 1,-3-73-117,2-1 1,3-1-1,1-1 1,4-1-1,1-1 0,3-2 1,2 0-1,67 78 1,-77-103 69,2-1 0,0-1 0,2-1-1,0-1 1,44 26 0,-31-25-12,0-2-1,2-2 1,67 21-1,-37-20-5,102 15-1,74-7 87,-66-15 188,308-20 0,-363-4-175,0-6-1,-1-5 0,152-48 1,-168 31-113,-2-5 1,-2-4 0,-2-4-1,150-105 1,-176 103 114,-2-4 1,80-80-1,-107 89 141,-2-1 0,-3-3 0,64-101 0,-88 121-59,-2-1-1,-1-1 1,-1 0-1,-2 0 1,-2-2-1,-2 1 1,7-50-1,-11 36-8,-2 0 1,-3 0-1,-1-1 0,-17-98 0,3 74-114,-4 0 1,-48-121-1,23 95-364,-67-116-1,56 123-7,-4 4 0,-4 1 0,-4 4 0,-124-125 0,47 78-88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17868,'5'0'1376,"1"22"-1072,-4 8-112,1 19 360,-1 5-184,1 16-80,1 3-63,-3 5-89,1 0-72,-2-8-256,-3-2-217,-2-16-519,-4-6 784,1-20-144,2-7-104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73 15915,'-4'-6'130,"0"1"0,-1-1 0,1 1 0,-1 0 0,0 0 0,-1 1 0,1-1 0,-1 1 0,0 1 0,0-1 0,0 1 0,0 0 0,0 0 0,-1 1 0,1-1 0,-1 1 0,0 1 0,0 0 0,0 0 0,-12-1 0,10 3-54,0-1 0,0 1-1,0 1 1,0-1-1,0 2 1,0-1 0,1 1-1,-1 0 1,1 1-1,0 0 1,0 1 0,0-1-1,1 1 1,-1 1-1,-10 10 1,4-2-39,1 2-1,1-1 1,0 2 0,1-1-1,1 1 1,0 1 0,2 0-1,0 1 1,1-1 0,0 1-1,2 1 1,0-1 0,1 1-1,2 0 1,0 0 0,0 0-1,2 0 1,1 0 0,5 35-1,-5-47-37,1 0 0,0 0 0,1 0 0,0 0 0,0-1 0,0 1-1,1-1 1,0 0 0,1 0 0,0 0 0,0-1 0,9 11-1,-8-13-1,-1 1-1,1-1 0,0 0 0,0-1 0,1 1 0,-1-1 0,1 0 0,-1-1 0,1 0 1,0 0-1,0 0 0,0-1 0,0 0 0,13 0 0,-6-1 43,-1-1-1,1-1 1,-1 0-1,0 0 1,0-2 0,0 1-1,0-2 1,0 0-1,-1 0 1,0-1-1,0-1 1,13-9 0,-10 5 89,-1 0 0,0-1 1,0-1-1,-1 0 0,-1-1 0,0 0 1,-1-1-1,13-23 0,-19 28-63,0-1 0,-1 1-1,-1-1 1,0 0-1,0 0 1,-1 0 0,0 0-1,-1-1 1,0 1-1,-1 0 1,0-1 0,-1 1-1,0-1 1,-1 1 0,0 0-1,-1 0 1,0 0-1,-1 0 1,-7-13 0,6 13-174,0 1 1,0 0-1,-2 0 1,1 1-1,-1 0 1,0 0 0,-1 0-1,0 1 1,-1 0-1,1 1 1,-1 0 0,-1 0-1,0 1 1,1 0-1,-2 0 1,1 1-1,-1 1 1,1 0 0,-15-3-1,18 5 29,1 1-1,0 0 1,-1 0 0,1 1-1,-1 0 1,1 0-1,-1 0 1,1 1 0,0 0-1,-1 1 1,1-1-1,0 1 1,-10 4 0,11-2-51,-1 0 1,1 1 0,0-1 0,0 1-1,-5 7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7 960 12707,'-6'-4'1560,"11"-18"-728,9-9-256,21-18 1425,12-5-745,23-21-248,6-3-96,13-11-111,4-2-137,0 0-200,-4 2-168,-14 11-608,-12 5-400,-27 16 616,-13 8-168,-22 20-128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11843,'1'21'1520,"17"10"-704,7 6-272,9 12 1649,6 6-1273,12 12-112,10 0-8,6 3-208,7-2-144,0-3-536,-5-5-304,-8-11 384,-9-15-112,-14-23-96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1723 115 1986,'-2'-6'277,"-1"0"1,0 0 0,0 1-1,0-1 1,-1 1-1,1 0 1,-1 0-1,-1 0 1,1 0 0,-1 1-1,1 0 1,-1 0-1,-11-7 1,6 6-17,0 0-1,-1 0 1,0 1 0,0 0 0,0 1-1,0 0 1,-14-1 0,-7 1-30,-1 2 0,1 1 0,-1 1 0,-52 10 0,-5 7-197,1 4 1,1 4 0,2 4-1,0 4 1,-123 68 0,155-71 24,1 2-1,1 3 1,3 2 0,0 2 0,3 2 0,2 2-1,1 2 1,-66 94 0,83-100-39,1 0 1,2 2-1,2 1 1,2 0-1,2 2 1,2 0-1,1 1 1,3 0-1,2 1 1,1 0-1,3 0 1,1 57-1,5-77-6,2 0 1,0-1-1,2 0 0,1 0 0,1 0 1,1 0-1,1-1 0,1 0 0,14 23 0,-6-19-9,0 0-1,2-1 0,1-1 0,1-1 0,1-1 0,41 33 1,-23-26 71,1-2 0,2-2 0,0-2 1,2-2-1,1-1 0,1-3 1,0-2-1,2-2 0,72 13 0,-36-14 200,0-5 0,1-3 0,0-4 0,0-4 0,0-3 0,0-4 0,-1-5 0,0-2 0,132-44 0,-153 37-39,-1-3 0,-2-3 0,0-3 0,-2-2 0,-2-3 0,-1-2 0,-2-3 0,-1-2 0,-3-2 0,-2-3 0,-1-2 0,68-94 0,-72 78-123,-3-2 0,-3-2 0,45-115 0,-62 127-105,-2-1-1,-3-1 1,-2 0-1,-3-1 0,3-67 1,-13 114-7,-1-1-1,0 0 1,-1 1 0,-1-1 0,0 1-1,-6-21 1,6 30-7,0-1-1,0 1 1,-1 0-1,1-1 1,-1 1 0,0 1-1,-1-1 1,1 0-1,-1 1 1,0 0-1,0 0 1,-1 0 0,1 0-1,-1 0 1,0 1-1,0 0 1,0 0-1,-9-3 1,1 2-93,0 0-1,-1 1 1,1 1 0,-1 0 0,0 0-1,0 2 1,0 0 0,0 0 0,1 2-1,-1-1 1,0 2 0,1 0-1,-1 0 1,-12 6 0,-27 11-1029,2 2 0,-54 31 0,94-47 895,-133 75-3489,-6 7-2664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1 18388,'-8'2'218,"0"0"-1,0 1 1,1 0 0,0 1 0,-1-1 0,1 1-1,1 1 1,-1-1 0,-10 10 0,-5 7 69,-24 29 1,30-32 29,-121 150 746,-14 16-387,25-60-1018,81-83-500,37-33 234,0-1 1,1 1-1,-9 12 1,13-13-42,10-9-162,10-10-68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15179,'8'-10'1353,"-5"10"-1001,1 7-112,4 9 528,3 5-56,7 13-112,2 4-104,4 12-160,7 5-24,3 2 0,0-2-56,8-3-120,-1-3-168,1-10-568,-1-8-1200,4-11 1560,-2-9-256,-1-8-160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17348,'2'2'1872,"4"3"-1304,2 11-216,1 9 1177,-1 14-777,0 6-56,-2 22-16,1 11-80,-2 6-104,-4-1 8,-1-8-95,0-10-57,0-13-400,2-13-320,4-29-713,-2-18 945,1-28-208,-1-8-168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10986,'2'5'841,"3"-5"-833,0-7-128,1-2 840,4-1-800,-2-2 72,-3 4 136,-4 7 88,1-4 88,-5 6 88,-4 4-88,2 2-104,1-1 32,2 1-80,2-6-160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9 722 14819,'-4'14'3132,"0"-3"241,13-18-1717,279-323 2252,-216 235-5613,100-173 0,-165 253 1369,-6 13 253,0-1 0,0 1-1,1 0 1,-1-1 0,0 1-1,1 0 1,0 0-1,-1 0 1,1 0 0,0 0-1,3-2 1,2 1-870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14267,'12'-5'1544,"6"10"-887,-2 6-241,12 14 1344,-1 5-896,9 13-368,3 4-48,2 7-96,-7 2-79,0 0-105,0-3-16,-8-9-192,-3-3-273,-4-18 313,-1-7-80,0-16-16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15467,'5'10'1665,"-3"9"-961,-1 6-256,-1 10 880,0 6-304,0 13-319,0 4-65,0 7-288,0 3-104,0-6-192,0-3-72,0-7-328,2-4-192,3-17-489,1-10 849,1-19-88,1-12-200,2-24-24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313 133 15315,'0'-3'126,"0"1"0,-1-1 0,1 0 0,-1 0 1,1 1-1,-1-1 0,0 0 0,0 1 0,0-1 0,0 0 0,0 1 0,-1 0 0,-1-4 0,1 5-63,1 0 0,-1-1 0,0 1 1,1 0-1,-1 0 0,0 0 0,0 0 0,0 0 0,0 0 0,0 1 1,0-1-1,0 1 0,0-1 0,0 1 0,0 0 0,0 0 1,0-1-1,-4 2 0,-2 0 63,-1 0 1,1 1-1,0 0 1,0 0-1,0 1 1,0 0-1,1 0 1,-1 1-1,1 0 0,-1 0 1,1 1-1,1 0 1,-9 7-1,2 0-38,-1 2 1,1-1-1,1 2 0,-18 27 0,20-26-24,2 0 0,-1 1 0,2 0 0,0 0 0,-6 30 0,10-37-42,1 0 0,1 0 0,0 0 1,0 1-1,1-1 0,0 0 1,1 0-1,0 1 0,0-1 0,1 0 1,5 14-1,-5-19-20,1-1 0,-1 1 1,1-1-1,0 1 0,0-1 0,0 0 1,0 0-1,1 0 0,-1-1 0,1 1 1,0-1-1,0 0 0,1 0 1,-1 0-1,1-1 0,-1 1 0,1-1 1,0 0-1,0-1 0,0 1 0,0-1 1,0 0-1,0 0 0,10 0 0,-1 0-1,-1-1-1,1-1 0,-1 0 0,0-1 1,1-1-1,-1 0 0,0 0 0,18-9 1,-15 5 31,-1-1 1,1 0-1,-1-2 1,-1 0 0,0 0-1,0-1 1,-1-1-1,-1 0 1,1-1 0,-2 0-1,0-1 1,-1-1-1,10-17 1,-15 23-15,0-1-1,0 0 0,-1 0 1,0-1-1,-1 0 1,0 1-1,-1-1 1,0 0-1,0 0 0,-1 0 1,-1 0-1,0 0 1,-1 0-1,0-1 1,0 1-1,-1 1 1,-1-1-1,0 0 0,0 0 1,-1 1-1,-9-18 1,8 20-129,0-1 0,-1 1 0,0 1 0,0-1 0,-1 1 0,0 0 0,0 0 0,0 1 0,-1 0 0,0 0 0,0 1 0,-1 0 0,0 1 0,1 0 0,-1 0 0,-1 1 0,-18-5 0,20 7-6,1 0-1,-1 0 1,0 1-1,1 0 1,-1 1-1,0-1 1,1 1 0,-1 1-1,1 0 1,-1 0-1,1 0 1,0 1-1,-1 0 1,2 0-1,-1 1 1,0 0-1,1 0 1,-1 0-1,1 1 1,0 0-1,1 1 1,-1-1-1,-6 10 1,1 0-199,1 1 0,-11 24-1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16267,'16'-13'1377,"20"-18"-993,11-8-104,18-15 512,8-6-72,9-8-16,0-4-95,-2 2-225,-7 5-240,-18 18-608,-12 10 1304,-27 22-776,-5 14-96,-11 14-72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0 17204,'2'3'1520,"-10"19"-1088,-10 7-192,-6 13 624,-6 8-264,-10 11-207,-4 4-153,-10 4-184,-1 0-24,-5-1-8,1-1-8,2-6-144,5-2-152,12-9-337,6-6-199,17-11 640,8-9-160,12-19-144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46 8584,'0'0'3732,"-7"-7"-3305,5 3-356,-1 1 1,0 0-1,0 0 1,0 1-1,0-1 1,0 0-1,-1 1 0,1 0 1,-1 0-1,1 0 1,-1 0-1,0 1 1,0-1-1,0 1 1,0 0-1,0 0 1,0 1-1,0-1 1,0 1-1,0 0 0,0 0 1,-1 0-1,1 0 1,0 1-1,0 0 1,0-1-1,0 2 1,0-1-1,0 0 1,-4 3-1,-1 1 253,1 0 0,0 1 0,1-1 0,-1 1 0,1 1 0,0 0 0,-6 8 0,10-13-293,1 1 1,0 0 0,0 0 0,0 0-1,0 0 1,0 0 0,1 0-1,0 0 1,-1 0 0,1 1-1,0-1 1,0 1 0,1-1-1,-1 1 1,1-1 0,0 1-1,0-1 1,0 1 0,0-1 0,1 1-1,-1-1 1,2 6 0,0-6-17,0 0 0,0-1-1,1 1 1,-1-1 0,0 0 0,1 0 0,-1 0 0,1 0 0,0 0 0,-1 0 0,1-1 0,0 0 0,0 1 0,0-1 0,0 0 0,6 1 0,57 11-1487,-58-11 832,52 3-6305,-36-5 1345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15507,'-3'0'1521,"4"3"-897,4 2-200,8 5 904,4 1-512,9 7-272,6 3-71,9 7-145,6 3-72,7 3-424,-1 0-288,-1-3 416,-1-3-105,-1-11-55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17988,'-2'31'1448,"-8"16"-1120,1 5-136,-3 10 456,1 2-352,3-1-560,-2-6-336,5-13 512,0-7-160,7-16-104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17 665 14995,'-9'18'1281,"1"-2"699,19-31-12,103-149 831,-58 92-3161,84-85 0,133-116-6734,-256 256 6592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15523,'15'14'1777,"4"6"-1105,10 7-256,5 4 880,9 7-504,4 1-71,3 4-225,-1-2-112,1-5-176,-4-4-152,-9-12-392,-4-7-392,-7-13 624,-3-8-105,-6-10-71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45 14323,'-2'-3'159,"1"0"0,-1 0-1,0 0 1,0 1 0,0-1 0,-1 0 0,1 1-1,-1 0 1,1-1 0,-1 1 0,0 0 0,0 0-1,0 0 1,0 1 0,0-1 0,-5-1 0,3 2 21,0 0 1,0 1-1,1-1 1,-1 1 0,0 0-1,0 0 1,1 0 0,-1 1-1,0-1 1,-8 4-1,1 0 37,1 0 0,0 1 0,0 0 0,0 1 0,1 1 0,0-1 0,0 2 0,-16 15 0,11-8-115,1 2 1,1-1-1,0 2 0,1 0 1,1 0-1,1 1 0,1 0 1,-9 25-1,13-29-81,1 0 0,0 0 0,1 0 0,0 1 0,2-1 0,-1 1 0,2-1 0,0 1 0,1-1 0,1 1 0,0-1-1,5 17 1,-5-26-4,0 1 0,1 0-1,0-1 1,0 1-1,1-1 1,-1 0-1,1 0 1,1-1 0,-1 1-1,1-1 1,0 0-1,0 0 1,0 0-1,1-1 1,0 0 0,0 0-1,0 0 1,0-1-1,0 0 1,1 0-1,0-1 1,-1 1 0,1-2-1,0 1 1,0-1-1,0 0 1,0 0 0,0-1-1,0 1 1,0-2-1,1 1 1,-1-1-1,0 0 1,0-1 0,-1 1-1,1-2 1,0 1-1,0-1 1,-1 1-1,0-2 1,11-6 0,-5 1 100,-2 1 1,1-2-1,-1 1 1,-1-2 0,1 1-1,-2-1 1,0 0-1,0-1 1,-1 0-1,0 0 1,9-25 0,-12 26-67,0 0-1,-1 0 1,0 0 0,-1 0 0,0-1 0,-1 1 0,0-1-1,-1 0 1,0 1 0,-1-1 0,0 1 0,-1-1 0,0 1 0,-7-19-1,8 27-115,0-1-1,-1 1 1,0 0-1,1 0 1,-1 0-1,0 0 1,-1 0-1,1 0 1,0 0-1,-1 1 1,0-1-1,0 1 0,1 0 1,-1 0-1,0 0 1,-1 0-1,1 0 1,0 1-1,-1-1 1,-3 0-1,3 1-21,0 0 0,0 1 0,-1 0 1,1 0-1,0 0 0,-1 0 0,1 0 0,0 1 0,0 0 0,-1 0 0,1 0 0,0 1 0,0-1 0,0 1 0,0 0 0,-6 4 0,2 0-62,-1 0-1,2 0 0,-10 9 1,-22 30-628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18044,'8'15'1864,"5"9"-1192,2 6-280,7 4 1009,8 0-457,5 2-408,6 1-112,5-6-400,2-2-136,-4-9-224,2-1-152,-12-7-416,-8-4-240,-16-7 783,-9-1-247,-15-11-32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8 15771,'0'-8'1601,"-10"8"-945,-4 5-248,-9 16 696,-6 3-248,-12 11-280,-3 4-95,-8 8-161,-2 6-72,-4 4-112,-1-2 0,4-1-72,6-4-96,10-2-400,8-8-224,12-12 552,8-9-169,12-17-103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57 13859,'-4'-22'1584,"4"2"-864,0 7-223,0 12 919,0 7-376,-1 17 0,-6 11-55,1 11-193,-4 4-96,0 8-120,2 0-48,2-7-392,1-6-264,5-10 1312,1-8-1080,11-17-32,4-8-48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6877 502 8914,'-794'-165'1823,"-111"-20"1286,-194 48-2476,-12 123-1925,470 81 953,497-40 403,1 7 0,-195 71 0,206-52 59,2 6 1,3 5-1,-234 159 0,264-151-52,4 4 0,3 4-1,4 4 1,4 4 0,-78 106 0,117-133-84,2 2 1,2 2 0,4 1-1,2 2 1,4 1-1,2 1 1,4 1 0,3 2-1,2 0 1,5 1 0,2 0-1,3 1 1,4 0 0,9 117-1,5-97-27,4 0 0,4-1 0,4-1-1,4-1 1,5-1 0,3-2 0,4-1-1,89 150 1,-80-165 45,4-1-1,2-3 1,3-3-1,3-1 1,3-4 0,2-2-1,3-3 1,3-3 0,144 83-1,-121-89 6,2-4 0,127 38 0,213 27 36,-213-72 21,278 9-1,226-43 73,672-114-236,-15-120-148,-393-10 476,-696 150 58,362-166 0,-549 208-177,-3-6 0,116-81 0,-157 91 62,-1-2 0,-3-4 1,-2-2-1,63-77 0,-76 75 176,-2-1 0,-3-2 0,53-108 0,-71 121-54,-2-2 1,-2 1-1,-3-2 0,-1 0 1,11-98-1,-21 102-36,-1-1 0,-3 1 0,-1-1-1,-3 0 1,-18-79 0,14 89-165,-2 1 0,-2 0 1,-1 1-1,-2 1 0,-1 0 0,-2 1 0,-36-48 0,26 45-174,-3 0-1,0 2 0,-2 2 1,-41-29-1,21 21-141,-3 3 0,-77-37 1,26 26-74,-1 4 1,-211-53 0,34 32-155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3001 0 8250,'-281'129'2380,"246"-114"-2206,-629 306-3821,263-118 4713,248-130-801,-193 126 0,-30 75 187,317-223-475,2 2 0,3 2 0,2 2 0,-45 66 0,21-13 259,4 3 1,6 4-1,-84 203 0,137-285-182,1 2 0,2 0 0,1 0 0,3 0 0,0 1 0,3 0 0,1 0 0,2 0 0,1 0 0,2 0 0,2 0 0,2 0 0,1-1 0,1 0 0,3-1 0,1 0 0,1 0-1,2-2 1,38 62 0,-24-52-94,2 0-1,1-2 1,3-2-1,40 37 1,-44-50-173,0-1 1,2-1-1,1-2 1,1-2-1,67 30 1,-14-16-621,3-5 0,135 28 0,197 11-488,-331-55 1296,367 39-1277,809-9-1,-1210-45 1256,379 2-64,-279 9 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4068,'0'0'10089,"-28"66"-9608,17-45-321,4 0-128,3-2-32,2-5-256,2-5-897,0-4-193,13-5 386,6-4-642,1-11-1921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1468 5073,'194'21'359,"1"-8"1,1-9-1,-1-9 0,221-33 0,-217 3-271,-1-9 1,357-130-1,-129-9 44,-317 127-117,-2-4 1,-2-5 0,97-80 0,270-255-1595,-425 358 1195,10-9-320,80-90-1,-87 74 277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5090 1377 7418,'-763'-414'3975,"172"73"-4110,471 274-213,-47-20-170,-337-123-1,350 162 852,-1 6 0,-2 6-1,-182-16 1,71 29 197,-287 13 0,12 14-217,0-31-218,313 4-84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7818,'-73'36'704,"-3"-2"-760,1 0-320,-1 2 1200,6-7-888,-3 1-40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6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8706,'-51'101'528,"7"3"-656,4 2-96,9-2-160,2 3-24,11-3-24,5 3-24,8-4-225,3-3-343,14-5 688,2-4-32,12-2 128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6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3526 4705,'684'-285'1432,"-30"-58"-190,-287 111-842,-18-32-138,-268 193-257,-3-4 1,69-86 0,-98 98-89,-2-1-1,-3-3 1,52-105-1,-81 140 70,-1-1-1,-1 0 1,-2-1-1,-2-1 1,-1 1-1,4-38 0,-10 51 73,-1-1 0,-1 0 0,-1 1 0,-1-1 0,0 1 0,-2-1 0,-1 1 0,0 0 0,-1 0 0,-2 1 0,-12-25 0,3 14 79,-2 1-1,0 1 1,-34-37 0,-82-72 396,61 74-372,-2 4-1,-168-100 1,-191-62-548,251 142 90,-3 7 0,-3 9 1,-223-44-1,132 57 97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9:0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187 507 8442,'-16'9'433,"0"1"0,1 0 0,0 1 0,0 1 0,-15 16 0,24-20-359,-1 0 1,1 0 0,1 0-1,0 1 1,0 0-1,0 0 1,1 0-1,1 0 1,-1 1-1,2 0 1,-3 13 0,0 10-99,3 0 1,0 0 0,2 1 0,2-1 0,8 45-1,44 165-620,-29-140 383,-2 6 27,-5 1-1,5 177 1,-38 224 757,1-341-278,-69 964 689,31 1-684,52-1114-250,-5 310 21,22-5-10,-14-292-21,2-1 1,1 0 0,2 0 0,15 41 0,-20-64-21,2 0 0,-1 0 0,2-1 0,-1 1 0,1-1 0,0-1 0,1 1 0,0-1 0,0 0 0,1-1 0,0 0 0,1 0 0,-1 0 0,1-1 0,0-1 0,1 0 0,12 6 0,0-4-59,1 0 0,0-2 1,-1-1-1,2 0 0,-1-2 0,33-1 0,143-15-375,-175 11 423,732-82-658,-13-20-460,-5-27 600,125-21 526,378-2 76,10 101-42,-563 60 50,830-7 329,-88 2-134,-695 0-244,-372-2 34,109 24 224,-3 33 379,463 40 324,-55-86-817,0-41-192,-687 22 1,591-12-94,120-7-93,109-38 1,-801 43 214,351-84 1,-491 89 22,-7 4-1,-1-3 1,104-45-1,-148 53-37,-1-1 0,0-1-1,-1 0 1,0-1-1,0 0 1,-1-2-1,-1 1 1,0-2 0,10-15-1,9-17-32,44-88 0,-45 70 59,27-83-1,12-73-43,-38 107 58,21-132 0,-45 185 51,-2 0 1,-3-1-1,-2 0 1,-9-61-1,-6-4 62,-6-37-38,3-223 0,58-58-554,2-64-239,-47 431 621,-4-1 0,-25-112 0,-10-89 81,41 259 7,0-16 51,-2-1 0,-9-42 1,10 69-10,0 0 0,-1 0 0,0 0 0,-1 1 1,0 0-1,0 0 0,-1 0 0,0 0 0,-1 1 1,0 0-1,-13-12 0,3 7 75,0 1 1,-1 1-1,0 0 1,-1 2-1,0 0 0,-1 1 1,0 1-1,-41-10 1,-12 1 333,-90-8 0,137 22-383,-117-16 218,-256-68 1,264 45-490,-408-103-571,-74 65 841,-8 37 168,246 19-103,-1954-98 81,774 39-2011,1240 65 1376,-1732-25 87,-270 66 949,224 20-1088,528-5 1121,1247-35-419,-327 8 150,3 27-139,473-20-73,2 8 0,1 7 0,-308 103 0,61 38-45,356-146-132,13-9 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7:0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6 150 13203,'-5'-6'65,"4"8"18,13 10 134,-5-9-161,1 0 0,-1-1 0,1 0 0,0 0-1,0-1 1,0 0 0,0 0 0,0-1 0,11 0-1,12 0 77,52 2 127,1-3 0,155-24 0,160-62 340,-315 66-437,114-14 0,-163 32-152,0 1 0,1 1 0,-1 2 0,0 2 0,0 1 1,41 11-1,83 29-18,-73-18-59,163 27-1,-151-45 6,146-4 0,99-27 40,95-1 36,-72 39 2,90-2 1,-406-16-14,0-3 0,72-18-1,-122 24 0,16-6-584,-16 6 553,1-1 0,-1 0 0,0 0 0,0 0 0,1 0 0,-1 0 1,0 0-1,0 0 0,0 0 0,0 0 0,0 1 0,0-1 0,0 0 0,0 0 0,-1-2 0,0-14-176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7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12123,'5'7'2441,"31"5"-2443,0-1 0,1-1-1,1-3 1,38 4-1,-25-4 27,311 50 32,-242-42-30,1-5 0,1-5-1,132-12 1,363-61-670,-450 46 131,-109 15 323,320-34-1888,-313 38 1762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7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6721,'15'-5'720,"-1"1"-1,1 1 0,0 1 0,0 0 0,22 1 0,74 9-337,-104-8-351,50 4-22,0-3-1,111-12 0,-123 10-205,-1 1-1,1 2 0,79 15 1,42 2 339,389-25 447,-124-4-475,85 50-32,-321-19-83,-43-7-2,596 36-23,217-93 430,-379 8-204,160 13-64,-15 0 10,-698 21-149,330 1-38,-340 2-396,0 1 0,-1 0 0,1 2 0,-1 1 0,0 1 0,0 0 0,-1 2 0,25 13 0,-46-21 434,0-1 0,0 0 0,0 0 0,0 0 1,-1 0-1,1 0 0,0 0 0,0 0 0,0 0 0,0 0 0,0 0 1,0 0-1,0 0 0,0 1 0,0-1 0,-1 0 0,1 0 1,0 0-1,0 0 0,0 0 0,0 0 0,0 0 0,0 1 0,0-1 1,0 0-1,0 0 0,0 0 0,0 0 0,0 0 0,0 0 1,0 1-1,0-1 0,0 0 0,0 0 0,0 0 0,0 0 0,0 0 1,0 0-1,0 0 0,0 1 0,0-1 0,1 0 0,-1 0 1,0 0-1,0 0 0,0 0 0,0 0 0,0 0 0,0 0 0,0 1 1,0-1-1,0 0 0,1 0 0,-1 0 0,0 0 0,0 0 1,0 0-1,0 0 0,0 0 0,0 0 0,0 0 0,1 0 0,-1 0 1,0 0-1,0 0 0,0 0 0,0 0 0,1 0 0,-11 1 4,-4-4-21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8:2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8714,'7'7'225,"2"-1"0,-1 0 0,0 0 0,1-1 0,0 0-1,1-1 1,-1 0 0,17 5 0,56 9 157,1-3 0,112 5 0,173-11-542,-188-8 236,434 17-178,-1 34 101,-189 11 116,-10-1 98,1-21 3,266-18-53,-238-16-72,381-3 170,-745-6-221,125 0 390,-168 4-484,-1 1 1,0 2-1,57 16 0,-89-20-84,-8-1 77,-15-7-60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5157,'0'0'8776,"-57"39"-7591,42-19-512,4 2-321,6 0-160,5-4-160,0 0-64,13-3 32,3-6-864,6-5-674,-7-4-512,1 0-1825</inkml:trace>
  <inkml:trace contextRef="#ctx0" brushRef="#br0" timeOffset="1">1 102 9321,'0'0'8232,"55"-30"-8136,-26 26-64,-1 4-128,-1 0-769,-3 0-1025,4 0-224,-5 5-1089,3-1-2402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8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10626,'3'6'367,"-2"-4"-323,0 0 0,0 0-1,0 0 1,0 0 0,0 0 0,0 0 0,0-1 0,1 1-1,-1 0 1,0-1 0,1 1 0,0-1 0,-1 1 0,1-1 0,0 0-1,0 0 1,-1 0 0,1 0 0,0 0 0,0 0 0,0 0-1,5 0 1,58 18 240,117 29 154,-140-39-409,1-2 0,58 2 1,328-17 268,-197 1-152,-73 3-136,318-1 21,-342 11-2,205 33 0,290 46-12,-595-82-15,381 22 13,1-30-24,-12-11-22,-382 17-38,60-4 188,-75 2-212,-1 0 0,1 0 1,0-1-1,-1 0 0,1 0 0,-1-1 0,0 0 0,10-6 1,-6 1-30,-2-5-44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9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10314,'3'0'2473,"65"7"-2232,-16-1-226,-26-5 96,-1-2 1,39-5 0,-60 6-103,0 0 1,0 0 0,0 0-1,0 1 1,0-1 0,0 1-1,-1 0 1,1 1 0,4 1-1,-3-1-5,0 0-1,0-1 0,1 0 1,-1 0-1,0 0 0,7 0 1,121-10-13,-13-1 3,177 7 4,136-5-5,-3-33 0,-150 15-56,1 22-55,-111 3 75,212 10 47,-277-4 1,413-4-34,-234-5 17,-202 4 17,652-11 166,-625 4-153,-17 1 16,160 8 1,-217 6-3,-35-8-31,0 0 0,0 0 0,0 0 0,1 0 0,-1 0 0,0 0 0,0 0 0,0 0 0,0 0 0,1 0 0,-1 0 0,0 0 0,0 0 0,0 0 0,0 0 0,1 1 0,-1-1 0,0 0 0,0 0 0,0 0 0,0 0 0,0 0 0,0 0 0,1 0 0,-1 0 0,0 1 0,0-1 0,0 0 0,0 0 0,0 0 0,0 0 0,0 0 0,0 1 0,0-1 0,0 0 0,0 0 0,0 0 0,1 0 0,-1 1 0,0-1 0,0 0 0,0 0 0,0 0 0,-1 1 0,-17 0 22,-17-6-2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9:5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10106,'14'-1'551,"-1"-1"1,1 0-1,18-5 0,14-3-207,14 1-215,0-2 0,75-26-1,-111 29-124,1 2-1,0 0 1,0 2 0,1 0-1,-1 2 1,1 1-1,0 1 1,-1 1-1,1 1 1,28 7-1,137 16 20,56 11 3,-211-28-35,7 3 206,1-2-1,-1-2 0,88 3 1,57-18-265,-213 5-1299,-2-4 1027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0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8426,'39'13'2628,"-3"1"-2520,9-3-66,1-2-1,1-3 0,69 2 0,141-14-2,-136 1-48,-30-1 37,1-3 0,90-22 0,-61 11 2,238-6 0,-184 18-15,57 0 40,18-1 63,4-11 7,299-13 205,-465 38-282,0 3 1,102 24-1,3 1 126,-134-26-98,223 38 368,-280-45-429,5 2 77,0-1 0,0 1 0,-1 0 0,1 0 0,6 4 0,-13-6-81,1 0 0,-1 1 0,0-1 0,0 0 0,1 0 0,-1 0 0,0 0 0,1 0 0,-1 0 0,0 0 0,1 0 0,-1 0 0,0-1 0,1 1 0,-1 0 0,0 0 0,0 0 0,1 0 0,-1 0 0,0 0 0,1-1 0,-1 1 0,0 0 0,0 0 0,0 0 0,1-1 0,-1 1 0,0 0 0,0 0 0,0-1 0,1 1 0,-1 0 0,0 0 0,0-1 0,0 1 0,0 0 0,0-1 0,0 1 0,7-15-211,-7 14 220,6-16-120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2461 204 7210,'-21'-1'386,"1"-2"-1,0 0 1,-1-1 0,-22-7 0,-34-8-220,-14 7-137,0 4 0,-143 5 1,-97-7 7,2-27 145,269 30-96,-45-5 327,-2 4-1,-195 13 1,262 0-331,0 1-1,0 3 1,1 1 0,0 2 0,0 1 0,2 2 0,0 2 0,0 1 0,-33 24 0,36-21-77,-42 29 1,66-44 12,1 2 0,1 0 0,-1 0 0,1 0 0,-10 15 1,15-18-5,0 1 1,1-1 0,0 1 0,0 0 0,0 0 0,0-1 0,1 1 0,0 0 0,1 0 0,-1 0 0,1 0 0,0 0 0,1 0 0,1 10-1,2 7 15,1-1-1,12 32 1,1 0-31,3 0-1,2-1 1,32 52 0,-43-85-3,1 0 0,0-2-1,2 1 1,0-2 0,2 0 0,0-1 0,0-1 0,1 0 0,1-1 0,32 17 0,-13-13-44,2-1 0,0-3 1,1 0-1,1-3 0,62 9 1,217 9-261,-289-28 292,668 77 6,-533-57 51,277 1 0,-30-13 116,-4 0-94,-266-13-35,1-6 1,-2-6-1,172-42 0,-142 20 17,234-63 42,-363 86-80,-1-2 1,62-35-1,-85 41-5,-1-1-1,-1-1 0,0 0 1,0-2-1,-2 0 0,1-1 1,15-21-1,-29 33 20,1-1 0,-1 0 0,0 0-1,0 0 1,-1-1 0,0 1 0,0-1 0,0 1-1,0-1 1,-1 0 0,0 0 0,0 0 0,-1 0-1,1 0 1,-1 1 0,-1-1 0,1 0 0,-2-8-1,-1 3 47,-1 0 0,0 0 0,-1 1 0,0-1 0,0 1 0,-1 0 0,0 1 0,-12-14 0,-6-7 57,-1 2 1,-2 1 0,-1 1-1,-61-43 1,43 40-112,-1 1 0,-97-39-1,-38-3-284,-303-74 0,333 112-300,-1 6 0,-239-9-1,201 32 210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0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179 6457,'-64'17'412,"0"4"-1,2 2 1,-98 52-1,-160 123 959,299-182-1553,0 0-1,1 1 1,1 1 0,1 1 0,-25 33 0,21-20-38,1 0 0,2 2 0,-17 43 0,3-1 129,-37 135 1,61-172 131,1 0 1,2 1-1,1-1 1,2 1-1,4 67 1,2-87-23,1-1 0,0 1 1,2-1-1,0 0 1,1-1-1,1 1 0,1-1 1,0-1-1,2 0 0,0 0 1,0-1-1,19 20 1,2-2-87,1-2 1,2-1 0,1-1 0,47 29-1,-50-38-146,2-1 0,0-1 1,1-2-1,1-2 0,0-1 0,77 17 0,-82-25 55,0-2 0,0-1 0,1-1 0,-1-2 0,1-2 0,-1 0 0,0-3 0,0 0 0,32-11 0,-15 0 43,-1-2 0,0-2 1,-2-2-1,0-2 0,66-48 1,-53 28 53,-2-2 1,-3-4 0,66-73 0,-90 87 72,-1-1 0,-1-2-1,-3-1 1,-1 0 0,-2-2 0,-1-1 0,-3 0-1,-1-2 1,-3 0 0,15-74 0,-12 10 350,-6 0-1,-3-1 1,-15-216 0,5 299-139,-1 0-1,-2-1 1,0 1 0,-2 1 0,-1-1 0,-20-45 0,24 63-145,0 1 1,-1 0 0,0 0 0,-1 0 0,1 1 0,-1 0 0,-1 0 0,0 0 0,0 1 0,0 0 0,0 0 0,-1 1 0,0 0 0,0 0 0,-1 1 0,1 0 0,-1 1-1,0 0 1,0 0 0,0 0 0,0 1 0,0 1 0,-15-1 0,8 2-2,1 0 0,1 2 0,-1 0 0,0 0 0,-18 6 0,-76 32 167,-463 253-628,443-218 166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1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9498,'56'14'1657,"-44"-10"-1447,1 0 0,24 3 0,52-4-177,0-3 0,106-14 0,-66 4-20,641-51-929,-79 34 475,426-11 399,-570 10 125,1035-64-1101,-433 34-837,1 66 2511,-925 2-507,1081 36 803,-1237-45-880,1168 21 495,1-21-318,-874-6-138,1247-3 218,-1261 14-280,619 7 26,-1-29-6,279-74 311,-5-56-125,53 9-1124,-803 113-1573,-400 23 1982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1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87 7970,'-4'1'211,"0"0"0,0 0 0,0 1 0,0 0 1,1 0-1,-1 0 0,1 0 0,-7 5 0,10-6-147,-1-1-1,0 1 1,1 0 0,-1-1-1,1 1 1,-1 0-1,1-1 1,-1 1 0,1 0-1,-1 0 1,1 0 0,0-1-1,-1 1 1,1 0-1,0 0 1,0 0 0,0 0-1,-1 0 1,1 0-1,1 0-22,-1 0 0,0 0-1,1 0 1,-1 0-1,1 0 1,-1 0-1,1 0 1,0 0 0,-1-1-1,1 1 1,0 0-1,-1 0 1,1-1 0,0 1-1,0 0 1,0-1-1,0 1 1,0-1-1,-1 1 1,3 0 0,8 2 53,0 0 0,0-1 1,1 0-1,-1-1 0,0 0 0,1 0 1,-1-2-1,22-2 0,-13 2-16,334-38 355,-2-21-880,-149 24-416,-124 23 646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19516,'0'0'1609,"4"6"-1754,0-4 73,5 4 897,6 4-713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3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7434,'8'3'144,"0"0"0,1 0 0,-1-1 1,1-1-1,0 0 0,0 0 0,15 0 0,11 1-166,9 2 614,-1 3 0,0 1 0,0 2 0,-1 2 0,63 27 0,-69-23-526,2-1 0,0-1-1,0-2 1,1-2 0,1-2 0,43 4-1,288-9-20,-125-7-24,-24 12-8,146 0 23,-50-31-19,-103 5-10,-28 9-70,241-24 229,-364 24-345,0-4 0,-1-2 1,0-2-1,92-40 0,-104 31 51,-6-3-35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9833,'0'0'10795,"47"8"-22615</inkml:trace>
  <inkml:trace contextRef="#ctx0" brushRef="#br0" timeOffset="1">13 162 12075,'0'0'8905,"61"-16"-22998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3:2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10490,'13'4'261,"0"1"0,15 7 1,16 6-208,40 10 29,181 54 236,-189-62-228,119 15 0,182-10-51,3-22-25,-99-3 2,1013-30-29,579-31 59,77 54-1240,-761 52 1784,-1039-37-280,-82-6-172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5457,'56'-24'-142,"1"3"-1,1 2 0,1 3 1,1 2-1,0 3 1,1 3-1,-1 2 1,2 3-1,116 9 1,356 55 3177,-234-25-212,538 41-553,182-96-3218,-619 2 480,591 44 74,-31 10 1044,-548-46-366,-7-28-272,-278 17-26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13027,'1'3'235,"-1"0"-1,1 0 1,0-1 0,1 1 0,-1-1-1,0 1 1,4 3 0,1 4 65,13 36 4,-2 0 0,-3 1-1,17 92 1,-13-57-55,-15-68-227,49 179 635,-45-172-620,1-1 1,1 0-1,1-1 0,1 0 1,0 0-1,1-1 0,16 17 0,-21-28-1277,-9-14 279,-10-14 212,-4 2 104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74 466 13555,'-18'-9'1063,"-19"-12"-19,35 21-954,1-1 1,0 0 0,0 0-1,0 0 1,0 0-1,-1 0 1,1 0-1,1 0 1,-1 0 0,0-1-1,0 1 1,0 0-1,1 0 1,-1-1-1,0 1 1,1-1 0,-1 1-1,1 0 1,0-1-1,-1 1 1,1-4-1,1 3-5,1-1-1,-1 1 0,1-1 0,-1 1 0,1 0 1,0 0-1,0 0 0,0 0 0,0 0 0,1 0 0,-1 0 1,0 1-1,5-3 0,6-6 120,17-16 32,0-2-1,-2-2 0,-2 0 0,0-2 0,30-50 0,-38 49-196,-11 20-33,0 0 0,0 1 0,1-1 0,1 2 0,14-16 0,-21 25-8,0 0 0,0 1 0,0 0-1,1-1 1,-1 1 0,0 0 0,1 0 0,-1 0 0,1 0-1,-1 0 1,1 1 0,0-1 0,-1 1 0,1 0 0,-1 0-1,1 0 1,0 0 0,-1 0 0,1 0 0,0 1 0,-1 0 0,1-1-1,-1 1 1,1 0 0,-1 0 0,0 0 0,1 0 0,-1 1-1,0-1 1,0 1 0,4 2 0,6 6-13,-1 0 1,0 0-1,-1 1 1,12 15-1,-17-20 14,3 5-26,1 0-165,0 0-1,1 0 0,15 12 0,-22-20 154,0-1 0,0 0 0,0 0 0,0 0 0,1 0-1,-1-1 1,0 1 0,1-1 0,-1 0 0,1 0 0,0 0 0,-1-1 0,1 1-1,0-1 1,-1 0 0,1 0 0,0 0 0,4-1 0,7-4-244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11995,'4'2'137,"-1"0"0,0 0 1,0 1-1,0-1 1,0 1-1,-1 0 1,1 0-1,-1 0 0,1 0 1,-1 0-1,0 0 1,0 1-1,-1-1 1,3 7-1,4 6 227,147 257 2674,6 11-1111,-148-258-1664,27 53 757,-37-63-653,-3-16-361,-1 0 1,1 0-1,0 0 0,0 0 0,0 0 0,0 1 0,-1-1 0,1 0 0,0 0 0,0 0 1,0 0-1,-1 0 0,1 0 0,0 0 0,0 0 0,0 0 0,-1 0 0,1 1 0,0-1 1,0 0-1,0 0 0,-1 0 0,1 0 0,0-1 0,0 1 0,-1 0 0,1 0 0,0 0 1,0 0-1,0 0 0,-1 0 0,1 0 0,0 0 0,0 0 0,-1-1 0,-24-17 164,21 16-158,-74-60 153,-191-161 809,267 222-950,1 0 1,-1-1-1,0 0 1,1 1-1,-1-1 1,1 0 0,0 0-1,-1 0 1,1 0-1,0 0 1,-1-3 0,2 5-20,0-1 0,0 1 1,0 0-1,0 0 0,0 0 1,0-1-1,0 1 1,0 0-1,0 0 0,0-1 1,0 1-1,1 0 0,-1 0 1,0 0-1,0 0 0,0-1 1,0 1-1,0 0 0,1 0 1,-1 0-1,0 0 1,0-1-1,0 1 0,1 0 1,-1 0-1,0 0 0,0 0 1,0 0-1,1 0 0,-1 0 1,0 0-1,0 0 1,1 0-1,15 0 46,20 6-901,1-2 1,-1-2-1,1-1 1,63-7 0,-83 4 609,0-1 1,-1-1 0,1 0 0,-1-1 0,0-1 0,0-1 0,-1 0 0,1-1 0,-2 0 0,1-1 0,-1-1 0,18-17 0,-27 23 305,-1-1 0,-1 0-1,1 0 1,-1 0 0,1 0 0,-1 0 0,4-12 0,-6 15 14,-1 0 1,1 0-1,0 0 0,-1 0 1,1 0-1,-1 0 0,1 0 1,-1 0-1,0 0 0,0 0 1,0 0-1,0 0 0,-1 0 1,1 0-1,0 0 0,-1 0 1,0 0-1,1 0 0,-1 0 1,0 0-1,0 0 0,0 1 1,0-1-1,0 0 0,0 1 1,-1-1-1,0-1 0,1 2-33,1 1 0,-1 0 0,1-1 0,-1 1 0,1-1 0,-1 1 0,0-1 0,1 1-1,-1 0 1,1 0 0,-1-1 0,0 1 0,1 0 0,-1 0 0,0 0 0,1-1 0,-1 1 0,0 0-1,1 0 1,-1 0 0,0 0 0,1 0 0,-1 0 0,0 1 0,1-1 0,-1 0 0,0 0 0,1 0-1,-1 1 1,0-1 0,0 1 0,0 0 11,-1 0 0,1 1 0,0-1 0,0 1 0,0-1 0,0 1-1,0 0 1,1-1 0,-1 1 0,0 0 0,0 2 0,-1 6 26,0-1 0,1 1 0,-1 14 0,5 24-44,-2-45-42,-1 0 1,1 0 0,-1 0-1,1 0 1,0 0 0,0 0-1,1 0 1,-1-1 0,0 1-1,1 0 1,0-1 0,-1 1-1,4 2 1,-5-5 5,1 1 1,0-1 0,0 1-1,0-1 1,0 0 0,-1 1-1,1-1 1,0 0-1,0 0 1,0 0 0,0 0-1,0 0 1,0 0-1,0 0 1,0 0 0,-1 0-1,1 0 1,0 0 0,0 0-1,0-1 1,0 1-1,0 0 1,0-1 0,-1 1-1,1-1 1,1 0-1,21-17 163,-20 16-139,19-18 124,-5 3 11,2 1 0,0 0 0,0 2 0,33-19 0,-46 30-138,0 1 0,0-1 0,1 1 0,-1 0 1,0 0-1,1 1 0,-1 0 0,1 0 0,0 1 0,-1-1 0,1 1 0,-1 1 1,1-1-1,-1 1 0,1 1 0,-1-1 0,1 1 0,-1 0 0,0 0 1,0 1-1,10 5 0,-20-12 1482,-30-28 84,-37-46 0,70 78-1620,1-1-1,0 1 1,0 0 0,0-1 0,0 1-1,0 0 1,0 0 0,-1-1-1,1 1 1,0 0 0,0-1 0,0 1-1,0 0 1,0-1 0,0 1 0,0 0-1,0-1 1,0 1 0,1 0 0,-1 0-1,0-1 1,0 1 0,0 0-1,0-1 1,0 1 0,0 0 0,1 0-1,-1-1 1,0 1 0,0 0 0,0 0-1,1-1 1,-1 1 0,0 0 0,0 0-1,1 0 1,-1-1 0,0 1-1,0 0 1,1 0 0,-1 0 0,0 0-1,1 0 1,-1 0 0,0 0 0,1 0-1,-1 0 1,0 0 0,0 0-1,1 0 1,-1 0 0,0 0 0,1 0-1,-1 0 1,0 0 0,1 0 0,-1 0-1,28 0-1273,-20 0 961,70-3-1019,-31-2 456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218 270 12555,'0'-3'268,"0"1"1,-1 0-1,0-1 0,1 1 1,-1 0-1,0 0 1,0 0-1,0 0 1,-1 0-1,1 0 0,0 0 1,-1 0-1,1 0 1,-1 0-1,0 1 1,-2-3-1,0 1 147,-1 1-1,1-1 1,0 1 0,0 0 0,-1 0-1,1 1 1,-10-3 0,7 3-236,0-1-1,0 2 1,0-1 0,0 1 0,0 0-1,0 0 1,1 1 0,-1 0 0,0 0-1,0 1 1,-11 4 0,15-4-170,-1 0 0,0 0 0,0 1 0,1-1 0,0 1 1,-1 0-1,1 0 0,0 1 0,1-1 0,-1 0 0,0 1 0,1 0 0,0 0 1,0 0-1,-2 5 0,2-2-9,0-1 0,0 1 0,1 0 0,-1 0 0,2-1-1,-1 1 1,1 0 0,0 0 0,2 11 0,-1-11-12,0-1-1,1 1 1,0 0-1,0-1 1,1 1-1,-1-1 1,1 0-1,1 0 1,6 9-1,-8-11-1,1-1 0,0 0 0,0 0-1,0 0 1,1 0 0,-1 0 0,1-1 0,0 1-1,-1-1 1,1 0 0,0 0 0,0-1 0,0 1 0,1-1-1,5 2 1,-5-3 10,-1 0-1,1 0 1,0 0-1,0 0 1,-1-1-1,1 0 1,0 0-1,-1 0 1,1 0-1,-1-1 1,0 0 0,1 0-1,-1 0 1,0 0-1,0-1 1,0 1-1,0-1 1,3-4-1,3-2 68,0-1-1,0 0 0,-2-1 1,16-22-1,-11 9 218,0 0-1,-2 0 1,0-1 0,-2 0 0,-1-1-1,0 0 1,-2 0 0,-2-1 0,0 0-1,-1 0 1,-2 1 0,-2-32 0,12 167-1500,38 156 0,-47-255 1137,1-1-1,0 0 0,0 0 0,9 17 1,1-15-204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11650,'3'4'203,"1"0"-1,1-1 1,-1 1-1,1-1 0,-1 0 1,1 0-1,0-1 0,0 1 1,0-1-1,0 0 0,0 0 1,1-1-1,-1 0 0,0 0 1,1 0-1,-1 0 0,1-1 1,-1 0-1,1 0 1,-1-1-1,1 1 0,-1-1 1,1 0-1,-1-1 0,0 1 1,0-1-1,1 0 0,-1 0 1,-1-1-1,1 0 0,0 0 1,0 0-1,-1 0 0,0 0 1,0-1-1,0 0 1,0 0-1,0 0 0,-1-1 1,5-7-1,-5 7 42,0 0 0,-1-1 0,0 1 0,0-1 0,-1 1 0,1-1 0,-1 1 0,0-1-1,-1 0 1,1 1 0,-1-1 0,0 0 0,-2-10 0,1 11-129,0 0 1,0 0-1,0 1 0,-1-1 0,1 1 0,-1-1 0,0 1 1,-1 0-1,1 0 0,-1 0 0,0 0 0,0 0 0,0 1 1,0-1-1,0 1 0,-8-6 0,10 8-115,0 0-1,0 1 0,0-1 1,0 0-1,0 1 1,-1-1-1,1 1 1,0-1-1,0 1 1,0-1-1,0 1 1,-1 0-1,1 0 0,0 0 1,0 0-1,-1 0 1,1 0-1,0 0 1,0 0-1,0 0 1,-1 0-1,1 1 1,0-1-1,0 0 0,-2 1 1,2 1-14,-1-1 0,1 0 0,-1 1 0,1-1 1,0 1-1,0 0 0,-1-1 0,1 1 0,0 0 0,0 0 0,1 0 0,-1-1 1,-1 5-1,-1 6-91,1 1 1,0 0 0,0 22 0,1-2-131,8 64 0,-5-79 161,2 0 0,0-1-1,1 0 1,0 0 0,11 22 0,-14-35-26,0 1 0,0-1 1,1 0-1,0 0 0,-1 0 0,1-1 1,0 1-1,1-1 0,-1 0 0,1 1 1,-1-2-1,1 1 0,0 0 0,0-1 1,0 1-1,0-1 0,1 0 0,-1-1 1,1 1-1,-1-1 0,1 0 0,-1 0 1,1 0-1,0-1 0,-1 1 0,1-1 1,0 0-1,0-1 0,-1 1 0,1-1 1,0 0-1,-1 0 0,1 0 0,-1-1 1,1 0-1,-1 0 0,0 0 0,0 0 1,0 0-1,0-1 0,0 0 0,0 0 1,-1 0-1,1 0 0,-1-1 0,0 1 1,0-1-1,3-5 0,13-22-644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10002,'5'-3'450,"0"1"0,0-1-1,1 1 1,-1 0 0,0 1-1,1 0 1,-1-1 0,1 2-1,10-2 1,-14 3-351,0-1 1,1 1-1,-1-1 1,0 1-1,1 0 0,-1 0 1,0 0-1,0 0 1,0 0-1,0 0 0,0 1 1,0-1-1,0 1 1,0-1-1,0 1 1,-1 0-1,1-1 0,-1 1 1,1 0-1,-1 0 1,0 0-1,0 1 0,0-1 1,0 0-1,1 3 1,2 7 131,0 2 0,-1-1 0,-1 0 0,0 1 0,-1-1 0,0 24 0,3 30 1054,-4-67-1271,0-1-1,0 1 1,1 0 0,-1 0 0,0 0 0,0 0 0,0-1 0,0 1 0,0 0 0,1 0 0,-1 0 0,0 0 0,0-1-1,0 1 1,1 0 0,-1 0 0,0 0 0,0 0 0,1 0 0,-1 0 0,0 0 0,0 0 0,0 0 0,1 0 0,-1 0-1,0 0 1,0 0 0,1 0 0,-1 0 0,0 0 0,0 0 0,1 0 0,-1 0 0,0 0 0,0 0 0,0 0 0,1 0-1,-1 0 1,0 1 0,0-1 0,0 0 0,1 0 0,-1 0 0,0 0 0,0 1 0,0-1 0,0 0 0,0 0 0,1 0-1,-1 0 1,0 1 0,0-1 0,0 0 0,0 0 0,0 1 0,0-1 0,0 0 0,0 0 0,0 0 0,0 1 0,0-1-1,10-18 318,-2-2 50,-1-1-1,0 0 1,3-23-1,-8 36-184,-1 0 0,0 0-1,-1 0 1,0 0-1,0 0 1,-1 0-1,0 0 1,0 0-1,-1 0 1,0 0-1,-5-12 1,7 19-181,0 1 0,0-1 0,0 1 1,-1-1-1,1 1 0,0-1 0,0 1 0,-1-1 0,1 1 1,0 0-1,-1-1 0,1 1 0,0-1 0,-1 1 0,1 0 1,-1-1-1,1 1 0,0 0 0,-1 0 0,1-1 0,-1 1 1,1 0-1,-1 0 0,1 0 0,-1 0 0,1-1 0,-2 1 1,2 1-15,-1-1 1,1 0 0,0 0 0,-1 1 0,1-1 0,0 0 0,0 1-1,-1-1 1,1 1 0,0-1 0,0 0 0,0 1 0,-1-1 0,1 0-1,0 1 1,0-1 0,0 1 0,0-1 0,0 1 0,0-1 0,0 0-1,0 1 1,0-1 0,0 1 0,0-1 0,0 1 0,0-1-1,0 0 1,1 1 0,-1-1 0,0 1 0,0-1 0,0 0 0,1 1-1,0 2-13,-1 0 0,1 0 0,1 0 0,-1 0 0,0-1 0,1 1-1,-1 0 1,1-1 0,0 0 0,0 1 0,0-1 0,0 0-1,0 0 1,1 0 0,-1 0 0,0 0 0,1 0 0,0-1 0,-1 1-1,1-1 1,0 0 0,0 0 0,0 0 0,0 0 0,0 0 0,0-1-1,0 1 1,0-1 0,0 0 0,4 0 0,0-1 0,0 0-1,0 0 1,0-1 0,-1 0 0,1-1 0,-1 1 0,1-1-1,-1 0 1,0-1 0,0 1 0,0-1 0,7-7 0,-4 2 13,0 1 0,0-1 0,-1-1 0,-1 1 0,8-14 0,-11 17 4,-1 1 1,0-1-1,0 0 1,-1 0-1,0-1 1,0 1-1,0 0 1,-1-1-1,0 1 1,0-1-1,0-9 1,-1 15-3,0 0 0,0 0 0,0 0 0,-1 0 0,1 0 0,0 0 0,0 0 0,0 0 0,-1 0 0,1 0 0,0 0 0,-1 0 0,1 0 0,-1 0 0,1 1 0,-1-1 0,0 0 0,1 0 0,-1 0 0,0 1 0,0-1 0,1 0 0,-1 1 0,-1-2 0,1 2-2,0 0-1,0 0 1,0 1-1,1-1 1,-1 0-1,0 0 1,0 0-1,1 1 1,-1-1-1,0 0 1,0 1-1,1-1 1,-1 0-1,0 1 1,1-1-1,-1 1 1,0-1-1,1 1 1,-1 0-1,1-1 1,-1 1-1,1 0 1,-1-1-1,1 1 1,0 0-1,-1-1 1,1 1-1,0 0 1,0 0-1,-1-1 1,1 1-1,0 1 1,-4 10 9,1 0 0,0 0 0,1 0 0,1 0 0,0 0 0,0 1 0,1-1 0,1 0 0,1 14 0,-1-21-39,0 0 0,1 0 0,-1 0 0,1 0-1,0 0 1,0-1 0,0 1 0,1-1 0,-1 1 0,7 7 0,-7-10-51,1 0-1,-1 0 1,1 0 0,-1 0 0,1 0-1,0 0 1,0-1 0,0 0-1,0 1 1,0-1 0,0 0-1,0 0 1,0-1 0,0 1-1,0-1 1,0 1 0,1-1-1,5-1 1,-2 0 10,-1 0 1,1 0-1,-1-1 1,1 0-1,-1-1 0,1 1 1,-1-1-1,0 0 0,10-8 1,27-22-395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17068,'10'10'1296,"1"16"-976,6 6-144,1 14 488,3 4-256,1 10-232,1 4-16,3-3-32,-3-4-144,-2-13-456,-1-8-144,1-23-200,-2-13 608,-1-21-160,2-13-128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13259,'-5'38'1307,"2"-27"-977,2 1 0,-1 0 0,2 0 0,-1 0 0,2 0 0,2 21 0,-3-31-267,1-1 0,-1 0 0,0 0 1,1 0-1,-1 0 0,1 1 0,-1-1 1,1 0-1,-1 0 0,1 0 1,0 0-1,0 0 0,-1-1 0,1 1 1,0 0-1,0 0 0,0 0 0,0-1 1,0 1-1,0 0 0,0-1 0,0 1 1,2 0-1,-1-1 59,0 0 0,-1 0 0,1 0 0,0 0 0,0 0 0,0 0 0,-1 0 0,1-1 1,0 1-1,-1 0 0,1-1 0,0 0 0,-1 1 0,3-2 0,0 0 120,-1 0 1,0-1-1,1 1 0,-1 0 0,0-1 1,0 0-1,0 0 0,-1 0 1,1 0-1,-1 0 0,0 0 0,0-1 1,4-6-1,-6 6-106,1 0 0,-1-1-1,0 1 1,0 0 0,0 0-1,-1-1 1,0 1 0,0 0 0,0 0-1,0 0 1,-3-7 0,3 9-130,1 1 0,0 0 1,-1 0-1,1 0 0,-1 0 1,1 0-1,-1 0 0,0 0 1,1 0-1,-1 0 0,0 0 0,0 0 1,0 0-1,1 0 0,-1 0 1,0 1-1,0-1 0,0 0 1,0 1-1,-1-1 0,1 1 1,0-1-1,0 1 0,0 0 0,0-1 1,0 1-1,-1 0 0,1 0 1,0 0-1,0 0 0,-1 0 1,1 0-1,0 0 0,0 0 0,0 0 1,-1 0-1,1 1 0,0-1 1,0 1-1,0-1 0,0 1 1,0-1-1,0 1 0,-2 1 0,2-1-114,-1 0-1,1 0 0,0 0 1,-1 0-1,1 0 0,0 1 1,0-1-1,0 0 0,0 1 1,0-1-1,0 1 0,0-1 1,1 1-1,-1-1 0,1 1 1,-1 0-1,1-1 0,-1 1 1,1 0-1,0 0 0,0-1 1,0 1-1,0 0 0,0-1 1,0 1-1,0 0 0,1 0 0,-1-1 1,1 1-1,-1 0 0,1-1 1,0 1-1,-1-1 0,1 1 1,0-1-1,0 1 0,0-1 1,0 1-1,0-1 0,0 0 1,1 0-1,-1 0 0,0 0 1,1 0-1,-1 0 0,1 0 1,-1 0-1,1 0 0,-1 0 1,1-1-1,0 1 0,-1-1 1,1 1-1,0-1 0,-1 0 0,1 0 1,0 1-1,3-2 0,16-3-847,1-9-65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3043,'0'0'7244,"9"-7"-4948,24-22-140,-23 15 1119,-14 8-1831,-19 4-1066,19 3-238,-3-1-121,0 1 1,0 1-1,0-1 0,0 1 0,0 0 0,0 1 1,0-1-1,1 2 0,0-1 0,-1 1 0,1-1 1,0 2-1,1-1 0,-9 8 0,11-9-27,-1 1 0,1-1 0,0 1 0,-1-1 0,2 1 0,-1 0-1,0 0 1,1 1 0,0-1 0,0 0 0,0 1 0,0-1 0,1 1 0,0 0 0,0-1-1,0 1 1,1 0 0,-1 0 0,1 0 0,0-1 0,0 1 0,2 9 0,-1-12-140,1 0 1,-1 1-1,0-1 1,1 0-1,-1 0 1,1 0-1,0 0 1,-1 0-1,1 0 1,0-1-1,0 1 1,0-1-1,1 1 1,-1-1-1,0 0 1,0 0 0,1 0-1,-1 0 1,1 0-1,-1 0 1,5 0-1,54 7-7316,-36-8 2547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15611,'-2'20'238,"2"-1"-1,0 1 1,1 0-1,1 0 1,1-1-1,1 1 1,1-1-1,0 0 1,1 0-1,1-1 0,1 0 1,1 0-1,0-1 1,2 0-1,0 0 1,15 18-1,0-5-147,1-1 0,51 42 0,-78-70-77,1-1 0,0 1 1,-1 0-1,1-1 0,0 1 1,0 0-1,-1-1 1,1 1-1,0-1 0,0 1 1,0-1-1,0 1 0,0-1 1,0 0-1,0 1 0,0-1 1,0 0-1,0 0 1,0 0-1,0 0 0,0 0 1,0 0-1,0 0 0,0 0 1,0 0-1,1-1 0,-2 0 13,1 0 0,0-1 0,0 1 0,-1-1 0,1 0 0,-1 1 0,0-1 0,1 1 0,-1-1 0,0 0 0,0 1 0,0-1 0,0 0 0,0 1 0,0-1 0,-1-2 0,-6-45 432,-19-74 0,6 37-156,15 62-243,-2-6 0,2 1-1,-3-50 1,11 60-49,-3 19-12,0-1 0,0 1 0,0 0 1,0-1-1,0 1 0,0 0 0,0 0 1,0-1-1,0 1 0,0 0 0,0 0 1,0-1-1,0 1 0,0 0 1,0-1-1,1 1 0,-1 0 0,0 0 1,0 0-1,0-1 0,0 1 0,1 0 1,-1 0-1,0-1 0,0 1 0,0 0 1,1 0-1,-1 0 0,0 0 1,0-1-1,1 1 0,-1 0 0,0 0 1,0 0-1,1 0 0,-1 0 0,0 0 1,0 0-1,1 0 0,-1 0 0,0 0 1,1 0-1,-1 0 0,0 0 0,0 0 1,1 0-1,-1 0 0,0 0 1,0 0-1,1 0 0,-1 0 0,0 0 1,0 1-1,1-1 0,-1 0 0,0 0 1,0 0-1,1 0 0,-1 0 0,0 1 1,1 0-1,-1 0 1,0 0 0,1 0 0,-1 0-1,0 0 1,0 0 0,1 0-1,-1 0 1,0 0 0,0 1 0,0-1-1,-1 0 1,1 0 0,0 0 0,0 0-1,0 0 1,-1 0 0,1 0-1,-1 0 1,1 0 0,-1 0 0,1 0-1,-1 0 1,1-1 0,-1 1-1,-1 1 1,-20 23 82,11-14-152,0 0-1,-1 0 0,0-2 1,-1 1-1,0-2 0,-1 0 1,-17 8-1,22-14-395,7-6 160,10-7-53,8-5-124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14099,'47'175'3589,"25"106"-2541,-67-259-854,-5-22-184,0 0 1,0 0-1,0 0 0,0 0 1,0 0-1,0-1 1,0 1-1,0 0 0,0 0 1,0 0-1,0 0 1,0 0-1,1 0 0,-1 0 1,0 0-1,0 0 0,0 0 1,0 0-1,0 0 1,0 0-1,0 0 0,0 0 1,0 0-1,0 0 0,0 0 1,0 0-1,0 0 1,0 0-1,1 0 0,-1 0 1,0 0-1,0 0 0,0 0 1,0 0-1,0 0 1,0 0-1,0 0 0,0 0 1,-3-42 536,-13-71 291,-9-91 533,25 199-1337,-1 0 1,1 0-1,0 0 0,1 0 0,-1 1 0,1-1 0,0 0 0,0 0 0,1 1 0,-1-1 0,3-4 1,-3 7-42,1 0 1,-1 1 0,0-1-1,1 1 1,-1-1 0,1 1 0,0 0-1,-1-1 1,1 1 0,0 0-1,0 0 1,0 0 0,0 1 0,0-1-1,0 0 1,0 1 0,0-1 0,0 1-1,0 0 1,0 0 0,0-1-1,0 2 1,0-1 0,1 0 0,-1 0-1,0 0 1,3 2 0,3 0-70,0 0 0,0 0 0,0 1 0,-1 0 1,1 0-1,-1 1 0,0 0 0,0 0 0,0 1 1,6 5-1,-10-8 62,-1 0 0,0 0 0,0 0 0,0 0 0,0 0 0,0 0 0,-1 1 1,1-1-1,0 1 0,-1-1 0,0 1 0,0-1 0,0 1 0,0 0 0,0 0 0,0-1 0,-1 1 0,1 0 1,-1 0-1,0 0 0,0 0 0,0-1 0,0 1 0,0 0 0,-1 0 0,1 0 0,-1 0 0,0-1 1,0 1-1,0 0 0,-2 4 0,1-5-25,1 0 1,0 0-1,-1 0 1,1 0-1,-1 0 1,1 0 0,-1 0-1,0 0 1,0-1-1,0 1 1,0-1-1,0 1 1,0-1-1,0 0 1,-1 0-1,1 0 1,0 0-1,-1 0 1,1 0-1,0-1 1,-1 1 0,1-1-1,-1 0 1,1 0-1,-1 1 1,1-2-1,-1 1 1,1 0-1,-1 0 1,1-1-1,-5-1 1,2 0-53,1 1 0,0-1-1,-1-1 1,1 1 0,0-1 0,0 1 0,1-1 0,-1 0-1,0-1 1,1 1 0,0 0 0,0-1 0,0 0 0,0 0 0,1 0-1,-3-4 1,-6-21-450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46 220 13027,'5'-3'220,"1"1"0,0-1-1,-1-1 1,0 1 0,0-1 0,0 0 0,0 0 0,0 0 0,-1-1 0,0 1-1,0-1 1,0 0 0,-1-1 0,1 1 0,-1-1 0,3-6 0,-4 7-86,-1 0-1,1 0 1,0 0 0,-1 0 0,0-1-1,-1 1 1,1-1 0,-1 1 0,0 0-1,0-1 1,0 1 0,-1 0 0,0-1 0,0 1-1,0 0 1,-1 0 0,0-1 0,0 1-1,-4-6 1,5 9-91,0 0 1,0 0-1,-1 0 0,1 0 1,-1 0-1,1 0 0,-1 0 1,0 0-1,0 1 0,0-1 0,0 1 1,0-1-1,0 1 0,0 0 1,-4-2-1,4 3-8,0 0 0,1-1 0,-1 1-1,0 0 1,0 0 0,0 0 0,1 0 0,-1 0 0,0 1 0,0-1-1,1 1 1,-1-1 0,0 1 0,0-1 0,1 1 0,-1 0 0,-1 1-1,-1 1 0,0 0 0,0 0-1,1 0 1,-1 1 0,1-1 0,0 1-1,0 0 1,0 0 0,1 0-1,-1 0 1,1 1 0,0-1-1,0 1 1,-2 8 0,1 1-35,1 0 0,0 0 0,1 0 0,0 26 0,2-33-19,-1 0 0,1 0 0,0 0 0,1 0 0,0 0 0,0 0 0,0 0 0,1 0 0,0-1 0,0 1 0,6 7-1,-8-13-42,1 1 0,-1 0 0,1 0-1,0-1 1,-1 1 0,1-1-1,0 1 1,0-1 0,0 0-1,0 0 1,0 0 0,0 0 0,1 0-1,-1 0 1,0-1 0,0 1-1,1-1 1,-1 0 0,0 1-1,1-1 1,-1 0 0,3-1-1,3 0-75,-1 0-1,0-1 1,0 0-1,-1 0 0,13-6 1,12-5-312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121 309 12131,'0'-2'161,"0"1"-1,0-1 1,0 1 0,0-1 0,0 1 0,-1-1 0,1 1 0,0-1 0,-1 1 0,0-1 0,1 1 0,-1 0 0,0-1 0,1 1 0,-1 0 0,0-1 0,0 1 0,0 0 0,0 0 0,-1 0-1,1 0 1,0 0 0,0 0 0,-1 0 0,1 0 0,0 1 0,-1-1 0,1 0 0,-1 1 0,1-1 0,-1 1 0,1-1 0,-3 1 0,1 0 0,1-1 0,-1 1 1,1 0-1,-1 1 1,1-1-1,-1 0 0,1 1 1,-1-1-1,1 1 0,-1 0 1,1 0-1,0 0 0,-1 0 1,1 0-1,0 0 0,0 1 1,0-1-1,0 1 0,-3 3 1,0 1-35,1 1 1,0 0-1,0 0 1,0 0 0,1 0-1,0 1 1,1-1-1,0 1 1,0-1-1,0 1 1,0 11-1,1-8-118,0 0 0,1 0 0,0 0-1,1-1 1,0 1 0,1 0-1,5 18 1,-6-27-13,0 1 1,0 0-1,0 0 0,1-1 1,-1 1-1,1-1 0,-1 1 1,1-1-1,0 0 0,0 0 1,0 1-1,0-1 0,0-1 1,0 1-1,1 0 0,3 2 1,-4-4 10,0 1 0,0 0 0,0-1-1,0 0 1,0 1 0,0-1 0,0 0 0,0 0 0,1 0 0,-1 0 0,0-1 0,0 1 0,0-1 0,0 1 0,0-1 0,0 0 0,0 1 0,0-1-1,0 0 1,-1 0 0,1 0 0,0-1 0,1 0 0,6-6 77,-1 1-1,0-1 0,-1 0 1,0-1-1,0 0 0,-1 0 1,0 0-1,0-1 1,-1 0-1,4-12 0,3-10 291,-1-1-1,6-33 1,-11 40-150,-2-1-1,0 0 1,-2 0 0,0-1-1,-2 1 1,-1 0 0,-8-45 0,0 52-197,9 20-31,0 0-1,0 0 0,0 0 1,-1-1-1,1 1 1,0 0-1,0 0 0,-1 0 1,1 0-1,0-1 1,0 1-1,-1 0 0,1 0 1,0 0-1,0 0 1,-1 0-1,1 0 0,0 0 1,-1 0-1,1 0 1,0 0-1,0 0 0,-1 0 1,1 0-1,0 0 1,-1 0-1,1 0 0,0 0 1,0 0-1,-1 0 1,1 1-1,0-1 0,-1 0 1,-1 2-18,1 0-1,0-1 1,-1 1 0,1 0-1,0 0 1,0 0 0,0 0-1,0 1 1,0-1 0,0 0-1,1 0 1,-1 0 0,1 4-1,-4 22-178,1-1 0,2 1 0,1-1-1,6 50 1,-3-55-204,1-1-1,1-1 1,1 1 0,0-1-1,2 0 1,17 33 0,-22-47 293,0-1-1,1 1 1,0-1 0,0 0 0,0 0 0,0 0 0,1-1-1,0 0 1,10 8 0,-13-11 26,0 0 0,1-1 1,-1 1-1,0 0 0,1-1 0,-1 1 0,5-1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29 15347,'0'-1'115,"0"0"0,0 0-1,0 0 1,0 0 0,0-1-1,0 1 1,0 0-1,-1 0 1,1 0 0,0 0-1,-1 0 1,1 0 0,-1 0-1,1-1 1,-1 1 0,1 1-1,-1-1 1,0 0 0,0 0-1,1 0 1,-1 0 0,0 0-1,0 1 1,-1-2-1,1 2 20,-1-1 0,0 1-1,1-1 1,-1 1 0,0 0-1,1 0 1,-1-1 0,0 1-1,1 1 1,-1-1 0,1 0-1,-1 0 1,0 1 0,1-1-1,-3 1 1,-2 2 145,-1-1 0,0 1 0,1 1 0,0-1 0,0 1 0,0 0 0,-6 6-1,5-3-229,1 0-1,0 1 0,0 0 0,0 0 0,1 0 0,1 0 0,-1 1 0,1 0 0,1 0 0,0 0 0,-4 17 0,4-13-186,1 0 1,1-1-1,0 1 0,1 0 1,0 0-1,1 0 0,0 0 0,5 17 1,-5-27 35,-1 0 0,1 0 0,0 0 1,0 0-1,1 0 0,-1 0 0,0-1 1,1 1-1,0 0 0,0-1 0,0 0 1,0 1-1,0-1 0,0 0 0,0 0 0,1 0 1,-1 0-1,1-1 0,3 3 0,-2-3-34,0 1-1,0-1 1,0-1-1,0 1 0,0-1 1,0 1-1,0-1 1,0 0-1,-1-1 0,1 1 1,0-1-1,0 1 1,0-1-1,0-1 0,4 0 1,12-6-582,0-1 0,-1-1 0,0 0 0,21-16 0,69-59-1208,-67 52 1274,-32 25 359,9-6 63,-1-1 0,-1 0 0,-1-1 0,0-1 0,17-23 0,-32 39 454,0 0-1,0 0 0,-1 0 1,1 0-1,0 0 0,-1-1 0,1 1 1,-1 0-1,0 0 0,1-1 1,-1 1-1,0 0 0,1-1 0,-1-1 1,0 3-154,-1 0 0,1-1 0,0 1-1,0 0 1,-1 0 0,1 0 0,0-1 0,0 1 0,-1 0 0,1 0 0,0 0 0,0 0 0,-1-1 0,1 1 0,0 0 0,-1 0 0,1 0 0,0 0 0,-1 0 0,1 0 0,0 0 0,-1 0 0,1 0 0,0 0 0,0 0 0,-1 0 0,1 0-1,0 0 1,-1 0 0,1 0 0,0 0 0,-1 1 0,1-1 0,-1 0 0,-2 1 274,0 1 1,-1-1-1,1 1 0,0 0 0,0 0 0,0 0 0,0 0 0,1 0 1,-4 4-1,2-1-161,0 1 1,1 0-1,-1 0 1,1 1-1,0-1 1,1 1-1,-1-1 1,1 1-1,1 0 1,-2 12-1,3-17-175,-1 0 0,1 0-1,0 0 1,1 0-1,-1 0 1,0 0 0,0 0-1,1 0 1,-1 0-1,1 0 1,0 0 0,0 0-1,-1 0 1,1-1 0,0 1-1,1 0 1,0 1-1,0-2 3,-1 1 0,1-1-1,0 0 1,0 0 0,-1 0 0,1-1-1,0 1 1,0 0 0,0-1-1,0 1 1,0-1 0,0 0-1,0 0 1,0 1 0,0-1-1,0 0 1,0-1 0,0 1 0,0 0-1,4-2 1,7-1 51,0-1 1,0-1-1,22-11 1,-26 11-37,0 1 0,0 0 0,1 0 0,0 1 0,0 0 1,0 0-1,0 1 0,11 0 0,-19 2-22,0 0 0,0 1 0,0 0 0,0-1 0,-1 1 0,1 0 0,0 0 0,0 0 0,0 0 0,-1 0 0,1 1 0,-1-1 0,1 0 0,-1 1 0,1-1 0,-1 1 0,0 0 0,0-1 0,1 1 0,-1 0 0,1 3 0,-1-3 5,1 1 0,0 0 0,0-1 1,0 1-1,0-1 0,4 4 0,-5-5-9,0-1-1,0 1 1,0-1 0,0 0-1,0 1 1,0-1-1,0 0 1,0 0 0,0 0-1,0 1 1,0-1-1,0 0 1,0 0 0,0 0-1,0-1 1,0 1-1,0 0 1,0 0 0,0 0-1,0-1 1,0 1-1,0-1 1,0 1-1,0-1 1,1 0 0,10-5-312,0 1 0,1 0 0,0 0 0,-1 2 0,1-1 0,1 2 0,-1 0 0,24-1 0,-11 1-30,-1-1-222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13171,'0'2'201,"-1"-1"1,1 1-1,0 0 1,-1-1 0,1 1-1,0 0 1,0 0-1,0-1 1,0 1-1,0 0 1,1 0-1,-1-1 1,1 3 0,0 2 261,13 158 4333,5 30-3498,-19-191-1280,1 5 3,0 0 0,0 0-1,5 11 1,-6-19-19,0 1-1,0 0 1,0 0-1,0-1 1,1 1-1,-1-1 1,0 1-1,0 0 1,1-1-1,-1 1 1,0-1-1,1 1 1,-1 0-1,1-1 1,-1 1-1,1-1 1,-1 1-1,1-1 1,-1 0-1,1 1 1,-1-1-1,1 1 1,-1-1-1,1 0 1,0 0-1,-1 1 1,1-1 0,0 0-1,-1 0 1,1 0-1,0 0 1,-1 0-1,1 1 1,0-1-1,-1 0 1,1-1-1,0 1 1,-1 0-1,1 0 1,0 0-1,-1 0 1,1 0-1,0-1 1,-1 1-1,1 0 1,-1-1-1,1 1 1,-1 0-1,1-1 1,0 1-1,-1-1 1,1 1-1,0-1 1,6-7 12,0 0 0,-1-1 0,1 1 0,-1-1 0,7-16 0,-9 17-11,0 0 0,0 1 0,1-1 0,0 1 0,1 0 0,-1 0 0,1 0-1,1 1 1,8-7 0,-14 12-10,0 1-1,0-1 1,1 1-1,-1-1 1,0 1 0,1-1-1,-1 1 1,0 0-1,1-1 1,-1 1-1,1 0 1,-1 0-1,1 0 1,-1 0-1,0 0 1,1 1 0,-1-1-1,1 0 1,-1 1-1,0-1 1,1 1-1,-1-1 1,0 1-1,0-1 1,1 1-1,-1 0 1,0 0 0,0 0-1,0 0 1,0 0-1,0 0 1,0 0-1,0 0 1,0 0-1,0 0 1,-1 0-1,1 1 1,1 1 0,3 6-48,0 1 1,-1 0-1,6 19 1,-8-23 29,36 111-50,-38-116 93,1-1 0,-1 1-1,0 0 1,1 0 0,-1 0-1,0 0 1,1 0 0,-1-1 0,1 1-1,0 0 1,-1 0 0,1-1 0,-1 1-1,1 0 1,0-1 0,1 2 0,-2-2 4,1 0 0,-1 0 1,0 0-1,1 0 1,-1-1-1,0 1 0,1 0 1,-1 0-1,0 0 1,1 0-1,-1 0 0,0-1 1,0 1-1,1 0 1,-1 0-1,0 0 0,1-1 1,-1 1-1,0 0 1,0 0-1,0-1 0,1 1 1,-1 0-1,0-1 1,0 1-1,0 0 0,0-1 1,0 1-1,1-1 1,0-3 127,1-1 1,-1 0 0,0 0-1,0 0 1,0-7 0,-1-10 19,-1 0 0,-1 0 0,0 0 0,-2 0 0,-1 0 1,-14-39-1,11 46-581,8 15 399,0 0-1,0 0 1,0 0 0,0 0-1,0 0 1,0 0-1,0 0 1,0 0-1,-1 0 1,1 0-1,0 0 1,0-1-1,0 1 1,0 0-1,0 0 1,0 0-1,0 0 1,0 0-1,0 0 1,-1 0-1,1 0 1,0 0-1,0 0 1,0 0-1,0 0 1,0 0-1,0 1 1,0-1 0,0 0-1,0 0 1,-1 0-1,1 0 1,0 0-1,0 0 1,0 0-1,0 0 1,0 0-1,0 0 1,0 0-1,0 0 1,0 0-1,0 0 1,0 0-1,0 1 1,0-1-1,0 0 1,0 0-1,-1 0 1,1 0-1,0 0 1,0 0-1,0 0 1,0 0 0,0 0-1,0 1 1,0-1-1,0 0 1,0 0-1,0 0 1,0 0-1,1 0 1,-2 3-130,1-1 0,0 1 1,0-1-1,1 1 0,-1 0 1,0-1-1,1 1 0,1 3 1,-1-3-28,0 0 1,0 1 0,1-1 0,-1 0-1,1 0 1,0-1 0,0 1 0,0 0 0,0 0-1,0-1 1,0 0 0,1 1 0,-1-1 0,1 0-1,0 0 1,0 0 0,-1 0 0,4 1 0,-2-2-78,0-1 1,0 1 0,0-1 0,-1 1 0,1-1 0,0 0 0,0-1 0,0 1 0,-1 0 0,1-1 0,0 0-1,0 0 1,-1 0 0,1-1 0,6-2 0,41-24-1294,-28 13 807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13531,'5'16'1064,"3"9"-656,-1 2-72,3 9 576,-1 1-103,4 6-33,0 1-40,0-5-88,2-4-32,-2-5-280,0-9-240,0-16-544,-3-9 1480,-4-15-1056,-1-6 0,-8-12-16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17788,'5'19'1648,"-1"1"-1160,-3-4-200,6-1 512,-2-2-567,1-3 31,2-4-168,-6-6-224</inkml:trace>
  <inkml:trace contextRef="#ctx0" brushRef="#br0" timeOffset="1">378 358 15283,'19'-31'5364,"-11"18"-4840,-1 2-350,-1-1 0,0 0 1,-1-1-1,0 1 0,4-20 0,-7 25-110,0 0 0,-1 1 1,-1-1-1,1 0 0,-1 1 1,0-1-1,0 0 0,-1 0 0,0 1 1,0-1-1,-1 1 0,-3-12 1,5 17-49,-1 0 1,1 0 0,0 0-1,-1 0 1,1 0 0,-1 0-1,1 0 1,-1 0 0,1 0-1,-1 1 1,0-1 0,1 0-1,-1 0 1,0 1 0,0-1 0,1 1-1,-1-1 1,0 0 0,0 1-1,0-1 1,0 1 0,0 0-1,0-1 1,0 1 0,0 0-1,0 0 1,0-1 0,0 1-1,0 0 1,0 0 0,0 0 0,0 0-1,0 0 1,0 0 0,0 1-1,0-1 1,0 0 0,0 0-1,0 1 1,0-1 0,1 1-1,-1-1 1,0 1 0,0-1-1,0 1 1,0-1 0,1 1-1,-1 0 1,0-1 0,-1 3 0,-3 2 17,0 0 0,1 1 0,-1 0 0,1 0 1,-5 10-1,-3 7-13,2 0 0,-10 35 0,16-45-7,1 0 0,1 0 1,0 0-1,1 0 0,0 0 0,1 20 1,0-30-26,1-1 0,-1 1 0,0-1 0,1 1 0,-1-1 0,1 1 0,0-1 0,0 1 1,0-1-1,0 0 0,0 1 0,1-1 0,-1 0 0,1 0 0,-1 0 0,1 0 0,0 0 1,-1 0-1,1-1 0,0 1 0,0-1 0,1 1 0,-1-1 0,4 2 0,-2-2-15,1 0 0,-1 0 0,1 0 0,0 0 0,0-1 0,-1 0 0,1 0 0,0-1 0,0 1 0,-1-1 0,1 0 0,7-2 0,23-10-109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14763,'-4'1'2327,"-3"2"-1862,0 0-1,0 1 1,0 0-1,1 1 1,0-1-1,0 1 1,0 0-1,0 1 1,-7 9-1,0-2 56,6-6-332,0 0 0,0 0 0,0 1 0,1 0 0,0 0 0,0 0 0,1 1 0,0 0 0,-5 14-1,9-22-198,1 0-1,0-1 0,-1 1 0,1 0 1,0 0-1,0 0 0,0 0 0,0 0 1,0 0-1,0-1 0,0 1 0,0 0 1,0 0-1,0 0 0,0 0 0,0 0 1,1 0-1,-1 0 0,0-1 0,1 1 1,-1 0-1,1 0 0,-1 0 0,1-1 0,-1 1 1,1 0-1,-1-1 0,1 1 0,0 0 1,-1-1-1,1 1 0,0-1 0,-1 1 1,1-1-1,0 1 0,0-1 0,0 0 1,0 1-1,-1-1 0,1 0 0,0 0 1,0 1-1,0-1 0,0 0 0,0 0 0,1 0 1,6 0-169,-1-1 1,1 1-1,0-1 1,11-3-1,-10 2 55,23-5-397,-9 1 125,1 2 0,38-3 0,-57 6 372,0 1 0,0 0-1,0 0 1,0 1 0,1 0-1,-1 0 1,0 0 0,0 0 0,0 1-1,-1 0 1,1 0 0,0 0-1,-1 0 1,1 1 0,-1 0 0,0 0-1,7 6 1,-8-6 52,-1 0 0,1 0 0,-1 1 0,0-1 0,0 1 0,0 0 0,-1 0 0,1-1 0,-1 1 0,0 0 0,0 0 0,0 0 0,0 1 0,-1-1 0,0 0 0,0 0 0,0 0 0,0 0 0,-1 0 0,1 0 0,-1 0 0,0 0 0,-1 0 0,1 0 0,0 0 0,-1 0 0,0 0 0,-4 5 0,-1 2 79,0 0 0,-1-1 0,0 1 0,-1-2 0,0 1 0,-1-1 0,-19 13 0,18-14-81,0-1 0,-1-1 0,0 0 0,0-1 0,0 0 0,-1-1 0,0 0 0,1-1-1,-15 1 1,-18-4-27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15763,'0'-16'690,"1"0"-1,1 0 0,0 0 1,1 1-1,6-19 0,-7 29-572,-1-1 0,1 1 0,0 0 0,0 1 0,1-1 0,-1 0-1,1 1 1,0-1 0,1 1 0,-1 0 0,1 0 0,-1 0-1,1 1 1,1-1 0,-1 1 0,0 0 0,1 0 0,8-4-1,-8 6-99,-1 0-1,1 0 0,0 0 0,-1 1 0,1 0 0,0 0 0,0 0 0,-1 1 1,1 0-1,0-1 0,-1 2 0,1-1 0,-1 0 0,1 1 0,-1 0 1,0 0-1,5 3 0,9 6-42,-1 0 0,24 23 1,-30-25 37,25 25-13,-21-19-38,30 23 0,-42-35 56,1 0 0,0-1 0,0 1 0,0-1 0,0 0 0,0-1 0,1 1 0,-1-1 0,0 1 0,1-1 0,-1 0 0,1-1 0,7 1-1,-9-2 41,1 0 0,0 0 0,0 0 0,-1 0 0,1-1 0,-1 1 0,1-1 0,-1 0 0,0 0 0,0 0 0,0-1 0,0 1 0,0-1 0,0 0 0,0 1 0,-1-1 0,0 0 0,1-1 0,2-5 0,4-8 304,0 0 1,10-30-1,-15 38-229,35-121 1192,-39 129-1350,0 0-1,0 1 1,0-1-1,0 0 1,0 0 0,0 1-1,0-1 1,1 0 0,-1 1-1,0-1 1,1 1-1,-1-1 1,0 0 0,1 1-1,-1-1 1,1 1-1,-1-1 1,1 1 0,-1-1-1,1 1 1,-1-1 0,1 1-1,-1-1 1,1 1-1,0 0 1,-1-1 0,1 1-1,0 0 1,-1 0 0,1 0-1,0-1 1,-1 1-1,1 0 1,0 0 0,-1 0-1,1 0 1,0 0-1,-1 0 1,1 0 0,0 0-1,0 1 1,-1-1 0,1 0-1,0 0 1,0 1 15,0-1 0,0 0-1,0 1 1,0-1 0,0 0 0,0 0 0,-1 0 0,1 0 0,0 0-1,0 0 1,0 0 0,0 0 0,0-1 0,0 1 0,0 0 0,0 0-1,-1-1 1,1 1 0,0 0 0,0-1 0,0 1 0,-1-1 0,1 1-1,0-1 1,0 0 0,-1 1 0,2-2 0,11-21-284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5285,'0'0'5995,"-8"5"-5573,5-4-397,-35 25 734,35-25-667,1 1 1,0 0-1,0 0 0,0 0 0,0 0 1,1 1-1,-1-1 0,1 0 0,-1 1 1,1-1-1,0 1 0,0-1 0,0 1 1,0 0-1,0-1 0,1 1 0,-1 4 1,1-6-59,1 0-1,0-1 1,0 1 0,-1-1 0,1 1-1,0 0 1,0-1 0,0 0 0,0 1 0,0-1-1,0 1 1,0-1 0,0 0 0,0 0 0,0 0-1,0 1 1,0-1 0,0 0 0,0 0 0,0 0-1,0 0 1,0-1 0,0 1 0,0 0 0,2-1-1,30-4 546,-14-1-486,0-1-1,0-1 1,-1 0-1,0-2 1,22-14-1,-38 22-69,15-2 189,-17 7-98,0 1 0,-1 0 0,1-1 0,-1 1 0,0 0-1,0-1 1,0 1 0,-3 6 0,4-10-105,0 0-1,0 0 0,0 1 1,0-1-1,0 0 0,0 0 1,0 0-1,0 1 0,0-1 1,0 0-1,0 0 1,0 1-1,0-1 0,0 0 1,0 0-1,0 1 0,0-1 1,0 0-1,0 0 1,0 1-1,0-1 0,0 0 1,0 0-1,1 0 0,-1 1 1,0-1-1,0 0 1,0 0-1,0 0 0,1 0 1,-1 1-1,0-1 0,0 0 1,0 0-1,1 0 1,-1 0-1,0 0 0,0 0 1,0 1-1,1-1 0,-1 0 1,0 0-1,17 1 101,24-7-1697,-35 5 337,46-5-8187,-37 4 5973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1 701 12283,'1'-1'73,"-1"0"1,1 1 0,0-1-1,0 0 1,0 1 0,0-1 0,-1 0-1,1 0 1,0 0 0,-1 0-1,1 0 1,0 0 0,-1 1-1,1-2 1,-1 1 0,0 0 0,1 0-1,-1 0 1,0 0 0,1 0-1,-1-2 1,1-1 129,93-386 6251,-91 374-6241,40-233 2679,-36 231-2698,-7 18-191,0 0-1,0 0 0,0-1 0,0 1 0,1 0 0,-1 0 0,0 0 0,0 0 0,0 0 0,0 0 0,1 0 0,-1 0 0,0 0 0,0 0 0,0 0 0,0 0 0,1 0 0,-1 0 0,0 0 0,0 0 0,0 0 1,1 0-1,-1 0 0,0 0 0,0 0 0,0 0 0,0 0 0,0 1 0,1-1 0,-1 0 0,0 0 0,0 0 0,0 0 0,0 0 0,0 0 0,0 0 0,1 1 0,-1-1 0,0 0 0,0 0 0,0 0 1,0 0-1,0 1 0,0-1 0,0 0 0,0 0 0,11 33 24,-10-30-28,51 284 12,-23-105-813,-27-170 553,-2-9 189,0 0 1,1-1-1,-1 1 0,1 0 0,-1 0 0,1 0 0,0-1 1,0 1-1,1 0 0,-1-1 0,0 1 0,4 3 0,-5-6 55,0 0 1,0 1-1,0-1 0,1 0 0,-1 0 0,0 0 0,0 0 0,0 0 0,0 0 0,0 0 0,1 0 0,-1 1 0,0-1 0,0 0 0,0 0 0,1 0 0,-1 0 0,0 0 0,0 0 1,0 0-1,0 0 0,1 0 0,-1 0 0,0 0 0,0 0 0,0 0 0,0-1 0,1 1 0,-1 0 0,0 0 0,0 0 0,0 0 0,0 0 0,1 0 0,-1 0 0,0 0 1,0 0-1,0-1 0,0 1 0,0 0 0,0 0 0,1 0 0,-1 0 0,0-1 0,0 1 0,9-16-391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16163,'-4'9'307,"0"1"0,1 0 0,0 0 0,0 1-1,1-1 1,-1 18 0,3 64-68,0-79-193,1 21 0,8 41 0,-7-61-27,1 0 0,1 0 0,0 0-1,1-1 1,10 20 0,-14-29 0,1-1 0,0 0-1,0 0 1,0 0-1,0-1 1,0 1-1,1-1 1,-1 1 0,1-1-1,0 0 1,0 0-1,-1 0 1,1 0-1,1 0 1,-1 0 0,0-1-1,0 0 1,6 2-1,-6-3 30,1 0 0,0 1 0,0-1 0,-1-1 0,1 1 0,0-1 0,0 1 0,-1-1 0,1 0 0,-1-1 0,1 1 0,-1 0 0,1-1 0,-1 0 0,0 0 0,0 0 0,4-3 0,3-3 149,1-2 0,-1 1 0,-1-1 1,0-1-1,0 0 0,-1 0 0,0-1 1,-1 1-1,-1-2 0,0 1 0,0-1 1,5-20-1,-9 24-70,1 0-1,-2 0 1,0 0 0,0-1 0,0 1 0,-1 0-1,-1-1 1,-1-13 0,0 16-109,1 1 1,-1-1-1,-1 1 0,1 0 0,-1 0 0,0 0 1,0 0-1,-1 0 0,0 1 0,0 0 0,0-1 1,-9-7-1,8 9-38,0 0 1,0 1-1,-1-1 1,1 1-1,-1 0 1,0 1-1,0-1 1,0 1-1,0 0 1,0 1-1,-1 0 1,1 0-1,0 0 1,-1 0-1,1 1 1,-1 0-1,1 1 1,0-1-1,-1 1 1,1 1-1,0-1 1,-1 1-1,-7 3 1,-18 9-300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15619,'5'3'1913,"4"-1"-921,6-2-352,3-7 1385,8-4-681,8-9-464,5-1-112,6-3-576,3-1-528,0 3 360,3-1-96,-2-1-152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15003,'27'-83'2273,"-4"-1"1,20-134-1,-37 181-1947,-2 14-139,20-144 915,-24 271-1516,20 150-1,-19-247 175,0-1 0,1 1 0,0 0 0,3 8 0,-5-15 198,1 1 0,-1-1 0,0 1 0,0-1 0,1 1 0,-1-1 0,0 1 0,1-1 0,-1 1 0,1-1 0,-1 1 0,0-1 0,1 0 0,-1 1 0,1-1 0,-1 0 1,1 1-1,-1-1 0,1 0 0,-1 0 0,1 1 0,-1-1 0,2 0 0,-1 0 7,0-1 0,0 1 1,0-1-1,0 1 0,0-1 1,0 1-1,-1-1 0,1 1 1,0-1-1,0 0 0,-1 0 1,1 1-1,0-1 0,-1 0 1,1 0-1,-1 0 0,1 0 1,-1 0-1,1-1 0,13-30-497,1-12-184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51 15243,'-22'71'2249,"12"-43"-1577,2 0-1,0 1 1,-4 40 0,12-67-649,-1 0 0,1 0 0,0 1 0,0-1-1,0 0 1,1 0 0,-1 0 0,0 1 0,1-1 0,-1 0 0,1 0 0,0 0-1,0 0 1,0 0 0,0 0 0,2 3 0,-2-4-20,1 0-1,-1 0 1,1 0-1,-1 0 1,1 0-1,-1-1 1,1 1-1,0 0 1,-1-1-1,1 1 1,0-1-1,-1 0 1,1 1-1,0-1 1,0 0-1,0 0 1,-1 0-1,1 0 1,0-1-1,0 1 1,1-1-1,54-11-70,-38 7 61,0 0 0,-1 2-1,36-2 1,-48 5 7,0 0 1,-1 1-1,1 0 0,-1 0 0,1 0 0,-1 0 1,1 1-1,-1 0 0,0 0 0,0 1 0,0-1 1,0 1-1,0 0 0,-1 0 0,1 1 0,-1-1 1,7 8-1,-6-4 4,0 0 0,0 1 1,0 0-1,-1-1 0,0 2 1,0-1-1,-1 0 0,0 1 1,-1 0-1,0-1 0,0 1 1,-1 0-1,0 0 0,-1 0 1,0 0-1,-1 12 0,0-8 83,-1 0-1,0 0 1,-1-1-1,0 1 0,-1-1 1,0 0-1,-1 0 1,-1 0-1,1-1 1,-15 20-1,18-28-101,0 0-1,0 0 1,0-1 0,-1 1-1,1-1 1,-1 0 0,0 0-1,0 0 1,0 0 0,0 0-1,0 0 1,0-1 0,0 1-1,0-1 1,0 0 0,-1 0-1,-5 1 1,5-2 11,0-1 1,1 1-1,-1 0 0,0-1 1,1 0-1,-1 0 1,1 0-1,-1 0 0,1-1 1,0 1-1,0-1 0,-1 0 1,1 0-1,0 0 0,0 0 1,1-1-1,-5-3 1,-28-34-109</inkml:trace>
  <inkml:trace contextRef="#ctx0" brushRef="#br0" timeOffset="1">89 110 17988,'15'-5'1944,"1"3"-1384,3-1-256,1 0 1369,8-4-1137,-2-2-392,6-9-864,4 1 712,0-4-168,-4-3-80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18148,'-14'27'1768,"-1"3"-1368,2-1-208,2 3 833,3 1-665,3 1-160,0-3-264,3 0-168,1-7-264,-1-3-161,0-9-807,-3-9 1136,4-11-168,-2-7-128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16227,'-7'2'244,"0"-1"0,0 2-1,1-1 1,-1 1-1,0 0 1,1 0-1,0 1 1,0 0 0,0 0-1,0 1 1,1-1-1,0 1 1,-1 0-1,2 1 1,-1-1 0,1 1-1,-8 12 1,7-9-143,0 0 0,0 1 0,1 0 0,0 0 0,0 0 0,1 0 0,1 0 0,-1 1 0,2-1 1,0 1-1,0 16 0,1-25-109,0 0 0,0-1 0,0 1 0,0-1 0,0 1 0,1-1 0,-1 1 0,1-1 1,-1 1-1,1-1 0,0 1 0,-1-1 0,1 1 0,0-1 0,0 0 0,0 0 0,0 1 0,0-1 1,0 0-1,0 0 0,1 0 0,-1 0 0,0 0 0,3 1 0,-2-2-3,1 1-1,-1 0 0,1-1 1,-1 0-1,1 1 1,-1-1-1,1 0 1,-1-1-1,1 1 0,-1 0 1,0-1-1,1 1 1,-1-1-1,1 0 0,3-1 1,6-4 7,0 0 0,0-1 0,-1 0 1,0 0-1,0-1 0,13-14 0,-16 15 52,-1-1-1,0 0 0,0 0 1,-1-1-1,0 0 1,0 0-1,-1 0 1,6-15-1,-10 23-35,-1-1 0,1 1 0,-1 0 0,1-1 0,-1 1 0,0-1 1,1 1-1,-1-1 0,0 1 0,0-1 0,0 1 0,0 0 0,0-1 0,-1 1 0,1-1 0,0 1 0,-1-1 0,1 1 0,-1 0 0,1-1 1,-1 1-1,0 0 0,-1-2 0,1 2-18,0 0 1,0 0-1,-1 1 1,1-1 0,0 1-1,0-1 1,-1 1-1,1-1 1,0 1-1,-1 0 1,1 0-1,-1 0 1,1 0-1,0 0 1,-1 0 0,1 0-1,0 0 1,-1 0-1,1 0 1,-1 1-1,1-1 1,0 1-1,0-1 1,-1 1 0,0 0-1,-4 2-96,0 1-1,0-1 1,1 1 0,-1 0 0,1 1-1,0-1 1,0 1 0,1 0 0,-1 0-1,1 1 1,0-1 0,-4 10 0,1-3-80,0 1 0,2 0 1,-1 1-1,-6 27 0,6 3-230,4 0-52</inkml:trace>
  <inkml:trace contextRef="#ctx0" brushRef="#br0" timeOffset="1">564 411 15507,'-3'25'1248,"2"-19"-1130,-1 0-1,2 0 0,-1 0 1,1 0-1,0 0 1,0 0-1,1 0 0,-1 0 1,1 0-1,3 7 1,-4-12-109,0 0 0,1 0 1,-1 0-1,0 0 0,1 0 1,-1-1-1,1 1 0,0 0 1,-1 0-1,1-1 0,0 1 1,-1 0-1,1-1 1,0 1-1,0 0 0,-1-1 1,1 1-1,0-1 0,0 1 1,0-1-1,0 0 0,0 1 1,0-1-1,0 0 0,1 1 1,0-2 21,-1 1 0,1 0 0,-1-1 0,1 1 0,0 0 0,-1-1 0,1 0 0,-1 1 0,1-1 1,-1 0-1,0 0 0,1 0 0,1-2 0,2-1 119,-1 0 0,0 0 1,0-1-1,0 0 0,-1 0 0,1 0 1,3-8-1,-6 9-43,1-1 0,-1 1 1,0-1-1,-1 1 0,1-1 0,-1 1 0,0-1 1,0 0-1,0 1 0,-1-1 0,0 1 1,0-1-1,0 1 0,-3-8 0,3 10-126,1 0-1,-1 1 0,0-1 1,0 0-1,1 1 0,-1-1 1,0 1-1,-1 0 0,1-1 1,0 1-1,0 0 0,-1 0 0,1 0 1,0-1-1,-1 2 0,1-1 1,-1 0-1,1 0 0,-1 0 1,0 1-1,1-1 0,-1 1 1,0-1-1,0 1 0,1-1 1,-1 1-1,0 0 0,0 0 1,1 0-1,-1 0 0,0 0 1,0 1-1,1-1 0,-1 0 1,0 1-1,0 0 0,1-1 0,-1 1 1,1 0-1,-3 1 0,-10 10-190,4 2-80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111 432 15763,'-1'0'109,"0"-1"0,-1 0 1,1 1-1,0-1 0,-1 1 0,1 0 0,0-1 0,-1 1 0,1 0 0,0 0 0,-1 0 0,1 0 0,-1 0 0,1 0 0,0 0 0,-1 0 0,1 0 0,0 1 0,-1-1 0,1 1 0,0-1 0,-1 1 0,1-1 1,0 1-1,0 0 0,-2 1 0,-3 2 109,0-1 1,0 2 0,0-1 0,-4 6 0,5-6-220,1 1 0,1 0 0,-1 0 1,1 1-1,0-1 0,0 1 0,0-1 1,1 1-1,0 0 0,0 0 0,0 0 1,1 0-1,0 0 0,0 1 0,1-1 1,-1 0-1,2 11 0,-1-17-5,0 1 0,0 0 0,0 0 0,0-1 0,0 1 0,1 0 0,-1-1-1,0 1 1,0 0 0,0-1 0,1 1 0,-1 0 0,0-1 0,1 1 0,-1-1 0,1 1-1,-1 0 1,1-1 0,-1 1 0,1-1 0,-1 1 0,1-1 0,-1 0 0,1 1 0,0-1 0,-1 0-1,1 1 1,0-1 0,-1 0 0,1 0 0,0 1 0,1-1 5,-1-1 1,1 1-1,-1-1 1,1 1-1,-1-1 0,0 1 1,1-1-1,-1 0 1,0 0-1,1 0 1,-1 0-1,0 0 0,2-2 1,4-4 61,0-1 0,0-1-1,7-12 1,-1 0 301,-1-1-1,-1-1 0,-2 1 0,0-2 1,-1 0-1,-1 0 0,-1 0 0,-2 0 1,4-51-1,-8 79-501,2 0 0,-1 0 0,0 0 0,1 0 0,-1-1 0,1 1 0,0-1 0,1 1 0,-1-1 1,0 0-1,1 0 0,0 0 0,0 0 0,3 2 0,-5-3 111,0-1-1,1 0 1,-1 0 0,1 0-1,0 0 1,-1 0 0,1 0 0,-1 0-1,1 0 1,0-1 0,0 1 0,0-1-1,-1 1 1,1-1 0,0 0-1,0 0 1,0 1 0,0-1 0,0-1-1,-1 1 1,1 0 0,0 0 0,0-1-1,0 1 1,-1-1 0,1 1 0,0-1-1,0 0 1,-1 0 0,1 0-1,0 0 1,-1 0 0,1 0 0,-1 0-1,0 0 1,1-1 0,-1 1 0,0-1-1,2-2 1,7-9 195,-2 0-1,1-1 1,-2 0 0,0 0-1,8-22 1,18-79 1263,-18 57-847,-7 40-534,-8 18-53,0 0 1,0 0 0,0-1-1,0 1 1,0 0 0,1 0-1,-1 0 1,0 0-1,0-1 1,0 1 0,0 0-1,1 0 1,-1 0 0,0 0-1,0 0 1,0 0 0,1-1-1,-1 1 1,0 0 0,0 0-1,1 0 1,-1 0 0,0 0-1,0 0 1,1 0 0,-1 0-1,0 0 1,0 0 0,0 0-1,1 0 1,-1 0 0,0 1-1,0-1 1,1 0 0,0 2-23,1-1 0,-1 1 0,0 0 0,0 0 1,1 0-1,-1 0 0,-1 0 0,1 0 1,0 0-1,-1 0 0,1 1 0,0 1 1,42 220-821,1 0 800,-32-178 49,1 0 0,36 77-1,-46-117-1,-2-1-2,1 0 0,0-1 1,1 1-1,-1-1 0,1 0 1,-1 0-1,1 0 0,1 0 0,-1 0 1,0-1-1,1 0 0,7 6 1,-11-8 5,1-1 1,-1 0-1,0 0 0,0 0 1,0 0-1,1 0 1,-1 0-1,0 1 1,0-1-1,0 0 1,1 0-1,-1 0 1,0 0-1,0 0 0,0 0 1,1 0-1,-1 0 1,0 0-1,0 0 1,1 0-1,-1 0 1,0 0-1,0 0 0,1 0 1,-1 0-1,0 0 1,0 0-1,0 0 1,1 0-1,-1-1 1,0 1-1,0 0 1,0 0-1,1 0 0,-1 0 1,0 0-1,0-1 1,0 1-1,0 0 1,1 0-1,-3-12 158,-10-13 84,-77-94 304,3 3-127,84 112-446,0 1-1,0 0 1,0-1 0,0 1 0,1-1 0,-1 0 0,1 1 0,0-1-1,0 0 1,1 0 0,-1-4 0,1 5-14,0 1 0,1-1 0,-1 0 0,1 0 0,0 1 0,0-1 0,0 1 1,0-1-1,1 1 0,-1-1 0,0 1 0,1 0 0,0 0 0,0 0 0,-1 0 0,5-4 0,60-49-1082,-33 29 850,7-6-153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34 13643,'0'-1'193,"1"0"1,-1 0-1,0 0 0,1 0 1,-1 0-1,0 1 0,0-1 0,1 0 1,-1 0-1,0 0 0,0 0 1,0 0-1,0 0 0,0 0 1,0 0-1,-1 0 0,1 0 1,0 0-1,0 0 0,-1 0 1,1 1-1,0-1 0,-1 0 1,1 0-1,-1 0 0,1 1 0,-1-1 1,0 0-1,1 0 0,-1 1 1,0-1-1,1 0 0,-1 1 1,0-1-1,0 1 0,0-1 1,1 1-1,-1 0 0,0-1 1,0 1-1,0 0 0,0-1 1,0 1-1,0 0 0,0 0 0,0 0 1,0 0-1,-1 0 0,-2 0 15,-1 1 0,1-1-1,0 1 1,-1 0 0,1 0-1,0 1 1,0-1 0,0 1-1,-6 4 1,-1 1-101,0 2-1,0 0 1,1 0 0,1 1-1,-1 0 1,1 1-1,1-1 1,0 2 0,-8 15-1,4-5-182,2 0 0,0 1 0,2 0 0,-9 33 0,15-44-18,-1 0 1,2 1-1,-1-1 1,2 0-1,0 1 1,0-1-1,1 1 1,4 20-1,-4-29 49,0 0-1,0 0 1,0-1-1,1 1 0,0-1 1,-1 1-1,1-1 0,0 1 1,0-1-1,1 0 0,-1 0 1,1 0-1,0 0 0,-1-1 1,1 1-1,0-1 0,1 1 1,-1-1-1,0 0 0,1-1 1,-1 1-1,1 0 1,-1-1-1,1 0 0,0 0 1,0 0-1,-1 0 0,1 0 1,0-1-1,0 0 0,6 0 1,0-1-21,0 0 0,0-1 0,0 0 1,-1-1-1,1 0 0,0 0 0,-1-1 1,0-1-1,0 1 0,0-1 0,-1-1 1,9-6-1,-10 6 117,0 1 0,0-2 1,0 1-1,-1-1 0,0 0 0,0 0 1,-1 0-1,0-1 0,0 0 0,-1 0 1,0 0-1,0-1 0,3-13 0,-6 19 2,-1-1-1,0 1 0,1-1 0,-1 0 1,0 1-1,-1-1 0,1 1 1,-1-1-1,0 1 0,0-1 0,0 1 1,0-1-1,0 1 0,-1 0 1,1-1-1,-1 1 0,0 0 0,0 0 1,0 0-1,-1 1 0,-2-4 1,3 4-46,0 0 0,0 1 1,1 0-1,-1-1 0,0 1 1,0 0-1,0 0 1,0 0-1,0 1 0,-1-1 1,1 0-1,0 1 0,0-1 1,0 1-1,-1 0 1,1-1-1,0 1 0,0 1 1,-1-1-1,1 0 0,0 0 1,0 1-1,-1-1 1,1 1-1,0 0 0,0-1 1,0 1-1,0 0 0,0 0 1,0 1-1,0-1 1,0 0-1,1 1 0,-3 1 1,-14 15-233,18-18 200,-1 1-1,0 0 0,1-1 0,-1 1 1,1 0-1,-1 0 0,1-1 1,-1 1-1,1 0 0,0 0 0,-1 0 1,1-1-1,0 1 0,0 0 1,-1 0-1,1 0 0,0 0 0,0 0 1,0 0-1,0-1 0,0 1 1,0 0-1,1 2 0,-1-3 10,1 0 0,-1 0 0,1 0 1,-1 0-1,1 0 0,-1 0 0,1-1 0,0 1 0,-1 0 0,0 0 0,1 0 0,-1-1 0,1 1 0,-1 0 1,1 0-1,-1-1 0,1 1 0,-1 0 0,0-1 0,1 1 0,-1 0 0,0-1 0,1 1 0,-1-1 1,0 1-1,1-1 0,-1 1 0,0-1 0,11-15-156,5-11-97,-13 21 248,1-1 0,0 1 0,0-1 0,0 1 0,1 0 0,0 1 0,0-1 0,6-4 0,-11 9 20,1 1 0,0 0 0,0 0-1,0-1 1,0 1 0,0 0 0,0 0-1,0 0 1,0 0 0,0 0 0,0 0-1,0 0 1,0 0 0,-1 0 0,1 1-1,0-1 1,0 0 0,0 1 0,0-1-1,0 0 1,0 1 0,-1-1 0,1 1 0,0-1-1,0 1 1,-1 0 0,1-1 0,0 1-1,-1 0 1,1-1 0,-1 1 0,1 0-1,-1 0 1,2 1 0,17 33-65,-17-31 42,21 54-688,-17-40-20,2 1 1,15 28 0,-15-40 259,2-12-167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14971,'10'46'1280,"-5"4"-887,-1 1-169,1-1 576,2-1-344,-1-12-656,-1-3-216,-2-14 392,-3-19-112,-8 6-144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67 2210,'0'0'7826,"3"-8"-5552,9-28-304,-12 35-1913,1 0 0,-1 1 0,0-1 0,0 0 0,0 0 0,0 1 0,0-1 0,0 0 0,0 0-1,-1 0 1,1 1 0,0-1 0,0 0 0,-1 1 0,1-1 0,0 0 0,-1 0 0,1 1 0,0-1 0,-1 1 0,1-1 0,-1 0 0,1 1-1,-1-1 1,0 1 0,1-1 0,-1 1 0,0-1 0,1 1 0,-1 0 0,0-1 0,1 1 0,-1 0 0,0 0 0,1-1 0,-1 1 0,0 0-1,0 0 1,0 0 0,1 0 0,-1 0 0,0 0 0,0 0 0,1 0 0,-1 0 0,0 0 0,0 0 0,1 1 0,-1-1 0,-1 1 0,-37 8-238,37-7 140,-1-1 0,1 1 1,0-1-1,0 1 0,0 0 0,0 0 1,0 0-1,0 0 0,1 0 1,-1 0-1,1 0 0,-1 1 0,1-1 1,0 1-1,-1 2 0,2-4-12,0 1 0,0-1 1,1 0-1,-1 0 0,0 0 0,1 0 0,-1 1 0,1-1 0,-1 0 0,1 0 0,0 0 0,-1 0 0,1 0 1,0 0-1,0 0 0,0 0 0,-1-1 0,1 1 0,0 0 0,0 0 0,0-1 0,0 1 0,1-1 0,-1 1 1,0-1-1,0 1 0,0-1 0,0 0 0,1 1 0,-1-1 0,0 0 0,0 0 0,2 0 0,114 22-3764,-116-22 3858,-1 0 0,0 0 0,1 0 0,-1 0 0,0 0 0,0 1 0,1-1 0,-1 0-1,0 0 1,0 0 0,0 0 0,1 0 0,-1 1 0,0-1 0,0 0 0,0 0 0,1 0-1,-1 1 1,0-1 0,0 0 0,0 0 0,0 1 0,0-1 0,1 0 0,-1 0-1,0 1 1,0-1 0,0 0 0,0 0 0,0 1 0,0-1 0,0 0 0,0 0 0,0 1-1,0-1 1,0 0 0,0 0 0,0 1 0,0-1 0,0 0 0,-1 1 0,1-1 0,0 0-1,0 0 1,0 0 0,0 1 0,0-1 0,-1 0 0,1 0 0,0 1 0,0-1-1,0 0 1,-1 0 0,1 0 0,0 0 0,0 1 0,0-1 0,-1 0 0,1 0 0,0 0-1,0 0 1,-1 0 0,1 0 0,0 0 0,-1 0 0,1 0 0,0 0 0,0 0 0,-1 0-1,-16 9 979,-73 21 2312,64-21-4363,17-6-3930,25-8 1081,8-2-1308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17780,'2'-4'167,"0"1"0,1-1 1,-1 1-1,0-1 0,1 1 1,0 0-1,0 0 0,0 0 1,0 0-1,0 1 1,1-1-1,-1 1 0,1 0 1,0 0-1,-1 0 0,1 1 1,5-2-1,4-2 71,1 1 0,0 1 0,25-3 1,-12 4-146,0 1 0,0 2 1,0 0-1,1 2 0,32 7 0,-39-5-91,-1 1-1,0 0 1,0 2-1,0 0 0,-1 1 1,0 1-1,22 16 0,-34-21 17,0 1 0,0 0-1,-1 0 1,1 1 0,-2 0-1,1 0 1,-1 0 0,0 1-1,0 0 1,-1 0 0,0 0-1,0 0 1,-1 1 0,0-1-1,-1 1 1,3 16 0,-4-12 108,0 0-1,-1 1 1,0-1 0,-1 0 0,-1 0 0,0 0-1,-1 0 1,0 0 0,-1-1 0,0 1 0,-7 11-1,5-11 34,-1 0 0,-1 0 0,0-1 0,0 0-1,-1-1 1,-1 1 0,0-2 0,0 0 0,-24 18-1,26-22-124,-1-1-1,1 0 1,-1-1-1,0 1 1,0-2 0,0 1-1,-1-1 1,0-1-1,1 0 1,-1 0-1,0-1 1,0 0-1,0 0 1,0-1-1,-11-2 1,13 0-190,0 1-1,1-2 1,-1 1 0,0-1 0,1 0 0,-1-1 0,1 0 0,0 0 0,0-1 0,1 0 0,-1 0 0,1 0 0,0-1-1,1 1 1,-1-2 0,1 1 0,0 0 0,1-1 0,0 0 0,0 0 0,0-1 0,1 1 0,0-1 0,0 1 0,1-1-1,-2-8 1,-1-28-738</inkml:trace>
  <inkml:trace contextRef="#ctx0" brushRef="#br0" timeOffset="1">855 7 18900,'4'-6'1584,"-1"9"-1168,0 8-183,2 14 687,3 9-296,0 13-328,4 6-160,1 14-88,1 1 16,1 1-176,-2-4-216,-2-10-568,-3-8-593,-8-11 1201,-1-10-208,-9-18-200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17396,'9'-12'383,"1"1"1,-1 0-1,2 0 0,-1 1 1,2 0-1,-1 1 1,1 0-1,1 1 0,-1 1 1,1 0-1,20-8 1,-1 3-278,1 1 1,64-13 0,-83 22-168,0 0 1,0 0-1,0 2 1,0 0-1,0 0 0,1 1 1,-1 1-1,-1 1 1,27 7-1,-36-8 70,0-1 0,0 1 0,0 0 0,-1 0 0,1 1-1,-1-1 1,1 1 0,-1 0 0,0 0 0,0 0 0,0 0-1,-1 0 1,1 0 0,-1 1 0,0 0 0,0-1 0,0 1-1,0 0 1,0 0 0,-1 0 0,0 0 0,0 0 0,0 0-1,0 0 1,-1 1 0,0-1 0,1 0 0,-1 0 0,-1 0-1,1 1 1,-1-1 0,0 0 0,0 0 0,-2 7 0,-3 5 166,-1 1 0,0-1 0,-2-1 0,1 1 0,-2-1 0,-15 18 0,6-11 104,0 0-1,-1-2 0,-26 21 1,33-31-227,-1-1-1,0 0 1,0 0 0,-25 10-1,33-17 19,0 0 0,0 0 0,0-1 0,0 0 0,0 0 0,-12 0 0,15-1-46,0 0 0,0 0 0,0-1 0,0 0 0,0 1 0,0-1-1,0 0 1,1 0 0,-1-1 0,0 1 0,0 0 0,1-1 0,-1 0 0,-3-3 0,-12-15 50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2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6441,'34'-6'424,"10"1"-408,2-2-80,12 4-216,6-2 240,9 4-80,3-3-8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2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7274,'171'-3'680,"-4"-2"-456,1-2-168,-6 1 176,-6-2 112,-26-9-200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8986,'5'47'797,"13"53"1,-13-79-701,1 0 0,1-1 0,1 0 0,20 36 0,-1-14-26,2-1 0,2-1 0,1-1 0,2-2-1,2-2 1,49 39 0,20 4 137,134 77 1,-152-105-183,3-4 1,161 57 0,203 30 37,224 60-144,146 35-175,985 80 206,-807-252-9,4-64-61,-342-1 46,563-36-1020,-934 15 939,-2-12 1,334-93-1,-299 35 231,347-158 0,-509 185-10,-3-7 1,210-142 0,-266 146-96,102-96 1,76-107-103,-184 169-310,-4-4 0,101-159 0,-116 143 239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6791 8730,'30'-208'1424,"5"-289"-1,-80-365-936,-84 11-1643,85 632 1139,-10 2 1,-103-266-1,116 379 291,-159-467 683,179 491-965,3-1-1,3 0 1,5-2 0,2 1-1,5-108 1,7 142-43,1 1 1,3 1-1,1-1 1,3 1-1,1 1 1,32-71 0,-16 57-15,2 2 1,3 1 0,2 2-1,50-59 1,-9 26-37,134-119 0,102-51 104,-169 150 125,189-107 0,253-94 139,-101 79-1850,-413 189 1280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7482,'56'-18'704,"1"3"-544,-3 6-56,0 2 208,-7 7-104,-3 0-72,-10 5-32,-3 5 32,-10 6 24,-2 3 0,-6 12 24,-5 7-8,-8 14-40,-4 11-208,-11 15 152,-1 7-8,-1 2-96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13995,'-50'28'1300,"-59"39"740,96-58-1811,1 0 0,1 1 0,-1 0 0,2 1 0,-1 1 1,-9 13-1,19-23-218,0 0 0,-1 0 0,1 0 0,0 0 0,0 0 0,1 0 0,-1 0 0,0 0 0,1 0 0,-1 0 0,1 0 0,0 0 0,-1 3 0,2-4-16,-1 0 0,0 0 1,0 0-1,1 0 0,-1 0 1,1 0-1,-1 0 0,1 0 0,-1 0 1,1 0-1,-1 0 0,1 0 1,0-1-1,0 1 0,-1 0 0,1 0 1,0-1-1,0 1 0,0 0 0,0-1 1,0 1-1,0-1 0,0 1 1,0-1-1,0 0 0,2 1 0,13 3-46,0-1 0,0 0-1,1-2 1,16 0 0,18 3-10,-26-2 50,-1 2 0,1 1 0,40 14 0,-57-16 20,1 1 0,-1 0 0,0 0 0,0 1 0,13 10 0,-17-11 6,-1-1 0,0 0 1,1 1-1,-1 0 0,-1 0 0,1 0 1,-1 0-1,1 0 0,-1 0 0,0 1 1,0-1-1,1 6 0,-2-4 54,-1 0 0,1 0-1,-1 0 1,0 0 0,-1 1 0,1-1-1,-1 0 1,0 0 0,-1 0 0,0 0-1,1 0 1,-2-1 0,1 1 0,-1 0-1,0-1 1,0 0 0,0 1 0,-6 4-1,-5 8 333,-2 0 0,0-1 0,-25 20 0,23-22 257,-38 25 0,51-37-625,0 0-1,0 0 0,0-1 0,-1 0 1,1 1-1,-1-2 0,1 1 1,-1-1-1,0 0 0,1 0 0,-1 0 1,0-1-1,-7 0 0,12 0-74,0-1 1,-1 1-1,1 0 0,0-1 0,0 1 0,0-1 0,0 1 0,0-1 0,0 1 0,0-1 0,0 0 1,0 0-1,0 1 0,0-1 0,1 0 0,-1 0 0,0 0 0,0 0 0,1 0 0,-1 0 0,1 0 1,-1 0-1,1 0 0,-1-1 0,1 1 0,0 0 0,-1 0 0,1 0 0,0 0 0,0-1 0,0 1 1,0 0-1,0 0 0,0 0 0,1-3 0,0-3-63,0 0 0,0 0 0,1 0 0,4-9 0,17-35-433,13-15-205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16355,'-8'84'2077,"-2"36"-602,9-101-1121,1 1-1,2 0 1,5 35 0,-6-51-332,0 0 1,0-1 0,0 1-1,1 0 1,-1 0 0,1-1-1,0 1 1,0-1-1,0 0 1,1 1 0,-1-1-1,1 0 1,-1 0-1,1-1 1,0 1 0,0 0-1,0-1 1,5 3-1,-4-4-18,-1 1-1,1-1 0,-1 0 0,1 0 0,-1 0 1,1-1-1,0 0 0,0 1 0,-1-1 0,1 0 1,0-1-1,-1 1 0,1-1 0,0 1 0,-1-1 1,1 0-1,-1-1 0,1 1 0,5-3 0,-1-1 41,1 0 0,-1 0 0,0-1-1,0 0 1,-1-1 0,0 0-1,0 0 1,10-13 0,1-6 288,21-39 0,1-3 272,-39 67-589,-1 0 0,1 0 1,0 0-1,0 0 0,0 0 0,0 0 1,-1 0-1,1 0 0,0 0 0,0 0 1,1 1-1,-1-1 0,0 0 0,0 1 0,0-1 1,2 0-1,-2 1-9,0 0 0,-1 0 0,1 0 0,0 0-1,-1 0 1,1 0 0,0 1 0,-1-1 0,1 0 0,0 0 0,-1 1 0,1-1 0,0 0 0,-1 1 0,1-1 0,-1 1-1,1-1 1,-1 0 0,1 1 0,-1-1 0,2 2 0,1 3 3,0 0 1,-1 0-1,1 0 0,-1 0 1,3 9-1,-4-10-7,2 5 2,1 0-1,0 0 1,0 0 0,0-1 0,1 1-1,0-1 1,10 11 0,-12-16-2,0-1 0,0 1 0,0-1 1,0 1-1,0-1 0,0 0 0,1-1 0,-1 1 0,1 0 0,-1-1 1,1 0-1,0 0 0,-1 0 0,1 0 0,0-1 0,0 1 0,0-1 1,-1 0-1,1 0 0,0-1 0,6 0 0,-1-1 2,1-1-1,-1 0 1,-1 0 0,1-1-1,0 0 1,-1 0 0,0-1-1,0 0 1,11-10 0,7-8 17,28-31 0,-42 41-16,17-19 10,-15 16-10,22-20 0,-20 27-9,-16 9 4,0 0-1,1 0 1,-1 0 0,1 0-1,-1 0 1,0 0 0,1 0-1,-1 0 1,1 0 0,-1 0-1,1 0 1,-1 0 0,0 0-1,1 1 1,-1-1 0,0 0-1,1 0 1,-1 0 0,1 1 0,-1-1-1,0 0 1,0 0 0,1 1-1,0 1-9,0 0-1,0 0 1,0-1-1,-1 1 0,1 0 1,-1 0-1,1 0 1,-1 0-1,0 0 1,0 0-1,1 0 1,-2 0-1,1 3 0,0 4-126,-1 0-1,1 1 0,-2-1 0,1 0 0,-5 11 1,1-13 153,5-7-19,0 0-1,0 0 1,0 0 0,0 0 0,-1 0 0,1 1 0,0-1 0,0 0-1,0 0 1,0 0 0,0 0 0,0 0 0,-1 0 0,1 0 0,0 0-1,0 0 1,0 0 0,0 0 0,0 0 0,-1 0 0,1 0 0,0 0-1,0 0 1,0 0 0,0 0 0,0-1 0,0 1 0,-1 0 0,1 0-1,0 0 1,0 0 0,0 0 0,0 0 0,0 0 0,0 0 0,0 0-1,0-1 1,-1 1 0,1 0 0,0 0 0,0 0 0,0 0-1,0 0 1,0 0 0,0 0 0,0-1 0,0 1 0,0 0 0,0 0-1,0 0 1,0 0 0,0 0 0,0-1 0,0 1 0,0 0 0,-1-20-204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16371,'-9'-26'1881,"-1"4"-1297,7 14-304,3 5 856,6 5-1176,6 3 608,2-1-496,6 6-184,7 2-144</inkml:trace>
  <inkml:trace contextRef="#ctx0" brushRef="#br0" timeOffset="1.17">417 99 17076,'0'10'1688,"-15"9"-912,-4 3-296,-2 8 1017,-1 3-529,6 6-352,5-2-64,6-1-240,7-5-88,15-10-320,5-8-232,15-13-464,7-10-280,6-16 832,1-4-224,2-11-121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2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2947,'0'0'5007,"5"-6"-4788,-4 4-172,1 1 0,-1-1 0,1 0 0,-1 0-1,1 1 1,0-1 0,0 1 0,0-1 0,0 1 0,0 0 0,0 0-1,0 0 1,0 0 0,0 0 0,1 0 0,-1 1 0,0-1 0,0 1-1,1-1 1,-1 1 0,0 0 0,1 0 0,-1 0 0,1 0 0,-1 0-1,3 1 1,192 4 1159,-133-6-1160,80 8-1,222 30 471,-76-10 405,460-6-726,-231-18-102,945 10-104,-1461-13 11,16 0-13,0 0 0,0-1 0,-1 0 0,1-2 0,-1 0 0,1-1 0,-1-1 0,19-8 0,-26 7-6,-1 2 0,1-1 1,0 2-1,1-1 0,-1 2 1,1-1-1,-1 2 0,1-1 1,0 1-1,-1 1 0,16 2 0,-26-2 19,31 1 54,63 12 0,14 1 31,-99-11-23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4965,'0'0'10495,"-7"9"-10447,-19 28 11,25-36-51,1-1-1,0 0 1,0 0 0,-1 1 0,1-1 0,0 0 0,0 1 0,0-1 0,-1 0-1,1 1 1,0-1 0,0 0 0,0 1 0,0-1 0,0 0 0,0 1-1,0-1 1,0 1 0,0-1 0,0 0 0,0 1 0,0-1 0,0 0-1,0 1 1,0-1 0,0 1 0,0-1 0,0 0 0,1 1 0,-1-1 0,0 0-1,0 1 1,0-1 0,1 0 0,-1 0 0,0 1 0,0-1 0,1 0-1,-1 1 1,0-1 0,0 0 0,1 0 0,-1 0 0,0 1 0,1-1 0,-1 0-1,0 0 1,1 0 0,-1 0 0,1 0 0,-1 0 0,0 0 0,1 0-1,20 1 603,-19-1-481,9-1-7,-1 0-1,1-1 0,0 0 0,-1 0 0,18-8 0,29-5-186,-57 15 58,0 0 0,1-1 0,-1 1 0,1 0 0,-1 0 0,1 0 0,-1 1 0,0-1-1,1 0 1,-1 0 0,1 0 0,-1 0 0,1 0 0,-1 0 0,0 1 0,1-1 0,-1 0 0,0 0-1,1 1 1,-1-1 0,0 0 0,1 0 0,-1 1 0,0-1 0,1 0 0,-1 1 0,0-1-1,0 1 1,1-1 0,-1 0 0,0 1 0,0-1 0,0 1 0,0-1 0,0 0 0,1 1-1,-1-1 1,0 1 0,0-1 0,0 1 0,0-1 0,0 0 0,0 1 0,0-1 0,-1 1 0,1-1-1,0 1 1,0-1 0,0 0 0,0 1 0,0-1 0,-1 1 0,1 0 0,-1-1 26,1 1-1,0-1 1,0 1 0,0-1 0,-1 1 0,1-1 0,0 1 0,0-1-1,0 1 1,0-1 0,0 1 0,0 0 0,0-1 0,0 1 0,0-1 0,0 1-1,1-1 1,-1 1 0,0-1 0,0 1 0,0-1 0,1 1 0,-1-1-1,0 1 1,0-1 0,1 1 0,-1-1 0,1 1 0,-1-1 0,0 1-1,1-1 1,-1 0 0,1 1 0,-1-1 0,1 0 0,-1 0 0,1 1 0,-1-1-1,1 0 1,0 0 0,78 3 608,-25-5-5354,-36 2 777,-3-1-593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9 175 17236,'0'0'111,"-1"1"1,0-1 0,1 1-1,-1-1 1,1 1 0,-1 0-1,0-1 1,1 1 0,-1 0-1,1-1 1,0 1 0,-1 0-1,1 0 1,-1 0 0,1-1-1,0 1 1,0 0 0,0 0-1,-1 0 1,1 0 0,0-1-1,0 1 1,0 0 0,0 0-1,1 1 1,-1-1-10,1 0 1,0 0 0,-1-1-1,1 1 1,0 0-1,0-1 1,-1 1-1,1 0 1,0-1 0,0 1-1,0-1 1,0 0-1,0 1 1,0-1-1,0 0 1,0 1 0,1-1-1,6 1 184,-1 0 0,0 0 0,1-1 0,11-1-1,17-6-44,0 0-1,0-3 0,-1-1 1,0-1-1,-1-2 1,0-2-1,46-28 0,-77 41-228,3 1 9,-1-1-1,0-1 1,0 1 0,0-1-1,0 0 1,-1 0 0,0 0-1,1-1 1,-1 1-1,4-8 1,-7 11-16,-1 1-1,0-1 1,1 0 0,-1 0 0,1 1-1,-1-1 1,0 0 0,0 0-1,1 0 1,-1 1 0,0-1-1,0 0 1,0 0 0,0 0-1,0 0 1,0 1 0,0-1-1,0 0 1,0 0 0,0 0-1,-1 0 1,1 1 0,0-1-1,-1 0 1,1 0 0,0 0-1,-1 1 1,0-2 0,0 1 1,-1 0 0,1 0 0,-1 0 0,1 0 0,-1 1 0,1-1 0,-1 0 0,0 1 0,1-1 0,-1 1 0,0 0-1,1-1 1,-3 1 0,-5 0 13,0-1-1,1 2 0,-1 0 1,-15 2-1,9 2 4,0-1-1,0 2 1,1 0 0,0 1-1,0 0 1,0 1 0,1 1 0,-14 11-1,21-15-27,0 0-1,1 1 1,-1 0 0,1 0-1,1 1 1,-1-1-1,-7 15 1,10-17-28,1 1 1,-1-1-1,1 1 1,0 0 0,0 0-1,0-1 1,0 1-1,1 0 1,0 0-1,0 0 1,0 0 0,1 0-1,1 9 1,-1-11-64,0 0 1,1 1-1,-1-1 1,0 0-1,1 0 1,0 0-1,0 0 1,0 0-1,0 0 1,0-1-1,0 1 1,1-1-1,0 1 1,-1-1-1,1 0 1,0 0-1,4 2 1,-2-1 2,1 0 1,0-1-1,0 0 1,0-1 0,0 1-1,0-1 1,1 0-1,-1 0 1,9-1 0,42-3-490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17988,'21'-14'912,"1"1"0,1 0 0,24-9 0,-37 18-708,1 0-1,-1 1 1,1 0 0,-1 0 0,1 1 0,0 1 0,0 0 0,0 0 0,17 2-1,-25-1-194,-1 1-1,1-1 0,-1 1 1,1 0-1,-1 0 0,1 0 0,-1 0 1,1 0-1,-1 0 0,0 1 0,0-1 1,0 1-1,0-1 0,0 1 1,0 0-1,0 0 0,0 0 0,-1 0 1,1 0-1,-1 0 0,0 0 1,1 1-1,-1-1 0,0 0 0,0 1 1,0-1-1,-1 1 0,1-1 0,-1 1 1,1 0-1,-1 3 0,1 8-43,-1 1 0,-1 0 0,0 0 0,-5 21-1,0-1-22,6-31 45,-1 1 0,1-1 0,0 1 0,0-1 0,1 1-1,-1-1 1,1 0 0,0 1 0,2 4 0,-3-8 9,1 0 1,0 0-1,-1 0 0,1 0 0,0 0 1,0 0-1,-1 0 0,1 0 0,0 0 1,0-1-1,0 1 0,0 0 0,0 0 1,0-1-1,0 1 0,1-1 0,-1 1 1,0-1-1,0 0 0,0 1 0,1-1 1,-1 0-1,0 0 0,0 0 1,1 0-1,-1 0 0,0 0 0,0 0 1,1 0-1,-1 0 0,0 0 0,0-1 1,0 1-1,1-1 0,-1 1 0,1-1 1,12-5-13,-1 0 1,0 0-1,0-2 1,-1 1 0,0-2-1,0 0 1,-1 0-1,11-12 1,10-12 45,34-45 0,-25 22 113,32-62-1,-67 113-121,-6 11-22,-3 18-49,-8 34-1,-2 13-38,12-64 88,-1 9-8,1-1 0,0 1 1,1-1-1,2 25 1,-1-38 27,-1 1 0,0-1 0,1 1 1,-1-1-1,1 1 0,0-1 1,0 1-1,0-1 0,0 0 0,0 1 1,0-1-1,1 0 0,-1 0 0,1 0 1,-1 0-1,1 0 0,0 0 0,0 0 1,0-1-1,0 1 0,0-1 0,0 1 1,1-1-1,-1 0 0,0 0 1,1 0-1,-1 0 0,1 0 0,-1-1 1,1 1-1,-1-1 0,1 1 0,-1-1 1,1 0-1,3 0 0,2-1 73,-1-1-1,0 1 0,0-1 1,0 0-1,0-1 1,0 1-1,0-2 1,-1 1-1,1-1 0,-1 0 1,0 0-1,0 0 1,0-1-1,-1 0 0,1 0 1,-1-1-1,-1 1 1,7-10-1,-2 1 60,0 0 0,-1 0 0,0-1 0,-2 0 0,1-1 0,-2 1 0,5-20 0,-1-29 122,-9 58-266,1 0-1,-1 1 0,-1-1 0,1 0 0,-1 0 1,0 0-1,-1 0 0,-2-7 0,-4 3-45,4 17-12,2 18-50,2-22 89,0 0-1,1 0 0,-1 0 0,1 0 0,0 0 0,0 0 0,0 0 0,0 0 1,0 0-1,1 0 0,-1 0 0,1-1 0,0 1 0,0-1 0,0 1 0,0-1 0,4 3 1,-2-2-23,-1-1 0,1 0 0,0 0 0,0 0 0,0-1 0,0 1 0,0-1 0,1 0 0,-1 0 0,0 0 0,6 0 0,4-1-260,-1-1 0,0 0 0,0 0-1,0-1 1,-1-1 0,1 0 0,19-8 0,-21 6-210,1 0 1,-1 0 0,1-1-1,-1-1 1,-1 0 0,0 0-1,0-1 1,0 0 0,9-11-1,-15 14 460,1-1-1,-1 0 0,0 0 0,-1 0 0,0-1 1,0 1-1,0-1 0,-1 1 0,0-1 0,0 0 1,0 0-1,-1 0 0,0 0 0,-1 0 0,0-1 1,0 1-1,-2-12 0,2 15 302,0 1-1,-1-1 1,0 1 0,0-1-1,0 1 1,0 0 0,0 0-1,-1 0 1,1-1 0,-1 1-1,-3-4 1,4 6-168,1 1 0,-1-1 0,0 1 1,1-1-1,-1 1 0,0-1 0,1 1 0,-1-1 0,0 1 0,1 0 0,-1 0 1,0-1-1,0 1 0,0 0 0,1 0 0,-1 0 0,0 0 0,0 0 0,0 0 1,-1 0-1,1 0-25,-1 1 1,0 0-1,1-1 1,-1 1-1,0 0 1,1 0-1,-1 0 0,1 0 1,-1 0-1,1 0 1,0 0-1,-3 3 1,-2 3 2,0 1-1,1 0 1,0 0 0,0 1-1,0-1 1,1 1 0,1 0 0,-1 0-1,-3 17 1,5-12-66,-1-1 1,2 1-1,-1 0 0,2-1 0,0 1 0,3 18 1,-3-26-30,2 0 0,-1 0 1,1 0-1,-1-1 0,2 1 0,-1 0 1,1-1-1,-1 0 0,2 0 1,-1 0-1,0 0 0,1 0 1,0-1-1,0 1 0,0-1 1,1 0-1,-1 0 0,1-1 0,0 1 1,0-1-1,1 0 0,-1-1 1,0 1-1,1-1 0,0 0 1,-1 0-1,1-1 0,0 0 1,0 0-1,0 0 0,0-1 1,0 1-1,0-1 0,0-1 0,0 1 1,9-3-1,2-2-41,1 0 0,-1-1 1,-1 0-1,30-17 0,-33 16 20,68-35-219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33 18668,'-1'-2'118,"0"0"-1,0 0 1,0 0-1,0 0 1,0 0-1,-1 0 1,1 1-1,-1-1 1,1 1 0,-1-1-1,0 1 1,1-1-1,-1 1 1,0 0-1,0 0 1,0 0-1,0 0 1,0 0 0,0 0-1,0 1 1,0-1-1,0 1 1,0-1-1,0 1 1,-1 0-1,1 0 1,0 0 0,0 0-1,0 0 1,0 1-1,-1-1 1,-2 1-1,-3 1 34,-1 0 0,1 0 0,0 1-1,0 0 1,1 0 0,-1 1-1,-10 7 1,3 0-101,0 1 0,1 0 1,0 1-1,1 1 0,1 0 0,0 1 0,-11 17 0,17-23-71,0 1-1,1-1 1,0 1-1,1 0 0,0 0 1,1 1-1,0-1 0,0 1 1,1-1-1,1 1 1,-1 0-1,2 0 0,0 19 1,1-27-25,-1-1 0,1 1 0,-1-1 0,1 1 0,0-1 0,0 0 0,0 1 0,0-1 0,0 0 0,0 0 0,1 1 0,-1-1 0,1 0 0,0-1 0,0 1 0,-1 0 0,1 0 0,0-1 0,0 1 0,0-1 0,1 1 0,-1-1 0,0 0 0,1 0 0,-1 0 0,0 0 0,1-1 0,-1 1 0,4 0-1,3 0-153,-1-1 0,1 1 0,-1-2 0,1 1 0,-1-1 0,1 0 0,14-5 0,0-1-85,1-2 1,-1 0-1,39-24 0,10-11-523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13115,'-34'51'1471,"3"-7"-132,3 0 1,1 2-1,-21 50 0,46-91-1209,0 1 0,0-1-1,0 1 1,1-1 0,0 1 0,0 0 0,1-1 0,-1 9 0,1-13-108,1 1 1,-1-1 0,0 0-1,1 1 1,-1-1 0,1 0-1,-1 0 1,1 1-1,-1-1 1,1 0 0,0 0-1,0 0 1,0 0 0,-1 0-1,1 0 1,0 0 0,0 0-1,0 0 1,1 0 0,-1 0-1,0-1 1,0 1 0,0-1-1,1 1 1,-1-1 0,0 1-1,0-1 1,1 1 0,-1-1-1,0 0 1,1 0 0,-1 0-1,1 0 1,-1 0 0,0 0-1,1 0 1,-1 0 0,3-1-1,5-1 6,0 0 0,0 0 0,0-1 0,0 0 0,-1 0-1,1-1 1,-1-1 0,0 1 0,0-1 0,10-9 0,6-4 92,39-44 0,42-66 231,-105 128-350,1-1 1,-1 1-1,0 0 0,0-1 1,0 1-1,1 0 1,-1-1-1,0 1 0,0 0 1,1-1-1,-1 1 0,0 0 1,1-1-1,-1 1 0,0 0 1,1 0-1,-1 0 1,1-1-1,-1 1 0,0 0 1,1 0-1,-1 0 0,1 0 1,-1 0-1,0 0 1,1 0-1,-1 0 0,1 0 1,-1 0-1,1 0 0,-1 0 1,0 0-1,1 0 1,-1 0-1,1 0 0,3 17 50,-10 34 76,5-44-86,-1 6 35,0 1 0,2 0-1,-1-1 1,2 1 0,2 17 0,-3-28-54,1-1-1,0 1 1,-1-1 0,1 1-1,0-1 1,0 1 0,0-1 0,1 0-1,-1 0 1,0 0 0,1 1-1,0-1 1,-1-1 0,1 1-1,2 2 1,-2-3-4,0 0 1,0 0-1,0 0 0,0-1 1,0 1-1,1-1 0,-1 1 1,0-1-1,0 0 0,0 0 1,0 0-1,1 0 0,-1 0 1,0 0-1,0 0 0,0-1 1,1 1-1,-1-1 0,0 0 1,4-1-1,5-3 24,0-1 0,0 0-1,0 0 1,-1-1 0,13-11 0,46-46 125,-15 13-100,-52 48-65,1 1 0,-1 0-1,1 0 1,0 0-1,0 1 1,0-1 0,0 1-1,0-1 1,3 0-1,-5 2 1,-1 0 0,1 0 0,-1 0 0,1 0 0,0 0 0,-1 0 0,1 0 0,-1 0 0,1 0 0,-1 0 0,1 0 1,-1 0-1,1 0 0,0 1 0,-1-1 0,1 0 0,-1 0 0,1 1 0,-1-1 0,0 0 0,2 2 0,-2-1 6,1 0 0,0 0-1,-1 0 1,1 0 0,-1 0 0,1 0 0,-1 0 0,0 0 0,0 1 0,1-1 0,-1 0 0,0 0 0,0 0 0,0 3 0,0 33-30,10-60-2879,-6 2 2272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18396,'4'26'761,"-2"0"0,-1 1 0,-3 36 0,0-5 233,2-33-636,1 45 426,0-65-723,-1 0 1,1 1-1,0-1 1,1 0-1,-1 0 1,1 0-1,0 0 1,0 0-1,6 9 0,-7-13-50,-1 0 0,1 0-1,0 0 1,0 0-1,0 1 1,1-2 0,-1 1-1,0 0 1,0 0-1,0 0 1,1 0 0,-1-1-1,0 1 1,1-1-1,-1 1 1,1-1-1,-1 1 1,0-1 0,1 0-1,-1 0 1,3 0-1,-1 0-5,-1 0 0,1-1 0,0 0 0,-1 1 0,1-1 0,0 0 0,-1 0 0,1-1 0,-1 1 0,4-3 0,3-3-26,-1 0 0,0 0 0,-1-1 0,11-13 0,9-17-296,-2-2-1,33-73 0,-37 70-92,-20 42 382,7-13-139,-8 14 163,0 0 0,0 0 0,0 0 0,0 1 1,0-1-1,0 0 0,0 0 0,0 0 0,0 0 0,0 0 0,0 1 0,0-1 1,0 0-1,0 0 0,1 0 0,-1 0 0,0 0 0,0 0 0,0 0 0,0 1 1,0-1-1,0 0 0,0 0 0,1 0 0,-1 0 0,0 0 0,0 0 0,0 0 1,0 0-1,0 0 0,1 0 0,-1 0 0,0 0 0,0 0 0,0 0 1,0 0-1,0 0 0,1 0 0,-1 0 0,0 0 0,0 0 0,0 0 0,0 0 1,0 0-1,1 0 0,-1 0 0,0 0 0,0 0 0,0 0 0,0 0 0,0 0 1,0-1-1,1 1 0,-1 0 0,0 0 0,0 0 0,-3 45 399,2-39-337,0 1 0,0-1 0,0 0 0,1 1 0,0-1 0,1 0 0,-1 1 0,1-1 0,0 0-1,4 10 1,-5-15-98,0 0 0,1 0 1,-1 0-1,1 0 0,0 0 0,-1-1 0,1 1 0,0 0 0,-1 0 0,1-1 0,0 1 0,0 0 0,0-1 0,0 1 0,-1-1 0,1 1 0,0-1 0,0 1 0,0-1 0,0 0 0,0 1 1,0-1-1,0 0 0,0 0 0,0 0 0,1 0 0,-1 0 0,0 0 0,0 0 0,0 0 0,0 0 0,1-1 0,2 0-21,-1 0 0,0 0 1,1-1-1,-1 1 0,0-1 0,0 0 0,0 0 0,4-3 1,18-19-424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129 546 15195,'-3'0'206,"0"0"-1,0 0 1,1 0-1,-1 1 1,0-1-1,0 1 1,1 0-1,-1-1 1,0 1 0,1 0-1,-1 1 1,1-1-1,-1 0 1,1 1-1,-1-1 1,1 1-1,0 0 1,0 0-1,-3 3 1,-2 2 243,0 1 1,0 0-1,-10 17 0,12-15-360,-1 1 0,2 0-1,-1 0 1,2 0 0,-1 1 0,2-1-1,-1 1 1,0 16 0,2-23-71,1 1 1,0-1-1,0 1 1,0 0-1,1-1 1,-1 1-1,1-1 1,1 1-1,-1-1 1,1 0-1,0 1 1,0-1-1,0 0 1,1 0-1,0 0 1,0-1-1,0 1 0,0-1 1,7 7-1,-8-9-2,0 0 0,1-1 0,-1 1-1,1 0 1,0-1 0,-1 0-1,1 1 1,0-1 0,0 0 0,0-1-1,0 1 1,0 0 0,0-1-1,0 0 1,0 1 0,0-1 0,4-1-1,-3 1 7,1-1 0,-1-1 0,1 1-1,-1-1 1,0 1 0,0-1 0,1-1 0,-1 1-1,0 0 1,4-5 0,4-3 39,-1-1-1,0 0 1,-1-1 0,0 0 0,13-21-1,-9 10-88,-1-1-1,19-46 0,-27 56-172,0 1-1,-2-1 1,1 0-1,-2-1 1,1 1-1,-1-29 1,-5 31-160,-2 12-135,4 0 465,0 1-1,0 0 1,1 0 0,-1 0-1,0 0 1,0 0 0,1 1-1,-1-1 1,1 0 0,-1 0-1,1 0 1,0 0 0,-1 1-1,1 1 1,-1-1 38,1 1 1,-1-1-1,1 0 1,0 1-1,0-1 1,0 0-1,0 1 1,0-1-1,1 0 1,-1 0-1,1 1 1,0-1-1,-1 0 1,1 0-1,0 0 1,0 0-1,0 1 1,1-1-1,1 2 1,-1-2 12,0-1 1,0 1 0,0-1-1,0 0 1,0 0 0,0 1-1,0-2 1,1 1 0,-1 0-1,0 0 1,1-1 0,-1 1 0,0-1-1,1 0 1,3 1 0,5-2 39,-1 0 1,1 0-1,-1-1 1,0 0 0,1-1-1,-1 0 1,13-6 0,1-3 14,-1 0 0,-1-2 1,0 0-1,-1-1 0,0-1 1,-1-1-1,-1-1 1,33-41-1,-33 34-54,-1-1 0,-1 0 1,-1-2-1,-2 0 0,-1 0 0,-1-1 1,10-36-1,-19 53 0,-1 0 0,1 0 0,-2 0 0,0 0 0,-1-24 0,-4 18 17,4 17-35,-1 1-1,1 0 1,0 0-1,0-1 1,0 1-1,0 0 1,0 0-1,-1 0 1,1-1 0,0 1-1,0 0 1,0 0-1,-1 0 1,1 0-1,0-1 1,0 1-1,-1 0 1,1 0-1,0 0 1,0 0-1,-1 0 1,1 0-1,0 0 1,-1 0-1,1 0 1,0 0-1,0 0 1,-1 0-1,1 0 1,-1 0-1,0 1 10,0 0 0,0-1 0,0 1 0,0 0-1,0 0 1,0 0 0,0 0 0,0 1-1,0-1 1,1 0 0,-1 0 0,0 0-1,1 1 1,-1-1 0,1 0 0,-1 3-1,-5 17 106,0 0-1,2 1 0,0-1 1,2 1-1,0 0 0,1 0 1,2 0-1,0-1 0,1 1 0,1 0 1,1 0-1,9 26 0,-7-31-156,0 1 1,2-1-1,0 0 0,0-1 0,2 0 0,0 0 1,1-1-1,0 0 0,1-1 0,1 0 1,0-1-1,1-1 0,1 0 0,27 18 0,-37-28-60,-1 1 0,1-1 0,0 0 0,9 2-1,-13-3 76,-1-1-1,1 0 0,-1 0 0,1 0 0,0 0 1,-1 0-1,1 0 0,-1 0 0,1 0 0,0 0 1,-1 0-1,1 0 0,-1 0 0,1-1 0,-1 1 1,1 0-1,0 0 0,-1-1 0,1 1 0,0-1 1,-1 1-1,0-1 0,1 0 0,-1 1 0,0-1 1,0 1-1,0-1 0,0 0 0,1 0 0,-1 1 0,0-1 1,0 0-1,0 1 0,0-1 0,-1 0 0,1 1 1,0-1-1,0 0 0,0 1 0,0-1 0,-1 0 1,1 1-1,-1-2 0,-6-10-131,0 0 1,0 1-1,-2 0 0,1 0 1,-1 1-1,-1 0 1,-19-16-1,10 9 59,-131-113 494,28 27 1543,120 102-1884,1 0-1,0 0 1,0 0-1,0 0 1,-1 0-1,1 0 0,0-1 1,0 1-1,1 0 1,-1-1-1,0 1 1,0-1-1,1 1 1,-2-4-1,2 5-34,0-1 0,0 1 0,1 0 0,-1-1 1,0 1-1,0 0 0,0 0 0,0-1 0,0 1 0,1 0 0,-1-1 0,0 1 0,0 0 0,1 0 0,-1-1 0,0 1 0,0 0 1,1 0-1,-1 0 0,0-1 0,1 1 0,-1 0 0,0 0 0,0 0 0,1 0 0,18-3 347,58 6-4,-53-1-543,1-1 0,0-1 0,0-1 0,0-1 0,-1-1 0,37-9-1,-41 5 73,28-14-1,14-15-187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 18444,'0'0'49,"0"0"0,0-1-1,0 1 1,0 0 0,0 0 0,0-1 0,0 1-1,0 0 1,0-1 0,0 1 0,0 0 0,0 0 0,-1-1-1,1 1 1,0 0 0,0 0 0,0 0 0,0-1-1,-1 1 1,1 0 0,0 0 0,0 0 0,0-1 0,-1 1-1,1 0 1,0 0 0,0 0 0,-1 0 0,1 0 0,0 0-1,0 0 1,-1-1 0,1 1 0,0 0 0,-1 0-1,1 0 1,0 0 0,-1 0 0,-15 4 552,-14 11 164,3 7-624,0 0 0,1 2 0,2 0 0,0 2 0,2 1 0,1 0 0,1 2 0,1 0 0,-15 35 0,23-43-144,-11 33 1,19-46-25,1-1 1,1 1-1,-1 0 1,1 0-1,0 0 0,1 0 1,0 0-1,1 8 1,-1-14-3,0 0 1,0 0 0,1 1 0,-1-1 0,1 0-1,0 0 1,0 0 0,0 0 0,0-1 0,0 1-1,0 0 1,0 0 0,0-1 0,1 1 0,-1 0-1,1-1 1,-1 1 0,1-1 0,3 2 0,-2-1-43,1 0 0,-1-1 0,1 0 0,0 0 0,-1 0 0,1 0 0,0 0 0,0-1 0,0 0 0,5 0 0,7-1-176,-1-1 1,1-1 0,0 0-1,19-7 1,13-7-249,77-40 0,-30 8-214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135 324 14275,'-4'1'249,"-1"0"0,1 0 1,0 1-1,0 0 0,0 0 0,0 0 0,0 0 0,0 1 1,0-1-1,1 1 0,-1 0 0,-3 4 0,1 0 23,1-1 1,0 1-1,0 0 0,1 1 0,0-1 0,-4 9 0,0 8 178,0 0-1,1 1 0,-5 34 1,9-44-308,1 1 0,1 0 0,0-1 1,0 1-1,2 0 0,2 16 0,-3-29-121,1 0-1,0 1 0,0-1 1,0 0-1,0 1 0,0-1 0,0 0 1,1 0-1,0 0 0,-1 0 1,1 0-1,0 0 0,1-1 0,-1 1 1,0-1-1,1 1 0,-1-1 1,1 0-1,0 0 0,0 0 0,0 0 1,0 0-1,0-1 0,0 0 1,0 1-1,1-1 0,-1 0 0,0-1 1,1 1-1,-1 0 0,1-1 1,-1 0-1,5 0 0,0-1-7,1 0-1,0 0 1,-1-1-1,1 0 1,-1-1-1,0 0 0,0 0 1,0 0-1,0-1 1,0-1-1,-1 1 1,0-1-1,0-1 1,7-6-1,2-2 19,-1-1-1,0-1 1,-2-1 0,19-28-1,-22 29-3,0 0 0,-1 0 0,-1-1 0,-1-1 0,-1 0 0,0 1 0,-1-2 0,-1 1 0,-1 0 0,0-1 0,-1 0 0,-2 0 0,1 1-1,-4-25 1,2 38-19,-1-1-1,1 1 1,-1 0-1,1 0 0,-2 0 1,1 0-1,0 1 1,-5-7-1,6 10-7,1 0 1,-1 0-1,0 0 1,0 0-1,0 0 1,0 0-1,0 0 1,0 0 0,0 0-1,0 0 1,0 1-1,-1-1 1,1 1-1,0-1 1,0 1-1,-1-1 1,1 1-1,0-1 1,-1 1-1,1 0 1,0 0-1,-1 0 1,1 0-1,0 0 1,-1 0-1,1 0 1,0 0-1,-1 1 1,1-1-1,0 0 1,0 1-1,-1-1 1,1 1-1,0-1 1,0 1-1,-2 1 1,-1 1-1,1 0 1,-1 0-1,1 0 1,0 1 0,1-1-1,-1 1 1,1-1-1,-1 1 1,1 0-1,0 0 1,0 0-1,1 0 1,-1 0 0,1 1-1,0-1 1,0 0-1,0 1 1,1-1-1,0 0 1,0 1-1,0-1 1,1 7 0,-1-7 2,0 0 1,1 0 0,-1 0-1,1-1 1,0 1 0,0 0 0,1 0-1,-1-1 1,1 1 0,0-1-1,0 1 1,0-1 0,0 0 0,1 0-1,-1 0 1,1 0 0,0 0-1,0 0 1,0-1 0,0 1 0,0-1-1,0 0 1,1 0 0,-1 0-1,6 1 1,-1-1 0,0-1 0,1 0 0,-1 0 0,0-1 1,1 0-1,-1-1 0,1 0 0,-1 0 0,0 0 0,1-1 0,-1-1 0,15-6 0,5-3 7,0-2 0,28-19-1,21-22 17,0 0-123,-75 54 87,0 0 1,-1 0-1,1 0 0,0 1 0,-1-1 1,1 0-1,0 1 0,0-1 0,0 1 1,0-1-1,0 1 0,-1 0 0,4 0 1,-4 0 2,0 0 0,0 1 0,0-1 0,0 0 0,0 1 0,-1-1 0,1 1 0,0-1 0,0 1 0,0-1 1,0 1-1,-1 0 0,1-1 0,0 1 0,-1 0 0,1-1 0,0 1 0,0 2 0,2 2-10,-1 1 1,0 0-1,0 0 0,-1 0 1,1 0-1,0 10 0,2 8 60,-3-18-11,1 0 0,0 0 1,0 0-1,0 0 1,1-1-1,0 1 0,0-1 1,0 0-1,5 6 0,-6-10-13,-1 1 0,1 0 0,0-1-1,0 1 1,0-1 0,0 0 0,0 1-1,1-1 1,-1 0 0,0 0 0,0-1-1,1 1 1,-1 0 0,1-1-1,-1 1 1,0-1 0,1 0 0,-1 0-1,1 0 1,-1 0 0,1 0 0,-1-1-1,1 1 1,-1-1 0,4-1 0,4-1 36,1-2 1,-1 1 0,0-1 0,0-1 0,15-11 0,45-42-96,-24 20-146,-27 23 65,28-21-220,-43 35 285,0 0 0,-1-1 0,1 2 0,0-1 0,0 0 0,0 1 0,0-1 0,0 1 1,0 1-1,8-2 0,-11 2 40,0 0 1,0 0-1,0 0 1,0 0-1,0 1 1,0-1-1,0 0 1,0 1-1,0-1 1,0 0-1,0 1 1,0-1-1,0 1 1,0 0 0,0-1-1,0 1 1,-1 0-1,1-1 1,0 1-1,0 0 1,-1 0-1,1 0 1,-1 0-1,2 1 1,7 29 152,-9-28-93,1 0 0,-1 0-1,1 0 1,0 0 0,0-1-1,0 1 1,0 0 0,0-1-1,0 1 1,1 0 0,-1-1-1,4 5 1,-2-6-4,-1 0 0,1 1 0,0-1 0,-1 0 0,1 0 0,0-1 0,0 1 0,0-1-1,0 1 1,0-1 0,0 0 0,-1 0 0,1 0 0,0 0 0,0-1 0,0 1 0,0-1 0,3-1 0,7-1 73,0-2-1,19-9 1,-5 1-489,-1-1 1,0-2-1,-1-1 0,-1-1 0,0 0 1,-2-2-1,0-1 0,32-40 0,-25 20-356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14899,'-11'187'3688,"15"-76"-2818,5 0 0,39 190 1,-40-252-2178,-8-49 1289,0 0 1,0 1-1,0-1 0,0 0 0,0 0 1,0 0-1,0 0 0,0 0 1,0 0-1,0 1 0,0-1 1,0 0-1,0 0 0,0 0 0,0 0 1,0 0-1,0 1 0,0-1 1,0 0-1,0 0 0,0 0 1,0 0-1,0 0 0,0 0 1,0 1-1,0-1 0,0 0 0,0 0 1,0 0-1,0 0 0,0 0 1,-1 0-1,1 0 0,0 0 1,0 1-1,0-1 0,0 0 1,0 0-1,0 0 0,0 0 0,-1 0 1,1 0-1,0 0 0,0 0 1,0 0-1,0 0 0,0 0 1,0 0-1,-1 0 0,1 0 0,0 0 1,0 0-1,0 0 0,0 0 1,-1 0-1,-6-6-665,-34-43-636,-49-76 0,57 76 1587,15 26 99,-19-31 768,35 51-985,0-1 1,0 1-1,1-1 0,-1 0 1,1 0-1,0 1 0,0-1 0,0 0 1,1 0-1,-1 0 0,1 0 0,0-6 1,0 8-60,1 0 0,-1 0 0,1 1 0,0-1 0,-1 0 0,1 1 0,0-1 0,0 0 0,0 1 0,0-1 0,0 1 0,0-1 0,0 1 0,1 0 0,-1 0 0,0-1 0,1 1 0,-1 0 0,1 0 0,0 0 0,-1 1 0,1-1 0,0 0 0,-1 1 0,3-2 0,5 0 222,1 0 0,-1 1 0,18-2 0,-11 2-84,34-4-94,94-11 960,-115 11-967,-1-1 0,0-1 0,28-12 0,16-12-31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1 929 15171,'0'0'85,"1"1"0,0 0 1,-1-1-1,1 1 0,0 0 0,0-1 0,0 1 0,-1-1 0,1 0 0,0 1 0,0-1 1,0 0-1,0 1 0,0-1 0,0 0 0,0 0 0,0 0 0,-1 0 0,1 0 0,2 0 1,28-1 140,-22 1 29,145-12 1455,185-39 1,-289 42-1501,893-169 911,-17-73-2653,-68-86-1211,-853 335 2718,36-16-145,0-3-1,40-26 1,-71 39 121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1890,'0'0'9764,"-4"8"-9668,0-2-63,3-4-13,-1 1 1,1-1 0,0 0 0,-1 0 0,1 1 0,0-1 0,0 1 0,1-1 0,-1 1-1,0-1 1,1 1 0,-1 2 2114,11-23 2243,-12 28-4360,1-1 1,-1 0 0,-1 0 0,-6 17-1,-3 14-10,-3 12 156,-36 91 0,17-53 1024,27-73-823,7-21 642,12-29-286,1 6-721,4-10-781,1 1-1,2 0 0,2 2 1,27-34-1,-46 64 629,1 0-1,0 0 1,0 0 0,0 1-1,0-1 1,1 1 0,0 1-1,-1-1 1,1 0-1,0 1 1,0 0 0,0 0-1,1 1 1,-1-1 0,0 1-1,1 1 1,-1-1 0,0 0-1,1 1 1,-1 0 0,10 2-1,-15-2 143,1 0 0,-1 0 0,1 0 0,-1 0 0,1 0 0,-1 0 0,1 1 0,-1-1 0,1 0 0,-1 0 0,0 0 0,1 1-1,-1-1 1,1 0 0,-1 1 0,0-1 0,1 0 0,-1 1 0,1-1 0,-1 1 0,0-1 0,0 0 0,1 1 0,-1-1 0,0 1 0,0-1 0,0 1 0,1-1 0,-1 1 0,0-1 0,0 1 0,0-1-1,0 1 1,0-1 0,0 1 0,0-1 0,0 1 0,0-1 0,0 1 0,0-1 0,0 1 0,-1-1 0,1 1 0,0-1 0,0 1 0,0-1 0,-1 1 0,1-1 0,0 1 0,-1-1 0,1 0-1,0 1 1,-1-1 0,1 1 0,0-1 0,-1 0 0,0 1 0,-26 21 615,10-15-4,0 0 0,-1-2 0,0 0-1,0 0 1,0-2 0,0 0 0,-22 0 0,67-19-9242,-22 12 6725,15-11-3224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17308,'7'3'338,"0"0"1,0-1-1,1 0 1,-1 0-1,1-1 1,-1 0-1,1-1 0,-1 1 1,1-1-1,0-1 1,-1 1-1,1-1 1,-1-1-1,1 1 1,-1-1-1,0-1 1,0 1-1,0-1 1,11-6-1,-5 1-140,1 0 0,-1 0 0,-1-1 0,0-1 0,0 0 0,0-1 0,-2 0 0,16-20 0,-21 23-73,1 0-1,-1-1 1,-1 0 0,6-12-1,-9 18-93,-1 0 0,1 0 0,0 1 0,-1-1 0,1 0 0,-1 0 0,0 0 0,0-5 0,-1 7-20,1 0-1,0-1 1,-1 1-1,1 0 0,0 0 1,-1 0-1,0 0 1,1 0-1,-1 0 1,1 0-1,-1 0 1,0 0-1,0 0 0,0 0 1,0 0-1,1 0 1,-1 1-1,0-1 1,0 0-1,-1 1 1,0-2-1,-1 2-9,0-1 0,0 0 0,0 1 0,0-1 0,0 1 0,0 0 0,0 0 0,0 0 0,0 1 0,0-1 0,0 1 0,0-1 0,1 1 0,-1 0 0,0 0 1,0 0-1,0 1 0,1-1 0,-1 1 0,1-1 0,-1 1 0,1 0 0,-3 3 0,-8 6-50,0 1 0,-18 22-1,11-10-52,1 2-1,-27 46 1,39-59 18,0 1 0,0 0 0,2 1 0,0-1 0,0 1 0,2 0 0,-4 23 1,7-35 8,0 0 1,0 1-1,0-1 1,0 0-1,0 0 1,0 0-1,1 1 1,0-1 0,0 0-1,-1 0 1,2 0-1,-1 0 1,0 0-1,1 0 1,-1-1-1,1 1 1,0 0 0,4 4-1,-3-4-44,0-1 0,1 0-1,-1 1 1,1-1 0,-1-1-1,1 1 1,0 0 0,0-1 0,-1 0-1,1 0 1,0 0 0,0 0 0,5 0-1,5-1-151,-1 0 0,1-1 0,0 0 0,-1-1 0,0 0 0,1-2 0,24-8-1,25-16-616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19932,'-16'0'1833,"-10"16"-1273,-5 3-248,0 12 848,-1 3-360,6 7-456,1 3-144,11 3-320,2-3-152,12-8-296,8-4-192,12-9-312,8-8-176,9-14 807,8-9-239,14-20-48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26 15595,'-17'10'652,"-17"12"1006,-49 38 1,74-53-1388,1 1-1,1 0 1,-1 0 0,1 0 0,0 1 0,1 0 0,0 0 0,0 0 0,1 1 0,-6 17-1,10-25-235,0 1-1,0-1 1,1 1-1,-1 0 0,1-1 1,0 1-1,0 0 1,-1-1-1,2 1 0,-1 0 1,0-1-1,1 1 1,-1 0-1,1-1 0,1 5 1,-1-5-25,0 0 1,1 0 0,-1-1-1,0 1 1,1 0 0,-1-1-1,1 1 1,-1-1-1,1 0 1,0 1 0,0-1-1,0 0 1,-1 0 0,1 0-1,4 1 1,0 0-11,0-1-1,0 0 1,0 0 0,0-1-1,0 0 1,0 0 0,0 0 0,0-1-1,0 1 1,0-1 0,0-1-1,0 1 1,6-4 0,12-7-16,0-1 0,-1-1 1,-1-1-1,0-1 0,-1-1 1,20-20-1,47-37-136,-85 72 143,0 0-1,-1 0 0,1 0 1,1 0-1,-1 1 1,0-1-1,0 1 0,0 0 1,1 0-1,5-1 0,-8 2 8,-1 0 0,1 0-1,0 0 1,0 0 0,0 0 0,0 0-1,-1 1 1,1-1 0,0 0-1,0 0 1,-1 1 0,1-1-1,0 1 1,-1-1 0,1 0-1,0 1 1,-1 0 0,2 0 0,-1 1 2,0-1 1,0 1 0,0-1-1,0 1 1,-1 0 0,1 0-1,0-1 1,-1 1 0,1 0-1,-1 0 1,0 2 0,2 6 8,-2-6 7,0 0 0,1 1 1,0-1-1,0 0 1,0 0-1,3 7 0,-3-10-11,0 0 1,-1 0-1,1 0 0,0 0 0,0 0 1,0 0-1,0 0 0,0 0 0,0 0 0,0-1 1,0 1-1,0 0 0,1-1 0,-1 1 0,0-1 1,0 1-1,1-1 0,-1 0 0,0 1 0,1-1 1,-1 0-1,0 0 0,0 0 0,1 0 1,-1 0-1,2 0 0,7-2 4,-1 1 0,0-1 0,1-1-1,-1 0 1,-1 0 0,14-6 0,51-33-481,-48 27 108,24-18-635,1-1-1008,-13 15-2684,-27 17 2712,-8 4 1143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117 234 15603,'-18'15'1350,"-33"33"0,45-41-1132,1-1-1,0 1 1,0 0 0,0 0 0,1 1-1,0-1 1,1 1 0,0 0 0,-2 8-1,4-15-178,1 1 0,-1-1 0,1 1-1,0 0 1,-1-1 0,1 1 0,0-1-1,0 1 1,0-1 0,0 1-1,1-1 1,-1 1 0,0 0 0,1-1-1,-1 1 1,1-1 0,-1 0 0,2 3-1,-1-4-26,-1 1-1,1 0 0,0 0 1,0-1-1,0 1 0,0 0 1,0-1-1,0 1 1,0-1-1,0 1 0,0-1 1,0 0-1,0 1 0,0-1 1,0 0-1,0 0 0,0 0 1,0 0-1,2 0 0,2 0-53,0-1-1,0 0 0,1 0 0,-2 0 0,1-1 0,0 0 1,0 0-1,0 0 0,6-4 0,24-19-588,-1-2 0,32-32-1,-2 2-377,-50 47 923,-14 10 89,0 0 1,0 0-1,0 0 1,1 0-1,-1 0 1,0 0-1,0 0 1,0 0-1,0 0 0,0 0 1,0 0-1,0 0 1,1 0-1,-1 0 1,0 0-1,0 0 1,0 0-1,0 0 0,0 0 1,0 0-1,0 0 1,1 0-1,-1 1 1,0-1-1,0 0 0,0 0 1,0 0-1,0 0 1,0 0-1,0 0 1,0 0-1,0 0 1,0 0-1,0 1 0,1-1 1,-1 0-1,0 0 1,0 0-1,0 0 1,0 0-1,0 0 0,0 0 1,0 1-1,0-1 1,0 0-1,0 0 1,0 0-1,0 0 1,0 0-1,0 0 0,0 0 1,0 1-1,-1-1 1,-9 28 772,1-4-170,8-23-586,1 0 1,0-1 0,0 1 0,0 0 0,0 0-1,0-1 1,0 1 0,0 0 0,0-1 0,1 1-1,-1 0 1,0-1 0,0 1 0,1-1 0,-1 1-1,0 0 1,0-1 0,1 1 0,-1-1 0,1 1-1,-1-1 1,1 1 0,-1-1 0,1 1 0,-1-1-1,1 1 1,-1-1 0,1 0 0,-1 1 0,2-1-1,0 1-1,0 0-1,1-1 0,-1 1 1,0-1-1,1 0 1,-1 0-1,0 0 0,1 0 1,2-1-1,6-1-137,0 0 0,22-8 1,-6-2-366,1 0 1,-2-2-1,0-1 0,-1-1 1,0-2-1,42-37 1,-43 25 416,-40 43 1686,13-9-1380,0 0-1,0-1 0,1 1 0,-1 1 1,1-1-1,0 0 0,0 1 1,0-1-1,0 1 0,1-1 1,0 1-1,-1 9 0,2-13-208,0 0 0,1 0 1,-1 0-1,1-1 0,-1 1 0,0 0 0,1 0 0,0-1 0,-1 1 0,1-1 0,-1 1 0,1 0 1,0-1-1,-1 1 0,1-1 0,0 1 0,0-1 0,-1 0 0,1 1 0,0-1 0,0 0 0,0 0 0,-1 1 1,1-1-1,0 0 0,0 0 0,0 0 0,0 0 0,0 0 0,0 0 0,-1 0 0,1 0 0,0 0 1,0-1-1,0 1 0,0 0 0,5-1 5,-1-1 0,0 1 0,0-1 1,9-3-1,12-11-398,0-2 1,-2 0-1,0-1 1,-1-1-1,-1-2 0,-1 0 1,21-29-1,-37 47 193,-2 6 213,-4 10 224,-3 6 170,0-5-52,1 0 0,0 0-1,1 0 1,-1 21 0,3-31-348,0-1 0,0 1 0,0-1-1,0 0 1,1 1 0,-1-1 0,1 0 0,-1 0 0,1 1 0,0-1-1,0 0 1,0 0 0,0 0 0,1 0 0,-1 0 0,0 0-1,1 0 1,-1 0 0,1-1 0,0 1 0,0-1 0,-1 1 0,1-1-1,0 1 1,0-1 0,0 0 0,1 0 0,-1 0 0,0 0 0,0-1-1,0 1 1,5 0 0,0 0-122,1-1 1,0 0-1,0 0 0,-1-1 1,1 0-1,0-1 0,-1 0 1,1 0-1,-1 0 0,0-1 0,0 0 1,0 0-1,0-1 0,9-6 1,-10 6-43,0 0 1,-1 0-1,1 0 0,-1 0 1,0-1-1,0 0 1,-1 0-1,0-1 1,1 1-1,-2-1 0,1 0 1,-1 0-1,0 0 1,0 0-1,0-1 1,1-7-1,-4-8-484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20748,'1'-13'1745,"-1"5"-1297,0-2-248,5 7 648,0 3-1032,1 3-824,3 4 872,-3 2-280,1 3-184</inkml:trace>
  <inkml:trace contextRef="#ctx0" brushRef="#br0" timeOffset="1">239 154 17132,'-8'11'1776,"-16"7"-904,0 3-248,-4 8 1081,0 2-481,6 5-400,2 1-80,7-2-184,8-6-151,8-6-297,10-7-240,7-6-521,3-7-287,11-5-448,2-8-825,6-9 1601,0-5-400,0-6-272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108 385 15843,'-2'0'210,"-1"1"-1,1-1 0,0 1 0,0 0 0,-1-1 0,1 1 0,0 0 0,0 0 1,0 1-1,0-1 0,0 0 0,0 1 0,0-1 0,1 1 0,-3 1 0,-23 30 1577,26-31-1598,-6 7 252,1 1 1,0 0-1,0 0 0,-4 13 1,8-18-340,1 0 1,-1 0-1,1 0 1,0 0 0,0 0-1,0 0 1,1 0-1,0 1 1,0-1 0,0 0-1,2 8 1,-2-12-98,0 0 1,1 0 0,-1 0-1,0-1 1,0 1-1,1 0 1,-1 0-1,0-1 1,1 1-1,-1 0 1,1 0-1,-1-1 1,1 1-1,-1-1 1,1 1 0,0 0-1,-1-1 1,1 1-1,0-1 1,-1 0-1,1 1 1,0-1-1,-1 1 1,1-1-1,0 0 1,0 0 0,0 1-1,0-1 1,1 0-16,1 0 0,-1 0 0,0-1 1,0 1-1,0 0 0,0-1 1,0 0-1,0 1 0,0-1 0,-1 0 1,3-1-1,3-2-83,0-1 0,0 0 0,-1 0 0,0 0 0,7-7-1,3-9-429,-1 1 0,0-2-1,-2 0 1,0 0-1,-2-1 1,0-1-1,11-39 1,-19 44 40,-3 19 480,0 0 0,0 0-1,0 0 1,0 0 0,0-1-1,0 1 1,0 0 0,0 0 0,0 0-1,0 0 1,0 0 0,0 0 0,0 0-1,0-1 1,0 1 0,0 0-1,0 0 1,0 0 0,0 0 0,0 0-1,0 0 1,-1 0 0,1 0 0,0-1-1,0 1 1,0 0 0,0 0 0,0 0-1,0 0 1,0 0 0,0 0-1,0 0 1,-1 0 0,1 0 0,0 0-1,0 0 1,0 0 0,0 0 0,0 0-1,0 0 1,0 0 0,-1 0-1,1 0 1,0 0 0,0 0 0,0 0-1,0 0 1,0 0 0,0 0 0,-1 0-1,1 0 1,0 0 0,0 0 0,0 0-1,-2 2 32,0 0 0,0 0 0,1 0 0,-1 0 1,1 0-1,-1 0 0,1 1 0,0-1 0,-2 4 0,-4 9 208,1 1 1,0 0 0,1 1-1,1-1 1,0 1-1,2 0 1,0 0 0,0 25-1,2-40-247,0-1 0,0 1 0,0 0 0,0 0 0,1 0 0,-1 0 0,1 0 0,-1 0 0,1-1 0,0 1 0,-1 0 0,1 0 0,0-1 0,0 1-1,1-1 1,-1 1 0,0-1 0,0 1 0,3 2 0,-2-4-47,0 1-1,-1-1 1,1 1 0,-1-1-1,1 0 1,-1 0 0,1 0-1,0 1 1,-1-1-1,1-1 1,-1 1 0,1 0-1,0 0 1,-1-1-1,1 1 1,-1-1 0,1 1-1,-1-1 1,1 1-1,-1-1 1,0 0 0,1 0-1,-1 0 1,3-2 0,8-6-467,-1-1 1,0-1 0,-1 1 0,0-2 0,0 1 0,12-22 0,41-83-3053,-15 1 1613,-41 96 2237,-1-1 1,-1-1 0,5-40-1,-10 60-184,0-1-1,0 1 1,0 0-1,0 0 1,0-1 0,0 1-1,-1 0 1,1-1-1,0 1 1,-1 0-1,1 0 1,-1-2-1,0 2-3,1 1-1,0 0 1,0 0 0,-1-1-1,1 1 1,0 0-1,0 0 1,-1-1-1,1 1 1,0 0-1,-1 0 1,1 0-1,0 0 1,-1-1-1,1 1 1,-1 0-1,1 0 1,0 0-1,-1 0 1,1 0-1,0 0 1,-1 0-1,1 0 1,-1 0 0,1 0-1,0 0 1,-1 0-1,-1 1 167,0 0 1,0 0-1,1 0 0,-1 0 1,0 0-1,1 0 0,-1 1 1,0-1-1,1 1 0,0-1 1,-1 1-1,1-1 0,-2 4 1,-4 7 421,0 1-1,1-1 1,1 1 0,-6 19 0,9-27-579,1 0 0,-1 0 0,1 0 0,1 0 0,-1 0 0,1 0 0,0 0 0,0 0 0,0 0 0,1 0 0,-1 0 0,1 0 0,1 0 0,-1 0 0,4 7 0,-4-10-84,0-1 0,0 1 0,0-1 0,0 1 0,0-1-1,1 1 1,-1-1 0,1 1 0,-1-1 0,1 0 0,-1 0 0,1 0-1,0 0 1,-1 0 0,1 0 0,0 0 0,0-1 0,0 1 0,0-1-1,3 1 1,-1-1-1,0 0-1,0 0 0,-1-1 0,1 1 1,0-1-1,-1 0 0,1 0 1,0 0-1,-1-1 0,5-1 0,4-5 1,1 1-1,-2-2 0,1 1 1,16-18-1,-7 3-169,-1-1-1,-1-1 1,-1-1-1,27-52 1,-36 52-176,-11 22 170,-8 14 160,2 1 168,1 1-1,0 0 1,0 0-1,1 1 0,1-1 1,0 1-1,1 1 0,0-1 1,1 1-1,1-1 1,-2 28-1,4-39-148,0 0 1,0 1 0,0-1-1,1 1 1,-1-1-1,1 0 1,-1 1 0,1-1-1,0 0 1,0 0-1,0 1 1,0-1 0,0 0-1,0 0 1,0 0-1,1 0 1,-1 0 0,1-1-1,0 1 1,-1 0-1,1-1 1,0 1 0,0-1-1,0 0 1,0 1-1,0-1 1,0 0-1,1 0 1,-1 0 0,0-1-1,0 1 1,1 0-1,-1-1 1,1 0 0,-1 1-1,0-1 1,1 0-1,-1 0 1,3-1 0,3 0-34,0 0 1,-1 0 0,1-1-1,-1 0 1,0-1 0,1 0-1,-1 0 1,0 0 0,0-1 0,-1 0-1,7-5 1,-7 4-4,0 0 0,-1 0-1,1 0 1,-1-1 0,0 0 0,-1 1 0,0-2-1,0 1 1,0 0 0,0-1 0,-1 0 0,0 0 0,-1 0-1,0 0 1,0 0 0,1-9 0,-3 16 23,1-1 0,-1 1 0,0-1 0,0 0 0,0 1 0,0-1 1,0 1-1,0-1 0,0 1 0,0-1 0,0 1 0,0-1 0,-1 1 0,1-1 0,0 1 1,0-1-1,0 1 0,-1-1 0,1 1 0,0-1 0,0 1 0,-1-1 0,1 1 0,-1-1 0,1 1 1,0 0-1,-1-1 0,1 1 0,-1 0 0,1-1 0,-1 1 0,1 0 0,-1 0 0,1-1 1,-1 1-1,1 0 0,-1 0 0,1 0 0,-1 0 0,0 0 0,0 0 2,-1 0 0,1 0 1,0 1-1,0-1 0,0 0 0,-1 1 0,1-1 0,0 1 1,0 0-1,0-1 0,0 1 0,0 0 0,0-1 0,0 1 1,0 0-1,0 0 0,0 1 0,-5 8 14,0 0 0,1-1-1,0 1 1,1 1 0,0-1 0,1 1-1,0 0 1,-2 18 0,1 0 10,2 1 0,1 32 0,6-7-181,2 0 0,20 78 0,7 53-549,-33-176 728,0 0 0,-1 0 0,-1 0 0,0 1 0,0-1 0,0 0 0,-5 13 0,5-21 35,1 0 1,-1 0-1,0 1 0,0-1 1,0 0-1,0 0 1,0 0-1,0 0 0,0-1 1,-1 1-1,1 0 0,-1 0 1,1-1-1,-1 1 1,0-1-1,0 1 0,0-1 1,1 0-1,-1 0 0,0 0 1,-1 0-1,1 0 0,0 0 1,0-1-1,0 1 1,0 0-1,-1-1 0,1 0 1,0 0-1,0 0 0,-1 0 1,1 0-1,0 0 1,0 0-1,-1-1 0,1 1 1,0-1-1,0 1 0,-3-2 1,0 0 25,0-1-1,0 1 1,1-1 0,-1 0 0,1 0 0,-1-1 0,1 1-1,0-1 1,0 0 0,1 0 0,-1 0 0,1-1-1,0 1 1,0-1 0,0 0 0,1 0 0,-1 0 0,1 0-1,1 0 1,-3-9 0,1 4-85,1-1-1,1 1 1,-1 0-1,2 0 1,-1-1-1,2 1 1,-1 0-1,1-1 1,1 1 0,2-11-1,0 9-102,1 0 0,0 1 0,0 0 0,1 0 0,0 0 0,1 1 0,15-18 0,2 2-962,38-31-1,-33 32 318,26-29 0,-27 19 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9866,'2'1'436,"-1"0"0,0 0 0,1 0 1,-1 0-1,0-1 0,1 1 0,-1 0 0,1-1 0,-1 1 0,1-1 0,-1 0 0,1 1 1,2-1-1,21-5 1445,-16 1-1739,-1-1 1,1 1-1,11-11 1,-17 14 95,21-18 187,0 0-1,0-1 1,-2-2-1,-1 0 0,0-1 1,-2-1-1,-1-1 1,-1-1-1,-1 0 1,-1-1-1,11-29 0,-21 44-403,-2 1-1,0-1 1,0 0-1,-1 0 0,-1 0 1,1-15-1,-2 22-40,0 1 0,0-1 0,-1 0-1,1 1 1,-1-1 0,0 1 0,0-1 0,-1 1 0,1 0 0,-1-1-1,0 1 1,0 0 0,-1 0 0,1 0 0,-1 1 0,0-1 0,0 0-1,-7-5 1,8 7-1,0 1 0,-1-1 0,1 1 0,-1-1 0,0 1 0,1 0 0,-1 0 0,0 1 0,0-1 0,0 0 0,1 1 0,-1 0 0,0 0 0,0 0 0,0 0 0,0 0 0,0 0 0,1 1 0,-1-1 0,0 1 0,0 0 0,0 0-1,1 0 1,-1 0 0,1 0 0,-1 1 0,-4 2 0,-3 3-55,1 1 1,0 0-1,0 0 0,1 0 0,-12 16 0,2 1 40,1 1 1,1 1-1,1 0 0,2 1 1,0 1-1,2 0 0,1 1 1,2 0-1,1 0 0,1 0 0,1 1 1,0 44-1,5-68 43,0 0-1,1 1 1,0-1 0,0 1-1,0-1 1,1 0 0,0 0-1,1 0 1,-1 0 0,6 8-1,-6-11-1,0-1-1,0 0 0,1 0 0,-1-1 1,1 1-1,-1 0 0,1-1 0,0 0 1,0 0-1,1 1 0,-1-2 0,0 1 1,1 0-1,-1-1 0,1 0 0,-1 1 1,1-1-1,-1-1 0,1 1 0,0 0 0,7-1 1,-1 0-19,0-1 1,-1 0-1,1-1 0,0 0 1,0-1-1,-1 0 1,1 0-1,-1-1 1,0 0-1,0-1 1,0 0-1,-1 0 0,0-1 1,9-8-1,0 0-112,-2 0 1,0-2-1,0 0 0,-1 0 0,18-31 0,-21 29 32,-1-2 0,10-26 0,-7 9-178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14267,'13'1'276,"1"1"1,-1 1-1,0 0 1,0 0-1,0 2 1,0-1-1,21 12 0,-31-14-185,0 0-1,0-1 0,0 1 1,0 0-1,-1 1 0,1-1 1,-1 0-1,1 1 0,-1-1 1,0 1-1,0 0 0,0 0 1,0 0-1,0 0 0,-1 0 1,1 0-1,-1 0 0,0 0 1,0 1-1,0-1 0,0 0 1,-1 1-1,1-1 0,-1 1 1,0-1-1,0 1 0,0-1 1,-1 1-1,1-1 1,-1 0-1,0 1 0,0-1 1,0 0-1,-3 7 0,-26 39 1677,29-48-1754,1-1 0,0 0-1,0 0 1,0 0 0,0 0-1,0 0 1,-1 1 0,1-1-1,0 0 1,0 0 0,0 0-1,0 0 1,0 1 0,0-1-1,0 0 1,0 0 0,0 0 0,-1 1-1,1-1 1,0 0 0,0 0-1,0 0 1,0 1 0,0-1-1,0 0 1,0 0 0,0 0-1,1 1 1,-1-1 0,0 0-1,0 0 1,0 0 0,0 0-1,0 1 1,0-1 0,0 0 0,0 0-1,0 0 1,1 1 0,-1-1-1,0 0 1,0 0 0,0 0-1,0 0 1,1 0 0,10-2 186,14-10-163,-11 2-28,-1 0 1,-1-1-1,1-1 0,-2 0 1,0-1-1,0 0 0,-1-1 0,15-27 1,-12 16-2,-2 1 1,-1-2-1,-1 1 1,9-46-1,-14 58-21,-1 12-10,4 20-35,0 3 16,-5-17 37,0 0 0,1-1 0,0 1 0,0-1 0,0 0 0,0 0 0,1 0 1,-1 0-1,1-1 0,0 1 0,0-1 0,1 0 0,-1-1 0,1 1 0,-1 0 0,1-1 0,0 0 0,8 2 0,-6-3 4,-1 0-1,1-1 1,-1 1-1,1-1 1,0-1 0,-1 1-1,1-1 1,-1 0-1,1-1 1,-1 0-1,0 0 1,0 0 0,1-1-1,8-5 1,0 0 5,-2-1 0,1 0 0,-1-1 0,0-1 0,-1 0 0,0 0 0,-1-2 0,-1 1 0,0-1 0,0-1 0,-1 1 0,-1-2 0,0 1 0,-1-1 0,8-25 0,-14 36-8,-1 0 0,1 1 0,0-1 0,-1 0 0,0 1 0,0-1 1,0 0-1,0 1 0,-1-1 0,1 0 0,-1 1 0,0-1 0,0 1 0,-3-7 1,3 9 1,1 0 0,-1 0 0,0 0 0,1 0 0,-1 0 0,0 0 0,0 0 1,0 0-1,0 1 0,0-1 0,0 0 0,0 1 0,0-1 0,0 0 0,0 1 1,0 0-1,-1-1 0,-1 0 0,1 1-1,0 0 0,0 0 0,0 0 0,0 1 0,0-1 0,0 0 0,0 1 0,0 0 0,0-1 0,0 1 0,0 0 0,0 0 0,0 0 0,-2 1 0,-3 4-1,0-1 0,1 1 1,-1 0-1,1 0 0,1 0 1,-1 1-1,1 0 1,0 0-1,1 1 0,0-1 1,-5 11-1,6-10 10,0-1 1,0 0-1,1 1 1,0 0-1,0-1 0,1 1 1,0 0-1,0 0 1,1 0-1,0-1 1,1 1-1,1 13 0,0-17-33,-1 0 0,1 0 0,0 0 0,0 0-1,0 0 1,0-1 0,1 1 0,0-1 0,-1 1-1,1-1 1,0 0 0,1 0 0,-1-1 0,0 1-1,1-1 1,0 1 0,-1-1 0,1 0 0,0 0 0,0-1-1,0 1 1,0-1 0,5 1 0,10 2-276,-1-1 1,1-1-1,34 0 1,-51-2 285,32 0-318,0-1 0,0-2 0,0-2 0,0-1 0,-1-1 0,49-19-1,-77 25 473,-1-1-1,1 0 0,-1 0 0,0 0 0,0 0 1,0-1-1,0 0 0,0 0 0,0 0 1,-1 0-1,5-6 0,-6 6 27,-1 1 1,0-1-1,0 1 1,0-1-1,0 0 0,0 0 1,-1 1-1,1-1 1,-1 0-1,0 0 1,1 1-1,-1-1 0,-1 0 1,1 0-1,0 0 1,-1 1-1,1-1 1,-1 0-1,0 0 0,0 1 1,-1-4-1,-43-87 3082,32 70-3005,1 0-1,2-1 1,-12-37-1,21 59-304,0 0 0,1 0-1,0 0 1,-1 0 0,1 0-1,0 1 1,0-1 0,0 0-1,0 0 1,0 0-1,0 0 1,1 0 0,-1 0-1,1 0 1,-1 1 0,1-1-1,1-2 1,-1 3 1,0-1 0,0 1 0,1 0 0,-1 0 0,1 0 0,-1 0 0,1 0 0,-1 0 0,1 0 0,0 0 1,-1 1-1,1-1 0,0 1 0,-1-1 0,1 1 0,0 0 0,0-1 0,3 1 0,29 0-372,10 1-157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18412,'1'4'110,"0"0"-1,0 0 1,0 0-1,1 0 1,-1 0 0,1 0-1,0-1 1,0 1 0,1-1-1,-1 1 1,1-1-1,-1 0 1,1 0 0,0 0-1,0 0 1,1-1 0,-1 1-1,0-1 1,1 0-1,0 0 1,-1 0 0,1 0-1,4 0 1,0 1-58,0 0-1,1-1 1,-1 0 0,1-1 0,-1 0 0,1 0-1,-1-1 1,1 0 0,-1-1 0,10-1 0,-5-1 18,1-1 0,-1 0 0,0 0 1,-1-2-1,1 0 0,-1 0 1,14-11-1,-6 3 139,-1-1 0,0-1-1,19-21 1,-38 36-201,0 1-1,0 0 1,0-1-1,1 1 0,-1 0 1,0-1-1,0 1 1,1 0-1,-1-1 0,0 1 1,1 0-1,-1 0 1,0-1-1,1 1 0,-1 0 1,0 0-1,1 0 1,-1 0-1,0-1 1,1 1-1,-1 0 0,0 0 1,1 0-1,-1 0 1,1 0-1,-1 0 0,0 0 1,1 0-1,-1 0 1,1 0-1,-1 0 1,0 0-1,1 1 0,3 12 65,-8 28-107,4-37 48,-3 22 31,-24 276 1271,26-264-1071,3 0 0,1 0 0,2 0 0,1-1 0,2 0 0,14 38 0,-1-27-127,-15-35-50,0 0 0,-1 0-1,-1 0 1,5 18 0,-9-31-58,0 0 0,0 1 0,0-1 0,0 0 0,1 1 0,-1-1 0,0 1 0,0-1 0,0 0 0,0 1 0,0-1 0,0 0 0,0 1 0,0-1 0,0 1 0,0-1 0,0 0 0,0 1 0,0-1-1,-1 0 1,1 1 0,0-1 0,0 0 0,0 1 0,0-1 0,-1 0 0,1 1 0,0-1 0,0 0 0,0 0 0,-1 1 0,1-1 0,0 0 0,-1 0 0,1 1 0,0-1 0,-1 0 0,1 0 0,0 0 0,-1 0 0,1 1 0,-2-2 12,1 1 1,0 0-1,0-1 0,0 1 0,0-1 1,-1 1-1,1-1 0,0 0 0,0 0 1,0 1-1,0-1 0,0 0 0,0-1 1,-8-8 52,0-1 1,1 1 0,0-2 0,1 1-1,-7-16 1,0-3-221,-10-35 1,16 38-212,1-1 1,1 0-1,1 0 0,2 0 1,0-1-1,2 1 0,2 0 1,0-1-1,2 1 1,1 0-1,14-52 0,7 11-588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30 192 18948,'0'0'49,"0"0"0,0 0-1,0 0 1,0-1 0,0 1 0,0 0 0,0 0-1,0 0 1,0-1 0,0 1 0,0 0 0,0 0-1,0 0 1,0-1 0,0 1 0,0 0 0,0 0 0,0 0-1,0-1 1,0 1 0,0 0 0,0 0 0,-1 0-1,1-1 1,0 1 0,0 0 0,0 0 0,0 0-1,0 0 1,0-1 0,-1 1 0,1 0 0,0 0-1,0 0 1,0 0 0,-1 0 0,1 0 0,0 0-1,0 0 1,0-1 0,-1 1 0,1 0 0,0 0-1,-1 0 1,-4 11 1098,-2 21 119,1 14-818,2 0 1,1 1-1,8 83 1,-4-123-427,0-1 0,0 0 1,0 0-1,1 0 0,2 7 0,-4-12-22,1-1 0,-1 1 0,0 0-1,0 0 1,1-1 0,-1 1 0,1 0-1,-1-1 1,0 1 0,1 0 0,-1-1 0,1 1-1,0-1 1,-1 1 0,1-1 0,-1 1-1,1-1 1,0 1 0,-1-1 0,1 1-1,0-1 1,0 0 0,-1 0 0,1 1-1,0-1 1,0 0 0,-1 0 0,1 0-1,0 0 1,0 0 0,0 0 0,-1 0-1,1 0 1,0 0 0,0 0 0,-1 0-1,1 0 1,0-1 0,0 1 0,-1 0-1,1-1 1,0 1 0,0 0 0,-1-1 0,1 1-1,-1-1 1,1 1 0,0-1 0,-1 1-1,2-2 1,2-3-36,1 0 0,-1 0 0,0 0 1,0-1-1,-1 0 0,1 0 0,-1 0 0,-1 0 0,1 0 0,2-9 0,1-9-209,6-34 0,-6 19-395,1-48 0,-6 71 253,-1 0-1,-1 0 1,-1 0-1,0 0 0,-8-28 1,14 54 295,0 0 1,0 0 0,1-1-1,1 0 1,-1 0-1,13 14 1,-14-17 181,1-1 0,0-1-1,0 1 1,0-1 0,0 0 0,1 0 0,0 0-1,0-1 1,0 0 0,0 0 0,0 0 0,1-1-1,11 3 1,-11-4 9,0 0 0,1-1 1,-1 0-1,0 0 0,1-1 0,-1 1 0,0-2 0,0 1 0,1-1 0,-1 0 0,-1 0 0,1-1 0,0 0 0,0 0 0,-1-1 0,0 0 1,0 0-1,0 0 0,0-1 0,8-8 0,-10 8-73,0 0-1,0 0 1,0 0 0,-1 0 0,1-1 0,-1 1 0,-1-1-1,1 0 1,-1 0 0,0 0 0,0 0 0,-1 0 0,1 0 0,-2-1-1,1 1 1,-1 0 0,0-1 0,0 1 0,0-1 0,-1 1-1,0 0 1,0 0 0,-5-13 0,5 16-46,0 0 1,-1 0 0,0 0-1,1 0 1,-1 0-1,0 0 1,0 0 0,-1 0-1,1 1 1,0-1-1,-1 1 1,-3-3-1,5 4 8,-1 1 0,1-1 0,-1 0-1,1 0 1,-1 1 0,1-1 0,-1 1-1,0-1 1,1 1 0,-1 0-1,0 0 1,1 0 0,-1 0 0,0 0-1,1 0 1,-1 0 0,0 0-1,1 1 1,-1-1 0,0 1 0,1-1-1,-1 1 1,1 0 0,-1-1 0,1 1-1,-1 0 1,-1 2 0,-2 1-8,0 1 0,0 0 0,1 0 1,-1 1-1,1-1 0,0 1 0,1 0 1,0 0-1,0 0 0,0 0 0,0 1 1,1-1-1,-2 12 0,1-4 40,0 0 1,2 0-1,-1 0 0,2 0 1,1 27-1,0-36-8,0 0 0,0 0 0,0 0 0,1 0 0,0 0 0,0 0 0,0 0 0,0 0 0,1-1 0,0 1 0,0-1-1,0 0 1,7 8 0,-5-8-1,1 1 0,0 0 0,0-1 0,0 0 0,1-1 0,-1 1 0,1-1 0,14 4 0,-2-2-95,0-2 1,0 0 0,0-1 0,1 0 0,-1-2 0,34-3 0,-18-2-231,0 0 0,-1-2 0,43-15 0,-60 16 156,0 0 0,-1-2 0,0 0 0,0 0 0,-1-2 0,0 0 0,0 0 0,15-16 0,-21 19 711,-10 16 365,-1 4-481,2-11-395,1 0 0,-1-1 0,0 1-1,0 0 1,1 0 0,-1 0 0,1 0-1,0 0 1,0 0 0,-1-1 0,1 1-1,0 0 1,1-1 0,-1 1-1,0-1 1,0 1 0,1-1 0,-1 1-1,1-1 1,-1 0 0,1 0 0,-1 0-1,1 0 1,0 0 0,-1 0-1,1 0 1,0 0 0,0-1 0,0 1-1,0-1 1,0 1 0,0-1 0,0 0-1,2 0 1,7 1 26,-1 0 0,1-2 0,0 1 0,20-4 0,-3-3-74,0 0 0,-1-2 0,0-1 1,0-1-1,48-28 0,-39 17-58,-1-2 0,-1-1 0,43-43 0,-30 21-99,-45 45 696,-5-5-237,2-5-210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8072,'0'0'2749,"-7"8"-1105,-3 4-1264,1 0 1,1 1-1,0 0 1,1 0-1,0 0 0,1 1 1,-8 26-1,9-20-277,0 0 0,2 0-1,-3 40 1,22-79 180,-6 2-805,-1-1 0,-1 0 0,9-29 1,-16 42 174,-2 7 381,0 0 0,0 0 0,0 0 0,1 0 0,-1 0 0,0 1 0,1-1 1,-1 0-1,1 0 0,0 1 0,0-1 0,0 0 0,0 0 0,0 1 0,1-1 0,-1 0 1,1 0-1,-1 1 0,1-1 0,0 0 0,0 0 0,0 0 0,0 0 0,0 0 0,0 0 0,0 0 1,1 0-1,-1-1 0,1 1 0,-1 0 0,1-1 0,0 1 0,0-1 0,0 0 0,3 2 1,2 0 109,0-1 1,1 0 0,0-1-1,-1 0 1,1 0 0,0-1-1,-1 1 1,1-2 0,15-1-1,-15 0-94,0 0-1,0 0 1,-1-1-1,1 1 1,-1-2-1,0 1 1,1-1-1,-1 0 1,9-8-1,26-14-613,-45 29 491,0-1-1,0 0 1,1 1 0,-1-1 0,0 1-1,1 0 1,0 0 0,0 0 0,-2 4-1,0-1 596,1 0-1,0 1 0,0-1 1,0 0-1,1 1 0,0-1 0,-2 13 1,4-18-469,1 0 0,-1 0 0,1 0 0,-1 0 0,1 0 0,0 0 0,-1 0 0,1 0 0,0 0 0,0-1 0,0 1 0,0 0 0,-1-1 0,1 1 1,0 0-1,0-1 0,0 1 0,0-1 0,0 0 0,1 1 0,-1-1 0,0 0 0,0 1 0,0-1 0,0 0 0,0 0 0,0 0 0,0 0 0,1 0 0,0-1 0,47 1-5,-36 0-229,-11 0 35,28-3-1433,-29 3 1240,0 0 0,0 0 0,0-1 0,0 1 0,0 0 0,0-1 0,0 1 0,0-1 0,0 1 0,0-1 0,0 0 0,0 1 0,0-1 0,0 0 0,-1 1 0,1-1 0,0 0 0,-1 0 0,1 0 0,0 0 0,-1 0 0,1 0 0,0-1 1,0-10-5903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19492,'-13'-12'2289,"2"6"871,24 9-2616,0 5-384,11 0-744,6 4-352,9-3-256,8 3 792,1-7-248,3-1-297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18156,'-9'13'1739,"2"1"1,-8 19-1,9-16-1540,2 1 0,0-1 0,1 1 1,0-1-1,2 1 0,0 34 0,4-24-158,0-1 0,2 0 1,15 50-1,4-11-653,4-1-1,56 98 1,-81-160 580,13 26-342,-1 1 1,15 41 0,-27-63 405,0-1 0,-1 1 0,0 0 0,-1 0-1,0-1 1,0 1 0,0 0 0,-1 0 0,0 1 0,-1-1 0,0-1 0,0 1-1,-1 0 1,0 0 0,-4 11 0,5-16 42,0 0 1,-1-1-1,1 1 0,-1 0 0,0-1 1,0 1-1,0-1 0,0 1 0,0-1 0,-1 0 1,1 0-1,-1 0 0,1 0 0,-1-1 1,0 1-1,1-1 0,-1 1 0,0-1 1,0 0-1,0 0 0,0 0 0,0-1 0,0 1 1,-1-1-1,1 0 0,0 1 0,0-2 1,0 1-1,0 0 0,0 0 0,-5-2 1,0 0 76,0-1 0,1 1 0,0-1 0,-1-1 0,1 0 0,0 0 0,1 0 1,-1-1-1,1 1 0,0-2 0,-9-8 0,8 6-127,0-1 0,1 1 0,0-1 0,0-1 0,0 1 0,2-1 0,-1 0 0,1 0 0,0-1 0,1 1 0,1-1-1,-1 0 1,2 0 0,-1 1 0,2-1 0,-1 0 0,2-14 0,1 9-173,1 1 0,0-1 0,1 1 0,1-1 0,0 1 0,1 1 0,1-1 0,0 1 0,1 0 0,1 0-1,13-16 1,18-15-1192,2 1-1,79-62 0,-89 79 1106,32-26-576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2 390 13763,'6'-19'1867,"-6"18"-1737,0 0 0,0-1 0,0 1 1,1-1-1,-1 1 0,0 0 0,1 0 0,-1-1 0,1 1 0,0 0 0,-1-1 0,1 1 0,0 0 0,1-2 0,-2 3-128,1 0-1,-1 0 1,0 0-1,0 0 1,0 0-1,1 0 1,-1 1-1,0-1 1,0 0-1,0 0 1,0 0-1,1 0 1,-1 0-1,0 0 1,0 0-1,0 1 1,0-1-1,1 0 1,-1 0-1,0 0 1,0 0-1,0 1 1,0-1-1,0 0 1,0 0-1,0 0 1,0 1-1,0-1 1,0 0 0,0 0-1,1 0 1,-1 1-1,0-1 1,0 0-1,0 0 1,-1 0-1,1 1 1,0-1-1,0 0 1,0 0-1,0 0 1,0 1-1,0-1 1,-1 12 210,-5 20 401,1-13-173,2-1-1,-1 19 1,3-20-142,2 0 1,-1 0-1,2 0 0,1 0 1,0 0-1,6 18 0,-7-29-213,0 0 0,1 0 0,0 0 0,0 0 0,0 0 0,1-1 0,0 0 0,5 7 0,-6-9-49,0-1 0,1 1 0,-1-1 0,0 1 0,1-1 0,-1 0 0,1 0 0,0-1 0,0 1 0,0-1 0,-1 0 0,1 0 0,0 0 0,6 0 0,-4-1-13,0 0 0,1 0 0,-1-1 0,0 0 0,0 0 0,0-1 1,0 0-1,0 0 0,0 0 0,-1-1 0,1 0 0,-1 0 0,1 0 0,-1-1 0,0 1 0,5-6 0,2-3 1,0 1-1,-1-2 0,0 1 0,17-28 0,-17 22-11,-1 1 1,-1-2-1,0 1 1,-1-1-1,-2 0 1,1-1-1,-2 1 1,-1-1-1,0 0 1,-2-1-1,1-25 0,-6 34-11,-2 20-17,-2 19-15,5-13 24,1 0 1,1 0 0,1 0-1,0 0 1,1 0 0,0 0-1,1-1 1,0 1-1,2-1 1,6 16 0,-9-24 16,0 0 0,0-1 1,1 1-1,0-1 0,0 1 1,0-1-1,1 0 0,-1 0 1,1 0-1,0-1 0,0 1 1,0-1-1,1 0 0,-1 0 1,1 0-1,-1-1 0,1 0 1,0 0-1,0 0 0,0 0 1,0-1-1,1 0 0,-1 0 1,0 0-1,0-1 0,1 0 1,-1 0-1,0 0 0,9-2 1,-1-1 47,-1 0 0,0-1 0,0 0 0,0-1 0,-1-1 0,0 1 0,0-2-1,0 0 1,-1 0 0,0-1 0,0 0 0,-1-1 0,17-19 0,-18 19-1,0-1-1,-1 0 0,0-1 1,-1 1-1,0-2 0,0 1 1,-1 0-1,-1-1 0,0 0 1,-1 0-1,0 0 0,0-1 0,-2 1 1,1-14-1,-2 20-32,0 0 1,-1 0-1,0 0 0,-1 1 0,1-1 0,-1 0 0,0 1 1,0-1-1,-1 1 0,-3-7 0,4 10-20,1 0 0,0 1 0,0-1 0,-1 0 0,1 1 0,-1-1 0,0 1 0,1-1 0,-1 1 0,0 0 0,0-1-1,0 1 1,1 0 0,-1 0 0,-1 1 0,1-1 0,0 0 0,0 1 0,0-1 0,0 1 0,0 0 0,0-1 0,-1 1 0,1 0 0,0 0 0,0 1 0,0-1-1,-1 0 1,1 1 0,0-1 0,-2 2 0,2-2-5,0 1-1,0 0 1,1 0-1,-1 0 1,0 0-1,0 0 1,1 0-1,-1 0 1,1 1-1,-1-1 1,1 0 0,0 1-1,-1-1 1,1 1-1,0 0 1,0-1-1,0 1 1,0 0-1,0 0 1,0 0-1,1-1 1,-1 1-1,1 0 1,-1 0-1,1 0 1,0 0-1,0 0 1,0 0-1,0 0 1,0 0 0,0 0-1,0 0 1,1 0-1,-1 0 1,1 0-1,0 2 1,0 0-7,1 0 0,0 0 0,-1 0 0,2 0 0,-1 0 0,0 0 0,1 0 0,-1-1 0,1 0 0,0 1 0,0-1 1,1 0-1,-1 0 0,1-1 0,6 5 0,-1-4 4,-1 0 1,1 0-1,0-1 1,0 0 0,0-1-1,0 0 1,1 0-1,-1-1 1,0 0-1,0-1 1,0 0-1,0 0 1,0-1-1,0 0 1,0-1-1,0 0 1,0 0 0,-1-1-1,10-5 1,-4 1 15,-1 0 0,0 0 0,0-1 1,0-1-1,-1 0 0,-1-1 0,0 0 0,0-1 1,-1 0-1,13-21 0,-19 25 8,0 0 0,0 0-1,-1-1 1,0 1 0,-1-1 0,0 0-1,2-16 1,-3 20-7,-1 1 0,0-1 0,0 0 0,0 1 0,0-1 0,-1 0 1,0 1-1,0-1 0,0 1 0,-1-1 0,1 1 0,-1-1 0,0 1 0,0 0 0,-1 0 0,-4-6 0,7 9-12,-1 0-1,1 1 0,-1-1 1,0 0-1,1 1 1,-1-1-1,0 0 0,1 1 1,-1-1-1,0 1 0,0-1 1,1 1-1,-1 0 0,0-1 1,0 1-1,0 0 1,0-1-1,0 1 0,0 0 1,1 0-1,-1 0 0,0 0 1,0 0-1,0 0 0,0 0 1,0 0-1,0 0 1,-1 1-1,1 0-3,-1 0 1,1 0-1,-1 0 1,1 0-1,-1 1 0,1-1 1,0 0-1,0 1 1,0-1-1,0 1 0,0 0 1,0-1-1,-1 3 1,-2 5-11,1 0 0,0 1 0,0 0 1,-1 11-1,-1 10 0,3 1 1,0 0-1,5 44 1,-2-58-63,1 0 0,1-1 1,1 1-1,1-1 0,0 0 0,1 0 1,13 24-1,-17-37-4,0-1 1,0 1-1,0-1 1,0 0-1,0 0 1,1 0 0,-1 0-1,1 0 1,0-1-1,0 1 1,0-1-1,0 0 1,1 1-1,-1-2 1,0 1-1,1 0 1,7 2-1,-8-4 37,0 0-1,0 0 0,1 0 1,-1-1-1,0 1 1,1-1-1,-1 0 0,0 1 1,0-1-1,0-1 1,0 1-1,0 0 0,0-1 1,0 0-1,0 0 1,0 0-1,-1 0 0,1 0 1,-1 0-1,0 0 1,3-4-1,28-35-493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50 17484,'1'-2'168,"0"0"1,-1 1 0,1-1-1,-1 0 1,0 0 0,0 1 0,0-1-1,1 0 1,-2 0 0,1 0-1,0 1 1,0-1 0,-1 0-1,1 0 1,0 0 0,-1 1-1,0-1 1,0 0 0,1 1-1,-1-1 1,0 1 0,-2-3-1,2 3-71,-1 0-1,1 0 0,-1 0 1,0 0-1,1 1 0,-1-1 0,0 1 1,1-1-1,-1 1 0,0 0 1,0-1-1,1 1 0,-1 0 0,0 0 1,0 0-1,1 1 0,-1-1 0,0 0 1,1 1-1,-1-1 0,0 1 1,1-1-1,-1 1 0,-2 1 0,-5 3-34,1-1 0,1 1 0,-1 1-1,1 0 1,0 0 0,0 0 0,0 1-1,1 0 1,0 0 0,1 0 0,-1 1-1,2 0 1,-1 0 0,1 0 0,-4 9-1,2-3-50,1 1 0,1-1 0,0 1 0,0 0 0,2 0 0,-1 0 0,2 0 0,1 22 0,0-34-50,0 0-1,0 0 0,0 1 1,1-1-1,0 0 0,-1 0 1,1 0-1,0 0 0,1 0 1,-1 0-1,0-1 0,1 1 1,0 0-1,0 0 0,-1-1 0,2 0 1,-1 1-1,4 3 0,-3-5-53,0 1 0,0-1 0,0 1 0,0-1-1,0 0 1,0-1 0,0 1 0,1 0 0,-1-1 0,0 0-1,0 0 1,0 0 0,1 0 0,-1 0 0,0-1-1,0 1 1,0-1 0,6-2 0,8-3-108,-1-1 0,0 0-1,-1-1 1,25-17 0,15-16-522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14915,'-1'0'99,"0"0"1,1 0-1,-1 0 0,0 0 0,1 0 0,-1 0 1,0 0-1,0 0 0,1 0 0,-1 0 1,0 0-1,1 0 0,-1 1 0,0-1 0,1 0 1,-1 0-1,1 1 0,-1-1 0,0 0 0,1 1 1,-1-1-1,1 1 0,-1-1 0,1 1 0,-1-1 1,1 1-1,-1 0 0,-17 18 406,16-18-351,-14 18 1082,0 1 1,-24 41-1,34-51-1059,1 0 1,0 1-1,0 0 0,1 0 1,1 0-1,0 0 0,0 0 1,-1 20-1,4-30-161,0 0 0,-1 1 0,1-1 0,0 1 1,1-1-1,-1 0 0,0 1 0,0-1 0,1 0 0,-1 1 0,0-1 0,1 0 0,-1 1 1,1-1-1,0 0 0,-1 0 0,1 0 0,0 0 0,0 1 0,0-1 0,0 0 0,0 0 0,1 1 1,0-2-4,0 1 1,-1 0 0,1-1 0,0 1 0,0-1-1,0 0 1,0 0 0,0 1 0,-1-1 0,1 0 0,0-1-1,0 1 1,0 0 0,3-1 0,6-3-8,-1 1 0,0-1 0,0-1 0,13-7 0,50-35-209,-42 26 3,35-18 0,-64 38 181,0 0 0,0 0 1,1 0-1,-1 0 0,0 0 0,1 1 0,-1-1 0,1 1 0,-1-1 0,4 1 0,-5 0 18,0 1 1,0-1-1,1 0 1,-1 0-1,0 1 1,0-1-1,0 0 1,0 1 0,0 0-1,0-1 1,0 1-1,0-1 1,0 1-1,0 0 1,0 0-1,1 1 1,0 1 56,0 1 0,0-1 0,0 1 0,-1 0 0,1 0 0,-1 0 0,0 0 0,0 0 0,0 0 0,0 6 0,-1-10-37,0 1 0,0-1-1,0 1 1,1-1 0,-1 1-1,0 0 1,0-1 0,0 1-1,1-1 1,-1 1-1,0-1 1,1 0 0,-1 1-1,1-1 1,-1 1 0,0-1-1,1 1 1,-1-1-1,1 0 1,-1 1 0,1-1-1,-1 0 1,1 0 0,-1 1-1,1-1 1,-1 0 0,1 0-1,-1 0 1,1 0-1,0 0 1,-1 0 0,1 0-1,-1 0 1,1 0 0,-1 0-1,1 0 1,0 0 0,-1 0-1,1 0 1,-1 0-1,1 0 1,-1-1 0,1 1-1,-1 0 1,1 0 0,-1-1-1,1 1 1,0-1 0,31-19 328,-25 15-277,12-8 58,3-3-104,1 2 0,25-12 0,-42 22-57,1 1 0,0 1 0,-1 0 0,1 0 0,0 0 0,1 1 0,-1-1 0,0 2 0,0-1 0,0 1 0,1 0 0,10 2 0,-15-1 6,0 0-1,0 0 1,0 0-1,0 0 1,0 1-1,0-1 1,-1 1-1,1 0 1,-1 0-1,1 0 1,-1 0-1,0 0 1,0 0-1,0 1 1,0-1-1,0 1 1,0-1-1,-1 1 1,1 0-1,-1-1 1,0 1-1,0 0 1,0 0-1,0 0 1,0 0 0,-1 0-1,1 4 1,-1-7 42,0 0 0,0 0 0,0 0 1,0 0-1,0 1 0,0-1 1,0 0-1,0 0 0,0 0 1,0 0-1,-1 0 0,1 0 0,0 0 1,0 1-1,0-1 0,0 0 1,0 0-1,0 0 0,0 0 1,0 0-1,0 0 0,-1 0 0,1 0 1,0 0-1,0 1 0,0-1 1,0 0-1,0 0 0,0 0 1,-1 0-1,1 0 0,0 0 0,0 0 1,0 0-1,0 0 0,0 0 1,-1 0-1,1 0 0,0 0 1,0 0-1,0 0 0,0 0 0,0 0 1,0-1-1,-1 1 0,1 0 1,0 0-1,0 0 0,0 0 1,0 0-1,0 0 0,-1 0 0,-5-6-5,7-4 60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200 441 16676,'0'0'74,"0"-1"0,0 1 0,1 0 0,-1 0 0,0-1 1,0 1-1,1 0 0,-1-1 0,0 1 0,0 0 0,0-1 1,0 1-1,1 0 0,-1-1 0,0 1 0,0-1 0,0 1 1,0 0-1,0-1 0,0 1 0,0-1 0,0 1 0,0 0 1,0-1-1,0 1 0,0 0 0,0-1 0,-1 1 0,1-1 1,0 1-1,0 0 0,0-1 0,-1 1 0,-13-6 1485,10 5-1269,0 1 1,0 0-1,-1 0 0,1 0 0,0 0 0,-6 2 1,3 0-144,0 1 0,1 0 1,-1 1-1,1-1 1,0 1-1,0 1 0,0-1 1,1 1-1,0 0 1,-8 8-1,2 0 61,1 0 0,1 1-1,-13 23 1,18-29-116,0 1 1,0 0-1,1 0 0,0 0 1,0 0-1,0 11 0,2-18-76,1 0 0,0-1 0,-1 1 1,1 0-1,0 0 0,0-1 0,0 1 0,0 0 0,1 0 0,-1-1 0,0 1 0,1 0 1,-1-1-1,1 1 0,0 0 0,0-1 0,-1 1 0,1-1 0,0 1 0,0-1 1,0 1-1,1-1 0,-1 0 0,0 0 0,0 1 0,1-1 0,-1 0 0,1 0 0,-1 0 1,1-1-1,-1 1 0,1 0 0,-1 0 0,1-1 0,0 1 0,-1-1 0,1 1 1,0-1-1,0 0 0,-1 0 0,3 0 0,7 0-17,-1-1-1,0 0 1,0-1 0,0 0 0,0 0-1,0-1 1,0-1 0,0 1 0,17-11-1,-7 3-26,0-2-1,-1 0 1,24-22-1,-30 24 1,0-1 0,-1-1 0,-1 1 0,0-2 0,-1 0 0,0 0 0,-1-1 0,-1 0 0,-1 0 0,0-1 0,8-26 0,-14 40 17,-1-1 0,0 0 0,1 0 0,-1 0 0,0 1-1,-1-1 1,1 0 0,0 0 0,-2-3 0,2 5 8,0 1-1,0-1 1,0 1 0,0-1-1,-1 1 1,1 0-1,0-1 1,0 1 0,-1 0-1,1-1 1,0 1 0,-1 0-1,1-1 1,0 1 0,-1 0-1,1-1 1,0 1-1,-1 0 1,1 0 0,0-1-1,-1 1 1,1 0 0,-1 0-1,0 0-1,0 0 0,0 0-1,0 0 1,0 0 0,1 1 0,-1-1-1,0 0 1,0 1 0,0-1 0,1 0-1,-1 1 1,0-1 0,1 1 0,-1-1-1,0 1 1,1 0 0,-1-1-1,0 2 1,-3 3 7,0 0 0,1 1 0,0 0 0,0-1 0,0 1 0,1 1 0,0-1 0,0 0 0,0 0 1,1 1-1,0-1 0,-1 11 0,2-14 7,0-1 0,0 1 0,0-1 0,0 0 0,1 1 0,-1-1 0,1 0 1,-1 1-1,1-1 0,0 0 0,0 0 0,0 1 0,0-1 0,0 0 0,3 4 0,-2-5-3,0 0 1,-1 0-1,1 0 0,-1 0 0,1 0 0,0-1 0,0 1 0,0 0 0,-1-1 0,1 1 0,0-1 0,0 0 0,0 0 0,0 1 0,0-1 0,0-1 0,0 1 0,-1 0 0,1 0 0,0-1 0,0 1 0,0-1 1,2 0-1,6-3 2,-1 0 1,0 0 0,0-1 0,-1 0-1,1 0 1,-1-1 0,0-1 0,0 1-1,-1-1 1,0 0 0,0-1 0,-1 1-1,8-13 1,2-5 3,-1 0 1,-1-1-1,13-37 1,14-51-14,-37 97-15,0 0-1,-1 0 1,0 0-1,-1 0 0,-1-18 1,-3 22-12,-3 11-12,4 4 35,0-1 1,0 1-1,-1-1 0,1 1 0,0 0 0,1-1 0,-1 1 0,0 0 0,0 0 0,0 3 0,-9 28 53,3 0-1,0 1 0,-3 62 1,8-42 96,10 94 0,2-89-98,2-1 1,3 0 0,26 63 0,0 3-126,-40-120 77,7 24-19,-8-27 29,1 0 0,-1-1-1,0 1 1,0 0 0,1 0 0,-1 0-1,0 0 1,0 0 0,0 0-1,0 0 1,0 0 0,0 0 0,-1 0-1,1 0 1,0 0 0,0 0 0,-1 0-1,1 0 1,-1 2 0,0-4 9,0 1 0,0-1 0,0 1 1,0-1-1,0 1 0,0-1 0,1 0 0,-1 1 1,0-1-1,0 0 0,1 0 0,-1 1 0,1-1 1,-1 0-1,0 0 0,1 0 0,0 0 1,-1 0-1,1 0 0,-1-1 0,-21-44 435,-17-52 0,31 72-390,0 0 1,2-1-1,-5-47 1,10 69-101,1 0 0,0 0 1,0 0-1,1 0 1,-1 0-1,1 0 0,0 0 1,1 1-1,-1-1 0,1 0 1,0 1-1,0-1 0,4-6 1,2 1-180,0 0 0,1 1 0,18-17 0,8-6 6,4-10-70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37 14403,'0'-1'331,"0"-1"0,0 0 0,0 0 0,0 0 0,-1 0 1,1 0-1,0 0 0,-1 0 0,1 0 0,-1 1 0,0-1 0,0 0 0,1 0 0,-1 1 0,-2-4 0,2 4-147,-1 1 0,1-1 0,0 1 0,0-1 0,0 1 0,-1-1 0,1 1 0,0 0 0,0 0 0,-1 0 0,1 0-1,0-1 1,-1 2 0,1-1 0,0 0 0,0 0 0,-1 0 0,1 1 0,0-1 0,0 0 0,-1 1 0,1-1 0,0 1 0,0 0 0,-2 0 0,-3 3 70,0 0 1,0 0-1,1 0 1,-1 0-1,1 1 1,0 0-1,0 0 1,1 1 0,-1-1-1,-5 11 1,0 1-99,0 1 0,-10 27 0,14-31-112,1 1-1,-5 27 0,9-38-48,0 1-1,1-1 1,0 1 0,-1 0-1,1-1 1,1 1 0,-1-1-1,1 1 1,0-1-1,0 1 1,0-1 0,0 1-1,4 6 1,-4-10-35,1 1-1,-1 0 1,1 0 0,-1-1 0,1 1-1,0-1 1,0 0 0,0 1-1,0-1 1,0 0 0,0 0 0,0 0-1,0-1 1,0 1 0,1 0 0,-1-1-1,0 1 1,0-1 0,1 0-1,-1 0 1,0 0 0,1 0 0,-1 0-1,0 0 1,0-1 0,1 1 0,3-2-1,6-1-361,0-1 1,-1 0-1,22-12 0,-1-2-138,54-39 1,-22 5-176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155 195 16716,'-23'23'1767,"2"1"1,-31 43 0,43-54-1511,1 0 0,1 0 0,1 1 0,0 0 0,0 0 0,1 1 0,-4 25-1,8-37-232,0 0-1,1 0 1,0 0-1,0-1 1,-1 1-1,2 0 1,-1 0-1,0 0 1,0-1-1,1 1 1,0 0-1,0 0 1,-1-1-1,1 1 1,1 0-1,-1-1 1,0 1-1,1-1 1,-1 0-1,1 1 1,0-1-1,0 0 1,0 0-1,0 0 1,3 2-1,-2-3-12,-1 1 0,1-1-1,0 0 1,-1-1-1,1 1 1,0 0 0,0-1-1,0 0 1,0 1-1,0-1 1,0 0 0,0-1-1,0 1 1,-1 0 0,1-1-1,0 0 1,0 1-1,0-1 1,-1 0 0,1-1-1,0 1 1,-1 0-1,1-1 1,3-2 0,4-4 15,-1 1 1,0-1-1,-1 0 1,0-1-1,0 0 1,-1 0-1,0-1 1,-1 0 0,1 0-1,-2-1 1,0 1-1,0-1 1,-1 0-1,0-1 1,-1 1-1,0 0 1,-1-1-1,-1 0 1,0 0 0,0-18-1,-1 27-14,0 0-1,-1 0 0,0 0 1,1 0-1,-1 0 1,0 0-1,0 0 1,0 0-1,-1 0 1,1 1-1,-1-1 0,0 0 1,-2-2-1,3 4-7,1 1 0,-1-1 0,0 0 0,0 1 0,0-1 0,0 0 0,0 1 0,0-1 0,0 1 0,0 0 0,0-1 0,0 1 0,0 0 0,0 0 0,0 0 0,0-1 0,-1 1 0,1 0 0,0 0 0,0 1 0,0-1 0,0 0 0,0 0-1,0 0 1,0 1 0,0-1 0,0 1 0,0-1 0,0 1 0,0-1 0,0 1 0,0-1 0,0 1 0,0 0 0,1-1 0,-1 1 0,0 0 0,0 0 0,1 0 0,-2 1 0,0 1 6,-1 0 0,1 0 1,0 0-1,0 1 0,0-1 0,1 0 0,-1 1 1,1 0-1,0-1 0,0 1 0,0 0 1,0-1-1,1 1 0,0 0 0,-1 0 1,1-1-1,1 1 0,-1 0 0,1 5 1,0-6-5,-1-1 0,1 1 0,0-1 0,0 1 0,0-1 0,0 0 0,0 1 0,0-1 0,1 0 0,-1 0 1,1 0-1,-1 0 0,1 0 0,0 0 0,0 0 0,0-1 0,0 1 0,0 0 0,0-1 0,0 0 1,1 0-1,-1 1 0,0-2 0,1 1 0,-1 0 0,1 0 0,-1-1 0,5 1 0,1-1-9,-1 0 0,1-1 0,0 0 0,0 0 0,-1-1-1,1 0 1,-1-1 0,0 1 0,1-1 0,-1-1 0,-1 1 0,1-1-1,7-6 1,8-6-112,0-1 0,26-28 0,-45 42 100,6-5-83,-1 0 1,0-1-1,0 0 1,-1 0-1,0-1 1,0 0-1,9-21 1,-16 31 92,1 0 1,-1 0-1,0 0 0,0-1 0,0 1 1,0 0-1,1 0 0,-1-1 1,0 1-1,0 0 0,0 0 1,0 0-1,0-1 0,0 1 0,0 0 1,0-1-1,0 1 0,0 0 1,0 0-1,0-1 0,0 1 0,0 0 1,0 0-1,0-1 0,0 1 1,0 0-1,0 0 0,0-1 0,-1 1 1,1 0-1,0 0 0,0 0 1,0-1-1,0 1 0,0 0 1,-1-1-1,-8 8-2,-9 14 181,12-11-48,0 0-1,1 0 0,0 1 0,0-1 1,-3 14-1,7-20-74,0 0 0,0-1 0,0 1 0,0 0-1,0 0 1,1 0 0,0 0 0,0-1 0,0 1 0,0 0 0,1 0 0,0 0 0,-1 0 0,1-1 0,1 1 0,-1 0 0,0-1-1,4 7 1,-3-8-37,0 0 0,0-1 0,0 1 0,0-1 0,0 1-1,0-1 1,0 0 0,0 0 0,1 0 0,-1 0 0,0 0-1,1 0 1,-1-1 0,1 1 0,-1-1 0,0 0 0,1 0 0,-1 0-1,1 0 1,-1 0 0,1 0 0,-1-1 0,1 1 0,-1-1-1,4-1 1,6-2-15,0 0 0,-1-1-1,17-9 1,-9 2-90,0 0 1,27-25-1,-13 10-181,-27 21 37,-9 6 114,-10 9 25,12-6 92,-1-1 1,0 0 0,1 1-1,-1 0 1,1-1-1,0 1 1,0 0-1,0-1 1,0 1 0,0 0-1,1 0 1,-1 0-1,1 0 1,0 4-1,0-6 6,0 1-1,1-1 0,-1 1 0,1-1 0,0 1 0,-1-1 0,1 0 0,0 1 0,0-1 0,-1 0 1,1 1-1,0-1 0,0 0 0,1 0 0,-1 0 0,0 0 0,0 0 0,0 0 0,1-1 0,-1 1 0,0 0 1,1 0-1,-1-1 0,1 1 0,-1-1 0,1 0 0,-1 1 0,1-1 0,1 0 0,12 2-76,0 0-1,0-1 0,0-1 1,0-1-1,-1 0 0,29-6 1,84-29-632,-122 35 750,0-1 1,0 0-1,0 0 1,-1 0-1,1 0 1,-1-1-1,1 0 1,4-3-1,-8 5 4,-1 0-1,1 0 0,0 0 1,-1 0-1,1 1 0,-1-1 0,1 0 1,-1 0-1,1 0 0,-1 0 0,0-1 1,1 1-1,-1 0 0,0 0 0,0 0 1,0 0-1,0-1 0,0 0 52,0-1-1,-1 1 0,1 0 1,-1 0-1,0 0 0,0 0 1,0 0-1,0 0 0,0 0 1,0 0-1,-2-2 0,-118-178 2913,121 182-3009,0 0 0,0 0-1,-1-1 1,1 1 0,0 0-1,0 0 1,0-1 0,0 1-1,0 0 1,0 0 0,-1 0-1,1-1 1,0 1 0,0 0-1,0 0 1,0-1 0,0 1-1,0 0 1,0 0 0,0-1-1,0 1 1,0 0 0,0 0-1,0-1 1,0 1-1,1 0 1,-1 0 0,0-1-1,0 1 1,0 0 0,0 0-1,0-1 1,0 1 0,1 0-1,-1 0 1,0 0 0,0 0-1,0-1 1,1 1 0,-1 0-1,0 0 1,0 0 0,0 0-1,1 0 1,-1-1 0,0 1-1,0 0 1,1 0 0,-1 0-1,0 0 1,0 0-1,1 0 1,-1 0 0,0 0-1,0 0 1,1 0 0,-1 0-1,13 2-168,153 41-4945,-139-38 3875,0-1-1,1-1 1,0-2-1,32-2 1,-17-5-121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34 16147,'1'0'118,"-1"-1"-1,1 1 0,-1-1 0,0 1 0,1-1 1,-1 1-1,1-1 0,-1 1 0,0-1 0,0 0 1,1 1-1,-1-1 0,0 1 0,0-1 0,0 0 0,0 1 1,0-1-1,1 0 0,-1 1 0,0-1 0,-1 0 1,1 1-1,0-1 0,0 0 0,0 1 0,0-1 1,0 1-1,-1-1 0,1-1 0,-1 1 74,0 0 0,-1 0 0,1 0 0,0 1 0,0-1 0,0 0 0,-1 0 0,1 1-1,0-1 1,-1 0 0,1 1 0,-3-1 0,-4-1 427,0 1-1,0 0 0,-15 0 1,11 2-468,0 0 1,1 1-1,-1 0 1,0 1-1,1 0 1,-1 0-1,1 2 1,0-1-1,0 2 1,0-1-1,1 1 1,0 1-1,-17 14 1,26-20-143,-1 0 0,1 1 0,-1-1 0,1 1 0,-1 0 1,1-1-1,0 1 0,0 0 0,0 0 0,0 0 0,0 0 1,0 0-1,1 0 0,-1 3 0,1-4-18,0 0-1,0 0 1,0 1 0,0-1-1,0 0 1,1 0-1,-1 0 1,0 0 0,1 0-1,-1 0 1,1 0-1,0 0 1,-1 0 0,1 0-1,-1 0 1,1 0 0,0-1-1,0 1 1,0 0-1,0 0 1,-1-1 0,1 1-1,0-1 1,0 1 0,0-1-1,0 1 1,0-1-1,2 1 1,12 4-324,0-1 0,0-1 0,0 0 1,0-1-1,29-1 0,-8 1-258,-1 1 35,64 6-1049,-85-7 1416,0 1 0,-1 0 0,1 1 0,22 10 0,-34-14 230,0 1-1,0 0 1,-1 0-1,1 0 1,0 0 0,-1 0-1,1 0 1,-1 0-1,1 0 1,-1 1-1,1-1 1,-1 1 0,0-1-1,0 1 1,0-1-1,0 1 1,2 3-1,-3-4 25,0 0-1,0 0 1,0 0-1,0 0 1,0 1-1,-1-1 1,1 0-1,0 0 0,0 0 1,-1 0-1,1 0 1,-1 0-1,1 0 1,-1 0-1,1 0 1,-1 0-1,0 0 0,1 0 1,-1 0-1,0 0 1,-1 1-1,-5 3 369,-1 1 0,1-1 0,-1-1 0,0 1 0,-13 4 0,8-3-256,1-2 1,-1 0 0,0 0-1,0-1 1,0-1 0,-1 0-1,1-1 1,-1 0 0,1-1-1,-22-3 1,33 3-217,1 0-1,-1 0 1,1-1 0,0 1 0,-1-1-1,1 1 1,-1-1 0,1 1 0,0-1-1,0 0 1,-1 0 0,1 0 0,0 1-1,0-1 1,0 0 0,0 0 0,0-1-1,0 1 1,0 0 0,0 0 0,0 0-1,1-1 1,-1 1 0,0 0 0,1-1-1,-1 1 1,1 0 0,0-1 0,-1 1-1,1-1 1,0 1 0,0-1 0,0 1-1,0-1 1,0 1 0,0-1 0,0 1-1,1 0 1,-1-1 0,0 1 0,1-1-1,-1 1 1,1 0 0,0-1 0,-1 1-1,1 0 1,0 0 0,1-3-1,15-17-563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18420,'25'-9'1331,"-1"-2"1,0 0-1,-1-2 0,0-1 1,33-26-1,-8 6-637,-33 24-586,0 0 1,-1-2-1,0 1 1,18-21 0,-31 31-107,0 1 1,-1-1-1,1 0 0,0 1 1,-1-1-1,1 0 1,0 0-1,-1 0 1,1 0-1,-1 0 1,1 0-1,-1 0 1,0 0-1,1 0 1,-1 0-1,0 0 1,0 0-1,0 0 1,0 0-1,1 0 1,-1 0-1,-1 0 1,1 0-1,0 0 1,0 0-1,0 0 1,0 0-1,-1 0 1,1 0-1,-1 0 0,1 0 1,0 1-1,-2-2 1,1 1 0,0 0-1,-1 0 1,1 0 0,-1 0-1,0 1 1,1-1-1,-1 1 1,1-1 0,-1 1-1,0 0 1,1 0 0,-1-1-1,0 1 1,0 0 0,1 0-1,-1 1 1,0-1 0,1 0-1,-4 1 1,-6 3 11,1-1 1,-1 2-1,1-1 0,-1 1 1,2 1-1,-1 0 0,1 0 1,-1 1-1,-9 10 0,9-8 14,0 1-1,1 0 1,0 1-1,0 0 0,1 0 1,1 1-1,-9 17 1,14-24-8,0 0 0,0 0 1,0 1-1,1-1 1,0 0-1,0 1 1,0 0-1,1-1 0,-1 1 1,1-1-1,1 1 1,1 10-1,-1-13-34,0 0 1,0 0-1,0 0 0,1 0 1,-1 0-1,1 0 0,0 0 1,0 0-1,0-1 0,0 1 0,1-1 1,-1 1-1,0-1 0,1 0 1,0 0-1,0 0 0,-1 0 1,1-1-1,0 1 0,0-1 1,1 0-1,3 2 0,6 0-102,0 0 0,1 0 0,-1-1 0,1-1-1,-1-1 1,1 1 0,-1-2 0,27-4 0,24-10-168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7207,'0'0'7463,"48"20"-14926,-30-7 1025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219 230 17300,'-2'-3'202,"0"-1"-1,-1 1 1,1 0 0,-1 0 0,0 0 0,1 1-1,-1-1 1,-1 1 0,1-1 0,0 1 0,0 0-1,-1 0 1,1 1 0,-1-1 0,0 1 0,1-1-1,-1 1 1,0 1 0,0-1 0,0 0 0,0 1-1,0 0 1,-5 0 0,4 0-89,-1 0 1,0 1-1,1 0 0,-1 0 0,0 1 0,1-1 1,0 1-1,-1 0 0,1 1 0,0-1 0,0 1 1,0 0-1,0 0 0,1 1 0,-7 5 0,6-4-88,1 1-1,-1 1 1,1-1-1,0 1 1,0 0-1,1 0 1,0 0-1,-4 13 1,5-16-25,1 0 0,0 0 0,0 0 0,1 1 0,-1-1 0,1 0 0,0 0 0,0 1 0,0-1 0,1 0 0,0 1 0,-1-1 1,2 0-1,-1 0 0,0 0 0,4 8 0,-4-11 1,0 0 1,0 1 0,0-1-1,0 0 1,0 0 0,0 0-1,0 0 1,1 0-1,-1 0 1,0 0 0,0 0-1,1-1 1,-1 1-1,1 0 1,-1-1 0,1 1-1,-1-1 1,1 1 0,2-1-1,-1 0 1,0 0 0,0 0 0,0 0 0,0-1 0,0 1 0,0-1 0,0 0 0,0 0 0,4-2 0,4-2 2,-1-1 0,-1 0 1,1 0-1,12-12 0,5-8 16,-1 0-1,-1-2 1,-2-1 0,-1 0-1,-1-2 1,-1-1-1,-2 0 1,-1-1 0,15-44-1,-33 105-98,2-10 54,-3 40-23,0 66 89,3-109-19,0 1 0,2-1 0,-1 1 0,2-1-1,8 24 1,-11-36-41,0 1 0,1-1 0,-1 0 0,1 0 0,0 0 0,0 0 0,0 0 0,0 0-1,1-1 1,-1 1 0,1-1 0,0 1 0,-1-1 0,7 3 0,-7-4-51,1 0 1,0 0-1,-1 0 1,1-1-1,-1 1 1,1-1-1,0 0 1,-1 0-1,1 0 1,0 0-1,0 0 1,-1-1-1,1 1 1,-1-1-1,1 0 1,0 0-1,-1 0 1,1 0 0,-1 0-1,3-2 1,3-2-85,0-1 1,0 0-1,-1-1 1,0 0 0,0 0-1,0 0 1,-1-1 0,0 0-1,-1 0 1,0 0-1,8-19 1,12-26-530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20012,'-2'18'1761,"1"13"-1129,-2 4-200,3 11 720,0 3-272,4 4-224,1 1-103,3-2-217,2-3-88,0-12-336,5-4-264,1-12-689,0-8-335,-1-15 1064,-1-11-240,3-13-232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21 19916,'-4'-1'216,"0"1"-1,-1-1 1,1 1 0,-1 0-1,1 0 1,0 0-1,-1 1 1,1-1-1,-1 1 1,1 0-1,0 0 1,0 1 0,0-1-1,0 1 1,-6 3-1,-1 1 156,0 1 0,0 0 0,-19 17 0,23-19-284,1 1-1,1 0 0,-9 12 0,12-16-81,1 0-1,0 0 1,-1 0-1,1 1 0,0-1 1,0 0-1,0 1 1,1-1-1,-1 0 1,1 1-1,-1-1 0,1 1 1,0-1-1,0 1 1,0-1-1,0 5 0,1-6-12,-1 0 0,1 1 0,0-1 0,0 0 0,-1 0-1,1 0 1,0 1 0,0-1 0,0 0 0,0 0 0,0 0-1,1-1 1,-1 1 0,0 0 0,0 0 0,0-1 0,1 1-1,-1 0 1,0-1 0,1 1 0,-1-1 0,1 0 0,-1 1-1,0-1 1,3 0 0,42 2-368,-37-2 283,85-5-692,16-1-59,-96 7 741,0 0-1,-1 0 1,1 1-1,0 1 1,22 7-1,-35-10 119,1 1 0,0 0 0,-1-1 0,1 1 1,0 0-1,-1 0 0,1 0 0,-1 0 0,0 0 0,1 0 0,-1 0 0,0 0 0,0 0 0,1 1 1,-1-1-1,0 1 0,0-1 0,0 1 0,-1-1 0,2 3 0,-2-2 24,0-1-1,1 1 0,-1 0 1,0 0-1,-1 0 0,1-1 1,0 1-1,0 0 0,-1 0 1,1-1-1,-1 1 1,0 0-1,1-1 0,-1 1 1,0 0-1,-1 1 0,-3 4 151,-1 1 0,0-2 0,0 1 0,-1-1 0,0 0-1,-10 7 1,11-8-144,0-1-1,-1 0 1,0 0 0,0 0-1,0-1 1,0 0-1,-1 0 1,1-1-1,-1 0 1,0 0 0,1-1-1,-1 0 1,-14 0-1,20-2-87,0 1 0,1 0 1,-1-1-1,1 1 0,-1 0 0,1-1 0,0 0 0,-1 1 0,1-1 0,-1 0 0,1 0 0,0 0 0,0 0 0,-1 0 0,1 0 0,0 0 0,0 0 0,0-1 0,0 1 0,1 0 0,-1 0 0,0-1 0,0 1 0,1-1 0,-1 1 0,1-1 0,-1 1 0,1-1 0,0 1 0,-1-1 1,1 1-1,0-1 0,0 1 0,0-1 0,0 0 0,1-2 0,3-23-496</inkml:trace>
  <inkml:trace contextRef="#ctx0" brushRef="#br0" timeOffset="1">754 0 18300,'-7'1'349,"-1"0"0,1 0 0,0 1 0,-1 0 0,1 0 0,0 1 0,0 0 0,0 0 0,0 1 0,1-1 0,0 1 0,-1 1 0,1 0-1,1-1 1,-11 12 0,12-12-258,0 0 0,0 0 0,1 1 0,-1 0 0,1-1-1,0 1 1,1 0 0,-1 0 0,1 1 0,0-1-1,0 0 1,1 1 0,-1-1 0,1 1 0,0 0 0,1-1-1,-1 1 1,1 0 0,0 0 0,1-1 0,1 8 0,-1-10-61,0 1 0,0-1 1,0 0-1,1 0 0,0 0 1,-1-1-1,1 1 0,0 0 1,0-1-1,0 1 1,1-1-1,-1 1 0,1-1 1,4 3-1,-2-2-3,0 0 0,1-1-1,-1 0 1,0 0 0,1 0 0,-1 0 0,1-1-1,6 1 1,0-1 1,-1-1 0,1 0 0,0 0 0,-1-1 0,1-1 0,0 0 0,21-7 0,-18 4 4,-1-1 1,0-1 0,0 0-1,14-11 1,-23 15-36,-1 0-1,0 0 1,0 0 0,0-1-1,0 0 1,0 0 0,-1 0-1,0 0 1,0 0-1,0-1 1,0 1 0,-1-1-1,1 0 1,-1 0-1,2-8 1,-4 11-53,0-1 0,0 0 0,0 0 0,0 1 0,-1-1 0,1 1 0,-1-1 0,0 0 0,1 1 0,-1-1-1,0 1 1,-1-1 0,1 1 0,0 0 0,-1-1 0,1 1 0,-1 0 0,0 0 0,0 0 0,0 0 0,0 1 0,0-1 0,0 0 0,0 1 0,0-1 0,-5-1 0,0-1 31,-1 0 0,0 1 0,0-1 0,-1 2 1,1-1-1,-17-2 0,-15 3-302,2 5-37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23 19372,'-10'-18'1809,"-3"15"-1249,-5 1-264,-1 11 1008,-2 5-488,-2 9-448,2 5-128,6 2-160,4 5-48,6-3-8,2-3-32,8-4-240,4-7-200,9-10-576,3-7 2008,5-10-1080,2-6-56,3-8-64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16147,'1'0'120,"-1"1"-1,1-1 1,-1 0-1,1 0 1,-1 1-1,0-1 1,1 0-1,-1 1 0,0-1 1,1 1-1,-1-1 1,0 1-1,0-1 1,1 0-1,-1 1 1,0-1-1,0 1 0,0-1 1,1 1-1,-1-1 1,0 1-1,0-1 1,0 1-1,0-1 1,0 2-1,1 16 609,-1-17-550,2 113 4711,3 64-3318,-4-175-1546,-1 0-1,0-1 1,1 1 0,-1 0-1,1-1 1,0 1 0,0 0-1,0-1 1,0 1-1,3 3 1,-4-6-18,0 1 1,0-1-1,1 0 0,-1 0 1,0 1-1,1-1 1,-1 0-1,0 0 0,0 0 1,1 1-1,-1-1 0,0 0 1,1 0-1,-1 0 0,0 0 1,1 0-1,-1 0 0,0 0 1,1 0-1,-1 0 1,0 0-1,1 0 0,-1 0 1,0 0-1,1 0 0,-1 0 1,0 0-1,1 0 0,0 0 1,0-1 5,0 0 1,0 0 0,0 0-1,0 0 1,0 0-1,0 0 1,0 0-1,0 0 1,-1 0 0,1-1-1,1-1 1,4-11 30,-1 1 0,0-1 0,-1 0 1,-1 0-1,0 0 0,2-23 0,-3-87-727,-5 89 189,3 29-202,5 18 156,1 0 449,-4-7 87,0-1 0,0 0 0,1 1 0,0-1 0,-1 0 0,1-1 0,1 1 0,-1 0 0,0-1 0,1 0 0,0 0 0,0 0 0,0 0 0,0-1 0,0 1 0,0-1 0,1 0 0,-1-1 0,1 1 0,0-1 0,-1 1 0,6-1 0,-4 0 28,-1-1 0,1 0 0,0-1 0,-1 1 0,1-1 0,-1 0 0,0 0 0,1-1 0,-1 0 0,0 0 0,0 0 0,0 0 0,0-1 0,0 0 0,0 0 0,-1 0 0,0-1 0,1 0 0,3-4 0,-2 1 23,0 0 0,0-1-1,-1 1 1,0-1 0,0 0 0,-1-1 0,0 1 0,0-1 0,-1 0-1,0 0 1,-1 0 0,0 0 0,2-17 0,-20 52-100,11-7 46,1 1 1,0 1 0,2-1-1,0 0 1,2 1 0,3 36 0,-3-54-10,0 0 0,1 0 0,0 0 1,-1 0-1,1 0 0,0 0 0,0 0 1,1 0-1,-1 0 0,1-1 0,-1 1 1,1 0-1,0-1 0,0 1 0,0-1 1,0 0-1,0 0 0,1 0 0,-1 0 0,1 0 1,-1-1-1,1 1 0,5 2 0,-5-3-44,0-1 0,0 1 0,0-1 0,0 1 0,1-1 0,-1 0-1,0 0 1,0 0 0,1-1 0,-1 1 0,0-1 0,0 0-1,0 0 1,0 0 0,0 0 0,0 0 0,0-1 0,0 1-1,-1-1 1,1 0 0,0 0 0,4-4 0,1-2-37,0-1 0,0 0-1,0-1 1,-1 0 0,9-16 0,10-24-371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15099,'-3'7'617,"0"0"1,0 0-1,0 1 0,1-1 0,1 1 0,-1-1 1,0 9-1,-1 56 2104,3-54-2135,2 35-160,2 1-1,3-1 1,2-1 0,2 1 0,20 54 0,-24-92-509,-5-29 15,-5-28-84,-5-7-147,-2 0-1,-2 1 1,-23-59 0,40 117 294,1-1 0,1-1 1,-1 1-1,1-1 1,1 0-1,-1-1 0,1 0 1,1 0-1,-1 0 1,1-1-1,0-1 1,1 1-1,-1-2 0,1 1 1,13 3-1,-14-6 12,1-1 0,-1 0 0,0-1 0,0 0-1,0 0 1,0-1 0,1 0 0,-1-1 0,0 0 0,0 0-1,-1-1 1,1 0 0,0-1 0,-1 0 0,0 0 0,14-9-1,-14 7 3,0 0 0,-1-1 0,1 0 0,-1 0 0,0 0 0,-1-1 0,0 0 0,0-1 0,-1 1 0,0-1 0,0 0 0,-1 0 0,0 0 0,-1-1 0,3-10 0,-3-7 3,-3 26-10,0 0 0,0 0 1,0 0-1,0 0 0,-1-1 1,1 1-1,0 0 0,0 0 0,-1 0 1,1 0-1,-1 0 0,1 0 1,-1 0-1,0 0 0,1 0 0,-1 0 1,0 0-1,1 0 0,-3-1 1,3 2-2,-1 0 0,1 0 0,-1 0 1,1 0-1,-1 0 0,1 0 0,-1 0 1,1 0-1,-1 0 0,1 0 0,0 0 1,-1 0-1,1 0 0,-1 0 1,1 1-1,-1-1 0,1 0 0,-1 0 1,1 1-1,0-1 0,-1 0 0,1 0 1,-1 1-1,1-1 0,0 0 0,-1 1 1,1-1-1,0 1 0,0-1 0,-1 0 1,1 1-1,0-1 0,0 1 0,-1-1 1,1 1-1,0-1 0,0 1 1,-7 21 32,4-5 7,1 0 0,1 0 0,0 0 0,2 0 0,0 0 0,5 28 0,-4-35-12,0 0 0,1 0 0,0 0-1,1 0 1,-1-1 0,2 0 0,0 0 0,0 0 0,0 0-1,1-1 1,1 0 0,9 11 0,-12-16-123,0 0 1,0 0-1,1 0 1,-1 0-1,1 0 1,-1-1-1,1 0 0,0 0 1,0-1-1,0 1 1,0-1-1,0 0 1,6 1-1,-8-2 16,0 0-1,0 0 0,0 0 0,0-1 1,0 1-1,0-1 0,0 0 1,0 1-1,0-1 0,-1-1 1,1 1-1,0 0 0,-1-1 1,1 1-1,-1-1 0,1 0 1,-1 1-1,0-1 0,0-1 0,0 1 1,0 0-1,0 0 0,3-5 1,10-24-578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36 16980,'-13'-16'2264,"5"5"-1176,-1 3 1905,5 8-1513,3 1-992,-1 4-560,-4 0 168,-9 2-144,-13 2-176</inkml:trace>
  <inkml:trace contextRef="#ctx0" brushRef="#br0" timeOffset="1">1 32 20916,'14'-4'1553,"6"-1"-1737,1-1-376,12-4 936,7 7-112,9 1-384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15307,'0'-2'195,"0"0"-1,0 0 1,0 1 0,0-1-1,1 0 1,-1 0-1,1 1 1,-1-1-1,1 0 1,0 1 0,0-1-1,0 0 1,0 1-1,0-1 1,0 1-1,0 0 1,0-1 0,0 1-1,1 0 1,1-2-1,0 1 92,1 0 0,-1 0 1,1 0-1,0 1 0,-1-1 0,1 1 0,0 0 0,8-1 0,-2 1 59,0 0-1,0 0 1,0 2-1,1-1 1,-1 1-1,16 4 1,-22-4-293,0 0 1,0 0-1,0 1 0,0-1 1,-1 1-1,1 0 0,-1 0 1,1 1-1,-1-1 1,0 1-1,1-1 0,-1 1 1,-1 0-1,1 0 1,0 1-1,-1-1 0,0 0 1,1 1-1,-1 0 0,-1-1 1,3 7-1,-2-3-29,0 0 1,-1 0-1,0 0 0,0 0 1,-1 0-1,0 1 0,0-1 1,-1 0-1,0 0 1,0 0-1,-4 12 0,-3 5 31,-15 31-1,15-37 20,0 0-1,1 1 1,-7 31 0,14-49-65,-1 0 1,1 0 0,0 0 0,0 1 0,-1-1 0,1 0 0,0 0-1,0 0 1,0 0 0,0 0 0,0 0 0,0 0 0,1 0 0,-1 0-1,0 0 1,1 0 0,-1 0 0,0 0 0,1 0 0,-1 0-1,1 0 1,-1 0 0,1 0 0,0 0 0,-1 0 0,1-1 0,0 1-1,0 0 1,0 0 0,-1-1 0,1 1 0,0-1 0,0 1 0,0-1-1,0 1 1,0-1 0,0 1 0,0-1 0,0 0 0,0 0-1,0 1 1,0-1 0,1 0 0,-1 0 0,0 0 0,1 0 0,6-1 46,1 0 0,-1-1 0,0 0 1,15-5-1,-18 6-42,21-8 46,1-2-1,36-19 1,-53 24-279,1 0 0,-2-1 1,1 0-1,-1 0 0,0-1 1,0 0-1,-1-1 0,12-15 0,-19 23 121,0-1-1,0 0 0,0 1 0,0-1 0,-1 0 1,1 1-1,0-1 0,-1 0 0,1 0 1,-1 0-1,0 1 0,1-1 0,-1 0 1,0 0-1,0 0 0,0 0 0,-1 0 0,1 0 1,0 1-1,-1-1 0,1 0 0,-1 0 1,1 0-1,-1 1 0,0-1 0,0 0 0,0 1 1,-1-2-1,-1-1-46,0 0-1,-1 1 1,0-1 0,1 1 0,-1 0 0,0 1-1,0-1 1,-1 1 0,-6-4 0,-30-8-904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67 15891,'-18'13'1865,"14"-2"-873,6 0-304,11-2 1017,7-5-185,6-4-384,4-3-160,6-7-312,2-1-151,-3-4-609,4-1-473,-6-3 561,-2-2-120,-12 1-128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33 210 19012,'3'-3'449,"-1"1"0,1-1-1,-1 0 1,1 0 0,0 1-1,0 0 1,0-1 0,4-1 0,12-10 1367,-7 3-1069,2-2-266,-1-1-1,18-21 0,-28 31-491,-1 1-1,0 0 1,1-1 0,-1 0-1,-1 1 1,1-1 0,0 0-1,-1 0 1,0 0 0,0 0-1,0 0 1,0 0 0,-1 0-1,0 0 1,0 0 0,0 0-1,-1-7 1,1 10 1,0 0-1,0 0 0,-1 0 1,1 0-1,0 0 1,-1 0-1,1 0 1,-1 0-1,0 0 1,1 0-1,-1 0 1,0 0-1,1 0 0,-1 1 1,0-1-1,0 0 1,0 0-1,0 1 1,0-1-1,1 1 1,-1-1-1,0 1 1,-1-1-1,1 1 0,0-1 1,0 1-1,0 0 1,0 0-1,0-1 1,0 1-1,0 0 1,0 0-1,-1 0 1,1 0-1,0 0 0,0 1 1,0-1-1,0 0 1,0 0-1,-2 2 1,-2-1-12,1 1 0,0 0 0,-1 0 0,1 0-1,0 1 1,0-1 0,0 1 0,-6 5 0,0 5 47,0-1-1,1 1 0,1 1 1,0 0-1,0 0 1,1 0-1,1 1 0,1 0 1,0 0-1,1 1 1,0-1-1,1 1 0,-1 30 1,3-42-18,1 1 1,0-1 0,0 1 0,1-1 0,-1 0-1,1 1 1,0-1 0,0 0 0,0 0 0,1 1-1,-1-1 1,1 0 0,0 0 0,0-1 0,1 1-1,-1 0 1,1-1 0,-1 1 0,1-1-1,0 0 1,1 0 0,-1 0 0,0 0 0,1-1-1,0 1 1,6 2 0,-5-3-285,0 0 1,0-1-1,0 1 0,0-1 0,1-1 0,-1 1 1,0-1-1,10 0 0,-3-1 56,0 0-1,0-2 0,0 1 1,0-1-1,18-8 1,17-9-542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3331,'0'0'12935,"-9"8"-11691,-27 27-625,36-35-616,-1 0-1,1 0 1,-1 1 0,1-1-1,-1 1 1,0-1 0,1 0-1,-1 1 1,1-1-1,0 1 1,-1 0 0,1-1-1,-1 1 1,1-1-1,0 1 1,-1-1 0,1 1-1,0 0 1,0-1 0,0 1-1,-1 0 1,1-1-1,0 1 1,0 0 0,0-1-1,0 1 1,0 0 0,0-1-1,0 1 1,0 0-1,1-1 1,-1 1 0,0 0-1,0-1 1,0 1 0,1 0-1,-1-1 1,0 1-1,1-1 1,-1 1 0,1-1-1,-1 1 1,0-1 0,1 1-1,-1-1 1,1 1-1,-1-1 1,1 1 0,0-1-1,-1 0 1,1 1 0,-1-1-1,1 0 1,0 0-1,-1 1 1,1-1 0,0 0-1,-1 0 1,1 0 0,1 0-1,41 3 200,-39-4-153,182-7-1586,-178 24 4005,-8-15-2390,1 1 0,-1 0 0,0 0 0,1-1 0,0 1 0,-1 0 0,1-1 0,0 1 0,0 0 0,0-1 0,0 1 0,0-1 0,2 2 0,17 3-448,-10-5-6520,-2-1 570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247 409 19220,'0'-3'102,"-1"0"-1,1 1 0,-1-1 1,0 0-1,1 1 1,-1-1-1,-1 1 1,1-1-1,0 1 1,-1 0-1,1 0 1,-1-1-1,0 1 0,1 0 1,-1 0-1,0 0 1,0 1-1,-1-1 1,1 0-1,0 1 1,0 0-1,-1-1 1,1 1-1,-1 0 0,1 0 1,-1 0-1,0 1 1,1-1-1,-1 0 1,0 1-1,1 0 1,-1 0-1,-4 0 1,1 0-26,-1 1 0,1 0 0,0 0 0,-1 0 0,1 1 1,0 0-1,0 0 0,0 1 0,0 0 0,1 0 0,-1 0 0,1 0 1,-8 7-1,4-1-72,1 0 0,0 0 1,0 1-1,1 0 0,0 1 0,0 0 1,-8 21-1,11-23 14,1 0-1,0 0 1,0 0-1,1 0 1,0 0-1,1 0 0,0 1 1,0-1-1,1 1 1,2 17-1,-2-24-5,1-1 0,-1 0-1,1 0 1,0 0 0,-1 0 0,1 0-1,0 0 1,0 0 0,0 0-1,1-1 1,-1 1 0,0 0-1,1 0 1,-1-1 0,1 1-1,-1-1 1,1 0 0,0 1-1,2 0 1,-1 0 6,0-1 1,0 0-1,1 0 0,-1 0 1,0 0-1,1-1 0,-1 1 1,0-1-1,1 0 0,-1 0 1,4-1-1,5 0 31,0-2-1,0 1 0,-1-2 1,0 1-1,22-11 1,-10 1-8,-1 0 1,-1-2 0,0 0 0,-1-1 0,0-1 0,-2-1 0,0-1-1,-1 0 1,27-41 0,-28 36 77,-2 0 0,0-2 1,-2 1-1,-1-1 0,-1-1 0,-2 0 0,0-1 0,7-51 1,-13 61 146,-2-31 1,0 45-198,0-1 1,0 1-1,-1-1 1,0 1-1,0-1 1,0 1-1,-1 0 1,1 0-1,-1-1 1,0 1-1,-4-7 1,5 11-53,1-1 0,-1 1 0,1-1 0,-1 0 0,1 1 0,-1-1 0,1 1 0,-1-1 0,0 1 0,1 0 0,-1-1 0,0 1 0,1-1 0,-1 1 0,0 0 0,0 0 0,1 0 0,-1-1 0,0 1 0,0 0 0,1 0 0,-1 0 0,0 0 0,0 0 0,1 0 0,-1 0 0,0 0 0,0 1 0,1-1 0,-1 0 0,0 0 0,0 1 0,1-1 0,-1 0 0,0 1 0,1-1 0,-1 0 0,1 1 0,-2 0 0,-1 2 23,1-1 1,-1 1 0,1 0-1,0 0 1,0 0-1,-3 5 1,-1 6 9,0 0 0,1 0 0,0 0 0,1 0 0,1 1 1,1 0-1,-2 16 0,2 5-4,5 65 0,-1-77-62,1 1 0,1-1-1,1 0 1,16 43 0,-18-58-166,1 0-1,0-1 1,0 1 0,1-1 0,0 0-1,0 0 1,1-1 0,0 0-1,1 0 1,-1 0 0,1-1-1,0 0 1,1 0 0,0 0 0,13 6-1,5-3-360,-1-7-189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83 106 18636,'0'-1'137,"-1"0"0,1-1 0,0 1 0,-1 0 0,1 0 0,-1 0 0,1 0 0,-1 0 1,0 0-1,1 0 0,-1 0 0,0 0 0,0 0 0,0 1 0,1-1 0,-1 0 0,0 0 0,0 1 0,0-1 0,0 0 0,0 1 0,-1-1 0,1 1 0,0 0 0,0-1 0,-2 1 1,2 0-44,0 1 1,-1 0-1,1-1 1,0 1-1,-1 0 1,1 0-1,0 0 1,0 0-1,0 0 1,0 0-1,0 0 1,0 0-1,0 0 1,0 0-1,1 1 1,-1-1-1,0 0 1,1 1-1,-1-1 1,1 0-1,-1 3 1,-6 18 238,1 2 1,1-1-1,1 0 0,-1 44 1,3-37-135,-4 46 275,3 0 0,3 1 0,17 129 0,-16-200-447,13 51 117,-14-55-139,1 0 1,-1 0 0,1 0-1,0 0 1,0 0 0,0 0 0,0 0-1,0 0 1,0-1 0,0 1-1,0 0 1,1-1 0,-1 1-1,1-1 1,-1 0 0,1 1-1,0-1 1,0 0 0,-1 0-1,1 0 1,0 0 0,3 1-1,-4-2-2,0 0 0,0 0 0,0 0-1,0 0 1,0 0 0,0 0 0,0-1-1,0 1 1,0 0 0,0-1-1,0 1 1,0-1 0,0 1 0,-1-1-1,1 1 1,0-1 0,0 1 0,0-1-1,-1 0 1,1 1 0,0-1-1,-1 0 1,1 0 0,0 0 0,-1 1-1,1-1 1,-1 0 0,1 0 0,-1 0-1,0 0 1,1 0 0,-1 0 0,0-2-1,5-36-21,-5 36 15,-1-16-66,0 1 0,0 0 1,-2-1-1,-7-24 1,-26-69-509,21 69 302,7 27 58,5 9 13,11 14 151,-2-1 74,0-1 1,0 0 0,0 0 0,0-1-1,1 0 1,0 0 0,0 0-1,0-1 1,0 0 0,0 0 0,1-1-1,-1 0 1,1 0 0,0-1-1,0 0 1,-1 0 0,1-1 0,0 0-1,0 0 1,0-1 0,-1 0-1,1-1 1,0 1 0,-1-1 0,1-1-1,-1 1 1,0-1 0,1-1-1,-2 1 1,1-1 0,12-10 0,-2 1 16,0-1 1,-2-1-1,0 0 1,0-2-1,-1 1 1,-2-2-1,1 1 1,-2-2-1,0 0 1,-2 0 0,0-1-1,-1 0 1,0 0-1,-2-1 1,-1 0-1,0 0 1,-2 0-1,0-1 1,-1-30-1,-2 46-62,-1-1-1,0 1 0,0 0 0,0 0 0,0 0 1,-1 0-1,0 0 0,-1 1 0,1-1 0,-7-10 1,8 15 11,0-1 0,-1 1 0,1-1 1,0 1-1,-1-1 0,1 1 1,-1 0-1,0 0 0,1 0 0,-1 0 1,0 0-1,0 0 0,1 0 1,-1 0-1,0 1 0,0-1 0,0 1 1,0-1-1,0 1 0,0 0 1,0 0-1,0 0 0,0 0 0,0 0 1,0 0-1,0 0 0,0 1 1,0-1-1,0 1 0,0 0 0,0-1 1,1 1-1,-1 0 0,0 0 1,-2 2-1,-3 2-19,0 0 1,0 1-1,1 0 1,0 0-1,0 0 1,0 1-1,1-1 1,0 1-1,0 1 1,1-1-1,0 1 1,-5 12-1,-1 7 14,1 1 0,-8 40 0,14-54 28,1 0 0,0 1 0,1-1 0,0 1 0,2-1 0,-1 1 0,2-1 0,3 16 0,-4-25-6,0 0 0,1 0 0,-1 0-1,1 0 1,0-1 0,1 1 0,-1 0 0,1-1 0,0 0 0,0 1 0,0-1-1,1-1 1,0 1 0,-1 0 0,1-1 0,0 0 0,1 1 0,-1-2 0,1 1 0,-1 0-1,1-1 1,0 0 0,0 0 0,0-1 0,7 3 0,-3-3-28,0 0-1,0 0 1,0-1 0,0 0 0,-1-1-1,1 0 1,13-3 0,5-3-83,28-11 0,-33 10 15,44-11 1,-65 19 101,1 0-1,-1-1 1,1 1 0,-1 0-1,1 0 1,-1 0 0,1 0-1,0 0 1,-1 0 0,1 0-1,-1 0 1,1 1 0,-1-1-1,1 1 1,-1-1 0,1 1-1,-1 0 1,0-1 0,1 1-1,-1 0 1,0 0 0,1 0-1,1 2 1,-2-1 21,0 0 0,0 0 1,0 0-1,0 0 0,0 1 0,-1-1 1,1 0-1,0 0 0,-1 1 0,0-1 1,0 0-1,0 1 0,0 4 0,-2 7 184,0 0-1,-1 0 1,-9 27-1,11-39-186,-13 44-145,33-66-2594,15-34 1593,-13 18 278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16043,'11'-5'1159,"1"2"0,0 0 0,1 0 0,14-1 0,-13 2-49,1 0 1,23-9-1,-33 10-1027,-1-1-1,0 0 1,0 0 0,0 0-1,0-1 1,0 1 0,-1-1 0,1 0-1,-1 0 1,1-1 0,-1 1 0,5-7-1,-7 8-68,0 1 0,0 0-1,-1-1 1,1 1 0,0-1 0,0 1-1,-1-1 1,1 1 0,-1-1 0,1 1-1,-1-1 1,0 1 0,0-1 0,0 0-1,0 1 1,0-1 0,0 0 0,0 1-1,0-1 1,0 1 0,-1-1 0,1 0-1,-1 1 1,1-1 0,-1 1 0,0-1-1,1 1 1,-1 0 0,0-1 0,-2-1-1,1 1-5,0 1-1,0-1 0,0 1 0,0 0 0,0-1 1,0 1-1,0 0 0,0 0 0,0 1 1,-1-1-1,1 0 0,0 1 0,-1-1 1,1 1-1,0 0 0,-1 0 0,1 0 1,-1 0-1,1 0 0,0 1 0,-4 0 1,-1 1-2,1 1 0,-1-1 0,0 2 0,1-1 0,-1 1 0,1 0 0,0 0 0,0 0 0,1 1 0,-1 0 0,1 0 0,0 1 0,0-1 0,1 1 0,0 0 0,0 1 0,0-1 0,1 0 0,-4 10 1,4-9-11,1-1 0,-1 1 1,1 0-1,0-1 0,1 1 1,0 0-1,0 0 0,0 0 1,1 0-1,0 1 0,0-1 1,1 0-1,0 0 0,0 0 1,1-1-1,0 1 0,0 0 1,1 0-1,-1-1 0,5 7 1,-4-8-24,0-1 1,0 1-1,1-1 1,-1 0-1,1 0 0,0-1 1,0 1-1,1-1 1,-1 0-1,1 0 1,0 0-1,-1 0 1,1-1-1,0 0 1,0 0-1,1 0 0,-1-1 1,0 0-1,1 0 1,6 0-1,35-5-131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22 17948,'1'-1'93,"-1"0"0,0 1 1,0-1-1,0 0 0,0 0 0,0 1 1,0-1-1,0 0 0,0 0 0,-1 1 1,1-1-1,0 0 0,0 0 0,-1 1 1,1-1-1,0 0 0,-1 1 0,1-1 1,0 0-1,-1 1 0,1-1 0,-1 1 1,1-1-1,-1 1 0,0-1 1,1 1-1,-1-1 0,1 1 0,-1 0 1,0-1-1,1 1 0,-1 0 0,0-1 1,0 1-1,1 0 0,-1 0 0,0 0 1,0-1-1,1 1 0,-1 0 0,0 0 1,0 0-1,1 1 0,-1-1 0,0 0 1,0 0-1,1 0 0,-1 0 0,-1 1 1,-3 0 214,-1 0 0,0 1 0,0-1 0,1 1 1,-8 4-1,-6 4-65,0 1 0,0 2 0,1 0 0,1 0 0,-29 31 0,35-33-239,1 1-1,0 0 1,1 0-1,1 1 1,0 0-1,1 1 1,0 0 0,1 0-1,-6 19 1,11-30 0,0 1 1,1 0 0,-1-1 0,1 1 0,-1-1 0,1 1-1,0 0 1,0-1 0,1 1 0,-1 0 0,1-1 0,0 1 0,2 4-1,-2-6-9,0 0 1,0 0-1,0-1 0,0 1 0,1-1 0,-1 1 0,1-1 0,-1 1 0,1-1 0,-1 0 0,1 0 1,0 0-1,0 0 0,0 0 0,-1 0 0,1 0 0,0-1 0,0 1 0,0-1 0,0 1 0,0-1 1,0 0-1,0 0 0,4 0 0,6 0-72,1-1 0,-1-1 0,0 0 0,-1-1 0,1 0 0,0-1 0,-1 0 0,0-1 0,0 0 0,14-9 0,7-6 82,-1-1 0,28-26 0,1-6-243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18972,'-9'3'362,"1"1"0,0 0 0,0 0 0,0 0 0,1 1 0,0 1 0,0-1-1,0 1 1,0 0 0,1 0 0,0 1 0,0 0 0,1 0 0,0 0 0,-5 11 0,4-8-311,0 1 0,1 0 0,0 0-1,1 0 1,1 1 0,0-1 0,0 1 0,1 0 0,0 0 0,1 21 0,1-29-47,0 0-1,1 0 1,0 0 0,-1-1 0,1 1 0,0 0 0,1-1-1,-1 1 1,1 0 0,0-1 0,0 0 0,0 1 0,0-1-1,0 0 1,1 0 0,-1 0 0,5 4 0,-5-6 7,1 0 0,-1 1-1,0-1 1,0 0 0,1 0 0,-1 0 0,1 0 0,-1-1 0,1 1-1,-1-1 1,1 1 0,0-1 0,-1 0 0,1 0 0,-1 0 0,1-1 0,-1 1-1,1 0 1,0-1 0,-1 0 0,1 1 0,-1-1 0,0 0 0,1 0 0,-1-1-1,0 1 1,3-2 0,3-3 69,-1 0 0,0 0-1,0-1 1,0 0 0,-1 0 0,0 0 0,0-1-1,-1 0 1,0 0 0,-1 0 0,1-1-1,-2 0 1,4-10 0,-2 6 107,-2 0 0,1 0 0,-2-1 0,0 1 0,0-1 0,-1 1 0,-1-1-1,-2-21 1,-5 19 53,7 15-235,0 1 0,0 0 0,0 0 0,-1-1 0,1 1 0,0 0 0,0-1 0,0 1 0,0 0 0,0-1 1,0 1-1,-1 0 0,1 0 0,0-1 0,0 1 0,0 0 0,-1 0 0,1 0 0,0-1 0,0 1 0,-1 0 0,1 0 0,0 0 0,0 0 0,-1-1 0,1 1 1,0 0-1,-1 0 0,1 0 0,0 0 0,0 0 0,-1 0 0,1 0 0,0 0 0,-1 0 0,1 0 0,0 0 0,-1 0 0,1 0 0,0 0 0,-1 0 1,1 0-1,0 0 0,0 1 0,-1-1 0,1 0 0,0 0-6,-1 1 0,1-1 0,0 0 0,0 0 0,0 1 0,0-1 0,0 0 0,0 0 0,0 1 0,0-1 0,0 0 0,0 1 0,0-1 1,0 0-1,0 0 0,0 1 0,0-1 0,0 0 0,0 1 0,0-1 0,0 0 0,0 0 0,0 1 0,0-1 0,1 0 0,-1 0 0,0 1 0,0-1 0,0 0 0,0 0 0,1 1 0,-1-1 0,13 8-37,14 0-47,18-1-83,-30-6 44,-1 1 0,1 1 0,-1 1 0,19 6 0,-29-8 89,0 0 0,0 0-1,0 0 1,0 0 0,-1 1-1,1 0 1,-1 0 0,1 0-1,-1 0 1,0 1 0,0-1 0,0 1-1,-1 0 1,1 0 0,-1 0-1,0 0 1,0 0 0,2 6-1,6 37-57,-10-47 96,0 0 1,0 1 0,0-1-1,0 0 1,0 0 0,0 0-1,0 1 1,1-1-1,-1 0 1,0 0 0,0 0-1,0 1 1,0-1 0,1 0-1,-1 0 1,0 0-1,0 0 1,1 0 0,-1 0-1,0 1 1,0-1-1,0 0 1,1 0 0,-1 0-1,0 0 1,0 0 0,1 0-1,-1 0 1,0 0-1,0 0 1,1 0 0,-1 0-1,0 0 1,0 0 0,1 0-1,-1-1 1,0 1-1,0 0 1,1 0 0,-1 0-1,0 0 1,0 0 0,0 0-1,1-1 1,-1 1-1,0 0 1,0 0 0,0 0-1,0 0 1,0-1-1,1 1 1,-1 0 0,12-11 59,13-20-13,-10 12-6,0 1 1,0 1-1,2 0 1,0 1-1,32-23 1,-47 38-49,0 0-1,0 0 1,0 0-1,0 0 1,0 0-1,1 1 1,-1-1 0,0 1-1,3-1 1,-5 1-2,1 0-1,0 0 1,-1 0 0,1 0 0,0 0 0,-1 0-1,1 0 1,0 1 0,-1-1 0,1 0-1,0 0 1,-1 1 0,1-1 0,-1 0 0,1 1-1,0-1 1,-1 1 0,1-1 0,0 2-1,1 1-37,-1 0 0,1 0 0,-1 0 0,0 0 0,0 1-1,0-1 1,0 0 0,-1 1 0,1 3 0,-1-4-7,0 0 1,1-1 0,-1 1-1,1 0 1,-1 0 0,1 0-1,0-1 1,0 1-1,0 0 1,0-1 0,1 1-1,-1-1 1,1 1-1,-1-1 1,4 3 0,-4-4-117,0-1 0,0 1 1,0-1-1,1 0 0,-1 1 1,0-1-1,0 0 1,0 0-1,0 0 0,0 0 1,1 0-1,-1 0 0,0 0 1,0 0-1,0-1 0,0 1 1,0 0-1,0-1 0,1 1 1,-1 0-1,0-1 1,0 0-1,1 0 0,26-21-1222,-17 13 823,19-13-801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20036,'-11'0'583,"1"1"-1,-1 0 0,0 1 1,0 0-1,0 1 0,1 0 1,0 1-1,-1 0 0,-11 7 1,17-9-476,0 1 0,1 0 0,-1 0 0,1 0 1,0 1-1,0-1 0,0 1 0,0 0 1,0 0-1,1 1 0,0-1 0,0 1 1,0-1-1,1 1 0,-1 0 0,1 0 0,0 0 1,1 0-1,-1 0 0,-1 9 0,3-12-123,0-1 0,0 1-1,0 0 1,0-1-1,0 1 1,0 0 0,1-1-1,-1 1 1,0-1 0,1 1-1,-1 0 1,1-1-1,0 1 1,0-1 0,-1 1-1,1-1 1,0 0-1,0 1 1,0-1 0,0 0-1,1 0 1,-1 0 0,0 1-1,0-1 1,1-1-1,-1 1 1,1 0 0,-1 0-1,0 0 1,1-1-1,0 1 1,-1-1 0,1 1-1,-1-1 1,1 1 0,0-1-1,2 0 1,5 1-413,0-1-1,-1 0 1,1-1 0,0 0 0,15-3-1,12-6-631,-1-1 0,41-20 0,-20 7-33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51 142 16171,'-3'2'601,"-27"14"1632,29-15-2080,0 0 1,0 0-1,-1 0 1,1-1-1,0 1 0,0 0 1,0 1-1,0-1 0,0 0 1,0 0-1,0 0 1,1 1-1,-1-1 0,0 0 1,1 1-1,-1-1 1,1 0-1,-1 3 0,1-4-101,0 1-1,1 0 0,-1-1 0,1 1 0,-1-1 0,0 1 1,1-1-1,-1 1 0,1-1 0,-1 1 0,1-1 0,0 1 1,-1-1-1,1 1 0,-1-1 0,1 0 0,0 0 0,-1 1 1,1-1-1,0 0 0,-1 0 0,1 0 0,0 1 0,-1-1 1,1 0-1,0 0 0,0 0 0,-1 0 0,1-1 1,0 1-1,-1 0 0,1 0 0,0 0 0,0-1 0,27-4 245,-27 5-272,11-3 44,1-1 0,-1 0-1,0-1 1,-1-1-1,1 0 1,-1 0-1,0-1 1,-1 0 0,0-1-1,0 0 1,0-1-1,-1 0 1,-1-1-1,15-19 1,-21 27-51,-1 0-1,0 0 1,0 0-1,0 0 1,0 0 0,0-1-1,-1 1 1,1 0 0,-1 0-1,1-1 1,-1 1-1,0 0 1,0-1 0,0 1-1,0 0 1,0-1-1,0 1 1,-1 0 0,1 0-1,-1-1 1,1 1 0,-2-3-1,1 4-4,0 0-1,1 0 1,-1 0-1,0 1 0,0-1 1,1 0-1,-1 0 1,0 1-1,0-1 1,0 1-1,0-1 1,0 1-1,0-1 0,0 1 1,0-1-1,0 1 1,0 0-1,-2-1 1,1 1 2,-1 0 1,1 0 0,-1 1 0,1-1-1,0 0 1,-1 1 0,1-1-1,0 1 1,-1 0 0,1 0-1,-3 1 1,-4 4 49,0-1 0,0 1 0,0 1 0,1 0 0,0 0-1,1 0 1,0 1 0,-7 10 0,10-15-52,1 1 0,1 0 0,-1 0 0,0 1 0,1-1 0,0 0 0,0 1 0,0 0 0,1-1 0,0 1 0,0 0 0,0 0 0,0 0 0,1-1 0,-1 1 0,1 0 0,1 0 0,-1 0 0,2 8 0,-1-11-45,0-1 0,0 1 0,0 0 0,0 0 0,0-1 0,1 1-1,-1-1 1,0 1 0,1-1 0,-1 0 0,1 1 0,0-1 0,-1 0 0,1 0 0,0 0 0,0 0 0,0 0 0,0-1-1,-1 1 1,1 0 0,0-1 0,0 0 0,0 1 0,0-1 0,1 0 0,-1 0 0,0 0 0,0 0 0,0 0 0,0-1 0,3 0-1,5-1 7,0 0 1,-1-1-1,1 0 0,0 0 0,9-6 0,21-12-335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16756,'-8'23'1403,"1"1"-1,0 0 1,2 0 0,-2 27 0,5-25-965,1 0 1,2 0-1,6 48 0,15 108-49,-20-159-178,5-41 404,4-42-225,-4 15-448,3 0 0,21-64 1,-26 95-57,0 1 1,2 1 0,-1-1-1,1 1 1,1 0-1,0 1 1,1 0-1,0 0 1,1 1-1,0 0 1,0 0 0,18-11-1,-21 17 28,0 0 0,1 0 0,0 1 1,-1-1-1,2 2 0,11-4 0,-16 5 59,0 1-1,1-1 1,-1 0 0,0 1 0,1 0 0,-1 0-1,1 0 1,-1 1 0,0 0 0,0 0-1,1 0 1,-1 0 0,0 0 0,5 3 0,-7-3 37,-1 0 0,0 0 0,1 0 0,-1 0 0,0 0 0,0 0 0,1 0 0,-1 1 0,0-1 0,0 0 0,0 1 0,-1-1 1,1 1-1,0-1 0,0 1 0,-1 0 0,1-1 0,-1 1 0,1-1 0,-1 1 0,0 0 0,0-1 0,0 1 0,0 0 0,0-1 0,0 1 1,0 0-1,0-1 0,-1 1 0,1 0 0,-1-1 0,1 1 0,-1 0 0,0-1 0,1 1 0,-2 1 0,-2 3 113,1 0-1,-1 0 1,0-1-1,0 1 1,-1-1-1,0 0 0,-7 7 1,2-4 74,-1 0 0,0-1 1,0 0-1,0 0 0,-1-1 0,0-1 1,0 0-1,0-1 0,-1 0 0,-20 4 1,32-8-235,0 0 1,0 0-1,0 0 1,0 1-1,0-1 1,0 0 0,0 0-1,0 0 1,0-1-1,0 1 1,0 0-1,0 0 1,1 0-1,-1-1 1,0 1 0,0-1-1,0 1 1,0 0-1,0-1 1,0 0-1,0 1 1,1-1-1,-2 0 1,2 0-58,-1 0 1,1 0-1,0 0 1,-1 0-1,1 0 0,0 0 1,0 0-1,0 0 1,0 0-1,0 0 1,0 0-1,0 0 0,0 0 1,0 0-1,1 0 1,-1 0-1,0 0 0,1-2 1,3-5-521,0 0 0,1 0 0,9-14 0,-12 19 680,23-31-1014,5-8-274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17100,'-6'100'3901,"2"-64"-2975,2 49 1,13 37 33,-8-108-932,-1 0 0,2-1 0,0 0 0,0 1-1,2-2 1,11 22 0,-9-24-552,-3-11-382,-4-1 778,-1 1 0,0 0 0,1-1 0,-1 1 0,0-1 0,0 1 0,0-1 0,0 1 0,0 0 0,0-1 0,0 1 0,-1-2 0,-2-7-203,0 1 1,0 1-1,-1-1 1,0 0-1,-1 1 0,0 0 1,0 0-1,-1 0 0,-7-8 1,-11-9 943,-32-27 1,18 18 1785,37 34-2251,0-1-1,0 0 1,0 0 0,0 0-1,0-1 1,0 1 0,0 0-1,1 0 1,-1 0-1,0-1 1,1 1 0,-2-3-1,2 4-80,0-1-1,0 1 1,0-1-1,0 1 1,0-1-1,1 1 1,-1 0-1,0-1 1,0 1-1,0-1 0,0 1 1,1-1-1,-1 1 1,0-1-1,0 1 1,0 0-1,1-1 1,-1 1-1,0 0 1,1-1-1,-1 1 1,0 0-1,1-1 1,-1 1-1,1 0 0,3-2 211,0 0 0,0 1-1,1-1 1,-1 1-1,0 0 1,7 0-1,1-1-350,36-10-564,1-2-1,52-22 0,-56 18 160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131 375 19884,'-8'2'537,"0"2"-1,1-1 0,-1 1 1,1 0-1,0 1 0,0 0 1,1 0-1,-9 9 0,9-9-369,1 1 0,-1 0 0,2 0 0,-1 1-1,1 0 1,0 0 0,0 0 0,0 0 0,1 0 0,1 1-1,-1-1 1,1 1 0,0 0 0,0 9 0,1-15-147,1-1-1,0 1 1,0-1 0,0 1-1,0-1 1,0 1 0,0 0-1,1-1 1,-1 1 0,0-1 0,1 1-1,-1-1 1,1 0 0,0 1-1,-1-1 1,1 1 0,0-1-1,0 0 1,0 0 0,1 2 0,0-2-9,-1 0 0,0 0 0,1-1 0,-1 1 0,0-1 0,1 1 0,-1-1 0,1 0 0,-1 1 1,1-1-1,-1 0 0,1 0 0,-1 0 0,1 0 0,-1 0 0,0 0 0,3-1 0,2-1-1,0 0-1,-1 0 1,1 0-1,-1 0 1,0-1-1,0 0 1,0 0-1,0 0 1,8-8-1,-4 1-30,1 0 1,-2-1-1,1 0 1,-1 0-1,-1-1 1,8-17-1,-11 21-11,-1 0 1,0 0-1,0 0 1,-1 0-1,0-1 1,-1 1-1,0-1 0,0 0 1,0 1-1,-1-1 1,-2-11-1,2 19 26,0 0-1,0 0 1,0 0-1,0 0 1,0 0-1,0 1 1,-1-1-1,1 0 1,0 0-1,-1 0 1,1 0-1,-1 1 1,1-1-1,-1 0 1,1 0-1,-1 1 1,1-1-1,-1 0 1,0 1-1,1-1 1,-1 1-1,0-1 1,1 1-1,-1-1 1,0 1-1,0-1 1,0 1-1,1 0 1,-1-1-1,0 1 1,0 0 0,0 0-1,0 0 1,-1 0-1,1 0 3,0 0 0,0 0 0,1 1-1,-1-1 1,0 1 0,0-1 0,0 1 0,0-1 0,1 1-1,-1 0 1,0-1 0,1 1 0,-1 0 0,0 0 0,1-1 0,-1 1-1,1 0 1,-1 0 0,1 0 0,-1 0 0,1 0 0,0 0-1,-1 0 1,1 0 0,0-1 0,0 1 0,0 0 0,0 0 0,0 0-1,0 0 1,0 2 0,0-1 3,0 0 0,0 0-1,0 0 1,0 0 0,1 0 0,-1-1-1,1 1 1,-1 0 0,1 0 0,-1 0-1,1 0 1,0-1 0,0 1 0,0 0-1,0-1 1,0 1 0,1-1 0,-1 1-1,0-1 1,3 2 0,-2-1 2,1-1 0,0 1 0,-1-1 0,1 0 0,0 0 0,0 0 0,0 0 0,-1-1 0,1 1 0,0-1 0,0 0 0,4 0 0,3 0-2,0-1 1,0 0-1,0-1 0,-1-1 1,1 1-1,0-1 0,9-5 0,8-5-54,-1-2 0,-1 0 0,0-1-1,-1-2 1,27-25 0,-35 27 17,0 0 0,-2 0 0,0-1 0,-1-1 0,0-1 0,-1 1 1,15-35-1,-25 47 41,-1 1 1,1 0 0,-1-1-1,0 0 1,0 1 0,0-9 0,-1 13 0,0 0 1,1 0-1,-1 0 1,0 1 0,0-1-1,-1 0 1,1 0-1,0 0 1,0 0 0,0 0-1,0 0 1,-1 1-1,1-1 1,0 0 0,-1 0-1,1 0 1,-1 1-1,1-1 1,-1 0 0,1 0-1,-1 1 1,0-1-1,1 0 1,-1 1 0,0-1-1,1 1 1,-1-1-1,0 1 1,0-1 0,1 1-1,-1 0 1,0-1-1,0 1 1,0 0 0,0 0-1,0 0 1,1-1-1,-1 1 1,0 0 0,0 0-1,0 0 1,0 0-1,0 0 1,0 1 0,1-1-1,-1 0 1,-2 1-1,-1 1 27,-1-1-1,1 2 0,0-1 0,0 0 1,0 1-1,0 0 0,0 0 1,1 0-1,-1 0 0,1 0 0,0 1 1,0 0-1,0-1 0,0 1 0,1 0 1,-4 8-1,-1 2 64,1 1 0,0 0 0,-6 26 0,7-17-52,1 1 0,2-1 0,0 1 0,2 0 1,0-1-1,2 1 0,1 0 0,1-1 0,8 28 0,11 27-407,47 104 1,-50-132 107,-18-47 222,9 25-108,-10-28 138,-1 0 1,0 1-1,1-1 0,-1 0 1,0 0-1,0 0 0,0 0 0,1 1 1,-1-1-1,0 0 0,-1 0 1,1 0-1,0 0 0,0 1 0,0-1 1,-1 0-1,1 0 0,-1 0 0,0 1 1,1-2 12,-1 0 0,1 0 0,-1 0 0,1 0 0,-1 0 0,0 0 0,1 0 0,-1 0 0,1 0 0,-1 0 0,1 0 0,-1-1 0,1 1 0,-1 0 0,1-1 1,-1 1-1,1 0 0,-1-1 0,1 1 0,-1 0 0,1-1 0,-1 1 0,1-1 0,0 1 0,-1-1 0,1 1 0,0-1 0,0 1 0,-1-1 0,1 1 0,0-1 0,-13-20 201,1-4-32,1-1 0,1 0 0,-12-51 0,-6-84 57,23 126-293,1 0 0,1-51 0,3 83 16,0 0-1,1 0 1,-1 0 0,1 0 0,-1-1 0,1 1 0,0 0 0,0 0 0,0 0 0,1 1 0,-1-1-1,1 0 1,2-3 0,-3 4-45,1 1 0,-1 0 0,1 0 0,-1 0 0,1 0 0,0 0 0,0 0 0,-1 0 0,1 0 0,0 0 0,0 1 0,0-1 0,0 1 0,0 0 0,0-1 0,0 1 0,0 0 0,0 0 0,-1 0 0,1 1 0,0-1 0,2 1 0,5 0-118,-1 1 0,0 1 0,0-1 0,7 5 0,5 3-440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183 153 6598,'0'0'1351,"-7"-3"635,1 1-1869,1 0 0,-1 1 0,1-1 1,-1 1-1,0 0 0,1 1 0,-1-1 0,0 1 1,1 0-1,-1 0 0,0 1 0,0 0 0,1 0 1,-1 0-1,1 1 0,-1 0 0,1 0 1,0 0-1,0 0 0,0 1 0,0 0 0,-5 4 1,6-5-55,1 1 0,0-1 0,-1 1 1,1 0-1,0 0 0,1 0 0,-1 0 1,1 1-1,-1-1 0,1 1 0,0-1 1,0 1-1,0 0 0,1 0 1,-1 0-1,1 0 0,0 0 0,0 0 1,0 5-1,2-8 5,0 0 0,0 0 0,-1 0 0,1 0 0,0 0-1,0-1 1,0 1 0,1 0 0,-1-1 0,0 1 0,0-1 0,0 1 0,0-1 0,0 0 0,1 1 0,-1-1 0,0 0 0,0 0 0,1 0 0,-1 0 0,0 0 0,0 0-1,1 0 1,-1 0 0,0 0 0,2-1 0,38-5 1456,-30 2-1352,0-1 0,-1 0 0,0 0 0,0-1 1,-1-1-1,1 0 0,-1 0 0,-1 0 0,1-1 0,10-14 1,-7 7 39,0 0 1,-2-1 0,1 0 0,-2 0 0,12-29 0,-20 43-181,0 0 0,-1 0 0,1 1 0,0-1 1,-1 0-1,1 0 0,-1 0 0,0 0 1,1 0-1,-1 0 0,0 0 0,0 0 0,0 0 1,-1 0-1,1-2 0,-1 3-35,1 1 0,-1 0 0,1-1 0,0 1 1,-1 0-1,1-1 0,-1 1 0,1 0 0,-1 0 0,1 0 0,-1-1 0,1 1 1,-1 0-1,1 0 0,-1 0 0,1 0 0,-1 0 0,1 0 0,-1 0 0,1 0 0,-1 0 1,0 0-1,1 0 0,-1 0 0,1 0 0,-1 0 0,1 0 0,-1 1 0,1-1 0,-1 0 1,1 0-1,0 1 0,-1-1 0,-3 3-20,0-1 0,0 0 1,0 1-1,1 0 0,-1 0 0,1 0 1,0 0-1,0 1 0,0-1 0,0 1 1,-3 7-1,1-2 13,2 1 0,-1 0 0,1 0 0,-2 15 0,4-24 3,1 1 0,0-1-1,-1 1 1,1-1-1,0 1 1,0-1-1,0 1 1,0-1 0,0 1-1,0-1 1,0 1-1,0-1 1,1 1-1,-1-1 1,0 0-1,1 1 1,-1-1 0,1 1-1,0-1 1,0 0-1,-1 1 1,1-1-1,0 0 1,0 0-1,0 0 1,0 0 0,0 0-1,0 0 1,1 0-1,-1 0 1,0 0-1,0 0 1,1-1-1,-1 1 1,1 0 0,-1-1-1,0 1 1,1-1-1,2 1 1,0-1-89,1 0-1,-1 0 1,0 0 0,1 0 0,-1-1-1,0 0 1,1 0 0,-1 0 0,0 0-1,0-1 1,0 1 0,0-1 0,0 0-1,4-3 1,-2 1-941,0-1 0,-1 0 0,0 0-1,0-1 1,0 1 0,-1-1 0,0 0 0,4-7 0,13-23-7222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42 16644,'0'-2'164,"0"0"-1,0-1 1,-1 1 0,1 0 0,-1 0 0,1 0 0,-1-1 0,1 1 0,-1 0 0,0 0 0,0 0 0,0 0 0,-1 0 0,1 1 0,-2-4 0,1 4-63,1 0 1,0 1-1,-1-1 1,1 1-1,0-1 0,-1 1 1,1-1-1,-1 1 1,1 0-1,0-1 0,-1 1 1,1 0-1,-1 0 1,1 0-1,-1 0 0,1 1 1,-1-1-1,1 0 1,-1 0-1,1 1 0,0-1 1,-1 1-1,1 0 1,0-1-1,-3 2 0,-4 3 157,0 0-1,0 1 1,0 0-1,1 0 1,0 0-1,0 1 0,0 0 1,1 1-1,0-1 1,0 1-1,-5 11 1,-2 4 136,2 1 1,-18 48-1,21-46-128,2-1-1,0 1 1,1 0 0,-1 49-1,5-63-179,1 0 0,1 0 0,0-1-1,1 1 1,0-1 0,0 1 0,1-1-1,1 0 1,0 0 0,1 0 0,0 0-1,0-1 1,9 13 0,-11-19-59,1 0 0,-1-1-1,0 1 1,1-1 0,0 0 0,0 0 0,0 0 0,0 0 0,0-1-1,0 1 1,1-1 0,-1 0 0,1-1 0,0 1 0,-1-1 0,8 1-1,-6-1-9,0-1-1,1 0 1,-1 0-1,1-1 0,-1 0 1,0 0-1,1 0 0,-1-1 1,0 0-1,0 0 0,8-5 1,-5 3-11,-1 0 0,-1-1 0,1 0 0,-1-1 0,1 0 0,-2 0 1,1 0-1,-1-1 0,0 0 0,0 0 0,-1-1 0,0 0 0,0 0 0,-1 0 0,0 0 0,0-1 1,3-11-1,-5 10-3,-1 0 0,0 0 0,0-1 0,-1 1 1,-2-17-1,2 24-6,-1 0 1,1 0-1,0 0 1,-1 0-1,0 0 1,0 0-1,0 0 1,0 0-1,0 0 1,-1 1-1,1-1 1,-1 0-1,0 1 1,0-1-1,0 1 1,0 0-1,0 0 1,0-1-1,-1 1 1,1 1-1,-1-1 0,-4-3 1,6 5 0,1 0-1,-1 0 1,0-1-1,1 1 1,-1 0 0,1 0-1,-1 0 1,0 0-1,1 0 1,-1 0 0,1 0-1,-1 0 1,0 0-1,1 0 1,-1 0 0,0 0-1,1 0 1,-1 1-1,1-1 1,-1 0 0,1 0-1,-1 1 1,0-1-1,1 0 1,-1 1 0,1-1-1,-1 0 1,1 1-1,0-1 1,-1 2 0,1-2 0,-1 0 1,1 1-1,0-1 1,0 0 0,0 1-1,0-1 1,0 0 0,1 1-1,-1-1 1,0 0 0,0 1-1,0-1 1,0 0-1,0 1 1,0-1 0,1 0-1,-1 1 1,0-1 0,0 0-1,0 1 1,1-1 0,-1 0-1,0 0 1,0 1-1,1-1 1,-1 0 0,0 0-1,1 0 1,-1 1 0,0-1-1,0 0 1,1 0-1,-1 0 1,0 0 0,1 0-1,-1 0 1,1 0 0,-1 0-1,0 0 1,1 1 0,-1-2-1,0 1 1,1 0-1,-1 0 1,0 0 0,1 0-1,-1 0 1,0 0 0,1 0-1,4-1-1,-1 1-1,0-1 1,1 0-1,-1 0 1,0-1-1,0 1 0,0-1 1,0 0-1,7-5 1,35-26-30,-38 27 25,35-30-87,53-57 0,-85 84 34,-11 9 59,0 0 0,1 0 0,-1 0 0,0 0 1,0 0-1,0 0 0,0 0 0,0 0 0,1 0 1,-1 0-1,0 0 0,0 0 0,0 0 0,0 0 0,0 0 1,1 0-1,-1 1 0,0-1 0,0 0 0,0 0 1,0 0-1,0 0 0,0 0 0,0 0 0,0 0 1,1 1-1,-1-1 0,0 0 0,0 0 0,0 0 0,0 0 1,0 0-1,0 0 0,0 1 0,0-1 0,0 0 1,0 0-1,0 0 0,0 0 0,0 1 0,0-1 0,-3 26-85,2-24 89,-3 17-50,-19 105-4,20-101-8,1 0 1,1 1-1,3 32 0,6-19-467,-8-36 469,0 0 1,0 0-1,1 0 1,-1 0-1,1 0 0,-1 0 1,1 0-1,-1 0 1,1 0-1,-1-1 0,1 1 1,0 0-1,-1 0 1,1 0-1,0-1 0,0 1 1,0 0-1,0-1 1,-1 1-1,1-1 0,0 1 1,0-1-1,0 1 1,0-1-1,0 0 0,0 0 1,0 1-1,0-1 1,1 0-1,-1 0 0,0 0 1,0 0-1,0 0 0,1 0 1,2-2-24,0-1 1,0 1 0,-1-1-1,1 0 1,-1 0-1,1 0 1,-1 0-1,0 0 1,0-1 0,0 1-1,-1-1 1,5-8-1,20-34-655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20164,'3'18'1953,"-3"9"-1289,0 2-312,0 6 1056,7 2-648,1 0-784,2 2-504,4-1 488,-1-6-184,5-6-160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60 413 15171,'-7'-7'391,"0"-1"1,1 0-1,0 0 0,0 0 0,1-1 0,0 0 0,-5-12 0,9 17-217,-1 0-1,1 0 0,0-1 1,0 1-1,1 0 0,-1 0 1,1-1-1,0 1 1,0 0-1,0-1 0,1 1 1,0 0-1,-1 0 0,2-1 1,-1 1-1,0 0 0,1 0 1,0 0-1,3-6 0,2 1 19,0 0 0,1 1 0,0 0-1,0 0 1,0 1 0,1 0-1,0 0 1,1 1 0,-1 0 0,1 1-1,0 0 1,1 1 0,-1 0 0,15-4-1,-6 4-78,0-1 1,1 2-1,-1 1 0,1 0 0,-1 2 0,1 0 0,27 4 0,-35-3-92,-1 1 0,0 1 0,0 0-1,0 1 1,-1 0 0,1 0 0,-1 1 0,0 0-1,0 1 1,-1 0 0,17 14 0,-20-14 7,0 1 0,-1-1 0,1 1 0,-1 0 0,-1 0 0,1 1 0,-1-1 0,0 1 0,-1 0 0,0 0 0,0 0 0,-1 0 0,0 1 0,-1-1 0,1 1 0,-1 11 0,-1-4 168,-1 0 0,-1-1 1,0 1-1,-1-1 0,-1 1 0,-1-1 1,-11 27-1,6-20 165,-1 0 0,-1 0-1,-1-1 1,-21 25 0,28-38-294,-1 0 1,-1-1-1,1 0 1,-1 0-1,-1 0 1,1-1-1,-1 0 1,0-1-1,-10 5 1,16-9-158,0 0 1,0 0 0,0 0 0,0 0 0,-1 0-1,1-1 1,0 1 0,0-1 0,0 0-1,0 0 1,-1 0 0,1-1 0,0 1-1,0-1 1,0 1 0,0-1 0,0 0-1,0 0 1,0 0 0,0-1 0,0 1-1,0-1 1,1 0 0,-1 0 0,0 1-1,1-2 1,0 1 0,-1 0 0,1 0-1,0-1 1,0 1 0,0-1 0,-2-4 0,0 0-81,1-1 1,-1 0-1,1 0 1,1 0 0,0 0-1,0 0 1,-2-15 0,4-22-752</inkml:trace>
  <inkml:trace contextRef="#ctx0" brushRef="#br0" timeOffset="1">812 2 17972,'0'0'50,"0"0"-1,0 0 1,0 0 0,0 0 0,0 0 0,1 1 0,-1-1-1,0 0 1,0 0 0,0 0 0,0 0 0,0 0-1,0 0 1,0 0 0,0 0 0,0 0 0,0 0 0,0 0-1,1 0 1,-1 0 0,0 0 0,0 0 0,0 0-1,0 0 1,0 0 0,0 0 0,0 0 0,0 0 0,0 0-1,0 0 1,0 0 0,1 0 0,-1-1 0,0 1-1,0 0 1,0 0 0,0 0 0,0 0 0,0 0 0,0 0-1,0 0 1,0 0 0,0 0 0,0 0 0,0 0 0,0 0-1,0 0 1,0-1 0,0 1 0,0 0 0,0 0-1,0 0 1,0 0 0,0 15 1775,-6 36 88,3-21-1202,-1 17-299,3 0 0,2 1 1,2-1-1,16 82 0,-5-69-1257,31 84-1,-31-111-1009,-11-28 621,-7-22 171,-8-13 18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53 392 16251,'-8'-15'522,"0"1"0,1-1-1,1 0 1,0 0-1,2-1 1,-1 0-1,-2-24 1,6 32-275,1 0 1,0 0 0,0 0 0,1 1 0,0-1-1,0 0 1,1 0 0,0 1 0,0-1 0,1 1-1,0 0 1,0 0 0,1 0 0,0 0 0,0 1-1,0-1 1,11-10 0,-5 7-68,1 1 0,0 0-1,0 0 1,1 1 0,0 1 0,0 0-1,1 0 1,0 2 0,0-1 0,1 2-1,-1 0 1,19-3 0,-8 3-97,1 0 0,-1 2-1,1 1 1,0 1 0,-1 1 0,32 6 0,-33-3-54,0 1 1,0 2 0,26 10 0,-38-13-12,-1 1 1,0 0-1,0 1 1,0 0-1,-1 0 1,0 1-1,0 1 1,13 13-1,-19-18 6,-1 0 0,0 0 0,1 0-1,-1 0 1,0 1 0,-1-1 0,1 1 0,0-1 0,-1 1 0,0 0 0,0-1-1,0 1 1,0 0 0,-1 0 0,0 0 0,1 0 0,-1 0 0,-1 0 0,1-1-1,-1 1 1,1 0 0,-1 0 0,0 0 0,0-1 0,-1 1 0,1 0 0,-1-1-1,0 1 1,0-1 0,0 0 0,-4 6 0,-3 1 73,0 0 1,0 0-1,-1-1 0,-1 0 1,1-1-1,-2 0 1,1-1-1,-13 6 0,-7 2 128,0-1 0,0-2-1,-59 14 1,65-20-527,0-2-1,0-1 1,0-1-1,-1-1 1,-42-3-1,47-4-36,9 0-126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7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7258,'10'5'1795,"54"29"2108,-45-23-3797,1-1 0,1-1 0,0-1-1,0-1 1,0 0 0,1-2 0,29 4 0,0-4-12,1-2-1,53-5 1,-83 3-60,0 0 1,35 7-1,24 1 14,124-6-18,60 3-21,-95 14 17,-5 0-3,-71-18-28,-1-4 0,114-18-1,184-47-10,-312 52 16,571-143-25,-614 149 18,-18 4 8,95-22 8,-94 23 5,0 2 0,0 0 0,38 1-1,-53 2-6,0 0 0,0-1 0,0 1 0,0 1 0,-1-1 0,1 0 0,6 5-1,13 4-50,-19-10 41,3-2 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7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9754,'9'2'480,"-1"-1"0,0 1-1,0 0 1,0 0 0,0 1 0,12 6 0,5 1-354,27 8-119,0-3 1,1-3 0,1-1-1,0-3 1,1-3 0,59-1-1,216 21 343,-126-4-16,-25-11-127,232 24-50,-218-4-117,279 35 32,-361-57-77,130-9 0,110-25 18,-35 2 68,-259 24 104,91 10-1,-123-7 42,-24-3-160,-1 0 0,1 0-1,-1 0 1,1 0 0,-1 0 0,1 0-1,-1 0 1,1 0 0,0 0 0,-1 0-1,1 0 1,-1 0 0,1 0-1,-1 0 1,1 0 0,0 0 0,-1-1-1,1 1 1,-1 0 0,1 0 0,-1-1-1,1 1 1,-1 0 0,0-1 0,1 1-1,-1-1 1,1 0 0,2-2 100,-3 3-120,-14-3 2490,2-4-2084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7:2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8170,'9'-2'180,"0"0"0,1 1 0,-1 0 1,1 1-1,-1 0 0,16 2 0,59 14 282,-55-10-309,69 11 282,190 6 0,171 3 1247,-147-6-1092,630-20-46,112-49-417,-485 36-116,64 0 13,-2 24-12,-267 11-17,200 8 1,-1-40 45,-91-59 97,-454 65-99,1 1 1,29 0-1,-63 8-23,2 1-15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12219,'14'-2'1756,"42"-17"-1541,1 1 1,1 4-1,1 2 1,-1 2-1,63-1 0,-81 8-216,0 2-1,0 2 0,1 2 1,72 14-1,334 69 2,-301-61 3,-76-15-63,1-2 0,0-4 0,0-2 0,0-4 0,0-3 0,107-21 0,264-52-278,-294 59 309,154 1 0,-44 25 36,-200-2-44,0 4 1,81 21-1,-124-25-154,1-1-1,0-1 1,0-1-1,31 2 1,-22-5 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2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7594,'26'18'1547,"-23"-15"-1455,0-1-1,0 1 0,1-1 1,-1 0-1,0 0 0,1 0 0,0-1 1,-1 1-1,1-1 0,0 0 1,5 2-1,35 1-21,1-2 1,87-6-1,-28-1-44,858 0 78,-334 6-15,322-5-62,-470-25-81,-1-21 89,75-6 143,161 7 18,-136 12-161,-423 25-1,536-22-2461,-639 36 2062,-4 3-7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12435,'-39'10'1624,"88"-7"-1592,-1 1 0,49 12 0,41 5-344,-26-16 217,217-19 1,-82-1 90,588 44 18,-577-13-11,328 35 6,150 6 7,-267-49-5,321 16 9,-194 6 6,-415-30-7,232-29 0,-392 26 22,88-10-362,205-52-1,-246 42 204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1 993,'-5'9'7089,"5"-8"-6997,-7 11 1107,1 0 0,0 0 0,1 1 1,0 0-1,1 0 0,0 0 1,2 0-1,-3 22 0,6-11-891,1 0 1,2 0-1,10 40 0,7 38-852,-21-101 402,2 33-107,-2-33 49,1 0 1,-1 0 0,0 0-1,0 0 1,0 0-1,0 0 1,0 0 0,0 0-1,0 1 1,0-1-1,-1 0 1,1 0 0,0 0-1,0 0 1,-1 0-1,1 0 1,-1 0 0,1 0-1,-1-1 1,0 1-1,-1 2 1,1-4-260,0-1 1,-1 1-1,1 0 0,0-1 0,-1 1 1,1-1-1,0 1 0,0-1 0,0 1 0,1-1 1,-1 0-1,0 0 0,0 1 0,0-3 1,-2-4-1149,-8-11-173,-1 1 0,-22-28 0,-14-21 8786,48 66-6878,-1 1 1,1 0-1,0-1 1,0 1 0,0-1-1,-1 1 1,1 0-1,0-1 1,0 1 0,0-1-1,0 1 1,0 0-1,0-1 1,0 1 0,0-1-1,0 1 1,0-1-1,0 1 1,0 0-1,0-1 1,1 1 0,-1 0-1,0-1 1,0 1-1,0-1 1,0 1 0,1 0-1,-1-1 1,0 1-1,0 0 1,1-1 0,-1 1-1,0 0 1,1 0-1,-1-1 1,0 1 0,1 0-1,-1 0 1,0-1-1,1 1 1,-1 0 0,1 0-1,-1 0 1,0 0-1,1 0 1,0 0 0,33-5 1970,36 10-1146,4 3-1145,-26-8-4639,-27-3 293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10610,'-18'16'672,"8"-8"-498,0 1-1,1 0 1,1 0 0,-13 16 0,20-24-169,1 0 0,-1 0 0,1-1 0,0 1 0,-1 0 0,1 0 0,-1 0 1,1-1-1,0 1 0,0 0 0,-1 0 0,1 0 0,0 0 0,0 0 0,0-1 1,0 1-1,0 0 0,0 0 0,0 0 0,1 0 0,-1 0 0,0 0 0,0-1 0,1 1 1,-1 0-1,0 0 0,1 0 0,-1-1 0,1 1 0,-1 0 0,1 0 0,-1-1 1,1 1-1,0 0 0,-1-1 0,1 1 0,0-1 0,-1 1 0,1-1 0,0 1 1,0-1-1,0 0 0,1 1 0,3 2-22,2-1 0,-1 0 1,0-1-1,11 2 0,-15-3 16,74 8-801,146-3 1,-108-6 233,71 9 225,0 8 0,-1 8 0,215 58 1,-169-32 341,2-9 1,277 12-1,575-23 127,-473-19 12,-86 6 600,358 8 385,2-43-1145,-501-7-270,334-16-287,0 36 50,48 66 123,-5 39 914,-608-78-238,72 7-174,2-9 0,287-12 0,-351-18-225,-1-2-74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2266 92 9634,'-182'-13'576,"-3"-2"-528,1 2-40,1 3 96,-3 1-104,1 0 24,-3 1-8,-9 2-72,5 3-120,2 1 152,-4 0-8,-5 1-40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0 3001,'-119'67'208,"13"4"-168,5 6-56,12 6 48,6 1-8,13 4-32,10 1-24,11 1 24,5 1-8,12 3 8,9 4 0,13 2 0,6 4 24,12 5-16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4865,'85'118'463,"4"-3"0,5-5-1,162 146 1,283 164 133,31-43-225,578 301 270,-792-499-780,8-15 0,718 216 0,-53-109-1268,-770-210 1108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6443 4897,'287'60'437,"965"189"2015,15-94-1028,242-171-1323,-9-134-1102,285-140 1049,-1660 264 37,1216-239 782,-661 142-747,-11-45-28,521-258-260,-1069 375 114,128-74 1,-166 77 38,-3-5 1,92-77-1,-142 105 86,-2-1 0,-1-1 0,-2-2 0,31-42 0,-46 55 56,0 0 0,-1 0 0,-1 0 0,0-1 0,-1-1 0,-1 1 0,-1-1 0,0 0-1,-2-1 1,4-35 0,-7 2 157,-3 1-1,-2 0 0,-18-85 1,1 52-115,-43-112-1,38 132-63,-3 2 0,-3 1-1,-69-99 1,-148-151-657,106 142-767,-328-357-5350,335 399 7143,-5 6 1,-5 7 0,-181-107-1,-510-245 3051,203 151-3332,-25 53-463,-274-6 42,704 206 311,-360-86 501,-622-72 1,-221 53 200,-7 65-193,1241 95-549,-1053-69-715,951 42 524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90 213 9162,'-11'15'734,"0"-1"0,-19 19 0,-5 5 953,35-37-1679,-1-1 0,1 0 0,0 1 0,0-1 0,0 1 0,-1-1 0,1 0-1,0 1 1,0-1 0,0 0 0,0 1 0,0-1 0,0 1 0,0-1 0,0 0 0,0 1 0,0-1 0,0 1 0,0-1 0,0 1 0,0-1 0,0 0 0,0 1 0,0-1 0,0 1 0,1-1 0,-1 0 0,0 1 0,0-1 0,0 0 0,1 1 0,-1-1-1,0 0 1,1 1 0,-1-1 0,0 0 0,1 0 0,-1 1 0,0-1 0,1 0 0,-1 0 0,0 0 0,1 1 0,-1-1 0,0 0 0,1 0 0,20 6 17,521 82-59,-425-77 21,1-5 0,196-16 1,160-57-137,-309 41 77,541-93-201,-518 87 247,376-54 12,216 22 132,1 36 20,-616 23-131,-106 3-2,237 1 27,-264 4-14,-1 2 0,58 16-1,-57-15-6,-13-8-8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805 116 10026,'-24'0'513,"-1"2"-1,1 0 0,0 1 1,-1 1-1,-39 13 1,3-2 93,0-2-169,0 3 0,-93 38 0,136-46-412,1 0-1,0 1 1,1 1 0,-1 1 0,2 0-1,0 1 1,0 0 0,1 2-1,1-1 1,0 2 0,1 0 0,-20 32-1,21-25-25,0 0 0,2 0-1,1 1 1,1 0 0,1 1-1,0-1 1,2 1-1,1 0 1,1 0 0,1 1-1,3 29 1,1-26-3,0-1 0,2 0-1,2-1 1,0 1 0,1-1 0,2-1-1,1 0 1,0 0 0,29 42 0,-9-24-44,2-1 0,2-2 0,1-2 1,3-1-1,0-2 0,2-2 0,2-1 1,74 41-1,-53-39-88,2-3 0,1-2 0,2-4 0,0-2 0,125 22 0,-141-36 22,0-4-1,1-1 1,-1-3-1,0-2 1,1-2 0,-1-3-1,0-2 1,-1-2-1,0-3 1,65-24 0,-80 22 57,0-1 1,0-2 0,-2-2-1,0-1 1,-2-1 0,0-2-1,-2-2 1,0 0 0,-2-2-1,-1-2 1,-2 0 0,0-2 0,-3 0-1,25-44 1,-31 44 130,-2 0 0,-1-1 0,-2-1-1,-1 0 1,-2-1 0,-1 0 0,-2 0 0,4-66 0,-10 78-30,0-1 0,-2 0 1,0 1-1,-2-1 0,0 1 0,-2 0 0,0 0 1,-2 0-1,-1 1 0,0 1 0,-1-1 1,-2 1-1,0 1 0,-21-26 0,10 20 2,-1 1 0,-2 1 0,0 1-1,-2 2 1,0 0 0,-34-17 0,7 8 94,-1 3-1,-94-33 1,72 36-41,-2 2 0,0 5 0,-1 2 0,0 5 0,-1 2 0,-146 7-1,207 2-42,0 1 0,-1 0 1,1 2-1,0 0 0,1 2 0,-1 0 0,-25 12 0,19 0-42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 12923,'0'-1'36,"1"1"-1,-1 0 1,1 0 0,-1 0 0,1-1-1,0 1 1,-1 0 0,1 0 0,-1 0 0,1 0-1,-1 0 1,1 0 0,0 0 0,-1 0-1,1 1 1,-1-1 0,1 0 0,-1 0 0,1 0-1,0 1 1,-1-1 0,1 0 0,-1 0-1,1 1 1,-1-1 0,0 1 0,2 0 0,-2 0 5,1 0 0,0 0 0,-1 1 0,1-1 0,0 1 1,-1-1-1,0 0 0,1 1 0,-1-1 0,0 1 1,0 1-1,1 10 74,-2-1-1,-2 18 1,1-11 120,-44 478 639,-12 321-976,59-729-92,4 0 0,5 0 0,3-1 0,4 0 0,52 158 0,-61-226-9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12995,'19'-14'330,"1"2"0,0 0 0,1 1-1,40-15 1,-44 19-135,51-19 13,2 4 0,0 2 0,1 4 0,0 3 0,130-7 0,-40 16-267,246 28 0,-217-7-122,1-9 1,254-20-1,387-106 1402,-119 11-965,315 30-3664,-897 72 2955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14451,'43'-18'1395,"89"-22"0,47 2-900,68 4-242,-203 32-256,1 1-1,-1 2 0,69 11 1,-102-11-15,1 2 0,-1 0 0,0 0 0,-1 1 0,1 0 1,-1 0-1,0 1 0,14 10 0,-20-13 8,-1 1 0,0 0 0,0 0 0,0 0 0,0 0 0,-1 0 0,1 0 0,-1 1 0,0-1 0,0 1 0,0 0 0,0 0 0,-1 0 0,0-1 0,1 1 0,-1 1 0,-1-1 0,1 0 0,-1 0 0,1 0 0,-1 0 0,0 0 0,-1 1 0,1-1 0,-1 0 0,-1 5 0,-4 12-21,-1-2 0,0 1 0,-2-1 0,0 0 0,-2-1 1,0 0-1,-22 28 0,-109 112-97,134-150 125,-359 329 1200,304-288-1009,12-13 57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9417,'0'0'4596,"-2"10"-3987,-4 21 100,-7 36-38,-7 127-1,41-225 926,-14 14-1732,-1 0 0,-2 0-1,7-35 1,-7 7-3803,-4 59 3868,0-8 65,0 0 1,0 1 0,0-1-1,1 0 1,-1 0 0,2 0-1,2 9 1,-3-13 68,0-1 0,0 1 1,0 0-1,0-1 0,1 1 0,-1 0 0,1-1 0,-1 0 0,1 1 0,0-1 1,0 0-1,-1 0 0,1 0 0,0 0 0,0 0 0,0 0 0,0-1 0,0 1 1,0-1-1,0 1 0,0-1 0,0 0 0,0 0 0,0 0 0,0 0 0,4 0 1,-1-1 77,1 0 0,-1 0 0,0 0 1,1-1-1,-1 0 0,0 0 1,0 0-1,0-1 0,0 1 1,0-1-1,-1-1 0,1 1 1,-1 0-1,0-1 0,0 0 0,0 0 1,0 0-1,-1-1 0,4-5 1,3-4-87,-1-1 0,-1 0 0,0 0 0,11-31 0,-13 3-199,-23 59-902,4 3 1283,1 0 1,1 1-1,1 0 1,1 1-1,-13 41 1,22-61-226,0 1-1,-1-1 1,1 1 0,0-1 0,0 1-1,0-1 1,0 1 0,0-1 0,0 1-1,1-1 1,-1 1 0,0-1-1,1 1 1,-1-1 0,1 1 0,-1-1-1,1 0 1,0 1 0,0-1-1,0 0 1,0 0 0,1 2 0,0-1 10,1 0 0,0 0 1,-1-1-1,1 1 0,0 0 1,0-1-1,0 0 1,0 0-1,0 0 0,4 1 1,9 1 45,0-1 0,1-1 1,22-1-1,-28 0-67,3 0 31,-1 0 0,1-1 0,0 0 0,25-7 1,-36 7-20,0 0 1,1 0 0,-1-1 0,0 1-1,0-1 1,0 1 0,0-1 0,0 0-1,0 0 1,-1 0 0,1-1 0,-1 1-1,1 0 1,-1-1 0,0 0-1,0 0 1,0 0 0,0 1 0,-1-2-1,1 1 1,-1 0 0,0 0 0,0 0-1,0-1 1,1-4 0,-2 7-17,0 0 0,0 0 0,0 0 0,0 0 0,0 0 0,0 0 0,0 0 0,-1 0 0,1 0 0,0 0 0,-1 0 0,1 0 0,-1 0 0,1 0 0,-1 0 0,1 0 0,-1 0 1,0 0-1,1 0 0,-1 1 0,0-1 0,0 0 0,1 0 0,-1 1 0,0-1 0,-1 0 0,-2-1 1,1 0 1,-1 1-1,0-1 0,1 1 1,-1 0-1,0 0 0,-7 0 1,6 0-2,0 0 0,0 1 0,0 0 0,0 0 0,0 0 1,0 1-1,0 0 0,0-1 0,0 2 0,1-1 0,-1 1 0,0-1 0,-4 4 0,7-4 19,0 0 0,1 0-1,-1 0 1,1 0-1,-1 0 1,1 1-1,0-1 1,-1 0-1,1 1 1,0-1-1,0 1 1,0 0-1,0-1 1,0 1-1,1 0 1,-1-1-1,0 1 1,1 0-1,-1 0 1,1 0 0,0-1-1,-1 1 1,1 0-1,0 0 1,0 0-1,0 0 1,1 0-1,-1 0 1,0-1-1,1 1 1,-1 0-1,1 0 1,-1 0-1,1-1 1,0 1-1,0 0 1,0-1 0,0 1-1,0-1 1,0 1-1,0-1 1,1 1-1,-1-1 1,0 0-1,1 0 1,-1 0-1,1 0 1,-1 0-1,4 2 1,4 2-289,0 0 1,1 0-1,-1-1 1,1-1-1,0 1 1,0-1-1,17 2 0,12-3-4013,1-1-2350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72 623 11707,'-12'5'562,"0"1"1,0 0 0,-19 14 0,27-14 941,11-6-925,14-6-206,-5-1-154,0-1 0,-1-1-1,0-1 1,0 0 0,23-21 0,-5 4 41,346-311 1394,-263 229-1449,-81 78-180,40-30 0,-73 59-27,0 1 0,1-1 0,-1 0 0,0 1 0,1-1 0,0 1 0,-1-1-1,1 1 1,0 0 0,0 0 0,-1 1 0,1-1 0,0 1 0,0-1 0,0 1 0,0 0-1,0 0 1,0 0 0,3 1 0,-4 0-1,0 1 0,0-1 0,1 1 0,-1 0-1,0 0 1,-1-1 0,1 2 0,0-1 0,0 0 0,-1 0-1,1 0 1,-1 1 0,0-1 0,0 1 0,0-1 0,0 1-1,0-1 1,-1 1 0,2 5 0,29 119-10,-7-23-347,62 164 1,-59-207 245,-2-12-51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13515,'-7'42'941,"2"0"1,0 71-1,4-46-542,-5 106-249,-19 280 1354,63-689 1502,-14 101-2717,21-112-304,-31 183-128,44-113 1,-55 169 124,0 0 0,1 1 0,0-1 0,0 1 0,1 0 0,0 0 0,0 0 0,9-8 0,-12 13 11,1-1 0,0 1 0,0 0 0,0 0 0,1 1 0,-1-1 0,0 1 0,1-1 0,-1 1 0,1 0 0,-1 1 0,1-1 0,-1 0 0,1 1 0,0 0 0,-1 0 0,1 0 0,-1 0 0,1 1 0,0-1 0,6 3 0,-1-1-5,0 1 0,-1 1 0,1-1 0,0 1 0,-1 1 0,0 0 0,0 0-1,-1 0 1,12 12 0,-16-15 9,0 1 0,-1-1 0,0 1 0,1 0 0,-1 0 0,0 0 0,0 0 0,-1 1 0,1-1 0,-1 0 0,0 1 0,1-1 0,-2 1 0,1-1 0,0 1 0,-1-1 0,1 1 0,-1 0 0,0-1 0,0 1 0,-1 0 0,1-1 0,-1 1 0,1-1 0,-1 1 0,-1-1 0,0 5 0,-3 1 5,-1 0-1,0-1 1,0 1 0,0-1 0,-1 0 0,0-1-1,-1 0 1,0 0 0,0 0 0,0-1-1,-17 9 1,6-4 24,-1-1 0,-1-1 0,0-1 0,-30 8-1,42-14-1,1 0 0,-1 0 0,0-1 1,0 0-1,-15-1-1,21 0-18,0-1 0,1 1-1,-1-1 1,0 1-1,0-1 1,1 0 0,-1 0-1,0 0 1,1-1-1,-1 1 1,1 0-1,-1-1 1,1 0 0,0 0-1,-1 1 1,1-1-1,0-1 1,1 1-1,-1 0 1,-2-4 0,-11-26 63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17588,'3'2'1096,"-5"12"-984,-9 11-48,-12 17 192,-5 12-152,-14 19-88,-5 8-8,-7 10-8,-1-2 0,1-11-32,4-6-8,9-20-40,7-15-120,15-34-40,7-17 176,9-35 8,2-13-72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13331,'15'41'1224,"11"9"-656,3 5-176,12 0 681,9 2-305,12-5-200,3-5-384,3-11 48,-3-11 32,-13-25-192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1390 10538,'-20'34'1650,"15"-26"-1089,-1 0 1,2 0-1,-1 0 1,1 1-1,1 0 1,-1 0-1,-1 9 1,5-17-535,0-1 1,0 0 0,0 1-1,0-1 1,0 0 0,0 1 0,0-1-1,0 0 1,0 1 0,0-1 0,0 0-1,0 1 1,0-1 0,0 0-1,0 1 1,1-1 0,-1 0 0,0 1-1,0-1 1,0 0 0,1 0 0,-1 1-1,0-1 1,0 0 0,1 0-1,-1 1 1,0-1 0,0 0 0,1 0-1,-1 0 1,0 1 0,1-1 0,-1 0-1,0 0 1,1 0 0,-1 0-1,0 0 1,1 0 0,-1 0 0,0 0-1,1 0 1,-1 0 0,0 0 0,1 0-1,-1 0 1,0 0 0,1 0-1,-1 0 1,0 0 0,1 0 0,-1-1-1,0 1 1,1 0 0,-1 0 0,0 0-1,1-1 1,25-11 693,174-139 631,-117 85-1134,183-140 112,195-155-364,194-147-1119,-497 396 724,-27 21-369,-131 91 800,0 0 0,0 0 0,0 0 0,0 0 0,0 0 0,0 0 0,0 0 0,0 0 0,0 0 1,0 0-1,0 0 0,0 0 0,0 0 0,0 0 0,0 0 0,-1 0 0,1 0 0,0 0 0,0 0 0,0 0 1,0 0-1,0 0 0,0 0 0,0 0 0,0 0 0,0 0 0,0 0 0,0-1 0,0 1 0,0 0 0,0 0 0,0 0 1,0 0-1,0 0 0,0 0 0,0 0 0,0 0 0,0 0 0,0 0 0,0 0 0,0 0 0,-11 3 78,-26 8-4,14-3-138,-18 5 18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13771,'11'1'153,"-1"0"-1,0 0 1,1 1 0,-1 0 0,0 0 0,0 2-1,0-1 1,-1 1 0,1 0 0,-1 1-1,0 0 1,0 1 0,0 0 0,9 8 0,11 11 124,-2 1 0,38 44 0,20 32-39,-15-16-164,158 146 0,-143-162-107,3-3 0,3-5 0,2-4 0,195 89 1,-176-98-252,130 53-222,-177-79 339,-6-9-61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72 15595,'2'-3'273,"0"0"0,0 0 0,0-1 0,-1 1 0,0 0 0,1-1 0,-1 1 0,0-1-1,-1 1 1,1-1 0,0-5 0,-2 8-194,1 0-1,0 0 1,0-1 0,-1 1-1,1 0 1,-1 0-1,1 0 1,-1 0 0,1-1-1,-1 1 1,0 0-1,1 0 1,-1 0-1,0 0 1,0 1 0,0-1-1,0 0 1,0 0-1,0 0 1,0 1 0,0-1-1,0 0 1,0 1-1,-1-1 1,1 1 0,0 0-1,0-1 1,0 1-1,-1 0 1,1-1-1,0 1 1,0 0 0,-1 0-1,1 0 1,0 0-1,-2 1 1,-4-1 32,-1 1 1,0 0-1,1 0 0,-1 1 1,1 0-1,-1 0 1,1 1-1,0 0 0,0 0 1,-7 5-1,-7 5-25,-36 28 1,45-31-98,0 0 1,1 0 0,0 1-1,1 1 1,0 0 0,1 0-1,0 1 1,1 0 0,0 0-1,1 1 1,-6 16 0,13-28-13,-1 0 0,1 0 0,-1 1 0,1-1 0,0 0 0,0 0 0,0 1 0,0-1 1,0 0-1,0 0 0,1 1 0,-1-1 0,1 0 0,-1 0 0,1 0 0,0 0 0,0 0 1,0 0-1,0 0 0,0 0 0,1 0 0,-1 0 0,0 0 0,1-1 0,-1 1 1,1 0-1,0-1 0,0 0 0,-1 1 0,1-1 0,0 0 0,0 0 0,0 0 0,4 1 0,8 3-122,0 0 0,0-2 0,0 1 0,21 1 0,-12-2 6,-1 0 29,-14-2 74,0 0 0,1 0 0,-1 1 0,0 0 0,0 0 0,0 1 0,-1 0 0,1 0 0,-1 1 0,8 4 0,-14-7 35,0 0 0,-1-1 0,1 1-1,0 0 1,-1 0 0,1 0 0,-1 0-1,1 0 1,-1 0 0,1 0 0,-1 0-1,0 0 1,1 0 0,-1 0 0,0 0-1,0 0 1,0 0 0,0 0-1,0 0 1,0 0 0,0 0 0,0 0-1,0 0 1,-1 0 0,1 0 0,0 0-1,-1 0 1,1 0 0,0 0 0,-1 0-1,1 0 1,-1 0 0,0 0 0,1 0-1,-1 0 1,-1 1 0,-2 3 42,-1-1 0,0 1 0,1-1 0,-12 7 0,-8 4 200,-1-2 1,-1 0-1,0-2 0,0-1 0,-1-1 0,-50 10 1,75-18-382,6 0 30,14-2-155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18756,'7'-1'1624,"-6"10"-1144,-1 9-207,-6 12 839,-1 4-344,4 6-456,0 4-176,3 2-248,-2-4-208,2-10-344,0-4-272,0-10-1041,-1-7 1553,-8-11-368,-2-8-248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14707,'34'-13'1309,"0"3"-1,1 1 1,69-10-1,-79 17-1051,1 1-1,0 0 1,-1 2-1,1 1 1,0 1-1,30 8 1,-46-8-240,-1 0 1,1 0-1,0 1 1,-1 0-1,0 1 0,0 0 1,0 1-1,0 0 1,-1 0-1,10 10 1,-14-12-19,0 1 1,0-1-1,-1 1 1,0-1-1,0 1 0,0 0 1,-1 0-1,1 1 1,-1-1-1,0 0 0,-1 1 1,1-1-1,-1 1 1,0 0-1,-1-1 1,1 1-1,-1 0 0,0-1 1,-1 1-1,0 7 1,-1-6 9,0 1 0,0-1 0,0 0 0,-1 0 0,0 0 0,0 0 0,-1 0 0,0-1 0,0 1 0,-1-1 0,-9 10 0,5-7 42,-1-1 0,1 0 0,-2 0 0,1-1 0,-1-1 0,-19 10 0,6-7 17,0 0 0,-1-2 0,0 0 0,0-2-1,0 0 1,-39 0 0,48-4 28,1-1 0,-1-1 0,0 0 0,-23-6 0,32 5-52,1 0 0,0 0 0,0 0 1,0-1-1,0 1 0,0-2 0,1 1 0,-1 0 1,1-1-1,0 0 0,0-1 0,0 1 1,-5-8-1,-5-15 15,12 20-45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17076,'8'0'1672,"5"0"-1112,5 0-272,5-2 656,6 2-255,12 0-689,4-1-473,9-2 393,4-1-168,4 1-136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 6566,'-2'-23'6380,"-5"31"-3321,-7 39-2536,11-35-586,-1 1 567,0 0 0,2 1 0,-1-1 0,2 1-1,0 0 1,1 15 0,0-28-482,1 0 0,0 0 1,0 0-1,0 0 0,0 0 0,-1 0 0,1 0 0,1-1 0,-1 1 0,0 0 1,0-1-1,0 1 0,0 0 0,0-1 0,1 1 0,-1-1 0,0 0 0,1 1 0,-1-1 1,0 0-1,0 0 0,1 0 0,-1 0 0,0 0 0,1 0 0,-1 0 0,0-1 1,1 1-1,0-1 0,42-6 270,-39 4-265,0 0 1,0 0-1,-1-1 0,1 1 1,-1-1-1,7-7 1,-8 7-20,0 1 1,0 0-1,1 0 1,-1 0-1,1 1 1,-1-1 0,1 1-1,0 0 1,7-4-1,-7 48-467,-3-21 476,0-15-25,0 0 0,-1 0-1,0 0 1,0 0 0,-1 1-1,1-1 1,-1 0 0,-1 0-1,1 0 1,-3 7 0,3-12-718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15155,'44'-1'1008,"7"-6"-151,2-1-969,11 0 544,1-2-24</inkml:trace>
  <inkml:trace contextRef="#ctx0" brushRef="#br0" timeOffset="1">836 12 15339,'0'7'1665,"-3"-3"-1185,-4-2-208,-1-2 656,5 0-968,3-5-1864,1 0 1832,1-1-313,4-2-343</inkml:trace>
  <inkml:trace contextRef="#ctx0" brushRef="#br0" timeOffset="2">872 152 14371,'-15'26'1264,"-5"6"-864,6-2-272,7 1 1129,6 1-881,2-3-120,7 1-16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14075,'-3'34'1408,"-1"-3"-1056,1-5-144,0-2 601,5-4-889,-2-3 264,4-7-184,1-2-40</inkml:trace>
  <inkml:trace contextRef="#ctx0" brushRef="#br0" timeOffset="1">41 285 16668,'-12'31'1464,"-1"1"-1048,4-2-192,5-3 496,4-2-624,2-16 112,-7-25-344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16556,'16'8'1520,"5"0"-1056,4-2-192,7 7 688,4 4-392,1-3-256,-1 3-80,-5-3-288,-2 1-160,-11-2-296,-7 0-224,-11-2 560,-3-4-152,-10-4-48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15931,'0'1'74,"0"0"-1,0-1 0,0 1 0,0 0 0,0 0 0,0-1 0,1 1 0,-1 0 0,0 0 1,0-1-1,1 1 0,-1 0 0,1-1 0,-1 1 0,1-1 0,-1 1 0,1-1 0,-1 1 1,1 0-1,-1-1 0,1 0 0,-1 1 0,1-1 0,0 1 0,-1-1 0,1 0 0,0 1 1,0-1-1,-1 0 0,1 0 0,0 0 0,0 1 0,-1-1 0,1 0 0,0 0 0,0 0 1,-1 0-1,1 0 0,0-1 0,0 1 0,-1 0 0,1 0 0,0 0 0,-1-1 0,2 1 1,4-2 240,0 0 1,0 0-1,-1 0 1,11-6-1,-5 1-26,-1 0 0,1 0 0,-2-1 0,1-1 0,-1 0-1,0 0 1,-1-1 0,10-14 0,-8 8-83,0 0-1,-2-1 1,0 0 0,-1 0-1,6-20 1,-4-3 1,-1-1 1,-1 0-1,-3 0 0,0-62 0,11 145-443,-7-27 43,-1 1 1,2-1-1,0 0 0,1-1 0,1 0 0,0-1 1,0 0-1,2 0 0,-1-1 0,2-1 0,-1 0 1,23 12-1,2-5-234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16900,'3'3'1880,"-5"12"-1296,-14 21-288,-3 6 1881,-6 11-1785,1 9-264,-2 5-168,0-2-120,5-5-336,0-3-161,4-12-591,4-9 920,2-25-216,1-12-120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14979,'18'8'2233,"7"7"-1257,6 3-376,4 1 1953,8 2-1545,0 2-144,1 0-320,2 0-392,-7 1-952,-3-3 912,-14-11-216,-7-4-112,-9-9-88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19460,'-18'66'1624,"-19"62"-884,32-113-682,0-1-1,-2 0 0,0-1 1,-1 0-1,0 0 1,-13 16-1,20-27-65,-1 0 0,0 0 0,0 0 0,0 0 0,0-1 0,0 1 0,0-1 0,-1 1-1,1-1 1,0 0 0,-1 0 0,1 0 0,-6 2 0,7-3-53,0 0 0,0 0-1,-1-1 1,1 1 0,0 0 0,0 0 0,-1-1-1,1 1 1,0 0 0,0-1 0,0 1-1,-1-1 1,1 0 0,0 1 0,0-1 0,0 0-1,0 0 1,0 0 0,0 1 0,0-1-1,1 0 1,-1 0 0,0 0 0,0 0-1,1-1 1,-1 1 0,1 0 0,-1 0 0,0-3-1,-16-40-2561,3-2 0,-10-48 0,21 67 2409,3 27 223,0 0 0,0 0 0,0 0 0,0 0 0,0-1 0,0 1 0,0 0 0,0 0 0,0 0-1,0 0 1,0-1 0,0 1 0,0 0 0,0 0 0,0 0 0,0 0 0,0-1 0,0 1 0,0 0 0,1 0 0,-1 0 0,0 0 0,0 0 0,0 0 0,0-1 0,0 1 0,0 0 0,1 0 0,-1 0 0,0 0 0,0 0 0,0 0 0,0 0 0,1 0 0,-1 0 0,0 0 0,0 0 0,0 0 0,12 8 759,57 68 1378,132 113-1,-185-178-1922,-11-9-16,-9-10-95,-22-26-170,-57-56 1,31 35-7,25 27 88,62 37 287,-9-4-443,51 6 0,-32-9 52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16171,'6'31'630,"-1"1"-1,-2-1 0,-1 1 0,-3 49 0,0-31-346,-10 197 223,9-238-257,0-22-142,-2-28 9,3-26-43,2 0 1,3 1 0,17-90-1,-19 147-76,0 1 0,0-1 0,1 1 0,0 0 0,1-1-1,0 1 1,0 1 0,6-9 0,-7 12 1,0 0 0,1 0 0,0 1-1,0-1 1,-1 1 0,2 0 0,-1 0 0,0 0 0,1 1 0,-1 0-1,1 0 1,0 0 0,-1 0 0,1 1 0,7-2 0,2 1-24,1 0 0,25 0 0,-35 2 19,-1 0 1,0 1-1,1-1 1,-1 1-1,0 0 1,1 0-1,-1 0 1,0 0-1,0 1 1,0 0-1,0 0 0,0 0 1,5 4-1,-8-6 14,-1 1-1,1 0 1,-1 0-1,1 0 1,0 0-1,-1 0 1,0 0-1,1 0 0,-1 0 1,0 0-1,1 0 1,-1 0-1,0 0 1,0 0-1,0 0 1,0 0-1,0 0 0,0 0 1,0 0-1,0 0 1,0 0-1,0 0 1,-1 0-1,1 0 1,0 0-1,-1 0 0,1 0 1,-1 0-1,1 0 1,-1 0-1,1 0 1,-1 0-1,0-1 1,1 1-1,-1 0 0,0 0 1,-1 0-1,-4 5 57,0 0-1,-1 0 0,-10 6 0,14-9-34,-23 16 2,-1-1 0,-1-1 0,-53 24 0,79-41-80,1 1 1,0-1 0,-1 0-1,1 1 1,-1-1-1,1 0 1,0 0-1,-1 0 1,1 0-1,-1 0 1,1 0 0,-3 0-1,4-1 38,-1 1 0,1 0 0,-1-1 0,1 1 0,0 0 0,-1-1 0,1 1 0,0 0 0,-1-1 0,1 1 0,0-1 0,0 1 0,-1-1 0,1 1 0,0-1 0,0 1 0,0-1 0,-1 1 0,1-1 0,0 1 0,0-1 0,0 1 0,0-1 0,0 1 0,0-1 0,0 1 0,0-1 0,0 1 0,1-1 0,-1 1 0,0-1 0,0 1 0,0-1 0,0 1 0,1-1 0,-1 1 0,0-1 0,1 1 0,-1-1 0,12-19-367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17604,'-9'24'450,"-2"1"1,-1-1-1,-2-1 0,-23 34 1,13-22-13,-129 192 160,165-247-1792,0-2-1,-1 1 0,13-42 0,18-80-1600,-13 37 1858,-33 126 1809,1-1-1,0 1 0,0 24 0,4 76 701,-1-112-1495,1 1-1,1-1 0,-1 1 1,2-1-1,-1 0 0,1 0 1,0 0-1,1 0 1,-1 0-1,2-1 0,-1 0 1,1 1-1,0-2 0,0 1 1,1 0-1,8 6 0,-5-5-3,1-1 0,-1 0-1,1-1 1,1 0 0,-1 0-1,1-1 1,0-1 0,0 0-1,0 0 1,1-1 0,16 2-1,-26-4-65,0-1 0,1 0 0,-1 0 0,0 1 0,1-1 0,-1-1 0,0 1 0,1 0 0,-1-1 0,0 1 1,1-1-1,2-1 0,-5 2-10,1 0 0,-1 0 0,0-1 1,1 1-1,-1 0 0,0-1 0,1 1 1,-1 0-1,0-1 0,0 1 1,1-1-1,-1 1 0,0 0 0,0-1 1,0 1-1,1-1 0,-1 1 1,0 0-1,0-1 0,0 1 0,0-1 1,0 1-1,0-1 0,0 0 0,0 0-11,-1-1 0,1 1 0,-1-1 0,1 1 0,-1-1-1,1 1 1,-1 0 0,0-1 0,0 1 0,0 0 0,-1-2-1,-14-14-141,-1 0 0,-1 1 0,0 1-1,-29-19 1,15 12 31,-56-41-78,-89-68 1385,167 119-771,10 12-397,0 0 0,0-1 0,0 1-1,0 0 1,0 0 0,0 0 0,1-1 0,-1 1-1,0 0 1,0 0 0,0 0 0,0 0 0,0-1-1,0 1 1,0 0 0,1 0 0,-1 0 0,0 0-1,0 0 1,0-1 0,0 1 0,1 0 0,-1 0 0,0 0-1,0 0 1,0 0 0,0 0 0,1 0 0,-1 0-1,0 0 1,0 0 0,0 0 0,1 0 0,-1 0-1,0 0 1,0 0 0,1 0 0,30 4 573,-27-4-625,83 20 191,30 5 839,-99-23-847,-1 0 0,1-1 1,-1-1-1,31-3 0,6-8 138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3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13019,'-1'-1'54,"1"1"1,0 0-1,0-1 1,0 1 0,0-1-1,1 1 1,-1 0-1,0-1 1,0 1-1,0-1 1,0 1 0,0 0-1,0-1 1,1 1-1,-1 0 1,0-1-1,0 1 1,0 0 0,1-1-1,-1 1 1,0 0-1,1-1 1,-1 1-1,0 0 1,1 0 0,-1-1-1,0 1 1,1 0-1,-1 0 1,0 0-1,1 0 1,-1-1-1,1 1 1,-1 0 0,0 0-1,1 0 1,-1 0-1,1 0 1,-1 0-1,0 0 1,1 0 0,-1 0-1,1 0 1,-1 0-1,0 0 1,1 1-1,-1-1 1,1 0 0,0 0-1,25 13 588,-15-8-473,27 10-138,1-2 0,0-2 0,1-1 0,0-3 0,0-1 0,1-1 0,-1-3 0,1-1-1,0-2 1,60-9 0,-60 4-44,127-13-26,-138 18 42,0 0 1,0 3-1,47 7 1,-16 5 13,108 41 1,-110-33-4,116 27 1,-112-40-16,1-2-1,117-3 1,132-28-4,-52 3 4,99 23 13,-2 22-10,126 5-14,-333-27 10,209 7 5,-3 22 13,-274-19-12,219 25 17,-229-31-16,0-4-1,84-9 1,128-30-95,-21 1-8,-235 33 54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80 7079,'0'0'5520,"3"-8"-3689,6-25-507,-9 32-1301,1 1 1,-1-1 0,0 0 0,0 0 0,-1 1 0,1-1 0,0 0 0,0 1-1,0-1 1,0 0 0,-1 1 0,1-1 0,0 0 0,0 1 0,-1-1 0,1 1 0,-1-1-1,1 0 1,0 1 0,-1-1 0,1 1 0,-1-1 0,0 1 0,1-1 0,-1 1-1,1 0 1,-1-1 0,1 1 0,-1 0 0,0-1 0,1 1 0,-1 0 0,0 0-1,1 0 1,-1 0 0,0-1 0,0 1 0,1 0 0,-1 0 0,0 0 0,1 0 0,-1 1-1,0-1 1,1 0 0,-1 0 0,-1 1 0,-32 5-143,29-3 119,0 0 0,0 1 0,1 0 0,-1 0 0,1 0 0,0 0-1,0 1 1,0-1 0,-3 7 0,5-8 70,0 0-1,0 0 1,0 0-1,1 1 0,-1-1 1,1 0-1,0 1 1,0-1-1,0 1 1,0-1-1,1 1 1,-1-1-1,1 1 1,0 0-1,0-1 0,1 6 1,0-8-36,0 0 1,-1 1 0,1-1-1,0-1 1,0 1-1,1 0 1,-1 0-1,0 0 1,0 0-1,0-1 1,0 1-1,1-1 1,-1 1-1,0-1 1,1 1-1,-1-1 1,0 0-1,1 1 1,-1-1-1,1 0 1,-1 0-1,0 0 1,3-1-1,34-1 595,-31 1-590,0-1-1,0 0 1,0-1-1,0 1 0,0-1 1,0-1-1,-1 1 1,0-1-1,1 0 0,-1-1 1,-1 1-1,9-10 1,-10 10-23,1 0 1,-1-1-1,0 0 1,-1 0-1,1 0 1,-1 0-1,0 0 1,0-1-1,-1 0 1,1 1-1,-1-1 1,-1 0-1,1 0 1,-1 0-1,1-8 1,-3 14-42,0 0 1,0 0 0,0 1-1,-1-1 1,1 1 0,0-1-1,0 0 1,0 1 0,0 0 0,0-1-1,0 1 1,0 0 0,1-1-1,-1 1 1,0 0 0,0 0-1,0 1 1,-5 4 66,1 0 1,1 1-1,-1-1 0,1 1 0,0 0 1,0 1-1,1-1 0,0 1 0,1-1 1,-1 1-1,0 8 0,5-15 23,0 0 0,0 0 1,0-1-1,0 1 0,0-1 0,0 0 0,0 0 0,0 1 0,0-1 0,0 0 1,1-1-1,-1 1 0,0 0 0,2-1 0,7-2-61,-1-1-1,0 0 1,-1 0 0,1-1-1,-1 0 1,0-1 0,0 0-1,0 0 1,12-13 0,34-22-2102,-55 43 1940,1 0-1,-1 0 0,0-1 0,1 1 0,-1 0 0,0 0 0,0-1 0,0 1 0,0 0 0,-1 0 0,1 0 0,-2 3 0,-10 23 619,9-24-241,0 1 0,1-1 0,0 1 0,0 0-1,0 0 1,1 0 0,-1 0 0,1 0 0,0 7-1,2-12-167,-1 1-1,1 0 0,0-1 1,-1 1-1,1-1 1,0 1-1,0-1 0,-1 1 1,1-1-1,0 0 1,0 1-1,0-1 0,0 0 1,-1 0-1,1 1 0,0-1 1,0 0-1,0 0 1,0 0-1,0 0 0,0 0 1,0 0-1,0 0 1,-1-1-1,1 1 0,0 0 1,0 0-1,1-1 0,30-7 566,-19 1-704,0-1 0,-1 0 0,0-1 0,-1-1 0,0 1-1,0-2 1,-1 0 0,0 0 0,12-19 0,-32 43-908,6-8 994,1-1 1,0 0-1,-1 1 1,2 0-1,-1 0 1,0 0-1,1 0 0,0 0 1,0 0-1,0 0 1,1 1-1,0-1 1,0 1-1,0 8 0,2-12-142,0-1 0,0 0 0,0 0-1,0 0 1,0 0 0,1-1-1,-1 1 1,0 0 0,0 0 0,1-1-1,-1 1 1,1-1 0,-1 1-1,1-1 1,-1 1 0,0-1-1,1 0 1,-1 0 0,1 0 0,-1 0-1,1 0 1,-1 0 0,1 0-1,-1 0 1,1-1 0,2 0-1,43-8-8130,-22-4 961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8458,'4'5'317,"1"0"1,0-1 0,0 0-1,1 0 1,-1 0 0,1 0-1,0-1 1,0 0-1,10 3 1,9 3 307,30 5 1,-12-4-334,183 49 215,-167-48-484,115 8 0,433-15 63,-508-4-84,359-11-20,381 7-403,-567 19 269,177 5 89,2-26 43,-284-5-14,281-12 59,-313 22-212,179 22-1,-78 12-318,153 17-74,180-14 704,-36-3-3,-316-17-114,1-10 0,403-40 0,-501 18 16,516-48 109,-26 28-44,106-5 18,1 32 26,-244 6 164,-42 0-116,224 35-90,-556-28-82,0-4 0,0-4 1,172-29-1,-189 15 8,-49 10-12,-1 1-1,1 2 1,46-2 0,192 0-125,-179 4 98,39 7 14,-78-1 5,54-4-1,-61-2 6,439-16 0,-235 35 31,-175-9-33,-21-3 15,-1 3 0,64 15 0,-105-19-12,1 0 1,0-1-1,0-1 0,0 0 0,0-1 1,0 0-1,13-2 0,90-22-71,-15 2 49,149-9 11,22-3-8,-253 31 21,135-16 17,-134 18-14,0 1 1,0 1-1,0 0 1,0 2 0,32 8-1,31 15 32,48 13 28,4-8-186,-108-23 102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6009,'52'3'765,"94"-9"0,-38 1-537,315 31 1758,-44 0-959,288-65-718,-229 6-243,1 36-51,-26 52-30,-5 29-2,-113-21 24,-132-35 12,304 11-1,165-43 18,-618 3-36,882 11-30,-845-8 30,287 8-17,-1-26 18,-14-29 24,236-19 208,-557 64-223,13-1 190,0 0 0,0 1-1,0 1 1,0 1 0,28 6 0,-42-8-136,0 1 0,0-1 0,0 1 0,0-1 0,0 1 0,0 0 0,0-1 0,0 1 1,-1 0-1,1-1 0,0 1 0,-1 0 0,1 0 0,0 0 0,-1 0 0,1 0 0,-1 0 0,0 0 0,1 0 1,-1 0-1,0 0 0,1 0 0,-1 0 0,0 0 0,0 0 0,0 0 0,0 0 0,0 0 0,0 0 0,0 0 1,0 0-1,-1 0 0,1 0 0,0 0 0,0 0 0,-1 0 0,1 0 0,-2 2 0,2-2-1,-1 0 0,1 0 1,-1 1-1,1-1 0,-1 0 0,0 0 0,1 0 0,-1 0 0,0-1 0,0 1 0,0 0 0,0 0 0,1 0 0,-1 0 0,0-1 0,-1 1 1,1-1-1,0 1 0,0-1 0,0 1 0,0-1 0,0 1 0,0-1 0,-1 0 0,1 0 0,0 0 0,0 1 0,-1-1 0,1 0 0,0-1 1,0 1-1,-3 0 0,-16-12 186,-9-7-2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9898,'26'0'2079,"12"-1"-1905,0 0 1,46 7-1,-16-1-161,510 7-2,-190-32 46,53 0-13,514-20 12,-307-14 30,4 52-73,-367 16-14,397 37 1,-358 2 6,118 14 2,150-14-1,-473-43 9,222-2 21,3-23-22,52-2-23,10 15 14,209-3 89,105-6 49,-300 22-105,-55 1 2,-237-14-44,74 1 7,-157 3 6,0 2 0,63 14 0,-97-15 18,-1 0 0,-1 1-1,1 0 1,0 1 0,12 8 0,9 5 184,-31-18-205,1 0 0,-1 1 0,1-1 0,0 0 0,-1 1 0,1-1-1,0 0 1,-1 0 0,1 0 0,0 0 0,-1 0 0,1 0 0,0 0 0,-1 0 0,1 0 0,0 0 0,-1 0 0,1 0 0,0 0 0,-1 0 0,1 0 0,0-1 0,-1 1-1,1 0 1,-1-1 0,1 1 0,0 0 0,-1-1 0,1 0 0,1 0 1,-1-1 0,0 1-1,0-1 1,0 0 0,-1 1 0,1-1-1,0 0 1,-1 0 0,1 1 0,0-4-1,2-16 28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12243,'0'1'175,"2"11"956,9-11-985,1-1-147,537-40-301,-302 15 194,7 2 47,823-49 49,-569 95 42,-2 42-4,26-3-10,744-10 0,-168-106-19,-579 19 6,-381 27-1,632-39 38,-2-23-51,-612 50 35,638-59 950,-798 78-823,1 1-267,0 0 1,1-1 0,-1 0 0,0-1-1,8-2 1,-13 4 80,-1-1-1,1 0 0,-1 1 1,0-1-1,1 0 1,-1 0-1,0 0 1,0 1-1,0-1 1,0-1-1,0 1 1,0 0-1,0 0 1,0 0-1,0 0 0,0-1 1,0 1-1,-1 0 1,1-1-1,0 1 1,-1-1-1,0 1 1,1-1-1,-1 1 1,0-1-1,0 1 1,1-1-1,-1 1 0,0-1 1,-1-2-1,-3-26-302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6973 175 8434,'-137'-30'547,"-142"-12"0,-144 7 397,258 23-623,-1164-43-300,1100 55 68,-916 23 1347,168 10-979,301-7 18,458-4-394,-232 55 1,350-53-46,1 4 1,1 5 0,2 3 0,-126 69 0,184-84-34,0 2 1,2 2 0,1 2 0,1 0 0,1 3-1,-57 65 1,87-91 0,0 0 1,1 0-1,-1 0 0,1 0 0,0 0 0,0 0 0,0 1 1,1-1-1,-1 1 0,1-1 0,0 1 0,0 0 1,1 0-1,0-1 0,0 8 0,0-7-9,1 1-1,1-1 1,-1 0-1,1 1 1,0-1-1,0 0 1,0 0 0,1 0-1,0-1 1,0 1-1,0 0 1,1-1-1,3 4 1,8 8-35,1-1 1,1-1-1,0-1 1,1 0-1,1-2 1,32 17-1,129 44-126,-110-46 122,28 11-4,457 154-164,111-48 66,9-39 118,-620-96 30,385 44-9,451-5-1,444-103-169,-1017 21 142,594-146-1,-897 177 38,433-121 19,-13-37-26,-382 136-12,101-64-1,-127 71 13,-1-1 0,0-1-1,-2-1 1,-1-2-1,23-29 1,-37 41 8,0 0 0,-2-1 0,1-1 1,-2 1-1,0-1 0,0 0 0,-2 0 0,1-1 0,-2 1 0,0-1 1,-1 0-1,0 0 0,-1 0 0,-1 0 0,0 0 0,-1 0 0,-1 0 1,-1 0-1,0 1 0,0-1 0,-1 1 0,-1-1 0,-1 1 0,0 1 1,-1-1-1,0 1 0,-16-22 0,2 10 13,0 1-1,-2 1 1,-1 1-1,-1 1 1,-1 1-1,0 1 1,-1 1-1,-1 1 1,-41-16-1,22 13-18,-1 2-1,0 3 1,-1 1 0,-1 3-1,-64-7 1,5 10-425,-110 5 0,-109 20-407,265-13 831,-117 8-318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6769,'-1'1'95,"1"-1"-1,0 0 0,0 1 0,-1 0 0,1-1 0,0 1 1,0-1-1,0 1 0,0-1 0,0 1 0,0-1 0,0 1 1,0-1-1,0 1 0,0 0 0,0-1 0,0 1 0,0-1 1,0 1-1,0-1 0,0 1 0,1-1 0,-1 1 0,0-1 1,0 1-1,1 0 0,14 1 788,-5-1-1093,562 4 486,-144-7 681,-101 11-549,811 33 201,-193-13-143,3-35-332,-773 4-141,737 32 74,-880-28-59,358 4 117,-283-11-53,172-30 1,-271 33-21,78-18-342,-78 17 210,-1 0 0,1 0 0,-1 0 0,0-1 0,0 1 0,0-2 0,-1 1 1,11-9-1,-6 0-107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2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2289 19 12147,'-13'-4'248,"1"0"0,-1 1 0,0 1 0,-1 0 0,-14 0 0,-73 3 254,38 0-232,-89-4 102,-202 3-93,291 4-329,0 3 0,0 3 1,-96 27-1,83-11-35,2 3-1,-111 61 0,-129 99 215,206-121 86,97-61-192,-47 28 270,-80 66 0,121-87-228,0 2-1,2 0 1,0 0 0,1 2-1,0-1 1,2 2 0,0 0-1,-15 34 1,13-17-95,1 0 1,2 1 0,2 0-1,-7 64 1,11-41-191,2 0 0,7 75 0,-1-107 152,0 0 0,2 0 0,1-1 0,1 0 0,15 41 0,-16-56 59,0 1-1,0-1 1,1 0 0,1 0-1,0-1 1,0 0-1,1 0 1,1-1-1,0 0 1,0-1-1,1 0 1,0-1-1,15 9 1,3-2-16,2-1 0,-1-2 0,53 14 0,103 14-165,-141-31 125,283 44-399,-225-42 258,131-3 1,-170-11 161,-1-2 0,1-3 0,74-19 0,-93 15 84,0-3-1,-1-1 1,0-2-1,-2-2 1,46-29 0,-38 15 20,-1-2 0,-1-3 0,-3-1 0,-1-3 0,-2-1 0,-2-2 0,-2-2 0,40-65 0,203-341 100,-260 421-103,-3 0 0,24-55 0,-38 77 24,0 0-1,-1 0 1,-1 0-1,1 0 1,-2-1-1,1 1 1,-2 0-1,0-1 1,0 1-1,-1-1 1,0 1 0,-1 0-1,-3-12 1,-1 5 108,-1 0 1,-1 1 0,-1 0-1,-1 0 1,0 1-1,-19-24 1,2 9 78,-1 1 1,-33-28-1,41 41-397,0 1 0,-2 1 0,0 1 0,0 1 0,-2 1 0,1 1 0,-1 1 0,-1 1 0,0 1 0,0 1 0,-1 1 0,1 2 0,-1 0 0,0 2 0,0 1 0,0 1 0,-1 1 0,-30 5 0,-35 12-323,4 10-131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14083,'-2'-20'979,"1"18"-498,2 13-179,5 12-118,1 0 0,1 0 0,11 22 0,-2-5-132,81 199 5,150 262 1,85 64-82,-190-275-1241,-141-285 1152,-1-4 90,0 0 0,-1 0 0,1-1 0,-1 1 0,1 0 0,-1 1 0,0-1 0,1 0 0,-1 0 0,0 0 0,0 0 0,0 0 0,0 0 0,0 0 0,0 0 0,0 2 0,-3-3-305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51 958 11026,'-9'-17'335,"1"-1"-1,1-1 0,1 1 1,0-1-1,1-1 1,2 1-1,-3-30 0,5 37-154,1 0 0,1 0 0,0 0 0,1 0 0,0 0 0,0 0 0,1 1 0,1-1 0,0 1 0,1-1 0,0 2 0,1-1 0,10-15 0,214-250 903,-143 178-922,72-97 59,-156 191-222,0 1 0,0 0-1,0-1 1,0 1 0,0 0 0,1 0 0,7-4-1,-10 7 0,0-1 0,0 1 0,0 0 0,0-1 0,0 1 0,0 0 0,1 0 0,-1 0 0,0 0 0,0 0 0,0 0 0,0 0 0,0 0 0,0 1 0,1-1 0,-1 0 0,0 1 0,0-1 0,0 1 0,0-1 0,0 1 0,0-1 0,0 1 0,0 0 0,-1-1 0,1 1 0,0 0 0,0 0 0,0 0 0,-1 0 0,1-1 0,0 1 0,-1 0 0,1 2 0,7 8-16,96 134-334,-85-122 312,1-1-1,1-1 1,1-1 0,26 19 0,22 4-11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15979,'5'30'1673,"1"9"-1193,3 15-208,-1 21 688,0 16-424,2 6-16,-2 2-216,0-1-144,0-15-160,-2-2-64,-1-14-328,-1-12-248,-8-22 528,-4-14-120,-10-24-104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4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4356,'0'0'112,"8"0"64,446-18 4298,1270-7-3182,-1689 24-1292,722-17-55,-2 40 3,-714-20 61,6 1 18,0 2 0,71 15 1,-118-20-101,0 0 1,-1 0-1,1 0 1,0 0-1,0 0 0,0 0 1,0 0-1,0 0 1,0 0-1,-1 1 1,1-1-1,0 0 1,0 0-1,0 0 0,0 0 1,0 0-1,0 0 1,-1 0-1,1 0 1,0 0-1,0 0 1,0 0-1,0 0 0,0 1 1,0-1-1,0 0 1,0 0-1,0 0 1,0 0-1,-1 0 1,1 0-1,0 1 0,0-1 1,0 0-1,0 0 1,0 0-1,0 0 1,0 0-1,0 0 0,0 1 1,0-1-1,0 0 1,0 0-1,0 0 1,0 0-1,0 0 1,0 1-1,1-1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8104,'0'0'2114,"-10"1"576,4 0-2601,-3-1 584,-1 1 1,1 1 0,0-1 0,0 2 0,0-1 0,0 1-1,0 1 1,1-1 0,-1 2 0,-7 4 0,15-8-931,14-2-223,-1 1-1,1 1 0,0 0 0,0 1 0,-1 0 0,1 1 0,-1 0 0,0 1 1,0 0-1,0 1 0,0 0 0,15 11 0,-26-16 506,0 1 1,0 0-1,0-1 0,0 1 0,0 0 0,0 0 0,-1 0 1,1-1-1,0 1 0,0 0 0,-1 0 0,1 0 1,-1 0-1,1 0 0,-1 0 0,1 1 0,-1-1 1,0 0-1,1 0 0,-1 0 0,0 0 0,0 0 0,0 1 1,0-1-1,0 0 0,0 0 0,0 0 0,-1 2 1,0-1 111,0 0 0,0 0 1,0 0-1,-1-1 0,1 1 1,-1 0-1,0 0 0,1-1 1,-1 1-1,0-1 0,0 1 1,-4 1-1,-5 3 761,-1 0 0,0-1-1,-21 6 1,31-10-968,-39 6 1614,27-14-3353,13 6 1431,1 1 0,0-1 1,-1 0-1,1 0 0,0 0 1,0 0-1,-1 0 0,1 0 1,0-1-1,0 1 0,0 0 1,1 0-1,-1 0 0,0 0 1,0 0-1,0 0 0,1 0 1,0-1-1,5-9-6193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16227,'-1'-6'173,"1"-1"0,1 1-1,-1-1 1,1 1 0,0-1-1,1 1 1,-1 0 0,1 0-1,0-1 1,1 1-1,0 1 1,0-1 0,0 0-1,0 1 1,1-1 0,0 1-1,8-8 1,-1 5 105,0 0 0,1 1 1,0 0-1,0 1 0,1 0 1,0 1-1,0 1 0,0-1 0,16-1 1,4 0 40,-1 2 0,60-1 1,-61 5-246,1 2 1,57 10 0,-78-10-80,-1 0 0,0 1-1,0 0 1,0 1 0,0 0 0,-1 1 0,1 0 0,-1 0 0,0 1-1,-1 0 1,1 1 0,9 9 0,-14-11 4,-1 0 1,0 0 0,0 0-1,0 0 1,-1 0-1,1 0 1,-1 1-1,-1-1 1,1 1-1,-1 0 1,0-1-1,0 1 1,0 0-1,-1 0 1,0-1-1,0 1 1,-1 0 0,1 0-1,-1-1 1,0 1-1,-1 0 1,-3 10-1,-2 0 18,0 0 0,-1 0 0,-1 0-1,0-1 1,-1-1 0,-14 17 0,3-7-269,-1-1 0,0-1-1,-2-1 1,-1-1 0,-32 20 0,53-36-20,7-2-94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17180,'1'81'3380,"-13"99"0,11-163-2751,-1-8-373,1 0 0,0 0 0,1 0 0,0 0 1,0 0-1,1 0 0,0 0 0,5 17 0,-6-26-248,0 1 0,0 0 1,1-1-1,-1 1 0,0 0 0,0-1 1,1 1-1,-1-1 0,0 1 1,1 0-1,-1-1 0,1 1 1,-1-1-1,1 1 0,-1-1 0,1 1 1,-1-1-1,1 0 0,-1 1 1,1-1-1,0 1 0,-1-1 0,1 0 1,0 0-1,-1 1 0,1-1 1,0 0-1,-1 0 0,1 0 0,0 0 1,-1 0-1,1 0 0,0 0 1,-1 0-1,1 0 0,0 0 1,-1 0-1,1 0 0,0-1 0,-1 1 1,1 0-1,0 0 0,-1-1 1,1 1-1,0 0 0,-1-1 0,1 1 1,-1-1-1,1 1 0,-1-1 1,1 1-1,-1-1 0,1 1 0,-1-1 1,0 1-1,1-2 0,2-2-7,0 0 0,0 0 0,-1-1 0,1 1 0,-1 0 0,0-1 0,1-4 0,0-9 10,0 0 0,-1 0-1,0 0 1,-2 0 0,0 0 0,-4-22 0,1 16-4,-2 0 0,0 0 0,-1 1 0,-11-24 0,11 33-104,7 18 26,8 19-20,-5-16-31,-1-1 0,1 1 0,1-1 0,-1 0 0,1 0 0,0 0-1,1-1 1,-1 1 0,1-1 0,0-1 0,0 1 0,1-1 0,-1 0 0,1-1 0,0 1 0,0-1 0,0-1 0,0 1 0,1-1 0,-1 0 0,0-1 0,1 0 0,0 0 0,-1-1 0,1 0 0,0 0-1,-1 0 1,12-3 0,-3 0-272,0-1-1,0 0 0,0-1 0,0-1 0,-1-1 0,0 0 1,0-1-1,-1 0 0,0-1 0,-1-1 0,1 0 0,-2 0 0,0-2 1,16-17-1,-26 26 374,-1 1 1,0 0-1,1-1 1,-1 1 0,0-1-1,0 1 1,0-1-1,-1 0 1,2-4-1,-2 7 29,0 0-1,0-1 1,0 1 0,0 0-1,0 0 1,0-1 0,0 1-1,0 0 1,0-1-1,0 1 1,0 0 0,0 0-1,0-1 1,0 1-1,0 0 1,-1 0 0,1 0-1,0-1 1,0 1 0,0 0-1,0 0 1,0-1-1,-1 1 1,1 0 0,0 0-1,0 0 1,0 0 0,-1-1-1,1 1 1,0 0-1,0 0 1,0 0 0,-1 0-1,0 0 33,0 0 0,0 0 1,0 0-1,0 1 0,0-1 0,0 1 0,0-1 0,0 0 0,1 1 0,-1 0 0,0-1 1,0 1-1,0-1 0,-1 2 0,-4 5 161,0-1 1,0 1-1,1 0 0,0 0 1,0 1-1,1-1 1,-1 1-1,2 0 0,-6 15 1,3-4 123,1 0 1,1 0-1,-3 28 0,6-36-206,0 0 0,1 0-1,1 0 1,0-1 0,0 1-1,1 0 1,0-1 0,6 16-1,-7-23-83,0 0-1,0 0 0,1 0 1,-1 0-1,1-1 1,0 1-1,-1 0 0,1-1 1,0 0-1,1 1 0,-1-1 1,0 0-1,1 0 0,-1 0 1,1 0-1,-1-1 1,1 1-1,0-1 0,0 1 1,0-1-1,0 0 0,0 0 1,0 0-1,0-1 0,0 1 1,0-1-1,0 0 1,1 1-1,-1-1 0,0-1 1,0 1-1,0 0 0,4-2 1,0 0 71,0-1-1,1 0 1,-1 0 0,0 0-1,0-1 1,-1 0 0,1-1 0,-1 1-1,0-1 1,0-1 0,0 1 0,-1-1-1,0 0 1,0 0 0,0 0 0,-1-1-1,0 0 1,-1 0 0,1 0-1,3-12 1,-4 13-22,-1-1 0,0 1 0,0 0 0,0-1 1,-1 0-1,0 1 0,-1-1 0,1 0 0,-1 1 0,-1-1 0,1 0 0,-1 0 0,0 1 0,-1-1 0,1 1 0,-1-1 0,-1 1 1,1 0-1,-1 0 0,0 0 0,0 0 0,-1 0 0,0 1 0,-5-7 0,2 6-37,-1-1 1,1 1-1,-2 1 1,1-1-1,-1 1 0,1 1 1,-15-6-1,17 7-206,-1 1 0,0 0 0,0 0 1,0 1-1,0 0 0,0 0 0,-1 1 0,1-1 0,0 2 1,-14 1-1,21-2 112,0 0-1,-1 0 1,1 0 0,0 0 0,-1 0 0,1 0 0,-1 0 0,1 0 0,0 0-1,-1 0 1,1 0 0,0 0 0,-1 0 0,1 0 0,0 0 0,-1 0-1,1 1 1,0-1 0,-1 0 0,1 0 0,0 0 0,0 1 0,-1-1 0,1 0-1,0 0 1,0 1 0,-1-1 0,1 0 0,0 0 0,0 1 0,0-1-1,0 0 1,-1 1 0,1-1 0,0 0 0,0 1 0,0-1 0,0 0 0,0 1-1,0-1 1,0 0 0,0 1 0,0-1 0,0 0 0,0 1 0,0-1-1,0 1 1,1 0-14,0 0-1,0 0 0,0 0 1,0-1-1,-1 1 0,1 0 0,1 0 1,-1-1-1,0 1 0,0-1 1,0 1-1,2 0 0,17 4-806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192 302 19548,'-2'-3'139,"-1"1"1,1-1-1,-1 1 0,0-1 1,0 1-1,0 0 0,0 0 0,0 1 1,0-1-1,0 1 0,-1-1 1,1 1-1,-1 0 0,1 0 0,-1 0 1,1 1-1,-1-1 0,0 1 1,1 0-1,-8 1 0,7-1-67,-1 1 0,0-1 0,1 1 0,-1 1 0,1-1 0,-1 0 0,1 1 0,-1 0 0,1 0 0,0 0 0,0 1 0,0 0 0,0-1 0,1 1 0,-6 5 0,4 0-62,-1 0-1,1 0 1,1 1 0,-1-1 0,2 1-1,-1 0 1,1 0 0,0 1-1,1-1 1,0 0 0,1 1 0,0 0-1,0-1 1,1 1 0,0-1 0,1 1-1,0 0 1,1-1 0,0 1-1,0-1 1,1 0 0,0 0 0,0 0-1,1 0 1,0 0 0,1-1-1,8 11 1,-11-15 0,1-1 0,1 0 0,-1 1-1,1-1 1,-1 0 0,1-1 0,0 1 0,0-1-1,0 0 1,0 0 0,0 0 0,0 0 0,1-1 0,-1 1-1,1-1 1,5 0 0,-3 0 17,-1-1 0,1-1 0,-1 1 0,1-1 0,-1 0 0,0-1 1,1 0-1,-1 0 0,0 0 0,9-5 0,0-1 64,-1-1 0,0-1 0,-1 0 0,0 0 0,0-2 0,-1 0 0,0 0 0,10-15 0,-6 3 98,-1 0-1,-2 0 1,0-1-1,-1-1 0,-2 0 1,-1-1-1,-1 0 1,-1 0-1,-1-1 0,-1 0 1,-2 0-1,-1 0 1,-1 0-1,-3-31 0,1 53-146,-3-23 105,4 28-142,0 0 1,-1 0-1,1 0 0,0 0 0,-1 0 1,1 0-1,-1 0 0,1 1 0,-1-1 1,1 0-1,-1 0 0,0 0 0,1 1 1,-1-1-1,0 0 0,1 1 0,-1-1 1,0 0-1,0 1 0,0-1 0,0 1 1,0 0-1,-1-1 0,1 1-5,0 0 0,1 0 1,-1 0-1,0 0 0,0 0 0,0 0 0,1 0 1,-1 0-1,0 0 0,0 1 0,1-1 0,-1 0 0,0 1 1,0-1-1,1 0 0,-1 1 0,0-1 0,1 1 1,-1-1-1,1 1 0,-1-1 0,0 1 0,1 0 0,-1-1 1,1 1-1,0 0 0,-1 0 0,-10 25-34,9-21 26,-7 23-29,2-1 0,0 1 1,2 0-1,-2 31 1,5 115-57,3-160 88,0 0 1,1 0 0,1 0 0,0-1 0,8 22-1,-11-32 3,1 0 0,1 0 0,-1 0 0,0 0-1,1 0 1,-1-1 0,1 1 0,0 0 0,0-1 0,0 0-1,0 1 1,1-1 0,-1 0 0,0 0 0,1 0-1,-1-1 1,1 1 0,0-1 0,0 1 0,0-1-1,0 0 1,-1 0 0,1 0 0,1 0 0,-1-1-1,0 1 1,0-1 0,0 0 0,0 0 0,6 0-1,-4-2-1,1 1 0,-1-1 0,0 0 0,1 0 0,-1-1-1,0 1 1,0-1 0,-1-1 0,1 1 0,0 0 0,-1-1 0,0 0-1,0 0 1,0 0 0,-1-1 0,1 1 0,-1-1 0,4-7-1,4-7 2,-1-2-1,-1 0 1,8-27-1,-17 58-13,-1-1-1,1 1 1,3 18-1,-1-9 4,-2-10 7,1-1 0,0 1 1,1 0-1,0 0 0,0-1 1,1 1-1,0-1 0,6 12 1,-7-18 11,-1 1 0,1-1 0,0 0 0,0 1 0,0-1 0,0 0 0,0 0 0,0 0 0,0-1 0,1 1 0,-1 0 0,1-1 1,0 0-1,-1 1 0,1-1 0,0 0 0,-1-1 0,1 1 0,0 0 0,0-1 0,0 1 0,0-1 0,0 0 0,0 0 1,-1 0-1,1-1 0,0 1 0,0-1 0,4 0 0,3-2 30,0-1 0,0 0-1,0 0 1,-1-1 0,1 0 0,-1-1 0,-1 0-1,1 0 1,-1-1 0,0 0 0,0 0 0,11-15-1,-3 2 31,-1-2 0,0 0 0,21-46 0,-32 60-142,-5 15-106,-2 12-73,2-7-118,1-1 1,1 1-1,1 12 1,-1-19 312,0-1 1,0 0-1,1 0 1,-1 1 0,1-1-1,0 0 1,0-1-1,0 1 1,1 0 0,-1-1-1,5 5 1,16 15-350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 19260,'7'-3'1024,"-1"1"863,-8 3-168,-29 17 1201,21-8-2781,0 0 0,1 1 1,0 0-1,1 0 1,0 1-1,0 0 0,-7 19 1,11-24-157,1 0 0,0 1 0,1-1 1,-1 1-1,2-1 0,-1 1 0,1 0 0,0 0 0,0 0 1,1-1-1,0 1 0,1 0 0,0 0 0,3 13 1,-3-18-6,0-1 0,0 1 1,1-1-1,-1 1 0,1-1 0,0 0 1,0 0-1,0 0 0,0 1 1,0-2-1,0 1 0,0 0 1,0 0-1,1-1 0,-1 1 1,1-1-1,-1 0 0,1 0 1,0 0-1,-1 0 0,1 0 0,0 0 1,0-1-1,0 0 0,-1 1 1,1-1-1,4 0 0,3 0-126,0-1-1,0 0 0,1-1 0,-1 0 1,0 0-1,14-6 0,-8 2 28,0-1 0,-1-1 1,0-1-1,0 0 0,-1-1 0,24-21 0,-15 9 58,-2-1 0,0 0 1,17-27-1,13-29-211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21461,'-18'57'1045,"3"0"1,2 1-1,3 0 1,-3 79-1,12-109-932,1 1-1,2 0 0,0 0 0,2 0 1,1-1-1,2 0 0,1 0 0,0 0 1,2-1-1,25 46 0,-33-69-118,1 1 0,0-1 0,0 1 0,0-1 0,1 0 0,7 7 0,-11-11 5,0 0 1,0 1-1,0-1 1,1 0-1,-1 0 1,0 0-1,0 0 1,0 0-1,1 1 1,-1-1-1,0 0 1,0 0-1,0 0 1,1 0-1,-1 0 1,0 0-1,0 0 1,1 0-1,-1 0 1,0 0-1,0 0 1,1 0-1,-1 0 1,0 0-1,0 0 1,0 0-1,1 0 1,-1-1 0,0 1-1,0 0 1,1 0-1,-1 0 1,0 0-1,0 0 1,0 0-1,0-1 1,1 1-1,-1 0 1,0 0-1,0 0 1,0-1-1,1 1 1,2-14-6,-4-15 2,-21-110-146,4 36-263,27 114 327,2 0 0,-1 0 1,1-1-1,18 13 0,-21-19 78,0 0 1,0 0 0,0-1 0,0 0-1,1-1 1,-1 1 0,1-1-1,-1-1 1,1 0 0,0 0-1,0-1 1,-1 0 0,1 0 0,0-1-1,0 0 1,-1-1 0,1 0-1,8-3 1,-7 1 13,0 0 0,0 0-1,0-1 1,-1 0 0,0-1 0,0 0-1,0 0 1,-1-1 0,0 0 0,0 0 0,0-1-1,-1 0 1,0-1 0,6-10 0,-11 15 1,0 1 1,0-1 0,-1 0-1,1 0 1,-1 0 0,0 1-1,1-7 1,-2 10-8,0 0 0,0 0 0,0 0 0,0 0 1,-1 0-1,1 0 0,0 0 0,0 0 0,0 0 0,0 0 0,0 0 0,0 0 0,0 0 0,0 0 0,0 0 1,0 0-1,0 0 0,0 0 0,-1 0 0,1 0 0,0 0 0,0 0 0,0 0 0,0 0 0,0 0 1,0 0-1,0 0 0,0 0 0,0 0 0,0 0 0,0 0 0,0 0 0,-1 0 0,1 0 0,0 0 0,0 0 1,0 0-1,0 0 0,0 0 0,0 0 0,0-1 0,0 1 0,0 0 0,0 0 0,0 0 0,0 0 0,0 0 1,0 0-1,0 0 0,0 0 0,0 0 0,0 0 0,0 0 0,0-1 0,0 1 0,0 0 0,0 0 1,0 0-1,0 0 0,0 0 0,0 0 0,0 0 0,0 0 0,0 0 0,0 0 0,-5 6 6,-2 7 21,1 0-1,1 1 1,1 0-1,0 0 1,0 0 0,1 0-1,1 0 1,1 1-1,0 0 1,0-1-1,2 1 1,0-1 0,3 15-1,-4-26-33,0 0 1,1-1-1,0 1 0,-1 0 0,1-1 1,0 1-1,0-1 0,1 1 0,-1-1 1,0 1-1,1-1 0,0 0 0,-1 0 0,1 0 1,0 0-1,0 0 0,0 0 0,0 0 1,0-1-1,1 1 0,-1-1 0,1 0 1,-1 1-1,1-1 0,-1 0 0,1 0 1,-1-1-1,6 2 0,-4-2-124,1 0 0,-1-1 0,0 1 0,0-1 1,0 0-1,0 0 0,0-1 0,0 1 0,0-1 0,-1 1 0,1-1 0,-1 0 0,1-1 0,-1 1 1,1-1-1,-1 1 0,0-1 0,4-6 0,0 2-13,-2-1 1,1 0-1,-1 0 0,-1 0 0,1 0 1,-1-1-1,5-16 0,2-31-629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19132,'-16'0'1961,"8"13"-1281,1 2-304,6 3 840,1 1-912,0-9-56,3-4-176,4-6-232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 19852,'-7'-2'181,"-1"-1"0,1 1 0,-1 0-1,1 1 1,-1 0 0,0 0 0,0 1 0,1 0 0,-1 0-1,0 1 1,0 0 0,1 0 0,-1 1 0,0 0-1,1 0 1,0 1 0,-1 0 0,1 0 0,0 1-1,1-1 1,-8 6 0,5-2-155,0 0 0,0 1 0,1 0 1,0 0-1,0 1 0,1 0 0,0 0 0,0 1 0,1 0 0,1 0 0,-1 1 1,2-1-1,-6 16 0,9-23-27,1-1 0,-1 0-1,1 0 1,-1 0 0,1 1 0,-1-1 0,1 0 0,0 0-1,0 1 1,0-1 0,1 0 0,-1 1 0,0-1 0,1 0-1,0 0 1,0 3 0,0-4 1,-1 0-1,1-1 1,-1 1 0,1-1 0,-1 1-1,1-1 1,-1 0 0,1 1-1,0-1 1,-1 1 0,1-1-1,0 0 1,-1 1 0,1-1 0,0 0-1,-1 0 1,1 0 0,0 0-1,1 1 1,0-1-1,0-1 1,0 1-1,1 0 0,-1-1 1,0 1-1,0-1 0,0 1 1,4-3-1,22-11-2,-1-1 1,-1-2 0,31-24-1,-29 20 40,0 1 0,39-20 0,-62 38-27,0-1 0,1 1 0,-1 0 0,1 0 0,-1 1-1,1 0 1,11-1 0,-15 2 2,0 0 0,0 0 0,0 0-1,-1 0 1,1 1 0,0-1 0,0 1 0,0-1-1,0 1 1,-1 0 0,1-1 0,0 1 0,-1 0-1,1 0 1,0 0 0,-1 1 0,0-1-1,1 0 1,-1 1 0,0-1 0,1 1 0,-1-1-1,0 1 1,0-1 0,0 1 0,1 2 0,11 43 274,-12-40-228,1 0-1,-1-1 1,1 0 0,0 1 0,0-1-1,1 0 1,0 0 0,0 0 0,0 0-1,5 5 1,-6-10-37,-1 0 0,1 0 0,-1 0 0,1 0 0,-1 0 0,1-1 0,-1 1 0,1-1 0,0 1 0,0-1 0,-1 0 0,1 1 0,0-1-1,0 0 1,-1 0 0,1 0 0,0 0 0,0-1 0,-1 1 0,1 0 0,0-1 0,-1 1 0,1-1 0,0 0 0,-1 1 0,1-1 0,-1 0 0,4-2 0,4-3 49,1-1 0,-1 0 0,9-9 0,-15 13-40,14-13 71,25-21 47,-40 35-148,1 1-1,-1-1 1,1 0 0,0 1-1,0 0 1,0-1-1,0 1 1,0 0 0,0 1-1,0-1 1,0 0 0,0 1-1,0 0 1,5 0 0,-7 0-7,1 0 0,0 1 0,0-1 0,-1 1 0,1 0 0,0 0 1,-1-1-1,1 1 0,0 0 0,-1 0 0,1 0 0,-1 1 0,0-1 0,1 0 1,-1 0-1,0 1 0,0-1 0,0 1 0,0-1 0,0 1 0,0 0 0,0-1 1,0 1-1,0 2 0,2 6-265,0 0-1,-1 0 1,1 14 0,3 7-665,-3-27 562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46 17484,'0'0'8,"-2"-5"226,0 0 0,0 0 0,0 0 1,0 0-1,-3-4 0,4 8-212,1 1 0,-1-1 1,0 0-1,1 0 0,-1 0 0,0 1 0,1-1 1,-1 0-1,0 1 0,0-1 0,1 1 0,-1-1 1,0 1-1,0-1 0,0 1 0,0 0 0,0-1 0,0 1 1,0 0-1,0 0 0,1 0 0,-1-1 0,0 1 1,0 0-1,0 0 0,0 1 0,0-1 0,0 0 1,0 0-1,0 0 0,0 1 0,0-1 0,0 0 0,0 1 1,0-1-1,1 1 0,-2 0 0,-2 1 73,2 1 0,-1 0 0,0-1-1,0 1 1,1 0 0,0 0 0,-1 1 0,1-1-1,1 0 1,-1 1 0,-2 5 0,-14 46 410,14-40-413,-11 44 257,3 0-1,2 1 1,-4 115-1,14-95 162,4-1 1,19 115-1,-18-164-401,16 46-1,-19-76-33,0-8-43,-2-15 7,-5-37 9,-15-288 109,20 336-168,0 0 0,0 0 0,1 0 0,1 0 1,5-18-1,-7 29 10,0 0 0,0 1 0,0-1 0,0 1-1,0-1 1,1 1 0,-1 0 0,0-1 0,0 1 0,0-1 0,1 1 0,-1-1 0,0 1 0,1-1 0,-1 1 0,0 0 0,1-1 0,-1 1 0,1 0 0,-1-1 0,1 1 0,-1 0 0,0 0 0,1-1 0,-1 1 0,1 0 0,-1 0 0,1 0 0,-1 0 0,1 0 0,-1 0 0,1 0-1,-1-1 1,1 1 0,-1 1 0,1-1 0,-1 0 0,1 0 0,-1 0 0,1 0 0,-1 0 0,1 0 0,-1 1 0,1-1 0,-1 0 0,1 0 0,-1 1 0,1-1 0,-1 0 0,0 0 0,1 1 0,0 0 0,18 23-26,-16-20 22,15 23-17,2-1 1,1-1-1,37 36 0,-50-54 25,1-1-1,0 1 1,0-1 0,0-1-1,1 0 1,13 5-1,-17-7 10,0-2 0,0 1 0,1-1 0,-1 0 0,0 0 0,1 0 0,-1-1 0,1 0 0,-1-1 0,1 1 0,9-3 0,-10 1 15,0 0 1,0 0-1,-1 0 1,0-1 0,1 0-1,-1 0 1,0 0-1,0-1 1,7-6-1,1-3 159,20-27-1,-1 1 133,-31 39-316,-1-1 1,1 1-1,-1-1 1,1 1 0,-1-1-1,1 1 1,-1-1-1,1 1 1,0 0-1,-1-1 1,1 1-1,0 0 1,-1 0-1,1-1 1,0 1 0,0 0-1,-1 0 1,1 0-1,0 0 1,-1 0-1,1 0 1,0 0-1,0 0 1,-1 0-1,1 0 1,0 1 0,-1-1-1,1 0 1,0 0-1,-1 1 1,1-1-1,0 0 1,-1 1-1,1-1 1,-1 0-1,1 1 1,0-1-1,-1 1 1,1-1 0,-1 1-1,0 0 1,1-1-1,-1 1 1,1-1-1,-1 1 1,0 0-1,1-1 1,-1 1-1,0 1 1,5 7-16,0 0-1,5 20 1,-3-9 2,-5-15 30,0-1 0,1 1 0,-1-1 0,1 0 0,0 0 0,0 0 0,0 0 0,1 0-1,0 0 1,5 3 0,-7-5 5,0-1-1,1 0 0,0 0 1,-1 0-1,1 0 0,0 0 0,-1 0 1,1-1-1,0 1 0,0-1 1,-1 0-1,1 0 0,0 0 0,0 0 1,-1-1-1,1 1 0,0-1 1,0 1-1,-1-1 0,5-2 0,7-3 91,0-1-1,0-1 1,0-1-1,15-11 1,-11 6 29,29-15-1,-41 26-139,0 0-1,0 1 0,0-1 1,0 2-1,1-1 0,-1 0 1,0 1-1,1 0 0,10 1 1,-13 0-54,1 1 1,-1 0-1,0 0 1,0 0 0,0 1-1,0-1 1,0 1 0,0 0-1,0 0 1,0 1 0,-1-1-1,1 1 1,-1 0 0,0 0-1,0 0 1,0 0 0,0 0-1,3 6 1,-1-4-343,0 1 0,0-1-1,0 0 1,1 0 0,8 5 0,-13-9 303,1 0-1,0-1 1,-1 1-1,1 0 1,0-1-1,-1 1 1,1-1-1,0 0 1,0 0-1,-1 1 1,1-1-1,0 0 1,0 0-1,0-1 1,-1 1-1,1 0 1,0-1-1,0 1 1,-1-1-1,1 1 0,0-1 1,-1 0-1,1 0 1,-1 0-1,1 0 1,-1 0-1,1 0 1,-1 0-1,3-2 1,14-17-852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59 19676,'0'-3'235,"-1"1"1,1-1-1,-1 1 0,1-1 1,-1 1-1,0-1 0,0 1 1,0 0-1,0-1 0,-1 1 0,1 0 1,-1 0-1,1 0 0,-1 0 1,0 0-1,0 1 0,0-1 0,0 0 1,0 1-1,0-1 0,0 1 1,0 0-1,0 0 0,-1 0 1,1 0-1,-1 0 0,1 0 0,-4 0 1,1-1-139,0 1 1,0 0 0,0 1-1,0-1 1,0 1 0,0 0-1,0 0 1,0 0 0,0 1-1,0 0 1,0 0 0,1 0-1,-1 0 1,-5 3 0,4 0-100,1-1 1,0 1-1,0 0 1,0 1-1,0-1 1,1 1-1,0 0 1,0 0-1,0 1 1,1-1-1,-1 1 1,1 0-1,1-1 1,-1 1-1,-2 11 1,2-7 1,1-1-1,0 0 1,0 1 0,1 0-1,1-1 1,-1 1 0,2 0 0,-1-1-1,5 20 1,-4-26-28,0 1 1,0 0-1,1-1 1,-1 1-1,1-1 1,0 1-1,0-1 0,0 0 1,0 0-1,1 0 1,0 0-1,-1 0 1,1 0-1,0-1 0,0 1 1,0-1-1,1 0 1,-1 0-1,0 0 1,1-1-1,-1 1 0,1-1 1,0 0-1,-1 0 1,1 0-1,0 0 1,0 0-1,0-1 1,0 0-1,5 0 0,6-1-235,0 0 0,0-1 0,0 0 0,-1-1 0,0-1 0,23-9-1,-9 1 3,-1-1 0,0-1 0,33-24 0,13-14-483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19172,'-1'2'176,"-1"-1"-1,0 0 1,1 1-1,-1-1 1,1 1-1,-1-1 1,1 1-1,0 0 1,-1-1-1,1 1 1,0 0-1,0 0 1,1 0-1,-2 2 1,-9 33 217,8-25-1,-5 24 261,2 0 0,1 0 1,1 0-1,3 1 0,2 44 0,4-23-475,3-1 0,23 90 0,-23-128-134,-4-17 7,-1-12 1,-2-15-52,-1 0 0,-2 0 0,0 0 0,-11-50 0,8 64-118,3 13-28,5 21-42,-1-17 171,0 0 0,1 0 0,0-1 1,0 1-1,1-1 0,-1 1 0,1-1 0,0 0 1,1 0-1,-1-1 0,1 1 0,0-1 1,0 0-1,1-1 0,-1 1 0,1-1 0,-1 0 1,12 4-1,-8-4 15,0-1 1,0 0 0,0 0-1,0-1 1,0-1-1,1 1 1,-1-1-1,0-1 1,1 0 0,-1 0-1,0-1 1,15-4-1,-7 0 37,-1-1 0,0 0 0,0-1 0,0-1 0,-1 0 0,16-14 0,75-74 499,-103 97-390,-3 6-102,-6 9-24,-1 0-6,1 1 0,0-1 0,1 1 0,1 0 0,0 0 0,1 0 0,1 0 0,0 25 0,2-39-22,0 0-1,0 0 1,0 0 0,1 0-1,-1 0 1,1 0-1,-1 0 1,1-1 0,0 1-1,0 0 1,0 0-1,0 0 1,0 0-1,0-1 1,0 1 0,1-1-1,-1 1 1,0-1-1,1 1 1,-1-1 0,1 0-1,0 0 1,0 0-1,-1 0 1,1 0 0,0 0-1,0 0 1,0 0-1,0-1 1,0 1-1,0-1 1,0 1 0,0-1-1,0 0 1,3 0-1,0 0-145,0-1-1,0 1 0,-1-1 1,1 0-1,0 0 0,-1-1 1,1 0-1,-1 1 1,1-1-1,-1-1 0,0 1 1,0-1-1,0 1 0,5-6 1,-3 2 20,0-1 1,0 0-1,-1 0 1,0 0-1,0-1 0,-1 0 1,5-12-1,8-30-621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1441,'0'0'14142,"11"-1"-12685,-2-1-1235,63-12 474,-67 13-666,0 0 1,0-1-1,0 0 1,0 0-1,-1 0 1,1 0-1,-1-1 1,1 0 0,-1 0-1,0 0 1,0 0-1,0-1 1,3-3-1,-6 6-26,-1 0 0,1 1 0,-1-1 0,1 0 0,-1 0 0,1 1 0,-1-1 0,1 0 0,-1 0 0,0 0 0,1 0 0,-1 0 0,0 0 0,0 1 0,0-1 0,1 0 0,-1 0 0,0 0 0,0 0 0,-1 0 0,1 0 0,0 0 0,0 0 0,0 0 0,-1 0 0,1 0 0,0 1 0,-1-1 0,0-1 0,0 1-5,0 0 1,-1 0-1,1 0 0,0 0 1,-1 0-1,0 0 0,1 1 0,-1-1 1,1 1-1,-1-1 0,0 1 1,1-1-1,-1 1 0,-2 0 0,-3-1-8,1 1 0,-1 0 1,1 1-1,-1-1 0,1 1 0,-1 0 0,-9 4 0,11-3 67,1 1 0,-1 0 0,1 1 0,0-1 1,0 1-1,0-1 0,0 1 0,1 1 0,-1-1 0,1 0 1,-4 9-1,5-11-36,1-1 0,1 1 1,-1 0-1,0-1 0,0 1 0,1 0 1,-1 0-1,1-1 0,-1 1 1,1 0-1,0 0 0,-1 0 0,1 0 1,0-1-1,1 1 0,-1 0 1,0 0-1,0 0 0,1 0 0,-1-1 1,1 1-1,-1 0 0,1 0 1,0-1-1,0 1 0,0 0 0,0-1 1,0 1-1,0-1 0,0 1 0,0-1 1,1 0-1,-1 1 0,1-1 1,2 2-1,2 0-423,1 0 1,-1 0-1,1-1 1,-1 0-1,1 0 0,0 0 1,12 0-1,-8-1-1895,0 0-1,0-1 1,23-4-1,-13-2-4178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21229,'-15'13'1928,"5"5"-1360,4 2-248,6 3 704,3-1-776,8 1-1120,4 0 928,9 0-336,6-2-192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17292,'-11'16'1465,"-1"-1"0,-14 16 0,19-23-1069,-1 0 0,1 0 1,1 1-1,-1 0 1,1 0-1,1 1 0,0-1 1,0 1-1,1 0 0,-3 12 1,6-21-375,1 0 0,0 0 0,-1 0 0,1 0 0,0 0 0,-1 0 0,1 0 0,0 0 0,0 0 0,0 0 0,0 0 0,0 0 0,0 0 0,0 0 0,1 0 0,-1-1 1,0 1-1,0 0 0,1 0 0,-1 0 0,0 0 0,1 0 0,-1 0 0,1 0 0,0-1 0,-1 1 0,1 0 0,-1 0 0,1-1 0,0 1 0,0 0 0,-1-1 0,1 1 0,0-1 0,0 1 0,0-1 0,0 0 0,0 1 0,-1-1 0,1 0 0,0 1 0,0-1 1,0 0-1,0 0 0,2 0 0,4 0-61,0-1 0,0 0 0,-1 0 0,1 0 0,9-4 1,-8 3-32,56-18-450,-31 8-16,1 2 1,70-11-1,-95 20 554,-1 0 0,1 1 1,0 0-1,0 0 0,0 1 0,0 0 0,0 1 0,0 0 0,0 0 0,-1 1 0,1 0 0,-1 0 0,0 1 0,0 0 0,0 1 1,12 9-1,-16-11 44,0 0 1,0-1-1,-1 1 1,1-1-1,1 0 1,-1 0-1,0-1 1,0 1-1,1-1 1,-1 0 0,1 0-1,-1-1 1,1 1-1,0-1 1,-1 0-1,1 0 1,-1 0-1,1-1 1,7-1-1,6-3-40,0-1 1,-1-1-1,28-14 0,4-1-193,-38 17 91,1 1 1,-1 0 0,1 1-1,0 0 1,24-2-1,-34 5 86,1 0-1,-1 1 1,0-1-1,0 0 1,0 0-1,0 1 1,1-1 0,-1 1-1,0 0 1,0 0-1,0 0 1,0 0-1,0 0 1,-1 0-1,1 0 1,2 3-1,-2-2 31,-1 0 0,1 0 0,-1 0 0,0 0 0,0 1 0,0-1 0,0 0 0,0 1 0,-1-1 0,1 0 0,-1 1-1,1-1 1,-1 1 0,0-1 0,0 1 0,0-1 0,-1 6 0,1-6-43,0-1 1,0 1-1,-1 0 0,1 0 1,0 0-1,-1-1 0,1 1 1,-1 0-1,1 0 0,-1-1 1,0 1-1,0 0 0,0-1 1,0 1-1,0-1 0,0 1 1,0-1-1,0 0 0,-2 2 1,-1-5-122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16420,'4'180'4788,"34"237"-3239,-36-403-1481,-2-9-97,1 0 1,-1 0-1,1-1 1,0 1-1,0 0 1,1-1-1,-1 1 1,1-1-1,3 7 0,-4-16-237,-1 0-1,1 1 0,-1-1 0,0 1 0,-1-1 0,0-5 0,-3-5 52,-2 1-1,0 0 1,-9-17 0,-12-15-351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26 344 13763,'-2'-1'329,"0"1"0,0-1 0,0 1 0,0-1 0,0 0 0,0 0 0,0 0 0,1 0 1,-1 0-1,0 0 0,1 0 0,-3-2 0,5 2-134,-1 0 1,1 0-1,0 0 1,-1 1 0,1-1-1,0 0 1,-1 0-1,1 1 1,0-1-1,0 1 1,0-1 0,0 1-1,-1-1 1,1 1-1,0-1 1,0 1-1,0 0 1,1-1-1,24-13 299,-14 7-236,306-168 2539,-251 146-2487,124-36-1,-157 56-765,1 2 0,0 1 0,0 2 1,1 2-1,60 2 0,-84 2 100,0-1 0,22 7 0,-13-1-360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7 184 11490,'-7'10'1529,"11"-1"-585,5-2-272,9-7 1609,8-2-889,15-6-128,8-5-16,12-8-127,6-2-137,1-3-192,1-1-200,-3 2-576,-4 3-384,-12 5 416,-7 4-120,-11 0-208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48 16035,'-10'3'1721,"2"1"-1209,18-1-128,9-3 824,12-7-416,6-1-79,11-1-209,2 0-80,2 0-112,2 2-16,-9 2-256,1 2-160,-12 3-600,-5 0-248,-14 2 735,-14-2-159,-2 1-160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15067,'-9'24'1697,"14"-9"-825,5-6-296,13-9 1080,6-4-279,12-9-329,3 0-120,6-4-248,2 3-152,-2 2-720,-1 1-544,-11 1 688,-6-3-160,-16 2-144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15803,'21'11'1713,"5"6"-825,7 1-312,4 4 800,4 4-199,3 4-217,1-4-144,-1-5-344,0-7-176,-2-12-512,-1-12-328,6-19-560,0-13 928,0-15-200,-4 0-144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16724,'-14'28'2152,"-3"6"-1304,-10 16-256,-1 10 1473,-3 15-913,-3 6-192,3 9-280,2 1-120,1 3-207,1-1-57,7-10-104,4-5-96,6-15-624,2-11-601,5-21 985,3-12-152,5-17-128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19 15147,'4'-18'2666,"-4"18"-2597,0 0-1,0 0 1,0 0 0,-1 0-1,1 0 1,0-1 0,0 1-1,0 0 1,-1 0 0,1 0-1,0 0 1,0 0 0,0 0-1,-1 0 1,1 0 0,0 0 0,0 0-1,0 0 1,-1 0 0,1 0-1,0 0 1,0 0 0,0 0-1,-1 0 1,1 0 0,0 0-1,0 1 1,0-1 0,-1 0-1,1 0 1,0 0 0,0 0-1,0 0 1,0 0 0,-1 1-1,1-1 1,0 0 0,0 0 0,0 0-1,-25 24 1735,2 4-1710,1 0 0,2 1 0,0 1-1,3 1 1,0 1 0,2 0-1,1 1 1,2 1 0,-14 64-1,17-55-77,2 1 0,2 0 0,2 1 0,2-1 0,2 0-1,2 1 1,13 65 0,-11-83-145,2 1 0,2-1 0,0-1 1,1 0-1,26 45 0,-29-60-16,0-1 0,1 0 0,0 0-1,0-1 1,1 0 0,15 13 0,-17-17 80,0-1 0,0 0 0,1 0-1,-1 0 1,1-1 0,0 0 0,0 0 0,0-1 0,0 0-1,15 2 1,32-6-417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8296,'0'0'6678,"-7"11"-5413,7-10-1259,-31 61 2091,29-59-1993,1 0-1,0 1 0,-1 0 1,2-1-1,-1 1 0,0 0 1,1 0-1,-1-1 0,1 1 0,0 0 1,0 0-1,1-1 0,-1 1 1,1 0-1,0 0 0,0-1 1,0 1-1,0-1 0,4 7 1,-3-8-118,0-1 1,0 1 0,0-1 0,0 0 0,0 1 0,0-1-1,0 0 1,0-1 0,1 1 0,-1 0 0,0-1 0,0 1-1,1-1 1,-1 0 0,1 1 0,-1-1 0,0 0-1,1-1 1,-1 1 0,4-1 0,54-12-1734,-48 10 1342,-12 3 405,1 1 0,-1-1-1,0 0 1,1 0 0,-1 1 0,1-1 0,-1 0 0,0 0 0,1 1 0,-1-1 0,0 0 0,1 1 0,-1-1 0,0 1 0,0-1-1,1 0 1,-1 1 0,0-1 0,0 1 0,0-1 0,0 1 0,0-1 0,1 0 0,-1 1 0,0-1 0,0 1 0,0-1 0,0 1-1,0-1 1,0 1 0,0-1 0,0 1 0,-1-1 0,1 0 0,0 1 0,0-1 0,0 1 0,0-1 0,-1 1 0,-2 17 264,-1-8-105,1 0-1,1 0 0,0 0 1,0 0-1,0 12 0,2-21-478,8-3-5045,-1-8-614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15243,'4'-14'4360,"-2"27"-1546,0 3-2557,24 241 1040,-3-18-1254,-23-234-37,1 4 17,0 0 0,1 1 0,0-1 0,0 0 0,1-1 0,4 12 0,-6-19-13,-1-1-1,0 1 1,1-1-1,-1 1 1,0-1-1,1 1 1,-1-1-1,1 1 1,-1-1-1,1 0 1,-1 1 0,1-1-1,-1 0 1,1 1-1,0-1 1,-1 0-1,1 0 1,-1 0-1,1 1 1,0-1-1,-1 0 1,1 0-1,-1 0 1,1 0-1,0 0 1,-1 0-1,1 0 1,0 0 0,-1 0-1,2-1 1,0 1 22,0-1 1,-1 0 0,1 0 0,0 0-1,0-1 1,-1 1 0,1 0-1,-1-1 1,2-1 0,10-11 212,-2 0 1,0-1-1,16-28 0,24-58 588,-37 70-580,63-146 996,0 1-1248,-64 152-3173,-19 34 2436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16404,'26'32'1712,"2"3"-1048,3-3-264,4 2 792,-4-3-183,2-3-377,-2-4-376,-4-6-888,-2-8 1032,-6-10-432,1-15-80,-6-9-40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20492,'8'12'2073,"-1"6"-1545,-1 8-264,-1 1 1336,2 7-1048,2 2-223,3 3-225,-2-2-64,1-1-144,-1-7-169,-4-11-487,2 0-288,-3-16 824,-2-4-176,4-21-160</inkml:trace>
  <inkml:trace contextRef="#ctx0" brushRef="#br0" timeOffset="1">177 0 16115,'3'1'177,"-1"1"-1,0-1 0,0 0 0,0 0 0,1 1 1,-1-1-1,-1 1 0,1 0 0,0 0 0,0 0 1,-1 0-1,1 0 0,-1 0 0,1 0 1,-1 0-1,0 0 0,0 1 0,1 2 0,3 8 279,-1-1-1,2 18 0,-3-19-29,1 9-13,-1-1 0,-1 1 1,-1 0-1,-1 32 0,-4-11 570,-11 48 0,13-81-826,0 4 102,-1 0 0,2 0 0,0 0 0,0 20-1,1-30-239,0-1 0,0 1 0,0 0 0,1 0 0,-1 0 0,1 0 0,-1 0 0,1 0 0,0 0-1,-1-1 1,1 1 0,0 0 0,0-1 0,0 1 0,1 0 0,-1-1 0,0 0 0,0 1 0,1-1-1,-1 0 1,1 1 0,0-1 0,-1 0 0,1 0 0,0 0 0,-1 0 0,1-1 0,0 1 0,0 0-1,0-1 1,0 1 0,-1-1 0,1 0 0,0 0 0,3 0 0,28-1-122,0-2 1,0-2-1,0-1 1,50-16-1,-57 15-377,-12 3 335,0 0-1,24-13 1,-9 1-121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17220,'109'46'6500,"-91"-36"-5971,-1 0 0,-1 1-1,30 25 1,-31-22-412,0 1 1,-1 1-1,-1 0 0,-1 1 1,0 0-1,-1 1 0,-1 0 1,-1 1-1,0 0 0,11 39 1,-14-31-109,0 0 0,-2 0 0,-1 1 0,-1 0 0,-1-1 0,-2 1 0,-7 49 0,1-33-231,-3-1 0,-16 46 0,16-62 227,-1-1 1,-1 0-1,-1 0 0,-19 27 0,7-24-157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 14275,'1'-1'184,"7"-13"1198,-4 12-467,-3 10 134,-25 287 2641,-29 146-4138,41-365-440,8-62 629,-3-18-85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13667,'1'2'129,"0"0"0,0-1 1,0 1-1,0-1 0,0 0 1,0 1-1,0-1 0,1 0 0,-1 0 1,0 1-1,1-1 0,-1 0 0,1 0 1,-1-1-1,1 1 0,0 0 0,-1 0 1,1-1-1,0 1 0,0-1 1,-1 0-1,1 1 0,0-1 0,0 0 1,0 0-1,-1 0 0,3-1 0,3 1 117,-1 0 0,1-1 0,-1 0 0,0 0 0,0-1 0,9-3 0,-4 0 18,-1-1 1,0 0-1,0-1 0,0 0 1,-1-1-1,0 0 0,11-12 0,3-7 527,24-35 0,-5-6 941,61-130 0,-102 197-1708,-1-1-1,1 1 1,0-1-1,0 1 1,-1-1-1,1 1 1,0 0 0,1-1-1,-1 1 1,0 0-1,3-2 1,-4 3-20,0 0-1,1-1 1,-1 1 0,0 0 0,1 0 0,-1 0-1,0 0 1,1 0 0,-1 0 0,1 0 0,-1 0-1,0 0 1,1 0 0,-1 0 0,0 0 0,1 1-1,-1-1 1,0 0 0,1 0 0,-1 0 0,0 0-1,1 1 1,-1-1 0,0 0 0,0 0 0,1 0 0,-1 1-1,0-1 1,0 0 0,1 1 0,-1-1 0,0 1-1,3 4-12,-1 0 0,1 0 0,-1 1 0,-1-1 0,3 8 0,29 139-572,-18-77-1011,39 120 0,-52-190 1488,0 0 0,0 0 0,1 0 0,-1-1 0,1 1 0,0-1 0,0 1 0,7 5 0,7 2-440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41 13659,'1'-2'147,"0"-1"71,0 1 0,-1 0 0,1-1 0,-1 1-1,1-1 1,-1 1 0,0-6 0,0 8-165,-1-1 0,1 0 1,0 0-1,-1 1 0,1-1 0,0 0 1,-1 1-1,1-1 0,-1 0 0,1 1 0,-1-1 1,1 1-1,-1-1 0,0 1 0,1-1 0,-1 1 1,0-1-1,1 1 0,-1 0 0,0-1 1,1 1-1,-1 0 0,0 0 0,0-1 0,1 1 1,-1 0-1,0 0 0,0 0 0,0 0 0,1 0 1,-1 0-1,-1 0 0,-6 1 217,0-1 0,-1 2 0,1-1 0,0 1 1,0 0-1,0 1 0,1 0 0,-1 0 0,0 0 0,1 1 0,0 0 0,0 1 0,0 0 0,1 0 1,-1 0-1,-8 11 0,2-3-236,1 2 0,0-1 1,1 2-1,0-1 0,2 1 0,-12 25 1,13-20 4,0-1 0,1 2 0,1-1 0,1 1-1,1 0 1,1 0 0,1 0 0,1 0 0,3 42 0,-1-61-63,-1 1-1,1 0 1,0-1-1,0 1 1,0-1-1,0 0 1,1 1-1,-1-1 0,1 0 1,0 0-1,0 0 1,0 0-1,0 0 1,1 0-1,3 3 1,-3-4-44,-1-1 0,1 1 0,-1-1 0,1 0 0,0 0 0,-1 0 0,1 0 0,0 0 0,0 0 0,0-1 0,-1 0 0,1 1 0,0-1 0,0 0 0,0 0 0,0-1 0,0 1 0,0-1 0,-1 1 0,4-2 0,8-2-419,-1-2 0,0 1 0,0-2 0,0 0 0,21-15 0,54-49-1120,-80 64 1507,46-41-1014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15579,'-1'3'1414,"-7"31"-427,1 0 0,2 0 0,1 1 1,2 55-1,7-57-656,-5-32-321,0-1 0,0 1 1,0 0-1,1-1 0,-1 1 1,0-1-1,0 1 0,1-1 1,-1 1-1,0-1 0,1 1 1,-1-1-1,0 0 0,1 1 1,-1-1-1,1 1 0,-1-1 1,1 0-1,0 1 0,0-1-3,-1 0 0,1 0-1,0 0 1,-1-1 0,1 1-1,-1 0 1,1 0 0,-1-1-1,1 1 1,-1 0 0,1-1-1,-1 1 1,1-1 0,-1 1-1,1 0 1,-1-1 0,1 1-1,-1-1 1,0 1 0,1-1-1,-1 1 1,0-1 0,0 0-1,1 0 1,8-19 40,0-1 1,-2 1-1,0-2 0,-1 1 1,4-36-1,-5 29-8,2-14 5,-6 28-104,1 1 1,1 0-1,0 0 1,6-17-1,-9 30 54,0 0 0,0 0 0,0 0 0,0 0 0,0 0-1,0 0 1,0-1 0,0 1 0,0 0 0,0 0 0,0 0 0,0 0 0,0 0-1,0 0 1,0 0 0,0 0 0,0 0 0,0 0 0,0 0 0,0-1 0,0 1-1,0 0 1,1 0 0,-1 0 0,0 0 0,0 0 0,0 0 0,0 0 0,0 0-1,0 0 1,0 0 0,0 0 0,0 0 0,0 0 0,1 0 0,-1 0-1,0 0 1,0 0 0,0 0 0,0 0 0,0 0 0,0 0 0,0 0 0,0 0-1,0 0 1,0 0 0,1 0 0,-1 0 0,0 0 0,0 0 0,0 0 0,0 0-1,0 0 1,0 0 0,0 0 0,0 0 0,0 0 0,0 0 0,0 0 0,1 1-1,-1-1 1,0 0 0,3 9-282,0 11-209,3 122-2205,-4-112 2157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15307,'0'0'46,"0"0"0,1-1 0,-1 1 0,0 0 0,1 0 0,-1 0 0,1 0-1,-1-1 1,0 1 0,1 0 0,-1 0 0,1 0 0,-1 0 0,1 0 0,-1 0 0,0 0 0,1 0-1,-1 0 1,1 0 0,-1 0 0,1 1 0,-1-1 0,0 0 0,1 0 0,-1 0 0,1 0-1,-1 1 1,0-1 0,1 0 0,-1 0 0,0 1 0,1-1 0,-1 0 0,0 1 0,0-1 0,1 0-1,-1 1 1,0-1 0,0 0 0,1 1 0,-1-1 0,0 1 0,0-1 0,0 0 0,0 1 0,0-1-1,0 1 1,0-1 0,0 1 0,5 30 541,-5-30-536,10 400 4131,-4-71-3075,-5-310-1055,0 0 0,2-1 0,0 1 0,6 19 0,-4-30-61,-3-14-5,-1-19-8,-7-168 21,2-99 70,8 230-42,13-72-1,-14 117-24,1 0 0,0 1 0,1-1 0,0 1 0,2 0 0,-1 1 0,2-1 0,0 1 0,19-24 0,-21 32-3,0 0 0,0 1 0,1-1 0,0 1 0,0 0 0,1 1 0,-1 0 0,1 0-1,11-4 1,-16 7 1,0 1-1,0-1 1,0 0 0,0 1-1,0 0 1,0-1-1,0 1 1,0 0-1,0 1 1,0-1-1,0 0 1,6 3-1,-7-3 2,0 1 0,0 1 1,-1-1-1,1 0 0,0 0 0,0 1 0,0-1 0,-1 1 0,1-1 0,-1 1 0,0 0 0,1 0 0,-1-1 0,0 1 0,0 0 0,0 0 0,0 0 0,0 0 0,0 4 0,1 1 30,-1-1-1,0 1 1,-1 0-1,0 0 1,0 0-1,0 0 1,-1 0-1,0-1 1,-1 1-1,1 0 1,-1 0-1,0-1 1,-1 0-1,0 1 1,-5 9-1,-5 6 164,-1-1 0,-30 38 0,31-44-47,-1-1 1,-27 23 0,37-33-181,-1 0 1,0-1-1,0 1 0,0-1 1,0 0-1,-1-1 0,1 1 0,-1-1 1,0 0-1,0-1 0,0 1 0,1-1 1,-9 0-1,13-1-33,-1 0 1,0 0-1,1 0 0,-1-1 1,0 1-1,1-1 1,-1 1-1,1-1 0,-1 1 1,1-1-1,-1 0 0,1 0 1,0 0-1,-1 0 0,1 0 1,0 0-1,0 0 0,-1 0 1,1-1-1,0 1 1,0 0-1,0-1 0,0 1 1,1 0-1,-1-1 0,0 1 1,1-1-1,-1 0 0,1 1 1,-1-1-1,1 1 0,0-3 1,-1-1-57,0-1 0,1 0 0,0 0 0,0 1 0,1-1 0,0 0 0,0 0 1,2-7-1,14-28-699</inkml:trace>
  <inkml:trace contextRef="#ctx0" brushRef="#br0" timeOffset="1">493 0 16179,'3'18'1873,"-3"11"-1097,2 4-328,-2 4 1232,0 1-567,0 4-737,0-3-320,2-8-736,3-7-257,-1-14 697,1-13-200,5-20-160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 16964,'-1'-8'1389,"-1"12"-606,-3 20-136,-5 70 286,5 2 0,3-1 0,21 176 1,-17-252-875,-1-8-2,0 1-1,1-1 1,0 0 0,1 0 0,1 0 0,-1 0-1,11 19 1,-5-21 59,-2-12-14,-5 0-88,-1 1-1,0 0 1,-1-1 0,1 1 0,0-1 0,-1 1 0,1-1 0,-1-4 0,1-14 18,-1 1 1,-2-1 0,0 0-1,-1 1 1,-7-26-1,-3 1 1,-22-53 0,31 87-37,-12-25 5,16 34-11,-1 0 0,-1 1 0,1-1 0,0 0-1,0 0 1,-1 1 0,1-1 0,0 1 0,-1-1 0,0 1 0,1 0 0,-1 0 0,0 0 0,-2-2 0,4 3 1,-1 0 1,1 0 0,0 0 0,-1 0-1,1 0 1,0 0 0,-1 0-1,1 0 1,0 0 0,0 0 0,-1 0-1,1 0 1,0 0 0,-1 0 0,1 0-1,0 0 1,-1 0 0,1 1 0,0-1-1,0 0 1,-1 0 0,1 0 0,0 0-1,0 1 1,-1-1 0,1 0 0,0 0-1,0 1 1,0-1 0,-1 0 0,1 0-1,0 1 1,0-1 0,0 0 0,0 0-1,0 1 1,0-1 0,0 0 0,-1 1-1,1-1 1,0 0 0,0 1-1,0-1 1,0 0 0,0 0 0,0 1-1,0-1 1,1 0 0,-1 1 0,0-1-1,0 0 1,0 1 0,0-1 0,0 0-1,0 0 1,0 1 0,1-1 0,6 21-616,-5-17 437,1-1 0,-1 1 1,1 0-1,0-1 1,0 1-1,1-1 0,-1 0 1,1 0-1,-1 0 1,1-1-1,0 1 0,0-1 1,0 0-1,0 0 1,0 0-1,1-1 0,-1 0 1,1 1-1,-1-1 1,1-1-1,-1 1 0,1-1 1,-1 0-1,1 0 0,0 0 1,4-1-1,8-2-617,-1 0-1,1 0 1,-1-2 0,0 0-1,29-14 1,-24 9 467,0 0 1,0-1 0,-1-2-1,-1 0 1,0 0-1,0-2 1,29-31 0,-40 32 1036,-8 14-661,0 0 0,0 0-1,1 0 1,-1 0 0,0 0-1,0 0 1,0 0 0,0-1-1,0 1 1,0 0 0,0 0 0,0 0-1,0 0 1,0 0 0,0 0-1,0 0 1,0-1 0,0 1-1,0 0 1,0 0 0,0 0-1,0 0 1,0 0 0,0 0 0,-1 0-1,1-1 1,0 1 0,0 0-1,0 0 1,0 0 0,0 0-1,0 0 1,0 0 0,0 0-1,0 0 1,0 0 0,-1 0 0,1-1-1,0 1 1,0 0 0,0 0-1,0 0 1,0 0 0,0 0-1,0 0 1,-1 0 0,1 0-1,0 0 1,-2 1 204,1-1-1,-1 1 1,0 0 0,1-1-1,-1 1 1,0 0 0,1 0-1,-1 0 1,1 0-1,0 0 1,-1 1 0,-1 1-1,-8 11 239,0 0 0,0 0 0,2 2-1,0-1 1,0 1 0,1 0 0,2 1 0,-1 0 0,2 0-1,0 0 1,1 1 0,-2 22 0,6-37-432,-1-1 1,1 1-1,0 0 0,1 0 0,-1 0 1,0-1-1,2 6 0,-2-7-26,1 0-1,-1-1 0,0 1 1,1 0-1,-1 0 0,0-1 1,1 1-1,-1 0 0,1-1 1,-1 1-1,1-1 0,0 1 1,-1 0-1,1-1 0,0 1 1,-1-1-1,1 0 0,0 1 1,0 0-1,1-1 6,0 0-1,0 0 1,0 0 0,0-1-1,0 1 1,-1 0 0,1-1-1,0 1 1,0-1 0,0 0-1,-1 1 1,1-1 0,0 0-1,-1 0 1,1 0 0,-1 0-1,1 0 1,-1-1 0,1 1-1,-1 0 1,0-1 0,2-2 0,12-14 110,0 0 0,-1-1 0,-1-1 0,13-27 0,33-89 441,-56 129-556,0 0-1,0 0 1,0 1 0,1-1-1,4-5 1,-8 12-22,0-1-1,0 1 1,1 0-1,-1 0 0,0 0 1,0 0-1,0 0 1,0-1-1,0 1 1,0 0-1,1 0 1,-1 0-1,0 0 1,0 0-1,0 0 0,1 0 1,-1 0-1,0-1 1,0 1-1,0 0 1,0 0-1,1 0 1,-1 0-1,0 0 0,0 0 1,0 0-1,1 0 1,-1 0-1,0 0 1,0 0-1,0 0 1,1 1-1,-1-1 1,0 0-1,0 0 0,0 0 1,0 0-1,1 0 1,-1 0-1,0 1 1,5 8 20,-2 15 8,-2-23-29,4 68 2,-2-25-4,15 79 0,-16-115-18,1 0 1,-1 0-1,1 0 0,0 0 1,7 9-1,-10-15-24,1-1 1,0 1 0,0-1-1,0 0 1,0 1-1,0-1 1,1 0-1,-1 0 1,0 1-1,1-1 1,-1 0-1,0 0 1,1 0 0,0-1-1,-1 1 1,1 0-1,-1-1 1,1 1-1,0-1 1,-1 1-1,1-1 1,0 0 0,0 1-1,-1-1 1,1 0-1,0 0 1,-1-1-1,1 1 1,0 0-1,0 0 1,1-2 0,1 1-77,0-1 0,-1 0 0,1 0 0,-1 0 0,0 0 0,0-1 0,0 1 0,0-1 0,0 0 0,4-4 0,22-36-351,-25 35 326,21-32-497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90 221 9065,'0'0'6801,"-9"-5"-6817,8 5 23,-2-2-16,0 0 0,0 1 1,0-1-1,0 1 1,0-1-1,0 1 0,-1 0 1,1 1-1,0-1 1,-5 0-1,6 2 63,1-1 1,-1 0 0,0 1-1,0 0 1,1-1 0,-1 1-1,0 0 1,1 0-1,-1 0 1,1 0 0,-1 0-1,1 1 1,-1-1-1,1 0 1,0 1 0,0-1-1,0 1 1,0-1 0,0 1-1,0-1 1,0 1-1,0 0 1,0 0 0,1-1-1,-1 1 1,1 0-1,-1 3 1,0-3 74,0 0-1,1 0 1,-1 0 0,0 0 0,1 0-1,-1 0 1,1 0 0,0 0 0,0 0-1,0 0 1,0 0 0,0 0 0,0 0-1,0 0 1,1 0 0,-1 0 0,1 0-1,-1 0 1,1 0 0,0 0-1,0 0 1,1 2 0,-1-3-61,1 0-1,-1 0 1,1 0-1,-1-1 1,1 1 0,0 0-1,-1-1 1,1 1 0,0-1-1,-1 1 1,1-1-1,0 0 1,-1 0 0,1 0-1,0 0 1,0 0 0,-1 0-1,1 0 1,0-1 0,2 0-1,3 0-91,0-1-1,0-1 1,-1 1 0,1-1 0,-1 0-1,1-1 1,-1 1 0,0-1-1,0 0 1,-1-1 0,8-7-1,-11 10-33,0 0-1,-1 0 0,1 0 0,-1-1 1,1 1-1,-1-1 0,0 1 0,0-1 1,0 1-1,0-1 0,-1 0 1,1 1-1,-1-1 0,1 0 0,-1-3 1,0 6 39,-1-1 0,1 1 1,0 0-1,0 0 0,0-1 1,-1 1-1,1 0 0,0 0 1,0 0-1,-1 0 1,1-1-1,0 1 0,-1 0 1,1 0-1,0 0 0,-1 0 1,1 0-1,0 0 0,-1 0 1,1 0-1,0 0 0,-1 0 1,1 0-1,0 0 0,-1 0 1,1 0-1,0 0 0,-1 0 1,1 0-1,0 0 1,0 0-1,-1 0 0,1 0 1,0 1-1,-1-1 0,1 0 1,0 0-1,0 0 0,-1 1 1,1-1-1,0 0 0,0 0 1,-1 1-1,-13 10 44,14-10-9,-1 0 0,1 0 0,-1-1-1,1 1 1,0 0 0,0 0 0,-1 0-1,1 0 1,0 0 0,0-1 0,0 1 0,0 0-1,0 0 1,0 0 0,0 0 0,0 0 0,0 0-1,1 0 1,-1-1 0,0 1 0,0 0-1,1 0 1,-1 0 0,1-1 0,-1 1 0,1 0-1,0 1 1,1-1 17,-1 0 0,1 0-1,-1 0 1,1-1 0,0 1-1,-1-1 1,1 1 0,0-1 0,-1 1-1,1-1 1,0 0 0,0 0 0,2 0-1,3 0 40,0 0-1,0-1 0,0 0 0,0-1 0,0 0 1,10-3-1,-1-3-163,-1 0 0,0-2 0,0 1 0,-1-2 1,0 0-1,15-16 0,-22 21 59,-1-1 1,0-1-1,0 1 0,0-1 1,-1 0-1,-1 0 1,1 0-1,-1-1 0,0 0 1,-1 0-1,0 0 0,-1 0 1,2-10-1,-4 18 25,0 0-1,1 0 1,-1 0 0,0 0-1,0 0 1,0 0-1,-1 0 1,1 0 0,0 0-1,0 0 1,0 0-1,-1 0 1,1 0 0,-1 1-1,1-1 1,0 0-1,-1 0 1,1 0 0,-1 1-1,0-1 1,1 0-1,-1 0 1,0 1 0,1-1-1,-1 1 1,-1-2-1,0 1 0,-1 0 1,1 1-1,0-1 0,0 1 0,0-1 0,-1 1 0,1 0 0,0-1 0,0 1 0,-1 1 0,-2-1 0,-1 1 43,0 0-1,-1 0 1,1 1 0,0 0 0,-1 0 0,1 1-1,-8 4 1,7-2 56,1 0-1,0 1 1,0 0-1,0 0 1,1 1-1,0 0 0,0 0 1,0 0-1,1 0 1,0 1-1,1-1 1,0 1-1,0 0 1,0 0-1,1 0 1,0 1-1,-1 11 1,3-13-150,-1 0-1,1 0 1,0 0 0,0 0 0,1 1 0,0-1 0,0 0-1,0 0 1,1 0 0,0-1 0,1 1 0,0 0-1,0-1 1,0 1 0,0-1 0,1 0 0,0 0 0,1-1-1,-1 1 1,11 9 0,-10-12-437,-1 0 0,0 0 0,1-1 0,-1 1 1,1-1-1,0 0 0,0 0 0,9 1 0,41 2-7421,-27-5 2611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14891,'0'0'118,"1"0"-1,0 0 1,-1 1-1,1-1 1,0 0 0,-1 0-1,1 0 1,0 0-1,-1 1 1,1-1-1,-1 0 1,1 1-1,-1-1 1,1 0 0,-1 1-1,1-1 1,-1 1-1,1-1 1,-1 0-1,1 1 1,-1-1 0,1 1-1,-1 0 1,0-1-1,0 1 1,1-1-1,-1 1 1,0-1-1,0 1 1,1 0 0,-1-1-1,0 1 1,0 0-1,0 1 1,5 27 1393,-4-25-927,9 101 2454,-5 151 0,-5-83-2124,0-160-854,4 49 136,-3-57-191,-1 1 0,1-1 0,1 0 0,-1 0 0,1 1 0,0-1 0,0-1-1,5 9 1,-5-11-27,-1-1 1,1 1-1,-1-1 0,1 1 0,0-1 0,0 0 0,0 0 0,0 0 0,0 0 0,0 0 0,0 0 0,0 0 0,0-1 0,0 1 1,1-1-1,-1 1 0,0-1 0,0 0 0,1 0 0,-1 0 0,0 0 0,0 0 0,0-1 0,1 1 0,-1-1 0,0 1 0,0-1 1,2-1-1,9-2-247,-1-1 0,0-1 0,15-9 0,-24 13 197,41-27-1113,55-45-1,-53 35 458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21052,'0'0'1401,"5"-4"-1969,4-1-1729,8-1 2377,5-7-352,-3-13-400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15731,'11'17'1006,"1"-1"-1,0-1 0,1 0 0,22 20 0,65 47 145,-71-60-856,200 149 654,-162-127-822,111 56 0,-170-97-129,34 15-597,-40-18 626,0 1-1,0-1 1,0 1 0,0-1-1,-1 0 1,1 1 0,0-1-1,0 0 1,0 0 0,0-1-1,0 1 1,0 0-1,0-1 1,0 1 0,0-1-1,0 1 1,3-3 0,-4 2-23,0 0 0,0 0 1,-1 0-1,1 0 1,0-1-1,0 1 0,-1 0 1,1 0-1,-1-1 0,1 1 1,-1-1-1,0 1 1,0 0-1,1-1 0,-1 1 1,0-1-1,0 1 1,0 0-1,0-1 0,-1 1 1,1-1-1,0 1 1,-1 0-1,1-1 0,-2-1 1,-6-26-59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12507,'0'0'81,"0"0"0,0 0 1,0 0-1,0 0 0,0-1 0,0 1 1,0 0-1,0 0 0,-1 0 1,1 0-1,0 0 0,0-1 1,0 1-1,0 0 0,0 0 1,0 0-1,0 0 0,0-1 0,0 1 1,0 0-1,0 0 0,0 0 1,0 0-1,0 0 0,0-1 1,1 1-1,-1 0 0,0 0 0,0 0 1,0 0-1,0 0 0,0-1 1,0 1-1,0 0 0,0 0 1,0 0-1,1 0 0,-1 0 0,0 0 1,0 0-1,0 0 0,0-1 1,0 1-1,1 0 0,9 0 2197,11 7-87,7 9-496,-17-9-1345,1-1 1,0 0-1,0-1 0,14 5 1,-24-9-315,1 0 0,0-1 1,0 1-1,0-1 0,0 1 1,0-1-1,-1 0 0,1 0 0,0-1 1,0 1-1,0 0 0,0-1 1,0 0-1,-1 0 0,1 0 1,0 0-1,-1 0 0,1 0 0,-1-1 1,1 1-1,-1-1 0,1 0 1,3-3-1,0-3 49,0 1 0,-1-1 1,0 0-1,-1 0 0,1-1 0,-2 0 0,1 1 1,-1-1-1,0 0 0,-1-1 0,2-14 0,0-9 354,-1-65 0,-6 43-44,-2 1 0,-20-85 0,24 121-556,1 18 157,0 0-1,0 0 0,0 0 0,0 0 1,0 0-1,0-1 0,0 1 0,0 0 1,0 0-1,0 0 0,1 0 0,-1 0 1,0 0-1,0 0 0,0 0 0,0 0 1,0-1-1,0 1 0,0 0 0,0 0 1,1 0-1,-1 0 0,0 0 0,0 0 1,0 0-1,0 0 0,0 0 0,0 0 1,1 0-1,-1 0 0,0 0 0,0 0 1,0 0-1,0 0 0,0 0 0,1 0 1,-1 0-1,0 0 0,0 0 0,0 0 1,0 0-1,0 0 0,0 1 0,0-1 1,1 0-1,-1 0 0,0 0 0,0 0 1,0 0-1,0 0 0,0 0 0,20 22-567,-14-14 401,10 12-302,2-2 0,0 0 0,1-1 0,1-1 0,0 0 0,1-2 0,1-1 0,43 21 0,7-5-271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15723,'3'-5'332,"0"-1"4,1 0-1,1 0 0,-1 0 0,9-8 0,-13 13-268,1 0 1,0 1-1,-1-1 0,1 0 0,0 0 0,0 1 0,0-1 1,0 1-1,0-1 0,0 1 0,0-1 0,0 1 0,0 0 0,0 0 1,0-1-1,0 1 0,0 0 0,0 0 0,0 0 0,0 0 1,0 0-1,0 0 0,0 0 0,0 0 0,0 1 0,0-1 1,0 0-1,0 1 0,0-1 0,0 0 0,0 1 0,0-1 1,0 1-1,0 0 0,0-1 0,-1 1 0,1 0 0,0-1 1,1 3-1,2 2 179,-1 0 1,1 0 0,-1 1-1,0 0 1,0 0-1,-1 0 1,1 0 0,-2 0-1,1 0 1,1 8-1,1 12 236,0 31 0,-3-40-269,1 68 481,-11 91 1,1 10-423,8-181-314,0 0-1,0 1 0,0-1 1,1 0-1,0 0 0,3 10 1,-4-14 2,1 0 1,-1 0 0,1 0-1,0 0 1,-1 0 0,1-1 0,0 1-1,-1 0 1,1 0 0,0 0-1,0-1 1,0 1 0,0-1-1,0 1 1,0-1 0,0 1 0,0-1-1,0 1 1,0-1 0,0 0-1,0 1 1,0-1 0,0 0 0,0 0-1,0 0 1,0 0 0,0 0-1,0 0 1,0 0 0,0 0-1,0-1 1,1 1 0,-1 0 0,0-1-1,0 1 1,0 0 0,0-1-1,1 0 1,14-7-860,0-1 0,29-20 0,-11 5 405,19-9-297,4-5-88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211 152 17284,'-3'-3'178,"1"0"0,-1 0 0,0 0 0,0 0 0,0 1 0,0-1 0,0 1 0,-1 0 1,1 0-1,-1 0 0,1 1 0,-1-1 0,0 1 0,0 0 0,1 0 0,-1 0 0,0 0 0,0 1 1,0 0-1,0-1 0,0 2 0,0-1 0,0 0 0,0 1 0,0-1 0,0 1 0,0 0 0,1 1 0,-1-1 1,0 1-1,1-1 0,-1 1 0,-6 5 0,4-3-79,0 0 0,0 1 1,0 0-1,0 1 0,1-1 0,-1 1 0,2 0 1,-1 0-1,1 1 0,-1-1 0,2 1 0,-1 0 1,1 0-1,0 0 0,0 0 0,-2 15 0,4-15-107,0 1-1,1-1 0,0 1 0,0-1 0,3 15 0,-3-20 6,0-1-1,1 1 1,-1 0-1,1 0 1,-1-1-1,1 1 1,0 0-1,0-1 1,0 1 0,0 0-1,0-1 1,0 1-1,0-1 1,0 0-1,0 1 1,1-1-1,-1 0 1,1 0-1,-1 0 1,1 0-1,-1 0 1,1 0-1,0 0 1,-1-1-1,1 1 1,0 0-1,-1-1 1,1 1-1,3-1 1,1 0 17,0-1 1,-1 0-1,1 0 1,-1 0-1,1-1 1,-1 0-1,1 0 0,-1 0 1,0-1-1,0 0 1,0 0-1,-1 0 0,1 0 1,-1-1-1,1 0 1,6-8-1,4-5 121,0 0 1,23-38-1,-18 20 104,-2-2 0,13-38 0,-9 21-115,-15 45-283,-1 13-181,1 15-456,13 86-1252,-9-64 1428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18652,'-1'45'1002,"1"0"1,3 1-1,13 72 1,-12-91-561,0 3-174,15 80 495,-16-94-664,2 0-1,0 0 0,1 0 0,9 19 1,-14-33-92,0 0 0,0 0 0,0 0 0,0 0 0,0 0 0,1 0 0,-1 0 0,1-1 0,-1 1 0,1-1 0,-1 1 0,1-1 0,0 0 0,0 1 0,0-1 0,0 0 0,-1 0 0,2 0 0,-1-1 0,0 1 0,0 0 0,0-1 0,0 1 0,0-1 0,0 0 0,1 0 0,-1 0 0,0 0 0,0 0 0,0 0 0,1 0 0,-1-1 0,0 1 0,0-1 0,0 0 0,0 1 0,3-3 0,6-3 4,0-1 0,-1 0 0,0 0 1,-1-1-1,13-13 0,-11 11 0,46-46 12,-34 31-49,1 2-1,50-37 1,-69 56 9,0 1 0,0 0 0,0 1 0,1-1 0,-1 1 0,1 0 0,-1 1 0,1-1 0,0 1 0,-1 0 0,11 0 0,-14 1 7,0 0 0,0 1 1,0-1-1,0 0 0,0 1 0,-1-1 1,1 1-1,0 0 0,0 0 0,0-1 1,-1 1-1,1 0 0,0 1 0,-1-1 1,3 2-1,-2 0 3,0-1 0,-1 0 0,0 0 0,1 1 0,-1-1 1,0 1-1,0-1 0,0 1 0,0-1 0,-1 1 0,1 0 0,-1-1 1,0 1-1,1 4 0,-2 3 71,0 1 0,0 0 0,0-1 1,-2 1-1,1-1 0,-1 0 0,-1 0 0,0 0 0,0 0 1,-1-1-1,0 1 0,-1-1 0,-7 9 0,-2 1 157,0-1-1,-1-1 1,0-1 0,-1 0-1,-21 14 1,25-21-88,0 0 1,-1-2-1,0 0 0,0 0 1,-22 7-1,30-12-218,0 0-1,-1-1 1,1 1-1,-1-1 1,0-1-1,1 1 1,-1-1 0,0 0-1,0-1 1,1 1-1,-1-1 1,1-1-1,-1 1 1,1-1-1,-8-3 1,11 4-96,1-1 0,0 0 0,0 1 0,-1-1 0,1 0 0,0 0 0,1 0 0,-1 0 0,0-1 0,0 1 0,1 0 0,0-1 0,-1 1 0,1-1 0,0 0 1,0 1-1,0-1 0,1 0 0,-1 0 0,1 1 0,-1-1 0,1 0 0,0 0 0,0 0 0,0 1 0,1-1 0,-1 0 0,1 0 0,-1 0 0,1 1 0,0-1 0,0 0 0,0 1 0,0-1 0,1 1 0,-1-1 0,1 1 0,2-4 0,18-11-1072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106 352 14299,'2'-8'690,"0"0"0,-1 0-1,0 0 1,-1 0 0,0-9-1,0 16-484,0-1 0,0 0-1,0 0 1,0 0-1,-1 0 1,1 0-1,-1 0 1,1 0-1,-1 0 1,0 0-1,0 1 1,0-1 0,0 0-1,0 0 1,0 1-1,0-1 1,0 1-1,-1-1 1,1 1-1,-1 0 1,1-1 0,-1 1-1,1 0 1,-1 0-1,-3-1 1,4 1-123,-1 1-1,1 0 1,0 0 0,-1 0 0,1 0 0,-1 0-1,1 0 1,0 1 0,-1-1 0,1 0 0,0 1-1,-1-1 1,1 1 0,0-1 0,0 1-1,-1 0 1,1-1 0,0 1 0,0 0 0,0 0-1,0 0 1,0 0 0,0 0 0,0 0 0,0 0-1,0 0 1,1 0 0,-2 3 0,-18 36 496,13-21-471,1 1 1,-6 31-1,10-40-91,1-1 0,0 1 0,1 0 0,0 0-1,0 0 1,3 14 0,-3-24-12,0 0-1,0 0 0,0 0 1,0 0-1,1-1 1,-1 1-1,0 0 1,0 0-1,1 0 1,-1-1-1,1 1 0,-1 0 1,1 0-1,-1-1 1,1 1-1,-1 0 1,1-1-1,-1 1 1,1-1-1,0 1 0,-1 0 1,1-1-1,0 0 1,0 1-1,-1-1 1,1 1-1,0-1 1,0 0-1,0 0 0,-1 1 1,1-1-1,0 0 1,0 0-1,0 0 1,0 0-1,0 0 1,-1 0-1,1 0 0,0 0 1,0 0-1,0 0 1,0-1-1,-1 1 1,1 0-1,1-1 1,4-2 16,0 0 0,0-1 0,0 1 0,9-9 0,-11 9-12,51-40 45,71-41 0,-105 72-101,0 1 1,1 0 0,0 2 0,0 1 0,1 1-1,0 0 1,29-3 0,-9 8-31,-48 0 181,-1 0-1,1 0 0,0 0 0,-1-1 0,2 0 0,-1 0 0,0-1 1,0 1-1,1-1 0,-7-7 0,-38-49 604,43 52-607,-10-13 29,1-1 1,-21-40-1,36 62-139,-1-1 0,1 1 0,0 0 0,-1-1 0,1 1 0,0-1 0,0 1 0,-1 0 0,1-1 0,0 1 0,0-1 0,0 1 0,0-1 0,-1 1 0,1 0 0,0-1 0,0 1 0,0-1 0,0 1 0,0-1 0,0 1 0,0-1 0,0 1 0,0-1 0,1 1 0,-1 0 0,0-1 0,0 1 0,0-1 0,0 1-1,1 0 1,-1-1 0,0 1 0,0-1 0,1 1 0,-1 0 0,0-1 0,1 1 0,-1 0 0,0-1 0,1 1 0,-1 0 0,1 0 0,-1-1 0,0 1 0,1 0 0,-1 0 0,1 0 0,0-1 0,26 5-670,-17-2 541,2-1 124,-1 0 0,0 0 0,1-1 0,-1 0 0,0-1 0,1 0 0,-1-1 0,0-1 0,0 1 0,21-10 0,33-21-168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17228,'-6'22'1256,"-10"16"-1024,-1 10-112,4 17 376,4 7-168,2 6-328,1-2-96,2-1-104,1 0-32,-2-12-160,0-6-184,-4-19-504,-4-11 736,-4-19 8,-1-6-25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9 438 14667,'-9'-1'2345,"35"1"521,-15-2-2619,-1-1 0,0 0 0,-1 0 0,1-1 0,0-1 0,-1 1 0,17-13 0,56-49 549,-77 63-741,34-36 297,-1-1 0,58-80 0,-18 21 63,-76 96-401,19-18 109,-21 20-119,1 1 0,0 0 0,-1-1-1,1 1 1,-1-1 0,1 1 0,-1 0 0,1 0-1,0-1 1,-1 1 0,1 0 0,0 0 0,-1 0 0,1 0-1,-1 0 1,1 0 0,0 0 0,-1 0 0,1 0-1,0 0 1,-1 0 0,1 0 0,0 0 0,-1 1-1,1-1 1,0 0 0,-1 0 0,1 1 0,-1-1 0,1 0-1,-1 1 1,1-1 0,-1 1 0,1-1 0,-1 0-1,1 1 1,-1-1 0,1 1 0,-1 0 0,0-1-1,1 2 1,6 12-4,-1 1 0,-1 1-1,0-1 1,4 27 0,5 14-135,-7-32 147,28 79-1893,-31-93 1645,1 0-1,0 0 0,1 0 0,0 0 0,0-1 0,1 0 1,11 11-1,8 1-461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104 180 6534,'0'0'5040,"-9"-2"-3652,2 1-1218,2 0-31,1 0 1,-1 0-1,0 0 0,0 1 0,0 0 0,0 0 1,0 0-1,-5 2 0,8-2-65,0 1 0,0 0-1,0 0 1,0 0 0,0 0 0,0 1 0,0-1-1,0 0 1,1 1 0,-1-1 0,1 1-1,-1 0 1,1-1 0,-1 1 0,1 0 0,0 0-1,0 0 1,0 0 0,0 0 0,0 0 0,1 0-1,-1 0 1,1 0 0,-1 1 0,1 1-1,-1-2 25,0 0 0,1-1 0,-1 1 1,1 0-1,0 0 0,0 0 0,0 0 0,0 0 0,0-1 0,0 1 0,0 0 0,0 0 0,1 0 0,-1 0 0,1-1 0,0 1 0,-1 0 0,1 0 0,0-1 0,0 1 0,0-1 0,0 1 0,0-1 0,0 1 0,1-1 0,-1 1 0,0-1 0,1 0 0,2 2 0,0-2 18,-1 1 0,1-1 0,-1 0-1,1-1 1,0 1 0,-1-1 0,1 0 0,0 1-1,0-2 1,-1 1 0,1 0 0,0-1 0,-1 1 0,1-1-1,4-2 1,2-1-85,0 0-1,-1-1 0,0 0 0,0-1 0,0 0 1,0 0-1,-1-1 0,0 0 0,-1 0 0,1-1 1,-1 0-1,7-11 0,-4 5-121,-1 1 0,-1-1 0,0-1 0,-1 0-1,-1 0 1,0 0 0,5-21 0,-11 34 57,1 0 0,-1 0-1,1 0 1,-1 1 0,0-1 0,0 0 0,0 0 0,0 0-1,0 0 1,0 0 0,0 0 0,-1 0 0,1 0-1,-1 0 1,1 0 0,-2-3 0,1 5 21,0-1-1,1 1 1,-1-1 0,0 1 0,1-1-1,-1 1 1,0-1 0,0 1 0,1-1-1,-1 1 1,0 0 0,0 0 0,0-1-1,0 1 1,0 0 0,1 0 0,-1 0-1,0 0 1,0 0 0,0 0 0,0 0-1,0 0 1,1 0 0,-1 1 0,-1-1-1,-3 2 56,0 0-1,0 0 1,1 0 0,-1 1-1,1 0 1,0 0-1,0 0 1,0 0-1,0 0 1,0 1-1,-3 4 1,2-2 57,0 0-1,1 0 1,0 0-1,0 0 1,1 1 0,0-1-1,0 1 1,0 0-1,1 0 1,0 0 0,0 0-1,1 1 1,0-1 0,0 0-1,1 0 1,0 1-1,0-1 1,2 9 0,-1-13-179,1 0 0,-1 0 1,1 0-1,0 0 1,0-1-1,0 1 0,0-1 1,1 0-1,-1 1 1,1-1-1,-1 0 0,1-1 1,0 1-1,0 0 1,0-1-1,0 1 0,0-1 1,0 0-1,3 1 1,6 2-2179,0-1 0,0 0 0,21 2 0,-12-5-2632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95 12499,'-2'-7'732,"-1"0"0,0 0 1,0 0-1,0 1 0,-1-1 1,1 1-1,-2-1 1,1 1-1,-8-8 0,10 12-542,-1 0-1,1 0 0,-1 0 1,0 0-1,1 1 0,-1-1 1,0 1-1,0 0 0,0-1 1,0 1-1,0 1 0,0-1 1,-1 0-1,1 1 0,0-1 1,0 1-1,0 0 0,-1 0 1,1 1-1,0-1 1,0 0-1,0 1 0,0 0 1,-5 2-1,1 0-150,0 0-1,1 1 1,-1 0 0,1 0-1,0 0 1,0 1 0,1 0 0,-1 0-1,1 1 1,0-1 0,1 1-1,-8 12 1,-1 5 53,0 0 1,-12 33-1,16-32-107,1 0-1,1 1 0,1 0 1,-4 32-1,8-40-2,1 0-1,1 0 1,0 0 0,1 0-1,1 0 1,1 0-1,6 23 1,-8-35-4,1 0 0,0-1 0,0 1 0,0 0 0,1-1 0,0 1 0,0-1 0,6 7 0,-8-9 12,1 0 0,0-1 0,0 1-1,0-1 1,0 0 0,0 1 0,0-1 0,0 0 0,1 0 0,-1-1 0,0 1 0,0 0-1,1-1 1,-1 1 0,1-1 0,-1 0 0,0 0 0,1 0 0,-1 0 0,1 0 0,2-1 0,2-1-11,0 0 0,0-1 0,0 1 0,0-2 0,-1 1 0,0-1 0,1 0 0,-1 0 0,-1 0 0,1-1 0,-1 0 0,10-11 0,-1-2 33,0 1 0,-2-2-1,12-21 1,-12 17 113,0-2 0,-2 1 0,10-36 0,-16 48-59,-2 0-1,1-1 0,-1 1 0,-1 0 0,0-1 1,-1 1-1,-1 0 0,0-1 0,-3-17 0,3 26-115,0 1 0,0 0 0,0 0 0,-1 0-1,1 1 1,-1-1 0,0 0 0,0 0 0,0 1-1,0-1 1,0 1 0,0 0 0,-1-1-1,-2-1 1,4 4 3,1-1 1,-1 1-1,0-1 0,0 1 0,0 0 1,0-1-1,0 1 0,0 0 0,0 0 0,0 0 1,0-1-1,1 1 0,-1 0 0,0 0 1,0 0-1,0 1 0,0-1 0,0 0 0,0 0 1,-1 1-1,0 0 12,1 0 0,-1 0 0,1 0 0,0 0 0,-1 0 0,1 0 0,0 1 0,0-1 0,0 0 0,0 1 0,0-1 0,0 1 0,0-1 0,1 1 0,-2 2 0,-4 21-530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15859,'2'2'178,"-1"0"0,0 0 0,0 0-1,1 0 1,-1 0 0,-1 0 0,1 0-1,0 0 1,-1 0 0,1 0-1,-1 0 1,1 0 0,-1 1 0,0 1-1,-1 39 961,-1-14-102,3-15-707,1 1-1,4 18 0,-6-29-292,1 0 0,0 0-1,0-1 1,1 1 0,-1 0-1,1-1 1,0 1 0,0-1-1,0 0 1,0 1-1,1-1 1,-1 0 0,6 4-1,-7-7-8,0 1 0,1 0-1,-1-1 1,1 1-1,0-1 1,-1 1 0,1-1-1,-1 0 1,1 0-1,0 1 1,-1-1 0,1-1-1,0 1 1,-1 0-1,1 0 1,-1 0 0,1-1-1,0 1 1,-1-1-1,1 1 1,-1-1 0,1 0-1,-1 0 1,0 0-1,1 1 1,-1-1 0,0 0-1,1-1 1,-1 1-1,0 0 1,0 0 0,1-2-1,5-4 151,-1-1-1,0 0 0,9-16 0,2-9 440,-2 0-1,15-52 0,-15 44-216,-15 38-395,1 1 0,0-1-1,0 1 1,0 0 0,0 0 0,1-1 0,-1 1 0,1 0 0,3-3-1,-5 4-8,0 1 0,1 0-1,-1 0 1,0 0 0,1-1-1,-1 1 1,0 0 0,1 0-1,-1 0 1,1 0 0,-1 0-1,0 0 1,1 0-1,-1 0 1,1 0 0,-1 0-1,0 0 1,1 0 0,-1 0-1,1 0 1,-1 0 0,0 0-1,1 0 1,-1 1-1,12 11-182,9 37-284,-18-40 379,0-1 1,1 1-1,0-1 0,0 1 1,1-1-1,9 13 1,-13-21 82,0 1 1,-1 0-1,1 0 0,0-1 1,0 1-1,0 0 1,-1-1-1,1 1 1,0-1-1,0 1 1,0-1-1,0 0 1,0 1-1,0-1 1,0 0-1,0 1 1,0-1-1,0 0 0,0 0 1,0 0-1,0 0 1,0 0-1,0 0 1,0 0-1,0-1 1,0 1-1,0 0 1,0 0-1,0-1 1,0 1-1,0-1 1,0 1-1,0-1 0,-1 1 1,1-1-1,0 1 1,0-1-1,0 0 1,0-1-1,4-2-14,-2-1-1,1 0 0,0 0 1,-1 0-1,5-10 0,7-20 12,-1 0 0,-2-1-1,11-55 1,11-114 228,-34 201-211,7-43 119,0-54 0,-8 201-147,13 383 106,-11-474-90,-1-1 1,2 1 0,3 14-1,-3-22-37,-1-8 22,-2-9-2,-6-12 52,-3 0 0,0 0 0,-1 1-1,-2 1 1,-30-48 0,40 70-17,2 1-1,0 1-1,-1 0 0,1 0 0,-1 0 0,0 0 0,0 0 0,0 0 0,0 0 0,-4-3 0,6 5-7,0 0 0,0 0-1,0 0 1,0 0 0,0 0 0,0 0 0,0 0-1,0 0 1,0 0 0,0 0 0,-1 0 0,1-1-1,0 1 1,0 0 0,0 0 0,0 0 0,0 0 0,0 0-1,0 0 1,0 0 0,0 0 0,0 0 0,0 0-1,0 0 1,0 0 0,-1 0 0,1 0 0,0 0-1,0 0 1,0 0 0,0 0 0,0 0 0,0 0-1,0 0 1,0 0 0,0 0 0,0 0 0,0 0 0,0 0-1,-1 0 1,1 1 0,0-1 0,0 0 0,0 0-1,0 0 1,0 0 0,0 0 0,0 0 0,0 0-1,0 0 1,0 0 0,0 0 0,0 0 0,0 0 0,0 0-1,0 0 1,0 1 0,0-1 0,0 0 0,0 0-1,0 0 1,0 0 0,0 0 0,0 0 0,0 0-1,3 8 20,6 9-74,-5-11-112,0-1 0,0 1 0,1-1 0,-1 0 0,1 0 0,0-1 0,0 1 0,1-1 0,7 4 0,-10-6 1,0-1 1,1 0 0,-1 1 0,0-1 0,1-1 0,-1 1-1,1-1 1,0 1 0,-1-1 0,1 0 0,-1 0-1,1 0 1,-1-1 0,1 1 0,-1-1 0,1 0-1,-1 0 1,1 0 0,5-4 0,1-1-305,0 0-1,0-1 1,-1 0 0,0-1-1,0 0 1,-1-1 0,0 0-1,0 0 1,7-12 0,17-18-331,-32 39 806,0-1 1,0 1-1,0 0 1,1 0 0,-1 0-1,0 0 1,0-1-1,0 1 1,1 0 0,-1 0-1,0 0 1,0 0-1,0 0 1,1 0-1,-1 0 1,0 0 0,0 0-1,1-1 1,-1 1-1,0 0 1,0 0-1,1 0 1,-1 0 0,0 1-1,0-1 1,1 0-1,-1 0 1,0 0 0,0 0-1,0 0 1,1 0-1,-1 0 1,0 0-1,0 0 1,0 0 0,1 1-1,-1-1 1,0 0-1,0 0 1,0 0 0,0 0-1,1 1 1,-1-1-1,0 0 1,0 0-1,0 0 1,0 1 0,0-1-1,0 0 1,0 0-1,1 1 1,-1-1 0,0 0-1,0 0 1,0 0-1,0 1 1,0-1-1,0 0 1,0 0 0,0 1-1,2 12 314,1-1 0,-2 1 0,1 20 0,0 9 274,6 29 708,4 1 1,2-2 0,36 108-1,-48-173-1221,1 2 74,-1 0 0,1-1 1,0 1-1,0-1 0,0 0 1,1 0-1,9 11 0,-13-16-129,1-1 1,-1 1-1,1 0 0,0-1 0,-1 1 0,1-1 1,-1 1-1,1-1 0,0 1 0,0-1 0,-1 1 1,1-1-1,0 0 0,0 1 0,-1-1 0,1 0 1,0 0-1,0 0 0,0 1 0,-1-1 0,1 0 1,0 0-1,0 0 0,0 0 0,0-1 0,-1 1 1,3 0-1,-2-1 5,0 0 0,0 0 0,0 0 0,0 0 0,0 0 0,0 0 0,0 0 0,0-1 0,0 1 0,0 0 0,-1-1 0,1 1 0,-1 0 0,2-3 0,1-6 106,-1-1 0,0 1 0,2-15 0,-1-40 292,-3 0-1,-15-116 1,11 142-420,3 33-4,0-3-38,0 0 0,0 0 0,1-1-1,0 1 1,3-12 0,-3 20 18,0-1 1,1 1-1,-1-1 0,0 1 1,1-1-1,0 1 0,-1 0 1,1-1-1,0 1 0,0 0 1,0-1-1,0 1 1,0 0-1,0 0 0,0 0 1,0 0-1,0 0 0,0 0 1,1 0-1,-1 0 0,0 1 1,1-1-1,-1 0 0,0 1 1,1-1-1,-1 1 0,1 0 1,-1-1-1,1 1 1,-1 0-1,1 0 0,-1 0 1,1 0-1,0 0 0,-1 0 1,1 0-1,-1 1 0,3 0 1,-1-1 0,0 1 1,0-1 0,0 1-1,0 0 1,-1 0 0,1 0 0,0 0-1,-1 1 1,1-1 0,-1 1-1,1-1 1,-1 1 0,0 0-1,0 0 1,0 0 0,0 0-1,0 1 1,0-1 0,2 4-1,-3-4 32,0 1-1,-1-1 1,1 1-1,-1 0 0,1-1 1,-1 1-1,0 0 0,0-1 1,0 1-1,0-1 1,0 1-1,-1 0 0,1-1 1,-1 1-1,0-1 1,0 1-1,0-1 0,0 1 1,0-1-1,0 1 0,-3 3 1,-9 12 37,0-1 0,-1 0 1,-1-2-1,-1 1 1,0-2-1,0 0 0,-33 20 1,47-32-188,0-1 0,0 0 0,0 0 1,0 0-1,-1 0 0,1 0 1,0 0-1,-1-1 0,-3 1 1,6-1 102,0 0 1,0 0 0,0 0 0,0 0-1,-1 0 1,1 0 0,0 0-1,0 0 1,0 0 0,0 0 0,0 0-1,0 0 1,0 0 0,-1-1 0,1 1-1,0 0 1,0 0 0,0 0 0,0 0-1,0 0 1,0 0 0,0 0 0,0 0-1,0 0 1,0-1 0,0 1-1,0 0 1,0 0 0,0 0 0,-1 0-1,1 0 1,0 0 0,0-1 0,0 1-1,0 0 1,0 0 0,0 0 0,0 0-1,1 0 1,-1 0 0,0-1 0,0 1-1,0 0 1,0 0 0,0 0-1,0 0 1,0 0 0,0 0 0,0-1-1,11-12-1305,75-64-2563,-47 45 2649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7 465 12355,'10'-16'3730,"-24"97"1115,13-70-4582,0-1-1,1 0 0,0 1 0,1-1 0,0 1 0,3 9 0,-4-18-237,0-1 0,1 1 0,-1-1 1,1 1-1,-1-1 0,1 0 0,-1 1 0,1-1 0,0 0 1,0 1-1,0-1 0,0 0 0,-1 0 0,2 0 0,-1 0 1,0 0-1,0 0 0,0 0 0,2 1 0,-2-2-7,0 0-1,0 1 0,0-1 0,0 0 1,0 0-1,0 0 0,1 0 1,-1 0-1,0 0 0,0-1 1,0 1-1,0 0 0,0 0 0,0-1 1,0 1-1,0-1 0,0 1 1,0-1-1,1 0 0,4-4 20,0 0-1,-1 0 0,1 0 1,-2 0-1,1-1 1,5-7-1,7-16 24,0-1 1,-2-1-1,-2 0 1,14-44-1,-10 26-125,-8 34-63,-9 15 124,0-1-1,0 1 0,0 0 1,1 0-1,-1 0 0,0 0 1,0 1-1,0-1 0,1 0 1,-1 0-1,0 0 0,0 0 1,0 0-1,1 0 0,-1 0 1,0 0-1,0 0 0,0 0 1,0 0-1,1 1 0,-1-1 1,0 0-1,0 0 0,0 0 1,0 0-1,0 1 0,0-1 1,1 0-1,-1 0 0,0 0 1,0 0-1,0 1 0,0-1 1,0 0-1,0 0 0,0 0 1,0 1-1,0-1 0,0 0 1,4 32-202,-3-1 125,2-1 0,0 0 0,13 47 0,-15-73 94,0 0 0,1-1 0,-1 1 0,1 0 0,0-1 0,0 0 0,0 1 0,0-1 0,3 3 0,-4-5-1,0 0 0,1 0 1,-1 0-1,1 0 1,-1 0-1,0 0 1,1-1-1,-1 1 1,1 0-1,0-1 1,-1 1-1,1-1 0,0 1 1,-1-1-1,1 0 1,0 0-1,-1 0 1,1 0-1,0 0 1,-1 0-1,1 0 1,0-1-1,2 0 0,2-1 31,-1 0 0,1-1-1,-1 0 1,1 0 0,-1 0-1,0-1 1,0 1 0,0-1 0,8-9-1,35-47 291,-47 58-323,22-31 73,-1-1 0,-2 0 0,-2-2 0,-1 0 0,-2-2 0,-1 1 0,-3-2 0,0 1 0,-3-2 0,5-44 0,-16 57-154,-1 24 11,-1 13-13,-3 27 117,2 0 0,1 0 0,1 0 0,3 1 0,1-1 0,5 44 0,-3-65 10,1 0 0,0-1 0,1 0-1,0 0 1,12 26 0,-13-36-43,0 1 0,0 0 0,0 0 1,1-1-1,0 0 0,0 1 0,0-2 0,1 1 0,-1 0 0,1-1 1,1 0-1,-1 0 0,0 0 0,1-1 0,0 0 0,7 4 1,-2-6-5,-9-7-50,-2 4 31,-1 1 0,1-1 1,-1 0-1,0 1 0,0-1 1,0 1-1,0 0 1,0-1-1,0 1 0,-1-2 1,-30-26-169,-2 2 0,-51-33 0,1 1 513,69 45-161,15 14-162,0-1 0,0 1 0,0 0 0,-1-1 0,1 1 0,0 0 0,0-1-1,0 1 1,0 0 0,0-1 0,-1 1 0,1-1 0,0 1 0,0 0 0,0-1 0,0 1 0,0-1 0,0 1 0,0 0 0,1-1 0,-1 1 0,0-1 0,0 1 0,0-1 0,2 0 14,0-1 1,-1 1 0,1 0-1,0-1 1,0 1 0,0 0-1,0 0 1,0 1 0,0-1-1,1 0 1,-1 1 0,3-1-1,46-14-656,95-43 0,-72 22 325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4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12803,'27'0'3413,"107"-6"-2211,157-39-289,-2-25-634,-173 40-233,655-126 101,-400 120-314,-128 15-298,-219 19 379,-16 2 38,0-1 0,0 1-1,0-2 1,1 1-1,-2-1 1,1 0-1,0-1 1,0 0 0,9-4-1,-17 7 45,0-1 1,1 1-1,-1 0 0,1 0 0,-1 0 1,1-1-1,-1 1 0,0 0 0,1 0 1,-1-1-1,1 1 0,-1 0 0,0-1 1,1 1-1,-1 0 0,0-1 1,0 1-1,1-1 0,-1 1 0,0-1 1,0 1-1,0 0 0,1-1 0,-1 1 1,0-1-1,0 1 0,0-1 0,0 1 1,0-1-1,0 1 0,0-1 0,0 1 1,0-1-1,0 1 0,0-1 0,0 1 1,-1-1-1,1 1 0,0 0 0,0-1 1,0 1-1,-1-1 0,1 1 1,0-1-1,-1 1 0,-1-2 0,1 1 1,-1 0-1,0-1 1,1 1-1,-1 0 0,0 0 1,0 0-1,0 1 0,0-1 1,-3 0-1,-14-3 25,1 1-1,-1 1 1,0 0-1,-26 2 1,-82 11 89,123-11-107,-413 64 274,246-35-199,15-1-34,-195 59-1,278-63 98,1 3 0,2 2 0,1 4 0,-115 75 0,170-99-88,10-8-36,1 1 0,0 0 0,0 0 0,0 1 0,0-1 0,0 1 0,0-1 0,1 1 0,-1 0 0,-1 3 0,3-5-16,1-1 0,0 0 0,0 0 1,0 0-1,0 0 0,0 0 0,0 0 0,0 0 0,0 0 0,0 1 0,-1-1 1,1 0-1,0 0 0,0 0 0,0 0 0,0 0 0,0 0 0,0 1 0,0-1 0,0 0 1,0 0-1,0 0 0,0 0 0,0 0 0,0 0 0,0 1 0,0-1 0,0 0 1,0 0-1,0 0 0,0 0 0,0 0 0,1 0 0,-1 1 0,0-1 0,0 0 1,0 0-1,0 0 0,0 0 0,0 0 0,0 0 0,0 0 0,0 0 0,1 1 1,-1-1-1,0 0 0,0 0 0,0 0 0,0 0 0,0 0 0,0 0 0,1 0 0,-1 0 1,0 0-1,0 0 0,0 0 0,0 0 0,0 0 0,0 0 0,1 0 0,-1 0 1,0 0-1,0 0 0,0 0 0,0 0 0,0 0 0,0 0 0,1 0 0,7-2 6,0 0 0,0-1 0,0 0 0,0 0 0,-1-1 0,9-5 0,-9 6-8,188-91-641,257-85 0,-335 143 53,1 5 0,150-19 0,-188 39 102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4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15555,'0'1'73,"0"-1"1,0 1-1,0 0 0,0-1 0,0 1 0,0 0 1,0-1-1,0 1 0,0-1 0,0 1 0,1 0 0,-1-1 1,0 1-1,0-1 0,1 1 0,-1-1 0,0 1 0,1-1 1,-1 1-1,1-1 0,-1 1 0,1-1 0,-1 1 0,1 0 1,17 17 88,-13-14 84,44 43 986,77 55 0,65 30-602,70 54-957,-251-177 227,-3-4-41,0 1 0,0-1 1,0 2-1,-1-1 0,0 1 0,0 0 0,-1 0 0,6 10 0,-7-3-146,-8-5-94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94 626 15219,'1'3'142,"-1"0"-1,1 0 1,0 0 0,0 0-1,1-1 1,-1 1-1,0 0 1,1-1-1,0 1 1,0-1 0,0 1-1,0-1 1,0 0-1,0 0 1,0 0 0,1 0-1,-1 0 1,1 0-1,-1-1 1,6 3-1,5 3 386,1 0-1,24 7 0,-34-12-394,0-1-1,0 0 1,1 0 0,-1-1-1,0 1 1,1-1 0,8 0 0,-12 0-84,1-1 0,0 1 0,-1 0 0,1-1 0,-1 1 0,1-1 0,-1 1 0,1-1 0,-1 0 0,0 0 0,1 1 0,-1-1 0,0 0 0,1 0 0,-1-1 0,0 1 1,0 0-1,0 0 0,0 0 0,0-1 0,0 1 0,-1 0 0,1-1 0,0 1 0,0-3 0,2-6 102,-1 0 1,-1 0-1,0 0 0,0 0 1,-1 0-1,0 0 0,-1 0 1,-2-14-1,-4-8 285,-13-42 0,3 25-55,-2 0 0,-45-79 0,-70-80 66,118 182-465,15 26 19,1 0-1,0-1 0,0 1 1,0 0-1,-1-1 0,1 1 1,0 0-1,0-1 1,0 1-1,0-1 0,-1 1 1,1 0-1,0-1 0,0 1 1,0-1-1,0 1 1,0 0-1,0-1 0,0 1 1,0 0-1,0-1 0,0 1 1,0-1-1,1 1 1,-1 0-1,0-1 0,0 1 1,0 0-1,0-1 0,1 1 1,-1 0-1,0-1 1,0 1-1,1 0 0,-1-1 1,0 1-1,0 0 0,1 0 1,-1-1-1,0 1 0,1 0 1,-1 0-1,0 0 1,1-1-1,-1 1 0,0 0 1,1 0-1,-1 0 0,1 0 1,-1 0-1,0 0 1,1 0-1,-1 0 0,1 0 1,-1 0-1,0 0 0,1 0 1,-1 0-1,1 0 1,-1 0-1,0 0 0,1 0 1,-1 1-1,28 7-31,-28-8 31,32 12-74,11 5-233,0-1-1,1-3 0,1-1 1,60 7-1,-49-14-588,61-4 0,-71-5 323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9 254 13211,'-8'-6'2423,"10"13"-679,11 15-253,5 1-389,-2 0-170,26 24 0,-38-42-843,1 0-1,0-1 1,0 0 0,1 0 0,-1 0 0,1 0 0,0-1 0,0 0 0,0 0 0,11 2 0,-14-4-74,0-1 1,-1 0-1,1 0 0,0 0 1,0 0-1,0 0 0,0-1 1,-1 1-1,1-1 1,0 0-1,-1 0 0,1 0 1,0 0-1,-1 0 0,1-1 1,-1 1-1,0-1 0,1 1 1,-1-1-1,0 0 1,0 0-1,0 0 0,0 0 1,0-1-1,-1 1 0,3-4 1,4-7 41,0-1 1,-2 0 0,9-23 0,-11 27-19,12-35 84,-13 32-71,1 0 1,1 0-1,0 0 0,1 1 0,0 0 0,1 0 0,16-21 0,-21 31-45,-1 1 0,1-1 0,0 1 0,0-1-1,0 1 1,0 0 0,0 0 0,0 0 0,0 0-1,0 0 1,0 0 0,0 1 0,0-1 0,1 1-1,-1-1 1,0 1 0,1 0 0,-1 0 0,0 0-1,0 0 1,1 0 0,-1 0 0,0 1 0,0-1-1,1 1 1,-1 0 0,0-1 0,0 1 0,0 0-1,0 0 1,0 1 0,0-1 0,0 0-1,2 2 1,7 7 23,1 0-1,-1 0 0,-1 1 1,12 16-1,-4-6 41,-17-19-42,0-1 1,0 1-1,1-1 0,-1 0 0,1 1 0,-1-1 0,1 0 0,0 0 0,-1 0 1,1 0-1,0 0 0,3 1 0,-5-2-12,0 0 0,1 0 0,-1 0 0,1 0 0,-1 0 0,0-1 0,1 1 0,-1 0 0,1 0 0,-1 0 0,0 0 0,1 0 0,-1-1 0,0 1 0,1 0 0,-1 0 0,0 0 0,1-1 0,-1 1 0,0 0 0,1-1 0,-1 0 0,6-15 317,-3-5 117,-1-32 1,-2 39-323,0 1 0,0 0 0,2-1 0,0 1 1,0 0-1,8-24 0,-10 36-133,1 0 0,-1 1 1,0-1-1,1 0 0,-1 0 1,1 0-1,-1 0 0,1 0 1,-1 1-1,1-1 0,0 0 0,-1 0 1,1 1-1,0-1 0,0 1 1,0-1-1,-1 1 0,1-1 1,0 1-1,0-1 0,0 1 0,0-1 1,0 1-1,0 0 0,0 0 1,0 0-1,0-1 0,0 1 1,0 0-1,0 0 0,0 0 0,0 1 1,0-1-1,0 0 0,-1 0 1,1 0-1,0 1 0,0-1 1,0 0-1,0 1 0,0-1 0,0 1 1,0-1-1,-1 1 0,1 0 1,0-1-1,1 2 0,4 4-86,1-1 0,-1 2 1,0-1-1,6 9 0,-9-11 27,50 74-2788,-63-99 2490,-6-15-9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20396,'-4'11'1521,"4"4"-1233,0-2-160,13-3 272,1-5-536,7-5 1168,0-7-976,5-4-40,9-2-16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34 19468,'-4'-4'300,"0"1"-1,-1-1 1,1 1-1,-1 0 1,0 1-1,0-1 1,0 1-1,0 0 1,0 0-1,0 1 1,-1-1-1,1 1 1,0 0 0,-1 1-1,1-1 1,-1 1-1,-8 1 1,10-1-236,0 1 0,0-1 0,-1 1 0,1 0 0,0 0 0,0 1 0,0-1 0,0 1 0,1 0 0,-1 0 0,0 0 0,1 0 0,-1 1 0,1-1 0,0 1 0,0 0 0,0 0 0,0 0 0,0 1 0,1-1 0,-1 1 0,1-1 0,-2 5 0,1 2-39,0 0-1,0 0 1,1 0 0,1 0-1,0 1 1,0-1-1,1 0 1,0 1-1,1-1 1,3 17 0,-2-12-32,2 0 1,0-1 0,1 1 0,0-1 0,1-1 0,13 24 0,-16-32-25,1 1 0,0-1 0,0 0 0,0 0 0,1 0 0,0-1 0,0 1 0,0-1 0,0 0 0,1-1 0,-1 1 0,9 3 0,-10-6-8,0 1-1,1-1 1,-1 0 0,0-1-1,0 1 1,1-1 0,-1 0-1,0 0 1,1 0-1,-1 0 1,0-1 0,0 0-1,1 0 1,-1 0-1,0 0 1,0-1 0,0 1-1,0-1 1,6-4-1,1-1-80,-1-1 0,1 0 0,-1-1 0,-1-1-1,0 1 1,0-1 0,-1-1 0,0 1-1,-1-2 1,0 1 0,5-13 0,5-14 53,-1-1 1,11-47 0,-11 22-113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17092,'1'5'758,"0"0"0,0-1 0,0 1 0,1 0 0,0-1 0,0 1 0,2 4 0,5 12-62,-8-17-567,1 0 0,-1 0 0,1 0 0,0-1 0,0 1 1,0 0-1,5 5 0,-7-8-106,1-1 1,-1 0-1,1 1 1,-1-1-1,1 0 1,-1 1-1,0-1 1,1 0-1,-1 1 1,1-1-1,-1 0 1,1 0-1,-1 0 1,1 1-1,-1-1 1,1 0-1,0 0 1,-1 0-1,1 0 1,-1 0-1,1 0 1,-1 0-1,1 0 1,0-1-1,0 1 1,0-1 0,0 1 0,0-1 0,0 0 0,0 0 0,0 0 0,0 0-1,0 0 1,-1 0 0,1 0 0,0 0 0,-1 0 0,1 0 0,-1 0 0,2-2 0,10-28 249,-8 19-237,1 0-1,0 1 1,0-1 0,1 1 0,1 0-1,0 0 1,0 1 0,14-15 0,-19 23-42,0 1 0,-1 0 1,1-1-1,0 1 1,0 0-1,-1 0 0,1 0 1,0 1-1,0-1 1,0 0-1,0 1 1,0-1-1,0 1 0,0 0 1,1-1-1,-1 1 1,0 0-1,0 0 0,0 0 1,0 1-1,3 0 1,1 1-21,0 0-1,0 1 1,0 0 0,-1 0 0,9 6 0,19 9-61,-33-18 87,1 0 1,0 1-1,0-1 1,0 0-1,0 0 0,0 0 1,0 0-1,0 0 1,0 0-1,0 0 0,0 0 1,0-1-1,0 1 1,-1 0-1,1 0 0,0-1 1,0 1-1,0-1 1,0 1-1,0-1 0,-1 1 1,1-1-1,0 1 1,-1-1-1,1 0 1,0 1-1,-1-1 0,1 0 1,-1 0-1,1 1 1,-1-1-1,1 0 0,-1 0 1,1 0-1,-1-1 1,12-39 41,-9 29-39,-2 8 5,2-5-22,0 0 0,0-1 0,1 1 0,0 1 0,8-14-1,-11 20 3,1 0 0,-1 0 0,1 1 0,0-1-1,0 0 1,-1 1 0,1-1 0,0 1-1,0 0 1,0 0 0,1-1 0,-1 1 0,0 1-1,0-1 1,0 0 0,1 0 0,-1 1-1,0 0 1,1-1 0,-1 1 0,1 0 0,-1 0-1,0 0 1,1 0 0,-1 1 0,1-1-1,3 2 1,4 1-38,-1 1 0,0 0-1,1 1 1,-2 0 0,11 7 0,-13-7 35,1-1 1,0 1-1,0-1 1,0-1-1,0 0 1,1 0-1,-1 0 1,14 2-1,-19-5 10,0 0-1,0 0 1,0-1 0,0 1 0,0-1-1,0 1 1,0-1 0,0 0-1,0 0 1,0 0 0,-1 0-1,1 0 1,0 0 0,-1 0-1,1-1 1,-1 1 0,1 0 0,-1-1-1,0 0 1,1 1 0,-1-1-1,1-2 1,5-7-164,0 0 0,6-17 0,-5 11-182,-4 9 139,3-7-283,2 0-1,9-14 1,-16 26 358,0 0 1,0 1 0,1-1-1,-1 0 1,1 1 0,-1-1 0,1 1-1,0 0 1,0 0 0,0 0-1,0 1 1,0-1 0,0 1-1,0-1 1,1 1 0,4-1-1,-7 2 83,1 0 0,-1 0 0,1 0 0,-1 0 0,1 0 0,-1 1 0,0-1 0,1 1 0,-1-1 0,0 1 0,1-1 0,-1 1 0,0 0 0,1 0 0,-1-1 0,0 1 0,0 0 0,0 0 0,0 0 0,0 0 0,0 0 0,0 1 0,0-1 0,1 2 0,0 2-117,1 0 0,-1 0 1,0 0-1,3 11 0,-4-17 20,1-6 79,-2-15-113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9705,'0'0'4426,"-10"0"-3300,6 0-1030,-43 1 1165,44-1-1243,1 1 1,0-1-1,0 1 1,0-1 0,0 1-1,0 0 1,0-1-1,0 1 1,0 0-1,0 1 1,1-1-1,-1 0 1,0 0-1,1 1 1,-1-1 0,1 1-1,-1-1 1,1 1-1,0 0 1,-1-1-1,1 1 1,0 0-1,0 0 1,-1 3-1,2-4-26,0 0 0,0-1-1,0 1 1,0 0 0,0-1-1,1 1 1,-1 0 0,0-1-1,0 1 1,1 0 0,-1-1-1,0 1 1,1 0 0,-1-1-1,0 1 1,1-1 0,-1 1-1,1-1 1,-1 1 0,1-1-1,-1 1 1,1-1 0,-1 0-1,1 1 1,0-1 0,-1 0-1,1 1 1,-1-1 0,1 0-1,0 0 1,-1 1 0,1-1-1,1 0 1,27 7-49,-23-6 8,32 5-790,-22-4 372,1 1 0,0 1 0,-1 0 0,1 1 0,29 13 0,-45-17 605,-1-1-1,1 0 1,0 0 0,-1 1 0,1-1-1,0 1 1,-1-1 0,1 0 0,0 1-1,-1-1 1,1 1 0,-1-1-1,1 1 1,-1 0 0,1-1 0,-1 1-1,1 0 1,-1-1 0,0 1 0,1 0-1,-1-1 1,0 1 0,1 0-1,-1 0 1,0-1 0,0 1 0,0 0-1,0 0 1,0 0 0,0-1 0,0 1-1,0 0 1,0 1 0,-1 0 70,-1 0 0,1-1 1,0 1-1,-1 0 0,1-1 0,-1 1 1,1-1-1,-1 0 0,1 1 1,-1-1-1,0 0 0,-2 1 0,-57 24 2121,61-26-2327,-20 6 414,-1 0 1,0-2-1,-1 0 0,-24 0 0,18-5-3893,2-3-3818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18108,'1'1'137,"1"3"103,-1-1 0,1 0 0,1 0 0,-1 0-1,0 0 1,5 4 0,-6-7-205,-1 1 0,1-1 0,0 1 0,0-1-1,-1 0 1,1 0 0,0 1 0,0-1 0,-1 0 0,1 0 0,0 0 0,0 0 0,0 0 0,-1 0-1,1 0 1,0 0 0,0 0 0,0 0 0,-1 0 0,1 0 0,0-1 0,0 1 0,-1 0 0,1-1-1,0 1 1,0 0 0,-1-1 0,1 1 0,0-1 0,-1 1 0,1-1 0,-1 1 0,1-1-1,-1 0 1,1 1 0,0-2 0,6-6 175,-1-1 1,-1 0-1,1 0 0,-2 0 0,1 0 0,5-19 1,-2 3 28,7-39 0,-13 52-188,0 6-25,-1-1 1,0 1 0,0-1-1,0 1 1,-1-1 0,0 0-1,0 1 1,-1-1 0,-2-12-1,3 18-24,0 1 0,0-1-1,0 1 1,0-1 0,-1 1-1,1-1 1,0 1 0,0-1-1,0 1 1,0-1 0,-1 1-1,1-1 1,0 1 0,0 0-1,-1-1 1,1 1 0,0 0-1,-1-1 1,1 1 0,0 0-1,-1-1 1,1 1 0,-1 0-1,1-1 1,-1 1 0,1 0-1,0 0 1,-1 0-1,1-1 1,-1 1 0,1 0-1,-1 0 1,1 0 0,-1 0-1,1 0 1,-1 0 0,1 0-1,-1 0 1,1 0 0,-1 0-1,1 0 1,-1 0 0,1 1-1,-1-1 1,1 0 0,0 0-1,-1 0 1,1 1 0,-1-1-1,1 0 1,-1 1 0,1-1-1,0 0 1,-1 1 0,1-1-1,0 0 1,-1 1 0,1-1-1,0 0 1,0 1 0,-1-1-1,1 1 1,0 0 0,-17 30 62,13-17 0,0 0 1,0 1-1,1-1 1,1 1-1,0 26 1,1-32 1,2 1 1,-1-1 0,1 1 0,1-1 0,0 0 0,0 1-1,1-1 1,0 0 0,0-1 0,6 10 0,-8-15-56,0-1 0,0 0 0,1 0 0,-1 1 0,1-1 0,0 0 0,0-1 0,0 1 0,0 0 0,0 0 0,0-1 0,0 1 0,0-1 0,0 0 1,1 0-1,-1 0 0,1 0 0,-1 0 0,1 0 0,-1-1 0,1 1 0,-1-1 0,1 1 0,0-1 0,-1 0 0,1 0 0,-1 0 0,4-1 0,-1-1-11,-1 1 0,1-1 0,-1 0 0,1 0 1,-1 0-1,0-1 0,0 1 0,0-1 0,0 0 0,-1 0 0,1-1 0,-1 1 0,1-1 0,3-6 0,21-32-51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18420,'8'1'1536,"8"11"-1008,7 2-192,13 11 777,5 4-225,11 7-368,3 4-88,5 4-96,-1-1-24,-6-1-104,-7-3-48,-11-12-352,-2 1-304,-10-15-576,-5-8 216,-12-10 552,-4-5-192,-6-14-233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35 610 15707,'0'5'345,"1"-1"0,-1 1-1,1 0 1,0-1 0,0 1 0,0-1-1,4 9 1,-5-12-261,0 0 0,1 0 1,-1 0-1,1 0 0,0 0 0,-1 0 1,1 0-1,0-1 0,-1 1 0,1 0 0,0 0 1,0-1-1,0 1 0,0 0 0,0-1 1,0 1-1,0-1 0,0 1 0,0-1 1,0 0-1,0 1 0,0-1 0,0 0 0,0 0 1,0 0-1,0 1 0,0-1 0,0 0 1,1-1-1,-1 1 0,0 0 0,0 0 0,0 0 1,0-1-1,0 1 0,0 0 0,0-1 1,0 1-1,1-2 0,1 0 39,-1 1-1,1-1 1,-1 0 0,0-1-1,0 1 1,1 0 0,-2-1-1,1 1 1,0-1 0,-1 1-1,1-1 1,-1 0 0,0 0 0,1 0-1,-1 1 1,-1-1 0,2-4-1,1-9 212,-1 0 0,1-17 0,-2 26-214,0-33 216,-1 0-1,-2 1 1,-2-1-1,-2 1 1,-11-42 0,1 23-211,-2 0 0,-41-87 1,57 138-267,8 12 43,24 24-357,2-1-1,66 46 1,-75-60 263,1 0 1,1-1-1,0-2 1,0-1-1,45 13 1,4-8-164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10 217 17668,'-1'0'59,"1"1"1,-1-1-1,1 0 0,-1 1 1,0-1-1,1 0 1,-1 1-1,1-1 1,-1 1-1,1-1 0,0 1 1,-1-1-1,1 1 1,-1-1-1,1 1 1,0 0-1,0-1 0,-1 1 1,1-1-1,0 1 1,0 0-1,-1-1 1,1 1-1,0 0 0,0-1 1,0 1-1,0-1 1,0 1-1,0 0 0,0-1 1,0 1-1,1 0 1,-1-1-1,0 1 1,0 0-1,0-1 0,1 2 1,7 27 817,-3-17-665,1 0 1,0 0-1,1-1 0,0 0 0,1 0 0,0-1 1,18 18-1,-26-27-177,1 0-1,0-1 1,0 1 0,0 0 0,1 0 0,-1-1-1,0 1 1,0-1 0,0 1 0,0-1 0,1 0-1,-1 1 1,0-1 0,0 0 0,0 0 0,1 0 0,-1 1-1,0-2 1,1 1 0,-1 0 0,0 0 0,0 0-1,1 0 1,-1-1 0,0 1 0,0-1 0,0 1-1,0-1 1,1 1 0,-1-1 0,0 0 0,0 1-1,0-1 1,0 0 0,0 0 0,-1 0 0,1 0-1,0 0 1,0 0 0,0 0 0,0-1 0,4-6 195,-1 0 0,0 0 1,0 0-1,4-14 0,-5 15-101,10-36 577,-7 20-245,13-31 0,-17 50-415,0-1-1,1 1 0,-1-1 1,1 1-1,0 0 0,0 0 1,0 0-1,0 0 0,1 0 1,0 1-1,0 0 0,5-4 1,-6 5-35,1 1 0,-1 0 0,0 0 0,1 0 0,-1 0 0,1 1 0,-1-1 0,1 1 0,-1 0 0,1 0 0,-1 0 0,1 1 0,-1-1 0,1 1 0,-1 0 0,0 0 0,1 0 0,-1 0 0,0 0 1,4 3-1,9 4-25,-2 1 1,27 20-1,-26-17-7,-4-4 6,-4-2 1,1 0 1,0 0-1,0-1 0,0 0 1,1-1-1,17 7 1,-25-11 20,0 0 1,0 0 0,1 0 0,-1 0-1,0 0 1,0 0 0,0 0 0,0-1-1,0 1 1,0 0 0,0-1 0,0 1-1,0-1 1,0 1 0,0-1 0,0 0-1,-1 1 1,1-1 0,0 0 0,0 1-1,0-1 1,-1 0 0,1 0-1,0 0 1,-1 0 0,1 0 0,-1 0-1,1 0 1,-1 1 0,0-2 0,1 0-1,10-40 274,-9 33-208,4-23 113,10-39 251,-15 66-410,1 0 0,0 0 1,0 0-1,0 0 0,1 0 0,-1 0 1,1 1-1,1-1 0,-1 1 1,5-5-1,-6 7-36,0 1 1,-1 0-1,1-1 1,0 1-1,0 0 1,-1 0-1,1 0 0,0 1 1,0-1-1,0 0 1,0 1-1,0-1 1,0 1-1,0-1 1,0 1-1,1 0 1,-1 0-1,0 0 0,0 0 1,3 1-1,-2 0-12,1 1 0,-1-1 0,1 0 0,-1 1 0,0 0 0,0 0 0,0 0 0,0 0 0,0 1 0,5 4 0,-1 1-416,0 0 0,0 1 0,-1 0 0,0 0 0,-1 1 0,8 17 0,-13-26-359,-2-4 581,-1-12-344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20044,'-2'10'1705,"4"-2"-1257,2 0-192,8-6 424,4 1-648,0-3-1648,-1 0 1472,-5-6-337,1 4-215</inkml:trace>
  <inkml:trace contextRef="#ctx0" brushRef="#br0" timeOffset="1">571 161 19932,'-1'-9'584,"-1"0"-1,0-1 0,-1 1 1,-6-16-1,7 22-400,0-1-1,1 1 1,-1-1-1,-1 1 1,1 0-1,0-1 1,-1 1-1,1 0 1,-1 1-1,0-1 1,0 0-1,0 1 1,-7-4-1,10 6-151,-1-1 0,0 1 0,1 0 0,-1 0 0,0 0 0,0-1 1,1 1-1,-1 0 0,0 0 0,0 0 0,0 0 0,1 0 0,-1 0 0,0 1 0,0-1 0,1 0 0,-1 0 0,0 0 0,0 1 0,1-1 0,-1 0 0,0 1 0,1-1 1,-1 1-1,1-1 0,-1 1 0,0-1 0,1 1 0,-1-1 0,1 1 0,-1-1 0,1 1 0,0 0 0,-1-1 0,0 2 0,-9 25 240,10-25-256,-5 18 0,2 0 0,0 0 0,2 0 0,0 0-1,1 1 1,1-1 0,1 0 0,0 0-1,2 0 1,0 0 0,11 26 0,-14-41-20,1-1-1,0 0 1,0 0 0,0 0 0,1 0 0,-1 0 0,1 0 0,0-1-1,0 1 1,0-1 0,1 0 0,3 3 0,-4-4-13,0-1 1,-1 1-1,1-1 1,0 0-1,0 0 1,0 0 0,0 0-1,0-1 1,0 1-1,0-1 1,0 0-1,1 0 1,-1 0-1,0 0 1,0-1-1,0 1 1,0-1-1,6-1 1,9-6-76,0 1 0,-1-2 0,1-1 0,-2 0-1,1-1 1,-2 0 0,1-2 0,-2 0 0,0 0 0,14-18 0,-9 6-137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107 296 15571,'-3'-4'389,"0"0"0,0 1 0,0-1 0,0 1 0,-1 0 0,1 0 0,-1 0 0,0 0 0,-6-3 0,9 5-297,-1 1 1,1 0 0,-1-1-1,1 1 1,-1 0 0,1-1 0,-1 1-1,1 0 1,-1 0 0,1 0 0,-1 1-1,1-1 1,-1 0 0,1 0 0,-1 1-1,1-1 1,-1 1 0,1-1-1,0 1 1,-1 0 0,1 0 0,0-1-1,-1 1 1,1 0 0,0 0 0,0 0-1,0 0 1,0 1 0,0-1-1,0 0 1,0 0 0,0 0 0,1 1-1,-2 1 1,-1 3 19,0 0 0,0 1-1,1 0 1,-1 0 0,1 0-1,1-1 1,-1 2 0,1-1-1,1 0 1,0 12 0,0 0-35,1-1 0,8 37 1,-7-46-71,1 0 0,0 0 0,0 0 0,1 0 0,0-1 1,6 9-1,-9-15-4,0 0 1,1 0-1,-1-1 1,1 1-1,-1 0 1,1-1-1,0 1 1,0-1-1,0 1 1,0-1-1,0 0 1,0 0-1,3 1 0,-4-1 2,1-1-1,0 0 1,-1 0-1,1 0 0,-1 0 1,1 0-1,0 0 0,-1 0 1,1-1-1,0 1 0,-1-1 1,1 1-1,-1-1 0,1 1 1,-1-1-1,1 0 0,-1 0 1,0 0-1,1 0 0,-1 0 1,2-2-1,2-2 16,0 0 1,0-1-1,0 0 0,-1 0 0,0 0 1,-1 0-1,1-1 0,2-8 0,21-62 203,-19 51-134,-2 6-23,1-1 25,0 0 0,1 1 0,11-20 0,-18 39-83,-1 0-1,1-1 0,0 1 0,-1 0 0,1 0 0,0 0 0,0 0 0,0 0 1,0 0-1,0 0 0,0 0 0,0 0 0,0 1 0,0-1 0,0 0 1,1 1-1,-1-1 0,0 0 0,2 1 0,-2 0-2,0 0-1,0 0 1,0 0 0,1 0-1,-1 0 1,0 0 0,0 1-1,0-1 1,0 1 0,0-1-1,0 1 1,0-1 0,0 1-1,0-1 1,0 1 0,0 0-1,2 1 1,2 4-1,1 1-1,-1 0 1,0 0-1,8 15 1,-9-15-19,15 31-25,-13-25 18,0-1 0,1 0 0,11 15 0,-18-27 23,0 1 1,0-1-1,0 0 1,1 0-1,-1 0 0,0 1 1,0-1-1,0 0 1,1 0-1,-1 0 1,0 1-1,0-1 1,0 0-1,1 0 1,-1 0-1,0 0 0,0 0 1,1 0-1,-1 0 1,0 0-1,0 0 1,0 0-1,1 0 1,-1 1-1,0-1 1,0 0-1,1-1 1,-1 1-1,0 0 0,0 0 1,1 0-1,-1 0 1,0 0-1,1 0 1,4-9 54,0-14 55,-4 22-99,6-58 255,-4 33-145,0 1 0,2 0 0,0 0 0,10-25 0,-13 46-116,-1 0 0,1 0 1,0 1-1,0-1 0,1 0 0,-1 1 1,1 0-1,0-1 0,0 1 1,5-4-1,-6 6-11,-1 0 1,1 0-1,0 0 0,0 0 0,0 0 1,-1 1-1,1-1 0,0 1 0,0-1 1,0 1-1,0 0 0,0-1 0,0 1 1,0 0-1,0 1 0,0-1 0,0 0 1,0 0-1,0 1 0,0-1 0,0 1 1,0 0-1,0 0 0,2 1 0,5 4-32,0 0-1,0 0 0,0 1 0,-1 1 0,0-1 1,10 15-1,23 19-60,-40-40 101,-1 0 0,1 0 0,0-1 0,-1 1 0,1-1 0,0 1 0,-1-1 0,1 1 1,0-1-1,0 1 0,-1-1 0,1 0 0,0 1 0,0-1 0,0 0 0,0 0 1,0 1-1,-1-1 0,1 0 0,0 0 0,0 0 0,0 0 0,0 0 0,0 0 0,0-1 1,0 1-1,-1 0 0,1 0 0,0-1 0,0 1 0,0 0 0,0-1 0,-1 1 0,1-1 1,0 1-1,-1-1 0,1 1 0,0-1 0,-1 1 0,1-1 0,0 0 0,-1 0 1,1 1-1,0-2 0,2-4 30,0 0 0,-1 0 0,1 0 0,-1 0 0,1-8 0,1 2-1,1-6 8,2 0 0,0 0 0,0 1 0,2 0-1,10-16 1,-16 30-43,-1 0 0,1 0 0,0-1 0,0 2 1,0-1-1,0 0 0,0 1 0,0-1 0,1 1 0,-1 0 0,1 0 0,7-3 0,-8 5-4,0-1-1,0 1 1,0 0 0,0-1 0,0 2-1,0-1 1,0 0 0,1 0-1,-1 1 1,0 0 0,0 0-1,-1 0 1,1 0 0,0 0-1,0 0 1,0 1 0,-1-1 0,1 1-1,3 3 1,6 5-15,-1 1 0,-1 0-1,0 1 1,-1 0 0,0 1 0,12 21 0,-9-14 48,-16-43-1711,1 16 1551,1 1 0,0-1 0,1 0 0,-2-7-1,3-8-298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76 183 17348,'-3'13'2231,"7"-8"120,-2-5-2196,-1 0 0,0 0 1,0 0-1,1-1 1,-1 1-1,0 0 0,1-1 1,-1 1-1,0-1 1,0 1-1,0-1 0,0 0 1,0 0-1,0 1 0,2-3 1,2-2-29,0 0-1,0-1 1,-1 1 0,0-1 0,0 0-1,0-1 1,-1 1 0,0 0 0,0-1-1,0 0 1,-1 0 0,0 0 0,1-8-1,-2 12-87,-1 0 0,1-1 0,-1 1 1,1-1-1,-1 1 0,0-1 0,0 1 0,-1-1 0,1 1 0,-1-1 0,0 1 0,0 0 0,0-1 0,0 1 0,0 0 0,-1 0 0,1 0 0,-1 0 0,0 0 0,0 0 0,0 0 0,0 0 0,-1 1 1,1-1-1,-1 1 0,0 0 0,1 0 0,-1 0 0,-3-2 0,4 3-38,1 1 0,-1-1 0,0 0 0,1 1 0,-1 0 0,0-1 0,1 1 0,-1 0 0,0-1 0,1 1 0,-1 0 0,0 0 0,0 1 0,1-1 0,-1 0 0,0 1 0,1-1 0,-1 0 1,0 1-1,1 0 0,-2 0 0,0 1-7,0 0 1,1 0 0,-1 0-1,1 1 1,0-1 0,-1 1-1,1-1 1,0 1 0,1 0-1,-3 3 1,-2 7-21,1-1 0,0 1 0,0 0 0,-2 15 0,2-2-5,0 1 0,2-1 0,0 40-1,3-50 28,1 0 0,1-1 0,0 1 0,1-1 0,1 1 0,0-1 0,8 19 0,-11-32 4,0 0 0,0 1 0,1-1 0,-1 0 0,0 1 0,1-1 0,0 0 0,-1 0 0,1 0 0,0 0 0,0-1 0,0 1 0,0 0 0,1-1 0,-1 0 0,0 1 0,0-1 0,1 0-1,-1 0 1,6 1 0,-4-1 3,0-1 0,1 0 0,-1 0 0,1 0 0,-1-1 0,0 0 0,1 1 0,-1-2 0,0 1 0,0 0 0,0-1 0,5-2-1,5-3-216,-1 0 0,0-1 0,-1 0 0,0-1 0,16-15 0,-21 17 61,0-1 0,0 1 0,-1-1 0,1-1 0,-2 1 0,1-1 0,-2 0-1,1-1 1,3-9 0,3-31-359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1201 15667,'1'2'91,"0"-1"-1,0 1 1,0 0-1,1 0 1,-1-1 0,1 1-1,-1 0 1,1-1-1,-1 0 1,1 1-1,0-1 1,0 0-1,0 0 1,0 0-1,0 0 1,0 0-1,0 0 1,0-1-1,0 1 1,0-1 0,0 1-1,1-1 1,-1 0-1,0 0 1,0 0-1,0 0 1,1 0-1,-1-1 1,0 1-1,0 0 1,0-1-1,0 0 1,0 1 0,0-1-1,4-2 1,6-4 172,0 0 0,0-1 1,0-1-1,16-15 1,-9 8-188,62-49 307,253-183 39,-216 175-415,185-151 0,-131 58 7,7-6 20,-142 140-32,3 1 1,81-48-1,-96 65-121,48-18 0,-66 29 11,1 1-1,0 0 1,-1 0-1,1 0 0,0 1 1,0 0-1,0 1 1,0 0-1,0 0 1,0 0-1,8 3 1,-15-3 84,0 0 1,-1 0-1,1 0 1,-1 0-1,1 0 1,-1 0-1,1 0 1,-1 0-1,1 0 1,-1 0-1,1 0 1,-1 1-1,1-1 1,-1 0-1,1 0 1,-1 1 0,1-1-1,-1 0 1,0 1-1,1-1 1,-1 1-1,0-1 1,1 0-1,-1 1 1,0-1-1,1 1 1,-1-1-1,0 1 1,0-1-1,1 1 1,-1-1-1,0 1 1,0-1-1,0 1 1,0-1 0,0 2-1,-1-1-11,1 0-1,-1 0 1,0 0-1,0 0 0,0-1 1,0 1-1,0 0 1,0 0-1,-1-1 1,1 1-1,0 0 1,0-1-1,-1 1 1,1-1-1,0 1 1,-3-1-1,-34 7-509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14995,'5'12'450,"0"-1"-1,1-1 1,1 1-1,0-1 1,15 18-1,-5-6 247,43 48 567,125 115 1,-70-75 482,-144-139-976,-93-99-119,120 126-648,-19-21 7,0-2 0,2 0 0,1-1 0,1 0 0,-18-41 0,33 62-13,0 0-1,0 0 0,1-1 1,0 1-1,0 0 1,1-1-1,0 1 1,-1-1-1,2 1 1,-1 0-1,1-1 0,0 1 1,0 0-1,0-1 1,1 1-1,-1 0 1,1 0-1,1 0 1,-1 0-1,1 1 0,0-1 1,0 1-1,0-1 1,7-7-1,1 2-44,0 0 0,0 0 0,1 1 0,0 1 0,0 0 0,1 1 0,0 0 0,15-5 0,-24 10 33,0 1 0,0-1 1,-1 1-1,1 0 1,0 1-1,0-1 0,0 0 1,0 1-1,0 0 1,0 0-1,5 1 0,-7 0 17,0-1-1,0 1 1,-1-1 0,1 1-1,0 0 1,0 0-1,0 0 1,-1 0-1,1 0 1,0 1-1,-1-1 1,1 0-1,-1 1 1,0-1-1,1 1 1,-1 0-1,0-1 1,0 1-1,0 0 1,0 0-1,0-1 1,0 1-1,0 3 1,1 2 20,-1 0-1,0 0 1,0 0-1,-1 0 1,0 1-1,0-1 1,-1 0-1,0 0 1,0 0-1,-1 0 1,1 0-1,-2 0 1,-4 10-1,2-5 2,0-1 0,-1 0 0,0 0 0,-1-1 0,0 0 0,-1 0 0,-9 9 0,14-16-130,-1 0 0,0 0 0,1 0 0,-1 0 0,0-1-1,0 1 1,-1-1 0,1 0 0,0 0 0,-1-1-1,-6 2 1,9-3-13,0 1 0,-1-1-1,1 0 1,0 0 0,0 0 0,0 0-1,0-1 1,0 1 0,0-1-1,0 1 1,0-1 0,0 0 0,0 1-1,0-1 1,0 0 0,1 0-1,-1-1 1,0 1 0,0 0 0,1 0-1,-1-1 1,1 1 0,-1-1 0,1 0-1,0 1 1,0-1 0,0 0-1,-2-2 1,-7-23-671,3-5-282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1003 14259,'29'13'1138,"-1"1"0,-1 1 0,27 19 0,-23-15 219,50 26 0,-80-44-1305,0-1-1,1 1 1,-1-1 0,0 1 0,0-1 0,0 0 0,0 0 0,0 1 0,1-1 0,-1 0 0,0 0 0,0 0 0,0 0 0,0 0 0,1 0 0,-1 0 0,0-1 0,2 0 0,-2 1-11,0-1 0,-1 1 0,1-1 0,-1 1 1,1-1-1,-1 0 0,1 1 0,-1-1 1,1 0-1,-1 1 0,1-1 0,-1 0 0,0 0 1,0 0-1,1 1 0,-1-1 0,0 0 1,0 0-1,0 0 0,0 0 0,0-4 100,0 0 0,0 0 0,-1 0 0,0 0-1,0 1 1,0-1 0,-4-7 0,0 0 85,-2 0 1,1 0-1,-2 1 0,0 0 1,-12-15-1,14 19-186,-1 1 1,1-1-1,-1 1 0,0 1 0,0-1 1,-1 1-1,0 0 0,-16-7 0,23 12-50,0-1-1,0 1 1,0-1-1,0 1 1,0 0-1,-1-1 1,1 1-1,0 0 0,0 0 1,0 0-1,0 0 1,0 0-1,0 0 1,-1 0-1,1 0 1,0 1-1,-1-1 1,1 1-20,1-1 0,0 0 1,-1 1-1,1-1 0,0 1 1,0-1-1,0 0 0,0 1 1,-1-1-1,1 1 0,0-1 1,0 0-1,0 1 0,0-1 1,0 1-1,0-1 0,0 1 1,0-1-1,0 1 0,0-1 1,0 0-1,0 1 0,0-1 1,1 1-1,-1-1 1,0 0-1,0 1 0,1 0 1,0 2-173,0-1 0,1 1 0,0-1 0,-1 1 0,1-1 0,0 1 0,0-1 0,0 0 0,1 0 0,-1 0 0,4 2 1,-5-3 61,0-1 0,1 1 1,-1 0-1,1-1 1,-1 0-1,1 1 0,-1-1 1,1 0-1,-1 1 1,1-1-1,-1 0 0,1 0 1,-1 0-1,1 0 1,0-1-1,-1 1 1,1 0-1,-1-1 0,1 1 1,1-1-1,0-1-51,-1 0-1,1 1 1,-1-1 0,0 0-1,0 0 1,1 0-1,-1 0 1,-1-1 0,1 1-1,2-3 1,3-8-440,0 0-1,-1 0 1,6-23 0,-7 24 233,33-117-1719,-18 56 1801,-20 72 348,0 0 1,0 0 0,1 0 0,-1 0 0,0 0 0,1 0 0,-1 0-1,0 0 1,1 1 0,-1-1 0,1 0 0,0 0 0,-1 0 0,1 1-1,-1-1 1,1 0 0,1 0 0,-1 1-7,-1 0 0,1 0 0,-1 0 0,1 0 0,-1 0 0,0 1 0,1-1 0,-1 0 0,0 0 0,1 0 0,-1 1 0,1-1 0,-1 0 0,0 1 0,0-1 0,1 0 0,-1 1 1,0-1-1,1 1 0,-1-1 0,0 0 0,0 1 0,0-1 0,0 1 0,1-1 0,-1 1 0,12 44 1316,-9-32-988,4 13 335,-1 0 121,2-1 0,0 1 0,2-1 0,15 30 0,-24-53-728,-1-1 1,1 0-1,0 0 0,0 0 0,-1 1 0,1-1 1,0 0-1,0 0 0,0 0 0,0 0 0,0 0 0,0 0 1,1-1-1,-1 1 0,0 0 0,2 0 0,-3-1-39,1 0 0,-1 0 0,1 0 0,-1-1 0,1 1 0,-1 0 0,1 0 0,-1 0 0,0-1 0,1 1 0,-1 0 0,1-1 0,-1 1 0,0 0 0,1-1 0,-1 1 0,0 0 0,1-1 0,-1 1 0,0-1 0,0 1 0,0 0 0,1-1 0,-1 1 0,0-1 0,0 1 0,0-1 0,0 1 0,0-1 0,2-7 242,-1 1 0,0-1 0,-1 1 0,0-10 0,-1 1 55,0 0 1,-2-1 0,0 1-1,-6-18 1,6 24-220,0 1 0,-1-1 0,0 1-1,0 0 1,-1 0 0,-1 1 0,1-1 0,-8-7 0,0 8-21,13 8-109,-1 0 0,1 0 0,0 0 0,0 0 0,-1 0 0,1 0 0,0 0 0,0 0 0,-1 0 0,1 0 0,0 0 0,0 0 0,-1 0 0,1 1 0,0-1 0,0 0 0,0 0 0,-1 0 0,1 0 0,0 1 0,0-1 0,0 0 0,0 0 0,-1 0 0,1 1 0,0-1 0,0 0 0,0 0 0,0 1 0,0-1 0,0 1 0,-1 0-69,1 1-1,0-1 0,0 1 0,0-1 1,0 1-1,0-1 0,0 1 1,1 0-1,-1-1 0,0 1 1,1-1-1,-1 1 0,1-1 1,0 0-1,1 3 0,-2-3-34,1 0-1,0 1 1,-1-1-1,1 0 1,0 0 0,0 0-1,0 0 1,0 0-1,0 0 1,0 0 0,0 0-1,0-1 1,0 1-1,1 0 1,1 0-1,-2-1 36,0 0-1,-1 0 0,1 0 0,0 0 0,-1 0 0,1 0 0,0 0 0,-1 0 0,1 0 0,-1 0 1,1-1-1,0 1 0,-1 0 0,1-1 0,-1 1 0,1 0 0,-1-1 0,1 1 0,-1-1 0,1 1 1,-1 0-1,1-1 0,0 0 0,1-3-166,0 1-1,0-1 1,0 0 0,-1 1-1,1-1 1,-1 0 0,0 0-1,2-8 1,0-19-29,-2 0-1,0-1 0,-2 1 1,-2-1-1,0 1 1,-2 0-1,-2 0 0,-1 1 1,-12-32-1,20 60 322,-1 0 0,1 0 0,-1 0-1,0 0 1,0 0 0,0 0 0,0 0-1,0 1 1,-1-1 0,1 0 0,-3-2 0,1 9 465,6 16-119,9 22 138,2-1 0,1 0 0,3-1-1,1-1 1,1-1 0,3 0 0,47 60-1,-58-83-253,2-1 0,19 18 0,-29-29-207,1-1 1,-1 1-1,1-1 1,0 0 0,0 0-1,0 0 1,1-1 0,-1 1-1,1-1 1,-1-1 0,1 1-1,8 1 1,-13-3-59,0 0 0,0 0 0,0 0 0,0 0 0,0 0-1,1 0 1,-1 0 0,0 0 0,0 0 0,0 0 0,0-1 0,0 1 0,0 0 0,0-1 0,0 1 0,0-1 0,0 1 0,0-1 0,0 0-1,0 1 1,0-1 0,0 0 0,-1 0 0,1 0 0,0 1 0,0-1 0,-1 0 0,1 0 0,-1 0 0,1 0 0,-1 0 0,1 0 0,-1 0-1,1 0 1,-1 0 0,0-1 0,0 1 0,0 0 0,0 0 0,1 0 0,-1 0 0,-1-2 0,1-3 15,-1 1 1,0-1 0,0 1-1,-1 0 1,1 0 0,-1 0-1,-1 0 1,-2-5-1,-16-24 60,-2 1-1,-2 2 0,-1 0 1,-44-40-1,66 66-88,-1-3-76,13 8 21,25 13-27,-14-5 27,-11-5 33,0-1 1,0 0 0,-1-1 0,1 0-1,1 0 1,-1-1 0,0 1 0,16-3-1,-21 1 20,0 1-1,0-1 1,0 0-1,0 0 0,0 0 1,0-1-1,0 1 0,0-1 1,0 1-1,-1-1 1,1 0-1,-1 0 0,1 0 1,-1 0-1,0-1 1,0 1-1,0-1 0,0 1 1,0-1-1,-1 0 0,1 0 1,-1 1-1,1-1 1,-1 0-1,1-6 0,0 0 17,-1-1 0,0 1 0,0-1 0,-1 1 0,0-1 0,-1 1 0,0-1 0,0 0 0,-1 1 0,-1 0 0,1 0 0,-1-1 0,-1 2 0,0-1 0,-8-14 0,27 66-392,-8-29 89,0-1 0,0 1 0,1-2 0,1 1 0,0-1 0,15 15 0,-23-26 249,-1 0 1,1-1 0,-1 1-1,0-1 1,1 1 0,-1-1 0,1 0-1,-1 1 1,1-1 0,-1 1-1,1-1 1,0 0 0,-1 1 0,1-1-1,-1 0 1,1 0 0,0 0-1,-1 1 1,1-1 0,0 0 0,-1 0-1,1 0 1,0 0 0,-1 0-1,1 0 1,0 0 0,-1 0 0,1-1-1,-1 1 1,1 0 0,0 0-1,-1 0 1,1-1 0,0 1 0,-1 0-1,1-1 1,-1 1 0,1 0-1,-1-1 1,1 1 0,-1-1 0,1 1-1,-1-1 1,0 1 0,1-1-1,-1 1 1,1-1 0,-1 0 0,0 1-1,0-1 1,1 1 0,-1-1-1,0 0 1,0 1 0,0-1 0,0 0-1,0 1 1,0-1 0,0 0-1,2-7-340,-1 0 0,-1 0 0,1-13-1,-3-8-89,-1 0 1,-1 0-1,-2 1 0,-1-1 0,-14-37 0,6 27 326,-2 1 1,-1 0-1,-27-39 0,27 58 285,13 18 59,8 14 77,18 33 1152,51 81-1,-52-94-850,-4-7 50,1 0 0,2-1 0,35 36-1,-61-68-615,5 4-19,0 0 1,-1 1-1,0-1 1,0 1-1,1 0 0,-5-3 1,-90-41-15,61 30 271,36 16-241,-1 0 0,1 0-1,0 0 1,-1 0 0,1 0 0,0 0 0,0-1-1,-1 1 1,1 0 0,0 0 0,0 0 0,0 0-1,-1 0 1,1-1 0,0 1 0,0 0 0,0 0-1,-1 0 1,1-1 0,0 1 0,0 0 0,0 0-1,0-1 1,0 1 0,-1 0 0,1 0 0,0-1-1,0 1 1,0 0 0,0 0 0,0-1 0,0 1-1,0 0 1,0 0 0,0-1 0,0 1 0,0 0-1,0-1 1,0 1 0,0 0 0,0 0 0,1-1-1,-1 1 1,0 0 0,0 0 0,0-1-1,0 1 1,0 0 0,1 0 0,-1 0 0,0-1-1,0 1 1,0 0 0,1 0 0,-1 0 0,0 0-1,0-1 1,0 1 0,1 0 0,-1 0 0,0 0-1,1 0 1,19-10 140,-16 8-114,7-3-195,0 0 0,0-1 0,0 0 0,-1-1 0,0 0 0,-1-1-1,1 0 1,-1-1 0,-1 0 0,12-15 0,2-8-197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2434,'0'0'12289,"-2"11"-11536,-1 9-294,1 0 1,0 0-1,2 25 0,0-40-434,0 0-1,0 0 1,0 0-1,1-1 1,0 1 0,0 0-1,0 0 1,1 0-1,-1-1 1,1 1-1,0-1 1,1 1 0,-1-1-1,1 0 1,0 0-1,0 0 1,0 0-1,0 0 1,1-1 0,-1 0-1,1 1 1,7 3-1,8-2-2058,-18-5 1542,1 0 0,-1 0-1,1 0 1,-1 0-1,1 0 1,-1 0 0,0-1-1,1 1 1,-1 0-1,0-1 1,1 1 0,-1-1-1,0 0 1,1 1-1,-1-1 1,0 0 0,0 0-1,0 0 1,0 1-1,2-3 1,8-14-5012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588 108 16700,'-3'22'693,"1"0"0,1 0 0,0 0 1,2 0-1,1 0 0,5 26 1,-6-47-679,-1 0-1,0 0 1,0 0 0,0 0 0,1 0 0,-1 0 0,0 0 0,1-1 0,-1 1 0,1 0 0,-1 0 0,1 0 0,-1-1-1,1 1 1,-1 0 0,1-1 0,0 1 0,0 0 0,-1-1 0,2 1 0,-1-1-10,-1 0-1,1 0 1,0 0 0,-1 0-1,1 0 1,-1 0 0,1 0 0,0 0-1,-1-1 1,1 1 0,-1 0-1,1-1 1,0 1 0,-1 0 0,1-1-1,-1 1 1,1 0 0,-1-1 0,0 1-1,1-1 1,-1 1 0,1-1-1,5-7-17,-1 1-1,-1-1 1,6-11-1,-3 6 15,1-2-46,1 0-21,0 0-1,12-14 0,-19 27 50,1-1-1,-1 0 0,1 0 1,-1 1-1,1 0 1,0-1-1,0 1 1,0 0-1,0 0 1,1 1-1,-1-1 0,0 1 1,1-1-1,-1 1 1,7-1-1,-8 2 17,-1-1-1,1 1 0,0 0 1,-1 1-1,1-1 1,-1 0-1,1 0 1,-1 1-1,1-1 0,-1 1 1,1-1-1,-1 1 1,1-1-1,-1 1 0,0 0 1,1 0-1,-1 0 1,0 0-1,1 0 1,0 2-1,0-1 21,0 1-1,0 0 1,-1-1 0,1 1-1,-1 0 1,0 0 0,0 0-1,0 0 1,1 6 0,-1 3 103,0 0 0,-1 0 0,0 0 0,-3 17 0,1-12 10,-1 0-1,-1 0 0,0 0 0,-2-1 0,0 0 0,-16 31 1,19-42-159,0 1 1,0-1 0,0 0-1,-1 0 1,0-1 0,0 1-1,0-1 1,0 0 0,-1 0-1,0 0 1,0 0 0,0-1 0,0 0-1,-1 0 1,1 0 0,-1-1-1,1 0 1,-1 0 0,0 0-1,0-1 1,0 0 0,0 0-1,-7 0 1,-36-4-255</inkml:trace>
  <inkml:trace contextRef="#ctx0" brushRef="#br0" timeOffset="1">1 1 21269,'0'0'1672,"6"0"-1344,-1 3-408,-1 3 792,2-4-168,-3-2-376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1613 16700,'65'-63'1869,"-15"14"-1527,67-56-126,6 6 1,3 6 0,266-148 0,-174 130-166,224-129 50,-383 200 18,89-80 1,38-58 312,-28 25-125,-133 130-416,43-30 0,-58 47-13,-1 0 0,1 1-1,0 0 1,0 0 0,1 1-1,-1 0 1,1 1 0,14-2 0,-21 4 94,-1 1 0,1-1 0,0 1 0,-1 0 0,1 1 0,-1-1 1,1 1-1,0-1 0,5 3 0,-7-2 6,-1-1 1,0 1-1,1 0 0,-1 0 0,0 0 1,1-1-1,-1 1 0,0 1 1,0-1-1,0 0 0,0 0 1,0 0-1,0 1 0,0-1 1,0 0-1,-1 1 0,1-1 0,-1 1 1,1-1-1,-1 1 0,1-1 1,0 3-1,1 22-410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3 267 15235,'-2'3'1439,"5"8"-1065,5 12-150,7 11 64,1-1 1,2 0-1,1-2 1,1 0-1,32 37 1,-49-65-282,0 0 1,0 0 0,0 0 0,0 0 0,1-1-1,-1 1 1,1-1 0,0 0 0,4 2-1,-7-4 11,0 1 0,1-1 0,-1 0 0,0 0-1,0 0 1,0 0 0,1 0 0,-1 0 0,0 0-1,0 0 1,0 0 0,1 0 0,-1 0 0,0-1 0,0 1-1,0-1 1,0 1 0,0-1 0,0 1 0,0-1-1,0 0 1,0 1 0,0-1 0,0 0 0,0 0-1,0 0 1,0 0 0,-1 1 0,1-1 0,0 0-1,-1 0 1,1-1 0,0 1 0,-1 0 0,1-1 0,2-7 157,0 1 0,0-1 1,-1 0-1,0 0 0,-1 0 1,0 0-1,0-11 0,-4-67 1237,2 76-1218,-1-9 167,1 15-282,0 0 0,0 0 1,1 0-1,-1 0 1,1 0-1,1 0 0,-1 0 1,2-9-1,-1 14-79,-1-1 0,1 1 0,-1 0-1,1 0 1,-1-1 0,1 1 0,-1 0 0,1 0 0,-1-1 0,1 1-1,-1 0 1,1 0 0,0 0 0,-1 0 0,1 0 0,-1 0 0,1 0-1,-1 0 1,1 0 0,0 0 0,-1 0 0,1 0 0,-1 1-1,1-1 1,-1 0 0,1 0 0,-1 0 0,1 1 0,-1-1 0,1 0-1,-1 1 1,1-1 0,-1 1 0,1-1 0,-1 0 0,1 1 0,21 17-171,-21-17 146,7 5-56,16 16-379,43 28-1,-61-46 415,1 0-1,-1 0 1,1-1-1,0 0 0,0 0 1,0 0-1,0-1 1,0 0-1,1 0 0,-1-1 1,1 0-1,13 0 1,-18-2 76,1 0 1,-1 0 0,1 0-1,-1 0 1,0 0 0,1-1 0,-1 0-1,0 1 1,0-1 0,0 0-1,0-1 1,-1 1 0,1 0-1,0-1 1,-1 1 0,0-1-1,1 0 1,-1 0 0,0 0 0,-1 0-1,1 0 1,0-1 0,-1 1-1,0 0 1,1-5 0,2-4 191,-1-1 1,-1 1-1,0-1 0,-1 1 1,0-25-1,-2 19 83,-1 1 0,0-1-1,-1 1 1,-1 0 0,-13-32-1,14 39-214,-2 0-1,0 1 0,0-1 1,0 1-1,-1 0 1,-1 1-1,1-1 0,-1 2 1,-1-1-1,-16-13 0,22 19-139,0 1-1,0-1 0,0 1 1,-1 0-1,1 0 0,-1 0 0,1 0 1,-1 0-1,1 0 0,-1 1 1,1-1-1,-1 1 0,1 0 0,-1 0 1,-3 0-1,5 0-99,0 0 0,0 1 0,0-1 1,0 1-1,0-1 0,0 1 0,0-1 0,0 1 0,1 0 0,-1 0 0,0-1 1,0 1-1,1 0 0,-1 0 0,0 0 0,1 0 0,-1 0 0,1 0 1,-1 0-1,1 0 0,-1 0 0,1 0 0,0 0 0,-1 0 0,1 0 0,0 0 1,0 0-1,0 0 0,0 0 0,0 0 0,0 0 0,0 0 0,0 1 0,1-1 1,-1 1-1,2 3-828,1-4-286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40 17772,'0'0'98,"0"-1"-1,0 0 1,0 1 0,0-1 0,0 0-1,0 1 1,0-1 0,0 0 0,0 1-1,0-1 1,0 0 0,0 1 0,0-1 0,-1 0-1,1 1 1,0-1 0,0 0 0,-1 1-1,1-1 1,0 1 0,-1-1 0,1 1-1,-1-1 1,1 1 0,-1-1 0,1 1-1,-1-1 1,1 1 0,-1 0 0,1-1-1,-1 1 1,0 0 0,1-1 0,-1 1 0,0 0-1,1 0 1,-1-1 0,0 1 0,1 0-1,-1 0 1,0 0 0,1 0 0,-1 0-1,0 0 1,1 0 0,-1 0 0,0 0-1,1 1 1,-2-1 0,-1 1 112,1 0 0,-1 0 1,0 1-1,1-1 0,-1 1 0,1-1 0,0 1 0,0 0 1,-1 0-1,-2 3 0,-1 3-141,1 1-1,1-1 1,-1 1-1,1 0 1,1 0-1,-1 1 1,2-1-1,-1 1 1,1-1 0,1 1-1,-1 10 1,1-4-115,1 0 1,0 0-1,1 0 1,0 0-1,2-1 1,4 18-1,-6-28 2,1 0 1,0-1-1,0 1 0,0 0 0,1-1 1,5 8-1,-8-12 36,1 1 1,-1 0-1,1-1 1,-1 1-1,1-1 1,-1 1-1,1-1 1,0 1-1,-1-1 1,1 1-1,0-1 1,-1 0-1,1 1 1,0-1-1,-1 0 1,1 1-1,0-1 1,0 0-1,-1 0 1,1 0-1,0 0 1,0 0-1,-1 0 1,1 0-1,0 0 1,0 0-1,-1 0 1,1 0-1,0 0 1,0-1-1,-1 1 1,1 0-1,0-1 1,-1 1-1,1 0 1,0-1-1,-1 1 1,1-1-1,0 1 1,-1-1-1,1 1 1,-1-1-1,1 1 1,-1-1-1,1 0 0,-1 1 1,0-1-1,1 0 1,-1 1-1,0-1 1,1 0-1,-1 0 1,5-8 13,-2 0 0,1 0 1,-1 0-1,0 0 0,-1 0 0,0-1 1,2-14-1,0-72 604,-4 70-403,-2-76 889,1 102-1087,1-1 1,0 1-1,0-1 1,0 1-1,0-1 1,0 1-1,0 0 0,0-1 1,0 1-1,0-1 1,0 1-1,0-1 0,0 1 1,0 0-1,1-1 1,-1 1-1,0-1 1,0 1-1,0 0 0,1-1 1,-1 1-1,0-1 1,0 1-1,1 0 0,-1-1 1,0 1-1,1 0 1,0-1-1,8 8-24,11 23-337,-19-28 322,16 27-330,0 3-975,2-1-1,40 49 1,-39-62 637,-3-15-117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42 246 11306,'1'2'217,"0"0"-1,0-1 0,-1 1 0,1 0 0,-1-1 0,1 1 0,-1 0 0,0 0 0,0-1 0,0 1 0,0 0 0,0 0 1,0-1-1,0 1 0,0 0 0,-1 0 0,1-1 0,-1 1 0,1 0 0,-2 2 0,-2 3 699,1-1 0,-2 1 0,-7 9 0,-6 11 433,22-55-1202,-3 12-166,1 1-8,-1 5 6,1 0 1,0 0-1,0 0 1,5-11-1,-7 19 20,1 1 1,-1 0-1,0-1 0,1 1 0,0 0 1,-1 0-1,1-1 0,0 1 0,0 0 1,0 0-1,0 0 0,0 0 0,0 0 0,0 0 1,0 0-1,0 1 0,0-1 0,0 0 1,0 0-1,1 1 0,-1-1 0,0 1 1,1-1-1,-1 1 0,0 0 0,1-1 0,-1 1 1,0 0-1,1 0 0,-1 0 0,1 0 1,-1 0-1,0 0 0,1 1 0,-1-1 1,0 0-1,3 1 0,4 3 2,0 0 1,0 1-1,0 0 1,-1 0-1,1 0 0,-2 1 1,1 0-1,6 7 1,50 63 7,-49-58-4,34 45 80,56 97-1,-81-117 162,-1 1 0,-2 1 0,21 72 0,-39-108-180,2 4 72,0 1-1,1 18 0,-4-30-109,-1 0-1,0 0 1,1 0-1,-1 0 1,0 0-1,0 0 1,-1 0-1,1 0 1,0 0 0,-1 0-1,1 0 1,-1 0-1,1 0 1,-1 0-1,0 0 1,0 0-1,0-1 1,0 1-1,0 0 1,0-1-1,-1 1 1,1-1-1,-3 3 1,2-3-18,0 0 0,-1 0-1,1-1 1,0 1 0,0-1 0,-1 0 0,1 1-1,0-1 1,0 0 0,-1 0 0,1-1 0,0 1 0,0 0-1,-1-1 1,1 1 0,0-1 0,0 0 0,0 0 0,-4-2-1,-5-2-15,1-1-1,-14-11 0,22 16 11,-6-5-21,0-1 0,0 0 0,1 0 0,-1 0-1,2-1 1,-1-1 0,1 1 0,0-1 0,1 0 0,0 0 0,0 0 0,1-1 0,0 0 0,-2-12-1,3 8-2,0-1-1,2 1 0,0-1 0,0 0 0,2 1 1,-1-1-1,2 0 0,0 1 0,7-25 1,10-27 41,-3-2 1,-3 0 0,7-109-1,-20 173-17,1-20 63,0 0 0,-2 0 0,-1 0 0,0 0 0,-12-44 0,14 66-51,-1 0 0,0 0 0,1 0-1,-1 0 1,0 0 0,0 0 0,0 1 0,0-1 0,-1 0-1,1 1 1,0-1 0,-1 1 0,1-1 0,-3 0 0,4 1-6,-1 1-1,0 0 1,0 0 0,0 0 0,0 0 0,0 0 0,0 0 0,0 0 0,0 0 0,0 0 0,0 0 0,0 0-1,0 0 1,1 1 0,-1-1 0,0 0 0,0 1 0,0-1 0,0 1 0,0-1 0,1 1 0,-1-1-1,0 1 1,1 0 0,-1-1 0,0 1 0,1 0 0,-1 0 0,1-1 0,-2 3 0,-6 6 0,0 1 1,1 1 0,0-1-1,1 1 1,0 0 0,0 1 0,-7 22-1,12-29-28,0 0 0,0 0 0,0 1 0,0-1 0,1 0-1,0 0 1,0 0 0,0 0 0,1 1 0,0-1 0,0 0 0,0 0-1,1 0 1,-1 0 0,1-1 0,0 1 0,0 0 0,1-1 0,0 1-1,0-1 1,0 0 0,4 5 0,-4-6-31,1 0-1,0 0 1,-1 0 0,1 0 0,1 0-1,-1-1 1,0 0 0,0 0-1,1 0 1,0-1 0,-1 1 0,1-1-1,0 0 1,-1 0 0,1-1-1,9 1 1,21-4-167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18540,'6'-6'1784,"4"4"-1176,4 2-223,6-2 911,4-1-376,4-8-672,1-1-312,0-7-696,-3-4-56,-3-5 600,-5-1-240,-5-3-161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18820,'1'4'303,"-1"0"0,1 1 0,1-1 0,-1 0-1,0 0 1,1 0 0,0 0 0,0 0 0,0 0 0,0 0 0,1-1 0,5 7 0,-5-6-243,1 0 1,0 0-1,0 0 0,0 0 1,1-1-1,-1 1 1,1-1-1,0 0 1,8 3-1,-11-5-35,-1-1 0,1 0 0,-1 0 0,1 0 0,-1 0 0,1 0-1,-1 0 1,0 0 0,1 0 0,-1-1 0,1 1 0,-1-1 0,1 1 0,-1-1 0,0 1-1,1-1 1,-1 0 0,0 1 0,0-1 0,1 0 0,-1 0 0,0 0 0,0 0-1,0 0 1,0 0 0,0-1 0,0 1 0,-1 0 0,2-2 0,3-5 145,-1 0 0,1 0-1,3-13 1,-5 14-59,7-27 357,5-13 61,-14 44-487,0 0-1,1 0 1,-1 0-1,1 0 1,0 1 0,0-1-1,0 0 1,0 1-1,0-1 1,5-3 0,-6 6-35,0-1 0,-1 1 1,1 0-1,0-1 0,0 1 1,0 0-1,0 0 0,0 0 1,0 0-1,0 0 0,0 0 0,0 0 1,1 0-1,-1 0 0,0 0 1,0 0-1,-1 1 0,1-1 1,0 0-1,0 1 0,0-1 1,0 1-1,0-1 0,0 1 1,0-1-1,0 1 0,-1 0 1,2 1-1,23 25-50,-19-20 12,-5-5 21,0-1 0,0 0 0,0 0 0,0 0 0,0 0 0,0 0 0,0 0 0,0 0 0,1 0 0,-1 0-1,0 0 1,1-1 0,-1 1 0,0 0 0,1-1 0,-1 1 0,4-1 0,-4 0 7,0-1 0,0 1 0,0-1 0,0 0 0,0 0 0,-1 1 0,1-1 0,0 0 0,0 0 0,0 0 0,-1 0 0,1 0 0,-1 0 0,1 0 0,-1 0 0,1-1 0,-1 1 0,1 0 0,-1 0 0,0 0 0,0 0 0,0-1 0,1 1 0,-1-2 0,9-71 162,-7 54-67,0 0 1,1 0-1,1 1 1,1-1-1,12-32 1,-16 50-82,1-1-1,-1 1 1,0 0 0,1 0 0,-1 0 0,1 0 0,-1 0 0,1 0-1,0 0 1,0 0 0,0 1 0,0-1 0,4-2 0,-4 4-8,-1 0 0,0-1 0,1 1 0,-1 0 1,0-1-1,1 1 0,-1 0 0,0 0 0,1 0 0,-1 1 0,1-1 1,-1 0-1,0 0 0,1 1 0,-1-1 0,0 1 0,0-1 0,1 1 1,-1-1-1,0 1 0,0 0 0,0 0 0,0-1 0,0 1 0,0 0 1,0 0-1,1 1 0,7 9-2,0 0 0,-1 1 0,0-1 0,-1 2 0,-1-1 0,1 1 0,7 24 0,-14-37-24,-1 0-1,1 0 1,0 0 0,0 0 0,0 0 0,0 0 0,0 0-1,0 0 1,0 0 0,-1 0 0,1 0 0,0 0-1,0 0 1,0 0 0,0 0 0,0 0 0,0 0-1,0 0 1,-1 0 0,1 0 0,0 0 0,0 0 0,0 1-1,0-1 1,0 0 0,0 0 0,0 0 0,0 0-1,0 0 1,0 0 0,-1 0 0,1 0 0,0 0 0,0 0-1,0 1 1,0-1 0,0 0 0,0 0 0,0 0-1,0 0 1,0 0 0,0 0 0,0 0 0,0 0-1,0 1 1,0-1 0,0 0 0,0 0 0,0 0 0,0 0-1,0 0 1,0 0 0,0 1 0,-7-8-771,-19-24-39,11 12 287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20660,'-2'4'1809,"2"3"-1321,2-1-200,1-2 552,4 1-696,1-2-936,3-2 784,4-1-304,1 0-160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1138 18444,'-1'-2'195,"0"0"1,0 0-1,0 0 0,0 0 0,0 0 1,-1 0-1,1 0 0,-1 1 1,1-1-1,-1 0 0,0 1 0,0 0 1,0-1-1,1 1 0,-1 0 1,-1 0-1,1 0 0,0 0 1,0 0-1,0 0 0,0 1 0,-1-1 1,1 1-1,0-1 0,-1 1 1,1 0-1,-3 0 0,2 0-47,-1-1 0,1 1-1,0 1 1,0-1 0,-1 0-1,1 1 1,0 0 0,0-1-1,0 1 1,-1 1 0,1-1-1,0 0 1,1 1 0,-1-1-1,0 1 1,0 0 0,1 0-1,-1 0 1,-2 3 0,0 2-92,1 0 0,1 0 0,-1 1 1,1-1-1,1 1 0,-1-1 0,1 1 1,1 0-1,-1 0 0,1 10 0,-1-1-22,2 1-1,1-1 0,4 31 1,-4-40-33,1 0 0,0-1-1,0 1 1,1-1 0,0 0 0,0 0 0,0 0 0,9 13 0,-10-18-18,-1-1 1,1 1-1,-1 0 1,1 0 0,0-1-1,0 1 1,0-1 0,0 1-1,0-1 1,0 0-1,0 0 1,1 0 0,-1 0-1,0 0 1,0-1-1,1 1 1,-1-1 0,1 1-1,-1-1 1,0 0-1,1 0 1,-1 0 0,1 0-1,-1 0 1,1-1 0,-1 1-1,0-1 1,1 0-1,-1 1 1,0-1 0,0 0-1,1 0 1,2-2-1,6-4-186,-1 0-1,1-1 0,-1 0 0,-1 0 0,1-1 0,9-12 0,48-66-1663,-58 74 1546,26-38-3318,-2-2-1,46-103 1,-79 156 3608,4-8-192,-1 1 0,1-1 0,-2 1 0,1-1 0,-1 0 0,0 0 0,-1 0 0,0 0 0,0-15 0,-1 23 300,0 0 0,0-1 0,0 1 0,0-1-1,0 1 1,0 0 0,0-1 0,-1 1 0,1 0 0,0 0-1,0-1 1,0 1 0,-1 0 0,1-1 0,0 1 0,0 0-1,-1 0 1,1-1 0,0 1 0,-1 0 0,1 0 0,0 0 0,0 0-1,-1-1 1,1 1 0,0 0 0,-1 0 0,1 0 0,0 0-1,-1 0 1,1 0 0,-1 0 0,1 0 0,0 0 0,-1 0-1,1 0 1,0 0 0,-1 0 0,1 0 0,0 0 0,-1 0-1,1 0 1,0 1 0,-1-1 0,1 0 0,0 0 0,-1 0 0,1 1-1,0-1 1,0 0 0,-1 0 0,1 1 0,0-1 0,0 0-1,-1 0 1,1 1 0,0-1 0,0 0 0,0 1 0,-17 17 3622,12-10-3075,-1 0 0,1 0 0,1 0 0,0 1 0,0 0 0,0-1 0,1 1 0,1 1 0,-1-1 0,0 11 0,3-19-614,0-1-1,0 0 1,0 1 0,0-1-1,0 1 1,0-1 0,0 0-1,0 1 1,0-1-1,0 0 1,0 1 0,0-1-1,0 0 1,0 1 0,0-1-1,0 0 1,0 1 0,1-1-1,-1 0 1,0 1 0,0-1-1,0 0 1,1 1-1,-1-1 1,0 0 0,0 0-1,1 1 1,-1-1 0,0 0-1,1 0 1,8-5 102,9-16-72,10-26 16,-16 27-24,0 0 0,2 0 1,30-34-1,-42 52-28,0 0-1,0 0 0,1 0 1,-1 1-1,0-1 1,1 0-1,-1 1 0,1 0 1,0 0-1,-1-1 1,1 2-1,0-1 0,0 0 1,0 0-1,0 1 1,-1 0-1,1-1 0,0 1 1,3 1-1,-1 0 8,1 0-1,-1 0 0,0 1 1,-1 0-1,1 0 1,0 0-1,0 1 0,-1 0 1,7 5-1,-10-7-4,0-1 0,0 1 0,0 0 0,0 0-1,0-1 1,0 1 0,0 0 0,0-1 0,0 1-1,1-1 1,-1 1 0,0-1 0,0 0 0,0 0-1,1 1 1,-1-1 0,0 0 0,0 0 0,1 0-1,-1 0 1,0-1 0,0 1 0,0 0 0,1 0 0,-1-1-1,0 1 1,0-1 0,0 1 0,0-1 0,0 1-1,1-1 1,-1 0 0,0 1 0,0-1 0,-1 0-1,1 0 1,0 0 0,0 0 0,0 0 0,1-2-1,2-4 22,-1 0 0,1 0 0,-1-1 0,-1 0 0,3-9 0,-1 4-21,5-21 28,15-42-79,-22 69 2,1 1 0,0-1 0,0 1-1,1 0 1,-1 0 0,1 0 0,1 0 0,5-6 0,-8 11 26,-1 0 1,0 0 0,0 0-1,1 1 1,-1-1-1,0 0 1,1 0-1,-1 1 1,1-1-1,-1 1 1,1-1-1,-1 1 1,1 0-1,-1-1 1,1 1-1,-1 0 1,1 0-1,-1 0 1,1 0-1,0 0 1,-1 1 0,1-1-1,-1 0 1,1 1-1,-1-1 1,1 1-1,-1 0 1,0-1-1,1 1 1,-1 0-1,0 0 1,1 0-1,-1 0 1,0 0-1,0 0 1,2 2-1,4 4-41,-1 1 0,1 0-1,-1 0 1,6 13-1,-6-12 42,-1 0 13,12 16 20,-17-24-12,1 0 0,-1-1 1,0 0-1,1 1 0,-1-1 0,1 1 0,-1-1 0,1 0 1,-1 1-1,1-1 0,-1 0 0,1 1 0,0-1 0,-1 0 1,1 0-1,0 1 0,-1-1 0,1 0 0,-1 0 1,1 0-1,0 0 0,-1 0 0,1 0 0,0 0 0,-1 0 1,1 0-1,-1-1 0,1 1 0,0 0 0,-1 0 0,1 0 1,-1-1-1,1 1 0,0 0 0,-1-1 0,1 1 0,-1 0 1,1-2-1,5-4 50,-1 0-1,-1 0 1,1-1 0,-1 0 0,6-14 0,8-13 66,-8 18-34,22-28 1,-28 40-82,1-1 0,-1 1 0,1 0 0,-1 0 0,1 0 0,0 1 0,1 0 1,-1 0-1,0 0 0,8-2 0,-1 1-15,-6 3 16,1-1 0,-1 0 0,1 0 0,-1-1 0,0 1 0,0-2 0,0 1 0,-1 0 0,1-1 0,-1 0-1,0-1 1,0 1 0,7-9 0,-2-1 20,-1-1 0,0 0-1,-1-1 1,6-19-1,21-70 69,-25 73-78,3-10-123,-2-1 1,8-59 0,-19 100 87,1 0 1,-1 0 0,0 0-1,0 0 1,0-1-1,0 1 1,0 0-1,-1 0 1,1 0-1,-1 0 1,1 0-1,-2-3 1,2 5 13,-1-1 0,1 1-1,0 0 1,0 0 0,0 0 0,-1 0 0,1-1 0,0 1 0,0 0 0,-1 0-1,1 0 1,0 0 0,0 0 0,0 0 0,-1 0 0,1 0 0,0 0 0,0 0-1,-1 0 1,1 0 0,0 0 0,-1 0 0,1 0 0,0 0 0,0 0-1,-1 0 1,1 0 0,0 0 0,0 0 0,0 0 0,-1 0 0,1 0 0,0 1-1,-13 12-87,2 3 152,1 0 0,1 1 0,1 1 1,0-1-1,1 1 0,1 1 0,1-1 0,0 1 1,1 0-1,2 0 0,0 0 0,0 23 0,2-40-38,0 1-1,1-1 1,-1 1-1,0-1 1,1 1-1,0-1 0,0 1 1,0-1-1,2 4 1,-3-5-10,1 0 1,0 0-1,-1 0 1,1 0 0,0 0-1,0-1 1,-1 1-1,1 0 1,0-1-1,0 1 1,0-1-1,0 1 1,0-1 0,0 1-1,0-1 1,0 0-1,1 1 1,2-1-29,-1 0 0,0 0 0,1 0-1,-1-1 1,0 1 0,0-1 0,0 0 0,1 0 0,-1 0 0,0-1 0,0 1 0,0-1 0,4-2 0,4-3-129,-1-1 0,0 0 0,-1 0 0,0-1 0,11-12 0,-2-1-79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3580 7850,'34'-15'1121,"-1"-2"0,0-1 0,35-26 0,-31 20-924,212-159 414,-12-20-415,-72 61-51,-104 91-104,303-247 123,54-53-106,-65 53-14,-180 160-9,508-417 387,-55-68 728,-460 435-850,162-164 69,-316 341-371,-2 1 23,0 1 1,0 0-1,1 0 1,0 2-1,0-1 1,17-7-1,-14 14 8,-5 5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8520,'0'0'5136,"-9"8"-4448,3-3-603,-1 0 0,1 1 0,1 0 0,-1 0 0,1 0 0,0 1 0,0 0 0,1 0 0,0 0 0,0 0 0,-4 12 0,-101 322 860,107-331-2914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5546 22 3569,'16'-1'695,"-21"0"-233,-1 0-317,1 1 0,-1 1 0,1-1 0,-11 3-1,-34 8 1280,-86 7-1,51-8-738,-385 79 1737,124-20-2081,-490 107 270,22 83-1108,188-4 264,485-196 204,-269 127 41,55 30-102,15 23-141,318-223 225,-246 184-100,202-146 71,-111 120 0,-7 55 78,150-178-26,1 1 1,-45 100-1,69-129 11,0 0 0,2 0 0,1 0-1,0 1 1,2 0 0,1 0 0,1 0 0,1 0-1,1 1 1,1-1 0,1 0 0,1 0 0,2 0-1,0 0 1,1-1 0,1 0 0,2 0 0,0-1 0,1 0-1,25 39 1,-5-18 14,2-2 0,1-2 0,2-1-1,1-1 1,3-3 0,0 0 0,81 50-1,-52-44-38,2-3-1,2-3 0,1-3 0,110 31 1,-94-40 9,0-3 1,176 12-1,187-28-4,308-85-704,-12-80-334,5-63 566,-27-72-372,116-163-862,-63-95 2533,-634 428-31,181-206-1,-261 259-557,85-127 1,-121 156-25,-2-1-1,-2-1 1,-3-1 0,26-79 0,-42 110-129,-2 0 0,0 0 0,-1 0 0,-1 0 0,0-1 0,-1 1 0,-1-1 0,-1 1 0,0-1 0,-2 1 0,0 0 0,0 0 0,-2 0 0,0 0 0,-1 1 0,-1-1 0,0 1 0,-1 1 0,-1 0 0,0 0 0,-1 1 0,-1 0 0,-18-19 0,5 10-79,-2 1-1,-1 1 1,0 1-1,-2 1 0,-48-24 1,-164-59-124,213 92 114,-95-35-47,0 6 0,-228-41 0,250 66-106,0 4 0,-1 4 0,0 5-1,-111 13 1,21 13-20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3395,'0'0'10090,"-1"9"-9087,-19 54 334,13-47-1743,2 0 0,-1 1 0,2-1 0,-5 34-1,10-50 252,-1 0-1,1 0 0,-1 0 1,1 1-1,-1-1 0,1 0 1,-1 0-1,1 0 0,-1 0 1,1 0-1,-1 0 0,1 0 1,-1-1-1,1 1 0,-1 0 1,1 0-1,-1 0 0,1 0 1,-1-1-1,1 1 0,-1 0 0,1 0 1,-1-1-1,0 1 0,1 0 1,-1-1-1,1 1 0,-1 0 1,0-1-1,0 1 0,1-1 1,-1 1-1,0-1 0,0 1 1,1-1-1,16-16-2071,-4-5-1013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2146,'0'0'9743,"-4"7"-9663,-4 16-176,1 1 1,0 0 0,2 0 0,1 0 0,-2 38-1,6-61-83,-2 11-657,-3-7-2633,0-4-145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17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18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27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84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1.png"/><Relationship Id="rId21" Type="http://schemas.openxmlformats.org/officeDocument/2006/relationships/customXml" Target="../ink/ink17.xml"/><Relationship Id="rId42" Type="http://schemas.openxmlformats.org/officeDocument/2006/relationships/image" Target="../media/image439.png"/><Relationship Id="rId47" Type="http://schemas.openxmlformats.org/officeDocument/2006/relationships/customXml" Target="../ink/ink30.xml"/><Relationship Id="rId63" Type="http://schemas.openxmlformats.org/officeDocument/2006/relationships/customXml" Target="../ink/ink38.xml"/><Relationship Id="rId68" Type="http://schemas.openxmlformats.org/officeDocument/2006/relationships/image" Target="../media/image452.png"/><Relationship Id="rId16" Type="http://schemas.openxmlformats.org/officeDocument/2006/relationships/image" Target="../media/image426.png"/><Relationship Id="rId11" Type="http://schemas.openxmlformats.org/officeDocument/2006/relationships/customXml" Target="../ink/ink12.xml"/><Relationship Id="rId32" Type="http://schemas.openxmlformats.org/officeDocument/2006/relationships/image" Target="../media/image434.png"/><Relationship Id="rId37" Type="http://schemas.openxmlformats.org/officeDocument/2006/relationships/customXml" Target="../ink/ink25.xml"/><Relationship Id="rId53" Type="http://schemas.openxmlformats.org/officeDocument/2006/relationships/customXml" Target="../ink/ink33.xml"/><Relationship Id="rId58" Type="http://schemas.openxmlformats.org/officeDocument/2006/relationships/image" Target="../media/image447.png"/><Relationship Id="rId74" Type="http://schemas.openxmlformats.org/officeDocument/2006/relationships/image" Target="../media/image11.png"/><Relationship Id="rId79" Type="http://schemas.openxmlformats.org/officeDocument/2006/relationships/customXml" Target="../ink/ink46.xml"/><Relationship Id="rId5" Type="http://schemas.openxmlformats.org/officeDocument/2006/relationships/customXml" Target="../ink/ink9.xml"/><Relationship Id="rId61" Type="http://schemas.openxmlformats.org/officeDocument/2006/relationships/customXml" Target="../ink/ink37.xml"/><Relationship Id="rId82" Type="http://schemas.openxmlformats.org/officeDocument/2006/relationships/image" Target="../media/image15.png"/><Relationship Id="rId19" Type="http://schemas.openxmlformats.org/officeDocument/2006/relationships/customXml" Target="../ink/ink16.xml"/><Relationship Id="rId14" Type="http://schemas.openxmlformats.org/officeDocument/2006/relationships/image" Target="../media/image425.png"/><Relationship Id="rId22" Type="http://schemas.openxmlformats.org/officeDocument/2006/relationships/image" Target="../media/image429.png"/><Relationship Id="rId27" Type="http://schemas.openxmlformats.org/officeDocument/2006/relationships/customXml" Target="../ink/ink20.xml"/><Relationship Id="rId30" Type="http://schemas.openxmlformats.org/officeDocument/2006/relationships/image" Target="../media/image433.png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48" Type="http://schemas.openxmlformats.org/officeDocument/2006/relationships/image" Target="../media/image442.png"/><Relationship Id="rId56" Type="http://schemas.openxmlformats.org/officeDocument/2006/relationships/image" Target="../media/image446.png"/><Relationship Id="rId64" Type="http://schemas.openxmlformats.org/officeDocument/2006/relationships/image" Target="../media/image450.png"/><Relationship Id="rId69" Type="http://schemas.openxmlformats.org/officeDocument/2006/relationships/customXml" Target="../ink/ink41.xml"/><Relationship Id="rId77" Type="http://schemas.openxmlformats.org/officeDocument/2006/relationships/customXml" Target="../ink/ink45.xml"/><Relationship Id="rId8" Type="http://schemas.openxmlformats.org/officeDocument/2006/relationships/image" Target="../media/image422.png"/><Relationship Id="rId51" Type="http://schemas.openxmlformats.org/officeDocument/2006/relationships/customXml" Target="../ink/ink32.xml"/><Relationship Id="rId72" Type="http://schemas.openxmlformats.org/officeDocument/2006/relationships/image" Target="../media/image10.png"/><Relationship Id="rId80" Type="http://schemas.openxmlformats.org/officeDocument/2006/relationships/image" Target="../media/image14.png"/><Relationship Id="rId3" Type="http://schemas.openxmlformats.org/officeDocument/2006/relationships/customXml" Target="../ink/ink8.xml"/><Relationship Id="rId12" Type="http://schemas.openxmlformats.org/officeDocument/2006/relationships/image" Target="../media/image424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437.png"/><Relationship Id="rId46" Type="http://schemas.openxmlformats.org/officeDocument/2006/relationships/image" Target="../media/image441.png"/><Relationship Id="rId59" Type="http://schemas.openxmlformats.org/officeDocument/2006/relationships/customXml" Target="../ink/ink36.xml"/><Relationship Id="rId67" Type="http://schemas.openxmlformats.org/officeDocument/2006/relationships/customXml" Target="../ink/ink40.xml"/><Relationship Id="rId20" Type="http://schemas.openxmlformats.org/officeDocument/2006/relationships/image" Target="../media/image428.png"/><Relationship Id="rId41" Type="http://schemas.openxmlformats.org/officeDocument/2006/relationships/customXml" Target="../ink/ink27.xml"/><Relationship Id="rId54" Type="http://schemas.openxmlformats.org/officeDocument/2006/relationships/image" Target="../media/image445.png"/><Relationship Id="rId62" Type="http://schemas.openxmlformats.org/officeDocument/2006/relationships/image" Target="../media/image449.png"/><Relationship Id="rId70" Type="http://schemas.openxmlformats.org/officeDocument/2006/relationships/image" Target="../media/image9.png"/><Relationship Id="rId75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432.png"/><Relationship Id="rId36" Type="http://schemas.openxmlformats.org/officeDocument/2006/relationships/image" Target="../media/image436.png"/><Relationship Id="rId49" Type="http://schemas.openxmlformats.org/officeDocument/2006/relationships/customXml" Target="../ink/ink31.xml"/><Relationship Id="rId57" Type="http://schemas.openxmlformats.org/officeDocument/2006/relationships/customXml" Target="../ink/ink35.xml"/><Relationship Id="rId10" Type="http://schemas.openxmlformats.org/officeDocument/2006/relationships/image" Target="../media/image423.png"/><Relationship Id="rId31" Type="http://schemas.openxmlformats.org/officeDocument/2006/relationships/customXml" Target="../ink/ink22.xml"/><Relationship Id="rId44" Type="http://schemas.openxmlformats.org/officeDocument/2006/relationships/image" Target="../media/image440.png"/><Relationship Id="rId52" Type="http://schemas.openxmlformats.org/officeDocument/2006/relationships/image" Target="../media/image444.png"/><Relationship Id="rId60" Type="http://schemas.openxmlformats.org/officeDocument/2006/relationships/image" Target="../media/image448.png"/><Relationship Id="rId65" Type="http://schemas.openxmlformats.org/officeDocument/2006/relationships/customXml" Target="../ink/ink39.xml"/><Relationship Id="rId73" Type="http://schemas.openxmlformats.org/officeDocument/2006/relationships/customXml" Target="../ink/ink43.xml"/><Relationship Id="rId78" Type="http://schemas.openxmlformats.org/officeDocument/2006/relationships/image" Target="../media/image13.png"/><Relationship Id="rId81" Type="http://schemas.openxmlformats.org/officeDocument/2006/relationships/customXml" Target="../ink/ink47.xml"/><Relationship Id="rId4" Type="http://schemas.openxmlformats.org/officeDocument/2006/relationships/image" Target="../media/image420.png"/><Relationship Id="rId9" Type="http://schemas.openxmlformats.org/officeDocument/2006/relationships/customXml" Target="../ink/ink11.xml"/><Relationship Id="rId13" Type="http://schemas.openxmlformats.org/officeDocument/2006/relationships/customXml" Target="../ink/ink13.xml"/><Relationship Id="rId18" Type="http://schemas.openxmlformats.org/officeDocument/2006/relationships/image" Target="../media/image427.png"/><Relationship Id="rId39" Type="http://schemas.openxmlformats.org/officeDocument/2006/relationships/customXml" Target="../ink/ink26.xml"/><Relationship Id="rId34" Type="http://schemas.openxmlformats.org/officeDocument/2006/relationships/image" Target="../media/image435.png"/><Relationship Id="rId50" Type="http://schemas.openxmlformats.org/officeDocument/2006/relationships/image" Target="../media/image443.png"/><Relationship Id="rId55" Type="http://schemas.openxmlformats.org/officeDocument/2006/relationships/customXml" Target="../ink/ink34.xml"/><Relationship Id="rId76" Type="http://schemas.openxmlformats.org/officeDocument/2006/relationships/image" Target="../media/image12.png"/><Relationship Id="rId7" Type="http://schemas.openxmlformats.org/officeDocument/2006/relationships/customXml" Target="../ink/ink10.xml"/><Relationship Id="rId71" Type="http://schemas.openxmlformats.org/officeDocument/2006/relationships/customXml" Target="../ink/ink42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1.xml"/><Relationship Id="rId24" Type="http://schemas.openxmlformats.org/officeDocument/2006/relationships/image" Target="../media/image430.png"/><Relationship Id="rId40" Type="http://schemas.openxmlformats.org/officeDocument/2006/relationships/image" Target="../media/image438.png"/><Relationship Id="rId45" Type="http://schemas.openxmlformats.org/officeDocument/2006/relationships/customXml" Target="../ink/ink29.xml"/><Relationship Id="rId66" Type="http://schemas.openxmlformats.org/officeDocument/2006/relationships/image" Target="../media/image45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.xml"/><Relationship Id="rId671" Type="http://schemas.openxmlformats.org/officeDocument/2006/relationships/image" Target="../media/image781.png"/><Relationship Id="rId769" Type="http://schemas.openxmlformats.org/officeDocument/2006/relationships/image" Target="../media/image830.png"/><Relationship Id="rId21" Type="http://schemas.openxmlformats.org/officeDocument/2006/relationships/customXml" Target="../ink/ink57.xml"/><Relationship Id="rId324" Type="http://schemas.openxmlformats.org/officeDocument/2006/relationships/image" Target="../media/image611.png"/><Relationship Id="rId531" Type="http://schemas.openxmlformats.org/officeDocument/2006/relationships/customXml" Target="../ink/ink312.xml"/><Relationship Id="rId629" Type="http://schemas.openxmlformats.org/officeDocument/2006/relationships/customXml" Target="../ink/ink362.xml"/><Relationship Id="rId170" Type="http://schemas.openxmlformats.org/officeDocument/2006/relationships/image" Target="../media/image535.png"/><Relationship Id="rId836" Type="http://schemas.openxmlformats.org/officeDocument/2006/relationships/image" Target="../media/image863.png"/><Relationship Id="rId268" Type="http://schemas.openxmlformats.org/officeDocument/2006/relationships/image" Target="../media/image583.png"/><Relationship Id="rId475" Type="http://schemas.openxmlformats.org/officeDocument/2006/relationships/customXml" Target="../ink/ink284.xml"/><Relationship Id="rId682" Type="http://schemas.openxmlformats.org/officeDocument/2006/relationships/customXml" Target="../ink/ink389.xml"/><Relationship Id="rId903" Type="http://schemas.openxmlformats.org/officeDocument/2006/relationships/image" Target="../media/image896.png"/><Relationship Id="rId32" Type="http://schemas.openxmlformats.org/officeDocument/2006/relationships/image" Target="../media/image467.png"/><Relationship Id="rId128" Type="http://schemas.openxmlformats.org/officeDocument/2006/relationships/image" Target="../media/image515.png"/><Relationship Id="rId335" Type="http://schemas.openxmlformats.org/officeDocument/2006/relationships/customXml" Target="../ink/ink214.xml"/><Relationship Id="rId542" Type="http://schemas.openxmlformats.org/officeDocument/2006/relationships/image" Target="../media/image719.png"/><Relationship Id="rId181" Type="http://schemas.openxmlformats.org/officeDocument/2006/relationships/customXml" Target="../ink/ink137.xml"/><Relationship Id="rId402" Type="http://schemas.openxmlformats.org/officeDocument/2006/relationships/image" Target="../media/image649.png"/><Relationship Id="rId847" Type="http://schemas.openxmlformats.org/officeDocument/2006/relationships/customXml" Target="../ink/ink472.xml"/><Relationship Id="rId279" Type="http://schemas.openxmlformats.org/officeDocument/2006/relationships/customXml" Target="../ink/ink186.xml"/><Relationship Id="rId486" Type="http://schemas.openxmlformats.org/officeDocument/2006/relationships/image" Target="../media/image691.png"/><Relationship Id="rId693" Type="http://schemas.openxmlformats.org/officeDocument/2006/relationships/image" Target="../media/image792.png"/><Relationship Id="rId707" Type="http://schemas.openxmlformats.org/officeDocument/2006/relationships/image" Target="../media/image799.png"/><Relationship Id="rId914" Type="http://schemas.openxmlformats.org/officeDocument/2006/relationships/customXml" Target="../ink/ink506.xml"/><Relationship Id="rId43" Type="http://schemas.openxmlformats.org/officeDocument/2006/relationships/customXml" Target="../ink/ink68.xml"/><Relationship Id="rId139" Type="http://schemas.openxmlformats.org/officeDocument/2006/relationships/customXml" Target="../ink/ink116.xml"/><Relationship Id="rId346" Type="http://schemas.openxmlformats.org/officeDocument/2006/relationships/image" Target="../media/image622.png"/><Relationship Id="rId553" Type="http://schemas.openxmlformats.org/officeDocument/2006/relationships/customXml" Target="../ink/ink323.xml"/><Relationship Id="rId760" Type="http://schemas.openxmlformats.org/officeDocument/2006/relationships/customXml" Target="../ink/ink428.xml"/><Relationship Id="rId192" Type="http://schemas.openxmlformats.org/officeDocument/2006/relationships/image" Target="../media/image546.png"/><Relationship Id="rId206" Type="http://schemas.openxmlformats.org/officeDocument/2006/relationships/image" Target="../media/image553.png"/><Relationship Id="rId413" Type="http://schemas.openxmlformats.org/officeDocument/2006/relationships/customXml" Target="../ink/ink253.xml"/><Relationship Id="rId858" Type="http://schemas.openxmlformats.org/officeDocument/2006/relationships/image" Target="../media/image874.png"/><Relationship Id="rId497" Type="http://schemas.openxmlformats.org/officeDocument/2006/relationships/customXml" Target="../ink/ink295.xml"/><Relationship Id="rId620" Type="http://schemas.openxmlformats.org/officeDocument/2006/relationships/image" Target="../media/image757.png"/><Relationship Id="rId718" Type="http://schemas.openxmlformats.org/officeDocument/2006/relationships/customXml" Target="../ink/ink407.xml"/><Relationship Id="rId925" Type="http://schemas.openxmlformats.org/officeDocument/2006/relationships/image" Target="../media/image907.png"/><Relationship Id="rId357" Type="http://schemas.openxmlformats.org/officeDocument/2006/relationships/customXml" Target="../ink/ink225.xml"/><Relationship Id="rId54" Type="http://schemas.openxmlformats.org/officeDocument/2006/relationships/image" Target="../media/image478.png"/><Relationship Id="rId217" Type="http://schemas.openxmlformats.org/officeDocument/2006/relationships/customXml" Target="../ink/ink155.xml"/><Relationship Id="rId564" Type="http://schemas.openxmlformats.org/officeDocument/2006/relationships/image" Target="../media/image730.png"/><Relationship Id="rId771" Type="http://schemas.openxmlformats.org/officeDocument/2006/relationships/image" Target="../media/image831.png"/><Relationship Id="rId869" Type="http://schemas.openxmlformats.org/officeDocument/2006/relationships/customXml" Target="../ink/ink483.xml"/><Relationship Id="rId424" Type="http://schemas.openxmlformats.org/officeDocument/2006/relationships/image" Target="../media/image660.png"/><Relationship Id="rId631" Type="http://schemas.openxmlformats.org/officeDocument/2006/relationships/customXml" Target="../ink/ink363.xml"/><Relationship Id="rId729" Type="http://schemas.openxmlformats.org/officeDocument/2006/relationships/image" Target="../media/image810.png"/><Relationship Id="rId270" Type="http://schemas.openxmlformats.org/officeDocument/2006/relationships/image" Target="../media/image584.png"/><Relationship Id="rId65" Type="http://schemas.openxmlformats.org/officeDocument/2006/relationships/customXml" Target="../ink/ink79.xml"/><Relationship Id="rId130" Type="http://schemas.openxmlformats.org/officeDocument/2006/relationships/image" Target="../media/image516.png"/><Relationship Id="rId368" Type="http://schemas.openxmlformats.org/officeDocument/2006/relationships/image" Target="../media/image632.png"/><Relationship Id="rId575" Type="http://schemas.openxmlformats.org/officeDocument/2006/relationships/customXml" Target="../ink/ink334.xml"/><Relationship Id="rId782" Type="http://schemas.openxmlformats.org/officeDocument/2006/relationships/customXml" Target="../ink/ink439.xml"/><Relationship Id="rId228" Type="http://schemas.openxmlformats.org/officeDocument/2006/relationships/image" Target="../media/image564.png"/><Relationship Id="rId435" Type="http://schemas.openxmlformats.org/officeDocument/2006/relationships/customXml" Target="../ink/ink264.xml"/><Relationship Id="rId642" Type="http://schemas.openxmlformats.org/officeDocument/2006/relationships/image" Target="../media/image768.png"/><Relationship Id="rId281" Type="http://schemas.openxmlformats.org/officeDocument/2006/relationships/customXml" Target="../ink/ink187.xml"/><Relationship Id="rId502" Type="http://schemas.openxmlformats.org/officeDocument/2006/relationships/image" Target="../media/image699.png"/><Relationship Id="rId76" Type="http://schemas.openxmlformats.org/officeDocument/2006/relationships/image" Target="../media/image489.png"/><Relationship Id="rId141" Type="http://schemas.openxmlformats.org/officeDocument/2006/relationships/customXml" Target="../ink/ink117.xml"/><Relationship Id="rId379" Type="http://schemas.openxmlformats.org/officeDocument/2006/relationships/customXml" Target="../ink/ink236.xml"/><Relationship Id="rId586" Type="http://schemas.openxmlformats.org/officeDocument/2006/relationships/image" Target="../media/image741.png"/><Relationship Id="rId793" Type="http://schemas.openxmlformats.org/officeDocument/2006/relationships/image" Target="../media/image842.png"/><Relationship Id="rId807" Type="http://schemas.openxmlformats.org/officeDocument/2006/relationships/image" Target="../media/image849.png"/><Relationship Id="rId7" Type="http://schemas.openxmlformats.org/officeDocument/2006/relationships/customXml" Target="../ink/ink50.xml"/><Relationship Id="rId239" Type="http://schemas.openxmlformats.org/officeDocument/2006/relationships/customXml" Target="../ink/ink166.xml"/><Relationship Id="rId446" Type="http://schemas.openxmlformats.org/officeDocument/2006/relationships/image" Target="../media/image671.png"/><Relationship Id="rId653" Type="http://schemas.openxmlformats.org/officeDocument/2006/relationships/customXml" Target="../ink/ink374.xml"/><Relationship Id="rId292" Type="http://schemas.openxmlformats.org/officeDocument/2006/relationships/image" Target="../media/image595.png"/><Relationship Id="rId306" Type="http://schemas.openxmlformats.org/officeDocument/2006/relationships/image" Target="../media/image602.png"/><Relationship Id="rId860" Type="http://schemas.openxmlformats.org/officeDocument/2006/relationships/image" Target="../media/image875.png"/><Relationship Id="rId87" Type="http://schemas.openxmlformats.org/officeDocument/2006/relationships/customXml" Target="../ink/ink90.xml"/><Relationship Id="rId513" Type="http://schemas.openxmlformats.org/officeDocument/2006/relationships/customXml" Target="../ink/ink303.xml"/><Relationship Id="rId597" Type="http://schemas.openxmlformats.org/officeDocument/2006/relationships/customXml" Target="../ink/ink346.xml"/><Relationship Id="rId720" Type="http://schemas.openxmlformats.org/officeDocument/2006/relationships/customXml" Target="../ink/ink408.xml"/><Relationship Id="rId818" Type="http://schemas.openxmlformats.org/officeDocument/2006/relationships/customXml" Target="../ink/ink457.xml"/><Relationship Id="rId152" Type="http://schemas.openxmlformats.org/officeDocument/2006/relationships/image" Target="../media/image527.png"/><Relationship Id="rId457" Type="http://schemas.openxmlformats.org/officeDocument/2006/relationships/customXml" Target="../ink/ink275.xml"/><Relationship Id="rId664" Type="http://schemas.openxmlformats.org/officeDocument/2006/relationships/customXml" Target="../ink/ink380.xml"/><Relationship Id="rId871" Type="http://schemas.openxmlformats.org/officeDocument/2006/relationships/customXml" Target="../ink/ink484.xml"/><Relationship Id="rId14" Type="http://schemas.openxmlformats.org/officeDocument/2006/relationships/image" Target="../media/image458.png"/><Relationship Id="rId317" Type="http://schemas.openxmlformats.org/officeDocument/2006/relationships/customXml" Target="../ink/ink205.xml"/><Relationship Id="rId524" Type="http://schemas.openxmlformats.org/officeDocument/2006/relationships/image" Target="../media/image710.png"/><Relationship Id="rId731" Type="http://schemas.openxmlformats.org/officeDocument/2006/relationships/image" Target="../media/image811.png"/><Relationship Id="rId98" Type="http://schemas.openxmlformats.org/officeDocument/2006/relationships/image" Target="../media/image500.png"/><Relationship Id="rId163" Type="http://schemas.openxmlformats.org/officeDocument/2006/relationships/customXml" Target="../ink/ink128.xml"/><Relationship Id="rId370" Type="http://schemas.openxmlformats.org/officeDocument/2006/relationships/image" Target="../media/image633.png"/><Relationship Id="rId829" Type="http://schemas.openxmlformats.org/officeDocument/2006/relationships/customXml" Target="../ink/ink463.xml"/><Relationship Id="rId230" Type="http://schemas.openxmlformats.org/officeDocument/2006/relationships/image" Target="../media/image565.png"/><Relationship Id="rId468" Type="http://schemas.openxmlformats.org/officeDocument/2006/relationships/image" Target="../media/image682.png"/><Relationship Id="rId675" Type="http://schemas.openxmlformats.org/officeDocument/2006/relationships/image" Target="../media/image783.png"/><Relationship Id="rId882" Type="http://schemas.openxmlformats.org/officeDocument/2006/relationships/customXml" Target="../ink/ink490.xml"/><Relationship Id="rId25" Type="http://schemas.openxmlformats.org/officeDocument/2006/relationships/customXml" Target="../ink/ink59.xml"/><Relationship Id="rId328" Type="http://schemas.openxmlformats.org/officeDocument/2006/relationships/image" Target="../media/image613.png"/><Relationship Id="rId535" Type="http://schemas.openxmlformats.org/officeDocument/2006/relationships/customXml" Target="../ink/ink314.xml"/><Relationship Id="rId742" Type="http://schemas.openxmlformats.org/officeDocument/2006/relationships/customXml" Target="../ink/ink419.xml"/><Relationship Id="rId174" Type="http://schemas.openxmlformats.org/officeDocument/2006/relationships/image" Target="../media/image537.png"/><Relationship Id="rId381" Type="http://schemas.openxmlformats.org/officeDocument/2006/relationships/customXml" Target="../ink/ink237.xml"/><Relationship Id="rId602" Type="http://schemas.openxmlformats.org/officeDocument/2006/relationships/image" Target="../media/image748.png"/><Relationship Id="rId241" Type="http://schemas.openxmlformats.org/officeDocument/2006/relationships/customXml" Target="../ink/ink167.xml"/><Relationship Id="rId479" Type="http://schemas.openxmlformats.org/officeDocument/2006/relationships/customXml" Target="../ink/ink286.xml"/><Relationship Id="rId686" Type="http://schemas.openxmlformats.org/officeDocument/2006/relationships/customXml" Target="../ink/ink391.xml"/><Relationship Id="rId893" Type="http://schemas.openxmlformats.org/officeDocument/2006/relationships/image" Target="../media/image891.png"/><Relationship Id="rId907" Type="http://schemas.openxmlformats.org/officeDocument/2006/relationships/image" Target="../media/image898.png"/><Relationship Id="rId36" Type="http://schemas.openxmlformats.org/officeDocument/2006/relationships/image" Target="../media/image469.png"/><Relationship Id="rId339" Type="http://schemas.openxmlformats.org/officeDocument/2006/relationships/customXml" Target="../ink/ink216.xml"/><Relationship Id="rId546" Type="http://schemas.openxmlformats.org/officeDocument/2006/relationships/image" Target="../media/image721.png"/><Relationship Id="rId753" Type="http://schemas.openxmlformats.org/officeDocument/2006/relationships/image" Target="../media/image822.png"/><Relationship Id="rId101" Type="http://schemas.openxmlformats.org/officeDocument/2006/relationships/customXml" Target="../ink/ink97.xml"/><Relationship Id="rId185" Type="http://schemas.openxmlformats.org/officeDocument/2006/relationships/customXml" Target="../ink/ink139.xml"/><Relationship Id="rId406" Type="http://schemas.openxmlformats.org/officeDocument/2006/relationships/image" Target="../media/image651.png"/><Relationship Id="rId392" Type="http://schemas.openxmlformats.org/officeDocument/2006/relationships/image" Target="../media/image644.png"/><Relationship Id="rId613" Type="http://schemas.openxmlformats.org/officeDocument/2006/relationships/customXml" Target="../ink/ink354.xml"/><Relationship Id="rId697" Type="http://schemas.openxmlformats.org/officeDocument/2006/relationships/image" Target="../media/image794.png"/><Relationship Id="rId820" Type="http://schemas.openxmlformats.org/officeDocument/2006/relationships/customXml" Target="../ink/ink458.xml"/><Relationship Id="rId918" Type="http://schemas.openxmlformats.org/officeDocument/2006/relationships/customXml" Target="../ink/ink508.xml"/><Relationship Id="rId252" Type="http://schemas.openxmlformats.org/officeDocument/2006/relationships/image" Target="../media/image575.png"/><Relationship Id="rId47" Type="http://schemas.openxmlformats.org/officeDocument/2006/relationships/customXml" Target="../ink/ink70.xml"/><Relationship Id="rId112" Type="http://schemas.openxmlformats.org/officeDocument/2006/relationships/image" Target="../media/image507.png"/><Relationship Id="rId557" Type="http://schemas.openxmlformats.org/officeDocument/2006/relationships/customXml" Target="../ink/ink325.xml"/><Relationship Id="rId764" Type="http://schemas.openxmlformats.org/officeDocument/2006/relationships/customXml" Target="../ink/ink430.xml"/><Relationship Id="rId196" Type="http://schemas.openxmlformats.org/officeDocument/2006/relationships/image" Target="../media/image548.png"/><Relationship Id="rId417" Type="http://schemas.openxmlformats.org/officeDocument/2006/relationships/customXml" Target="../ink/ink255.xml"/><Relationship Id="rId624" Type="http://schemas.openxmlformats.org/officeDocument/2006/relationships/image" Target="../media/image759.png"/><Relationship Id="rId831" Type="http://schemas.openxmlformats.org/officeDocument/2006/relationships/customXml" Target="../ink/ink464.xml"/><Relationship Id="rId263" Type="http://schemas.openxmlformats.org/officeDocument/2006/relationships/customXml" Target="../ink/ink178.xml"/><Relationship Id="rId470" Type="http://schemas.openxmlformats.org/officeDocument/2006/relationships/image" Target="../media/image683.png"/><Relationship Id="rId58" Type="http://schemas.openxmlformats.org/officeDocument/2006/relationships/image" Target="../media/image480.png"/><Relationship Id="rId123" Type="http://schemas.openxmlformats.org/officeDocument/2006/relationships/customXml" Target="../ink/ink108.xml"/><Relationship Id="rId330" Type="http://schemas.openxmlformats.org/officeDocument/2006/relationships/image" Target="../media/image614.png"/><Relationship Id="rId568" Type="http://schemas.openxmlformats.org/officeDocument/2006/relationships/image" Target="../media/image732.png"/><Relationship Id="rId775" Type="http://schemas.openxmlformats.org/officeDocument/2006/relationships/image" Target="../media/image833.png"/><Relationship Id="rId428" Type="http://schemas.openxmlformats.org/officeDocument/2006/relationships/image" Target="../media/image662.png"/><Relationship Id="rId635" Type="http://schemas.openxmlformats.org/officeDocument/2006/relationships/customXml" Target="../ink/ink365.xml"/><Relationship Id="rId842" Type="http://schemas.openxmlformats.org/officeDocument/2006/relationships/image" Target="../media/image866.png"/><Relationship Id="rId274" Type="http://schemas.openxmlformats.org/officeDocument/2006/relationships/image" Target="../media/image586.png"/><Relationship Id="rId481" Type="http://schemas.openxmlformats.org/officeDocument/2006/relationships/customXml" Target="../ink/ink287.xml"/><Relationship Id="rId702" Type="http://schemas.openxmlformats.org/officeDocument/2006/relationships/customXml" Target="../ink/ink399.xml"/><Relationship Id="rId69" Type="http://schemas.openxmlformats.org/officeDocument/2006/relationships/customXml" Target="../ink/ink81.xml"/><Relationship Id="rId134" Type="http://schemas.openxmlformats.org/officeDocument/2006/relationships/image" Target="../media/image518.png"/><Relationship Id="rId579" Type="http://schemas.openxmlformats.org/officeDocument/2006/relationships/customXml" Target="../ink/ink336.xml"/><Relationship Id="rId786" Type="http://schemas.openxmlformats.org/officeDocument/2006/relationships/customXml" Target="../ink/ink441.xml"/><Relationship Id="rId341" Type="http://schemas.openxmlformats.org/officeDocument/2006/relationships/customXml" Target="../ink/ink217.xml"/><Relationship Id="rId439" Type="http://schemas.openxmlformats.org/officeDocument/2006/relationships/customXml" Target="../ink/ink266.xml"/><Relationship Id="rId646" Type="http://schemas.openxmlformats.org/officeDocument/2006/relationships/image" Target="../media/image770.png"/><Relationship Id="rId201" Type="http://schemas.openxmlformats.org/officeDocument/2006/relationships/customXml" Target="../ink/ink147.xml"/><Relationship Id="rId285" Type="http://schemas.openxmlformats.org/officeDocument/2006/relationships/customXml" Target="../ink/ink189.xml"/><Relationship Id="rId506" Type="http://schemas.openxmlformats.org/officeDocument/2006/relationships/image" Target="../media/image701.png"/><Relationship Id="rId853" Type="http://schemas.openxmlformats.org/officeDocument/2006/relationships/customXml" Target="../ink/ink475.xml"/><Relationship Id="rId492" Type="http://schemas.openxmlformats.org/officeDocument/2006/relationships/image" Target="../media/image694.png"/><Relationship Id="rId713" Type="http://schemas.openxmlformats.org/officeDocument/2006/relationships/image" Target="../media/image802.png"/><Relationship Id="rId797" Type="http://schemas.openxmlformats.org/officeDocument/2006/relationships/image" Target="../media/image844.png"/><Relationship Id="rId920" Type="http://schemas.openxmlformats.org/officeDocument/2006/relationships/customXml" Target="../ink/ink509.xml"/><Relationship Id="rId145" Type="http://schemas.openxmlformats.org/officeDocument/2006/relationships/customXml" Target="../ink/ink119.xml"/><Relationship Id="rId352" Type="http://schemas.openxmlformats.org/officeDocument/2006/relationships/image" Target="../media/image625.png"/><Relationship Id="rId212" Type="http://schemas.openxmlformats.org/officeDocument/2006/relationships/image" Target="../media/image556.png"/><Relationship Id="rId657" Type="http://schemas.openxmlformats.org/officeDocument/2006/relationships/customXml" Target="../ink/ink376.xml"/><Relationship Id="rId864" Type="http://schemas.openxmlformats.org/officeDocument/2006/relationships/image" Target="../media/image877.png"/><Relationship Id="rId296" Type="http://schemas.openxmlformats.org/officeDocument/2006/relationships/image" Target="../media/image597.png"/><Relationship Id="rId517" Type="http://schemas.openxmlformats.org/officeDocument/2006/relationships/customXml" Target="../ink/ink305.xml"/><Relationship Id="rId724" Type="http://schemas.openxmlformats.org/officeDocument/2006/relationships/customXml" Target="../ink/ink410.xml"/><Relationship Id="rId60" Type="http://schemas.openxmlformats.org/officeDocument/2006/relationships/image" Target="../media/image481.png"/><Relationship Id="rId156" Type="http://schemas.openxmlformats.org/officeDocument/2006/relationships/image" Target="../media/image529.png"/><Relationship Id="rId363" Type="http://schemas.openxmlformats.org/officeDocument/2006/relationships/customXml" Target="../ink/ink228.xml"/><Relationship Id="rId570" Type="http://schemas.openxmlformats.org/officeDocument/2006/relationships/image" Target="../media/image733.png"/><Relationship Id="rId223" Type="http://schemas.openxmlformats.org/officeDocument/2006/relationships/customXml" Target="../ink/ink158.xml"/><Relationship Id="rId430" Type="http://schemas.openxmlformats.org/officeDocument/2006/relationships/image" Target="../media/image663.png"/><Relationship Id="rId668" Type="http://schemas.openxmlformats.org/officeDocument/2006/relationships/customXml" Target="../ink/ink382.xml"/><Relationship Id="rId875" Type="http://schemas.openxmlformats.org/officeDocument/2006/relationships/customXml" Target="../ink/ink486.xml"/><Relationship Id="rId18" Type="http://schemas.openxmlformats.org/officeDocument/2006/relationships/image" Target="../media/image460.png"/><Relationship Id="rId528" Type="http://schemas.openxmlformats.org/officeDocument/2006/relationships/image" Target="../media/image712.png"/><Relationship Id="rId735" Type="http://schemas.openxmlformats.org/officeDocument/2006/relationships/image" Target="../media/image813.png"/><Relationship Id="rId167" Type="http://schemas.openxmlformats.org/officeDocument/2006/relationships/customXml" Target="../ink/ink130.xml"/><Relationship Id="rId374" Type="http://schemas.openxmlformats.org/officeDocument/2006/relationships/image" Target="../media/image635.png"/><Relationship Id="rId581" Type="http://schemas.openxmlformats.org/officeDocument/2006/relationships/customXml" Target="../ink/ink337.xml"/><Relationship Id="rId71" Type="http://schemas.openxmlformats.org/officeDocument/2006/relationships/customXml" Target="../ink/ink82.xml"/><Relationship Id="rId234" Type="http://schemas.openxmlformats.org/officeDocument/2006/relationships/image" Target="../media/image566.png"/><Relationship Id="rId679" Type="http://schemas.openxmlformats.org/officeDocument/2006/relationships/image" Target="../media/image785.png"/><Relationship Id="rId802" Type="http://schemas.openxmlformats.org/officeDocument/2006/relationships/customXml" Target="../ink/ink449.xml"/><Relationship Id="rId886" Type="http://schemas.openxmlformats.org/officeDocument/2006/relationships/customXml" Target="../ink/ink492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1.xml"/><Relationship Id="rId441" Type="http://schemas.openxmlformats.org/officeDocument/2006/relationships/customXml" Target="../ink/ink267.xml"/><Relationship Id="rId539" Type="http://schemas.openxmlformats.org/officeDocument/2006/relationships/customXml" Target="../ink/ink316.xml"/><Relationship Id="rId746" Type="http://schemas.openxmlformats.org/officeDocument/2006/relationships/customXml" Target="../ink/ink421.xml"/><Relationship Id="rId178" Type="http://schemas.openxmlformats.org/officeDocument/2006/relationships/image" Target="../media/image539.png"/><Relationship Id="rId301" Type="http://schemas.openxmlformats.org/officeDocument/2006/relationships/customXml" Target="../ink/ink197.xml"/><Relationship Id="rId82" Type="http://schemas.openxmlformats.org/officeDocument/2006/relationships/image" Target="../media/image492.png"/><Relationship Id="rId385" Type="http://schemas.openxmlformats.org/officeDocument/2006/relationships/customXml" Target="../ink/ink239.xml"/><Relationship Id="rId592" Type="http://schemas.openxmlformats.org/officeDocument/2006/relationships/customXml" Target="../ink/ink343.xml"/><Relationship Id="rId606" Type="http://schemas.openxmlformats.org/officeDocument/2006/relationships/image" Target="../media/image750.png"/><Relationship Id="rId813" Type="http://schemas.openxmlformats.org/officeDocument/2006/relationships/image" Target="../media/image852.png"/><Relationship Id="rId245" Type="http://schemas.openxmlformats.org/officeDocument/2006/relationships/customXml" Target="../ink/ink169.xml"/><Relationship Id="rId452" Type="http://schemas.openxmlformats.org/officeDocument/2006/relationships/image" Target="../media/image674.png"/><Relationship Id="rId897" Type="http://schemas.openxmlformats.org/officeDocument/2006/relationships/image" Target="../media/image893.png"/><Relationship Id="rId105" Type="http://schemas.openxmlformats.org/officeDocument/2006/relationships/customXml" Target="../ink/ink99.xml"/><Relationship Id="rId312" Type="http://schemas.openxmlformats.org/officeDocument/2006/relationships/image" Target="../media/image605.png"/><Relationship Id="rId757" Type="http://schemas.openxmlformats.org/officeDocument/2006/relationships/image" Target="../media/image824.png"/><Relationship Id="rId93" Type="http://schemas.openxmlformats.org/officeDocument/2006/relationships/customXml" Target="../ink/ink93.xml"/><Relationship Id="rId189" Type="http://schemas.openxmlformats.org/officeDocument/2006/relationships/customXml" Target="../ink/ink141.xml"/><Relationship Id="rId396" Type="http://schemas.openxmlformats.org/officeDocument/2006/relationships/image" Target="../media/image646.png"/><Relationship Id="rId617" Type="http://schemas.openxmlformats.org/officeDocument/2006/relationships/customXml" Target="../ink/ink356.xml"/><Relationship Id="rId824" Type="http://schemas.openxmlformats.org/officeDocument/2006/relationships/image" Target="../media/image857.png"/><Relationship Id="rId256" Type="http://schemas.openxmlformats.org/officeDocument/2006/relationships/image" Target="../media/image577.png"/><Relationship Id="rId463" Type="http://schemas.openxmlformats.org/officeDocument/2006/relationships/customXml" Target="../ink/ink278.xml"/><Relationship Id="rId670" Type="http://schemas.openxmlformats.org/officeDocument/2006/relationships/customXml" Target="../ink/ink383.xml"/><Relationship Id="rId116" Type="http://schemas.openxmlformats.org/officeDocument/2006/relationships/image" Target="../media/image509.png"/><Relationship Id="rId323" Type="http://schemas.openxmlformats.org/officeDocument/2006/relationships/customXml" Target="../ink/ink208.xml"/><Relationship Id="rId530" Type="http://schemas.openxmlformats.org/officeDocument/2006/relationships/image" Target="../media/image713.png"/><Relationship Id="rId768" Type="http://schemas.openxmlformats.org/officeDocument/2006/relationships/customXml" Target="../ink/ink432.xml"/><Relationship Id="rId20" Type="http://schemas.openxmlformats.org/officeDocument/2006/relationships/image" Target="../media/image461.png"/><Relationship Id="rId628" Type="http://schemas.openxmlformats.org/officeDocument/2006/relationships/image" Target="../media/image761.png"/><Relationship Id="rId835" Type="http://schemas.openxmlformats.org/officeDocument/2006/relationships/customXml" Target="../ink/ink466.xml"/><Relationship Id="rId267" Type="http://schemas.openxmlformats.org/officeDocument/2006/relationships/customXml" Target="../ink/ink180.xml"/><Relationship Id="rId474" Type="http://schemas.openxmlformats.org/officeDocument/2006/relationships/image" Target="../media/image685.png"/><Relationship Id="rId127" Type="http://schemas.openxmlformats.org/officeDocument/2006/relationships/customXml" Target="../ink/ink110.xml"/><Relationship Id="rId681" Type="http://schemas.openxmlformats.org/officeDocument/2006/relationships/image" Target="../media/image786.png"/><Relationship Id="rId779" Type="http://schemas.openxmlformats.org/officeDocument/2006/relationships/image" Target="../media/image835.png"/><Relationship Id="rId902" Type="http://schemas.openxmlformats.org/officeDocument/2006/relationships/customXml" Target="../ink/ink500.xml"/><Relationship Id="rId31" Type="http://schemas.openxmlformats.org/officeDocument/2006/relationships/customXml" Target="../ink/ink62.xml"/><Relationship Id="rId334" Type="http://schemas.openxmlformats.org/officeDocument/2006/relationships/image" Target="../media/image616.png"/><Relationship Id="rId541" Type="http://schemas.openxmlformats.org/officeDocument/2006/relationships/customXml" Target="../ink/ink317.xml"/><Relationship Id="rId639" Type="http://schemas.openxmlformats.org/officeDocument/2006/relationships/customXml" Target="../ink/ink367.xml"/><Relationship Id="rId180" Type="http://schemas.openxmlformats.org/officeDocument/2006/relationships/image" Target="../media/image540.png"/><Relationship Id="rId278" Type="http://schemas.openxmlformats.org/officeDocument/2006/relationships/image" Target="../media/image588.png"/><Relationship Id="rId401" Type="http://schemas.openxmlformats.org/officeDocument/2006/relationships/customXml" Target="../ink/ink247.xml"/><Relationship Id="rId846" Type="http://schemas.openxmlformats.org/officeDocument/2006/relationships/image" Target="../media/image868.png"/><Relationship Id="rId485" Type="http://schemas.openxmlformats.org/officeDocument/2006/relationships/customXml" Target="../ink/ink289.xml"/><Relationship Id="rId692" Type="http://schemas.openxmlformats.org/officeDocument/2006/relationships/customXml" Target="../ink/ink394.xml"/><Relationship Id="rId706" Type="http://schemas.openxmlformats.org/officeDocument/2006/relationships/customXml" Target="../ink/ink401.xml"/><Relationship Id="rId913" Type="http://schemas.openxmlformats.org/officeDocument/2006/relationships/image" Target="../media/image901.png"/><Relationship Id="rId42" Type="http://schemas.openxmlformats.org/officeDocument/2006/relationships/image" Target="../media/image472.png"/><Relationship Id="rId138" Type="http://schemas.openxmlformats.org/officeDocument/2006/relationships/image" Target="../media/image520.png"/><Relationship Id="rId345" Type="http://schemas.openxmlformats.org/officeDocument/2006/relationships/customXml" Target="../ink/ink219.xml"/><Relationship Id="rId552" Type="http://schemas.openxmlformats.org/officeDocument/2006/relationships/image" Target="../media/image724.png"/><Relationship Id="rId191" Type="http://schemas.openxmlformats.org/officeDocument/2006/relationships/customXml" Target="../ink/ink142.xml"/><Relationship Id="rId205" Type="http://schemas.openxmlformats.org/officeDocument/2006/relationships/customXml" Target="../ink/ink149.xml"/><Relationship Id="rId412" Type="http://schemas.openxmlformats.org/officeDocument/2006/relationships/image" Target="../media/image654.png"/><Relationship Id="rId857" Type="http://schemas.openxmlformats.org/officeDocument/2006/relationships/customXml" Target="../ink/ink477.xml"/><Relationship Id="rId289" Type="http://schemas.openxmlformats.org/officeDocument/2006/relationships/customXml" Target="../ink/ink191.xml"/><Relationship Id="rId496" Type="http://schemas.openxmlformats.org/officeDocument/2006/relationships/image" Target="../media/image696.png"/><Relationship Id="rId717" Type="http://schemas.openxmlformats.org/officeDocument/2006/relationships/image" Target="../media/image804.png"/><Relationship Id="rId924" Type="http://schemas.openxmlformats.org/officeDocument/2006/relationships/customXml" Target="../ink/ink511.xml"/><Relationship Id="rId53" Type="http://schemas.openxmlformats.org/officeDocument/2006/relationships/customXml" Target="../ink/ink73.xml"/><Relationship Id="rId149" Type="http://schemas.openxmlformats.org/officeDocument/2006/relationships/customXml" Target="../ink/ink121.xml"/><Relationship Id="rId356" Type="http://schemas.openxmlformats.org/officeDocument/2006/relationships/image" Target="../media/image627.png"/><Relationship Id="rId563" Type="http://schemas.openxmlformats.org/officeDocument/2006/relationships/customXml" Target="../ink/ink328.xml"/><Relationship Id="rId770" Type="http://schemas.openxmlformats.org/officeDocument/2006/relationships/customXml" Target="../ink/ink433.xml"/><Relationship Id="rId216" Type="http://schemas.openxmlformats.org/officeDocument/2006/relationships/image" Target="../media/image558.png"/><Relationship Id="rId423" Type="http://schemas.openxmlformats.org/officeDocument/2006/relationships/customXml" Target="../ink/ink258.xml"/><Relationship Id="rId868" Type="http://schemas.openxmlformats.org/officeDocument/2006/relationships/image" Target="../media/image879.png"/><Relationship Id="rId630" Type="http://schemas.openxmlformats.org/officeDocument/2006/relationships/image" Target="../media/image762.png"/><Relationship Id="rId728" Type="http://schemas.openxmlformats.org/officeDocument/2006/relationships/customXml" Target="../ink/ink412.xml"/><Relationship Id="rId64" Type="http://schemas.openxmlformats.org/officeDocument/2006/relationships/image" Target="../media/image483.png"/><Relationship Id="rId367" Type="http://schemas.openxmlformats.org/officeDocument/2006/relationships/customXml" Target="../ink/ink230.xml"/><Relationship Id="rId574" Type="http://schemas.openxmlformats.org/officeDocument/2006/relationships/image" Target="../media/image735.png"/><Relationship Id="rId227" Type="http://schemas.openxmlformats.org/officeDocument/2006/relationships/customXml" Target="../ink/ink160.xml"/><Relationship Id="rId781" Type="http://schemas.openxmlformats.org/officeDocument/2006/relationships/image" Target="../media/image836.png"/><Relationship Id="rId879" Type="http://schemas.openxmlformats.org/officeDocument/2006/relationships/image" Target="../media/image884.png"/><Relationship Id="rId434" Type="http://schemas.openxmlformats.org/officeDocument/2006/relationships/image" Target="../media/image665.png"/><Relationship Id="rId641" Type="http://schemas.openxmlformats.org/officeDocument/2006/relationships/customXml" Target="../ink/ink368.xml"/><Relationship Id="rId739" Type="http://schemas.openxmlformats.org/officeDocument/2006/relationships/image" Target="../media/image815.png"/><Relationship Id="rId280" Type="http://schemas.openxmlformats.org/officeDocument/2006/relationships/image" Target="../media/image589.png"/><Relationship Id="rId501" Type="http://schemas.openxmlformats.org/officeDocument/2006/relationships/customXml" Target="../ink/ink297.xml"/><Relationship Id="rId75" Type="http://schemas.openxmlformats.org/officeDocument/2006/relationships/customXml" Target="../ink/ink84.xml"/><Relationship Id="rId140" Type="http://schemas.openxmlformats.org/officeDocument/2006/relationships/image" Target="../media/image521.png"/><Relationship Id="rId378" Type="http://schemas.openxmlformats.org/officeDocument/2006/relationships/image" Target="../media/image637.png"/><Relationship Id="rId585" Type="http://schemas.openxmlformats.org/officeDocument/2006/relationships/customXml" Target="../ink/ink339.xml"/><Relationship Id="rId792" Type="http://schemas.openxmlformats.org/officeDocument/2006/relationships/customXml" Target="../ink/ink444.xml"/><Relationship Id="rId806" Type="http://schemas.openxmlformats.org/officeDocument/2006/relationships/customXml" Target="../ink/ink451.xml"/><Relationship Id="rId6" Type="http://schemas.openxmlformats.org/officeDocument/2006/relationships/image" Target="../media/image454.png"/><Relationship Id="rId238" Type="http://schemas.openxmlformats.org/officeDocument/2006/relationships/image" Target="../media/image568.png"/><Relationship Id="rId445" Type="http://schemas.openxmlformats.org/officeDocument/2006/relationships/customXml" Target="../ink/ink269.xml"/><Relationship Id="rId652" Type="http://schemas.openxmlformats.org/officeDocument/2006/relationships/image" Target="../media/image773.png"/><Relationship Id="rId291" Type="http://schemas.openxmlformats.org/officeDocument/2006/relationships/customXml" Target="../ink/ink192.xml"/><Relationship Id="rId305" Type="http://schemas.openxmlformats.org/officeDocument/2006/relationships/customXml" Target="../ink/ink199.xml"/><Relationship Id="rId512" Type="http://schemas.openxmlformats.org/officeDocument/2006/relationships/image" Target="../media/image704.png"/><Relationship Id="rId86" Type="http://schemas.openxmlformats.org/officeDocument/2006/relationships/image" Target="../media/image494.png"/><Relationship Id="rId151" Type="http://schemas.openxmlformats.org/officeDocument/2006/relationships/customXml" Target="../ink/ink122.xml"/><Relationship Id="rId389" Type="http://schemas.openxmlformats.org/officeDocument/2006/relationships/customXml" Target="../ink/ink241.xml"/><Relationship Id="rId596" Type="http://schemas.openxmlformats.org/officeDocument/2006/relationships/image" Target="../media/image745.png"/><Relationship Id="rId817" Type="http://schemas.openxmlformats.org/officeDocument/2006/relationships/image" Target="../media/image854.png"/><Relationship Id="rId249" Type="http://schemas.openxmlformats.org/officeDocument/2006/relationships/customXml" Target="../ink/ink171.xml"/><Relationship Id="rId456" Type="http://schemas.openxmlformats.org/officeDocument/2006/relationships/image" Target="../media/image676.png"/><Relationship Id="rId663" Type="http://schemas.openxmlformats.org/officeDocument/2006/relationships/customXml" Target="../ink/ink379.xml"/><Relationship Id="rId870" Type="http://schemas.openxmlformats.org/officeDocument/2006/relationships/image" Target="../media/image880.png"/><Relationship Id="rId13" Type="http://schemas.openxmlformats.org/officeDocument/2006/relationships/customXml" Target="../ink/ink53.xml"/><Relationship Id="rId109" Type="http://schemas.openxmlformats.org/officeDocument/2006/relationships/customXml" Target="../ink/ink101.xml"/><Relationship Id="rId316" Type="http://schemas.openxmlformats.org/officeDocument/2006/relationships/image" Target="../media/image607.png"/><Relationship Id="rId523" Type="http://schemas.openxmlformats.org/officeDocument/2006/relationships/customXml" Target="../ink/ink308.xml"/><Relationship Id="rId97" Type="http://schemas.openxmlformats.org/officeDocument/2006/relationships/customXml" Target="../ink/ink95.xml"/><Relationship Id="rId730" Type="http://schemas.openxmlformats.org/officeDocument/2006/relationships/customXml" Target="../ink/ink413.xml"/><Relationship Id="rId828" Type="http://schemas.openxmlformats.org/officeDocument/2006/relationships/image" Target="../media/image859.png"/><Relationship Id="rId162" Type="http://schemas.openxmlformats.org/officeDocument/2006/relationships/image" Target="../media/image283.png"/><Relationship Id="rId467" Type="http://schemas.openxmlformats.org/officeDocument/2006/relationships/customXml" Target="../ink/ink280.xml"/><Relationship Id="rId674" Type="http://schemas.openxmlformats.org/officeDocument/2006/relationships/customXml" Target="../ink/ink385.xml"/><Relationship Id="rId881" Type="http://schemas.openxmlformats.org/officeDocument/2006/relationships/image" Target="../media/image885.png"/><Relationship Id="rId24" Type="http://schemas.openxmlformats.org/officeDocument/2006/relationships/image" Target="../media/image463.png"/><Relationship Id="rId327" Type="http://schemas.openxmlformats.org/officeDocument/2006/relationships/customXml" Target="../ink/ink210.xml"/><Relationship Id="rId534" Type="http://schemas.openxmlformats.org/officeDocument/2006/relationships/image" Target="../media/image715.png"/><Relationship Id="rId741" Type="http://schemas.openxmlformats.org/officeDocument/2006/relationships/image" Target="../media/image816.png"/><Relationship Id="rId839" Type="http://schemas.openxmlformats.org/officeDocument/2006/relationships/customXml" Target="../ink/ink468.xml"/><Relationship Id="rId173" Type="http://schemas.openxmlformats.org/officeDocument/2006/relationships/customXml" Target="../ink/ink133.xml"/><Relationship Id="rId380" Type="http://schemas.openxmlformats.org/officeDocument/2006/relationships/image" Target="../media/image638.png"/><Relationship Id="rId601" Type="http://schemas.openxmlformats.org/officeDocument/2006/relationships/customXml" Target="../ink/ink348.xml"/><Relationship Id="rId240" Type="http://schemas.openxmlformats.org/officeDocument/2006/relationships/image" Target="../media/image569.png"/><Relationship Id="rId478" Type="http://schemas.openxmlformats.org/officeDocument/2006/relationships/image" Target="../media/image687.png"/><Relationship Id="rId685" Type="http://schemas.openxmlformats.org/officeDocument/2006/relationships/image" Target="../media/image788.png"/><Relationship Id="rId892" Type="http://schemas.openxmlformats.org/officeDocument/2006/relationships/customXml" Target="../ink/ink495.xml"/><Relationship Id="rId906" Type="http://schemas.openxmlformats.org/officeDocument/2006/relationships/customXml" Target="../ink/ink502.xml"/><Relationship Id="rId35" Type="http://schemas.openxmlformats.org/officeDocument/2006/relationships/customXml" Target="../ink/ink64.xml"/><Relationship Id="rId100" Type="http://schemas.openxmlformats.org/officeDocument/2006/relationships/image" Target="../media/image501.png"/><Relationship Id="rId338" Type="http://schemas.openxmlformats.org/officeDocument/2006/relationships/image" Target="../media/image618.png"/><Relationship Id="rId545" Type="http://schemas.openxmlformats.org/officeDocument/2006/relationships/customXml" Target="../ink/ink319.xml"/><Relationship Id="rId752" Type="http://schemas.openxmlformats.org/officeDocument/2006/relationships/customXml" Target="../ink/ink424.xml"/><Relationship Id="rId184" Type="http://schemas.openxmlformats.org/officeDocument/2006/relationships/image" Target="../media/image542.png"/><Relationship Id="rId391" Type="http://schemas.openxmlformats.org/officeDocument/2006/relationships/customXml" Target="../ink/ink242.xml"/><Relationship Id="rId405" Type="http://schemas.openxmlformats.org/officeDocument/2006/relationships/customXml" Target="../ink/ink249.xml"/><Relationship Id="rId612" Type="http://schemas.openxmlformats.org/officeDocument/2006/relationships/image" Target="../media/image753.png"/><Relationship Id="rId251" Type="http://schemas.openxmlformats.org/officeDocument/2006/relationships/customXml" Target="../ink/ink172.xml"/><Relationship Id="rId489" Type="http://schemas.openxmlformats.org/officeDocument/2006/relationships/customXml" Target="../ink/ink291.xml"/><Relationship Id="rId696" Type="http://schemas.openxmlformats.org/officeDocument/2006/relationships/customXml" Target="../ink/ink396.xml"/><Relationship Id="rId917" Type="http://schemas.openxmlformats.org/officeDocument/2006/relationships/image" Target="../media/image903.png"/><Relationship Id="rId46" Type="http://schemas.openxmlformats.org/officeDocument/2006/relationships/image" Target="../media/image474.png"/><Relationship Id="rId349" Type="http://schemas.openxmlformats.org/officeDocument/2006/relationships/customXml" Target="../ink/ink221.xml"/><Relationship Id="rId556" Type="http://schemas.openxmlformats.org/officeDocument/2006/relationships/image" Target="../media/image726.png"/><Relationship Id="rId763" Type="http://schemas.openxmlformats.org/officeDocument/2006/relationships/image" Target="../media/image827.png"/><Relationship Id="rId111" Type="http://schemas.openxmlformats.org/officeDocument/2006/relationships/customXml" Target="../ink/ink102.xml"/><Relationship Id="rId195" Type="http://schemas.openxmlformats.org/officeDocument/2006/relationships/customXml" Target="../ink/ink144.xml"/><Relationship Id="rId209" Type="http://schemas.openxmlformats.org/officeDocument/2006/relationships/customXml" Target="../ink/ink151.xml"/><Relationship Id="rId416" Type="http://schemas.openxmlformats.org/officeDocument/2006/relationships/image" Target="../media/image656.png"/><Relationship Id="rId623" Type="http://schemas.openxmlformats.org/officeDocument/2006/relationships/customXml" Target="../ink/ink359.xml"/><Relationship Id="rId830" Type="http://schemas.openxmlformats.org/officeDocument/2006/relationships/image" Target="../media/image860.png"/><Relationship Id="rId57" Type="http://schemas.openxmlformats.org/officeDocument/2006/relationships/customXml" Target="../ink/ink75.xml"/><Relationship Id="rId262" Type="http://schemas.openxmlformats.org/officeDocument/2006/relationships/image" Target="../media/image580.png"/><Relationship Id="rId567" Type="http://schemas.openxmlformats.org/officeDocument/2006/relationships/customXml" Target="../ink/ink330.xml"/><Relationship Id="rId122" Type="http://schemas.openxmlformats.org/officeDocument/2006/relationships/image" Target="../media/image512.png"/><Relationship Id="rId774" Type="http://schemas.openxmlformats.org/officeDocument/2006/relationships/customXml" Target="../ink/ink435.xml"/><Relationship Id="rId427" Type="http://schemas.openxmlformats.org/officeDocument/2006/relationships/customXml" Target="../ink/ink260.xml"/><Relationship Id="rId634" Type="http://schemas.openxmlformats.org/officeDocument/2006/relationships/image" Target="../media/image764.png"/><Relationship Id="rId841" Type="http://schemas.openxmlformats.org/officeDocument/2006/relationships/customXml" Target="../ink/ink469.xml"/><Relationship Id="rId273" Type="http://schemas.openxmlformats.org/officeDocument/2006/relationships/customXml" Target="../ink/ink183.xml"/><Relationship Id="rId480" Type="http://schemas.openxmlformats.org/officeDocument/2006/relationships/image" Target="../media/image688.png"/><Relationship Id="rId701" Type="http://schemas.openxmlformats.org/officeDocument/2006/relationships/image" Target="../media/image796.png"/><Relationship Id="rId68" Type="http://schemas.openxmlformats.org/officeDocument/2006/relationships/image" Target="../media/image485.png"/><Relationship Id="rId133" Type="http://schemas.openxmlformats.org/officeDocument/2006/relationships/customXml" Target="../ink/ink113.xml"/><Relationship Id="rId340" Type="http://schemas.openxmlformats.org/officeDocument/2006/relationships/image" Target="../media/image619.png"/><Relationship Id="rId578" Type="http://schemas.openxmlformats.org/officeDocument/2006/relationships/image" Target="../media/image737.png"/><Relationship Id="rId785" Type="http://schemas.openxmlformats.org/officeDocument/2006/relationships/image" Target="../media/image838.png"/><Relationship Id="rId200" Type="http://schemas.openxmlformats.org/officeDocument/2006/relationships/image" Target="../media/image550.png"/><Relationship Id="rId438" Type="http://schemas.openxmlformats.org/officeDocument/2006/relationships/image" Target="../media/image667.png"/><Relationship Id="rId645" Type="http://schemas.openxmlformats.org/officeDocument/2006/relationships/customXml" Target="../ink/ink370.xml"/><Relationship Id="rId852" Type="http://schemas.openxmlformats.org/officeDocument/2006/relationships/image" Target="../media/image871.png"/><Relationship Id="rId284" Type="http://schemas.openxmlformats.org/officeDocument/2006/relationships/image" Target="../media/image591.png"/><Relationship Id="rId491" Type="http://schemas.openxmlformats.org/officeDocument/2006/relationships/customXml" Target="../ink/ink292.xml"/><Relationship Id="rId505" Type="http://schemas.openxmlformats.org/officeDocument/2006/relationships/customXml" Target="../ink/ink299.xml"/><Relationship Id="rId712" Type="http://schemas.openxmlformats.org/officeDocument/2006/relationships/customXml" Target="../ink/ink404.xml"/><Relationship Id="rId79" Type="http://schemas.openxmlformats.org/officeDocument/2006/relationships/customXml" Target="../ink/ink86.xml"/><Relationship Id="rId144" Type="http://schemas.openxmlformats.org/officeDocument/2006/relationships/image" Target="../media/image523.png"/><Relationship Id="rId589" Type="http://schemas.openxmlformats.org/officeDocument/2006/relationships/customXml" Target="../ink/ink341.xml"/><Relationship Id="rId796" Type="http://schemas.openxmlformats.org/officeDocument/2006/relationships/customXml" Target="../ink/ink446.xml"/><Relationship Id="rId351" Type="http://schemas.openxmlformats.org/officeDocument/2006/relationships/customXml" Target="../ink/ink222.xml"/><Relationship Id="rId449" Type="http://schemas.openxmlformats.org/officeDocument/2006/relationships/customXml" Target="../ink/ink271.xml"/><Relationship Id="rId656" Type="http://schemas.openxmlformats.org/officeDocument/2006/relationships/image" Target="../media/image775.png"/><Relationship Id="rId863" Type="http://schemas.openxmlformats.org/officeDocument/2006/relationships/customXml" Target="../ink/ink480.xml"/><Relationship Id="rId211" Type="http://schemas.openxmlformats.org/officeDocument/2006/relationships/customXml" Target="../ink/ink152.xml"/><Relationship Id="rId295" Type="http://schemas.openxmlformats.org/officeDocument/2006/relationships/customXml" Target="../ink/ink194.xml"/><Relationship Id="rId309" Type="http://schemas.openxmlformats.org/officeDocument/2006/relationships/customXml" Target="../ink/ink201.xml"/><Relationship Id="rId516" Type="http://schemas.openxmlformats.org/officeDocument/2006/relationships/image" Target="../media/image706.png"/><Relationship Id="rId723" Type="http://schemas.openxmlformats.org/officeDocument/2006/relationships/image" Target="../media/image807.png"/><Relationship Id="rId155" Type="http://schemas.openxmlformats.org/officeDocument/2006/relationships/customXml" Target="../ink/ink124.xml"/><Relationship Id="rId197" Type="http://schemas.openxmlformats.org/officeDocument/2006/relationships/customXml" Target="../ink/ink145.xml"/><Relationship Id="rId362" Type="http://schemas.openxmlformats.org/officeDocument/2006/relationships/image" Target="../media/image629.png"/><Relationship Id="rId418" Type="http://schemas.openxmlformats.org/officeDocument/2006/relationships/image" Target="../media/image657.png"/><Relationship Id="rId625" Type="http://schemas.openxmlformats.org/officeDocument/2006/relationships/customXml" Target="../ink/ink360.xml"/><Relationship Id="rId832" Type="http://schemas.openxmlformats.org/officeDocument/2006/relationships/image" Target="../media/image861.png"/><Relationship Id="rId222" Type="http://schemas.openxmlformats.org/officeDocument/2006/relationships/image" Target="../media/image561.png"/><Relationship Id="rId264" Type="http://schemas.openxmlformats.org/officeDocument/2006/relationships/image" Target="../media/image581.png"/><Relationship Id="rId471" Type="http://schemas.openxmlformats.org/officeDocument/2006/relationships/customXml" Target="../ink/ink282.xml"/><Relationship Id="rId667" Type="http://schemas.openxmlformats.org/officeDocument/2006/relationships/image" Target="../media/image779.png"/><Relationship Id="rId874" Type="http://schemas.openxmlformats.org/officeDocument/2006/relationships/image" Target="../media/image882.png"/><Relationship Id="rId17" Type="http://schemas.openxmlformats.org/officeDocument/2006/relationships/customXml" Target="../ink/ink55.xml"/><Relationship Id="rId59" Type="http://schemas.openxmlformats.org/officeDocument/2006/relationships/customXml" Target="../ink/ink76.xml"/><Relationship Id="rId124" Type="http://schemas.openxmlformats.org/officeDocument/2006/relationships/image" Target="../media/image513.png"/><Relationship Id="rId527" Type="http://schemas.openxmlformats.org/officeDocument/2006/relationships/customXml" Target="../ink/ink310.xml"/><Relationship Id="rId569" Type="http://schemas.openxmlformats.org/officeDocument/2006/relationships/customXml" Target="../ink/ink331.xml"/><Relationship Id="rId734" Type="http://schemas.openxmlformats.org/officeDocument/2006/relationships/customXml" Target="../ink/ink415.xml"/><Relationship Id="rId776" Type="http://schemas.openxmlformats.org/officeDocument/2006/relationships/customXml" Target="../ink/ink436.xml"/><Relationship Id="rId70" Type="http://schemas.openxmlformats.org/officeDocument/2006/relationships/image" Target="../media/image486.png"/><Relationship Id="rId166" Type="http://schemas.openxmlformats.org/officeDocument/2006/relationships/image" Target="../media/image533.png"/><Relationship Id="rId331" Type="http://schemas.openxmlformats.org/officeDocument/2006/relationships/customXml" Target="../ink/ink212.xml"/><Relationship Id="rId373" Type="http://schemas.openxmlformats.org/officeDocument/2006/relationships/customXml" Target="../ink/ink233.xml"/><Relationship Id="rId429" Type="http://schemas.openxmlformats.org/officeDocument/2006/relationships/customXml" Target="../ink/ink261.xml"/><Relationship Id="rId580" Type="http://schemas.openxmlformats.org/officeDocument/2006/relationships/image" Target="../media/image738.png"/><Relationship Id="rId636" Type="http://schemas.openxmlformats.org/officeDocument/2006/relationships/image" Target="../media/image765.png"/><Relationship Id="rId801" Type="http://schemas.openxmlformats.org/officeDocument/2006/relationships/image" Target="../media/image84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63.xml"/><Relationship Id="rId440" Type="http://schemas.openxmlformats.org/officeDocument/2006/relationships/image" Target="../media/image668.png"/><Relationship Id="rId678" Type="http://schemas.openxmlformats.org/officeDocument/2006/relationships/customXml" Target="../ink/ink387.xml"/><Relationship Id="rId843" Type="http://schemas.openxmlformats.org/officeDocument/2006/relationships/customXml" Target="../ink/ink470.xml"/><Relationship Id="rId885" Type="http://schemas.openxmlformats.org/officeDocument/2006/relationships/image" Target="../media/image887.png"/><Relationship Id="rId28" Type="http://schemas.openxmlformats.org/officeDocument/2006/relationships/image" Target="../media/image465.png"/><Relationship Id="rId275" Type="http://schemas.openxmlformats.org/officeDocument/2006/relationships/customXml" Target="../ink/ink184.xml"/><Relationship Id="rId300" Type="http://schemas.openxmlformats.org/officeDocument/2006/relationships/image" Target="../media/image599.png"/><Relationship Id="rId482" Type="http://schemas.openxmlformats.org/officeDocument/2006/relationships/image" Target="../media/image689.png"/><Relationship Id="rId538" Type="http://schemas.openxmlformats.org/officeDocument/2006/relationships/image" Target="../media/image717.png"/><Relationship Id="rId703" Type="http://schemas.openxmlformats.org/officeDocument/2006/relationships/image" Target="../media/image797.png"/><Relationship Id="rId745" Type="http://schemas.openxmlformats.org/officeDocument/2006/relationships/image" Target="../media/image818.png"/><Relationship Id="rId910" Type="http://schemas.openxmlformats.org/officeDocument/2006/relationships/customXml" Target="../ink/ink504.xml"/><Relationship Id="rId81" Type="http://schemas.openxmlformats.org/officeDocument/2006/relationships/customXml" Target="../ink/ink87.xml"/><Relationship Id="rId135" Type="http://schemas.openxmlformats.org/officeDocument/2006/relationships/customXml" Target="../ink/ink114.xml"/><Relationship Id="rId177" Type="http://schemas.openxmlformats.org/officeDocument/2006/relationships/customXml" Target="../ink/ink135.xml"/><Relationship Id="rId342" Type="http://schemas.openxmlformats.org/officeDocument/2006/relationships/image" Target="../media/image620.png"/><Relationship Id="rId384" Type="http://schemas.openxmlformats.org/officeDocument/2006/relationships/image" Target="../media/image640.png"/><Relationship Id="rId591" Type="http://schemas.openxmlformats.org/officeDocument/2006/relationships/customXml" Target="../ink/ink342.xml"/><Relationship Id="rId605" Type="http://schemas.openxmlformats.org/officeDocument/2006/relationships/customXml" Target="../ink/ink350.xml"/><Relationship Id="rId787" Type="http://schemas.openxmlformats.org/officeDocument/2006/relationships/image" Target="../media/image839.png"/><Relationship Id="rId812" Type="http://schemas.openxmlformats.org/officeDocument/2006/relationships/customXml" Target="../ink/ink454.xml"/><Relationship Id="rId202" Type="http://schemas.openxmlformats.org/officeDocument/2006/relationships/image" Target="../media/image551.png"/><Relationship Id="rId244" Type="http://schemas.openxmlformats.org/officeDocument/2006/relationships/image" Target="../media/image571.png"/><Relationship Id="rId647" Type="http://schemas.openxmlformats.org/officeDocument/2006/relationships/customXml" Target="../ink/ink371.xml"/><Relationship Id="rId689" Type="http://schemas.openxmlformats.org/officeDocument/2006/relationships/image" Target="../media/image790.png"/><Relationship Id="rId854" Type="http://schemas.openxmlformats.org/officeDocument/2006/relationships/image" Target="../media/image872.png"/><Relationship Id="rId896" Type="http://schemas.openxmlformats.org/officeDocument/2006/relationships/customXml" Target="../ink/ink497.xml"/><Relationship Id="rId39" Type="http://schemas.openxmlformats.org/officeDocument/2006/relationships/customXml" Target="../ink/ink66.xml"/><Relationship Id="rId286" Type="http://schemas.openxmlformats.org/officeDocument/2006/relationships/image" Target="../media/image592.png"/><Relationship Id="rId451" Type="http://schemas.openxmlformats.org/officeDocument/2006/relationships/customXml" Target="../ink/ink272.xml"/><Relationship Id="rId493" Type="http://schemas.openxmlformats.org/officeDocument/2006/relationships/customXml" Target="../ink/ink293.xml"/><Relationship Id="rId507" Type="http://schemas.openxmlformats.org/officeDocument/2006/relationships/customXml" Target="../ink/ink300.xml"/><Relationship Id="rId549" Type="http://schemas.openxmlformats.org/officeDocument/2006/relationships/customXml" Target="../ink/ink321.xml"/><Relationship Id="rId714" Type="http://schemas.openxmlformats.org/officeDocument/2006/relationships/customXml" Target="../ink/ink405.xml"/><Relationship Id="rId756" Type="http://schemas.openxmlformats.org/officeDocument/2006/relationships/customXml" Target="../ink/ink426.xml"/><Relationship Id="rId921" Type="http://schemas.openxmlformats.org/officeDocument/2006/relationships/image" Target="../media/image905.png"/><Relationship Id="rId50" Type="http://schemas.openxmlformats.org/officeDocument/2006/relationships/image" Target="../media/image476.png"/><Relationship Id="rId104" Type="http://schemas.openxmlformats.org/officeDocument/2006/relationships/image" Target="../media/image503.png"/><Relationship Id="rId146" Type="http://schemas.openxmlformats.org/officeDocument/2006/relationships/image" Target="../media/image524.png"/><Relationship Id="rId188" Type="http://schemas.openxmlformats.org/officeDocument/2006/relationships/image" Target="../media/image544.png"/><Relationship Id="rId311" Type="http://schemas.openxmlformats.org/officeDocument/2006/relationships/customXml" Target="../ink/ink202.xml"/><Relationship Id="rId353" Type="http://schemas.openxmlformats.org/officeDocument/2006/relationships/customXml" Target="../ink/ink223.xml"/><Relationship Id="rId395" Type="http://schemas.openxmlformats.org/officeDocument/2006/relationships/customXml" Target="../ink/ink244.xml"/><Relationship Id="rId409" Type="http://schemas.openxmlformats.org/officeDocument/2006/relationships/customXml" Target="../ink/ink251.xml"/><Relationship Id="rId560" Type="http://schemas.openxmlformats.org/officeDocument/2006/relationships/image" Target="../media/image728.png"/><Relationship Id="rId798" Type="http://schemas.openxmlformats.org/officeDocument/2006/relationships/customXml" Target="../ink/ink447.xml"/><Relationship Id="rId92" Type="http://schemas.openxmlformats.org/officeDocument/2006/relationships/image" Target="../media/image497.png"/><Relationship Id="rId213" Type="http://schemas.openxmlformats.org/officeDocument/2006/relationships/customXml" Target="../ink/ink153.xml"/><Relationship Id="rId420" Type="http://schemas.openxmlformats.org/officeDocument/2006/relationships/image" Target="../media/image658.png"/><Relationship Id="rId616" Type="http://schemas.openxmlformats.org/officeDocument/2006/relationships/image" Target="../media/image755.png"/><Relationship Id="rId658" Type="http://schemas.openxmlformats.org/officeDocument/2006/relationships/image" Target="../media/image776.png"/><Relationship Id="rId823" Type="http://schemas.openxmlformats.org/officeDocument/2006/relationships/customXml" Target="../ink/ink460.xml"/><Relationship Id="rId865" Type="http://schemas.openxmlformats.org/officeDocument/2006/relationships/customXml" Target="../ink/ink481.xml"/><Relationship Id="rId255" Type="http://schemas.openxmlformats.org/officeDocument/2006/relationships/customXml" Target="../ink/ink174.xml"/><Relationship Id="rId297" Type="http://schemas.openxmlformats.org/officeDocument/2006/relationships/customXml" Target="../ink/ink195.xml"/><Relationship Id="rId462" Type="http://schemas.openxmlformats.org/officeDocument/2006/relationships/image" Target="../media/image679.png"/><Relationship Id="rId518" Type="http://schemas.openxmlformats.org/officeDocument/2006/relationships/image" Target="../media/image707.png"/><Relationship Id="rId725" Type="http://schemas.openxmlformats.org/officeDocument/2006/relationships/image" Target="../media/image808.png"/><Relationship Id="rId115" Type="http://schemas.openxmlformats.org/officeDocument/2006/relationships/customXml" Target="../ink/ink104.xml"/><Relationship Id="rId157" Type="http://schemas.openxmlformats.org/officeDocument/2006/relationships/customXml" Target="../ink/ink125.xml"/><Relationship Id="rId322" Type="http://schemas.openxmlformats.org/officeDocument/2006/relationships/image" Target="../media/image610.png"/><Relationship Id="rId364" Type="http://schemas.openxmlformats.org/officeDocument/2006/relationships/image" Target="../media/image630.png"/><Relationship Id="rId767" Type="http://schemas.openxmlformats.org/officeDocument/2006/relationships/image" Target="../media/image829.png"/><Relationship Id="rId61" Type="http://schemas.openxmlformats.org/officeDocument/2006/relationships/customXml" Target="../ink/ink77.xml"/><Relationship Id="rId199" Type="http://schemas.openxmlformats.org/officeDocument/2006/relationships/customXml" Target="../ink/ink146.xml"/><Relationship Id="rId571" Type="http://schemas.openxmlformats.org/officeDocument/2006/relationships/customXml" Target="../ink/ink332.xml"/><Relationship Id="rId627" Type="http://schemas.openxmlformats.org/officeDocument/2006/relationships/customXml" Target="../ink/ink361.xml"/><Relationship Id="rId669" Type="http://schemas.openxmlformats.org/officeDocument/2006/relationships/image" Target="../media/image780.png"/><Relationship Id="rId834" Type="http://schemas.openxmlformats.org/officeDocument/2006/relationships/image" Target="../media/image862.png"/><Relationship Id="rId876" Type="http://schemas.openxmlformats.org/officeDocument/2006/relationships/image" Target="../media/image883.png"/><Relationship Id="rId19" Type="http://schemas.openxmlformats.org/officeDocument/2006/relationships/customXml" Target="../ink/ink56.xml"/><Relationship Id="rId224" Type="http://schemas.openxmlformats.org/officeDocument/2006/relationships/image" Target="../media/image562.png"/><Relationship Id="rId266" Type="http://schemas.openxmlformats.org/officeDocument/2006/relationships/image" Target="../media/image582.png"/><Relationship Id="rId431" Type="http://schemas.openxmlformats.org/officeDocument/2006/relationships/customXml" Target="../ink/ink262.xml"/><Relationship Id="rId473" Type="http://schemas.openxmlformats.org/officeDocument/2006/relationships/customXml" Target="../ink/ink283.xml"/><Relationship Id="rId529" Type="http://schemas.openxmlformats.org/officeDocument/2006/relationships/customXml" Target="../ink/ink311.xml"/><Relationship Id="rId680" Type="http://schemas.openxmlformats.org/officeDocument/2006/relationships/customXml" Target="../ink/ink388.xml"/><Relationship Id="rId736" Type="http://schemas.openxmlformats.org/officeDocument/2006/relationships/customXml" Target="../ink/ink416.xml"/><Relationship Id="rId901" Type="http://schemas.openxmlformats.org/officeDocument/2006/relationships/image" Target="../media/image895.png"/><Relationship Id="rId30" Type="http://schemas.openxmlformats.org/officeDocument/2006/relationships/image" Target="../media/image466.png"/><Relationship Id="rId126" Type="http://schemas.openxmlformats.org/officeDocument/2006/relationships/image" Target="../media/image514.png"/><Relationship Id="rId168" Type="http://schemas.openxmlformats.org/officeDocument/2006/relationships/image" Target="../media/image534.png"/><Relationship Id="rId333" Type="http://schemas.openxmlformats.org/officeDocument/2006/relationships/customXml" Target="../ink/ink213.xml"/><Relationship Id="rId540" Type="http://schemas.openxmlformats.org/officeDocument/2006/relationships/image" Target="../media/image718.png"/><Relationship Id="rId778" Type="http://schemas.openxmlformats.org/officeDocument/2006/relationships/customXml" Target="../ink/ink437.xml"/><Relationship Id="rId72" Type="http://schemas.openxmlformats.org/officeDocument/2006/relationships/image" Target="../media/image487.png"/><Relationship Id="rId375" Type="http://schemas.openxmlformats.org/officeDocument/2006/relationships/customXml" Target="../ink/ink234.xml"/><Relationship Id="rId582" Type="http://schemas.openxmlformats.org/officeDocument/2006/relationships/image" Target="../media/image739.png"/><Relationship Id="rId638" Type="http://schemas.openxmlformats.org/officeDocument/2006/relationships/image" Target="../media/image766.png"/><Relationship Id="rId803" Type="http://schemas.openxmlformats.org/officeDocument/2006/relationships/image" Target="../media/image847.png"/><Relationship Id="rId845" Type="http://schemas.openxmlformats.org/officeDocument/2006/relationships/customXml" Target="../ink/ink471.xml"/><Relationship Id="rId3" Type="http://schemas.openxmlformats.org/officeDocument/2006/relationships/customXml" Target="../ink/ink48.xml"/><Relationship Id="rId235" Type="http://schemas.openxmlformats.org/officeDocument/2006/relationships/customXml" Target="../ink/ink164.xml"/><Relationship Id="rId277" Type="http://schemas.openxmlformats.org/officeDocument/2006/relationships/customXml" Target="../ink/ink185.xml"/><Relationship Id="rId400" Type="http://schemas.openxmlformats.org/officeDocument/2006/relationships/image" Target="../media/image648.png"/><Relationship Id="rId442" Type="http://schemas.openxmlformats.org/officeDocument/2006/relationships/image" Target="../media/image669.png"/><Relationship Id="rId484" Type="http://schemas.openxmlformats.org/officeDocument/2006/relationships/image" Target="../media/image690.png"/><Relationship Id="rId705" Type="http://schemas.openxmlformats.org/officeDocument/2006/relationships/image" Target="../media/image798.png"/><Relationship Id="rId887" Type="http://schemas.openxmlformats.org/officeDocument/2006/relationships/image" Target="../media/image888.png"/><Relationship Id="rId137" Type="http://schemas.openxmlformats.org/officeDocument/2006/relationships/customXml" Target="../ink/ink115.xml"/><Relationship Id="rId302" Type="http://schemas.openxmlformats.org/officeDocument/2006/relationships/image" Target="../media/image600.png"/><Relationship Id="rId344" Type="http://schemas.openxmlformats.org/officeDocument/2006/relationships/image" Target="../media/image621.png"/><Relationship Id="rId691" Type="http://schemas.openxmlformats.org/officeDocument/2006/relationships/image" Target="../media/image791.png"/><Relationship Id="rId747" Type="http://schemas.openxmlformats.org/officeDocument/2006/relationships/image" Target="../media/image819.png"/><Relationship Id="rId789" Type="http://schemas.openxmlformats.org/officeDocument/2006/relationships/image" Target="../media/image840.png"/><Relationship Id="rId912" Type="http://schemas.openxmlformats.org/officeDocument/2006/relationships/customXml" Target="../ink/ink505.xml"/><Relationship Id="rId41" Type="http://schemas.openxmlformats.org/officeDocument/2006/relationships/customXml" Target="../ink/ink67.xml"/><Relationship Id="rId83" Type="http://schemas.openxmlformats.org/officeDocument/2006/relationships/customXml" Target="../ink/ink88.xml"/><Relationship Id="rId179" Type="http://schemas.openxmlformats.org/officeDocument/2006/relationships/customXml" Target="../ink/ink136.xml"/><Relationship Id="rId386" Type="http://schemas.openxmlformats.org/officeDocument/2006/relationships/image" Target="../media/image641.png"/><Relationship Id="rId551" Type="http://schemas.openxmlformats.org/officeDocument/2006/relationships/customXml" Target="../ink/ink322.xml"/><Relationship Id="rId593" Type="http://schemas.openxmlformats.org/officeDocument/2006/relationships/customXml" Target="../ink/ink344.xml"/><Relationship Id="rId607" Type="http://schemas.openxmlformats.org/officeDocument/2006/relationships/customXml" Target="../ink/ink351.xml"/><Relationship Id="rId649" Type="http://schemas.openxmlformats.org/officeDocument/2006/relationships/customXml" Target="../ink/ink372.xml"/><Relationship Id="rId814" Type="http://schemas.openxmlformats.org/officeDocument/2006/relationships/customXml" Target="../ink/ink455.xml"/><Relationship Id="rId856" Type="http://schemas.openxmlformats.org/officeDocument/2006/relationships/image" Target="../media/image873.png"/><Relationship Id="rId190" Type="http://schemas.openxmlformats.org/officeDocument/2006/relationships/image" Target="../media/image545.png"/><Relationship Id="rId204" Type="http://schemas.openxmlformats.org/officeDocument/2006/relationships/image" Target="../media/image552.png"/><Relationship Id="rId246" Type="http://schemas.openxmlformats.org/officeDocument/2006/relationships/image" Target="../media/image572.png"/><Relationship Id="rId288" Type="http://schemas.openxmlformats.org/officeDocument/2006/relationships/image" Target="../media/image593.png"/><Relationship Id="rId411" Type="http://schemas.openxmlformats.org/officeDocument/2006/relationships/customXml" Target="../ink/ink252.xml"/><Relationship Id="rId453" Type="http://schemas.openxmlformats.org/officeDocument/2006/relationships/customXml" Target="../ink/ink273.xml"/><Relationship Id="rId509" Type="http://schemas.openxmlformats.org/officeDocument/2006/relationships/customXml" Target="../ink/ink301.xml"/><Relationship Id="rId660" Type="http://schemas.openxmlformats.org/officeDocument/2006/relationships/image" Target="../media/image777.png"/><Relationship Id="rId898" Type="http://schemas.openxmlformats.org/officeDocument/2006/relationships/customXml" Target="../ink/ink498.xml"/><Relationship Id="rId106" Type="http://schemas.openxmlformats.org/officeDocument/2006/relationships/image" Target="../media/image504.png"/><Relationship Id="rId313" Type="http://schemas.openxmlformats.org/officeDocument/2006/relationships/customXml" Target="../ink/ink203.xml"/><Relationship Id="rId495" Type="http://schemas.openxmlformats.org/officeDocument/2006/relationships/customXml" Target="../ink/ink294.xml"/><Relationship Id="rId716" Type="http://schemas.openxmlformats.org/officeDocument/2006/relationships/customXml" Target="../ink/ink406.xml"/><Relationship Id="rId758" Type="http://schemas.openxmlformats.org/officeDocument/2006/relationships/customXml" Target="../ink/ink427.xml"/><Relationship Id="rId923" Type="http://schemas.openxmlformats.org/officeDocument/2006/relationships/image" Target="../media/image906.png"/><Relationship Id="rId10" Type="http://schemas.openxmlformats.org/officeDocument/2006/relationships/image" Target="../media/image456.png"/><Relationship Id="rId52" Type="http://schemas.openxmlformats.org/officeDocument/2006/relationships/image" Target="../media/image477.png"/><Relationship Id="rId94" Type="http://schemas.openxmlformats.org/officeDocument/2006/relationships/image" Target="../media/image498.png"/><Relationship Id="rId148" Type="http://schemas.openxmlformats.org/officeDocument/2006/relationships/image" Target="../media/image525.png"/><Relationship Id="rId355" Type="http://schemas.openxmlformats.org/officeDocument/2006/relationships/customXml" Target="../ink/ink224.xml"/><Relationship Id="rId397" Type="http://schemas.openxmlformats.org/officeDocument/2006/relationships/customXml" Target="../ink/ink245.xml"/><Relationship Id="rId520" Type="http://schemas.openxmlformats.org/officeDocument/2006/relationships/image" Target="../media/image708.png"/><Relationship Id="rId562" Type="http://schemas.openxmlformats.org/officeDocument/2006/relationships/image" Target="../media/image729.png"/><Relationship Id="rId618" Type="http://schemas.openxmlformats.org/officeDocument/2006/relationships/image" Target="../media/image756.png"/><Relationship Id="rId825" Type="http://schemas.openxmlformats.org/officeDocument/2006/relationships/customXml" Target="../ink/ink461.xml"/><Relationship Id="rId215" Type="http://schemas.openxmlformats.org/officeDocument/2006/relationships/customXml" Target="../ink/ink154.xml"/><Relationship Id="rId257" Type="http://schemas.openxmlformats.org/officeDocument/2006/relationships/customXml" Target="../ink/ink175.xml"/><Relationship Id="rId422" Type="http://schemas.openxmlformats.org/officeDocument/2006/relationships/image" Target="../media/image659.png"/><Relationship Id="rId464" Type="http://schemas.openxmlformats.org/officeDocument/2006/relationships/image" Target="../media/image680.png"/><Relationship Id="rId867" Type="http://schemas.openxmlformats.org/officeDocument/2006/relationships/customXml" Target="../ink/ink482.xml"/><Relationship Id="rId299" Type="http://schemas.openxmlformats.org/officeDocument/2006/relationships/customXml" Target="../ink/ink196.xml"/><Relationship Id="rId727" Type="http://schemas.openxmlformats.org/officeDocument/2006/relationships/image" Target="../media/image809.png"/><Relationship Id="rId63" Type="http://schemas.openxmlformats.org/officeDocument/2006/relationships/customXml" Target="../ink/ink78.xml"/><Relationship Id="rId159" Type="http://schemas.openxmlformats.org/officeDocument/2006/relationships/customXml" Target="../ink/ink126.xml"/><Relationship Id="rId366" Type="http://schemas.openxmlformats.org/officeDocument/2006/relationships/image" Target="../media/image631.png"/><Relationship Id="rId573" Type="http://schemas.openxmlformats.org/officeDocument/2006/relationships/customXml" Target="../ink/ink333.xml"/><Relationship Id="rId780" Type="http://schemas.openxmlformats.org/officeDocument/2006/relationships/customXml" Target="../ink/ink438.xml"/><Relationship Id="rId226" Type="http://schemas.openxmlformats.org/officeDocument/2006/relationships/image" Target="../media/image563.png"/><Relationship Id="rId433" Type="http://schemas.openxmlformats.org/officeDocument/2006/relationships/customXml" Target="../ink/ink263.xml"/><Relationship Id="rId878" Type="http://schemas.openxmlformats.org/officeDocument/2006/relationships/customXml" Target="../ink/ink488.xml"/><Relationship Id="rId640" Type="http://schemas.openxmlformats.org/officeDocument/2006/relationships/image" Target="../media/image767.png"/><Relationship Id="rId738" Type="http://schemas.openxmlformats.org/officeDocument/2006/relationships/customXml" Target="../ink/ink417.xml"/><Relationship Id="rId74" Type="http://schemas.openxmlformats.org/officeDocument/2006/relationships/image" Target="../media/image488.png"/><Relationship Id="rId377" Type="http://schemas.openxmlformats.org/officeDocument/2006/relationships/customXml" Target="../ink/ink235.xml"/><Relationship Id="rId500" Type="http://schemas.openxmlformats.org/officeDocument/2006/relationships/image" Target="../media/image698.png"/><Relationship Id="rId584" Type="http://schemas.openxmlformats.org/officeDocument/2006/relationships/image" Target="../media/image740.png"/><Relationship Id="rId805" Type="http://schemas.openxmlformats.org/officeDocument/2006/relationships/image" Target="../media/image848.png"/><Relationship Id="rId5" Type="http://schemas.openxmlformats.org/officeDocument/2006/relationships/customXml" Target="../ink/ink49.xml"/><Relationship Id="rId237" Type="http://schemas.openxmlformats.org/officeDocument/2006/relationships/customXml" Target="../ink/ink165.xml"/><Relationship Id="rId791" Type="http://schemas.openxmlformats.org/officeDocument/2006/relationships/image" Target="../media/image841.png"/><Relationship Id="rId889" Type="http://schemas.openxmlformats.org/officeDocument/2006/relationships/image" Target="../media/image889.png"/><Relationship Id="rId444" Type="http://schemas.openxmlformats.org/officeDocument/2006/relationships/image" Target="../media/image670.png"/><Relationship Id="rId651" Type="http://schemas.openxmlformats.org/officeDocument/2006/relationships/customXml" Target="../ink/ink373.xml"/><Relationship Id="rId749" Type="http://schemas.openxmlformats.org/officeDocument/2006/relationships/image" Target="../media/image820.png"/><Relationship Id="rId290" Type="http://schemas.openxmlformats.org/officeDocument/2006/relationships/image" Target="../media/image594.png"/><Relationship Id="rId304" Type="http://schemas.openxmlformats.org/officeDocument/2006/relationships/image" Target="../media/image601.png"/><Relationship Id="rId388" Type="http://schemas.openxmlformats.org/officeDocument/2006/relationships/image" Target="../media/image642.png"/><Relationship Id="rId511" Type="http://schemas.openxmlformats.org/officeDocument/2006/relationships/customXml" Target="../ink/ink302.xml"/><Relationship Id="rId609" Type="http://schemas.openxmlformats.org/officeDocument/2006/relationships/customXml" Target="../ink/ink352.xml"/><Relationship Id="rId85" Type="http://schemas.openxmlformats.org/officeDocument/2006/relationships/customXml" Target="../ink/ink89.xml"/><Relationship Id="rId150" Type="http://schemas.openxmlformats.org/officeDocument/2006/relationships/image" Target="../media/image526.png"/><Relationship Id="rId595" Type="http://schemas.openxmlformats.org/officeDocument/2006/relationships/customXml" Target="../ink/ink345.xml"/><Relationship Id="rId816" Type="http://schemas.openxmlformats.org/officeDocument/2006/relationships/customXml" Target="../ink/ink456.xml"/><Relationship Id="rId248" Type="http://schemas.openxmlformats.org/officeDocument/2006/relationships/image" Target="../media/image573.png"/><Relationship Id="rId455" Type="http://schemas.openxmlformats.org/officeDocument/2006/relationships/customXml" Target="../ink/ink274.xml"/><Relationship Id="rId662" Type="http://schemas.openxmlformats.org/officeDocument/2006/relationships/image" Target="../media/image1310.png"/><Relationship Id="rId12" Type="http://schemas.openxmlformats.org/officeDocument/2006/relationships/image" Target="../media/image457.png"/><Relationship Id="rId108" Type="http://schemas.openxmlformats.org/officeDocument/2006/relationships/image" Target="../media/image505.png"/><Relationship Id="rId315" Type="http://schemas.openxmlformats.org/officeDocument/2006/relationships/customXml" Target="../ink/ink204.xml"/><Relationship Id="rId522" Type="http://schemas.openxmlformats.org/officeDocument/2006/relationships/image" Target="../media/image709.png"/><Relationship Id="rId96" Type="http://schemas.openxmlformats.org/officeDocument/2006/relationships/image" Target="../media/image499.png"/><Relationship Id="rId161" Type="http://schemas.openxmlformats.org/officeDocument/2006/relationships/customXml" Target="../ink/ink127.xml"/><Relationship Id="rId399" Type="http://schemas.openxmlformats.org/officeDocument/2006/relationships/customXml" Target="../ink/ink246.xml"/><Relationship Id="rId827" Type="http://schemas.openxmlformats.org/officeDocument/2006/relationships/customXml" Target="../ink/ink462.xml"/><Relationship Id="rId259" Type="http://schemas.openxmlformats.org/officeDocument/2006/relationships/customXml" Target="../ink/ink176.xml"/><Relationship Id="rId466" Type="http://schemas.openxmlformats.org/officeDocument/2006/relationships/image" Target="../media/image681.png"/><Relationship Id="rId673" Type="http://schemas.openxmlformats.org/officeDocument/2006/relationships/image" Target="../media/image782.png"/><Relationship Id="rId880" Type="http://schemas.openxmlformats.org/officeDocument/2006/relationships/customXml" Target="../ink/ink489.xml"/><Relationship Id="rId23" Type="http://schemas.openxmlformats.org/officeDocument/2006/relationships/customXml" Target="../ink/ink58.xml"/><Relationship Id="rId119" Type="http://schemas.openxmlformats.org/officeDocument/2006/relationships/customXml" Target="../ink/ink106.xml"/><Relationship Id="rId326" Type="http://schemas.openxmlformats.org/officeDocument/2006/relationships/image" Target="../media/image612.png"/><Relationship Id="rId533" Type="http://schemas.openxmlformats.org/officeDocument/2006/relationships/customXml" Target="../ink/ink313.xml"/><Relationship Id="rId740" Type="http://schemas.openxmlformats.org/officeDocument/2006/relationships/customXml" Target="../ink/ink418.xml"/><Relationship Id="rId838" Type="http://schemas.openxmlformats.org/officeDocument/2006/relationships/image" Target="../media/image864.png"/><Relationship Id="rId172" Type="http://schemas.openxmlformats.org/officeDocument/2006/relationships/image" Target="../media/image536.png"/><Relationship Id="rId477" Type="http://schemas.openxmlformats.org/officeDocument/2006/relationships/customXml" Target="../ink/ink285.xml"/><Relationship Id="rId600" Type="http://schemas.openxmlformats.org/officeDocument/2006/relationships/image" Target="../media/image747.png"/><Relationship Id="rId684" Type="http://schemas.openxmlformats.org/officeDocument/2006/relationships/customXml" Target="../ink/ink390.xml"/><Relationship Id="rId337" Type="http://schemas.openxmlformats.org/officeDocument/2006/relationships/customXml" Target="../ink/ink215.xml"/><Relationship Id="rId891" Type="http://schemas.openxmlformats.org/officeDocument/2006/relationships/image" Target="../media/image890.png"/><Relationship Id="rId905" Type="http://schemas.openxmlformats.org/officeDocument/2006/relationships/image" Target="../media/image897.png"/><Relationship Id="rId34" Type="http://schemas.openxmlformats.org/officeDocument/2006/relationships/image" Target="../media/image468.png"/><Relationship Id="rId544" Type="http://schemas.openxmlformats.org/officeDocument/2006/relationships/image" Target="../media/image720.png"/><Relationship Id="rId751" Type="http://schemas.openxmlformats.org/officeDocument/2006/relationships/image" Target="../media/image821.png"/><Relationship Id="rId849" Type="http://schemas.openxmlformats.org/officeDocument/2006/relationships/customXml" Target="../ink/ink473.xml"/><Relationship Id="rId183" Type="http://schemas.openxmlformats.org/officeDocument/2006/relationships/customXml" Target="../ink/ink138.xml"/><Relationship Id="rId390" Type="http://schemas.openxmlformats.org/officeDocument/2006/relationships/image" Target="../media/image643.png"/><Relationship Id="rId404" Type="http://schemas.openxmlformats.org/officeDocument/2006/relationships/image" Target="../media/image650.png"/><Relationship Id="rId611" Type="http://schemas.openxmlformats.org/officeDocument/2006/relationships/customXml" Target="../ink/ink353.xml"/><Relationship Id="rId250" Type="http://schemas.openxmlformats.org/officeDocument/2006/relationships/image" Target="../media/image574.png"/><Relationship Id="rId488" Type="http://schemas.openxmlformats.org/officeDocument/2006/relationships/image" Target="../media/image692.png"/><Relationship Id="rId695" Type="http://schemas.openxmlformats.org/officeDocument/2006/relationships/image" Target="../media/image793.png"/><Relationship Id="rId709" Type="http://schemas.openxmlformats.org/officeDocument/2006/relationships/image" Target="../media/image800.png"/><Relationship Id="rId916" Type="http://schemas.openxmlformats.org/officeDocument/2006/relationships/customXml" Target="../ink/ink507.xml"/><Relationship Id="rId45" Type="http://schemas.openxmlformats.org/officeDocument/2006/relationships/customXml" Target="../ink/ink69.xml"/><Relationship Id="rId110" Type="http://schemas.openxmlformats.org/officeDocument/2006/relationships/image" Target="../media/image506.png"/><Relationship Id="rId348" Type="http://schemas.openxmlformats.org/officeDocument/2006/relationships/image" Target="../media/image623.png"/><Relationship Id="rId555" Type="http://schemas.openxmlformats.org/officeDocument/2006/relationships/customXml" Target="../ink/ink324.xml"/><Relationship Id="rId762" Type="http://schemas.openxmlformats.org/officeDocument/2006/relationships/customXml" Target="../ink/ink429.xml"/><Relationship Id="rId194" Type="http://schemas.openxmlformats.org/officeDocument/2006/relationships/image" Target="../media/image547.png"/><Relationship Id="rId208" Type="http://schemas.openxmlformats.org/officeDocument/2006/relationships/image" Target="../media/image554.png"/><Relationship Id="rId415" Type="http://schemas.openxmlformats.org/officeDocument/2006/relationships/customXml" Target="../ink/ink254.xml"/><Relationship Id="rId622" Type="http://schemas.openxmlformats.org/officeDocument/2006/relationships/image" Target="../media/image758.png"/><Relationship Id="rId261" Type="http://schemas.openxmlformats.org/officeDocument/2006/relationships/customXml" Target="../ink/ink177.xml"/><Relationship Id="rId499" Type="http://schemas.openxmlformats.org/officeDocument/2006/relationships/customXml" Target="../ink/ink296.xml"/><Relationship Id="rId56" Type="http://schemas.openxmlformats.org/officeDocument/2006/relationships/image" Target="../media/image479.png"/><Relationship Id="rId359" Type="http://schemas.openxmlformats.org/officeDocument/2006/relationships/customXml" Target="../ink/ink226.xml"/><Relationship Id="rId566" Type="http://schemas.openxmlformats.org/officeDocument/2006/relationships/image" Target="../media/image731.png"/><Relationship Id="rId773" Type="http://schemas.openxmlformats.org/officeDocument/2006/relationships/image" Target="../media/image832.png"/><Relationship Id="rId121" Type="http://schemas.openxmlformats.org/officeDocument/2006/relationships/customXml" Target="../ink/ink107.xml"/><Relationship Id="rId219" Type="http://schemas.openxmlformats.org/officeDocument/2006/relationships/customXml" Target="../ink/ink156.xml"/><Relationship Id="rId426" Type="http://schemas.openxmlformats.org/officeDocument/2006/relationships/image" Target="../media/image661.png"/><Relationship Id="rId633" Type="http://schemas.openxmlformats.org/officeDocument/2006/relationships/customXml" Target="../ink/ink364.xml"/><Relationship Id="rId840" Type="http://schemas.openxmlformats.org/officeDocument/2006/relationships/image" Target="../media/image865.png"/><Relationship Id="rId67" Type="http://schemas.openxmlformats.org/officeDocument/2006/relationships/customXml" Target="../ink/ink80.xml"/><Relationship Id="rId272" Type="http://schemas.openxmlformats.org/officeDocument/2006/relationships/image" Target="../media/image585.png"/><Relationship Id="rId577" Type="http://schemas.openxmlformats.org/officeDocument/2006/relationships/customXml" Target="../ink/ink335.xml"/><Relationship Id="rId700" Type="http://schemas.openxmlformats.org/officeDocument/2006/relationships/customXml" Target="../ink/ink398.xml"/><Relationship Id="rId132" Type="http://schemas.openxmlformats.org/officeDocument/2006/relationships/image" Target="../media/image517.png"/><Relationship Id="rId784" Type="http://schemas.openxmlformats.org/officeDocument/2006/relationships/customXml" Target="../ink/ink440.xml"/><Relationship Id="rId437" Type="http://schemas.openxmlformats.org/officeDocument/2006/relationships/customXml" Target="../ink/ink265.xml"/><Relationship Id="rId644" Type="http://schemas.openxmlformats.org/officeDocument/2006/relationships/image" Target="../media/image769.png"/><Relationship Id="rId851" Type="http://schemas.openxmlformats.org/officeDocument/2006/relationships/customXml" Target="../ink/ink474.xml"/><Relationship Id="rId283" Type="http://schemas.openxmlformats.org/officeDocument/2006/relationships/customXml" Target="../ink/ink188.xml"/><Relationship Id="rId490" Type="http://schemas.openxmlformats.org/officeDocument/2006/relationships/image" Target="../media/image693.png"/><Relationship Id="rId504" Type="http://schemas.openxmlformats.org/officeDocument/2006/relationships/image" Target="../media/image700.png"/><Relationship Id="rId711" Type="http://schemas.openxmlformats.org/officeDocument/2006/relationships/image" Target="../media/image801.png"/><Relationship Id="rId78" Type="http://schemas.openxmlformats.org/officeDocument/2006/relationships/image" Target="../media/image490.png"/><Relationship Id="rId143" Type="http://schemas.openxmlformats.org/officeDocument/2006/relationships/customXml" Target="../ink/ink118.xml"/><Relationship Id="rId350" Type="http://schemas.openxmlformats.org/officeDocument/2006/relationships/image" Target="../media/image624.png"/><Relationship Id="rId588" Type="http://schemas.openxmlformats.org/officeDocument/2006/relationships/image" Target="../media/image742.png"/><Relationship Id="rId795" Type="http://schemas.openxmlformats.org/officeDocument/2006/relationships/image" Target="../media/image843.png"/><Relationship Id="rId809" Type="http://schemas.openxmlformats.org/officeDocument/2006/relationships/image" Target="../media/image850.png"/><Relationship Id="rId9" Type="http://schemas.openxmlformats.org/officeDocument/2006/relationships/customXml" Target="../ink/ink51.xml"/><Relationship Id="rId210" Type="http://schemas.openxmlformats.org/officeDocument/2006/relationships/image" Target="../media/image555.png"/><Relationship Id="rId448" Type="http://schemas.openxmlformats.org/officeDocument/2006/relationships/image" Target="../media/image672.png"/><Relationship Id="rId655" Type="http://schemas.openxmlformats.org/officeDocument/2006/relationships/customXml" Target="../ink/ink375.xml"/><Relationship Id="rId862" Type="http://schemas.openxmlformats.org/officeDocument/2006/relationships/image" Target="../media/image876.png"/><Relationship Id="rId294" Type="http://schemas.openxmlformats.org/officeDocument/2006/relationships/image" Target="../media/image596.png"/><Relationship Id="rId308" Type="http://schemas.openxmlformats.org/officeDocument/2006/relationships/image" Target="../media/image603.png"/><Relationship Id="rId515" Type="http://schemas.openxmlformats.org/officeDocument/2006/relationships/customXml" Target="../ink/ink304.xml"/><Relationship Id="rId722" Type="http://schemas.openxmlformats.org/officeDocument/2006/relationships/customXml" Target="../ink/ink409.xml"/><Relationship Id="rId89" Type="http://schemas.openxmlformats.org/officeDocument/2006/relationships/customXml" Target="../ink/ink91.xml"/><Relationship Id="rId154" Type="http://schemas.openxmlformats.org/officeDocument/2006/relationships/image" Target="../media/image528.png"/><Relationship Id="rId361" Type="http://schemas.openxmlformats.org/officeDocument/2006/relationships/customXml" Target="../ink/ink227.xml"/><Relationship Id="rId599" Type="http://schemas.openxmlformats.org/officeDocument/2006/relationships/customXml" Target="../ink/ink347.xml"/><Relationship Id="rId459" Type="http://schemas.openxmlformats.org/officeDocument/2006/relationships/customXml" Target="../ink/ink276.xml"/><Relationship Id="rId666" Type="http://schemas.openxmlformats.org/officeDocument/2006/relationships/customXml" Target="../ink/ink381.xml"/><Relationship Id="rId873" Type="http://schemas.openxmlformats.org/officeDocument/2006/relationships/customXml" Target="../ink/ink485.xml"/><Relationship Id="rId16" Type="http://schemas.openxmlformats.org/officeDocument/2006/relationships/image" Target="../media/image459.png"/><Relationship Id="rId221" Type="http://schemas.openxmlformats.org/officeDocument/2006/relationships/customXml" Target="../ink/ink157.xml"/><Relationship Id="rId319" Type="http://schemas.openxmlformats.org/officeDocument/2006/relationships/customXml" Target="../ink/ink206.xml"/><Relationship Id="rId526" Type="http://schemas.openxmlformats.org/officeDocument/2006/relationships/image" Target="../media/image711.png"/><Relationship Id="rId733" Type="http://schemas.openxmlformats.org/officeDocument/2006/relationships/image" Target="../media/image812.png"/><Relationship Id="rId165" Type="http://schemas.openxmlformats.org/officeDocument/2006/relationships/customXml" Target="../ink/ink129.xml"/><Relationship Id="rId372" Type="http://schemas.openxmlformats.org/officeDocument/2006/relationships/image" Target="../media/image634.png"/><Relationship Id="rId677" Type="http://schemas.openxmlformats.org/officeDocument/2006/relationships/image" Target="../media/image784.png"/><Relationship Id="rId800" Type="http://schemas.openxmlformats.org/officeDocument/2006/relationships/customXml" Target="../ink/ink448.xml"/><Relationship Id="rId232" Type="http://schemas.openxmlformats.org/officeDocument/2006/relationships/image" Target="../media/image39.png"/><Relationship Id="rId884" Type="http://schemas.openxmlformats.org/officeDocument/2006/relationships/customXml" Target="../ink/ink491.xml"/><Relationship Id="rId27" Type="http://schemas.openxmlformats.org/officeDocument/2006/relationships/customXml" Target="../ink/ink60.xml"/><Relationship Id="rId537" Type="http://schemas.openxmlformats.org/officeDocument/2006/relationships/customXml" Target="../ink/ink315.xml"/><Relationship Id="rId744" Type="http://schemas.openxmlformats.org/officeDocument/2006/relationships/customXml" Target="../ink/ink420.xml"/><Relationship Id="rId80" Type="http://schemas.openxmlformats.org/officeDocument/2006/relationships/image" Target="../media/image491.png"/><Relationship Id="rId176" Type="http://schemas.openxmlformats.org/officeDocument/2006/relationships/image" Target="../media/image538.png"/><Relationship Id="rId383" Type="http://schemas.openxmlformats.org/officeDocument/2006/relationships/customXml" Target="../ink/ink238.xml"/><Relationship Id="rId590" Type="http://schemas.openxmlformats.org/officeDocument/2006/relationships/image" Target="../media/image743.png"/><Relationship Id="rId604" Type="http://schemas.openxmlformats.org/officeDocument/2006/relationships/image" Target="../media/image749.png"/><Relationship Id="rId811" Type="http://schemas.openxmlformats.org/officeDocument/2006/relationships/image" Target="../media/image851.png"/><Relationship Id="rId243" Type="http://schemas.openxmlformats.org/officeDocument/2006/relationships/customXml" Target="../ink/ink168.xml"/><Relationship Id="rId450" Type="http://schemas.openxmlformats.org/officeDocument/2006/relationships/image" Target="../media/image673.png"/><Relationship Id="rId688" Type="http://schemas.openxmlformats.org/officeDocument/2006/relationships/customXml" Target="../ink/ink392.xml"/><Relationship Id="rId895" Type="http://schemas.openxmlformats.org/officeDocument/2006/relationships/image" Target="../media/image892.png"/><Relationship Id="rId909" Type="http://schemas.openxmlformats.org/officeDocument/2006/relationships/image" Target="../media/image899.png"/><Relationship Id="rId38" Type="http://schemas.openxmlformats.org/officeDocument/2006/relationships/image" Target="../media/image470.png"/><Relationship Id="rId103" Type="http://schemas.openxmlformats.org/officeDocument/2006/relationships/customXml" Target="../ink/ink98.xml"/><Relationship Id="rId310" Type="http://schemas.openxmlformats.org/officeDocument/2006/relationships/image" Target="../media/image604.png"/><Relationship Id="rId548" Type="http://schemas.openxmlformats.org/officeDocument/2006/relationships/image" Target="../media/image722.png"/><Relationship Id="rId755" Type="http://schemas.openxmlformats.org/officeDocument/2006/relationships/image" Target="../media/image823.png"/><Relationship Id="rId91" Type="http://schemas.openxmlformats.org/officeDocument/2006/relationships/customXml" Target="../ink/ink92.xml"/><Relationship Id="rId187" Type="http://schemas.openxmlformats.org/officeDocument/2006/relationships/customXml" Target="../ink/ink140.xml"/><Relationship Id="rId394" Type="http://schemas.openxmlformats.org/officeDocument/2006/relationships/image" Target="../media/image645.png"/><Relationship Id="rId408" Type="http://schemas.openxmlformats.org/officeDocument/2006/relationships/image" Target="../media/image652.png"/><Relationship Id="rId615" Type="http://schemas.openxmlformats.org/officeDocument/2006/relationships/customXml" Target="../ink/ink355.xml"/><Relationship Id="rId822" Type="http://schemas.openxmlformats.org/officeDocument/2006/relationships/customXml" Target="../ink/ink459.xml"/><Relationship Id="rId254" Type="http://schemas.openxmlformats.org/officeDocument/2006/relationships/image" Target="../media/image576.png"/><Relationship Id="rId699" Type="http://schemas.openxmlformats.org/officeDocument/2006/relationships/image" Target="../media/image795.png"/><Relationship Id="rId49" Type="http://schemas.openxmlformats.org/officeDocument/2006/relationships/customXml" Target="../ink/ink71.xml"/><Relationship Id="rId114" Type="http://schemas.openxmlformats.org/officeDocument/2006/relationships/image" Target="../media/image508.png"/><Relationship Id="rId461" Type="http://schemas.openxmlformats.org/officeDocument/2006/relationships/customXml" Target="../ink/ink277.xml"/><Relationship Id="rId559" Type="http://schemas.openxmlformats.org/officeDocument/2006/relationships/customXml" Target="../ink/ink326.xml"/><Relationship Id="rId766" Type="http://schemas.openxmlformats.org/officeDocument/2006/relationships/customXml" Target="../ink/ink431.xml"/><Relationship Id="rId198" Type="http://schemas.openxmlformats.org/officeDocument/2006/relationships/image" Target="../media/image549.png"/><Relationship Id="rId321" Type="http://schemas.openxmlformats.org/officeDocument/2006/relationships/customXml" Target="../ink/ink207.xml"/><Relationship Id="rId419" Type="http://schemas.openxmlformats.org/officeDocument/2006/relationships/customXml" Target="../ink/ink256.xml"/><Relationship Id="rId626" Type="http://schemas.openxmlformats.org/officeDocument/2006/relationships/image" Target="../media/image760.png"/><Relationship Id="rId833" Type="http://schemas.openxmlformats.org/officeDocument/2006/relationships/customXml" Target="../ink/ink465.xml"/><Relationship Id="rId265" Type="http://schemas.openxmlformats.org/officeDocument/2006/relationships/customXml" Target="../ink/ink179.xml"/><Relationship Id="rId472" Type="http://schemas.openxmlformats.org/officeDocument/2006/relationships/image" Target="../media/image684.png"/><Relationship Id="rId900" Type="http://schemas.openxmlformats.org/officeDocument/2006/relationships/customXml" Target="../ink/ink499.xml"/><Relationship Id="rId125" Type="http://schemas.openxmlformats.org/officeDocument/2006/relationships/customXml" Target="../ink/ink109.xml"/><Relationship Id="rId332" Type="http://schemas.openxmlformats.org/officeDocument/2006/relationships/image" Target="../media/image615.png"/><Relationship Id="rId777" Type="http://schemas.openxmlformats.org/officeDocument/2006/relationships/image" Target="../media/image834.png"/><Relationship Id="rId637" Type="http://schemas.openxmlformats.org/officeDocument/2006/relationships/customXml" Target="../ink/ink366.xml"/><Relationship Id="rId844" Type="http://schemas.openxmlformats.org/officeDocument/2006/relationships/image" Target="../media/image867.png"/><Relationship Id="rId276" Type="http://schemas.openxmlformats.org/officeDocument/2006/relationships/image" Target="../media/image587.png"/><Relationship Id="rId483" Type="http://schemas.openxmlformats.org/officeDocument/2006/relationships/customXml" Target="../ink/ink288.xml"/><Relationship Id="rId690" Type="http://schemas.openxmlformats.org/officeDocument/2006/relationships/customXml" Target="../ink/ink393.xml"/><Relationship Id="rId704" Type="http://schemas.openxmlformats.org/officeDocument/2006/relationships/customXml" Target="../ink/ink400.xml"/><Relationship Id="rId911" Type="http://schemas.openxmlformats.org/officeDocument/2006/relationships/image" Target="../media/image900.png"/><Relationship Id="rId40" Type="http://schemas.openxmlformats.org/officeDocument/2006/relationships/image" Target="../media/image471.png"/><Relationship Id="rId136" Type="http://schemas.openxmlformats.org/officeDocument/2006/relationships/image" Target="../media/image519.png"/><Relationship Id="rId343" Type="http://schemas.openxmlformats.org/officeDocument/2006/relationships/customXml" Target="../ink/ink218.xml"/><Relationship Id="rId550" Type="http://schemas.openxmlformats.org/officeDocument/2006/relationships/image" Target="../media/image723.png"/><Relationship Id="rId788" Type="http://schemas.openxmlformats.org/officeDocument/2006/relationships/customXml" Target="../ink/ink442.xml"/><Relationship Id="rId203" Type="http://schemas.openxmlformats.org/officeDocument/2006/relationships/customXml" Target="../ink/ink148.xml"/><Relationship Id="rId648" Type="http://schemas.openxmlformats.org/officeDocument/2006/relationships/image" Target="../media/image771.png"/><Relationship Id="rId855" Type="http://schemas.openxmlformats.org/officeDocument/2006/relationships/customXml" Target="../ink/ink476.xml"/><Relationship Id="rId287" Type="http://schemas.openxmlformats.org/officeDocument/2006/relationships/customXml" Target="../ink/ink190.xml"/><Relationship Id="rId410" Type="http://schemas.openxmlformats.org/officeDocument/2006/relationships/image" Target="../media/image653.png"/><Relationship Id="rId494" Type="http://schemas.openxmlformats.org/officeDocument/2006/relationships/image" Target="../media/image695.png"/><Relationship Id="rId508" Type="http://schemas.openxmlformats.org/officeDocument/2006/relationships/image" Target="../media/image702.png"/><Relationship Id="rId715" Type="http://schemas.openxmlformats.org/officeDocument/2006/relationships/image" Target="../media/image803.png"/><Relationship Id="rId922" Type="http://schemas.openxmlformats.org/officeDocument/2006/relationships/customXml" Target="../ink/ink510.xml"/><Relationship Id="rId147" Type="http://schemas.openxmlformats.org/officeDocument/2006/relationships/customXml" Target="../ink/ink120.xml"/><Relationship Id="rId354" Type="http://schemas.openxmlformats.org/officeDocument/2006/relationships/image" Target="../media/image626.png"/><Relationship Id="rId799" Type="http://schemas.openxmlformats.org/officeDocument/2006/relationships/image" Target="../media/image845.png"/><Relationship Id="rId51" Type="http://schemas.openxmlformats.org/officeDocument/2006/relationships/customXml" Target="../ink/ink72.xml"/><Relationship Id="rId561" Type="http://schemas.openxmlformats.org/officeDocument/2006/relationships/customXml" Target="../ink/ink327.xml"/><Relationship Id="rId659" Type="http://schemas.openxmlformats.org/officeDocument/2006/relationships/customXml" Target="../ink/ink377.xml"/><Relationship Id="rId866" Type="http://schemas.openxmlformats.org/officeDocument/2006/relationships/image" Target="../media/image878.png"/><Relationship Id="rId214" Type="http://schemas.openxmlformats.org/officeDocument/2006/relationships/image" Target="../media/image557.png"/><Relationship Id="rId298" Type="http://schemas.openxmlformats.org/officeDocument/2006/relationships/image" Target="../media/image598.png"/><Relationship Id="rId421" Type="http://schemas.openxmlformats.org/officeDocument/2006/relationships/customXml" Target="../ink/ink257.xml"/><Relationship Id="rId519" Type="http://schemas.openxmlformats.org/officeDocument/2006/relationships/customXml" Target="../ink/ink306.xml"/><Relationship Id="rId158" Type="http://schemas.openxmlformats.org/officeDocument/2006/relationships/image" Target="../media/image530.png"/><Relationship Id="rId726" Type="http://schemas.openxmlformats.org/officeDocument/2006/relationships/customXml" Target="../ink/ink411.xml"/><Relationship Id="rId62" Type="http://schemas.openxmlformats.org/officeDocument/2006/relationships/image" Target="../media/image482.png"/><Relationship Id="rId365" Type="http://schemas.openxmlformats.org/officeDocument/2006/relationships/customXml" Target="../ink/ink229.xml"/><Relationship Id="rId572" Type="http://schemas.openxmlformats.org/officeDocument/2006/relationships/image" Target="../media/image734.png"/><Relationship Id="rId225" Type="http://schemas.openxmlformats.org/officeDocument/2006/relationships/customXml" Target="../ink/ink159.xml"/><Relationship Id="rId432" Type="http://schemas.openxmlformats.org/officeDocument/2006/relationships/image" Target="../media/image664.png"/><Relationship Id="rId877" Type="http://schemas.openxmlformats.org/officeDocument/2006/relationships/customXml" Target="../ink/ink487.xml"/><Relationship Id="rId737" Type="http://schemas.openxmlformats.org/officeDocument/2006/relationships/image" Target="../media/image814.png"/><Relationship Id="rId73" Type="http://schemas.openxmlformats.org/officeDocument/2006/relationships/customXml" Target="../ink/ink83.xml"/><Relationship Id="rId169" Type="http://schemas.openxmlformats.org/officeDocument/2006/relationships/customXml" Target="../ink/ink131.xml"/><Relationship Id="rId376" Type="http://schemas.openxmlformats.org/officeDocument/2006/relationships/image" Target="../media/image636.png"/><Relationship Id="rId583" Type="http://schemas.openxmlformats.org/officeDocument/2006/relationships/customXml" Target="../ink/ink338.xml"/><Relationship Id="rId790" Type="http://schemas.openxmlformats.org/officeDocument/2006/relationships/customXml" Target="../ink/ink443.xml"/><Relationship Id="rId804" Type="http://schemas.openxmlformats.org/officeDocument/2006/relationships/customXml" Target="../ink/ink450.xml"/><Relationship Id="rId4" Type="http://schemas.openxmlformats.org/officeDocument/2006/relationships/image" Target="../media/image453.png"/><Relationship Id="rId236" Type="http://schemas.openxmlformats.org/officeDocument/2006/relationships/image" Target="../media/image567.png"/><Relationship Id="rId443" Type="http://schemas.openxmlformats.org/officeDocument/2006/relationships/customXml" Target="../ink/ink268.xml"/><Relationship Id="rId650" Type="http://schemas.openxmlformats.org/officeDocument/2006/relationships/image" Target="../media/image772.png"/><Relationship Id="rId888" Type="http://schemas.openxmlformats.org/officeDocument/2006/relationships/customXml" Target="../ink/ink493.xml"/><Relationship Id="rId303" Type="http://schemas.openxmlformats.org/officeDocument/2006/relationships/customXml" Target="../ink/ink198.xml"/><Relationship Id="rId748" Type="http://schemas.openxmlformats.org/officeDocument/2006/relationships/customXml" Target="../ink/ink422.xml"/><Relationship Id="rId84" Type="http://schemas.openxmlformats.org/officeDocument/2006/relationships/image" Target="../media/image493.png"/><Relationship Id="rId387" Type="http://schemas.openxmlformats.org/officeDocument/2006/relationships/customXml" Target="../ink/ink240.xml"/><Relationship Id="rId510" Type="http://schemas.openxmlformats.org/officeDocument/2006/relationships/image" Target="../media/image703.png"/><Relationship Id="rId594" Type="http://schemas.openxmlformats.org/officeDocument/2006/relationships/image" Target="../media/image744.png"/><Relationship Id="rId608" Type="http://schemas.openxmlformats.org/officeDocument/2006/relationships/image" Target="../media/image751.png"/><Relationship Id="rId815" Type="http://schemas.openxmlformats.org/officeDocument/2006/relationships/image" Target="../media/image853.png"/><Relationship Id="rId247" Type="http://schemas.openxmlformats.org/officeDocument/2006/relationships/customXml" Target="../ink/ink170.xml"/><Relationship Id="rId899" Type="http://schemas.openxmlformats.org/officeDocument/2006/relationships/image" Target="../media/image894.png"/><Relationship Id="rId107" Type="http://schemas.openxmlformats.org/officeDocument/2006/relationships/customXml" Target="../ink/ink100.xml"/><Relationship Id="rId454" Type="http://schemas.openxmlformats.org/officeDocument/2006/relationships/image" Target="../media/image675.png"/><Relationship Id="rId661" Type="http://schemas.openxmlformats.org/officeDocument/2006/relationships/customXml" Target="../ink/ink378.xml"/><Relationship Id="rId759" Type="http://schemas.openxmlformats.org/officeDocument/2006/relationships/image" Target="../media/image825.png"/><Relationship Id="rId11" Type="http://schemas.openxmlformats.org/officeDocument/2006/relationships/customXml" Target="../ink/ink52.xml"/><Relationship Id="rId314" Type="http://schemas.openxmlformats.org/officeDocument/2006/relationships/image" Target="../media/image606.png"/><Relationship Id="rId398" Type="http://schemas.openxmlformats.org/officeDocument/2006/relationships/image" Target="../media/image647.png"/><Relationship Id="rId521" Type="http://schemas.openxmlformats.org/officeDocument/2006/relationships/customXml" Target="../ink/ink307.xml"/><Relationship Id="rId619" Type="http://schemas.openxmlformats.org/officeDocument/2006/relationships/customXml" Target="../ink/ink357.xml"/><Relationship Id="rId95" Type="http://schemas.openxmlformats.org/officeDocument/2006/relationships/customXml" Target="../ink/ink94.xml"/><Relationship Id="rId160" Type="http://schemas.openxmlformats.org/officeDocument/2006/relationships/image" Target="../media/image531.png"/><Relationship Id="rId826" Type="http://schemas.openxmlformats.org/officeDocument/2006/relationships/image" Target="../media/image858.png"/><Relationship Id="rId258" Type="http://schemas.openxmlformats.org/officeDocument/2006/relationships/image" Target="../media/image578.png"/><Relationship Id="rId465" Type="http://schemas.openxmlformats.org/officeDocument/2006/relationships/customXml" Target="../ink/ink279.xml"/><Relationship Id="rId672" Type="http://schemas.openxmlformats.org/officeDocument/2006/relationships/customXml" Target="../ink/ink384.xml"/><Relationship Id="rId22" Type="http://schemas.openxmlformats.org/officeDocument/2006/relationships/image" Target="../media/image462.png"/><Relationship Id="rId118" Type="http://schemas.openxmlformats.org/officeDocument/2006/relationships/image" Target="../media/image510.png"/><Relationship Id="rId325" Type="http://schemas.openxmlformats.org/officeDocument/2006/relationships/customXml" Target="../ink/ink209.xml"/><Relationship Id="rId532" Type="http://schemas.openxmlformats.org/officeDocument/2006/relationships/image" Target="../media/image714.png"/><Relationship Id="rId171" Type="http://schemas.openxmlformats.org/officeDocument/2006/relationships/customXml" Target="../ink/ink132.xml"/><Relationship Id="rId837" Type="http://schemas.openxmlformats.org/officeDocument/2006/relationships/customXml" Target="../ink/ink467.xml"/><Relationship Id="rId269" Type="http://schemas.openxmlformats.org/officeDocument/2006/relationships/customXml" Target="../ink/ink181.xml"/><Relationship Id="rId476" Type="http://schemas.openxmlformats.org/officeDocument/2006/relationships/image" Target="../media/image686.png"/><Relationship Id="rId683" Type="http://schemas.openxmlformats.org/officeDocument/2006/relationships/image" Target="../media/image787.png"/><Relationship Id="rId890" Type="http://schemas.openxmlformats.org/officeDocument/2006/relationships/customXml" Target="../ink/ink494.xml"/><Relationship Id="rId904" Type="http://schemas.openxmlformats.org/officeDocument/2006/relationships/customXml" Target="../ink/ink501.xml"/><Relationship Id="rId33" Type="http://schemas.openxmlformats.org/officeDocument/2006/relationships/customXml" Target="../ink/ink63.xml"/><Relationship Id="rId129" Type="http://schemas.openxmlformats.org/officeDocument/2006/relationships/customXml" Target="../ink/ink111.xml"/><Relationship Id="rId336" Type="http://schemas.openxmlformats.org/officeDocument/2006/relationships/image" Target="../media/image617.png"/><Relationship Id="rId543" Type="http://schemas.openxmlformats.org/officeDocument/2006/relationships/customXml" Target="../ink/ink318.xml"/><Relationship Id="rId182" Type="http://schemas.openxmlformats.org/officeDocument/2006/relationships/image" Target="../media/image541.png"/><Relationship Id="rId403" Type="http://schemas.openxmlformats.org/officeDocument/2006/relationships/customXml" Target="../ink/ink248.xml"/><Relationship Id="rId750" Type="http://schemas.openxmlformats.org/officeDocument/2006/relationships/customXml" Target="../ink/ink423.xml"/><Relationship Id="rId848" Type="http://schemas.openxmlformats.org/officeDocument/2006/relationships/image" Target="../media/image869.png"/><Relationship Id="rId487" Type="http://schemas.openxmlformats.org/officeDocument/2006/relationships/customXml" Target="../ink/ink290.xml"/><Relationship Id="rId610" Type="http://schemas.openxmlformats.org/officeDocument/2006/relationships/image" Target="../media/image752.png"/><Relationship Id="rId694" Type="http://schemas.openxmlformats.org/officeDocument/2006/relationships/customXml" Target="../ink/ink395.xml"/><Relationship Id="rId708" Type="http://schemas.openxmlformats.org/officeDocument/2006/relationships/customXml" Target="../ink/ink402.xml"/><Relationship Id="rId915" Type="http://schemas.openxmlformats.org/officeDocument/2006/relationships/image" Target="../media/image902.png"/><Relationship Id="rId347" Type="http://schemas.openxmlformats.org/officeDocument/2006/relationships/customXml" Target="../ink/ink220.xml"/><Relationship Id="rId44" Type="http://schemas.openxmlformats.org/officeDocument/2006/relationships/image" Target="../media/image473.png"/><Relationship Id="rId554" Type="http://schemas.openxmlformats.org/officeDocument/2006/relationships/image" Target="../media/image725.png"/><Relationship Id="rId761" Type="http://schemas.openxmlformats.org/officeDocument/2006/relationships/image" Target="../media/image826.png"/><Relationship Id="rId859" Type="http://schemas.openxmlformats.org/officeDocument/2006/relationships/customXml" Target="../ink/ink478.xml"/><Relationship Id="rId193" Type="http://schemas.openxmlformats.org/officeDocument/2006/relationships/customXml" Target="../ink/ink143.xml"/><Relationship Id="rId207" Type="http://schemas.openxmlformats.org/officeDocument/2006/relationships/customXml" Target="../ink/ink150.xml"/><Relationship Id="rId414" Type="http://schemas.openxmlformats.org/officeDocument/2006/relationships/image" Target="../media/image655.png"/><Relationship Id="rId498" Type="http://schemas.openxmlformats.org/officeDocument/2006/relationships/image" Target="../media/image697.png"/><Relationship Id="rId621" Type="http://schemas.openxmlformats.org/officeDocument/2006/relationships/customXml" Target="../ink/ink358.xml"/><Relationship Id="rId260" Type="http://schemas.openxmlformats.org/officeDocument/2006/relationships/image" Target="../media/image579.png"/><Relationship Id="rId719" Type="http://schemas.openxmlformats.org/officeDocument/2006/relationships/image" Target="../media/image805.png"/><Relationship Id="rId55" Type="http://schemas.openxmlformats.org/officeDocument/2006/relationships/customXml" Target="../ink/ink74.xml"/><Relationship Id="rId120" Type="http://schemas.openxmlformats.org/officeDocument/2006/relationships/image" Target="../media/image511.png"/><Relationship Id="rId358" Type="http://schemas.openxmlformats.org/officeDocument/2006/relationships/image" Target="../media/image628.png"/><Relationship Id="rId565" Type="http://schemas.openxmlformats.org/officeDocument/2006/relationships/customXml" Target="../ink/ink329.xml"/><Relationship Id="rId772" Type="http://schemas.openxmlformats.org/officeDocument/2006/relationships/customXml" Target="../ink/ink434.xml"/><Relationship Id="rId218" Type="http://schemas.openxmlformats.org/officeDocument/2006/relationships/image" Target="../media/image559.png"/><Relationship Id="rId425" Type="http://schemas.openxmlformats.org/officeDocument/2006/relationships/customXml" Target="../ink/ink259.xml"/><Relationship Id="rId632" Type="http://schemas.openxmlformats.org/officeDocument/2006/relationships/image" Target="../media/image763.png"/><Relationship Id="rId271" Type="http://schemas.openxmlformats.org/officeDocument/2006/relationships/customXml" Target="../ink/ink182.xml"/><Relationship Id="rId66" Type="http://schemas.openxmlformats.org/officeDocument/2006/relationships/image" Target="../media/image484.png"/><Relationship Id="rId131" Type="http://schemas.openxmlformats.org/officeDocument/2006/relationships/customXml" Target="../ink/ink112.xml"/><Relationship Id="rId369" Type="http://schemas.openxmlformats.org/officeDocument/2006/relationships/customXml" Target="../ink/ink231.xml"/><Relationship Id="rId576" Type="http://schemas.openxmlformats.org/officeDocument/2006/relationships/image" Target="../media/image736.png"/><Relationship Id="rId783" Type="http://schemas.openxmlformats.org/officeDocument/2006/relationships/image" Target="../media/image837.png"/><Relationship Id="rId229" Type="http://schemas.openxmlformats.org/officeDocument/2006/relationships/customXml" Target="../ink/ink161.xml"/><Relationship Id="rId436" Type="http://schemas.openxmlformats.org/officeDocument/2006/relationships/image" Target="../media/image666.png"/><Relationship Id="rId643" Type="http://schemas.openxmlformats.org/officeDocument/2006/relationships/customXml" Target="../ink/ink369.xml"/><Relationship Id="rId850" Type="http://schemas.openxmlformats.org/officeDocument/2006/relationships/image" Target="../media/image870.png"/><Relationship Id="rId77" Type="http://schemas.openxmlformats.org/officeDocument/2006/relationships/customXml" Target="../ink/ink85.xml"/><Relationship Id="rId282" Type="http://schemas.openxmlformats.org/officeDocument/2006/relationships/image" Target="../media/image590.png"/><Relationship Id="rId503" Type="http://schemas.openxmlformats.org/officeDocument/2006/relationships/customXml" Target="../ink/ink298.xml"/><Relationship Id="rId587" Type="http://schemas.openxmlformats.org/officeDocument/2006/relationships/customXml" Target="../ink/ink340.xml"/><Relationship Id="rId710" Type="http://schemas.openxmlformats.org/officeDocument/2006/relationships/customXml" Target="../ink/ink403.xml"/><Relationship Id="rId808" Type="http://schemas.openxmlformats.org/officeDocument/2006/relationships/customXml" Target="../ink/ink452.xml"/><Relationship Id="rId8" Type="http://schemas.openxmlformats.org/officeDocument/2006/relationships/image" Target="../media/image455.png"/><Relationship Id="rId142" Type="http://schemas.openxmlformats.org/officeDocument/2006/relationships/image" Target="../media/image522.png"/><Relationship Id="rId447" Type="http://schemas.openxmlformats.org/officeDocument/2006/relationships/customXml" Target="../ink/ink270.xml"/><Relationship Id="rId794" Type="http://schemas.openxmlformats.org/officeDocument/2006/relationships/customXml" Target="../ink/ink445.xml"/><Relationship Id="rId654" Type="http://schemas.openxmlformats.org/officeDocument/2006/relationships/image" Target="../media/image774.png"/><Relationship Id="rId861" Type="http://schemas.openxmlformats.org/officeDocument/2006/relationships/customXml" Target="../ink/ink479.xml"/><Relationship Id="rId293" Type="http://schemas.openxmlformats.org/officeDocument/2006/relationships/customXml" Target="../ink/ink193.xml"/><Relationship Id="rId307" Type="http://schemas.openxmlformats.org/officeDocument/2006/relationships/customXml" Target="../ink/ink200.xml"/><Relationship Id="rId514" Type="http://schemas.openxmlformats.org/officeDocument/2006/relationships/image" Target="../media/image705.png"/><Relationship Id="rId721" Type="http://schemas.openxmlformats.org/officeDocument/2006/relationships/image" Target="../media/image806.png"/><Relationship Id="rId88" Type="http://schemas.openxmlformats.org/officeDocument/2006/relationships/image" Target="../media/image495.png"/><Relationship Id="rId153" Type="http://schemas.openxmlformats.org/officeDocument/2006/relationships/customXml" Target="../ink/ink123.xml"/><Relationship Id="rId360" Type="http://schemas.openxmlformats.org/officeDocument/2006/relationships/image" Target="../media/image329.png"/><Relationship Id="rId598" Type="http://schemas.openxmlformats.org/officeDocument/2006/relationships/image" Target="../media/image746.png"/><Relationship Id="rId819" Type="http://schemas.openxmlformats.org/officeDocument/2006/relationships/image" Target="../media/image855.png"/><Relationship Id="rId220" Type="http://schemas.openxmlformats.org/officeDocument/2006/relationships/image" Target="../media/image560.png"/><Relationship Id="rId458" Type="http://schemas.openxmlformats.org/officeDocument/2006/relationships/image" Target="../media/image677.png"/><Relationship Id="rId665" Type="http://schemas.openxmlformats.org/officeDocument/2006/relationships/image" Target="../media/image778.png"/><Relationship Id="rId872" Type="http://schemas.openxmlformats.org/officeDocument/2006/relationships/image" Target="../media/image881.png"/><Relationship Id="rId15" Type="http://schemas.openxmlformats.org/officeDocument/2006/relationships/customXml" Target="../ink/ink54.xml"/><Relationship Id="rId318" Type="http://schemas.openxmlformats.org/officeDocument/2006/relationships/image" Target="../media/image608.png"/><Relationship Id="rId525" Type="http://schemas.openxmlformats.org/officeDocument/2006/relationships/customXml" Target="../ink/ink309.xml"/><Relationship Id="rId732" Type="http://schemas.openxmlformats.org/officeDocument/2006/relationships/customXml" Target="../ink/ink414.xml"/><Relationship Id="rId99" Type="http://schemas.openxmlformats.org/officeDocument/2006/relationships/customXml" Target="../ink/ink96.xml"/><Relationship Id="rId164" Type="http://schemas.openxmlformats.org/officeDocument/2006/relationships/image" Target="../media/image532.png"/><Relationship Id="rId371" Type="http://schemas.openxmlformats.org/officeDocument/2006/relationships/customXml" Target="../ink/ink232.xml"/><Relationship Id="rId469" Type="http://schemas.openxmlformats.org/officeDocument/2006/relationships/customXml" Target="../ink/ink281.xml"/><Relationship Id="rId676" Type="http://schemas.openxmlformats.org/officeDocument/2006/relationships/customXml" Target="../ink/ink386.xml"/><Relationship Id="rId883" Type="http://schemas.openxmlformats.org/officeDocument/2006/relationships/image" Target="../media/image886.png"/><Relationship Id="rId26" Type="http://schemas.openxmlformats.org/officeDocument/2006/relationships/image" Target="../media/image464.png"/><Relationship Id="rId231" Type="http://schemas.openxmlformats.org/officeDocument/2006/relationships/customXml" Target="../ink/ink162.xml"/><Relationship Id="rId329" Type="http://schemas.openxmlformats.org/officeDocument/2006/relationships/customXml" Target="../ink/ink211.xml"/><Relationship Id="rId536" Type="http://schemas.openxmlformats.org/officeDocument/2006/relationships/image" Target="../media/image716.png"/><Relationship Id="rId175" Type="http://schemas.openxmlformats.org/officeDocument/2006/relationships/customXml" Target="../ink/ink134.xml"/><Relationship Id="rId743" Type="http://schemas.openxmlformats.org/officeDocument/2006/relationships/image" Target="../media/image817.png"/><Relationship Id="rId382" Type="http://schemas.openxmlformats.org/officeDocument/2006/relationships/image" Target="../media/image639.png"/><Relationship Id="rId603" Type="http://schemas.openxmlformats.org/officeDocument/2006/relationships/customXml" Target="../ink/ink349.xml"/><Relationship Id="rId687" Type="http://schemas.openxmlformats.org/officeDocument/2006/relationships/image" Target="../media/image789.png"/><Relationship Id="rId810" Type="http://schemas.openxmlformats.org/officeDocument/2006/relationships/customXml" Target="../ink/ink453.xml"/><Relationship Id="rId908" Type="http://schemas.openxmlformats.org/officeDocument/2006/relationships/customXml" Target="../ink/ink503.xml"/><Relationship Id="rId242" Type="http://schemas.openxmlformats.org/officeDocument/2006/relationships/image" Target="../media/image570.png"/><Relationship Id="rId894" Type="http://schemas.openxmlformats.org/officeDocument/2006/relationships/customXml" Target="../ink/ink496.xml"/><Relationship Id="rId37" Type="http://schemas.openxmlformats.org/officeDocument/2006/relationships/customXml" Target="../ink/ink65.xml"/><Relationship Id="rId102" Type="http://schemas.openxmlformats.org/officeDocument/2006/relationships/image" Target="../media/image502.png"/><Relationship Id="rId547" Type="http://schemas.openxmlformats.org/officeDocument/2006/relationships/customXml" Target="../ink/ink320.xml"/><Relationship Id="rId754" Type="http://schemas.openxmlformats.org/officeDocument/2006/relationships/customXml" Target="../ink/ink425.xml"/><Relationship Id="rId90" Type="http://schemas.openxmlformats.org/officeDocument/2006/relationships/image" Target="../media/image496.png"/><Relationship Id="rId186" Type="http://schemas.openxmlformats.org/officeDocument/2006/relationships/image" Target="../media/image543.png"/><Relationship Id="rId393" Type="http://schemas.openxmlformats.org/officeDocument/2006/relationships/customXml" Target="../ink/ink243.xml"/><Relationship Id="rId407" Type="http://schemas.openxmlformats.org/officeDocument/2006/relationships/customXml" Target="../ink/ink250.xml"/><Relationship Id="rId614" Type="http://schemas.openxmlformats.org/officeDocument/2006/relationships/image" Target="../media/image754.png"/><Relationship Id="rId821" Type="http://schemas.openxmlformats.org/officeDocument/2006/relationships/image" Target="../media/image856.png"/><Relationship Id="rId253" Type="http://schemas.openxmlformats.org/officeDocument/2006/relationships/customXml" Target="../ink/ink173.xml"/><Relationship Id="rId460" Type="http://schemas.openxmlformats.org/officeDocument/2006/relationships/image" Target="../media/image678.png"/><Relationship Id="rId698" Type="http://schemas.openxmlformats.org/officeDocument/2006/relationships/customXml" Target="../ink/ink397.xml"/><Relationship Id="rId919" Type="http://schemas.openxmlformats.org/officeDocument/2006/relationships/image" Target="../media/image904.png"/><Relationship Id="rId48" Type="http://schemas.openxmlformats.org/officeDocument/2006/relationships/image" Target="../media/image475.png"/><Relationship Id="rId113" Type="http://schemas.openxmlformats.org/officeDocument/2006/relationships/customXml" Target="../ink/ink103.xml"/><Relationship Id="rId320" Type="http://schemas.openxmlformats.org/officeDocument/2006/relationships/image" Target="../media/image609.png"/><Relationship Id="rId558" Type="http://schemas.openxmlformats.org/officeDocument/2006/relationships/image" Target="../media/image727.png"/><Relationship Id="rId765" Type="http://schemas.openxmlformats.org/officeDocument/2006/relationships/image" Target="../media/image82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9.xml"/><Relationship Id="rId21" Type="http://schemas.openxmlformats.org/officeDocument/2006/relationships/customXml" Target="../ink/ink521.xml"/><Relationship Id="rId42" Type="http://schemas.openxmlformats.org/officeDocument/2006/relationships/image" Target="../media/image35.png"/><Relationship Id="rId63" Type="http://schemas.openxmlformats.org/officeDocument/2006/relationships/customXml" Target="../ink/ink542.xml"/><Relationship Id="rId84" Type="http://schemas.openxmlformats.org/officeDocument/2006/relationships/image" Target="../media/image57.png"/><Relationship Id="rId138" Type="http://schemas.openxmlformats.org/officeDocument/2006/relationships/image" Target="../media/image84.png"/><Relationship Id="rId159" Type="http://schemas.openxmlformats.org/officeDocument/2006/relationships/customXml" Target="../ink/ink590.xml"/><Relationship Id="rId170" Type="http://schemas.openxmlformats.org/officeDocument/2006/relationships/image" Target="../media/image100.png"/><Relationship Id="rId107" Type="http://schemas.openxmlformats.org/officeDocument/2006/relationships/customXml" Target="../ink/ink564.xml"/><Relationship Id="rId11" Type="http://schemas.openxmlformats.org/officeDocument/2006/relationships/customXml" Target="../ink/ink516.xml"/><Relationship Id="rId32" Type="http://schemas.openxmlformats.org/officeDocument/2006/relationships/image" Target="../media/image30.png"/><Relationship Id="rId53" Type="http://schemas.openxmlformats.org/officeDocument/2006/relationships/customXml" Target="../ink/ink537.xml"/><Relationship Id="rId74" Type="http://schemas.openxmlformats.org/officeDocument/2006/relationships/image" Target="../media/image52.png"/><Relationship Id="rId128" Type="http://schemas.openxmlformats.org/officeDocument/2006/relationships/image" Target="../media/image79.png"/><Relationship Id="rId149" Type="http://schemas.openxmlformats.org/officeDocument/2006/relationships/customXml" Target="../ink/ink585.xml"/><Relationship Id="rId5" Type="http://schemas.openxmlformats.org/officeDocument/2006/relationships/customXml" Target="../ink/ink513.xml"/><Relationship Id="rId95" Type="http://schemas.openxmlformats.org/officeDocument/2006/relationships/customXml" Target="../ink/ink558.xml"/><Relationship Id="rId160" Type="http://schemas.openxmlformats.org/officeDocument/2006/relationships/image" Target="../media/image95.png"/><Relationship Id="rId181" Type="http://schemas.openxmlformats.org/officeDocument/2006/relationships/customXml" Target="../ink/ink601.xml"/><Relationship Id="rId22" Type="http://schemas.openxmlformats.org/officeDocument/2006/relationships/image" Target="../media/image25.png"/><Relationship Id="rId43" Type="http://schemas.openxmlformats.org/officeDocument/2006/relationships/customXml" Target="../ink/ink532.xml"/><Relationship Id="rId64" Type="http://schemas.openxmlformats.org/officeDocument/2006/relationships/image" Target="../media/image47.png"/><Relationship Id="rId118" Type="http://schemas.openxmlformats.org/officeDocument/2006/relationships/image" Target="../media/image74.png"/><Relationship Id="rId139" Type="http://schemas.openxmlformats.org/officeDocument/2006/relationships/customXml" Target="../ink/ink580.xml"/><Relationship Id="rId85" Type="http://schemas.openxmlformats.org/officeDocument/2006/relationships/customXml" Target="../ink/ink553.xml"/><Relationship Id="rId150" Type="http://schemas.openxmlformats.org/officeDocument/2006/relationships/image" Target="../media/image90.png"/><Relationship Id="rId171" Type="http://schemas.openxmlformats.org/officeDocument/2006/relationships/customXml" Target="../ink/ink596.xml"/><Relationship Id="rId12" Type="http://schemas.openxmlformats.org/officeDocument/2006/relationships/image" Target="../media/image20.png"/><Relationship Id="rId33" Type="http://schemas.openxmlformats.org/officeDocument/2006/relationships/customXml" Target="../ink/ink527.xml"/><Relationship Id="rId108" Type="http://schemas.openxmlformats.org/officeDocument/2006/relationships/image" Target="../media/image69.png"/><Relationship Id="rId129" Type="http://schemas.openxmlformats.org/officeDocument/2006/relationships/customXml" Target="../ink/ink575.xml"/><Relationship Id="rId54" Type="http://schemas.openxmlformats.org/officeDocument/2006/relationships/image" Target="../media/image42.png"/><Relationship Id="rId75" Type="http://schemas.openxmlformats.org/officeDocument/2006/relationships/customXml" Target="../ink/ink548.xml"/><Relationship Id="rId96" Type="http://schemas.openxmlformats.org/officeDocument/2006/relationships/image" Target="../media/image63.png"/><Relationship Id="rId140" Type="http://schemas.openxmlformats.org/officeDocument/2006/relationships/image" Target="../media/image85.png"/><Relationship Id="rId161" Type="http://schemas.openxmlformats.org/officeDocument/2006/relationships/customXml" Target="../ink/ink591.xml"/><Relationship Id="rId182" Type="http://schemas.openxmlformats.org/officeDocument/2006/relationships/image" Target="../media/image106.png"/><Relationship Id="rId6" Type="http://schemas.openxmlformats.org/officeDocument/2006/relationships/image" Target="../media/image17.png"/><Relationship Id="rId23" Type="http://schemas.openxmlformats.org/officeDocument/2006/relationships/customXml" Target="../ink/ink522.xml"/><Relationship Id="rId119" Type="http://schemas.openxmlformats.org/officeDocument/2006/relationships/customXml" Target="../ink/ink570.xml"/><Relationship Id="rId44" Type="http://schemas.openxmlformats.org/officeDocument/2006/relationships/image" Target="../media/image36.png"/><Relationship Id="rId65" Type="http://schemas.openxmlformats.org/officeDocument/2006/relationships/customXml" Target="../ink/ink543.xml"/><Relationship Id="rId86" Type="http://schemas.openxmlformats.org/officeDocument/2006/relationships/image" Target="../media/image58.png"/><Relationship Id="rId130" Type="http://schemas.openxmlformats.org/officeDocument/2006/relationships/image" Target="../media/image80.png"/><Relationship Id="rId151" Type="http://schemas.openxmlformats.org/officeDocument/2006/relationships/customXml" Target="../ink/ink586.xml"/><Relationship Id="rId172" Type="http://schemas.openxmlformats.org/officeDocument/2006/relationships/image" Target="../media/image101.png"/><Relationship Id="rId13" Type="http://schemas.openxmlformats.org/officeDocument/2006/relationships/customXml" Target="../ink/ink517.xml"/><Relationship Id="rId18" Type="http://schemas.openxmlformats.org/officeDocument/2006/relationships/image" Target="../media/image23.png"/><Relationship Id="rId39" Type="http://schemas.openxmlformats.org/officeDocument/2006/relationships/customXml" Target="../ink/ink530.xml"/><Relationship Id="rId109" Type="http://schemas.openxmlformats.org/officeDocument/2006/relationships/customXml" Target="../ink/ink565.xml"/><Relationship Id="rId34" Type="http://schemas.openxmlformats.org/officeDocument/2006/relationships/image" Target="../media/image31.png"/><Relationship Id="rId50" Type="http://schemas.openxmlformats.org/officeDocument/2006/relationships/image" Target="../media/image40.png"/><Relationship Id="rId55" Type="http://schemas.openxmlformats.org/officeDocument/2006/relationships/customXml" Target="../ink/ink538.xml"/><Relationship Id="rId76" Type="http://schemas.openxmlformats.org/officeDocument/2006/relationships/image" Target="../media/image53.png"/><Relationship Id="rId97" Type="http://schemas.openxmlformats.org/officeDocument/2006/relationships/customXml" Target="../ink/ink559.xml"/><Relationship Id="rId104" Type="http://schemas.openxmlformats.org/officeDocument/2006/relationships/image" Target="../media/image67.png"/><Relationship Id="rId120" Type="http://schemas.openxmlformats.org/officeDocument/2006/relationships/image" Target="../media/image75.png"/><Relationship Id="rId125" Type="http://schemas.openxmlformats.org/officeDocument/2006/relationships/customXml" Target="../ink/ink573.xml"/><Relationship Id="rId141" Type="http://schemas.openxmlformats.org/officeDocument/2006/relationships/customXml" Target="../ink/ink581.xml"/><Relationship Id="rId146" Type="http://schemas.openxmlformats.org/officeDocument/2006/relationships/image" Target="../media/image88.png"/><Relationship Id="rId167" Type="http://schemas.openxmlformats.org/officeDocument/2006/relationships/customXml" Target="../ink/ink594.xml"/><Relationship Id="rId188" Type="http://schemas.openxmlformats.org/officeDocument/2006/relationships/image" Target="../media/image109.png"/><Relationship Id="rId7" Type="http://schemas.openxmlformats.org/officeDocument/2006/relationships/customXml" Target="../ink/ink514.xml"/><Relationship Id="rId71" Type="http://schemas.openxmlformats.org/officeDocument/2006/relationships/customXml" Target="../ink/ink546.xml"/><Relationship Id="rId92" Type="http://schemas.openxmlformats.org/officeDocument/2006/relationships/image" Target="../media/image61.png"/><Relationship Id="rId162" Type="http://schemas.openxmlformats.org/officeDocument/2006/relationships/image" Target="../media/image96.png"/><Relationship Id="rId183" Type="http://schemas.openxmlformats.org/officeDocument/2006/relationships/customXml" Target="../ink/ink602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525.xml"/><Relationship Id="rId24" Type="http://schemas.openxmlformats.org/officeDocument/2006/relationships/image" Target="../media/image26.png"/><Relationship Id="rId40" Type="http://schemas.openxmlformats.org/officeDocument/2006/relationships/image" Target="../media/image34.png"/><Relationship Id="rId45" Type="http://schemas.openxmlformats.org/officeDocument/2006/relationships/customXml" Target="../ink/ink533.xml"/><Relationship Id="rId66" Type="http://schemas.openxmlformats.org/officeDocument/2006/relationships/image" Target="../media/image48.png"/><Relationship Id="rId87" Type="http://schemas.openxmlformats.org/officeDocument/2006/relationships/customXml" Target="../ink/ink554.xml"/><Relationship Id="rId110" Type="http://schemas.openxmlformats.org/officeDocument/2006/relationships/image" Target="../media/image70.png"/><Relationship Id="rId115" Type="http://schemas.openxmlformats.org/officeDocument/2006/relationships/customXml" Target="../ink/ink568.xml"/><Relationship Id="rId131" Type="http://schemas.openxmlformats.org/officeDocument/2006/relationships/customXml" Target="../ink/ink576.xml"/><Relationship Id="rId136" Type="http://schemas.openxmlformats.org/officeDocument/2006/relationships/image" Target="../media/image83.png"/><Relationship Id="rId157" Type="http://schemas.openxmlformats.org/officeDocument/2006/relationships/customXml" Target="../ink/ink589.xml"/><Relationship Id="rId178" Type="http://schemas.openxmlformats.org/officeDocument/2006/relationships/image" Target="../media/image104.png"/><Relationship Id="rId61" Type="http://schemas.openxmlformats.org/officeDocument/2006/relationships/customXml" Target="../ink/ink541.xml"/><Relationship Id="rId82" Type="http://schemas.openxmlformats.org/officeDocument/2006/relationships/image" Target="../media/image56.png"/><Relationship Id="rId152" Type="http://schemas.openxmlformats.org/officeDocument/2006/relationships/image" Target="../media/image91.png"/><Relationship Id="rId173" Type="http://schemas.openxmlformats.org/officeDocument/2006/relationships/customXml" Target="../ink/ink597.xml"/><Relationship Id="rId19" Type="http://schemas.openxmlformats.org/officeDocument/2006/relationships/customXml" Target="../ink/ink520.xml"/><Relationship Id="rId14" Type="http://schemas.openxmlformats.org/officeDocument/2006/relationships/image" Target="../media/image21.png"/><Relationship Id="rId30" Type="http://schemas.openxmlformats.org/officeDocument/2006/relationships/image" Target="../media/image29.png"/><Relationship Id="rId35" Type="http://schemas.openxmlformats.org/officeDocument/2006/relationships/customXml" Target="../ink/ink528.xml"/><Relationship Id="rId56" Type="http://schemas.openxmlformats.org/officeDocument/2006/relationships/image" Target="../media/image43.png"/><Relationship Id="rId77" Type="http://schemas.openxmlformats.org/officeDocument/2006/relationships/customXml" Target="../ink/ink549.xml"/><Relationship Id="rId100" Type="http://schemas.openxmlformats.org/officeDocument/2006/relationships/image" Target="../media/image65.png"/><Relationship Id="rId105" Type="http://schemas.openxmlformats.org/officeDocument/2006/relationships/customXml" Target="../ink/ink563.xml"/><Relationship Id="rId126" Type="http://schemas.openxmlformats.org/officeDocument/2006/relationships/image" Target="../media/image78.png"/><Relationship Id="rId147" Type="http://schemas.openxmlformats.org/officeDocument/2006/relationships/customXml" Target="../ink/ink584.xml"/><Relationship Id="rId168" Type="http://schemas.openxmlformats.org/officeDocument/2006/relationships/image" Target="../media/image99.png"/><Relationship Id="rId8" Type="http://schemas.openxmlformats.org/officeDocument/2006/relationships/image" Target="../media/image18.png"/><Relationship Id="rId51" Type="http://schemas.openxmlformats.org/officeDocument/2006/relationships/customXml" Target="../ink/ink536.xml"/><Relationship Id="rId72" Type="http://schemas.openxmlformats.org/officeDocument/2006/relationships/image" Target="../media/image51.png"/><Relationship Id="rId93" Type="http://schemas.openxmlformats.org/officeDocument/2006/relationships/customXml" Target="../ink/ink557.xml"/><Relationship Id="rId98" Type="http://schemas.openxmlformats.org/officeDocument/2006/relationships/image" Target="../media/image64.png"/><Relationship Id="rId121" Type="http://schemas.openxmlformats.org/officeDocument/2006/relationships/customXml" Target="../ink/ink571.xml"/><Relationship Id="rId142" Type="http://schemas.openxmlformats.org/officeDocument/2006/relationships/image" Target="../media/image86.png"/><Relationship Id="rId163" Type="http://schemas.openxmlformats.org/officeDocument/2006/relationships/customXml" Target="../ink/ink592.xml"/><Relationship Id="rId184" Type="http://schemas.openxmlformats.org/officeDocument/2006/relationships/image" Target="../media/image107.png"/><Relationship Id="rId3" Type="http://schemas.openxmlformats.org/officeDocument/2006/relationships/customXml" Target="../ink/ink512.xml"/><Relationship Id="rId25" Type="http://schemas.openxmlformats.org/officeDocument/2006/relationships/customXml" Target="../ink/ink523.xml"/><Relationship Id="rId46" Type="http://schemas.openxmlformats.org/officeDocument/2006/relationships/image" Target="../media/image37.png"/><Relationship Id="rId67" Type="http://schemas.openxmlformats.org/officeDocument/2006/relationships/customXml" Target="../ink/ink544.xml"/><Relationship Id="rId116" Type="http://schemas.openxmlformats.org/officeDocument/2006/relationships/image" Target="../media/image73.png"/><Relationship Id="rId137" Type="http://schemas.openxmlformats.org/officeDocument/2006/relationships/customXml" Target="../ink/ink579.xml"/><Relationship Id="rId158" Type="http://schemas.openxmlformats.org/officeDocument/2006/relationships/image" Target="../media/image94.png"/><Relationship Id="rId20" Type="http://schemas.openxmlformats.org/officeDocument/2006/relationships/image" Target="../media/image24.png"/><Relationship Id="rId41" Type="http://schemas.openxmlformats.org/officeDocument/2006/relationships/customXml" Target="../ink/ink531.xml"/><Relationship Id="rId62" Type="http://schemas.openxmlformats.org/officeDocument/2006/relationships/image" Target="../media/image46.png"/><Relationship Id="rId83" Type="http://schemas.openxmlformats.org/officeDocument/2006/relationships/customXml" Target="../ink/ink552.xml"/><Relationship Id="rId88" Type="http://schemas.openxmlformats.org/officeDocument/2006/relationships/image" Target="../media/image59.png"/><Relationship Id="rId111" Type="http://schemas.openxmlformats.org/officeDocument/2006/relationships/customXml" Target="../ink/ink566.xml"/><Relationship Id="rId132" Type="http://schemas.openxmlformats.org/officeDocument/2006/relationships/image" Target="../media/image81.png"/><Relationship Id="rId153" Type="http://schemas.openxmlformats.org/officeDocument/2006/relationships/customXml" Target="../ink/ink587.xml"/><Relationship Id="rId174" Type="http://schemas.openxmlformats.org/officeDocument/2006/relationships/image" Target="../media/image102.png"/><Relationship Id="rId179" Type="http://schemas.openxmlformats.org/officeDocument/2006/relationships/customXml" Target="../ink/ink600.xml"/><Relationship Id="rId15" Type="http://schemas.openxmlformats.org/officeDocument/2006/relationships/customXml" Target="../ink/ink518.xml"/><Relationship Id="rId36" Type="http://schemas.openxmlformats.org/officeDocument/2006/relationships/image" Target="../media/image32.png"/><Relationship Id="rId57" Type="http://schemas.openxmlformats.org/officeDocument/2006/relationships/customXml" Target="../ink/ink539.xml"/><Relationship Id="rId106" Type="http://schemas.openxmlformats.org/officeDocument/2006/relationships/image" Target="../media/image68.png"/><Relationship Id="rId127" Type="http://schemas.openxmlformats.org/officeDocument/2006/relationships/customXml" Target="../ink/ink574.xml"/><Relationship Id="rId10" Type="http://schemas.openxmlformats.org/officeDocument/2006/relationships/image" Target="../media/image19.png"/><Relationship Id="rId31" Type="http://schemas.openxmlformats.org/officeDocument/2006/relationships/customXml" Target="../ink/ink526.xml"/><Relationship Id="rId52" Type="http://schemas.openxmlformats.org/officeDocument/2006/relationships/image" Target="../media/image41.png"/><Relationship Id="rId73" Type="http://schemas.openxmlformats.org/officeDocument/2006/relationships/customXml" Target="../ink/ink547.xml"/><Relationship Id="rId78" Type="http://schemas.openxmlformats.org/officeDocument/2006/relationships/image" Target="../media/image54.png"/><Relationship Id="rId94" Type="http://schemas.openxmlformats.org/officeDocument/2006/relationships/image" Target="../media/image62.png"/><Relationship Id="rId99" Type="http://schemas.openxmlformats.org/officeDocument/2006/relationships/customXml" Target="../ink/ink560.xml"/><Relationship Id="rId101" Type="http://schemas.openxmlformats.org/officeDocument/2006/relationships/customXml" Target="../ink/ink561.xml"/><Relationship Id="rId122" Type="http://schemas.openxmlformats.org/officeDocument/2006/relationships/image" Target="../media/image76.png"/><Relationship Id="rId143" Type="http://schemas.openxmlformats.org/officeDocument/2006/relationships/customXml" Target="../ink/ink582.xml"/><Relationship Id="rId148" Type="http://schemas.openxmlformats.org/officeDocument/2006/relationships/image" Target="../media/image89.png"/><Relationship Id="rId164" Type="http://schemas.openxmlformats.org/officeDocument/2006/relationships/image" Target="../media/image97.png"/><Relationship Id="rId169" Type="http://schemas.openxmlformats.org/officeDocument/2006/relationships/customXml" Target="../ink/ink595.xml"/><Relationship Id="rId185" Type="http://schemas.openxmlformats.org/officeDocument/2006/relationships/customXml" Target="../ink/ink603.xml"/><Relationship Id="rId4" Type="http://schemas.openxmlformats.org/officeDocument/2006/relationships/image" Target="../media/image16.png"/><Relationship Id="rId9" Type="http://schemas.openxmlformats.org/officeDocument/2006/relationships/customXml" Target="../ink/ink515.xml"/><Relationship Id="rId180" Type="http://schemas.openxmlformats.org/officeDocument/2006/relationships/image" Target="../media/image105.png"/><Relationship Id="rId26" Type="http://schemas.openxmlformats.org/officeDocument/2006/relationships/image" Target="../media/image27.png"/><Relationship Id="rId47" Type="http://schemas.openxmlformats.org/officeDocument/2006/relationships/customXml" Target="../ink/ink534.xml"/><Relationship Id="rId68" Type="http://schemas.openxmlformats.org/officeDocument/2006/relationships/image" Target="../media/image49.png"/><Relationship Id="rId89" Type="http://schemas.openxmlformats.org/officeDocument/2006/relationships/customXml" Target="../ink/ink555.xml"/><Relationship Id="rId112" Type="http://schemas.openxmlformats.org/officeDocument/2006/relationships/image" Target="../media/image71.png"/><Relationship Id="rId133" Type="http://schemas.openxmlformats.org/officeDocument/2006/relationships/customXml" Target="../ink/ink577.xml"/><Relationship Id="rId154" Type="http://schemas.openxmlformats.org/officeDocument/2006/relationships/image" Target="../media/image92.png"/><Relationship Id="rId175" Type="http://schemas.openxmlformats.org/officeDocument/2006/relationships/customXml" Target="../ink/ink598.xml"/><Relationship Id="rId16" Type="http://schemas.openxmlformats.org/officeDocument/2006/relationships/image" Target="../media/image22.png"/><Relationship Id="rId37" Type="http://schemas.openxmlformats.org/officeDocument/2006/relationships/customXml" Target="../ink/ink529.xml"/><Relationship Id="rId58" Type="http://schemas.openxmlformats.org/officeDocument/2006/relationships/image" Target="../media/image44.png"/><Relationship Id="rId79" Type="http://schemas.openxmlformats.org/officeDocument/2006/relationships/customXml" Target="../ink/ink550.xml"/><Relationship Id="rId102" Type="http://schemas.openxmlformats.org/officeDocument/2006/relationships/image" Target="../media/image66.png"/><Relationship Id="rId123" Type="http://schemas.openxmlformats.org/officeDocument/2006/relationships/customXml" Target="../ink/ink572.xml"/><Relationship Id="rId144" Type="http://schemas.openxmlformats.org/officeDocument/2006/relationships/image" Target="../media/image87.png"/><Relationship Id="rId90" Type="http://schemas.openxmlformats.org/officeDocument/2006/relationships/image" Target="../media/image60.png"/><Relationship Id="rId165" Type="http://schemas.openxmlformats.org/officeDocument/2006/relationships/customXml" Target="../ink/ink593.xml"/><Relationship Id="rId186" Type="http://schemas.openxmlformats.org/officeDocument/2006/relationships/image" Target="../media/image108.png"/><Relationship Id="rId27" Type="http://schemas.openxmlformats.org/officeDocument/2006/relationships/customXml" Target="../ink/ink524.xml"/><Relationship Id="rId48" Type="http://schemas.openxmlformats.org/officeDocument/2006/relationships/image" Target="../media/image38.png"/><Relationship Id="rId69" Type="http://schemas.openxmlformats.org/officeDocument/2006/relationships/customXml" Target="../ink/ink545.xml"/><Relationship Id="rId113" Type="http://schemas.openxmlformats.org/officeDocument/2006/relationships/customXml" Target="../ink/ink567.xml"/><Relationship Id="rId134" Type="http://schemas.openxmlformats.org/officeDocument/2006/relationships/image" Target="../media/image82.png"/><Relationship Id="rId80" Type="http://schemas.openxmlformats.org/officeDocument/2006/relationships/image" Target="../media/image55.png"/><Relationship Id="rId155" Type="http://schemas.openxmlformats.org/officeDocument/2006/relationships/customXml" Target="../ink/ink588.xml"/><Relationship Id="rId176" Type="http://schemas.openxmlformats.org/officeDocument/2006/relationships/image" Target="../media/image103.png"/><Relationship Id="rId17" Type="http://schemas.openxmlformats.org/officeDocument/2006/relationships/customXml" Target="../ink/ink519.xml"/><Relationship Id="rId38" Type="http://schemas.openxmlformats.org/officeDocument/2006/relationships/image" Target="../media/image33.png"/><Relationship Id="rId59" Type="http://schemas.openxmlformats.org/officeDocument/2006/relationships/customXml" Target="../ink/ink540.xml"/><Relationship Id="rId103" Type="http://schemas.openxmlformats.org/officeDocument/2006/relationships/customXml" Target="../ink/ink562.xml"/><Relationship Id="rId124" Type="http://schemas.openxmlformats.org/officeDocument/2006/relationships/image" Target="../media/image77.png"/><Relationship Id="rId70" Type="http://schemas.openxmlformats.org/officeDocument/2006/relationships/image" Target="../media/image50.png"/><Relationship Id="rId91" Type="http://schemas.openxmlformats.org/officeDocument/2006/relationships/customXml" Target="../ink/ink556.xml"/><Relationship Id="rId145" Type="http://schemas.openxmlformats.org/officeDocument/2006/relationships/customXml" Target="../ink/ink583.xml"/><Relationship Id="rId166" Type="http://schemas.openxmlformats.org/officeDocument/2006/relationships/image" Target="../media/image98.png"/><Relationship Id="rId187" Type="http://schemas.openxmlformats.org/officeDocument/2006/relationships/customXml" Target="../ink/ink604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8.png"/><Relationship Id="rId49" Type="http://schemas.openxmlformats.org/officeDocument/2006/relationships/customXml" Target="../ink/ink535.xml"/><Relationship Id="rId114" Type="http://schemas.openxmlformats.org/officeDocument/2006/relationships/image" Target="../media/image72.png"/><Relationship Id="rId60" Type="http://schemas.openxmlformats.org/officeDocument/2006/relationships/image" Target="../media/image45.png"/><Relationship Id="rId81" Type="http://schemas.openxmlformats.org/officeDocument/2006/relationships/customXml" Target="../ink/ink551.xml"/><Relationship Id="rId135" Type="http://schemas.openxmlformats.org/officeDocument/2006/relationships/customXml" Target="../ink/ink578.xml"/><Relationship Id="rId156" Type="http://schemas.openxmlformats.org/officeDocument/2006/relationships/image" Target="../media/image93.png"/><Relationship Id="rId177" Type="http://schemas.openxmlformats.org/officeDocument/2006/relationships/customXml" Target="../ink/ink59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customXml" Target="../ink/ink610.xml"/><Relationship Id="rId18" Type="http://schemas.openxmlformats.org/officeDocument/2006/relationships/image" Target="../media/image117.png"/><Relationship Id="rId3" Type="http://schemas.openxmlformats.org/officeDocument/2006/relationships/customXml" Target="../ink/ink605.xml"/><Relationship Id="rId21" Type="http://schemas.openxmlformats.org/officeDocument/2006/relationships/customXml" Target="../ink/ink614.xml"/><Relationship Id="rId7" Type="http://schemas.openxmlformats.org/officeDocument/2006/relationships/customXml" Target="../ink/ink607.xml"/><Relationship Id="rId12" Type="http://schemas.openxmlformats.org/officeDocument/2006/relationships/image" Target="../media/image114.png"/><Relationship Id="rId17" Type="http://schemas.openxmlformats.org/officeDocument/2006/relationships/customXml" Target="../ink/ink61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customXml" Target="../ink/ink609.xml"/><Relationship Id="rId24" Type="http://schemas.openxmlformats.org/officeDocument/2006/relationships/image" Target="../media/image120.png"/><Relationship Id="rId5" Type="http://schemas.openxmlformats.org/officeDocument/2006/relationships/customXml" Target="../ink/ink606.xml"/><Relationship Id="rId15" Type="http://schemas.openxmlformats.org/officeDocument/2006/relationships/customXml" Target="../ink/ink611.xml"/><Relationship Id="rId23" Type="http://schemas.openxmlformats.org/officeDocument/2006/relationships/customXml" Target="../ink/ink615.xml"/><Relationship Id="rId10" Type="http://schemas.openxmlformats.org/officeDocument/2006/relationships/image" Target="../media/image113.png"/><Relationship Id="rId19" Type="http://schemas.openxmlformats.org/officeDocument/2006/relationships/customXml" Target="../ink/ink613.xml"/><Relationship Id="rId4" Type="http://schemas.openxmlformats.org/officeDocument/2006/relationships/image" Target="../media/image110.png"/><Relationship Id="rId9" Type="http://schemas.openxmlformats.org/officeDocument/2006/relationships/customXml" Target="../ink/ink608.xml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3.xml"/><Relationship Id="rId21" Type="http://schemas.openxmlformats.org/officeDocument/2006/relationships/customXml" Target="../ink/ink625.xml"/><Relationship Id="rId63" Type="http://schemas.openxmlformats.org/officeDocument/2006/relationships/customXml" Target="../ink/ink646.xml"/><Relationship Id="rId159" Type="http://schemas.openxmlformats.org/officeDocument/2006/relationships/customXml" Target="../ink/ink694.xml"/><Relationship Id="rId170" Type="http://schemas.openxmlformats.org/officeDocument/2006/relationships/image" Target="../media/image204.png"/><Relationship Id="rId191" Type="http://schemas.openxmlformats.org/officeDocument/2006/relationships/customXml" Target="../ink/ink710.xml"/><Relationship Id="rId205" Type="http://schemas.openxmlformats.org/officeDocument/2006/relationships/customXml" Target="../ink/ink717.xml"/><Relationship Id="rId226" Type="http://schemas.openxmlformats.org/officeDocument/2006/relationships/image" Target="../media/image232.png"/><Relationship Id="rId247" Type="http://schemas.openxmlformats.org/officeDocument/2006/relationships/customXml" Target="../ink/ink738.xml"/><Relationship Id="rId107" Type="http://schemas.openxmlformats.org/officeDocument/2006/relationships/customXml" Target="../ink/ink668.xml"/><Relationship Id="rId11" Type="http://schemas.openxmlformats.org/officeDocument/2006/relationships/customXml" Target="../ink/ink620.xml"/><Relationship Id="rId32" Type="http://schemas.openxmlformats.org/officeDocument/2006/relationships/image" Target="../media/image135.png"/><Relationship Id="rId53" Type="http://schemas.openxmlformats.org/officeDocument/2006/relationships/customXml" Target="../ink/ink641.xml"/><Relationship Id="rId74" Type="http://schemas.openxmlformats.org/officeDocument/2006/relationships/image" Target="../media/image156.png"/><Relationship Id="rId128" Type="http://schemas.openxmlformats.org/officeDocument/2006/relationships/image" Target="../media/image183.png"/><Relationship Id="rId149" Type="http://schemas.openxmlformats.org/officeDocument/2006/relationships/customXml" Target="../ink/ink689.xml"/><Relationship Id="rId5" Type="http://schemas.openxmlformats.org/officeDocument/2006/relationships/customXml" Target="../ink/ink617.xml"/><Relationship Id="rId95" Type="http://schemas.openxmlformats.org/officeDocument/2006/relationships/customXml" Target="../ink/ink662.xml"/><Relationship Id="rId160" Type="http://schemas.openxmlformats.org/officeDocument/2006/relationships/image" Target="../media/image199.png"/><Relationship Id="rId181" Type="http://schemas.openxmlformats.org/officeDocument/2006/relationships/customXml" Target="../ink/ink705.xml"/><Relationship Id="rId216" Type="http://schemas.openxmlformats.org/officeDocument/2006/relationships/image" Target="../media/image227.png"/><Relationship Id="rId237" Type="http://schemas.openxmlformats.org/officeDocument/2006/relationships/customXml" Target="../ink/ink733.xml"/><Relationship Id="rId258" Type="http://schemas.openxmlformats.org/officeDocument/2006/relationships/image" Target="../media/image248.png"/><Relationship Id="rId22" Type="http://schemas.openxmlformats.org/officeDocument/2006/relationships/image" Target="../media/image130.png"/><Relationship Id="rId43" Type="http://schemas.openxmlformats.org/officeDocument/2006/relationships/customXml" Target="../ink/ink636.xml"/><Relationship Id="rId64" Type="http://schemas.openxmlformats.org/officeDocument/2006/relationships/image" Target="../media/image151.png"/><Relationship Id="rId118" Type="http://schemas.openxmlformats.org/officeDocument/2006/relationships/image" Target="../media/image178.png"/><Relationship Id="rId139" Type="http://schemas.openxmlformats.org/officeDocument/2006/relationships/customXml" Target="../ink/ink684.xml"/><Relationship Id="rId85" Type="http://schemas.openxmlformats.org/officeDocument/2006/relationships/customXml" Target="../ink/ink657.xml"/><Relationship Id="rId150" Type="http://schemas.openxmlformats.org/officeDocument/2006/relationships/image" Target="../media/image194.png"/><Relationship Id="rId171" Type="http://schemas.openxmlformats.org/officeDocument/2006/relationships/customXml" Target="../ink/ink700.xml"/><Relationship Id="rId192" Type="http://schemas.openxmlformats.org/officeDocument/2006/relationships/image" Target="../media/image215.png"/><Relationship Id="rId206" Type="http://schemas.openxmlformats.org/officeDocument/2006/relationships/image" Target="../media/image222.png"/><Relationship Id="rId227" Type="http://schemas.openxmlformats.org/officeDocument/2006/relationships/customXml" Target="../ink/ink728.xml"/><Relationship Id="rId248" Type="http://schemas.openxmlformats.org/officeDocument/2006/relationships/image" Target="../media/image243.png"/><Relationship Id="rId12" Type="http://schemas.openxmlformats.org/officeDocument/2006/relationships/image" Target="../media/image125.png"/><Relationship Id="rId33" Type="http://schemas.openxmlformats.org/officeDocument/2006/relationships/customXml" Target="../ink/ink631.xml"/><Relationship Id="rId108" Type="http://schemas.openxmlformats.org/officeDocument/2006/relationships/image" Target="../media/image173.png"/><Relationship Id="rId129" Type="http://schemas.openxmlformats.org/officeDocument/2006/relationships/customXml" Target="../ink/ink679.xml"/><Relationship Id="rId54" Type="http://schemas.openxmlformats.org/officeDocument/2006/relationships/image" Target="../media/image146.png"/><Relationship Id="rId75" Type="http://schemas.openxmlformats.org/officeDocument/2006/relationships/customXml" Target="../ink/ink652.xml"/><Relationship Id="rId96" Type="http://schemas.openxmlformats.org/officeDocument/2006/relationships/image" Target="../media/image167.png"/><Relationship Id="rId140" Type="http://schemas.openxmlformats.org/officeDocument/2006/relationships/image" Target="../media/image189.png"/><Relationship Id="rId161" Type="http://schemas.openxmlformats.org/officeDocument/2006/relationships/customXml" Target="../ink/ink695.xml"/><Relationship Id="rId182" Type="http://schemas.openxmlformats.org/officeDocument/2006/relationships/image" Target="../media/image210.png"/><Relationship Id="rId217" Type="http://schemas.openxmlformats.org/officeDocument/2006/relationships/customXml" Target="../ink/ink723.xml"/><Relationship Id="rId6" Type="http://schemas.openxmlformats.org/officeDocument/2006/relationships/image" Target="../media/image122.png"/><Relationship Id="rId238" Type="http://schemas.openxmlformats.org/officeDocument/2006/relationships/image" Target="../media/image238.png"/><Relationship Id="rId259" Type="http://schemas.openxmlformats.org/officeDocument/2006/relationships/customXml" Target="../ink/ink744.xml"/><Relationship Id="rId23" Type="http://schemas.openxmlformats.org/officeDocument/2006/relationships/customXml" Target="../ink/ink626.xml"/><Relationship Id="rId119" Type="http://schemas.openxmlformats.org/officeDocument/2006/relationships/customXml" Target="../ink/ink674.xml"/><Relationship Id="rId44" Type="http://schemas.openxmlformats.org/officeDocument/2006/relationships/image" Target="../media/image141.png"/><Relationship Id="rId65" Type="http://schemas.openxmlformats.org/officeDocument/2006/relationships/customXml" Target="../ink/ink647.xml"/><Relationship Id="rId86" Type="http://schemas.openxmlformats.org/officeDocument/2006/relationships/image" Target="../media/image162.png"/><Relationship Id="rId130" Type="http://schemas.openxmlformats.org/officeDocument/2006/relationships/image" Target="../media/image184.png"/><Relationship Id="rId151" Type="http://schemas.openxmlformats.org/officeDocument/2006/relationships/customXml" Target="../ink/ink690.xml"/><Relationship Id="rId172" Type="http://schemas.openxmlformats.org/officeDocument/2006/relationships/image" Target="../media/image205.png"/><Relationship Id="rId193" Type="http://schemas.openxmlformats.org/officeDocument/2006/relationships/customXml" Target="../ink/ink711.xml"/><Relationship Id="rId207" Type="http://schemas.openxmlformats.org/officeDocument/2006/relationships/customXml" Target="../ink/ink718.xml"/><Relationship Id="rId228" Type="http://schemas.openxmlformats.org/officeDocument/2006/relationships/image" Target="../media/image233.png"/><Relationship Id="rId249" Type="http://schemas.openxmlformats.org/officeDocument/2006/relationships/customXml" Target="../ink/ink739.xml"/><Relationship Id="rId13" Type="http://schemas.openxmlformats.org/officeDocument/2006/relationships/customXml" Target="../ink/ink621.xml"/><Relationship Id="rId109" Type="http://schemas.openxmlformats.org/officeDocument/2006/relationships/customXml" Target="../ink/ink669.xml"/><Relationship Id="rId260" Type="http://schemas.openxmlformats.org/officeDocument/2006/relationships/image" Target="../media/image249.png"/><Relationship Id="rId34" Type="http://schemas.openxmlformats.org/officeDocument/2006/relationships/image" Target="../media/image136.png"/><Relationship Id="rId55" Type="http://schemas.openxmlformats.org/officeDocument/2006/relationships/customXml" Target="../ink/ink642.xml"/><Relationship Id="rId76" Type="http://schemas.openxmlformats.org/officeDocument/2006/relationships/image" Target="../media/image157.png"/><Relationship Id="rId97" Type="http://schemas.openxmlformats.org/officeDocument/2006/relationships/customXml" Target="../ink/ink663.xml"/><Relationship Id="rId120" Type="http://schemas.openxmlformats.org/officeDocument/2006/relationships/image" Target="../media/image179.png"/><Relationship Id="rId141" Type="http://schemas.openxmlformats.org/officeDocument/2006/relationships/customXml" Target="../ink/ink685.xml"/><Relationship Id="rId7" Type="http://schemas.openxmlformats.org/officeDocument/2006/relationships/customXml" Target="../ink/ink618.xml"/><Relationship Id="rId162" Type="http://schemas.openxmlformats.org/officeDocument/2006/relationships/image" Target="../media/image200.png"/><Relationship Id="rId183" Type="http://schemas.openxmlformats.org/officeDocument/2006/relationships/customXml" Target="../ink/ink706.xml"/><Relationship Id="rId218" Type="http://schemas.openxmlformats.org/officeDocument/2006/relationships/image" Target="../media/image228.png"/><Relationship Id="rId239" Type="http://schemas.openxmlformats.org/officeDocument/2006/relationships/customXml" Target="../ink/ink734.xml"/><Relationship Id="rId250" Type="http://schemas.openxmlformats.org/officeDocument/2006/relationships/image" Target="../media/image244.png"/><Relationship Id="rId24" Type="http://schemas.openxmlformats.org/officeDocument/2006/relationships/image" Target="../media/image131.png"/><Relationship Id="rId45" Type="http://schemas.openxmlformats.org/officeDocument/2006/relationships/customXml" Target="../ink/ink637.xml"/><Relationship Id="rId66" Type="http://schemas.openxmlformats.org/officeDocument/2006/relationships/image" Target="../media/image152.png"/><Relationship Id="rId87" Type="http://schemas.openxmlformats.org/officeDocument/2006/relationships/customXml" Target="../ink/ink658.xml"/><Relationship Id="rId110" Type="http://schemas.openxmlformats.org/officeDocument/2006/relationships/image" Target="../media/image174.png"/><Relationship Id="rId131" Type="http://schemas.openxmlformats.org/officeDocument/2006/relationships/customXml" Target="../ink/ink680.xml"/><Relationship Id="rId152" Type="http://schemas.openxmlformats.org/officeDocument/2006/relationships/image" Target="../media/image195.png"/><Relationship Id="rId173" Type="http://schemas.openxmlformats.org/officeDocument/2006/relationships/customXml" Target="../ink/ink701.xml"/><Relationship Id="rId194" Type="http://schemas.openxmlformats.org/officeDocument/2006/relationships/image" Target="../media/image216.png"/><Relationship Id="rId208" Type="http://schemas.openxmlformats.org/officeDocument/2006/relationships/image" Target="../media/image223.png"/><Relationship Id="rId229" Type="http://schemas.openxmlformats.org/officeDocument/2006/relationships/customXml" Target="../ink/ink729.xml"/><Relationship Id="rId240" Type="http://schemas.openxmlformats.org/officeDocument/2006/relationships/image" Target="../media/image239.png"/><Relationship Id="rId261" Type="http://schemas.openxmlformats.org/officeDocument/2006/relationships/customXml" Target="../ink/ink745.xml"/><Relationship Id="rId14" Type="http://schemas.openxmlformats.org/officeDocument/2006/relationships/image" Target="../media/image126.png"/><Relationship Id="rId35" Type="http://schemas.openxmlformats.org/officeDocument/2006/relationships/customXml" Target="../ink/ink632.xml"/><Relationship Id="rId56" Type="http://schemas.openxmlformats.org/officeDocument/2006/relationships/image" Target="../media/image147.png"/><Relationship Id="rId77" Type="http://schemas.openxmlformats.org/officeDocument/2006/relationships/customXml" Target="../ink/ink653.xml"/><Relationship Id="rId100" Type="http://schemas.openxmlformats.org/officeDocument/2006/relationships/image" Target="../media/image169.png"/><Relationship Id="rId8" Type="http://schemas.openxmlformats.org/officeDocument/2006/relationships/image" Target="../media/image123.png"/><Relationship Id="rId98" Type="http://schemas.openxmlformats.org/officeDocument/2006/relationships/image" Target="../media/image168.png"/><Relationship Id="rId121" Type="http://schemas.openxmlformats.org/officeDocument/2006/relationships/customXml" Target="../ink/ink675.xml"/><Relationship Id="rId142" Type="http://schemas.openxmlformats.org/officeDocument/2006/relationships/image" Target="../media/image190.png"/><Relationship Id="rId163" Type="http://schemas.openxmlformats.org/officeDocument/2006/relationships/customXml" Target="../ink/ink696.xml"/><Relationship Id="rId184" Type="http://schemas.openxmlformats.org/officeDocument/2006/relationships/image" Target="../media/image211.png"/><Relationship Id="rId219" Type="http://schemas.openxmlformats.org/officeDocument/2006/relationships/customXml" Target="../ink/ink724.xml"/><Relationship Id="rId230" Type="http://schemas.openxmlformats.org/officeDocument/2006/relationships/image" Target="../media/image234.png"/><Relationship Id="rId251" Type="http://schemas.openxmlformats.org/officeDocument/2006/relationships/customXml" Target="../ink/ink740.xml"/><Relationship Id="rId25" Type="http://schemas.openxmlformats.org/officeDocument/2006/relationships/customXml" Target="../ink/ink627.xml"/><Relationship Id="rId46" Type="http://schemas.openxmlformats.org/officeDocument/2006/relationships/image" Target="../media/image142.png"/><Relationship Id="rId67" Type="http://schemas.openxmlformats.org/officeDocument/2006/relationships/customXml" Target="../ink/ink648.xml"/><Relationship Id="rId88" Type="http://schemas.openxmlformats.org/officeDocument/2006/relationships/image" Target="../media/image163.png"/><Relationship Id="rId111" Type="http://schemas.openxmlformats.org/officeDocument/2006/relationships/customXml" Target="../ink/ink670.xml"/><Relationship Id="rId132" Type="http://schemas.openxmlformats.org/officeDocument/2006/relationships/image" Target="../media/image185.png"/><Relationship Id="rId153" Type="http://schemas.openxmlformats.org/officeDocument/2006/relationships/customXml" Target="../ink/ink691.xml"/><Relationship Id="rId174" Type="http://schemas.openxmlformats.org/officeDocument/2006/relationships/image" Target="../media/image206.png"/><Relationship Id="rId195" Type="http://schemas.openxmlformats.org/officeDocument/2006/relationships/customXml" Target="../ink/ink712.xml"/><Relationship Id="rId209" Type="http://schemas.openxmlformats.org/officeDocument/2006/relationships/customXml" Target="../ink/ink719.xml"/><Relationship Id="rId220" Type="http://schemas.openxmlformats.org/officeDocument/2006/relationships/image" Target="../media/image229.png"/><Relationship Id="rId241" Type="http://schemas.openxmlformats.org/officeDocument/2006/relationships/customXml" Target="../ink/ink735.xml"/><Relationship Id="rId15" Type="http://schemas.openxmlformats.org/officeDocument/2006/relationships/customXml" Target="../ink/ink622.xml"/><Relationship Id="rId36" Type="http://schemas.openxmlformats.org/officeDocument/2006/relationships/image" Target="../media/image137.png"/><Relationship Id="rId57" Type="http://schemas.openxmlformats.org/officeDocument/2006/relationships/customXml" Target="../ink/ink643.xml"/><Relationship Id="rId262" Type="http://schemas.openxmlformats.org/officeDocument/2006/relationships/image" Target="../media/image250.png"/><Relationship Id="rId78" Type="http://schemas.openxmlformats.org/officeDocument/2006/relationships/image" Target="../media/image158.png"/><Relationship Id="rId99" Type="http://schemas.openxmlformats.org/officeDocument/2006/relationships/customXml" Target="../ink/ink664.xml"/><Relationship Id="rId101" Type="http://schemas.openxmlformats.org/officeDocument/2006/relationships/customXml" Target="../ink/ink665.xml"/><Relationship Id="rId122" Type="http://schemas.openxmlformats.org/officeDocument/2006/relationships/image" Target="../media/image180.png"/><Relationship Id="rId143" Type="http://schemas.openxmlformats.org/officeDocument/2006/relationships/customXml" Target="../ink/ink686.xml"/><Relationship Id="rId164" Type="http://schemas.openxmlformats.org/officeDocument/2006/relationships/image" Target="../media/image201.png"/><Relationship Id="rId185" Type="http://schemas.openxmlformats.org/officeDocument/2006/relationships/customXml" Target="../ink/ink707.xml"/><Relationship Id="rId9" Type="http://schemas.openxmlformats.org/officeDocument/2006/relationships/customXml" Target="../ink/ink619.xml"/><Relationship Id="rId210" Type="http://schemas.openxmlformats.org/officeDocument/2006/relationships/image" Target="../media/image224.png"/><Relationship Id="rId26" Type="http://schemas.openxmlformats.org/officeDocument/2006/relationships/image" Target="../media/image132.png"/><Relationship Id="rId231" Type="http://schemas.openxmlformats.org/officeDocument/2006/relationships/customXml" Target="../ink/ink730.xml"/><Relationship Id="rId252" Type="http://schemas.openxmlformats.org/officeDocument/2006/relationships/image" Target="../media/image245.png"/><Relationship Id="rId47" Type="http://schemas.openxmlformats.org/officeDocument/2006/relationships/customXml" Target="../ink/ink638.xml"/><Relationship Id="rId68" Type="http://schemas.openxmlformats.org/officeDocument/2006/relationships/image" Target="../media/image153.png"/><Relationship Id="rId89" Type="http://schemas.openxmlformats.org/officeDocument/2006/relationships/customXml" Target="../ink/ink659.xml"/><Relationship Id="rId112" Type="http://schemas.openxmlformats.org/officeDocument/2006/relationships/image" Target="../media/image175.png"/><Relationship Id="rId133" Type="http://schemas.openxmlformats.org/officeDocument/2006/relationships/customXml" Target="../ink/ink681.xml"/><Relationship Id="rId154" Type="http://schemas.openxmlformats.org/officeDocument/2006/relationships/image" Target="../media/image196.png"/><Relationship Id="rId175" Type="http://schemas.openxmlformats.org/officeDocument/2006/relationships/customXml" Target="../ink/ink702.xml"/><Relationship Id="rId196" Type="http://schemas.openxmlformats.org/officeDocument/2006/relationships/image" Target="../media/image217.png"/><Relationship Id="rId200" Type="http://schemas.openxmlformats.org/officeDocument/2006/relationships/image" Target="../media/image219.png"/><Relationship Id="rId16" Type="http://schemas.openxmlformats.org/officeDocument/2006/relationships/image" Target="../media/image127.png"/><Relationship Id="rId221" Type="http://schemas.openxmlformats.org/officeDocument/2006/relationships/customXml" Target="../ink/ink725.xml"/><Relationship Id="rId242" Type="http://schemas.openxmlformats.org/officeDocument/2006/relationships/image" Target="../media/image240.png"/><Relationship Id="rId37" Type="http://schemas.openxmlformats.org/officeDocument/2006/relationships/customXml" Target="../ink/ink633.xml"/><Relationship Id="rId58" Type="http://schemas.openxmlformats.org/officeDocument/2006/relationships/image" Target="../media/image148.png"/><Relationship Id="rId79" Type="http://schemas.openxmlformats.org/officeDocument/2006/relationships/customXml" Target="../ink/ink654.xml"/><Relationship Id="rId102" Type="http://schemas.openxmlformats.org/officeDocument/2006/relationships/image" Target="../media/image170.png"/><Relationship Id="rId123" Type="http://schemas.openxmlformats.org/officeDocument/2006/relationships/customXml" Target="../ink/ink676.xml"/><Relationship Id="rId144" Type="http://schemas.openxmlformats.org/officeDocument/2006/relationships/image" Target="../media/image191.png"/><Relationship Id="rId90" Type="http://schemas.openxmlformats.org/officeDocument/2006/relationships/image" Target="../media/image164.png"/><Relationship Id="rId165" Type="http://schemas.openxmlformats.org/officeDocument/2006/relationships/customXml" Target="../ink/ink697.xml"/><Relationship Id="rId186" Type="http://schemas.openxmlformats.org/officeDocument/2006/relationships/image" Target="../media/image212.png"/><Relationship Id="rId211" Type="http://schemas.openxmlformats.org/officeDocument/2006/relationships/customXml" Target="../ink/ink720.xml"/><Relationship Id="rId232" Type="http://schemas.openxmlformats.org/officeDocument/2006/relationships/image" Target="../media/image235.png"/><Relationship Id="rId253" Type="http://schemas.openxmlformats.org/officeDocument/2006/relationships/customXml" Target="../ink/ink741.xml"/><Relationship Id="rId27" Type="http://schemas.openxmlformats.org/officeDocument/2006/relationships/customXml" Target="../ink/ink628.xml"/><Relationship Id="rId48" Type="http://schemas.openxmlformats.org/officeDocument/2006/relationships/image" Target="../media/image143.png"/><Relationship Id="rId69" Type="http://schemas.openxmlformats.org/officeDocument/2006/relationships/customXml" Target="../ink/ink649.xml"/><Relationship Id="rId113" Type="http://schemas.openxmlformats.org/officeDocument/2006/relationships/customXml" Target="../ink/ink671.xml"/><Relationship Id="rId134" Type="http://schemas.openxmlformats.org/officeDocument/2006/relationships/image" Target="../media/image186.png"/><Relationship Id="rId80" Type="http://schemas.openxmlformats.org/officeDocument/2006/relationships/image" Target="../media/image159.png"/><Relationship Id="rId155" Type="http://schemas.openxmlformats.org/officeDocument/2006/relationships/customXml" Target="../ink/ink692.xml"/><Relationship Id="rId176" Type="http://schemas.openxmlformats.org/officeDocument/2006/relationships/image" Target="../media/image207.png"/><Relationship Id="rId197" Type="http://schemas.openxmlformats.org/officeDocument/2006/relationships/customXml" Target="../ink/ink713.xml"/><Relationship Id="rId201" Type="http://schemas.openxmlformats.org/officeDocument/2006/relationships/customXml" Target="../ink/ink715.xml"/><Relationship Id="rId222" Type="http://schemas.openxmlformats.org/officeDocument/2006/relationships/image" Target="../media/image230.png"/><Relationship Id="rId243" Type="http://schemas.openxmlformats.org/officeDocument/2006/relationships/customXml" Target="../ink/ink736.xml"/><Relationship Id="rId17" Type="http://schemas.openxmlformats.org/officeDocument/2006/relationships/customXml" Target="../ink/ink623.xml"/><Relationship Id="rId38" Type="http://schemas.openxmlformats.org/officeDocument/2006/relationships/image" Target="../media/image138.png"/><Relationship Id="rId59" Type="http://schemas.openxmlformats.org/officeDocument/2006/relationships/customXml" Target="../ink/ink644.xml"/><Relationship Id="rId103" Type="http://schemas.openxmlformats.org/officeDocument/2006/relationships/customXml" Target="../ink/ink666.xml"/><Relationship Id="rId124" Type="http://schemas.openxmlformats.org/officeDocument/2006/relationships/image" Target="../media/image181.png"/><Relationship Id="rId70" Type="http://schemas.openxmlformats.org/officeDocument/2006/relationships/image" Target="../media/image154.png"/><Relationship Id="rId91" Type="http://schemas.openxmlformats.org/officeDocument/2006/relationships/customXml" Target="../ink/ink660.xml"/><Relationship Id="rId145" Type="http://schemas.openxmlformats.org/officeDocument/2006/relationships/customXml" Target="../ink/ink687.xml"/><Relationship Id="rId166" Type="http://schemas.openxmlformats.org/officeDocument/2006/relationships/image" Target="../media/image202.png"/><Relationship Id="rId187" Type="http://schemas.openxmlformats.org/officeDocument/2006/relationships/customXml" Target="../ink/ink70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5.png"/><Relationship Id="rId233" Type="http://schemas.openxmlformats.org/officeDocument/2006/relationships/customXml" Target="../ink/ink731.xml"/><Relationship Id="rId254" Type="http://schemas.openxmlformats.org/officeDocument/2006/relationships/image" Target="../media/image246.png"/><Relationship Id="rId28" Type="http://schemas.openxmlformats.org/officeDocument/2006/relationships/image" Target="../media/image133.png"/><Relationship Id="rId49" Type="http://schemas.openxmlformats.org/officeDocument/2006/relationships/customXml" Target="../ink/ink639.xml"/><Relationship Id="rId114" Type="http://schemas.openxmlformats.org/officeDocument/2006/relationships/image" Target="../media/image176.png"/><Relationship Id="rId60" Type="http://schemas.openxmlformats.org/officeDocument/2006/relationships/image" Target="../media/image149.png"/><Relationship Id="rId81" Type="http://schemas.openxmlformats.org/officeDocument/2006/relationships/customXml" Target="../ink/ink655.xml"/><Relationship Id="rId135" Type="http://schemas.openxmlformats.org/officeDocument/2006/relationships/customXml" Target="../ink/ink682.xml"/><Relationship Id="rId156" Type="http://schemas.openxmlformats.org/officeDocument/2006/relationships/image" Target="../media/image197.png"/><Relationship Id="rId177" Type="http://schemas.openxmlformats.org/officeDocument/2006/relationships/customXml" Target="../ink/ink703.xml"/><Relationship Id="rId198" Type="http://schemas.openxmlformats.org/officeDocument/2006/relationships/image" Target="../media/image218.png"/><Relationship Id="rId202" Type="http://schemas.openxmlformats.org/officeDocument/2006/relationships/image" Target="../media/image220.png"/><Relationship Id="rId223" Type="http://schemas.openxmlformats.org/officeDocument/2006/relationships/customXml" Target="../ink/ink726.xml"/><Relationship Id="rId244" Type="http://schemas.openxmlformats.org/officeDocument/2006/relationships/image" Target="../media/image241.png"/><Relationship Id="rId18" Type="http://schemas.openxmlformats.org/officeDocument/2006/relationships/image" Target="../media/image128.png"/><Relationship Id="rId39" Type="http://schemas.openxmlformats.org/officeDocument/2006/relationships/customXml" Target="../ink/ink634.xml"/><Relationship Id="rId50" Type="http://schemas.openxmlformats.org/officeDocument/2006/relationships/image" Target="../media/image144.png"/><Relationship Id="rId104" Type="http://schemas.openxmlformats.org/officeDocument/2006/relationships/image" Target="../media/image171.png"/><Relationship Id="rId125" Type="http://schemas.openxmlformats.org/officeDocument/2006/relationships/customXml" Target="../ink/ink677.xml"/><Relationship Id="rId146" Type="http://schemas.openxmlformats.org/officeDocument/2006/relationships/image" Target="../media/image192.png"/><Relationship Id="rId167" Type="http://schemas.openxmlformats.org/officeDocument/2006/relationships/customXml" Target="../ink/ink698.xml"/><Relationship Id="rId188" Type="http://schemas.openxmlformats.org/officeDocument/2006/relationships/image" Target="../media/image213.png"/><Relationship Id="rId71" Type="http://schemas.openxmlformats.org/officeDocument/2006/relationships/customXml" Target="../ink/ink650.xml"/><Relationship Id="rId92" Type="http://schemas.openxmlformats.org/officeDocument/2006/relationships/image" Target="../media/image165.png"/><Relationship Id="rId213" Type="http://schemas.openxmlformats.org/officeDocument/2006/relationships/customXml" Target="../ink/ink721.xml"/><Relationship Id="rId234" Type="http://schemas.openxmlformats.org/officeDocument/2006/relationships/image" Target="../media/image236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629.xml"/><Relationship Id="rId255" Type="http://schemas.openxmlformats.org/officeDocument/2006/relationships/customXml" Target="../ink/ink742.xml"/><Relationship Id="rId40" Type="http://schemas.openxmlformats.org/officeDocument/2006/relationships/image" Target="../media/image139.png"/><Relationship Id="rId115" Type="http://schemas.openxmlformats.org/officeDocument/2006/relationships/customXml" Target="../ink/ink672.xml"/><Relationship Id="rId136" Type="http://schemas.openxmlformats.org/officeDocument/2006/relationships/image" Target="../media/image187.png"/><Relationship Id="rId157" Type="http://schemas.openxmlformats.org/officeDocument/2006/relationships/customXml" Target="../ink/ink693.xml"/><Relationship Id="rId178" Type="http://schemas.openxmlformats.org/officeDocument/2006/relationships/image" Target="../media/image208.png"/><Relationship Id="rId61" Type="http://schemas.openxmlformats.org/officeDocument/2006/relationships/customXml" Target="../ink/ink645.xml"/><Relationship Id="rId82" Type="http://schemas.openxmlformats.org/officeDocument/2006/relationships/image" Target="../media/image160.png"/><Relationship Id="rId199" Type="http://schemas.openxmlformats.org/officeDocument/2006/relationships/customXml" Target="../ink/ink714.xml"/><Relationship Id="rId203" Type="http://schemas.openxmlformats.org/officeDocument/2006/relationships/customXml" Target="../ink/ink716.xml"/><Relationship Id="rId19" Type="http://schemas.openxmlformats.org/officeDocument/2006/relationships/customXml" Target="../ink/ink624.xml"/><Relationship Id="rId224" Type="http://schemas.openxmlformats.org/officeDocument/2006/relationships/image" Target="../media/image231.png"/><Relationship Id="rId245" Type="http://schemas.openxmlformats.org/officeDocument/2006/relationships/customXml" Target="../ink/ink737.xml"/><Relationship Id="rId30" Type="http://schemas.openxmlformats.org/officeDocument/2006/relationships/image" Target="../media/image134.png"/><Relationship Id="rId105" Type="http://schemas.openxmlformats.org/officeDocument/2006/relationships/customXml" Target="../ink/ink667.xml"/><Relationship Id="rId126" Type="http://schemas.openxmlformats.org/officeDocument/2006/relationships/image" Target="../media/image182.png"/><Relationship Id="rId147" Type="http://schemas.openxmlformats.org/officeDocument/2006/relationships/customXml" Target="../ink/ink688.xml"/><Relationship Id="rId168" Type="http://schemas.openxmlformats.org/officeDocument/2006/relationships/image" Target="../media/image203.png"/><Relationship Id="rId51" Type="http://schemas.openxmlformats.org/officeDocument/2006/relationships/customXml" Target="../ink/ink640.xml"/><Relationship Id="rId72" Type="http://schemas.openxmlformats.org/officeDocument/2006/relationships/image" Target="../media/image155.png"/><Relationship Id="rId93" Type="http://schemas.openxmlformats.org/officeDocument/2006/relationships/customXml" Target="../ink/ink661.xml"/><Relationship Id="rId189" Type="http://schemas.openxmlformats.org/officeDocument/2006/relationships/customXml" Target="../ink/ink709.xml"/><Relationship Id="rId3" Type="http://schemas.openxmlformats.org/officeDocument/2006/relationships/customXml" Target="../ink/ink616.xml"/><Relationship Id="rId214" Type="http://schemas.openxmlformats.org/officeDocument/2006/relationships/image" Target="../media/image226.png"/><Relationship Id="rId235" Type="http://schemas.openxmlformats.org/officeDocument/2006/relationships/customXml" Target="../ink/ink732.xml"/><Relationship Id="rId256" Type="http://schemas.openxmlformats.org/officeDocument/2006/relationships/image" Target="../media/image247.png"/><Relationship Id="rId116" Type="http://schemas.openxmlformats.org/officeDocument/2006/relationships/image" Target="../media/image177.png"/><Relationship Id="rId137" Type="http://schemas.openxmlformats.org/officeDocument/2006/relationships/customXml" Target="../ink/ink683.xml"/><Relationship Id="rId158" Type="http://schemas.openxmlformats.org/officeDocument/2006/relationships/image" Target="../media/image198.png"/><Relationship Id="rId20" Type="http://schemas.openxmlformats.org/officeDocument/2006/relationships/image" Target="../media/image129.png"/><Relationship Id="rId41" Type="http://schemas.openxmlformats.org/officeDocument/2006/relationships/customXml" Target="../ink/ink635.xml"/><Relationship Id="rId62" Type="http://schemas.openxmlformats.org/officeDocument/2006/relationships/image" Target="../media/image150.png"/><Relationship Id="rId83" Type="http://schemas.openxmlformats.org/officeDocument/2006/relationships/customXml" Target="../ink/ink656.xml"/><Relationship Id="rId179" Type="http://schemas.openxmlformats.org/officeDocument/2006/relationships/customXml" Target="../ink/ink704.xml"/><Relationship Id="rId190" Type="http://schemas.openxmlformats.org/officeDocument/2006/relationships/image" Target="../media/image214.png"/><Relationship Id="rId204" Type="http://schemas.openxmlformats.org/officeDocument/2006/relationships/image" Target="../media/image221.png"/><Relationship Id="rId225" Type="http://schemas.openxmlformats.org/officeDocument/2006/relationships/customXml" Target="../ink/ink727.xml"/><Relationship Id="rId246" Type="http://schemas.openxmlformats.org/officeDocument/2006/relationships/image" Target="../media/image242.png"/><Relationship Id="rId106" Type="http://schemas.openxmlformats.org/officeDocument/2006/relationships/image" Target="../media/image172.png"/><Relationship Id="rId127" Type="http://schemas.openxmlformats.org/officeDocument/2006/relationships/customXml" Target="../ink/ink678.xml"/><Relationship Id="rId10" Type="http://schemas.openxmlformats.org/officeDocument/2006/relationships/image" Target="../media/image124.png"/><Relationship Id="rId31" Type="http://schemas.openxmlformats.org/officeDocument/2006/relationships/customXml" Target="../ink/ink630.xml"/><Relationship Id="rId52" Type="http://schemas.openxmlformats.org/officeDocument/2006/relationships/image" Target="../media/image145.png"/><Relationship Id="rId73" Type="http://schemas.openxmlformats.org/officeDocument/2006/relationships/customXml" Target="../ink/ink651.xml"/><Relationship Id="rId94" Type="http://schemas.openxmlformats.org/officeDocument/2006/relationships/image" Target="../media/image166.png"/><Relationship Id="rId148" Type="http://schemas.openxmlformats.org/officeDocument/2006/relationships/image" Target="../media/image193.png"/><Relationship Id="rId169" Type="http://schemas.openxmlformats.org/officeDocument/2006/relationships/customXml" Target="../ink/ink699.xml"/><Relationship Id="rId4" Type="http://schemas.openxmlformats.org/officeDocument/2006/relationships/image" Target="../media/image121.png"/><Relationship Id="rId180" Type="http://schemas.openxmlformats.org/officeDocument/2006/relationships/image" Target="../media/image209.png"/><Relationship Id="rId215" Type="http://schemas.openxmlformats.org/officeDocument/2006/relationships/customXml" Target="../ink/ink722.xml"/><Relationship Id="rId236" Type="http://schemas.openxmlformats.org/officeDocument/2006/relationships/image" Target="../media/image237.png"/><Relationship Id="rId257" Type="http://schemas.openxmlformats.org/officeDocument/2006/relationships/customXml" Target="../ink/ink743.xml"/><Relationship Id="rId42" Type="http://schemas.openxmlformats.org/officeDocument/2006/relationships/image" Target="../media/image140.png"/><Relationship Id="rId84" Type="http://schemas.openxmlformats.org/officeDocument/2006/relationships/image" Target="../media/image161.png"/><Relationship Id="rId138" Type="http://schemas.openxmlformats.org/officeDocument/2006/relationships/image" Target="../media/image18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3.xml"/><Relationship Id="rId21" Type="http://schemas.openxmlformats.org/officeDocument/2006/relationships/customXml" Target="../ink/ink755.xml"/><Relationship Id="rId42" Type="http://schemas.openxmlformats.org/officeDocument/2006/relationships/image" Target="../media/image270.png"/><Relationship Id="rId63" Type="http://schemas.openxmlformats.org/officeDocument/2006/relationships/customXml" Target="../ink/ink776.xml"/><Relationship Id="rId84" Type="http://schemas.openxmlformats.org/officeDocument/2006/relationships/image" Target="../media/image292.png"/><Relationship Id="rId138" Type="http://schemas.openxmlformats.org/officeDocument/2006/relationships/image" Target="../media/image319.png"/><Relationship Id="rId159" Type="http://schemas.openxmlformats.org/officeDocument/2006/relationships/customXml" Target="../ink/ink824.xml"/><Relationship Id="rId170" Type="http://schemas.openxmlformats.org/officeDocument/2006/relationships/image" Target="../media/image336.png"/><Relationship Id="rId191" Type="http://schemas.openxmlformats.org/officeDocument/2006/relationships/customXml" Target="../ink/ink840.xml"/><Relationship Id="rId205" Type="http://schemas.openxmlformats.org/officeDocument/2006/relationships/customXml" Target="../ink/ink847.xml"/><Relationship Id="rId107" Type="http://schemas.openxmlformats.org/officeDocument/2006/relationships/customXml" Target="../ink/ink798.xml"/><Relationship Id="rId11" Type="http://schemas.openxmlformats.org/officeDocument/2006/relationships/customXml" Target="../ink/ink750.xml"/><Relationship Id="rId32" Type="http://schemas.openxmlformats.org/officeDocument/2006/relationships/image" Target="../media/image265.png"/><Relationship Id="rId53" Type="http://schemas.openxmlformats.org/officeDocument/2006/relationships/customXml" Target="../ink/ink771.xml"/><Relationship Id="rId74" Type="http://schemas.openxmlformats.org/officeDocument/2006/relationships/image" Target="../media/image287.png"/><Relationship Id="rId128" Type="http://schemas.openxmlformats.org/officeDocument/2006/relationships/image" Target="../media/image314.png"/><Relationship Id="rId149" Type="http://schemas.openxmlformats.org/officeDocument/2006/relationships/customXml" Target="../ink/ink819.xml"/><Relationship Id="rId5" Type="http://schemas.openxmlformats.org/officeDocument/2006/relationships/customXml" Target="../ink/ink747.xml"/><Relationship Id="rId95" Type="http://schemas.openxmlformats.org/officeDocument/2006/relationships/customXml" Target="../ink/ink792.xml"/><Relationship Id="rId160" Type="http://schemas.openxmlformats.org/officeDocument/2006/relationships/image" Target="../media/image331.png"/><Relationship Id="rId181" Type="http://schemas.openxmlformats.org/officeDocument/2006/relationships/customXml" Target="../ink/ink835.xml"/><Relationship Id="rId216" Type="http://schemas.openxmlformats.org/officeDocument/2006/relationships/image" Target="../media/image359.png"/><Relationship Id="rId22" Type="http://schemas.openxmlformats.org/officeDocument/2006/relationships/image" Target="../media/image260.png"/><Relationship Id="rId43" Type="http://schemas.openxmlformats.org/officeDocument/2006/relationships/customXml" Target="../ink/ink766.xml"/><Relationship Id="rId64" Type="http://schemas.openxmlformats.org/officeDocument/2006/relationships/image" Target="../media/image281.png"/><Relationship Id="rId118" Type="http://schemas.openxmlformats.org/officeDocument/2006/relationships/image" Target="../media/image309.png"/><Relationship Id="rId139" Type="http://schemas.openxmlformats.org/officeDocument/2006/relationships/customXml" Target="../ink/ink814.xml"/><Relationship Id="rId85" Type="http://schemas.openxmlformats.org/officeDocument/2006/relationships/customXml" Target="../ink/ink787.xml"/><Relationship Id="rId150" Type="http://schemas.openxmlformats.org/officeDocument/2006/relationships/image" Target="../media/image325.png"/><Relationship Id="rId171" Type="http://schemas.openxmlformats.org/officeDocument/2006/relationships/customXml" Target="../ink/ink830.xml"/><Relationship Id="rId192" Type="http://schemas.openxmlformats.org/officeDocument/2006/relationships/image" Target="../media/image347.png"/><Relationship Id="rId206" Type="http://schemas.openxmlformats.org/officeDocument/2006/relationships/image" Target="../media/image354.png"/><Relationship Id="rId12" Type="http://schemas.openxmlformats.org/officeDocument/2006/relationships/image" Target="../media/image255.png"/><Relationship Id="rId33" Type="http://schemas.openxmlformats.org/officeDocument/2006/relationships/customXml" Target="../ink/ink761.xml"/><Relationship Id="rId108" Type="http://schemas.openxmlformats.org/officeDocument/2006/relationships/image" Target="../media/image304.png"/><Relationship Id="rId129" Type="http://schemas.openxmlformats.org/officeDocument/2006/relationships/customXml" Target="../ink/ink809.xml"/><Relationship Id="rId54" Type="http://schemas.openxmlformats.org/officeDocument/2006/relationships/image" Target="../media/image276.png"/><Relationship Id="rId75" Type="http://schemas.openxmlformats.org/officeDocument/2006/relationships/customXml" Target="../ink/ink782.xml"/><Relationship Id="rId96" Type="http://schemas.openxmlformats.org/officeDocument/2006/relationships/image" Target="../media/image298.png"/><Relationship Id="rId140" Type="http://schemas.openxmlformats.org/officeDocument/2006/relationships/image" Target="../media/image320.png"/><Relationship Id="rId161" Type="http://schemas.openxmlformats.org/officeDocument/2006/relationships/customXml" Target="../ink/ink825.xml"/><Relationship Id="rId182" Type="http://schemas.openxmlformats.org/officeDocument/2006/relationships/image" Target="../media/image342.png"/><Relationship Id="rId217" Type="http://schemas.openxmlformats.org/officeDocument/2006/relationships/customXml" Target="../ink/ink853.xml"/><Relationship Id="rId6" Type="http://schemas.openxmlformats.org/officeDocument/2006/relationships/image" Target="../media/image252.png"/><Relationship Id="rId23" Type="http://schemas.openxmlformats.org/officeDocument/2006/relationships/customXml" Target="../ink/ink756.xml"/><Relationship Id="rId119" Type="http://schemas.openxmlformats.org/officeDocument/2006/relationships/customXml" Target="../ink/ink804.xml"/><Relationship Id="rId44" Type="http://schemas.openxmlformats.org/officeDocument/2006/relationships/image" Target="../media/image271.png"/><Relationship Id="rId65" Type="http://schemas.openxmlformats.org/officeDocument/2006/relationships/customXml" Target="../ink/ink777.xml"/><Relationship Id="rId86" Type="http://schemas.openxmlformats.org/officeDocument/2006/relationships/image" Target="../media/image293.png"/><Relationship Id="rId130" Type="http://schemas.openxmlformats.org/officeDocument/2006/relationships/image" Target="../media/image315.png"/><Relationship Id="rId151" Type="http://schemas.openxmlformats.org/officeDocument/2006/relationships/customXml" Target="../ink/ink820.xml"/><Relationship Id="rId172" Type="http://schemas.openxmlformats.org/officeDocument/2006/relationships/image" Target="../media/image337.png"/><Relationship Id="rId193" Type="http://schemas.openxmlformats.org/officeDocument/2006/relationships/customXml" Target="../ink/ink841.xml"/><Relationship Id="rId207" Type="http://schemas.openxmlformats.org/officeDocument/2006/relationships/customXml" Target="../ink/ink848.xml"/><Relationship Id="rId13" Type="http://schemas.openxmlformats.org/officeDocument/2006/relationships/customXml" Target="../ink/ink751.xml"/><Relationship Id="rId109" Type="http://schemas.openxmlformats.org/officeDocument/2006/relationships/customXml" Target="../ink/ink799.xml"/><Relationship Id="rId34" Type="http://schemas.openxmlformats.org/officeDocument/2006/relationships/image" Target="../media/image266.png"/><Relationship Id="rId55" Type="http://schemas.openxmlformats.org/officeDocument/2006/relationships/customXml" Target="../ink/ink772.xml"/><Relationship Id="rId76" Type="http://schemas.openxmlformats.org/officeDocument/2006/relationships/image" Target="../media/image288.png"/><Relationship Id="rId97" Type="http://schemas.openxmlformats.org/officeDocument/2006/relationships/customXml" Target="../ink/ink793.xml"/><Relationship Id="rId120" Type="http://schemas.openxmlformats.org/officeDocument/2006/relationships/image" Target="../media/image310.png"/><Relationship Id="rId141" Type="http://schemas.openxmlformats.org/officeDocument/2006/relationships/customXml" Target="../ink/ink815.xml"/><Relationship Id="rId7" Type="http://schemas.openxmlformats.org/officeDocument/2006/relationships/customXml" Target="../ink/ink748.xml"/><Relationship Id="rId162" Type="http://schemas.openxmlformats.org/officeDocument/2006/relationships/image" Target="../media/image332.png"/><Relationship Id="rId183" Type="http://schemas.openxmlformats.org/officeDocument/2006/relationships/customXml" Target="../ink/ink836.xml"/><Relationship Id="rId218" Type="http://schemas.openxmlformats.org/officeDocument/2006/relationships/image" Target="../media/image360.png"/><Relationship Id="rId24" Type="http://schemas.openxmlformats.org/officeDocument/2006/relationships/image" Target="../media/image261.png"/><Relationship Id="rId45" Type="http://schemas.openxmlformats.org/officeDocument/2006/relationships/customXml" Target="../ink/ink767.xml"/><Relationship Id="rId66" Type="http://schemas.openxmlformats.org/officeDocument/2006/relationships/image" Target="../media/image282.png"/><Relationship Id="rId87" Type="http://schemas.openxmlformats.org/officeDocument/2006/relationships/customXml" Target="../ink/ink788.xml"/><Relationship Id="rId110" Type="http://schemas.openxmlformats.org/officeDocument/2006/relationships/image" Target="../media/image305.png"/><Relationship Id="rId131" Type="http://schemas.openxmlformats.org/officeDocument/2006/relationships/customXml" Target="../ink/ink810.xml"/><Relationship Id="rId152" Type="http://schemas.openxmlformats.org/officeDocument/2006/relationships/image" Target="../media/image326.png"/><Relationship Id="rId173" Type="http://schemas.openxmlformats.org/officeDocument/2006/relationships/customXml" Target="../ink/ink831.xml"/><Relationship Id="rId194" Type="http://schemas.openxmlformats.org/officeDocument/2006/relationships/image" Target="../media/image348.png"/><Relationship Id="rId208" Type="http://schemas.openxmlformats.org/officeDocument/2006/relationships/image" Target="../media/image355.png"/><Relationship Id="rId14" Type="http://schemas.openxmlformats.org/officeDocument/2006/relationships/image" Target="../media/image256.png"/><Relationship Id="rId30" Type="http://schemas.openxmlformats.org/officeDocument/2006/relationships/image" Target="../media/image264.png"/><Relationship Id="rId35" Type="http://schemas.openxmlformats.org/officeDocument/2006/relationships/customXml" Target="../ink/ink762.xml"/><Relationship Id="rId56" Type="http://schemas.openxmlformats.org/officeDocument/2006/relationships/image" Target="../media/image277.png"/><Relationship Id="rId77" Type="http://schemas.openxmlformats.org/officeDocument/2006/relationships/customXml" Target="../ink/ink783.xml"/><Relationship Id="rId100" Type="http://schemas.openxmlformats.org/officeDocument/2006/relationships/image" Target="../media/image300.png"/><Relationship Id="rId105" Type="http://schemas.openxmlformats.org/officeDocument/2006/relationships/customXml" Target="../ink/ink797.xml"/><Relationship Id="rId126" Type="http://schemas.openxmlformats.org/officeDocument/2006/relationships/image" Target="../media/image313.png"/><Relationship Id="rId147" Type="http://schemas.openxmlformats.org/officeDocument/2006/relationships/customXml" Target="../ink/ink818.xml"/><Relationship Id="rId168" Type="http://schemas.openxmlformats.org/officeDocument/2006/relationships/image" Target="../media/image335.png"/><Relationship Id="rId8" Type="http://schemas.openxmlformats.org/officeDocument/2006/relationships/image" Target="../media/image253.png"/><Relationship Id="rId51" Type="http://schemas.openxmlformats.org/officeDocument/2006/relationships/customXml" Target="../ink/ink770.xml"/><Relationship Id="rId72" Type="http://schemas.openxmlformats.org/officeDocument/2006/relationships/image" Target="../media/image286.png"/><Relationship Id="rId93" Type="http://schemas.openxmlformats.org/officeDocument/2006/relationships/customXml" Target="../ink/ink791.xml"/><Relationship Id="rId98" Type="http://schemas.openxmlformats.org/officeDocument/2006/relationships/image" Target="../media/image299.png"/><Relationship Id="rId121" Type="http://schemas.openxmlformats.org/officeDocument/2006/relationships/customXml" Target="../ink/ink805.xml"/><Relationship Id="rId142" Type="http://schemas.openxmlformats.org/officeDocument/2006/relationships/image" Target="../media/image321.png"/><Relationship Id="rId163" Type="http://schemas.openxmlformats.org/officeDocument/2006/relationships/customXml" Target="../ink/ink826.xml"/><Relationship Id="rId184" Type="http://schemas.openxmlformats.org/officeDocument/2006/relationships/image" Target="../media/image343.png"/><Relationship Id="rId189" Type="http://schemas.openxmlformats.org/officeDocument/2006/relationships/customXml" Target="../ink/ink839.xml"/><Relationship Id="rId3" Type="http://schemas.openxmlformats.org/officeDocument/2006/relationships/customXml" Target="../ink/ink746.xml"/><Relationship Id="rId214" Type="http://schemas.openxmlformats.org/officeDocument/2006/relationships/image" Target="../media/image358.png"/><Relationship Id="rId25" Type="http://schemas.openxmlformats.org/officeDocument/2006/relationships/customXml" Target="../ink/ink757.xml"/><Relationship Id="rId46" Type="http://schemas.openxmlformats.org/officeDocument/2006/relationships/image" Target="../media/image272.png"/><Relationship Id="rId67" Type="http://schemas.openxmlformats.org/officeDocument/2006/relationships/customXml" Target="../ink/ink778.xml"/><Relationship Id="rId116" Type="http://schemas.openxmlformats.org/officeDocument/2006/relationships/image" Target="../media/image308.png"/><Relationship Id="rId137" Type="http://schemas.openxmlformats.org/officeDocument/2006/relationships/customXml" Target="../ink/ink813.xml"/><Relationship Id="rId158" Type="http://schemas.openxmlformats.org/officeDocument/2006/relationships/image" Target="../media/image330.png"/><Relationship Id="rId20" Type="http://schemas.openxmlformats.org/officeDocument/2006/relationships/image" Target="../media/image259.png"/><Relationship Id="rId41" Type="http://schemas.openxmlformats.org/officeDocument/2006/relationships/customXml" Target="../ink/ink765.xml"/><Relationship Id="rId62" Type="http://schemas.openxmlformats.org/officeDocument/2006/relationships/image" Target="../media/image280.png"/><Relationship Id="rId83" Type="http://schemas.openxmlformats.org/officeDocument/2006/relationships/customXml" Target="../ink/ink786.xml"/><Relationship Id="rId88" Type="http://schemas.openxmlformats.org/officeDocument/2006/relationships/image" Target="../media/image294.png"/><Relationship Id="rId111" Type="http://schemas.openxmlformats.org/officeDocument/2006/relationships/customXml" Target="../ink/ink800.xml"/><Relationship Id="rId132" Type="http://schemas.openxmlformats.org/officeDocument/2006/relationships/image" Target="../media/image316.png"/><Relationship Id="rId153" Type="http://schemas.openxmlformats.org/officeDocument/2006/relationships/customXml" Target="../ink/ink821.xml"/><Relationship Id="rId174" Type="http://schemas.openxmlformats.org/officeDocument/2006/relationships/image" Target="../media/image338.png"/><Relationship Id="rId179" Type="http://schemas.openxmlformats.org/officeDocument/2006/relationships/customXml" Target="../ink/ink834.xml"/><Relationship Id="rId195" Type="http://schemas.openxmlformats.org/officeDocument/2006/relationships/customXml" Target="../ink/ink842.xml"/><Relationship Id="rId209" Type="http://schemas.openxmlformats.org/officeDocument/2006/relationships/customXml" Target="../ink/ink849.xml"/><Relationship Id="rId190" Type="http://schemas.openxmlformats.org/officeDocument/2006/relationships/image" Target="../media/image346.png"/><Relationship Id="rId204" Type="http://schemas.openxmlformats.org/officeDocument/2006/relationships/image" Target="../media/image353.png"/><Relationship Id="rId15" Type="http://schemas.openxmlformats.org/officeDocument/2006/relationships/customXml" Target="../ink/ink752.xml"/><Relationship Id="rId36" Type="http://schemas.openxmlformats.org/officeDocument/2006/relationships/image" Target="../media/image267.png"/><Relationship Id="rId57" Type="http://schemas.openxmlformats.org/officeDocument/2006/relationships/customXml" Target="../ink/ink773.xml"/><Relationship Id="rId106" Type="http://schemas.openxmlformats.org/officeDocument/2006/relationships/image" Target="../media/image303.png"/><Relationship Id="rId127" Type="http://schemas.openxmlformats.org/officeDocument/2006/relationships/customXml" Target="../ink/ink808.xml"/><Relationship Id="rId10" Type="http://schemas.openxmlformats.org/officeDocument/2006/relationships/image" Target="../media/image254.png"/><Relationship Id="rId31" Type="http://schemas.openxmlformats.org/officeDocument/2006/relationships/customXml" Target="../ink/ink760.xml"/><Relationship Id="rId52" Type="http://schemas.openxmlformats.org/officeDocument/2006/relationships/image" Target="../media/image275.png"/><Relationship Id="rId73" Type="http://schemas.openxmlformats.org/officeDocument/2006/relationships/customXml" Target="../ink/ink781.xml"/><Relationship Id="rId78" Type="http://schemas.openxmlformats.org/officeDocument/2006/relationships/image" Target="../media/image289.png"/><Relationship Id="rId94" Type="http://schemas.openxmlformats.org/officeDocument/2006/relationships/image" Target="../media/image297.png"/><Relationship Id="rId99" Type="http://schemas.openxmlformats.org/officeDocument/2006/relationships/customXml" Target="../ink/ink794.xml"/><Relationship Id="rId101" Type="http://schemas.openxmlformats.org/officeDocument/2006/relationships/customXml" Target="../ink/ink795.xml"/><Relationship Id="rId122" Type="http://schemas.openxmlformats.org/officeDocument/2006/relationships/image" Target="../media/image311.png"/><Relationship Id="rId143" Type="http://schemas.openxmlformats.org/officeDocument/2006/relationships/customXml" Target="../ink/ink816.xml"/><Relationship Id="rId148" Type="http://schemas.openxmlformats.org/officeDocument/2006/relationships/image" Target="../media/image324.png"/><Relationship Id="rId164" Type="http://schemas.openxmlformats.org/officeDocument/2006/relationships/image" Target="../media/image333.png"/><Relationship Id="rId169" Type="http://schemas.openxmlformats.org/officeDocument/2006/relationships/customXml" Target="../ink/ink829.xml"/><Relationship Id="rId185" Type="http://schemas.openxmlformats.org/officeDocument/2006/relationships/customXml" Target="../ink/ink837.xml"/><Relationship Id="rId4" Type="http://schemas.openxmlformats.org/officeDocument/2006/relationships/image" Target="../media/image251.png"/><Relationship Id="rId9" Type="http://schemas.openxmlformats.org/officeDocument/2006/relationships/customXml" Target="../ink/ink749.xml"/><Relationship Id="rId180" Type="http://schemas.openxmlformats.org/officeDocument/2006/relationships/image" Target="../media/image341.png"/><Relationship Id="rId210" Type="http://schemas.openxmlformats.org/officeDocument/2006/relationships/image" Target="../media/image356.png"/><Relationship Id="rId215" Type="http://schemas.openxmlformats.org/officeDocument/2006/relationships/customXml" Target="../ink/ink852.xml"/><Relationship Id="rId26" Type="http://schemas.openxmlformats.org/officeDocument/2006/relationships/image" Target="../media/image262.png"/><Relationship Id="rId47" Type="http://schemas.openxmlformats.org/officeDocument/2006/relationships/customXml" Target="../ink/ink768.xml"/><Relationship Id="rId68" Type="http://schemas.openxmlformats.org/officeDocument/2006/relationships/image" Target="../media/image284.png"/><Relationship Id="rId89" Type="http://schemas.openxmlformats.org/officeDocument/2006/relationships/customXml" Target="../ink/ink789.xml"/><Relationship Id="rId112" Type="http://schemas.openxmlformats.org/officeDocument/2006/relationships/image" Target="../media/image306.png"/><Relationship Id="rId133" Type="http://schemas.openxmlformats.org/officeDocument/2006/relationships/customXml" Target="../ink/ink811.xml"/><Relationship Id="rId154" Type="http://schemas.openxmlformats.org/officeDocument/2006/relationships/image" Target="../media/image327.png"/><Relationship Id="rId175" Type="http://schemas.openxmlformats.org/officeDocument/2006/relationships/customXml" Target="../ink/ink832.xml"/><Relationship Id="rId196" Type="http://schemas.openxmlformats.org/officeDocument/2006/relationships/image" Target="../media/image349.png"/><Relationship Id="rId200" Type="http://schemas.openxmlformats.org/officeDocument/2006/relationships/image" Target="../media/image351.png"/><Relationship Id="rId16" Type="http://schemas.openxmlformats.org/officeDocument/2006/relationships/image" Target="../media/image257.png"/><Relationship Id="rId37" Type="http://schemas.openxmlformats.org/officeDocument/2006/relationships/customXml" Target="../ink/ink763.xml"/><Relationship Id="rId58" Type="http://schemas.openxmlformats.org/officeDocument/2006/relationships/image" Target="../media/image278.png"/><Relationship Id="rId79" Type="http://schemas.openxmlformats.org/officeDocument/2006/relationships/customXml" Target="../ink/ink784.xml"/><Relationship Id="rId102" Type="http://schemas.openxmlformats.org/officeDocument/2006/relationships/image" Target="../media/image301.png"/><Relationship Id="rId123" Type="http://schemas.openxmlformats.org/officeDocument/2006/relationships/customXml" Target="../ink/ink806.xml"/><Relationship Id="rId144" Type="http://schemas.openxmlformats.org/officeDocument/2006/relationships/image" Target="../media/image322.png"/><Relationship Id="rId90" Type="http://schemas.openxmlformats.org/officeDocument/2006/relationships/image" Target="../media/image295.png"/><Relationship Id="rId165" Type="http://schemas.openxmlformats.org/officeDocument/2006/relationships/customXml" Target="../ink/ink827.xml"/><Relationship Id="rId186" Type="http://schemas.openxmlformats.org/officeDocument/2006/relationships/image" Target="../media/image344.png"/><Relationship Id="rId211" Type="http://schemas.openxmlformats.org/officeDocument/2006/relationships/customXml" Target="../ink/ink850.xml"/><Relationship Id="rId27" Type="http://schemas.openxmlformats.org/officeDocument/2006/relationships/customXml" Target="../ink/ink758.xml"/><Relationship Id="rId48" Type="http://schemas.openxmlformats.org/officeDocument/2006/relationships/image" Target="../media/image273.png"/><Relationship Id="rId69" Type="http://schemas.openxmlformats.org/officeDocument/2006/relationships/customXml" Target="../ink/ink779.xml"/><Relationship Id="rId113" Type="http://schemas.openxmlformats.org/officeDocument/2006/relationships/customXml" Target="../ink/ink801.xml"/><Relationship Id="rId134" Type="http://schemas.openxmlformats.org/officeDocument/2006/relationships/image" Target="../media/image317.png"/><Relationship Id="rId80" Type="http://schemas.openxmlformats.org/officeDocument/2006/relationships/image" Target="../media/image290.png"/><Relationship Id="rId155" Type="http://schemas.openxmlformats.org/officeDocument/2006/relationships/customXml" Target="../ink/ink822.xml"/><Relationship Id="rId176" Type="http://schemas.openxmlformats.org/officeDocument/2006/relationships/image" Target="../media/image339.png"/><Relationship Id="rId197" Type="http://schemas.openxmlformats.org/officeDocument/2006/relationships/customXml" Target="../ink/ink843.xml"/><Relationship Id="rId201" Type="http://schemas.openxmlformats.org/officeDocument/2006/relationships/customXml" Target="../ink/ink845.xml"/><Relationship Id="rId17" Type="http://schemas.openxmlformats.org/officeDocument/2006/relationships/customXml" Target="../ink/ink753.xml"/><Relationship Id="rId38" Type="http://schemas.openxmlformats.org/officeDocument/2006/relationships/image" Target="../media/image268.png"/><Relationship Id="rId59" Type="http://schemas.openxmlformats.org/officeDocument/2006/relationships/customXml" Target="../ink/ink774.xml"/><Relationship Id="rId103" Type="http://schemas.openxmlformats.org/officeDocument/2006/relationships/customXml" Target="../ink/ink796.xml"/><Relationship Id="rId124" Type="http://schemas.openxmlformats.org/officeDocument/2006/relationships/image" Target="../media/image312.png"/><Relationship Id="rId70" Type="http://schemas.openxmlformats.org/officeDocument/2006/relationships/image" Target="../media/image285.png"/><Relationship Id="rId91" Type="http://schemas.openxmlformats.org/officeDocument/2006/relationships/customXml" Target="../ink/ink790.xml"/><Relationship Id="rId145" Type="http://schemas.openxmlformats.org/officeDocument/2006/relationships/customXml" Target="../ink/ink817.xml"/><Relationship Id="rId166" Type="http://schemas.openxmlformats.org/officeDocument/2006/relationships/image" Target="../media/image334.png"/><Relationship Id="rId187" Type="http://schemas.openxmlformats.org/officeDocument/2006/relationships/customXml" Target="../ink/ink83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57.png"/><Relationship Id="rId28" Type="http://schemas.openxmlformats.org/officeDocument/2006/relationships/image" Target="../media/image263.png"/><Relationship Id="rId49" Type="http://schemas.openxmlformats.org/officeDocument/2006/relationships/customXml" Target="../ink/ink769.xml"/><Relationship Id="rId114" Type="http://schemas.openxmlformats.org/officeDocument/2006/relationships/image" Target="../media/image307.png"/><Relationship Id="rId60" Type="http://schemas.openxmlformats.org/officeDocument/2006/relationships/image" Target="../media/image279.png"/><Relationship Id="rId81" Type="http://schemas.openxmlformats.org/officeDocument/2006/relationships/customXml" Target="../ink/ink785.xml"/><Relationship Id="rId135" Type="http://schemas.openxmlformats.org/officeDocument/2006/relationships/customXml" Target="../ink/ink812.xml"/><Relationship Id="rId156" Type="http://schemas.openxmlformats.org/officeDocument/2006/relationships/image" Target="../media/image328.png"/><Relationship Id="rId177" Type="http://schemas.openxmlformats.org/officeDocument/2006/relationships/customXml" Target="../ink/ink833.xml"/><Relationship Id="rId198" Type="http://schemas.openxmlformats.org/officeDocument/2006/relationships/image" Target="../media/image350.png"/><Relationship Id="rId202" Type="http://schemas.openxmlformats.org/officeDocument/2006/relationships/image" Target="../media/image352.png"/><Relationship Id="rId18" Type="http://schemas.openxmlformats.org/officeDocument/2006/relationships/image" Target="../media/image258.png"/><Relationship Id="rId39" Type="http://schemas.openxmlformats.org/officeDocument/2006/relationships/customXml" Target="../ink/ink764.xml"/><Relationship Id="rId50" Type="http://schemas.openxmlformats.org/officeDocument/2006/relationships/image" Target="../media/image274.png"/><Relationship Id="rId104" Type="http://schemas.openxmlformats.org/officeDocument/2006/relationships/image" Target="../media/image302.png"/><Relationship Id="rId125" Type="http://schemas.openxmlformats.org/officeDocument/2006/relationships/customXml" Target="../ink/ink807.xml"/><Relationship Id="rId146" Type="http://schemas.openxmlformats.org/officeDocument/2006/relationships/image" Target="../media/image323.png"/><Relationship Id="rId167" Type="http://schemas.openxmlformats.org/officeDocument/2006/relationships/customXml" Target="../ink/ink828.xml"/><Relationship Id="rId188" Type="http://schemas.openxmlformats.org/officeDocument/2006/relationships/image" Target="../media/image345.png"/><Relationship Id="rId71" Type="http://schemas.openxmlformats.org/officeDocument/2006/relationships/customXml" Target="../ink/ink780.xml"/><Relationship Id="rId92" Type="http://schemas.openxmlformats.org/officeDocument/2006/relationships/image" Target="../media/image296.png"/><Relationship Id="rId213" Type="http://schemas.openxmlformats.org/officeDocument/2006/relationships/customXml" Target="../ink/ink851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759.xml"/><Relationship Id="rId40" Type="http://schemas.openxmlformats.org/officeDocument/2006/relationships/image" Target="../media/image269.png"/><Relationship Id="rId115" Type="http://schemas.openxmlformats.org/officeDocument/2006/relationships/customXml" Target="../ink/ink802.xml"/><Relationship Id="rId136" Type="http://schemas.openxmlformats.org/officeDocument/2006/relationships/image" Target="../media/image318.png"/><Relationship Id="rId157" Type="http://schemas.openxmlformats.org/officeDocument/2006/relationships/customXml" Target="../ink/ink823.xml"/><Relationship Id="rId178" Type="http://schemas.openxmlformats.org/officeDocument/2006/relationships/image" Target="../media/image340.png"/><Relationship Id="rId61" Type="http://schemas.openxmlformats.org/officeDocument/2006/relationships/customXml" Target="../ink/ink775.xml"/><Relationship Id="rId82" Type="http://schemas.openxmlformats.org/officeDocument/2006/relationships/image" Target="../media/image291.png"/><Relationship Id="rId199" Type="http://schemas.openxmlformats.org/officeDocument/2006/relationships/customXml" Target="../ink/ink844.xml"/><Relationship Id="rId203" Type="http://schemas.openxmlformats.org/officeDocument/2006/relationships/customXml" Target="../ink/ink846.xml"/><Relationship Id="rId19" Type="http://schemas.openxmlformats.org/officeDocument/2006/relationships/customXml" Target="../ink/ink7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customXml" Target="../ink/ink859.xml"/><Relationship Id="rId18" Type="http://schemas.openxmlformats.org/officeDocument/2006/relationships/image" Target="../media/image368.png"/><Relationship Id="rId26" Type="http://schemas.openxmlformats.org/officeDocument/2006/relationships/image" Target="../media/image372.png"/><Relationship Id="rId3" Type="http://schemas.openxmlformats.org/officeDocument/2006/relationships/customXml" Target="../ink/ink854.xml"/><Relationship Id="rId21" Type="http://schemas.openxmlformats.org/officeDocument/2006/relationships/customXml" Target="../ink/ink863.xml"/><Relationship Id="rId7" Type="http://schemas.openxmlformats.org/officeDocument/2006/relationships/customXml" Target="../ink/ink856.xml"/><Relationship Id="rId12" Type="http://schemas.openxmlformats.org/officeDocument/2006/relationships/image" Target="../media/image365.png"/><Relationship Id="rId17" Type="http://schemas.openxmlformats.org/officeDocument/2006/relationships/customXml" Target="../ink/ink861.xml"/><Relationship Id="rId25" Type="http://schemas.openxmlformats.org/officeDocument/2006/relationships/customXml" Target="../ink/ink86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7.png"/><Relationship Id="rId20" Type="http://schemas.openxmlformats.org/officeDocument/2006/relationships/image" Target="../media/image3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2.png"/><Relationship Id="rId11" Type="http://schemas.openxmlformats.org/officeDocument/2006/relationships/customXml" Target="../ink/ink858.xml"/><Relationship Id="rId24" Type="http://schemas.openxmlformats.org/officeDocument/2006/relationships/image" Target="../media/image371.png"/><Relationship Id="rId5" Type="http://schemas.openxmlformats.org/officeDocument/2006/relationships/customXml" Target="../ink/ink855.xml"/><Relationship Id="rId15" Type="http://schemas.openxmlformats.org/officeDocument/2006/relationships/customXml" Target="../ink/ink860.xml"/><Relationship Id="rId23" Type="http://schemas.openxmlformats.org/officeDocument/2006/relationships/customXml" Target="../ink/ink864.xml"/><Relationship Id="rId28" Type="http://schemas.openxmlformats.org/officeDocument/2006/relationships/image" Target="../media/image373.png"/><Relationship Id="rId10" Type="http://schemas.openxmlformats.org/officeDocument/2006/relationships/image" Target="../media/image364.png"/><Relationship Id="rId19" Type="http://schemas.openxmlformats.org/officeDocument/2006/relationships/customXml" Target="../ink/ink862.xml"/><Relationship Id="rId4" Type="http://schemas.openxmlformats.org/officeDocument/2006/relationships/image" Target="../media/image361.png"/><Relationship Id="rId9" Type="http://schemas.openxmlformats.org/officeDocument/2006/relationships/customXml" Target="../ink/ink857.xml"/><Relationship Id="rId14" Type="http://schemas.openxmlformats.org/officeDocument/2006/relationships/image" Target="../media/image366.png"/><Relationship Id="rId22" Type="http://schemas.openxmlformats.org/officeDocument/2006/relationships/image" Target="../media/image370.png"/><Relationship Id="rId27" Type="http://schemas.openxmlformats.org/officeDocument/2006/relationships/customXml" Target="../ink/ink86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4.xml"/><Relationship Id="rId21" Type="http://schemas.openxmlformats.org/officeDocument/2006/relationships/customXml" Target="../ink/ink876.xml"/><Relationship Id="rId42" Type="http://schemas.openxmlformats.org/officeDocument/2006/relationships/image" Target="../media/image393.png"/><Relationship Id="rId63" Type="http://schemas.openxmlformats.org/officeDocument/2006/relationships/customXml" Target="../ink/ink897.xml"/><Relationship Id="rId84" Type="http://schemas.openxmlformats.org/officeDocument/2006/relationships/image" Target="../media/image414.png"/><Relationship Id="rId138" Type="http://schemas.openxmlformats.org/officeDocument/2006/relationships/image" Target="../media/image929.png"/><Relationship Id="rId159" Type="http://schemas.openxmlformats.org/officeDocument/2006/relationships/customXml" Target="../ink/ink945.xml"/><Relationship Id="rId170" Type="http://schemas.openxmlformats.org/officeDocument/2006/relationships/image" Target="../media/image945.png"/><Relationship Id="rId191" Type="http://schemas.openxmlformats.org/officeDocument/2006/relationships/customXml" Target="../ink/ink961.xml"/><Relationship Id="rId205" Type="http://schemas.openxmlformats.org/officeDocument/2006/relationships/customXml" Target="../ink/ink968.xml"/><Relationship Id="rId107" Type="http://schemas.openxmlformats.org/officeDocument/2006/relationships/customXml" Target="../ink/ink919.xml"/><Relationship Id="rId11" Type="http://schemas.openxmlformats.org/officeDocument/2006/relationships/customXml" Target="../ink/ink871.xml"/><Relationship Id="rId32" Type="http://schemas.openxmlformats.org/officeDocument/2006/relationships/image" Target="../media/image388.png"/><Relationship Id="rId53" Type="http://schemas.openxmlformats.org/officeDocument/2006/relationships/customXml" Target="../ink/ink892.xml"/><Relationship Id="rId74" Type="http://schemas.openxmlformats.org/officeDocument/2006/relationships/image" Target="../media/image409.png"/><Relationship Id="rId128" Type="http://schemas.openxmlformats.org/officeDocument/2006/relationships/image" Target="../media/image924.png"/><Relationship Id="rId149" Type="http://schemas.openxmlformats.org/officeDocument/2006/relationships/customXml" Target="../ink/ink940.xml"/><Relationship Id="rId5" Type="http://schemas.openxmlformats.org/officeDocument/2006/relationships/customXml" Target="../ink/ink868.xml"/><Relationship Id="rId95" Type="http://schemas.openxmlformats.org/officeDocument/2006/relationships/customXml" Target="../ink/ink913.xml"/><Relationship Id="rId160" Type="http://schemas.openxmlformats.org/officeDocument/2006/relationships/image" Target="../media/image940.png"/><Relationship Id="rId181" Type="http://schemas.openxmlformats.org/officeDocument/2006/relationships/customXml" Target="../ink/ink956.xml"/><Relationship Id="rId22" Type="http://schemas.openxmlformats.org/officeDocument/2006/relationships/image" Target="../media/image383.png"/><Relationship Id="rId43" Type="http://schemas.openxmlformats.org/officeDocument/2006/relationships/customXml" Target="../ink/ink887.xml"/><Relationship Id="rId64" Type="http://schemas.openxmlformats.org/officeDocument/2006/relationships/image" Target="../media/image404.png"/><Relationship Id="rId118" Type="http://schemas.openxmlformats.org/officeDocument/2006/relationships/image" Target="../media/image919.png"/><Relationship Id="rId139" Type="http://schemas.openxmlformats.org/officeDocument/2006/relationships/customXml" Target="../ink/ink935.xml"/><Relationship Id="rId85" Type="http://schemas.openxmlformats.org/officeDocument/2006/relationships/customXml" Target="../ink/ink908.xml"/><Relationship Id="rId150" Type="http://schemas.openxmlformats.org/officeDocument/2006/relationships/image" Target="../media/image935.png"/><Relationship Id="rId171" Type="http://schemas.openxmlformats.org/officeDocument/2006/relationships/customXml" Target="../ink/ink951.xml"/><Relationship Id="rId192" Type="http://schemas.openxmlformats.org/officeDocument/2006/relationships/image" Target="../media/image956.png"/><Relationship Id="rId206" Type="http://schemas.openxmlformats.org/officeDocument/2006/relationships/image" Target="../media/image963.png"/><Relationship Id="rId12" Type="http://schemas.openxmlformats.org/officeDocument/2006/relationships/image" Target="../media/image378.png"/><Relationship Id="rId33" Type="http://schemas.openxmlformats.org/officeDocument/2006/relationships/customXml" Target="../ink/ink882.xml"/><Relationship Id="rId108" Type="http://schemas.openxmlformats.org/officeDocument/2006/relationships/image" Target="../media/image914.png"/><Relationship Id="rId129" Type="http://schemas.openxmlformats.org/officeDocument/2006/relationships/customXml" Target="../ink/ink930.xml"/><Relationship Id="rId54" Type="http://schemas.openxmlformats.org/officeDocument/2006/relationships/image" Target="../media/image399.png"/><Relationship Id="rId75" Type="http://schemas.openxmlformats.org/officeDocument/2006/relationships/customXml" Target="../ink/ink903.xml"/><Relationship Id="rId96" Type="http://schemas.openxmlformats.org/officeDocument/2006/relationships/image" Target="../media/image908.png"/><Relationship Id="rId140" Type="http://schemas.openxmlformats.org/officeDocument/2006/relationships/image" Target="../media/image930.png"/><Relationship Id="rId161" Type="http://schemas.openxmlformats.org/officeDocument/2006/relationships/customXml" Target="../ink/ink946.xml"/><Relationship Id="rId182" Type="http://schemas.openxmlformats.org/officeDocument/2006/relationships/image" Target="../media/image951.png"/><Relationship Id="rId6" Type="http://schemas.openxmlformats.org/officeDocument/2006/relationships/image" Target="../media/image375.png"/><Relationship Id="rId23" Type="http://schemas.openxmlformats.org/officeDocument/2006/relationships/customXml" Target="../ink/ink877.xml"/><Relationship Id="rId119" Type="http://schemas.openxmlformats.org/officeDocument/2006/relationships/customXml" Target="../ink/ink925.xml"/><Relationship Id="rId44" Type="http://schemas.openxmlformats.org/officeDocument/2006/relationships/image" Target="../media/image394.png"/><Relationship Id="rId65" Type="http://schemas.openxmlformats.org/officeDocument/2006/relationships/customXml" Target="../ink/ink898.xml"/><Relationship Id="rId86" Type="http://schemas.openxmlformats.org/officeDocument/2006/relationships/image" Target="../media/image415.png"/><Relationship Id="rId130" Type="http://schemas.openxmlformats.org/officeDocument/2006/relationships/image" Target="../media/image925.png"/><Relationship Id="rId151" Type="http://schemas.openxmlformats.org/officeDocument/2006/relationships/customXml" Target="../ink/ink941.xml"/><Relationship Id="rId172" Type="http://schemas.openxmlformats.org/officeDocument/2006/relationships/image" Target="../media/image946.png"/><Relationship Id="rId193" Type="http://schemas.openxmlformats.org/officeDocument/2006/relationships/customXml" Target="../ink/ink962.xml"/><Relationship Id="rId207" Type="http://schemas.openxmlformats.org/officeDocument/2006/relationships/customXml" Target="../ink/ink969.xml"/><Relationship Id="rId13" Type="http://schemas.openxmlformats.org/officeDocument/2006/relationships/customXml" Target="../ink/ink872.xml"/><Relationship Id="rId109" Type="http://schemas.openxmlformats.org/officeDocument/2006/relationships/customXml" Target="../ink/ink920.xml"/><Relationship Id="rId34" Type="http://schemas.openxmlformats.org/officeDocument/2006/relationships/image" Target="../media/image389.png"/><Relationship Id="rId55" Type="http://schemas.openxmlformats.org/officeDocument/2006/relationships/customXml" Target="../ink/ink893.xml"/><Relationship Id="rId76" Type="http://schemas.openxmlformats.org/officeDocument/2006/relationships/image" Target="../media/image410.png"/><Relationship Id="rId97" Type="http://schemas.openxmlformats.org/officeDocument/2006/relationships/customXml" Target="../ink/ink914.xml"/><Relationship Id="rId120" Type="http://schemas.openxmlformats.org/officeDocument/2006/relationships/image" Target="../media/image920.png"/><Relationship Id="rId141" Type="http://schemas.openxmlformats.org/officeDocument/2006/relationships/customXml" Target="../ink/ink936.xml"/><Relationship Id="rId7" Type="http://schemas.openxmlformats.org/officeDocument/2006/relationships/customXml" Target="../ink/ink869.xml"/><Relationship Id="rId162" Type="http://schemas.openxmlformats.org/officeDocument/2006/relationships/image" Target="../media/image941.png"/><Relationship Id="rId183" Type="http://schemas.openxmlformats.org/officeDocument/2006/relationships/customXml" Target="../ink/ink957.xml"/><Relationship Id="rId24" Type="http://schemas.openxmlformats.org/officeDocument/2006/relationships/image" Target="../media/image384.png"/><Relationship Id="rId45" Type="http://schemas.openxmlformats.org/officeDocument/2006/relationships/customXml" Target="../ink/ink888.xml"/><Relationship Id="rId66" Type="http://schemas.openxmlformats.org/officeDocument/2006/relationships/image" Target="../media/image405.png"/><Relationship Id="rId87" Type="http://schemas.openxmlformats.org/officeDocument/2006/relationships/customXml" Target="../ink/ink909.xml"/><Relationship Id="rId110" Type="http://schemas.openxmlformats.org/officeDocument/2006/relationships/image" Target="../media/image915.png"/><Relationship Id="rId131" Type="http://schemas.openxmlformats.org/officeDocument/2006/relationships/customXml" Target="../ink/ink931.xml"/><Relationship Id="rId61" Type="http://schemas.openxmlformats.org/officeDocument/2006/relationships/customXml" Target="../ink/ink896.xml"/><Relationship Id="rId82" Type="http://schemas.openxmlformats.org/officeDocument/2006/relationships/image" Target="../media/image413.png"/><Relationship Id="rId152" Type="http://schemas.openxmlformats.org/officeDocument/2006/relationships/image" Target="../media/image936.png"/><Relationship Id="rId173" Type="http://schemas.openxmlformats.org/officeDocument/2006/relationships/customXml" Target="../ink/ink952.xml"/><Relationship Id="rId194" Type="http://schemas.openxmlformats.org/officeDocument/2006/relationships/image" Target="../media/image957.png"/><Relationship Id="rId199" Type="http://schemas.openxmlformats.org/officeDocument/2006/relationships/customXml" Target="../ink/ink965.xml"/><Relationship Id="rId203" Type="http://schemas.openxmlformats.org/officeDocument/2006/relationships/customXml" Target="../ink/ink967.xml"/><Relationship Id="rId208" Type="http://schemas.openxmlformats.org/officeDocument/2006/relationships/image" Target="../media/image964.png"/><Relationship Id="rId19" Type="http://schemas.openxmlformats.org/officeDocument/2006/relationships/customXml" Target="../ink/ink875.xml"/><Relationship Id="rId14" Type="http://schemas.openxmlformats.org/officeDocument/2006/relationships/image" Target="../media/image379.png"/><Relationship Id="rId30" Type="http://schemas.openxmlformats.org/officeDocument/2006/relationships/image" Target="../media/image387.png"/><Relationship Id="rId35" Type="http://schemas.openxmlformats.org/officeDocument/2006/relationships/customXml" Target="../ink/ink883.xml"/><Relationship Id="rId56" Type="http://schemas.openxmlformats.org/officeDocument/2006/relationships/image" Target="../media/image400.png"/><Relationship Id="rId77" Type="http://schemas.openxmlformats.org/officeDocument/2006/relationships/customXml" Target="../ink/ink904.xml"/><Relationship Id="rId100" Type="http://schemas.openxmlformats.org/officeDocument/2006/relationships/image" Target="../media/image910.png"/><Relationship Id="rId105" Type="http://schemas.openxmlformats.org/officeDocument/2006/relationships/customXml" Target="../ink/ink918.xml"/><Relationship Id="rId126" Type="http://schemas.openxmlformats.org/officeDocument/2006/relationships/image" Target="../media/image923.png"/><Relationship Id="rId147" Type="http://schemas.openxmlformats.org/officeDocument/2006/relationships/customXml" Target="../ink/ink939.xml"/><Relationship Id="rId168" Type="http://schemas.openxmlformats.org/officeDocument/2006/relationships/image" Target="../media/image944.png"/><Relationship Id="rId8" Type="http://schemas.openxmlformats.org/officeDocument/2006/relationships/image" Target="../media/image376.png"/><Relationship Id="rId51" Type="http://schemas.openxmlformats.org/officeDocument/2006/relationships/customXml" Target="../ink/ink891.xml"/><Relationship Id="rId72" Type="http://schemas.openxmlformats.org/officeDocument/2006/relationships/image" Target="../media/image408.png"/><Relationship Id="rId93" Type="http://schemas.openxmlformats.org/officeDocument/2006/relationships/customXml" Target="../ink/ink912.xml"/><Relationship Id="rId98" Type="http://schemas.openxmlformats.org/officeDocument/2006/relationships/image" Target="../media/image909.png"/><Relationship Id="rId121" Type="http://schemas.openxmlformats.org/officeDocument/2006/relationships/customXml" Target="../ink/ink926.xml"/><Relationship Id="rId142" Type="http://schemas.openxmlformats.org/officeDocument/2006/relationships/image" Target="../media/image931.png"/><Relationship Id="rId163" Type="http://schemas.openxmlformats.org/officeDocument/2006/relationships/customXml" Target="../ink/ink947.xml"/><Relationship Id="rId184" Type="http://schemas.openxmlformats.org/officeDocument/2006/relationships/image" Target="../media/image952.png"/><Relationship Id="rId189" Type="http://schemas.openxmlformats.org/officeDocument/2006/relationships/customXml" Target="../ink/ink960.xml"/><Relationship Id="rId3" Type="http://schemas.openxmlformats.org/officeDocument/2006/relationships/customXml" Target="../ink/ink867.xml"/><Relationship Id="rId25" Type="http://schemas.openxmlformats.org/officeDocument/2006/relationships/customXml" Target="../ink/ink878.xml"/><Relationship Id="rId46" Type="http://schemas.openxmlformats.org/officeDocument/2006/relationships/image" Target="../media/image395.png"/><Relationship Id="rId67" Type="http://schemas.openxmlformats.org/officeDocument/2006/relationships/customXml" Target="../ink/ink899.xml"/><Relationship Id="rId116" Type="http://schemas.openxmlformats.org/officeDocument/2006/relationships/image" Target="../media/image918.png"/><Relationship Id="rId137" Type="http://schemas.openxmlformats.org/officeDocument/2006/relationships/customXml" Target="../ink/ink934.xml"/><Relationship Id="rId158" Type="http://schemas.openxmlformats.org/officeDocument/2006/relationships/image" Target="../media/image939.png"/><Relationship Id="rId20" Type="http://schemas.openxmlformats.org/officeDocument/2006/relationships/image" Target="../media/image382.png"/><Relationship Id="rId41" Type="http://schemas.openxmlformats.org/officeDocument/2006/relationships/customXml" Target="../ink/ink886.xml"/><Relationship Id="rId62" Type="http://schemas.openxmlformats.org/officeDocument/2006/relationships/image" Target="../media/image403.png"/><Relationship Id="rId83" Type="http://schemas.openxmlformats.org/officeDocument/2006/relationships/customXml" Target="../ink/ink907.xml"/><Relationship Id="rId88" Type="http://schemas.openxmlformats.org/officeDocument/2006/relationships/image" Target="../media/image416.png"/><Relationship Id="rId111" Type="http://schemas.openxmlformats.org/officeDocument/2006/relationships/customXml" Target="../ink/ink921.xml"/><Relationship Id="rId132" Type="http://schemas.openxmlformats.org/officeDocument/2006/relationships/image" Target="../media/image926.png"/><Relationship Id="rId153" Type="http://schemas.openxmlformats.org/officeDocument/2006/relationships/customXml" Target="../ink/ink942.xml"/><Relationship Id="rId174" Type="http://schemas.openxmlformats.org/officeDocument/2006/relationships/image" Target="../media/image947.png"/><Relationship Id="rId179" Type="http://schemas.openxmlformats.org/officeDocument/2006/relationships/customXml" Target="../ink/ink955.xml"/><Relationship Id="rId195" Type="http://schemas.openxmlformats.org/officeDocument/2006/relationships/customXml" Target="../ink/ink963.xml"/><Relationship Id="rId209" Type="http://schemas.openxmlformats.org/officeDocument/2006/relationships/customXml" Target="../ink/ink970.xml"/><Relationship Id="rId190" Type="http://schemas.openxmlformats.org/officeDocument/2006/relationships/image" Target="../media/image955.png"/><Relationship Id="rId204" Type="http://schemas.openxmlformats.org/officeDocument/2006/relationships/image" Target="../media/image962.png"/><Relationship Id="rId15" Type="http://schemas.openxmlformats.org/officeDocument/2006/relationships/customXml" Target="../ink/ink873.xml"/><Relationship Id="rId36" Type="http://schemas.openxmlformats.org/officeDocument/2006/relationships/image" Target="../media/image390.png"/><Relationship Id="rId57" Type="http://schemas.openxmlformats.org/officeDocument/2006/relationships/customXml" Target="../ink/ink894.xml"/><Relationship Id="rId106" Type="http://schemas.openxmlformats.org/officeDocument/2006/relationships/image" Target="../media/image913.png"/><Relationship Id="rId127" Type="http://schemas.openxmlformats.org/officeDocument/2006/relationships/customXml" Target="../ink/ink929.xml"/><Relationship Id="rId10" Type="http://schemas.openxmlformats.org/officeDocument/2006/relationships/image" Target="../media/image377.png"/><Relationship Id="rId31" Type="http://schemas.openxmlformats.org/officeDocument/2006/relationships/customXml" Target="../ink/ink881.xml"/><Relationship Id="rId52" Type="http://schemas.openxmlformats.org/officeDocument/2006/relationships/image" Target="../media/image398.png"/><Relationship Id="rId73" Type="http://schemas.openxmlformats.org/officeDocument/2006/relationships/customXml" Target="../ink/ink902.xml"/><Relationship Id="rId78" Type="http://schemas.openxmlformats.org/officeDocument/2006/relationships/image" Target="../media/image411.png"/><Relationship Id="rId94" Type="http://schemas.openxmlformats.org/officeDocument/2006/relationships/image" Target="../media/image419.png"/><Relationship Id="rId99" Type="http://schemas.openxmlformats.org/officeDocument/2006/relationships/customXml" Target="../ink/ink915.xml"/><Relationship Id="rId101" Type="http://schemas.openxmlformats.org/officeDocument/2006/relationships/customXml" Target="../ink/ink916.xml"/><Relationship Id="rId122" Type="http://schemas.openxmlformats.org/officeDocument/2006/relationships/image" Target="../media/image921.png"/><Relationship Id="rId143" Type="http://schemas.openxmlformats.org/officeDocument/2006/relationships/customXml" Target="../ink/ink937.xml"/><Relationship Id="rId148" Type="http://schemas.openxmlformats.org/officeDocument/2006/relationships/image" Target="../media/image934.png"/><Relationship Id="rId164" Type="http://schemas.openxmlformats.org/officeDocument/2006/relationships/image" Target="../media/image942.png"/><Relationship Id="rId169" Type="http://schemas.openxmlformats.org/officeDocument/2006/relationships/customXml" Target="../ink/ink950.xml"/><Relationship Id="rId185" Type="http://schemas.openxmlformats.org/officeDocument/2006/relationships/customXml" Target="../ink/ink958.xml"/><Relationship Id="rId4" Type="http://schemas.openxmlformats.org/officeDocument/2006/relationships/image" Target="../media/image374.png"/><Relationship Id="rId9" Type="http://schemas.openxmlformats.org/officeDocument/2006/relationships/customXml" Target="../ink/ink870.xml"/><Relationship Id="rId180" Type="http://schemas.openxmlformats.org/officeDocument/2006/relationships/image" Target="../media/image950.png"/><Relationship Id="rId210" Type="http://schemas.openxmlformats.org/officeDocument/2006/relationships/image" Target="../media/image965.png"/><Relationship Id="rId26" Type="http://schemas.openxmlformats.org/officeDocument/2006/relationships/image" Target="../media/image385.png"/><Relationship Id="rId47" Type="http://schemas.openxmlformats.org/officeDocument/2006/relationships/customXml" Target="../ink/ink889.xml"/><Relationship Id="rId68" Type="http://schemas.openxmlformats.org/officeDocument/2006/relationships/image" Target="../media/image406.png"/><Relationship Id="rId89" Type="http://schemas.openxmlformats.org/officeDocument/2006/relationships/customXml" Target="../ink/ink910.xml"/><Relationship Id="rId112" Type="http://schemas.openxmlformats.org/officeDocument/2006/relationships/image" Target="../media/image916.png"/><Relationship Id="rId133" Type="http://schemas.openxmlformats.org/officeDocument/2006/relationships/customXml" Target="../ink/ink932.xml"/><Relationship Id="rId154" Type="http://schemas.openxmlformats.org/officeDocument/2006/relationships/image" Target="../media/image937.png"/><Relationship Id="rId175" Type="http://schemas.openxmlformats.org/officeDocument/2006/relationships/customXml" Target="../ink/ink953.xml"/><Relationship Id="rId196" Type="http://schemas.openxmlformats.org/officeDocument/2006/relationships/image" Target="../media/image958.png"/><Relationship Id="rId200" Type="http://schemas.openxmlformats.org/officeDocument/2006/relationships/image" Target="../media/image960.png"/><Relationship Id="rId16" Type="http://schemas.openxmlformats.org/officeDocument/2006/relationships/image" Target="../media/image380.png"/><Relationship Id="rId37" Type="http://schemas.openxmlformats.org/officeDocument/2006/relationships/customXml" Target="../ink/ink884.xml"/><Relationship Id="rId58" Type="http://schemas.openxmlformats.org/officeDocument/2006/relationships/image" Target="../media/image401.png"/><Relationship Id="rId79" Type="http://schemas.openxmlformats.org/officeDocument/2006/relationships/customXml" Target="../ink/ink905.xml"/><Relationship Id="rId102" Type="http://schemas.openxmlformats.org/officeDocument/2006/relationships/image" Target="../media/image911.png"/><Relationship Id="rId123" Type="http://schemas.openxmlformats.org/officeDocument/2006/relationships/customXml" Target="../ink/ink927.xml"/><Relationship Id="rId144" Type="http://schemas.openxmlformats.org/officeDocument/2006/relationships/image" Target="../media/image932.png"/><Relationship Id="rId90" Type="http://schemas.openxmlformats.org/officeDocument/2006/relationships/image" Target="../media/image417.png"/><Relationship Id="rId165" Type="http://schemas.openxmlformats.org/officeDocument/2006/relationships/customXml" Target="../ink/ink948.xml"/><Relationship Id="rId186" Type="http://schemas.openxmlformats.org/officeDocument/2006/relationships/image" Target="../media/image953.png"/><Relationship Id="rId27" Type="http://schemas.openxmlformats.org/officeDocument/2006/relationships/customXml" Target="../ink/ink879.xml"/><Relationship Id="rId48" Type="http://schemas.openxmlformats.org/officeDocument/2006/relationships/image" Target="../media/image396.png"/><Relationship Id="rId69" Type="http://schemas.openxmlformats.org/officeDocument/2006/relationships/customXml" Target="../ink/ink900.xml"/><Relationship Id="rId113" Type="http://schemas.openxmlformats.org/officeDocument/2006/relationships/customXml" Target="../ink/ink922.xml"/><Relationship Id="rId134" Type="http://schemas.openxmlformats.org/officeDocument/2006/relationships/image" Target="../media/image927.png"/><Relationship Id="rId80" Type="http://schemas.openxmlformats.org/officeDocument/2006/relationships/image" Target="../media/image412.png"/><Relationship Id="rId155" Type="http://schemas.openxmlformats.org/officeDocument/2006/relationships/customXml" Target="../ink/ink943.xml"/><Relationship Id="rId176" Type="http://schemas.openxmlformats.org/officeDocument/2006/relationships/image" Target="../media/image948.png"/><Relationship Id="rId197" Type="http://schemas.openxmlformats.org/officeDocument/2006/relationships/customXml" Target="../ink/ink964.xml"/><Relationship Id="rId201" Type="http://schemas.openxmlformats.org/officeDocument/2006/relationships/customXml" Target="../ink/ink966.xml"/><Relationship Id="rId17" Type="http://schemas.openxmlformats.org/officeDocument/2006/relationships/customXml" Target="../ink/ink874.xml"/><Relationship Id="rId38" Type="http://schemas.openxmlformats.org/officeDocument/2006/relationships/image" Target="../media/image391.png"/><Relationship Id="rId59" Type="http://schemas.openxmlformats.org/officeDocument/2006/relationships/customXml" Target="../ink/ink895.xml"/><Relationship Id="rId103" Type="http://schemas.openxmlformats.org/officeDocument/2006/relationships/customXml" Target="../ink/ink917.xml"/><Relationship Id="rId124" Type="http://schemas.openxmlformats.org/officeDocument/2006/relationships/image" Target="../media/image922.png"/><Relationship Id="rId70" Type="http://schemas.openxmlformats.org/officeDocument/2006/relationships/image" Target="../media/image407.png"/><Relationship Id="rId91" Type="http://schemas.openxmlformats.org/officeDocument/2006/relationships/customXml" Target="../ink/ink911.xml"/><Relationship Id="rId145" Type="http://schemas.openxmlformats.org/officeDocument/2006/relationships/customXml" Target="../ink/ink938.xml"/><Relationship Id="rId166" Type="http://schemas.openxmlformats.org/officeDocument/2006/relationships/image" Target="../media/image943.png"/><Relationship Id="rId187" Type="http://schemas.openxmlformats.org/officeDocument/2006/relationships/customXml" Target="../ink/ink959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86.png"/><Relationship Id="rId49" Type="http://schemas.openxmlformats.org/officeDocument/2006/relationships/customXml" Target="../ink/ink890.xml"/><Relationship Id="rId114" Type="http://schemas.openxmlformats.org/officeDocument/2006/relationships/image" Target="../media/image917.png"/><Relationship Id="rId60" Type="http://schemas.openxmlformats.org/officeDocument/2006/relationships/image" Target="../media/image402.png"/><Relationship Id="rId81" Type="http://schemas.openxmlformats.org/officeDocument/2006/relationships/customXml" Target="../ink/ink906.xml"/><Relationship Id="rId135" Type="http://schemas.openxmlformats.org/officeDocument/2006/relationships/customXml" Target="../ink/ink933.xml"/><Relationship Id="rId156" Type="http://schemas.openxmlformats.org/officeDocument/2006/relationships/image" Target="../media/image938.png"/><Relationship Id="rId177" Type="http://schemas.openxmlformats.org/officeDocument/2006/relationships/customXml" Target="../ink/ink954.xml"/><Relationship Id="rId198" Type="http://schemas.openxmlformats.org/officeDocument/2006/relationships/image" Target="../media/image959.png"/><Relationship Id="rId202" Type="http://schemas.openxmlformats.org/officeDocument/2006/relationships/image" Target="../media/image961.png"/><Relationship Id="rId18" Type="http://schemas.openxmlformats.org/officeDocument/2006/relationships/image" Target="../media/image381.png"/><Relationship Id="rId39" Type="http://schemas.openxmlformats.org/officeDocument/2006/relationships/customXml" Target="../ink/ink885.xml"/><Relationship Id="rId50" Type="http://schemas.openxmlformats.org/officeDocument/2006/relationships/image" Target="../media/image397.png"/><Relationship Id="rId104" Type="http://schemas.openxmlformats.org/officeDocument/2006/relationships/image" Target="../media/image912.png"/><Relationship Id="rId125" Type="http://schemas.openxmlformats.org/officeDocument/2006/relationships/customXml" Target="../ink/ink928.xml"/><Relationship Id="rId146" Type="http://schemas.openxmlformats.org/officeDocument/2006/relationships/image" Target="../media/image933.png"/><Relationship Id="rId167" Type="http://schemas.openxmlformats.org/officeDocument/2006/relationships/customXml" Target="../ink/ink949.xml"/><Relationship Id="rId188" Type="http://schemas.openxmlformats.org/officeDocument/2006/relationships/image" Target="../media/image954.png"/><Relationship Id="rId71" Type="http://schemas.openxmlformats.org/officeDocument/2006/relationships/customXml" Target="../ink/ink901.xml"/><Relationship Id="rId92" Type="http://schemas.openxmlformats.org/officeDocument/2006/relationships/image" Target="../media/image418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880.xml"/><Relationship Id="rId40" Type="http://schemas.openxmlformats.org/officeDocument/2006/relationships/image" Target="../media/image392.png"/><Relationship Id="rId115" Type="http://schemas.openxmlformats.org/officeDocument/2006/relationships/customXml" Target="../ink/ink923.xml"/><Relationship Id="rId136" Type="http://schemas.openxmlformats.org/officeDocument/2006/relationships/image" Target="../media/image928.png"/><Relationship Id="rId157" Type="http://schemas.openxmlformats.org/officeDocument/2006/relationships/customXml" Target="../ink/ink944.xml"/><Relationship Id="rId178" Type="http://schemas.openxmlformats.org/officeDocument/2006/relationships/image" Target="../media/image9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14:cNvPr>
              <p14:cNvContentPartPr/>
              <p14:nvPr/>
            </p14:nvContentPartPr>
            <p14:xfrm>
              <a:off x="-925501" y="2024651"/>
              <a:ext cx="17280" cy="13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4501" y="2015651"/>
                <a:ext cx="349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1920017-BC59-689A-5774-377FD20B5A84}"/>
              </a:ext>
            </a:extLst>
          </p:cNvPr>
          <p:cNvGrpSpPr/>
          <p:nvPr/>
        </p:nvGrpSpPr>
        <p:grpSpPr>
          <a:xfrm>
            <a:off x="352499" y="228971"/>
            <a:ext cx="132480" cy="134640"/>
            <a:chOff x="352499" y="228971"/>
            <a:chExt cx="13248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14:cNvPr>
                <p14:cNvContentPartPr/>
                <p14:nvPr/>
              </p14:nvContentPartPr>
              <p14:xfrm>
                <a:off x="366899" y="228971"/>
                <a:ext cx="91800" cy="115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259" y="219971"/>
                  <a:ext cx="10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14:cNvPr>
                <p14:cNvContentPartPr/>
                <p14:nvPr/>
              </p14:nvContentPartPr>
              <p14:xfrm>
                <a:off x="352499" y="260291"/>
                <a:ext cx="132480" cy="1033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499" y="251651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64F77B1-D4D4-265F-A383-C7C1B49F157C}"/>
              </a:ext>
            </a:extLst>
          </p:cNvPr>
          <p:cNvGrpSpPr/>
          <p:nvPr/>
        </p:nvGrpSpPr>
        <p:grpSpPr>
          <a:xfrm>
            <a:off x="1239899" y="280811"/>
            <a:ext cx="148320" cy="126720"/>
            <a:chOff x="1239899" y="280811"/>
            <a:chExt cx="14832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14:cNvPr>
                <p14:cNvContentPartPr/>
                <p14:nvPr/>
              </p14:nvContentPartPr>
              <p14:xfrm>
                <a:off x="1239899" y="293411"/>
                <a:ext cx="117360" cy="114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1259" y="284411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14:cNvPr>
                <p14:cNvContentPartPr/>
                <p14:nvPr/>
              </p14:nvContentPartPr>
              <p14:xfrm>
                <a:off x="1285619" y="280811"/>
                <a:ext cx="102600" cy="97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6979" y="271811"/>
                  <a:ext cx="1202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42A7CE4-3CE8-2B88-9E7D-2A6A08FDA02E}"/>
              </a:ext>
            </a:extLst>
          </p:cNvPr>
          <p:cNvGrpSpPr/>
          <p:nvPr/>
        </p:nvGrpSpPr>
        <p:grpSpPr>
          <a:xfrm>
            <a:off x="529979" y="2490131"/>
            <a:ext cx="216360" cy="260280"/>
            <a:chOff x="529979" y="2490131"/>
            <a:chExt cx="21636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14:cNvPr>
                <p14:cNvContentPartPr/>
                <p14:nvPr/>
              </p14:nvContentPartPr>
              <p14:xfrm>
                <a:off x="529979" y="2573651"/>
                <a:ext cx="180000" cy="176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79" y="2564651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14:cNvPr>
                <p14:cNvContentPartPr/>
                <p14:nvPr/>
              </p14:nvContentPartPr>
              <p14:xfrm>
                <a:off x="568139" y="2490131"/>
                <a:ext cx="178200" cy="240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499" y="2481131"/>
                  <a:ext cx="195840" cy="25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national Product (Germany 2022)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22599D-36BF-AD10-A0FB-7C610BCE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66"/>
            <a:ext cx="9305116" cy="33243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Production approach –  Gross value added (Germany 2021)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A99874-BAF6-4D13-5C32-F769A452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5" y="739742"/>
            <a:ext cx="8177333" cy="4915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CA3C27-1472-789A-C96E-1A1636B24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33" y="506014"/>
            <a:ext cx="8444609" cy="48480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Expenditure approach Germany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3223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Gross capital 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4E415A-10FC-58C8-DF2F-5833B014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" y="1265989"/>
            <a:ext cx="5867233" cy="32699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AD05C6-922C-3605-920A-2CE5EF3EA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21722"/>
            <a:ext cx="8097253" cy="4674815"/>
          </a:xfrm>
          <a:prstGeom prst="rect">
            <a:avLst/>
          </a:prstGeom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49299F-A312-34E3-2600-3DE97873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9" y="596008"/>
            <a:ext cx="8462208" cy="45775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DCED40-373E-EC3A-7432-F51B9493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" y="3368400"/>
            <a:ext cx="7094562" cy="32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4 Sectors: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</a:t>
            </a:r>
            <a:r>
              <a:rPr lang="de-DE" sz="2177">
                <a:solidFill>
                  <a:srgbClr val="000000"/>
                </a:solidFill>
              </a:rPr>
              <a:t>	Households </a:t>
            </a:r>
            <a:r>
              <a:rPr lang="de-DE" sz="2177" dirty="0">
                <a:solidFill>
                  <a:srgbClr val="000000"/>
                </a:solidFill>
              </a:rPr>
              <a:t>(H</a:t>
            </a:r>
            <a:r>
              <a:rPr lang="de-DE" sz="2177">
                <a:solidFill>
                  <a:srgbClr val="000000"/>
                </a:solidFill>
              </a:rPr>
              <a:t>), Government (G), Enterprises (E), Overseas </a:t>
            </a:r>
            <a:r>
              <a:rPr lang="de-DE" sz="2177" dirty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5AC3C7E-5D75-4814-B8D4-B3165A01D1F4}"/>
                  </a:ext>
                </a:extLst>
              </p14:cNvPr>
              <p14:cNvContentPartPr/>
              <p14:nvPr/>
            </p14:nvContentPartPr>
            <p14:xfrm>
              <a:off x="918357" y="1490776"/>
              <a:ext cx="1600200" cy="41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5AC3C7E-5D75-4814-B8D4-B3165A01D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357" y="1482136"/>
                <a:ext cx="1617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4DDF6D6-BCB2-44DF-9B01-A1860B514021}"/>
                  </a:ext>
                </a:extLst>
              </p14:cNvPr>
              <p14:cNvContentPartPr/>
              <p14:nvPr/>
            </p14:nvContentPartPr>
            <p14:xfrm>
              <a:off x="6673677" y="1493296"/>
              <a:ext cx="1435320" cy="226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4DDF6D6-BCB2-44DF-9B01-A1860B5140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5037" y="1484656"/>
                <a:ext cx="14529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6BE304A-92EA-4678-A2BB-16DFFD6963DB}"/>
              </a:ext>
            </a:extLst>
          </p:cNvPr>
          <p:cNvGrpSpPr/>
          <p:nvPr/>
        </p:nvGrpSpPr>
        <p:grpSpPr>
          <a:xfrm>
            <a:off x="949317" y="1460536"/>
            <a:ext cx="7075440" cy="146880"/>
            <a:chOff x="949317" y="1460536"/>
            <a:chExt cx="707544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97519EA-C1EF-4E64-88AA-48C68395B6D6}"/>
                    </a:ext>
                  </a:extLst>
                </p14:cNvPr>
                <p14:cNvContentPartPr/>
                <p14:nvPr/>
              </p14:nvContentPartPr>
              <p14:xfrm>
                <a:off x="2879997" y="1460536"/>
                <a:ext cx="1864440" cy="42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97519EA-C1EF-4E64-88AA-48C68395B6D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71357" y="1451896"/>
                  <a:ext cx="1882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BE6B02-4844-44B4-8AF0-06B79471F908}"/>
                    </a:ext>
                  </a:extLst>
                </p14:cNvPr>
                <p14:cNvContentPartPr/>
                <p14:nvPr/>
              </p14:nvContentPartPr>
              <p14:xfrm>
                <a:off x="4851357" y="1471336"/>
                <a:ext cx="1509120" cy="46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BE6B02-4844-44B4-8AF0-06B79471F9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42357" y="1462696"/>
                  <a:ext cx="1526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CA847B0-1701-427C-89DC-520235CBB66A}"/>
                    </a:ext>
                  </a:extLst>
                </p14:cNvPr>
                <p14:cNvContentPartPr/>
                <p14:nvPr/>
              </p14:nvContentPartPr>
              <p14:xfrm>
                <a:off x="949317" y="1478896"/>
                <a:ext cx="7075440" cy="128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CA847B0-1701-427C-89DC-520235CBB6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0317" y="1469896"/>
                  <a:ext cx="709308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731352B-24E1-4E07-8368-E663CBBFDFBA}"/>
                  </a:ext>
                </a:extLst>
              </p14:cNvPr>
              <p14:cNvContentPartPr/>
              <p14:nvPr/>
            </p14:nvContentPartPr>
            <p14:xfrm>
              <a:off x="5892117" y="2118616"/>
              <a:ext cx="4231080" cy="360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731352B-24E1-4E07-8368-E663CBBFDF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3477" y="2109976"/>
                <a:ext cx="42487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A557A57-C1E6-4563-8FE8-25ADCF624E7A}"/>
                  </a:ext>
                </a:extLst>
              </p14:cNvPr>
              <p14:cNvContentPartPr/>
              <p14:nvPr/>
            </p14:nvContentPartPr>
            <p14:xfrm>
              <a:off x="784437" y="2507056"/>
              <a:ext cx="2196720" cy="21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A557A57-C1E6-4563-8FE8-25ADCF624E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5437" y="2498056"/>
                <a:ext cx="2214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255D4AB-7FB9-4630-B6C3-F7D5DA65D4D5}"/>
                  </a:ext>
                </a:extLst>
              </p14:cNvPr>
              <p14:cNvContentPartPr/>
              <p14:nvPr/>
            </p14:nvContentPartPr>
            <p14:xfrm>
              <a:off x="6360117" y="2500936"/>
              <a:ext cx="4276080" cy="64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255D4AB-7FB9-4630-B6C3-F7D5DA65D4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1477" y="2491936"/>
                <a:ext cx="4293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4A25B5A-02D3-40C2-8E3B-7CBDEA336F13}"/>
                  </a:ext>
                </a:extLst>
              </p14:cNvPr>
              <p14:cNvContentPartPr/>
              <p14:nvPr/>
            </p14:nvContentPartPr>
            <p14:xfrm>
              <a:off x="5205597" y="2421016"/>
              <a:ext cx="5229720" cy="1137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4A25B5A-02D3-40C2-8E3B-7CBDEA336F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6957" y="2412376"/>
                <a:ext cx="5247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B1FA3AF-DEAD-462E-9D3D-65E3F0623C18}"/>
                  </a:ext>
                </a:extLst>
              </p14:cNvPr>
              <p14:cNvContentPartPr/>
              <p14:nvPr/>
            </p14:nvContentPartPr>
            <p14:xfrm>
              <a:off x="689757" y="5511976"/>
              <a:ext cx="4391280" cy="496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B1FA3AF-DEAD-462E-9D3D-65E3F0623C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117" y="5502976"/>
                <a:ext cx="44089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CFF1440-4EC7-48F4-86E5-7BCF5D767C1F}"/>
              </a:ext>
            </a:extLst>
          </p:cNvPr>
          <p:cNvGrpSpPr/>
          <p:nvPr/>
        </p:nvGrpSpPr>
        <p:grpSpPr>
          <a:xfrm>
            <a:off x="3648237" y="4910776"/>
            <a:ext cx="4965120" cy="1356480"/>
            <a:chOff x="3648237" y="4910776"/>
            <a:chExt cx="4965120" cy="13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19DE75C-4B05-46A1-90CF-9222B661DDE2}"/>
                    </a:ext>
                  </a:extLst>
                </p14:cNvPr>
                <p14:cNvContentPartPr/>
                <p14:nvPr/>
              </p14:nvContentPartPr>
              <p14:xfrm>
                <a:off x="3648237" y="5774056"/>
                <a:ext cx="286200" cy="173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19DE75C-4B05-46A1-90CF-9222B661DD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9597" y="5765416"/>
                  <a:ext cx="30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7826FCA-8239-41B9-8C89-694BBC0E02FB}"/>
                    </a:ext>
                  </a:extLst>
                </p14:cNvPr>
                <p14:cNvContentPartPr/>
                <p14:nvPr/>
              </p14:nvContentPartPr>
              <p14:xfrm>
                <a:off x="3959997" y="5779816"/>
                <a:ext cx="104040" cy="101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7826FCA-8239-41B9-8C89-694BBC0E0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51357" y="5770816"/>
                  <a:ext cx="121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55C2CC6-D01C-40AE-AB2F-32E6F89C1FD2}"/>
                    </a:ext>
                  </a:extLst>
                </p14:cNvPr>
                <p14:cNvContentPartPr/>
                <p14:nvPr/>
              </p14:nvContentPartPr>
              <p14:xfrm>
                <a:off x="4264917" y="5799256"/>
                <a:ext cx="354960" cy="82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55C2CC6-D01C-40AE-AB2F-32E6F89C1F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56277" y="5790256"/>
                  <a:ext cx="372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70CEDDB-6969-4A64-931D-6843803E518C}"/>
                    </a:ext>
                  </a:extLst>
                </p14:cNvPr>
                <p14:cNvContentPartPr/>
                <p14:nvPr/>
              </p14:nvContentPartPr>
              <p14:xfrm>
                <a:off x="4838037" y="5805016"/>
                <a:ext cx="16200" cy="3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70CEDDB-6969-4A64-931D-6843803E51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29037" y="5796376"/>
                  <a:ext cx="33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B8F1E94-097C-4E46-81D3-B602063ABC91}"/>
                    </a:ext>
                  </a:extLst>
                </p14:cNvPr>
                <p14:cNvContentPartPr/>
                <p14:nvPr/>
              </p14:nvContentPartPr>
              <p14:xfrm>
                <a:off x="4829037" y="5668936"/>
                <a:ext cx="185760" cy="181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B8F1E94-097C-4E46-81D3-B602063ABC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20037" y="5660296"/>
                  <a:ext cx="203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AC0710B-3344-4021-8B42-46E5E5B60E96}"/>
                    </a:ext>
                  </a:extLst>
                </p14:cNvPr>
                <p14:cNvContentPartPr/>
                <p14:nvPr/>
              </p14:nvContentPartPr>
              <p14:xfrm>
                <a:off x="5026677" y="5730856"/>
                <a:ext cx="105840" cy="79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AC0710B-3344-4021-8B42-46E5E5B60E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18037" y="5721856"/>
                  <a:ext cx="123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E2A596-EEED-4175-B0FD-A97E378E2DD1}"/>
                    </a:ext>
                  </a:extLst>
                </p14:cNvPr>
                <p14:cNvContentPartPr/>
                <p14:nvPr/>
              </p14:nvContentPartPr>
              <p14:xfrm>
                <a:off x="5135397" y="5724016"/>
                <a:ext cx="110160" cy="82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E2A596-EEED-4175-B0FD-A97E378E2D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26757" y="5715016"/>
                  <a:ext cx="127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CBE467-F0B4-41B1-9EB5-5EC18E6FFFBE}"/>
                    </a:ext>
                  </a:extLst>
                </p14:cNvPr>
                <p14:cNvContentPartPr/>
                <p14:nvPr/>
              </p14:nvContentPartPr>
              <p14:xfrm>
                <a:off x="5246997" y="5690176"/>
                <a:ext cx="122040" cy="10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CBE467-F0B4-41B1-9EB5-5EC18E6FFF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37997" y="5681176"/>
                  <a:ext cx="139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6E5DF2E-93BD-4D5D-A904-63C5D4516EC6}"/>
                    </a:ext>
                  </a:extLst>
                </p14:cNvPr>
                <p14:cNvContentPartPr/>
                <p14:nvPr/>
              </p14:nvContentPartPr>
              <p14:xfrm>
                <a:off x="5349597" y="5558416"/>
                <a:ext cx="70560" cy="192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6E5DF2E-93BD-4D5D-A904-63C5D4516E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40597" y="5549776"/>
                  <a:ext cx="88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EDAD8EB-B368-4FED-91DE-A5A85EA645D6}"/>
                    </a:ext>
                  </a:extLst>
                </p14:cNvPr>
                <p14:cNvContentPartPr/>
                <p14:nvPr/>
              </p14:nvContentPartPr>
              <p14:xfrm>
                <a:off x="5473077" y="5663536"/>
                <a:ext cx="234720" cy="77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EDAD8EB-B368-4FED-91DE-A5A85EA645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64077" y="5654536"/>
                  <a:ext cx="252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35CD5A5-BFC4-4A72-A96F-C43B5C0930E8}"/>
                    </a:ext>
                  </a:extLst>
                </p14:cNvPr>
                <p14:cNvContentPartPr/>
                <p14:nvPr/>
              </p14:nvContentPartPr>
              <p14:xfrm>
                <a:off x="5661357" y="5600536"/>
                <a:ext cx="57240" cy="13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35CD5A5-BFC4-4A72-A96F-C43B5C0930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52357" y="5591536"/>
                  <a:ext cx="74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7A80D23-37CE-4CF5-8630-9AD40633E744}"/>
                    </a:ext>
                  </a:extLst>
                </p14:cNvPr>
                <p14:cNvContentPartPr/>
                <p14:nvPr/>
              </p14:nvContentPartPr>
              <p14:xfrm>
                <a:off x="5731917" y="5652376"/>
                <a:ext cx="102600" cy="194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7A80D23-37CE-4CF5-8630-9AD40633E7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22917" y="5643736"/>
                  <a:ext cx="12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419A25F-A585-4CDD-A434-FF7EB7607862}"/>
                    </a:ext>
                  </a:extLst>
                </p14:cNvPr>
                <p14:cNvContentPartPr/>
                <p14:nvPr/>
              </p14:nvContentPartPr>
              <p14:xfrm>
                <a:off x="6002277" y="5533576"/>
                <a:ext cx="333000" cy="189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419A25F-A585-4CDD-A434-FF7EB76078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93637" y="5524936"/>
                  <a:ext cx="35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0B833B6-091F-43A0-B75D-3DA3D564B0CB}"/>
                    </a:ext>
                  </a:extLst>
                </p14:cNvPr>
                <p14:cNvContentPartPr/>
                <p14:nvPr/>
              </p14:nvContentPartPr>
              <p14:xfrm>
                <a:off x="6544077" y="5590096"/>
                <a:ext cx="228600" cy="96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0B833B6-091F-43A0-B75D-3DA3D564B0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5077" y="5581456"/>
                  <a:ext cx="246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1BECEF4-2B7A-45C0-9379-D8BBCA65E632}"/>
                    </a:ext>
                  </a:extLst>
                </p14:cNvPr>
                <p14:cNvContentPartPr/>
                <p14:nvPr/>
              </p14:nvContentPartPr>
              <p14:xfrm>
                <a:off x="6795357" y="5587216"/>
                <a:ext cx="321480" cy="72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1BECEF4-2B7A-45C0-9379-D8BBCA65E6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86717" y="5578576"/>
                  <a:ext cx="339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44C0485-9C5E-4C44-ABFF-58E9F2FBA8AF}"/>
                    </a:ext>
                  </a:extLst>
                </p14:cNvPr>
                <p14:cNvContentPartPr/>
                <p14:nvPr/>
              </p14:nvContentPartPr>
              <p14:xfrm>
                <a:off x="7188837" y="5549416"/>
                <a:ext cx="146880" cy="82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44C0485-9C5E-4C44-ABFF-58E9F2FBA8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9837" y="5540416"/>
                  <a:ext cx="164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06EC31-2588-4BE1-AFE3-1C7481AD3782}"/>
                    </a:ext>
                  </a:extLst>
                </p14:cNvPr>
                <p14:cNvContentPartPr/>
                <p14:nvPr/>
              </p14:nvContentPartPr>
              <p14:xfrm>
                <a:off x="7322757" y="5541496"/>
                <a:ext cx="203040" cy="22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06EC31-2588-4BE1-AFE3-1C7481AD37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14117" y="5532496"/>
                  <a:ext cx="22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C0A42A6-1A99-466E-8D9E-F87F406992B1}"/>
                    </a:ext>
                  </a:extLst>
                </p14:cNvPr>
                <p14:cNvContentPartPr/>
                <p14:nvPr/>
              </p14:nvContentPartPr>
              <p14:xfrm>
                <a:off x="7707597" y="5421976"/>
                <a:ext cx="124200" cy="255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C0A42A6-1A99-466E-8D9E-F87F406992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98957" y="5413336"/>
                  <a:ext cx="141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0CFB2E-FCD3-4E1D-A930-3E4EC4BC6648}"/>
                    </a:ext>
                  </a:extLst>
                </p14:cNvPr>
                <p14:cNvContentPartPr/>
                <p14:nvPr/>
              </p14:nvContentPartPr>
              <p14:xfrm>
                <a:off x="7842957" y="5405776"/>
                <a:ext cx="58320" cy="131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0CFB2E-FCD3-4E1D-A930-3E4EC4BC66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33957" y="5397136"/>
                  <a:ext cx="7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CE9D7FC-07EB-43DE-B632-3CC3FA43AB71}"/>
                    </a:ext>
                  </a:extLst>
                </p14:cNvPr>
                <p14:cNvContentPartPr/>
                <p14:nvPr/>
              </p14:nvContentPartPr>
              <p14:xfrm>
                <a:off x="7878957" y="5457256"/>
                <a:ext cx="348840" cy="95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CE9D7FC-07EB-43DE-B632-3CC3FA43AB7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69957" y="5448616"/>
                  <a:ext cx="36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9A7EBB8-76D5-41BC-A1AE-7B0683AD9B24}"/>
                    </a:ext>
                  </a:extLst>
                </p14:cNvPr>
                <p14:cNvContentPartPr/>
                <p14:nvPr/>
              </p14:nvContentPartPr>
              <p14:xfrm>
                <a:off x="8246157" y="5449696"/>
                <a:ext cx="129960" cy="92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9A7EBB8-76D5-41BC-A1AE-7B0683AD9B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37517" y="5441056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B090591-9020-4314-995E-E9B0EBF83A3F}"/>
                    </a:ext>
                  </a:extLst>
                </p14:cNvPr>
                <p14:cNvContentPartPr/>
                <p14:nvPr/>
              </p14:nvContentPartPr>
              <p14:xfrm>
                <a:off x="6459837" y="5732296"/>
                <a:ext cx="971280" cy="106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B090591-9020-4314-995E-E9B0EBF83A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50837" y="5723296"/>
                  <a:ext cx="988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4B0EB84-1B21-4B17-9F91-80EB114AD38B}"/>
                    </a:ext>
                  </a:extLst>
                </p14:cNvPr>
                <p14:cNvContentPartPr/>
                <p14:nvPr/>
              </p14:nvContentPartPr>
              <p14:xfrm>
                <a:off x="6046557" y="4910776"/>
                <a:ext cx="2566800" cy="1356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4B0EB84-1B21-4B17-9F91-80EB114AD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37917" y="4901776"/>
                  <a:ext cx="2584440" cy="137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A5E4C26-E7DC-023F-A3DE-672E433A9F13}"/>
                  </a:ext>
                </a:extLst>
              </p14:cNvPr>
              <p14:cNvContentPartPr/>
              <p14:nvPr/>
            </p14:nvContentPartPr>
            <p14:xfrm>
              <a:off x="643019" y="1051571"/>
              <a:ext cx="2187360" cy="5598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A5E4C26-E7DC-023F-A3DE-672E433A9F1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34019" y="1042931"/>
                <a:ext cx="220500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F28DAB3-BAEB-A9EA-9E54-9AB092EA7C5D}"/>
                  </a:ext>
                </a:extLst>
              </p14:cNvPr>
              <p14:cNvContentPartPr/>
              <p14:nvPr/>
            </p14:nvContentPartPr>
            <p14:xfrm>
              <a:off x="2596379" y="988571"/>
              <a:ext cx="2240640" cy="609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F28DAB3-BAEB-A9EA-9E54-9AB092EA7C5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87739" y="979931"/>
                <a:ext cx="22582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90DC0FE-5AE8-3E58-05FA-5E5E6C84523A}"/>
                  </a:ext>
                </a:extLst>
              </p14:cNvPr>
              <p14:cNvContentPartPr/>
              <p14:nvPr/>
            </p14:nvContentPartPr>
            <p14:xfrm>
              <a:off x="6595619" y="834491"/>
              <a:ext cx="1916640" cy="8258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90DC0FE-5AE8-3E58-05FA-5E5E6C84523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86619" y="825491"/>
                <a:ext cx="1934280" cy="84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B6C7C2F-965A-0FF5-C928-7E3BE0A0E7FB}"/>
              </a:ext>
            </a:extLst>
          </p:cNvPr>
          <p:cNvGrpSpPr/>
          <p:nvPr/>
        </p:nvGrpSpPr>
        <p:grpSpPr>
          <a:xfrm>
            <a:off x="4773659" y="892811"/>
            <a:ext cx="5703840" cy="1514880"/>
            <a:chOff x="4773659" y="892811"/>
            <a:chExt cx="5703840" cy="15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EA1E880-FFDB-6AC6-B41B-8F85BE81CE20}"/>
                    </a:ext>
                  </a:extLst>
                </p14:cNvPr>
                <p14:cNvContentPartPr/>
                <p14:nvPr/>
              </p14:nvContentPartPr>
              <p14:xfrm>
                <a:off x="4773659" y="1007291"/>
                <a:ext cx="410040" cy="229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EA1E880-FFDB-6AC6-B41B-8F85BE81CE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65019" y="998651"/>
                  <a:ext cx="427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00BE61-EA69-AD6A-AFCC-0276B929E5B4}"/>
                    </a:ext>
                  </a:extLst>
                </p14:cNvPr>
                <p14:cNvContentPartPr/>
                <p14:nvPr/>
              </p14:nvContentPartPr>
              <p14:xfrm>
                <a:off x="4778699" y="892811"/>
                <a:ext cx="1809360" cy="726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00BE61-EA69-AD6A-AFCC-0276B929E5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69699" y="883811"/>
                  <a:ext cx="182700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913A027-ED10-7F3A-73C3-0EACD774A73A}"/>
                    </a:ext>
                  </a:extLst>
                </p14:cNvPr>
                <p14:cNvContentPartPr/>
                <p14:nvPr/>
              </p14:nvContentPartPr>
              <p14:xfrm>
                <a:off x="9182219" y="1563131"/>
                <a:ext cx="917280" cy="181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913A027-ED10-7F3A-73C3-0EACD774A7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73219" y="1554491"/>
                  <a:ext cx="934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507D14E-7193-970B-FAA4-5F93962F10C7}"/>
                    </a:ext>
                  </a:extLst>
                </p14:cNvPr>
                <p14:cNvContentPartPr/>
                <p14:nvPr/>
              </p14:nvContentPartPr>
              <p14:xfrm>
                <a:off x="7079459" y="1527131"/>
                <a:ext cx="3398040" cy="880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507D14E-7193-970B-FAA4-5F93962F10C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70819" y="1518131"/>
                  <a:ext cx="3415680" cy="89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change is the realtive change of the chain-index of real GDP: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>
                <a:solidFill>
                  <a:srgbClr val="000000"/>
                </a:solidFill>
              </a:rPr>
              <a:t>        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</a:t>
            </a:r>
            <a:r>
              <a:rPr lang="de-DE" altLang="de-DE" sz="2000">
                <a:solidFill>
                  <a:srgbClr val="000000"/>
                </a:solidFill>
              </a:rPr>
              <a:t>–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growth  </a:t>
            </a:r>
            <a:r>
              <a:rPr lang="de-DE" altLang="de-DE" sz="2000" dirty="0">
                <a:solidFill>
                  <a:srgbClr val="000000"/>
                </a:solidFill>
              </a:rPr>
              <a:t>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</a:t>
            </a:r>
            <a:r>
              <a:rPr lang="de-DE" altLang="de-DE" sz="2000">
                <a:solidFill>
                  <a:srgbClr val="000000"/>
                </a:solidFill>
              </a:rPr>
              <a:t>	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The relative change of the BIP-Deflator represents the pure price effectof the realative change of nominal GDP</a:t>
            </a: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(in opposite to case, if real GDP would be calculated via a fixed price base, since then, the BIP-Deflator itself represents the price effect, </a:t>
            </a:r>
            <a:r>
              <a:rPr lang="de-DE" altLang="de-DE" sz="2000" b="1">
                <a:solidFill>
                  <a:srgbClr val="000000"/>
                </a:solidFill>
              </a:rPr>
              <a:t>be careful, if you read other text books!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849313"/>
          <a:ext cx="105267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35849" imgH="1847719" progId="Excel.Sheet.12">
                  <p:embed/>
                </p:oleObj>
              </mc:Choice>
              <mc:Fallback>
                <p:oleObj name="Worksheet" r:id="rId3" imgW="7035849" imgH="1847719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849313"/>
                        <a:ext cx="105267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8EA3B8-DFA8-0412-D6FA-96DE93DA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4" y="712631"/>
            <a:ext cx="8237632" cy="51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D82F26-FAC2-8B23-6288-1EA13175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6" y="977326"/>
            <a:ext cx="8070170" cy="50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FAF63B-B6B4-132D-93F6-8BC79466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3" y="981019"/>
            <a:ext cx="7625903" cy="44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275" name="Freihand 39274">
                <a:extLst>
                  <a:ext uri="{FF2B5EF4-FFF2-40B4-BE49-F238E27FC236}">
                    <a16:creationId xmlns:a16="http://schemas.microsoft.com/office/drawing/2014/main" id="{D16F1DAC-833C-4FD6-88BB-8A1BF95AE2CD}"/>
                  </a:ext>
                </a:extLst>
              </p14:cNvPr>
              <p14:cNvContentPartPr/>
              <p14:nvPr/>
            </p14:nvContentPartPr>
            <p14:xfrm>
              <a:off x="6568917" y="3382216"/>
              <a:ext cx="664560" cy="1913040"/>
            </p14:xfrm>
          </p:contentPart>
        </mc:Choice>
        <mc:Fallback xmlns="">
          <p:pic>
            <p:nvPicPr>
              <p:cNvPr id="39275" name="Freihand 39274">
                <a:extLst>
                  <a:ext uri="{FF2B5EF4-FFF2-40B4-BE49-F238E27FC236}">
                    <a16:creationId xmlns:a16="http://schemas.microsoft.com/office/drawing/2014/main" id="{D16F1DAC-833C-4FD6-88BB-8A1BF95AE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9917" y="3373576"/>
                <a:ext cx="68220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288" name="Freihand 39287">
                <a:extLst>
                  <a:ext uri="{FF2B5EF4-FFF2-40B4-BE49-F238E27FC236}">
                    <a16:creationId xmlns:a16="http://schemas.microsoft.com/office/drawing/2014/main" id="{83BBFB98-2307-47EF-A566-D1C65A0A3B43}"/>
                  </a:ext>
                </a:extLst>
              </p14:cNvPr>
              <p14:cNvContentPartPr/>
              <p14:nvPr/>
            </p14:nvContentPartPr>
            <p14:xfrm>
              <a:off x="5808957" y="3625216"/>
              <a:ext cx="1787400" cy="971640"/>
            </p14:xfrm>
          </p:contentPart>
        </mc:Choice>
        <mc:Fallback xmlns="">
          <p:pic>
            <p:nvPicPr>
              <p:cNvPr id="39288" name="Freihand 39287">
                <a:extLst>
                  <a:ext uri="{FF2B5EF4-FFF2-40B4-BE49-F238E27FC236}">
                    <a16:creationId xmlns:a16="http://schemas.microsoft.com/office/drawing/2014/main" id="{83BBFB98-2307-47EF-A566-D1C65A0A3B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0317" y="3616216"/>
                <a:ext cx="180504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290" name="Freihand 39289">
                <a:extLst>
                  <a:ext uri="{FF2B5EF4-FFF2-40B4-BE49-F238E27FC236}">
                    <a16:creationId xmlns:a16="http://schemas.microsoft.com/office/drawing/2014/main" id="{7D03BB45-A681-431F-97AC-56E99C8A2634}"/>
                  </a:ext>
                </a:extLst>
              </p14:cNvPr>
              <p14:cNvContentPartPr/>
              <p14:nvPr/>
            </p14:nvContentPartPr>
            <p14:xfrm>
              <a:off x="1452957" y="5791696"/>
              <a:ext cx="1050480" cy="631080"/>
            </p14:xfrm>
          </p:contentPart>
        </mc:Choice>
        <mc:Fallback xmlns="">
          <p:pic>
            <p:nvPicPr>
              <p:cNvPr id="39290" name="Freihand 39289">
                <a:extLst>
                  <a:ext uri="{FF2B5EF4-FFF2-40B4-BE49-F238E27FC236}">
                    <a16:creationId xmlns:a16="http://schemas.microsoft.com/office/drawing/2014/main" id="{7D03BB45-A681-431F-97AC-56E99C8A26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3957" y="5782696"/>
                <a:ext cx="106812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331" name="Freihand 39330">
                <a:extLst>
                  <a:ext uri="{FF2B5EF4-FFF2-40B4-BE49-F238E27FC236}">
                    <a16:creationId xmlns:a16="http://schemas.microsoft.com/office/drawing/2014/main" id="{3DC16F20-EDF7-4DEA-A7CC-FB6AE60F6B3A}"/>
                  </a:ext>
                </a:extLst>
              </p14:cNvPr>
              <p14:cNvContentPartPr/>
              <p14:nvPr/>
            </p14:nvContentPartPr>
            <p14:xfrm>
              <a:off x="1369797" y="5775496"/>
              <a:ext cx="1211760" cy="721800"/>
            </p14:xfrm>
          </p:contentPart>
        </mc:Choice>
        <mc:Fallback xmlns="">
          <p:pic>
            <p:nvPicPr>
              <p:cNvPr id="39331" name="Freihand 39330">
                <a:extLst>
                  <a:ext uri="{FF2B5EF4-FFF2-40B4-BE49-F238E27FC236}">
                    <a16:creationId xmlns:a16="http://schemas.microsoft.com/office/drawing/2014/main" id="{3DC16F20-EDF7-4DEA-A7CC-FB6AE60F6B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0797" y="5766856"/>
                <a:ext cx="122940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345" name="Freihand 39344">
                <a:extLst>
                  <a:ext uri="{FF2B5EF4-FFF2-40B4-BE49-F238E27FC236}">
                    <a16:creationId xmlns:a16="http://schemas.microsoft.com/office/drawing/2014/main" id="{69034E1F-7041-466F-92CB-00E8463E077E}"/>
                  </a:ext>
                </a:extLst>
              </p14:cNvPr>
              <p14:cNvContentPartPr/>
              <p14:nvPr/>
            </p14:nvContentPartPr>
            <p14:xfrm>
              <a:off x="4664157" y="5119936"/>
              <a:ext cx="1530000" cy="48600"/>
            </p14:xfrm>
          </p:contentPart>
        </mc:Choice>
        <mc:Fallback xmlns="">
          <p:pic>
            <p:nvPicPr>
              <p:cNvPr id="39345" name="Freihand 39344">
                <a:extLst>
                  <a:ext uri="{FF2B5EF4-FFF2-40B4-BE49-F238E27FC236}">
                    <a16:creationId xmlns:a16="http://schemas.microsoft.com/office/drawing/2014/main" id="{69034E1F-7041-466F-92CB-00E8463E07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5517" y="5111296"/>
                <a:ext cx="15476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218" name="Freihand 39217">
                <a:extLst>
                  <a:ext uri="{FF2B5EF4-FFF2-40B4-BE49-F238E27FC236}">
                    <a16:creationId xmlns:a16="http://schemas.microsoft.com/office/drawing/2014/main" id="{47A720FB-AD1F-401B-BDD4-F5D102398102}"/>
                  </a:ext>
                </a:extLst>
              </p14:cNvPr>
              <p14:cNvContentPartPr/>
              <p14:nvPr/>
            </p14:nvContentPartPr>
            <p14:xfrm>
              <a:off x="7058157" y="5846056"/>
              <a:ext cx="129600" cy="144360"/>
            </p14:xfrm>
          </p:contentPart>
        </mc:Choice>
        <mc:Fallback xmlns="">
          <p:pic>
            <p:nvPicPr>
              <p:cNvPr id="39218" name="Freihand 39217">
                <a:extLst>
                  <a:ext uri="{FF2B5EF4-FFF2-40B4-BE49-F238E27FC236}">
                    <a16:creationId xmlns:a16="http://schemas.microsoft.com/office/drawing/2014/main" id="{47A720FB-AD1F-401B-BDD4-F5D1023981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49157" y="5837056"/>
                <a:ext cx="1472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219" name="Freihand 39218">
                <a:extLst>
                  <a:ext uri="{FF2B5EF4-FFF2-40B4-BE49-F238E27FC236}">
                    <a16:creationId xmlns:a16="http://schemas.microsoft.com/office/drawing/2014/main" id="{37F35A79-1015-43FA-818D-8264AEAB7E28}"/>
                  </a:ext>
                </a:extLst>
              </p14:cNvPr>
              <p14:cNvContentPartPr/>
              <p14:nvPr/>
            </p14:nvContentPartPr>
            <p14:xfrm>
              <a:off x="7163637" y="5796376"/>
              <a:ext cx="27360" cy="167760"/>
            </p14:xfrm>
          </p:contentPart>
        </mc:Choice>
        <mc:Fallback xmlns="">
          <p:pic>
            <p:nvPicPr>
              <p:cNvPr id="39219" name="Freihand 39218">
                <a:extLst>
                  <a:ext uri="{FF2B5EF4-FFF2-40B4-BE49-F238E27FC236}">
                    <a16:creationId xmlns:a16="http://schemas.microsoft.com/office/drawing/2014/main" id="{37F35A79-1015-43FA-818D-8264AEAB7E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4637" y="5787376"/>
                <a:ext cx="45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220" name="Freihand 39219">
                <a:extLst>
                  <a:ext uri="{FF2B5EF4-FFF2-40B4-BE49-F238E27FC236}">
                    <a16:creationId xmlns:a16="http://schemas.microsoft.com/office/drawing/2014/main" id="{F6E318BF-0CC2-4BBA-868B-F15DAB4180F2}"/>
                  </a:ext>
                </a:extLst>
              </p14:cNvPr>
              <p14:cNvContentPartPr/>
              <p14:nvPr/>
            </p14:nvContentPartPr>
            <p14:xfrm>
              <a:off x="7111437" y="5860096"/>
              <a:ext cx="107280" cy="8640"/>
            </p14:xfrm>
          </p:contentPart>
        </mc:Choice>
        <mc:Fallback xmlns="">
          <p:pic>
            <p:nvPicPr>
              <p:cNvPr id="39220" name="Freihand 39219">
                <a:extLst>
                  <a:ext uri="{FF2B5EF4-FFF2-40B4-BE49-F238E27FC236}">
                    <a16:creationId xmlns:a16="http://schemas.microsoft.com/office/drawing/2014/main" id="{F6E318BF-0CC2-4BBA-868B-F15DAB4180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2797" y="5851456"/>
                <a:ext cx="124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221" name="Freihand 39220">
                <a:extLst>
                  <a:ext uri="{FF2B5EF4-FFF2-40B4-BE49-F238E27FC236}">
                    <a16:creationId xmlns:a16="http://schemas.microsoft.com/office/drawing/2014/main" id="{46D5494D-9041-4C06-85B8-27ADF69F8227}"/>
                  </a:ext>
                </a:extLst>
              </p14:cNvPr>
              <p14:cNvContentPartPr/>
              <p14:nvPr/>
            </p14:nvContentPartPr>
            <p14:xfrm>
              <a:off x="6974637" y="5739136"/>
              <a:ext cx="41400" cy="294840"/>
            </p14:xfrm>
          </p:contentPart>
        </mc:Choice>
        <mc:Fallback xmlns="">
          <p:pic>
            <p:nvPicPr>
              <p:cNvPr id="39221" name="Freihand 39220">
                <a:extLst>
                  <a:ext uri="{FF2B5EF4-FFF2-40B4-BE49-F238E27FC236}">
                    <a16:creationId xmlns:a16="http://schemas.microsoft.com/office/drawing/2014/main" id="{46D5494D-9041-4C06-85B8-27ADF69F82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5997" y="5730136"/>
                <a:ext cx="590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222" name="Freihand 39221">
                <a:extLst>
                  <a:ext uri="{FF2B5EF4-FFF2-40B4-BE49-F238E27FC236}">
                    <a16:creationId xmlns:a16="http://schemas.microsoft.com/office/drawing/2014/main" id="{EAAB9C4E-314A-4FDC-BB54-072052609A27}"/>
                  </a:ext>
                </a:extLst>
              </p14:cNvPr>
              <p14:cNvContentPartPr/>
              <p14:nvPr/>
            </p14:nvContentPartPr>
            <p14:xfrm>
              <a:off x="7007037" y="5688376"/>
              <a:ext cx="339840" cy="341640"/>
            </p14:xfrm>
          </p:contentPart>
        </mc:Choice>
        <mc:Fallback xmlns="">
          <p:pic>
            <p:nvPicPr>
              <p:cNvPr id="39222" name="Freihand 39221">
                <a:extLst>
                  <a:ext uri="{FF2B5EF4-FFF2-40B4-BE49-F238E27FC236}">
                    <a16:creationId xmlns:a16="http://schemas.microsoft.com/office/drawing/2014/main" id="{EAAB9C4E-314A-4FDC-BB54-072052609A2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8397" y="5679736"/>
                <a:ext cx="3574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223" name="Freihand 39222">
                <a:extLst>
                  <a:ext uri="{FF2B5EF4-FFF2-40B4-BE49-F238E27FC236}">
                    <a16:creationId xmlns:a16="http://schemas.microsoft.com/office/drawing/2014/main" id="{C71F1BA8-C6DF-4AA0-9A21-321C31565DE3}"/>
                  </a:ext>
                </a:extLst>
              </p14:cNvPr>
              <p14:cNvContentPartPr/>
              <p14:nvPr/>
            </p14:nvContentPartPr>
            <p14:xfrm>
              <a:off x="6976797" y="5993656"/>
              <a:ext cx="356760" cy="37440"/>
            </p14:xfrm>
          </p:contentPart>
        </mc:Choice>
        <mc:Fallback xmlns="">
          <p:pic>
            <p:nvPicPr>
              <p:cNvPr id="39223" name="Freihand 39222">
                <a:extLst>
                  <a:ext uri="{FF2B5EF4-FFF2-40B4-BE49-F238E27FC236}">
                    <a16:creationId xmlns:a16="http://schemas.microsoft.com/office/drawing/2014/main" id="{C71F1BA8-C6DF-4AA0-9A21-321C31565DE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67797" y="5984656"/>
                <a:ext cx="374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225" name="Freihand 39224">
                <a:extLst>
                  <a:ext uri="{FF2B5EF4-FFF2-40B4-BE49-F238E27FC236}">
                    <a16:creationId xmlns:a16="http://schemas.microsoft.com/office/drawing/2014/main" id="{13A4A74B-E4F6-4B7C-8198-EFF32062D5ED}"/>
                  </a:ext>
                </a:extLst>
              </p14:cNvPr>
              <p14:cNvContentPartPr/>
              <p14:nvPr/>
            </p14:nvContentPartPr>
            <p14:xfrm>
              <a:off x="619197" y="3537736"/>
              <a:ext cx="5997600" cy="2406600"/>
            </p14:xfrm>
          </p:contentPart>
        </mc:Choice>
        <mc:Fallback xmlns="">
          <p:pic>
            <p:nvPicPr>
              <p:cNvPr id="39225" name="Freihand 39224">
                <a:extLst>
                  <a:ext uri="{FF2B5EF4-FFF2-40B4-BE49-F238E27FC236}">
                    <a16:creationId xmlns:a16="http://schemas.microsoft.com/office/drawing/2014/main" id="{13A4A74B-E4F6-4B7C-8198-EFF32062D5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0197" y="3529096"/>
                <a:ext cx="60152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226" name="Freihand 39225">
                <a:extLst>
                  <a:ext uri="{FF2B5EF4-FFF2-40B4-BE49-F238E27FC236}">
                    <a16:creationId xmlns:a16="http://schemas.microsoft.com/office/drawing/2014/main" id="{E71D2F17-7684-438A-9098-0C707AF63529}"/>
                  </a:ext>
                </a:extLst>
              </p14:cNvPr>
              <p14:cNvContentPartPr/>
              <p14:nvPr/>
            </p14:nvContentPartPr>
            <p14:xfrm>
              <a:off x="6612477" y="5855776"/>
              <a:ext cx="132120" cy="139680"/>
            </p14:xfrm>
          </p:contentPart>
        </mc:Choice>
        <mc:Fallback xmlns="">
          <p:pic>
            <p:nvPicPr>
              <p:cNvPr id="39226" name="Freihand 39225">
                <a:extLst>
                  <a:ext uri="{FF2B5EF4-FFF2-40B4-BE49-F238E27FC236}">
                    <a16:creationId xmlns:a16="http://schemas.microsoft.com/office/drawing/2014/main" id="{E71D2F17-7684-438A-9098-0C707AF6352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03477" y="5847136"/>
                <a:ext cx="149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228" name="Freihand 39227">
                <a:extLst>
                  <a:ext uri="{FF2B5EF4-FFF2-40B4-BE49-F238E27FC236}">
                    <a16:creationId xmlns:a16="http://schemas.microsoft.com/office/drawing/2014/main" id="{96DB1245-B3D1-4625-9330-86AA1BC07AE3}"/>
                  </a:ext>
                </a:extLst>
              </p14:cNvPr>
              <p14:cNvContentPartPr/>
              <p14:nvPr/>
            </p14:nvContentPartPr>
            <p14:xfrm>
              <a:off x="1835277" y="6059896"/>
              <a:ext cx="16200" cy="152640"/>
            </p14:xfrm>
          </p:contentPart>
        </mc:Choice>
        <mc:Fallback xmlns="">
          <p:pic>
            <p:nvPicPr>
              <p:cNvPr id="39228" name="Freihand 39227">
                <a:extLst>
                  <a:ext uri="{FF2B5EF4-FFF2-40B4-BE49-F238E27FC236}">
                    <a16:creationId xmlns:a16="http://schemas.microsoft.com/office/drawing/2014/main" id="{96DB1245-B3D1-4625-9330-86AA1BC07A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26277" y="6050896"/>
                <a:ext cx="33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229" name="Freihand 39228">
                <a:extLst>
                  <a:ext uri="{FF2B5EF4-FFF2-40B4-BE49-F238E27FC236}">
                    <a16:creationId xmlns:a16="http://schemas.microsoft.com/office/drawing/2014/main" id="{6BCD7589-6991-42E5-938B-12C938FC6B2B}"/>
                  </a:ext>
                </a:extLst>
              </p14:cNvPr>
              <p14:cNvContentPartPr/>
              <p14:nvPr/>
            </p14:nvContentPartPr>
            <p14:xfrm>
              <a:off x="1847157" y="6064216"/>
              <a:ext cx="114480" cy="113760"/>
            </p14:xfrm>
          </p:contentPart>
        </mc:Choice>
        <mc:Fallback xmlns="">
          <p:pic>
            <p:nvPicPr>
              <p:cNvPr id="39229" name="Freihand 39228">
                <a:extLst>
                  <a:ext uri="{FF2B5EF4-FFF2-40B4-BE49-F238E27FC236}">
                    <a16:creationId xmlns:a16="http://schemas.microsoft.com/office/drawing/2014/main" id="{6BCD7589-6991-42E5-938B-12C938FC6B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38157" y="6055216"/>
                <a:ext cx="1321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230" name="Freihand 39229">
                <a:extLst>
                  <a:ext uri="{FF2B5EF4-FFF2-40B4-BE49-F238E27FC236}">
                    <a16:creationId xmlns:a16="http://schemas.microsoft.com/office/drawing/2014/main" id="{12B4DBEE-792E-499A-A397-7B1D6578BD8C}"/>
                  </a:ext>
                </a:extLst>
              </p14:cNvPr>
              <p14:cNvContentPartPr/>
              <p14:nvPr/>
            </p14:nvContentPartPr>
            <p14:xfrm>
              <a:off x="2089437" y="6068176"/>
              <a:ext cx="6840" cy="126000"/>
            </p14:xfrm>
          </p:contentPart>
        </mc:Choice>
        <mc:Fallback xmlns="">
          <p:pic>
            <p:nvPicPr>
              <p:cNvPr id="39230" name="Freihand 39229">
                <a:extLst>
                  <a:ext uri="{FF2B5EF4-FFF2-40B4-BE49-F238E27FC236}">
                    <a16:creationId xmlns:a16="http://schemas.microsoft.com/office/drawing/2014/main" id="{12B4DBEE-792E-499A-A397-7B1D6578BD8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80437" y="6059536"/>
                <a:ext cx="244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231" name="Freihand 39230">
                <a:extLst>
                  <a:ext uri="{FF2B5EF4-FFF2-40B4-BE49-F238E27FC236}">
                    <a16:creationId xmlns:a16="http://schemas.microsoft.com/office/drawing/2014/main" id="{1CDB6B1E-DAC4-4452-B146-8CAA02E9BE45}"/>
                  </a:ext>
                </a:extLst>
              </p14:cNvPr>
              <p14:cNvContentPartPr/>
              <p14:nvPr/>
            </p14:nvContentPartPr>
            <p14:xfrm>
              <a:off x="1996917" y="6028216"/>
              <a:ext cx="151560" cy="15840"/>
            </p14:xfrm>
          </p:contentPart>
        </mc:Choice>
        <mc:Fallback xmlns="">
          <p:pic>
            <p:nvPicPr>
              <p:cNvPr id="39231" name="Freihand 39230">
                <a:extLst>
                  <a:ext uri="{FF2B5EF4-FFF2-40B4-BE49-F238E27FC236}">
                    <a16:creationId xmlns:a16="http://schemas.microsoft.com/office/drawing/2014/main" id="{1CDB6B1E-DAC4-4452-B146-8CAA02E9BE4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87917" y="6019576"/>
                <a:ext cx="169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314" name="Freihand 39313">
                <a:extLst>
                  <a:ext uri="{FF2B5EF4-FFF2-40B4-BE49-F238E27FC236}">
                    <a16:creationId xmlns:a16="http://schemas.microsoft.com/office/drawing/2014/main" id="{D7449AD5-6F14-4EFD-B00E-EB957C5194D1}"/>
                  </a:ext>
                </a:extLst>
              </p14:cNvPr>
              <p14:cNvContentPartPr/>
              <p14:nvPr/>
            </p14:nvContentPartPr>
            <p14:xfrm>
              <a:off x="3439077" y="5081776"/>
              <a:ext cx="3112200" cy="613080"/>
            </p14:xfrm>
          </p:contentPart>
        </mc:Choice>
        <mc:Fallback xmlns="">
          <p:pic>
            <p:nvPicPr>
              <p:cNvPr id="39314" name="Freihand 39313">
                <a:extLst>
                  <a:ext uri="{FF2B5EF4-FFF2-40B4-BE49-F238E27FC236}">
                    <a16:creationId xmlns:a16="http://schemas.microsoft.com/office/drawing/2014/main" id="{D7449AD5-6F14-4EFD-B00E-EB957C5194D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30437" y="5073136"/>
                <a:ext cx="312984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315" name="Freihand 39314">
                <a:extLst>
                  <a:ext uri="{FF2B5EF4-FFF2-40B4-BE49-F238E27FC236}">
                    <a16:creationId xmlns:a16="http://schemas.microsoft.com/office/drawing/2014/main" id="{CB849255-7558-496C-8444-ECFC5039E6C5}"/>
                  </a:ext>
                </a:extLst>
              </p14:cNvPr>
              <p14:cNvContentPartPr/>
              <p14:nvPr/>
            </p14:nvContentPartPr>
            <p14:xfrm>
              <a:off x="6458037" y="5573536"/>
              <a:ext cx="171000" cy="168480"/>
            </p14:xfrm>
          </p:contentPart>
        </mc:Choice>
        <mc:Fallback xmlns="">
          <p:pic>
            <p:nvPicPr>
              <p:cNvPr id="39315" name="Freihand 39314">
                <a:extLst>
                  <a:ext uri="{FF2B5EF4-FFF2-40B4-BE49-F238E27FC236}">
                    <a16:creationId xmlns:a16="http://schemas.microsoft.com/office/drawing/2014/main" id="{CB849255-7558-496C-8444-ECFC5039E6C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49037" y="5564536"/>
                <a:ext cx="1886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333" name="Freihand 39332">
                <a:extLst>
                  <a:ext uri="{FF2B5EF4-FFF2-40B4-BE49-F238E27FC236}">
                    <a16:creationId xmlns:a16="http://schemas.microsoft.com/office/drawing/2014/main" id="{CADB8E95-9539-4C34-A5C1-0092DF11C26B}"/>
                  </a:ext>
                </a:extLst>
              </p14:cNvPr>
              <p14:cNvContentPartPr/>
              <p14:nvPr/>
            </p14:nvContentPartPr>
            <p14:xfrm>
              <a:off x="3416757" y="5087536"/>
              <a:ext cx="3042000" cy="570960"/>
            </p14:xfrm>
          </p:contentPart>
        </mc:Choice>
        <mc:Fallback xmlns="">
          <p:pic>
            <p:nvPicPr>
              <p:cNvPr id="39333" name="Freihand 39332">
                <a:extLst>
                  <a:ext uri="{FF2B5EF4-FFF2-40B4-BE49-F238E27FC236}">
                    <a16:creationId xmlns:a16="http://schemas.microsoft.com/office/drawing/2014/main" id="{CADB8E95-9539-4C34-A5C1-0092DF11C2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08117" y="5078536"/>
                <a:ext cx="305964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334" name="Freihand 39333">
                <a:extLst>
                  <a:ext uri="{FF2B5EF4-FFF2-40B4-BE49-F238E27FC236}">
                    <a16:creationId xmlns:a16="http://schemas.microsoft.com/office/drawing/2014/main" id="{C6218CD6-76F3-4F02-B1AA-F21A033C4564}"/>
                  </a:ext>
                </a:extLst>
              </p14:cNvPr>
              <p14:cNvContentPartPr/>
              <p14:nvPr/>
            </p14:nvContentPartPr>
            <p14:xfrm>
              <a:off x="6438597" y="5557696"/>
              <a:ext cx="149040" cy="179640"/>
            </p14:xfrm>
          </p:contentPart>
        </mc:Choice>
        <mc:Fallback xmlns="">
          <p:pic>
            <p:nvPicPr>
              <p:cNvPr id="39334" name="Freihand 39333">
                <a:extLst>
                  <a:ext uri="{FF2B5EF4-FFF2-40B4-BE49-F238E27FC236}">
                    <a16:creationId xmlns:a16="http://schemas.microsoft.com/office/drawing/2014/main" id="{C6218CD6-76F3-4F02-B1AA-F21A033C456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29957" y="5548696"/>
                <a:ext cx="166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336" name="Freihand 39335">
                <a:extLst>
                  <a:ext uri="{FF2B5EF4-FFF2-40B4-BE49-F238E27FC236}">
                    <a16:creationId xmlns:a16="http://schemas.microsoft.com/office/drawing/2014/main" id="{68AD6A0B-8E1C-45B6-9A76-BA6CB396BBD0}"/>
                  </a:ext>
                </a:extLst>
              </p14:cNvPr>
              <p14:cNvContentPartPr/>
              <p14:nvPr/>
            </p14:nvContentPartPr>
            <p14:xfrm>
              <a:off x="688677" y="5735536"/>
              <a:ext cx="6043320" cy="196920"/>
            </p14:xfrm>
          </p:contentPart>
        </mc:Choice>
        <mc:Fallback xmlns="">
          <p:pic>
            <p:nvPicPr>
              <p:cNvPr id="39336" name="Freihand 39335">
                <a:extLst>
                  <a:ext uri="{FF2B5EF4-FFF2-40B4-BE49-F238E27FC236}">
                    <a16:creationId xmlns:a16="http://schemas.microsoft.com/office/drawing/2014/main" id="{68AD6A0B-8E1C-45B6-9A76-BA6CB396BBD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0037" y="5726536"/>
                <a:ext cx="6060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337" name="Freihand 39336">
                <a:extLst>
                  <a:ext uri="{FF2B5EF4-FFF2-40B4-BE49-F238E27FC236}">
                    <a16:creationId xmlns:a16="http://schemas.microsoft.com/office/drawing/2014/main" id="{C5C21402-B076-4C56-9650-E8DDB63CD622}"/>
                  </a:ext>
                </a:extLst>
              </p14:cNvPr>
              <p14:cNvContentPartPr/>
              <p14:nvPr/>
            </p14:nvContentPartPr>
            <p14:xfrm>
              <a:off x="6587277" y="5808256"/>
              <a:ext cx="143280" cy="181800"/>
            </p14:xfrm>
          </p:contentPart>
        </mc:Choice>
        <mc:Fallback xmlns="">
          <p:pic>
            <p:nvPicPr>
              <p:cNvPr id="39337" name="Freihand 39336">
                <a:extLst>
                  <a:ext uri="{FF2B5EF4-FFF2-40B4-BE49-F238E27FC236}">
                    <a16:creationId xmlns:a16="http://schemas.microsoft.com/office/drawing/2014/main" id="{C5C21402-B076-4C56-9650-E8DDB63CD62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78637" y="5799256"/>
                <a:ext cx="160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347" name="Freihand 39346">
                <a:extLst>
                  <a:ext uri="{FF2B5EF4-FFF2-40B4-BE49-F238E27FC236}">
                    <a16:creationId xmlns:a16="http://schemas.microsoft.com/office/drawing/2014/main" id="{CA2E203F-D1B0-4FD2-9BC5-BF93E873842B}"/>
                  </a:ext>
                </a:extLst>
              </p14:cNvPr>
              <p14:cNvContentPartPr/>
              <p14:nvPr/>
            </p14:nvContentPartPr>
            <p14:xfrm>
              <a:off x="5851797" y="3647896"/>
              <a:ext cx="1830600" cy="974880"/>
            </p14:xfrm>
          </p:contentPart>
        </mc:Choice>
        <mc:Fallback xmlns="">
          <p:pic>
            <p:nvPicPr>
              <p:cNvPr id="39347" name="Freihand 39346">
                <a:extLst>
                  <a:ext uri="{FF2B5EF4-FFF2-40B4-BE49-F238E27FC236}">
                    <a16:creationId xmlns:a16="http://schemas.microsoft.com/office/drawing/2014/main" id="{CA2E203F-D1B0-4FD2-9BC5-BF93E873842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43157" y="3638896"/>
                <a:ext cx="18482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348" name="Freihand 39347">
                <a:extLst>
                  <a:ext uri="{FF2B5EF4-FFF2-40B4-BE49-F238E27FC236}">
                    <a16:creationId xmlns:a16="http://schemas.microsoft.com/office/drawing/2014/main" id="{22E57640-4FED-4075-BE33-A85F22E5B22A}"/>
                  </a:ext>
                </a:extLst>
              </p14:cNvPr>
              <p14:cNvContentPartPr/>
              <p14:nvPr/>
            </p14:nvContentPartPr>
            <p14:xfrm>
              <a:off x="1613157" y="5725096"/>
              <a:ext cx="1042200" cy="761400"/>
            </p14:xfrm>
          </p:contentPart>
        </mc:Choice>
        <mc:Fallback xmlns="">
          <p:pic>
            <p:nvPicPr>
              <p:cNvPr id="39348" name="Freihand 39347">
                <a:extLst>
                  <a:ext uri="{FF2B5EF4-FFF2-40B4-BE49-F238E27FC236}">
                    <a16:creationId xmlns:a16="http://schemas.microsoft.com/office/drawing/2014/main" id="{22E57640-4FED-4075-BE33-A85F22E5B2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04157" y="5716456"/>
                <a:ext cx="105984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872DF1A-18F7-4AB5-BBC1-0EB893E50FF5}"/>
                  </a:ext>
                </a:extLst>
              </p14:cNvPr>
              <p14:cNvContentPartPr/>
              <p14:nvPr/>
            </p14:nvContentPartPr>
            <p14:xfrm>
              <a:off x="10745277" y="154816"/>
              <a:ext cx="78120" cy="72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872DF1A-18F7-4AB5-BBC1-0EB893E50FF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736637" y="146176"/>
                <a:ext cx="95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5A970AE-EB62-45B1-91B1-6114776B4806}"/>
                  </a:ext>
                </a:extLst>
              </p14:cNvPr>
              <p14:cNvContentPartPr/>
              <p14:nvPr/>
            </p14:nvContentPartPr>
            <p14:xfrm>
              <a:off x="10846437" y="205576"/>
              <a:ext cx="18720" cy="56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5A970AE-EB62-45B1-91B1-6114776B48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37437" y="196576"/>
                <a:ext cx="36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CB05BB8-8BA8-4D5F-AD97-D5E69B1A3AE6}"/>
                  </a:ext>
                </a:extLst>
              </p14:cNvPr>
              <p14:cNvContentPartPr/>
              <p14:nvPr/>
            </p14:nvContentPartPr>
            <p14:xfrm>
              <a:off x="10848237" y="208456"/>
              <a:ext cx="86760" cy="60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CB05BB8-8BA8-4D5F-AD97-D5E69B1A3AE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39597" y="199456"/>
                <a:ext cx="104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C2C8C46-9B71-4B5F-8CDD-1127866A1C50}"/>
                  </a:ext>
                </a:extLst>
              </p14:cNvPr>
              <p14:cNvContentPartPr/>
              <p14:nvPr/>
            </p14:nvContentPartPr>
            <p14:xfrm>
              <a:off x="10980357" y="167776"/>
              <a:ext cx="26640" cy="586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C2C8C46-9B71-4B5F-8CDD-1127866A1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971717" y="158776"/>
                <a:ext cx="44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B281025-6F11-45E6-8FC4-1A9C6506D044}"/>
                  </a:ext>
                </a:extLst>
              </p14:cNvPr>
              <p14:cNvContentPartPr/>
              <p14:nvPr/>
            </p14:nvContentPartPr>
            <p14:xfrm>
              <a:off x="11054877" y="133216"/>
              <a:ext cx="64080" cy="72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B281025-6F11-45E6-8FC4-1A9C6506D04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045877" y="124216"/>
                <a:ext cx="81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71E636D-320D-4F4F-88CB-4FA239F68096}"/>
                  </a:ext>
                </a:extLst>
              </p14:cNvPr>
              <p14:cNvContentPartPr/>
              <p14:nvPr/>
            </p14:nvContentPartPr>
            <p14:xfrm>
              <a:off x="11134797" y="164536"/>
              <a:ext cx="121680" cy="31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71E636D-320D-4F4F-88CB-4FA239F6809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126157" y="155536"/>
                <a:ext cx="139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AC0A268-A516-4148-98A3-143813F5A162}"/>
                  </a:ext>
                </a:extLst>
              </p14:cNvPr>
              <p14:cNvContentPartPr/>
              <p14:nvPr/>
            </p14:nvContentPartPr>
            <p14:xfrm>
              <a:off x="11247837" y="146536"/>
              <a:ext cx="55080" cy="568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AC0A268-A516-4148-98A3-143813F5A16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39197" y="137896"/>
                <a:ext cx="727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3B52558-6952-4072-871D-D69D72E5C4D6}"/>
                  </a:ext>
                </a:extLst>
              </p14:cNvPr>
              <p14:cNvContentPartPr/>
              <p14:nvPr/>
            </p14:nvContentPartPr>
            <p14:xfrm>
              <a:off x="11324517" y="157696"/>
              <a:ext cx="127440" cy="24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3B52558-6952-4072-871D-D69D72E5C4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315877" y="149056"/>
                <a:ext cx="145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9A2A327-4B39-4A79-935E-F0E8091FF1AD}"/>
                  </a:ext>
                </a:extLst>
              </p14:cNvPr>
              <p14:cNvContentPartPr/>
              <p14:nvPr/>
            </p14:nvContentPartPr>
            <p14:xfrm>
              <a:off x="11454837" y="109456"/>
              <a:ext cx="100080" cy="156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9A2A327-4B39-4A79-935E-F0E8091FF1A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446197" y="100456"/>
                <a:ext cx="117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9C4C05E-456A-42DA-B471-8EAFE15ED0DE}"/>
                  </a:ext>
                </a:extLst>
              </p14:cNvPr>
              <p14:cNvContentPartPr/>
              <p14:nvPr/>
            </p14:nvContentPartPr>
            <p14:xfrm>
              <a:off x="11575797" y="80656"/>
              <a:ext cx="142200" cy="946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9C4C05E-456A-42DA-B471-8EAFE15ED0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567157" y="71656"/>
                <a:ext cx="1598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8682B36-4985-4F91-8B90-6D51FA613F8D}"/>
                  </a:ext>
                </a:extLst>
              </p14:cNvPr>
              <p14:cNvContentPartPr/>
              <p14:nvPr/>
            </p14:nvContentPartPr>
            <p14:xfrm>
              <a:off x="11685237" y="103336"/>
              <a:ext cx="24120" cy="122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8682B36-4985-4F91-8B90-6D51FA613F8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676597" y="94696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5DC5DCE-5105-4DA9-942F-E997AC01C6EA}"/>
                  </a:ext>
                </a:extLst>
              </p14:cNvPr>
              <p14:cNvContentPartPr/>
              <p14:nvPr/>
            </p14:nvContentPartPr>
            <p14:xfrm>
              <a:off x="11738157" y="144016"/>
              <a:ext cx="110880" cy="410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5DC5DCE-5105-4DA9-942F-E997AC01C6E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729157" y="135376"/>
                <a:ext cx="128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8843917-4384-41B9-B22C-4E2B544866FA}"/>
                  </a:ext>
                </a:extLst>
              </p14:cNvPr>
              <p14:cNvContentPartPr/>
              <p14:nvPr/>
            </p14:nvContentPartPr>
            <p14:xfrm>
              <a:off x="11045877" y="309616"/>
              <a:ext cx="127080" cy="90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8843917-4384-41B9-B22C-4E2B544866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036877" y="300976"/>
                <a:ext cx="1447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1BEA8C1-D523-4B53-81DB-2C5AB357BA2D}"/>
                  </a:ext>
                </a:extLst>
              </p14:cNvPr>
              <p14:cNvContentPartPr/>
              <p14:nvPr/>
            </p14:nvContentPartPr>
            <p14:xfrm>
              <a:off x="11154957" y="271816"/>
              <a:ext cx="92520" cy="159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1BEA8C1-D523-4B53-81DB-2C5AB357BA2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145957" y="263176"/>
                <a:ext cx="110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6B25979-DEB9-47F5-975C-5588A7C44718}"/>
                  </a:ext>
                </a:extLst>
              </p14:cNvPr>
              <p14:cNvContentPartPr/>
              <p14:nvPr/>
            </p14:nvContentPartPr>
            <p14:xfrm>
              <a:off x="11295357" y="297376"/>
              <a:ext cx="187920" cy="109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6B25979-DEB9-47F5-975C-5588A7C4471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286357" y="288376"/>
                <a:ext cx="2055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F83872B-210D-4DCB-BFB3-725D9926CCA9}"/>
                  </a:ext>
                </a:extLst>
              </p14:cNvPr>
              <p14:cNvContentPartPr/>
              <p14:nvPr/>
            </p14:nvContentPartPr>
            <p14:xfrm>
              <a:off x="11013477" y="504736"/>
              <a:ext cx="60480" cy="928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F83872B-210D-4DCB-BFB3-725D9926CCA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004837" y="495736"/>
                <a:ext cx="781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0F1D962-BAE4-461A-8443-DF5592055832}"/>
                  </a:ext>
                </a:extLst>
              </p14:cNvPr>
              <p14:cNvContentPartPr/>
              <p14:nvPr/>
            </p14:nvContentPartPr>
            <p14:xfrm>
              <a:off x="11105637" y="526336"/>
              <a:ext cx="200880" cy="54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0F1D962-BAE4-461A-8443-DF55920558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96997" y="517696"/>
                <a:ext cx="218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C2BA1A5-855C-4947-9445-78154CA0C13C}"/>
                  </a:ext>
                </a:extLst>
              </p14:cNvPr>
              <p14:cNvContentPartPr/>
              <p14:nvPr/>
            </p14:nvContentPartPr>
            <p14:xfrm>
              <a:off x="11312277" y="516256"/>
              <a:ext cx="68760" cy="619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C2BA1A5-855C-4947-9445-78154CA0C13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303637" y="507616"/>
                <a:ext cx="86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C0D6A60-6919-4BD4-BBE9-25D3CFECD80E}"/>
                  </a:ext>
                </a:extLst>
              </p14:cNvPr>
              <p14:cNvContentPartPr/>
              <p14:nvPr/>
            </p14:nvContentPartPr>
            <p14:xfrm>
              <a:off x="11392917" y="505816"/>
              <a:ext cx="68400" cy="518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C0D6A60-6919-4BD4-BBE9-25D3CFECD80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384277" y="496816"/>
                <a:ext cx="86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9CE247E-0695-44B5-A7F4-878C9B3A62CA}"/>
                  </a:ext>
                </a:extLst>
              </p14:cNvPr>
              <p14:cNvContentPartPr/>
              <p14:nvPr/>
            </p14:nvContentPartPr>
            <p14:xfrm>
              <a:off x="11477157" y="469456"/>
              <a:ext cx="50760" cy="928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9CE247E-0695-44B5-A7F4-878C9B3A62C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468157" y="460456"/>
                <a:ext cx="68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2541D45-26BA-4A12-BCF3-D6B221DE253B}"/>
                  </a:ext>
                </a:extLst>
              </p14:cNvPr>
              <p14:cNvContentPartPr/>
              <p14:nvPr/>
            </p14:nvContentPartPr>
            <p14:xfrm>
              <a:off x="11554197" y="448576"/>
              <a:ext cx="144000" cy="1209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2541D45-26BA-4A12-BCF3-D6B221DE253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545557" y="439576"/>
                <a:ext cx="161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0FACD8B-3FB1-49BD-BD4B-E444751B209A}"/>
                  </a:ext>
                </a:extLst>
              </p14:cNvPr>
              <p14:cNvContentPartPr/>
              <p14:nvPr/>
            </p14:nvContentPartPr>
            <p14:xfrm>
              <a:off x="11700357" y="458656"/>
              <a:ext cx="103680" cy="1000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0FACD8B-3FB1-49BD-BD4B-E444751B209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691717" y="450016"/>
                <a:ext cx="1213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E4D6111-736A-4A4C-9DA0-70CC11FB5431}"/>
                  </a:ext>
                </a:extLst>
              </p14:cNvPr>
              <p14:cNvContentPartPr/>
              <p14:nvPr/>
            </p14:nvContentPartPr>
            <p14:xfrm>
              <a:off x="11809077" y="498256"/>
              <a:ext cx="96480" cy="698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E4D6111-736A-4A4C-9DA0-70CC11FB543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800077" y="489616"/>
                <a:ext cx="114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6A360FB-53FF-4800-8148-0E6A4D603695}"/>
                  </a:ext>
                </a:extLst>
              </p14:cNvPr>
              <p14:cNvContentPartPr/>
              <p14:nvPr/>
            </p14:nvContentPartPr>
            <p14:xfrm>
              <a:off x="10680477" y="808936"/>
              <a:ext cx="40680" cy="810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6A360FB-53FF-4800-8148-0E6A4D60369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671837" y="799936"/>
                <a:ext cx="58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EA2C9D9-F949-4F24-9CE0-81C1B2CD5909}"/>
                  </a:ext>
                </a:extLst>
              </p14:cNvPr>
              <p14:cNvContentPartPr/>
              <p14:nvPr/>
            </p14:nvContentPartPr>
            <p14:xfrm>
              <a:off x="10688757" y="811096"/>
              <a:ext cx="66960" cy="1609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EA2C9D9-F949-4F24-9CE0-81C1B2CD590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679757" y="802096"/>
                <a:ext cx="84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2F31C06-3CA2-4CCB-8302-9FE35D6FF5FD}"/>
                  </a:ext>
                </a:extLst>
              </p14:cNvPr>
              <p14:cNvContentPartPr/>
              <p14:nvPr/>
            </p14:nvContentPartPr>
            <p14:xfrm>
              <a:off x="10707117" y="903256"/>
              <a:ext cx="18720" cy="676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2F31C06-3CA2-4CCB-8302-9FE35D6FF5F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698117" y="894256"/>
                <a:ext cx="36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8912" name="Freihand 38911">
                <a:extLst>
                  <a:ext uri="{FF2B5EF4-FFF2-40B4-BE49-F238E27FC236}">
                    <a16:creationId xmlns:a16="http://schemas.microsoft.com/office/drawing/2014/main" id="{FFCF5C03-ABF5-473E-BE29-27EC8153756E}"/>
                  </a:ext>
                </a:extLst>
              </p14:cNvPr>
              <p14:cNvContentPartPr/>
              <p14:nvPr/>
            </p14:nvContentPartPr>
            <p14:xfrm>
              <a:off x="10734117" y="898216"/>
              <a:ext cx="19440" cy="74880"/>
            </p14:xfrm>
          </p:contentPart>
        </mc:Choice>
        <mc:Fallback xmlns="">
          <p:pic>
            <p:nvPicPr>
              <p:cNvPr id="38912" name="Freihand 38911">
                <a:extLst>
                  <a:ext uri="{FF2B5EF4-FFF2-40B4-BE49-F238E27FC236}">
                    <a16:creationId xmlns:a16="http://schemas.microsoft.com/office/drawing/2014/main" id="{FFCF5C03-ABF5-473E-BE29-27EC8153756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725477" y="889576"/>
                <a:ext cx="370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8913" name="Freihand 38912">
                <a:extLst>
                  <a:ext uri="{FF2B5EF4-FFF2-40B4-BE49-F238E27FC236}">
                    <a16:creationId xmlns:a16="http://schemas.microsoft.com/office/drawing/2014/main" id="{0CD2E04E-690F-4E48-B7B5-4F06BD3DCE60}"/>
                  </a:ext>
                </a:extLst>
              </p14:cNvPr>
              <p14:cNvContentPartPr/>
              <p14:nvPr/>
            </p14:nvContentPartPr>
            <p14:xfrm>
              <a:off x="10700637" y="919456"/>
              <a:ext cx="77760" cy="16200"/>
            </p14:xfrm>
          </p:contentPart>
        </mc:Choice>
        <mc:Fallback xmlns="">
          <p:pic>
            <p:nvPicPr>
              <p:cNvPr id="38913" name="Freihand 38912">
                <a:extLst>
                  <a:ext uri="{FF2B5EF4-FFF2-40B4-BE49-F238E27FC236}">
                    <a16:creationId xmlns:a16="http://schemas.microsoft.com/office/drawing/2014/main" id="{0CD2E04E-690F-4E48-B7B5-4F06BD3DCE6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691637" y="910456"/>
                <a:ext cx="95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8914" name="Freihand 38913">
                <a:extLst>
                  <a:ext uri="{FF2B5EF4-FFF2-40B4-BE49-F238E27FC236}">
                    <a16:creationId xmlns:a16="http://schemas.microsoft.com/office/drawing/2014/main" id="{0E6D82A4-46E2-4A26-91C8-785B47B5058E}"/>
                  </a:ext>
                </a:extLst>
              </p14:cNvPr>
              <p14:cNvContentPartPr/>
              <p14:nvPr/>
            </p14:nvContentPartPr>
            <p14:xfrm>
              <a:off x="10782717" y="857896"/>
              <a:ext cx="18000" cy="132120"/>
            </p14:xfrm>
          </p:contentPart>
        </mc:Choice>
        <mc:Fallback xmlns="">
          <p:pic>
            <p:nvPicPr>
              <p:cNvPr id="38914" name="Freihand 38913">
                <a:extLst>
                  <a:ext uri="{FF2B5EF4-FFF2-40B4-BE49-F238E27FC236}">
                    <a16:creationId xmlns:a16="http://schemas.microsoft.com/office/drawing/2014/main" id="{0E6D82A4-46E2-4A26-91C8-785B47B505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773717" y="849256"/>
                <a:ext cx="35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8916" name="Freihand 38915">
                <a:extLst>
                  <a:ext uri="{FF2B5EF4-FFF2-40B4-BE49-F238E27FC236}">
                    <a16:creationId xmlns:a16="http://schemas.microsoft.com/office/drawing/2014/main" id="{DCC24EDE-BBC6-4952-A443-A34AFBDE8F03}"/>
                  </a:ext>
                </a:extLst>
              </p14:cNvPr>
              <p14:cNvContentPartPr/>
              <p14:nvPr/>
            </p14:nvContentPartPr>
            <p14:xfrm>
              <a:off x="10832397" y="861856"/>
              <a:ext cx="66240" cy="76320"/>
            </p14:xfrm>
          </p:contentPart>
        </mc:Choice>
        <mc:Fallback xmlns="">
          <p:pic>
            <p:nvPicPr>
              <p:cNvPr id="38916" name="Freihand 38915">
                <a:extLst>
                  <a:ext uri="{FF2B5EF4-FFF2-40B4-BE49-F238E27FC236}">
                    <a16:creationId xmlns:a16="http://schemas.microsoft.com/office/drawing/2014/main" id="{DCC24EDE-BBC6-4952-A443-A34AFBDE8F0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823757" y="853216"/>
                <a:ext cx="838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917" name="Freihand 38916">
                <a:extLst>
                  <a:ext uri="{FF2B5EF4-FFF2-40B4-BE49-F238E27FC236}">
                    <a16:creationId xmlns:a16="http://schemas.microsoft.com/office/drawing/2014/main" id="{FFC7C227-6F92-42F8-A425-8052E761CFA5}"/>
                  </a:ext>
                </a:extLst>
              </p14:cNvPr>
              <p14:cNvContentPartPr/>
              <p14:nvPr/>
            </p14:nvContentPartPr>
            <p14:xfrm>
              <a:off x="10817997" y="892456"/>
              <a:ext cx="90000" cy="60120"/>
            </p14:xfrm>
          </p:contentPart>
        </mc:Choice>
        <mc:Fallback xmlns="">
          <p:pic>
            <p:nvPicPr>
              <p:cNvPr id="38917" name="Freihand 38916">
                <a:extLst>
                  <a:ext uri="{FF2B5EF4-FFF2-40B4-BE49-F238E27FC236}">
                    <a16:creationId xmlns:a16="http://schemas.microsoft.com/office/drawing/2014/main" id="{FFC7C227-6F92-42F8-A425-8052E761CF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08997" y="883456"/>
                <a:ext cx="1076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8919" name="Freihand 38918">
                <a:extLst>
                  <a:ext uri="{FF2B5EF4-FFF2-40B4-BE49-F238E27FC236}">
                    <a16:creationId xmlns:a16="http://schemas.microsoft.com/office/drawing/2014/main" id="{8C1E9BF3-145E-4EFC-92BE-C6DEBC9C5EDD}"/>
                  </a:ext>
                </a:extLst>
              </p14:cNvPr>
              <p14:cNvContentPartPr/>
              <p14:nvPr/>
            </p14:nvContentPartPr>
            <p14:xfrm>
              <a:off x="10952637" y="816136"/>
              <a:ext cx="15480" cy="10800"/>
            </p14:xfrm>
          </p:contentPart>
        </mc:Choice>
        <mc:Fallback xmlns="">
          <p:pic>
            <p:nvPicPr>
              <p:cNvPr id="38919" name="Freihand 38918">
                <a:extLst>
                  <a:ext uri="{FF2B5EF4-FFF2-40B4-BE49-F238E27FC236}">
                    <a16:creationId xmlns:a16="http://schemas.microsoft.com/office/drawing/2014/main" id="{8C1E9BF3-145E-4EFC-92BE-C6DEBC9C5ED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943997" y="807136"/>
                <a:ext cx="33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8920" name="Freihand 38919">
                <a:extLst>
                  <a:ext uri="{FF2B5EF4-FFF2-40B4-BE49-F238E27FC236}">
                    <a16:creationId xmlns:a16="http://schemas.microsoft.com/office/drawing/2014/main" id="{10892A50-3A2D-4BDD-B754-FC998546487C}"/>
                  </a:ext>
                </a:extLst>
              </p14:cNvPr>
              <p14:cNvContentPartPr/>
              <p14:nvPr/>
            </p14:nvContentPartPr>
            <p14:xfrm>
              <a:off x="10954797" y="884536"/>
              <a:ext cx="1800" cy="8280"/>
            </p14:xfrm>
          </p:contentPart>
        </mc:Choice>
        <mc:Fallback xmlns="">
          <p:pic>
            <p:nvPicPr>
              <p:cNvPr id="38920" name="Freihand 38919">
                <a:extLst>
                  <a:ext uri="{FF2B5EF4-FFF2-40B4-BE49-F238E27FC236}">
                    <a16:creationId xmlns:a16="http://schemas.microsoft.com/office/drawing/2014/main" id="{10892A50-3A2D-4BDD-B754-FC99854648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945797" y="875896"/>
                <a:ext cx="194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8922" name="Freihand 38921">
                <a:extLst>
                  <a:ext uri="{FF2B5EF4-FFF2-40B4-BE49-F238E27FC236}">
                    <a16:creationId xmlns:a16="http://schemas.microsoft.com/office/drawing/2014/main" id="{ED17B9D4-52F0-4242-9F62-0592FF4DACB5}"/>
                  </a:ext>
                </a:extLst>
              </p14:cNvPr>
              <p14:cNvContentPartPr/>
              <p14:nvPr/>
            </p14:nvContentPartPr>
            <p14:xfrm>
              <a:off x="11028957" y="761776"/>
              <a:ext cx="87120" cy="125280"/>
            </p14:xfrm>
          </p:contentPart>
        </mc:Choice>
        <mc:Fallback xmlns="">
          <p:pic>
            <p:nvPicPr>
              <p:cNvPr id="38922" name="Freihand 38921">
                <a:extLst>
                  <a:ext uri="{FF2B5EF4-FFF2-40B4-BE49-F238E27FC236}">
                    <a16:creationId xmlns:a16="http://schemas.microsoft.com/office/drawing/2014/main" id="{ED17B9D4-52F0-4242-9F62-0592FF4DACB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019957" y="753136"/>
                <a:ext cx="104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8923" name="Freihand 38922">
                <a:extLst>
                  <a:ext uri="{FF2B5EF4-FFF2-40B4-BE49-F238E27FC236}">
                    <a16:creationId xmlns:a16="http://schemas.microsoft.com/office/drawing/2014/main" id="{C43807F6-8735-41A9-9A64-26314451FEA5}"/>
                  </a:ext>
                </a:extLst>
              </p14:cNvPr>
              <p14:cNvContentPartPr/>
              <p14:nvPr/>
            </p14:nvContentPartPr>
            <p14:xfrm>
              <a:off x="11115357" y="821176"/>
              <a:ext cx="85320" cy="52920"/>
            </p14:xfrm>
          </p:contentPart>
        </mc:Choice>
        <mc:Fallback xmlns="">
          <p:pic>
            <p:nvPicPr>
              <p:cNvPr id="38923" name="Freihand 38922">
                <a:extLst>
                  <a:ext uri="{FF2B5EF4-FFF2-40B4-BE49-F238E27FC236}">
                    <a16:creationId xmlns:a16="http://schemas.microsoft.com/office/drawing/2014/main" id="{C43807F6-8735-41A9-9A64-26314451FE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106357" y="812176"/>
                <a:ext cx="1029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8924" name="Freihand 38923">
                <a:extLst>
                  <a:ext uri="{FF2B5EF4-FFF2-40B4-BE49-F238E27FC236}">
                    <a16:creationId xmlns:a16="http://schemas.microsoft.com/office/drawing/2014/main" id="{91295835-1069-48CB-BA5D-F7B4C0D26C90}"/>
                  </a:ext>
                </a:extLst>
              </p14:cNvPr>
              <p14:cNvContentPartPr/>
              <p14:nvPr/>
            </p14:nvContentPartPr>
            <p14:xfrm>
              <a:off x="11221197" y="740536"/>
              <a:ext cx="36720" cy="117720"/>
            </p14:xfrm>
          </p:contentPart>
        </mc:Choice>
        <mc:Fallback xmlns="">
          <p:pic>
            <p:nvPicPr>
              <p:cNvPr id="38924" name="Freihand 38923">
                <a:extLst>
                  <a:ext uri="{FF2B5EF4-FFF2-40B4-BE49-F238E27FC236}">
                    <a16:creationId xmlns:a16="http://schemas.microsoft.com/office/drawing/2014/main" id="{91295835-1069-48CB-BA5D-F7B4C0D26C9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212557" y="731896"/>
                <a:ext cx="54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8925" name="Freihand 38924">
                <a:extLst>
                  <a:ext uri="{FF2B5EF4-FFF2-40B4-BE49-F238E27FC236}">
                    <a16:creationId xmlns:a16="http://schemas.microsoft.com/office/drawing/2014/main" id="{7264BFE8-58E5-44DE-991D-6F8013D614EF}"/>
                  </a:ext>
                </a:extLst>
              </p14:cNvPr>
              <p14:cNvContentPartPr/>
              <p14:nvPr/>
            </p14:nvContentPartPr>
            <p14:xfrm>
              <a:off x="11260077" y="789496"/>
              <a:ext cx="221040" cy="126360"/>
            </p14:xfrm>
          </p:contentPart>
        </mc:Choice>
        <mc:Fallback xmlns="">
          <p:pic>
            <p:nvPicPr>
              <p:cNvPr id="38925" name="Freihand 38924">
                <a:extLst>
                  <a:ext uri="{FF2B5EF4-FFF2-40B4-BE49-F238E27FC236}">
                    <a16:creationId xmlns:a16="http://schemas.microsoft.com/office/drawing/2014/main" id="{7264BFE8-58E5-44DE-991D-6F8013D614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251437" y="780856"/>
                <a:ext cx="238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8926" name="Freihand 38925">
                <a:extLst>
                  <a:ext uri="{FF2B5EF4-FFF2-40B4-BE49-F238E27FC236}">
                    <a16:creationId xmlns:a16="http://schemas.microsoft.com/office/drawing/2014/main" id="{9E5B4BDC-8569-4CBF-AFC3-AE59A1E3343B}"/>
                  </a:ext>
                </a:extLst>
              </p14:cNvPr>
              <p14:cNvContentPartPr/>
              <p14:nvPr/>
            </p14:nvContentPartPr>
            <p14:xfrm>
              <a:off x="11546997" y="775096"/>
              <a:ext cx="90360" cy="149040"/>
            </p14:xfrm>
          </p:contentPart>
        </mc:Choice>
        <mc:Fallback xmlns="">
          <p:pic>
            <p:nvPicPr>
              <p:cNvPr id="38926" name="Freihand 38925">
                <a:extLst>
                  <a:ext uri="{FF2B5EF4-FFF2-40B4-BE49-F238E27FC236}">
                    <a16:creationId xmlns:a16="http://schemas.microsoft.com/office/drawing/2014/main" id="{9E5B4BDC-8569-4CBF-AFC3-AE59A1E3343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537997" y="766096"/>
                <a:ext cx="1080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8927" name="Freihand 38926">
                <a:extLst>
                  <a:ext uri="{FF2B5EF4-FFF2-40B4-BE49-F238E27FC236}">
                    <a16:creationId xmlns:a16="http://schemas.microsoft.com/office/drawing/2014/main" id="{8005FFE6-5348-4891-AC75-99B08D596976}"/>
                  </a:ext>
                </a:extLst>
              </p14:cNvPr>
              <p14:cNvContentPartPr/>
              <p14:nvPr/>
            </p14:nvContentPartPr>
            <p14:xfrm>
              <a:off x="11656437" y="791656"/>
              <a:ext cx="221040" cy="153360"/>
            </p14:xfrm>
          </p:contentPart>
        </mc:Choice>
        <mc:Fallback xmlns="">
          <p:pic>
            <p:nvPicPr>
              <p:cNvPr id="38927" name="Freihand 38926">
                <a:extLst>
                  <a:ext uri="{FF2B5EF4-FFF2-40B4-BE49-F238E27FC236}">
                    <a16:creationId xmlns:a16="http://schemas.microsoft.com/office/drawing/2014/main" id="{8005FFE6-5348-4891-AC75-99B08D5969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647437" y="783016"/>
                <a:ext cx="2386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8928" name="Freihand 38927">
                <a:extLst>
                  <a:ext uri="{FF2B5EF4-FFF2-40B4-BE49-F238E27FC236}">
                    <a16:creationId xmlns:a16="http://schemas.microsoft.com/office/drawing/2014/main" id="{8097BC68-FDB2-413F-BBF7-414F61A7E97F}"/>
                  </a:ext>
                </a:extLst>
              </p14:cNvPr>
              <p14:cNvContentPartPr/>
              <p14:nvPr/>
            </p14:nvContentPartPr>
            <p14:xfrm>
              <a:off x="11900517" y="754216"/>
              <a:ext cx="104400" cy="84240"/>
            </p14:xfrm>
          </p:contentPart>
        </mc:Choice>
        <mc:Fallback xmlns="">
          <p:pic>
            <p:nvPicPr>
              <p:cNvPr id="38928" name="Freihand 38927">
                <a:extLst>
                  <a:ext uri="{FF2B5EF4-FFF2-40B4-BE49-F238E27FC236}">
                    <a16:creationId xmlns:a16="http://schemas.microsoft.com/office/drawing/2014/main" id="{8097BC68-FDB2-413F-BBF7-414F61A7E97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891877" y="745216"/>
                <a:ext cx="1220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8929" name="Freihand 38928">
                <a:extLst>
                  <a:ext uri="{FF2B5EF4-FFF2-40B4-BE49-F238E27FC236}">
                    <a16:creationId xmlns:a16="http://schemas.microsoft.com/office/drawing/2014/main" id="{F996E3A0-9EC8-4923-A86B-0B9368BD8D2D}"/>
                  </a:ext>
                </a:extLst>
              </p14:cNvPr>
              <p14:cNvContentPartPr/>
              <p14:nvPr/>
            </p14:nvContentPartPr>
            <p14:xfrm>
              <a:off x="11003397" y="971296"/>
              <a:ext cx="134280" cy="204840"/>
            </p14:xfrm>
          </p:contentPart>
        </mc:Choice>
        <mc:Fallback xmlns="">
          <p:pic>
            <p:nvPicPr>
              <p:cNvPr id="38929" name="Freihand 38928">
                <a:extLst>
                  <a:ext uri="{FF2B5EF4-FFF2-40B4-BE49-F238E27FC236}">
                    <a16:creationId xmlns:a16="http://schemas.microsoft.com/office/drawing/2014/main" id="{F996E3A0-9EC8-4923-A86B-0B9368BD8D2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994757" y="962656"/>
                <a:ext cx="1519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8930" name="Freihand 38929">
                <a:extLst>
                  <a:ext uri="{FF2B5EF4-FFF2-40B4-BE49-F238E27FC236}">
                    <a16:creationId xmlns:a16="http://schemas.microsoft.com/office/drawing/2014/main" id="{472EECB8-C485-4650-8E6B-1E3D48739ED3}"/>
                  </a:ext>
                </a:extLst>
              </p14:cNvPr>
              <p14:cNvContentPartPr/>
              <p14:nvPr/>
            </p14:nvContentPartPr>
            <p14:xfrm>
              <a:off x="11174037" y="1033216"/>
              <a:ext cx="253080" cy="45000"/>
            </p14:xfrm>
          </p:contentPart>
        </mc:Choice>
        <mc:Fallback xmlns="">
          <p:pic>
            <p:nvPicPr>
              <p:cNvPr id="38930" name="Freihand 38929">
                <a:extLst>
                  <a:ext uri="{FF2B5EF4-FFF2-40B4-BE49-F238E27FC236}">
                    <a16:creationId xmlns:a16="http://schemas.microsoft.com/office/drawing/2014/main" id="{472EECB8-C485-4650-8E6B-1E3D48739ED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165037" y="1024576"/>
                <a:ext cx="270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8932" name="Freihand 38931">
                <a:extLst>
                  <a:ext uri="{FF2B5EF4-FFF2-40B4-BE49-F238E27FC236}">
                    <a16:creationId xmlns:a16="http://schemas.microsoft.com/office/drawing/2014/main" id="{CDF888BD-10D3-4E75-8EA9-A1DA94A9F74E}"/>
                  </a:ext>
                </a:extLst>
              </p14:cNvPr>
              <p14:cNvContentPartPr/>
              <p14:nvPr/>
            </p14:nvContentPartPr>
            <p14:xfrm>
              <a:off x="11548077" y="977416"/>
              <a:ext cx="8280" cy="71640"/>
            </p14:xfrm>
          </p:contentPart>
        </mc:Choice>
        <mc:Fallback xmlns="">
          <p:pic>
            <p:nvPicPr>
              <p:cNvPr id="38932" name="Freihand 38931">
                <a:extLst>
                  <a:ext uri="{FF2B5EF4-FFF2-40B4-BE49-F238E27FC236}">
                    <a16:creationId xmlns:a16="http://schemas.microsoft.com/office/drawing/2014/main" id="{CDF888BD-10D3-4E75-8EA9-A1DA94A9F74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539437" y="968416"/>
                <a:ext cx="25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8933" name="Freihand 38932">
                <a:extLst>
                  <a:ext uri="{FF2B5EF4-FFF2-40B4-BE49-F238E27FC236}">
                    <a16:creationId xmlns:a16="http://schemas.microsoft.com/office/drawing/2014/main" id="{87A6078B-4C34-4EB3-BBD3-64365FE40D51}"/>
                  </a:ext>
                </a:extLst>
              </p14:cNvPr>
              <p14:cNvContentPartPr/>
              <p14:nvPr/>
            </p14:nvContentPartPr>
            <p14:xfrm>
              <a:off x="11534037" y="975976"/>
              <a:ext cx="89640" cy="3600"/>
            </p14:xfrm>
          </p:contentPart>
        </mc:Choice>
        <mc:Fallback xmlns="">
          <p:pic>
            <p:nvPicPr>
              <p:cNvPr id="38933" name="Freihand 38932">
                <a:extLst>
                  <a:ext uri="{FF2B5EF4-FFF2-40B4-BE49-F238E27FC236}">
                    <a16:creationId xmlns:a16="http://schemas.microsoft.com/office/drawing/2014/main" id="{87A6078B-4C34-4EB3-BBD3-64365FE40D5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525397" y="967336"/>
                <a:ext cx="107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8934" name="Freihand 38933">
                <a:extLst>
                  <a:ext uri="{FF2B5EF4-FFF2-40B4-BE49-F238E27FC236}">
                    <a16:creationId xmlns:a16="http://schemas.microsoft.com/office/drawing/2014/main" id="{C12E23AE-ABAB-47EB-A7AF-D06D93D40B95}"/>
                  </a:ext>
                </a:extLst>
              </p14:cNvPr>
              <p14:cNvContentPartPr/>
              <p14:nvPr/>
            </p14:nvContentPartPr>
            <p14:xfrm>
              <a:off x="11530797" y="1001536"/>
              <a:ext cx="92880" cy="56880"/>
            </p14:xfrm>
          </p:contentPart>
        </mc:Choice>
        <mc:Fallback xmlns="">
          <p:pic>
            <p:nvPicPr>
              <p:cNvPr id="38934" name="Freihand 38933">
                <a:extLst>
                  <a:ext uri="{FF2B5EF4-FFF2-40B4-BE49-F238E27FC236}">
                    <a16:creationId xmlns:a16="http://schemas.microsoft.com/office/drawing/2014/main" id="{C12E23AE-ABAB-47EB-A7AF-D06D93D40B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522157" y="992896"/>
                <a:ext cx="110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8935" name="Freihand 38934">
                <a:extLst>
                  <a:ext uri="{FF2B5EF4-FFF2-40B4-BE49-F238E27FC236}">
                    <a16:creationId xmlns:a16="http://schemas.microsoft.com/office/drawing/2014/main" id="{A6E030D5-E1F8-44A9-BDD0-C8A7DEE74DAF}"/>
                  </a:ext>
                </a:extLst>
              </p14:cNvPr>
              <p14:cNvContentPartPr/>
              <p14:nvPr/>
            </p14:nvContentPartPr>
            <p14:xfrm>
              <a:off x="11688837" y="955456"/>
              <a:ext cx="14760" cy="109080"/>
            </p14:xfrm>
          </p:contentPart>
        </mc:Choice>
        <mc:Fallback xmlns="">
          <p:pic>
            <p:nvPicPr>
              <p:cNvPr id="38935" name="Freihand 38934">
                <a:extLst>
                  <a:ext uri="{FF2B5EF4-FFF2-40B4-BE49-F238E27FC236}">
                    <a16:creationId xmlns:a16="http://schemas.microsoft.com/office/drawing/2014/main" id="{A6E030D5-E1F8-44A9-BDD0-C8A7DEE74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679837" y="946456"/>
                <a:ext cx="32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8936" name="Freihand 38935">
                <a:extLst>
                  <a:ext uri="{FF2B5EF4-FFF2-40B4-BE49-F238E27FC236}">
                    <a16:creationId xmlns:a16="http://schemas.microsoft.com/office/drawing/2014/main" id="{F40EA97C-00BC-4351-AC35-64E153AFA549}"/>
                  </a:ext>
                </a:extLst>
              </p14:cNvPr>
              <p14:cNvContentPartPr/>
              <p14:nvPr/>
            </p14:nvContentPartPr>
            <p14:xfrm>
              <a:off x="11653197" y="1011976"/>
              <a:ext cx="84960" cy="4680"/>
            </p14:xfrm>
          </p:contentPart>
        </mc:Choice>
        <mc:Fallback xmlns="">
          <p:pic>
            <p:nvPicPr>
              <p:cNvPr id="38936" name="Freihand 38935">
                <a:extLst>
                  <a:ext uri="{FF2B5EF4-FFF2-40B4-BE49-F238E27FC236}">
                    <a16:creationId xmlns:a16="http://schemas.microsoft.com/office/drawing/2014/main" id="{F40EA97C-00BC-4351-AC35-64E153AFA54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644197" y="1003336"/>
                <a:ext cx="102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8937" name="Freihand 38936">
                <a:extLst>
                  <a:ext uri="{FF2B5EF4-FFF2-40B4-BE49-F238E27FC236}">
                    <a16:creationId xmlns:a16="http://schemas.microsoft.com/office/drawing/2014/main" id="{A3D2C78A-5780-44D9-9752-0429D6172887}"/>
                  </a:ext>
                </a:extLst>
              </p14:cNvPr>
              <p14:cNvContentPartPr/>
              <p14:nvPr/>
            </p14:nvContentPartPr>
            <p14:xfrm>
              <a:off x="11724837" y="1002616"/>
              <a:ext cx="56520" cy="51120"/>
            </p14:xfrm>
          </p:contentPart>
        </mc:Choice>
        <mc:Fallback xmlns="">
          <p:pic>
            <p:nvPicPr>
              <p:cNvPr id="38937" name="Freihand 38936">
                <a:extLst>
                  <a:ext uri="{FF2B5EF4-FFF2-40B4-BE49-F238E27FC236}">
                    <a16:creationId xmlns:a16="http://schemas.microsoft.com/office/drawing/2014/main" id="{A3D2C78A-5780-44D9-9752-0429D617288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716197" y="993976"/>
                <a:ext cx="74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8938" name="Freihand 38937">
                <a:extLst>
                  <a:ext uri="{FF2B5EF4-FFF2-40B4-BE49-F238E27FC236}">
                    <a16:creationId xmlns:a16="http://schemas.microsoft.com/office/drawing/2014/main" id="{3B2D10A5-5C9B-4D24-9717-4FA5261D2E3A}"/>
                  </a:ext>
                </a:extLst>
              </p14:cNvPr>
              <p14:cNvContentPartPr/>
              <p14:nvPr/>
            </p14:nvContentPartPr>
            <p14:xfrm>
              <a:off x="11859477" y="946096"/>
              <a:ext cx="36000" cy="105840"/>
            </p14:xfrm>
          </p:contentPart>
        </mc:Choice>
        <mc:Fallback xmlns="">
          <p:pic>
            <p:nvPicPr>
              <p:cNvPr id="38938" name="Freihand 38937">
                <a:extLst>
                  <a:ext uri="{FF2B5EF4-FFF2-40B4-BE49-F238E27FC236}">
                    <a16:creationId xmlns:a16="http://schemas.microsoft.com/office/drawing/2014/main" id="{3B2D10A5-5C9B-4D24-9717-4FA5261D2E3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850837" y="937456"/>
                <a:ext cx="53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8939" name="Freihand 38938">
                <a:extLst>
                  <a:ext uri="{FF2B5EF4-FFF2-40B4-BE49-F238E27FC236}">
                    <a16:creationId xmlns:a16="http://schemas.microsoft.com/office/drawing/2014/main" id="{7137ADC0-30C9-4223-8165-53AE94513840}"/>
                  </a:ext>
                </a:extLst>
              </p14:cNvPr>
              <p14:cNvContentPartPr/>
              <p14:nvPr/>
            </p14:nvContentPartPr>
            <p14:xfrm>
              <a:off x="11829237" y="936376"/>
              <a:ext cx="93600" cy="137160"/>
            </p14:xfrm>
          </p:contentPart>
        </mc:Choice>
        <mc:Fallback xmlns="">
          <p:pic>
            <p:nvPicPr>
              <p:cNvPr id="38939" name="Freihand 38938">
                <a:extLst>
                  <a:ext uri="{FF2B5EF4-FFF2-40B4-BE49-F238E27FC236}">
                    <a16:creationId xmlns:a16="http://schemas.microsoft.com/office/drawing/2014/main" id="{7137ADC0-30C9-4223-8165-53AE9451384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820597" y="927376"/>
                <a:ext cx="111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8962" name="Freihand 38961">
                <a:extLst>
                  <a:ext uri="{FF2B5EF4-FFF2-40B4-BE49-F238E27FC236}">
                    <a16:creationId xmlns:a16="http://schemas.microsoft.com/office/drawing/2014/main" id="{480FC14F-0526-48EF-B08F-20C255625660}"/>
                  </a:ext>
                </a:extLst>
              </p14:cNvPr>
              <p14:cNvContentPartPr/>
              <p14:nvPr/>
            </p14:nvContentPartPr>
            <p14:xfrm>
              <a:off x="10733397" y="1359016"/>
              <a:ext cx="30600" cy="139320"/>
            </p14:xfrm>
          </p:contentPart>
        </mc:Choice>
        <mc:Fallback xmlns="">
          <p:pic>
            <p:nvPicPr>
              <p:cNvPr id="38962" name="Freihand 38961">
                <a:extLst>
                  <a:ext uri="{FF2B5EF4-FFF2-40B4-BE49-F238E27FC236}">
                    <a16:creationId xmlns:a16="http://schemas.microsoft.com/office/drawing/2014/main" id="{480FC14F-0526-48EF-B08F-20C25562566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724757" y="1350376"/>
                <a:ext cx="482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8963" name="Freihand 38962">
                <a:extLst>
                  <a:ext uri="{FF2B5EF4-FFF2-40B4-BE49-F238E27FC236}">
                    <a16:creationId xmlns:a16="http://schemas.microsoft.com/office/drawing/2014/main" id="{BF05EE21-F764-4F76-8AE6-BF48F18B2B58}"/>
                  </a:ext>
                </a:extLst>
              </p14:cNvPr>
              <p14:cNvContentPartPr/>
              <p14:nvPr/>
            </p14:nvContentPartPr>
            <p14:xfrm>
              <a:off x="10673277" y="1323016"/>
              <a:ext cx="152280" cy="19800"/>
            </p14:xfrm>
          </p:contentPart>
        </mc:Choice>
        <mc:Fallback xmlns="">
          <p:pic>
            <p:nvPicPr>
              <p:cNvPr id="38963" name="Freihand 38962">
                <a:extLst>
                  <a:ext uri="{FF2B5EF4-FFF2-40B4-BE49-F238E27FC236}">
                    <a16:creationId xmlns:a16="http://schemas.microsoft.com/office/drawing/2014/main" id="{BF05EE21-F764-4F76-8AE6-BF48F18B2B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664637" y="1314016"/>
                <a:ext cx="169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8964" name="Freihand 38963">
                <a:extLst>
                  <a:ext uri="{FF2B5EF4-FFF2-40B4-BE49-F238E27FC236}">
                    <a16:creationId xmlns:a16="http://schemas.microsoft.com/office/drawing/2014/main" id="{16DC2496-3501-445E-8212-EEB8773CD61A}"/>
                  </a:ext>
                </a:extLst>
              </p14:cNvPr>
              <p14:cNvContentPartPr/>
              <p14:nvPr/>
            </p14:nvContentPartPr>
            <p14:xfrm>
              <a:off x="10837797" y="1397536"/>
              <a:ext cx="65160" cy="95040"/>
            </p14:xfrm>
          </p:contentPart>
        </mc:Choice>
        <mc:Fallback xmlns="">
          <p:pic>
            <p:nvPicPr>
              <p:cNvPr id="38964" name="Freihand 38963">
                <a:extLst>
                  <a:ext uri="{FF2B5EF4-FFF2-40B4-BE49-F238E27FC236}">
                    <a16:creationId xmlns:a16="http://schemas.microsoft.com/office/drawing/2014/main" id="{16DC2496-3501-445E-8212-EEB8773CD61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828797" y="1388536"/>
                <a:ext cx="82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8965" name="Freihand 38964">
                <a:extLst>
                  <a:ext uri="{FF2B5EF4-FFF2-40B4-BE49-F238E27FC236}">
                    <a16:creationId xmlns:a16="http://schemas.microsoft.com/office/drawing/2014/main" id="{1AE69762-1179-40C5-9BC3-8414C8F1ABC4}"/>
                  </a:ext>
                </a:extLst>
              </p14:cNvPr>
              <p14:cNvContentPartPr/>
              <p14:nvPr/>
            </p14:nvContentPartPr>
            <p14:xfrm>
              <a:off x="10835637" y="1345696"/>
              <a:ext cx="176040" cy="112680"/>
            </p14:xfrm>
          </p:contentPart>
        </mc:Choice>
        <mc:Fallback xmlns="">
          <p:pic>
            <p:nvPicPr>
              <p:cNvPr id="38965" name="Freihand 38964">
                <a:extLst>
                  <a:ext uri="{FF2B5EF4-FFF2-40B4-BE49-F238E27FC236}">
                    <a16:creationId xmlns:a16="http://schemas.microsoft.com/office/drawing/2014/main" id="{1AE69762-1179-40C5-9BC3-8414C8F1ABC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826997" y="1336696"/>
                <a:ext cx="193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8966" name="Freihand 38965">
                <a:extLst>
                  <a:ext uri="{FF2B5EF4-FFF2-40B4-BE49-F238E27FC236}">
                    <a16:creationId xmlns:a16="http://schemas.microsoft.com/office/drawing/2014/main" id="{5564D032-DAED-4413-9BB1-880C150165D8}"/>
                  </a:ext>
                </a:extLst>
              </p14:cNvPr>
              <p14:cNvContentPartPr/>
              <p14:nvPr/>
            </p14:nvContentPartPr>
            <p14:xfrm>
              <a:off x="10994757" y="1415176"/>
              <a:ext cx="8280" cy="4320"/>
            </p14:xfrm>
          </p:contentPart>
        </mc:Choice>
        <mc:Fallback xmlns="">
          <p:pic>
            <p:nvPicPr>
              <p:cNvPr id="38966" name="Freihand 38965">
                <a:extLst>
                  <a:ext uri="{FF2B5EF4-FFF2-40B4-BE49-F238E27FC236}">
                    <a16:creationId xmlns:a16="http://schemas.microsoft.com/office/drawing/2014/main" id="{5564D032-DAED-4413-9BB1-880C150165D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986117" y="1406176"/>
                <a:ext cx="25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8968" name="Freihand 38967">
                <a:extLst>
                  <a:ext uri="{FF2B5EF4-FFF2-40B4-BE49-F238E27FC236}">
                    <a16:creationId xmlns:a16="http://schemas.microsoft.com/office/drawing/2014/main" id="{D9B60C5E-DA3A-4F17-9801-880F9CC6C903}"/>
                  </a:ext>
                </a:extLst>
              </p14:cNvPr>
              <p14:cNvContentPartPr/>
              <p14:nvPr/>
            </p14:nvContentPartPr>
            <p14:xfrm>
              <a:off x="11053077" y="1275136"/>
              <a:ext cx="65520" cy="142200"/>
            </p14:xfrm>
          </p:contentPart>
        </mc:Choice>
        <mc:Fallback xmlns="">
          <p:pic>
            <p:nvPicPr>
              <p:cNvPr id="38968" name="Freihand 38967">
                <a:extLst>
                  <a:ext uri="{FF2B5EF4-FFF2-40B4-BE49-F238E27FC236}">
                    <a16:creationId xmlns:a16="http://schemas.microsoft.com/office/drawing/2014/main" id="{D9B60C5E-DA3A-4F17-9801-880F9CC6C90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44077" y="1266136"/>
                <a:ext cx="83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8969" name="Freihand 38968">
                <a:extLst>
                  <a:ext uri="{FF2B5EF4-FFF2-40B4-BE49-F238E27FC236}">
                    <a16:creationId xmlns:a16="http://schemas.microsoft.com/office/drawing/2014/main" id="{89D08160-BADB-4D9D-9C52-D2C8E6B97613}"/>
                  </a:ext>
                </a:extLst>
              </p14:cNvPr>
              <p14:cNvContentPartPr/>
              <p14:nvPr/>
            </p14:nvContentPartPr>
            <p14:xfrm>
              <a:off x="11128677" y="1342456"/>
              <a:ext cx="131040" cy="70560"/>
            </p14:xfrm>
          </p:contentPart>
        </mc:Choice>
        <mc:Fallback xmlns="">
          <p:pic>
            <p:nvPicPr>
              <p:cNvPr id="38969" name="Freihand 38968">
                <a:extLst>
                  <a:ext uri="{FF2B5EF4-FFF2-40B4-BE49-F238E27FC236}">
                    <a16:creationId xmlns:a16="http://schemas.microsoft.com/office/drawing/2014/main" id="{89D08160-BADB-4D9D-9C52-D2C8E6B9761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19677" y="1333456"/>
                <a:ext cx="148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8970" name="Freihand 38969">
                <a:extLst>
                  <a:ext uri="{FF2B5EF4-FFF2-40B4-BE49-F238E27FC236}">
                    <a16:creationId xmlns:a16="http://schemas.microsoft.com/office/drawing/2014/main" id="{278A3A71-D732-445F-B552-3C593F913076}"/>
                  </a:ext>
                </a:extLst>
              </p14:cNvPr>
              <p14:cNvContentPartPr/>
              <p14:nvPr/>
            </p14:nvContentPartPr>
            <p14:xfrm>
              <a:off x="11264757" y="1324816"/>
              <a:ext cx="59760" cy="91080"/>
            </p14:xfrm>
          </p:contentPart>
        </mc:Choice>
        <mc:Fallback xmlns="">
          <p:pic>
            <p:nvPicPr>
              <p:cNvPr id="38970" name="Freihand 38969">
                <a:extLst>
                  <a:ext uri="{FF2B5EF4-FFF2-40B4-BE49-F238E27FC236}">
                    <a16:creationId xmlns:a16="http://schemas.microsoft.com/office/drawing/2014/main" id="{278A3A71-D732-445F-B552-3C593F91307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255757" y="1316176"/>
                <a:ext cx="77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8971" name="Freihand 38970">
                <a:extLst>
                  <a:ext uri="{FF2B5EF4-FFF2-40B4-BE49-F238E27FC236}">
                    <a16:creationId xmlns:a16="http://schemas.microsoft.com/office/drawing/2014/main" id="{2BA5FB85-F35C-4475-937E-4B7D24BB2673}"/>
                  </a:ext>
                </a:extLst>
              </p14:cNvPr>
              <p14:cNvContentPartPr/>
              <p14:nvPr/>
            </p14:nvContentPartPr>
            <p14:xfrm>
              <a:off x="11313717" y="1320856"/>
              <a:ext cx="55800" cy="90720"/>
            </p14:xfrm>
          </p:contentPart>
        </mc:Choice>
        <mc:Fallback xmlns="">
          <p:pic>
            <p:nvPicPr>
              <p:cNvPr id="38971" name="Freihand 38970">
                <a:extLst>
                  <a:ext uri="{FF2B5EF4-FFF2-40B4-BE49-F238E27FC236}">
                    <a16:creationId xmlns:a16="http://schemas.microsoft.com/office/drawing/2014/main" id="{2BA5FB85-F35C-4475-937E-4B7D24BB267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305077" y="1312216"/>
                <a:ext cx="73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8972" name="Freihand 38971">
                <a:extLst>
                  <a:ext uri="{FF2B5EF4-FFF2-40B4-BE49-F238E27FC236}">
                    <a16:creationId xmlns:a16="http://schemas.microsoft.com/office/drawing/2014/main" id="{41246EA1-D884-48DD-9F1C-FBF312F59DAE}"/>
                  </a:ext>
                </a:extLst>
              </p14:cNvPr>
              <p14:cNvContentPartPr/>
              <p14:nvPr/>
            </p14:nvContentPartPr>
            <p14:xfrm>
              <a:off x="11382837" y="1280536"/>
              <a:ext cx="51480" cy="113400"/>
            </p14:xfrm>
          </p:contentPart>
        </mc:Choice>
        <mc:Fallback xmlns="">
          <p:pic>
            <p:nvPicPr>
              <p:cNvPr id="38972" name="Freihand 38971">
                <a:extLst>
                  <a:ext uri="{FF2B5EF4-FFF2-40B4-BE49-F238E27FC236}">
                    <a16:creationId xmlns:a16="http://schemas.microsoft.com/office/drawing/2014/main" id="{41246EA1-D884-48DD-9F1C-FBF312F59DA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373837" y="1271896"/>
                <a:ext cx="69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8973" name="Freihand 38972">
                <a:extLst>
                  <a:ext uri="{FF2B5EF4-FFF2-40B4-BE49-F238E27FC236}">
                    <a16:creationId xmlns:a16="http://schemas.microsoft.com/office/drawing/2014/main" id="{F5C876E7-B8E8-485B-BC6F-BB46A375D688}"/>
                  </a:ext>
                </a:extLst>
              </p14:cNvPr>
              <p14:cNvContentPartPr/>
              <p14:nvPr/>
            </p14:nvContentPartPr>
            <p14:xfrm>
              <a:off x="11451957" y="1260736"/>
              <a:ext cx="145800" cy="122040"/>
            </p14:xfrm>
          </p:contentPart>
        </mc:Choice>
        <mc:Fallback xmlns="">
          <p:pic>
            <p:nvPicPr>
              <p:cNvPr id="38973" name="Freihand 38972">
                <a:extLst>
                  <a:ext uri="{FF2B5EF4-FFF2-40B4-BE49-F238E27FC236}">
                    <a16:creationId xmlns:a16="http://schemas.microsoft.com/office/drawing/2014/main" id="{F5C876E7-B8E8-485B-BC6F-BB46A375D68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443317" y="1252096"/>
                <a:ext cx="1634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8974" name="Freihand 38973">
                <a:extLst>
                  <a:ext uri="{FF2B5EF4-FFF2-40B4-BE49-F238E27FC236}">
                    <a16:creationId xmlns:a16="http://schemas.microsoft.com/office/drawing/2014/main" id="{26A47274-A426-4475-89C6-77D8AC695B53}"/>
                  </a:ext>
                </a:extLst>
              </p14:cNvPr>
              <p14:cNvContentPartPr/>
              <p14:nvPr/>
            </p14:nvContentPartPr>
            <p14:xfrm>
              <a:off x="11597757" y="1269376"/>
              <a:ext cx="104040" cy="96480"/>
            </p14:xfrm>
          </p:contentPart>
        </mc:Choice>
        <mc:Fallback xmlns="">
          <p:pic>
            <p:nvPicPr>
              <p:cNvPr id="38974" name="Freihand 38973">
                <a:extLst>
                  <a:ext uri="{FF2B5EF4-FFF2-40B4-BE49-F238E27FC236}">
                    <a16:creationId xmlns:a16="http://schemas.microsoft.com/office/drawing/2014/main" id="{26A47274-A426-4475-89C6-77D8AC695B5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588757" y="1260376"/>
                <a:ext cx="121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8975" name="Freihand 38974">
                <a:extLst>
                  <a:ext uri="{FF2B5EF4-FFF2-40B4-BE49-F238E27FC236}">
                    <a16:creationId xmlns:a16="http://schemas.microsoft.com/office/drawing/2014/main" id="{EC7F890E-FB4D-4724-9A14-4D6721A7FD46}"/>
                  </a:ext>
                </a:extLst>
              </p14:cNvPr>
              <p14:cNvContentPartPr/>
              <p14:nvPr/>
            </p14:nvContentPartPr>
            <p14:xfrm>
              <a:off x="11748597" y="1247776"/>
              <a:ext cx="55080" cy="130680"/>
            </p14:xfrm>
          </p:contentPart>
        </mc:Choice>
        <mc:Fallback xmlns="">
          <p:pic>
            <p:nvPicPr>
              <p:cNvPr id="38975" name="Freihand 38974">
                <a:extLst>
                  <a:ext uri="{FF2B5EF4-FFF2-40B4-BE49-F238E27FC236}">
                    <a16:creationId xmlns:a16="http://schemas.microsoft.com/office/drawing/2014/main" id="{EC7F890E-FB4D-4724-9A14-4D6721A7FD4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739957" y="1239136"/>
                <a:ext cx="727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8976" name="Freihand 38975">
                <a:extLst>
                  <a:ext uri="{FF2B5EF4-FFF2-40B4-BE49-F238E27FC236}">
                    <a16:creationId xmlns:a16="http://schemas.microsoft.com/office/drawing/2014/main" id="{A69D38FB-C1BF-4B2A-A955-F3717E86307C}"/>
                  </a:ext>
                </a:extLst>
              </p14:cNvPr>
              <p14:cNvContentPartPr/>
              <p14:nvPr/>
            </p14:nvContentPartPr>
            <p14:xfrm>
              <a:off x="11798997" y="1308256"/>
              <a:ext cx="108000" cy="51120"/>
            </p14:xfrm>
          </p:contentPart>
        </mc:Choice>
        <mc:Fallback xmlns="">
          <p:pic>
            <p:nvPicPr>
              <p:cNvPr id="38976" name="Freihand 38975">
                <a:extLst>
                  <a:ext uri="{FF2B5EF4-FFF2-40B4-BE49-F238E27FC236}">
                    <a16:creationId xmlns:a16="http://schemas.microsoft.com/office/drawing/2014/main" id="{A69D38FB-C1BF-4B2A-A955-F3717E86307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789997" y="1299616"/>
                <a:ext cx="125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8977" name="Freihand 38976">
                <a:extLst>
                  <a:ext uri="{FF2B5EF4-FFF2-40B4-BE49-F238E27FC236}">
                    <a16:creationId xmlns:a16="http://schemas.microsoft.com/office/drawing/2014/main" id="{0763A1FD-A8E6-46EB-9E45-BFFF6F4912FC}"/>
                  </a:ext>
                </a:extLst>
              </p14:cNvPr>
              <p14:cNvContentPartPr/>
              <p14:nvPr/>
            </p14:nvContentPartPr>
            <p14:xfrm>
              <a:off x="11917077" y="1297456"/>
              <a:ext cx="61200" cy="71640"/>
            </p14:xfrm>
          </p:contentPart>
        </mc:Choice>
        <mc:Fallback xmlns="">
          <p:pic>
            <p:nvPicPr>
              <p:cNvPr id="38977" name="Freihand 38976">
                <a:extLst>
                  <a:ext uri="{FF2B5EF4-FFF2-40B4-BE49-F238E27FC236}">
                    <a16:creationId xmlns:a16="http://schemas.microsoft.com/office/drawing/2014/main" id="{0763A1FD-A8E6-46EB-9E45-BFFF6F4912F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908437" y="1288456"/>
                <a:ext cx="788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8978" name="Freihand 38977">
                <a:extLst>
                  <a:ext uri="{FF2B5EF4-FFF2-40B4-BE49-F238E27FC236}">
                    <a16:creationId xmlns:a16="http://schemas.microsoft.com/office/drawing/2014/main" id="{3331E59C-FCDB-43A2-956C-F7A96EE47167}"/>
                  </a:ext>
                </a:extLst>
              </p14:cNvPr>
              <p14:cNvContentPartPr/>
              <p14:nvPr/>
            </p14:nvContentPartPr>
            <p14:xfrm>
              <a:off x="11960277" y="1301416"/>
              <a:ext cx="87840" cy="67680"/>
            </p14:xfrm>
          </p:contentPart>
        </mc:Choice>
        <mc:Fallback xmlns="">
          <p:pic>
            <p:nvPicPr>
              <p:cNvPr id="38978" name="Freihand 38977">
                <a:extLst>
                  <a:ext uri="{FF2B5EF4-FFF2-40B4-BE49-F238E27FC236}">
                    <a16:creationId xmlns:a16="http://schemas.microsoft.com/office/drawing/2014/main" id="{3331E59C-FCDB-43A2-956C-F7A96EE4716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951637" y="1292416"/>
                <a:ext cx="105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8979" name="Freihand 38978">
                <a:extLst>
                  <a:ext uri="{FF2B5EF4-FFF2-40B4-BE49-F238E27FC236}">
                    <a16:creationId xmlns:a16="http://schemas.microsoft.com/office/drawing/2014/main" id="{049AD68F-A3B0-4CD2-8423-DCDC9024E29C}"/>
                  </a:ext>
                </a:extLst>
              </p14:cNvPr>
              <p14:cNvContentPartPr/>
              <p14:nvPr/>
            </p14:nvContentPartPr>
            <p14:xfrm>
              <a:off x="12023277" y="1299256"/>
              <a:ext cx="80280" cy="96840"/>
            </p14:xfrm>
          </p:contentPart>
        </mc:Choice>
        <mc:Fallback xmlns="">
          <p:pic>
            <p:nvPicPr>
              <p:cNvPr id="38979" name="Freihand 38978">
                <a:extLst>
                  <a:ext uri="{FF2B5EF4-FFF2-40B4-BE49-F238E27FC236}">
                    <a16:creationId xmlns:a16="http://schemas.microsoft.com/office/drawing/2014/main" id="{049AD68F-A3B0-4CD2-8423-DCDC9024E29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2014277" y="1290256"/>
                <a:ext cx="97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8980" name="Freihand 38979">
                <a:extLst>
                  <a:ext uri="{FF2B5EF4-FFF2-40B4-BE49-F238E27FC236}">
                    <a16:creationId xmlns:a16="http://schemas.microsoft.com/office/drawing/2014/main" id="{97320777-E2A9-4D6E-9172-F56F918865E7}"/>
                  </a:ext>
                </a:extLst>
              </p14:cNvPr>
              <p14:cNvContentPartPr/>
              <p14:nvPr/>
            </p14:nvContentPartPr>
            <p14:xfrm>
              <a:off x="10675437" y="1689136"/>
              <a:ext cx="9720" cy="104400"/>
            </p14:xfrm>
          </p:contentPart>
        </mc:Choice>
        <mc:Fallback xmlns="">
          <p:pic>
            <p:nvPicPr>
              <p:cNvPr id="38980" name="Freihand 38979">
                <a:extLst>
                  <a:ext uri="{FF2B5EF4-FFF2-40B4-BE49-F238E27FC236}">
                    <a16:creationId xmlns:a16="http://schemas.microsoft.com/office/drawing/2014/main" id="{97320777-E2A9-4D6E-9172-F56F918865E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666797" y="1680496"/>
                <a:ext cx="27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8981" name="Freihand 38980">
                <a:extLst>
                  <a:ext uri="{FF2B5EF4-FFF2-40B4-BE49-F238E27FC236}">
                    <a16:creationId xmlns:a16="http://schemas.microsoft.com/office/drawing/2014/main" id="{311BD470-2F80-4440-A1C6-1F5BF1BEF6EB}"/>
                  </a:ext>
                </a:extLst>
              </p14:cNvPr>
              <p14:cNvContentPartPr/>
              <p14:nvPr/>
            </p14:nvContentPartPr>
            <p14:xfrm>
              <a:off x="10604877" y="1654936"/>
              <a:ext cx="149040" cy="39600"/>
            </p14:xfrm>
          </p:contentPart>
        </mc:Choice>
        <mc:Fallback xmlns="">
          <p:pic>
            <p:nvPicPr>
              <p:cNvPr id="38981" name="Freihand 38980">
                <a:extLst>
                  <a:ext uri="{FF2B5EF4-FFF2-40B4-BE49-F238E27FC236}">
                    <a16:creationId xmlns:a16="http://schemas.microsoft.com/office/drawing/2014/main" id="{311BD470-2F80-4440-A1C6-1F5BF1BEF6E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595877" y="1645936"/>
                <a:ext cx="166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38982" name="Freihand 38981">
                <a:extLst>
                  <a:ext uri="{FF2B5EF4-FFF2-40B4-BE49-F238E27FC236}">
                    <a16:creationId xmlns:a16="http://schemas.microsoft.com/office/drawing/2014/main" id="{42033523-1DA1-4521-8871-98A530D7C625}"/>
                  </a:ext>
                </a:extLst>
              </p14:cNvPr>
              <p14:cNvContentPartPr/>
              <p14:nvPr/>
            </p14:nvContentPartPr>
            <p14:xfrm>
              <a:off x="10738797" y="1747816"/>
              <a:ext cx="7560" cy="86400"/>
            </p14:xfrm>
          </p:contentPart>
        </mc:Choice>
        <mc:Fallback xmlns="">
          <p:pic>
            <p:nvPicPr>
              <p:cNvPr id="38982" name="Freihand 38981">
                <a:extLst>
                  <a:ext uri="{FF2B5EF4-FFF2-40B4-BE49-F238E27FC236}">
                    <a16:creationId xmlns:a16="http://schemas.microsoft.com/office/drawing/2014/main" id="{42033523-1DA1-4521-8871-98A530D7C62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729797" y="1739176"/>
                <a:ext cx="25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8983" name="Freihand 38982">
                <a:extLst>
                  <a:ext uri="{FF2B5EF4-FFF2-40B4-BE49-F238E27FC236}">
                    <a16:creationId xmlns:a16="http://schemas.microsoft.com/office/drawing/2014/main" id="{081A5E6A-4C12-4A1B-9BC3-D9B537E7E461}"/>
                  </a:ext>
                </a:extLst>
              </p14:cNvPr>
              <p14:cNvContentPartPr/>
              <p14:nvPr/>
            </p14:nvContentPartPr>
            <p14:xfrm>
              <a:off x="10723677" y="1725496"/>
              <a:ext cx="98640" cy="62280"/>
            </p14:xfrm>
          </p:contentPart>
        </mc:Choice>
        <mc:Fallback xmlns="">
          <p:pic>
            <p:nvPicPr>
              <p:cNvPr id="38983" name="Freihand 38982">
                <a:extLst>
                  <a:ext uri="{FF2B5EF4-FFF2-40B4-BE49-F238E27FC236}">
                    <a16:creationId xmlns:a16="http://schemas.microsoft.com/office/drawing/2014/main" id="{081A5E6A-4C12-4A1B-9BC3-D9B537E7E46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714677" y="1716856"/>
                <a:ext cx="1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8984" name="Freihand 38983">
                <a:extLst>
                  <a:ext uri="{FF2B5EF4-FFF2-40B4-BE49-F238E27FC236}">
                    <a16:creationId xmlns:a16="http://schemas.microsoft.com/office/drawing/2014/main" id="{5F177F61-9506-4BC3-825D-E08883B69D99}"/>
                  </a:ext>
                </a:extLst>
              </p14:cNvPr>
              <p14:cNvContentPartPr/>
              <p14:nvPr/>
            </p14:nvContentPartPr>
            <p14:xfrm>
              <a:off x="10716837" y="1824856"/>
              <a:ext cx="110520" cy="35280"/>
            </p14:xfrm>
          </p:contentPart>
        </mc:Choice>
        <mc:Fallback xmlns="">
          <p:pic>
            <p:nvPicPr>
              <p:cNvPr id="38984" name="Freihand 38983">
                <a:extLst>
                  <a:ext uri="{FF2B5EF4-FFF2-40B4-BE49-F238E27FC236}">
                    <a16:creationId xmlns:a16="http://schemas.microsoft.com/office/drawing/2014/main" id="{5F177F61-9506-4BC3-825D-E08883B69D9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708197" y="1815856"/>
                <a:ext cx="128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8985" name="Freihand 38984">
                <a:extLst>
                  <a:ext uri="{FF2B5EF4-FFF2-40B4-BE49-F238E27FC236}">
                    <a16:creationId xmlns:a16="http://schemas.microsoft.com/office/drawing/2014/main" id="{5B18DE07-610C-49A4-8992-F778CD9C5D40}"/>
                  </a:ext>
                </a:extLst>
              </p14:cNvPr>
              <p14:cNvContentPartPr/>
              <p14:nvPr/>
            </p14:nvContentPartPr>
            <p14:xfrm>
              <a:off x="10907637" y="1733416"/>
              <a:ext cx="18360" cy="70200"/>
            </p14:xfrm>
          </p:contentPart>
        </mc:Choice>
        <mc:Fallback xmlns="">
          <p:pic>
            <p:nvPicPr>
              <p:cNvPr id="38985" name="Freihand 38984">
                <a:extLst>
                  <a:ext uri="{FF2B5EF4-FFF2-40B4-BE49-F238E27FC236}">
                    <a16:creationId xmlns:a16="http://schemas.microsoft.com/office/drawing/2014/main" id="{5B18DE07-610C-49A4-8992-F778CD9C5D4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898997" y="1724776"/>
                <a:ext cx="36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8986" name="Freihand 38985">
                <a:extLst>
                  <a:ext uri="{FF2B5EF4-FFF2-40B4-BE49-F238E27FC236}">
                    <a16:creationId xmlns:a16="http://schemas.microsoft.com/office/drawing/2014/main" id="{966EE2D0-E6A1-4987-BDBC-54E4E09736D8}"/>
                  </a:ext>
                </a:extLst>
              </p14:cNvPr>
              <p14:cNvContentPartPr/>
              <p14:nvPr/>
            </p14:nvContentPartPr>
            <p14:xfrm>
              <a:off x="10945437" y="1671856"/>
              <a:ext cx="132480" cy="90000"/>
            </p14:xfrm>
          </p:contentPart>
        </mc:Choice>
        <mc:Fallback xmlns="">
          <p:pic>
            <p:nvPicPr>
              <p:cNvPr id="38986" name="Freihand 38985">
                <a:extLst>
                  <a:ext uri="{FF2B5EF4-FFF2-40B4-BE49-F238E27FC236}">
                    <a16:creationId xmlns:a16="http://schemas.microsoft.com/office/drawing/2014/main" id="{966EE2D0-E6A1-4987-BDBC-54E4E09736D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936437" y="1662856"/>
                <a:ext cx="150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8987" name="Freihand 38986">
                <a:extLst>
                  <a:ext uri="{FF2B5EF4-FFF2-40B4-BE49-F238E27FC236}">
                    <a16:creationId xmlns:a16="http://schemas.microsoft.com/office/drawing/2014/main" id="{FD0D47FE-E918-41E3-9533-3B8EF12A0DC7}"/>
                  </a:ext>
                </a:extLst>
              </p14:cNvPr>
              <p14:cNvContentPartPr/>
              <p14:nvPr/>
            </p14:nvContentPartPr>
            <p14:xfrm>
              <a:off x="11112117" y="1577176"/>
              <a:ext cx="153360" cy="183600"/>
            </p14:xfrm>
          </p:contentPart>
        </mc:Choice>
        <mc:Fallback xmlns="">
          <p:pic>
            <p:nvPicPr>
              <p:cNvPr id="38987" name="Freihand 38986">
                <a:extLst>
                  <a:ext uri="{FF2B5EF4-FFF2-40B4-BE49-F238E27FC236}">
                    <a16:creationId xmlns:a16="http://schemas.microsoft.com/office/drawing/2014/main" id="{FD0D47FE-E918-41E3-9533-3B8EF12A0DC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103117" y="1568176"/>
                <a:ext cx="171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8988" name="Freihand 38987">
                <a:extLst>
                  <a:ext uri="{FF2B5EF4-FFF2-40B4-BE49-F238E27FC236}">
                    <a16:creationId xmlns:a16="http://schemas.microsoft.com/office/drawing/2014/main" id="{E905C553-5DEA-43D7-8580-DD859A5ABE9E}"/>
                  </a:ext>
                </a:extLst>
              </p14:cNvPr>
              <p14:cNvContentPartPr/>
              <p14:nvPr/>
            </p14:nvContentPartPr>
            <p14:xfrm>
              <a:off x="11250357" y="1669336"/>
              <a:ext cx="78120" cy="165960"/>
            </p14:xfrm>
          </p:contentPart>
        </mc:Choice>
        <mc:Fallback xmlns="">
          <p:pic>
            <p:nvPicPr>
              <p:cNvPr id="38988" name="Freihand 38987">
                <a:extLst>
                  <a:ext uri="{FF2B5EF4-FFF2-40B4-BE49-F238E27FC236}">
                    <a16:creationId xmlns:a16="http://schemas.microsoft.com/office/drawing/2014/main" id="{E905C553-5DEA-43D7-8580-DD859A5ABE9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241357" y="1660336"/>
                <a:ext cx="957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8989" name="Freihand 38988">
                <a:extLst>
                  <a:ext uri="{FF2B5EF4-FFF2-40B4-BE49-F238E27FC236}">
                    <a16:creationId xmlns:a16="http://schemas.microsoft.com/office/drawing/2014/main" id="{01832E48-BEAB-4E0F-8E2D-4E9D9B8B582D}"/>
                  </a:ext>
                </a:extLst>
              </p14:cNvPr>
              <p14:cNvContentPartPr/>
              <p14:nvPr/>
            </p14:nvContentPartPr>
            <p14:xfrm>
              <a:off x="11351517" y="1645216"/>
              <a:ext cx="92880" cy="70560"/>
            </p14:xfrm>
          </p:contentPart>
        </mc:Choice>
        <mc:Fallback xmlns="">
          <p:pic>
            <p:nvPicPr>
              <p:cNvPr id="38989" name="Freihand 38988">
                <a:extLst>
                  <a:ext uri="{FF2B5EF4-FFF2-40B4-BE49-F238E27FC236}">
                    <a16:creationId xmlns:a16="http://schemas.microsoft.com/office/drawing/2014/main" id="{01832E48-BEAB-4E0F-8E2D-4E9D9B8B582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342517" y="1636576"/>
                <a:ext cx="110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38990" name="Freihand 38989">
                <a:extLst>
                  <a:ext uri="{FF2B5EF4-FFF2-40B4-BE49-F238E27FC236}">
                    <a16:creationId xmlns:a16="http://schemas.microsoft.com/office/drawing/2014/main" id="{99E62313-0649-4585-BA8D-854D0DE96FC7}"/>
                  </a:ext>
                </a:extLst>
              </p14:cNvPr>
              <p14:cNvContentPartPr/>
              <p14:nvPr/>
            </p14:nvContentPartPr>
            <p14:xfrm>
              <a:off x="11431077" y="1608856"/>
              <a:ext cx="37440" cy="12600"/>
            </p14:xfrm>
          </p:contentPart>
        </mc:Choice>
        <mc:Fallback xmlns="">
          <p:pic>
            <p:nvPicPr>
              <p:cNvPr id="38990" name="Freihand 38989">
                <a:extLst>
                  <a:ext uri="{FF2B5EF4-FFF2-40B4-BE49-F238E27FC236}">
                    <a16:creationId xmlns:a16="http://schemas.microsoft.com/office/drawing/2014/main" id="{99E62313-0649-4585-BA8D-854D0DE96FC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422437" y="1600216"/>
                <a:ext cx="55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8991" name="Freihand 38990">
                <a:extLst>
                  <a:ext uri="{FF2B5EF4-FFF2-40B4-BE49-F238E27FC236}">
                    <a16:creationId xmlns:a16="http://schemas.microsoft.com/office/drawing/2014/main" id="{F641C844-4FF1-44E7-813E-C4B747290049}"/>
                  </a:ext>
                </a:extLst>
              </p14:cNvPr>
              <p14:cNvContentPartPr/>
              <p14:nvPr/>
            </p14:nvContentPartPr>
            <p14:xfrm>
              <a:off x="11440797" y="1638376"/>
              <a:ext cx="70560" cy="79920"/>
            </p14:xfrm>
          </p:contentPart>
        </mc:Choice>
        <mc:Fallback xmlns="">
          <p:pic>
            <p:nvPicPr>
              <p:cNvPr id="38991" name="Freihand 38990">
                <a:extLst>
                  <a:ext uri="{FF2B5EF4-FFF2-40B4-BE49-F238E27FC236}">
                    <a16:creationId xmlns:a16="http://schemas.microsoft.com/office/drawing/2014/main" id="{F641C844-4FF1-44E7-813E-C4B74729004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432157" y="1629736"/>
                <a:ext cx="882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8992" name="Freihand 38991">
                <a:extLst>
                  <a:ext uri="{FF2B5EF4-FFF2-40B4-BE49-F238E27FC236}">
                    <a16:creationId xmlns:a16="http://schemas.microsoft.com/office/drawing/2014/main" id="{5EC8100E-E8A5-463F-A34B-7288F997AC41}"/>
                  </a:ext>
                </a:extLst>
              </p14:cNvPr>
              <p14:cNvContentPartPr/>
              <p14:nvPr/>
            </p14:nvContentPartPr>
            <p14:xfrm>
              <a:off x="11508837" y="1641976"/>
              <a:ext cx="75240" cy="53640"/>
            </p14:xfrm>
          </p:contentPart>
        </mc:Choice>
        <mc:Fallback xmlns="">
          <p:pic>
            <p:nvPicPr>
              <p:cNvPr id="38992" name="Freihand 38991">
                <a:extLst>
                  <a:ext uri="{FF2B5EF4-FFF2-40B4-BE49-F238E27FC236}">
                    <a16:creationId xmlns:a16="http://schemas.microsoft.com/office/drawing/2014/main" id="{5EC8100E-E8A5-463F-A34B-7288F997AC4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500197" y="1633336"/>
                <a:ext cx="92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8993" name="Freihand 38992">
                <a:extLst>
                  <a:ext uri="{FF2B5EF4-FFF2-40B4-BE49-F238E27FC236}">
                    <a16:creationId xmlns:a16="http://schemas.microsoft.com/office/drawing/2014/main" id="{C36336B0-0D94-4CB4-89A7-EA821BE9A3FF}"/>
                  </a:ext>
                </a:extLst>
              </p14:cNvPr>
              <p14:cNvContentPartPr/>
              <p14:nvPr/>
            </p14:nvContentPartPr>
            <p14:xfrm>
              <a:off x="11616837" y="1539736"/>
              <a:ext cx="79560" cy="150480"/>
            </p14:xfrm>
          </p:contentPart>
        </mc:Choice>
        <mc:Fallback xmlns="">
          <p:pic>
            <p:nvPicPr>
              <p:cNvPr id="38993" name="Freihand 38992">
                <a:extLst>
                  <a:ext uri="{FF2B5EF4-FFF2-40B4-BE49-F238E27FC236}">
                    <a16:creationId xmlns:a16="http://schemas.microsoft.com/office/drawing/2014/main" id="{C36336B0-0D94-4CB4-89A7-EA821BE9A3F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607837" y="1530736"/>
                <a:ext cx="97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8994" name="Freihand 38993">
                <a:extLst>
                  <a:ext uri="{FF2B5EF4-FFF2-40B4-BE49-F238E27FC236}">
                    <a16:creationId xmlns:a16="http://schemas.microsoft.com/office/drawing/2014/main" id="{13A67AB1-BEFD-481A-BE6F-6C6070679376}"/>
                  </a:ext>
                </a:extLst>
              </p14:cNvPr>
              <p14:cNvContentPartPr/>
              <p14:nvPr/>
            </p14:nvContentPartPr>
            <p14:xfrm>
              <a:off x="11671917" y="1606696"/>
              <a:ext cx="112320" cy="55440"/>
            </p14:xfrm>
          </p:contentPart>
        </mc:Choice>
        <mc:Fallback xmlns="">
          <p:pic>
            <p:nvPicPr>
              <p:cNvPr id="38994" name="Freihand 38993">
                <a:extLst>
                  <a:ext uri="{FF2B5EF4-FFF2-40B4-BE49-F238E27FC236}">
                    <a16:creationId xmlns:a16="http://schemas.microsoft.com/office/drawing/2014/main" id="{13A67AB1-BEFD-481A-BE6F-6C607067937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662917" y="1598056"/>
                <a:ext cx="1299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8995" name="Freihand 38994">
                <a:extLst>
                  <a:ext uri="{FF2B5EF4-FFF2-40B4-BE49-F238E27FC236}">
                    <a16:creationId xmlns:a16="http://schemas.microsoft.com/office/drawing/2014/main" id="{DF4A954F-D66E-4B69-9D25-923B8557E8B5}"/>
                  </a:ext>
                </a:extLst>
              </p14:cNvPr>
              <p14:cNvContentPartPr/>
              <p14:nvPr/>
            </p14:nvContentPartPr>
            <p14:xfrm>
              <a:off x="11775957" y="1596616"/>
              <a:ext cx="91440" cy="97560"/>
            </p14:xfrm>
          </p:contentPart>
        </mc:Choice>
        <mc:Fallback xmlns="">
          <p:pic>
            <p:nvPicPr>
              <p:cNvPr id="38995" name="Freihand 38994">
                <a:extLst>
                  <a:ext uri="{FF2B5EF4-FFF2-40B4-BE49-F238E27FC236}">
                    <a16:creationId xmlns:a16="http://schemas.microsoft.com/office/drawing/2014/main" id="{DF4A954F-D66E-4B69-9D25-923B8557E8B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766957" y="1587616"/>
                <a:ext cx="1090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8996" name="Freihand 38995">
                <a:extLst>
                  <a:ext uri="{FF2B5EF4-FFF2-40B4-BE49-F238E27FC236}">
                    <a16:creationId xmlns:a16="http://schemas.microsoft.com/office/drawing/2014/main" id="{D0028799-9195-4D65-80B7-65E9738CD206}"/>
                  </a:ext>
                </a:extLst>
              </p14:cNvPr>
              <p14:cNvContentPartPr/>
              <p14:nvPr/>
            </p14:nvContentPartPr>
            <p14:xfrm>
              <a:off x="11877477" y="1598056"/>
              <a:ext cx="82080" cy="69840"/>
            </p14:xfrm>
          </p:contentPart>
        </mc:Choice>
        <mc:Fallback xmlns="">
          <p:pic>
            <p:nvPicPr>
              <p:cNvPr id="38996" name="Freihand 38995">
                <a:extLst>
                  <a:ext uri="{FF2B5EF4-FFF2-40B4-BE49-F238E27FC236}">
                    <a16:creationId xmlns:a16="http://schemas.microsoft.com/office/drawing/2014/main" id="{D0028799-9195-4D65-80B7-65E9738CD20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1868477" y="1589056"/>
                <a:ext cx="997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8997" name="Freihand 38996">
                <a:extLst>
                  <a:ext uri="{FF2B5EF4-FFF2-40B4-BE49-F238E27FC236}">
                    <a16:creationId xmlns:a16="http://schemas.microsoft.com/office/drawing/2014/main" id="{9B2AB56C-BD09-4A05-BB62-9C4A50851FF8}"/>
                  </a:ext>
                </a:extLst>
              </p14:cNvPr>
              <p14:cNvContentPartPr/>
              <p14:nvPr/>
            </p14:nvContentPartPr>
            <p14:xfrm>
              <a:off x="11942637" y="1592656"/>
              <a:ext cx="129240" cy="91800"/>
            </p14:xfrm>
          </p:contentPart>
        </mc:Choice>
        <mc:Fallback xmlns="">
          <p:pic>
            <p:nvPicPr>
              <p:cNvPr id="38997" name="Freihand 38996">
                <a:extLst>
                  <a:ext uri="{FF2B5EF4-FFF2-40B4-BE49-F238E27FC236}">
                    <a16:creationId xmlns:a16="http://schemas.microsoft.com/office/drawing/2014/main" id="{9B2AB56C-BD09-4A05-BB62-9C4A50851FF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933997" y="1583656"/>
                <a:ext cx="146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id="{B97610A6-74C4-4729-A170-A135E23C3A6A}"/>
                  </a:ext>
                </a:extLst>
              </p14:cNvPr>
              <p14:cNvContentPartPr/>
              <p14:nvPr/>
            </p14:nvContentPartPr>
            <p14:xfrm>
              <a:off x="10604877" y="2019976"/>
              <a:ext cx="105480" cy="135360"/>
            </p14:xfrm>
          </p:contentPart>
        </mc:Choice>
        <mc:Fallback xmlns=""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B97610A6-74C4-4729-A170-A135E23C3A6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596237" y="2010976"/>
                <a:ext cx="123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9008" name="Freihand 39007">
                <a:extLst>
                  <a:ext uri="{FF2B5EF4-FFF2-40B4-BE49-F238E27FC236}">
                    <a16:creationId xmlns:a16="http://schemas.microsoft.com/office/drawing/2014/main" id="{8B7B31C1-D3C1-4A7F-968D-EF5DC1293E70}"/>
                  </a:ext>
                </a:extLst>
              </p14:cNvPr>
              <p14:cNvContentPartPr/>
              <p14:nvPr/>
            </p14:nvContentPartPr>
            <p14:xfrm>
              <a:off x="10581117" y="2094136"/>
              <a:ext cx="94680" cy="16560"/>
            </p14:xfrm>
          </p:contentPart>
        </mc:Choice>
        <mc:Fallback xmlns="">
          <p:pic>
            <p:nvPicPr>
              <p:cNvPr id="39008" name="Freihand 39007">
                <a:extLst>
                  <a:ext uri="{FF2B5EF4-FFF2-40B4-BE49-F238E27FC236}">
                    <a16:creationId xmlns:a16="http://schemas.microsoft.com/office/drawing/2014/main" id="{8B7B31C1-D3C1-4A7F-968D-EF5DC1293E7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572117" y="2085496"/>
                <a:ext cx="112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9009" name="Freihand 39008">
                <a:extLst>
                  <a:ext uri="{FF2B5EF4-FFF2-40B4-BE49-F238E27FC236}">
                    <a16:creationId xmlns:a16="http://schemas.microsoft.com/office/drawing/2014/main" id="{A87FA769-6F07-411D-A468-59FED9245E70}"/>
                  </a:ext>
                </a:extLst>
              </p14:cNvPr>
              <p14:cNvContentPartPr/>
              <p14:nvPr/>
            </p14:nvContentPartPr>
            <p14:xfrm>
              <a:off x="10726197" y="2067856"/>
              <a:ext cx="64440" cy="86760"/>
            </p14:xfrm>
          </p:contentPart>
        </mc:Choice>
        <mc:Fallback xmlns="">
          <p:pic>
            <p:nvPicPr>
              <p:cNvPr id="39009" name="Freihand 39008">
                <a:extLst>
                  <a:ext uri="{FF2B5EF4-FFF2-40B4-BE49-F238E27FC236}">
                    <a16:creationId xmlns:a16="http://schemas.microsoft.com/office/drawing/2014/main" id="{A87FA769-6F07-411D-A468-59FED9245E70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717557" y="2058856"/>
                <a:ext cx="82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9010" name="Freihand 39009">
                <a:extLst>
                  <a:ext uri="{FF2B5EF4-FFF2-40B4-BE49-F238E27FC236}">
                    <a16:creationId xmlns:a16="http://schemas.microsoft.com/office/drawing/2014/main" id="{72313558-79BC-4F63-91F4-D8F757CB08E3}"/>
                  </a:ext>
                </a:extLst>
              </p14:cNvPr>
              <p14:cNvContentPartPr/>
              <p14:nvPr/>
            </p14:nvContentPartPr>
            <p14:xfrm>
              <a:off x="10726197" y="2109976"/>
              <a:ext cx="74160" cy="4680"/>
            </p14:xfrm>
          </p:contentPart>
        </mc:Choice>
        <mc:Fallback xmlns="">
          <p:pic>
            <p:nvPicPr>
              <p:cNvPr id="39010" name="Freihand 39009">
                <a:extLst>
                  <a:ext uri="{FF2B5EF4-FFF2-40B4-BE49-F238E27FC236}">
                    <a16:creationId xmlns:a16="http://schemas.microsoft.com/office/drawing/2014/main" id="{72313558-79BC-4F63-91F4-D8F757CB08E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717557" y="2101336"/>
                <a:ext cx="918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9011" name="Freihand 39010">
                <a:extLst>
                  <a:ext uri="{FF2B5EF4-FFF2-40B4-BE49-F238E27FC236}">
                    <a16:creationId xmlns:a16="http://schemas.microsoft.com/office/drawing/2014/main" id="{879BAD6F-377F-4B3E-A2AE-AB15D558B647}"/>
                  </a:ext>
                </a:extLst>
              </p14:cNvPr>
              <p14:cNvContentPartPr/>
              <p14:nvPr/>
            </p14:nvContentPartPr>
            <p14:xfrm>
              <a:off x="10882797" y="2020696"/>
              <a:ext cx="360" cy="360"/>
            </p14:xfrm>
          </p:contentPart>
        </mc:Choice>
        <mc:Fallback xmlns="">
          <p:pic>
            <p:nvPicPr>
              <p:cNvPr id="39011" name="Freihand 39010">
                <a:extLst>
                  <a:ext uri="{FF2B5EF4-FFF2-40B4-BE49-F238E27FC236}">
                    <a16:creationId xmlns:a16="http://schemas.microsoft.com/office/drawing/2014/main" id="{879BAD6F-377F-4B3E-A2AE-AB15D558B64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873797" y="20120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9012" name="Freihand 39011">
                <a:extLst>
                  <a:ext uri="{FF2B5EF4-FFF2-40B4-BE49-F238E27FC236}">
                    <a16:creationId xmlns:a16="http://schemas.microsoft.com/office/drawing/2014/main" id="{AFF3FA30-D32A-4E77-8980-5A1113C6566E}"/>
                  </a:ext>
                </a:extLst>
              </p14:cNvPr>
              <p14:cNvContentPartPr/>
              <p14:nvPr/>
            </p14:nvContentPartPr>
            <p14:xfrm>
              <a:off x="10888557" y="2085136"/>
              <a:ext cx="6840" cy="9000"/>
            </p14:xfrm>
          </p:contentPart>
        </mc:Choice>
        <mc:Fallback xmlns="">
          <p:pic>
            <p:nvPicPr>
              <p:cNvPr id="39012" name="Freihand 39011">
                <a:extLst>
                  <a:ext uri="{FF2B5EF4-FFF2-40B4-BE49-F238E27FC236}">
                    <a16:creationId xmlns:a16="http://schemas.microsoft.com/office/drawing/2014/main" id="{AFF3FA30-D32A-4E77-8980-5A1113C6566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879917" y="2076136"/>
                <a:ext cx="24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39013" name="Freihand 39012">
                <a:extLst>
                  <a:ext uri="{FF2B5EF4-FFF2-40B4-BE49-F238E27FC236}">
                    <a16:creationId xmlns:a16="http://schemas.microsoft.com/office/drawing/2014/main" id="{4AFD4451-B2DF-45BA-8C91-1E228CB37A36}"/>
                  </a:ext>
                </a:extLst>
              </p14:cNvPr>
              <p14:cNvContentPartPr/>
              <p14:nvPr/>
            </p14:nvContentPartPr>
            <p14:xfrm>
              <a:off x="10995117" y="1951216"/>
              <a:ext cx="26640" cy="137520"/>
            </p14:xfrm>
          </p:contentPart>
        </mc:Choice>
        <mc:Fallback xmlns="">
          <p:pic>
            <p:nvPicPr>
              <p:cNvPr id="39013" name="Freihand 39012">
                <a:extLst>
                  <a:ext uri="{FF2B5EF4-FFF2-40B4-BE49-F238E27FC236}">
                    <a16:creationId xmlns:a16="http://schemas.microsoft.com/office/drawing/2014/main" id="{4AFD4451-B2DF-45BA-8C91-1E228CB37A36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986477" y="1942576"/>
                <a:ext cx="44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39014" name="Freihand 39013">
                <a:extLst>
                  <a:ext uri="{FF2B5EF4-FFF2-40B4-BE49-F238E27FC236}">
                    <a16:creationId xmlns:a16="http://schemas.microsoft.com/office/drawing/2014/main" id="{3BFE7F9D-E9D6-4ADB-BC55-37215B3A60ED}"/>
                  </a:ext>
                </a:extLst>
              </p14:cNvPr>
              <p14:cNvContentPartPr/>
              <p14:nvPr/>
            </p14:nvContentPartPr>
            <p14:xfrm>
              <a:off x="10928157" y="1924216"/>
              <a:ext cx="143640" cy="44280"/>
            </p14:xfrm>
          </p:contentPart>
        </mc:Choice>
        <mc:Fallback xmlns="">
          <p:pic>
            <p:nvPicPr>
              <p:cNvPr id="39014" name="Freihand 39013">
                <a:extLst>
                  <a:ext uri="{FF2B5EF4-FFF2-40B4-BE49-F238E27FC236}">
                    <a16:creationId xmlns:a16="http://schemas.microsoft.com/office/drawing/2014/main" id="{3BFE7F9D-E9D6-4ADB-BC55-37215B3A60E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919517" y="1915216"/>
                <a:ext cx="1612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9015" name="Freihand 39014">
                <a:extLst>
                  <a:ext uri="{FF2B5EF4-FFF2-40B4-BE49-F238E27FC236}">
                    <a16:creationId xmlns:a16="http://schemas.microsoft.com/office/drawing/2014/main" id="{C6EF6DC6-3290-4B1C-94B7-7DD050950195}"/>
                  </a:ext>
                </a:extLst>
              </p14:cNvPr>
              <p14:cNvContentPartPr/>
              <p14:nvPr/>
            </p14:nvContentPartPr>
            <p14:xfrm>
              <a:off x="11060277" y="1994056"/>
              <a:ext cx="79560" cy="61200"/>
            </p14:xfrm>
          </p:contentPart>
        </mc:Choice>
        <mc:Fallback xmlns="">
          <p:pic>
            <p:nvPicPr>
              <p:cNvPr id="39015" name="Freihand 39014">
                <a:extLst>
                  <a:ext uri="{FF2B5EF4-FFF2-40B4-BE49-F238E27FC236}">
                    <a16:creationId xmlns:a16="http://schemas.microsoft.com/office/drawing/2014/main" id="{C6EF6DC6-3290-4B1C-94B7-7DD05095019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051277" y="1985416"/>
                <a:ext cx="97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9016" name="Freihand 39015">
                <a:extLst>
                  <a:ext uri="{FF2B5EF4-FFF2-40B4-BE49-F238E27FC236}">
                    <a16:creationId xmlns:a16="http://schemas.microsoft.com/office/drawing/2014/main" id="{25B7048E-C20F-434D-A840-ADE1CE860836}"/>
                  </a:ext>
                </a:extLst>
              </p14:cNvPr>
              <p14:cNvContentPartPr/>
              <p14:nvPr/>
            </p14:nvContentPartPr>
            <p14:xfrm>
              <a:off x="11161077" y="1981816"/>
              <a:ext cx="153360" cy="66240"/>
            </p14:xfrm>
          </p:contentPart>
        </mc:Choice>
        <mc:Fallback xmlns="">
          <p:pic>
            <p:nvPicPr>
              <p:cNvPr id="39016" name="Freihand 39015">
                <a:extLst>
                  <a:ext uri="{FF2B5EF4-FFF2-40B4-BE49-F238E27FC236}">
                    <a16:creationId xmlns:a16="http://schemas.microsoft.com/office/drawing/2014/main" id="{25B7048E-C20F-434D-A840-ADE1CE86083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152437" y="1972816"/>
                <a:ext cx="171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39017" name="Freihand 39016">
                <a:extLst>
                  <a:ext uri="{FF2B5EF4-FFF2-40B4-BE49-F238E27FC236}">
                    <a16:creationId xmlns:a16="http://schemas.microsoft.com/office/drawing/2014/main" id="{F7A31483-22F1-4874-BCA1-B848DFECA54A}"/>
                  </a:ext>
                </a:extLst>
              </p14:cNvPr>
              <p14:cNvContentPartPr/>
              <p14:nvPr/>
            </p14:nvContentPartPr>
            <p14:xfrm>
              <a:off x="11323077" y="1977496"/>
              <a:ext cx="78840" cy="72000"/>
            </p14:xfrm>
          </p:contentPart>
        </mc:Choice>
        <mc:Fallback xmlns="">
          <p:pic>
            <p:nvPicPr>
              <p:cNvPr id="39017" name="Freihand 39016">
                <a:extLst>
                  <a:ext uri="{FF2B5EF4-FFF2-40B4-BE49-F238E27FC236}">
                    <a16:creationId xmlns:a16="http://schemas.microsoft.com/office/drawing/2014/main" id="{F7A31483-22F1-4874-BCA1-B848DFECA54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1314077" y="1968856"/>
                <a:ext cx="96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9018" name="Freihand 39017">
                <a:extLst>
                  <a:ext uri="{FF2B5EF4-FFF2-40B4-BE49-F238E27FC236}">
                    <a16:creationId xmlns:a16="http://schemas.microsoft.com/office/drawing/2014/main" id="{08108F52-4A1F-4A8B-9089-A3F736D0E523}"/>
                  </a:ext>
                </a:extLst>
              </p14:cNvPr>
              <p14:cNvContentPartPr/>
              <p14:nvPr/>
            </p14:nvContentPartPr>
            <p14:xfrm>
              <a:off x="11433237" y="1896136"/>
              <a:ext cx="212760" cy="200880"/>
            </p14:xfrm>
          </p:contentPart>
        </mc:Choice>
        <mc:Fallback xmlns="">
          <p:pic>
            <p:nvPicPr>
              <p:cNvPr id="39018" name="Freihand 39017">
                <a:extLst>
                  <a:ext uri="{FF2B5EF4-FFF2-40B4-BE49-F238E27FC236}">
                    <a16:creationId xmlns:a16="http://schemas.microsoft.com/office/drawing/2014/main" id="{08108F52-4A1F-4A8B-9089-A3F736D0E52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1424597" y="1887496"/>
                <a:ext cx="230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9020" name="Freihand 39019">
                <a:extLst>
                  <a:ext uri="{FF2B5EF4-FFF2-40B4-BE49-F238E27FC236}">
                    <a16:creationId xmlns:a16="http://schemas.microsoft.com/office/drawing/2014/main" id="{976A88FD-1F49-497D-A462-0DDEEE2DC2E9}"/>
                  </a:ext>
                </a:extLst>
              </p14:cNvPr>
              <p14:cNvContentPartPr/>
              <p14:nvPr/>
            </p14:nvContentPartPr>
            <p14:xfrm>
              <a:off x="11694597" y="1927816"/>
              <a:ext cx="86400" cy="88200"/>
            </p14:xfrm>
          </p:contentPart>
        </mc:Choice>
        <mc:Fallback xmlns="">
          <p:pic>
            <p:nvPicPr>
              <p:cNvPr id="39020" name="Freihand 39019">
                <a:extLst>
                  <a:ext uri="{FF2B5EF4-FFF2-40B4-BE49-F238E27FC236}">
                    <a16:creationId xmlns:a16="http://schemas.microsoft.com/office/drawing/2014/main" id="{976A88FD-1F49-497D-A462-0DDEEE2DC2E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685597" y="1918816"/>
                <a:ext cx="104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9022" name="Freihand 39021">
                <a:extLst>
                  <a:ext uri="{FF2B5EF4-FFF2-40B4-BE49-F238E27FC236}">
                    <a16:creationId xmlns:a16="http://schemas.microsoft.com/office/drawing/2014/main" id="{36C13952-A373-4829-A189-903330AA2C8F}"/>
                  </a:ext>
                </a:extLst>
              </p14:cNvPr>
              <p14:cNvContentPartPr/>
              <p14:nvPr/>
            </p14:nvContentPartPr>
            <p14:xfrm>
              <a:off x="10968837" y="2200696"/>
              <a:ext cx="126000" cy="152640"/>
            </p14:xfrm>
          </p:contentPart>
        </mc:Choice>
        <mc:Fallback xmlns="">
          <p:pic>
            <p:nvPicPr>
              <p:cNvPr id="39022" name="Freihand 39021">
                <a:extLst>
                  <a:ext uri="{FF2B5EF4-FFF2-40B4-BE49-F238E27FC236}">
                    <a16:creationId xmlns:a16="http://schemas.microsoft.com/office/drawing/2014/main" id="{36C13952-A373-4829-A189-903330AA2C8F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959837" y="2192056"/>
                <a:ext cx="143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9023" name="Freihand 39022">
                <a:extLst>
                  <a:ext uri="{FF2B5EF4-FFF2-40B4-BE49-F238E27FC236}">
                    <a16:creationId xmlns:a16="http://schemas.microsoft.com/office/drawing/2014/main" id="{7945E56F-F92E-4110-9E28-FF011C4DFD25}"/>
                  </a:ext>
                </a:extLst>
              </p14:cNvPr>
              <p14:cNvContentPartPr/>
              <p14:nvPr/>
            </p14:nvContentPartPr>
            <p14:xfrm>
              <a:off x="11105637" y="2218696"/>
              <a:ext cx="263520" cy="51120"/>
            </p14:xfrm>
          </p:contentPart>
        </mc:Choice>
        <mc:Fallback xmlns="">
          <p:pic>
            <p:nvPicPr>
              <p:cNvPr id="39023" name="Freihand 39022">
                <a:extLst>
                  <a:ext uri="{FF2B5EF4-FFF2-40B4-BE49-F238E27FC236}">
                    <a16:creationId xmlns:a16="http://schemas.microsoft.com/office/drawing/2014/main" id="{7945E56F-F92E-4110-9E28-FF011C4DFD2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096997" y="2209696"/>
                <a:ext cx="281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9024" name="Freihand 39023">
                <a:extLst>
                  <a:ext uri="{FF2B5EF4-FFF2-40B4-BE49-F238E27FC236}">
                    <a16:creationId xmlns:a16="http://schemas.microsoft.com/office/drawing/2014/main" id="{ECC2AE8F-67D4-47A7-9C4D-08437A3E7D27}"/>
                  </a:ext>
                </a:extLst>
              </p14:cNvPr>
              <p14:cNvContentPartPr/>
              <p14:nvPr/>
            </p14:nvContentPartPr>
            <p14:xfrm>
              <a:off x="11498397" y="2136616"/>
              <a:ext cx="97560" cy="157680"/>
            </p14:xfrm>
          </p:contentPart>
        </mc:Choice>
        <mc:Fallback xmlns="">
          <p:pic>
            <p:nvPicPr>
              <p:cNvPr id="39024" name="Freihand 39023">
                <a:extLst>
                  <a:ext uri="{FF2B5EF4-FFF2-40B4-BE49-F238E27FC236}">
                    <a16:creationId xmlns:a16="http://schemas.microsoft.com/office/drawing/2014/main" id="{ECC2AE8F-67D4-47A7-9C4D-08437A3E7D27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489757" y="2127616"/>
                <a:ext cx="115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9025" name="Freihand 39024">
                <a:extLst>
                  <a:ext uri="{FF2B5EF4-FFF2-40B4-BE49-F238E27FC236}">
                    <a16:creationId xmlns:a16="http://schemas.microsoft.com/office/drawing/2014/main" id="{EAA6EC3F-5C7A-490C-8B8E-CC798CAB7998}"/>
                  </a:ext>
                </a:extLst>
              </p14:cNvPr>
              <p14:cNvContentPartPr/>
              <p14:nvPr/>
            </p14:nvContentPartPr>
            <p14:xfrm>
              <a:off x="11664357" y="2105656"/>
              <a:ext cx="107280" cy="164880"/>
            </p14:xfrm>
          </p:contentPart>
        </mc:Choice>
        <mc:Fallback xmlns="">
          <p:pic>
            <p:nvPicPr>
              <p:cNvPr id="39025" name="Freihand 39024">
                <a:extLst>
                  <a:ext uri="{FF2B5EF4-FFF2-40B4-BE49-F238E27FC236}">
                    <a16:creationId xmlns:a16="http://schemas.microsoft.com/office/drawing/2014/main" id="{EAA6EC3F-5C7A-490C-8B8E-CC798CAB799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655357" y="2096656"/>
                <a:ext cx="124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9026" name="Freihand 39025">
                <a:extLst>
                  <a:ext uri="{FF2B5EF4-FFF2-40B4-BE49-F238E27FC236}">
                    <a16:creationId xmlns:a16="http://schemas.microsoft.com/office/drawing/2014/main" id="{62069B27-50A6-4003-9595-F2D0AF86E550}"/>
                  </a:ext>
                </a:extLst>
              </p14:cNvPr>
              <p14:cNvContentPartPr/>
              <p14:nvPr/>
            </p14:nvContentPartPr>
            <p14:xfrm>
              <a:off x="11783877" y="2188096"/>
              <a:ext cx="86040" cy="65880"/>
            </p14:xfrm>
          </p:contentPart>
        </mc:Choice>
        <mc:Fallback xmlns="">
          <p:pic>
            <p:nvPicPr>
              <p:cNvPr id="39026" name="Freihand 39025">
                <a:extLst>
                  <a:ext uri="{FF2B5EF4-FFF2-40B4-BE49-F238E27FC236}">
                    <a16:creationId xmlns:a16="http://schemas.microsoft.com/office/drawing/2014/main" id="{62069B27-50A6-4003-9595-F2D0AF86E55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775237" y="2179096"/>
                <a:ext cx="1036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9027" name="Freihand 39026">
                <a:extLst>
                  <a:ext uri="{FF2B5EF4-FFF2-40B4-BE49-F238E27FC236}">
                    <a16:creationId xmlns:a16="http://schemas.microsoft.com/office/drawing/2014/main" id="{9EC1B3F7-DF0D-447B-865A-2512E4506326}"/>
                  </a:ext>
                </a:extLst>
              </p14:cNvPr>
              <p14:cNvContentPartPr/>
              <p14:nvPr/>
            </p14:nvContentPartPr>
            <p14:xfrm>
              <a:off x="11928237" y="2129776"/>
              <a:ext cx="43920" cy="122040"/>
            </p14:xfrm>
          </p:contentPart>
        </mc:Choice>
        <mc:Fallback xmlns="">
          <p:pic>
            <p:nvPicPr>
              <p:cNvPr id="39027" name="Freihand 39026">
                <a:extLst>
                  <a:ext uri="{FF2B5EF4-FFF2-40B4-BE49-F238E27FC236}">
                    <a16:creationId xmlns:a16="http://schemas.microsoft.com/office/drawing/2014/main" id="{9EC1B3F7-DF0D-447B-865A-2512E450632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919237" y="2120776"/>
                <a:ext cx="61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id="{8B0D7AB4-336C-42FB-A496-EC1BC07D92A7}"/>
                  </a:ext>
                </a:extLst>
              </p14:cNvPr>
              <p14:cNvContentPartPr/>
              <p14:nvPr/>
            </p14:nvContentPartPr>
            <p14:xfrm>
              <a:off x="11971797" y="2133376"/>
              <a:ext cx="38880" cy="124560"/>
            </p14:xfrm>
          </p:contentPart>
        </mc:Choice>
        <mc:Fallback xmlns=""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8B0D7AB4-336C-42FB-A496-EC1BC07D92A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1962797" y="2124736"/>
                <a:ext cx="56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9029" name="Freihand 39028">
                <a:extLst>
                  <a:ext uri="{FF2B5EF4-FFF2-40B4-BE49-F238E27FC236}">
                    <a16:creationId xmlns:a16="http://schemas.microsoft.com/office/drawing/2014/main" id="{B7E76DDB-E4FE-4152-8518-0A0DD28E6A10}"/>
                  </a:ext>
                </a:extLst>
              </p14:cNvPr>
              <p14:cNvContentPartPr/>
              <p14:nvPr/>
            </p14:nvContentPartPr>
            <p14:xfrm>
              <a:off x="11920317" y="2194216"/>
              <a:ext cx="104040" cy="11880"/>
            </p14:xfrm>
          </p:contentPart>
        </mc:Choice>
        <mc:Fallback xmlns="">
          <p:pic>
            <p:nvPicPr>
              <p:cNvPr id="39029" name="Freihand 39028">
                <a:extLst>
                  <a:ext uri="{FF2B5EF4-FFF2-40B4-BE49-F238E27FC236}">
                    <a16:creationId xmlns:a16="http://schemas.microsoft.com/office/drawing/2014/main" id="{B7E76DDB-E4FE-4152-8518-0A0DD28E6A10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1911677" y="2185576"/>
                <a:ext cx="121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9039" name="Freihand 39038">
                <a:extLst>
                  <a:ext uri="{FF2B5EF4-FFF2-40B4-BE49-F238E27FC236}">
                    <a16:creationId xmlns:a16="http://schemas.microsoft.com/office/drawing/2014/main" id="{CCBCEB88-15D1-4707-89AB-EF109EA19454}"/>
                  </a:ext>
                </a:extLst>
              </p14:cNvPr>
              <p14:cNvContentPartPr/>
              <p14:nvPr/>
            </p14:nvContentPartPr>
            <p14:xfrm>
              <a:off x="10589037" y="2518936"/>
              <a:ext cx="127800" cy="124920"/>
            </p14:xfrm>
          </p:contentPart>
        </mc:Choice>
        <mc:Fallback xmlns="">
          <p:pic>
            <p:nvPicPr>
              <p:cNvPr id="39039" name="Freihand 39038">
                <a:extLst>
                  <a:ext uri="{FF2B5EF4-FFF2-40B4-BE49-F238E27FC236}">
                    <a16:creationId xmlns:a16="http://schemas.microsoft.com/office/drawing/2014/main" id="{CCBCEB88-15D1-4707-89AB-EF109EA1945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580037" y="2509936"/>
                <a:ext cx="145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9040" name="Freihand 39039">
                <a:extLst>
                  <a:ext uri="{FF2B5EF4-FFF2-40B4-BE49-F238E27FC236}">
                    <a16:creationId xmlns:a16="http://schemas.microsoft.com/office/drawing/2014/main" id="{873B4514-FEB9-4EBB-B9AB-DDBF4A31A541}"/>
                  </a:ext>
                </a:extLst>
              </p14:cNvPr>
              <p14:cNvContentPartPr/>
              <p14:nvPr/>
            </p14:nvContentPartPr>
            <p14:xfrm>
              <a:off x="10558437" y="2574016"/>
              <a:ext cx="125640" cy="16920"/>
            </p14:xfrm>
          </p:contentPart>
        </mc:Choice>
        <mc:Fallback xmlns="">
          <p:pic>
            <p:nvPicPr>
              <p:cNvPr id="39040" name="Freihand 39039">
                <a:extLst>
                  <a:ext uri="{FF2B5EF4-FFF2-40B4-BE49-F238E27FC236}">
                    <a16:creationId xmlns:a16="http://schemas.microsoft.com/office/drawing/2014/main" id="{873B4514-FEB9-4EBB-B9AB-DDBF4A31A54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549797" y="2565016"/>
                <a:ext cx="143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9041" name="Freihand 39040">
                <a:extLst>
                  <a:ext uri="{FF2B5EF4-FFF2-40B4-BE49-F238E27FC236}">
                    <a16:creationId xmlns:a16="http://schemas.microsoft.com/office/drawing/2014/main" id="{650EFE06-D07E-4F0B-96FF-F43C91A5E1F5}"/>
                  </a:ext>
                </a:extLst>
              </p14:cNvPr>
              <p14:cNvContentPartPr/>
              <p14:nvPr/>
            </p14:nvContentPartPr>
            <p14:xfrm>
              <a:off x="10718997" y="2560696"/>
              <a:ext cx="84960" cy="112680"/>
            </p14:xfrm>
          </p:contentPart>
        </mc:Choice>
        <mc:Fallback xmlns="">
          <p:pic>
            <p:nvPicPr>
              <p:cNvPr id="39041" name="Freihand 39040">
                <a:extLst>
                  <a:ext uri="{FF2B5EF4-FFF2-40B4-BE49-F238E27FC236}">
                    <a16:creationId xmlns:a16="http://schemas.microsoft.com/office/drawing/2014/main" id="{650EFE06-D07E-4F0B-96FF-F43C91A5E1F5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709997" y="2551696"/>
                <a:ext cx="102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9042" name="Freihand 39041">
                <a:extLst>
                  <a:ext uri="{FF2B5EF4-FFF2-40B4-BE49-F238E27FC236}">
                    <a16:creationId xmlns:a16="http://schemas.microsoft.com/office/drawing/2014/main" id="{55AC5EC8-CF23-422C-BEBC-E0F62F1FC8FD}"/>
                  </a:ext>
                </a:extLst>
              </p14:cNvPr>
              <p14:cNvContentPartPr/>
              <p14:nvPr/>
            </p14:nvContentPartPr>
            <p14:xfrm>
              <a:off x="10728357" y="2600296"/>
              <a:ext cx="90000" cy="13680"/>
            </p14:xfrm>
          </p:contentPart>
        </mc:Choice>
        <mc:Fallback xmlns="">
          <p:pic>
            <p:nvPicPr>
              <p:cNvPr id="39042" name="Freihand 39041">
                <a:extLst>
                  <a:ext uri="{FF2B5EF4-FFF2-40B4-BE49-F238E27FC236}">
                    <a16:creationId xmlns:a16="http://schemas.microsoft.com/office/drawing/2014/main" id="{55AC5EC8-CF23-422C-BEBC-E0F62F1FC8F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719357" y="2591296"/>
                <a:ext cx="107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9043" name="Freihand 39042">
                <a:extLst>
                  <a:ext uri="{FF2B5EF4-FFF2-40B4-BE49-F238E27FC236}">
                    <a16:creationId xmlns:a16="http://schemas.microsoft.com/office/drawing/2014/main" id="{D3F9D62C-A78B-400F-9A72-A9448EF5BD28}"/>
                  </a:ext>
                </a:extLst>
              </p14:cNvPr>
              <p14:cNvContentPartPr/>
              <p14:nvPr/>
            </p14:nvContentPartPr>
            <p14:xfrm>
              <a:off x="10740237" y="2662936"/>
              <a:ext cx="81720" cy="1080"/>
            </p14:xfrm>
          </p:contentPart>
        </mc:Choice>
        <mc:Fallback xmlns="">
          <p:pic>
            <p:nvPicPr>
              <p:cNvPr id="39043" name="Freihand 39042">
                <a:extLst>
                  <a:ext uri="{FF2B5EF4-FFF2-40B4-BE49-F238E27FC236}">
                    <a16:creationId xmlns:a16="http://schemas.microsoft.com/office/drawing/2014/main" id="{D3F9D62C-A78B-400F-9A72-A9448EF5BD2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731237" y="2653936"/>
                <a:ext cx="993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9044" name="Freihand 39043">
                <a:extLst>
                  <a:ext uri="{FF2B5EF4-FFF2-40B4-BE49-F238E27FC236}">
                    <a16:creationId xmlns:a16="http://schemas.microsoft.com/office/drawing/2014/main" id="{24481F38-8656-4D29-AB60-DC80345D0519}"/>
                  </a:ext>
                </a:extLst>
              </p14:cNvPr>
              <p14:cNvContentPartPr/>
              <p14:nvPr/>
            </p14:nvContentPartPr>
            <p14:xfrm>
              <a:off x="10897197" y="2534056"/>
              <a:ext cx="20160" cy="63360"/>
            </p14:xfrm>
          </p:contentPart>
        </mc:Choice>
        <mc:Fallback xmlns="">
          <p:pic>
            <p:nvPicPr>
              <p:cNvPr id="39044" name="Freihand 39043">
                <a:extLst>
                  <a:ext uri="{FF2B5EF4-FFF2-40B4-BE49-F238E27FC236}">
                    <a16:creationId xmlns:a16="http://schemas.microsoft.com/office/drawing/2014/main" id="{24481F38-8656-4D29-AB60-DC80345D051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888557" y="2525056"/>
                <a:ext cx="37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9045" name="Freihand 39044">
                <a:extLst>
                  <a:ext uri="{FF2B5EF4-FFF2-40B4-BE49-F238E27FC236}">
                    <a16:creationId xmlns:a16="http://schemas.microsoft.com/office/drawing/2014/main" id="{F90AD5E5-69BA-4918-B170-E7DF829661C2}"/>
                  </a:ext>
                </a:extLst>
              </p14:cNvPr>
              <p14:cNvContentPartPr/>
              <p14:nvPr/>
            </p14:nvContentPartPr>
            <p14:xfrm>
              <a:off x="11047677" y="2480056"/>
              <a:ext cx="14400" cy="109080"/>
            </p14:xfrm>
          </p:contentPart>
        </mc:Choice>
        <mc:Fallback xmlns="">
          <p:pic>
            <p:nvPicPr>
              <p:cNvPr id="39045" name="Freihand 39044">
                <a:extLst>
                  <a:ext uri="{FF2B5EF4-FFF2-40B4-BE49-F238E27FC236}">
                    <a16:creationId xmlns:a16="http://schemas.microsoft.com/office/drawing/2014/main" id="{F90AD5E5-69BA-4918-B170-E7DF829661C2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039037" y="2471056"/>
                <a:ext cx="32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9046" name="Freihand 39045">
                <a:extLst>
                  <a:ext uri="{FF2B5EF4-FFF2-40B4-BE49-F238E27FC236}">
                    <a16:creationId xmlns:a16="http://schemas.microsoft.com/office/drawing/2014/main" id="{EF15AC00-0563-491F-B61F-BA2044E56C54}"/>
                  </a:ext>
                </a:extLst>
              </p14:cNvPr>
              <p14:cNvContentPartPr/>
              <p14:nvPr/>
            </p14:nvContentPartPr>
            <p14:xfrm>
              <a:off x="10977837" y="2416336"/>
              <a:ext cx="126360" cy="66960"/>
            </p14:xfrm>
          </p:contentPart>
        </mc:Choice>
        <mc:Fallback xmlns="">
          <p:pic>
            <p:nvPicPr>
              <p:cNvPr id="39046" name="Freihand 39045">
                <a:extLst>
                  <a:ext uri="{FF2B5EF4-FFF2-40B4-BE49-F238E27FC236}">
                    <a16:creationId xmlns:a16="http://schemas.microsoft.com/office/drawing/2014/main" id="{EF15AC00-0563-491F-B61F-BA2044E56C5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968837" y="2407336"/>
                <a:ext cx="1440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9047" name="Freihand 39046">
                <a:extLst>
                  <a:ext uri="{FF2B5EF4-FFF2-40B4-BE49-F238E27FC236}">
                    <a16:creationId xmlns:a16="http://schemas.microsoft.com/office/drawing/2014/main" id="{360C5B25-08F4-429A-BF7B-270A6ED0FF91}"/>
                  </a:ext>
                </a:extLst>
              </p14:cNvPr>
              <p14:cNvContentPartPr/>
              <p14:nvPr/>
            </p14:nvContentPartPr>
            <p14:xfrm>
              <a:off x="11109237" y="2500216"/>
              <a:ext cx="61200" cy="76320"/>
            </p14:xfrm>
          </p:contentPart>
        </mc:Choice>
        <mc:Fallback xmlns="">
          <p:pic>
            <p:nvPicPr>
              <p:cNvPr id="39047" name="Freihand 39046">
                <a:extLst>
                  <a:ext uri="{FF2B5EF4-FFF2-40B4-BE49-F238E27FC236}">
                    <a16:creationId xmlns:a16="http://schemas.microsoft.com/office/drawing/2014/main" id="{360C5B25-08F4-429A-BF7B-270A6ED0FF9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100237" y="2491576"/>
                <a:ext cx="78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9048" name="Freihand 39047">
                <a:extLst>
                  <a:ext uri="{FF2B5EF4-FFF2-40B4-BE49-F238E27FC236}">
                    <a16:creationId xmlns:a16="http://schemas.microsoft.com/office/drawing/2014/main" id="{2A35832A-DFFB-4B4A-BC1B-69215FD04D37}"/>
                  </a:ext>
                </a:extLst>
              </p14:cNvPr>
              <p14:cNvContentPartPr/>
              <p14:nvPr/>
            </p14:nvContentPartPr>
            <p14:xfrm>
              <a:off x="11198877" y="2496976"/>
              <a:ext cx="149040" cy="50040"/>
            </p14:xfrm>
          </p:contentPart>
        </mc:Choice>
        <mc:Fallback xmlns="">
          <p:pic>
            <p:nvPicPr>
              <p:cNvPr id="39048" name="Freihand 39047">
                <a:extLst>
                  <a:ext uri="{FF2B5EF4-FFF2-40B4-BE49-F238E27FC236}">
                    <a16:creationId xmlns:a16="http://schemas.microsoft.com/office/drawing/2014/main" id="{2A35832A-DFFB-4B4A-BC1B-69215FD04D3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190237" y="2487976"/>
                <a:ext cx="1666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9049" name="Freihand 39048">
                <a:extLst>
                  <a:ext uri="{FF2B5EF4-FFF2-40B4-BE49-F238E27FC236}">
                    <a16:creationId xmlns:a16="http://schemas.microsoft.com/office/drawing/2014/main" id="{D7AED998-A7D4-46AE-A6BE-AC8A692FDEB2}"/>
                  </a:ext>
                </a:extLst>
              </p14:cNvPr>
              <p14:cNvContentPartPr/>
              <p14:nvPr/>
            </p14:nvContentPartPr>
            <p14:xfrm>
              <a:off x="11396157" y="2438656"/>
              <a:ext cx="193680" cy="148680"/>
            </p14:xfrm>
          </p:contentPart>
        </mc:Choice>
        <mc:Fallback xmlns="">
          <p:pic>
            <p:nvPicPr>
              <p:cNvPr id="39049" name="Freihand 39048">
                <a:extLst>
                  <a:ext uri="{FF2B5EF4-FFF2-40B4-BE49-F238E27FC236}">
                    <a16:creationId xmlns:a16="http://schemas.microsoft.com/office/drawing/2014/main" id="{D7AED998-A7D4-46AE-A6BE-AC8A692FDEB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387517" y="2429656"/>
                <a:ext cx="211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9050" name="Freihand 39049">
                <a:extLst>
                  <a:ext uri="{FF2B5EF4-FFF2-40B4-BE49-F238E27FC236}">
                    <a16:creationId xmlns:a16="http://schemas.microsoft.com/office/drawing/2014/main" id="{DFD10626-4351-4929-AA47-1228A7EA3CA0}"/>
                  </a:ext>
                </a:extLst>
              </p14:cNvPr>
              <p14:cNvContentPartPr/>
              <p14:nvPr/>
            </p14:nvContentPartPr>
            <p14:xfrm>
              <a:off x="11603877" y="2466376"/>
              <a:ext cx="67680" cy="56880"/>
            </p14:xfrm>
          </p:contentPart>
        </mc:Choice>
        <mc:Fallback xmlns="">
          <p:pic>
            <p:nvPicPr>
              <p:cNvPr id="39050" name="Freihand 39049">
                <a:extLst>
                  <a:ext uri="{FF2B5EF4-FFF2-40B4-BE49-F238E27FC236}">
                    <a16:creationId xmlns:a16="http://schemas.microsoft.com/office/drawing/2014/main" id="{DFD10626-4351-4929-AA47-1228A7EA3CA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594877" y="2457736"/>
                <a:ext cx="85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9052" name="Freihand 39051">
                <a:extLst>
                  <a:ext uri="{FF2B5EF4-FFF2-40B4-BE49-F238E27FC236}">
                    <a16:creationId xmlns:a16="http://schemas.microsoft.com/office/drawing/2014/main" id="{F6FE89EA-F8D3-4F90-AE36-2030F531D2E1}"/>
                  </a:ext>
                </a:extLst>
              </p14:cNvPr>
              <p14:cNvContentPartPr/>
              <p14:nvPr/>
            </p14:nvContentPartPr>
            <p14:xfrm>
              <a:off x="10967757" y="2698216"/>
              <a:ext cx="88200" cy="212400"/>
            </p14:xfrm>
          </p:contentPart>
        </mc:Choice>
        <mc:Fallback xmlns="">
          <p:pic>
            <p:nvPicPr>
              <p:cNvPr id="39052" name="Freihand 39051">
                <a:extLst>
                  <a:ext uri="{FF2B5EF4-FFF2-40B4-BE49-F238E27FC236}">
                    <a16:creationId xmlns:a16="http://schemas.microsoft.com/office/drawing/2014/main" id="{F6FE89EA-F8D3-4F90-AE36-2030F531D2E1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958757" y="2689216"/>
                <a:ext cx="105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9053" name="Freihand 39052">
                <a:extLst>
                  <a:ext uri="{FF2B5EF4-FFF2-40B4-BE49-F238E27FC236}">
                    <a16:creationId xmlns:a16="http://schemas.microsoft.com/office/drawing/2014/main" id="{5419AB01-8681-4D71-957C-82301A2C754F}"/>
                  </a:ext>
                </a:extLst>
              </p14:cNvPr>
              <p14:cNvContentPartPr/>
              <p14:nvPr/>
            </p14:nvContentPartPr>
            <p14:xfrm>
              <a:off x="11072157" y="2782456"/>
              <a:ext cx="231120" cy="52200"/>
            </p14:xfrm>
          </p:contentPart>
        </mc:Choice>
        <mc:Fallback xmlns="">
          <p:pic>
            <p:nvPicPr>
              <p:cNvPr id="39053" name="Freihand 39052">
                <a:extLst>
                  <a:ext uri="{FF2B5EF4-FFF2-40B4-BE49-F238E27FC236}">
                    <a16:creationId xmlns:a16="http://schemas.microsoft.com/office/drawing/2014/main" id="{5419AB01-8681-4D71-957C-82301A2C754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063157" y="2773456"/>
                <a:ext cx="248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9054" name="Freihand 39053">
                <a:extLst>
                  <a:ext uri="{FF2B5EF4-FFF2-40B4-BE49-F238E27FC236}">
                    <a16:creationId xmlns:a16="http://schemas.microsoft.com/office/drawing/2014/main" id="{F5A0D239-924A-49FF-A9FB-67306B0A0423}"/>
                  </a:ext>
                </a:extLst>
              </p14:cNvPr>
              <p14:cNvContentPartPr/>
              <p14:nvPr/>
            </p14:nvContentPartPr>
            <p14:xfrm>
              <a:off x="11396157" y="2699296"/>
              <a:ext cx="108720" cy="122040"/>
            </p14:xfrm>
          </p:contentPart>
        </mc:Choice>
        <mc:Fallback xmlns="">
          <p:pic>
            <p:nvPicPr>
              <p:cNvPr id="39054" name="Freihand 39053">
                <a:extLst>
                  <a:ext uri="{FF2B5EF4-FFF2-40B4-BE49-F238E27FC236}">
                    <a16:creationId xmlns:a16="http://schemas.microsoft.com/office/drawing/2014/main" id="{F5A0D239-924A-49FF-A9FB-67306B0A042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387517" y="2690656"/>
                <a:ext cx="126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9055" name="Freihand 39054">
                <a:extLst>
                  <a:ext uri="{FF2B5EF4-FFF2-40B4-BE49-F238E27FC236}">
                    <a16:creationId xmlns:a16="http://schemas.microsoft.com/office/drawing/2014/main" id="{5E747665-75E7-4596-A9C4-7D6735BC0B98}"/>
                  </a:ext>
                </a:extLst>
              </p14:cNvPr>
              <p14:cNvContentPartPr/>
              <p14:nvPr/>
            </p14:nvContentPartPr>
            <p14:xfrm>
              <a:off x="11629437" y="2728096"/>
              <a:ext cx="96120" cy="10440"/>
            </p14:xfrm>
          </p:contentPart>
        </mc:Choice>
        <mc:Fallback xmlns="">
          <p:pic>
            <p:nvPicPr>
              <p:cNvPr id="39055" name="Freihand 39054">
                <a:extLst>
                  <a:ext uri="{FF2B5EF4-FFF2-40B4-BE49-F238E27FC236}">
                    <a16:creationId xmlns:a16="http://schemas.microsoft.com/office/drawing/2014/main" id="{5E747665-75E7-4596-A9C4-7D6735BC0B9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620437" y="2719456"/>
                <a:ext cx="113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9057" name="Freihand 39056">
                <a:extLst>
                  <a:ext uri="{FF2B5EF4-FFF2-40B4-BE49-F238E27FC236}">
                    <a16:creationId xmlns:a16="http://schemas.microsoft.com/office/drawing/2014/main" id="{A811BAB9-71A7-43D6-B107-3126AA59E1C8}"/>
                  </a:ext>
                </a:extLst>
              </p14:cNvPr>
              <p14:cNvContentPartPr/>
              <p14:nvPr/>
            </p14:nvContentPartPr>
            <p14:xfrm>
              <a:off x="11594157" y="2659336"/>
              <a:ext cx="8280" cy="6480"/>
            </p14:xfrm>
          </p:contentPart>
        </mc:Choice>
        <mc:Fallback xmlns="">
          <p:pic>
            <p:nvPicPr>
              <p:cNvPr id="39057" name="Freihand 39056">
                <a:extLst>
                  <a:ext uri="{FF2B5EF4-FFF2-40B4-BE49-F238E27FC236}">
                    <a16:creationId xmlns:a16="http://schemas.microsoft.com/office/drawing/2014/main" id="{A811BAB9-71A7-43D6-B107-3126AA59E1C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1585517" y="2650336"/>
                <a:ext cx="25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9058" name="Freihand 39057">
                <a:extLst>
                  <a:ext uri="{FF2B5EF4-FFF2-40B4-BE49-F238E27FC236}">
                    <a16:creationId xmlns:a16="http://schemas.microsoft.com/office/drawing/2014/main" id="{606404C8-F44A-40C3-8049-190036CCA5F7}"/>
                  </a:ext>
                </a:extLst>
              </p14:cNvPr>
              <p14:cNvContentPartPr/>
              <p14:nvPr/>
            </p14:nvContentPartPr>
            <p14:xfrm>
              <a:off x="11629437" y="2651416"/>
              <a:ext cx="18360" cy="172800"/>
            </p14:xfrm>
          </p:contentPart>
        </mc:Choice>
        <mc:Fallback xmlns="">
          <p:pic>
            <p:nvPicPr>
              <p:cNvPr id="39058" name="Freihand 39057">
                <a:extLst>
                  <a:ext uri="{FF2B5EF4-FFF2-40B4-BE49-F238E27FC236}">
                    <a16:creationId xmlns:a16="http://schemas.microsoft.com/office/drawing/2014/main" id="{606404C8-F44A-40C3-8049-190036CCA5F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620437" y="2642416"/>
                <a:ext cx="36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9059" name="Freihand 39058">
                <a:extLst>
                  <a:ext uri="{FF2B5EF4-FFF2-40B4-BE49-F238E27FC236}">
                    <a16:creationId xmlns:a16="http://schemas.microsoft.com/office/drawing/2014/main" id="{CB1B3774-E9A7-4B09-8C4A-8AD5713DED86}"/>
                  </a:ext>
                </a:extLst>
              </p14:cNvPr>
              <p14:cNvContentPartPr/>
              <p14:nvPr/>
            </p14:nvContentPartPr>
            <p14:xfrm>
              <a:off x="11577957" y="2725936"/>
              <a:ext cx="108000" cy="16560"/>
            </p14:xfrm>
          </p:contentPart>
        </mc:Choice>
        <mc:Fallback xmlns="">
          <p:pic>
            <p:nvPicPr>
              <p:cNvPr id="39059" name="Freihand 39058">
                <a:extLst>
                  <a:ext uri="{FF2B5EF4-FFF2-40B4-BE49-F238E27FC236}">
                    <a16:creationId xmlns:a16="http://schemas.microsoft.com/office/drawing/2014/main" id="{CB1B3774-E9A7-4B09-8C4A-8AD5713DED8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1569317" y="2717296"/>
                <a:ext cx="125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9060" name="Freihand 39059">
                <a:extLst>
                  <a:ext uri="{FF2B5EF4-FFF2-40B4-BE49-F238E27FC236}">
                    <a16:creationId xmlns:a16="http://schemas.microsoft.com/office/drawing/2014/main" id="{7E7EA5EB-8053-4FFD-A770-CA2DA24C3645}"/>
                  </a:ext>
                </a:extLst>
              </p14:cNvPr>
              <p14:cNvContentPartPr/>
              <p14:nvPr/>
            </p14:nvContentPartPr>
            <p14:xfrm>
              <a:off x="11789637" y="2675536"/>
              <a:ext cx="12960" cy="11160"/>
            </p14:xfrm>
          </p:contentPart>
        </mc:Choice>
        <mc:Fallback xmlns="">
          <p:pic>
            <p:nvPicPr>
              <p:cNvPr id="39060" name="Freihand 39059">
                <a:extLst>
                  <a:ext uri="{FF2B5EF4-FFF2-40B4-BE49-F238E27FC236}">
                    <a16:creationId xmlns:a16="http://schemas.microsoft.com/office/drawing/2014/main" id="{7E7EA5EB-8053-4FFD-A770-CA2DA24C3645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780997" y="2666896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9061" name="Freihand 39060">
                <a:extLst>
                  <a:ext uri="{FF2B5EF4-FFF2-40B4-BE49-F238E27FC236}">
                    <a16:creationId xmlns:a16="http://schemas.microsoft.com/office/drawing/2014/main" id="{75A914CA-F50E-41AA-9FDD-440B565B727A}"/>
                  </a:ext>
                </a:extLst>
              </p14:cNvPr>
              <p14:cNvContentPartPr/>
              <p14:nvPr/>
            </p14:nvContentPartPr>
            <p14:xfrm>
              <a:off x="11694957" y="2729896"/>
              <a:ext cx="93240" cy="84600"/>
            </p14:xfrm>
          </p:contentPart>
        </mc:Choice>
        <mc:Fallback xmlns="">
          <p:pic>
            <p:nvPicPr>
              <p:cNvPr id="39061" name="Freihand 39060">
                <a:extLst>
                  <a:ext uri="{FF2B5EF4-FFF2-40B4-BE49-F238E27FC236}">
                    <a16:creationId xmlns:a16="http://schemas.microsoft.com/office/drawing/2014/main" id="{75A914CA-F50E-41AA-9FDD-440B565B727A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1685957" y="2720896"/>
                <a:ext cx="110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9062" name="Freihand 39061">
                <a:extLst>
                  <a:ext uri="{FF2B5EF4-FFF2-40B4-BE49-F238E27FC236}">
                    <a16:creationId xmlns:a16="http://schemas.microsoft.com/office/drawing/2014/main" id="{0E07B999-DD89-46A9-82D6-E5F4EC0DF5F5}"/>
                  </a:ext>
                </a:extLst>
              </p14:cNvPr>
              <p14:cNvContentPartPr/>
              <p14:nvPr/>
            </p14:nvContentPartPr>
            <p14:xfrm>
              <a:off x="11836437" y="2678776"/>
              <a:ext cx="23760" cy="113400"/>
            </p14:xfrm>
          </p:contentPart>
        </mc:Choice>
        <mc:Fallback xmlns="">
          <p:pic>
            <p:nvPicPr>
              <p:cNvPr id="39062" name="Freihand 39061">
                <a:extLst>
                  <a:ext uri="{FF2B5EF4-FFF2-40B4-BE49-F238E27FC236}">
                    <a16:creationId xmlns:a16="http://schemas.microsoft.com/office/drawing/2014/main" id="{0E07B999-DD89-46A9-82D6-E5F4EC0DF5F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1827797" y="2670136"/>
                <a:ext cx="41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9063" name="Freihand 39062">
                <a:extLst>
                  <a:ext uri="{FF2B5EF4-FFF2-40B4-BE49-F238E27FC236}">
                    <a16:creationId xmlns:a16="http://schemas.microsoft.com/office/drawing/2014/main" id="{DAF16CC9-D63E-4F21-910F-35D449496AA6}"/>
                  </a:ext>
                </a:extLst>
              </p14:cNvPr>
              <p14:cNvContentPartPr/>
              <p14:nvPr/>
            </p14:nvContentPartPr>
            <p14:xfrm>
              <a:off x="11845077" y="2664736"/>
              <a:ext cx="120600" cy="41040"/>
            </p14:xfrm>
          </p:contentPart>
        </mc:Choice>
        <mc:Fallback xmlns="">
          <p:pic>
            <p:nvPicPr>
              <p:cNvPr id="39063" name="Freihand 39062">
                <a:extLst>
                  <a:ext uri="{FF2B5EF4-FFF2-40B4-BE49-F238E27FC236}">
                    <a16:creationId xmlns:a16="http://schemas.microsoft.com/office/drawing/2014/main" id="{DAF16CC9-D63E-4F21-910F-35D449496AA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1836437" y="2656096"/>
                <a:ext cx="138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9064" name="Freihand 39063">
                <a:extLst>
                  <a:ext uri="{FF2B5EF4-FFF2-40B4-BE49-F238E27FC236}">
                    <a16:creationId xmlns:a16="http://schemas.microsoft.com/office/drawing/2014/main" id="{2B37B4AA-E4C3-47CD-994B-9E4C8AADBCE7}"/>
                  </a:ext>
                </a:extLst>
              </p14:cNvPr>
              <p14:cNvContentPartPr/>
              <p14:nvPr/>
            </p14:nvContentPartPr>
            <p14:xfrm>
              <a:off x="11839677" y="2783176"/>
              <a:ext cx="77760" cy="6480"/>
            </p14:xfrm>
          </p:contentPart>
        </mc:Choice>
        <mc:Fallback xmlns="">
          <p:pic>
            <p:nvPicPr>
              <p:cNvPr id="39064" name="Freihand 39063">
                <a:extLst>
                  <a:ext uri="{FF2B5EF4-FFF2-40B4-BE49-F238E27FC236}">
                    <a16:creationId xmlns:a16="http://schemas.microsoft.com/office/drawing/2014/main" id="{2B37B4AA-E4C3-47CD-994B-9E4C8AADBCE7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831037" y="2774536"/>
                <a:ext cx="95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9078" name="Freihand 39077">
                <a:extLst>
                  <a:ext uri="{FF2B5EF4-FFF2-40B4-BE49-F238E27FC236}">
                    <a16:creationId xmlns:a16="http://schemas.microsoft.com/office/drawing/2014/main" id="{5BB3EBC6-869C-4384-B729-C2D21633AAD1}"/>
                  </a:ext>
                </a:extLst>
              </p14:cNvPr>
              <p14:cNvContentPartPr/>
              <p14:nvPr/>
            </p14:nvContentPartPr>
            <p14:xfrm>
              <a:off x="10575357" y="3090256"/>
              <a:ext cx="78120" cy="82080"/>
            </p14:xfrm>
          </p:contentPart>
        </mc:Choice>
        <mc:Fallback xmlns="">
          <p:pic>
            <p:nvPicPr>
              <p:cNvPr id="39078" name="Freihand 39077">
                <a:extLst>
                  <a:ext uri="{FF2B5EF4-FFF2-40B4-BE49-F238E27FC236}">
                    <a16:creationId xmlns:a16="http://schemas.microsoft.com/office/drawing/2014/main" id="{5BB3EBC6-869C-4384-B729-C2D21633AAD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566357" y="3081256"/>
                <a:ext cx="95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9079" name="Freihand 39078">
                <a:extLst>
                  <a:ext uri="{FF2B5EF4-FFF2-40B4-BE49-F238E27FC236}">
                    <a16:creationId xmlns:a16="http://schemas.microsoft.com/office/drawing/2014/main" id="{A53CCA8D-44F9-4814-B1EF-450CB294DBFC}"/>
                  </a:ext>
                </a:extLst>
              </p14:cNvPr>
              <p14:cNvContentPartPr/>
              <p14:nvPr/>
            </p14:nvContentPartPr>
            <p14:xfrm>
              <a:off x="10621797" y="3089536"/>
              <a:ext cx="41400" cy="158040"/>
            </p14:xfrm>
          </p:contentPart>
        </mc:Choice>
        <mc:Fallback xmlns="">
          <p:pic>
            <p:nvPicPr>
              <p:cNvPr id="39079" name="Freihand 39078">
                <a:extLst>
                  <a:ext uri="{FF2B5EF4-FFF2-40B4-BE49-F238E27FC236}">
                    <a16:creationId xmlns:a16="http://schemas.microsoft.com/office/drawing/2014/main" id="{A53CCA8D-44F9-4814-B1EF-450CB294DBF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613157" y="3080536"/>
                <a:ext cx="59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9080" name="Freihand 39079">
                <a:extLst>
                  <a:ext uri="{FF2B5EF4-FFF2-40B4-BE49-F238E27FC236}">
                    <a16:creationId xmlns:a16="http://schemas.microsoft.com/office/drawing/2014/main" id="{684A5FF4-E21C-4DF2-B41B-44F9B1C30C05}"/>
                  </a:ext>
                </a:extLst>
              </p14:cNvPr>
              <p14:cNvContentPartPr/>
              <p14:nvPr/>
            </p14:nvContentPartPr>
            <p14:xfrm>
              <a:off x="10671477" y="3148576"/>
              <a:ext cx="15480" cy="84600"/>
            </p14:xfrm>
          </p:contentPart>
        </mc:Choice>
        <mc:Fallback xmlns="">
          <p:pic>
            <p:nvPicPr>
              <p:cNvPr id="39080" name="Freihand 39079">
                <a:extLst>
                  <a:ext uri="{FF2B5EF4-FFF2-40B4-BE49-F238E27FC236}">
                    <a16:creationId xmlns:a16="http://schemas.microsoft.com/office/drawing/2014/main" id="{684A5FF4-E21C-4DF2-B41B-44F9B1C30C0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662477" y="3139576"/>
                <a:ext cx="33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9081" name="Freihand 39080">
                <a:extLst>
                  <a:ext uri="{FF2B5EF4-FFF2-40B4-BE49-F238E27FC236}">
                    <a16:creationId xmlns:a16="http://schemas.microsoft.com/office/drawing/2014/main" id="{02E8E6A5-E3D8-4264-B751-D2E624F69EAC}"/>
                  </a:ext>
                </a:extLst>
              </p14:cNvPr>
              <p14:cNvContentPartPr/>
              <p14:nvPr/>
            </p14:nvContentPartPr>
            <p14:xfrm>
              <a:off x="10670757" y="3135976"/>
              <a:ext cx="57960" cy="101880"/>
            </p14:xfrm>
          </p:contentPart>
        </mc:Choice>
        <mc:Fallback xmlns="">
          <p:pic>
            <p:nvPicPr>
              <p:cNvPr id="39081" name="Freihand 39080">
                <a:extLst>
                  <a:ext uri="{FF2B5EF4-FFF2-40B4-BE49-F238E27FC236}">
                    <a16:creationId xmlns:a16="http://schemas.microsoft.com/office/drawing/2014/main" id="{02E8E6A5-E3D8-4264-B751-D2E624F69EA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662117" y="3127336"/>
                <a:ext cx="756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9082" name="Freihand 39081">
                <a:extLst>
                  <a:ext uri="{FF2B5EF4-FFF2-40B4-BE49-F238E27FC236}">
                    <a16:creationId xmlns:a16="http://schemas.microsoft.com/office/drawing/2014/main" id="{B6121FDB-51C0-4109-A3A8-D2CDC189DB4B}"/>
                  </a:ext>
                </a:extLst>
              </p14:cNvPr>
              <p14:cNvContentPartPr/>
              <p14:nvPr/>
            </p14:nvContentPartPr>
            <p14:xfrm>
              <a:off x="10740597" y="3089176"/>
              <a:ext cx="39240" cy="154440"/>
            </p14:xfrm>
          </p:contentPart>
        </mc:Choice>
        <mc:Fallback xmlns="">
          <p:pic>
            <p:nvPicPr>
              <p:cNvPr id="39082" name="Freihand 39081">
                <a:extLst>
                  <a:ext uri="{FF2B5EF4-FFF2-40B4-BE49-F238E27FC236}">
                    <a16:creationId xmlns:a16="http://schemas.microsoft.com/office/drawing/2014/main" id="{B6121FDB-51C0-4109-A3A8-D2CDC189DB4B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731957" y="3080176"/>
                <a:ext cx="56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9083" name="Freihand 39082">
                <a:extLst>
                  <a:ext uri="{FF2B5EF4-FFF2-40B4-BE49-F238E27FC236}">
                    <a16:creationId xmlns:a16="http://schemas.microsoft.com/office/drawing/2014/main" id="{FF6C8D18-5F86-4D27-A38B-57C7F2FF95B1}"/>
                  </a:ext>
                </a:extLst>
              </p14:cNvPr>
              <p14:cNvContentPartPr/>
              <p14:nvPr/>
            </p14:nvContentPartPr>
            <p14:xfrm>
              <a:off x="10793517" y="3101776"/>
              <a:ext cx="82440" cy="135000"/>
            </p14:xfrm>
          </p:contentPart>
        </mc:Choice>
        <mc:Fallback xmlns="">
          <p:pic>
            <p:nvPicPr>
              <p:cNvPr id="39083" name="Freihand 39082">
                <a:extLst>
                  <a:ext uri="{FF2B5EF4-FFF2-40B4-BE49-F238E27FC236}">
                    <a16:creationId xmlns:a16="http://schemas.microsoft.com/office/drawing/2014/main" id="{FF6C8D18-5F86-4D27-A38B-57C7F2FF95B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784517" y="3092776"/>
                <a:ext cx="100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9084" name="Freihand 39083">
                <a:extLst>
                  <a:ext uri="{FF2B5EF4-FFF2-40B4-BE49-F238E27FC236}">
                    <a16:creationId xmlns:a16="http://schemas.microsoft.com/office/drawing/2014/main" id="{60586D10-54D0-42B6-A692-E831B4EA064A}"/>
                  </a:ext>
                </a:extLst>
              </p14:cNvPr>
              <p14:cNvContentPartPr/>
              <p14:nvPr/>
            </p14:nvContentPartPr>
            <p14:xfrm>
              <a:off x="10943277" y="3092056"/>
              <a:ext cx="11520" cy="84240"/>
            </p14:xfrm>
          </p:contentPart>
        </mc:Choice>
        <mc:Fallback xmlns="">
          <p:pic>
            <p:nvPicPr>
              <p:cNvPr id="39084" name="Freihand 39083">
                <a:extLst>
                  <a:ext uri="{FF2B5EF4-FFF2-40B4-BE49-F238E27FC236}">
                    <a16:creationId xmlns:a16="http://schemas.microsoft.com/office/drawing/2014/main" id="{60586D10-54D0-42B6-A692-E831B4EA064A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934637" y="3083416"/>
                <a:ext cx="29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9085" name="Freihand 39084">
                <a:extLst>
                  <a:ext uri="{FF2B5EF4-FFF2-40B4-BE49-F238E27FC236}">
                    <a16:creationId xmlns:a16="http://schemas.microsoft.com/office/drawing/2014/main" id="{A0F7012C-2147-4213-9C3F-C21C41F7708E}"/>
                  </a:ext>
                </a:extLst>
              </p14:cNvPr>
              <p14:cNvContentPartPr/>
              <p14:nvPr/>
            </p14:nvContentPartPr>
            <p14:xfrm>
              <a:off x="11026077" y="3019336"/>
              <a:ext cx="92880" cy="143280"/>
            </p14:xfrm>
          </p:contentPart>
        </mc:Choice>
        <mc:Fallback xmlns="">
          <p:pic>
            <p:nvPicPr>
              <p:cNvPr id="39085" name="Freihand 39084">
                <a:extLst>
                  <a:ext uri="{FF2B5EF4-FFF2-40B4-BE49-F238E27FC236}">
                    <a16:creationId xmlns:a16="http://schemas.microsoft.com/office/drawing/2014/main" id="{A0F7012C-2147-4213-9C3F-C21C41F7708E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1017077" y="3010336"/>
                <a:ext cx="110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9086" name="Freihand 39085">
                <a:extLst>
                  <a:ext uri="{FF2B5EF4-FFF2-40B4-BE49-F238E27FC236}">
                    <a16:creationId xmlns:a16="http://schemas.microsoft.com/office/drawing/2014/main" id="{66BAB6A1-CF81-4ECF-BD72-304B110A9BC0}"/>
                  </a:ext>
                </a:extLst>
              </p14:cNvPr>
              <p14:cNvContentPartPr/>
              <p14:nvPr/>
            </p14:nvContentPartPr>
            <p14:xfrm>
              <a:off x="11117517" y="3063256"/>
              <a:ext cx="104760" cy="81720"/>
            </p14:xfrm>
          </p:contentPart>
        </mc:Choice>
        <mc:Fallback xmlns="">
          <p:pic>
            <p:nvPicPr>
              <p:cNvPr id="39086" name="Freihand 39085">
                <a:extLst>
                  <a:ext uri="{FF2B5EF4-FFF2-40B4-BE49-F238E27FC236}">
                    <a16:creationId xmlns:a16="http://schemas.microsoft.com/office/drawing/2014/main" id="{66BAB6A1-CF81-4ECF-BD72-304B110A9BC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1108877" y="3054616"/>
                <a:ext cx="1224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9087" name="Freihand 39086">
                <a:extLst>
                  <a:ext uri="{FF2B5EF4-FFF2-40B4-BE49-F238E27FC236}">
                    <a16:creationId xmlns:a16="http://schemas.microsoft.com/office/drawing/2014/main" id="{869A1C23-789A-45EB-B707-189D0131E805}"/>
                  </a:ext>
                </a:extLst>
              </p14:cNvPr>
              <p14:cNvContentPartPr/>
              <p14:nvPr/>
            </p14:nvContentPartPr>
            <p14:xfrm>
              <a:off x="11253597" y="2977216"/>
              <a:ext cx="31320" cy="153000"/>
            </p14:xfrm>
          </p:contentPart>
        </mc:Choice>
        <mc:Fallback xmlns="">
          <p:pic>
            <p:nvPicPr>
              <p:cNvPr id="39087" name="Freihand 39086">
                <a:extLst>
                  <a:ext uri="{FF2B5EF4-FFF2-40B4-BE49-F238E27FC236}">
                    <a16:creationId xmlns:a16="http://schemas.microsoft.com/office/drawing/2014/main" id="{869A1C23-789A-45EB-B707-189D0131E805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244957" y="2968576"/>
                <a:ext cx="48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9088" name="Freihand 39087">
                <a:extLst>
                  <a:ext uri="{FF2B5EF4-FFF2-40B4-BE49-F238E27FC236}">
                    <a16:creationId xmlns:a16="http://schemas.microsoft.com/office/drawing/2014/main" id="{610F1ADC-6426-49DF-AE24-62A6915E540C}"/>
                  </a:ext>
                </a:extLst>
              </p14:cNvPr>
              <p14:cNvContentPartPr/>
              <p14:nvPr/>
            </p14:nvContentPartPr>
            <p14:xfrm>
              <a:off x="11292117" y="3058936"/>
              <a:ext cx="176760" cy="76320"/>
            </p14:xfrm>
          </p:contentPart>
        </mc:Choice>
        <mc:Fallback xmlns="">
          <p:pic>
            <p:nvPicPr>
              <p:cNvPr id="39088" name="Freihand 39087">
                <a:extLst>
                  <a:ext uri="{FF2B5EF4-FFF2-40B4-BE49-F238E27FC236}">
                    <a16:creationId xmlns:a16="http://schemas.microsoft.com/office/drawing/2014/main" id="{610F1ADC-6426-49DF-AE24-62A6915E540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1283117" y="3049936"/>
                <a:ext cx="194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9089" name="Freihand 39088">
                <a:extLst>
                  <a:ext uri="{FF2B5EF4-FFF2-40B4-BE49-F238E27FC236}">
                    <a16:creationId xmlns:a16="http://schemas.microsoft.com/office/drawing/2014/main" id="{81662015-E416-4C5D-990F-3650F667CA55}"/>
                  </a:ext>
                </a:extLst>
              </p14:cNvPr>
              <p14:cNvContentPartPr/>
              <p14:nvPr/>
            </p14:nvContentPartPr>
            <p14:xfrm>
              <a:off x="11453037" y="3046696"/>
              <a:ext cx="99360" cy="196560"/>
            </p14:xfrm>
          </p:contentPart>
        </mc:Choice>
        <mc:Fallback xmlns="">
          <p:pic>
            <p:nvPicPr>
              <p:cNvPr id="39089" name="Freihand 39088">
                <a:extLst>
                  <a:ext uri="{FF2B5EF4-FFF2-40B4-BE49-F238E27FC236}">
                    <a16:creationId xmlns:a16="http://schemas.microsoft.com/office/drawing/2014/main" id="{81662015-E416-4C5D-990F-3650F667CA55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1444397" y="3037696"/>
                <a:ext cx="1170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9091" name="Freihand 39090">
                <a:extLst>
                  <a:ext uri="{FF2B5EF4-FFF2-40B4-BE49-F238E27FC236}">
                    <a16:creationId xmlns:a16="http://schemas.microsoft.com/office/drawing/2014/main" id="{4AFAEEEB-8BD6-424B-A487-36DB1C782DE6}"/>
                  </a:ext>
                </a:extLst>
              </p14:cNvPr>
              <p14:cNvContentPartPr/>
              <p14:nvPr/>
            </p14:nvContentPartPr>
            <p14:xfrm>
              <a:off x="11660397" y="2946976"/>
              <a:ext cx="57960" cy="199800"/>
            </p14:xfrm>
          </p:contentPart>
        </mc:Choice>
        <mc:Fallback xmlns="">
          <p:pic>
            <p:nvPicPr>
              <p:cNvPr id="39091" name="Freihand 39090">
                <a:extLst>
                  <a:ext uri="{FF2B5EF4-FFF2-40B4-BE49-F238E27FC236}">
                    <a16:creationId xmlns:a16="http://schemas.microsoft.com/office/drawing/2014/main" id="{4AFAEEEB-8BD6-424B-A487-36DB1C782DE6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1651397" y="2937976"/>
                <a:ext cx="756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9092" name="Freihand 39091">
                <a:extLst>
                  <a:ext uri="{FF2B5EF4-FFF2-40B4-BE49-F238E27FC236}">
                    <a16:creationId xmlns:a16="http://schemas.microsoft.com/office/drawing/2014/main" id="{660B0F62-E099-40DD-AEBA-71A5B0045B71}"/>
                  </a:ext>
                </a:extLst>
              </p14:cNvPr>
              <p14:cNvContentPartPr/>
              <p14:nvPr/>
            </p14:nvContentPartPr>
            <p14:xfrm>
              <a:off x="11640597" y="3036976"/>
              <a:ext cx="86400" cy="41400"/>
            </p14:xfrm>
          </p:contentPart>
        </mc:Choice>
        <mc:Fallback xmlns="">
          <p:pic>
            <p:nvPicPr>
              <p:cNvPr id="39092" name="Freihand 39091">
                <a:extLst>
                  <a:ext uri="{FF2B5EF4-FFF2-40B4-BE49-F238E27FC236}">
                    <a16:creationId xmlns:a16="http://schemas.microsoft.com/office/drawing/2014/main" id="{660B0F62-E099-40DD-AEBA-71A5B0045B71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1631597" y="3028336"/>
                <a:ext cx="104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9093" name="Freihand 39092">
                <a:extLst>
                  <a:ext uri="{FF2B5EF4-FFF2-40B4-BE49-F238E27FC236}">
                    <a16:creationId xmlns:a16="http://schemas.microsoft.com/office/drawing/2014/main" id="{FFEB3161-944B-4662-B03B-784C663322DC}"/>
                  </a:ext>
                </a:extLst>
              </p14:cNvPr>
              <p14:cNvContentPartPr/>
              <p14:nvPr/>
            </p14:nvContentPartPr>
            <p14:xfrm>
              <a:off x="11734197" y="3003856"/>
              <a:ext cx="250560" cy="104400"/>
            </p14:xfrm>
          </p:contentPart>
        </mc:Choice>
        <mc:Fallback xmlns="">
          <p:pic>
            <p:nvPicPr>
              <p:cNvPr id="39093" name="Freihand 39092">
                <a:extLst>
                  <a:ext uri="{FF2B5EF4-FFF2-40B4-BE49-F238E27FC236}">
                    <a16:creationId xmlns:a16="http://schemas.microsoft.com/office/drawing/2014/main" id="{FFEB3161-944B-4662-B03B-784C663322D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1725557" y="2995216"/>
                <a:ext cx="268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9094" name="Freihand 39093">
                <a:extLst>
                  <a:ext uri="{FF2B5EF4-FFF2-40B4-BE49-F238E27FC236}">
                    <a16:creationId xmlns:a16="http://schemas.microsoft.com/office/drawing/2014/main" id="{557035F0-2163-4AC6-AA69-9DFD3F03E20E}"/>
                  </a:ext>
                </a:extLst>
              </p14:cNvPr>
              <p14:cNvContentPartPr/>
              <p14:nvPr/>
            </p14:nvContentPartPr>
            <p14:xfrm>
              <a:off x="11066397" y="3272416"/>
              <a:ext cx="126000" cy="182160"/>
            </p14:xfrm>
          </p:contentPart>
        </mc:Choice>
        <mc:Fallback xmlns="">
          <p:pic>
            <p:nvPicPr>
              <p:cNvPr id="39094" name="Freihand 39093">
                <a:extLst>
                  <a:ext uri="{FF2B5EF4-FFF2-40B4-BE49-F238E27FC236}">
                    <a16:creationId xmlns:a16="http://schemas.microsoft.com/office/drawing/2014/main" id="{557035F0-2163-4AC6-AA69-9DFD3F03E20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057397" y="3263776"/>
                <a:ext cx="143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9096" name="Freihand 39095">
                <a:extLst>
                  <a:ext uri="{FF2B5EF4-FFF2-40B4-BE49-F238E27FC236}">
                    <a16:creationId xmlns:a16="http://schemas.microsoft.com/office/drawing/2014/main" id="{A24154D1-9AA8-4493-A1B7-A9A7868D438D}"/>
                  </a:ext>
                </a:extLst>
              </p14:cNvPr>
              <p14:cNvContentPartPr/>
              <p14:nvPr/>
            </p14:nvContentPartPr>
            <p14:xfrm>
              <a:off x="11311557" y="3262696"/>
              <a:ext cx="96840" cy="128160"/>
            </p14:xfrm>
          </p:contentPart>
        </mc:Choice>
        <mc:Fallback xmlns="">
          <p:pic>
            <p:nvPicPr>
              <p:cNvPr id="39096" name="Freihand 39095">
                <a:extLst>
                  <a:ext uri="{FF2B5EF4-FFF2-40B4-BE49-F238E27FC236}">
                    <a16:creationId xmlns:a16="http://schemas.microsoft.com/office/drawing/2014/main" id="{A24154D1-9AA8-4493-A1B7-A9A7868D438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302917" y="3253696"/>
                <a:ext cx="1144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9097" name="Freihand 39096">
                <a:extLst>
                  <a:ext uri="{FF2B5EF4-FFF2-40B4-BE49-F238E27FC236}">
                    <a16:creationId xmlns:a16="http://schemas.microsoft.com/office/drawing/2014/main" id="{CCF4B5E7-F060-463B-8DE9-7F2B08CF489F}"/>
                  </a:ext>
                </a:extLst>
              </p14:cNvPr>
              <p14:cNvContentPartPr/>
              <p14:nvPr/>
            </p14:nvContentPartPr>
            <p14:xfrm>
              <a:off x="11422437" y="3305896"/>
              <a:ext cx="67320" cy="51120"/>
            </p14:xfrm>
          </p:contentPart>
        </mc:Choice>
        <mc:Fallback xmlns="">
          <p:pic>
            <p:nvPicPr>
              <p:cNvPr id="39097" name="Freihand 39096">
                <a:extLst>
                  <a:ext uri="{FF2B5EF4-FFF2-40B4-BE49-F238E27FC236}">
                    <a16:creationId xmlns:a16="http://schemas.microsoft.com/office/drawing/2014/main" id="{CCF4B5E7-F060-463B-8DE9-7F2B08CF489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413437" y="3296896"/>
                <a:ext cx="849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9098" name="Freihand 39097">
                <a:extLst>
                  <a:ext uri="{FF2B5EF4-FFF2-40B4-BE49-F238E27FC236}">
                    <a16:creationId xmlns:a16="http://schemas.microsoft.com/office/drawing/2014/main" id="{6217661B-2070-4744-80CD-78D86F5B788C}"/>
                  </a:ext>
                </a:extLst>
              </p14:cNvPr>
              <p14:cNvContentPartPr/>
              <p14:nvPr/>
            </p14:nvContentPartPr>
            <p14:xfrm>
              <a:off x="11622237" y="3255136"/>
              <a:ext cx="70560" cy="104760"/>
            </p14:xfrm>
          </p:contentPart>
        </mc:Choice>
        <mc:Fallback xmlns="">
          <p:pic>
            <p:nvPicPr>
              <p:cNvPr id="39098" name="Freihand 39097">
                <a:extLst>
                  <a:ext uri="{FF2B5EF4-FFF2-40B4-BE49-F238E27FC236}">
                    <a16:creationId xmlns:a16="http://schemas.microsoft.com/office/drawing/2014/main" id="{6217661B-2070-4744-80CD-78D86F5B788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1613597" y="3246136"/>
                <a:ext cx="88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9099" name="Freihand 39098">
                <a:extLst>
                  <a:ext uri="{FF2B5EF4-FFF2-40B4-BE49-F238E27FC236}">
                    <a16:creationId xmlns:a16="http://schemas.microsoft.com/office/drawing/2014/main" id="{8E0297BE-A079-481B-B40F-8E5F28F1B9DC}"/>
                  </a:ext>
                </a:extLst>
              </p14:cNvPr>
              <p14:cNvContentPartPr/>
              <p14:nvPr/>
            </p14:nvContentPartPr>
            <p14:xfrm>
              <a:off x="11612877" y="3293296"/>
              <a:ext cx="100080" cy="13680"/>
            </p14:xfrm>
          </p:contentPart>
        </mc:Choice>
        <mc:Fallback xmlns="">
          <p:pic>
            <p:nvPicPr>
              <p:cNvPr id="39099" name="Freihand 39098">
                <a:extLst>
                  <a:ext uri="{FF2B5EF4-FFF2-40B4-BE49-F238E27FC236}">
                    <a16:creationId xmlns:a16="http://schemas.microsoft.com/office/drawing/2014/main" id="{8E0297BE-A079-481B-B40F-8E5F28F1B9DC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603877" y="3284296"/>
                <a:ext cx="117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9107" name="Freihand 39106">
                <a:extLst>
                  <a:ext uri="{FF2B5EF4-FFF2-40B4-BE49-F238E27FC236}">
                    <a16:creationId xmlns:a16="http://schemas.microsoft.com/office/drawing/2014/main" id="{2FABC1A5-8C81-4195-B8DD-EE3BD96A70DC}"/>
                  </a:ext>
                </a:extLst>
              </p14:cNvPr>
              <p14:cNvContentPartPr/>
              <p14:nvPr/>
            </p14:nvContentPartPr>
            <p14:xfrm>
              <a:off x="10667517" y="3580936"/>
              <a:ext cx="114840" cy="127800"/>
            </p14:xfrm>
          </p:contentPart>
        </mc:Choice>
        <mc:Fallback xmlns="">
          <p:pic>
            <p:nvPicPr>
              <p:cNvPr id="39107" name="Freihand 39106">
                <a:extLst>
                  <a:ext uri="{FF2B5EF4-FFF2-40B4-BE49-F238E27FC236}">
                    <a16:creationId xmlns:a16="http://schemas.microsoft.com/office/drawing/2014/main" id="{2FABC1A5-8C81-4195-B8DD-EE3BD96A70DC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0658877" y="3571936"/>
                <a:ext cx="132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9108" name="Freihand 39107">
                <a:extLst>
                  <a:ext uri="{FF2B5EF4-FFF2-40B4-BE49-F238E27FC236}">
                    <a16:creationId xmlns:a16="http://schemas.microsoft.com/office/drawing/2014/main" id="{A8A60EBC-E23D-4A0C-86F1-89D2176AC3FB}"/>
                  </a:ext>
                </a:extLst>
              </p14:cNvPr>
              <p14:cNvContentPartPr/>
              <p14:nvPr/>
            </p14:nvContentPartPr>
            <p14:xfrm>
              <a:off x="10765797" y="3679936"/>
              <a:ext cx="101520" cy="87840"/>
            </p14:xfrm>
          </p:contentPart>
        </mc:Choice>
        <mc:Fallback xmlns="">
          <p:pic>
            <p:nvPicPr>
              <p:cNvPr id="39108" name="Freihand 39107">
                <a:extLst>
                  <a:ext uri="{FF2B5EF4-FFF2-40B4-BE49-F238E27FC236}">
                    <a16:creationId xmlns:a16="http://schemas.microsoft.com/office/drawing/2014/main" id="{A8A60EBC-E23D-4A0C-86F1-89D2176AC3FB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0757157" y="3671296"/>
                <a:ext cx="119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9109" name="Freihand 39108">
                <a:extLst>
                  <a:ext uri="{FF2B5EF4-FFF2-40B4-BE49-F238E27FC236}">
                    <a16:creationId xmlns:a16="http://schemas.microsoft.com/office/drawing/2014/main" id="{ED5C3B44-5906-4C57-8BEF-A2B60318E7E8}"/>
                  </a:ext>
                </a:extLst>
              </p14:cNvPr>
              <p14:cNvContentPartPr/>
              <p14:nvPr/>
            </p14:nvContentPartPr>
            <p14:xfrm>
              <a:off x="10945437" y="3620536"/>
              <a:ext cx="7560" cy="48600"/>
            </p14:xfrm>
          </p:contentPart>
        </mc:Choice>
        <mc:Fallback xmlns="">
          <p:pic>
            <p:nvPicPr>
              <p:cNvPr id="39109" name="Freihand 39108">
                <a:extLst>
                  <a:ext uri="{FF2B5EF4-FFF2-40B4-BE49-F238E27FC236}">
                    <a16:creationId xmlns:a16="http://schemas.microsoft.com/office/drawing/2014/main" id="{ED5C3B44-5906-4C57-8BEF-A2B60318E7E8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936437" y="3611536"/>
                <a:ext cx="25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9110" name="Freihand 39109">
                <a:extLst>
                  <a:ext uri="{FF2B5EF4-FFF2-40B4-BE49-F238E27FC236}">
                    <a16:creationId xmlns:a16="http://schemas.microsoft.com/office/drawing/2014/main" id="{5710C90C-83CD-43E2-A2DE-B1834D18F41D}"/>
                  </a:ext>
                </a:extLst>
              </p14:cNvPr>
              <p14:cNvContentPartPr/>
              <p14:nvPr/>
            </p14:nvContentPartPr>
            <p14:xfrm>
              <a:off x="10926357" y="3708016"/>
              <a:ext cx="14400" cy="1440"/>
            </p14:xfrm>
          </p:contentPart>
        </mc:Choice>
        <mc:Fallback xmlns="">
          <p:pic>
            <p:nvPicPr>
              <p:cNvPr id="39110" name="Freihand 39109">
                <a:extLst>
                  <a:ext uri="{FF2B5EF4-FFF2-40B4-BE49-F238E27FC236}">
                    <a16:creationId xmlns:a16="http://schemas.microsoft.com/office/drawing/2014/main" id="{5710C90C-83CD-43E2-A2DE-B1834D18F41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917357" y="3699016"/>
                <a:ext cx="320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9111" name="Freihand 39110">
                <a:extLst>
                  <a:ext uri="{FF2B5EF4-FFF2-40B4-BE49-F238E27FC236}">
                    <a16:creationId xmlns:a16="http://schemas.microsoft.com/office/drawing/2014/main" id="{21BD93F8-F869-449F-A8E6-18BCDAB80841}"/>
                  </a:ext>
                </a:extLst>
              </p14:cNvPr>
              <p14:cNvContentPartPr/>
              <p14:nvPr/>
            </p14:nvContentPartPr>
            <p14:xfrm>
              <a:off x="11019237" y="3603616"/>
              <a:ext cx="99720" cy="186120"/>
            </p14:xfrm>
          </p:contentPart>
        </mc:Choice>
        <mc:Fallback xmlns="">
          <p:pic>
            <p:nvPicPr>
              <p:cNvPr id="39111" name="Freihand 39110">
                <a:extLst>
                  <a:ext uri="{FF2B5EF4-FFF2-40B4-BE49-F238E27FC236}">
                    <a16:creationId xmlns:a16="http://schemas.microsoft.com/office/drawing/2014/main" id="{21BD93F8-F869-449F-A8E6-18BCDAB80841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1010237" y="3594976"/>
                <a:ext cx="117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9112" name="Freihand 39111">
                <a:extLst>
                  <a:ext uri="{FF2B5EF4-FFF2-40B4-BE49-F238E27FC236}">
                    <a16:creationId xmlns:a16="http://schemas.microsoft.com/office/drawing/2014/main" id="{23252844-16A4-460E-8019-E32F87440495}"/>
                  </a:ext>
                </a:extLst>
              </p14:cNvPr>
              <p14:cNvContentPartPr/>
              <p14:nvPr/>
            </p14:nvContentPartPr>
            <p14:xfrm>
              <a:off x="11137677" y="3587056"/>
              <a:ext cx="411480" cy="84600"/>
            </p14:xfrm>
          </p:contentPart>
        </mc:Choice>
        <mc:Fallback xmlns="">
          <p:pic>
            <p:nvPicPr>
              <p:cNvPr id="39112" name="Freihand 39111">
                <a:extLst>
                  <a:ext uri="{FF2B5EF4-FFF2-40B4-BE49-F238E27FC236}">
                    <a16:creationId xmlns:a16="http://schemas.microsoft.com/office/drawing/2014/main" id="{23252844-16A4-460E-8019-E32F8744049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1129037" y="3578416"/>
                <a:ext cx="429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9113" name="Freihand 39112">
                <a:extLst>
                  <a:ext uri="{FF2B5EF4-FFF2-40B4-BE49-F238E27FC236}">
                    <a16:creationId xmlns:a16="http://schemas.microsoft.com/office/drawing/2014/main" id="{8FCF6868-2C5E-4DC4-9875-906A2765080F}"/>
                  </a:ext>
                </a:extLst>
              </p14:cNvPr>
              <p14:cNvContentPartPr/>
              <p14:nvPr/>
            </p14:nvContentPartPr>
            <p14:xfrm>
              <a:off x="11615037" y="3507496"/>
              <a:ext cx="285840" cy="123120"/>
            </p14:xfrm>
          </p:contentPart>
        </mc:Choice>
        <mc:Fallback xmlns="">
          <p:pic>
            <p:nvPicPr>
              <p:cNvPr id="39113" name="Freihand 39112">
                <a:extLst>
                  <a:ext uri="{FF2B5EF4-FFF2-40B4-BE49-F238E27FC236}">
                    <a16:creationId xmlns:a16="http://schemas.microsoft.com/office/drawing/2014/main" id="{8FCF6868-2C5E-4DC4-9875-906A2765080F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1606397" y="3498496"/>
                <a:ext cx="3034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9114" name="Freihand 39113">
                <a:extLst>
                  <a:ext uri="{FF2B5EF4-FFF2-40B4-BE49-F238E27FC236}">
                    <a16:creationId xmlns:a16="http://schemas.microsoft.com/office/drawing/2014/main" id="{17C742BD-3262-4DD3-80AB-74A120600740}"/>
                  </a:ext>
                </a:extLst>
              </p14:cNvPr>
              <p14:cNvContentPartPr/>
              <p14:nvPr/>
            </p14:nvContentPartPr>
            <p14:xfrm>
              <a:off x="11012037" y="3828616"/>
              <a:ext cx="92160" cy="85320"/>
            </p14:xfrm>
          </p:contentPart>
        </mc:Choice>
        <mc:Fallback xmlns="">
          <p:pic>
            <p:nvPicPr>
              <p:cNvPr id="39114" name="Freihand 39113">
                <a:extLst>
                  <a:ext uri="{FF2B5EF4-FFF2-40B4-BE49-F238E27FC236}">
                    <a16:creationId xmlns:a16="http://schemas.microsoft.com/office/drawing/2014/main" id="{17C742BD-3262-4DD3-80AB-74A12060074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003397" y="3819616"/>
                <a:ext cx="109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9115" name="Freihand 39114">
                <a:extLst>
                  <a:ext uri="{FF2B5EF4-FFF2-40B4-BE49-F238E27FC236}">
                    <a16:creationId xmlns:a16="http://schemas.microsoft.com/office/drawing/2014/main" id="{6AB641C7-DAE3-4998-9928-FE28B4C0A7A1}"/>
                  </a:ext>
                </a:extLst>
              </p14:cNvPr>
              <p14:cNvContentPartPr/>
              <p14:nvPr/>
            </p14:nvContentPartPr>
            <p14:xfrm>
              <a:off x="11113557" y="3860296"/>
              <a:ext cx="93960" cy="29160"/>
            </p14:xfrm>
          </p:contentPart>
        </mc:Choice>
        <mc:Fallback xmlns="">
          <p:pic>
            <p:nvPicPr>
              <p:cNvPr id="39115" name="Freihand 39114">
                <a:extLst>
                  <a:ext uri="{FF2B5EF4-FFF2-40B4-BE49-F238E27FC236}">
                    <a16:creationId xmlns:a16="http://schemas.microsoft.com/office/drawing/2014/main" id="{6AB641C7-DAE3-4998-9928-FE28B4C0A7A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104917" y="3851656"/>
                <a:ext cx="111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9116" name="Freihand 39115">
                <a:extLst>
                  <a:ext uri="{FF2B5EF4-FFF2-40B4-BE49-F238E27FC236}">
                    <a16:creationId xmlns:a16="http://schemas.microsoft.com/office/drawing/2014/main" id="{E5C74BF6-FF6A-4DD9-9DA9-FD0B60AC544F}"/>
                  </a:ext>
                </a:extLst>
              </p14:cNvPr>
              <p14:cNvContentPartPr/>
              <p14:nvPr/>
            </p14:nvContentPartPr>
            <p14:xfrm>
              <a:off x="11218677" y="3827176"/>
              <a:ext cx="57960" cy="74160"/>
            </p14:xfrm>
          </p:contentPart>
        </mc:Choice>
        <mc:Fallback xmlns="">
          <p:pic>
            <p:nvPicPr>
              <p:cNvPr id="39116" name="Freihand 39115">
                <a:extLst>
                  <a:ext uri="{FF2B5EF4-FFF2-40B4-BE49-F238E27FC236}">
                    <a16:creationId xmlns:a16="http://schemas.microsoft.com/office/drawing/2014/main" id="{E5C74BF6-FF6A-4DD9-9DA9-FD0B60AC544F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210037" y="3818536"/>
                <a:ext cx="75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9117" name="Freihand 39116">
                <a:extLst>
                  <a:ext uri="{FF2B5EF4-FFF2-40B4-BE49-F238E27FC236}">
                    <a16:creationId xmlns:a16="http://schemas.microsoft.com/office/drawing/2014/main" id="{7A5DF4C9-06FD-44F4-93DF-015BF8E8DE35}"/>
                  </a:ext>
                </a:extLst>
              </p14:cNvPr>
              <p14:cNvContentPartPr/>
              <p14:nvPr/>
            </p14:nvContentPartPr>
            <p14:xfrm>
              <a:off x="11286717" y="3848416"/>
              <a:ext cx="178560" cy="35640"/>
            </p14:xfrm>
          </p:contentPart>
        </mc:Choice>
        <mc:Fallback xmlns="">
          <p:pic>
            <p:nvPicPr>
              <p:cNvPr id="39117" name="Freihand 39116">
                <a:extLst>
                  <a:ext uri="{FF2B5EF4-FFF2-40B4-BE49-F238E27FC236}">
                    <a16:creationId xmlns:a16="http://schemas.microsoft.com/office/drawing/2014/main" id="{7A5DF4C9-06FD-44F4-93DF-015BF8E8DE35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277717" y="3839416"/>
                <a:ext cx="1962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9118" name="Freihand 39117">
                <a:extLst>
                  <a:ext uri="{FF2B5EF4-FFF2-40B4-BE49-F238E27FC236}">
                    <a16:creationId xmlns:a16="http://schemas.microsoft.com/office/drawing/2014/main" id="{027AA027-4EF2-4D9E-8554-6D39ACB3C741}"/>
                  </a:ext>
                </a:extLst>
              </p14:cNvPr>
              <p14:cNvContentPartPr/>
              <p14:nvPr/>
            </p14:nvContentPartPr>
            <p14:xfrm>
              <a:off x="11464197" y="3826096"/>
              <a:ext cx="88920" cy="144000"/>
            </p14:xfrm>
          </p:contentPart>
        </mc:Choice>
        <mc:Fallback xmlns="">
          <p:pic>
            <p:nvPicPr>
              <p:cNvPr id="39118" name="Freihand 39117">
                <a:extLst>
                  <a:ext uri="{FF2B5EF4-FFF2-40B4-BE49-F238E27FC236}">
                    <a16:creationId xmlns:a16="http://schemas.microsoft.com/office/drawing/2014/main" id="{027AA027-4EF2-4D9E-8554-6D39ACB3C74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455557" y="3817096"/>
                <a:ext cx="1065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9119" name="Freihand 39118">
                <a:extLst>
                  <a:ext uri="{FF2B5EF4-FFF2-40B4-BE49-F238E27FC236}">
                    <a16:creationId xmlns:a16="http://schemas.microsoft.com/office/drawing/2014/main" id="{61A95219-DE44-46BA-A514-2089DC74EBCD}"/>
                  </a:ext>
                </a:extLst>
              </p14:cNvPr>
              <p14:cNvContentPartPr/>
              <p14:nvPr/>
            </p14:nvContentPartPr>
            <p14:xfrm>
              <a:off x="11572557" y="3764896"/>
              <a:ext cx="88200" cy="103320"/>
            </p14:xfrm>
          </p:contentPart>
        </mc:Choice>
        <mc:Fallback xmlns="">
          <p:pic>
            <p:nvPicPr>
              <p:cNvPr id="39119" name="Freihand 39118">
                <a:extLst>
                  <a:ext uri="{FF2B5EF4-FFF2-40B4-BE49-F238E27FC236}">
                    <a16:creationId xmlns:a16="http://schemas.microsoft.com/office/drawing/2014/main" id="{61A95219-DE44-46BA-A514-2089DC74EBC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563557" y="3756256"/>
                <a:ext cx="1058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9120" name="Freihand 39119">
                <a:extLst>
                  <a:ext uri="{FF2B5EF4-FFF2-40B4-BE49-F238E27FC236}">
                    <a16:creationId xmlns:a16="http://schemas.microsoft.com/office/drawing/2014/main" id="{3D304544-CDFE-4AE2-AC28-3BB95B6C58AE}"/>
                  </a:ext>
                </a:extLst>
              </p14:cNvPr>
              <p14:cNvContentPartPr/>
              <p14:nvPr/>
            </p14:nvContentPartPr>
            <p14:xfrm>
              <a:off x="11672997" y="3738256"/>
              <a:ext cx="16200" cy="31320"/>
            </p14:xfrm>
          </p:contentPart>
        </mc:Choice>
        <mc:Fallback xmlns="">
          <p:pic>
            <p:nvPicPr>
              <p:cNvPr id="39120" name="Freihand 39119">
                <a:extLst>
                  <a:ext uri="{FF2B5EF4-FFF2-40B4-BE49-F238E27FC236}">
                    <a16:creationId xmlns:a16="http://schemas.microsoft.com/office/drawing/2014/main" id="{3D304544-CDFE-4AE2-AC28-3BB95B6C58A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663997" y="3729256"/>
                <a:ext cx="338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9121" name="Freihand 39120">
                <a:extLst>
                  <a:ext uri="{FF2B5EF4-FFF2-40B4-BE49-F238E27FC236}">
                    <a16:creationId xmlns:a16="http://schemas.microsoft.com/office/drawing/2014/main" id="{9BB64C9A-B53C-42D9-858D-813418C4BABE}"/>
                  </a:ext>
                </a:extLst>
              </p14:cNvPr>
              <p14:cNvContentPartPr/>
              <p14:nvPr/>
            </p14:nvContentPartPr>
            <p14:xfrm>
              <a:off x="11696757" y="3797296"/>
              <a:ext cx="138960" cy="52200"/>
            </p14:xfrm>
          </p:contentPart>
        </mc:Choice>
        <mc:Fallback xmlns="">
          <p:pic>
            <p:nvPicPr>
              <p:cNvPr id="39121" name="Freihand 39120">
                <a:extLst>
                  <a:ext uri="{FF2B5EF4-FFF2-40B4-BE49-F238E27FC236}">
                    <a16:creationId xmlns:a16="http://schemas.microsoft.com/office/drawing/2014/main" id="{9BB64C9A-B53C-42D9-858D-813418C4BAB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688117" y="3788296"/>
                <a:ext cx="1566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941" name="Freihand 38940">
                <a:extLst>
                  <a:ext uri="{FF2B5EF4-FFF2-40B4-BE49-F238E27FC236}">
                    <a16:creationId xmlns:a16="http://schemas.microsoft.com/office/drawing/2014/main" id="{1F9AA34B-7F03-404F-87F2-CAAFD9ECE66E}"/>
                  </a:ext>
                </a:extLst>
              </p14:cNvPr>
              <p14:cNvContentPartPr/>
              <p14:nvPr/>
            </p14:nvContentPartPr>
            <p14:xfrm>
              <a:off x="3237477" y="520936"/>
              <a:ext cx="109080" cy="208440"/>
            </p14:xfrm>
          </p:contentPart>
        </mc:Choice>
        <mc:Fallback xmlns="">
          <p:pic>
            <p:nvPicPr>
              <p:cNvPr id="38941" name="Freihand 38940">
                <a:extLst>
                  <a:ext uri="{FF2B5EF4-FFF2-40B4-BE49-F238E27FC236}">
                    <a16:creationId xmlns:a16="http://schemas.microsoft.com/office/drawing/2014/main" id="{1F9AA34B-7F03-404F-87F2-CAAFD9ECE66E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228477" y="511936"/>
                <a:ext cx="126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8942" name="Freihand 38941">
                <a:extLst>
                  <a:ext uri="{FF2B5EF4-FFF2-40B4-BE49-F238E27FC236}">
                    <a16:creationId xmlns:a16="http://schemas.microsoft.com/office/drawing/2014/main" id="{0B0766DE-1228-491B-A1C9-1FE645D6D480}"/>
                  </a:ext>
                </a:extLst>
              </p14:cNvPr>
              <p14:cNvContentPartPr/>
              <p14:nvPr/>
            </p14:nvContentPartPr>
            <p14:xfrm>
              <a:off x="3099597" y="442456"/>
              <a:ext cx="375480" cy="442080"/>
            </p14:xfrm>
          </p:contentPart>
        </mc:Choice>
        <mc:Fallback xmlns="">
          <p:pic>
            <p:nvPicPr>
              <p:cNvPr id="38942" name="Freihand 38941">
                <a:extLst>
                  <a:ext uri="{FF2B5EF4-FFF2-40B4-BE49-F238E27FC236}">
                    <a16:creationId xmlns:a16="http://schemas.microsoft.com/office/drawing/2014/main" id="{0B0766DE-1228-491B-A1C9-1FE645D6D48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090597" y="433816"/>
                <a:ext cx="393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8944" name="Freihand 38943">
                <a:extLst>
                  <a:ext uri="{FF2B5EF4-FFF2-40B4-BE49-F238E27FC236}">
                    <a16:creationId xmlns:a16="http://schemas.microsoft.com/office/drawing/2014/main" id="{43F6BD2D-5BA5-4BD1-80CC-E16AFC2AF9AA}"/>
                  </a:ext>
                </a:extLst>
              </p14:cNvPr>
              <p14:cNvContentPartPr/>
              <p14:nvPr/>
            </p14:nvContentPartPr>
            <p14:xfrm>
              <a:off x="1032477" y="1004416"/>
              <a:ext cx="1835640" cy="1707480"/>
            </p14:xfrm>
          </p:contentPart>
        </mc:Choice>
        <mc:Fallback xmlns="">
          <p:pic>
            <p:nvPicPr>
              <p:cNvPr id="38944" name="Freihand 38943">
                <a:extLst>
                  <a:ext uri="{FF2B5EF4-FFF2-40B4-BE49-F238E27FC236}">
                    <a16:creationId xmlns:a16="http://schemas.microsoft.com/office/drawing/2014/main" id="{43F6BD2D-5BA5-4BD1-80CC-E16AFC2AF9AA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023477" y="995776"/>
                <a:ext cx="1853280" cy="17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8945" name="Freihand 38944">
                <a:extLst>
                  <a:ext uri="{FF2B5EF4-FFF2-40B4-BE49-F238E27FC236}">
                    <a16:creationId xmlns:a16="http://schemas.microsoft.com/office/drawing/2014/main" id="{F864BF4B-8BF8-42DE-9942-FA37494309F9}"/>
                  </a:ext>
                </a:extLst>
              </p14:cNvPr>
              <p14:cNvContentPartPr/>
              <p14:nvPr/>
            </p14:nvContentPartPr>
            <p14:xfrm>
              <a:off x="2829597" y="906136"/>
              <a:ext cx="134640" cy="119160"/>
            </p14:xfrm>
          </p:contentPart>
        </mc:Choice>
        <mc:Fallback xmlns="">
          <p:pic>
            <p:nvPicPr>
              <p:cNvPr id="38945" name="Freihand 38944">
                <a:extLst>
                  <a:ext uri="{FF2B5EF4-FFF2-40B4-BE49-F238E27FC236}">
                    <a16:creationId xmlns:a16="http://schemas.microsoft.com/office/drawing/2014/main" id="{F864BF4B-8BF8-42DE-9942-FA37494309F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820597" y="897496"/>
                <a:ext cx="152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8946" name="Freihand 38945">
                <a:extLst>
                  <a:ext uri="{FF2B5EF4-FFF2-40B4-BE49-F238E27FC236}">
                    <a16:creationId xmlns:a16="http://schemas.microsoft.com/office/drawing/2014/main" id="{48790C54-D455-4BF7-B8DA-A13417AFEF1C}"/>
                  </a:ext>
                </a:extLst>
              </p14:cNvPr>
              <p14:cNvContentPartPr/>
              <p14:nvPr/>
            </p14:nvContentPartPr>
            <p14:xfrm>
              <a:off x="2086557" y="1791376"/>
              <a:ext cx="11520" cy="127080"/>
            </p14:xfrm>
          </p:contentPart>
        </mc:Choice>
        <mc:Fallback xmlns="">
          <p:pic>
            <p:nvPicPr>
              <p:cNvPr id="38946" name="Freihand 38945">
                <a:extLst>
                  <a:ext uri="{FF2B5EF4-FFF2-40B4-BE49-F238E27FC236}">
                    <a16:creationId xmlns:a16="http://schemas.microsoft.com/office/drawing/2014/main" id="{48790C54-D455-4BF7-B8DA-A13417AFEF1C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077917" y="1782376"/>
                <a:ext cx="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8947" name="Freihand 38946">
                <a:extLst>
                  <a:ext uri="{FF2B5EF4-FFF2-40B4-BE49-F238E27FC236}">
                    <a16:creationId xmlns:a16="http://schemas.microsoft.com/office/drawing/2014/main" id="{5086CABF-E272-4E98-BC31-C23F98C17F08}"/>
                  </a:ext>
                </a:extLst>
              </p14:cNvPr>
              <p14:cNvContentPartPr/>
              <p14:nvPr/>
            </p14:nvContentPartPr>
            <p14:xfrm>
              <a:off x="1999437" y="1738456"/>
              <a:ext cx="145080" cy="72360"/>
            </p14:xfrm>
          </p:contentPart>
        </mc:Choice>
        <mc:Fallback xmlns="">
          <p:pic>
            <p:nvPicPr>
              <p:cNvPr id="38947" name="Freihand 38946">
                <a:extLst>
                  <a:ext uri="{FF2B5EF4-FFF2-40B4-BE49-F238E27FC236}">
                    <a16:creationId xmlns:a16="http://schemas.microsoft.com/office/drawing/2014/main" id="{5086CABF-E272-4E98-BC31-C23F98C17F0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990797" y="1729456"/>
                <a:ext cx="162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8949" name="Freihand 38948">
                <a:extLst>
                  <a:ext uri="{FF2B5EF4-FFF2-40B4-BE49-F238E27FC236}">
                    <a16:creationId xmlns:a16="http://schemas.microsoft.com/office/drawing/2014/main" id="{8BFFDB18-07C4-4764-B49F-9EC3B3C0349D}"/>
                  </a:ext>
                </a:extLst>
              </p14:cNvPr>
              <p14:cNvContentPartPr/>
              <p14:nvPr/>
            </p14:nvContentPartPr>
            <p14:xfrm>
              <a:off x="2163237" y="1843216"/>
              <a:ext cx="35640" cy="101880"/>
            </p14:xfrm>
          </p:contentPart>
        </mc:Choice>
        <mc:Fallback xmlns="">
          <p:pic>
            <p:nvPicPr>
              <p:cNvPr id="38949" name="Freihand 38948">
                <a:extLst>
                  <a:ext uri="{FF2B5EF4-FFF2-40B4-BE49-F238E27FC236}">
                    <a16:creationId xmlns:a16="http://schemas.microsoft.com/office/drawing/2014/main" id="{8BFFDB18-07C4-4764-B49F-9EC3B3C0349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154237" y="1834576"/>
                <a:ext cx="53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8950" name="Freihand 38949">
                <a:extLst>
                  <a:ext uri="{FF2B5EF4-FFF2-40B4-BE49-F238E27FC236}">
                    <a16:creationId xmlns:a16="http://schemas.microsoft.com/office/drawing/2014/main" id="{3238D19D-47B2-4966-B4B7-6E4AF5643F8A}"/>
                  </a:ext>
                </a:extLst>
              </p14:cNvPr>
              <p14:cNvContentPartPr/>
              <p14:nvPr/>
            </p14:nvContentPartPr>
            <p14:xfrm>
              <a:off x="2149557" y="1847176"/>
              <a:ext cx="82800" cy="39240"/>
            </p14:xfrm>
          </p:contentPart>
        </mc:Choice>
        <mc:Fallback xmlns="">
          <p:pic>
            <p:nvPicPr>
              <p:cNvPr id="38950" name="Freihand 38949">
                <a:extLst>
                  <a:ext uri="{FF2B5EF4-FFF2-40B4-BE49-F238E27FC236}">
                    <a16:creationId xmlns:a16="http://schemas.microsoft.com/office/drawing/2014/main" id="{3238D19D-47B2-4966-B4B7-6E4AF5643F8A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140557" y="1838536"/>
                <a:ext cx="100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8952" name="Freihand 38951">
                <a:extLst>
                  <a:ext uri="{FF2B5EF4-FFF2-40B4-BE49-F238E27FC236}">
                    <a16:creationId xmlns:a16="http://schemas.microsoft.com/office/drawing/2014/main" id="{E769247D-4A7A-44E4-AC09-97413E7851F6}"/>
                  </a:ext>
                </a:extLst>
              </p14:cNvPr>
              <p14:cNvContentPartPr/>
              <p14:nvPr/>
            </p14:nvContentPartPr>
            <p14:xfrm>
              <a:off x="3474717" y="867976"/>
              <a:ext cx="2158920" cy="1821960"/>
            </p14:xfrm>
          </p:contentPart>
        </mc:Choice>
        <mc:Fallback xmlns="">
          <p:pic>
            <p:nvPicPr>
              <p:cNvPr id="38952" name="Freihand 38951">
                <a:extLst>
                  <a:ext uri="{FF2B5EF4-FFF2-40B4-BE49-F238E27FC236}">
                    <a16:creationId xmlns:a16="http://schemas.microsoft.com/office/drawing/2014/main" id="{E769247D-4A7A-44E4-AC09-97413E7851F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466077" y="859336"/>
                <a:ext cx="2176560" cy="18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954" name="Freihand 38953">
                <a:extLst>
                  <a:ext uri="{FF2B5EF4-FFF2-40B4-BE49-F238E27FC236}">
                    <a16:creationId xmlns:a16="http://schemas.microsoft.com/office/drawing/2014/main" id="{6E36AC9A-C32E-4A65-9DBF-7F9954358CAC}"/>
                  </a:ext>
                </a:extLst>
              </p14:cNvPr>
              <p14:cNvContentPartPr/>
              <p14:nvPr/>
            </p14:nvContentPartPr>
            <p14:xfrm>
              <a:off x="3381117" y="744136"/>
              <a:ext cx="177840" cy="210600"/>
            </p14:xfrm>
          </p:contentPart>
        </mc:Choice>
        <mc:Fallback xmlns="">
          <p:pic>
            <p:nvPicPr>
              <p:cNvPr id="38954" name="Freihand 38953">
                <a:extLst>
                  <a:ext uri="{FF2B5EF4-FFF2-40B4-BE49-F238E27FC236}">
                    <a16:creationId xmlns:a16="http://schemas.microsoft.com/office/drawing/2014/main" id="{6E36AC9A-C32E-4A65-9DBF-7F9954358CA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372117" y="735496"/>
                <a:ext cx="195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955" name="Freihand 38954">
                <a:extLst>
                  <a:ext uri="{FF2B5EF4-FFF2-40B4-BE49-F238E27FC236}">
                    <a16:creationId xmlns:a16="http://schemas.microsoft.com/office/drawing/2014/main" id="{3EAA6A12-535C-4664-ADA8-115C6E688D39}"/>
                  </a:ext>
                </a:extLst>
              </p14:cNvPr>
              <p14:cNvContentPartPr/>
              <p14:nvPr/>
            </p14:nvContentPartPr>
            <p14:xfrm>
              <a:off x="4201557" y="1733056"/>
              <a:ext cx="27360" cy="114480"/>
            </p14:xfrm>
          </p:contentPart>
        </mc:Choice>
        <mc:Fallback xmlns="">
          <p:pic>
            <p:nvPicPr>
              <p:cNvPr id="38955" name="Freihand 38954">
                <a:extLst>
                  <a:ext uri="{FF2B5EF4-FFF2-40B4-BE49-F238E27FC236}">
                    <a16:creationId xmlns:a16="http://schemas.microsoft.com/office/drawing/2014/main" id="{3EAA6A12-535C-4664-ADA8-115C6E688D39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4192917" y="1724416"/>
                <a:ext cx="45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956" name="Freihand 38955">
                <a:extLst>
                  <a:ext uri="{FF2B5EF4-FFF2-40B4-BE49-F238E27FC236}">
                    <a16:creationId xmlns:a16="http://schemas.microsoft.com/office/drawing/2014/main" id="{00164C46-FA5B-4E8A-8BE7-CA0252D43117}"/>
                  </a:ext>
                </a:extLst>
              </p14:cNvPr>
              <p14:cNvContentPartPr/>
              <p14:nvPr/>
            </p14:nvContentPartPr>
            <p14:xfrm>
              <a:off x="4119837" y="1656376"/>
              <a:ext cx="146880" cy="74520"/>
            </p14:xfrm>
          </p:contentPart>
        </mc:Choice>
        <mc:Fallback xmlns="">
          <p:pic>
            <p:nvPicPr>
              <p:cNvPr id="38956" name="Freihand 38955">
                <a:extLst>
                  <a:ext uri="{FF2B5EF4-FFF2-40B4-BE49-F238E27FC236}">
                    <a16:creationId xmlns:a16="http://schemas.microsoft.com/office/drawing/2014/main" id="{00164C46-FA5B-4E8A-8BE7-CA0252D43117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4110837" y="1647736"/>
                <a:ext cx="164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8958" name="Freihand 38957">
                <a:extLst>
                  <a:ext uri="{FF2B5EF4-FFF2-40B4-BE49-F238E27FC236}">
                    <a16:creationId xmlns:a16="http://schemas.microsoft.com/office/drawing/2014/main" id="{09700830-41AF-48B6-BD84-9FD46E99479F}"/>
                  </a:ext>
                </a:extLst>
              </p14:cNvPr>
              <p14:cNvContentPartPr/>
              <p14:nvPr/>
            </p14:nvContentPartPr>
            <p14:xfrm>
              <a:off x="4293357" y="1812616"/>
              <a:ext cx="9000" cy="105840"/>
            </p14:xfrm>
          </p:contentPart>
        </mc:Choice>
        <mc:Fallback xmlns="">
          <p:pic>
            <p:nvPicPr>
              <p:cNvPr id="38958" name="Freihand 38957">
                <a:extLst>
                  <a:ext uri="{FF2B5EF4-FFF2-40B4-BE49-F238E27FC236}">
                    <a16:creationId xmlns:a16="http://schemas.microsoft.com/office/drawing/2014/main" id="{09700830-41AF-48B6-BD84-9FD46E99479F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84717" y="1803616"/>
                <a:ext cx="26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8959" name="Freihand 38958">
                <a:extLst>
                  <a:ext uri="{FF2B5EF4-FFF2-40B4-BE49-F238E27FC236}">
                    <a16:creationId xmlns:a16="http://schemas.microsoft.com/office/drawing/2014/main" id="{B76179F1-33A1-4D29-9035-E97E9FF71EF9}"/>
                  </a:ext>
                </a:extLst>
              </p14:cNvPr>
              <p14:cNvContentPartPr/>
              <p14:nvPr/>
            </p14:nvContentPartPr>
            <p14:xfrm>
              <a:off x="4286877" y="1792096"/>
              <a:ext cx="75240" cy="23400"/>
            </p14:xfrm>
          </p:contentPart>
        </mc:Choice>
        <mc:Fallback xmlns="">
          <p:pic>
            <p:nvPicPr>
              <p:cNvPr id="38959" name="Freihand 38958">
                <a:extLst>
                  <a:ext uri="{FF2B5EF4-FFF2-40B4-BE49-F238E27FC236}">
                    <a16:creationId xmlns:a16="http://schemas.microsoft.com/office/drawing/2014/main" id="{B76179F1-33A1-4D29-9035-E97E9FF71EF9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277877" y="1783096"/>
                <a:ext cx="92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8960" name="Freihand 38959">
                <a:extLst>
                  <a:ext uri="{FF2B5EF4-FFF2-40B4-BE49-F238E27FC236}">
                    <a16:creationId xmlns:a16="http://schemas.microsoft.com/office/drawing/2014/main" id="{030A3743-FA19-43E6-ADC3-98E725E4BACD}"/>
                  </a:ext>
                </a:extLst>
              </p14:cNvPr>
              <p14:cNvContentPartPr/>
              <p14:nvPr/>
            </p14:nvContentPartPr>
            <p14:xfrm>
              <a:off x="4284717" y="1839616"/>
              <a:ext cx="76320" cy="96120"/>
            </p14:xfrm>
          </p:contentPart>
        </mc:Choice>
        <mc:Fallback xmlns="">
          <p:pic>
            <p:nvPicPr>
              <p:cNvPr id="38960" name="Freihand 38959">
                <a:extLst>
                  <a:ext uri="{FF2B5EF4-FFF2-40B4-BE49-F238E27FC236}">
                    <a16:creationId xmlns:a16="http://schemas.microsoft.com/office/drawing/2014/main" id="{030A3743-FA19-43E6-ADC3-98E725E4BAC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276077" y="1830616"/>
                <a:ext cx="93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8999" name="Freihand 38998">
                <a:extLst>
                  <a:ext uri="{FF2B5EF4-FFF2-40B4-BE49-F238E27FC236}">
                    <a16:creationId xmlns:a16="http://schemas.microsoft.com/office/drawing/2014/main" id="{14CAEFE4-FF33-4D81-8ECA-C67D15B8529E}"/>
                  </a:ext>
                </a:extLst>
              </p14:cNvPr>
              <p14:cNvContentPartPr/>
              <p14:nvPr/>
            </p14:nvContentPartPr>
            <p14:xfrm>
              <a:off x="827997" y="769336"/>
              <a:ext cx="2056680" cy="1866600"/>
            </p14:xfrm>
          </p:contentPart>
        </mc:Choice>
        <mc:Fallback xmlns="">
          <p:pic>
            <p:nvPicPr>
              <p:cNvPr id="38999" name="Freihand 38998">
                <a:extLst>
                  <a:ext uri="{FF2B5EF4-FFF2-40B4-BE49-F238E27FC236}">
                    <a16:creationId xmlns:a16="http://schemas.microsoft.com/office/drawing/2014/main" id="{14CAEFE4-FF33-4D81-8ECA-C67D15B8529E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18997" y="760696"/>
                <a:ext cx="2074320" cy="18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000" name="Freihand 38999">
                <a:extLst>
                  <a:ext uri="{FF2B5EF4-FFF2-40B4-BE49-F238E27FC236}">
                    <a16:creationId xmlns:a16="http://schemas.microsoft.com/office/drawing/2014/main" id="{25C71E91-3325-4317-BB21-2FC2D4559EE2}"/>
                  </a:ext>
                </a:extLst>
              </p14:cNvPr>
              <p14:cNvContentPartPr/>
              <p14:nvPr/>
            </p14:nvContentPartPr>
            <p14:xfrm>
              <a:off x="736197" y="2526136"/>
              <a:ext cx="232200" cy="184320"/>
            </p14:xfrm>
          </p:contentPart>
        </mc:Choice>
        <mc:Fallback xmlns="">
          <p:pic>
            <p:nvPicPr>
              <p:cNvPr id="39000" name="Freihand 38999">
                <a:extLst>
                  <a:ext uri="{FF2B5EF4-FFF2-40B4-BE49-F238E27FC236}">
                    <a16:creationId xmlns:a16="http://schemas.microsoft.com/office/drawing/2014/main" id="{25C71E91-3325-4317-BB21-2FC2D4559EE2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27197" y="2517136"/>
                <a:ext cx="249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9002" name="Freihand 39001">
                <a:extLst>
                  <a:ext uri="{FF2B5EF4-FFF2-40B4-BE49-F238E27FC236}">
                    <a16:creationId xmlns:a16="http://schemas.microsoft.com/office/drawing/2014/main" id="{DE4EEDDA-3581-45F5-9705-A4310FDFABDB}"/>
                  </a:ext>
                </a:extLst>
              </p14:cNvPr>
              <p14:cNvContentPartPr/>
              <p14:nvPr/>
            </p14:nvContentPartPr>
            <p14:xfrm>
              <a:off x="1432797" y="1473856"/>
              <a:ext cx="132840" cy="135360"/>
            </p14:xfrm>
          </p:contentPart>
        </mc:Choice>
        <mc:Fallback xmlns="">
          <p:pic>
            <p:nvPicPr>
              <p:cNvPr id="39002" name="Freihand 39001">
                <a:extLst>
                  <a:ext uri="{FF2B5EF4-FFF2-40B4-BE49-F238E27FC236}">
                    <a16:creationId xmlns:a16="http://schemas.microsoft.com/office/drawing/2014/main" id="{DE4EEDDA-3581-45F5-9705-A4310FDFABD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423797" y="1464856"/>
                <a:ext cx="150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9003" name="Freihand 39002">
                <a:extLst>
                  <a:ext uri="{FF2B5EF4-FFF2-40B4-BE49-F238E27FC236}">
                    <a16:creationId xmlns:a16="http://schemas.microsoft.com/office/drawing/2014/main" id="{8B6E8611-5BDB-432A-A017-36C280F8E808}"/>
                  </a:ext>
                </a:extLst>
              </p14:cNvPr>
              <p14:cNvContentPartPr/>
              <p14:nvPr/>
            </p14:nvContentPartPr>
            <p14:xfrm>
              <a:off x="1431717" y="1512376"/>
              <a:ext cx="102600" cy="43920"/>
            </p14:xfrm>
          </p:contentPart>
        </mc:Choice>
        <mc:Fallback xmlns="">
          <p:pic>
            <p:nvPicPr>
              <p:cNvPr id="39003" name="Freihand 39002">
                <a:extLst>
                  <a:ext uri="{FF2B5EF4-FFF2-40B4-BE49-F238E27FC236}">
                    <a16:creationId xmlns:a16="http://schemas.microsoft.com/office/drawing/2014/main" id="{8B6E8611-5BDB-432A-A017-36C280F8E808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423077" y="1503736"/>
                <a:ext cx="120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9004" name="Freihand 39003">
                <a:extLst>
                  <a:ext uri="{FF2B5EF4-FFF2-40B4-BE49-F238E27FC236}">
                    <a16:creationId xmlns:a16="http://schemas.microsoft.com/office/drawing/2014/main" id="{22A62548-1A4E-435F-8E55-9CEC040CA7E2}"/>
                  </a:ext>
                </a:extLst>
              </p14:cNvPr>
              <p14:cNvContentPartPr/>
              <p14:nvPr/>
            </p14:nvContentPartPr>
            <p14:xfrm>
              <a:off x="1572477" y="1441456"/>
              <a:ext cx="63000" cy="105840"/>
            </p14:xfrm>
          </p:contentPart>
        </mc:Choice>
        <mc:Fallback xmlns="">
          <p:pic>
            <p:nvPicPr>
              <p:cNvPr id="39004" name="Freihand 39003">
                <a:extLst>
                  <a:ext uri="{FF2B5EF4-FFF2-40B4-BE49-F238E27FC236}">
                    <a16:creationId xmlns:a16="http://schemas.microsoft.com/office/drawing/2014/main" id="{22A62548-1A4E-435F-8E55-9CEC040CA7E2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563837" y="1432456"/>
                <a:ext cx="80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9005" name="Freihand 39004">
                <a:extLst>
                  <a:ext uri="{FF2B5EF4-FFF2-40B4-BE49-F238E27FC236}">
                    <a16:creationId xmlns:a16="http://schemas.microsoft.com/office/drawing/2014/main" id="{690688F7-C289-4710-8729-1B0B17617BAE}"/>
                  </a:ext>
                </a:extLst>
              </p14:cNvPr>
              <p14:cNvContentPartPr/>
              <p14:nvPr/>
            </p14:nvContentPartPr>
            <p14:xfrm>
              <a:off x="1569237" y="1467016"/>
              <a:ext cx="77760" cy="42840"/>
            </p14:xfrm>
          </p:contentPart>
        </mc:Choice>
        <mc:Fallback xmlns="">
          <p:pic>
            <p:nvPicPr>
              <p:cNvPr id="39005" name="Freihand 39004">
                <a:extLst>
                  <a:ext uri="{FF2B5EF4-FFF2-40B4-BE49-F238E27FC236}">
                    <a16:creationId xmlns:a16="http://schemas.microsoft.com/office/drawing/2014/main" id="{690688F7-C289-4710-8729-1B0B17617BAE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560237" y="1458016"/>
                <a:ext cx="95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9031" name="Freihand 39030">
                <a:extLst>
                  <a:ext uri="{FF2B5EF4-FFF2-40B4-BE49-F238E27FC236}">
                    <a16:creationId xmlns:a16="http://schemas.microsoft.com/office/drawing/2014/main" id="{55E759F8-4F3E-4AD8-AF1F-5FA16E2C7998}"/>
                  </a:ext>
                </a:extLst>
              </p14:cNvPr>
              <p14:cNvContentPartPr/>
              <p14:nvPr/>
            </p14:nvContentPartPr>
            <p14:xfrm>
              <a:off x="3515037" y="691936"/>
              <a:ext cx="2244240" cy="1863000"/>
            </p14:xfrm>
          </p:contentPart>
        </mc:Choice>
        <mc:Fallback xmlns="">
          <p:pic>
            <p:nvPicPr>
              <p:cNvPr id="39031" name="Freihand 39030">
                <a:extLst>
                  <a:ext uri="{FF2B5EF4-FFF2-40B4-BE49-F238E27FC236}">
                    <a16:creationId xmlns:a16="http://schemas.microsoft.com/office/drawing/2014/main" id="{55E759F8-4F3E-4AD8-AF1F-5FA16E2C799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506397" y="683296"/>
                <a:ext cx="22618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9032" name="Freihand 39031">
                <a:extLst>
                  <a:ext uri="{FF2B5EF4-FFF2-40B4-BE49-F238E27FC236}">
                    <a16:creationId xmlns:a16="http://schemas.microsoft.com/office/drawing/2014/main" id="{F7425310-C11A-4D8E-856F-B0DEBFA7D575}"/>
                  </a:ext>
                </a:extLst>
              </p14:cNvPr>
              <p14:cNvContentPartPr/>
              <p14:nvPr/>
            </p14:nvContentPartPr>
            <p14:xfrm>
              <a:off x="5658477" y="2462416"/>
              <a:ext cx="113040" cy="155160"/>
            </p14:xfrm>
          </p:contentPart>
        </mc:Choice>
        <mc:Fallback xmlns="">
          <p:pic>
            <p:nvPicPr>
              <p:cNvPr id="39032" name="Freihand 39031">
                <a:extLst>
                  <a:ext uri="{FF2B5EF4-FFF2-40B4-BE49-F238E27FC236}">
                    <a16:creationId xmlns:a16="http://schemas.microsoft.com/office/drawing/2014/main" id="{F7425310-C11A-4D8E-856F-B0DEBFA7D57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649837" y="2453776"/>
                <a:ext cx="130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9034" name="Freihand 39033">
                <a:extLst>
                  <a:ext uri="{FF2B5EF4-FFF2-40B4-BE49-F238E27FC236}">
                    <a16:creationId xmlns:a16="http://schemas.microsoft.com/office/drawing/2014/main" id="{4A7AA3EE-1FC2-4768-AC6F-046D56C55C8B}"/>
                  </a:ext>
                </a:extLst>
              </p14:cNvPr>
              <p14:cNvContentPartPr/>
              <p14:nvPr/>
            </p14:nvContentPartPr>
            <p14:xfrm>
              <a:off x="4777917" y="1379536"/>
              <a:ext cx="104040" cy="141840"/>
            </p14:xfrm>
          </p:contentPart>
        </mc:Choice>
        <mc:Fallback xmlns="">
          <p:pic>
            <p:nvPicPr>
              <p:cNvPr id="39034" name="Freihand 39033">
                <a:extLst>
                  <a:ext uri="{FF2B5EF4-FFF2-40B4-BE49-F238E27FC236}">
                    <a16:creationId xmlns:a16="http://schemas.microsoft.com/office/drawing/2014/main" id="{4A7AA3EE-1FC2-4768-AC6F-046D56C55C8B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769277" y="1370896"/>
                <a:ext cx="1216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9035" name="Freihand 39034">
                <a:extLst>
                  <a:ext uri="{FF2B5EF4-FFF2-40B4-BE49-F238E27FC236}">
                    <a16:creationId xmlns:a16="http://schemas.microsoft.com/office/drawing/2014/main" id="{616DD592-6CD8-45D0-8575-48913AE9CDD2}"/>
                  </a:ext>
                </a:extLst>
              </p14:cNvPr>
              <p14:cNvContentPartPr/>
              <p14:nvPr/>
            </p14:nvContentPartPr>
            <p14:xfrm>
              <a:off x="4767477" y="1456216"/>
              <a:ext cx="99360" cy="9720"/>
            </p14:xfrm>
          </p:contentPart>
        </mc:Choice>
        <mc:Fallback xmlns="">
          <p:pic>
            <p:nvPicPr>
              <p:cNvPr id="39035" name="Freihand 39034">
                <a:extLst>
                  <a:ext uri="{FF2B5EF4-FFF2-40B4-BE49-F238E27FC236}">
                    <a16:creationId xmlns:a16="http://schemas.microsoft.com/office/drawing/2014/main" id="{616DD592-6CD8-45D0-8575-48913AE9CDD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758477" y="1447216"/>
                <a:ext cx="117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39036" name="Freihand 39035">
                <a:extLst>
                  <a:ext uri="{FF2B5EF4-FFF2-40B4-BE49-F238E27FC236}">
                    <a16:creationId xmlns:a16="http://schemas.microsoft.com/office/drawing/2014/main" id="{EFF00F1B-49D5-4C93-8D55-4B07B29FB2E4}"/>
                  </a:ext>
                </a:extLst>
              </p14:cNvPr>
              <p14:cNvContentPartPr/>
              <p14:nvPr/>
            </p14:nvContentPartPr>
            <p14:xfrm>
              <a:off x="4915437" y="1477456"/>
              <a:ext cx="15480" cy="117000"/>
            </p14:xfrm>
          </p:contentPart>
        </mc:Choice>
        <mc:Fallback xmlns="">
          <p:pic>
            <p:nvPicPr>
              <p:cNvPr id="39036" name="Freihand 39035">
                <a:extLst>
                  <a:ext uri="{FF2B5EF4-FFF2-40B4-BE49-F238E27FC236}">
                    <a16:creationId xmlns:a16="http://schemas.microsoft.com/office/drawing/2014/main" id="{EFF00F1B-49D5-4C93-8D55-4B07B29FB2E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906437" y="1468456"/>
                <a:ext cx="33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9037" name="Freihand 39036">
                <a:extLst>
                  <a:ext uri="{FF2B5EF4-FFF2-40B4-BE49-F238E27FC236}">
                    <a16:creationId xmlns:a16="http://schemas.microsoft.com/office/drawing/2014/main" id="{FDE38752-C873-4352-B0EB-3C64E05E4384}"/>
                  </a:ext>
                </a:extLst>
              </p14:cNvPr>
              <p14:cNvContentPartPr/>
              <p14:nvPr/>
            </p14:nvContentPartPr>
            <p14:xfrm>
              <a:off x="4902837" y="1460536"/>
              <a:ext cx="113040" cy="119520"/>
            </p14:xfrm>
          </p:contentPart>
        </mc:Choice>
        <mc:Fallback xmlns="">
          <p:pic>
            <p:nvPicPr>
              <p:cNvPr id="39037" name="Freihand 39036">
                <a:extLst>
                  <a:ext uri="{FF2B5EF4-FFF2-40B4-BE49-F238E27FC236}">
                    <a16:creationId xmlns:a16="http://schemas.microsoft.com/office/drawing/2014/main" id="{FDE38752-C873-4352-B0EB-3C64E05E438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893837" y="1451896"/>
                <a:ext cx="130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9066" name="Freihand 39065">
                <a:extLst>
                  <a:ext uri="{FF2B5EF4-FFF2-40B4-BE49-F238E27FC236}">
                    <a16:creationId xmlns:a16="http://schemas.microsoft.com/office/drawing/2014/main" id="{3C623207-57F5-4B52-BBDB-7A87B9C53074}"/>
                  </a:ext>
                </a:extLst>
              </p14:cNvPr>
              <p14:cNvContentPartPr/>
              <p14:nvPr/>
            </p14:nvContentPartPr>
            <p14:xfrm>
              <a:off x="582837" y="633616"/>
              <a:ext cx="2280960" cy="1859400"/>
            </p14:xfrm>
          </p:contentPart>
        </mc:Choice>
        <mc:Fallback xmlns="">
          <p:pic>
            <p:nvPicPr>
              <p:cNvPr id="39066" name="Freihand 39065">
                <a:extLst>
                  <a:ext uri="{FF2B5EF4-FFF2-40B4-BE49-F238E27FC236}">
                    <a16:creationId xmlns:a16="http://schemas.microsoft.com/office/drawing/2014/main" id="{3C623207-57F5-4B52-BBDB-7A87B9C53074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74197" y="624976"/>
                <a:ext cx="2298600" cy="18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9067" name="Freihand 39066">
                <a:extLst>
                  <a:ext uri="{FF2B5EF4-FFF2-40B4-BE49-F238E27FC236}">
                    <a16:creationId xmlns:a16="http://schemas.microsoft.com/office/drawing/2014/main" id="{5C65F847-3020-48CF-8DA6-6711EF2BB8DA}"/>
                  </a:ext>
                </a:extLst>
              </p14:cNvPr>
              <p14:cNvContentPartPr/>
              <p14:nvPr/>
            </p14:nvContentPartPr>
            <p14:xfrm>
              <a:off x="474477" y="2415616"/>
              <a:ext cx="184680" cy="183960"/>
            </p14:xfrm>
          </p:contentPart>
        </mc:Choice>
        <mc:Fallback xmlns="">
          <p:pic>
            <p:nvPicPr>
              <p:cNvPr id="39067" name="Freihand 39066">
                <a:extLst>
                  <a:ext uri="{FF2B5EF4-FFF2-40B4-BE49-F238E27FC236}">
                    <a16:creationId xmlns:a16="http://schemas.microsoft.com/office/drawing/2014/main" id="{5C65F847-3020-48CF-8DA6-6711EF2BB8D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465477" y="2406616"/>
                <a:ext cx="202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39069" name="Freihand 39068">
                <a:extLst>
                  <a:ext uri="{FF2B5EF4-FFF2-40B4-BE49-F238E27FC236}">
                    <a16:creationId xmlns:a16="http://schemas.microsoft.com/office/drawing/2014/main" id="{4EA8ECE4-3D90-4DE4-9421-2410F061A769}"/>
                  </a:ext>
                </a:extLst>
              </p14:cNvPr>
              <p14:cNvContentPartPr/>
              <p14:nvPr/>
            </p14:nvContentPartPr>
            <p14:xfrm>
              <a:off x="867597" y="1015576"/>
              <a:ext cx="95400" cy="27720"/>
            </p14:xfrm>
          </p:contentPart>
        </mc:Choice>
        <mc:Fallback xmlns="">
          <p:pic>
            <p:nvPicPr>
              <p:cNvPr id="39069" name="Freihand 39068">
                <a:extLst>
                  <a:ext uri="{FF2B5EF4-FFF2-40B4-BE49-F238E27FC236}">
                    <a16:creationId xmlns:a16="http://schemas.microsoft.com/office/drawing/2014/main" id="{4EA8ECE4-3D90-4DE4-9421-2410F061A769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858597" y="1006936"/>
                <a:ext cx="113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9070" name="Freihand 39069">
                <a:extLst>
                  <a:ext uri="{FF2B5EF4-FFF2-40B4-BE49-F238E27FC236}">
                    <a16:creationId xmlns:a16="http://schemas.microsoft.com/office/drawing/2014/main" id="{A284DB7D-F41A-40D5-989A-258CFE84A638}"/>
                  </a:ext>
                </a:extLst>
              </p14:cNvPr>
              <p14:cNvContentPartPr/>
              <p14:nvPr/>
            </p14:nvContentPartPr>
            <p14:xfrm>
              <a:off x="953637" y="961936"/>
              <a:ext cx="21240" cy="127800"/>
            </p14:xfrm>
          </p:contentPart>
        </mc:Choice>
        <mc:Fallback xmlns="">
          <p:pic>
            <p:nvPicPr>
              <p:cNvPr id="39070" name="Freihand 39069">
                <a:extLst>
                  <a:ext uri="{FF2B5EF4-FFF2-40B4-BE49-F238E27FC236}">
                    <a16:creationId xmlns:a16="http://schemas.microsoft.com/office/drawing/2014/main" id="{A284DB7D-F41A-40D5-989A-258CFE84A638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944637" y="952936"/>
                <a:ext cx="3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9072" name="Freihand 39071">
                <a:extLst>
                  <a:ext uri="{FF2B5EF4-FFF2-40B4-BE49-F238E27FC236}">
                    <a16:creationId xmlns:a16="http://schemas.microsoft.com/office/drawing/2014/main" id="{D57E64B6-4107-43B3-BE72-8DA2E8FC8C95}"/>
                  </a:ext>
                </a:extLst>
              </p14:cNvPr>
              <p14:cNvContentPartPr/>
              <p14:nvPr/>
            </p14:nvContentPartPr>
            <p14:xfrm>
              <a:off x="1004037" y="970576"/>
              <a:ext cx="41400" cy="120960"/>
            </p14:xfrm>
          </p:contentPart>
        </mc:Choice>
        <mc:Fallback xmlns="">
          <p:pic>
            <p:nvPicPr>
              <p:cNvPr id="39072" name="Freihand 39071">
                <a:extLst>
                  <a:ext uri="{FF2B5EF4-FFF2-40B4-BE49-F238E27FC236}">
                    <a16:creationId xmlns:a16="http://schemas.microsoft.com/office/drawing/2014/main" id="{D57E64B6-4107-43B3-BE72-8DA2E8FC8C95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995397" y="961576"/>
                <a:ext cx="590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9073" name="Freihand 39072">
                <a:extLst>
                  <a:ext uri="{FF2B5EF4-FFF2-40B4-BE49-F238E27FC236}">
                    <a16:creationId xmlns:a16="http://schemas.microsoft.com/office/drawing/2014/main" id="{769C1523-25E1-42E5-9599-33B59A50C272}"/>
                  </a:ext>
                </a:extLst>
              </p14:cNvPr>
              <p14:cNvContentPartPr/>
              <p14:nvPr/>
            </p14:nvContentPartPr>
            <p14:xfrm>
              <a:off x="1038957" y="950776"/>
              <a:ext cx="32040" cy="95040"/>
            </p14:xfrm>
          </p:contentPart>
        </mc:Choice>
        <mc:Fallback xmlns="">
          <p:pic>
            <p:nvPicPr>
              <p:cNvPr id="39073" name="Freihand 39072">
                <a:extLst>
                  <a:ext uri="{FF2B5EF4-FFF2-40B4-BE49-F238E27FC236}">
                    <a16:creationId xmlns:a16="http://schemas.microsoft.com/office/drawing/2014/main" id="{769C1523-25E1-42E5-9599-33B59A50C272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29957" y="942136"/>
                <a:ext cx="496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9074" name="Freihand 39073">
                <a:extLst>
                  <a:ext uri="{FF2B5EF4-FFF2-40B4-BE49-F238E27FC236}">
                    <a16:creationId xmlns:a16="http://schemas.microsoft.com/office/drawing/2014/main" id="{8EFB9DFD-1A65-4E40-AF80-07360739149B}"/>
                  </a:ext>
                </a:extLst>
              </p14:cNvPr>
              <p14:cNvContentPartPr/>
              <p14:nvPr/>
            </p14:nvContentPartPr>
            <p14:xfrm>
              <a:off x="994677" y="978496"/>
              <a:ext cx="66960" cy="42840"/>
            </p14:xfrm>
          </p:contentPart>
        </mc:Choice>
        <mc:Fallback xmlns="">
          <p:pic>
            <p:nvPicPr>
              <p:cNvPr id="39074" name="Freihand 39073">
                <a:extLst>
                  <a:ext uri="{FF2B5EF4-FFF2-40B4-BE49-F238E27FC236}">
                    <a16:creationId xmlns:a16="http://schemas.microsoft.com/office/drawing/2014/main" id="{8EFB9DFD-1A65-4E40-AF80-07360739149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986037" y="969856"/>
                <a:ext cx="84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39075" name="Freihand 39074">
                <a:extLst>
                  <a:ext uri="{FF2B5EF4-FFF2-40B4-BE49-F238E27FC236}">
                    <a16:creationId xmlns:a16="http://schemas.microsoft.com/office/drawing/2014/main" id="{8366E98E-3922-46E4-B801-83159909AED7}"/>
                  </a:ext>
                </a:extLst>
              </p14:cNvPr>
              <p14:cNvContentPartPr/>
              <p14:nvPr/>
            </p14:nvContentPartPr>
            <p14:xfrm>
              <a:off x="1081797" y="884176"/>
              <a:ext cx="38520" cy="128520"/>
            </p14:xfrm>
          </p:contentPart>
        </mc:Choice>
        <mc:Fallback xmlns="">
          <p:pic>
            <p:nvPicPr>
              <p:cNvPr id="39075" name="Freihand 39074">
                <a:extLst>
                  <a:ext uri="{FF2B5EF4-FFF2-40B4-BE49-F238E27FC236}">
                    <a16:creationId xmlns:a16="http://schemas.microsoft.com/office/drawing/2014/main" id="{8366E98E-3922-46E4-B801-83159909AED7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072797" y="875536"/>
                <a:ext cx="56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39076" name="Freihand 39075">
                <a:extLst>
                  <a:ext uri="{FF2B5EF4-FFF2-40B4-BE49-F238E27FC236}">
                    <a16:creationId xmlns:a16="http://schemas.microsoft.com/office/drawing/2014/main" id="{47F79B6A-7875-4955-A376-FBA0667C0E47}"/>
                  </a:ext>
                </a:extLst>
              </p14:cNvPr>
              <p14:cNvContentPartPr/>
              <p14:nvPr/>
            </p14:nvContentPartPr>
            <p14:xfrm>
              <a:off x="1136517" y="875176"/>
              <a:ext cx="129960" cy="140760"/>
            </p14:xfrm>
          </p:contentPart>
        </mc:Choice>
        <mc:Fallback xmlns="">
          <p:pic>
            <p:nvPicPr>
              <p:cNvPr id="39076" name="Freihand 39075">
                <a:extLst>
                  <a:ext uri="{FF2B5EF4-FFF2-40B4-BE49-F238E27FC236}">
                    <a16:creationId xmlns:a16="http://schemas.microsoft.com/office/drawing/2014/main" id="{47F79B6A-7875-4955-A376-FBA0667C0E47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127877" y="866176"/>
                <a:ext cx="147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9101" name="Freihand 39100">
                <a:extLst>
                  <a:ext uri="{FF2B5EF4-FFF2-40B4-BE49-F238E27FC236}">
                    <a16:creationId xmlns:a16="http://schemas.microsoft.com/office/drawing/2014/main" id="{6A6736AD-9E1F-4116-932C-84055C8CC84C}"/>
                  </a:ext>
                </a:extLst>
              </p14:cNvPr>
              <p14:cNvContentPartPr/>
              <p14:nvPr/>
            </p14:nvContentPartPr>
            <p14:xfrm>
              <a:off x="3635997" y="563776"/>
              <a:ext cx="2482560" cy="1988640"/>
            </p14:xfrm>
          </p:contentPart>
        </mc:Choice>
        <mc:Fallback xmlns="">
          <p:pic>
            <p:nvPicPr>
              <p:cNvPr id="39101" name="Freihand 39100">
                <a:extLst>
                  <a:ext uri="{FF2B5EF4-FFF2-40B4-BE49-F238E27FC236}">
                    <a16:creationId xmlns:a16="http://schemas.microsoft.com/office/drawing/2014/main" id="{6A6736AD-9E1F-4116-932C-84055C8CC84C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626997" y="555136"/>
                <a:ext cx="2500200" cy="20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9102" name="Freihand 39101">
                <a:extLst>
                  <a:ext uri="{FF2B5EF4-FFF2-40B4-BE49-F238E27FC236}">
                    <a16:creationId xmlns:a16="http://schemas.microsoft.com/office/drawing/2014/main" id="{0393D17F-983D-4743-B38E-7E5F89C2E628}"/>
                  </a:ext>
                </a:extLst>
              </p14:cNvPr>
              <p14:cNvContentPartPr/>
              <p14:nvPr/>
            </p14:nvContentPartPr>
            <p14:xfrm>
              <a:off x="6026397" y="2480056"/>
              <a:ext cx="131400" cy="149400"/>
            </p14:xfrm>
          </p:contentPart>
        </mc:Choice>
        <mc:Fallback xmlns="">
          <p:pic>
            <p:nvPicPr>
              <p:cNvPr id="39102" name="Freihand 39101">
                <a:extLst>
                  <a:ext uri="{FF2B5EF4-FFF2-40B4-BE49-F238E27FC236}">
                    <a16:creationId xmlns:a16="http://schemas.microsoft.com/office/drawing/2014/main" id="{0393D17F-983D-4743-B38E-7E5F89C2E62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6017757" y="2471056"/>
                <a:ext cx="149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9104" name="Freihand 39103">
                <a:extLst>
                  <a:ext uri="{FF2B5EF4-FFF2-40B4-BE49-F238E27FC236}">
                    <a16:creationId xmlns:a16="http://schemas.microsoft.com/office/drawing/2014/main" id="{D1053FE2-095C-4219-A048-32056F6AE802}"/>
                  </a:ext>
                </a:extLst>
              </p14:cNvPr>
              <p14:cNvContentPartPr/>
              <p14:nvPr/>
            </p14:nvContentPartPr>
            <p14:xfrm>
              <a:off x="5262837" y="870136"/>
              <a:ext cx="103680" cy="142920"/>
            </p14:xfrm>
          </p:contentPart>
        </mc:Choice>
        <mc:Fallback xmlns="">
          <p:pic>
            <p:nvPicPr>
              <p:cNvPr id="39104" name="Freihand 39103">
                <a:extLst>
                  <a:ext uri="{FF2B5EF4-FFF2-40B4-BE49-F238E27FC236}">
                    <a16:creationId xmlns:a16="http://schemas.microsoft.com/office/drawing/2014/main" id="{D1053FE2-095C-4219-A048-32056F6AE802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253837" y="861136"/>
                <a:ext cx="121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39105" name="Freihand 39104">
                <a:extLst>
                  <a:ext uri="{FF2B5EF4-FFF2-40B4-BE49-F238E27FC236}">
                    <a16:creationId xmlns:a16="http://schemas.microsoft.com/office/drawing/2014/main" id="{0C73B2D2-4607-437B-830C-ECB39F76A069}"/>
                  </a:ext>
                </a:extLst>
              </p14:cNvPr>
              <p14:cNvContentPartPr/>
              <p14:nvPr/>
            </p14:nvContentPartPr>
            <p14:xfrm>
              <a:off x="5379837" y="973096"/>
              <a:ext cx="89640" cy="145440"/>
            </p14:xfrm>
          </p:contentPart>
        </mc:Choice>
        <mc:Fallback xmlns="">
          <p:pic>
            <p:nvPicPr>
              <p:cNvPr id="39105" name="Freihand 39104">
                <a:extLst>
                  <a:ext uri="{FF2B5EF4-FFF2-40B4-BE49-F238E27FC236}">
                    <a16:creationId xmlns:a16="http://schemas.microsoft.com/office/drawing/2014/main" id="{0C73B2D2-4607-437B-830C-ECB39F76A069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371197" y="964456"/>
                <a:ext cx="107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E481FC5-E689-48E4-9A20-FAA3D9015DD2}"/>
                  </a:ext>
                </a:extLst>
              </p14:cNvPr>
              <p14:cNvContentPartPr/>
              <p14:nvPr/>
            </p14:nvContentPartPr>
            <p14:xfrm>
              <a:off x="658797" y="2987296"/>
              <a:ext cx="11520" cy="226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E481FC5-E689-48E4-9A20-FAA3D9015DD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50157" y="2978656"/>
                <a:ext cx="29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FB2E2D7-FF93-490C-AFD0-77A3E6D472A6}"/>
                  </a:ext>
                </a:extLst>
              </p14:cNvPr>
              <p14:cNvContentPartPr/>
              <p14:nvPr/>
            </p14:nvContentPartPr>
            <p14:xfrm>
              <a:off x="749157" y="2986936"/>
              <a:ext cx="14400" cy="225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FB2E2D7-FF93-490C-AFD0-77A3E6D472A6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40517" y="2977936"/>
                <a:ext cx="320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313BC81-F1B8-48DF-9895-FDCD7D8D39B0}"/>
                  </a:ext>
                </a:extLst>
              </p14:cNvPr>
              <p14:cNvContentPartPr/>
              <p14:nvPr/>
            </p14:nvContentPartPr>
            <p14:xfrm>
              <a:off x="649077" y="3082336"/>
              <a:ext cx="117360" cy="26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313BC81-F1B8-48DF-9895-FDCD7D8D39B0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40077" y="3073336"/>
                <a:ext cx="13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71FA8CA-81FD-4905-92E0-E2155E69C445}"/>
                  </a:ext>
                </a:extLst>
              </p14:cNvPr>
              <p14:cNvContentPartPr/>
              <p14:nvPr/>
            </p14:nvContentPartPr>
            <p14:xfrm>
              <a:off x="494997" y="2840776"/>
              <a:ext cx="436680" cy="492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71FA8CA-81FD-4905-92E0-E2155E69C445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86357" y="2832136"/>
                <a:ext cx="4543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326A57-D840-4E5E-9736-B464E0F3979A}"/>
                  </a:ext>
                </a:extLst>
              </p14:cNvPr>
              <p14:cNvContentPartPr/>
              <p14:nvPr/>
            </p14:nvContentPartPr>
            <p14:xfrm>
              <a:off x="1064157" y="3084496"/>
              <a:ext cx="4757400" cy="70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326A57-D840-4E5E-9736-B464E0F3979A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055157" y="3075856"/>
                <a:ext cx="4775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0BB81C0-A92C-4929-B965-FD26A49BD2CF}"/>
                  </a:ext>
                </a:extLst>
              </p14:cNvPr>
              <p14:cNvContentPartPr/>
              <p14:nvPr/>
            </p14:nvContentPartPr>
            <p14:xfrm>
              <a:off x="5737677" y="3022936"/>
              <a:ext cx="163800" cy="177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0BB81C0-A92C-4929-B965-FD26A49BD2C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729037" y="3013936"/>
                <a:ext cx="181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4793995-4783-42BD-88F2-9C70DFEF2C3D}"/>
                  </a:ext>
                </a:extLst>
              </p14:cNvPr>
              <p14:cNvContentPartPr/>
              <p14:nvPr/>
            </p14:nvContentPartPr>
            <p14:xfrm>
              <a:off x="3134877" y="3162616"/>
              <a:ext cx="92520" cy="972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4793995-4783-42BD-88F2-9C70DFEF2C3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3126237" y="3153616"/>
                <a:ext cx="110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7D85C27-09D6-49A2-B810-FA9C87BFF68A}"/>
                  </a:ext>
                </a:extLst>
              </p14:cNvPr>
              <p14:cNvContentPartPr/>
              <p14:nvPr/>
            </p14:nvContentPartPr>
            <p14:xfrm>
              <a:off x="3253317" y="3224896"/>
              <a:ext cx="37080" cy="1141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7D85C27-09D6-49A2-B810-FA9C87BFF68A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3244677" y="3216256"/>
                <a:ext cx="54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2FF6F53-F81E-4756-B912-339AE38011D1}"/>
                  </a:ext>
                </a:extLst>
              </p14:cNvPr>
              <p14:cNvContentPartPr/>
              <p14:nvPr/>
            </p14:nvContentPartPr>
            <p14:xfrm>
              <a:off x="3313077" y="3235696"/>
              <a:ext cx="25560" cy="93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2FF6F53-F81E-4756-B912-339AE38011D1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3304437" y="3227056"/>
                <a:ext cx="43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3599EFD-1EDD-4D2E-B0DE-FF3864765B70}"/>
                  </a:ext>
                </a:extLst>
              </p14:cNvPr>
              <p14:cNvContentPartPr/>
              <p14:nvPr/>
            </p14:nvContentPartPr>
            <p14:xfrm>
              <a:off x="3252597" y="3267016"/>
              <a:ext cx="125640" cy="27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3599EFD-1EDD-4D2E-B0DE-FF3864765B70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243597" y="3258016"/>
                <a:ext cx="143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FE752CB-24F2-4AB0-A994-FC9555C0DF51}"/>
                  </a:ext>
                </a:extLst>
              </p14:cNvPr>
              <p14:cNvContentPartPr/>
              <p14:nvPr/>
            </p14:nvContentPartPr>
            <p14:xfrm>
              <a:off x="1162797" y="2831776"/>
              <a:ext cx="4611240" cy="1324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FE752CB-24F2-4AB0-A994-FC9555C0DF5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153797" y="2822776"/>
                <a:ext cx="4628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89CE5B9-BC14-4428-9F37-42D9347203D0}"/>
                  </a:ext>
                </a:extLst>
              </p14:cNvPr>
              <p14:cNvContentPartPr/>
              <p14:nvPr/>
            </p14:nvContentPartPr>
            <p14:xfrm>
              <a:off x="1068837" y="2875696"/>
              <a:ext cx="187920" cy="108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89CE5B9-BC14-4428-9F37-42D9347203D0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59837" y="2867056"/>
                <a:ext cx="2055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9123" name="Freihand 39122">
                <a:extLst>
                  <a:ext uri="{FF2B5EF4-FFF2-40B4-BE49-F238E27FC236}">
                    <a16:creationId xmlns:a16="http://schemas.microsoft.com/office/drawing/2014/main" id="{9E495680-FBD9-45D5-BBE5-1102B15211FA}"/>
                  </a:ext>
                </a:extLst>
              </p14:cNvPr>
              <p14:cNvContentPartPr/>
              <p14:nvPr/>
            </p14:nvContentPartPr>
            <p14:xfrm>
              <a:off x="2932917" y="4954336"/>
              <a:ext cx="39240" cy="152280"/>
            </p14:xfrm>
          </p:contentPart>
        </mc:Choice>
        <mc:Fallback xmlns="">
          <p:pic>
            <p:nvPicPr>
              <p:cNvPr id="39123" name="Freihand 39122">
                <a:extLst>
                  <a:ext uri="{FF2B5EF4-FFF2-40B4-BE49-F238E27FC236}">
                    <a16:creationId xmlns:a16="http://schemas.microsoft.com/office/drawing/2014/main" id="{9E495680-FBD9-45D5-BBE5-1102B15211F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924277" y="4945696"/>
                <a:ext cx="56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9124" name="Freihand 39123">
                <a:extLst>
                  <a:ext uri="{FF2B5EF4-FFF2-40B4-BE49-F238E27FC236}">
                    <a16:creationId xmlns:a16="http://schemas.microsoft.com/office/drawing/2014/main" id="{67AA6625-D664-44F3-8EBC-7A979A26097B}"/>
                  </a:ext>
                </a:extLst>
              </p14:cNvPr>
              <p14:cNvContentPartPr/>
              <p14:nvPr/>
            </p14:nvContentPartPr>
            <p14:xfrm>
              <a:off x="2840397" y="4908976"/>
              <a:ext cx="182160" cy="36720"/>
            </p14:xfrm>
          </p:contentPart>
        </mc:Choice>
        <mc:Fallback xmlns="">
          <p:pic>
            <p:nvPicPr>
              <p:cNvPr id="39124" name="Freihand 39123">
                <a:extLst>
                  <a:ext uri="{FF2B5EF4-FFF2-40B4-BE49-F238E27FC236}">
                    <a16:creationId xmlns:a16="http://schemas.microsoft.com/office/drawing/2014/main" id="{67AA6625-D664-44F3-8EBC-7A979A26097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831397" y="4900336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9125" name="Freihand 39124">
                <a:extLst>
                  <a:ext uri="{FF2B5EF4-FFF2-40B4-BE49-F238E27FC236}">
                    <a16:creationId xmlns:a16="http://schemas.microsoft.com/office/drawing/2014/main" id="{E64C9C09-BB87-47BB-AE4D-5CF0157853F5}"/>
                  </a:ext>
                </a:extLst>
              </p14:cNvPr>
              <p14:cNvContentPartPr/>
              <p14:nvPr/>
            </p14:nvContentPartPr>
            <p14:xfrm>
              <a:off x="2867757" y="4982776"/>
              <a:ext cx="129600" cy="5760"/>
            </p14:xfrm>
          </p:contentPart>
        </mc:Choice>
        <mc:Fallback xmlns="">
          <p:pic>
            <p:nvPicPr>
              <p:cNvPr id="39125" name="Freihand 39124">
                <a:extLst>
                  <a:ext uri="{FF2B5EF4-FFF2-40B4-BE49-F238E27FC236}">
                    <a16:creationId xmlns:a16="http://schemas.microsoft.com/office/drawing/2014/main" id="{E64C9C09-BB87-47BB-AE4D-5CF0157853F5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858757" y="4974136"/>
                <a:ext cx="147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9126" name="Freihand 39125">
                <a:extLst>
                  <a:ext uri="{FF2B5EF4-FFF2-40B4-BE49-F238E27FC236}">
                    <a16:creationId xmlns:a16="http://schemas.microsoft.com/office/drawing/2014/main" id="{FC9E40B7-F1C6-47F2-8454-927A573F7336}"/>
                  </a:ext>
                </a:extLst>
              </p14:cNvPr>
              <p14:cNvContentPartPr/>
              <p14:nvPr/>
            </p14:nvContentPartPr>
            <p14:xfrm>
              <a:off x="3126597" y="4900336"/>
              <a:ext cx="10080" cy="151920"/>
            </p14:xfrm>
          </p:contentPart>
        </mc:Choice>
        <mc:Fallback xmlns="">
          <p:pic>
            <p:nvPicPr>
              <p:cNvPr id="39126" name="Freihand 39125">
                <a:extLst>
                  <a:ext uri="{FF2B5EF4-FFF2-40B4-BE49-F238E27FC236}">
                    <a16:creationId xmlns:a16="http://schemas.microsoft.com/office/drawing/2014/main" id="{FC9E40B7-F1C6-47F2-8454-927A573F733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117597" y="4891336"/>
                <a:ext cx="27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9128" name="Freihand 39127">
                <a:extLst>
                  <a:ext uri="{FF2B5EF4-FFF2-40B4-BE49-F238E27FC236}">
                    <a16:creationId xmlns:a16="http://schemas.microsoft.com/office/drawing/2014/main" id="{7016627D-1189-4F0E-B83D-A7A84CB52996}"/>
                  </a:ext>
                </a:extLst>
              </p14:cNvPr>
              <p14:cNvContentPartPr/>
              <p14:nvPr/>
            </p14:nvContentPartPr>
            <p14:xfrm>
              <a:off x="2777757" y="4803136"/>
              <a:ext cx="32760" cy="278280"/>
            </p14:xfrm>
          </p:contentPart>
        </mc:Choice>
        <mc:Fallback xmlns="">
          <p:pic>
            <p:nvPicPr>
              <p:cNvPr id="39128" name="Freihand 39127">
                <a:extLst>
                  <a:ext uri="{FF2B5EF4-FFF2-40B4-BE49-F238E27FC236}">
                    <a16:creationId xmlns:a16="http://schemas.microsoft.com/office/drawing/2014/main" id="{7016627D-1189-4F0E-B83D-A7A84CB5299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769117" y="4794496"/>
                <a:ext cx="504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9129" name="Freihand 39128">
                <a:extLst>
                  <a:ext uri="{FF2B5EF4-FFF2-40B4-BE49-F238E27FC236}">
                    <a16:creationId xmlns:a16="http://schemas.microsoft.com/office/drawing/2014/main" id="{C7E65182-1995-475F-A96D-7AFF50BCCF75}"/>
                  </a:ext>
                </a:extLst>
              </p14:cNvPr>
              <p14:cNvContentPartPr/>
              <p14:nvPr/>
            </p14:nvContentPartPr>
            <p14:xfrm>
              <a:off x="2768037" y="4700176"/>
              <a:ext cx="480600" cy="397440"/>
            </p14:xfrm>
          </p:contentPart>
        </mc:Choice>
        <mc:Fallback xmlns="">
          <p:pic>
            <p:nvPicPr>
              <p:cNvPr id="39129" name="Freihand 39128">
                <a:extLst>
                  <a:ext uri="{FF2B5EF4-FFF2-40B4-BE49-F238E27FC236}">
                    <a16:creationId xmlns:a16="http://schemas.microsoft.com/office/drawing/2014/main" id="{C7E65182-1995-475F-A96D-7AFF50BCCF75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2759037" y="4691176"/>
                <a:ext cx="4982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9130" name="Freihand 39129">
                <a:extLst>
                  <a:ext uri="{FF2B5EF4-FFF2-40B4-BE49-F238E27FC236}">
                    <a16:creationId xmlns:a16="http://schemas.microsoft.com/office/drawing/2014/main" id="{E14A8523-0EA1-4DC4-84D3-A0A2940A4D96}"/>
                  </a:ext>
                </a:extLst>
              </p14:cNvPr>
              <p14:cNvContentPartPr/>
              <p14:nvPr/>
            </p14:nvContentPartPr>
            <p14:xfrm>
              <a:off x="2758677" y="5117416"/>
              <a:ext cx="485640" cy="33840"/>
            </p14:xfrm>
          </p:contentPart>
        </mc:Choice>
        <mc:Fallback xmlns="">
          <p:pic>
            <p:nvPicPr>
              <p:cNvPr id="39130" name="Freihand 39129">
                <a:extLst>
                  <a:ext uri="{FF2B5EF4-FFF2-40B4-BE49-F238E27FC236}">
                    <a16:creationId xmlns:a16="http://schemas.microsoft.com/office/drawing/2014/main" id="{E14A8523-0EA1-4DC4-84D3-A0A2940A4D96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2749677" y="5108416"/>
                <a:ext cx="503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9132" name="Freihand 39131">
                <a:extLst>
                  <a:ext uri="{FF2B5EF4-FFF2-40B4-BE49-F238E27FC236}">
                    <a16:creationId xmlns:a16="http://schemas.microsoft.com/office/drawing/2014/main" id="{BB9D5BC2-40EC-463B-BED5-38DFCC4089B5}"/>
                  </a:ext>
                </a:extLst>
              </p14:cNvPr>
              <p14:cNvContentPartPr/>
              <p14:nvPr/>
            </p14:nvContentPartPr>
            <p14:xfrm>
              <a:off x="840237" y="3317416"/>
              <a:ext cx="1695600" cy="1312560"/>
            </p14:xfrm>
          </p:contentPart>
        </mc:Choice>
        <mc:Fallback xmlns="">
          <p:pic>
            <p:nvPicPr>
              <p:cNvPr id="39132" name="Freihand 39131">
                <a:extLst>
                  <a:ext uri="{FF2B5EF4-FFF2-40B4-BE49-F238E27FC236}">
                    <a16:creationId xmlns:a16="http://schemas.microsoft.com/office/drawing/2014/main" id="{BB9D5BC2-40EC-463B-BED5-38DFCC4089B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31597" y="3308776"/>
                <a:ext cx="1713240" cy="13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9133" name="Freihand 39132">
                <a:extLst>
                  <a:ext uri="{FF2B5EF4-FFF2-40B4-BE49-F238E27FC236}">
                    <a16:creationId xmlns:a16="http://schemas.microsoft.com/office/drawing/2014/main" id="{FEA3FAD8-71EF-47A1-876D-3D9E54789E1E}"/>
                  </a:ext>
                </a:extLst>
              </p14:cNvPr>
              <p14:cNvContentPartPr/>
              <p14:nvPr/>
            </p14:nvContentPartPr>
            <p14:xfrm>
              <a:off x="2427837" y="4521256"/>
              <a:ext cx="134640" cy="154800"/>
            </p14:xfrm>
          </p:contentPart>
        </mc:Choice>
        <mc:Fallback xmlns="">
          <p:pic>
            <p:nvPicPr>
              <p:cNvPr id="39133" name="Freihand 39132">
                <a:extLst>
                  <a:ext uri="{FF2B5EF4-FFF2-40B4-BE49-F238E27FC236}">
                    <a16:creationId xmlns:a16="http://schemas.microsoft.com/office/drawing/2014/main" id="{FEA3FAD8-71EF-47A1-876D-3D9E54789E1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419197" y="4512256"/>
                <a:ext cx="152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9135" name="Freihand 39134">
                <a:extLst>
                  <a:ext uri="{FF2B5EF4-FFF2-40B4-BE49-F238E27FC236}">
                    <a16:creationId xmlns:a16="http://schemas.microsoft.com/office/drawing/2014/main" id="{4187A4E6-C077-42D4-AF3C-64BC42611D78}"/>
                  </a:ext>
                </a:extLst>
              </p14:cNvPr>
              <p14:cNvContentPartPr/>
              <p14:nvPr/>
            </p14:nvContentPartPr>
            <p14:xfrm>
              <a:off x="1404357" y="4034176"/>
              <a:ext cx="72360" cy="178920"/>
            </p14:xfrm>
          </p:contentPart>
        </mc:Choice>
        <mc:Fallback xmlns="">
          <p:pic>
            <p:nvPicPr>
              <p:cNvPr id="39135" name="Freihand 39134">
                <a:extLst>
                  <a:ext uri="{FF2B5EF4-FFF2-40B4-BE49-F238E27FC236}">
                    <a16:creationId xmlns:a16="http://schemas.microsoft.com/office/drawing/2014/main" id="{4187A4E6-C077-42D4-AF3C-64BC42611D78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395357" y="4025536"/>
                <a:ext cx="900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9136" name="Freihand 39135">
                <a:extLst>
                  <a:ext uri="{FF2B5EF4-FFF2-40B4-BE49-F238E27FC236}">
                    <a16:creationId xmlns:a16="http://schemas.microsoft.com/office/drawing/2014/main" id="{FF4B170D-229B-43A2-8108-9022ADFBE730}"/>
                  </a:ext>
                </a:extLst>
              </p14:cNvPr>
              <p14:cNvContentPartPr/>
              <p14:nvPr/>
            </p14:nvContentPartPr>
            <p14:xfrm>
              <a:off x="1518837" y="4107256"/>
              <a:ext cx="34200" cy="134640"/>
            </p14:xfrm>
          </p:contentPart>
        </mc:Choice>
        <mc:Fallback xmlns="">
          <p:pic>
            <p:nvPicPr>
              <p:cNvPr id="39136" name="Freihand 39135">
                <a:extLst>
                  <a:ext uri="{FF2B5EF4-FFF2-40B4-BE49-F238E27FC236}">
                    <a16:creationId xmlns:a16="http://schemas.microsoft.com/office/drawing/2014/main" id="{FF4B170D-229B-43A2-8108-9022ADFBE730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510197" y="4098616"/>
                <a:ext cx="51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9137" name="Freihand 39136">
                <a:extLst>
                  <a:ext uri="{FF2B5EF4-FFF2-40B4-BE49-F238E27FC236}">
                    <a16:creationId xmlns:a16="http://schemas.microsoft.com/office/drawing/2014/main" id="{56EE6A64-4988-46DC-90A7-54DF2147ABD2}"/>
                  </a:ext>
                </a:extLst>
              </p14:cNvPr>
              <p14:cNvContentPartPr/>
              <p14:nvPr/>
            </p14:nvContentPartPr>
            <p14:xfrm>
              <a:off x="1510557" y="4138936"/>
              <a:ext cx="109800" cy="103320"/>
            </p14:xfrm>
          </p:contentPart>
        </mc:Choice>
        <mc:Fallback xmlns="">
          <p:pic>
            <p:nvPicPr>
              <p:cNvPr id="39137" name="Freihand 39136">
                <a:extLst>
                  <a:ext uri="{FF2B5EF4-FFF2-40B4-BE49-F238E27FC236}">
                    <a16:creationId xmlns:a16="http://schemas.microsoft.com/office/drawing/2014/main" id="{56EE6A64-4988-46DC-90A7-54DF2147ABD2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501557" y="4129936"/>
                <a:ext cx="127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9139" name="Freihand 39138">
                <a:extLst>
                  <a:ext uri="{FF2B5EF4-FFF2-40B4-BE49-F238E27FC236}">
                    <a16:creationId xmlns:a16="http://schemas.microsoft.com/office/drawing/2014/main" id="{AECA747C-1EDF-490F-8830-DFAEACEA5F9C}"/>
                  </a:ext>
                </a:extLst>
              </p14:cNvPr>
              <p14:cNvContentPartPr/>
              <p14:nvPr/>
            </p14:nvContentPartPr>
            <p14:xfrm>
              <a:off x="1140837" y="3282496"/>
              <a:ext cx="1685520" cy="1325160"/>
            </p14:xfrm>
          </p:contentPart>
        </mc:Choice>
        <mc:Fallback xmlns="">
          <p:pic>
            <p:nvPicPr>
              <p:cNvPr id="39139" name="Freihand 39138">
                <a:extLst>
                  <a:ext uri="{FF2B5EF4-FFF2-40B4-BE49-F238E27FC236}">
                    <a16:creationId xmlns:a16="http://schemas.microsoft.com/office/drawing/2014/main" id="{AECA747C-1EDF-490F-8830-DFAEACEA5F9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31837" y="3273856"/>
                <a:ext cx="1703160" cy="13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9140" name="Freihand 39139">
                <a:extLst>
                  <a:ext uri="{FF2B5EF4-FFF2-40B4-BE49-F238E27FC236}">
                    <a16:creationId xmlns:a16="http://schemas.microsoft.com/office/drawing/2014/main" id="{EAF0D8D9-7B8F-4434-AE89-0BFCC35FFC98}"/>
                  </a:ext>
                </a:extLst>
              </p14:cNvPr>
              <p14:cNvContentPartPr/>
              <p14:nvPr/>
            </p14:nvContentPartPr>
            <p14:xfrm>
              <a:off x="1074237" y="3207616"/>
              <a:ext cx="152640" cy="206280"/>
            </p14:xfrm>
          </p:contentPart>
        </mc:Choice>
        <mc:Fallback xmlns="">
          <p:pic>
            <p:nvPicPr>
              <p:cNvPr id="39140" name="Freihand 39139">
                <a:extLst>
                  <a:ext uri="{FF2B5EF4-FFF2-40B4-BE49-F238E27FC236}">
                    <a16:creationId xmlns:a16="http://schemas.microsoft.com/office/drawing/2014/main" id="{EAF0D8D9-7B8F-4434-AE89-0BFCC35FFC9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065597" y="3198976"/>
                <a:ext cx="170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9142" name="Freihand 39141">
                <a:extLst>
                  <a:ext uri="{FF2B5EF4-FFF2-40B4-BE49-F238E27FC236}">
                    <a16:creationId xmlns:a16="http://schemas.microsoft.com/office/drawing/2014/main" id="{8E951A62-E77C-4CCC-9437-4F4E68060F64}"/>
                  </a:ext>
                </a:extLst>
              </p14:cNvPr>
              <p14:cNvContentPartPr/>
              <p14:nvPr/>
            </p14:nvContentPartPr>
            <p14:xfrm>
              <a:off x="2005557" y="3644656"/>
              <a:ext cx="29520" cy="123120"/>
            </p14:xfrm>
          </p:contentPart>
        </mc:Choice>
        <mc:Fallback xmlns="">
          <p:pic>
            <p:nvPicPr>
              <p:cNvPr id="39142" name="Freihand 39141">
                <a:extLst>
                  <a:ext uri="{FF2B5EF4-FFF2-40B4-BE49-F238E27FC236}">
                    <a16:creationId xmlns:a16="http://schemas.microsoft.com/office/drawing/2014/main" id="{8E951A62-E77C-4CCC-9437-4F4E68060F64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996557" y="3636016"/>
                <a:ext cx="47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9143" name="Freihand 39142">
                <a:extLst>
                  <a:ext uri="{FF2B5EF4-FFF2-40B4-BE49-F238E27FC236}">
                    <a16:creationId xmlns:a16="http://schemas.microsoft.com/office/drawing/2014/main" id="{A57661F6-D9CF-4C0F-A906-E1A26C345907}"/>
                  </a:ext>
                </a:extLst>
              </p14:cNvPr>
              <p14:cNvContentPartPr/>
              <p14:nvPr/>
            </p14:nvContentPartPr>
            <p14:xfrm>
              <a:off x="1973877" y="3752296"/>
              <a:ext cx="109440" cy="42480"/>
            </p14:xfrm>
          </p:contentPart>
        </mc:Choice>
        <mc:Fallback xmlns="">
          <p:pic>
            <p:nvPicPr>
              <p:cNvPr id="39143" name="Freihand 39142">
                <a:extLst>
                  <a:ext uri="{FF2B5EF4-FFF2-40B4-BE49-F238E27FC236}">
                    <a16:creationId xmlns:a16="http://schemas.microsoft.com/office/drawing/2014/main" id="{A57661F6-D9CF-4C0F-A906-E1A26C345907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964877" y="3743296"/>
                <a:ext cx="1270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9144" name="Freihand 39143">
                <a:extLst>
                  <a:ext uri="{FF2B5EF4-FFF2-40B4-BE49-F238E27FC236}">
                    <a16:creationId xmlns:a16="http://schemas.microsoft.com/office/drawing/2014/main" id="{3521E397-3DEF-49B2-96F0-738E23175919}"/>
                  </a:ext>
                </a:extLst>
              </p14:cNvPr>
              <p14:cNvContentPartPr/>
              <p14:nvPr/>
            </p14:nvContentPartPr>
            <p14:xfrm>
              <a:off x="1917717" y="3589576"/>
              <a:ext cx="123840" cy="55440"/>
            </p14:xfrm>
          </p:contentPart>
        </mc:Choice>
        <mc:Fallback xmlns="">
          <p:pic>
            <p:nvPicPr>
              <p:cNvPr id="39144" name="Freihand 39143">
                <a:extLst>
                  <a:ext uri="{FF2B5EF4-FFF2-40B4-BE49-F238E27FC236}">
                    <a16:creationId xmlns:a16="http://schemas.microsoft.com/office/drawing/2014/main" id="{3521E397-3DEF-49B2-96F0-738E2317591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908717" y="3580576"/>
                <a:ext cx="141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9145" name="Freihand 39144">
                <a:extLst>
                  <a:ext uri="{FF2B5EF4-FFF2-40B4-BE49-F238E27FC236}">
                    <a16:creationId xmlns:a16="http://schemas.microsoft.com/office/drawing/2014/main" id="{5BB73705-644C-407B-AF86-788ACCE4F143}"/>
                  </a:ext>
                </a:extLst>
              </p14:cNvPr>
              <p14:cNvContentPartPr/>
              <p14:nvPr/>
            </p14:nvContentPartPr>
            <p14:xfrm>
              <a:off x="2124357" y="3701176"/>
              <a:ext cx="14760" cy="99000"/>
            </p14:xfrm>
          </p:contentPart>
        </mc:Choice>
        <mc:Fallback xmlns="">
          <p:pic>
            <p:nvPicPr>
              <p:cNvPr id="39145" name="Freihand 39144">
                <a:extLst>
                  <a:ext uri="{FF2B5EF4-FFF2-40B4-BE49-F238E27FC236}">
                    <a16:creationId xmlns:a16="http://schemas.microsoft.com/office/drawing/2014/main" id="{5BB73705-644C-407B-AF86-788ACCE4F143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115357" y="3692176"/>
                <a:ext cx="32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9146" name="Freihand 39145">
                <a:extLst>
                  <a:ext uri="{FF2B5EF4-FFF2-40B4-BE49-F238E27FC236}">
                    <a16:creationId xmlns:a16="http://schemas.microsoft.com/office/drawing/2014/main" id="{CCCBB6E3-9BB2-451A-B8BB-D300ED32A3F3}"/>
                  </a:ext>
                </a:extLst>
              </p14:cNvPr>
              <p14:cNvContentPartPr/>
              <p14:nvPr/>
            </p14:nvContentPartPr>
            <p14:xfrm>
              <a:off x="2118957" y="3679576"/>
              <a:ext cx="61920" cy="114120"/>
            </p14:xfrm>
          </p:contentPart>
        </mc:Choice>
        <mc:Fallback xmlns="">
          <p:pic>
            <p:nvPicPr>
              <p:cNvPr id="39146" name="Freihand 39145">
                <a:extLst>
                  <a:ext uri="{FF2B5EF4-FFF2-40B4-BE49-F238E27FC236}">
                    <a16:creationId xmlns:a16="http://schemas.microsoft.com/office/drawing/2014/main" id="{CCCBB6E3-9BB2-451A-B8BB-D300ED32A3F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2110317" y="3670576"/>
                <a:ext cx="79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9148" name="Freihand 39147">
                <a:extLst>
                  <a:ext uri="{FF2B5EF4-FFF2-40B4-BE49-F238E27FC236}">
                    <a16:creationId xmlns:a16="http://schemas.microsoft.com/office/drawing/2014/main" id="{608B9E2F-0F8A-41A5-ADE3-6760B36F2E8E}"/>
                  </a:ext>
                </a:extLst>
              </p14:cNvPr>
              <p14:cNvContentPartPr/>
              <p14:nvPr/>
            </p14:nvContentPartPr>
            <p14:xfrm>
              <a:off x="3545637" y="3375736"/>
              <a:ext cx="2512080" cy="1429200"/>
            </p14:xfrm>
          </p:contentPart>
        </mc:Choice>
        <mc:Fallback xmlns="">
          <p:pic>
            <p:nvPicPr>
              <p:cNvPr id="39148" name="Freihand 39147">
                <a:extLst>
                  <a:ext uri="{FF2B5EF4-FFF2-40B4-BE49-F238E27FC236}">
                    <a16:creationId xmlns:a16="http://schemas.microsoft.com/office/drawing/2014/main" id="{608B9E2F-0F8A-41A5-ADE3-6760B36F2E8E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3536997" y="3367096"/>
                <a:ext cx="252972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9149" name="Freihand 39148">
                <a:extLst>
                  <a:ext uri="{FF2B5EF4-FFF2-40B4-BE49-F238E27FC236}">
                    <a16:creationId xmlns:a16="http://schemas.microsoft.com/office/drawing/2014/main" id="{8C7076E4-FE39-4DA7-8C9B-44C25D4FF1ED}"/>
                  </a:ext>
                </a:extLst>
              </p14:cNvPr>
              <p14:cNvContentPartPr/>
              <p14:nvPr/>
            </p14:nvContentPartPr>
            <p14:xfrm>
              <a:off x="3443757" y="4698736"/>
              <a:ext cx="179640" cy="160200"/>
            </p14:xfrm>
          </p:contentPart>
        </mc:Choice>
        <mc:Fallback xmlns="">
          <p:pic>
            <p:nvPicPr>
              <p:cNvPr id="39149" name="Freihand 39148">
                <a:extLst>
                  <a:ext uri="{FF2B5EF4-FFF2-40B4-BE49-F238E27FC236}">
                    <a16:creationId xmlns:a16="http://schemas.microsoft.com/office/drawing/2014/main" id="{8C7076E4-FE39-4DA7-8C9B-44C25D4FF1ED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434757" y="4689736"/>
                <a:ext cx="197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9151" name="Freihand 39150">
                <a:extLst>
                  <a:ext uri="{FF2B5EF4-FFF2-40B4-BE49-F238E27FC236}">
                    <a16:creationId xmlns:a16="http://schemas.microsoft.com/office/drawing/2014/main" id="{A0A263EC-5B68-4AEF-AAF8-0F5AD171F97B}"/>
                  </a:ext>
                </a:extLst>
              </p14:cNvPr>
              <p14:cNvContentPartPr/>
              <p14:nvPr/>
            </p14:nvContentPartPr>
            <p14:xfrm>
              <a:off x="4702677" y="4237576"/>
              <a:ext cx="84240" cy="138600"/>
            </p14:xfrm>
          </p:contentPart>
        </mc:Choice>
        <mc:Fallback xmlns="">
          <p:pic>
            <p:nvPicPr>
              <p:cNvPr id="39151" name="Freihand 39150">
                <a:extLst>
                  <a:ext uri="{FF2B5EF4-FFF2-40B4-BE49-F238E27FC236}">
                    <a16:creationId xmlns:a16="http://schemas.microsoft.com/office/drawing/2014/main" id="{A0A263EC-5B68-4AEF-AAF8-0F5AD171F97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4694037" y="4228936"/>
                <a:ext cx="101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9152" name="Freihand 39151">
                <a:extLst>
                  <a:ext uri="{FF2B5EF4-FFF2-40B4-BE49-F238E27FC236}">
                    <a16:creationId xmlns:a16="http://schemas.microsoft.com/office/drawing/2014/main" id="{E6101D6B-4707-4555-A6E6-3FBF0B4827DF}"/>
                  </a:ext>
                </a:extLst>
              </p14:cNvPr>
              <p14:cNvContentPartPr/>
              <p14:nvPr/>
            </p14:nvContentPartPr>
            <p14:xfrm>
              <a:off x="4837677" y="4286896"/>
              <a:ext cx="15120" cy="118080"/>
            </p14:xfrm>
          </p:contentPart>
        </mc:Choice>
        <mc:Fallback xmlns="">
          <p:pic>
            <p:nvPicPr>
              <p:cNvPr id="39152" name="Freihand 39151">
                <a:extLst>
                  <a:ext uri="{FF2B5EF4-FFF2-40B4-BE49-F238E27FC236}">
                    <a16:creationId xmlns:a16="http://schemas.microsoft.com/office/drawing/2014/main" id="{E6101D6B-4707-4555-A6E6-3FBF0B4827DF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829037" y="4277896"/>
                <a:ext cx="32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9153" name="Freihand 39152">
                <a:extLst>
                  <a:ext uri="{FF2B5EF4-FFF2-40B4-BE49-F238E27FC236}">
                    <a16:creationId xmlns:a16="http://schemas.microsoft.com/office/drawing/2014/main" id="{CA25EB31-B416-4DE8-85D3-32086F134470}"/>
                  </a:ext>
                </a:extLst>
              </p14:cNvPr>
              <p14:cNvContentPartPr/>
              <p14:nvPr/>
            </p14:nvContentPartPr>
            <p14:xfrm>
              <a:off x="4839837" y="4246576"/>
              <a:ext cx="97200" cy="71280"/>
            </p14:xfrm>
          </p:contentPart>
        </mc:Choice>
        <mc:Fallback xmlns="">
          <p:pic>
            <p:nvPicPr>
              <p:cNvPr id="39153" name="Freihand 39152">
                <a:extLst>
                  <a:ext uri="{FF2B5EF4-FFF2-40B4-BE49-F238E27FC236}">
                    <a16:creationId xmlns:a16="http://schemas.microsoft.com/office/drawing/2014/main" id="{CA25EB31-B416-4DE8-85D3-32086F134470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831197" y="4237576"/>
                <a:ext cx="114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9154" name="Freihand 39153">
                <a:extLst>
                  <a:ext uri="{FF2B5EF4-FFF2-40B4-BE49-F238E27FC236}">
                    <a16:creationId xmlns:a16="http://schemas.microsoft.com/office/drawing/2014/main" id="{A89043DC-018D-4C0B-B744-3F067648CF27}"/>
                  </a:ext>
                </a:extLst>
              </p14:cNvPr>
              <p14:cNvContentPartPr/>
              <p14:nvPr/>
            </p14:nvContentPartPr>
            <p14:xfrm>
              <a:off x="4826157" y="4358176"/>
              <a:ext cx="106560" cy="47520"/>
            </p14:xfrm>
          </p:contentPart>
        </mc:Choice>
        <mc:Fallback xmlns="">
          <p:pic>
            <p:nvPicPr>
              <p:cNvPr id="39154" name="Freihand 39153">
                <a:extLst>
                  <a:ext uri="{FF2B5EF4-FFF2-40B4-BE49-F238E27FC236}">
                    <a16:creationId xmlns:a16="http://schemas.microsoft.com/office/drawing/2014/main" id="{A89043DC-018D-4C0B-B744-3F067648CF27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817157" y="4349536"/>
                <a:ext cx="124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9156" name="Freihand 39155">
                <a:extLst>
                  <a:ext uri="{FF2B5EF4-FFF2-40B4-BE49-F238E27FC236}">
                    <a16:creationId xmlns:a16="http://schemas.microsoft.com/office/drawing/2014/main" id="{5D80AB4B-EA7F-4362-A540-78803F3CD70A}"/>
                  </a:ext>
                </a:extLst>
              </p14:cNvPr>
              <p14:cNvContentPartPr/>
              <p14:nvPr/>
            </p14:nvContentPartPr>
            <p14:xfrm>
              <a:off x="3435117" y="3340096"/>
              <a:ext cx="2367360" cy="1276200"/>
            </p14:xfrm>
          </p:contentPart>
        </mc:Choice>
        <mc:Fallback xmlns="">
          <p:pic>
            <p:nvPicPr>
              <p:cNvPr id="39156" name="Freihand 39155">
                <a:extLst>
                  <a:ext uri="{FF2B5EF4-FFF2-40B4-BE49-F238E27FC236}">
                    <a16:creationId xmlns:a16="http://schemas.microsoft.com/office/drawing/2014/main" id="{5D80AB4B-EA7F-4362-A540-78803F3CD70A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426477" y="3331096"/>
                <a:ext cx="2385000" cy="12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9157" name="Freihand 39156">
                <a:extLst>
                  <a:ext uri="{FF2B5EF4-FFF2-40B4-BE49-F238E27FC236}">
                    <a16:creationId xmlns:a16="http://schemas.microsoft.com/office/drawing/2014/main" id="{3CDE3A19-2233-4FE0-9CD5-06683256EDBC}"/>
                  </a:ext>
                </a:extLst>
              </p14:cNvPr>
              <p14:cNvContentPartPr/>
              <p14:nvPr/>
            </p14:nvContentPartPr>
            <p14:xfrm>
              <a:off x="5775117" y="3281056"/>
              <a:ext cx="78840" cy="97920"/>
            </p14:xfrm>
          </p:contentPart>
        </mc:Choice>
        <mc:Fallback xmlns="">
          <p:pic>
            <p:nvPicPr>
              <p:cNvPr id="39157" name="Freihand 39156">
                <a:extLst>
                  <a:ext uri="{FF2B5EF4-FFF2-40B4-BE49-F238E27FC236}">
                    <a16:creationId xmlns:a16="http://schemas.microsoft.com/office/drawing/2014/main" id="{3CDE3A19-2233-4FE0-9CD5-06683256EDBC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766117" y="3272416"/>
                <a:ext cx="96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9159" name="Freihand 39158">
                <a:extLst>
                  <a:ext uri="{FF2B5EF4-FFF2-40B4-BE49-F238E27FC236}">
                    <a16:creationId xmlns:a16="http://schemas.microsoft.com/office/drawing/2014/main" id="{5B0E85E7-6D25-4155-9327-F6D350B7B2AD}"/>
                  </a:ext>
                </a:extLst>
              </p14:cNvPr>
              <p14:cNvContentPartPr/>
              <p14:nvPr/>
            </p14:nvContentPartPr>
            <p14:xfrm>
              <a:off x="4419717" y="3738256"/>
              <a:ext cx="26640" cy="146880"/>
            </p14:xfrm>
          </p:contentPart>
        </mc:Choice>
        <mc:Fallback xmlns="">
          <p:pic>
            <p:nvPicPr>
              <p:cNvPr id="39159" name="Freihand 39158">
                <a:extLst>
                  <a:ext uri="{FF2B5EF4-FFF2-40B4-BE49-F238E27FC236}">
                    <a16:creationId xmlns:a16="http://schemas.microsoft.com/office/drawing/2014/main" id="{5B0E85E7-6D25-4155-9327-F6D350B7B2A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4411077" y="3729256"/>
                <a:ext cx="442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9160" name="Freihand 39159">
                <a:extLst>
                  <a:ext uri="{FF2B5EF4-FFF2-40B4-BE49-F238E27FC236}">
                    <a16:creationId xmlns:a16="http://schemas.microsoft.com/office/drawing/2014/main" id="{3353650D-0729-468C-81B8-382145CB99C2}"/>
                  </a:ext>
                </a:extLst>
              </p14:cNvPr>
              <p14:cNvContentPartPr/>
              <p14:nvPr/>
            </p14:nvContentPartPr>
            <p14:xfrm>
              <a:off x="4373277" y="3853096"/>
              <a:ext cx="119880" cy="50400"/>
            </p14:xfrm>
          </p:contentPart>
        </mc:Choice>
        <mc:Fallback xmlns="">
          <p:pic>
            <p:nvPicPr>
              <p:cNvPr id="39160" name="Freihand 39159">
                <a:extLst>
                  <a:ext uri="{FF2B5EF4-FFF2-40B4-BE49-F238E27FC236}">
                    <a16:creationId xmlns:a16="http://schemas.microsoft.com/office/drawing/2014/main" id="{3353650D-0729-468C-81B8-382145CB99C2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4364637" y="3844456"/>
                <a:ext cx="1375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9161" name="Freihand 39160">
                <a:extLst>
                  <a:ext uri="{FF2B5EF4-FFF2-40B4-BE49-F238E27FC236}">
                    <a16:creationId xmlns:a16="http://schemas.microsoft.com/office/drawing/2014/main" id="{2619D08B-AB3C-4F13-B2C0-2AB765A362D1}"/>
                  </a:ext>
                </a:extLst>
              </p14:cNvPr>
              <p14:cNvContentPartPr/>
              <p14:nvPr/>
            </p14:nvContentPartPr>
            <p14:xfrm>
              <a:off x="4298037" y="3706216"/>
              <a:ext cx="208440" cy="71640"/>
            </p14:xfrm>
          </p:contentPart>
        </mc:Choice>
        <mc:Fallback xmlns="">
          <p:pic>
            <p:nvPicPr>
              <p:cNvPr id="39161" name="Freihand 39160">
                <a:extLst>
                  <a:ext uri="{FF2B5EF4-FFF2-40B4-BE49-F238E27FC236}">
                    <a16:creationId xmlns:a16="http://schemas.microsoft.com/office/drawing/2014/main" id="{2619D08B-AB3C-4F13-B2C0-2AB765A362D1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289397" y="3697576"/>
                <a:ext cx="226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9162" name="Freihand 39161">
                <a:extLst>
                  <a:ext uri="{FF2B5EF4-FFF2-40B4-BE49-F238E27FC236}">
                    <a16:creationId xmlns:a16="http://schemas.microsoft.com/office/drawing/2014/main" id="{A3B466EB-3C48-4B55-9241-F9950E5CEA75}"/>
                  </a:ext>
                </a:extLst>
              </p14:cNvPr>
              <p14:cNvContentPartPr/>
              <p14:nvPr/>
            </p14:nvContentPartPr>
            <p14:xfrm>
              <a:off x="4558677" y="3782176"/>
              <a:ext cx="20520" cy="92160"/>
            </p14:xfrm>
          </p:contentPart>
        </mc:Choice>
        <mc:Fallback xmlns="">
          <p:pic>
            <p:nvPicPr>
              <p:cNvPr id="39162" name="Freihand 39161">
                <a:extLst>
                  <a:ext uri="{FF2B5EF4-FFF2-40B4-BE49-F238E27FC236}">
                    <a16:creationId xmlns:a16="http://schemas.microsoft.com/office/drawing/2014/main" id="{A3B466EB-3C48-4B55-9241-F9950E5CEA75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550037" y="3773176"/>
                <a:ext cx="38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9163" name="Freihand 39162">
                <a:extLst>
                  <a:ext uri="{FF2B5EF4-FFF2-40B4-BE49-F238E27FC236}">
                    <a16:creationId xmlns:a16="http://schemas.microsoft.com/office/drawing/2014/main" id="{C355C9FE-AB8D-45B2-BA55-02EE24B61DFD}"/>
                  </a:ext>
                </a:extLst>
              </p14:cNvPr>
              <p14:cNvContentPartPr/>
              <p14:nvPr/>
            </p14:nvContentPartPr>
            <p14:xfrm>
              <a:off x="4543557" y="3725296"/>
              <a:ext cx="104040" cy="50400"/>
            </p14:xfrm>
          </p:contentPart>
        </mc:Choice>
        <mc:Fallback xmlns="">
          <p:pic>
            <p:nvPicPr>
              <p:cNvPr id="39163" name="Freihand 39162">
                <a:extLst>
                  <a:ext uri="{FF2B5EF4-FFF2-40B4-BE49-F238E27FC236}">
                    <a16:creationId xmlns:a16="http://schemas.microsoft.com/office/drawing/2014/main" id="{C355C9FE-AB8D-45B2-BA55-02EE24B61DFD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534917" y="3716656"/>
                <a:ext cx="1216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9164" name="Freihand 39163">
                <a:extLst>
                  <a:ext uri="{FF2B5EF4-FFF2-40B4-BE49-F238E27FC236}">
                    <a16:creationId xmlns:a16="http://schemas.microsoft.com/office/drawing/2014/main" id="{5BF7700F-0286-4CEC-9EA5-3E49EEA1C068}"/>
                  </a:ext>
                </a:extLst>
              </p14:cNvPr>
              <p14:cNvContentPartPr/>
              <p14:nvPr/>
            </p14:nvContentPartPr>
            <p14:xfrm>
              <a:off x="4560837" y="3764896"/>
              <a:ext cx="115920" cy="105840"/>
            </p14:xfrm>
          </p:contentPart>
        </mc:Choice>
        <mc:Fallback xmlns="">
          <p:pic>
            <p:nvPicPr>
              <p:cNvPr id="39164" name="Freihand 39163">
                <a:extLst>
                  <a:ext uri="{FF2B5EF4-FFF2-40B4-BE49-F238E27FC236}">
                    <a16:creationId xmlns:a16="http://schemas.microsoft.com/office/drawing/2014/main" id="{5BF7700F-0286-4CEC-9EA5-3E49EEA1C068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551837" y="3756256"/>
                <a:ext cx="133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9166" name="Freihand 39165">
                <a:extLst>
                  <a:ext uri="{FF2B5EF4-FFF2-40B4-BE49-F238E27FC236}">
                    <a16:creationId xmlns:a16="http://schemas.microsoft.com/office/drawing/2014/main" id="{13952113-0F27-40E3-80B8-1E6652FA98ED}"/>
                  </a:ext>
                </a:extLst>
              </p14:cNvPr>
              <p14:cNvContentPartPr/>
              <p14:nvPr/>
            </p14:nvContentPartPr>
            <p14:xfrm>
              <a:off x="3162957" y="979936"/>
              <a:ext cx="514440" cy="3540960"/>
            </p14:xfrm>
          </p:contentPart>
        </mc:Choice>
        <mc:Fallback xmlns="">
          <p:pic>
            <p:nvPicPr>
              <p:cNvPr id="39166" name="Freihand 39165">
                <a:extLst>
                  <a:ext uri="{FF2B5EF4-FFF2-40B4-BE49-F238E27FC236}">
                    <a16:creationId xmlns:a16="http://schemas.microsoft.com/office/drawing/2014/main" id="{13952113-0F27-40E3-80B8-1E6652FA98ED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3154317" y="971296"/>
                <a:ext cx="532080" cy="35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9167" name="Freihand 39166">
                <a:extLst>
                  <a:ext uri="{FF2B5EF4-FFF2-40B4-BE49-F238E27FC236}">
                    <a16:creationId xmlns:a16="http://schemas.microsoft.com/office/drawing/2014/main" id="{042F9FDE-A93E-4A40-9943-4150E527B35F}"/>
                  </a:ext>
                </a:extLst>
              </p14:cNvPr>
              <p14:cNvContentPartPr/>
              <p14:nvPr/>
            </p14:nvContentPartPr>
            <p14:xfrm>
              <a:off x="3202917" y="928096"/>
              <a:ext cx="151560" cy="139680"/>
            </p14:xfrm>
          </p:contentPart>
        </mc:Choice>
        <mc:Fallback xmlns="">
          <p:pic>
            <p:nvPicPr>
              <p:cNvPr id="39167" name="Freihand 39166">
                <a:extLst>
                  <a:ext uri="{FF2B5EF4-FFF2-40B4-BE49-F238E27FC236}">
                    <a16:creationId xmlns:a16="http://schemas.microsoft.com/office/drawing/2014/main" id="{042F9FDE-A93E-4A40-9943-4150E527B35F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3193917" y="919456"/>
                <a:ext cx="169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F42C769-9CBF-4B4A-815B-A83F9646329E}"/>
                  </a:ext>
                </a:extLst>
              </p14:cNvPr>
              <p14:cNvContentPartPr/>
              <p14:nvPr/>
            </p14:nvContentPartPr>
            <p14:xfrm>
              <a:off x="3084837" y="2560696"/>
              <a:ext cx="96840" cy="500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F42C769-9CBF-4B4A-815B-A83F9646329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075837" y="2551696"/>
                <a:ext cx="114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94B9E5D-4727-4263-ACD2-FA9543957901}"/>
                  </a:ext>
                </a:extLst>
              </p14:cNvPr>
              <p14:cNvContentPartPr/>
              <p14:nvPr/>
            </p14:nvContentPartPr>
            <p14:xfrm>
              <a:off x="3122637" y="2547736"/>
              <a:ext cx="66600" cy="1198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94B9E5D-4727-4263-ACD2-FA954395790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3113997" y="2538736"/>
                <a:ext cx="842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440855B-9E59-450E-814E-9575CA128B47}"/>
                  </a:ext>
                </a:extLst>
              </p14:cNvPr>
              <p14:cNvContentPartPr/>
              <p14:nvPr/>
            </p14:nvContentPartPr>
            <p14:xfrm>
              <a:off x="3186357" y="2590216"/>
              <a:ext cx="18000" cy="669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440855B-9E59-450E-814E-9575CA128B47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177717" y="2581576"/>
                <a:ext cx="35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1CBB2FE-0753-4721-BFFC-5756A51CEDD0}"/>
                  </a:ext>
                </a:extLst>
              </p14:cNvPr>
              <p14:cNvContentPartPr/>
              <p14:nvPr/>
            </p14:nvContentPartPr>
            <p14:xfrm>
              <a:off x="3210837" y="2581216"/>
              <a:ext cx="18720" cy="781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1CBB2FE-0753-4721-BFFC-5756A51CEDD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202197" y="2572216"/>
                <a:ext cx="36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F45C662-9A23-4C82-AA5A-F7E9DB673E02}"/>
                  </a:ext>
                </a:extLst>
              </p14:cNvPr>
              <p14:cNvContentPartPr/>
              <p14:nvPr/>
            </p14:nvContentPartPr>
            <p14:xfrm>
              <a:off x="3168717" y="2558536"/>
              <a:ext cx="117360" cy="1033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F45C662-9A23-4C82-AA5A-F7E9DB673E0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3159717" y="2549896"/>
                <a:ext cx="135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7A7D9F0-B824-4265-95B8-1F524F482F09}"/>
                  </a:ext>
                </a:extLst>
              </p14:cNvPr>
              <p14:cNvContentPartPr/>
              <p14:nvPr/>
            </p14:nvContentPartPr>
            <p14:xfrm>
              <a:off x="3311277" y="2570056"/>
              <a:ext cx="22320" cy="648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7A7D9F0-B824-4265-95B8-1F524F482F0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3302277" y="2561416"/>
                <a:ext cx="39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AAF9C22-BBF8-454F-B2A2-FF86299D0B79}"/>
                  </a:ext>
                </a:extLst>
              </p14:cNvPr>
              <p14:cNvContentPartPr/>
              <p14:nvPr/>
            </p14:nvContentPartPr>
            <p14:xfrm>
              <a:off x="3300477" y="2573296"/>
              <a:ext cx="93600" cy="374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AAF9C22-BBF8-454F-B2A2-FF86299D0B79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291837" y="2564656"/>
                <a:ext cx="111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B381A4D-BE1C-4579-8380-E15BC9BADBF8}"/>
                  </a:ext>
                </a:extLst>
              </p14:cNvPr>
              <p14:cNvContentPartPr/>
              <p14:nvPr/>
            </p14:nvContentPartPr>
            <p14:xfrm>
              <a:off x="3290037" y="2638816"/>
              <a:ext cx="81000" cy="129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B381A4D-BE1C-4579-8380-E15BC9BADBF8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281397" y="2630176"/>
                <a:ext cx="98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9169" name="Freihand 39168">
                <a:extLst>
                  <a:ext uri="{FF2B5EF4-FFF2-40B4-BE49-F238E27FC236}">
                    <a16:creationId xmlns:a16="http://schemas.microsoft.com/office/drawing/2014/main" id="{2D296680-23B5-406F-8C57-331589B33092}"/>
                  </a:ext>
                </a:extLst>
              </p14:cNvPr>
              <p14:cNvContentPartPr/>
              <p14:nvPr/>
            </p14:nvContentPartPr>
            <p14:xfrm>
              <a:off x="3756597" y="2283496"/>
              <a:ext cx="12960" cy="122040"/>
            </p14:xfrm>
          </p:contentPart>
        </mc:Choice>
        <mc:Fallback xmlns="">
          <p:pic>
            <p:nvPicPr>
              <p:cNvPr id="39169" name="Freihand 39168">
                <a:extLst>
                  <a:ext uri="{FF2B5EF4-FFF2-40B4-BE49-F238E27FC236}">
                    <a16:creationId xmlns:a16="http://schemas.microsoft.com/office/drawing/2014/main" id="{2D296680-23B5-406F-8C57-331589B33092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747957" y="2274496"/>
                <a:ext cx="30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9170" name="Freihand 39169">
                <a:extLst>
                  <a:ext uri="{FF2B5EF4-FFF2-40B4-BE49-F238E27FC236}">
                    <a16:creationId xmlns:a16="http://schemas.microsoft.com/office/drawing/2014/main" id="{10650CD3-1178-4EFB-B612-4CE6966494FE}"/>
                  </a:ext>
                </a:extLst>
              </p14:cNvPr>
              <p14:cNvContentPartPr/>
              <p14:nvPr/>
            </p14:nvContentPartPr>
            <p14:xfrm>
              <a:off x="3688917" y="2399416"/>
              <a:ext cx="129240" cy="44280"/>
            </p14:xfrm>
          </p:contentPart>
        </mc:Choice>
        <mc:Fallback xmlns="">
          <p:pic>
            <p:nvPicPr>
              <p:cNvPr id="39170" name="Freihand 39169">
                <a:extLst>
                  <a:ext uri="{FF2B5EF4-FFF2-40B4-BE49-F238E27FC236}">
                    <a16:creationId xmlns:a16="http://schemas.microsoft.com/office/drawing/2014/main" id="{10650CD3-1178-4EFB-B612-4CE6966494F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679917" y="2390776"/>
                <a:ext cx="146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9171" name="Freihand 39170">
                <a:extLst>
                  <a:ext uri="{FF2B5EF4-FFF2-40B4-BE49-F238E27FC236}">
                    <a16:creationId xmlns:a16="http://schemas.microsoft.com/office/drawing/2014/main" id="{68028C92-E004-4C77-B363-999F6DE19048}"/>
                  </a:ext>
                </a:extLst>
              </p14:cNvPr>
              <p14:cNvContentPartPr/>
              <p14:nvPr/>
            </p14:nvContentPartPr>
            <p14:xfrm>
              <a:off x="3693957" y="2238856"/>
              <a:ext cx="109440" cy="44280"/>
            </p14:xfrm>
          </p:contentPart>
        </mc:Choice>
        <mc:Fallback xmlns="">
          <p:pic>
            <p:nvPicPr>
              <p:cNvPr id="39171" name="Freihand 39170">
                <a:extLst>
                  <a:ext uri="{FF2B5EF4-FFF2-40B4-BE49-F238E27FC236}">
                    <a16:creationId xmlns:a16="http://schemas.microsoft.com/office/drawing/2014/main" id="{68028C92-E004-4C77-B363-999F6DE19048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685317" y="2230216"/>
                <a:ext cx="127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9173" name="Freihand 39172">
                <a:extLst>
                  <a:ext uri="{FF2B5EF4-FFF2-40B4-BE49-F238E27FC236}">
                    <a16:creationId xmlns:a16="http://schemas.microsoft.com/office/drawing/2014/main" id="{A770A041-D519-42C5-A823-15D5C0E04931}"/>
                  </a:ext>
                </a:extLst>
              </p14:cNvPr>
              <p14:cNvContentPartPr/>
              <p14:nvPr/>
            </p14:nvContentPartPr>
            <p14:xfrm>
              <a:off x="3793317" y="2322736"/>
              <a:ext cx="106200" cy="150120"/>
            </p14:xfrm>
          </p:contentPart>
        </mc:Choice>
        <mc:Fallback xmlns="">
          <p:pic>
            <p:nvPicPr>
              <p:cNvPr id="39173" name="Freihand 39172">
                <a:extLst>
                  <a:ext uri="{FF2B5EF4-FFF2-40B4-BE49-F238E27FC236}">
                    <a16:creationId xmlns:a16="http://schemas.microsoft.com/office/drawing/2014/main" id="{A770A041-D519-42C5-A823-15D5C0E0493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3784677" y="2314096"/>
                <a:ext cx="123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9175" name="Freihand 39174">
                <a:extLst>
                  <a:ext uri="{FF2B5EF4-FFF2-40B4-BE49-F238E27FC236}">
                    <a16:creationId xmlns:a16="http://schemas.microsoft.com/office/drawing/2014/main" id="{7CE5298C-F7F0-4011-8C85-3A64AF55DFF3}"/>
                  </a:ext>
                </a:extLst>
              </p14:cNvPr>
              <p14:cNvContentPartPr/>
              <p14:nvPr/>
            </p14:nvContentPartPr>
            <p14:xfrm>
              <a:off x="2828517" y="994336"/>
              <a:ext cx="291960" cy="3242880"/>
            </p14:xfrm>
          </p:contentPart>
        </mc:Choice>
        <mc:Fallback xmlns="">
          <p:pic>
            <p:nvPicPr>
              <p:cNvPr id="39175" name="Freihand 39174">
                <a:extLst>
                  <a:ext uri="{FF2B5EF4-FFF2-40B4-BE49-F238E27FC236}">
                    <a16:creationId xmlns:a16="http://schemas.microsoft.com/office/drawing/2014/main" id="{7CE5298C-F7F0-4011-8C85-3A64AF55DFF3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2819877" y="985696"/>
                <a:ext cx="309600" cy="32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9176" name="Freihand 39175">
                <a:extLst>
                  <a:ext uri="{FF2B5EF4-FFF2-40B4-BE49-F238E27FC236}">
                    <a16:creationId xmlns:a16="http://schemas.microsoft.com/office/drawing/2014/main" id="{7EBC461F-E182-4C98-BD24-1780F928C60E}"/>
                  </a:ext>
                </a:extLst>
              </p14:cNvPr>
              <p14:cNvContentPartPr/>
              <p14:nvPr/>
            </p14:nvContentPartPr>
            <p14:xfrm>
              <a:off x="2783877" y="4106536"/>
              <a:ext cx="172080" cy="226800"/>
            </p14:xfrm>
          </p:contentPart>
        </mc:Choice>
        <mc:Fallback xmlns="">
          <p:pic>
            <p:nvPicPr>
              <p:cNvPr id="39176" name="Freihand 39175">
                <a:extLst>
                  <a:ext uri="{FF2B5EF4-FFF2-40B4-BE49-F238E27FC236}">
                    <a16:creationId xmlns:a16="http://schemas.microsoft.com/office/drawing/2014/main" id="{7EBC461F-E182-4C98-BD24-1780F928C60E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2774877" y="4097896"/>
                <a:ext cx="1897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9178" name="Freihand 39177">
                <a:extLst>
                  <a:ext uri="{FF2B5EF4-FFF2-40B4-BE49-F238E27FC236}">
                    <a16:creationId xmlns:a16="http://schemas.microsoft.com/office/drawing/2014/main" id="{55B936D3-57BA-49CA-B028-5AAC6E48F26D}"/>
                  </a:ext>
                </a:extLst>
              </p14:cNvPr>
              <p14:cNvContentPartPr/>
              <p14:nvPr/>
            </p14:nvContentPartPr>
            <p14:xfrm>
              <a:off x="2557797" y="2241736"/>
              <a:ext cx="77400" cy="167400"/>
            </p14:xfrm>
          </p:contentPart>
        </mc:Choice>
        <mc:Fallback xmlns="">
          <p:pic>
            <p:nvPicPr>
              <p:cNvPr id="39178" name="Freihand 39177">
                <a:extLst>
                  <a:ext uri="{FF2B5EF4-FFF2-40B4-BE49-F238E27FC236}">
                    <a16:creationId xmlns:a16="http://schemas.microsoft.com/office/drawing/2014/main" id="{55B936D3-57BA-49CA-B028-5AAC6E48F26D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2549157" y="2232736"/>
                <a:ext cx="95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9179" name="Freihand 39178">
                <a:extLst>
                  <a:ext uri="{FF2B5EF4-FFF2-40B4-BE49-F238E27FC236}">
                    <a16:creationId xmlns:a16="http://schemas.microsoft.com/office/drawing/2014/main" id="{B008F419-813B-40B3-B3F1-0A72525A6C47}"/>
                  </a:ext>
                </a:extLst>
              </p14:cNvPr>
              <p14:cNvContentPartPr/>
              <p14:nvPr/>
            </p14:nvContentPartPr>
            <p14:xfrm>
              <a:off x="2629437" y="2318056"/>
              <a:ext cx="73440" cy="109800"/>
            </p14:xfrm>
          </p:contentPart>
        </mc:Choice>
        <mc:Fallback xmlns="">
          <p:pic>
            <p:nvPicPr>
              <p:cNvPr id="39179" name="Freihand 39178">
                <a:extLst>
                  <a:ext uri="{FF2B5EF4-FFF2-40B4-BE49-F238E27FC236}">
                    <a16:creationId xmlns:a16="http://schemas.microsoft.com/office/drawing/2014/main" id="{B008F419-813B-40B3-B3F1-0A72525A6C47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620797" y="2309056"/>
                <a:ext cx="91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9181" name="Freihand 39180">
                <a:extLst>
                  <a:ext uri="{FF2B5EF4-FFF2-40B4-BE49-F238E27FC236}">
                    <a16:creationId xmlns:a16="http://schemas.microsoft.com/office/drawing/2014/main" id="{8F528739-FF15-4024-A842-98C384C0C55C}"/>
                  </a:ext>
                </a:extLst>
              </p14:cNvPr>
              <p14:cNvContentPartPr/>
              <p14:nvPr/>
            </p14:nvContentPartPr>
            <p14:xfrm>
              <a:off x="7367037" y="500056"/>
              <a:ext cx="97920" cy="158760"/>
            </p14:xfrm>
          </p:contentPart>
        </mc:Choice>
        <mc:Fallback xmlns="">
          <p:pic>
            <p:nvPicPr>
              <p:cNvPr id="39181" name="Freihand 39180">
                <a:extLst>
                  <a:ext uri="{FF2B5EF4-FFF2-40B4-BE49-F238E27FC236}">
                    <a16:creationId xmlns:a16="http://schemas.microsoft.com/office/drawing/2014/main" id="{8F528739-FF15-4024-A842-98C384C0C55C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358397" y="491056"/>
                <a:ext cx="115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9185" name="Freihand 39184">
                <a:extLst>
                  <a:ext uri="{FF2B5EF4-FFF2-40B4-BE49-F238E27FC236}">
                    <a16:creationId xmlns:a16="http://schemas.microsoft.com/office/drawing/2014/main" id="{F968FB05-94E2-4D2C-8703-EC3060B4327A}"/>
                  </a:ext>
                </a:extLst>
              </p14:cNvPr>
              <p14:cNvContentPartPr/>
              <p14:nvPr/>
            </p14:nvContentPartPr>
            <p14:xfrm>
              <a:off x="7569717" y="555136"/>
              <a:ext cx="360" cy="360"/>
            </p14:xfrm>
          </p:contentPart>
        </mc:Choice>
        <mc:Fallback xmlns="">
          <p:pic>
            <p:nvPicPr>
              <p:cNvPr id="39185" name="Freihand 39184">
                <a:extLst>
                  <a:ext uri="{FF2B5EF4-FFF2-40B4-BE49-F238E27FC236}">
                    <a16:creationId xmlns:a16="http://schemas.microsoft.com/office/drawing/2014/main" id="{F968FB05-94E2-4D2C-8703-EC3060B4327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60717" y="5461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9186" name="Freihand 39185">
                <a:extLst>
                  <a:ext uri="{FF2B5EF4-FFF2-40B4-BE49-F238E27FC236}">
                    <a16:creationId xmlns:a16="http://schemas.microsoft.com/office/drawing/2014/main" id="{4F32EA3E-AFBA-4278-A3DA-A6B824EDE9D8}"/>
                  </a:ext>
                </a:extLst>
              </p14:cNvPr>
              <p14:cNvContentPartPr/>
              <p14:nvPr/>
            </p14:nvContentPartPr>
            <p14:xfrm>
              <a:off x="7570797" y="649456"/>
              <a:ext cx="360" cy="360"/>
            </p14:xfrm>
          </p:contentPart>
        </mc:Choice>
        <mc:Fallback xmlns="">
          <p:pic>
            <p:nvPicPr>
              <p:cNvPr id="39186" name="Freihand 39185">
                <a:extLst>
                  <a:ext uri="{FF2B5EF4-FFF2-40B4-BE49-F238E27FC236}">
                    <a16:creationId xmlns:a16="http://schemas.microsoft.com/office/drawing/2014/main" id="{4F32EA3E-AFBA-4278-A3DA-A6B824EDE9D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62157" y="6404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9190" name="Freihand 39189">
                <a:extLst>
                  <a:ext uri="{FF2B5EF4-FFF2-40B4-BE49-F238E27FC236}">
                    <a16:creationId xmlns:a16="http://schemas.microsoft.com/office/drawing/2014/main" id="{50E3A141-8674-4405-BC1B-43FFC7F6E194}"/>
                  </a:ext>
                </a:extLst>
              </p14:cNvPr>
              <p14:cNvContentPartPr/>
              <p14:nvPr/>
            </p14:nvContentPartPr>
            <p14:xfrm>
              <a:off x="7701117" y="473056"/>
              <a:ext cx="76680" cy="156960"/>
            </p14:xfrm>
          </p:contentPart>
        </mc:Choice>
        <mc:Fallback xmlns="">
          <p:pic>
            <p:nvPicPr>
              <p:cNvPr id="39190" name="Freihand 39189">
                <a:extLst>
                  <a:ext uri="{FF2B5EF4-FFF2-40B4-BE49-F238E27FC236}">
                    <a16:creationId xmlns:a16="http://schemas.microsoft.com/office/drawing/2014/main" id="{50E3A141-8674-4405-BC1B-43FFC7F6E194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692477" y="464416"/>
                <a:ext cx="94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9191" name="Freihand 39190">
                <a:extLst>
                  <a:ext uri="{FF2B5EF4-FFF2-40B4-BE49-F238E27FC236}">
                    <a16:creationId xmlns:a16="http://schemas.microsoft.com/office/drawing/2014/main" id="{1DF768B7-C4CD-47D1-B4D2-DAE5F389AD84}"/>
                  </a:ext>
                </a:extLst>
              </p14:cNvPr>
              <p14:cNvContentPartPr/>
              <p14:nvPr/>
            </p14:nvContentPartPr>
            <p14:xfrm>
              <a:off x="7800477" y="568816"/>
              <a:ext cx="95760" cy="52560"/>
            </p14:xfrm>
          </p:contentPart>
        </mc:Choice>
        <mc:Fallback xmlns="">
          <p:pic>
            <p:nvPicPr>
              <p:cNvPr id="39191" name="Freihand 39190">
                <a:extLst>
                  <a:ext uri="{FF2B5EF4-FFF2-40B4-BE49-F238E27FC236}">
                    <a16:creationId xmlns:a16="http://schemas.microsoft.com/office/drawing/2014/main" id="{1DF768B7-C4CD-47D1-B4D2-DAE5F389AD84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7791477" y="559816"/>
                <a:ext cx="113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9192" name="Freihand 39191">
                <a:extLst>
                  <a:ext uri="{FF2B5EF4-FFF2-40B4-BE49-F238E27FC236}">
                    <a16:creationId xmlns:a16="http://schemas.microsoft.com/office/drawing/2014/main" id="{39919AD7-C430-4EA4-ABD8-97BE70E860BD}"/>
                  </a:ext>
                </a:extLst>
              </p14:cNvPr>
              <p14:cNvContentPartPr/>
              <p14:nvPr/>
            </p14:nvContentPartPr>
            <p14:xfrm>
              <a:off x="7919637" y="552976"/>
              <a:ext cx="242640" cy="138960"/>
            </p14:xfrm>
          </p:contentPart>
        </mc:Choice>
        <mc:Fallback xmlns="">
          <p:pic>
            <p:nvPicPr>
              <p:cNvPr id="39192" name="Freihand 39191">
                <a:extLst>
                  <a:ext uri="{FF2B5EF4-FFF2-40B4-BE49-F238E27FC236}">
                    <a16:creationId xmlns:a16="http://schemas.microsoft.com/office/drawing/2014/main" id="{39919AD7-C430-4EA4-ABD8-97BE70E860BD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7910637" y="544336"/>
                <a:ext cx="2602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9193" name="Freihand 39192">
                <a:extLst>
                  <a:ext uri="{FF2B5EF4-FFF2-40B4-BE49-F238E27FC236}">
                    <a16:creationId xmlns:a16="http://schemas.microsoft.com/office/drawing/2014/main" id="{89049F88-10E8-42E8-B6AD-BA5BB8057CC9}"/>
                  </a:ext>
                </a:extLst>
              </p14:cNvPr>
              <p14:cNvContentPartPr/>
              <p14:nvPr/>
            </p14:nvContentPartPr>
            <p14:xfrm>
              <a:off x="8285037" y="451456"/>
              <a:ext cx="178920" cy="195120"/>
            </p14:xfrm>
          </p:contentPart>
        </mc:Choice>
        <mc:Fallback xmlns="">
          <p:pic>
            <p:nvPicPr>
              <p:cNvPr id="39193" name="Freihand 39192">
                <a:extLst>
                  <a:ext uri="{FF2B5EF4-FFF2-40B4-BE49-F238E27FC236}">
                    <a16:creationId xmlns:a16="http://schemas.microsoft.com/office/drawing/2014/main" id="{89049F88-10E8-42E8-B6AD-BA5BB8057CC9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276037" y="442816"/>
                <a:ext cx="1965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9194" name="Freihand 39193">
                <a:extLst>
                  <a:ext uri="{FF2B5EF4-FFF2-40B4-BE49-F238E27FC236}">
                    <a16:creationId xmlns:a16="http://schemas.microsoft.com/office/drawing/2014/main" id="{20DD7A40-DD1E-414A-830D-93E59F63DECF}"/>
                  </a:ext>
                </a:extLst>
              </p14:cNvPr>
              <p14:cNvContentPartPr/>
              <p14:nvPr/>
            </p14:nvContentPartPr>
            <p14:xfrm>
              <a:off x="8560437" y="472696"/>
              <a:ext cx="383400" cy="153360"/>
            </p14:xfrm>
          </p:contentPart>
        </mc:Choice>
        <mc:Fallback xmlns="">
          <p:pic>
            <p:nvPicPr>
              <p:cNvPr id="39194" name="Freihand 39193">
                <a:extLst>
                  <a:ext uri="{FF2B5EF4-FFF2-40B4-BE49-F238E27FC236}">
                    <a16:creationId xmlns:a16="http://schemas.microsoft.com/office/drawing/2014/main" id="{20DD7A40-DD1E-414A-830D-93E59F63DEC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551437" y="463696"/>
                <a:ext cx="401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9195" name="Freihand 39194">
                <a:extLst>
                  <a:ext uri="{FF2B5EF4-FFF2-40B4-BE49-F238E27FC236}">
                    <a16:creationId xmlns:a16="http://schemas.microsoft.com/office/drawing/2014/main" id="{3F0350E6-F7B6-4B14-8921-B8FD227C7227}"/>
                  </a:ext>
                </a:extLst>
              </p14:cNvPr>
              <p14:cNvContentPartPr/>
              <p14:nvPr/>
            </p14:nvContentPartPr>
            <p14:xfrm>
              <a:off x="9079917" y="473056"/>
              <a:ext cx="70560" cy="82080"/>
            </p14:xfrm>
          </p:contentPart>
        </mc:Choice>
        <mc:Fallback xmlns="">
          <p:pic>
            <p:nvPicPr>
              <p:cNvPr id="39195" name="Freihand 39194">
                <a:extLst>
                  <a:ext uri="{FF2B5EF4-FFF2-40B4-BE49-F238E27FC236}">
                    <a16:creationId xmlns:a16="http://schemas.microsoft.com/office/drawing/2014/main" id="{3F0350E6-F7B6-4B14-8921-B8FD227C7227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9071277" y="464416"/>
                <a:ext cx="88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9196" name="Freihand 39195">
                <a:extLst>
                  <a:ext uri="{FF2B5EF4-FFF2-40B4-BE49-F238E27FC236}">
                    <a16:creationId xmlns:a16="http://schemas.microsoft.com/office/drawing/2014/main" id="{9B865A22-4DDB-48A7-A2C9-2B628CC8BCEA}"/>
                  </a:ext>
                </a:extLst>
              </p14:cNvPr>
              <p14:cNvContentPartPr/>
              <p14:nvPr/>
            </p14:nvContentPartPr>
            <p14:xfrm>
              <a:off x="9158757" y="466576"/>
              <a:ext cx="77400" cy="68040"/>
            </p14:xfrm>
          </p:contentPart>
        </mc:Choice>
        <mc:Fallback xmlns="">
          <p:pic>
            <p:nvPicPr>
              <p:cNvPr id="39196" name="Freihand 39195">
                <a:extLst>
                  <a:ext uri="{FF2B5EF4-FFF2-40B4-BE49-F238E27FC236}">
                    <a16:creationId xmlns:a16="http://schemas.microsoft.com/office/drawing/2014/main" id="{9B865A22-4DDB-48A7-A2C9-2B628CC8BCEA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9149757" y="457936"/>
                <a:ext cx="95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9197" name="Freihand 39196">
                <a:extLst>
                  <a:ext uri="{FF2B5EF4-FFF2-40B4-BE49-F238E27FC236}">
                    <a16:creationId xmlns:a16="http://schemas.microsoft.com/office/drawing/2014/main" id="{1003A568-29B3-4DCF-9EE7-2D089F3A5E5B}"/>
                  </a:ext>
                </a:extLst>
              </p14:cNvPr>
              <p14:cNvContentPartPr/>
              <p14:nvPr/>
            </p14:nvContentPartPr>
            <p14:xfrm>
              <a:off x="9258117" y="477016"/>
              <a:ext cx="85320" cy="48600"/>
            </p14:xfrm>
          </p:contentPart>
        </mc:Choice>
        <mc:Fallback xmlns="">
          <p:pic>
            <p:nvPicPr>
              <p:cNvPr id="39197" name="Freihand 39196">
                <a:extLst>
                  <a:ext uri="{FF2B5EF4-FFF2-40B4-BE49-F238E27FC236}">
                    <a16:creationId xmlns:a16="http://schemas.microsoft.com/office/drawing/2014/main" id="{1003A568-29B3-4DCF-9EE7-2D089F3A5E5B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9249477" y="468016"/>
                <a:ext cx="102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198" name="Freihand 39197">
                <a:extLst>
                  <a:ext uri="{FF2B5EF4-FFF2-40B4-BE49-F238E27FC236}">
                    <a16:creationId xmlns:a16="http://schemas.microsoft.com/office/drawing/2014/main" id="{CD1813D0-517A-4EEF-AA7B-3015BA326817}"/>
                  </a:ext>
                </a:extLst>
              </p14:cNvPr>
              <p14:cNvContentPartPr/>
              <p14:nvPr/>
            </p14:nvContentPartPr>
            <p14:xfrm>
              <a:off x="9356757" y="410776"/>
              <a:ext cx="220680" cy="132840"/>
            </p14:xfrm>
          </p:contentPart>
        </mc:Choice>
        <mc:Fallback xmlns="">
          <p:pic>
            <p:nvPicPr>
              <p:cNvPr id="39198" name="Freihand 39197">
                <a:extLst>
                  <a:ext uri="{FF2B5EF4-FFF2-40B4-BE49-F238E27FC236}">
                    <a16:creationId xmlns:a16="http://schemas.microsoft.com/office/drawing/2014/main" id="{CD1813D0-517A-4EEF-AA7B-3015BA326817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9347757" y="401776"/>
                <a:ext cx="2383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9182" name="Freihand 39181">
                <a:extLst>
                  <a:ext uri="{FF2B5EF4-FFF2-40B4-BE49-F238E27FC236}">
                    <a16:creationId xmlns:a16="http://schemas.microsoft.com/office/drawing/2014/main" id="{43A52A4C-716C-4B86-A8E6-B0244C02CD82}"/>
                  </a:ext>
                </a:extLst>
              </p14:cNvPr>
              <p14:cNvContentPartPr/>
              <p14:nvPr/>
            </p14:nvContentPartPr>
            <p14:xfrm>
              <a:off x="7387557" y="872656"/>
              <a:ext cx="13680" cy="160560"/>
            </p14:xfrm>
          </p:contentPart>
        </mc:Choice>
        <mc:Fallback xmlns="">
          <p:pic>
            <p:nvPicPr>
              <p:cNvPr id="39182" name="Freihand 39181">
                <a:extLst>
                  <a:ext uri="{FF2B5EF4-FFF2-40B4-BE49-F238E27FC236}">
                    <a16:creationId xmlns:a16="http://schemas.microsoft.com/office/drawing/2014/main" id="{43A52A4C-716C-4B86-A8E6-B0244C02CD82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378557" y="864016"/>
                <a:ext cx="31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9183" name="Freihand 39182">
                <a:extLst>
                  <a:ext uri="{FF2B5EF4-FFF2-40B4-BE49-F238E27FC236}">
                    <a16:creationId xmlns:a16="http://schemas.microsoft.com/office/drawing/2014/main" id="{E83ED1F0-4EBC-457E-B624-9ABC11848732}"/>
                  </a:ext>
                </a:extLst>
              </p14:cNvPr>
              <p14:cNvContentPartPr/>
              <p14:nvPr/>
            </p14:nvContentPartPr>
            <p14:xfrm>
              <a:off x="7314117" y="1032856"/>
              <a:ext cx="125640" cy="27000"/>
            </p14:xfrm>
          </p:contentPart>
        </mc:Choice>
        <mc:Fallback xmlns="">
          <p:pic>
            <p:nvPicPr>
              <p:cNvPr id="39183" name="Freihand 39182">
                <a:extLst>
                  <a:ext uri="{FF2B5EF4-FFF2-40B4-BE49-F238E27FC236}">
                    <a16:creationId xmlns:a16="http://schemas.microsoft.com/office/drawing/2014/main" id="{E83ED1F0-4EBC-457E-B624-9ABC11848732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305117" y="1023856"/>
                <a:ext cx="143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9184" name="Freihand 39183">
                <a:extLst>
                  <a:ext uri="{FF2B5EF4-FFF2-40B4-BE49-F238E27FC236}">
                    <a16:creationId xmlns:a16="http://schemas.microsoft.com/office/drawing/2014/main" id="{B0DC3A1A-64E3-4A8B-B1A3-8E671E7E3707}"/>
                  </a:ext>
                </a:extLst>
              </p14:cNvPr>
              <p14:cNvContentPartPr/>
              <p14:nvPr/>
            </p14:nvContentPartPr>
            <p14:xfrm>
              <a:off x="7292877" y="860416"/>
              <a:ext cx="149040" cy="44640"/>
            </p14:xfrm>
          </p:contentPart>
        </mc:Choice>
        <mc:Fallback xmlns="">
          <p:pic>
            <p:nvPicPr>
              <p:cNvPr id="39184" name="Freihand 39183">
                <a:extLst>
                  <a:ext uri="{FF2B5EF4-FFF2-40B4-BE49-F238E27FC236}">
                    <a16:creationId xmlns:a16="http://schemas.microsoft.com/office/drawing/2014/main" id="{B0DC3A1A-64E3-4A8B-B1A3-8E671E7E3707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284237" y="851416"/>
                <a:ext cx="1666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9187" name="Freihand 39186">
                <a:extLst>
                  <a:ext uri="{FF2B5EF4-FFF2-40B4-BE49-F238E27FC236}">
                    <a16:creationId xmlns:a16="http://schemas.microsoft.com/office/drawing/2014/main" id="{E816DCDB-0744-424F-85C8-EE74D7538AF4}"/>
                  </a:ext>
                </a:extLst>
              </p14:cNvPr>
              <p14:cNvContentPartPr/>
              <p14:nvPr/>
            </p14:nvContentPartPr>
            <p14:xfrm>
              <a:off x="7563597" y="903616"/>
              <a:ext cx="14400" cy="19440"/>
            </p14:xfrm>
          </p:contentPart>
        </mc:Choice>
        <mc:Fallback xmlns="">
          <p:pic>
            <p:nvPicPr>
              <p:cNvPr id="39187" name="Freihand 39186">
                <a:extLst>
                  <a:ext uri="{FF2B5EF4-FFF2-40B4-BE49-F238E27FC236}">
                    <a16:creationId xmlns:a16="http://schemas.microsoft.com/office/drawing/2014/main" id="{E816DCDB-0744-424F-85C8-EE74D7538AF4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7554957" y="894616"/>
                <a:ext cx="32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9188" name="Freihand 39187">
                <a:extLst>
                  <a:ext uri="{FF2B5EF4-FFF2-40B4-BE49-F238E27FC236}">
                    <a16:creationId xmlns:a16="http://schemas.microsoft.com/office/drawing/2014/main" id="{44A9254E-4372-412F-B9FF-CAD13A4EDE04}"/>
                  </a:ext>
                </a:extLst>
              </p14:cNvPr>
              <p14:cNvContentPartPr/>
              <p14:nvPr/>
            </p14:nvContentPartPr>
            <p14:xfrm>
              <a:off x="7568997" y="993256"/>
              <a:ext cx="16920" cy="21960"/>
            </p14:xfrm>
          </p:contentPart>
        </mc:Choice>
        <mc:Fallback xmlns="">
          <p:pic>
            <p:nvPicPr>
              <p:cNvPr id="39188" name="Freihand 39187">
                <a:extLst>
                  <a:ext uri="{FF2B5EF4-FFF2-40B4-BE49-F238E27FC236}">
                    <a16:creationId xmlns:a16="http://schemas.microsoft.com/office/drawing/2014/main" id="{44A9254E-4372-412F-B9FF-CAD13A4EDE04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559997" y="984616"/>
                <a:ext cx="34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9200" name="Freihand 39199">
                <a:extLst>
                  <a:ext uri="{FF2B5EF4-FFF2-40B4-BE49-F238E27FC236}">
                    <a16:creationId xmlns:a16="http://schemas.microsoft.com/office/drawing/2014/main" id="{20DC661B-2328-4732-875D-116427ABF0BB}"/>
                  </a:ext>
                </a:extLst>
              </p14:cNvPr>
              <p14:cNvContentPartPr/>
              <p14:nvPr/>
            </p14:nvContentPartPr>
            <p14:xfrm>
              <a:off x="7737837" y="852856"/>
              <a:ext cx="17640" cy="115200"/>
            </p14:xfrm>
          </p:contentPart>
        </mc:Choice>
        <mc:Fallback xmlns="">
          <p:pic>
            <p:nvPicPr>
              <p:cNvPr id="39200" name="Freihand 39199">
                <a:extLst>
                  <a:ext uri="{FF2B5EF4-FFF2-40B4-BE49-F238E27FC236}">
                    <a16:creationId xmlns:a16="http://schemas.microsoft.com/office/drawing/2014/main" id="{20DC661B-2328-4732-875D-116427ABF0BB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729197" y="843856"/>
                <a:ext cx="35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9201" name="Freihand 39200">
                <a:extLst>
                  <a:ext uri="{FF2B5EF4-FFF2-40B4-BE49-F238E27FC236}">
                    <a16:creationId xmlns:a16="http://schemas.microsoft.com/office/drawing/2014/main" id="{1BF44F47-6E21-42A4-9BD6-1EB87092511A}"/>
                  </a:ext>
                </a:extLst>
              </p14:cNvPr>
              <p14:cNvContentPartPr/>
              <p14:nvPr/>
            </p14:nvContentPartPr>
            <p14:xfrm>
              <a:off x="7710837" y="936376"/>
              <a:ext cx="103320" cy="19440"/>
            </p14:xfrm>
          </p:contentPart>
        </mc:Choice>
        <mc:Fallback xmlns="">
          <p:pic>
            <p:nvPicPr>
              <p:cNvPr id="39201" name="Freihand 39200">
                <a:extLst>
                  <a:ext uri="{FF2B5EF4-FFF2-40B4-BE49-F238E27FC236}">
                    <a16:creationId xmlns:a16="http://schemas.microsoft.com/office/drawing/2014/main" id="{1BF44F47-6E21-42A4-9BD6-1EB87092511A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7702197" y="927376"/>
                <a:ext cx="120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9202" name="Freihand 39201">
                <a:extLst>
                  <a:ext uri="{FF2B5EF4-FFF2-40B4-BE49-F238E27FC236}">
                    <a16:creationId xmlns:a16="http://schemas.microsoft.com/office/drawing/2014/main" id="{891E6025-7864-4A86-950A-EA2CBFBFEC90}"/>
                  </a:ext>
                </a:extLst>
              </p14:cNvPr>
              <p14:cNvContentPartPr/>
              <p14:nvPr/>
            </p14:nvContentPartPr>
            <p14:xfrm>
              <a:off x="7702197" y="839896"/>
              <a:ext cx="189000" cy="114480"/>
            </p14:xfrm>
          </p:contentPart>
        </mc:Choice>
        <mc:Fallback xmlns="">
          <p:pic>
            <p:nvPicPr>
              <p:cNvPr id="39202" name="Freihand 39201">
                <a:extLst>
                  <a:ext uri="{FF2B5EF4-FFF2-40B4-BE49-F238E27FC236}">
                    <a16:creationId xmlns:a16="http://schemas.microsoft.com/office/drawing/2014/main" id="{891E6025-7864-4A86-950A-EA2CBFBFEC90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7693557" y="831256"/>
                <a:ext cx="2066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9203" name="Freihand 39202">
                <a:extLst>
                  <a:ext uri="{FF2B5EF4-FFF2-40B4-BE49-F238E27FC236}">
                    <a16:creationId xmlns:a16="http://schemas.microsoft.com/office/drawing/2014/main" id="{07402E0A-3181-4E0E-9159-60B2F7165D24}"/>
                  </a:ext>
                </a:extLst>
              </p14:cNvPr>
              <p14:cNvContentPartPr/>
              <p14:nvPr/>
            </p14:nvContentPartPr>
            <p14:xfrm>
              <a:off x="7924317" y="860776"/>
              <a:ext cx="140760" cy="78840"/>
            </p14:xfrm>
          </p:contentPart>
        </mc:Choice>
        <mc:Fallback xmlns="">
          <p:pic>
            <p:nvPicPr>
              <p:cNvPr id="39203" name="Freihand 39202">
                <a:extLst>
                  <a:ext uri="{FF2B5EF4-FFF2-40B4-BE49-F238E27FC236}">
                    <a16:creationId xmlns:a16="http://schemas.microsoft.com/office/drawing/2014/main" id="{07402E0A-3181-4E0E-9159-60B2F7165D24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7915677" y="851776"/>
                <a:ext cx="158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9204" name="Freihand 39203">
                <a:extLst>
                  <a:ext uri="{FF2B5EF4-FFF2-40B4-BE49-F238E27FC236}">
                    <a16:creationId xmlns:a16="http://schemas.microsoft.com/office/drawing/2014/main" id="{C557819C-3E38-4198-8AD5-44954CC9031A}"/>
                  </a:ext>
                </a:extLst>
              </p14:cNvPr>
              <p14:cNvContentPartPr/>
              <p14:nvPr/>
            </p14:nvContentPartPr>
            <p14:xfrm>
              <a:off x="8076597" y="879856"/>
              <a:ext cx="70560" cy="49320"/>
            </p14:xfrm>
          </p:contentPart>
        </mc:Choice>
        <mc:Fallback xmlns="">
          <p:pic>
            <p:nvPicPr>
              <p:cNvPr id="39204" name="Freihand 39203">
                <a:extLst>
                  <a:ext uri="{FF2B5EF4-FFF2-40B4-BE49-F238E27FC236}">
                    <a16:creationId xmlns:a16="http://schemas.microsoft.com/office/drawing/2014/main" id="{C557819C-3E38-4198-8AD5-44954CC9031A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8067597" y="871216"/>
                <a:ext cx="88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9205" name="Freihand 39204">
                <a:extLst>
                  <a:ext uri="{FF2B5EF4-FFF2-40B4-BE49-F238E27FC236}">
                    <a16:creationId xmlns:a16="http://schemas.microsoft.com/office/drawing/2014/main" id="{D823B6BE-F2C3-4C1A-94E1-19B348BC506A}"/>
                  </a:ext>
                </a:extLst>
              </p14:cNvPr>
              <p14:cNvContentPartPr/>
              <p14:nvPr/>
            </p14:nvContentPartPr>
            <p14:xfrm>
              <a:off x="8124837" y="795616"/>
              <a:ext cx="84240" cy="124560"/>
            </p14:xfrm>
          </p:contentPart>
        </mc:Choice>
        <mc:Fallback xmlns="">
          <p:pic>
            <p:nvPicPr>
              <p:cNvPr id="39205" name="Freihand 39204">
                <a:extLst>
                  <a:ext uri="{FF2B5EF4-FFF2-40B4-BE49-F238E27FC236}">
                    <a16:creationId xmlns:a16="http://schemas.microsoft.com/office/drawing/2014/main" id="{D823B6BE-F2C3-4C1A-94E1-19B348BC506A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8116197" y="786976"/>
                <a:ext cx="101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9206" name="Freihand 39205">
                <a:extLst>
                  <a:ext uri="{FF2B5EF4-FFF2-40B4-BE49-F238E27FC236}">
                    <a16:creationId xmlns:a16="http://schemas.microsoft.com/office/drawing/2014/main" id="{A96CDD9F-8809-4965-8125-E9ECDD5D4E22}"/>
                  </a:ext>
                </a:extLst>
              </p14:cNvPr>
              <p14:cNvContentPartPr/>
              <p14:nvPr/>
            </p14:nvContentPartPr>
            <p14:xfrm>
              <a:off x="8236797" y="849256"/>
              <a:ext cx="164160" cy="54000"/>
            </p14:xfrm>
          </p:contentPart>
        </mc:Choice>
        <mc:Fallback xmlns="">
          <p:pic>
            <p:nvPicPr>
              <p:cNvPr id="39206" name="Freihand 39205">
                <a:extLst>
                  <a:ext uri="{FF2B5EF4-FFF2-40B4-BE49-F238E27FC236}">
                    <a16:creationId xmlns:a16="http://schemas.microsoft.com/office/drawing/2014/main" id="{A96CDD9F-8809-4965-8125-E9ECDD5D4E22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8228157" y="840256"/>
                <a:ext cx="181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9207" name="Freihand 39206">
                <a:extLst>
                  <a:ext uri="{FF2B5EF4-FFF2-40B4-BE49-F238E27FC236}">
                    <a16:creationId xmlns:a16="http://schemas.microsoft.com/office/drawing/2014/main" id="{D3CB2D95-88A6-4ABF-8FD2-A7692F37077C}"/>
                  </a:ext>
                </a:extLst>
              </p14:cNvPr>
              <p14:cNvContentPartPr/>
              <p14:nvPr/>
            </p14:nvContentPartPr>
            <p14:xfrm>
              <a:off x="8423637" y="789856"/>
              <a:ext cx="218160" cy="100080"/>
            </p14:xfrm>
          </p:contentPart>
        </mc:Choice>
        <mc:Fallback xmlns="">
          <p:pic>
            <p:nvPicPr>
              <p:cNvPr id="39207" name="Freihand 39206">
                <a:extLst>
                  <a:ext uri="{FF2B5EF4-FFF2-40B4-BE49-F238E27FC236}">
                    <a16:creationId xmlns:a16="http://schemas.microsoft.com/office/drawing/2014/main" id="{D3CB2D95-88A6-4ABF-8FD2-A7692F37077C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414997" y="781216"/>
                <a:ext cx="235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9208" name="Freihand 39207">
                <a:extLst>
                  <a:ext uri="{FF2B5EF4-FFF2-40B4-BE49-F238E27FC236}">
                    <a16:creationId xmlns:a16="http://schemas.microsoft.com/office/drawing/2014/main" id="{FD5E2BD6-085B-47C6-98AE-2010ACD7D378}"/>
                  </a:ext>
                </a:extLst>
              </p14:cNvPr>
              <p14:cNvContentPartPr/>
              <p14:nvPr/>
            </p14:nvContentPartPr>
            <p14:xfrm>
              <a:off x="8716317" y="774016"/>
              <a:ext cx="193680" cy="207000"/>
            </p14:xfrm>
          </p:contentPart>
        </mc:Choice>
        <mc:Fallback xmlns="">
          <p:pic>
            <p:nvPicPr>
              <p:cNvPr id="39208" name="Freihand 39207">
                <a:extLst>
                  <a:ext uri="{FF2B5EF4-FFF2-40B4-BE49-F238E27FC236}">
                    <a16:creationId xmlns:a16="http://schemas.microsoft.com/office/drawing/2014/main" id="{FD5E2BD6-085B-47C6-98AE-2010ACD7D378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707317" y="765376"/>
                <a:ext cx="211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9210" name="Freihand 39209">
                <a:extLst>
                  <a:ext uri="{FF2B5EF4-FFF2-40B4-BE49-F238E27FC236}">
                    <a16:creationId xmlns:a16="http://schemas.microsoft.com/office/drawing/2014/main" id="{422E1EFD-4F9B-49BC-898A-ACBA1F3C63B1}"/>
                  </a:ext>
                </a:extLst>
              </p14:cNvPr>
              <p14:cNvContentPartPr/>
              <p14:nvPr/>
            </p14:nvContentPartPr>
            <p14:xfrm>
              <a:off x="8987397" y="785536"/>
              <a:ext cx="96120" cy="64800"/>
            </p14:xfrm>
          </p:contentPart>
        </mc:Choice>
        <mc:Fallback xmlns="">
          <p:pic>
            <p:nvPicPr>
              <p:cNvPr id="39210" name="Freihand 39209">
                <a:extLst>
                  <a:ext uri="{FF2B5EF4-FFF2-40B4-BE49-F238E27FC236}">
                    <a16:creationId xmlns:a16="http://schemas.microsoft.com/office/drawing/2014/main" id="{422E1EFD-4F9B-49BC-898A-ACBA1F3C63B1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978757" y="776536"/>
                <a:ext cx="113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9211" name="Freihand 39210">
                <a:extLst>
                  <a:ext uri="{FF2B5EF4-FFF2-40B4-BE49-F238E27FC236}">
                    <a16:creationId xmlns:a16="http://schemas.microsoft.com/office/drawing/2014/main" id="{82F39781-693E-4C0D-99D5-FA58E280B5DC}"/>
                  </a:ext>
                </a:extLst>
              </p14:cNvPr>
              <p14:cNvContentPartPr/>
              <p14:nvPr/>
            </p14:nvContentPartPr>
            <p14:xfrm>
              <a:off x="9096837" y="771496"/>
              <a:ext cx="211320" cy="85320"/>
            </p14:xfrm>
          </p:contentPart>
        </mc:Choice>
        <mc:Fallback xmlns="">
          <p:pic>
            <p:nvPicPr>
              <p:cNvPr id="39211" name="Freihand 39210">
                <a:extLst>
                  <a:ext uri="{FF2B5EF4-FFF2-40B4-BE49-F238E27FC236}">
                    <a16:creationId xmlns:a16="http://schemas.microsoft.com/office/drawing/2014/main" id="{82F39781-693E-4C0D-99D5-FA58E280B5DC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9088197" y="762856"/>
                <a:ext cx="228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9212" name="Freihand 39211">
                <a:extLst>
                  <a:ext uri="{FF2B5EF4-FFF2-40B4-BE49-F238E27FC236}">
                    <a16:creationId xmlns:a16="http://schemas.microsoft.com/office/drawing/2014/main" id="{3B780D5C-7456-475C-AC62-E4A99DE57261}"/>
                  </a:ext>
                </a:extLst>
              </p14:cNvPr>
              <p14:cNvContentPartPr/>
              <p14:nvPr/>
            </p14:nvContentPartPr>
            <p14:xfrm>
              <a:off x="9331917" y="774376"/>
              <a:ext cx="105480" cy="129960"/>
            </p14:xfrm>
          </p:contentPart>
        </mc:Choice>
        <mc:Fallback xmlns="">
          <p:pic>
            <p:nvPicPr>
              <p:cNvPr id="39212" name="Freihand 39211">
                <a:extLst>
                  <a:ext uri="{FF2B5EF4-FFF2-40B4-BE49-F238E27FC236}">
                    <a16:creationId xmlns:a16="http://schemas.microsoft.com/office/drawing/2014/main" id="{3B780D5C-7456-475C-AC62-E4A99DE57261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322917" y="765376"/>
                <a:ext cx="123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9213" name="Freihand 39212">
                <a:extLst>
                  <a:ext uri="{FF2B5EF4-FFF2-40B4-BE49-F238E27FC236}">
                    <a16:creationId xmlns:a16="http://schemas.microsoft.com/office/drawing/2014/main" id="{5066EB53-6860-4AC2-816A-4BB4BBC9CD3F}"/>
                  </a:ext>
                </a:extLst>
              </p14:cNvPr>
              <p14:cNvContentPartPr/>
              <p14:nvPr/>
            </p14:nvContentPartPr>
            <p14:xfrm>
              <a:off x="9554397" y="741616"/>
              <a:ext cx="81000" cy="77040"/>
            </p14:xfrm>
          </p:contentPart>
        </mc:Choice>
        <mc:Fallback xmlns="">
          <p:pic>
            <p:nvPicPr>
              <p:cNvPr id="39213" name="Freihand 39212">
                <a:extLst>
                  <a:ext uri="{FF2B5EF4-FFF2-40B4-BE49-F238E27FC236}">
                    <a16:creationId xmlns:a16="http://schemas.microsoft.com/office/drawing/2014/main" id="{5066EB53-6860-4AC2-816A-4BB4BBC9CD3F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9545397" y="732616"/>
                <a:ext cx="98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9214" name="Freihand 39213">
                <a:extLst>
                  <a:ext uri="{FF2B5EF4-FFF2-40B4-BE49-F238E27FC236}">
                    <a16:creationId xmlns:a16="http://schemas.microsoft.com/office/drawing/2014/main" id="{0A140F24-EE46-454E-9594-74BE684914DF}"/>
                  </a:ext>
                </a:extLst>
              </p14:cNvPr>
              <p14:cNvContentPartPr/>
              <p14:nvPr/>
            </p14:nvContentPartPr>
            <p14:xfrm>
              <a:off x="9655197" y="734416"/>
              <a:ext cx="83880" cy="60840"/>
            </p14:xfrm>
          </p:contentPart>
        </mc:Choice>
        <mc:Fallback xmlns="">
          <p:pic>
            <p:nvPicPr>
              <p:cNvPr id="39214" name="Freihand 39213">
                <a:extLst>
                  <a:ext uri="{FF2B5EF4-FFF2-40B4-BE49-F238E27FC236}">
                    <a16:creationId xmlns:a16="http://schemas.microsoft.com/office/drawing/2014/main" id="{0A140F24-EE46-454E-9594-74BE684914DF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9646197" y="725416"/>
                <a:ext cx="1015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9215" name="Freihand 39214">
                <a:extLst>
                  <a:ext uri="{FF2B5EF4-FFF2-40B4-BE49-F238E27FC236}">
                    <a16:creationId xmlns:a16="http://schemas.microsoft.com/office/drawing/2014/main" id="{EA1E1214-4E33-42AD-A3D1-F771687CD699}"/>
                  </a:ext>
                </a:extLst>
              </p14:cNvPr>
              <p14:cNvContentPartPr/>
              <p14:nvPr/>
            </p14:nvContentPartPr>
            <p14:xfrm>
              <a:off x="9748797" y="751696"/>
              <a:ext cx="70920" cy="33480"/>
            </p14:xfrm>
          </p:contentPart>
        </mc:Choice>
        <mc:Fallback xmlns="">
          <p:pic>
            <p:nvPicPr>
              <p:cNvPr id="39215" name="Freihand 39214">
                <a:extLst>
                  <a:ext uri="{FF2B5EF4-FFF2-40B4-BE49-F238E27FC236}">
                    <a16:creationId xmlns:a16="http://schemas.microsoft.com/office/drawing/2014/main" id="{EA1E1214-4E33-42AD-A3D1-F771687CD69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9739797" y="743056"/>
                <a:ext cx="88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9216" name="Freihand 39215">
                <a:extLst>
                  <a:ext uri="{FF2B5EF4-FFF2-40B4-BE49-F238E27FC236}">
                    <a16:creationId xmlns:a16="http://schemas.microsoft.com/office/drawing/2014/main" id="{7E4F52AF-28EE-4307-A197-7660857A2F28}"/>
                  </a:ext>
                </a:extLst>
              </p14:cNvPr>
              <p14:cNvContentPartPr/>
              <p14:nvPr/>
            </p14:nvContentPartPr>
            <p14:xfrm>
              <a:off x="9844557" y="652696"/>
              <a:ext cx="237960" cy="144000"/>
            </p14:xfrm>
          </p:contentPart>
        </mc:Choice>
        <mc:Fallback xmlns="">
          <p:pic>
            <p:nvPicPr>
              <p:cNvPr id="39216" name="Freihand 39215">
                <a:extLst>
                  <a:ext uri="{FF2B5EF4-FFF2-40B4-BE49-F238E27FC236}">
                    <a16:creationId xmlns:a16="http://schemas.microsoft.com/office/drawing/2014/main" id="{7E4F52AF-28EE-4307-A197-7660857A2F28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9835557" y="644056"/>
                <a:ext cx="255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233" name="Freihand 39232">
                <a:extLst>
                  <a:ext uri="{FF2B5EF4-FFF2-40B4-BE49-F238E27FC236}">
                    <a16:creationId xmlns:a16="http://schemas.microsoft.com/office/drawing/2014/main" id="{7868F82E-4ACE-4AA6-A897-0985E929FE1B}"/>
                  </a:ext>
                </a:extLst>
              </p14:cNvPr>
              <p14:cNvContentPartPr/>
              <p14:nvPr/>
            </p14:nvContentPartPr>
            <p14:xfrm>
              <a:off x="7308717" y="1321576"/>
              <a:ext cx="20160" cy="134640"/>
            </p14:xfrm>
          </p:contentPart>
        </mc:Choice>
        <mc:Fallback xmlns="">
          <p:pic>
            <p:nvPicPr>
              <p:cNvPr id="39233" name="Freihand 39232">
                <a:extLst>
                  <a:ext uri="{FF2B5EF4-FFF2-40B4-BE49-F238E27FC236}">
                    <a16:creationId xmlns:a16="http://schemas.microsoft.com/office/drawing/2014/main" id="{7868F82E-4ACE-4AA6-A897-0985E929FE1B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7300077" y="1312936"/>
                <a:ext cx="37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9234" name="Freihand 39233">
                <a:extLst>
                  <a:ext uri="{FF2B5EF4-FFF2-40B4-BE49-F238E27FC236}">
                    <a16:creationId xmlns:a16="http://schemas.microsoft.com/office/drawing/2014/main" id="{B4957BE8-FC3F-420C-9986-A1C2D4FF6F21}"/>
                  </a:ext>
                </a:extLst>
              </p14:cNvPr>
              <p14:cNvContentPartPr/>
              <p14:nvPr/>
            </p14:nvContentPartPr>
            <p14:xfrm>
              <a:off x="7318797" y="1318696"/>
              <a:ext cx="104760" cy="122400"/>
            </p14:xfrm>
          </p:contentPart>
        </mc:Choice>
        <mc:Fallback xmlns="">
          <p:pic>
            <p:nvPicPr>
              <p:cNvPr id="39234" name="Freihand 39233">
                <a:extLst>
                  <a:ext uri="{FF2B5EF4-FFF2-40B4-BE49-F238E27FC236}">
                    <a16:creationId xmlns:a16="http://schemas.microsoft.com/office/drawing/2014/main" id="{B4957BE8-FC3F-420C-9986-A1C2D4FF6F21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7309797" y="1310056"/>
                <a:ext cx="122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39235" name="Freihand 39234">
                <a:extLst>
                  <a:ext uri="{FF2B5EF4-FFF2-40B4-BE49-F238E27FC236}">
                    <a16:creationId xmlns:a16="http://schemas.microsoft.com/office/drawing/2014/main" id="{77FDC869-967D-4026-9F0D-DC8173F82268}"/>
                  </a:ext>
                </a:extLst>
              </p14:cNvPr>
              <p14:cNvContentPartPr/>
              <p14:nvPr/>
            </p14:nvContentPartPr>
            <p14:xfrm>
              <a:off x="7481157" y="1311496"/>
              <a:ext cx="32040" cy="104400"/>
            </p14:xfrm>
          </p:contentPart>
        </mc:Choice>
        <mc:Fallback xmlns="">
          <p:pic>
            <p:nvPicPr>
              <p:cNvPr id="39235" name="Freihand 39234">
                <a:extLst>
                  <a:ext uri="{FF2B5EF4-FFF2-40B4-BE49-F238E27FC236}">
                    <a16:creationId xmlns:a16="http://schemas.microsoft.com/office/drawing/2014/main" id="{77FDC869-967D-4026-9F0D-DC8173F82268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7472157" y="1302856"/>
                <a:ext cx="49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39236" name="Freihand 39235">
                <a:extLst>
                  <a:ext uri="{FF2B5EF4-FFF2-40B4-BE49-F238E27FC236}">
                    <a16:creationId xmlns:a16="http://schemas.microsoft.com/office/drawing/2014/main" id="{2576FA4C-7A17-40A1-8540-752B01EA3C22}"/>
                  </a:ext>
                </a:extLst>
              </p14:cNvPr>
              <p14:cNvContentPartPr/>
              <p14:nvPr/>
            </p14:nvContentPartPr>
            <p14:xfrm>
              <a:off x="7414557" y="1274416"/>
              <a:ext cx="154800" cy="37440"/>
            </p14:xfrm>
          </p:contentPart>
        </mc:Choice>
        <mc:Fallback xmlns="">
          <p:pic>
            <p:nvPicPr>
              <p:cNvPr id="39236" name="Freihand 39235">
                <a:extLst>
                  <a:ext uri="{FF2B5EF4-FFF2-40B4-BE49-F238E27FC236}">
                    <a16:creationId xmlns:a16="http://schemas.microsoft.com/office/drawing/2014/main" id="{2576FA4C-7A17-40A1-8540-752B01EA3C22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405557" y="1265776"/>
                <a:ext cx="172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39237" name="Freihand 39236">
                <a:extLst>
                  <a:ext uri="{FF2B5EF4-FFF2-40B4-BE49-F238E27FC236}">
                    <a16:creationId xmlns:a16="http://schemas.microsoft.com/office/drawing/2014/main" id="{ED7D44D0-F337-4F55-AF2A-249020DC5AA8}"/>
                  </a:ext>
                </a:extLst>
              </p14:cNvPr>
              <p14:cNvContentPartPr/>
              <p14:nvPr/>
            </p14:nvContentPartPr>
            <p14:xfrm>
              <a:off x="7625157" y="1335256"/>
              <a:ext cx="20160" cy="11160"/>
            </p14:xfrm>
          </p:contentPart>
        </mc:Choice>
        <mc:Fallback xmlns="">
          <p:pic>
            <p:nvPicPr>
              <p:cNvPr id="39237" name="Freihand 39236">
                <a:extLst>
                  <a:ext uri="{FF2B5EF4-FFF2-40B4-BE49-F238E27FC236}">
                    <a16:creationId xmlns:a16="http://schemas.microsoft.com/office/drawing/2014/main" id="{ED7D44D0-F337-4F55-AF2A-249020DC5AA8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616157" y="1326616"/>
                <a:ext cx="37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39238" name="Freihand 39237">
                <a:extLst>
                  <a:ext uri="{FF2B5EF4-FFF2-40B4-BE49-F238E27FC236}">
                    <a16:creationId xmlns:a16="http://schemas.microsoft.com/office/drawing/2014/main" id="{3742D321-E225-4CBD-852A-374E94C6B885}"/>
                  </a:ext>
                </a:extLst>
              </p14:cNvPr>
              <p14:cNvContentPartPr/>
              <p14:nvPr/>
            </p14:nvContentPartPr>
            <p14:xfrm>
              <a:off x="7639557" y="1391056"/>
              <a:ext cx="12960" cy="1800"/>
            </p14:xfrm>
          </p:contentPart>
        </mc:Choice>
        <mc:Fallback xmlns="">
          <p:pic>
            <p:nvPicPr>
              <p:cNvPr id="39238" name="Freihand 39237">
                <a:extLst>
                  <a:ext uri="{FF2B5EF4-FFF2-40B4-BE49-F238E27FC236}">
                    <a16:creationId xmlns:a16="http://schemas.microsoft.com/office/drawing/2014/main" id="{3742D321-E225-4CBD-852A-374E94C6B88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630557" y="1382416"/>
                <a:ext cx="30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39239" name="Freihand 39238">
                <a:extLst>
                  <a:ext uri="{FF2B5EF4-FFF2-40B4-BE49-F238E27FC236}">
                    <a16:creationId xmlns:a16="http://schemas.microsoft.com/office/drawing/2014/main" id="{E6A7CB82-EE7A-474B-8FBE-D8ABB9334205}"/>
                  </a:ext>
                </a:extLst>
              </p14:cNvPr>
              <p14:cNvContentPartPr/>
              <p14:nvPr/>
            </p14:nvContentPartPr>
            <p14:xfrm>
              <a:off x="7792197" y="1284496"/>
              <a:ext cx="16200" cy="132120"/>
            </p14:xfrm>
          </p:contentPart>
        </mc:Choice>
        <mc:Fallback xmlns="">
          <p:pic>
            <p:nvPicPr>
              <p:cNvPr id="39239" name="Freihand 39238">
                <a:extLst>
                  <a:ext uri="{FF2B5EF4-FFF2-40B4-BE49-F238E27FC236}">
                    <a16:creationId xmlns:a16="http://schemas.microsoft.com/office/drawing/2014/main" id="{E6A7CB82-EE7A-474B-8FBE-D8ABB9334205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783197" y="1275856"/>
                <a:ext cx="33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39240" name="Freihand 39239">
                <a:extLst>
                  <a:ext uri="{FF2B5EF4-FFF2-40B4-BE49-F238E27FC236}">
                    <a16:creationId xmlns:a16="http://schemas.microsoft.com/office/drawing/2014/main" id="{D190CB75-DEAC-4FDD-B33E-26BB625F70B9}"/>
                  </a:ext>
                </a:extLst>
              </p14:cNvPr>
              <p14:cNvContentPartPr/>
              <p14:nvPr/>
            </p14:nvContentPartPr>
            <p14:xfrm>
              <a:off x="7783917" y="1263616"/>
              <a:ext cx="106200" cy="110160"/>
            </p14:xfrm>
          </p:contentPart>
        </mc:Choice>
        <mc:Fallback xmlns="">
          <p:pic>
            <p:nvPicPr>
              <p:cNvPr id="39240" name="Freihand 39239">
                <a:extLst>
                  <a:ext uri="{FF2B5EF4-FFF2-40B4-BE49-F238E27FC236}">
                    <a16:creationId xmlns:a16="http://schemas.microsoft.com/office/drawing/2014/main" id="{D190CB75-DEAC-4FDD-B33E-26BB625F70B9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774917" y="1254616"/>
                <a:ext cx="1238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39241" name="Freihand 39240">
                <a:extLst>
                  <a:ext uri="{FF2B5EF4-FFF2-40B4-BE49-F238E27FC236}">
                    <a16:creationId xmlns:a16="http://schemas.microsoft.com/office/drawing/2014/main" id="{5FCDE0EE-6048-4370-8070-AD56D9A7FF84}"/>
                  </a:ext>
                </a:extLst>
              </p14:cNvPr>
              <p14:cNvContentPartPr/>
              <p14:nvPr/>
            </p14:nvContentPartPr>
            <p14:xfrm>
              <a:off x="7903077" y="1303936"/>
              <a:ext cx="102600" cy="81360"/>
            </p14:xfrm>
          </p:contentPart>
        </mc:Choice>
        <mc:Fallback xmlns="">
          <p:pic>
            <p:nvPicPr>
              <p:cNvPr id="39241" name="Freihand 39240">
                <a:extLst>
                  <a:ext uri="{FF2B5EF4-FFF2-40B4-BE49-F238E27FC236}">
                    <a16:creationId xmlns:a16="http://schemas.microsoft.com/office/drawing/2014/main" id="{5FCDE0EE-6048-4370-8070-AD56D9A7FF84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894077" y="1295296"/>
                <a:ext cx="120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39242" name="Freihand 39241">
                <a:extLst>
                  <a:ext uri="{FF2B5EF4-FFF2-40B4-BE49-F238E27FC236}">
                    <a16:creationId xmlns:a16="http://schemas.microsoft.com/office/drawing/2014/main" id="{7BE6312C-41B3-473D-A7CA-27883DD021F2}"/>
                  </a:ext>
                </a:extLst>
              </p14:cNvPr>
              <p14:cNvContentPartPr/>
              <p14:nvPr/>
            </p14:nvContentPartPr>
            <p14:xfrm>
              <a:off x="7991637" y="1240216"/>
              <a:ext cx="86400" cy="137520"/>
            </p14:xfrm>
          </p:contentPart>
        </mc:Choice>
        <mc:Fallback xmlns="">
          <p:pic>
            <p:nvPicPr>
              <p:cNvPr id="39242" name="Freihand 39241">
                <a:extLst>
                  <a:ext uri="{FF2B5EF4-FFF2-40B4-BE49-F238E27FC236}">
                    <a16:creationId xmlns:a16="http://schemas.microsoft.com/office/drawing/2014/main" id="{7BE6312C-41B3-473D-A7CA-27883DD021F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7982997" y="1231576"/>
                <a:ext cx="104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39243" name="Freihand 39242">
                <a:extLst>
                  <a:ext uri="{FF2B5EF4-FFF2-40B4-BE49-F238E27FC236}">
                    <a16:creationId xmlns:a16="http://schemas.microsoft.com/office/drawing/2014/main" id="{DA47CC77-92E4-4412-B923-C54E69A346C6}"/>
                  </a:ext>
                </a:extLst>
              </p14:cNvPr>
              <p14:cNvContentPartPr/>
              <p14:nvPr/>
            </p14:nvContentPartPr>
            <p14:xfrm>
              <a:off x="8169117" y="1229776"/>
              <a:ext cx="137160" cy="146160"/>
            </p14:xfrm>
          </p:contentPart>
        </mc:Choice>
        <mc:Fallback xmlns="">
          <p:pic>
            <p:nvPicPr>
              <p:cNvPr id="39243" name="Freihand 39242">
                <a:extLst>
                  <a:ext uri="{FF2B5EF4-FFF2-40B4-BE49-F238E27FC236}">
                    <a16:creationId xmlns:a16="http://schemas.microsoft.com/office/drawing/2014/main" id="{DA47CC77-92E4-4412-B923-C54E69A346C6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8160117" y="1220776"/>
                <a:ext cx="154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39244" name="Freihand 39243">
                <a:extLst>
                  <a:ext uri="{FF2B5EF4-FFF2-40B4-BE49-F238E27FC236}">
                    <a16:creationId xmlns:a16="http://schemas.microsoft.com/office/drawing/2014/main" id="{4F8873D7-0A49-484D-88DE-1D2751E8677B}"/>
                  </a:ext>
                </a:extLst>
              </p14:cNvPr>
              <p14:cNvContentPartPr/>
              <p14:nvPr/>
            </p14:nvContentPartPr>
            <p14:xfrm>
              <a:off x="8330757" y="1303576"/>
              <a:ext cx="154800" cy="39600"/>
            </p14:xfrm>
          </p:contentPart>
        </mc:Choice>
        <mc:Fallback xmlns="">
          <p:pic>
            <p:nvPicPr>
              <p:cNvPr id="39244" name="Freihand 39243">
                <a:extLst>
                  <a:ext uri="{FF2B5EF4-FFF2-40B4-BE49-F238E27FC236}">
                    <a16:creationId xmlns:a16="http://schemas.microsoft.com/office/drawing/2014/main" id="{4F8873D7-0A49-484D-88DE-1D2751E8677B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8321757" y="1294936"/>
                <a:ext cx="172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39245" name="Freihand 39244">
                <a:extLst>
                  <a:ext uri="{FF2B5EF4-FFF2-40B4-BE49-F238E27FC236}">
                    <a16:creationId xmlns:a16="http://schemas.microsoft.com/office/drawing/2014/main" id="{4ED21703-5B80-4636-BE00-142D43EFFB4C}"/>
                  </a:ext>
                </a:extLst>
              </p14:cNvPr>
              <p14:cNvContentPartPr/>
              <p14:nvPr/>
            </p14:nvContentPartPr>
            <p14:xfrm>
              <a:off x="8500677" y="1286296"/>
              <a:ext cx="72720" cy="68400"/>
            </p14:xfrm>
          </p:contentPart>
        </mc:Choice>
        <mc:Fallback xmlns="">
          <p:pic>
            <p:nvPicPr>
              <p:cNvPr id="39245" name="Freihand 39244">
                <a:extLst>
                  <a:ext uri="{FF2B5EF4-FFF2-40B4-BE49-F238E27FC236}">
                    <a16:creationId xmlns:a16="http://schemas.microsoft.com/office/drawing/2014/main" id="{4ED21703-5B80-4636-BE00-142D43EFFB4C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8491677" y="1277296"/>
                <a:ext cx="90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39246" name="Freihand 39245">
                <a:extLst>
                  <a:ext uri="{FF2B5EF4-FFF2-40B4-BE49-F238E27FC236}">
                    <a16:creationId xmlns:a16="http://schemas.microsoft.com/office/drawing/2014/main" id="{F23933F4-A50F-43C5-A160-AA62B2F6D562}"/>
                  </a:ext>
                </a:extLst>
              </p14:cNvPr>
              <p14:cNvContentPartPr/>
              <p14:nvPr/>
            </p14:nvContentPartPr>
            <p14:xfrm>
              <a:off x="8600037" y="1212856"/>
              <a:ext cx="55080" cy="173160"/>
            </p14:xfrm>
          </p:contentPart>
        </mc:Choice>
        <mc:Fallback xmlns="">
          <p:pic>
            <p:nvPicPr>
              <p:cNvPr id="39246" name="Freihand 39245">
                <a:extLst>
                  <a:ext uri="{FF2B5EF4-FFF2-40B4-BE49-F238E27FC236}">
                    <a16:creationId xmlns:a16="http://schemas.microsoft.com/office/drawing/2014/main" id="{F23933F4-A50F-43C5-A160-AA62B2F6D562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8591037" y="1203856"/>
                <a:ext cx="7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39247" name="Freihand 39246">
                <a:extLst>
                  <a:ext uri="{FF2B5EF4-FFF2-40B4-BE49-F238E27FC236}">
                    <a16:creationId xmlns:a16="http://schemas.microsoft.com/office/drawing/2014/main" id="{4ABC725C-4BD2-4C3C-81EE-D1A88715A3FA}"/>
                  </a:ext>
                </a:extLst>
              </p14:cNvPr>
              <p14:cNvContentPartPr/>
              <p14:nvPr/>
            </p14:nvContentPartPr>
            <p14:xfrm>
              <a:off x="8677077" y="1258576"/>
              <a:ext cx="156960" cy="50760"/>
            </p14:xfrm>
          </p:contentPart>
        </mc:Choice>
        <mc:Fallback xmlns="">
          <p:pic>
            <p:nvPicPr>
              <p:cNvPr id="39247" name="Freihand 39246">
                <a:extLst>
                  <a:ext uri="{FF2B5EF4-FFF2-40B4-BE49-F238E27FC236}">
                    <a16:creationId xmlns:a16="http://schemas.microsoft.com/office/drawing/2014/main" id="{4ABC725C-4BD2-4C3C-81EE-D1A88715A3FA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8668437" y="1249936"/>
                <a:ext cx="174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39248" name="Freihand 39247">
                <a:extLst>
                  <a:ext uri="{FF2B5EF4-FFF2-40B4-BE49-F238E27FC236}">
                    <a16:creationId xmlns:a16="http://schemas.microsoft.com/office/drawing/2014/main" id="{A4EFA8A4-FB36-4C06-8BB4-C6982FA5F60E}"/>
                  </a:ext>
                </a:extLst>
              </p14:cNvPr>
              <p14:cNvContentPartPr/>
              <p14:nvPr/>
            </p14:nvContentPartPr>
            <p14:xfrm>
              <a:off x="8945277" y="1150936"/>
              <a:ext cx="77040" cy="201600"/>
            </p14:xfrm>
          </p:contentPart>
        </mc:Choice>
        <mc:Fallback xmlns="">
          <p:pic>
            <p:nvPicPr>
              <p:cNvPr id="39248" name="Freihand 39247">
                <a:extLst>
                  <a:ext uri="{FF2B5EF4-FFF2-40B4-BE49-F238E27FC236}">
                    <a16:creationId xmlns:a16="http://schemas.microsoft.com/office/drawing/2014/main" id="{A4EFA8A4-FB36-4C06-8BB4-C6982FA5F60E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8936277" y="1141936"/>
                <a:ext cx="94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39249" name="Freihand 39248">
                <a:extLst>
                  <a:ext uri="{FF2B5EF4-FFF2-40B4-BE49-F238E27FC236}">
                    <a16:creationId xmlns:a16="http://schemas.microsoft.com/office/drawing/2014/main" id="{944C37BA-584D-4DB0-90B8-721D21FABE94}"/>
                  </a:ext>
                </a:extLst>
              </p14:cNvPr>
              <p14:cNvContentPartPr/>
              <p14:nvPr/>
            </p14:nvContentPartPr>
            <p14:xfrm>
              <a:off x="9056877" y="1228336"/>
              <a:ext cx="303840" cy="54000"/>
            </p14:xfrm>
          </p:contentPart>
        </mc:Choice>
        <mc:Fallback xmlns="">
          <p:pic>
            <p:nvPicPr>
              <p:cNvPr id="39249" name="Freihand 39248">
                <a:extLst>
                  <a:ext uri="{FF2B5EF4-FFF2-40B4-BE49-F238E27FC236}">
                    <a16:creationId xmlns:a16="http://schemas.microsoft.com/office/drawing/2014/main" id="{944C37BA-584D-4DB0-90B8-721D21FABE9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9047877" y="1219336"/>
                <a:ext cx="3214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9250" name="Freihand 39249">
                <a:extLst>
                  <a:ext uri="{FF2B5EF4-FFF2-40B4-BE49-F238E27FC236}">
                    <a16:creationId xmlns:a16="http://schemas.microsoft.com/office/drawing/2014/main" id="{853EE075-DBD3-4563-8314-920E9B3A1D72}"/>
                  </a:ext>
                </a:extLst>
              </p14:cNvPr>
              <p14:cNvContentPartPr/>
              <p14:nvPr/>
            </p14:nvContentPartPr>
            <p14:xfrm>
              <a:off x="9489237" y="1146256"/>
              <a:ext cx="92160" cy="110880"/>
            </p14:xfrm>
          </p:contentPart>
        </mc:Choice>
        <mc:Fallback xmlns="">
          <p:pic>
            <p:nvPicPr>
              <p:cNvPr id="39250" name="Freihand 39249">
                <a:extLst>
                  <a:ext uri="{FF2B5EF4-FFF2-40B4-BE49-F238E27FC236}">
                    <a16:creationId xmlns:a16="http://schemas.microsoft.com/office/drawing/2014/main" id="{853EE075-DBD3-4563-8314-920E9B3A1D72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9480237" y="1137256"/>
                <a:ext cx="109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9251" name="Freihand 39250">
                <a:extLst>
                  <a:ext uri="{FF2B5EF4-FFF2-40B4-BE49-F238E27FC236}">
                    <a16:creationId xmlns:a16="http://schemas.microsoft.com/office/drawing/2014/main" id="{F15ACA14-0468-4078-9312-5F56D6CA23BA}"/>
                  </a:ext>
                </a:extLst>
              </p14:cNvPr>
              <p14:cNvContentPartPr/>
              <p14:nvPr/>
            </p14:nvContentPartPr>
            <p14:xfrm>
              <a:off x="9607317" y="1157056"/>
              <a:ext cx="270000" cy="82440"/>
            </p14:xfrm>
          </p:contentPart>
        </mc:Choice>
        <mc:Fallback xmlns="">
          <p:pic>
            <p:nvPicPr>
              <p:cNvPr id="39251" name="Freihand 39250">
                <a:extLst>
                  <a:ext uri="{FF2B5EF4-FFF2-40B4-BE49-F238E27FC236}">
                    <a16:creationId xmlns:a16="http://schemas.microsoft.com/office/drawing/2014/main" id="{F15ACA14-0468-4078-9312-5F56D6CA23BA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9598677" y="1148056"/>
                <a:ext cx="287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39252" name="Freihand 39251">
                <a:extLst>
                  <a:ext uri="{FF2B5EF4-FFF2-40B4-BE49-F238E27FC236}">
                    <a16:creationId xmlns:a16="http://schemas.microsoft.com/office/drawing/2014/main" id="{18494AD9-08A0-4E23-A65D-5FB1D42FEBE1}"/>
                  </a:ext>
                </a:extLst>
              </p14:cNvPr>
              <p14:cNvContentPartPr/>
              <p14:nvPr/>
            </p14:nvContentPartPr>
            <p14:xfrm>
              <a:off x="9875877" y="1156696"/>
              <a:ext cx="98640" cy="83520"/>
            </p14:xfrm>
          </p:contentPart>
        </mc:Choice>
        <mc:Fallback xmlns="">
          <p:pic>
            <p:nvPicPr>
              <p:cNvPr id="39252" name="Freihand 39251">
                <a:extLst>
                  <a:ext uri="{FF2B5EF4-FFF2-40B4-BE49-F238E27FC236}">
                    <a16:creationId xmlns:a16="http://schemas.microsoft.com/office/drawing/2014/main" id="{18494AD9-08A0-4E23-A65D-5FB1D42FEBE1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9867237" y="1147696"/>
                <a:ext cx="116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39253" name="Freihand 39252">
                <a:extLst>
                  <a:ext uri="{FF2B5EF4-FFF2-40B4-BE49-F238E27FC236}">
                    <a16:creationId xmlns:a16="http://schemas.microsoft.com/office/drawing/2014/main" id="{23F048E9-9A4D-43BA-9305-7AEFC7766A5B}"/>
                  </a:ext>
                </a:extLst>
              </p14:cNvPr>
              <p14:cNvContentPartPr/>
              <p14:nvPr/>
            </p14:nvContentPartPr>
            <p14:xfrm>
              <a:off x="9982077" y="1064536"/>
              <a:ext cx="69120" cy="161640"/>
            </p14:xfrm>
          </p:contentPart>
        </mc:Choice>
        <mc:Fallback xmlns="">
          <p:pic>
            <p:nvPicPr>
              <p:cNvPr id="39253" name="Freihand 39252">
                <a:extLst>
                  <a:ext uri="{FF2B5EF4-FFF2-40B4-BE49-F238E27FC236}">
                    <a16:creationId xmlns:a16="http://schemas.microsoft.com/office/drawing/2014/main" id="{23F048E9-9A4D-43BA-9305-7AEFC7766A5B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9973437" y="1055896"/>
                <a:ext cx="86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39254" name="Freihand 39253">
                <a:extLst>
                  <a:ext uri="{FF2B5EF4-FFF2-40B4-BE49-F238E27FC236}">
                    <a16:creationId xmlns:a16="http://schemas.microsoft.com/office/drawing/2014/main" id="{CE12D359-667A-4B60-912B-FA7A2CFC0825}"/>
                  </a:ext>
                </a:extLst>
              </p14:cNvPr>
              <p14:cNvContentPartPr/>
              <p14:nvPr/>
            </p14:nvContentPartPr>
            <p14:xfrm>
              <a:off x="10074237" y="1082176"/>
              <a:ext cx="162720" cy="131400"/>
            </p14:xfrm>
          </p:contentPart>
        </mc:Choice>
        <mc:Fallback xmlns="">
          <p:pic>
            <p:nvPicPr>
              <p:cNvPr id="39254" name="Freihand 39253">
                <a:extLst>
                  <a:ext uri="{FF2B5EF4-FFF2-40B4-BE49-F238E27FC236}">
                    <a16:creationId xmlns:a16="http://schemas.microsoft.com/office/drawing/2014/main" id="{CE12D359-667A-4B60-912B-FA7A2CFC0825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0065237" y="1073536"/>
                <a:ext cx="1803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39255" name="Freihand 39254">
                <a:extLst>
                  <a:ext uri="{FF2B5EF4-FFF2-40B4-BE49-F238E27FC236}">
                    <a16:creationId xmlns:a16="http://schemas.microsoft.com/office/drawing/2014/main" id="{0DDC9794-4255-4E8E-9A7A-D9D8BB63FBA1}"/>
                  </a:ext>
                </a:extLst>
              </p14:cNvPr>
              <p14:cNvContentPartPr/>
              <p14:nvPr/>
            </p14:nvContentPartPr>
            <p14:xfrm>
              <a:off x="10239477" y="1099096"/>
              <a:ext cx="119520" cy="87480"/>
            </p14:xfrm>
          </p:contentPart>
        </mc:Choice>
        <mc:Fallback xmlns="">
          <p:pic>
            <p:nvPicPr>
              <p:cNvPr id="39255" name="Freihand 39254">
                <a:extLst>
                  <a:ext uri="{FF2B5EF4-FFF2-40B4-BE49-F238E27FC236}">
                    <a16:creationId xmlns:a16="http://schemas.microsoft.com/office/drawing/2014/main" id="{0DDC9794-4255-4E8E-9A7A-D9D8BB63FBA1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0230477" y="1090096"/>
                <a:ext cx="137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39256" name="Freihand 39255">
                <a:extLst>
                  <a:ext uri="{FF2B5EF4-FFF2-40B4-BE49-F238E27FC236}">
                    <a16:creationId xmlns:a16="http://schemas.microsoft.com/office/drawing/2014/main" id="{DEBDBC2E-0ED4-4A07-8836-42D0B62FE336}"/>
                  </a:ext>
                </a:extLst>
              </p14:cNvPr>
              <p14:cNvContentPartPr/>
              <p14:nvPr/>
            </p14:nvContentPartPr>
            <p14:xfrm>
              <a:off x="10334877" y="1129336"/>
              <a:ext cx="72360" cy="80640"/>
            </p14:xfrm>
          </p:contentPart>
        </mc:Choice>
        <mc:Fallback xmlns="">
          <p:pic>
            <p:nvPicPr>
              <p:cNvPr id="39256" name="Freihand 39255">
                <a:extLst>
                  <a:ext uri="{FF2B5EF4-FFF2-40B4-BE49-F238E27FC236}">
                    <a16:creationId xmlns:a16="http://schemas.microsoft.com/office/drawing/2014/main" id="{DEBDBC2E-0ED4-4A07-8836-42D0B62FE336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0325877" y="1120696"/>
                <a:ext cx="90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39257" name="Freihand 39256">
                <a:extLst>
                  <a:ext uri="{FF2B5EF4-FFF2-40B4-BE49-F238E27FC236}">
                    <a16:creationId xmlns:a16="http://schemas.microsoft.com/office/drawing/2014/main" id="{F944A4F4-45BA-416C-874D-56A34201FC88}"/>
                  </a:ext>
                </a:extLst>
              </p14:cNvPr>
              <p14:cNvContentPartPr/>
              <p14:nvPr/>
            </p14:nvContentPartPr>
            <p14:xfrm>
              <a:off x="7826397" y="1556656"/>
              <a:ext cx="20880" cy="124920"/>
            </p14:xfrm>
          </p:contentPart>
        </mc:Choice>
        <mc:Fallback xmlns="">
          <p:pic>
            <p:nvPicPr>
              <p:cNvPr id="39257" name="Freihand 39256">
                <a:extLst>
                  <a:ext uri="{FF2B5EF4-FFF2-40B4-BE49-F238E27FC236}">
                    <a16:creationId xmlns:a16="http://schemas.microsoft.com/office/drawing/2014/main" id="{F944A4F4-45BA-416C-874D-56A34201FC88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7817397" y="1548016"/>
                <a:ext cx="38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39258" name="Freihand 39257">
                <a:extLst>
                  <a:ext uri="{FF2B5EF4-FFF2-40B4-BE49-F238E27FC236}">
                    <a16:creationId xmlns:a16="http://schemas.microsoft.com/office/drawing/2014/main" id="{87C61AE6-63B1-4A0B-808E-2953FF132113}"/>
                  </a:ext>
                </a:extLst>
              </p14:cNvPr>
              <p14:cNvContentPartPr/>
              <p14:nvPr/>
            </p14:nvContentPartPr>
            <p14:xfrm>
              <a:off x="7768797" y="1607416"/>
              <a:ext cx="115200" cy="24120"/>
            </p14:xfrm>
          </p:contentPart>
        </mc:Choice>
        <mc:Fallback xmlns="">
          <p:pic>
            <p:nvPicPr>
              <p:cNvPr id="39258" name="Freihand 39257">
                <a:extLst>
                  <a:ext uri="{FF2B5EF4-FFF2-40B4-BE49-F238E27FC236}">
                    <a16:creationId xmlns:a16="http://schemas.microsoft.com/office/drawing/2014/main" id="{87C61AE6-63B1-4A0B-808E-2953FF13211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7760157" y="1598416"/>
                <a:ext cx="1328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39259" name="Freihand 39258">
                <a:extLst>
                  <a:ext uri="{FF2B5EF4-FFF2-40B4-BE49-F238E27FC236}">
                    <a16:creationId xmlns:a16="http://schemas.microsoft.com/office/drawing/2014/main" id="{A441A1E5-AB2D-4454-AD98-7836E5186810}"/>
                  </a:ext>
                </a:extLst>
              </p14:cNvPr>
              <p14:cNvContentPartPr/>
              <p14:nvPr/>
            </p14:nvContentPartPr>
            <p14:xfrm>
              <a:off x="7890477" y="1612096"/>
              <a:ext cx="84240" cy="50040"/>
            </p14:xfrm>
          </p:contentPart>
        </mc:Choice>
        <mc:Fallback xmlns="">
          <p:pic>
            <p:nvPicPr>
              <p:cNvPr id="39259" name="Freihand 39258">
                <a:extLst>
                  <a:ext uri="{FF2B5EF4-FFF2-40B4-BE49-F238E27FC236}">
                    <a16:creationId xmlns:a16="http://schemas.microsoft.com/office/drawing/2014/main" id="{A441A1E5-AB2D-4454-AD98-7836E5186810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7881837" y="1603456"/>
                <a:ext cx="101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39262" name="Freihand 39261">
                <a:extLst>
                  <a:ext uri="{FF2B5EF4-FFF2-40B4-BE49-F238E27FC236}">
                    <a16:creationId xmlns:a16="http://schemas.microsoft.com/office/drawing/2014/main" id="{15D4E23E-DB96-45D3-947C-314390AEE2D1}"/>
                  </a:ext>
                </a:extLst>
              </p14:cNvPr>
              <p14:cNvContentPartPr/>
              <p14:nvPr/>
            </p14:nvContentPartPr>
            <p14:xfrm>
              <a:off x="8107917" y="1535776"/>
              <a:ext cx="97560" cy="92520"/>
            </p14:xfrm>
          </p:contentPart>
        </mc:Choice>
        <mc:Fallback xmlns="">
          <p:pic>
            <p:nvPicPr>
              <p:cNvPr id="39262" name="Freihand 39261">
                <a:extLst>
                  <a:ext uri="{FF2B5EF4-FFF2-40B4-BE49-F238E27FC236}">
                    <a16:creationId xmlns:a16="http://schemas.microsoft.com/office/drawing/2014/main" id="{15D4E23E-DB96-45D3-947C-314390AEE2D1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8099277" y="1527136"/>
                <a:ext cx="1152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39263" name="Freihand 39262">
                <a:extLst>
                  <a:ext uri="{FF2B5EF4-FFF2-40B4-BE49-F238E27FC236}">
                    <a16:creationId xmlns:a16="http://schemas.microsoft.com/office/drawing/2014/main" id="{186F094C-3D08-4039-82BA-0A7B1623241E}"/>
                  </a:ext>
                </a:extLst>
              </p14:cNvPr>
              <p14:cNvContentPartPr/>
              <p14:nvPr/>
            </p14:nvContentPartPr>
            <p14:xfrm>
              <a:off x="8234277" y="1540096"/>
              <a:ext cx="196920" cy="81720"/>
            </p14:xfrm>
          </p:contentPart>
        </mc:Choice>
        <mc:Fallback xmlns="">
          <p:pic>
            <p:nvPicPr>
              <p:cNvPr id="39263" name="Freihand 39262">
                <a:extLst>
                  <a:ext uri="{FF2B5EF4-FFF2-40B4-BE49-F238E27FC236}">
                    <a16:creationId xmlns:a16="http://schemas.microsoft.com/office/drawing/2014/main" id="{186F094C-3D08-4039-82BA-0A7B1623241E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8225637" y="1531456"/>
                <a:ext cx="214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39264" name="Freihand 39263">
                <a:extLst>
                  <a:ext uri="{FF2B5EF4-FFF2-40B4-BE49-F238E27FC236}">
                    <a16:creationId xmlns:a16="http://schemas.microsoft.com/office/drawing/2014/main" id="{1F6F380A-4585-4D30-A780-4EEBA3AB2013}"/>
                  </a:ext>
                </a:extLst>
              </p14:cNvPr>
              <p14:cNvContentPartPr/>
              <p14:nvPr/>
            </p14:nvContentPartPr>
            <p14:xfrm>
              <a:off x="8436957" y="1519936"/>
              <a:ext cx="82080" cy="78480"/>
            </p14:xfrm>
          </p:contentPart>
        </mc:Choice>
        <mc:Fallback xmlns="">
          <p:pic>
            <p:nvPicPr>
              <p:cNvPr id="39264" name="Freihand 39263">
                <a:extLst>
                  <a:ext uri="{FF2B5EF4-FFF2-40B4-BE49-F238E27FC236}">
                    <a16:creationId xmlns:a16="http://schemas.microsoft.com/office/drawing/2014/main" id="{1F6F380A-4585-4D30-A780-4EEBA3AB2013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8428317" y="1510936"/>
                <a:ext cx="997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39265" name="Freihand 39264">
                <a:extLst>
                  <a:ext uri="{FF2B5EF4-FFF2-40B4-BE49-F238E27FC236}">
                    <a16:creationId xmlns:a16="http://schemas.microsoft.com/office/drawing/2014/main" id="{43800DDA-9E15-4DEF-AA1F-35DD52987998}"/>
                  </a:ext>
                </a:extLst>
              </p14:cNvPr>
              <p14:cNvContentPartPr/>
              <p14:nvPr/>
            </p14:nvContentPartPr>
            <p14:xfrm>
              <a:off x="8540637" y="1529296"/>
              <a:ext cx="72360" cy="52200"/>
            </p14:xfrm>
          </p:contentPart>
        </mc:Choice>
        <mc:Fallback xmlns="">
          <p:pic>
            <p:nvPicPr>
              <p:cNvPr id="39265" name="Freihand 39264">
                <a:extLst>
                  <a:ext uri="{FF2B5EF4-FFF2-40B4-BE49-F238E27FC236}">
                    <a16:creationId xmlns:a16="http://schemas.microsoft.com/office/drawing/2014/main" id="{43800DDA-9E15-4DEF-AA1F-35DD5298799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8531637" y="1520656"/>
                <a:ext cx="90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39266" name="Freihand 39265">
                <a:extLst>
                  <a:ext uri="{FF2B5EF4-FFF2-40B4-BE49-F238E27FC236}">
                    <a16:creationId xmlns:a16="http://schemas.microsoft.com/office/drawing/2014/main" id="{F666B810-556C-46A1-A02C-659D8CF05554}"/>
                  </a:ext>
                </a:extLst>
              </p14:cNvPr>
              <p14:cNvContentPartPr/>
              <p14:nvPr/>
            </p14:nvContentPartPr>
            <p14:xfrm>
              <a:off x="8615157" y="1530376"/>
              <a:ext cx="97920" cy="59760"/>
            </p14:xfrm>
          </p:contentPart>
        </mc:Choice>
        <mc:Fallback xmlns="">
          <p:pic>
            <p:nvPicPr>
              <p:cNvPr id="39266" name="Freihand 39265">
                <a:extLst>
                  <a:ext uri="{FF2B5EF4-FFF2-40B4-BE49-F238E27FC236}">
                    <a16:creationId xmlns:a16="http://schemas.microsoft.com/office/drawing/2014/main" id="{F666B810-556C-46A1-A02C-659D8CF05554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8606517" y="1521736"/>
                <a:ext cx="115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39267" name="Freihand 39266">
                <a:extLst>
                  <a:ext uri="{FF2B5EF4-FFF2-40B4-BE49-F238E27FC236}">
                    <a16:creationId xmlns:a16="http://schemas.microsoft.com/office/drawing/2014/main" id="{A686FA49-CEAC-4360-8A97-6DB6D64C30FC}"/>
                  </a:ext>
                </a:extLst>
              </p14:cNvPr>
              <p14:cNvContentPartPr/>
              <p14:nvPr/>
            </p14:nvContentPartPr>
            <p14:xfrm>
              <a:off x="8727477" y="1512376"/>
              <a:ext cx="84240" cy="72000"/>
            </p14:xfrm>
          </p:contentPart>
        </mc:Choice>
        <mc:Fallback xmlns="">
          <p:pic>
            <p:nvPicPr>
              <p:cNvPr id="39267" name="Freihand 39266">
                <a:extLst>
                  <a:ext uri="{FF2B5EF4-FFF2-40B4-BE49-F238E27FC236}">
                    <a16:creationId xmlns:a16="http://schemas.microsoft.com/office/drawing/2014/main" id="{A686FA49-CEAC-4360-8A97-6DB6D64C30FC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8718837" y="1503376"/>
                <a:ext cx="1018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48A1B8E-31BC-4BCD-AA52-66617084F0FC}"/>
                  </a:ext>
                </a:extLst>
              </p14:cNvPr>
              <p14:cNvContentPartPr/>
              <p14:nvPr/>
            </p14:nvContentPartPr>
            <p14:xfrm>
              <a:off x="6220437" y="2967856"/>
              <a:ext cx="20160" cy="142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48A1B8E-31BC-4BCD-AA52-66617084F0FC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6211437" y="2958856"/>
                <a:ext cx="37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8A78B8A-18FD-4668-8B8A-3E49B1A39BF7}"/>
                  </a:ext>
                </a:extLst>
              </p14:cNvPr>
              <p14:cNvContentPartPr/>
              <p14:nvPr/>
            </p14:nvContentPartPr>
            <p14:xfrm>
              <a:off x="6188757" y="2952016"/>
              <a:ext cx="182160" cy="11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8A78B8A-18FD-4668-8B8A-3E49B1A39BF7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6179757" y="2943376"/>
                <a:ext cx="199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5F40A29-C289-4566-B5D3-69DA921FEA71}"/>
                  </a:ext>
                </a:extLst>
              </p14:cNvPr>
              <p14:cNvContentPartPr/>
              <p14:nvPr/>
            </p14:nvContentPartPr>
            <p14:xfrm>
              <a:off x="6202437" y="3014296"/>
              <a:ext cx="145440" cy="106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5F40A29-C289-4566-B5D3-69DA921FEA71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6193797" y="3005656"/>
                <a:ext cx="163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B78E495-6900-4E71-92A1-1421D6E90D2A}"/>
                  </a:ext>
                </a:extLst>
              </p14:cNvPr>
              <p14:cNvContentPartPr/>
              <p14:nvPr/>
            </p14:nvContentPartPr>
            <p14:xfrm>
              <a:off x="6049437" y="2834656"/>
              <a:ext cx="461160" cy="398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B78E495-6900-4E71-92A1-1421D6E90D2A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040437" y="2825656"/>
                <a:ext cx="4788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39269" name="Freihand 39268">
                <a:extLst>
                  <a:ext uri="{FF2B5EF4-FFF2-40B4-BE49-F238E27FC236}">
                    <a16:creationId xmlns:a16="http://schemas.microsoft.com/office/drawing/2014/main" id="{5E29E4AD-1117-42D3-9457-7539074ED3D3}"/>
                  </a:ext>
                </a:extLst>
              </p14:cNvPr>
              <p14:cNvContentPartPr/>
              <p14:nvPr/>
            </p14:nvContentPartPr>
            <p14:xfrm>
              <a:off x="6324477" y="3381496"/>
              <a:ext cx="599760" cy="1999440"/>
            </p14:xfrm>
          </p:contentPart>
        </mc:Choice>
        <mc:Fallback xmlns="">
          <p:pic>
            <p:nvPicPr>
              <p:cNvPr id="39269" name="Freihand 39268">
                <a:extLst>
                  <a:ext uri="{FF2B5EF4-FFF2-40B4-BE49-F238E27FC236}">
                    <a16:creationId xmlns:a16="http://schemas.microsoft.com/office/drawing/2014/main" id="{5E29E4AD-1117-42D3-9457-7539074ED3D3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315837" y="3372496"/>
                <a:ext cx="617400" cy="20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39270" name="Freihand 39269">
                <a:extLst>
                  <a:ext uri="{FF2B5EF4-FFF2-40B4-BE49-F238E27FC236}">
                    <a16:creationId xmlns:a16="http://schemas.microsoft.com/office/drawing/2014/main" id="{E8D50EA7-058E-45D4-8ECA-01171FED01E7}"/>
                  </a:ext>
                </a:extLst>
              </p14:cNvPr>
              <p14:cNvContentPartPr/>
              <p14:nvPr/>
            </p14:nvContentPartPr>
            <p14:xfrm>
              <a:off x="6807237" y="5243056"/>
              <a:ext cx="141120" cy="188280"/>
            </p14:xfrm>
          </p:contentPart>
        </mc:Choice>
        <mc:Fallback xmlns="">
          <p:pic>
            <p:nvPicPr>
              <p:cNvPr id="39270" name="Freihand 39269">
                <a:extLst>
                  <a:ext uri="{FF2B5EF4-FFF2-40B4-BE49-F238E27FC236}">
                    <a16:creationId xmlns:a16="http://schemas.microsoft.com/office/drawing/2014/main" id="{E8D50EA7-058E-45D4-8ECA-01171FED01E7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6798237" y="5234056"/>
                <a:ext cx="1587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9272" name="Freihand 39271">
                <a:extLst>
                  <a:ext uri="{FF2B5EF4-FFF2-40B4-BE49-F238E27FC236}">
                    <a16:creationId xmlns:a16="http://schemas.microsoft.com/office/drawing/2014/main" id="{BF7B6A13-D884-4E1B-87E0-49388EF2BE24}"/>
                  </a:ext>
                </a:extLst>
              </p14:cNvPr>
              <p14:cNvContentPartPr/>
              <p14:nvPr/>
            </p14:nvContentPartPr>
            <p14:xfrm>
              <a:off x="6597717" y="3396976"/>
              <a:ext cx="643680" cy="1863720"/>
            </p14:xfrm>
          </p:contentPart>
        </mc:Choice>
        <mc:Fallback xmlns="">
          <p:pic>
            <p:nvPicPr>
              <p:cNvPr id="39272" name="Freihand 39271">
                <a:extLst>
                  <a:ext uri="{FF2B5EF4-FFF2-40B4-BE49-F238E27FC236}">
                    <a16:creationId xmlns:a16="http://schemas.microsoft.com/office/drawing/2014/main" id="{BF7B6A13-D884-4E1B-87E0-49388EF2BE24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6589077" y="3388336"/>
                <a:ext cx="661320" cy="18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39273" name="Freihand 39272">
                <a:extLst>
                  <a:ext uri="{FF2B5EF4-FFF2-40B4-BE49-F238E27FC236}">
                    <a16:creationId xmlns:a16="http://schemas.microsoft.com/office/drawing/2014/main" id="{97871F08-974B-47A9-AF93-1EE9EF988C6B}"/>
                  </a:ext>
                </a:extLst>
              </p14:cNvPr>
              <p14:cNvContentPartPr/>
              <p14:nvPr/>
            </p14:nvContentPartPr>
            <p14:xfrm>
              <a:off x="6503397" y="3209416"/>
              <a:ext cx="154080" cy="229320"/>
            </p14:xfrm>
          </p:contentPart>
        </mc:Choice>
        <mc:Fallback xmlns="">
          <p:pic>
            <p:nvPicPr>
              <p:cNvPr id="39273" name="Freihand 39272">
                <a:extLst>
                  <a:ext uri="{FF2B5EF4-FFF2-40B4-BE49-F238E27FC236}">
                    <a16:creationId xmlns:a16="http://schemas.microsoft.com/office/drawing/2014/main" id="{97871F08-974B-47A9-AF93-1EE9EF988C6B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6494757" y="3200416"/>
                <a:ext cx="1717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39277" name="Freihand 39276">
                <a:extLst>
                  <a:ext uri="{FF2B5EF4-FFF2-40B4-BE49-F238E27FC236}">
                    <a16:creationId xmlns:a16="http://schemas.microsoft.com/office/drawing/2014/main" id="{D57476F1-699A-412F-81C3-CC54B0F09A66}"/>
                  </a:ext>
                </a:extLst>
              </p14:cNvPr>
              <p14:cNvContentPartPr/>
              <p14:nvPr/>
            </p14:nvContentPartPr>
            <p14:xfrm>
              <a:off x="6187677" y="4262056"/>
              <a:ext cx="42120" cy="197640"/>
            </p14:xfrm>
          </p:contentPart>
        </mc:Choice>
        <mc:Fallback xmlns="">
          <p:pic>
            <p:nvPicPr>
              <p:cNvPr id="39277" name="Freihand 39276">
                <a:extLst>
                  <a:ext uri="{FF2B5EF4-FFF2-40B4-BE49-F238E27FC236}">
                    <a16:creationId xmlns:a16="http://schemas.microsoft.com/office/drawing/2014/main" id="{D57476F1-699A-412F-81C3-CC54B0F09A66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6178677" y="4253416"/>
                <a:ext cx="59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39278" name="Freihand 39277">
                <a:extLst>
                  <a:ext uri="{FF2B5EF4-FFF2-40B4-BE49-F238E27FC236}">
                    <a16:creationId xmlns:a16="http://schemas.microsoft.com/office/drawing/2014/main" id="{28DFA5C3-95B1-463F-B228-DF480A6ED41C}"/>
                  </a:ext>
                </a:extLst>
              </p14:cNvPr>
              <p14:cNvContentPartPr/>
              <p14:nvPr/>
            </p14:nvContentPartPr>
            <p14:xfrm>
              <a:off x="6122517" y="4441696"/>
              <a:ext cx="163440" cy="61560"/>
            </p14:xfrm>
          </p:contentPart>
        </mc:Choice>
        <mc:Fallback xmlns="">
          <p:pic>
            <p:nvPicPr>
              <p:cNvPr id="39278" name="Freihand 39277">
                <a:extLst>
                  <a:ext uri="{FF2B5EF4-FFF2-40B4-BE49-F238E27FC236}">
                    <a16:creationId xmlns:a16="http://schemas.microsoft.com/office/drawing/2014/main" id="{28DFA5C3-95B1-463F-B228-DF480A6ED41C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113877" y="4433056"/>
                <a:ext cx="1810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39279" name="Freihand 39278">
                <a:extLst>
                  <a:ext uri="{FF2B5EF4-FFF2-40B4-BE49-F238E27FC236}">
                    <a16:creationId xmlns:a16="http://schemas.microsoft.com/office/drawing/2014/main" id="{999CB396-2A5D-4335-94DF-263928C598D9}"/>
                  </a:ext>
                </a:extLst>
              </p14:cNvPr>
              <p14:cNvContentPartPr/>
              <p14:nvPr/>
            </p14:nvContentPartPr>
            <p14:xfrm>
              <a:off x="6071757" y="4222456"/>
              <a:ext cx="113400" cy="51120"/>
            </p14:xfrm>
          </p:contentPart>
        </mc:Choice>
        <mc:Fallback xmlns="">
          <p:pic>
            <p:nvPicPr>
              <p:cNvPr id="39279" name="Freihand 39278">
                <a:extLst>
                  <a:ext uri="{FF2B5EF4-FFF2-40B4-BE49-F238E27FC236}">
                    <a16:creationId xmlns:a16="http://schemas.microsoft.com/office/drawing/2014/main" id="{999CB396-2A5D-4335-94DF-263928C598D9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063117" y="4213816"/>
                <a:ext cx="131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39280" name="Freihand 39279">
                <a:extLst>
                  <a:ext uri="{FF2B5EF4-FFF2-40B4-BE49-F238E27FC236}">
                    <a16:creationId xmlns:a16="http://schemas.microsoft.com/office/drawing/2014/main" id="{C0B97734-1660-4D4B-B64F-DAFF77B8827F}"/>
                  </a:ext>
                </a:extLst>
              </p14:cNvPr>
              <p14:cNvContentPartPr/>
              <p14:nvPr/>
            </p14:nvContentPartPr>
            <p14:xfrm>
              <a:off x="6249957" y="4285816"/>
              <a:ext cx="222120" cy="101880"/>
            </p14:xfrm>
          </p:contentPart>
        </mc:Choice>
        <mc:Fallback xmlns="">
          <p:pic>
            <p:nvPicPr>
              <p:cNvPr id="39280" name="Freihand 39279">
                <a:extLst>
                  <a:ext uri="{FF2B5EF4-FFF2-40B4-BE49-F238E27FC236}">
                    <a16:creationId xmlns:a16="http://schemas.microsoft.com/office/drawing/2014/main" id="{C0B97734-1660-4D4B-B64F-DAFF77B8827F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6241317" y="4276816"/>
                <a:ext cx="2397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39282" name="Freihand 39281">
                <a:extLst>
                  <a:ext uri="{FF2B5EF4-FFF2-40B4-BE49-F238E27FC236}">
                    <a16:creationId xmlns:a16="http://schemas.microsoft.com/office/drawing/2014/main" id="{C6DE6333-8F7D-4408-9DED-187E415BC863}"/>
                  </a:ext>
                </a:extLst>
              </p14:cNvPr>
              <p14:cNvContentPartPr/>
              <p14:nvPr/>
            </p14:nvContentPartPr>
            <p14:xfrm>
              <a:off x="6976077" y="3795856"/>
              <a:ext cx="29520" cy="224280"/>
            </p14:xfrm>
          </p:contentPart>
        </mc:Choice>
        <mc:Fallback xmlns="">
          <p:pic>
            <p:nvPicPr>
              <p:cNvPr id="39282" name="Freihand 39281">
                <a:extLst>
                  <a:ext uri="{FF2B5EF4-FFF2-40B4-BE49-F238E27FC236}">
                    <a16:creationId xmlns:a16="http://schemas.microsoft.com/office/drawing/2014/main" id="{C6DE6333-8F7D-4408-9DED-187E415BC863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6967437" y="3786856"/>
                <a:ext cx="471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39283" name="Freihand 39282">
                <a:extLst>
                  <a:ext uri="{FF2B5EF4-FFF2-40B4-BE49-F238E27FC236}">
                    <a16:creationId xmlns:a16="http://schemas.microsoft.com/office/drawing/2014/main" id="{3897EA04-14DC-43A2-A840-400EA1802B09}"/>
                  </a:ext>
                </a:extLst>
              </p14:cNvPr>
              <p14:cNvContentPartPr/>
              <p14:nvPr/>
            </p14:nvContentPartPr>
            <p14:xfrm>
              <a:off x="6989397" y="3774616"/>
              <a:ext cx="157680" cy="21240"/>
            </p14:xfrm>
          </p:contentPart>
        </mc:Choice>
        <mc:Fallback xmlns="">
          <p:pic>
            <p:nvPicPr>
              <p:cNvPr id="39283" name="Freihand 39282">
                <a:extLst>
                  <a:ext uri="{FF2B5EF4-FFF2-40B4-BE49-F238E27FC236}">
                    <a16:creationId xmlns:a16="http://schemas.microsoft.com/office/drawing/2014/main" id="{3897EA04-14DC-43A2-A840-400EA1802B09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6980397" y="3765976"/>
                <a:ext cx="175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39284" name="Freihand 39283">
                <a:extLst>
                  <a:ext uri="{FF2B5EF4-FFF2-40B4-BE49-F238E27FC236}">
                    <a16:creationId xmlns:a16="http://schemas.microsoft.com/office/drawing/2014/main" id="{AF26DFD7-BD11-4145-970E-CD113C6BC402}"/>
                  </a:ext>
                </a:extLst>
              </p14:cNvPr>
              <p14:cNvContentPartPr/>
              <p14:nvPr/>
            </p14:nvContentPartPr>
            <p14:xfrm>
              <a:off x="6953037" y="3883336"/>
              <a:ext cx="146160" cy="143640"/>
            </p14:xfrm>
          </p:contentPart>
        </mc:Choice>
        <mc:Fallback xmlns="">
          <p:pic>
            <p:nvPicPr>
              <p:cNvPr id="39284" name="Freihand 39283">
                <a:extLst>
                  <a:ext uri="{FF2B5EF4-FFF2-40B4-BE49-F238E27FC236}">
                    <a16:creationId xmlns:a16="http://schemas.microsoft.com/office/drawing/2014/main" id="{AF26DFD7-BD11-4145-970E-CD113C6BC402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6944037" y="3874696"/>
                <a:ext cx="163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39285" name="Freihand 39284">
                <a:extLst>
                  <a:ext uri="{FF2B5EF4-FFF2-40B4-BE49-F238E27FC236}">
                    <a16:creationId xmlns:a16="http://schemas.microsoft.com/office/drawing/2014/main" id="{BADD04DC-6A22-4D59-A1D4-5A95C962485E}"/>
                  </a:ext>
                </a:extLst>
              </p14:cNvPr>
              <p14:cNvContentPartPr/>
              <p14:nvPr/>
            </p14:nvContentPartPr>
            <p14:xfrm>
              <a:off x="7203237" y="3875416"/>
              <a:ext cx="98640" cy="156240"/>
            </p14:xfrm>
          </p:contentPart>
        </mc:Choice>
        <mc:Fallback xmlns="">
          <p:pic>
            <p:nvPicPr>
              <p:cNvPr id="39285" name="Freihand 39284">
                <a:extLst>
                  <a:ext uri="{FF2B5EF4-FFF2-40B4-BE49-F238E27FC236}">
                    <a16:creationId xmlns:a16="http://schemas.microsoft.com/office/drawing/2014/main" id="{BADD04DC-6A22-4D59-A1D4-5A95C962485E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7194237" y="3866776"/>
                <a:ext cx="116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39286" name="Freihand 39285">
                <a:extLst>
                  <a:ext uri="{FF2B5EF4-FFF2-40B4-BE49-F238E27FC236}">
                    <a16:creationId xmlns:a16="http://schemas.microsoft.com/office/drawing/2014/main" id="{A9E0B635-A9D1-4D1A-A16E-2C041487042F}"/>
                  </a:ext>
                </a:extLst>
              </p14:cNvPr>
              <p14:cNvContentPartPr/>
              <p14:nvPr/>
            </p14:nvContentPartPr>
            <p14:xfrm>
              <a:off x="7141677" y="3884056"/>
              <a:ext cx="142200" cy="166320"/>
            </p14:xfrm>
          </p:contentPart>
        </mc:Choice>
        <mc:Fallback xmlns="">
          <p:pic>
            <p:nvPicPr>
              <p:cNvPr id="39286" name="Freihand 39285">
                <a:extLst>
                  <a:ext uri="{FF2B5EF4-FFF2-40B4-BE49-F238E27FC236}">
                    <a16:creationId xmlns:a16="http://schemas.microsoft.com/office/drawing/2014/main" id="{A9E0B635-A9D1-4D1A-A16E-2C041487042F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133037" y="3875056"/>
                <a:ext cx="1598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39317" name="Freihand 39316">
                <a:extLst>
                  <a:ext uri="{FF2B5EF4-FFF2-40B4-BE49-F238E27FC236}">
                    <a16:creationId xmlns:a16="http://schemas.microsoft.com/office/drawing/2014/main" id="{6AA7AB57-1238-43B4-8941-AC6119A5CBF7}"/>
                  </a:ext>
                </a:extLst>
              </p14:cNvPr>
              <p14:cNvContentPartPr/>
              <p14:nvPr/>
            </p14:nvContentPartPr>
            <p14:xfrm>
              <a:off x="4398117" y="5031736"/>
              <a:ext cx="158040" cy="23760"/>
            </p14:xfrm>
          </p:contentPart>
        </mc:Choice>
        <mc:Fallback xmlns="">
          <p:pic>
            <p:nvPicPr>
              <p:cNvPr id="39317" name="Freihand 39316">
                <a:extLst>
                  <a:ext uri="{FF2B5EF4-FFF2-40B4-BE49-F238E27FC236}">
                    <a16:creationId xmlns:a16="http://schemas.microsoft.com/office/drawing/2014/main" id="{6AA7AB57-1238-43B4-8941-AC6119A5CBF7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4389477" y="5023096"/>
                <a:ext cx="175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39318" name="Freihand 39317">
                <a:extLst>
                  <a:ext uri="{FF2B5EF4-FFF2-40B4-BE49-F238E27FC236}">
                    <a16:creationId xmlns:a16="http://schemas.microsoft.com/office/drawing/2014/main" id="{9D5FBA79-15B4-4E58-AF6F-E5CCE1E5CFD0}"/>
                  </a:ext>
                </a:extLst>
              </p14:cNvPr>
              <p14:cNvContentPartPr/>
              <p14:nvPr/>
            </p14:nvContentPartPr>
            <p14:xfrm>
              <a:off x="4387317" y="5089696"/>
              <a:ext cx="192600" cy="23400"/>
            </p14:xfrm>
          </p:contentPart>
        </mc:Choice>
        <mc:Fallback xmlns="">
          <p:pic>
            <p:nvPicPr>
              <p:cNvPr id="39318" name="Freihand 39317">
                <a:extLst>
                  <a:ext uri="{FF2B5EF4-FFF2-40B4-BE49-F238E27FC236}">
                    <a16:creationId xmlns:a16="http://schemas.microsoft.com/office/drawing/2014/main" id="{9D5FBA79-15B4-4E58-AF6F-E5CCE1E5CFD0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4378317" y="5081056"/>
                <a:ext cx="210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39320" name="Freihand 39319">
                <a:extLst>
                  <a:ext uri="{FF2B5EF4-FFF2-40B4-BE49-F238E27FC236}">
                    <a16:creationId xmlns:a16="http://schemas.microsoft.com/office/drawing/2014/main" id="{1712826A-0009-44C5-820E-04DAC406AE1B}"/>
                  </a:ext>
                </a:extLst>
              </p14:cNvPr>
              <p14:cNvContentPartPr/>
              <p14:nvPr/>
            </p14:nvContentPartPr>
            <p14:xfrm>
              <a:off x="4645797" y="4959736"/>
              <a:ext cx="10800" cy="138600"/>
            </p14:xfrm>
          </p:contentPart>
        </mc:Choice>
        <mc:Fallback xmlns="">
          <p:pic>
            <p:nvPicPr>
              <p:cNvPr id="39320" name="Freihand 39319">
                <a:extLst>
                  <a:ext uri="{FF2B5EF4-FFF2-40B4-BE49-F238E27FC236}">
                    <a16:creationId xmlns:a16="http://schemas.microsoft.com/office/drawing/2014/main" id="{1712826A-0009-44C5-820E-04DAC406AE1B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4637157" y="4950736"/>
                <a:ext cx="28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39321" name="Freihand 39320">
                <a:extLst>
                  <a:ext uri="{FF2B5EF4-FFF2-40B4-BE49-F238E27FC236}">
                    <a16:creationId xmlns:a16="http://schemas.microsoft.com/office/drawing/2014/main" id="{267BC6AD-43B9-4B39-B4BC-D688BF18CABA}"/>
                  </a:ext>
                </a:extLst>
              </p14:cNvPr>
              <p14:cNvContentPartPr/>
              <p14:nvPr/>
            </p14:nvContentPartPr>
            <p14:xfrm>
              <a:off x="4601157" y="4939576"/>
              <a:ext cx="137160" cy="21600"/>
            </p14:xfrm>
          </p:contentPart>
        </mc:Choice>
        <mc:Fallback xmlns="">
          <p:pic>
            <p:nvPicPr>
              <p:cNvPr id="39321" name="Freihand 39320">
                <a:extLst>
                  <a:ext uri="{FF2B5EF4-FFF2-40B4-BE49-F238E27FC236}">
                    <a16:creationId xmlns:a16="http://schemas.microsoft.com/office/drawing/2014/main" id="{267BC6AD-43B9-4B39-B4BC-D688BF18CABA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4592157" y="4930576"/>
                <a:ext cx="154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39322" name="Freihand 39321">
                <a:extLst>
                  <a:ext uri="{FF2B5EF4-FFF2-40B4-BE49-F238E27FC236}">
                    <a16:creationId xmlns:a16="http://schemas.microsoft.com/office/drawing/2014/main" id="{6A2064FF-B07B-4AE1-A510-4611C0A3581D}"/>
                  </a:ext>
                </a:extLst>
              </p14:cNvPr>
              <p14:cNvContentPartPr/>
              <p14:nvPr/>
            </p14:nvContentPartPr>
            <p14:xfrm>
              <a:off x="4629957" y="4981696"/>
              <a:ext cx="125280" cy="123480"/>
            </p14:xfrm>
          </p:contentPart>
        </mc:Choice>
        <mc:Fallback xmlns="">
          <p:pic>
            <p:nvPicPr>
              <p:cNvPr id="39322" name="Freihand 39321">
                <a:extLst>
                  <a:ext uri="{FF2B5EF4-FFF2-40B4-BE49-F238E27FC236}">
                    <a16:creationId xmlns:a16="http://schemas.microsoft.com/office/drawing/2014/main" id="{6A2064FF-B07B-4AE1-A510-4611C0A3581D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4621317" y="4972696"/>
                <a:ext cx="142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39323" name="Freihand 39322">
                <a:extLst>
                  <a:ext uri="{FF2B5EF4-FFF2-40B4-BE49-F238E27FC236}">
                    <a16:creationId xmlns:a16="http://schemas.microsoft.com/office/drawing/2014/main" id="{1E11ABE4-DC75-4C56-AB82-70985E905C9B}"/>
                  </a:ext>
                </a:extLst>
              </p14:cNvPr>
              <p14:cNvContentPartPr/>
              <p14:nvPr/>
            </p14:nvContentPartPr>
            <p14:xfrm>
              <a:off x="4800237" y="4937776"/>
              <a:ext cx="90000" cy="158400"/>
            </p14:xfrm>
          </p:contentPart>
        </mc:Choice>
        <mc:Fallback xmlns="">
          <p:pic>
            <p:nvPicPr>
              <p:cNvPr id="39323" name="Freihand 39322">
                <a:extLst>
                  <a:ext uri="{FF2B5EF4-FFF2-40B4-BE49-F238E27FC236}">
                    <a16:creationId xmlns:a16="http://schemas.microsoft.com/office/drawing/2014/main" id="{1E11ABE4-DC75-4C56-AB82-70985E905C9B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791597" y="4928776"/>
                <a:ext cx="107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39324" name="Freihand 39323">
                <a:extLst>
                  <a:ext uri="{FF2B5EF4-FFF2-40B4-BE49-F238E27FC236}">
                    <a16:creationId xmlns:a16="http://schemas.microsoft.com/office/drawing/2014/main" id="{095D8FAD-201D-4159-A842-48B4BB81BC62}"/>
                  </a:ext>
                </a:extLst>
              </p14:cNvPr>
              <p14:cNvContentPartPr/>
              <p14:nvPr/>
            </p14:nvContentPartPr>
            <p14:xfrm>
              <a:off x="4795197" y="4969816"/>
              <a:ext cx="104760" cy="84960"/>
            </p14:xfrm>
          </p:contentPart>
        </mc:Choice>
        <mc:Fallback xmlns="">
          <p:pic>
            <p:nvPicPr>
              <p:cNvPr id="39324" name="Freihand 39323">
                <a:extLst>
                  <a:ext uri="{FF2B5EF4-FFF2-40B4-BE49-F238E27FC236}">
                    <a16:creationId xmlns:a16="http://schemas.microsoft.com/office/drawing/2014/main" id="{095D8FAD-201D-4159-A842-48B4BB81BC62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786197" y="4960816"/>
                <a:ext cx="1224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39325" name="Freihand 39324">
                <a:extLst>
                  <a:ext uri="{FF2B5EF4-FFF2-40B4-BE49-F238E27FC236}">
                    <a16:creationId xmlns:a16="http://schemas.microsoft.com/office/drawing/2014/main" id="{212EF04A-4532-4544-B9AF-9B47EEA6AD0B}"/>
                  </a:ext>
                </a:extLst>
              </p14:cNvPr>
              <p14:cNvContentPartPr/>
              <p14:nvPr/>
            </p14:nvContentPartPr>
            <p14:xfrm>
              <a:off x="4963317" y="4975216"/>
              <a:ext cx="94680" cy="21960"/>
            </p14:xfrm>
          </p:contentPart>
        </mc:Choice>
        <mc:Fallback xmlns="">
          <p:pic>
            <p:nvPicPr>
              <p:cNvPr id="39325" name="Freihand 39324">
                <a:extLst>
                  <a:ext uri="{FF2B5EF4-FFF2-40B4-BE49-F238E27FC236}">
                    <a16:creationId xmlns:a16="http://schemas.microsoft.com/office/drawing/2014/main" id="{212EF04A-4532-4544-B9AF-9B47EEA6AD0B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4954677" y="4966576"/>
                <a:ext cx="112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39326" name="Freihand 39325">
                <a:extLst>
                  <a:ext uri="{FF2B5EF4-FFF2-40B4-BE49-F238E27FC236}">
                    <a16:creationId xmlns:a16="http://schemas.microsoft.com/office/drawing/2014/main" id="{A09FDEA4-D2FC-46A3-8934-F4CEB5BFDB20}"/>
                  </a:ext>
                </a:extLst>
              </p14:cNvPr>
              <p14:cNvContentPartPr/>
              <p14:nvPr/>
            </p14:nvContentPartPr>
            <p14:xfrm>
              <a:off x="5155557" y="4881976"/>
              <a:ext cx="12960" cy="152280"/>
            </p14:xfrm>
          </p:contentPart>
        </mc:Choice>
        <mc:Fallback xmlns="">
          <p:pic>
            <p:nvPicPr>
              <p:cNvPr id="39326" name="Freihand 39325">
                <a:extLst>
                  <a:ext uri="{FF2B5EF4-FFF2-40B4-BE49-F238E27FC236}">
                    <a16:creationId xmlns:a16="http://schemas.microsoft.com/office/drawing/2014/main" id="{A09FDEA4-D2FC-46A3-8934-F4CEB5BFDB20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5146557" y="4872976"/>
                <a:ext cx="30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39327" name="Freihand 39326">
                <a:extLst>
                  <a:ext uri="{FF2B5EF4-FFF2-40B4-BE49-F238E27FC236}">
                    <a16:creationId xmlns:a16="http://schemas.microsoft.com/office/drawing/2014/main" id="{C769D438-5959-44D6-AEBC-640AA2A90991}"/>
                  </a:ext>
                </a:extLst>
              </p14:cNvPr>
              <p14:cNvContentPartPr/>
              <p14:nvPr/>
            </p14:nvContentPartPr>
            <p14:xfrm>
              <a:off x="5088957" y="4984576"/>
              <a:ext cx="123120" cy="55440"/>
            </p14:xfrm>
          </p:contentPart>
        </mc:Choice>
        <mc:Fallback xmlns="">
          <p:pic>
            <p:nvPicPr>
              <p:cNvPr id="39327" name="Freihand 39326">
                <a:extLst>
                  <a:ext uri="{FF2B5EF4-FFF2-40B4-BE49-F238E27FC236}">
                    <a16:creationId xmlns:a16="http://schemas.microsoft.com/office/drawing/2014/main" id="{C769D438-5959-44D6-AEBC-640AA2A90991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5079957" y="4975576"/>
                <a:ext cx="140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39328" name="Freihand 39327">
                <a:extLst>
                  <a:ext uri="{FF2B5EF4-FFF2-40B4-BE49-F238E27FC236}">
                    <a16:creationId xmlns:a16="http://schemas.microsoft.com/office/drawing/2014/main" id="{B3B07155-2B05-470E-BE43-2A8E768B5A1E}"/>
                  </a:ext>
                </a:extLst>
              </p14:cNvPr>
              <p14:cNvContentPartPr/>
              <p14:nvPr/>
            </p14:nvContentPartPr>
            <p14:xfrm>
              <a:off x="5088957" y="4861456"/>
              <a:ext cx="121680" cy="27000"/>
            </p14:xfrm>
          </p:contentPart>
        </mc:Choice>
        <mc:Fallback xmlns="">
          <p:pic>
            <p:nvPicPr>
              <p:cNvPr id="39328" name="Freihand 39327">
                <a:extLst>
                  <a:ext uri="{FF2B5EF4-FFF2-40B4-BE49-F238E27FC236}">
                    <a16:creationId xmlns:a16="http://schemas.microsoft.com/office/drawing/2014/main" id="{B3B07155-2B05-470E-BE43-2A8E768B5A1E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079957" y="4852816"/>
                <a:ext cx="139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39329" name="Freihand 39328">
                <a:extLst>
                  <a:ext uri="{FF2B5EF4-FFF2-40B4-BE49-F238E27FC236}">
                    <a16:creationId xmlns:a16="http://schemas.microsoft.com/office/drawing/2014/main" id="{EDB3922F-6A0A-46B3-A1D0-92F5D62967E7}"/>
                  </a:ext>
                </a:extLst>
              </p14:cNvPr>
              <p14:cNvContentPartPr/>
              <p14:nvPr/>
            </p14:nvContentPartPr>
            <p14:xfrm>
              <a:off x="5250237" y="4819696"/>
              <a:ext cx="128520" cy="191520"/>
            </p14:xfrm>
          </p:contentPart>
        </mc:Choice>
        <mc:Fallback xmlns="">
          <p:pic>
            <p:nvPicPr>
              <p:cNvPr id="39329" name="Freihand 39328">
                <a:extLst>
                  <a:ext uri="{FF2B5EF4-FFF2-40B4-BE49-F238E27FC236}">
                    <a16:creationId xmlns:a16="http://schemas.microsoft.com/office/drawing/2014/main" id="{EDB3922F-6A0A-46B3-A1D0-92F5D62967E7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5241237" y="4810696"/>
                <a:ext cx="146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39339" name="Freihand 39338">
                <a:extLst>
                  <a:ext uri="{FF2B5EF4-FFF2-40B4-BE49-F238E27FC236}">
                    <a16:creationId xmlns:a16="http://schemas.microsoft.com/office/drawing/2014/main" id="{5883F8D4-9F91-4AE5-A3EC-A5082D3ABB55}"/>
                  </a:ext>
                </a:extLst>
              </p14:cNvPr>
              <p14:cNvContentPartPr/>
              <p14:nvPr/>
            </p14:nvContentPartPr>
            <p14:xfrm>
              <a:off x="5451837" y="4879456"/>
              <a:ext cx="147600" cy="26280"/>
            </p14:xfrm>
          </p:contentPart>
        </mc:Choice>
        <mc:Fallback xmlns="">
          <p:pic>
            <p:nvPicPr>
              <p:cNvPr id="39339" name="Freihand 39338">
                <a:extLst>
                  <a:ext uri="{FF2B5EF4-FFF2-40B4-BE49-F238E27FC236}">
                    <a16:creationId xmlns:a16="http://schemas.microsoft.com/office/drawing/2014/main" id="{5883F8D4-9F91-4AE5-A3EC-A5082D3ABB55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443197" y="4870456"/>
                <a:ext cx="165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39340" name="Freihand 39339">
                <a:extLst>
                  <a:ext uri="{FF2B5EF4-FFF2-40B4-BE49-F238E27FC236}">
                    <a16:creationId xmlns:a16="http://schemas.microsoft.com/office/drawing/2014/main" id="{C3BE4A6F-6E5E-431F-8443-C3BE62C365BA}"/>
                  </a:ext>
                </a:extLst>
              </p14:cNvPr>
              <p14:cNvContentPartPr/>
              <p14:nvPr/>
            </p14:nvContentPartPr>
            <p14:xfrm>
              <a:off x="5690877" y="4804936"/>
              <a:ext cx="9720" cy="143280"/>
            </p14:xfrm>
          </p:contentPart>
        </mc:Choice>
        <mc:Fallback xmlns="">
          <p:pic>
            <p:nvPicPr>
              <p:cNvPr id="39340" name="Freihand 39339">
                <a:extLst>
                  <a:ext uri="{FF2B5EF4-FFF2-40B4-BE49-F238E27FC236}">
                    <a16:creationId xmlns:a16="http://schemas.microsoft.com/office/drawing/2014/main" id="{C3BE4A6F-6E5E-431F-8443-C3BE62C365BA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5682237" y="4795936"/>
                <a:ext cx="27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39341" name="Freihand 39340">
                <a:extLst>
                  <a:ext uri="{FF2B5EF4-FFF2-40B4-BE49-F238E27FC236}">
                    <a16:creationId xmlns:a16="http://schemas.microsoft.com/office/drawing/2014/main" id="{410B496F-E2CA-4A50-937C-13BBB1E90F96}"/>
                  </a:ext>
                </a:extLst>
              </p14:cNvPr>
              <p14:cNvContentPartPr/>
              <p14:nvPr/>
            </p14:nvContentPartPr>
            <p14:xfrm>
              <a:off x="5676477" y="4785856"/>
              <a:ext cx="135000" cy="134280"/>
            </p14:xfrm>
          </p:contentPart>
        </mc:Choice>
        <mc:Fallback xmlns="">
          <p:pic>
            <p:nvPicPr>
              <p:cNvPr id="39341" name="Freihand 39340">
                <a:extLst>
                  <a:ext uri="{FF2B5EF4-FFF2-40B4-BE49-F238E27FC236}">
                    <a16:creationId xmlns:a16="http://schemas.microsoft.com/office/drawing/2014/main" id="{410B496F-E2CA-4A50-937C-13BBB1E90F96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5667477" y="4776856"/>
                <a:ext cx="1526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39342" name="Freihand 39341">
                <a:extLst>
                  <a:ext uri="{FF2B5EF4-FFF2-40B4-BE49-F238E27FC236}">
                    <a16:creationId xmlns:a16="http://schemas.microsoft.com/office/drawing/2014/main" id="{14E0DA9E-A3FB-4F44-AFA1-09B6C1C32AE5}"/>
                  </a:ext>
                </a:extLst>
              </p14:cNvPr>
              <p14:cNvContentPartPr/>
              <p14:nvPr/>
            </p14:nvContentPartPr>
            <p14:xfrm>
              <a:off x="5924517" y="4761016"/>
              <a:ext cx="35280" cy="132480"/>
            </p14:xfrm>
          </p:contentPart>
        </mc:Choice>
        <mc:Fallback xmlns="">
          <p:pic>
            <p:nvPicPr>
              <p:cNvPr id="39342" name="Freihand 39341">
                <a:extLst>
                  <a:ext uri="{FF2B5EF4-FFF2-40B4-BE49-F238E27FC236}">
                    <a16:creationId xmlns:a16="http://schemas.microsoft.com/office/drawing/2014/main" id="{14E0DA9E-A3FB-4F44-AFA1-09B6C1C32AE5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5915877" y="4752016"/>
                <a:ext cx="529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39343" name="Freihand 39342">
                <a:extLst>
                  <a:ext uri="{FF2B5EF4-FFF2-40B4-BE49-F238E27FC236}">
                    <a16:creationId xmlns:a16="http://schemas.microsoft.com/office/drawing/2014/main" id="{A1663786-751B-4A90-BF47-44DAA4CCB5C2}"/>
                  </a:ext>
                </a:extLst>
              </p14:cNvPr>
              <p14:cNvContentPartPr/>
              <p14:nvPr/>
            </p14:nvContentPartPr>
            <p14:xfrm>
              <a:off x="5807157" y="4699096"/>
              <a:ext cx="227520" cy="85320"/>
            </p14:xfrm>
          </p:contentPart>
        </mc:Choice>
        <mc:Fallback xmlns="">
          <p:pic>
            <p:nvPicPr>
              <p:cNvPr id="39343" name="Freihand 39342">
                <a:extLst>
                  <a:ext uri="{FF2B5EF4-FFF2-40B4-BE49-F238E27FC236}">
                    <a16:creationId xmlns:a16="http://schemas.microsoft.com/office/drawing/2014/main" id="{A1663786-751B-4A90-BF47-44DAA4CCB5C2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5798157" y="4690096"/>
                <a:ext cx="245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39350" name="Freihand 39349">
                <a:extLst>
                  <a:ext uri="{FF2B5EF4-FFF2-40B4-BE49-F238E27FC236}">
                    <a16:creationId xmlns:a16="http://schemas.microsoft.com/office/drawing/2014/main" id="{3BA98058-60DB-4E6E-ABB7-5B07D9C47D89}"/>
                  </a:ext>
                </a:extLst>
              </p14:cNvPr>
              <p14:cNvContentPartPr/>
              <p14:nvPr/>
            </p14:nvContentPartPr>
            <p14:xfrm>
              <a:off x="4013997" y="4955056"/>
              <a:ext cx="123480" cy="148680"/>
            </p14:xfrm>
          </p:contentPart>
        </mc:Choice>
        <mc:Fallback xmlns="">
          <p:pic>
            <p:nvPicPr>
              <p:cNvPr id="39350" name="Freihand 39349">
                <a:extLst>
                  <a:ext uri="{FF2B5EF4-FFF2-40B4-BE49-F238E27FC236}">
                    <a16:creationId xmlns:a16="http://schemas.microsoft.com/office/drawing/2014/main" id="{3BA98058-60DB-4E6E-ABB7-5B07D9C47D89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4004997" y="4946056"/>
                <a:ext cx="141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39351" name="Freihand 39350">
                <a:extLst>
                  <a:ext uri="{FF2B5EF4-FFF2-40B4-BE49-F238E27FC236}">
                    <a16:creationId xmlns:a16="http://schemas.microsoft.com/office/drawing/2014/main" id="{58ADC8A6-FE31-4A84-A08B-F3E74658A652}"/>
                  </a:ext>
                </a:extLst>
              </p14:cNvPr>
              <p14:cNvContentPartPr/>
              <p14:nvPr/>
            </p14:nvContentPartPr>
            <p14:xfrm>
              <a:off x="4143237" y="4934536"/>
              <a:ext cx="111600" cy="159120"/>
            </p14:xfrm>
          </p:contentPart>
        </mc:Choice>
        <mc:Fallback xmlns="">
          <p:pic>
            <p:nvPicPr>
              <p:cNvPr id="39351" name="Freihand 39350">
                <a:extLst>
                  <a:ext uri="{FF2B5EF4-FFF2-40B4-BE49-F238E27FC236}">
                    <a16:creationId xmlns:a16="http://schemas.microsoft.com/office/drawing/2014/main" id="{58ADC8A6-FE31-4A84-A08B-F3E74658A652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4134597" y="4925536"/>
                <a:ext cx="129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39352" name="Freihand 39351">
                <a:extLst>
                  <a:ext uri="{FF2B5EF4-FFF2-40B4-BE49-F238E27FC236}">
                    <a16:creationId xmlns:a16="http://schemas.microsoft.com/office/drawing/2014/main" id="{BD880348-1B4F-4489-9681-64029A9DFED3}"/>
                  </a:ext>
                </a:extLst>
              </p14:cNvPr>
              <p14:cNvContentPartPr/>
              <p14:nvPr/>
            </p14:nvContentPartPr>
            <p14:xfrm>
              <a:off x="4181037" y="4918336"/>
              <a:ext cx="150120" cy="168120"/>
            </p14:xfrm>
          </p:contentPart>
        </mc:Choice>
        <mc:Fallback xmlns="">
          <p:pic>
            <p:nvPicPr>
              <p:cNvPr id="39352" name="Freihand 39351">
                <a:extLst>
                  <a:ext uri="{FF2B5EF4-FFF2-40B4-BE49-F238E27FC236}">
                    <a16:creationId xmlns:a16="http://schemas.microsoft.com/office/drawing/2014/main" id="{BD880348-1B4F-4489-9681-64029A9DFED3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4172397" y="4909336"/>
                <a:ext cx="16776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06" name="Gruppieren 39405">
            <a:extLst>
              <a:ext uri="{FF2B5EF4-FFF2-40B4-BE49-F238E27FC236}">
                <a16:creationId xmlns:a16="http://schemas.microsoft.com/office/drawing/2014/main" id="{1090581B-9CD8-4DAF-B273-A705263C75C1}"/>
              </a:ext>
            </a:extLst>
          </p:cNvPr>
          <p:cNvGrpSpPr/>
          <p:nvPr/>
        </p:nvGrpSpPr>
        <p:grpSpPr>
          <a:xfrm>
            <a:off x="7487637" y="1844296"/>
            <a:ext cx="2489400" cy="1835640"/>
            <a:chOff x="7487637" y="1844296"/>
            <a:chExt cx="2489400" cy="18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39292" name="Freihand 39291">
                  <a:extLst>
                    <a:ext uri="{FF2B5EF4-FFF2-40B4-BE49-F238E27FC236}">
                      <a16:creationId xmlns:a16="http://schemas.microsoft.com/office/drawing/2014/main" id="{5B44D458-AB0C-4731-8878-B9240366009F}"/>
                    </a:ext>
                  </a:extLst>
                </p14:cNvPr>
                <p14:cNvContentPartPr/>
                <p14:nvPr/>
              </p14:nvContentPartPr>
              <p14:xfrm>
                <a:off x="7504917" y="1926016"/>
                <a:ext cx="12240" cy="147960"/>
              </p14:xfrm>
            </p:contentPart>
          </mc:Choice>
          <mc:Fallback xmlns="">
            <p:pic>
              <p:nvPicPr>
                <p:cNvPr id="39292" name="Freihand 39291">
                  <a:extLst>
                    <a:ext uri="{FF2B5EF4-FFF2-40B4-BE49-F238E27FC236}">
                      <a16:creationId xmlns:a16="http://schemas.microsoft.com/office/drawing/2014/main" id="{5B44D458-AB0C-4731-8878-B9240366009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495917" y="1917376"/>
                  <a:ext cx="2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39293" name="Freihand 39292">
                  <a:extLst>
                    <a:ext uri="{FF2B5EF4-FFF2-40B4-BE49-F238E27FC236}">
                      <a16:creationId xmlns:a16="http://schemas.microsoft.com/office/drawing/2014/main" id="{16C167C5-B532-4445-B7DE-D2FB989DCDAC}"/>
                    </a:ext>
                  </a:extLst>
                </p14:cNvPr>
                <p14:cNvContentPartPr/>
                <p14:nvPr/>
              </p14:nvContentPartPr>
              <p14:xfrm>
                <a:off x="7487637" y="1910176"/>
                <a:ext cx="148320" cy="22680"/>
              </p14:xfrm>
            </p:contentPart>
          </mc:Choice>
          <mc:Fallback xmlns="">
            <p:pic>
              <p:nvPicPr>
                <p:cNvPr id="39293" name="Freihand 39292">
                  <a:extLst>
                    <a:ext uri="{FF2B5EF4-FFF2-40B4-BE49-F238E27FC236}">
                      <a16:creationId xmlns:a16="http://schemas.microsoft.com/office/drawing/2014/main" id="{16C167C5-B532-4445-B7DE-D2FB989DCDA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478997" y="1901536"/>
                  <a:ext cx="16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39294" name="Freihand 39293">
                  <a:extLst>
                    <a:ext uri="{FF2B5EF4-FFF2-40B4-BE49-F238E27FC236}">
                      <a16:creationId xmlns:a16="http://schemas.microsoft.com/office/drawing/2014/main" id="{F81AD95D-8E39-4B59-8350-7A1183847208}"/>
                    </a:ext>
                  </a:extLst>
                </p14:cNvPr>
                <p14:cNvContentPartPr/>
                <p14:nvPr/>
              </p14:nvContentPartPr>
              <p14:xfrm>
                <a:off x="7500237" y="1964176"/>
                <a:ext cx="267120" cy="105840"/>
              </p14:xfrm>
            </p:contentPart>
          </mc:Choice>
          <mc:Fallback xmlns="">
            <p:pic>
              <p:nvPicPr>
                <p:cNvPr id="39294" name="Freihand 39293">
                  <a:extLst>
                    <a:ext uri="{FF2B5EF4-FFF2-40B4-BE49-F238E27FC236}">
                      <a16:creationId xmlns:a16="http://schemas.microsoft.com/office/drawing/2014/main" id="{F81AD95D-8E39-4B59-8350-7A118384720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491597" y="1955176"/>
                  <a:ext cx="284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9295" name="Freihand 39294">
                  <a:extLst>
                    <a:ext uri="{FF2B5EF4-FFF2-40B4-BE49-F238E27FC236}">
                      <a16:creationId xmlns:a16="http://schemas.microsoft.com/office/drawing/2014/main" id="{6F542468-C17C-4677-B423-CECF77184646}"/>
                    </a:ext>
                  </a:extLst>
                </p14:cNvPr>
                <p14:cNvContentPartPr/>
                <p14:nvPr/>
              </p14:nvContentPartPr>
              <p14:xfrm>
                <a:off x="7702197" y="1984696"/>
                <a:ext cx="74160" cy="64440"/>
              </p14:xfrm>
            </p:contentPart>
          </mc:Choice>
          <mc:Fallback xmlns="">
            <p:pic>
              <p:nvPicPr>
                <p:cNvPr id="39295" name="Freihand 39294">
                  <a:extLst>
                    <a:ext uri="{FF2B5EF4-FFF2-40B4-BE49-F238E27FC236}">
                      <a16:creationId xmlns:a16="http://schemas.microsoft.com/office/drawing/2014/main" id="{6F542468-C17C-4677-B423-CECF7718464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693557" y="1976056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9296" name="Freihand 39295">
                  <a:extLst>
                    <a:ext uri="{FF2B5EF4-FFF2-40B4-BE49-F238E27FC236}">
                      <a16:creationId xmlns:a16="http://schemas.microsoft.com/office/drawing/2014/main" id="{B46549E3-8223-4251-8175-1267267A6DF8}"/>
                    </a:ext>
                  </a:extLst>
                </p14:cNvPr>
                <p14:cNvContentPartPr/>
                <p14:nvPr/>
              </p14:nvContentPartPr>
              <p14:xfrm>
                <a:off x="7861317" y="1970296"/>
                <a:ext cx="39960" cy="60120"/>
              </p14:xfrm>
            </p:contentPart>
          </mc:Choice>
          <mc:Fallback xmlns="">
            <p:pic>
              <p:nvPicPr>
                <p:cNvPr id="39296" name="Freihand 39295">
                  <a:extLst>
                    <a:ext uri="{FF2B5EF4-FFF2-40B4-BE49-F238E27FC236}">
                      <a16:creationId xmlns:a16="http://schemas.microsoft.com/office/drawing/2014/main" id="{B46549E3-8223-4251-8175-1267267A6DF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852677" y="1961296"/>
                  <a:ext cx="57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39297" name="Freihand 39296">
                  <a:extLst>
                    <a:ext uri="{FF2B5EF4-FFF2-40B4-BE49-F238E27FC236}">
                      <a16:creationId xmlns:a16="http://schemas.microsoft.com/office/drawing/2014/main" id="{F6402354-5CBE-4D84-A8B8-44D8E9F7B23C}"/>
                    </a:ext>
                  </a:extLst>
                </p14:cNvPr>
                <p14:cNvContentPartPr/>
                <p14:nvPr/>
              </p14:nvContentPartPr>
              <p14:xfrm>
                <a:off x="8039517" y="1909456"/>
                <a:ext cx="9720" cy="79560"/>
              </p14:xfrm>
            </p:contentPart>
          </mc:Choice>
          <mc:Fallback xmlns="">
            <p:pic>
              <p:nvPicPr>
                <p:cNvPr id="39297" name="Freihand 39296">
                  <a:extLst>
                    <a:ext uri="{FF2B5EF4-FFF2-40B4-BE49-F238E27FC236}">
                      <a16:creationId xmlns:a16="http://schemas.microsoft.com/office/drawing/2014/main" id="{F6402354-5CBE-4D84-A8B8-44D8E9F7B23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030877" y="1900816"/>
                  <a:ext cx="27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39298" name="Freihand 39297">
                  <a:extLst>
                    <a:ext uri="{FF2B5EF4-FFF2-40B4-BE49-F238E27FC236}">
                      <a16:creationId xmlns:a16="http://schemas.microsoft.com/office/drawing/2014/main" id="{392813E5-1DF5-4961-B26F-63779513DC53}"/>
                    </a:ext>
                  </a:extLst>
                </p14:cNvPr>
                <p14:cNvContentPartPr/>
                <p14:nvPr/>
              </p14:nvContentPartPr>
              <p14:xfrm>
                <a:off x="8021877" y="1882096"/>
                <a:ext cx="128520" cy="64800"/>
              </p14:xfrm>
            </p:contentPart>
          </mc:Choice>
          <mc:Fallback xmlns="">
            <p:pic>
              <p:nvPicPr>
                <p:cNvPr id="39298" name="Freihand 39297">
                  <a:extLst>
                    <a:ext uri="{FF2B5EF4-FFF2-40B4-BE49-F238E27FC236}">
                      <a16:creationId xmlns:a16="http://schemas.microsoft.com/office/drawing/2014/main" id="{392813E5-1DF5-4961-B26F-63779513DC5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012877" y="1873096"/>
                  <a:ext cx="14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39299" name="Freihand 39298">
                  <a:extLst>
                    <a:ext uri="{FF2B5EF4-FFF2-40B4-BE49-F238E27FC236}">
                      <a16:creationId xmlns:a16="http://schemas.microsoft.com/office/drawing/2014/main" id="{6EBB05BB-4D3E-4907-80AC-32E079EA1517}"/>
                    </a:ext>
                  </a:extLst>
                </p14:cNvPr>
                <p14:cNvContentPartPr/>
                <p14:nvPr/>
              </p14:nvContentPartPr>
              <p14:xfrm>
                <a:off x="8044917" y="1918096"/>
                <a:ext cx="221400" cy="95040"/>
              </p14:xfrm>
            </p:contentPart>
          </mc:Choice>
          <mc:Fallback xmlns="">
            <p:pic>
              <p:nvPicPr>
                <p:cNvPr id="39299" name="Freihand 39298">
                  <a:extLst>
                    <a:ext uri="{FF2B5EF4-FFF2-40B4-BE49-F238E27FC236}">
                      <a16:creationId xmlns:a16="http://schemas.microsoft.com/office/drawing/2014/main" id="{6EBB05BB-4D3E-4907-80AC-32E079EA151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035917" y="1909456"/>
                  <a:ext cx="239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39300" name="Freihand 39299">
                  <a:extLst>
                    <a:ext uri="{FF2B5EF4-FFF2-40B4-BE49-F238E27FC236}">
                      <a16:creationId xmlns:a16="http://schemas.microsoft.com/office/drawing/2014/main" id="{A2F87491-3EC4-426C-B06E-09E1C568DFA3}"/>
                    </a:ext>
                  </a:extLst>
                </p14:cNvPr>
                <p14:cNvContentPartPr/>
                <p14:nvPr/>
              </p14:nvContentPartPr>
              <p14:xfrm>
                <a:off x="8192877" y="1948336"/>
                <a:ext cx="46440" cy="38160"/>
              </p14:xfrm>
            </p:contentPart>
          </mc:Choice>
          <mc:Fallback xmlns="">
            <p:pic>
              <p:nvPicPr>
                <p:cNvPr id="39300" name="Freihand 39299">
                  <a:extLst>
                    <a:ext uri="{FF2B5EF4-FFF2-40B4-BE49-F238E27FC236}">
                      <a16:creationId xmlns:a16="http://schemas.microsoft.com/office/drawing/2014/main" id="{A2F87491-3EC4-426C-B06E-09E1C568DFA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183877" y="1939336"/>
                  <a:ext cx="6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39301" name="Freihand 39300">
                  <a:extLst>
                    <a:ext uri="{FF2B5EF4-FFF2-40B4-BE49-F238E27FC236}">
                      <a16:creationId xmlns:a16="http://schemas.microsoft.com/office/drawing/2014/main" id="{B4EA8FD4-0621-417F-B70B-653582E6A636}"/>
                    </a:ext>
                  </a:extLst>
                </p14:cNvPr>
                <p14:cNvContentPartPr/>
                <p14:nvPr/>
              </p14:nvContentPartPr>
              <p14:xfrm>
                <a:off x="8279997" y="1920976"/>
                <a:ext cx="86040" cy="159120"/>
              </p14:xfrm>
            </p:contentPart>
          </mc:Choice>
          <mc:Fallback xmlns="">
            <p:pic>
              <p:nvPicPr>
                <p:cNvPr id="39301" name="Freihand 39300">
                  <a:extLst>
                    <a:ext uri="{FF2B5EF4-FFF2-40B4-BE49-F238E27FC236}">
                      <a16:creationId xmlns:a16="http://schemas.microsoft.com/office/drawing/2014/main" id="{B4EA8FD4-0621-417F-B70B-653582E6A636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271357" y="1912336"/>
                  <a:ext cx="103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39302" name="Freihand 39301">
                  <a:extLst>
                    <a:ext uri="{FF2B5EF4-FFF2-40B4-BE49-F238E27FC236}">
                      <a16:creationId xmlns:a16="http://schemas.microsoft.com/office/drawing/2014/main" id="{93AFB5FE-0E4A-4625-BCF1-1DE1103C4BEE}"/>
                    </a:ext>
                  </a:extLst>
                </p14:cNvPr>
                <p14:cNvContentPartPr/>
                <p14:nvPr/>
              </p14:nvContentPartPr>
              <p14:xfrm>
                <a:off x="8377557" y="1844296"/>
                <a:ext cx="259920" cy="119520"/>
              </p14:xfrm>
            </p:contentPart>
          </mc:Choice>
          <mc:Fallback xmlns="">
            <p:pic>
              <p:nvPicPr>
                <p:cNvPr id="39302" name="Freihand 39301">
                  <a:extLst>
                    <a:ext uri="{FF2B5EF4-FFF2-40B4-BE49-F238E27FC236}">
                      <a16:creationId xmlns:a16="http://schemas.microsoft.com/office/drawing/2014/main" id="{93AFB5FE-0E4A-4625-BCF1-1DE1103C4BEE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368917" y="1835656"/>
                  <a:ext cx="277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39303" name="Freihand 39302">
                  <a:extLst>
                    <a:ext uri="{FF2B5EF4-FFF2-40B4-BE49-F238E27FC236}">
                      <a16:creationId xmlns:a16="http://schemas.microsoft.com/office/drawing/2014/main" id="{F92CFE16-CD31-4E1D-9DDE-565FA50B85A5}"/>
                    </a:ext>
                  </a:extLst>
                </p14:cNvPr>
                <p14:cNvContentPartPr/>
                <p14:nvPr/>
              </p14:nvContentPartPr>
              <p14:xfrm>
                <a:off x="7607157" y="2230936"/>
                <a:ext cx="21600" cy="132480"/>
              </p14:xfrm>
            </p:contentPart>
          </mc:Choice>
          <mc:Fallback xmlns="">
            <p:pic>
              <p:nvPicPr>
                <p:cNvPr id="39303" name="Freihand 39302">
                  <a:extLst>
                    <a:ext uri="{FF2B5EF4-FFF2-40B4-BE49-F238E27FC236}">
                      <a16:creationId xmlns:a16="http://schemas.microsoft.com/office/drawing/2014/main" id="{F92CFE16-CD31-4E1D-9DDE-565FA50B85A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598517" y="2222296"/>
                  <a:ext cx="39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39304" name="Freihand 39303">
                  <a:extLst>
                    <a:ext uri="{FF2B5EF4-FFF2-40B4-BE49-F238E27FC236}">
                      <a16:creationId xmlns:a16="http://schemas.microsoft.com/office/drawing/2014/main" id="{20D2FDE0-AA54-4357-8083-7B04067F2C4B}"/>
                    </a:ext>
                  </a:extLst>
                </p14:cNvPr>
                <p14:cNvContentPartPr/>
                <p14:nvPr/>
              </p14:nvContentPartPr>
              <p14:xfrm>
                <a:off x="7543797" y="2211856"/>
                <a:ext cx="135720" cy="146520"/>
              </p14:xfrm>
            </p:contentPart>
          </mc:Choice>
          <mc:Fallback xmlns="">
            <p:pic>
              <p:nvPicPr>
                <p:cNvPr id="39304" name="Freihand 39303">
                  <a:extLst>
                    <a:ext uri="{FF2B5EF4-FFF2-40B4-BE49-F238E27FC236}">
                      <a16:creationId xmlns:a16="http://schemas.microsoft.com/office/drawing/2014/main" id="{20D2FDE0-AA54-4357-8083-7B04067F2C4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535157" y="2203216"/>
                  <a:ext cx="153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39305" name="Freihand 39304">
                  <a:extLst>
                    <a:ext uri="{FF2B5EF4-FFF2-40B4-BE49-F238E27FC236}">
                      <a16:creationId xmlns:a16="http://schemas.microsoft.com/office/drawing/2014/main" id="{F046A3C0-203F-4B21-8360-D307B1152642}"/>
                    </a:ext>
                  </a:extLst>
                </p14:cNvPr>
                <p14:cNvContentPartPr/>
                <p14:nvPr/>
              </p14:nvContentPartPr>
              <p14:xfrm>
                <a:off x="7702197" y="2251816"/>
                <a:ext cx="130320" cy="59400"/>
              </p14:xfrm>
            </p:contentPart>
          </mc:Choice>
          <mc:Fallback xmlns="">
            <p:pic>
              <p:nvPicPr>
                <p:cNvPr id="39305" name="Freihand 39304">
                  <a:extLst>
                    <a:ext uri="{FF2B5EF4-FFF2-40B4-BE49-F238E27FC236}">
                      <a16:creationId xmlns:a16="http://schemas.microsoft.com/office/drawing/2014/main" id="{F046A3C0-203F-4B21-8360-D307B1152642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693557" y="2243176"/>
                  <a:ext cx="147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39306" name="Freihand 39305">
                  <a:extLst>
                    <a:ext uri="{FF2B5EF4-FFF2-40B4-BE49-F238E27FC236}">
                      <a16:creationId xmlns:a16="http://schemas.microsoft.com/office/drawing/2014/main" id="{20AF289B-10BF-428C-BFA5-A223D41F8FDA}"/>
                    </a:ext>
                  </a:extLst>
                </p14:cNvPr>
                <p14:cNvContentPartPr/>
                <p14:nvPr/>
              </p14:nvContentPartPr>
              <p14:xfrm>
                <a:off x="7907037" y="2208616"/>
                <a:ext cx="15480" cy="38880"/>
              </p14:xfrm>
            </p:contentPart>
          </mc:Choice>
          <mc:Fallback xmlns="">
            <p:pic>
              <p:nvPicPr>
                <p:cNvPr id="39306" name="Freihand 39305">
                  <a:extLst>
                    <a:ext uri="{FF2B5EF4-FFF2-40B4-BE49-F238E27FC236}">
                      <a16:creationId xmlns:a16="http://schemas.microsoft.com/office/drawing/2014/main" id="{20AF289B-10BF-428C-BFA5-A223D41F8FD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898037" y="2199976"/>
                  <a:ext cx="33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39307" name="Freihand 39306">
                  <a:extLst>
                    <a:ext uri="{FF2B5EF4-FFF2-40B4-BE49-F238E27FC236}">
                      <a16:creationId xmlns:a16="http://schemas.microsoft.com/office/drawing/2014/main" id="{A77FC19B-7B7B-423E-AA9B-71507CA47E52}"/>
                    </a:ext>
                  </a:extLst>
                </p14:cNvPr>
                <p14:cNvContentPartPr/>
                <p14:nvPr/>
              </p14:nvContentPartPr>
              <p14:xfrm>
                <a:off x="7944477" y="2254696"/>
                <a:ext cx="360" cy="360"/>
              </p14:xfrm>
            </p:contentPart>
          </mc:Choice>
          <mc:Fallback xmlns="">
            <p:pic>
              <p:nvPicPr>
                <p:cNvPr id="39307" name="Freihand 39306">
                  <a:extLst>
                    <a:ext uri="{FF2B5EF4-FFF2-40B4-BE49-F238E27FC236}">
                      <a16:creationId xmlns:a16="http://schemas.microsoft.com/office/drawing/2014/main" id="{A77FC19B-7B7B-423E-AA9B-71507CA47E5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35837" y="22456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9308" name="Freihand 39307">
                  <a:extLst>
                    <a:ext uri="{FF2B5EF4-FFF2-40B4-BE49-F238E27FC236}">
                      <a16:creationId xmlns:a16="http://schemas.microsoft.com/office/drawing/2014/main" id="{B6CAD256-110E-4CEB-BFD5-B2BDDC671CB8}"/>
                    </a:ext>
                  </a:extLst>
                </p14:cNvPr>
                <p14:cNvContentPartPr/>
                <p14:nvPr/>
              </p14:nvContentPartPr>
              <p14:xfrm>
                <a:off x="8106837" y="2139136"/>
                <a:ext cx="247320" cy="86760"/>
              </p14:xfrm>
            </p:contentPart>
          </mc:Choice>
          <mc:Fallback xmlns="">
            <p:pic>
              <p:nvPicPr>
                <p:cNvPr id="39308" name="Freihand 39307">
                  <a:extLst>
                    <a:ext uri="{FF2B5EF4-FFF2-40B4-BE49-F238E27FC236}">
                      <a16:creationId xmlns:a16="http://schemas.microsoft.com/office/drawing/2014/main" id="{B6CAD256-110E-4CEB-BFD5-B2BDDC671CB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098197" y="2130496"/>
                  <a:ext cx="264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9309" name="Freihand 39308">
                  <a:extLst>
                    <a:ext uri="{FF2B5EF4-FFF2-40B4-BE49-F238E27FC236}">
                      <a16:creationId xmlns:a16="http://schemas.microsoft.com/office/drawing/2014/main" id="{0CECE759-059E-4588-A68D-4A2C3032A262}"/>
                    </a:ext>
                  </a:extLst>
                </p14:cNvPr>
                <p14:cNvContentPartPr/>
                <p14:nvPr/>
              </p14:nvContentPartPr>
              <p14:xfrm>
                <a:off x="8382237" y="2158216"/>
                <a:ext cx="83520" cy="166320"/>
              </p14:xfrm>
            </p:contentPart>
          </mc:Choice>
          <mc:Fallback xmlns="">
            <p:pic>
              <p:nvPicPr>
                <p:cNvPr id="39309" name="Freihand 39308">
                  <a:extLst>
                    <a:ext uri="{FF2B5EF4-FFF2-40B4-BE49-F238E27FC236}">
                      <a16:creationId xmlns:a16="http://schemas.microsoft.com/office/drawing/2014/main" id="{0CECE759-059E-4588-A68D-4A2C3032A262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373237" y="2149216"/>
                  <a:ext cx="101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9310" name="Freihand 39309">
                  <a:extLst>
                    <a:ext uri="{FF2B5EF4-FFF2-40B4-BE49-F238E27FC236}">
                      <a16:creationId xmlns:a16="http://schemas.microsoft.com/office/drawing/2014/main" id="{3D8DF9C4-981B-4630-A969-8E347FB59CD4}"/>
                    </a:ext>
                  </a:extLst>
                </p14:cNvPr>
                <p14:cNvContentPartPr/>
                <p14:nvPr/>
              </p14:nvContentPartPr>
              <p14:xfrm>
                <a:off x="8489877" y="2118616"/>
                <a:ext cx="138240" cy="66960"/>
              </p14:xfrm>
            </p:contentPart>
          </mc:Choice>
          <mc:Fallback xmlns="">
            <p:pic>
              <p:nvPicPr>
                <p:cNvPr id="39310" name="Freihand 39309">
                  <a:extLst>
                    <a:ext uri="{FF2B5EF4-FFF2-40B4-BE49-F238E27FC236}">
                      <a16:creationId xmlns:a16="http://schemas.microsoft.com/office/drawing/2014/main" id="{3D8DF9C4-981B-4630-A969-8E347FB59CD4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481237" y="2109616"/>
                  <a:ext cx="15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9311" name="Freihand 39310">
                  <a:extLst>
                    <a:ext uri="{FF2B5EF4-FFF2-40B4-BE49-F238E27FC236}">
                      <a16:creationId xmlns:a16="http://schemas.microsoft.com/office/drawing/2014/main" id="{4E9ED1B2-D2C9-4CC9-97FA-6A2A7D221800}"/>
                    </a:ext>
                  </a:extLst>
                </p14:cNvPr>
                <p14:cNvContentPartPr/>
                <p14:nvPr/>
              </p14:nvContentPartPr>
              <p14:xfrm>
                <a:off x="8601117" y="2068216"/>
                <a:ext cx="75240" cy="126720"/>
              </p14:xfrm>
            </p:contentPart>
          </mc:Choice>
          <mc:Fallback xmlns="">
            <p:pic>
              <p:nvPicPr>
                <p:cNvPr id="39311" name="Freihand 39310">
                  <a:extLst>
                    <a:ext uri="{FF2B5EF4-FFF2-40B4-BE49-F238E27FC236}">
                      <a16:creationId xmlns:a16="http://schemas.microsoft.com/office/drawing/2014/main" id="{4E9ED1B2-D2C9-4CC9-97FA-6A2A7D221800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592117" y="2059576"/>
                  <a:ext cx="92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9312" name="Freihand 39311">
                  <a:extLst>
                    <a:ext uri="{FF2B5EF4-FFF2-40B4-BE49-F238E27FC236}">
                      <a16:creationId xmlns:a16="http://schemas.microsoft.com/office/drawing/2014/main" id="{23F41844-255D-4966-B8A5-4368EC91AC15}"/>
                    </a:ext>
                  </a:extLst>
                </p14:cNvPr>
                <p14:cNvContentPartPr/>
                <p14:nvPr/>
              </p14:nvContentPartPr>
              <p14:xfrm>
                <a:off x="8665197" y="2109976"/>
                <a:ext cx="98640" cy="82080"/>
              </p14:xfrm>
            </p:contentPart>
          </mc:Choice>
          <mc:Fallback xmlns="">
            <p:pic>
              <p:nvPicPr>
                <p:cNvPr id="39312" name="Freihand 39311">
                  <a:extLst>
                    <a:ext uri="{FF2B5EF4-FFF2-40B4-BE49-F238E27FC236}">
                      <a16:creationId xmlns:a16="http://schemas.microsoft.com/office/drawing/2014/main" id="{23F41844-255D-4966-B8A5-4368EC91AC15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656197" y="2101336"/>
                  <a:ext cx="116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9354" name="Freihand 39353">
                  <a:extLst>
                    <a:ext uri="{FF2B5EF4-FFF2-40B4-BE49-F238E27FC236}">
                      <a16:creationId xmlns:a16="http://schemas.microsoft.com/office/drawing/2014/main" id="{1DA8195B-03D7-417C-86FD-588571E73CDD}"/>
                    </a:ext>
                  </a:extLst>
                </p14:cNvPr>
                <p14:cNvContentPartPr/>
                <p14:nvPr/>
              </p14:nvContentPartPr>
              <p14:xfrm>
                <a:off x="7602117" y="2529736"/>
                <a:ext cx="155160" cy="119160"/>
              </p14:xfrm>
            </p:contentPart>
          </mc:Choice>
          <mc:Fallback xmlns="">
            <p:pic>
              <p:nvPicPr>
                <p:cNvPr id="39354" name="Freihand 39353">
                  <a:extLst>
                    <a:ext uri="{FF2B5EF4-FFF2-40B4-BE49-F238E27FC236}">
                      <a16:creationId xmlns:a16="http://schemas.microsoft.com/office/drawing/2014/main" id="{1DA8195B-03D7-417C-86FD-588571E73CD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593477" y="2520736"/>
                  <a:ext cx="172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39355" name="Freihand 39354">
                  <a:extLst>
                    <a:ext uri="{FF2B5EF4-FFF2-40B4-BE49-F238E27FC236}">
                      <a16:creationId xmlns:a16="http://schemas.microsoft.com/office/drawing/2014/main" id="{E5C6AC52-847C-41B6-815B-A86F72AEB49B}"/>
                    </a:ext>
                  </a:extLst>
                </p14:cNvPr>
                <p14:cNvContentPartPr/>
                <p14:nvPr/>
              </p14:nvContentPartPr>
              <p14:xfrm>
                <a:off x="7759797" y="2502016"/>
                <a:ext cx="77400" cy="133200"/>
              </p14:xfrm>
            </p:contentPart>
          </mc:Choice>
          <mc:Fallback xmlns="">
            <p:pic>
              <p:nvPicPr>
                <p:cNvPr id="39355" name="Freihand 39354">
                  <a:extLst>
                    <a:ext uri="{FF2B5EF4-FFF2-40B4-BE49-F238E27FC236}">
                      <a16:creationId xmlns:a16="http://schemas.microsoft.com/office/drawing/2014/main" id="{E5C6AC52-847C-41B6-815B-A86F72AEB49B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751157" y="2493376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39356" name="Freihand 39355">
                  <a:extLst>
                    <a:ext uri="{FF2B5EF4-FFF2-40B4-BE49-F238E27FC236}">
                      <a16:creationId xmlns:a16="http://schemas.microsoft.com/office/drawing/2014/main" id="{361464F3-1648-4338-9F66-3AB52BFBDCA9}"/>
                    </a:ext>
                  </a:extLst>
                </p14:cNvPr>
                <p14:cNvContentPartPr/>
                <p14:nvPr/>
              </p14:nvContentPartPr>
              <p14:xfrm>
                <a:off x="7768797" y="2491216"/>
                <a:ext cx="123840" cy="140400"/>
              </p14:xfrm>
            </p:contentPart>
          </mc:Choice>
          <mc:Fallback xmlns="">
            <p:pic>
              <p:nvPicPr>
                <p:cNvPr id="39356" name="Freihand 39355">
                  <a:extLst>
                    <a:ext uri="{FF2B5EF4-FFF2-40B4-BE49-F238E27FC236}">
                      <a16:creationId xmlns:a16="http://schemas.microsoft.com/office/drawing/2014/main" id="{361464F3-1648-4338-9F66-3AB52BFBDCA9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760157" y="2482576"/>
                  <a:ext cx="141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39357" name="Freihand 39356">
                  <a:extLst>
                    <a:ext uri="{FF2B5EF4-FFF2-40B4-BE49-F238E27FC236}">
                      <a16:creationId xmlns:a16="http://schemas.microsoft.com/office/drawing/2014/main" id="{21B7E04D-E0EA-4EB0-8F61-BA1031F9D786}"/>
                    </a:ext>
                  </a:extLst>
                </p14:cNvPr>
                <p14:cNvContentPartPr/>
                <p14:nvPr/>
              </p14:nvContentPartPr>
              <p14:xfrm>
                <a:off x="7948437" y="2516416"/>
                <a:ext cx="9000" cy="32040"/>
              </p14:xfrm>
            </p:contentPart>
          </mc:Choice>
          <mc:Fallback xmlns="">
            <p:pic>
              <p:nvPicPr>
                <p:cNvPr id="39357" name="Freihand 39356">
                  <a:extLst>
                    <a:ext uri="{FF2B5EF4-FFF2-40B4-BE49-F238E27FC236}">
                      <a16:creationId xmlns:a16="http://schemas.microsoft.com/office/drawing/2014/main" id="{21B7E04D-E0EA-4EB0-8F61-BA1031F9D78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939797" y="2507416"/>
                  <a:ext cx="26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39358" name="Freihand 39357">
                  <a:extLst>
                    <a:ext uri="{FF2B5EF4-FFF2-40B4-BE49-F238E27FC236}">
                      <a16:creationId xmlns:a16="http://schemas.microsoft.com/office/drawing/2014/main" id="{23C29890-90AC-42C5-9543-46672C9F35E8}"/>
                    </a:ext>
                  </a:extLst>
                </p14:cNvPr>
                <p14:cNvContentPartPr/>
                <p14:nvPr/>
              </p14:nvContentPartPr>
              <p14:xfrm>
                <a:off x="7948437" y="2594536"/>
                <a:ext cx="5040" cy="9000"/>
              </p14:xfrm>
            </p:contentPart>
          </mc:Choice>
          <mc:Fallback xmlns="">
            <p:pic>
              <p:nvPicPr>
                <p:cNvPr id="39358" name="Freihand 39357">
                  <a:extLst>
                    <a:ext uri="{FF2B5EF4-FFF2-40B4-BE49-F238E27FC236}">
                      <a16:creationId xmlns:a16="http://schemas.microsoft.com/office/drawing/2014/main" id="{23C29890-90AC-42C5-9543-46672C9F35E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939797" y="2585896"/>
                  <a:ext cx="2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39359" name="Freihand 39358">
                  <a:extLst>
                    <a:ext uri="{FF2B5EF4-FFF2-40B4-BE49-F238E27FC236}">
                      <a16:creationId xmlns:a16="http://schemas.microsoft.com/office/drawing/2014/main" id="{0C071823-9616-470A-A176-AC36F943C552}"/>
                    </a:ext>
                  </a:extLst>
                </p14:cNvPr>
                <p14:cNvContentPartPr/>
                <p14:nvPr/>
              </p14:nvContentPartPr>
              <p14:xfrm>
                <a:off x="8103957" y="2427496"/>
                <a:ext cx="99720" cy="155160"/>
              </p14:xfrm>
            </p:contentPart>
          </mc:Choice>
          <mc:Fallback xmlns="">
            <p:pic>
              <p:nvPicPr>
                <p:cNvPr id="39359" name="Freihand 39358">
                  <a:extLst>
                    <a:ext uri="{FF2B5EF4-FFF2-40B4-BE49-F238E27FC236}">
                      <a16:creationId xmlns:a16="http://schemas.microsoft.com/office/drawing/2014/main" id="{0C071823-9616-470A-A176-AC36F943C55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094957" y="2418496"/>
                  <a:ext cx="11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39360" name="Freihand 39359">
                  <a:extLst>
                    <a:ext uri="{FF2B5EF4-FFF2-40B4-BE49-F238E27FC236}">
                      <a16:creationId xmlns:a16="http://schemas.microsoft.com/office/drawing/2014/main" id="{50F09334-9D3D-4190-92E0-9AEFBD7B54F4}"/>
                    </a:ext>
                  </a:extLst>
                </p14:cNvPr>
                <p14:cNvContentPartPr/>
                <p14:nvPr/>
              </p14:nvContentPartPr>
              <p14:xfrm>
                <a:off x="8201517" y="2513176"/>
                <a:ext cx="109800" cy="54720"/>
              </p14:xfrm>
            </p:contentPart>
          </mc:Choice>
          <mc:Fallback xmlns="">
            <p:pic>
              <p:nvPicPr>
                <p:cNvPr id="39360" name="Freihand 39359">
                  <a:extLst>
                    <a:ext uri="{FF2B5EF4-FFF2-40B4-BE49-F238E27FC236}">
                      <a16:creationId xmlns:a16="http://schemas.microsoft.com/office/drawing/2014/main" id="{50F09334-9D3D-4190-92E0-9AEFBD7B54F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192517" y="2504176"/>
                  <a:ext cx="127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39361" name="Freihand 39360">
                  <a:extLst>
                    <a:ext uri="{FF2B5EF4-FFF2-40B4-BE49-F238E27FC236}">
                      <a16:creationId xmlns:a16="http://schemas.microsoft.com/office/drawing/2014/main" id="{6E4B56CD-AEB0-419B-B1D3-D5C8BA0E1A27}"/>
                    </a:ext>
                  </a:extLst>
                </p14:cNvPr>
                <p14:cNvContentPartPr/>
                <p14:nvPr/>
              </p14:nvContentPartPr>
              <p14:xfrm>
                <a:off x="8308077" y="2497696"/>
                <a:ext cx="90000" cy="176040"/>
              </p14:xfrm>
            </p:contentPart>
          </mc:Choice>
          <mc:Fallback xmlns="">
            <p:pic>
              <p:nvPicPr>
                <p:cNvPr id="39361" name="Freihand 39360">
                  <a:extLst>
                    <a:ext uri="{FF2B5EF4-FFF2-40B4-BE49-F238E27FC236}">
                      <a16:creationId xmlns:a16="http://schemas.microsoft.com/office/drawing/2014/main" id="{6E4B56CD-AEB0-419B-B1D3-D5C8BA0E1A27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299437" y="2489056"/>
                  <a:ext cx="107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39362" name="Freihand 39361">
                  <a:extLst>
                    <a:ext uri="{FF2B5EF4-FFF2-40B4-BE49-F238E27FC236}">
                      <a16:creationId xmlns:a16="http://schemas.microsoft.com/office/drawing/2014/main" id="{E562B71A-8935-43A0-BA99-316DCF6BC6BB}"/>
                    </a:ext>
                  </a:extLst>
                </p14:cNvPr>
                <p14:cNvContentPartPr/>
                <p14:nvPr/>
              </p14:nvContentPartPr>
              <p14:xfrm>
                <a:off x="8439477" y="2475736"/>
                <a:ext cx="22680" cy="61920"/>
              </p14:xfrm>
            </p:contentPart>
          </mc:Choice>
          <mc:Fallback xmlns="">
            <p:pic>
              <p:nvPicPr>
                <p:cNvPr id="39362" name="Freihand 39361">
                  <a:extLst>
                    <a:ext uri="{FF2B5EF4-FFF2-40B4-BE49-F238E27FC236}">
                      <a16:creationId xmlns:a16="http://schemas.microsoft.com/office/drawing/2014/main" id="{E562B71A-8935-43A0-BA99-316DCF6BC6B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430837" y="2466736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39363" name="Freihand 39362">
                  <a:extLst>
                    <a:ext uri="{FF2B5EF4-FFF2-40B4-BE49-F238E27FC236}">
                      <a16:creationId xmlns:a16="http://schemas.microsoft.com/office/drawing/2014/main" id="{C23466E9-A4B9-4114-BF73-BB6B81DD2C97}"/>
                    </a:ext>
                  </a:extLst>
                </p14:cNvPr>
                <p14:cNvContentPartPr/>
                <p14:nvPr/>
              </p14:nvContentPartPr>
              <p14:xfrm>
                <a:off x="8486997" y="2373136"/>
                <a:ext cx="134280" cy="167040"/>
              </p14:xfrm>
            </p:contentPart>
          </mc:Choice>
          <mc:Fallback xmlns="">
            <p:pic>
              <p:nvPicPr>
                <p:cNvPr id="39363" name="Freihand 39362">
                  <a:extLst>
                    <a:ext uri="{FF2B5EF4-FFF2-40B4-BE49-F238E27FC236}">
                      <a16:creationId xmlns:a16="http://schemas.microsoft.com/office/drawing/2014/main" id="{C23466E9-A4B9-4114-BF73-BB6B81DD2C9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478357" y="2364136"/>
                  <a:ext cx="151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39364" name="Freihand 39363">
                  <a:extLst>
                    <a:ext uri="{FF2B5EF4-FFF2-40B4-BE49-F238E27FC236}">
                      <a16:creationId xmlns:a16="http://schemas.microsoft.com/office/drawing/2014/main" id="{FFB40388-6114-4EB2-A61C-A63E58F2EFBF}"/>
                    </a:ext>
                  </a:extLst>
                </p14:cNvPr>
                <p14:cNvContentPartPr/>
                <p14:nvPr/>
              </p14:nvContentPartPr>
              <p14:xfrm>
                <a:off x="8587437" y="2319136"/>
                <a:ext cx="201240" cy="188280"/>
              </p14:xfrm>
            </p:contentPart>
          </mc:Choice>
          <mc:Fallback xmlns="">
            <p:pic>
              <p:nvPicPr>
                <p:cNvPr id="39364" name="Freihand 39363">
                  <a:extLst>
                    <a:ext uri="{FF2B5EF4-FFF2-40B4-BE49-F238E27FC236}">
                      <a16:creationId xmlns:a16="http://schemas.microsoft.com/office/drawing/2014/main" id="{FFB40388-6114-4EB2-A61C-A63E58F2EFBF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8578437" y="2310496"/>
                  <a:ext cx="218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39366" name="Freihand 39365">
                  <a:extLst>
                    <a:ext uri="{FF2B5EF4-FFF2-40B4-BE49-F238E27FC236}">
                      <a16:creationId xmlns:a16="http://schemas.microsoft.com/office/drawing/2014/main" id="{129FED4D-DFCB-45EF-B2D5-DCB1341025D8}"/>
                    </a:ext>
                  </a:extLst>
                </p14:cNvPr>
                <p14:cNvContentPartPr/>
                <p14:nvPr/>
              </p14:nvContentPartPr>
              <p14:xfrm>
                <a:off x="8860317" y="2374216"/>
                <a:ext cx="134640" cy="74520"/>
              </p14:xfrm>
            </p:contentPart>
          </mc:Choice>
          <mc:Fallback xmlns="">
            <p:pic>
              <p:nvPicPr>
                <p:cNvPr id="39366" name="Freihand 39365">
                  <a:extLst>
                    <a:ext uri="{FF2B5EF4-FFF2-40B4-BE49-F238E27FC236}">
                      <a16:creationId xmlns:a16="http://schemas.microsoft.com/office/drawing/2014/main" id="{129FED4D-DFCB-45EF-B2D5-DCB1341025D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8851677" y="2365576"/>
                  <a:ext cx="152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39367" name="Freihand 39366">
                  <a:extLst>
                    <a:ext uri="{FF2B5EF4-FFF2-40B4-BE49-F238E27FC236}">
                      <a16:creationId xmlns:a16="http://schemas.microsoft.com/office/drawing/2014/main" id="{A339A6AC-B615-4B3A-ABEB-06F6626633BF}"/>
                    </a:ext>
                  </a:extLst>
                </p14:cNvPr>
                <p14:cNvContentPartPr/>
                <p14:nvPr/>
              </p14:nvContentPartPr>
              <p14:xfrm>
                <a:off x="9018357" y="2340016"/>
                <a:ext cx="75960" cy="63720"/>
              </p14:xfrm>
            </p:contentPart>
          </mc:Choice>
          <mc:Fallback xmlns="">
            <p:pic>
              <p:nvPicPr>
                <p:cNvPr id="39367" name="Freihand 39366">
                  <a:extLst>
                    <a:ext uri="{FF2B5EF4-FFF2-40B4-BE49-F238E27FC236}">
                      <a16:creationId xmlns:a16="http://schemas.microsoft.com/office/drawing/2014/main" id="{A339A6AC-B615-4B3A-ABEB-06F6626633B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009357" y="2331016"/>
                  <a:ext cx="93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39368" name="Freihand 39367">
                  <a:extLst>
                    <a:ext uri="{FF2B5EF4-FFF2-40B4-BE49-F238E27FC236}">
                      <a16:creationId xmlns:a16="http://schemas.microsoft.com/office/drawing/2014/main" id="{FD7CA1E7-FAEC-45CD-B0F9-F62C0CA561C8}"/>
                    </a:ext>
                  </a:extLst>
                </p14:cNvPr>
                <p14:cNvContentPartPr/>
                <p14:nvPr/>
              </p14:nvContentPartPr>
              <p14:xfrm>
                <a:off x="9127797" y="2332456"/>
                <a:ext cx="51480" cy="72000"/>
              </p14:xfrm>
            </p:contentPart>
          </mc:Choice>
          <mc:Fallback xmlns="">
            <p:pic>
              <p:nvPicPr>
                <p:cNvPr id="39368" name="Freihand 39367">
                  <a:extLst>
                    <a:ext uri="{FF2B5EF4-FFF2-40B4-BE49-F238E27FC236}">
                      <a16:creationId xmlns:a16="http://schemas.microsoft.com/office/drawing/2014/main" id="{FD7CA1E7-FAEC-45CD-B0F9-F62C0CA561C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118797" y="2323456"/>
                  <a:ext cx="69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39369" name="Freihand 39368">
                  <a:extLst>
                    <a:ext uri="{FF2B5EF4-FFF2-40B4-BE49-F238E27FC236}">
                      <a16:creationId xmlns:a16="http://schemas.microsoft.com/office/drawing/2014/main" id="{388BE1B3-E6A0-461D-AC7B-33DA966FDFF9}"/>
                    </a:ext>
                  </a:extLst>
                </p14:cNvPr>
                <p14:cNvContentPartPr/>
                <p14:nvPr/>
              </p14:nvContentPartPr>
              <p14:xfrm>
                <a:off x="9207357" y="2336416"/>
                <a:ext cx="176040" cy="44640"/>
              </p14:xfrm>
            </p:contentPart>
          </mc:Choice>
          <mc:Fallback xmlns="">
            <p:pic>
              <p:nvPicPr>
                <p:cNvPr id="39369" name="Freihand 39368">
                  <a:extLst>
                    <a:ext uri="{FF2B5EF4-FFF2-40B4-BE49-F238E27FC236}">
                      <a16:creationId xmlns:a16="http://schemas.microsoft.com/office/drawing/2014/main" id="{388BE1B3-E6A0-461D-AC7B-33DA966FDFF9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9198357" y="2327416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39370" name="Freihand 39369">
                  <a:extLst>
                    <a:ext uri="{FF2B5EF4-FFF2-40B4-BE49-F238E27FC236}">
                      <a16:creationId xmlns:a16="http://schemas.microsoft.com/office/drawing/2014/main" id="{EF5F5719-219E-4EBE-A284-FAF2D5DF5C95}"/>
                    </a:ext>
                  </a:extLst>
                </p14:cNvPr>
                <p14:cNvContentPartPr/>
                <p14:nvPr/>
              </p14:nvContentPartPr>
              <p14:xfrm>
                <a:off x="9426597" y="2215096"/>
                <a:ext cx="131040" cy="141120"/>
              </p14:xfrm>
            </p:contentPart>
          </mc:Choice>
          <mc:Fallback xmlns="">
            <p:pic>
              <p:nvPicPr>
                <p:cNvPr id="39370" name="Freihand 39369">
                  <a:extLst>
                    <a:ext uri="{FF2B5EF4-FFF2-40B4-BE49-F238E27FC236}">
                      <a16:creationId xmlns:a16="http://schemas.microsoft.com/office/drawing/2014/main" id="{EF5F5719-219E-4EBE-A284-FAF2D5DF5C95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9417597" y="2206096"/>
                  <a:ext cx="148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39372" name="Freihand 39371">
                  <a:extLst>
                    <a:ext uri="{FF2B5EF4-FFF2-40B4-BE49-F238E27FC236}">
                      <a16:creationId xmlns:a16="http://schemas.microsoft.com/office/drawing/2014/main" id="{90C78D12-89F3-4C96-8E7B-28393DE661C8}"/>
                    </a:ext>
                  </a:extLst>
                </p14:cNvPr>
                <p14:cNvContentPartPr/>
                <p14:nvPr/>
              </p14:nvContentPartPr>
              <p14:xfrm>
                <a:off x="7558917" y="2499136"/>
                <a:ext cx="1998000" cy="282960"/>
              </p14:xfrm>
            </p:contentPart>
          </mc:Choice>
          <mc:Fallback xmlns="">
            <p:pic>
              <p:nvPicPr>
                <p:cNvPr id="39372" name="Freihand 39371">
                  <a:extLst>
                    <a:ext uri="{FF2B5EF4-FFF2-40B4-BE49-F238E27FC236}">
                      <a16:creationId xmlns:a16="http://schemas.microsoft.com/office/drawing/2014/main" id="{90C78D12-89F3-4C96-8E7B-28393DE661C8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550277" y="2490496"/>
                  <a:ext cx="2015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39374" name="Freihand 39373">
                  <a:extLst>
                    <a:ext uri="{FF2B5EF4-FFF2-40B4-BE49-F238E27FC236}">
                      <a16:creationId xmlns:a16="http://schemas.microsoft.com/office/drawing/2014/main" id="{054E1464-C208-444E-963D-22731C59FEF6}"/>
                    </a:ext>
                  </a:extLst>
                </p14:cNvPr>
                <p14:cNvContentPartPr/>
                <p14:nvPr/>
              </p14:nvContentPartPr>
              <p14:xfrm>
                <a:off x="8117637" y="2778856"/>
                <a:ext cx="116280" cy="235440"/>
              </p14:xfrm>
            </p:contentPart>
          </mc:Choice>
          <mc:Fallback xmlns="">
            <p:pic>
              <p:nvPicPr>
                <p:cNvPr id="39374" name="Freihand 39373">
                  <a:extLst>
                    <a:ext uri="{FF2B5EF4-FFF2-40B4-BE49-F238E27FC236}">
                      <a16:creationId xmlns:a16="http://schemas.microsoft.com/office/drawing/2014/main" id="{054E1464-C208-444E-963D-22731C59FEF6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108997" y="2770216"/>
                  <a:ext cx="133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39375" name="Freihand 39374">
                  <a:extLst>
                    <a:ext uri="{FF2B5EF4-FFF2-40B4-BE49-F238E27FC236}">
                      <a16:creationId xmlns:a16="http://schemas.microsoft.com/office/drawing/2014/main" id="{CB503A3F-0D13-4CB3-BE9E-8429E62ECE5D}"/>
                    </a:ext>
                  </a:extLst>
                </p14:cNvPr>
                <p14:cNvContentPartPr/>
                <p14:nvPr/>
              </p14:nvContentPartPr>
              <p14:xfrm>
                <a:off x="8257317" y="2772016"/>
                <a:ext cx="91080" cy="119160"/>
              </p14:xfrm>
            </p:contentPart>
          </mc:Choice>
          <mc:Fallback xmlns="">
            <p:pic>
              <p:nvPicPr>
                <p:cNvPr id="39375" name="Freihand 39374">
                  <a:extLst>
                    <a:ext uri="{FF2B5EF4-FFF2-40B4-BE49-F238E27FC236}">
                      <a16:creationId xmlns:a16="http://schemas.microsoft.com/office/drawing/2014/main" id="{CB503A3F-0D13-4CB3-BE9E-8429E62ECE5D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248317" y="2763376"/>
                  <a:ext cx="10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39376" name="Freihand 39375">
                  <a:extLst>
                    <a:ext uri="{FF2B5EF4-FFF2-40B4-BE49-F238E27FC236}">
                      <a16:creationId xmlns:a16="http://schemas.microsoft.com/office/drawing/2014/main" id="{D5064B02-3DF0-4B27-B711-71F887ADF336}"/>
                    </a:ext>
                  </a:extLst>
                </p14:cNvPr>
                <p14:cNvContentPartPr/>
                <p14:nvPr/>
              </p14:nvContentPartPr>
              <p14:xfrm>
                <a:off x="8333277" y="2825656"/>
                <a:ext cx="77400" cy="51840"/>
              </p14:xfrm>
            </p:contentPart>
          </mc:Choice>
          <mc:Fallback xmlns="">
            <p:pic>
              <p:nvPicPr>
                <p:cNvPr id="39376" name="Freihand 39375">
                  <a:extLst>
                    <a:ext uri="{FF2B5EF4-FFF2-40B4-BE49-F238E27FC236}">
                      <a16:creationId xmlns:a16="http://schemas.microsoft.com/office/drawing/2014/main" id="{D5064B02-3DF0-4B27-B711-71F887ADF336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324277" y="2817016"/>
                  <a:ext cx="95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39377" name="Freihand 39376">
                  <a:extLst>
                    <a:ext uri="{FF2B5EF4-FFF2-40B4-BE49-F238E27FC236}">
                      <a16:creationId xmlns:a16="http://schemas.microsoft.com/office/drawing/2014/main" id="{51EEC2F0-CE01-47F9-8C92-AE5750965EBD}"/>
                    </a:ext>
                  </a:extLst>
                </p14:cNvPr>
                <p14:cNvContentPartPr/>
                <p14:nvPr/>
              </p14:nvContentPartPr>
              <p14:xfrm>
                <a:off x="8462877" y="2778136"/>
                <a:ext cx="200880" cy="78120"/>
              </p14:xfrm>
            </p:contentPart>
          </mc:Choice>
          <mc:Fallback xmlns="">
            <p:pic>
              <p:nvPicPr>
                <p:cNvPr id="39377" name="Freihand 39376">
                  <a:extLst>
                    <a:ext uri="{FF2B5EF4-FFF2-40B4-BE49-F238E27FC236}">
                      <a16:creationId xmlns:a16="http://schemas.microsoft.com/office/drawing/2014/main" id="{51EEC2F0-CE01-47F9-8C92-AE5750965EBD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453877" y="2769136"/>
                  <a:ext cx="218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39378" name="Freihand 39377">
                  <a:extLst>
                    <a:ext uri="{FF2B5EF4-FFF2-40B4-BE49-F238E27FC236}">
                      <a16:creationId xmlns:a16="http://schemas.microsoft.com/office/drawing/2014/main" id="{3155DF0B-F6F3-4970-A5CF-5EE50A780E12}"/>
                    </a:ext>
                  </a:extLst>
                </p14:cNvPr>
                <p14:cNvContentPartPr/>
                <p14:nvPr/>
              </p14:nvContentPartPr>
              <p14:xfrm>
                <a:off x="8819277" y="2763736"/>
                <a:ext cx="231840" cy="52200"/>
              </p14:xfrm>
            </p:contentPart>
          </mc:Choice>
          <mc:Fallback xmlns="">
            <p:pic>
              <p:nvPicPr>
                <p:cNvPr id="39378" name="Freihand 39377">
                  <a:extLst>
                    <a:ext uri="{FF2B5EF4-FFF2-40B4-BE49-F238E27FC236}">
                      <a16:creationId xmlns:a16="http://schemas.microsoft.com/office/drawing/2014/main" id="{3155DF0B-F6F3-4970-A5CF-5EE50A780E12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810277" y="2755096"/>
                  <a:ext cx="249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39379" name="Freihand 39378">
                  <a:extLst>
                    <a:ext uri="{FF2B5EF4-FFF2-40B4-BE49-F238E27FC236}">
                      <a16:creationId xmlns:a16="http://schemas.microsoft.com/office/drawing/2014/main" id="{62D7DC4A-97CD-4AD0-8E40-2482A0725D51}"/>
                    </a:ext>
                  </a:extLst>
                </p14:cNvPr>
                <p14:cNvContentPartPr/>
                <p14:nvPr/>
              </p14:nvContentPartPr>
              <p14:xfrm>
                <a:off x="8991357" y="2675896"/>
                <a:ext cx="360" cy="360"/>
              </p14:xfrm>
            </p:contentPart>
          </mc:Choice>
          <mc:Fallback xmlns="">
            <p:pic>
              <p:nvPicPr>
                <p:cNvPr id="39379" name="Freihand 39378">
                  <a:extLst>
                    <a:ext uri="{FF2B5EF4-FFF2-40B4-BE49-F238E27FC236}">
                      <a16:creationId xmlns:a16="http://schemas.microsoft.com/office/drawing/2014/main" id="{62D7DC4A-97CD-4AD0-8E40-2482A0725D5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82717" y="26672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9380" name="Freihand 39379">
                  <a:extLst>
                    <a:ext uri="{FF2B5EF4-FFF2-40B4-BE49-F238E27FC236}">
                      <a16:creationId xmlns:a16="http://schemas.microsoft.com/office/drawing/2014/main" id="{DF4426C1-C5AD-43EA-85E4-54F2246283E0}"/>
                    </a:ext>
                  </a:extLst>
                </p14:cNvPr>
                <p14:cNvContentPartPr/>
                <p14:nvPr/>
              </p14:nvContentPartPr>
              <p14:xfrm>
                <a:off x="9143997" y="2686696"/>
                <a:ext cx="197640" cy="82800"/>
              </p14:xfrm>
            </p:contentPart>
          </mc:Choice>
          <mc:Fallback xmlns="">
            <p:pic>
              <p:nvPicPr>
                <p:cNvPr id="39380" name="Freihand 39379">
                  <a:extLst>
                    <a:ext uri="{FF2B5EF4-FFF2-40B4-BE49-F238E27FC236}">
                      <a16:creationId xmlns:a16="http://schemas.microsoft.com/office/drawing/2014/main" id="{DF4426C1-C5AD-43EA-85E4-54F2246283E0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9134997" y="2678056"/>
                  <a:ext cx="215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9381" name="Freihand 39380">
                  <a:extLst>
                    <a:ext uri="{FF2B5EF4-FFF2-40B4-BE49-F238E27FC236}">
                      <a16:creationId xmlns:a16="http://schemas.microsoft.com/office/drawing/2014/main" id="{06E79801-C11E-46BF-B79A-11EC5F073B76}"/>
                    </a:ext>
                  </a:extLst>
                </p14:cNvPr>
                <p14:cNvContentPartPr/>
                <p14:nvPr/>
              </p14:nvContentPartPr>
              <p14:xfrm>
                <a:off x="9339477" y="2630896"/>
                <a:ext cx="269640" cy="78480"/>
              </p14:xfrm>
            </p:contentPart>
          </mc:Choice>
          <mc:Fallback xmlns="">
            <p:pic>
              <p:nvPicPr>
                <p:cNvPr id="39381" name="Freihand 39380">
                  <a:extLst>
                    <a:ext uri="{FF2B5EF4-FFF2-40B4-BE49-F238E27FC236}">
                      <a16:creationId xmlns:a16="http://schemas.microsoft.com/office/drawing/2014/main" id="{06E79801-C11E-46BF-B79A-11EC5F073B7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9330477" y="2621896"/>
                  <a:ext cx="287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9382" name="Freihand 39381">
                  <a:extLst>
                    <a:ext uri="{FF2B5EF4-FFF2-40B4-BE49-F238E27FC236}">
                      <a16:creationId xmlns:a16="http://schemas.microsoft.com/office/drawing/2014/main" id="{16478CDD-4541-4A62-8592-FEBC074B52CB}"/>
                    </a:ext>
                  </a:extLst>
                </p14:cNvPr>
                <p14:cNvContentPartPr/>
                <p14:nvPr/>
              </p14:nvContentPartPr>
              <p14:xfrm>
                <a:off x="8377557" y="3021496"/>
                <a:ext cx="94320" cy="162000"/>
              </p14:xfrm>
            </p:contentPart>
          </mc:Choice>
          <mc:Fallback xmlns="">
            <p:pic>
              <p:nvPicPr>
                <p:cNvPr id="39382" name="Freihand 39381">
                  <a:extLst>
                    <a:ext uri="{FF2B5EF4-FFF2-40B4-BE49-F238E27FC236}">
                      <a16:creationId xmlns:a16="http://schemas.microsoft.com/office/drawing/2014/main" id="{16478CDD-4541-4A62-8592-FEBC074B52C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368557" y="3012856"/>
                  <a:ext cx="111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9383" name="Freihand 39382">
                  <a:extLst>
                    <a:ext uri="{FF2B5EF4-FFF2-40B4-BE49-F238E27FC236}">
                      <a16:creationId xmlns:a16="http://schemas.microsoft.com/office/drawing/2014/main" id="{DE7E9271-1674-44A6-9883-16005BF461F4}"/>
                    </a:ext>
                  </a:extLst>
                </p14:cNvPr>
                <p14:cNvContentPartPr/>
                <p14:nvPr/>
              </p14:nvContentPartPr>
              <p14:xfrm>
                <a:off x="8517597" y="3083776"/>
                <a:ext cx="75240" cy="53280"/>
              </p14:xfrm>
            </p:contentPart>
          </mc:Choice>
          <mc:Fallback xmlns="">
            <p:pic>
              <p:nvPicPr>
                <p:cNvPr id="39383" name="Freihand 39382">
                  <a:extLst>
                    <a:ext uri="{FF2B5EF4-FFF2-40B4-BE49-F238E27FC236}">
                      <a16:creationId xmlns:a16="http://schemas.microsoft.com/office/drawing/2014/main" id="{DE7E9271-1674-44A6-9883-16005BF461F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508597" y="3075136"/>
                  <a:ext cx="92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9384" name="Freihand 39383">
                  <a:extLst>
                    <a:ext uri="{FF2B5EF4-FFF2-40B4-BE49-F238E27FC236}">
                      <a16:creationId xmlns:a16="http://schemas.microsoft.com/office/drawing/2014/main" id="{19187C1F-3D1D-499C-8551-48DAFAAF1674}"/>
                    </a:ext>
                  </a:extLst>
                </p14:cNvPr>
                <p14:cNvContentPartPr/>
                <p14:nvPr/>
              </p14:nvContentPartPr>
              <p14:xfrm>
                <a:off x="8743677" y="3049216"/>
                <a:ext cx="79560" cy="77040"/>
              </p14:xfrm>
            </p:contentPart>
          </mc:Choice>
          <mc:Fallback xmlns="">
            <p:pic>
              <p:nvPicPr>
                <p:cNvPr id="39384" name="Freihand 39383">
                  <a:extLst>
                    <a:ext uri="{FF2B5EF4-FFF2-40B4-BE49-F238E27FC236}">
                      <a16:creationId xmlns:a16="http://schemas.microsoft.com/office/drawing/2014/main" id="{19187C1F-3D1D-499C-8551-48DAFAAF167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735037" y="3040576"/>
                  <a:ext cx="97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9385" name="Freihand 39384">
                  <a:extLst>
                    <a:ext uri="{FF2B5EF4-FFF2-40B4-BE49-F238E27FC236}">
                      <a16:creationId xmlns:a16="http://schemas.microsoft.com/office/drawing/2014/main" id="{1DCFFADA-8B5E-485B-8FC1-0258A4CD3398}"/>
                    </a:ext>
                  </a:extLst>
                </p14:cNvPr>
                <p14:cNvContentPartPr/>
                <p14:nvPr/>
              </p14:nvContentPartPr>
              <p14:xfrm>
                <a:off x="8855997" y="2948056"/>
                <a:ext cx="66600" cy="142920"/>
              </p14:xfrm>
            </p:contentPart>
          </mc:Choice>
          <mc:Fallback xmlns="">
            <p:pic>
              <p:nvPicPr>
                <p:cNvPr id="39385" name="Freihand 39384">
                  <a:extLst>
                    <a:ext uri="{FF2B5EF4-FFF2-40B4-BE49-F238E27FC236}">
                      <a16:creationId xmlns:a16="http://schemas.microsoft.com/office/drawing/2014/main" id="{1DCFFADA-8B5E-485B-8FC1-0258A4CD339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846997" y="2939416"/>
                  <a:ext cx="84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39386" name="Freihand 39385">
                  <a:extLst>
                    <a:ext uri="{FF2B5EF4-FFF2-40B4-BE49-F238E27FC236}">
                      <a16:creationId xmlns:a16="http://schemas.microsoft.com/office/drawing/2014/main" id="{81418A76-E737-4AB3-9F8A-F806C1537BD4}"/>
                    </a:ext>
                  </a:extLst>
                </p14:cNvPr>
                <p14:cNvContentPartPr/>
                <p14:nvPr/>
              </p14:nvContentPartPr>
              <p14:xfrm>
                <a:off x="8936997" y="3006376"/>
                <a:ext cx="99000" cy="70920"/>
              </p14:xfrm>
            </p:contentPart>
          </mc:Choice>
          <mc:Fallback xmlns="">
            <p:pic>
              <p:nvPicPr>
                <p:cNvPr id="39386" name="Freihand 39385">
                  <a:extLst>
                    <a:ext uri="{FF2B5EF4-FFF2-40B4-BE49-F238E27FC236}">
                      <a16:creationId xmlns:a16="http://schemas.microsoft.com/office/drawing/2014/main" id="{81418A76-E737-4AB3-9F8A-F806C1537BD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927997" y="2997736"/>
                  <a:ext cx="116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39387" name="Freihand 39386">
                  <a:extLst>
                    <a:ext uri="{FF2B5EF4-FFF2-40B4-BE49-F238E27FC236}">
                      <a16:creationId xmlns:a16="http://schemas.microsoft.com/office/drawing/2014/main" id="{1549692B-403F-4803-B7F6-955E17FD0464}"/>
                    </a:ext>
                  </a:extLst>
                </p14:cNvPr>
                <p14:cNvContentPartPr/>
                <p14:nvPr/>
              </p14:nvContentPartPr>
              <p14:xfrm>
                <a:off x="9054357" y="2983336"/>
                <a:ext cx="102600" cy="79560"/>
              </p14:xfrm>
            </p:contentPart>
          </mc:Choice>
          <mc:Fallback xmlns="">
            <p:pic>
              <p:nvPicPr>
                <p:cNvPr id="39387" name="Freihand 39386">
                  <a:extLst>
                    <a:ext uri="{FF2B5EF4-FFF2-40B4-BE49-F238E27FC236}">
                      <a16:creationId xmlns:a16="http://schemas.microsoft.com/office/drawing/2014/main" id="{1549692B-403F-4803-B7F6-955E17FD046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9045717" y="2974336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39388" name="Freihand 39387">
                  <a:extLst>
                    <a:ext uri="{FF2B5EF4-FFF2-40B4-BE49-F238E27FC236}">
                      <a16:creationId xmlns:a16="http://schemas.microsoft.com/office/drawing/2014/main" id="{F74E4AE5-1D2C-42BD-9F7A-E12689456369}"/>
                    </a:ext>
                  </a:extLst>
                </p14:cNvPr>
                <p14:cNvContentPartPr/>
                <p14:nvPr/>
              </p14:nvContentPartPr>
              <p14:xfrm>
                <a:off x="9158037" y="2972536"/>
                <a:ext cx="159480" cy="32400"/>
              </p14:xfrm>
            </p:contentPart>
          </mc:Choice>
          <mc:Fallback xmlns="">
            <p:pic>
              <p:nvPicPr>
                <p:cNvPr id="39388" name="Freihand 39387">
                  <a:extLst>
                    <a:ext uri="{FF2B5EF4-FFF2-40B4-BE49-F238E27FC236}">
                      <a16:creationId xmlns:a16="http://schemas.microsoft.com/office/drawing/2014/main" id="{F74E4AE5-1D2C-42BD-9F7A-E1268945636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149397" y="2963536"/>
                  <a:ext cx="17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39390" name="Freihand 39389">
                  <a:extLst>
                    <a:ext uri="{FF2B5EF4-FFF2-40B4-BE49-F238E27FC236}">
                      <a16:creationId xmlns:a16="http://schemas.microsoft.com/office/drawing/2014/main" id="{0813B2B0-863B-43A5-B904-51F6F3725EF8}"/>
                    </a:ext>
                  </a:extLst>
                </p14:cNvPr>
                <p14:cNvContentPartPr/>
                <p14:nvPr/>
              </p14:nvContentPartPr>
              <p14:xfrm>
                <a:off x="9182877" y="2930056"/>
                <a:ext cx="168120" cy="97200"/>
              </p14:xfrm>
            </p:contentPart>
          </mc:Choice>
          <mc:Fallback xmlns="">
            <p:pic>
              <p:nvPicPr>
                <p:cNvPr id="39390" name="Freihand 39389">
                  <a:extLst>
                    <a:ext uri="{FF2B5EF4-FFF2-40B4-BE49-F238E27FC236}">
                      <a16:creationId xmlns:a16="http://schemas.microsoft.com/office/drawing/2014/main" id="{0813B2B0-863B-43A5-B904-51F6F3725EF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174237" y="2921416"/>
                  <a:ext cx="185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39392" name="Freihand 39391">
                  <a:extLst>
                    <a:ext uri="{FF2B5EF4-FFF2-40B4-BE49-F238E27FC236}">
                      <a16:creationId xmlns:a16="http://schemas.microsoft.com/office/drawing/2014/main" id="{38EA9A9D-A787-4F53-87F1-634BC4523A78}"/>
                    </a:ext>
                  </a:extLst>
                </p14:cNvPr>
                <p14:cNvContentPartPr/>
                <p14:nvPr/>
              </p14:nvContentPartPr>
              <p14:xfrm>
                <a:off x="8562237" y="3313096"/>
                <a:ext cx="57240" cy="173880"/>
              </p14:xfrm>
            </p:contentPart>
          </mc:Choice>
          <mc:Fallback xmlns="">
            <p:pic>
              <p:nvPicPr>
                <p:cNvPr id="39392" name="Freihand 39391">
                  <a:extLst>
                    <a:ext uri="{FF2B5EF4-FFF2-40B4-BE49-F238E27FC236}">
                      <a16:creationId xmlns:a16="http://schemas.microsoft.com/office/drawing/2014/main" id="{38EA9A9D-A787-4F53-87F1-634BC4523A7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553237" y="3304096"/>
                  <a:ext cx="74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39393" name="Freihand 39392">
                  <a:extLst>
                    <a:ext uri="{FF2B5EF4-FFF2-40B4-BE49-F238E27FC236}">
                      <a16:creationId xmlns:a16="http://schemas.microsoft.com/office/drawing/2014/main" id="{FB190A32-4F3C-49CF-83F7-D02F87016D66}"/>
                    </a:ext>
                  </a:extLst>
                </p14:cNvPr>
                <p14:cNvContentPartPr/>
                <p14:nvPr/>
              </p14:nvContentPartPr>
              <p14:xfrm>
                <a:off x="8550357" y="3392296"/>
                <a:ext cx="66240" cy="9360"/>
              </p14:xfrm>
            </p:contentPart>
          </mc:Choice>
          <mc:Fallback xmlns="">
            <p:pic>
              <p:nvPicPr>
                <p:cNvPr id="39393" name="Freihand 39392">
                  <a:extLst>
                    <a:ext uri="{FF2B5EF4-FFF2-40B4-BE49-F238E27FC236}">
                      <a16:creationId xmlns:a16="http://schemas.microsoft.com/office/drawing/2014/main" id="{FB190A32-4F3C-49CF-83F7-D02F87016D66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541717" y="3383296"/>
                  <a:ext cx="83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39394" name="Freihand 39393">
                  <a:extLst>
                    <a:ext uri="{FF2B5EF4-FFF2-40B4-BE49-F238E27FC236}">
                      <a16:creationId xmlns:a16="http://schemas.microsoft.com/office/drawing/2014/main" id="{B0C34997-3D74-4924-9525-2CF334B71DEC}"/>
                    </a:ext>
                  </a:extLst>
                </p14:cNvPr>
                <p14:cNvContentPartPr/>
                <p14:nvPr/>
              </p14:nvContentPartPr>
              <p14:xfrm>
                <a:off x="8639637" y="3274936"/>
                <a:ext cx="115200" cy="157320"/>
              </p14:xfrm>
            </p:contentPart>
          </mc:Choice>
          <mc:Fallback xmlns="">
            <p:pic>
              <p:nvPicPr>
                <p:cNvPr id="39394" name="Freihand 39393">
                  <a:extLst>
                    <a:ext uri="{FF2B5EF4-FFF2-40B4-BE49-F238E27FC236}">
                      <a16:creationId xmlns:a16="http://schemas.microsoft.com/office/drawing/2014/main" id="{B0C34997-3D74-4924-9525-2CF334B71DEC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630637" y="3266296"/>
                  <a:ext cx="132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39395" name="Freihand 39394">
                  <a:extLst>
                    <a:ext uri="{FF2B5EF4-FFF2-40B4-BE49-F238E27FC236}">
                      <a16:creationId xmlns:a16="http://schemas.microsoft.com/office/drawing/2014/main" id="{0B482CC1-130B-4611-9EC3-A321BEF1B09F}"/>
                    </a:ext>
                  </a:extLst>
                </p14:cNvPr>
                <p14:cNvContentPartPr/>
                <p14:nvPr/>
              </p14:nvContentPartPr>
              <p14:xfrm>
                <a:off x="8796237" y="3300856"/>
                <a:ext cx="93600" cy="103680"/>
              </p14:xfrm>
            </p:contentPart>
          </mc:Choice>
          <mc:Fallback xmlns="">
            <p:pic>
              <p:nvPicPr>
                <p:cNvPr id="39395" name="Freihand 39394">
                  <a:extLst>
                    <a:ext uri="{FF2B5EF4-FFF2-40B4-BE49-F238E27FC236}">
                      <a16:creationId xmlns:a16="http://schemas.microsoft.com/office/drawing/2014/main" id="{0B482CC1-130B-4611-9EC3-A321BEF1B09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8787237" y="3291856"/>
                  <a:ext cx="111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39396" name="Freihand 39395">
                  <a:extLst>
                    <a:ext uri="{FF2B5EF4-FFF2-40B4-BE49-F238E27FC236}">
                      <a16:creationId xmlns:a16="http://schemas.microsoft.com/office/drawing/2014/main" id="{D88876AE-D706-4889-8F06-299310D04941}"/>
                    </a:ext>
                  </a:extLst>
                </p14:cNvPr>
                <p14:cNvContentPartPr/>
                <p14:nvPr/>
              </p14:nvContentPartPr>
              <p14:xfrm>
                <a:off x="9002157" y="3272416"/>
                <a:ext cx="65160" cy="78480"/>
              </p14:xfrm>
            </p:contentPart>
          </mc:Choice>
          <mc:Fallback xmlns="">
            <p:pic>
              <p:nvPicPr>
                <p:cNvPr id="39396" name="Freihand 39395">
                  <a:extLst>
                    <a:ext uri="{FF2B5EF4-FFF2-40B4-BE49-F238E27FC236}">
                      <a16:creationId xmlns:a16="http://schemas.microsoft.com/office/drawing/2014/main" id="{D88876AE-D706-4889-8F06-299310D04941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993157" y="3263416"/>
                  <a:ext cx="82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39397" name="Freihand 39396">
                  <a:extLst>
                    <a:ext uri="{FF2B5EF4-FFF2-40B4-BE49-F238E27FC236}">
                      <a16:creationId xmlns:a16="http://schemas.microsoft.com/office/drawing/2014/main" id="{739F6358-9761-4439-BE72-CBE73967AE86}"/>
                    </a:ext>
                  </a:extLst>
                </p14:cNvPr>
                <p14:cNvContentPartPr/>
                <p14:nvPr/>
              </p14:nvContentPartPr>
              <p14:xfrm>
                <a:off x="9093597" y="3218776"/>
                <a:ext cx="179640" cy="99720"/>
              </p14:xfrm>
            </p:contentPart>
          </mc:Choice>
          <mc:Fallback xmlns="">
            <p:pic>
              <p:nvPicPr>
                <p:cNvPr id="39397" name="Freihand 39396">
                  <a:extLst>
                    <a:ext uri="{FF2B5EF4-FFF2-40B4-BE49-F238E27FC236}">
                      <a16:creationId xmlns:a16="http://schemas.microsoft.com/office/drawing/2014/main" id="{739F6358-9761-4439-BE72-CBE73967AE8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084597" y="3209776"/>
                  <a:ext cx="197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39398" name="Freihand 39397">
                  <a:extLst>
                    <a:ext uri="{FF2B5EF4-FFF2-40B4-BE49-F238E27FC236}">
                      <a16:creationId xmlns:a16="http://schemas.microsoft.com/office/drawing/2014/main" id="{329CEAEF-3B9E-40F8-96D9-7FCDFF8D2026}"/>
                    </a:ext>
                  </a:extLst>
                </p14:cNvPr>
                <p14:cNvContentPartPr/>
                <p14:nvPr/>
              </p14:nvContentPartPr>
              <p14:xfrm>
                <a:off x="9160557" y="3145696"/>
                <a:ext cx="56520" cy="11880"/>
              </p14:xfrm>
            </p:contentPart>
          </mc:Choice>
          <mc:Fallback xmlns="">
            <p:pic>
              <p:nvPicPr>
                <p:cNvPr id="39398" name="Freihand 39397">
                  <a:extLst>
                    <a:ext uri="{FF2B5EF4-FFF2-40B4-BE49-F238E27FC236}">
                      <a16:creationId xmlns:a16="http://schemas.microsoft.com/office/drawing/2014/main" id="{329CEAEF-3B9E-40F8-96D9-7FCDFF8D2026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151557" y="3136696"/>
                  <a:ext cx="74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39399" name="Freihand 39398">
                  <a:extLst>
                    <a:ext uri="{FF2B5EF4-FFF2-40B4-BE49-F238E27FC236}">
                      <a16:creationId xmlns:a16="http://schemas.microsoft.com/office/drawing/2014/main" id="{B53D5EE0-9AD9-4612-B4CB-4F6960BBB9A5}"/>
                    </a:ext>
                  </a:extLst>
                </p14:cNvPr>
                <p14:cNvContentPartPr/>
                <p14:nvPr/>
              </p14:nvContentPartPr>
              <p14:xfrm>
                <a:off x="9284397" y="3180976"/>
                <a:ext cx="190800" cy="84960"/>
              </p14:xfrm>
            </p:contentPart>
          </mc:Choice>
          <mc:Fallback xmlns="">
            <p:pic>
              <p:nvPicPr>
                <p:cNvPr id="39399" name="Freihand 39398">
                  <a:extLst>
                    <a:ext uri="{FF2B5EF4-FFF2-40B4-BE49-F238E27FC236}">
                      <a16:creationId xmlns:a16="http://schemas.microsoft.com/office/drawing/2014/main" id="{B53D5EE0-9AD9-4612-B4CB-4F6960BBB9A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9275397" y="3172336"/>
                  <a:ext cx="208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39400" name="Freihand 39399">
                  <a:extLst>
                    <a:ext uri="{FF2B5EF4-FFF2-40B4-BE49-F238E27FC236}">
                      <a16:creationId xmlns:a16="http://schemas.microsoft.com/office/drawing/2014/main" id="{196DD68B-0925-4087-8853-EDFB27B9BAC4}"/>
                    </a:ext>
                  </a:extLst>
                </p14:cNvPr>
                <p14:cNvContentPartPr/>
                <p14:nvPr/>
              </p14:nvContentPartPr>
              <p14:xfrm>
                <a:off x="9501477" y="3079096"/>
                <a:ext cx="38880" cy="145440"/>
              </p14:xfrm>
            </p:contentPart>
          </mc:Choice>
          <mc:Fallback xmlns="">
            <p:pic>
              <p:nvPicPr>
                <p:cNvPr id="39400" name="Freihand 39399">
                  <a:extLst>
                    <a:ext uri="{FF2B5EF4-FFF2-40B4-BE49-F238E27FC236}">
                      <a16:creationId xmlns:a16="http://schemas.microsoft.com/office/drawing/2014/main" id="{196DD68B-0925-4087-8853-EDFB27B9BAC4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9492837" y="3070096"/>
                  <a:ext cx="5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39401" name="Freihand 39400">
                  <a:extLst>
                    <a:ext uri="{FF2B5EF4-FFF2-40B4-BE49-F238E27FC236}">
                      <a16:creationId xmlns:a16="http://schemas.microsoft.com/office/drawing/2014/main" id="{818DA2E8-0E93-4FC8-877F-C4D3661F266E}"/>
                    </a:ext>
                  </a:extLst>
                </p14:cNvPr>
                <p14:cNvContentPartPr/>
                <p14:nvPr/>
              </p14:nvContentPartPr>
              <p14:xfrm>
                <a:off x="9551877" y="3105016"/>
                <a:ext cx="228600" cy="101160"/>
              </p14:xfrm>
            </p:contentPart>
          </mc:Choice>
          <mc:Fallback xmlns="">
            <p:pic>
              <p:nvPicPr>
                <p:cNvPr id="39401" name="Freihand 39400">
                  <a:extLst>
                    <a:ext uri="{FF2B5EF4-FFF2-40B4-BE49-F238E27FC236}">
                      <a16:creationId xmlns:a16="http://schemas.microsoft.com/office/drawing/2014/main" id="{818DA2E8-0E93-4FC8-877F-C4D3661F266E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9543237" y="3096016"/>
                  <a:ext cx="246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39402" name="Freihand 39401">
                  <a:extLst>
                    <a:ext uri="{FF2B5EF4-FFF2-40B4-BE49-F238E27FC236}">
                      <a16:creationId xmlns:a16="http://schemas.microsoft.com/office/drawing/2014/main" id="{9A28CDF2-0885-4666-9312-F05415E62C52}"/>
                    </a:ext>
                  </a:extLst>
                </p14:cNvPr>
                <p14:cNvContentPartPr/>
                <p14:nvPr/>
              </p14:nvContentPartPr>
              <p14:xfrm>
                <a:off x="9224277" y="3391216"/>
                <a:ext cx="113760" cy="210960"/>
              </p14:xfrm>
            </p:contentPart>
          </mc:Choice>
          <mc:Fallback xmlns="">
            <p:pic>
              <p:nvPicPr>
                <p:cNvPr id="39402" name="Freihand 39401">
                  <a:extLst>
                    <a:ext uri="{FF2B5EF4-FFF2-40B4-BE49-F238E27FC236}">
                      <a16:creationId xmlns:a16="http://schemas.microsoft.com/office/drawing/2014/main" id="{9A28CDF2-0885-4666-9312-F05415E62C5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9215277" y="3382216"/>
                  <a:ext cx="131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39403" name="Freihand 39402">
                  <a:extLst>
                    <a:ext uri="{FF2B5EF4-FFF2-40B4-BE49-F238E27FC236}">
                      <a16:creationId xmlns:a16="http://schemas.microsoft.com/office/drawing/2014/main" id="{0F42FCCA-20A0-4DCE-B5C5-C354019C09DB}"/>
                    </a:ext>
                  </a:extLst>
                </p14:cNvPr>
                <p14:cNvContentPartPr/>
                <p14:nvPr/>
              </p14:nvContentPartPr>
              <p14:xfrm>
                <a:off x="9359637" y="3371776"/>
                <a:ext cx="71640" cy="102600"/>
              </p14:xfrm>
            </p:contentPart>
          </mc:Choice>
          <mc:Fallback xmlns="">
            <p:pic>
              <p:nvPicPr>
                <p:cNvPr id="39403" name="Freihand 39402">
                  <a:extLst>
                    <a:ext uri="{FF2B5EF4-FFF2-40B4-BE49-F238E27FC236}">
                      <a16:creationId xmlns:a16="http://schemas.microsoft.com/office/drawing/2014/main" id="{0F42FCCA-20A0-4DCE-B5C5-C354019C09D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350997" y="3363136"/>
                  <a:ext cx="89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39404" name="Freihand 39403">
                  <a:extLst>
                    <a:ext uri="{FF2B5EF4-FFF2-40B4-BE49-F238E27FC236}">
                      <a16:creationId xmlns:a16="http://schemas.microsoft.com/office/drawing/2014/main" id="{6FBF6C74-0ADE-4A26-AC54-8C69972BC623}"/>
                    </a:ext>
                  </a:extLst>
                </p14:cNvPr>
                <p14:cNvContentPartPr/>
                <p14:nvPr/>
              </p14:nvContentPartPr>
              <p14:xfrm>
                <a:off x="9402837" y="3321376"/>
                <a:ext cx="368640" cy="132120"/>
              </p14:xfrm>
            </p:contentPart>
          </mc:Choice>
          <mc:Fallback xmlns="">
            <p:pic>
              <p:nvPicPr>
                <p:cNvPr id="39404" name="Freihand 39403">
                  <a:extLst>
                    <a:ext uri="{FF2B5EF4-FFF2-40B4-BE49-F238E27FC236}">
                      <a16:creationId xmlns:a16="http://schemas.microsoft.com/office/drawing/2014/main" id="{6FBF6C74-0ADE-4A26-AC54-8C69972BC62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9393837" y="3312376"/>
                  <a:ext cx="38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39405" name="Freihand 39404">
                  <a:extLst>
                    <a:ext uri="{FF2B5EF4-FFF2-40B4-BE49-F238E27FC236}">
                      <a16:creationId xmlns:a16="http://schemas.microsoft.com/office/drawing/2014/main" id="{35DF83D0-6F38-4891-A558-B1CC9A5D1895}"/>
                    </a:ext>
                  </a:extLst>
                </p14:cNvPr>
                <p14:cNvContentPartPr/>
                <p14:nvPr/>
              </p14:nvContentPartPr>
              <p14:xfrm>
                <a:off x="9097917" y="3412816"/>
                <a:ext cx="879120" cy="267120"/>
              </p14:xfrm>
            </p:contentPart>
          </mc:Choice>
          <mc:Fallback xmlns="">
            <p:pic>
              <p:nvPicPr>
                <p:cNvPr id="39405" name="Freihand 39404">
                  <a:extLst>
                    <a:ext uri="{FF2B5EF4-FFF2-40B4-BE49-F238E27FC236}">
                      <a16:creationId xmlns:a16="http://schemas.microsoft.com/office/drawing/2014/main" id="{35DF83D0-6F38-4891-A558-B1CC9A5D1895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088917" y="3404176"/>
                  <a:ext cx="89676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61656" y="3708278"/>
            <a:ext cx="33840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C6EAEED-18BF-07E9-BA2E-33B64C138E41}"/>
                  </a:ext>
                </a:extLst>
              </p14:cNvPr>
              <p14:cNvContentPartPr/>
              <p14:nvPr/>
            </p14:nvContentPartPr>
            <p14:xfrm>
              <a:off x="2630939" y="5497211"/>
              <a:ext cx="672840" cy="6976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C6EAEED-18BF-07E9-BA2E-33B64C138E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1939" y="5488571"/>
                <a:ext cx="69048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AF78825-7DBE-F9C7-C1DC-D9C5EF475D12}"/>
                  </a:ext>
                </a:extLst>
              </p14:cNvPr>
              <p14:cNvContentPartPr/>
              <p14:nvPr/>
            </p14:nvContentPartPr>
            <p14:xfrm>
              <a:off x="-22621" y="5485331"/>
              <a:ext cx="2115000" cy="14886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AF78825-7DBE-F9C7-C1DC-D9C5EF475D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1621" y="5476331"/>
                <a:ext cx="2132640" cy="150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61" name="Gruppieren 38960">
            <a:extLst>
              <a:ext uri="{FF2B5EF4-FFF2-40B4-BE49-F238E27FC236}">
                <a16:creationId xmlns:a16="http://schemas.microsoft.com/office/drawing/2014/main" id="{7EE9297F-7A8C-CF46-0936-FCA566D5C1AA}"/>
              </a:ext>
            </a:extLst>
          </p:cNvPr>
          <p:cNvGrpSpPr/>
          <p:nvPr/>
        </p:nvGrpSpPr>
        <p:grpSpPr>
          <a:xfrm>
            <a:off x="99059" y="2030226"/>
            <a:ext cx="7431840" cy="4747680"/>
            <a:chOff x="99059" y="2030226"/>
            <a:chExt cx="7431840" cy="47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1EC5711-E5A0-7AD1-CB8F-C74F0239FAE3}"/>
                    </a:ext>
                  </a:extLst>
                </p14:cNvPr>
                <p14:cNvContentPartPr/>
                <p14:nvPr/>
              </p14:nvContentPartPr>
              <p14:xfrm>
                <a:off x="1282379" y="4394531"/>
                <a:ext cx="341280" cy="487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1EC5711-E5A0-7AD1-CB8F-C74F0239FA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73379" y="4385891"/>
                  <a:ext cx="3589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3564CA-C17A-0378-DCBC-74CB5E577B0B}"/>
                    </a:ext>
                  </a:extLst>
                </p14:cNvPr>
                <p14:cNvContentPartPr/>
                <p14:nvPr/>
              </p14:nvContentPartPr>
              <p14:xfrm>
                <a:off x="4181459" y="4681451"/>
                <a:ext cx="320760" cy="345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3564CA-C17A-0378-DCBC-74CB5E577B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72819" y="4672451"/>
                  <a:ext cx="338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24D381-E9AF-812D-42AF-DF13EE1A95D0}"/>
                    </a:ext>
                  </a:extLst>
                </p14:cNvPr>
                <p14:cNvContentPartPr/>
                <p14:nvPr/>
              </p14:nvContentPartPr>
              <p14:xfrm>
                <a:off x="2671259" y="2660771"/>
                <a:ext cx="359280" cy="515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24D381-E9AF-812D-42AF-DF13EE1A95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62259" y="2652131"/>
                  <a:ext cx="3769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965757-A5EE-5BD2-F00D-221E0A526E49}"/>
                    </a:ext>
                  </a:extLst>
                </p14:cNvPr>
                <p14:cNvContentPartPr/>
                <p14:nvPr/>
              </p14:nvContentPartPr>
              <p14:xfrm>
                <a:off x="3240779" y="2935811"/>
                <a:ext cx="201240" cy="30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965757-A5EE-5BD2-F00D-221E0A526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31779" y="2927171"/>
                  <a:ext cx="21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71014FF-082A-D92C-5CFF-73513592B2DC}"/>
                    </a:ext>
                  </a:extLst>
                </p14:cNvPr>
                <p14:cNvContentPartPr/>
                <p14:nvPr/>
              </p14:nvContentPartPr>
              <p14:xfrm>
                <a:off x="1944059" y="4593611"/>
                <a:ext cx="196920" cy="13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71014FF-082A-D92C-5CFF-73513592B2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35059" y="4584611"/>
                  <a:ext cx="214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F52A98E-D0CF-4D30-73C1-D000AED14537}"/>
                    </a:ext>
                  </a:extLst>
                </p14:cNvPr>
                <p14:cNvContentPartPr/>
                <p14:nvPr/>
              </p14:nvContentPartPr>
              <p14:xfrm>
                <a:off x="4055819" y="4588211"/>
                <a:ext cx="223920" cy="38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F52A98E-D0CF-4D30-73C1-D000AED145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6819" y="4579571"/>
                  <a:ext cx="241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9BFC0D9-A6E7-E368-0E6E-CC70D6EBCC9D}"/>
                    </a:ext>
                  </a:extLst>
                </p14:cNvPr>
                <p14:cNvContentPartPr/>
                <p14:nvPr/>
              </p14:nvContentPartPr>
              <p14:xfrm>
                <a:off x="1273379" y="5540051"/>
                <a:ext cx="91080" cy="75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9BFC0D9-A6E7-E368-0E6E-CC70D6EBCC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4739" y="5531051"/>
                  <a:ext cx="108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068ABE-DAC8-A59D-1EDA-95402164EC53}"/>
                    </a:ext>
                  </a:extLst>
                </p14:cNvPr>
                <p14:cNvContentPartPr/>
                <p14:nvPr/>
              </p14:nvContentPartPr>
              <p14:xfrm>
                <a:off x="1836419" y="6049451"/>
                <a:ext cx="462240" cy="81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068ABE-DAC8-A59D-1EDA-95402164EC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27419" y="6040451"/>
                  <a:ext cx="479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1E2180-4330-72E4-F0B8-7D64BF24772F}"/>
                    </a:ext>
                  </a:extLst>
                </p14:cNvPr>
                <p14:cNvContentPartPr/>
                <p14:nvPr/>
              </p14:nvContentPartPr>
              <p14:xfrm>
                <a:off x="2225939" y="5964491"/>
                <a:ext cx="180360" cy="293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1E2180-4330-72E4-F0B8-7D64BF2477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17299" y="5955491"/>
                  <a:ext cx="198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58905F8-CEF6-21B3-2A70-853B08E19580}"/>
                    </a:ext>
                  </a:extLst>
                </p14:cNvPr>
                <p14:cNvContentPartPr/>
                <p14:nvPr/>
              </p14:nvContentPartPr>
              <p14:xfrm>
                <a:off x="441779" y="5939651"/>
                <a:ext cx="111240" cy="289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58905F8-CEF6-21B3-2A70-853B08E195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2779" y="5930651"/>
                  <a:ext cx="128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2817E79-F67B-BAF4-2DF7-A5B733D18A55}"/>
                    </a:ext>
                  </a:extLst>
                </p14:cNvPr>
                <p14:cNvContentPartPr/>
                <p14:nvPr/>
              </p14:nvContentPartPr>
              <p14:xfrm>
                <a:off x="621779" y="6035411"/>
                <a:ext cx="129240" cy="133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2817E79-F67B-BAF4-2DF7-A5B733D18A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3139" y="6026771"/>
                  <a:ext cx="146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8A12E3D-786E-C77A-CDB4-6B6ECF106193}"/>
                    </a:ext>
                  </a:extLst>
                </p14:cNvPr>
                <p14:cNvContentPartPr/>
                <p14:nvPr/>
              </p14:nvContentPartPr>
              <p14:xfrm>
                <a:off x="795299" y="5956211"/>
                <a:ext cx="88560" cy="159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8A12E3D-786E-C77A-CDB4-6B6ECF1061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6659" y="5947571"/>
                  <a:ext cx="106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06DEE9-7E00-CEB7-7380-ADE9261C5052}"/>
                    </a:ext>
                  </a:extLst>
                </p14:cNvPr>
                <p14:cNvContentPartPr/>
                <p14:nvPr/>
              </p14:nvContentPartPr>
              <p14:xfrm>
                <a:off x="924179" y="5946491"/>
                <a:ext cx="226080" cy="95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06DEE9-7E00-CEB7-7380-ADE9261C50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5179" y="5937491"/>
                  <a:ext cx="243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ACD5D13-7A02-7883-2731-1474DBC389C4}"/>
                    </a:ext>
                  </a:extLst>
                </p14:cNvPr>
                <p14:cNvContentPartPr/>
                <p14:nvPr/>
              </p14:nvContentPartPr>
              <p14:xfrm>
                <a:off x="1089059" y="5835251"/>
                <a:ext cx="15480" cy="26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ACD5D13-7A02-7883-2731-1474DBC389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0419" y="5826251"/>
                  <a:ext cx="3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C48A1A7-896A-6FBD-46D5-4AB632AD1887}"/>
                    </a:ext>
                  </a:extLst>
                </p14:cNvPr>
                <p14:cNvContentPartPr/>
                <p14:nvPr/>
              </p14:nvContentPartPr>
              <p14:xfrm>
                <a:off x="1180859" y="5832371"/>
                <a:ext cx="220320" cy="303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C48A1A7-896A-6FBD-46D5-4AB632AD18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2219" y="5823371"/>
                  <a:ext cx="237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F7B698F-E63B-2A9E-71CD-CFE4979B4E71}"/>
                    </a:ext>
                  </a:extLst>
                </p14:cNvPr>
                <p14:cNvContentPartPr/>
                <p14:nvPr/>
              </p14:nvContentPartPr>
              <p14:xfrm>
                <a:off x="888539" y="6217211"/>
                <a:ext cx="145440" cy="52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F7B698F-E63B-2A9E-71CD-CFE4979B4E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9539" y="6208571"/>
                  <a:ext cx="163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8CC5ED5-36F7-9347-4A19-C401A7B9FBD0}"/>
                    </a:ext>
                  </a:extLst>
                </p14:cNvPr>
                <p14:cNvContentPartPr/>
                <p14:nvPr/>
              </p14:nvContentPartPr>
              <p14:xfrm>
                <a:off x="888899" y="6288131"/>
                <a:ext cx="177120" cy="38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8CC5ED5-36F7-9347-4A19-C401A7B9FB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0259" y="6279131"/>
                  <a:ext cx="194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A10421-F619-4166-D186-16C4AF40A4E5}"/>
                    </a:ext>
                  </a:extLst>
                </p14:cNvPr>
                <p14:cNvContentPartPr/>
                <p14:nvPr/>
              </p14:nvContentPartPr>
              <p14:xfrm>
                <a:off x="667139" y="6569291"/>
                <a:ext cx="85680" cy="151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A10421-F619-4166-D186-16C4AF40A4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499" y="6560651"/>
                  <a:ext cx="103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F7547A-ECB0-FAA9-1D81-E448E17A7581}"/>
                    </a:ext>
                  </a:extLst>
                </p14:cNvPr>
                <p14:cNvContentPartPr/>
                <p14:nvPr/>
              </p14:nvContentPartPr>
              <p14:xfrm>
                <a:off x="682259" y="6667211"/>
                <a:ext cx="141840" cy="60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F7547A-ECB0-FAA9-1D81-E448E17A75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3619" y="6658211"/>
                  <a:ext cx="159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D73C383-49A5-2CAB-A404-2D64F7EFE924}"/>
                    </a:ext>
                  </a:extLst>
                </p14:cNvPr>
                <p14:cNvContentPartPr/>
                <p14:nvPr/>
              </p14:nvContentPartPr>
              <p14:xfrm>
                <a:off x="565979" y="6497651"/>
                <a:ext cx="104040" cy="69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D73C383-49A5-2CAB-A404-2D64F7EFE9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6979" y="6488651"/>
                  <a:ext cx="121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A36DD96-919D-5447-08ED-4E49417A450E}"/>
                    </a:ext>
                  </a:extLst>
                </p14:cNvPr>
                <p14:cNvContentPartPr/>
                <p14:nvPr/>
              </p14:nvContentPartPr>
              <p14:xfrm>
                <a:off x="837419" y="6564611"/>
                <a:ext cx="115200" cy="67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A36DD96-919D-5447-08ED-4E49417A450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779" y="6555971"/>
                  <a:ext cx="13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1F0E93-6877-0EBA-D68A-CD57EAC72872}"/>
                    </a:ext>
                  </a:extLst>
                </p14:cNvPr>
                <p14:cNvContentPartPr/>
                <p14:nvPr/>
              </p14:nvContentPartPr>
              <p14:xfrm>
                <a:off x="981419" y="6459851"/>
                <a:ext cx="146520" cy="132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1F0E93-6877-0EBA-D68A-CD57EAC728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2419" y="6450851"/>
                  <a:ext cx="164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BD9508-00AC-EFCF-26F2-3147BEFEE365}"/>
                    </a:ext>
                  </a:extLst>
                </p14:cNvPr>
                <p14:cNvContentPartPr/>
                <p14:nvPr/>
              </p14:nvContentPartPr>
              <p14:xfrm>
                <a:off x="1163579" y="6388571"/>
                <a:ext cx="82800" cy="115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BD9508-00AC-EFCF-26F2-3147BEFEE3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4579" y="6379571"/>
                  <a:ext cx="100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1A9FC5C-48A3-C2F0-95FD-387278AAA636}"/>
                    </a:ext>
                  </a:extLst>
                </p14:cNvPr>
                <p14:cNvContentPartPr/>
                <p14:nvPr/>
              </p14:nvContentPartPr>
              <p14:xfrm>
                <a:off x="1236299" y="6281651"/>
                <a:ext cx="316080" cy="166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1A9FC5C-48A3-C2F0-95FD-387278AAA6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27659" y="6272651"/>
                  <a:ext cx="333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597A280-3FC5-77F9-CD92-3073AA9FB85F}"/>
                    </a:ext>
                  </a:extLst>
                </p14:cNvPr>
                <p14:cNvContentPartPr/>
                <p14:nvPr/>
              </p14:nvContentPartPr>
              <p14:xfrm>
                <a:off x="1594139" y="6209291"/>
                <a:ext cx="222480" cy="99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597A280-3FC5-77F9-CD92-3073AA9FB8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85139" y="6200651"/>
                  <a:ext cx="240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13EAF2-BAB4-9A0F-BE17-41BA727BAEA2}"/>
                    </a:ext>
                  </a:extLst>
                </p14:cNvPr>
                <p14:cNvContentPartPr/>
                <p14:nvPr/>
              </p14:nvContentPartPr>
              <p14:xfrm>
                <a:off x="184019" y="5897171"/>
                <a:ext cx="94680" cy="79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13EAF2-BAB4-9A0F-BE17-41BA727BAE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5019" y="5888531"/>
                  <a:ext cx="112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755238-C09E-C1A5-C5F9-6764A3158248}"/>
                    </a:ext>
                  </a:extLst>
                </p14:cNvPr>
                <p14:cNvContentPartPr/>
                <p14:nvPr/>
              </p14:nvContentPartPr>
              <p14:xfrm>
                <a:off x="390299" y="6546971"/>
                <a:ext cx="81000" cy="65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755238-C09E-C1A5-C5F9-6764A31582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1659" y="6537971"/>
                  <a:ext cx="98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E2A09CE-1E19-AC15-F6D7-9D3DCABF8319}"/>
                    </a:ext>
                  </a:extLst>
                </p14:cNvPr>
                <p14:cNvContentPartPr/>
                <p14:nvPr/>
              </p14:nvContentPartPr>
              <p14:xfrm>
                <a:off x="1775939" y="5914451"/>
                <a:ext cx="97920" cy="104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E2A09CE-1E19-AC15-F6D7-9D3DCABF83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67299" y="5905811"/>
                  <a:ext cx="11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73C4733-8DEC-ADD1-0EA7-B1030C628166}"/>
                    </a:ext>
                  </a:extLst>
                </p14:cNvPr>
                <p14:cNvContentPartPr/>
                <p14:nvPr/>
              </p14:nvContentPartPr>
              <p14:xfrm>
                <a:off x="526739" y="5984826"/>
                <a:ext cx="961920" cy="328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73C4733-8DEC-ADD1-0EA7-B1030C6281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739" y="5976186"/>
                  <a:ext cx="979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6127B34-AF97-C2AD-6B01-0E7DD08E09AE}"/>
                    </a:ext>
                  </a:extLst>
                </p14:cNvPr>
                <p14:cNvContentPartPr/>
                <p14:nvPr/>
              </p14:nvContentPartPr>
              <p14:xfrm>
                <a:off x="833819" y="6375066"/>
                <a:ext cx="1113120" cy="402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6127B34-AF97-C2AD-6B01-0E7DD08E09A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5179" y="6366426"/>
                  <a:ext cx="11307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B23A6D-3B99-74D3-897E-4B01CF9EFA51}"/>
                    </a:ext>
                  </a:extLst>
                </p14:cNvPr>
                <p14:cNvContentPartPr/>
                <p14:nvPr/>
              </p14:nvContentPartPr>
              <p14:xfrm>
                <a:off x="1622939" y="2980266"/>
                <a:ext cx="4578840" cy="3722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B23A6D-3B99-74D3-897E-4B01CF9EFA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14299" y="2971626"/>
                  <a:ext cx="4596480" cy="37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A34960D-B75A-4F8D-9F45-AE43CB2ADFDA}"/>
                    </a:ext>
                  </a:extLst>
                </p14:cNvPr>
                <p14:cNvContentPartPr/>
                <p14:nvPr/>
              </p14:nvContentPartPr>
              <p14:xfrm>
                <a:off x="5916299" y="2781546"/>
                <a:ext cx="157320" cy="47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A34960D-B75A-4F8D-9F45-AE43CB2ADF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07659" y="2772546"/>
                  <a:ext cx="174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7E02D98-9E61-F2D7-9CCD-B2C1AB02E07C}"/>
                    </a:ext>
                  </a:extLst>
                </p14:cNvPr>
                <p14:cNvContentPartPr/>
                <p14:nvPr/>
              </p14:nvContentPartPr>
              <p14:xfrm>
                <a:off x="1792859" y="6048186"/>
                <a:ext cx="123120" cy="167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7E02D98-9E61-F2D7-9CCD-B2C1AB02E0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83859" y="6039186"/>
                  <a:ext cx="140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E637C1F-8E75-EB01-53D6-C5640A5C8938}"/>
                    </a:ext>
                  </a:extLst>
                </p14:cNvPr>
                <p14:cNvContentPartPr/>
                <p14:nvPr/>
              </p14:nvContentPartPr>
              <p14:xfrm>
                <a:off x="1906259" y="6056106"/>
                <a:ext cx="125280" cy="126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E637C1F-8E75-EB01-53D6-C5640A5C89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97259" y="6047466"/>
                  <a:ext cx="142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A688D6B-2646-1866-6A0B-842FD324724B}"/>
                    </a:ext>
                  </a:extLst>
                </p14:cNvPr>
                <p14:cNvContentPartPr/>
                <p14:nvPr/>
              </p14:nvContentPartPr>
              <p14:xfrm>
                <a:off x="6080819" y="2397066"/>
                <a:ext cx="214560" cy="162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A688D6B-2646-1866-6A0B-842FD32472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72179" y="2388426"/>
                  <a:ext cx="232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4A8F1EB-3C00-6159-9BD0-8305B53E1E18}"/>
                    </a:ext>
                  </a:extLst>
                </p14:cNvPr>
                <p14:cNvContentPartPr/>
                <p14:nvPr/>
              </p14:nvContentPartPr>
              <p14:xfrm>
                <a:off x="6231299" y="2237946"/>
                <a:ext cx="249480" cy="193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4A8F1EB-3C00-6159-9BD0-8305B53E1E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22299" y="2228946"/>
                  <a:ext cx="267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CDB4AF1-8142-033D-169B-60339EF0A023}"/>
                    </a:ext>
                  </a:extLst>
                </p14:cNvPr>
                <p14:cNvContentPartPr/>
                <p14:nvPr/>
              </p14:nvContentPartPr>
              <p14:xfrm>
                <a:off x="6474299" y="2127066"/>
                <a:ext cx="230400" cy="226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CDB4AF1-8142-033D-169B-60339EF0A0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65659" y="2118426"/>
                  <a:ext cx="248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3F4A046-F5F3-DC84-5C66-533B18BAB7E5}"/>
                    </a:ext>
                  </a:extLst>
                </p14:cNvPr>
                <p14:cNvContentPartPr/>
                <p14:nvPr/>
              </p14:nvContentPartPr>
              <p14:xfrm>
                <a:off x="6711899" y="2030226"/>
                <a:ext cx="152280" cy="210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3F4A046-F5F3-DC84-5C66-533B18BAB7E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02899" y="2021586"/>
                  <a:ext cx="169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32E2828-94E1-F455-5E45-5C7ABA6A3481}"/>
                    </a:ext>
                  </a:extLst>
                </p14:cNvPr>
                <p14:cNvContentPartPr/>
                <p14:nvPr/>
              </p14:nvContentPartPr>
              <p14:xfrm>
                <a:off x="6879299" y="2085306"/>
                <a:ext cx="91800" cy="98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32E2828-94E1-F455-5E45-5C7ABA6A34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70659" y="2076306"/>
                  <a:ext cx="109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3892829-0800-EFD1-50B2-5D5D2005D183}"/>
                    </a:ext>
                  </a:extLst>
                </p14:cNvPr>
                <p14:cNvContentPartPr/>
                <p14:nvPr/>
              </p14:nvContentPartPr>
              <p14:xfrm>
                <a:off x="6290339" y="2738706"/>
                <a:ext cx="212040" cy="130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3892829-0800-EFD1-50B2-5D5D2005D1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81699" y="2729706"/>
                  <a:ext cx="229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FE1636E-4FAE-8820-340C-8AD8CC4B5620}"/>
                    </a:ext>
                  </a:extLst>
                </p14:cNvPr>
                <p14:cNvContentPartPr/>
                <p14:nvPr/>
              </p14:nvContentPartPr>
              <p14:xfrm>
                <a:off x="6517499" y="2635026"/>
                <a:ext cx="82800" cy="290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FE1636E-4FAE-8820-340C-8AD8CC4B56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08499" y="2626026"/>
                  <a:ext cx="100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13E064A-EF97-AB66-A911-CC8686B15759}"/>
                    </a:ext>
                  </a:extLst>
                </p14:cNvPr>
                <p14:cNvContentPartPr/>
                <p14:nvPr/>
              </p14:nvContentPartPr>
              <p14:xfrm>
                <a:off x="6628739" y="2516946"/>
                <a:ext cx="45360" cy="193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13E064A-EF97-AB66-A911-CC8686B157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19739" y="2507946"/>
                  <a:ext cx="63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C354DDA-FEC6-C710-7000-AD7E6F5169E4}"/>
                    </a:ext>
                  </a:extLst>
                </p14:cNvPr>
                <p14:cNvContentPartPr/>
                <p14:nvPr/>
              </p14:nvContentPartPr>
              <p14:xfrm>
                <a:off x="6694979" y="2542146"/>
                <a:ext cx="162720" cy="134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C354DDA-FEC6-C710-7000-AD7E6F5169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85979" y="2533146"/>
                  <a:ext cx="180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9CDE381-D87F-2113-57F0-A38E0CA3EED2}"/>
                    </a:ext>
                  </a:extLst>
                </p14:cNvPr>
                <p14:cNvContentPartPr/>
                <p14:nvPr/>
              </p14:nvContentPartPr>
              <p14:xfrm>
                <a:off x="6889019" y="2457546"/>
                <a:ext cx="80640" cy="136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9CDE381-D87F-2113-57F0-A38E0CA3EE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80019" y="2448906"/>
                  <a:ext cx="98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798235F-F380-08B5-3E66-F00BB630922B}"/>
                    </a:ext>
                  </a:extLst>
                </p14:cNvPr>
                <p14:cNvContentPartPr/>
                <p14:nvPr/>
              </p14:nvContentPartPr>
              <p14:xfrm>
                <a:off x="7004219" y="2418306"/>
                <a:ext cx="111960" cy="109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798235F-F380-08B5-3E66-F00BB63092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95579" y="2409306"/>
                  <a:ext cx="12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8913" name="Freihand 38912">
                  <a:extLst>
                    <a:ext uri="{FF2B5EF4-FFF2-40B4-BE49-F238E27FC236}">
                      <a16:creationId xmlns:a16="http://schemas.microsoft.com/office/drawing/2014/main" id="{C6982D1C-F885-B74D-41C2-9715702E02EB}"/>
                    </a:ext>
                  </a:extLst>
                </p14:cNvPr>
                <p14:cNvContentPartPr/>
                <p14:nvPr/>
              </p14:nvContentPartPr>
              <p14:xfrm>
                <a:off x="7075859" y="2300226"/>
                <a:ext cx="121320" cy="182880"/>
              </p14:xfrm>
            </p:contentPart>
          </mc:Choice>
          <mc:Fallback>
            <p:pic>
              <p:nvPicPr>
                <p:cNvPr id="38913" name="Freihand 38912">
                  <a:extLst>
                    <a:ext uri="{FF2B5EF4-FFF2-40B4-BE49-F238E27FC236}">
                      <a16:creationId xmlns:a16="http://schemas.microsoft.com/office/drawing/2014/main" id="{C6982D1C-F885-B74D-41C2-9715702E02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66859" y="2291586"/>
                  <a:ext cx="138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8917" name="Freihand 38916">
                  <a:extLst>
                    <a:ext uri="{FF2B5EF4-FFF2-40B4-BE49-F238E27FC236}">
                      <a16:creationId xmlns:a16="http://schemas.microsoft.com/office/drawing/2014/main" id="{D636A62F-A62B-98D1-C4B2-314BCAF214B6}"/>
                    </a:ext>
                  </a:extLst>
                </p14:cNvPr>
                <p14:cNvContentPartPr/>
                <p14:nvPr/>
              </p14:nvContentPartPr>
              <p14:xfrm>
                <a:off x="6164699" y="2614506"/>
                <a:ext cx="90360" cy="134640"/>
              </p14:xfrm>
            </p:contentPart>
          </mc:Choice>
          <mc:Fallback>
            <p:pic>
              <p:nvPicPr>
                <p:cNvPr id="38917" name="Freihand 38916">
                  <a:extLst>
                    <a:ext uri="{FF2B5EF4-FFF2-40B4-BE49-F238E27FC236}">
                      <a16:creationId xmlns:a16="http://schemas.microsoft.com/office/drawing/2014/main" id="{D636A62F-A62B-98D1-C4B2-314BCAF214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55699" y="2605866"/>
                  <a:ext cx="108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8918" name="Freihand 38917">
                  <a:extLst>
                    <a:ext uri="{FF2B5EF4-FFF2-40B4-BE49-F238E27FC236}">
                      <a16:creationId xmlns:a16="http://schemas.microsoft.com/office/drawing/2014/main" id="{27F153C7-0283-3321-5D54-8536D3D14449}"/>
                    </a:ext>
                  </a:extLst>
                </p14:cNvPr>
                <p14:cNvContentPartPr/>
                <p14:nvPr/>
              </p14:nvContentPartPr>
              <p14:xfrm>
                <a:off x="7242899" y="2105106"/>
                <a:ext cx="75240" cy="90360"/>
              </p14:xfrm>
            </p:contentPart>
          </mc:Choice>
          <mc:Fallback>
            <p:pic>
              <p:nvPicPr>
                <p:cNvPr id="38918" name="Freihand 38917">
                  <a:extLst>
                    <a:ext uri="{FF2B5EF4-FFF2-40B4-BE49-F238E27FC236}">
                      <a16:creationId xmlns:a16="http://schemas.microsoft.com/office/drawing/2014/main" id="{27F153C7-0283-3321-5D54-8536D3D1444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34259" y="2096466"/>
                  <a:ext cx="92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8919" name="Freihand 38918">
                  <a:extLst>
                    <a:ext uri="{FF2B5EF4-FFF2-40B4-BE49-F238E27FC236}">
                      <a16:creationId xmlns:a16="http://schemas.microsoft.com/office/drawing/2014/main" id="{196DF4BF-F1FE-A494-2DA9-C0AEDC77CBA4}"/>
                    </a:ext>
                  </a:extLst>
                </p14:cNvPr>
                <p14:cNvContentPartPr/>
                <p14:nvPr/>
              </p14:nvContentPartPr>
              <p14:xfrm>
                <a:off x="6360539" y="3099786"/>
                <a:ext cx="64080" cy="163080"/>
              </p14:xfrm>
            </p:contentPart>
          </mc:Choice>
          <mc:Fallback>
            <p:pic>
              <p:nvPicPr>
                <p:cNvPr id="38919" name="Freihand 38918">
                  <a:extLst>
                    <a:ext uri="{FF2B5EF4-FFF2-40B4-BE49-F238E27FC236}">
                      <a16:creationId xmlns:a16="http://schemas.microsoft.com/office/drawing/2014/main" id="{196DF4BF-F1FE-A494-2DA9-C0AEDC77CB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51899" y="3090786"/>
                  <a:ext cx="81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8921" name="Freihand 38920">
                  <a:extLst>
                    <a:ext uri="{FF2B5EF4-FFF2-40B4-BE49-F238E27FC236}">
                      <a16:creationId xmlns:a16="http://schemas.microsoft.com/office/drawing/2014/main" id="{1890F4A0-F117-577B-4AF0-DF802A4D5912}"/>
                    </a:ext>
                  </a:extLst>
                </p14:cNvPr>
                <p14:cNvContentPartPr/>
                <p14:nvPr/>
              </p14:nvContentPartPr>
              <p14:xfrm>
                <a:off x="6266219" y="3027786"/>
                <a:ext cx="238680" cy="274320"/>
              </p14:xfrm>
            </p:contentPart>
          </mc:Choice>
          <mc:Fallback>
            <p:pic>
              <p:nvPicPr>
                <p:cNvPr id="38921" name="Freihand 38920">
                  <a:extLst>
                    <a:ext uri="{FF2B5EF4-FFF2-40B4-BE49-F238E27FC236}">
                      <a16:creationId xmlns:a16="http://schemas.microsoft.com/office/drawing/2014/main" id="{1890F4A0-F117-577B-4AF0-DF802A4D591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57579" y="3018786"/>
                  <a:ext cx="256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8922" name="Freihand 38921">
                  <a:extLst>
                    <a:ext uri="{FF2B5EF4-FFF2-40B4-BE49-F238E27FC236}">
                      <a16:creationId xmlns:a16="http://schemas.microsoft.com/office/drawing/2014/main" id="{78F4E4B5-D6B5-E45F-18BC-3E133BD2C8D0}"/>
                    </a:ext>
                  </a:extLst>
                </p14:cNvPr>
                <p14:cNvContentPartPr/>
                <p14:nvPr/>
              </p14:nvContentPartPr>
              <p14:xfrm>
                <a:off x="6484019" y="3087546"/>
                <a:ext cx="99360" cy="90000"/>
              </p14:xfrm>
            </p:contentPart>
          </mc:Choice>
          <mc:Fallback>
            <p:pic>
              <p:nvPicPr>
                <p:cNvPr id="38922" name="Freihand 38921">
                  <a:extLst>
                    <a:ext uri="{FF2B5EF4-FFF2-40B4-BE49-F238E27FC236}">
                      <a16:creationId xmlns:a16="http://schemas.microsoft.com/office/drawing/2014/main" id="{78F4E4B5-D6B5-E45F-18BC-3E133BD2C8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75379" y="3078546"/>
                  <a:ext cx="117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8923" name="Freihand 38922">
                  <a:extLst>
                    <a:ext uri="{FF2B5EF4-FFF2-40B4-BE49-F238E27FC236}">
                      <a16:creationId xmlns:a16="http://schemas.microsoft.com/office/drawing/2014/main" id="{537FEE46-2DFD-90DF-57C7-C7C235758363}"/>
                    </a:ext>
                  </a:extLst>
                </p14:cNvPr>
                <p14:cNvContentPartPr/>
                <p14:nvPr/>
              </p14:nvContentPartPr>
              <p14:xfrm>
                <a:off x="6599219" y="2931666"/>
                <a:ext cx="180720" cy="193680"/>
              </p14:xfrm>
            </p:contentPart>
          </mc:Choice>
          <mc:Fallback>
            <p:pic>
              <p:nvPicPr>
                <p:cNvPr id="38923" name="Freihand 38922">
                  <a:extLst>
                    <a:ext uri="{FF2B5EF4-FFF2-40B4-BE49-F238E27FC236}">
                      <a16:creationId xmlns:a16="http://schemas.microsoft.com/office/drawing/2014/main" id="{537FEE46-2DFD-90DF-57C7-C7C23575836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90219" y="2923026"/>
                  <a:ext cx="198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8926" name="Freihand 38925">
                  <a:extLst>
                    <a:ext uri="{FF2B5EF4-FFF2-40B4-BE49-F238E27FC236}">
                      <a16:creationId xmlns:a16="http://schemas.microsoft.com/office/drawing/2014/main" id="{A219A5D8-167E-895B-8485-80C295162F0F}"/>
                    </a:ext>
                  </a:extLst>
                </p14:cNvPr>
                <p14:cNvContentPartPr/>
                <p14:nvPr/>
              </p14:nvContentPartPr>
              <p14:xfrm>
                <a:off x="6790019" y="2876586"/>
                <a:ext cx="105840" cy="130320"/>
              </p14:xfrm>
            </p:contentPart>
          </mc:Choice>
          <mc:Fallback>
            <p:pic>
              <p:nvPicPr>
                <p:cNvPr id="38926" name="Freihand 38925">
                  <a:extLst>
                    <a:ext uri="{FF2B5EF4-FFF2-40B4-BE49-F238E27FC236}">
                      <a16:creationId xmlns:a16="http://schemas.microsoft.com/office/drawing/2014/main" id="{A219A5D8-167E-895B-8485-80C295162F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81379" y="2867946"/>
                  <a:ext cx="123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8927" name="Freihand 38926">
                  <a:extLst>
                    <a:ext uri="{FF2B5EF4-FFF2-40B4-BE49-F238E27FC236}">
                      <a16:creationId xmlns:a16="http://schemas.microsoft.com/office/drawing/2014/main" id="{52E2D1EB-9B25-F5B8-190D-535C263418E1}"/>
                    </a:ext>
                  </a:extLst>
                </p14:cNvPr>
                <p14:cNvContentPartPr/>
                <p14:nvPr/>
              </p14:nvContentPartPr>
              <p14:xfrm>
                <a:off x="6897299" y="2704506"/>
                <a:ext cx="325800" cy="248400"/>
              </p14:xfrm>
            </p:contentPart>
          </mc:Choice>
          <mc:Fallback>
            <p:pic>
              <p:nvPicPr>
                <p:cNvPr id="38927" name="Freihand 38926">
                  <a:extLst>
                    <a:ext uri="{FF2B5EF4-FFF2-40B4-BE49-F238E27FC236}">
                      <a16:creationId xmlns:a16="http://schemas.microsoft.com/office/drawing/2014/main" id="{52E2D1EB-9B25-F5B8-190D-535C263418E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88299" y="2695866"/>
                  <a:ext cx="343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928" name="Freihand 38927">
                  <a:extLst>
                    <a:ext uri="{FF2B5EF4-FFF2-40B4-BE49-F238E27FC236}">
                      <a16:creationId xmlns:a16="http://schemas.microsoft.com/office/drawing/2014/main" id="{4492555B-B600-18A2-FC4D-A9275222D0CA}"/>
                    </a:ext>
                  </a:extLst>
                </p14:cNvPr>
                <p14:cNvContentPartPr/>
                <p14:nvPr/>
              </p14:nvContentPartPr>
              <p14:xfrm>
                <a:off x="7250099" y="2522706"/>
                <a:ext cx="280800" cy="247320"/>
              </p14:xfrm>
            </p:contentPart>
          </mc:Choice>
          <mc:Fallback>
            <p:pic>
              <p:nvPicPr>
                <p:cNvPr id="38928" name="Freihand 38927">
                  <a:extLst>
                    <a:ext uri="{FF2B5EF4-FFF2-40B4-BE49-F238E27FC236}">
                      <a16:creationId xmlns:a16="http://schemas.microsoft.com/office/drawing/2014/main" id="{4492555B-B600-18A2-FC4D-A9275222D0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1459" y="2514066"/>
                  <a:ext cx="298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8932" name="Freihand 38931">
                  <a:extLst>
                    <a:ext uri="{FF2B5EF4-FFF2-40B4-BE49-F238E27FC236}">
                      <a16:creationId xmlns:a16="http://schemas.microsoft.com/office/drawing/2014/main" id="{11883EDF-2B17-4C38-8DF5-D9B32165ADA7}"/>
                    </a:ext>
                  </a:extLst>
                </p14:cNvPr>
                <p14:cNvContentPartPr/>
                <p14:nvPr/>
              </p14:nvContentPartPr>
              <p14:xfrm>
                <a:off x="6253259" y="2421546"/>
                <a:ext cx="1091160" cy="609480"/>
              </p14:xfrm>
            </p:contentPart>
          </mc:Choice>
          <mc:Fallback>
            <p:pic>
              <p:nvPicPr>
                <p:cNvPr id="38932" name="Freihand 38931">
                  <a:extLst>
                    <a:ext uri="{FF2B5EF4-FFF2-40B4-BE49-F238E27FC236}">
                      <a16:creationId xmlns:a16="http://schemas.microsoft.com/office/drawing/2014/main" id="{11883EDF-2B17-4C38-8DF5-D9B32165AD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44259" y="2412546"/>
                  <a:ext cx="11088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8934" name="Freihand 38933">
                  <a:extLst>
                    <a:ext uri="{FF2B5EF4-FFF2-40B4-BE49-F238E27FC236}">
                      <a16:creationId xmlns:a16="http://schemas.microsoft.com/office/drawing/2014/main" id="{584AEB54-F929-A850-D413-7E23EE26205C}"/>
                    </a:ext>
                  </a:extLst>
                </p14:cNvPr>
                <p14:cNvContentPartPr/>
                <p14:nvPr/>
              </p14:nvContentPartPr>
              <p14:xfrm>
                <a:off x="6111779" y="3101226"/>
                <a:ext cx="195480" cy="546840"/>
              </p14:xfrm>
            </p:contentPart>
          </mc:Choice>
          <mc:Fallback>
            <p:pic>
              <p:nvPicPr>
                <p:cNvPr id="38934" name="Freihand 38933">
                  <a:extLst>
                    <a:ext uri="{FF2B5EF4-FFF2-40B4-BE49-F238E27FC236}">
                      <a16:creationId xmlns:a16="http://schemas.microsoft.com/office/drawing/2014/main" id="{584AEB54-F929-A850-D413-7E23EE2620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02779" y="3092586"/>
                  <a:ext cx="21312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8935" name="Freihand 38934">
                  <a:extLst>
                    <a:ext uri="{FF2B5EF4-FFF2-40B4-BE49-F238E27FC236}">
                      <a16:creationId xmlns:a16="http://schemas.microsoft.com/office/drawing/2014/main" id="{2EB3AD4A-6E11-7475-BAB6-7354742F7AD7}"/>
                    </a:ext>
                  </a:extLst>
                </p14:cNvPr>
                <p14:cNvContentPartPr/>
                <p14:nvPr/>
              </p14:nvContentPartPr>
              <p14:xfrm>
                <a:off x="6261179" y="3504066"/>
                <a:ext cx="140400" cy="274320"/>
              </p14:xfrm>
            </p:contentPart>
          </mc:Choice>
          <mc:Fallback>
            <p:pic>
              <p:nvPicPr>
                <p:cNvPr id="38935" name="Freihand 38934">
                  <a:extLst>
                    <a:ext uri="{FF2B5EF4-FFF2-40B4-BE49-F238E27FC236}">
                      <a16:creationId xmlns:a16="http://schemas.microsoft.com/office/drawing/2014/main" id="{2EB3AD4A-6E11-7475-BAB6-7354742F7AD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52179" y="3495066"/>
                  <a:ext cx="158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8937" name="Freihand 38936">
                  <a:extLst>
                    <a:ext uri="{FF2B5EF4-FFF2-40B4-BE49-F238E27FC236}">
                      <a16:creationId xmlns:a16="http://schemas.microsoft.com/office/drawing/2014/main" id="{E385F72F-B928-B135-8F34-62EC4E91E9E3}"/>
                    </a:ext>
                  </a:extLst>
                </p14:cNvPr>
                <p14:cNvContentPartPr/>
                <p14:nvPr/>
              </p14:nvContentPartPr>
              <p14:xfrm>
                <a:off x="6351179" y="3716106"/>
                <a:ext cx="109440" cy="327960"/>
              </p14:xfrm>
            </p:contentPart>
          </mc:Choice>
          <mc:Fallback>
            <p:pic>
              <p:nvPicPr>
                <p:cNvPr id="38937" name="Freihand 38936">
                  <a:extLst>
                    <a:ext uri="{FF2B5EF4-FFF2-40B4-BE49-F238E27FC236}">
                      <a16:creationId xmlns:a16="http://schemas.microsoft.com/office/drawing/2014/main" id="{E385F72F-B928-B135-8F34-62EC4E91E9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42179" y="3707106"/>
                  <a:ext cx="127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8938" name="Freihand 38937">
                  <a:extLst>
                    <a:ext uri="{FF2B5EF4-FFF2-40B4-BE49-F238E27FC236}">
                      <a16:creationId xmlns:a16="http://schemas.microsoft.com/office/drawing/2014/main" id="{46992517-2233-B5C9-3679-BEA25E2D325A}"/>
                    </a:ext>
                  </a:extLst>
                </p14:cNvPr>
                <p14:cNvContentPartPr/>
                <p14:nvPr/>
              </p14:nvContentPartPr>
              <p14:xfrm>
                <a:off x="6516419" y="3716466"/>
                <a:ext cx="213120" cy="159480"/>
              </p14:xfrm>
            </p:contentPart>
          </mc:Choice>
          <mc:Fallback>
            <p:pic>
              <p:nvPicPr>
                <p:cNvPr id="38938" name="Freihand 38937">
                  <a:extLst>
                    <a:ext uri="{FF2B5EF4-FFF2-40B4-BE49-F238E27FC236}">
                      <a16:creationId xmlns:a16="http://schemas.microsoft.com/office/drawing/2014/main" id="{46992517-2233-B5C9-3679-BEA25E2D32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07419" y="3707466"/>
                  <a:ext cx="230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8939" name="Freihand 38938">
                  <a:extLst>
                    <a:ext uri="{FF2B5EF4-FFF2-40B4-BE49-F238E27FC236}">
                      <a16:creationId xmlns:a16="http://schemas.microsoft.com/office/drawing/2014/main" id="{5405EEE3-759D-FD77-26F6-11AB156F9C6A}"/>
                    </a:ext>
                  </a:extLst>
                </p14:cNvPr>
                <p14:cNvContentPartPr/>
                <p14:nvPr/>
              </p14:nvContentPartPr>
              <p14:xfrm>
                <a:off x="6464219" y="4227306"/>
                <a:ext cx="79200" cy="172440"/>
              </p14:xfrm>
            </p:contentPart>
          </mc:Choice>
          <mc:Fallback>
            <p:pic>
              <p:nvPicPr>
                <p:cNvPr id="38939" name="Freihand 38938">
                  <a:extLst>
                    <a:ext uri="{FF2B5EF4-FFF2-40B4-BE49-F238E27FC236}">
                      <a16:creationId xmlns:a16="http://schemas.microsoft.com/office/drawing/2014/main" id="{5405EEE3-759D-FD77-26F6-11AB156F9C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55219" y="4218666"/>
                  <a:ext cx="96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8940" name="Freihand 38939">
                  <a:extLst>
                    <a:ext uri="{FF2B5EF4-FFF2-40B4-BE49-F238E27FC236}">
                      <a16:creationId xmlns:a16="http://schemas.microsoft.com/office/drawing/2014/main" id="{F07D9603-1246-4774-9755-0166546B1F79}"/>
                    </a:ext>
                  </a:extLst>
                </p14:cNvPr>
                <p14:cNvContentPartPr/>
                <p14:nvPr/>
              </p14:nvContentPartPr>
              <p14:xfrm>
                <a:off x="6553499" y="4130826"/>
                <a:ext cx="162000" cy="228600"/>
              </p14:xfrm>
            </p:contentPart>
          </mc:Choice>
          <mc:Fallback>
            <p:pic>
              <p:nvPicPr>
                <p:cNvPr id="38940" name="Freihand 38939">
                  <a:extLst>
                    <a:ext uri="{FF2B5EF4-FFF2-40B4-BE49-F238E27FC236}">
                      <a16:creationId xmlns:a16="http://schemas.microsoft.com/office/drawing/2014/main" id="{F07D9603-1246-4774-9755-0166546B1F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44859" y="4121826"/>
                  <a:ext cx="179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941" name="Freihand 38940">
                  <a:extLst>
                    <a:ext uri="{FF2B5EF4-FFF2-40B4-BE49-F238E27FC236}">
                      <a16:creationId xmlns:a16="http://schemas.microsoft.com/office/drawing/2014/main" id="{F84AB3AD-EF87-4B1D-4194-A7FB380A3184}"/>
                    </a:ext>
                  </a:extLst>
                </p14:cNvPr>
                <p14:cNvContentPartPr/>
                <p14:nvPr/>
              </p14:nvContentPartPr>
              <p14:xfrm>
                <a:off x="6708659" y="4067826"/>
                <a:ext cx="262800" cy="165960"/>
              </p14:xfrm>
            </p:contentPart>
          </mc:Choice>
          <mc:Fallback>
            <p:pic>
              <p:nvPicPr>
                <p:cNvPr id="38941" name="Freihand 38940">
                  <a:extLst>
                    <a:ext uri="{FF2B5EF4-FFF2-40B4-BE49-F238E27FC236}">
                      <a16:creationId xmlns:a16="http://schemas.microsoft.com/office/drawing/2014/main" id="{F84AB3AD-EF87-4B1D-4194-A7FB380A318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99659" y="4058826"/>
                  <a:ext cx="280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8943" name="Freihand 38942">
                  <a:extLst>
                    <a:ext uri="{FF2B5EF4-FFF2-40B4-BE49-F238E27FC236}">
                      <a16:creationId xmlns:a16="http://schemas.microsoft.com/office/drawing/2014/main" id="{68A44DEC-8101-6E56-C5B6-DF72BD59C4BA}"/>
                    </a:ext>
                  </a:extLst>
                </p14:cNvPr>
                <p14:cNvContentPartPr/>
                <p14:nvPr/>
              </p14:nvContentPartPr>
              <p14:xfrm>
                <a:off x="6986219" y="3976746"/>
                <a:ext cx="86760" cy="264240"/>
              </p14:xfrm>
            </p:contentPart>
          </mc:Choice>
          <mc:Fallback>
            <p:pic>
              <p:nvPicPr>
                <p:cNvPr id="38943" name="Freihand 38942">
                  <a:extLst>
                    <a:ext uri="{FF2B5EF4-FFF2-40B4-BE49-F238E27FC236}">
                      <a16:creationId xmlns:a16="http://schemas.microsoft.com/office/drawing/2014/main" id="{68A44DEC-8101-6E56-C5B6-DF72BD59C4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77219" y="3968106"/>
                  <a:ext cx="104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8944" name="Freihand 38943">
                  <a:extLst>
                    <a:ext uri="{FF2B5EF4-FFF2-40B4-BE49-F238E27FC236}">
                      <a16:creationId xmlns:a16="http://schemas.microsoft.com/office/drawing/2014/main" id="{B77257C2-CF41-9639-12B0-26073B68F5C1}"/>
                    </a:ext>
                  </a:extLst>
                </p14:cNvPr>
                <p14:cNvContentPartPr/>
                <p14:nvPr/>
              </p14:nvContentPartPr>
              <p14:xfrm>
                <a:off x="7115819" y="3780186"/>
                <a:ext cx="179280" cy="185760"/>
              </p14:xfrm>
            </p:contentPart>
          </mc:Choice>
          <mc:Fallback>
            <p:pic>
              <p:nvPicPr>
                <p:cNvPr id="38944" name="Freihand 38943">
                  <a:extLst>
                    <a:ext uri="{FF2B5EF4-FFF2-40B4-BE49-F238E27FC236}">
                      <a16:creationId xmlns:a16="http://schemas.microsoft.com/office/drawing/2014/main" id="{B77257C2-CF41-9639-12B0-26073B68F5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07179" y="3771186"/>
                  <a:ext cx="196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8946" name="Freihand 38945">
                  <a:extLst>
                    <a:ext uri="{FF2B5EF4-FFF2-40B4-BE49-F238E27FC236}">
                      <a16:creationId xmlns:a16="http://schemas.microsoft.com/office/drawing/2014/main" id="{B1129AB1-3204-FC0D-6C2F-6A734A1B3475}"/>
                    </a:ext>
                  </a:extLst>
                </p14:cNvPr>
                <p14:cNvContentPartPr/>
                <p14:nvPr/>
              </p14:nvContentPartPr>
              <p14:xfrm>
                <a:off x="6375299" y="4691346"/>
                <a:ext cx="149040" cy="174600"/>
              </p14:xfrm>
            </p:contentPart>
          </mc:Choice>
          <mc:Fallback>
            <p:pic>
              <p:nvPicPr>
                <p:cNvPr id="38946" name="Freihand 38945">
                  <a:extLst>
                    <a:ext uri="{FF2B5EF4-FFF2-40B4-BE49-F238E27FC236}">
                      <a16:creationId xmlns:a16="http://schemas.microsoft.com/office/drawing/2014/main" id="{B1129AB1-3204-FC0D-6C2F-6A734A1B34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66299" y="4682346"/>
                  <a:ext cx="16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8947" name="Freihand 38946">
                  <a:extLst>
                    <a:ext uri="{FF2B5EF4-FFF2-40B4-BE49-F238E27FC236}">
                      <a16:creationId xmlns:a16="http://schemas.microsoft.com/office/drawing/2014/main" id="{6FF46263-102B-8C42-6B53-70C1A5884F81}"/>
                    </a:ext>
                  </a:extLst>
                </p14:cNvPr>
                <p14:cNvContentPartPr/>
                <p14:nvPr/>
              </p14:nvContentPartPr>
              <p14:xfrm>
                <a:off x="6553859" y="4477866"/>
                <a:ext cx="210600" cy="288360"/>
              </p14:xfrm>
            </p:contentPart>
          </mc:Choice>
          <mc:Fallback>
            <p:pic>
              <p:nvPicPr>
                <p:cNvPr id="38947" name="Freihand 38946">
                  <a:extLst>
                    <a:ext uri="{FF2B5EF4-FFF2-40B4-BE49-F238E27FC236}">
                      <a16:creationId xmlns:a16="http://schemas.microsoft.com/office/drawing/2014/main" id="{6FF46263-102B-8C42-6B53-70C1A5884F8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45219" y="4469226"/>
                  <a:ext cx="228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949" name="Freihand 38948">
                  <a:extLst>
                    <a:ext uri="{FF2B5EF4-FFF2-40B4-BE49-F238E27FC236}">
                      <a16:creationId xmlns:a16="http://schemas.microsoft.com/office/drawing/2014/main" id="{619E7F3D-C840-FEE2-46D0-DAD7B4D3C581}"/>
                    </a:ext>
                  </a:extLst>
                </p14:cNvPr>
                <p14:cNvContentPartPr/>
                <p14:nvPr/>
              </p14:nvContentPartPr>
              <p14:xfrm>
                <a:off x="6487979" y="5007066"/>
                <a:ext cx="116640" cy="209160"/>
              </p14:xfrm>
            </p:contentPart>
          </mc:Choice>
          <mc:Fallback>
            <p:pic>
              <p:nvPicPr>
                <p:cNvPr id="38949" name="Freihand 38948">
                  <a:extLst>
                    <a:ext uri="{FF2B5EF4-FFF2-40B4-BE49-F238E27FC236}">
                      <a16:creationId xmlns:a16="http://schemas.microsoft.com/office/drawing/2014/main" id="{619E7F3D-C840-FEE2-46D0-DAD7B4D3C5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79339" y="4998426"/>
                  <a:ext cx="134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id="{735A6A93-ACA4-6600-798D-31B1DB19FDE2}"/>
                    </a:ext>
                  </a:extLst>
                </p14:cNvPr>
                <p14:cNvContentPartPr/>
                <p14:nvPr/>
              </p14:nvContentPartPr>
              <p14:xfrm>
                <a:off x="6640619" y="4793226"/>
                <a:ext cx="201240" cy="298440"/>
              </p14:xfrm>
            </p:contentPart>
          </mc:Choice>
          <mc:Fallback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735A6A93-ACA4-6600-798D-31B1DB19FDE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31619" y="4784586"/>
                  <a:ext cx="218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8951" name="Freihand 38950">
                  <a:extLst>
                    <a:ext uri="{FF2B5EF4-FFF2-40B4-BE49-F238E27FC236}">
                      <a16:creationId xmlns:a16="http://schemas.microsoft.com/office/drawing/2014/main" id="{E30FC47C-8E94-592E-3E5B-BC9DA68A73ED}"/>
                    </a:ext>
                  </a:extLst>
                </p14:cNvPr>
                <p14:cNvContentPartPr/>
                <p14:nvPr/>
              </p14:nvContentPartPr>
              <p14:xfrm>
                <a:off x="6844379" y="4723386"/>
                <a:ext cx="150120" cy="202680"/>
              </p14:xfrm>
            </p:contentPart>
          </mc:Choice>
          <mc:Fallback>
            <p:pic>
              <p:nvPicPr>
                <p:cNvPr id="38951" name="Freihand 38950">
                  <a:extLst>
                    <a:ext uri="{FF2B5EF4-FFF2-40B4-BE49-F238E27FC236}">
                      <a16:creationId xmlns:a16="http://schemas.microsoft.com/office/drawing/2014/main" id="{E30FC47C-8E94-592E-3E5B-BC9DA68A73E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35379" y="4714386"/>
                  <a:ext cx="167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952" name="Freihand 38951">
                  <a:extLst>
                    <a:ext uri="{FF2B5EF4-FFF2-40B4-BE49-F238E27FC236}">
                      <a16:creationId xmlns:a16="http://schemas.microsoft.com/office/drawing/2014/main" id="{3C95752D-1710-1CFA-E970-078EA044CA97}"/>
                    </a:ext>
                  </a:extLst>
                </p14:cNvPr>
                <p14:cNvContentPartPr/>
                <p14:nvPr/>
              </p14:nvContentPartPr>
              <p14:xfrm>
                <a:off x="6723059" y="5316666"/>
                <a:ext cx="178200" cy="298080"/>
              </p14:xfrm>
            </p:contentPart>
          </mc:Choice>
          <mc:Fallback>
            <p:pic>
              <p:nvPicPr>
                <p:cNvPr id="38952" name="Freihand 38951">
                  <a:extLst>
                    <a:ext uri="{FF2B5EF4-FFF2-40B4-BE49-F238E27FC236}">
                      <a16:creationId xmlns:a16="http://schemas.microsoft.com/office/drawing/2014/main" id="{3C95752D-1710-1CFA-E970-078EA044CA9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14059" y="5307666"/>
                  <a:ext cx="195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8953" name="Freihand 38952">
                  <a:extLst>
                    <a:ext uri="{FF2B5EF4-FFF2-40B4-BE49-F238E27FC236}">
                      <a16:creationId xmlns:a16="http://schemas.microsoft.com/office/drawing/2014/main" id="{DF3496DE-687E-7308-1E2E-8A9AFC09830F}"/>
                    </a:ext>
                  </a:extLst>
                </p14:cNvPr>
                <p14:cNvContentPartPr/>
                <p14:nvPr/>
              </p14:nvContentPartPr>
              <p14:xfrm>
                <a:off x="6811619" y="5209746"/>
                <a:ext cx="104040" cy="115560"/>
              </p14:xfrm>
            </p:contentPart>
          </mc:Choice>
          <mc:Fallback>
            <p:pic>
              <p:nvPicPr>
                <p:cNvPr id="38953" name="Freihand 38952">
                  <a:extLst>
                    <a:ext uri="{FF2B5EF4-FFF2-40B4-BE49-F238E27FC236}">
                      <a16:creationId xmlns:a16="http://schemas.microsoft.com/office/drawing/2014/main" id="{DF3496DE-687E-7308-1E2E-8A9AFC0983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02979" y="5201106"/>
                  <a:ext cx="121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8954" name="Freihand 38953">
                  <a:extLst>
                    <a:ext uri="{FF2B5EF4-FFF2-40B4-BE49-F238E27FC236}">
                      <a16:creationId xmlns:a16="http://schemas.microsoft.com/office/drawing/2014/main" id="{955D1245-7A4A-1B1D-88E6-0C010AAED77E}"/>
                    </a:ext>
                  </a:extLst>
                </p14:cNvPr>
                <p14:cNvContentPartPr/>
                <p14:nvPr/>
              </p14:nvContentPartPr>
              <p14:xfrm>
                <a:off x="6948059" y="5148906"/>
                <a:ext cx="49680" cy="116640"/>
              </p14:xfrm>
            </p:contentPart>
          </mc:Choice>
          <mc:Fallback>
            <p:pic>
              <p:nvPicPr>
                <p:cNvPr id="38954" name="Freihand 38953">
                  <a:extLst>
                    <a:ext uri="{FF2B5EF4-FFF2-40B4-BE49-F238E27FC236}">
                      <a16:creationId xmlns:a16="http://schemas.microsoft.com/office/drawing/2014/main" id="{955D1245-7A4A-1B1D-88E6-0C010AAED7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39419" y="5139906"/>
                  <a:ext cx="67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id="{C697E5E2-AB6F-6ABB-264E-6443443C38BF}"/>
                    </a:ext>
                  </a:extLst>
                </p14:cNvPr>
                <p14:cNvContentPartPr/>
                <p14:nvPr/>
              </p14:nvContentPartPr>
              <p14:xfrm>
                <a:off x="7038059" y="4954506"/>
                <a:ext cx="170640" cy="176760"/>
              </p14:xfrm>
            </p:contentPart>
          </mc:Choice>
          <mc:Fallback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C697E5E2-AB6F-6ABB-264E-6443443C38B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29419" y="4945866"/>
                  <a:ext cx="188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id="{4D176FD5-6AA8-A55A-6EC7-FC0B8A23B09E}"/>
                    </a:ext>
                  </a:extLst>
                </p14:cNvPr>
                <p14:cNvContentPartPr/>
                <p14:nvPr/>
              </p14:nvContentPartPr>
              <p14:xfrm>
                <a:off x="6685979" y="4914186"/>
                <a:ext cx="727560" cy="697680"/>
              </p14:xfrm>
            </p:contentPart>
          </mc:Choice>
          <mc:Fallback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4D176FD5-6AA8-A55A-6EC7-FC0B8A23B0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76979" y="4905186"/>
                  <a:ext cx="7452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3BDB0FB-1DEA-EC74-F7BE-35C49256461F}"/>
                    </a:ext>
                  </a:extLst>
                </p14:cNvPr>
                <p14:cNvContentPartPr/>
                <p14:nvPr/>
              </p14:nvContentPartPr>
              <p14:xfrm>
                <a:off x="337379" y="4774506"/>
                <a:ext cx="201600" cy="432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3BDB0FB-1DEA-EC74-F7BE-35C4925646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8379" y="4765866"/>
                  <a:ext cx="219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70508A5-151D-829C-BFB9-80DCE1878EAA}"/>
                    </a:ext>
                  </a:extLst>
                </p14:cNvPr>
                <p14:cNvContentPartPr/>
                <p14:nvPr/>
              </p14:nvContentPartPr>
              <p14:xfrm>
                <a:off x="366539" y="5082666"/>
                <a:ext cx="240480" cy="244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70508A5-151D-829C-BFB9-80DCE1878E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7899" y="5073666"/>
                  <a:ext cx="258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0F5AAAD-87A1-D654-AC2F-1564C344C1BE}"/>
                    </a:ext>
                  </a:extLst>
                </p14:cNvPr>
                <p14:cNvContentPartPr/>
                <p14:nvPr/>
              </p14:nvContentPartPr>
              <p14:xfrm>
                <a:off x="163859" y="4301466"/>
                <a:ext cx="165240" cy="235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0F5AAAD-87A1-D654-AC2F-1564C344C1B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5219" y="4292826"/>
                  <a:ext cx="182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4A1BAA6-6284-F393-52D4-64D8D3DFDFF7}"/>
                    </a:ext>
                  </a:extLst>
                </p14:cNvPr>
                <p14:cNvContentPartPr/>
                <p14:nvPr/>
              </p14:nvContentPartPr>
              <p14:xfrm>
                <a:off x="99059" y="4230546"/>
                <a:ext cx="268200" cy="344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4A1BAA6-6284-F393-52D4-64D8D3DFDFF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059" y="4221906"/>
                  <a:ext cx="2858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3B935FB-76CB-744C-F336-C1FB8FDC828A}"/>
                    </a:ext>
                  </a:extLst>
                </p14:cNvPr>
                <p14:cNvContentPartPr/>
                <p14:nvPr/>
              </p14:nvContentPartPr>
              <p14:xfrm>
                <a:off x="373019" y="4147386"/>
                <a:ext cx="143640" cy="235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3B935FB-76CB-744C-F336-C1FB8FDC82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4379" y="4138386"/>
                  <a:ext cx="161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1A65CF7-E708-811B-225A-B46DCE35C8F7}"/>
                    </a:ext>
                  </a:extLst>
                </p14:cNvPr>
                <p14:cNvContentPartPr/>
                <p14:nvPr/>
              </p14:nvContentPartPr>
              <p14:xfrm>
                <a:off x="535379" y="4118946"/>
                <a:ext cx="216360" cy="117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1A65CF7-E708-811B-225A-B46DCE35C8F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6739" y="4110306"/>
                  <a:ext cx="234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25D3A8-14A4-1338-37FD-54E5279002E4}"/>
                    </a:ext>
                  </a:extLst>
                </p14:cNvPr>
                <p14:cNvContentPartPr/>
                <p14:nvPr/>
              </p14:nvContentPartPr>
              <p14:xfrm>
                <a:off x="668939" y="3873786"/>
                <a:ext cx="291240" cy="213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25D3A8-14A4-1338-37FD-54E5279002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9939" y="3864786"/>
                  <a:ext cx="308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6A3BD51-73A5-BD28-1E18-7488630A43E7}"/>
                    </a:ext>
                  </a:extLst>
                </p14:cNvPr>
                <p14:cNvContentPartPr/>
                <p14:nvPr/>
              </p14:nvContentPartPr>
              <p14:xfrm>
                <a:off x="836699" y="3743466"/>
                <a:ext cx="408240" cy="342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6A3BD51-73A5-BD28-1E18-7488630A43E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8059" y="3734466"/>
                  <a:ext cx="4258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270418D-84A6-C480-2076-824FE1B0556A}"/>
                    </a:ext>
                  </a:extLst>
                </p14:cNvPr>
                <p14:cNvContentPartPr/>
                <p14:nvPr/>
              </p14:nvContentPartPr>
              <p14:xfrm>
                <a:off x="708179" y="3753906"/>
                <a:ext cx="47160" cy="3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270418D-84A6-C480-2076-824FE1B0556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9179" y="3744906"/>
                  <a:ext cx="64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9E1DC26-131E-F9B0-4CC4-B264B2B410C7}"/>
                    </a:ext>
                  </a:extLst>
                </p14:cNvPr>
                <p14:cNvContentPartPr/>
                <p14:nvPr/>
              </p14:nvContentPartPr>
              <p14:xfrm>
                <a:off x="257459" y="4033986"/>
                <a:ext cx="1104840" cy="720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9E1DC26-131E-F9B0-4CC4-B264B2B410C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8819" y="4025346"/>
                  <a:ext cx="112248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C9E7D7F-DDAF-4C3F-E702-44FE67A3957C}"/>
                    </a:ext>
                  </a:extLst>
                </p14:cNvPr>
                <p14:cNvContentPartPr/>
                <p14:nvPr/>
              </p14:nvContentPartPr>
              <p14:xfrm>
                <a:off x="978899" y="4156386"/>
                <a:ext cx="249480" cy="168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C9E7D7F-DDAF-4C3F-E702-44FE67A3957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0259" y="4147746"/>
                  <a:ext cx="267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8958" name="Freihand 38957">
                  <a:extLst>
                    <a:ext uri="{FF2B5EF4-FFF2-40B4-BE49-F238E27FC236}">
                      <a16:creationId xmlns:a16="http://schemas.microsoft.com/office/drawing/2014/main" id="{04B94840-5ECB-09D8-502E-A30CD1566FF9}"/>
                    </a:ext>
                  </a:extLst>
                </p14:cNvPr>
                <p14:cNvContentPartPr/>
                <p14:nvPr/>
              </p14:nvContentPartPr>
              <p14:xfrm>
                <a:off x="282659" y="4089786"/>
                <a:ext cx="928080" cy="721440"/>
              </p14:xfrm>
            </p:contentPart>
          </mc:Choice>
          <mc:Fallback>
            <p:pic>
              <p:nvPicPr>
                <p:cNvPr id="38958" name="Freihand 38957">
                  <a:extLst>
                    <a:ext uri="{FF2B5EF4-FFF2-40B4-BE49-F238E27FC236}">
                      <a16:creationId xmlns:a16="http://schemas.microsoft.com/office/drawing/2014/main" id="{04B94840-5ECB-09D8-502E-A30CD1566FF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3659" y="4081146"/>
                  <a:ext cx="94572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8960" name="Freihand 38959">
                  <a:extLst>
                    <a:ext uri="{FF2B5EF4-FFF2-40B4-BE49-F238E27FC236}">
                      <a16:creationId xmlns:a16="http://schemas.microsoft.com/office/drawing/2014/main" id="{1D7581DC-EEEC-EC40-FA2C-C053A3C90E55}"/>
                    </a:ext>
                  </a:extLst>
                </p14:cNvPr>
                <p14:cNvContentPartPr/>
                <p14:nvPr/>
              </p14:nvContentPartPr>
              <p14:xfrm>
                <a:off x="6012419" y="2144706"/>
                <a:ext cx="1248120" cy="753120"/>
              </p14:xfrm>
            </p:contentPart>
          </mc:Choice>
          <mc:Fallback>
            <p:pic>
              <p:nvPicPr>
                <p:cNvPr id="38960" name="Freihand 38959">
                  <a:extLst>
                    <a:ext uri="{FF2B5EF4-FFF2-40B4-BE49-F238E27FC236}">
                      <a16:creationId xmlns:a16="http://schemas.microsoft.com/office/drawing/2014/main" id="{1D7581DC-EEEC-EC40-FA2C-C053A3C90E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03419" y="2136066"/>
                  <a:ext cx="1265760" cy="77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64" name="Gruppieren 38963">
            <a:extLst>
              <a:ext uri="{FF2B5EF4-FFF2-40B4-BE49-F238E27FC236}">
                <a16:creationId xmlns:a16="http://schemas.microsoft.com/office/drawing/2014/main" id="{00D35F55-8D2B-FE45-FF22-6F3973B3F237}"/>
              </a:ext>
            </a:extLst>
          </p:cNvPr>
          <p:cNvGrpSpPr/>
          <p:nvPr/>
        </p:nvGrpSpPr>
        <p:grpSpPr>
          <a:xfrm>
            <a:off x="2082659" y="1143546"/>
            <a:ext cx="545760" cy="608400"/>
            <a:chOff x="2082659" y="1143546"/>
            <a:chExt cx="54576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8962" name="Freihand 38961">
                  <a:extLst>
                    <a:ext uri="{FF2B5EF4-FFF2-40B4-BE49-F238E27FC236}">
                      <a16:creationId xmlns:a16="http://schemas.microsoft.com/office/drawing/2014/main" id="{BF44D0CB-DD3A-3ACE-75F3-5E05D4033F7B}"/>
                    </a:ext>
                  </a:extLst>
                </p14:cNvPr>
                <p14:cNvContentPartPr/>
                <p14:nvPr/>
              </p14:nvContentPartPr>
              <p14:xfrm>
                <a:off x="2082659" y="1204386"/>
                <a:ext cx="161640" cy="547560"/>
              </p14:xfrm>
            </p:contentPart>
          </mc:Choice>
          <mc:Fallback>
            <p:pic>
              <p:nvPicPr>
                <p:cNvPr id="38962" name="Freihand 38961">
                  <a:extLst>
                    <a:ext uri="{FF2B5EF4-FFF2-40B4-BE49-F238E27FC236}">
                      <a16:creationId xmlns:a16="http://schemas.microsoft.com/office/drawing/2014/main" id="{BF44D0CB-DD3A-3ACE-75F3-5E05D4033F7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74019" y="1195746"/>
                  <a:ext cx="1792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8963" name="Freihand 38962">
                  <a:extLst>
                    <a:ext uri="{FF2B5EF4-FFF2-40B4-BE49-F238E27FC236}">
                      <a16:creationId xmlns:a16="http://schemas.microsoft.com/office/drawing/2014/main" id="{89D4A802-1AAB-7D51-4453-F8E6A214F097}"/>
                    </a:ext>
                  </a:extLst>
                </p14:cNvPr>
                <p14:cNvContentPartPr/>
                <p14:nvPr/>
              </p14:nvContentPartPr>
              <p14:xfrm>
                <a:off x="2309099" y="1143546"/>
                <a:ext cx="319320" cy="492120"/>
              </p14:xfrm>
            </p:contentPart>
          </mc:Choice>
          <mc:Fallback>
            <p:pic>
              <p:nvPicPr>
                <p:cNvPr id="38963" name="Freihand 38962">
                  <a:extLst>
                    <a:ext uri="{FF2B5EF4-FFF2-40B4-BE49-F238E27FC236}">
                      <a16:creationId xmlns:a16="http://schemas.microsoft.com/office/drawing/2014/main" id="{89D4A802-1AAB-7D51-4453-F8E6A214F0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00099" y="1134546"/>
                  <a:ext cx="336960" cy="50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8965" name="Freihand 38964">
                <a:extLst>
                  <a:ext uri="{FF2B5EF4-FFF2-40B4-BE49-F238E27FC236}">
                    <a16:creationId xmlns:a16="http://schemas.microsoft.com/office/drawing/2014/main" id="{4C2380C0-F7F5-3A89-B738-E7FD4B6F0012}"/>
                  </a:ext>
                </a:extLst>
              </p14:cNvPr>
              <p14:cNvContentPartPr/>
              <p14:nvPr/>
            </p14:nvContentPartPr>
            <p14:xfrm>
              <a:off x="1401899" y="3491106"/>
              <a:ext cx="440640" cy="435240"/>
            </p14:xfrm>
          </p:contentPart>
        </mc:Choice>
        <mc:Fallback>
          <p:pic>
            <p:nvPicPr>
              <p:cNvPr id="38965" name="Freihand 38964">
                <a:extLst>
                  <a:ext uri="{FF2B5EF4-FFF2-40B4-BE49-F238E27FC236}">
                    <a16:creationId xmlns:a16="http://schemas.microsoft.com/office/drawing/2014/main" id="{4C2380C0-F7F5-3A89-B738-E7FD4B6F001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392899" y="3482106"/>
                <a:ext cx="45828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>
                <a:solidFill>
                  <a:srgbClr val="000000"/>
                </a:solidFill>
              </a:rPr>
              <a:t>National accounts provide information to analyse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>
                <a:solidFill>
                  <a:srgbClr val="000000"/>
                </a:solidFill>
              </a:rPr>
              <a:t>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Information, Forecast, international 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Since 1995 NAS is standardized in the EU (</a:t>
            </a:r>
            <a:r>
              <a:rPr lang="en-US" altLang="de-DE" sz="254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>
                <a:solidFill>
                  <a:srgbClr val="000000"/>
                </a:solidFill>
              </a:rPr>
              <a:t>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C57F5F3-B8A9-20D1-0736-411FC5326E93}"/>
                  </a:ext>
                </a:extLst>
              </p14:cNvPr>
              <p14:cNvContentPartPr/>
              <p14:nvPr/>
            </p14:nvContentPartPr>
            <p14:xfrm>
              <a:off x="2675219" y="594731"/>
              <a:ext cx="5966640" cy="220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C57F5F3-B8A9-20D1-0736-411FC5326E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6579" y="586091"/>
                <a:ext cx="598428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2E5F99-442A-ED84-395E-D419594467D4}"/>
              </a:ext>
            </a:extLst>
          </p:cNvPr>
          <p:cNvGrpSpPr/>
          <p:nvPr/>
        </p:nvGrpSpPr>
        <p:grpSpPr>
          <a:xfrm>
            <a:off x="2934419" y="783731"/>
            <a:ext cx="4070520" cy="34920"/>
            <a:chOff x="2934419" y="783731"/>
            <a:chExt cx="4070520" cy="3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FE44F1E-6F45-CB59-6E36-C6AEF7582B73}"/>
                    </a:ext>
                  </a:extLst>
                </p14:cNvPr>
                <p14:cNvContentPartPr/>
                <p14:nvPr/>
              </p14:nvContentPartPr>
              <p14:xfrm>
                <a:off x="2934419" y="799211"/>
                <a:ext cx="206280" cy="12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FE44F1E-6F45-CB59-6E36-C6AEF7582B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5779" y="790211"/>
                  <a:ext cx="223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9BBED7D-D553-317A-0C29-16A4CEFD94F6}"/>
                    </a:ext>
                  </a:extLst>
                </p14:cNvPr>
                <p14:cNvContentPartPr/>
                <p14:nvPr/>
              </p14:nvContentPartPr>
              <p14:xfrm>
                <a:off x="3346979" y="783731"/>
                <a:ext cx="3657960" cy="34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9BBED7D-D553-317A-0C29-16A4CEFD94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38339" y="775091"/>
                  <a:ext cx="36756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B4A8F34-8B9C-8182-EF4C-B9B4B791B95C}"/>
                  </a:ext>
                </a:extLst>
              </p14:cNvPr>
              <p14:cNvContentPartPr/>
              <p14:nvPr/>
            </p14:nvContentPartPr>
            <p14:xfrm>
              <a:off x="1043339" y="3783611"/>
              <a:ext cx="1908360" cy="72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B4A8F34-8B9C-8182-EF4C-B9B4B791B9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4699" y="3774971"/>
                <a:ext cx="1926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642A0EA-00DC-79C2-45C5-C2F4E53FACEF}"/>
                  </a:ext>
                </a:extLst>
              </p14:cNvPr>
              <p14:cNvContentPartPr/>
              <p14:nvPr/>
            </p14:nvContentPartPr>
            <p14:xfrm>
              <a:off x="2624459" y="3109331"/>
              <a:ext cx="1607760" cy="837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642A0EA-00DC-79C2-45C5-C2F4E53FAC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5819" y="3100691"/>
                <a:ext cx="162540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5750EC1-BA58-70AB-0C48-3F85177295B4}"/>
                  </a:ext>
                </a:extLst>
              </p14:cNvPr>
              <p14:cNvContentPartPr/>
              <p14:nvPr/>
            </p14:nvContentPartPr>
            <p14:xfrm>
              <a:off x="4100099" y="3643211"/>
              <a:ext cx="3645720" cy="141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5750EC1-BA58-70AB-0C48-3F85177295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1459" y="3634571"/>
                <a:ext cx="3663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FDCDDCC-A23D-7B31-CA5E-7AA8432D89AF}"/>
                  </a:ext>
                </a:extLst>
              </p14:cNvPr>
              <p14:cNvContentPartPr/>
              <p14:nvPr/>
            </p14:nvContentPartPr>
            <p14:xfrm>
              <a:off x="1134059" y="4446731"/>
              <a:ext cx="5383080" cy="1490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FDCDDCC-A23D-7B31-CA5E-7AA8432D89A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5059" y="4437731"/>
                <a:ext cx="54007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4299BDC-7289-3D1B-90A4-55A2029E89F6}"/>
              </a:ext>
            </a:extLst>
          </p:cNvPr>
          <p:cNvGrpSpPr/>
          <p:nvPr/>
        </p:nvGrpSpPr>
        <p:grpSpPr>
          <a:xfrm>
            <a:off x="3729299" y="3070451"/>
            <a:ext cx="4038480" cy="1539000"/>
            <a:chOff x="3729299" y="3070451"/>
            <a:chExt cx="4038480" cy="15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82446D-0A37-1009-7EF5-10823299CE40}"/>
                    </a:ext>
                  </a:extLst>
                </p14:cNvPr>
                <p14:cNvContentPartPr/>
                <p14:nvPr/>
              </p14:nvContentPartPr>
              <p14:xfrm>
                <a:off x="3729299" y="3070451"/>
                <a:ext cx="3031200" cy="894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82446D-0A37-1009-7EF5-10823299CE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20659" y="3061451"/>
                  <a:ext cx="304884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3AB936-D02F-543C-3A16-4F76457746DD}"/>
                    </a:ext>
                  </a:extLst>
                </p14:cNvPr>
                <p14:cNvContentPartPr/>
                <p14:nvPr/>
              </p14:nvContentPartPr>
              <p14:xfrm>
                <a:off x="6687779" y="3233891"/>
                <a:ext cx="915480" cy="130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3AB936-D02F-543C-3A16-4F76457746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78779" y="3224891"/>
                  <a:ext cx="933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323EB9C-CEDA-AD15-A86E-A507DE46D2E0}"/>
                    </a:ext>
                  </a:extLst>
                </p14:cNvPr>
                <p14:cNvContentPartPr/>
                <p14:nvPr/>
              </p14:nvContentPartPr>
              <p14:xfrm>
                <a:off x="6299699" y="3214811"/>
                <a:ext cx="1468080" cy="756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323EB9C-CEDA-AD15-A86E-A507DE46D2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91059" y="3205811"/>
                  <a:ext cx="148572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546D198-3CF7-D3F4-5A79-58CDE50E9A47}"/>
                    </a:ext>
                  </a:extLst>
                </p14:cNvPr>
                <p14:cNvContentPartPr/>
                <p14:nvPr/>
              </p14:nvContentPartPr>
              <p14:xfrm>
                <a:off x="5903699" y="3980891"/>
                <a:ext cx="826560" cy="628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546D198-3CF7-D3F4-5A79-58CDE50E9A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94699" y="3972251"/>
                  <a:ext cx="844200" cy="64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D7B4FA7-37FD-6733-29A5-8FBD531D2B30}"/>
                  </a:ext>
                </a:extLst>
              </p14:cNvPr>
              <p14:cNvContentPartPr/>
              <p14:nvPr/>
            </p14:nvContentPartPr>
            <p14:xfrm>
              <a:off x="4794179" y="1195931"/>
              <a:ext cx="1929240" cy="975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D7B4FA7-37FD-6733-29A5-8FBD531D2B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5179" y="1186931"/>
                <a:ext cx="1946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D5C2A9E-7839-D683-B0C4-D420B6F73B2A}"/>
                  </a:ext>
                </a:extLst>
              </p14:cNvPr>
              <p14:cNvContentPartPr/>
              <p14:nvPr/>
            </p14:nvContentPartPr>
            <p14:xfrm>
              <a:off x="4736219" y="1199891"/>
              <a:ext cx="2164680" cy="1407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D5C2A9E-7839-D683-B0C4-D420B6F73B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7579" y="1191251"/>
                <a:ext cx="2182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FDB03C9-6952-510F-3018-B3D64BD0D395}"/>
                  </a:ext>
                </a:extLst>
              </p14:cNvPr>
              <p14:cNvContentPartPr/>
              <p14:nvPr/>
            </p14:nvContentPartPr>
            <p14:xfrm>
              <a:off x="4486739" y="1500491"/>
              <a:ext cx="1650600" cy="626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FDB03C9-6952-510F-3018-B3D64BD0D3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7739" y="1491851"/>
                <a:ext cx="1668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3A23016-ED9B-5551-A46C-0875E1FF77EF}"/>
                  </a:ext>
                </a:extLst>
              </p14:cNvPr>
              <p14:cNvContentPartPr/>
              <p14:nvPr/>
            </p14:nvContentPartPr>
            <p14:xfrm>
              <a:off x="595499" y="1782731"/>
              <a:ext cx="1627920" cy="1321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3A23016-ED9B-5551-A46C-0875E1FF77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859" y="1773731"/>
                <a:ext cx="1645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4D445156-2130-721E-8CBA-443586050A2E}"/>
                  </a:ext>
                </a:extLst>
              </p14:cNvPr>
              <p14:cNvContentPartPr/>
              <p14:nvPr/>
            </p14:nvContentPartPr>
            <p14:xfrm>
              <a:off x="5214659" y="1542971"/>
              <a:ext cx="1405080" cy="3877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4D445156-2130-721E-8CBA-443586050A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5659" y="1534331"/>
                <a:ext cx="1422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AC5B25B-BCD5-55D9-2128-65133183945E}"/>
                  </a:ext>
                </a:extLst>
              </p14:cNvPr>
              <p14:cNvContentPartPr/>
              <p14:nvPr/>
            </p14:nvContentPartPr>
            <p14:xfrm>
              <a:off x="5586899" y="1600571"/>
              <a:ext cx="1550520" cy="14176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AC5B25B-BCD5-55D9-2128-6513318394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8259" y="1591931"/>
                <a:ext cx="156816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B8725C8-6542-0C92-8501-B9CF86E1C1A3}"/>
                  </a:ext>
                </a:extLst>
              </p14:cNvPr>
              <p14:cNvContentPartPr/>
              <p14:nvPr/>
            </p14:nvContentPartPr>
            <p14:xfrm>
              <a:off x="3217019" y="3408131"/>
              <a:ext cx="938880" cy="486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B8725C8-6542-0C92-8501-B9CF86E1C1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08379" y="3399131"/>
                <a:ext cx="956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6C533F64-F1E6-3A66-441B-4B75913DAA2C}"/>
                  </a:ext>
                </a:extLst>
              </p14:cNvPr>
              <p14:cNvContentPartPr/>
              <p14:nvPr/>
            </p14:nvContentPartPr>
            <p14:xfrm>
              <a:off x="2452019" y="-120589"/>
              <a:ext cx="1292040" cy="6091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6C533F64-F1E6-3A66-441B-4B75913DAA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3019" y="-129229"/>
                <a:ext cx="1309680" cy="62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2C627A5-D831-6782-4E3D-44715B143E61}"/>
              </a:ext>
            </a:extLst>
          </p:cNvPr>
          <p:cNvGrpSpPr/>
          <p:nvPr/>
        </p:nvGrpSpPr>
        <p:grpSpPr>
          <a:xfrm>
            <a:off x="2521859" y="-47616"/>
            <a:ext cx="1158120" cy="489240"/>
            <a:chOff x="2521859" y="-47616"/>
            <a:chExt cx="1158120" cy="48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7187C49-362A-9084-AA78-6391369B67AB}"/>
                    </a:ext>
                  </a:extLst>
                </p14:cNvPr>
                <p14:cNvContentPartPr/>
                <p14:nvPr/>
              </p14:nvContentPartPr>
              <p14:xfrm>
                <a:off x="2664779" y="95051"/>
                <a:ext cx="162720" cy="244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7187C49-362A-9084-AA78-6391369B67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55779" y="86051"/>
                  <a:ext cx="180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40CC6C-54E0-B4B1-51E1-0C92C3A3D2C9}"/>
                    </a:ext>
                  </a:extLst>
                </p14:cNvPr>
                <p14:cNvContentPartPr/>
                <p14:nvPr/>
              </p14:nvContentPartPr>
              <p14:xfrm>
                <a:off x="2988419" y="126371"/>
                <a:ext cx="38880" cy="155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40CC6C-54E0-B4B1-51E1-0C92C3A3D2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79779" y="117371"/>
                  <a:ext cx="56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DD67169-CB89-8F55-92C4-FBAD3E01B314}"/>
                    </a:ext>
                  </a:extLst>
                </p14:cNvPr>
                <p14:cNvContentPartPr/>
                <p14:nvPr/>
              </p14:nvContentPartPr>
              <p14:xfrm>
                <a:off x="2896979" y="93971"/>
                <a:ext cx="213120" cy="196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DD67169-CB89-8F55-92C4-FBAD3E01B3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87979" y="84971"/>
                  <a:ext cx="230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4765921-0825-2EBF-FAC7-B39200A69302}"/>
                    </a:ext>
                  </a:extLst>
                </p14:cNvPr>
                <p14:cNvContentPartPr/>
                <p14:nvPr/>
              </p14:nvContentPartPr>
              <p14:xfrm>
                <a:off x="3287579" y="101531"/>
                <a:ext cx="23760" cy="159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4765921-0825-2EBF-FAC7-B39200A693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78579" y="92891"/>
                  <a:ext cx="41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51F04CA-AE44-9F00-78B9-A5C7F24D5D0E}"/>
                    </a:ext>
                  </a:extLst>
                </p14:cNvPr>
                <p14:cNvContentPartPr/>
                <p14:nvPr/>
              </p14:nvContentPartPr>
              <p14:xfrm>
                <a:off x="3237179" y="33131"/>
                <a:ext cx="237960" cy="107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51F04CA-AE44-9F00-78B9-A5C7F24D5D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28179" y="24131"/>
                  <a:ext cx="25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7D271F6-2344-8928-97E9-A045A4BC75FB}"/>
                    </a:ext>
                  </a:extLst>
                </p14:cNvPr>
                <p14:cNvContentPartPr/>
                <p14:nvPr/>
              </p14:nvContentPartPr>
              <p14:xfrm>
                <a:off x="3024059" y="-23496"/>
                <a:ext cx="34920" cy="3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7D271F6-2344-8928-97E9-A045A4BC75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15419" y="-32136"/>
                  <a:ext cx="5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1882D9E-033C-6A9A-8877-3C6487FA3BC5}"/>
                    </a:ext>
                  </a:extLst>
                </p14:cNvPr>
                <p14:cNvContentPartPr/>
                <p14:nvPr/>
              </p14:nvContentPartPr>
              <p14:xfrm>
                <a:off x="2521859" y="-47616"/>
                <a:ext cx="1158120" cy="489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1882D9E-033C-6A9A-8877-3C6487FA3B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13219" y="-56256"/>
                  <a:ext cx="1175760" cy="50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E23C7AE-2323-66CE-0B43-437C75F492D6}"/>
                  </a:ext>
                </a:extLst>
              </p14:cNvPr>
              <p14:cNvContentPartPr/>
              <p14:nvPr/>
            </p14:nvContentPartPr>
            <p14:xfrm>
              <a:off x="5578979" y="1763904"/>
              <a:ext cx="1374120" cy="12524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E23C7AE-2323-66CE-0B43-437C75F492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69979" y="1754904"/>
                <a:ext cx="1391760" cy="12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ED47CAFD-DD1D-F062-9A4F-152CEE1D858C}"/>
              </a:ext>
            </a:extLst>
          </p:cNvPr>
          <p:cNvGrpSpPr/>
          <p:nvPr/>
        </p:nvGrpSpPr>
        <p:grpSpPr>
          <a:xfrm>
            <a:off x="351419" y="564131"/>
            <a:ext cx="11625120" cy="4878000"/>
            <a:chOff x="351419" y="564131"/>
            <a:chExt cx="11625120" cy="48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A9645AF-F314-2743-E70C-2C129A81D7F2}"/>
                    </a:ext>
                  </a:extLst>
                </p14:cNvPr>
                <p14:cNvContentPartPr/>
                <p14:nvPr/>
              </p14:nvContentPartPr>
              <p14:xfrm>
                <a:off x="1768379" y="726491"/>
                <a:ext cx="3648600" cy="90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A9645AF-F314-2743-E70C-2C129A81D7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9739" y="717851"/>
                  <a:ext cx="3666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F04682-E7F5-1842-A454-01DDDA8A313C}"/>
                    </a:ext>
                  </a:extLst>
                </p14:cNvPr>
                <p14:cNvContentPartPr/>
                <p14:nvPr/>
              </p14:nvContentPartPr>
              <p14:xfrm>
                <a:off x="6798659" y="749171"/>
                <a:ext cx="2128680" cy="60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F04682-E7F5-1842-A454-01DDDA8A31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90019" y="740171"/>
                  <a:ext cx="2146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2259F7C-585A-5D0D-1751-9BE9A72AF385}"/>
                    </a:ext>
                  </a:extLst>
                </p14:cNvPr>
                <p14:cNvContentPartPr/>
                <p14:nvPr/>
              </p14:nvContentPartPr>
              <p14:xfrm>
                <a:off x="9546899" y="1018451"/>
                <a:ext cx="97920" cy="1458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2259F7C-585A-5D0D-1751-9BE9A72AF38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38259" y="1009811"/>
                  <a:ext cx="115560" cy="14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1BBB4F5-3D3D-75D0-8B35-B0424714E772}"/>
                    </a:ext>
                  </a:extLst>
                </p14:cNvPr>
                <p14:cNvContentPartPr/>
                <p14:nvPr/>
              </p14:nvContentPartPr>
              <p14:xfrm>
                <a:off x="9342779" y="2245331"/>
                <a:ext cx="1857240" cy="155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1BBB4F5-3D3D-75D0-8B35-B0424714E7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33779" y="2236691"/>
                  <a:ext cx="1874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F32C8BF-0CAA-C044-67F0-3EFF27496CC6}"/>
                    </a:ext>
                  </a:extLst>
                </p14:cNvPr>
                <p14:cNvContentPartPr/>
                <p14:nvPr/>
              </p14:nvContentPartPr>
              <p14:xfrm>
                <a:off x="11219459" y="2117891"/>
                <a:ext cx="309600" cy="221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F32C8BF-0CAA-C044-67F0-3EFF27496C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10819" y="2108891"/>
                  <a:ext cx="327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D3AC8A5-81A7-C124-FADF-042729E42904}"/>
                    </a:ext>
                  </a:extLst>
                </p14:cNvPr>
                <p14:cNvContentPartPr/>
                <p14:nvPr/>
              </p14:nvContentPartPr>
              <p14:xfrm>
                <a:off x="9348179" y="697331"/>
                <a:ext cx="406800" cy="39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D3AC8A5-81A7-C124-FADF-042729E429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39179" y="688691"/>
                  <a:ext cx="4244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A353632-E257-2978-97F0-260B95CE40CD}"/>
                    </a:ext>
                  </a:extLst>
                </p14:cNvPr>
                <p14:cNvContentPartPr/>
                <p14:nvPr/>
              </p14:nvContentPartPr>
              <p14:xfrm>
                <a:off x="9956939" y="834491"/>
                <a:ext cx="1116360" cy="904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A353632-E257-2978-97F0-260B95CE40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48299" y="825491"/>
                  <a:ext cx="113400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790BC5-061A-B2A3-4068-5E248D3F1852}"/>
                    </a:ext>
                  </a:extLst>
                </p14:cNvPr>
                <p14:cNvContentPartPr/>
                <p14:nvPr/>
              </p14:nvContentPartPr>
              <p14:xfrm>
                <a:off x="10060259" y="867611"/>
                <a:ext cx="951480" cy="826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790BC5-061A-B2A3-4068-5E248D3F18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51259" y="858611"/>
                  <a:ext cx="96912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1A911A-1B9B-F5B1-9387-9B1B13E9E53D}"/>
                    </a:ext>
                  </a:extLst>
                </p14:cNvPr>
                <p14:cNvContentPartPr/>
                <p14:nvPr/>
              </p14:nvContentPartPr>
              <p14:xfrm>
                <a:off x="9123539" y="761411"/>
                <a:ext cx="192960" cy="380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1A911A-1B9B-F5B1-9387-9B1B13E9E5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14539" y="752411"/>
                  <a:ext cx="2106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6C5F38-EC4E-9DCB-91DE-9F591B31E003}"/>
                    </a:ext>
                  </a:extLst>
                </p14:cNvPr>
                <p14:cNvContentPartPr/>
                <p14:nvPr/>
              </p14:nvContentPartPr>
              <p14:xfrm>
                <a:off x="11250419" y="2364851"/>
                <a:ext cx="201240" cy="369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6C5F38-EC4E-9DCB-91DE-9F591B31E0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41779" y="2355851"/>
                  <a:ext cx="2188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94174E-0578-970B-836D-179393106D0E}"/>
                    </a:ext>
                  </a:extLst>
                </p14:cNvPr>
                <p14:cNvContentPartPr/>
                <p14:nvPr/>
              </p14:nvContentPartPr>
              <p14:xfrm>
                <a:off x="11293259" y="2526491"/>
                <a:ext cx="144360" cy="102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94174E-0578-970B-836D-179393106D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4619" y="2517491"/>
                  <a:ext cx="162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33EACB3-7551-A4F9-BA2A-78E54C816643}"/>
                    </a:ext>
                  </a:extLst>
                </p14:cNvPr>
                <p14:cNvContentPartPr/>
                <p14:nvPr/>
              </p14:nvContentPartPr>
              <p14:xfrm>
                <a:off x="11359859" y="708491"/>
                <a:ext cx="7920" cy="123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33EACB3-7551-A4F9-BA2A-78E54C8166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51219" y="699491"/>
                  <a:ext cx="25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77AA22-1F72-62DE-8109-8B94DE280077}"/>
                    </a:ext>
                  </a:extLst>
                </p14:cNvPr>
                <p14:cNvContentPartPr/>
                <p14:nvPr/>
              </p14:nvContentPartPr>
              <p14:xfrm>
                <a:off x="11233139" y="645491"/>
                <a:ext cx="236880" cy="234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77AA22-1F72-62DE-8109-8B94DE2800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24139" y="636491"/>
                  <a:ext cx="254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1F2768-1A60-0D78-4EDF-C844E953967D}"/>
                    </a:ext>
                  </a:extLst>
                </p14:cNvPr>
                <p14:cNvContentPartPr/>
                <p14:nvPr/>
              </p14:nvContentPartPr>
              <p14:xfrm>
                <a:off x="11238899" y="564131"/>
                <a:ext cx="263160" cy="303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1F2768-1A60-0D78-4EDF-C844E953967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29899" y="555131"/>
                  <a:ext cx="280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9F28D2C-80AE-1263-CF4A-22E750F72AC7}"/>
                    </a:ext>
                  </a:extLst>
                </p14:cNvPr>
                <p14:cNvContentPartPr/>
                <p14:nvPr/>
              </p14:nvContentPartPr>
              <p14:xfrm>
                <a:off x="11333579" y="1660331"/>
                <a:ext cx="24840" cy="192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9F28D2C-80AE-1263-CF4A-22E750F72A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24939" y="1651691"/>
                  <a:ext cx="42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CAC8C4-A669-F830-031D-6B3F501AA85E}"/>
                    </a:ext>
                  </a:extLst>
                </p14:cNvPr>
                <p14:cNvContentPartPr/>
                <p14:nvPr/>
              </p14:nvContentPartPr>
              <p14:xfrm>
                <a:off x="11178419" y="1596251"/>
                <a:ext cx="262440" cy="29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CAC8C4-A669-F830-031D-6B3F501AA8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69779" y="1587251"/>
                  <a:ext cx="280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85810D-D6A2-4F18-E421-26330359D209}"/>
                    </a:ext>
                  </a:extLst>
                </p14:cNvPr>
                <p14:cNvContentPartPr/>
                <p14:nvPr/>
              </p14:nvContentPartPr>
              <p14:xfrm>
                <a:off x="9634379" y="1391771"/>
                <a:ext cx="187560" cy="17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85810D-D6A2-4F18-E421-26330359D2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5739" y="1383131"/>
                  <a:ext cx="20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D3A129-B556-505C-FDDC-3A1079149136}"/>
                    </a:ext>
                  </a:extLst>
                </p14:cNvPr>
                <p14:cNvContentPartPr/>
                <p14:nvPr/>
              </p14:nvContentPartPr>
              <p14:xfrm>
                <a:off x="10073939" y="1361531"/>
                <a:ext cx="482040" cy="26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D3A129-B556-505C-FDDC-3A10791491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64939" y="1352531"/>
                  <a:ext cx="499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015D0D0-EF7A-A621-3D39-1C5C57B8EBB4}"/>
                    </a:ext>
                  </a:extLst>
                </p14:cNvPr>
                <p14:cNvContentPartPr/>
                <p14:nvPr/>
              </p14:nvContentPartPr>
              <p14:xfrm>
                <a:off x="10512059" y="1374851"/>
                <a:ext cx="17280" cy="208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015D0D0-EF7A-A621-3D39-1C5C57B8EB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03419" y="1365851"/>
                  <a:ext cx="34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503A61-1638-5F17-4AE1-B752BC71646E}"/>
                    </a:ext>
                  </a:extLst>
                </p14:cNvPr>
                <p14:cNvContentPartPr/>
                <p14:nvPr/>
              </p14:nvContentPartPr>
              <p14:xfrm>
                <a:off x="10510259" y="2070011"/>
                <a:ext cx="18000" cy="120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503A61-1638-5F17-4AE1-B752BC7164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01619" y="2061011"/>
                  <a:ext cx="35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6FBEBD6-2069-6DD3-7FB4-37B0763C3331}"/>
                    </a:ext>
                  </a:extLst>
                </p14:cNvPr>
                <p14:cNvContentPartPr/>
                <p14:nvPr/>
              </p14:nvContentPartPr>
              <p14:xfrm>
                <a:off x="8845619" y="1542251"/>
                <a:ext cx="371160" cy="240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6FBEBD6-2069-6DD3-7FB4-37B0763C33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36979" y="1533251"/>
                  <a:ext cx="388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27836F-A15C-047F-DD91-C49AD99185BF}"/>
                    </a:ext>
                  </a:extLst>
                </p14:cNvPr>
                <p14:cNvContentPartPr/>
                <p14:nvPr/>
              </p14:nvContentPartPr>
              <p14:xfrm>
                <a:off x="9121379" y="1433891"/>
                <a:ext cx="253800" cy="188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27836F-A15C-047F-DD91-C49AD99185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12739" y="1425251"/>
                  <a:ext cx="271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9693AE6-2782-B2BB-EEDF-90C0717F87AC}"/>
                    </a:ext>
                  </a:extLst>
                </p14:cNvPr>
                <p14:cNvContentPartPr/>
                <p14:nvPr/>
              </p14:nvContentPartPr>
              <p14:xfrm>
                <a:off x="8551859" y="1846091"/>
                <a:ext cx="110520" cy="295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9693AE6-2782-B2BB-EEDF-90C0717F87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42859" y="1837451"/>
                  <a:ext cx="128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3BC1564-90F2-C228-D382-FA6445532451}"/>
                    </a:ext>
                  </a:extLst>
                </p14:cNvPr>
                <p14:cNvContentPartPr/>
                <p14:nvPr/>
              </p14:nvContentPartPr>
              <p14:xfrm>
                <a:off x="8664899" y="1624691"/>
                <a:ext cx="118080" cy="231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3BC1564-90F2-C228-D382-FA644553245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55899" y="1615691"/>
                  <a:ext cx="135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7E608FC-CD84-96C4-1110-C09C2639791D}"/>
                    </a:ext>
                  </a:extLst>
                </p14:cNvPr>
                <p14:cNvContentPartPr/>
                <p14:nvPr/>
              </p14:nvContentPartPr>
              <p14:xfrm>
                <a:off x="8571659" y="2387171"/>
                <a:ext cx="60480" cy="306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7E608FC-CD84-96C4-1110-C09C263979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63019" y="2378171"/>
                  <a:ext cx="78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ACD5F6-B6E8-C1C1-4BD6-B52CD58ED157}"/>
                    </a:ext>
                  </a:extLst>
                </p14:cNvPr>
                <p14:cNvContentPartPr/>
                <p14:nvPr/>
              </p14:nvContentPartPr>
              <p14:xfrm>
                <a:off x="8466899" y="2179811"/>
                <a:ext cx="154080" cy="221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ACD5F6-B6E8-C1C1-4BD6-B52CD58ED1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7899" y="2171171"/>
                  <a:ext cx="171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9BC6775-F7CF-1CA9-DF19-67434C7F118C}"/>
                    </a:ext>
                  </a:extLst>
                </p14:cNvPr>
                <p14:cNvContentPartPr/>
                <p14:nvPr/>
              </p14:nvContentPartPr>
              <p14:xfrm>
                <a:off x="8628539" y="2921771"/>
                <a:ext cx="68760" cy="358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9BC6775-F7CF-1CA9-DF19-67434C7F11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19899" y="2913131"/>
                  <a:ext cx="86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44CF06-4735-534C-C11D-068EA0A7734D}"/>
                    </a:ext>
                  </a:extLst>
                </p14:cNvPr>
                <p14:cNvContentPartPr/>
                <p14:nvPr/>
              </p14:nvContentPartPr>
              <p14:xfrm>
                <a:off x="8566979" y="2876411"/>
                <a:ext cx="180360" cy="149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44CF06-4735-534C-C11D-068EA0A7734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58339" y="2867771"/>
                  <a:ext cx="198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6203A02-5D53-6E29-6BD4-D3149CE2B2AB}"/>
                    </a:ext>
                  </a:extLst>
                </p14:cNvPr>
                <p14:cNvContentPartPr/>
                <p14:nvPr/>
              </p14:nvContentPartPr>
              <p14:xfrm>
                <a:off x="8826899" y="2860571"/>
                <a:ext cx="203400" cy="196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6203A02-5D53-6E29-6BD4-D3149CE2B2A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18259" y="2851571"/>
                  <a:ext cx="221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25798A9-48EA-0D36-AE7C-E96CF9C86FD6}"/>
                    </a:ext>
                  </a:extLst>
                </p14:cNvPr>
                <p14:cNvContentPartPr/>
                <p14:nvPr/>
              </p14:nvContentPartPr>
              <p14:xfrm>
                <a:off x="8983139" y="2721611"/>
                <a:ext cx="181800" cy="271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25798A9-48EA-0D36-AE7C-E96CF9C86F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74499" y="2712971"/>
                  <a:ext cx="199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588080B-154B-A36B-25C9-0276B6B306F3}"/>
                    </a:ext>
                  </a:extLst>
                </p14:cNvPr>
                <p14:cNvContentPartPr/>
                <p14:nvPr/>
              </p14:nvContentPartPr>
              <p14:xfrm>
                <a:off x="9241979" y="2807651"/>
                <a:ext cx="111240" cy="145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588080B-154B-A36B-25C9-0276B6B306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33339" y="2799011"/>
                  <a:ext cx="12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2C6DFB-EC67-1FED-FE94-BF1B6DD7B2F0}"/>
                    </a:ext>
                  </a:extLst>
                </p14:cNvPr>
                <p14:cNvContentPartPr/>
                <p14:nvPr/>
              </p14:nvContentPartPr>
              <p14:xfrm>
                <a:off x="9386699" y="2805491"/>
                <a:ext cx="140040" cy="147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2C6DFB-EC67-1FED-FE94-BF1B6DD7B2F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77699" y="2796491"/>
                  <a:ext cx="157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AC45198-CE95-5EEA-BFBB-33923ABF530A}"/>
                    </a:ext>
                  </a:extLst>
                </p14:cNvPr>
                <p14:cNvContentPartPr/>
                <p14:nvPr/>
              </p14:nvContentPartPr>
              <p14:xfrm>
                <a:off x="9744539" y="2654651"/>
                <a:ext cx="100080" cy="394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AC45198-CE95-5EEA-BFBB-33923ABF53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35899" y="2645651"/>
                  <a:ext cx="1177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39ED658-E72B-A33A-EF44-002138130072}"/>
                    </a:ext>
                  </a:extLst>
                </p14:cNvPr>
                <p14:cNvContentPartPr/>
                <p14:nvPr/>
              </p14:nvContentPartPr>
              <p14:xfrm>
                <a:off x="9861539" y="2729531"/>
                <a:ext cx="209520" cy="140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39ED658-E72B-A33A-EF44-0021381300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52899" y="2720531"/>
                  <a:ext cx="227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0C55F39-C56F-A135-C969-FAC2E55A63DC}"/>
                    </a:ext>
                  </a:extLst>
                </p14:cNvPr>
                <p14:cNvContentPartPr/>
                <p14:nvPr/>
              </p14:nvContentPartPr>
              <p14:xfrm>
                <a:off x="10306859" y="2743931"/>
                <a:ext cx="247320" cy="126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0C55F39-C56F-A135-C969-FAC2E55A63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97859" y="2735291"/>
                  <a:ext cx="26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EF6261E-9C21-9C1F-7F49-00062802146D}"/>
                    </a:ext>
                  </a:extLst>
                </p14:cNvPr>
                <p14:cNvContentPartPr/>
                <p14:nvPr/>
              </p14:nvContentPartPr>
              <p14:xfrm>
                <a:off x="10614659" y="2728451"/>
                <a:ext cx="55080" cy="115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EF6261E-9C21-9C1F-7F49-00062802146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05659" y="2719811"/>
                  <a:ext cx="72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238225C-97F7-733A-F495-9157AD6448A9}"/>
                    </a:ext>
                  </a:extLst>
                </p14:cNvPr>
                <p14:cNvContentPartPr/>
                <p14:nvPr/>
              </p14:nvContentPartPr>
              <p14:xfrm>
                <a:off x="10747139" y="2723051"/>
                <a:ext cx="117000" cy="135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238225C-97F7-733A-F495-9157AD6448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38139" y="2714051"/>
                  <a:ext cx="134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7BB1760-1F6E-5D33-F4F0-0C108C6F60D8}"/>
                    </a:ext>
                  </a:extLst>
                </p14:cNvPr>
                <p14:cNvContentPartPr/>
                <p14:nvPr/>
              </p14:nvContentPartPr>
              <p14:xfrm>
                <a:off x="10903379" y="2676251"/>
                <a:ext cx="114840" cy="192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7BB1760-1F6E-5D33-F4F0-0C108C6F60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94379" y="2667251"/>
                  <a:ext cx="13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37DA08A-A7B0-393A-9E7B-920C177F3B8E}"/>
                    </a:ext>
                  </a:extLst>
                </p14:cNvPr>
                <p14:cNvContentPartPr/>
                <p14:nvPr/>
              </p14:nvContentPartPr>
              <p14:xfrm>
                <a:off x="11040899" y="2696051"/>
                <a:ext cx="597240" cy="298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37DA08A-A7B0-393A-9E7B-920C177F3B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32259" y="2687051"/>
                  <a:ext cx="614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3D4F2F-138A-E365-BC96-FBAE1A69358A}"/>
                    </a:ext>
                  </a:extLst>
                </p14:cNvPr>
                <p14:cNvContentPartPr/>
                <p14:nvPr/>
              </p14:nvContentPartPr>
              <p14:xfrm>
                <a:off x="8692259" y="3278891"/>
                <a:ext cx="316440" cy="256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3D4F2F-138A-E365-BC96-FBAE1A69358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83619" y="3270251"/>
                  <a:ext cx="334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A8C5A31-FED4-79A9-F772-72A785EF4B37}"/>
                    </a:ext>
                  </a:extLst>
                </p14:cNvPr>
                <p14:cNvContentPartPr/>
                <p14:nvPr/>
              </p14:nvContentPartPr>
              <p14:xfrm>
                <a:off x="9276899" y="3171251"/>
                <a:ext cx="232200" cy="238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A8C5A31-FED4-79A9-F772-72A785EF4B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67899" y="3162611"/>
                  <a:ext cx="249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8E85736-F500-02A9-34F2-F9C757D4BB3D}"/>
                    </a:ext>
                  </a:extLst>
                </p14:cNvPr>
                <p14:cNvContentPartPr/>
                <p14:nvPr/>
              </p14:nvContentPartPr>
              <p14:xfrm>
                <a:off x="9635099" y="3193211"/>
                <a:ext cx="23760" cy="183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8E85736-F500-02A9-34F2-F9C757D4BB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26099" y="3184571"/>
                  <a:ext cx="4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41F996-60EE-06B9-1B1C-A93A9B3CF27C}"/>
                    </a:ext>
                  </a:extLst>
                </p14:cNvPr>
                <p14:cNvContentPartPr/>
                <p14:nvPr/>
              </p14:nvContentPartPr>
              <p14:xfrm>
                <a:off x="9539699" y="3152891"/>
                <a:ext cx="358200" cy="244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41F996-60EE-06B9-1B1C-A93A9B3CF2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31059" y="3143891"/>
                  <a:ext cx="375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02B17BE-FF84-58D5-B996-B3B3117F94AA}"/>
                    </a:ext>
                  </a:extLst>
                </p14:cNvPr>
                <p14:cNvContentPartPr/>
                <p14:nvPr/>
              </p14:nvContentPartPr>
              <p14:xfrm>
                <a:off x="9801059" y="3134891"/>
                <a:ext cx="214920" cy="121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02B17BE-FF84-58D5-B996-B3B3117F94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92419" y="3126251"/>
                  <a:ext cx="23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AC2C66-99E0-846E-45DB-6B0DEF7EDB2A}"/>
                    </a:ext>
                  </a:extLst>
                </p14:cNvPr>
                <p14:cNvContentPartPr/>
                <p14:nvPr/>
              </p14:nvContentPartPr>
              <p14:xfrm>
                <a:off x="10266179" y="3248291"/>
                <a:ext cx="94680" cy="111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AC2C66-99E0-846E-45DB-6B0DEF7EDB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57539" y="3239651"/>
                  <a:ext cx="11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BE7C6BF-138C-10DE-DA1A-1F9D61CB7E29}"/>
                    </a:ext>
                  </a:extLst>
                </p14:cNvPr>
                <p14:cNvContentPartPr/>
                <p14:nvPr/>
              </p14:nvContentPartPr>
              <p14:xfrm>
                <a:off x="10423499" y="3238931"/>
                <a:ext cx="389160" cy="129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BE7C6BF-138C-10DE-DA1A-1F9D61CB7E2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14859" y="3230291"/>
                  <a:ext cx="406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AB70B2-6E5D-2D56-BFC1-B0AFA450150F}"/>
                    </a:ext>
                  </a:extLst>
                </p14:cNvPr>
                <p14:cNvContentPartPr/>
                <p14:nvPr/>
              </p14:nvContentPartPr>
              <p14:xfrm>
                <a:off x="10908419" y="3238931"/>
                <a:ext cx="146160" cy="136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AB70B2-6E5D-2D56-BFC1-B0AFA450150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99419" y="3230291"/>
                  <a:ext cx="16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BB2654-BB2E-FC1E-8D1A-3BB13FF4F63B}"/>
                    </a:ext>
                  </a:extLst>
                </p14:cNvPr>
                <p14:cNvContentPartPr/>
                <p14:nvPr/>
              </p14:nvContentPartPr>
              <p14:xfrm>
                <a:off x="8308139" y="3588851"/>
                <a:ext cx="295560" cy="310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BB2654-BB2E-FC1E-8D1A-3BB13FF4F6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99139" y="3579851"/>
                  <a:ext cx="313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5D36831-9429-9025-CBF8-491898D066BA}"/>
                    </a:ext>
                  </a:extLst>
                </p14:cNvPr>
                <p14:cNvContentPartPr/>
                <p14:nvPr/>
              </p14:nvContentPartPr>
              <p14:xfrm>
                <a:off x="8602259" y="3676691"/>
                <a:ext cx="390240" cy="83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5D36831-9429-9025-CBF8-491898D066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93259" y="3667691"/>
                  <a:ext cx="40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7F914A4-71E1-779A-EF95-BF6397D8FF03}"/>
                    </a:ext>
                  </a:extLst>
                </p14:cNvPr>
                <p14:cNvContentPartPr/>
                <p14:nvPr/>
              </p14:nvContentPartPr>
              <p14:xfrm>
                <a:off x="9302099" y="3593171"/>
                <a:ext cx="198000" cy="211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7F914A4-71E1-779A-EF95-BF6397D8FF0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93099" y="3584531"/>
                  <a:ext cx="215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F3824D-2157-5D2F-E57E-425D6F2D4BC8}"/>
                    </a:ext>
                  </a:extLst>
                </p14:cNvPr>
                <p14:cNvContentPartPr/>
                <p14:nvPr/>
              </p14:nvContentPartPr>
              <p14:xfrm>
                <a:off x="9561299" y="3647531"/>
                <a:ext cx="115560" cy="88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F3824D-2157-5D2F-E57E-425D6F2D4B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52299" y="3638531"/>
                  <a:ext cx="133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CD5B555-369A-C56D-EBE9-B39E36C1ACCA}"/>
                    </a:ext>
                  </a:extLst>
                </p14:cNvPr>
                <p14:cNvContentPartPr/>
                <p14:nvPr/>
              </p14:nvContentPartPr>
              <p14:xfrm>
                <a:off x="9924539" y="3639251"/>
                <a:ext cx="238320" cy="94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CD5B555-369A-C56D-EBE9-B39E36C1AC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15899" y="3630251"/>
                  <a:ext cx="255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1A5AEC-5646-D555-5892-A9BFD9D0CFC7}"/>
                    </a:ext>
                  </a:extLst>
                </p14:cNvPr>
                <p14:cNvContentPartPr/>
                <p14:nvPr/>
              </p14:nvContentPartPr>
              <p14:xfrm>
                <a:off x="10183379" y="3637811"/>
                <a:ext cx="239760" cy="88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1A5AEC-5646-D555-5892-A9BFD9D0CF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74379" y="3629171"/>
                  <a:ext cx="257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0CD7481-25DC-39E0-C042-1C67824EC1E0}"/>
                    </a:ext>
                  </a:extLst>
                </p14:cNvPr>
                <p14:cNvContentPartPr/>
                <p14:nvPr/>
              </p14:nvContentPartPr>
              <p14:xfrm>
                <a:off x="10440419" y="3521531"/>
                <a:ext cx="142920" cy="185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0CD7481-25DC-39E0-C042-1C67824EC1E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31779" y="3512891"/>
                  <a:ext cx="16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B48AC02-4443-FD15-6F57-3D726E6AB6CF}"/>
                    </a:ext>
                  </a:extLst>
                </p14:cNvPr>
                <p14:cNvContentPartPr/>
                <p14:nvPr/>
              </p14:nvContentPartPr>
              <p14:xfrm>
                <a:off x="10530779" y="3657251"/>
                <a:ext cx="77760" cy="47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B48AC02-4443-FD15-6F57-3D726E6AB6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22139" y="3648611"/>
                  <a:ext cx="95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CFCDFB3-4E78-2622-2384-5CC7D3A7290A}"/>
                    </a:ext>
                  </a:extLst>
                </p14:cNvPr>
                <p14:cNvContentPartPr/>
                <p14:nvPr/>
              </p14:nvContentPartPr>
              <p14:xfrm>
                <a:off x="10648499" y="3489131"/>
                <a:ext cx="268200" cy="223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CFCDFB3-4E78-2622-2384-5CC7D3A729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39499" y="3480131"/>
                  <a:ext cx="285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C4903BA-E59F-1F62-17EC-D6FBB2AF8B61}"/>
                    </a:ext>
                  </a:extLst>
                </p14:cNvPr>
                <p14:cNvContentPartPr/>
                <p14:nvPr/>
              </p14:nvContentPartPr>
              <p14:xfrm>
                <a:off x="11140619" y="3600011"/>
                <a:ext cx="125280" cy="230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C4903BA-E59F-1F62-17EC-D6FBB2AF8B6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31619" y="3591371"/>
                  <a:ext cx="142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950571-DFBE-D2E5-7200-31D7E21AB8DD}"/>
                    </a:ext>
                  </a:extLst>
                </p14:cNvPr>
                <p14:cNvContentPartPr/>
                <p14:nvPr/>
              </p14:nvContentPartPr>
              <p14:xfrm>
                <a:off x="11298659" y="3597851"/>
                <a:ext cx="83520" cy="88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950571-DFBE-D2E5-7200-31D7E21AB8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89659" y="3588851"/>
                  <a:ext cx="101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69C8622-1BFB-48BB-764C-0C7A1B0744A0}"/>
                    </a:ext>
                  </a:extLst>
                </p14:cNvPr>
                <p14:cNvContentPartPr/>
                <p14:nvPr/>
              </p14:nvContentPartPr>
              <p14:xfrm>
                <a:off x="11364179" y="3566531"/>
                <a:ext cx="186840" cy="97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69C8622-1BFB-48BB-764C-0C7A1B0744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55179" y="3557891"/>
                  <a:ext cx="20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621FBF0-E635-CDF7-6451-2D8622FA8B75}"/>
                    </a:ext>
                  </a:extLst>
                </p14:cNvPr>
                <p14:cNvContentPartPr/>
                <p14:nvPr/>
              </p14:nvContentPartPr>
              <p14:xfrm>
                <a:off x="11607539" y="3544571"/>
                <a:ext cx="134640" cy="113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621FBF0-E635-CDF7-6451-2D8622FA8B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98539" y="3535931"/>
                  <a:ext cx="152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74226D7-8163-D024-97CE-0F5EF8DE9886}"/>
                    </a:ext>
                  </a:extLst>
                </p14:cNvPr>
                <p14:cNvContentPartPr/>
                <p14:nvPr/>
              </p14:nvContentPartPr>
              <p14:xfrm>
                <a:off x="11703659" y="3534491"/>
                <a:ext cx="154080" cy="121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74226D7-8163-D024-97CE-0F5EF8DE98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94659" y="3525851"/>
                  <a:ext cx="171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F1C4745-3DAA-BD98-0F4F-DB34712EEC80}"/>
                    </a:ext>
                  </a:extLst>
                </p14:cNvPr>
                <p14:cNvContentPartPr/>
                <p14:nvPr/>
              </p14:nvContentPartPr>
              <p14:xfrm>
                <a:off x="11846939" y="3529091"/>
                <a:ext cx="129600" cy="120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F1C4745-3DAA-BD98-0F4F-DB34712EEC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837939" y="3520451"/>
                  <a:ext cx="147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FD51EEE-057E-A2B3-00CD-02C66B3E0608}"/>
                    </a:ext>
                  </a:extLst>
                </p14:cNvPr>
                <p14:cNvContentPartPr/>
                <p14:nvPr/>
              </p14:nvContentPartPr>
              <p14:xfrm>
                <a:off x="11081939" y="3686771"/>
                <a:ext cx="838800" cy="149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FD51EEE-057E-A2B3-00CD-02C66B3E060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72939" y="3677771"/>
                  <a:ext cx="856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A024569-8AAE-BD0A-E831-95FA492ACFE3}"/>
                    </a:ext>
                  </a:extLst>
                </p14:cNvPr>
                <p14:cNvContentPartPr/>
                <p14:nvPr/>
              </p14:nvContentPartPr>
              <p14:xfrm>
                <a:off x="9176099" y="3791171"/>
                <a:ext cx="1795320" cy="104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A024569-8AAE-BD0A-E831-95FA492ACFE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67459" y="3782531"/>
                  <a:ext cx="181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24988D7-A424-2DB4-FE83-D026611EF376}"/>
                    </a:ext>
                  </a:extLst>
                </p14:cNvPr>
                <p14:cNvContentPartPr/>
                <p14:nvPr/>
              </p14:nvContentPartPr>
              <p14:xfrm>
                <a:off x="6004499" y="672491"/>
                <a:ext cx="2858040" cy="740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24988D7-A424-2DB4-FE83-D026611EF3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95499" y="663851"/>
                  <a:ext cx="287568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2AC1BC-7528-63A0-1611-096A0C356D9F}"/>
                    </a:ext>
                  </a:extLst>
                </p14:cNvPr>
                <p14:cNvContentPartPr/>
                <p14:nvPr/>
              </p14:nvContentPartPr>
              <p14:xfrm>
                <a:off x="8659139" y="1208171"/>
                <a:ext cx="269640" cy="372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2AC1BC-7528-63A0-1611-096A0C356D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50139" y="1199171"/>
                  <a:ext cx="2872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A60D660-926D-A83D-6698-CAE61BFB2F5D}"/>
                    </a:ext>
                  </a:extLst>
                </p14:cNvPr>
                <p14:cNvContentPartPr/>
                <p14:nvPr/>
              </p14:nvContentPartPr>
              <p14:xfrm>
                <a:off x="1197419" y="1546931"/>
                <a:ext cx="3087360" cy="113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A60D660-926D-A83D-6698-CAE61BFB2F5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8419" y="1537931"/>
                  <a:ext cx="3105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34BAB12-476E-CB48-8433-C00B79326A7A}"/>
                    </a:ext>
                  </a:extLst>
                </p14:cNvPr>
                <p14:cNvContentPartPr/>
                <p14:nvPr/>
              </p14:nvContentPartPr>
              <p14:xfrm>
                <a:off x="1185179" y="1216811"/>
                <a:ext cx="1167120" cy="340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34BAB12-476E-CB48-8433-C00B79326A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6179" y="1207811"/>
                  <a:ext cx="1184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5D007F3-D2BD-510E-A3BD-4324AD5A6BA4}"/>
                    </a:ext>
                  </a:extLst>
                </p14:cNvPr>
                <p14:cNvContentPartPr/>
                <p14:nvPr/>
              </p14:nvContentPartPr>
              <p14:xfrm>
                <a:off x="645899" y="1817651"/>
                <a:ext cx="1510200" cy="77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5D007F3-D2BD-510E-A3BD-4324AD5A6B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7259" y="1809011"/>
                  <a:ext cx="152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DBBE28C-00B9-1F38-2B1C-296D098325FF}"/>
                    </a:ext>
                  </a:extLst>
                </p14:cNvPr>
                <p14:cNvContentPartPr/>
                <p14:nvPr/>
              </p14:nvContentPartPr>
              <p14:xfrm>
                <a:off x="3057899" y="1875251"/>
                <a:ext cx="2141280" cy="83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DBBE28C-00B9-1F38-2B1C-296D098325F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49259" y="1866251"/>
                  <a:ext cx="2158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2E8F605-811D-EF29-91AB-36A4390FDB17}"/>
                    </a:ext>
                  </a:extLst>
                </p14:cNvPr>
                <p14:cNvContentPartPr/>
                <p14:nvPr/>
              </p14:nvContentPartPr>
              <p14:xfrm>
                <a:off x="5768339" y="1938251"/>
                <a:ext cx="981720" cy="925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2E8F605-811D-EF29-91AB-36A4390FDB1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59699" y="1929611"/>
                  <a:ext cx="99936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7092D18-E52C-E0A3-7A61-8C9EB7CBF5BD}"/>
                    </a:ext>
                  </a:extLst>
                </p14:cNvPr>
                <p14:cNvContentPartPr/>
                <p14:nvPr/>
              </p14:nvContentPartPr>
              <p14:xfrm>
                <a:off x="6001619" y="2265491"/>
                <a:ext cx="141840" cy="139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7092D18-E52C-E0A3-7A61-8C9EB7CBF5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92979" y="2256491"/>
                  <a:ext cx="159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CC2A25A-97EB-74C4-389B-65BBBCB47D0F}"/>
                    </a:ext>
                  </a:extLst>
                </p14:cNvPr>
                <p14:cNvContentPartPr/>
                <p14:nvPr/>
              </p14:nvContentPartPr>
              <p14:xfrm>
                <a:off x="6186659" y="2289971"/>
                <a:ext cx="298080" cy="132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CC2A25A-97EB-74C4-389B-65BBBCB47D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78019" y="2280971"/>
                  <a:ext cx="31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D58079-DE24-EBF0-9958-EAE2793ED939}"/>
                    </a:ext>
                  </a:extLst>
                </p14:cNvPr>
                <p14:cNvContentPartPr/>
                <p14:nvPr/>
              </p14:nvContentPartPr>
              <p14:xfrm>
                <a:off x="5933579" y="2020691"/>
                <a:ext cx="28440" cy="21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D58079-DE24-EBF0-9958-EAE2793ED93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24579" y="2012051"/>
                  <a:ext cx="46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5B5CD27-0290-2A36-06A4-19462FF27D40}"/>
                    </a:ext>
                  </a:extLst>
                </p14:cNvPr>
                <p14:cNvContentPartPr/>
                <p14:nvPr/>
              </p14:nvContentPartPr>
              <p14:xfrm>
                <a:off x="5712899" y="2176931"/>
                <a:ext cx="96480" cy="248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5B5CD27-0290-2A36-06A4-19462FF27D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3899" y="2168291"/>
                  <a:ext cx="114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5BBB27C-BD2E-D38A-5A0B-34889E24C5E0}"/>
                    </a:ext>
                  </a:extLst>
                </p14:cNvPr>
                <p14:cNvContentPartPr/>
                <p14:nvPr/>
              </p14:nvContentPartPr>
              <p14:xfrm>
                <a:off x="5675819" y="2710091"/>
                <a:ext cx="717120" cy="292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5BBB27C-BD2E-D38A-5A0B-34889E24C5E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67179" y="2701091"/>
                  <a:ext cx="734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C617F82-DC2E-6EA4-5C2E-AF7FCEF586CB}"/>
                    </a:ext>
                  </a:extLst>
                </p14:cNvPr>
                <p14:cNvContentPartPr/>
                <p14:nvPr/>
              </p14:nvContentPartPr>
              <p14:xfrm>
                <a:off x="6850499" y="2675531"/>
                <a:ext cx="18000" cy="81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C617F82-DC2E-6EA4-5C2E-AF7FCEF586C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41499" y="2666891"/>
                  <a:ext cx="35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182F6E6-1196-4384-3D9A-1F530F3BEB7D}"/>
                    </a:ext>
                  </a:extLst>
                </p14:cNvPr>
                <p14:cNvContentPartPr/>
                <p14:nvPr/>
              </p14:nvContentPartPr>
              <p14:xfrm>
                <a:off x="6912419" y="2268731"/>
                <a:ext cx="23040" cy="190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182F6E6-1196-4384-3D9A-1F530F3BEB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03419" y="2260091"/>
                  <a:ext cx="40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6833D30-0395-5827-462C-1E8464FA05F5}"/>
                    </a:ext>
                  </a:extLst>
                </p14:cNvPr>
                <p14:cNvContentPartPr/>
                <p14:nvPr/>
              </p14:nvContentPartPr>
              <p14:xfrm>
                <a:off x="6188459" y="1828811"/>
                <a:ext cx="661680" cy="280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6833D30-0395-5827-462C-1E8464FA05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79819" y="1820171"/>
                  <a:ext cx="679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16097D3-7F96-136E-D1D6-61A2D3324AFA}"/>
                    </a:ext>
                  </a:extLst>
                </p14:cNvPr>
                <p14:cNvContentPartPr/>
                <p14:nvPr/>
              </p14:nvContentPartPr>
              <p14:xfrm>
                <a:off x="5743139" y="2109611"/>
                <a:ext cx="106200" cy="199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16097D3-7F96-136E-D1D6-61A2D3324AF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34499" y="2100971"/>
                  <a:ext cx="123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A16D7A6-1BA5-1C85-4479-48F7F8747734}"/>
                    </a:ext>
                  </a:extLst>
                </p14:cNvPr>
                <p14:cNvContentPartPr/>
                <p14:nvPr/>
              </p14:nvContentPartPr>
              <p14:xfrm>
                <a:off x="5672939" y="2730611"/>
                <a:ext cx="3240" cy="60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A16D7A6-1BA5-1C85-4479-48F7F87477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64299" y="2721611"/>
                  <a:ext cx="20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F9382B4-5213-EE96-7508-11FB79C9A06D}"/>
                    </a:ext>
                  </a:extLst>
                </p14:cNvPr>
                <p14:cNvContentPartPr/>
                <p14:nvPr/>
              </p14:nvContentPartPr>
              <p14:xfrm>
                <a:off x="6723779" y="1835291"/>
                <a:ext cx="305640" cy="1045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F9382B4-5213-EE96-7508-11FB79C9A0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15139" y="1826651"/>
                  <a:ext cx="32328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E943BAD-D5AD-B879-C9CF-763C7CB4E84E}"/>
                    </a:ext>
                  </a:extLst>
                </p14:cNvPr>
                <p14:cNvContentPartPr/>
                <p14:nvPr/>
              </p14:nvContentPartPr>
              <p14:xfrm>
                <a:off x="5817659" y="1833744"/>
                <a:ext cx="547560" cy="3409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E943BAD-D5AD-B879-C9CF-763C7CB4E84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08659" y="1824744"/>
                  <a:ext cx="565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AB42964-D1F6-C750-A6CD-2BF06701D8A5}"/>
                    </a:ext>
                  </a:extLst>
                </p14:cNvPr>
                <p14:cNvContentPartPr/>
                <p14:nvPr/>
              </p14:nvContentPartPr>
              <p14:xfrm>
                <a:off x="5617139" y="1923384"/>
                <a:ext cx="1404360" cy="1119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AB42964-D1F6-C750-A6CD-2BF06701D8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08499" y="1914384"/>
                  <a:ext cx="1422000" cy="11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7C56D28-C0F9-451C-14A9-1647AF35311A}"/>
                    </a:ext>
                  </a:extLst>
                </p14:cNvPr>
                <p14:cNvContentPartPr/>
                <p14:nvPr/>
              </p14:nvContentPartPr>
              <p14:xfrm>
                <a:off x="5274419" y="4463651"/>
                <a:ext cx="11520" cy="264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7C56D28-C0F9-451C-14A9-1647AF35311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65779" y="4454651"/>
                  <a:ext cx="29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4616C2A-9D3B-CAC2-2B42-BB76935FA77B}"/>
                    </a:ext>
                  </a:extLst>
                </p14:cNvPr>
                <p14:cNvContentPartPr/>
                <p14:nvPr/>
              </p14:nvContentPartPr>
              <p14:xfrm>
                <a:off x="5195939" y="4269611"/>
                <a:ext cx="183600" cy="219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4616C2A-9D3B-CAC2-2B42-BB76935FA77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86939" y="4260611"/>
                  <a:ext cx="201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E645CD1-1356-8089-1F1A-F9EA3A48C478}"/>
                    </a:ext>
                  </a:extLst>
                </p14:cNvPr>
                <p14:cNvContentPartPr/>
                <p14:nvPr/>
              </p14:nvContentPartPr>
              <p14:xfrm>
                <a:off x="5239859" y="4475891"/>
                <a:ext cx="291600" cy="345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E645CD1-1356-8089-1F1A-F9EA3A48C4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31219" y="4467251"/>
                  <a:ext cx="309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1921C95-4A58-0E4B-2EC5-28BD7A13AA3A}"/>
                    </a:ext>
                  </a:extLst>
                </p14:cNvPr>
                <p14:cNvContentPartPr/>
                <p14:nvPr/>
              </p14:nvContentPartPr>
              <p14:xfrm>
                <a:off x="5107739" y="4536371"/>
                <a:ext cx="243360" cy="246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1921C95-4A58-0E4B-2EC5-28BD7A13AA3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99099" y="4527371"/>
                  <a:ext cx="261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D1708D9-92BB-FE93-6B23-48232E7F3BA4}"/>
                    </a:ext>
                  </a:extLst>
                </p14:cNvPr>
                <p14:cNvContentPartPr/>
                <p14:nvPr/>
              </p14:nvContentPartPr>
              <p14:xfrm>
                <a:off x="5100539" y="4750211"/>
                <a:ext cx="240480" cy="252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D1708D9-92BB-FE93-6B23-48232E7F3BA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91539" y="4741571"/>
                  <a:ext cx="258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BFB84E4-2B5C-9EA5-0873-F4078C79632B}"/>
                    </a:ext>
                  </a:extLst>
                </p14:cNvPr>
                <p14:cNvContentPartPr/>
                <p14:nvPr/>
              </p14:nvContentPartPr>
              <p14:xfrm>
                <a:off x="5275859" y="4773251"/>
                <a:ext cx="177120" cy="194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BFB84E4-2B5C-9EA5-0873-F4078C7963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66859" y="4764251"/>
                  <a:ext cx="194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504709C-73AB-2183-BF8C-95BDEC799A81}"/>
                    </a:ext>
                  </a:extLst>
                </p14:cNvPr>
                <p14:cNvContentPartPr/>
                <p14:nvPr/>
              </p14:nvContentPartPr>
              <p14:xfrm>
                <a:off x="6011339" y="4601171"/>
                <a:ext cx="29520" cy="246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504709C-73AB-2183-BF8C-95BDEC799A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02339" y="4592171"/>
                  <a:ext cx="4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38F5D56-A2C0-39B6-C7D2-58BFF7A86C6C}"/>
                    </a:ext>
                  </a:extLst>
                </p14:cNvPr>
                <p14:cNvContentPartPr/>
                <p14:nvPr/>
              </p14:nvContentPartPr>
              <p14:xfrm>
                <a:off x="6016019" y="4689371"/>
                <a:ext cx="16200" cy="19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38F5D56-A2C0-39B6-C7D2-58BFF7A86C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07019" y="4680731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F43401-1243-8FE0-8251-3126554BB03C}"/>
                    </a:ext>
                  </a:extLst>
                </p14:cNvPr>
                <p14:cNvContentPartPr/>
                <p14:nvPr/>
              </p14:nvContentPartPr>
              <p14:xfrm>
                <a:off x="6025019" y="4439531"/>
                <a:ext cx="207720" cy="268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F43401-1243-8FE0-8251-3126554BB0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16379" y="4430891"/>
                  <a:ext cx="225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20D7A95-CD75-C40B-3638-FE9E6766DD60}"/>
                    </a:ext>
                  </a:extLst>
                </p14:cNvPr>
                <p14:cNvContentPartPr/>
                <p14:nvPr/>
              </p14:nvContentPartPr>
              <p14:xfrm>
                <a:off x="5851499" y="4475171"/>
                <a:ext cx="152640" cy="181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20D7A95-CD75-C40B-3638-FE9E6766DD6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42499" y="4466531"/>
                  <a:ext cx="170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E6C4897-46A1-F970-CE45-221C1F5CA609}"/>
                    </a:ext>
                  </a:extLst>
                </p14:cNvPr>
                <p14:cNvContentPartPr/>
                <p14:nvPr/>
              </p14:nvContentPartPr>
              <p14:xfrm>
                <a:off x="6031859" y="4372211"/>
                <a:ext cx="16920" cy="234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E6C4897-46A1-F970-CE45-221C1F5CA60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22859" y="4363571"/>
                  <a:ext cx="34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2B0DF3F-435B-24B7-9DA4-9F22AA924F04}"/>
                    </a:ext>
                  </a:extLst>
                </p14:cNvPr>
                <p14:cNvContentPartPr/>
                <p14:nvPr/>
              </p14:nvContentPartPr>
              <p14:xfrm>
                <a:off x="5973179" y="4188251"/>
                <a:ext cx="176400" cy="204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2B0DF3F-435B-24B7-9DA4-9F22AA924F0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64539" y="4179611"/>
                  <a:ext cx="194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CC398A0-4D6A-7471-9712-174C33005253}"/>
                    </a:ext>
                  </a:extLst>
                </p14:cNvPr>
                <p14:cNvContentPartPr/>
                <p14:nvPr/>
              </p14:nvContentPartPr>
              <p14:xfrm>
                <a:off x="6009899" y="4658411"/>
                <a:ext cx="244800" cy="206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CC398A0-4D6A-7471-9712-174C330052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01259" y="4649771"/>
                  <a:ext cx="262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7E5670B-E365-BF03-B7CC-FC6660545319}"/>
                    </a:ext>
                  </a:extLst>
                </p14:cNvPr>
                <p14:cNvContentPartPr/>
                <p14:nvPr/>
              </p14:nvContentPartPr>
              <p14:xfrm>
                <a:off x="5821619" y="4775051"/>
                <a:ext cx="216720" cy="295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7E5670B-E365-BF03-B7CC-FC666054531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12979" y="4766051"/>
                  <a:ext cx="234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A04AC67-BD7C-66D2-E325-A920E02A6591}"/>
                    </a:ext>
                  </a:extLst>
                </p14:cNvPr>
                <p14:cNvContentPartPr/>
                <p14:nvPr/>
              </p14:nvContentPartPr>
              <p14:xfrm>
                <a:off x="6002339" y="4904651"/>
                <a:ext cx="159480" cy="97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A04AC67-BD7C-66D2-E325-A920E02A659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93699" y="4896011"/>
                  <a:ext cx="177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7A638A3-2934-FA6C-34C5-A204236AEE98}"/>
                    </a:ext>
                  </a:extLst>
                </p14:cNvPr>
                <p14:cNvContentPartPr/>
                <p14:nvPr/>
              </p14:nvContentPartPr>
              <p14:xfrm>
                <a:off x="6714059" y="4549691"/>
                <a:ext cx="26280" cy="172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7A638A3-2934-FA6C-34C5-A204236AEE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05059" y="4540691"/>
                  <a:ext cx="43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87ED12F-791C-C7EF-BD78-20223E57C3C2}"/>
                    </a:ext>
                  </a:extLst>
                </p14:cNvPr>
                <p14:cNvContentPartPr/>
                <p14:nvPr/>
              </p14:nvContentPartPr>
              <p14:xfrm>
                <a:off x="6706139" y="4524491"/>
                <a:ext cx="219960" cy="251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87ED12F-791C-C7EF-BD78-20223E57C3C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97139" y="4515491"/>
                  <a:ext cx="237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D1672C-0F0B-6BAC-6118-29EA444EEE55}"/>
                    </a:ext>
                  </a:extLst>
                </p14:cNvPr>
                <p14:cNvContentPartPr/>
                <p14:nvPr/>
              </p14:nvContentPartPr>
              <p14:xfrm>
                <a:off x="6558179" y="4613411"/>
                <a:ext cx="186840" cy="127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D1672C-0F0B-6BAC-6118-29EA444EEE5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49539" y="4604771"/>
                  <a:ext cx="204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93A9F74-97CF-C120-078A-919A060AE753}"/>
                    </a:ext>
                  </a:extLst>
                </p14:cNvPr>
                <p14:cNvContentPartPr/>
                <p14:nvPr/>
              </p14:nvContentPartPr>
              <p14:xfrm>
                <a:off x="6684539" y="4269611"/>
                <a:ext cx="143640" cy="213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93A9F74-97CF-C120-078A-919A060AE75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75539" y="4260971"/>
                  <a:ext cx="161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CCC17F6-7827-64D4-F61D-B8D5AE5E70A9}"/>
                    </a:ext>
                  </a:extLst>
                </p14:cNvPr>
                <p14:cNvContentPartPr/>
                <p14:nvPr/>
              </p14:nvContentPartPr>
              <p14:xfrm>
                <a:off x="6744299" y="4757411"/>
                <a:ext cx="151200" cy="119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CCC17F6-7827-64D4-F61D-B8D5AE5E70A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35659" y="4748411"/>
                  <a:ext cx="168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7B3CB72-53BC-E197-D110-0C5C23830DE1}"/>
                    </a:ext>
                  </a:extLst>
                </p14:cNvPr>
                <p14:cNvContentPartPr/>
                <p14:nvPr/>
              </p14:nvContentPartPr>
              <p14:xfrm>
                <a:off x="6558899" y="4795571"/>
                <a:ext cx="212040" cy="208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7B3CB72-53BC-E197-D110-0C5C23830DE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50259" y="4786571"/>
                  <a:ext cx="22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34323C0-6169-4EFB-B143-E1B810C6B03F}"/>
                    </a:ext>
                  </a:extLst>
                </p14:cNvPr>
                <p14:cNvContentPartPr/>
                <p14:nvPr/>
              </p14:nvContentPartPr>
              <p14:xfrm>
                <a:off x="6720899" y="4839851"/>
                <a:ext cx="20880" cy="157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34323C0-6169-4EFB-B143-E1B810C6B0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12259" y="4831211"/>
                  <a:ext cx="38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3129AA-2E45-398E-54CC-C197526F641F}"/>
                    </a:ext>
                  </a:extLst>
                </p14:cNvPr>
                <p14:cNvContentPartPr/>
                <p14:nvPr/>
              </p14:nvContentPartPr>
              <p14:xfrm>
                <a:off x="4303859" y="3842651"/>
                <a:ext cx="3313440" cy="1599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3129AA-2E45-398E-54CC-C197526F641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94859" y="3834011"/>
                  <a:ext cx="3331080" cy="16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40AA06A-AC61-5103-09D2-D7E0750D8102}"/>
                    </a:ext>
                  </a:extLst>
                </p14:cNvPr>
                <p14:cNvContentPartPr/>
                <p14:nvPr/>
              </p14:nvContentPartPr>
              <p14:xfrm>
                <a:off x="4274699" y="3884664"/>
                <a:ext cx="1415520" cy="1348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40AA06A-AC61-5103-09D2-D7E0750D810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66059" y="3875664"/>
                  <a:ext cx="1433160" cy="13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B26E4DE-2E7E-283E-F2F4-2CFFC4D7D134}"/>
                    </a:ext>
                  </a:extLst>
                </p14:cNvPr>
                <p14:cNvContentPartPr/>
                <p14:nvPr/>
              </p14:nvContentPartPr>
              <p14:xfrm>
                <a:off x="6093059" y="4775664"/>
                <a:ext cx="1389960" cy="542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B26E4DE-2E7E-283E-F2F4-2CFFC4D7D13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84419" y="4766664"/>
                  <a:ext cx="14076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E8A2AAC-4696-A167-102E-3E3BC2B03DDC}"/>
                    </a:ext>
                  </a:extLst>
                </p14:cNvPr>
                <p14:cNvContentPartPr/>
                <p14:nvPr/>
              </p14:nvContentPartPr>
              <p14:xfrm>
                <a:off x="5577539" y="3911304"/>
                <a:ext cx="1832400" cy="496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E8A2AAC-4696-A167-102E-3E3BC2B03DD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68899" y="3902664"/>
                  <a:ext cx="1850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4ACFEFD-D73D-04A5-F4A6-C191CB4105C0}"/>
                    </a:ext>
                  </a:extLst>
                </p14:cNvPr>
                <p14:cNvContentPartPr/>
                <p14:nvPr/>
              </p14:nvContentPartPr>
              <p14:xfrm>
                <a:off x="4902899" y="3960624"/>
                <a:ext cx="160200" cy="71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4ACFEFD-D73D-04A5-F4A6-C191CB4105C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94259" y="3951624"/>
                  <a:ext cx="177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4304679-03D2-F64E-1308-B19BAF337D00}"/>
                    </a:ext>
                  </a:extLst>
                </p14:cNvPr>
                <p14:cNvContentPartPr/>
                <p14:nvPr/>
              </p14:nvContentPartPr>
              <p14:xfrm>
                <a:off x="4396379" y="4407744"/>
                <a:ext cx="83880" cy="436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4304679-03D2-F64E-1308-B19BAF337D0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7379" y="4398744"/>
                  <a:ext cx="1015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9E65107-C322-4292-E718-7B4C3F87D05C}"/>
                    </a:ext>
                  </a:extLst>
                </p14:cNvPr>
                <p14:cNvContentPartPr/>
                <p14:nvPr/>
              </p14:nvContentPartPr>
              <p14:xfrm>
                <a:off x="6551339" y="3859824"/>
                <a:ext cx="965520" cy="1269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9E65107-C322-4292-E718-7B4C3F87D05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542339" y="3851184"/>
                  <a:ext cx="983160" cy="12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72CE761-2379-C26F-3AB1-92A05A566E1B}"/>
                    </a:ext>
                  </a:extLst>
                </p14:cNvPr>
                <p14:cNvContentPartPr/>
                <p14:nvPr/>
              </p14:nvContentPartPr>
              <p14:xfrm>
                <a:off x="351419" y="687144"/>
                <a:ext cx="6887160" cy="2093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72CE761-2379-C26F-3AB1-92A05A566E1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2419" y="678144"/>
                  <a:ext cx="6904800" cy="211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F6AD828-7A4D-3D0A-BCFB-3874E2D11920}"/>
                  </a:ext>
                </a:extLst>
              </p14:cNvPr>
              <p14:cNvContentPartPr/>
              <p14:nvPr/>
            </p14:nvContentPartPr>
            <p14:xfrm>
              <a:off x="618539" y="1406531"/>
              <a:ext cx="1506960" cy="63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F6AD828-7A4D-3D0A-BCFB-3874E2D119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539" y="1397531"/>
                <a:ext cx="1524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AEEC5E4-7560-3F48-9B2E-78E599B103B7}"/>
                  </a:ext>
                </a:extLst>
              </p14:cNvPr>
              <p14:cNvContentPartPr/>
              <p14:nvPr/>
            </p14:nvContentPartPr>
            <p14:xfrm>
              <a:off x="6839699" y="1778051"/>
              <a:ext cx="916200" cy="55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AEEC5E4-7560-3F48-9B2E-78E599B103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1059" y="1769051"/>
                <a:ext cx="9338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24B8718-00B3-142B-44C6-0FC04BFCDE5A}"/>
                  </a:ext>
                </a:extLst>
              </p14:cNvPr>
              <p14:cNvContentPartPr/>
              <p14:nvPr/>
            </p14:nvContentPartPr>
            <p14:xfrm>
              <a:off x="2437979" y="2385011"/>
              <a:ext cx="2585880" cy="54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24B8718-00B3-142B-44C6-0FC04BFCDE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8979" y="2376371"/>
                <a:ext cx="2603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D25D4E5-52E7-16F7-4A46-2B1B3A64763B}"/>
                  </a:ext>
                </a:extLst>
              </p14:cNvPr>
              <p14:cNvContentPartPr/>
              <p14:nvPr/>
            </p14:nvContentPartPr>
            <p14:xfrm>
              <a:off x="6585179" y="2396891"/>
              <a:ext cx="2129760" cy="149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D25D4E5-52E7-16F7-4A46-2B1B3A6476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6539" y="2388251"/>
                <a:ext cx="2147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F128540-7952-0508-6A10-A31B9412AAD8}"/>
                  </a:ext>
                </a:extLst>
              </p14:cNvPr>
              <p14:cNvContentPartPr/>
              <p14:nvPr/>
            </p14:nvContentPartPr>
            <p14:xfrm>
              <a:off x="815819" y="2706131"/>
              <a:ext cx="1567440" cy="96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F128540-7952-0508-6A10-A31B9412AA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819" y="2697131"/>
                <a:ext cx="1585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7C8278E-1FFA-BBDE-E278-F09DFADFD71C}"/>
                  </a:ext>
                </a:extLst>
              </p14:cNvPr>
              <p14:cNvContentPartPr/>
              <p14:nvPr/>
            </p14:nvContentPartPr>
            <p14:xfrm>
              <a:off x="3047459" y="3074411"/>
              <a:ext cx="1824120" cy="42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7C8278E-1FFA-BBDE-E278-F09DFADFD7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38819" y="3065771"/>
                <a:ext cx="1841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122E5F7-F98F-004C-DB46-A65ED56CCFCD}"/>
                  </a:ext>
                </a:extLst>
              </p14:cNvPr>
              <p14:cNvContentPartPr/>
              <p14:nvPr/>
            </p14:nvContentPartPr>
            <p14:xfrm>
              <a:off x="393179" y="4042811"/>
              <a:ext cx="577800" cy="428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122E5F7-F98F-004C-DB46-A65ED56CCF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4539" y="4033811"/>
                <a:ext cx="595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AB1368A-6C29-EDC5-509E-BBACFEC56BE4}"/>
                  </a:ext>
                </a:extLst>
              </p14:cNvPr>
              <p14:cNvContentPartPr/>
              <p14:nvPr/>
            </p14:nvContentPartPr>
            <p14:xfrm>
              <a:off x="4826219" y="5316491"/>
              <a:ext cx="1435680" cy="65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AB1368A-6C29-EDC5-509E-BBACFEC56B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7579" y="5307491"/>
                <a:ext cx="1453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EEC520C-5624-B9FD-8690-7A69AEA3BE92}"/>
                  </a:ext>
                </a:extLst>
              </p14:cNvPr>
              <p14:cNvContentPartPr/>
              <p14:nvPr/>
            </p14:nvContentPartPr>
            <p14:xfrm>
              <a:off x="3306299" y="5342411"/>
              <a:ext cx="1747440" cy="459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EEC520C-5624-B9FD-8690-7A69AEA3BE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97299" y="5333771"/>
                <a:ext cx="176508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1DB2B17-B303-D8E3-14B4-7C83E00802E4}"/>
                  </a:ext>
                </a:extLst>
              </p14:cNvPr>
              <p14:cNvContentPartPr/>
              <p14:nvPr/>
            </p14:nvContentPartPr>
            <p14:xfrm>
              <a:off x="405779" y="3457451"/>
              <a:ext cx="702720" cy="7236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1DB2B17-B303-D8E3-14B4-7C83E00802E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779" y="3448811"/>
                <a:ext cx="72036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0D5A269-1476-A84B-D569-5471F3E0EDAF}"/>
                  </a:ext>
                </a:extLst>
              </p14:cNvPr>
              <p14:cNvContentPartPr/>
              <p14:nvPr/>
            </p14:nvContentPartPr>
            <p14:xfrm>
              <a:off x="929939" y="4198691"/>
              <a:ext cx="7319160" cy="2336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0D5A269-1476-A84B-D569-5471F3E0ED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0939" y="4189691"/>
                <a:ext cx="7336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1E337F6-4DFF-5CAB-B586-27B73BD22B80}"/>
                  </a:ext>
                </a:extLst>
              </p14:cNvPr>
              <p14:cNvContentPartPr/>
              <p14:nvPr/>
            </p14:nvContentPartPr>
            <p14:xfrm>
              <a:off x="785219" y="4647971"/>
              <a:ext cx="412920" cy="55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1E337F6-4DFF-5CAB-B586-27B73BD22B8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6219" y="4638971"/>
                <a:ext cx="430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9DC2F3B-834C-E895-091F-80445BB851D7}"/>
                  </a:ext>
                </a:extLst>
              </p14:cNvPr>
              <p14:cNvContentPartPr/>
              <p14:nvPr/>
            </p14:nvContentPartPr>
            <p14:xfrm>
              <a:off x="7996019" y="5167451"/>
              <a:ext cx="12240" cy="9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9DC2F3B-834C-E895-091F-80445BB851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7379" y="5158811"/>
                <a:ext cx="29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34D30E6-7A99-230A-D1C1-1E5C5A9E7D67}"/>
                  </a:ext>
                </a:extLst>
              </p14:cNvPr>
              <p14:cNvContentPartPr/>
              <p14:nvPr/>
            </p14:nvContentPartPr>
            <p14:xfrm>
              <a:off x="6552419" y="5334131"/>
              <a:ext cx="1300680" cy="900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34D30E6-7A99-230A-D1C1-1E5C5A9E7D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43779" y="5325491"/>
                <a:ext cx="1318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FD0F855-9DA2-606C-FD81-B702A813181C}"/>
                  </a:ext>
                </a:extLst>
              </p14:cNvPr>
              <p14:cNvContentPartPr/>
              <p14:nvPr/>
            </p14:nvContentPartPr>
            <p14:xfrm>
              <a:off x="654899" y="5715371"/>
              <a:ext cx="2981160" cy="838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FD0F855-9DA2-606C-FD81-B702A813181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5899" y="5706371"/>
                <a:ext cx="2998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C0ADE8C-2479-F8A2-64FD-9D92B155CCB6}"/>
                  </a:ext>
                </a:extLst>
              </p14:cNvPr>
              <p14:cNvContentPartPr/>
              <p14:nvPr/>
            </p14:nvContentPartPr>
            <p14:xfrm>
              <a:off x="643739" y="5739491"/>
              <a:ext cx="2414160" cy="75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C0ADE8C-2479-F8A2-64FD-9D92B155CCB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5099" y="5730851"/>
                <a:ext cx="24318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25744A4-7335-C772-367D-CCB038482A40}"/>
                  </a:ext>
                </a:extLst>
              </p14:cNvPr>
              <p14:cNvContentPartPr/>
              <p14:nvPr/>
            </p14:nvContentPartPr>
            <p14:xfrm>
              <a:off x="5699219" y="5553731"/>
              <a:ext cx="99360" cy="280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25744A4-7335-C772-367D-CCB038482A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90579" y="5544731"/>
                <a:ext cx="1170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740E977-98D5-B733-01E8-DF7C1FE87343}"/>
                  </a:ext>
                </a:extLst>
              </p14:cNvPr>
              <p14:cNvContentPartPr/>
              <p14:nvPr/>
            </p14:nvContentPartPr>
            <p14:xfrm>
              <a:off x="5565299" y="5458691"/>
              <a:ext cx="222480" cy="167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740E977-98D5-B733-01E8-DF7C1FE8734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56659" y="5450051"/>
                <a:ext cx="240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E9A3905-9514-6F97-7ABF-A5D635A0749C}"/>
                  </a:ext>
                </a:extLst>
              </p14:cNvPr>
              <p14:cNvContentPartPr/>
              <p14:nvPr/>
            </p14:nvContentPartPr>
            <p14:xfrm>
              <a:off x="5265779" y="5967371"/>
              <a:ext cx="331560" cy="268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E9A3905-9514-6F97-7ABF-A5D635A07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6779" y="5958731"/>
                <a:ext cx="349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22ABEA3-4E97-9B4D-8161-A43F8EED7A8A}"/>
                  </a:ext>
                </a:extLst>
              </p14:cNvPr>
              <p14:cNvContentPartPr/>
              <p14:nvPr/>
            </p14:nvContentPartPr>
            <p14:xfrm>
              <a:off x="5849699" y="5821931"/>
              <a:ext cx="155160" cy="168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22ABEA3-4E97-9B4D-8161-A43F8EED7A8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40699" y="5812931"/>
                <a:ext cx="172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1658924-94F1-BC21-7B52-C7A57DB8A4AE}"/>
                  </a:ext>
                </a:extLst>
              </p14:cNvPr>
              <p14:cNvContentPartPr/>
              <p14:nvPr/>
            </p14:nvContentPartPr>
            <p14:xfrm>
              <a:off x="6024659" y="5829491"/>
              <a:ext cx="132480" cy="153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1658924-94F1-BC21-7B52-C7A57DB8A4A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16019" y="5820851"/>
                <a:ext cx="150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9E7831F-7DC5-3DAB-9A39-54CEC475A263}"/>
                  </a:ext>
                </a:extLst>
              </p14:cNvPr>
              <p14:cNvContentPartPr/>
              <p14:nvPr/>
            </p14:nvContentPartPr>
            <p14:xfrm>
              <a:off x="6182699" y="5789171"/>
              <a:ext cx="205200" cy="140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9E7831F-7DC5-3DAB-9A39-54CEC475A26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73699" y="5780171"/>
                <a:ext cx="2228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E26DAC1-E47B-7A72-01E4-1B9462DC6902}"/>
                  </a:ext>
                </a:extLst>
              </p14:cNvPr>
              <p14:cNvContentPartPr/>
              <p14:nvPr/>
            </p14:nvContentPartPr>
            <p14:xfrm>
              <a:off x="6387539" y="5649491"/>
              <a:ext cx="104400" cy="1800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E26DAC1-E47B-7A72-01E4-1B9462DC69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78539" y="5640851"/>
                <a:ext cx="12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7FF06FA-EE7F-202E-54AE-84F53C9FA72F}"/>
                  </a:ext>
                </a:extLst>
              </p14:cNvPr>
              <p14:cNvContentPartPr/>
              <p14:nvPr/>
            </p14:nvContentPartPr>
            <p14:xfrm>
              <a:off x="6522179" y="5716451"/>
              <a:ext cx="39600" cy="59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7FF06FA-EE7F-202E-54AE-84F53C9FA72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13179" y="5707451"/>
                <a:ext cx="57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971CDE6-C60D-F145-044C-63AF948974E1}"/>
                  </a:ext>
                </a:extLst>
              </p14:cNvPr>
              <p14:cNvContentPartPr/>
              <p14:nvPr/>
            </p14:nvContentPartPr>
            <p14:xfrm>
              <a:off x="6598499" y="5678291"/>
              <a:ext cx="96840" cy="1724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971CDE6-C60D-F145-044C-63AF948974E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89859" y="5669651"/>
                <a:ext cx="1144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D9F57FC-2438-6B0D-637B-A8E9774A3DE9}"/>
                  </a:ext>
                </a:extLst>
              </p14:cNvPr>
              <p14:cNvContentPartPr/>
              <p14:nvPr/>
            </p14:nvContentPartPr>
            <p14:xfrm>
              <a:off x="6743939" y="5607011"/>
              <a:ext cx="95040" cy="1724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D9F57FC-2438-6B0D-637B-A8E9774A3D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34939" y="5598011"/>
                <a:ext cx="112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BDC7A32-A2D0-2B40-6246-7ECEC1C4F34C}"/>
                  </a:ext>
                </a:extLst>
              </p14:cNvPr>
              <p14:cNvContentPartPr/>
              <p14:nvPr/>
            </p14:nvContentPartPr>
            <p14:xfrm>
              <a:off x="6864539" y="5544371"/>
              <a:ext cx="58680" cy="1015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BDC7A32-A2D0-2B40-6246-7ECEC1C4F34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55539" y="5535371"/>
                <a:ext cx="76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59F361C-0372-2687-389A-6664DB89BD0D}"/>
                  </a:ext>
                </a:extLst>
              </p14:cNvPr>
              <p14:cNvContentPartPr/>
              <p14:nvPr/>
            </p14:nvContentPartPr>
            <p14:xfrm>
              <a:off x="6954899" y="5438531"/>
              <a:ext cx="114120" cy="1929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59F361C-0372-2687-389A-6664DB89BD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45899" y="5429891"/>
                <a:ext cx="1317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F0500EB-7FF8-829F-E50A-E22C6D49CCD4}"/>
                  </a:ext>
                </a:extLst>
              </p14:cNvPr>
              <p14:cNvContentPartPr/>
              <p14:nvPr/>
            </p14:nvContentPartPr>
            <p14:xfrm>
              <a:off x="7308059" y="5482451"/>
              <a:ext cx="338400" cy="123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F0500EB-7FF8-829F-E50A-E22C6D49CCD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99419" y="5473451"/>
                <a:ext cx="356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EBC418D-2356-4ABD-45A1-E8E3588D3ECB}"/>
                  </a:ext>
                </a:extLst>
              </p14:cNvPr>
              <p14:cNvContentPartPr/>
              <p14:nvPr/>
            </p14:nvContentPartPr>
            <p14:xfrm>
              <a:off x="7754459" y="5323331"/>
              <a:ext cx="165600" cy="184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EBC418D-2356-4ABD-45A1-E8E3588D3EC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45819" y="5314331"/>
                <a:ext cx="1832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ABB65FE-E0D5-7A52-8FE8-4CAD125D8F6E}"/>
                  </a:ext>
                </a:extLst>
              </p14:cNvPr>
              <p14:cNvContentPartPr/>
              <p14:nvPr/>
            </p14:nvContentPartPr>
            <p14:xfrm>
              <a:off x="7911779" y="5385611"/>
              <a:ext cx="55440" cy="129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ABB65FE-E0D5-7A52-8FE8-4CAD125D8F6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02779" y="5376971"/>
                <a:ext cx="73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34FAE4B-6A1C-3EB4-6B97-82DAA14108DD}"/>
                  </a:ext>
                </a:extLst>
              </p14:cNvPr>
              <p14:cNvContentPartPr/>
              <p14:nvPr/>
            </p14:nvContentPartPr>
            <p14:xfrm>
              <a:off x="7883699" y="5301371"/>
              <a:ext cx="162000" cy="1558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34FAE4B-6A1C-3EB4-6B97-82DAA14108D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74699" y="5292731"/>
                <a:ext cx="1796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636D3C8-7054-816B-D520-74F5079F5741}"/>
                  </a:ext>
                </a:extLst>
              </p14:cNvPr>
              <p14:cNvContentPartPr/>
              <p14:nvPr/>
            </p14:nvContentPartPr>
            <p14:xfrm>
              <a:off x="8105819" y="5279411"/>
              <a:ext cx="122760" cy="1638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636D3C8-7054-816B-D520-74F5079F57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097179" y="5270411"/>
                <a:ext cx="140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F76E7AE-66D4-3D83-394D-A7E7A24B50E5}"/>
                  </a:ext>
                </a:extLst>
              </p14:cNvPr>
              <p14:cNvContentPartPr/>
              <p14:nvPr/>
            </p14:nvContentPartPr>
            <p14:xfrm>
              <a:off x="6526139" y="6169331"/>
              <a:ext cx="226080" cy="115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F76E7AE-66D4-3D83-394D-A7E7A24B50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17499" y="6160331"/>
                <a:ext cx="243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B597C9F-2C67-85B2-8BC3-50E439CD3CCE}"/>
                  </a:ext>
                </a:extLst>
              </p14:cNvPr>
              <p14:cNvContentPartPr/>
              <p14:nvPr/>
            </p14:nvContentPartPr>
            <p14:xfrm>
              <a:off x="6894779" y="5997971"/>
              <a:ext cx="105840" cy="2523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B597C9F-2C67-85B2-8BC3-50E439CD3CC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86139" y="5989331"/>
                <a:ext cx="123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D2B258A-F241-C8A2-0F67-935FD86B3E49}"/>
                  </a:ext>
                </a:extLst>
              </p14:cNvPr>
              <p14:cNvContentPartPr/>
              <p14:nvPr/>
            </p14:nvContentPartPr>
            <p14:xfrm>
              <a:off x="7057499" y="5948651"/>
              <a:ext cx="102240" cy="162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D2B258A-F241-C8A2-0F67-935FD86B3E4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48859" y="5940011"/>
                <a:ext cx="11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1E3952DB-7300-F1D9-3440-CFA78378EA7A}"/>
                  </a:ext>
                </a:extLst>
              </p14:cNvPr>
              <p14:cNvContentPartPr/>
              <p14:nvPr/>
            </p14:nvContentPartPr>
            <p14:xfrm>
              <a:off x="7289699" y="5909411"/>
              <a:ext cx="139680" cy="640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E3952DB-7300-F1D9-3440-CFA78378EA7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81059" y="5900771"/>
                <a:ext cx="1573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01A1BD5-C1C9-D305-862D-CA4F68071427}"/>
                  </a:ext>
                </a:extLst>
              </p14:cNvPr>
              <p14:cNvContentPartPr/>
              <p14:nvPr/>
            </p14:nvContentPartPr>
            <p14:xfrm>
              <a:off x="7533779" y="5766131"/>
              <a:ext cx="77040" cy="220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01A1BD5-C1C9-D305-862D-CA4F6807142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24779" y="5757491"/>
                <a:ext cx="94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B422701-EAF6-2D2E-5B52-BA192EDD1D81}"/>
                  </a:ext>
                </a:extLst>
              </p14:cNvPr>
              <p14:cNvContentPartPr/>
              <p14:nvPr/>
            </p14:nvContentPartPr>
            <p14:xfrm>
              <a:off x="7663379" y="5672891"/>
              <a:ext cx="129960" cy="2448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B422701-EAF6-2D2E-5B52-BA192EDD1D8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54379" y="5664251"/>
                <a:ext cx="147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724F53B-3FC6-AF16-9E33-9656C4F8D8DC}"/>
                  </a:ext>
                </a:extLst>
              </p14:cNvPr>
              <p14:cNvContentPartPr/>
              <p14:nvPr/>
            </p14:nvContentPartPr>
            <p14:xfrm>
              <a:off x="7991339" y="5681171"/>
              <a:ext cx="32040" cy="1108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724F53B-3FC6-AF16-9E33-9656C4F8D8D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982699" y="5672531"/>
                <a:ext cx="49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1C5F7F9-3F10-5A22-0095-FEF373EE3F8F}"/>
                  </a:ext>
                </a:extLst>
              </p14:cNvPr>
              <p14:cNvContentPartPr/>
              <p14:nvPr/>
            </p14:nvContentPartPr>
            <p14:xfrm>
              <a:off x="7837619" y="5579291"/>
              <a:ext cx="232560" cy="1893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1C5F7F9-3F10-5A22-0095-FEF373EE3F8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28979" y="5570651"/>
                <a:ext cx="250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BC21A0C-FD92-6AB3-3EF8-D8C3DC9018E6}"/>
                  </a:ext>
                </a:extLst>
              </p14:cNvPr>
              <p14:cNvContentPartPr/>
              <p14:nvPr/>
            </p14:nvContentPartPr>
            <p14:xfrm>
              <a:off x="7079099" y="6201011"/>
              <a:ext cx="218160" cy="2732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BC21A0C-FD92-6AB3-3EF8-D8C3DC9018E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70099" y="6192011"/>
                <a:ext cx="2358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E0B2C70-CEEC-A9DA-865A-2F0A7C8AD162}"/>
                  </a:ext>
                </a:extLst>
              </p14:cNvPr>
              <p14:cNvContentPartPr/>
              <p14:nvPr/>
            </p14:nvContentPartPr>
            <p14:xfrm>
              <a:off x="7396259" y="6103451"/>
              <a:ext cx="144720" cy="1731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E0B2C70-CEEC-A9DA-865A-2F0A7C8AD16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87619" y="6094811"/>
                <a:ext cx="162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FDAFE71-E10F-8E3F-34DB-2D201D50C46E}"/>
                  </a:ext>
                </a:extLst>
              </p14:cNvPr>
              <p14:cNvContentPartPr/>
              <p14:nvPr/>
            </p14:nvContentPartPr>
            <p14:xfrm>
              <a:off x="7607939" y="6073931"/>
              <a:ext cx="16920" cy="1245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FDAFE71-E10F-8E3F-34DB-2D201D50C46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599299" y="6064931"/>
                <a:ext cx="34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408FD55-38FE-8FAA-DC91-5D696B05F8E3}"/>
                  </a:ext>
                </a:extLst>
              </p14:cNvPr>
              <p14:cNvContentPartPr/>
              <p14:nvPr/>
            </p14:nvContentPartPr>
            <p14:xfrm>
              <a:off x="7507499" y="5990771"/>
              <a:ext cx="350280" cy="2577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408FD55-38FE-8FAA-DC91-5D696B05F8E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498499" y="5982131"/>
                <a:ext cx="3679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9279679-1552-1BCE-DEA0-B3DF1B08A560}"/>
                  </a:ext>
                </a:extLst>
              </p14:cNvPr>
              <p14:cNvContentPartPr/>
              <p14:nvPr/>
            </p14:nvContentPartPr>
            <p14:xfrm>
              <a:off x="7746179" y="5930651"/>
              <a:ext cx="197280" cy="159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9279679-1552-1BCE-DEA0-B3DF1B08A56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737179" y="5922011"/>
                <a:ext cx="214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C65DC06-6CF0-F220-A67F-AA8E5DC60DC7}"/>
                  </a:ext>
                </a:extLst>
              </p14:cNvPr>
              <p14:cNvContentPartPr/>
              <p14:nvPr/>
            </p14:nvContentPartPr>
            <p14:xfrm>
              <a:off x="6595259" y="5364731"/>
              <a:ext cx="142560" cy="11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C65DC06-6CF0-F220-A67F-AA8E5DC60DC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86259" y="5355731"/>
                <a:ext cx="1602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DE58B31-79CB-5453-02FD-D95280D2117B}"/>
                  </a:ext>
                </a:extLst>
              </p14:cNvPr>
              <p14:cNvContentPartPr/>
              <p14:nvPr/>
            </p14:nvContentPartPr>
            <p14:xfrm>
              <a:off x="7600019" y="5343131"/>
              <a:ext cx="343800" cy="16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DE58B31-79CB-5453-02FD-D95280D2117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91019" y="5334131"/>
                <a:ext cx="361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24864C2B-9CA6-6D14-DA2D-8EDDCD3AFC6F}"/>
                  </a:ext>
                </a:extLst>
              </p14:cNvPr>
              <p14:cNvContentPartPr/>
              <p14:nvPr/>
            </p14:nvContentPartPr>
            <p14:xfrm>
              <a:off x="3888419" y="5779091"/>
              <a:ext cx="4592520" cy="7765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24864C2B-9CA6-6D14-DA2D-8EDDCD3AFC6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79419" y="5770091"/>
                <a:ext cx="4610160" cy="79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CB4296A8-D349-8EEF-8650-B09344F9695D}"/>
              </a:ext>
            </a:extLst>
          </p:cNvPr>
          <p:cNvGrpSpPr/>
          <p:nvPr/>
        </p:nvGrpSpPr>
        <p:grpSpPr>
          <a:xfrm>
            <a:off x="8352779" y="1873091"/>
            <a:ext cx="3798000" cy="3558960"/>
            <a:chOff x="8352779" y="1873091"/>
            <a:chExt cx="3798000" cy="35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DEB467-3994-27C2-56CD-811D87B2CFAA}"/>
                    </a:ext>
                  </a:extLst>
                </p14:cNvPr>
                <p14:cNvContentPartPr/>
                <p14:nvPr/>
              </p14:nvContentPartPr>
              <p14:xfrm>
                <a:off x="8352779" y="2986931"/>
                <a:ext cx="912240" cy="2445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DEB467-3994-27C2-56CD-811D87B2CF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43779" y="2977931"/>
                  <a:ext cx="929880" cy="24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D7815E0-05EB-2462-76F0-6A51EFB0163E}"/>
                    </a:ext>
                  </a:extLst>
                </p14:cNvPr>
                <p14:cNvContentPartPr/>
                <p14:nvPr/>
              </p14:nvContentPartPr>
              <p14:xfrm>
                <a:off x="9204899" y="2818451"/>
                <a:ext cx="158400" cy="174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D7815E0-05EB-2462-76F0-6A51EFB016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96259" y="2809451"/>
                  <a:ext cx="176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8A55D49-725F-36BD-30F7-14A1A265EB96}"/>
                    </a:ext>
                  </a:extLst>
                </p14:cNvPr>
                <p14:cNvContentPartPr/>
                <p14:nvPr/>
              </p14:nvContentPartPr>
              <p14:xfrm>
                <a:off x="9356459" y="2206811"/>
                <a:ext cx="147240" cy="236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8A55D49-725F-36BD-30F7-14A1A265EB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47459" y="2198171"/>
                  <a:ext cx="164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7804023-4701-F19F-9AA1-000A7AFCB008}"/>
                    </a:ext>
                  </a:extLst>
                </p14:cNvPr>
                <p14:cNvContentPartPr/>
                <p14:nvPr/>
              </p14:nvContentPartPr>
              <p14:xfrm>
                <a:off x="9553379" y="2192411"/>
                <a:ext cx="283320" cy="140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7804023-4701-F19F-9AA1-000A7AFCB0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44379" y="2183411"/>
                  <a:ext cx="300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AEE897-F7D9-5DF4-CB4F-D6BF8D12D7CB}"/>
                    </a:ext>
                  </a:extLst>
                </p14:cNvPr>
                <p14:cNvContentPartPr/>
                <p14:nvPr/>
              </p14:nvContentPartPr>
              <p14:xfrm>
                <a:off x="9798179" y="2073611"/>
                <a:ext cx="210600" cy="140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AEE897-F7D9-5DF4-CB4F-D6BF8D12D7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89539" y="2064611"/>
                  <a:ext cx="228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230080C-1ED1-A1C1-8BED-156BA2DE5C59}"/>
                    </a:ext>
                  </a:extLst>
                </p14:cNvPr>
                <p14:cNvContentPartPr/>
                <p14:nvPr/>
              </p14:nvContentPartPr>
              <p14:xfrm>
                <a:off x="10062419" y="2044091"/>
                <a:ext cx="164160" cy="101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230080C-1ED1-A1C1-8BED-156BA2DE5C5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53419" y="2035091"/>
                  <a:ext cx="181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2D8451-ACBF-492E-15B7-94FF91151173}"/>
                    </a:ext>
                  </a:extLst>
                </p14:cNvPr>
                <p14:cNvContentPartPr/>
                <p14:nvPr/>
              </p14:nvContentPartPr>
              <p14:xfrm>
                <a:off x="10433579" y="1873091"/>
                <a:ext cx="538200" cy="207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2D8451-ACBF-492E-15B7-94FF9115117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24939" y="1864451"/>
                  <a:ext cx="555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6C653CF-7947-7F0B-CA71-234FDB3B09F6}"/>
                    </a:ext>
                  </a:extLst>
                </p14:cNvPr>
                <p14:cNvContentPartPr/>
                <p14:nvPr/>
              </p14:nvContentPartPr>
              <p14:xfrm>
                <a:off x="9773339" y="2489051"/>
                <a:ext cx="122400" cy="134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6C653CF-7947-7F0B-CA71-234FDB3B09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4699" y="2480411"/>
                  <a:ext cx="140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D118C28-47F0-C7AC-60C7-BC046E517FF5}"/>
                    </a:ext>
                  </a:extLst>
                </p14:cNvPr>
                <p14:cNvContentPartPr/>
                <p14:nvPr/>
              </p14:nvContentPartPr>
              <p14:xfrm>
                <a:off x="9925979" y="2464931"/>
                <a:ext cx="244800" cy="132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D118C28-47F0-C7AC-60C7-BC046E517F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16979" y="2455931"/>
                  <a:ext cx="262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0875797-9F42-4477-51A1-1F5F3E65547C}"/>
                    </a:ext>
                  </a:extLst>
                </p14:cNvPr>
                <p14:cNvContentPartPr/>
                <p14:nvPr/>
              </p14:nvContentPartPr>
              <p14:xfrm>
                <a:off x="10278779" y="2421731"/>
                <a:ext cx="133200" cy="133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0875797-9F42-4477-51A1-1F5F3E6554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69779" y="2412731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7F61394-12BB-399B-4EC5-507F3B7083AF}"/>
                    </a:ext>
                  </a:extLst>
                </p14:cNvPr>
                <p14:cNvContentPartPr/>
                <p14:nvPr/>
              </p14:nvContentPartPr>
              <p14:xfrm>
                <a:off x="10496939" y="2185931"/>
                <a:ext cx="378360" cy="310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7F61394-12BB-399B-4EC5-507F3B7083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88299" y="2177291"/>
                  <a:ext cx="396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C07E9FF-38E8-F842-18CC-2E424DC2EDA4}"/>
                    </a:ext>
                  </a:extLst>
                </p14:cNvPr>
                <p14:cNvContentPartPr/>
                <p14:nvPr/>
              </p14:nvContentPartPr>
              <p14:xfrm>
                <a:off x="9535739" y="2965691"/>
                <a:ext cx="157680" cy="185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C07E9FF-38E8-F842-18CC-2E424DC2EDA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27099" y="2956691"/>
                  <a:ext cx="175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1532C00-338C-B91C-CB20-EC11BE470759}"/>
                    </a:ext>
                  </a:extLst>
                </p14:cNvPr>
                <p14:cNvContentPartPr/>
                <p14:nvPr/>
              </p14:nvContentPartPr>
              <p14:xfrm>
                <a:off x="9750299" y="2833571"/>
                <a:ext cx="584280" cy="267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1532C00-338C-B91C-CB20-EC11BE4707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41299" y="2824571"/>
                  <a:ext cx="601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EFEEB39-FFB3-3BA0-FC96-9F671E6B6B28}"/>
                    </a:ext>
                  </a:extLst>
                </p14:cNvPr>
                <p14:cNvContentPartPr/>
                <p14:nvPr/>
              </p14:nvContentPartPr>
              <p14:xfrm>
                <a:off x="10334219" y="2656091"/>
                <a:ext cx="183960" cy="27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EFEEB39-FFB3-3BA0-FC96-9F671E6B6B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25579" y="2647451"/>
                  <a:ext cx="201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715BE9F-9430-B248-8BBF-472AA9850DA0}"/>
                    </a:ext>
                  </a:extLst>
                </p14:cNvPr>
                <p14:cNvContentPartPr/>
                <p14:nvPr/>
              </p14:nvContentPartPr>
              <p14:xfrm>
                <a:off x="9727979" y="2389331"/>
                <a:ext cx="1263240" cy="336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715BE9F-9430-B248-8BBF-472AA9850D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19339" y="2380691"/>
                  <a:ext cx="1280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BD58438-B04A-4421-6A52-907BAD51CB0C}"/>
                    </a:ext>
                  </a:extLst>
                </p14:cNvPr>
                <p14:cNvContentPartPr/>
                <p14:nvPr/>
              </p14:nvContentPartPr>
              <p14:xfrm>
                <a:off x="10675859" y="2710091"/>
                <a:ext cx="114120" cy="152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BD58438-B04A-4421-6A52-907BAD51CB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67219" y="2701091"/>
                  <a:ext cx="131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B8DD28-E432-2EF9-87E5-FDB4379140CB}"/>
                    </a:ext>
                  </a:extLst>
                </p14:cNvPr>
                <p14:cNvContentPartPr/>
                <p14:nvPr/>
              </p14:nvContentPartPr>
              <p14:xfrm>
                <a:off x="10848659" y="2655011"/>
                <a:ext cx="77040" cy="138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B8DD28-E432-2EF9-87E5-FDB4379140C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39659" y="2646371"/>
                  <a:ext cx="94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7AB8F6D-0ACE-B19B-D08E-FFA084F870A2}"/>
                    </a:ext>
                  </a:extLst>
                </p14:cNvPr>
                <p14:cNvContentPartPr/>
                <p14:nvPr/>
              </p14:nvContentPartPr>
              <p14:xfrm>
                <a:off x="11005259" y="2629451"/>
                <a:ext cx="294120" cy="110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7AB8F6D-0ACE-B19B-D08E-FFA084F870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96259" y="2620811"/>
                  <a:ext cx="311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226F37A-63A4-A548-B26D-27DC39604C07}"/>
                    </a:ext>
                  </a:extLst>
                </p14:cNvPr>
                <p14:cNvContentPartPr/>
                <p14:nvPr/>
              </p14:nvContentPartPr>
              <p14:xfrm>
                <a:off x="11365979" y="2506691"/>
                <a:ext cx="385920" cy="150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226F37A-63A4-A548-B26D-27DC39604C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56979" y="2498051"/>
                  <a:ext cx="40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7AF8563-963C-C4C7-E01F-C661ED7F2D0C}"/>
                    </a:ext>
                  </a:extLst>
                </p14:cNvPr>
                <p14:cNvContentPartPr/>
                <p14:nvPr/>
              </p14:nvContentPartPr>
              <p14:xfrm>
                <a:off x="11704019" y="2385731"/>
                <a:ext cx="116280" cy="163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7AF8563-963C-C4C7-E01F-C661ED7F2D0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95379" y="2377091"/>
                  <a:ext cx="133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983DA12-F987-C123-D2DD-B617D547AC66}"/>
                    </a:ext>
                  </a:extLst>
                </p14:cNvPr>
                <p14:cNvContentPartPr/>
                <p14:nvPr/>
              </p14:nvContentPartPr>
              <p14:xfrm>
                <a:off x="11828579" y="2320571"/>
                <a:ext cx="322200" cy="320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983DA12-F987-C123-D2DD-B617D547AC6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19939" y="2311931"/>
                  <a:ext cx="339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35E18BD-B011-6C5A-AD7E-2C219A03E747}"/>
                    </a:ext>
                  </a:extLst>
                </p14:cNvPr>
                <p14:cNvContentPartPr/>
                <p14:nvPr/>
              </p14:nvContentPartPr>
              <p14:xfrm>
                <a:off x="9892499" y="3264131"/>
                <a:ext cx="159480" cy="224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35E18BD-B011-6C5A-AD7E-2C219A03E7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83499" y="3255491"/>
                  <a:ext cx="177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A7BEBA8-56DF-ED76-6445-76B996930BD9}"/>
                    </a:ext>
                  </a:extLst>
                </p14:cNvPr>
                <p14:cNvContentPartPr/>
                <p14:nvPr/>
              </p14:nvContentPartPr>
              <p14:xfrm>
                <a:off x="10149179" y="3148931"/>
                <a:ext cx="408240" cy="241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A7BEBA8-56DF-ED76-6445-76B996930B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40539" y="3140291"/>
                  <a:ext cx="425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85BA27B-6AD3-B905-BC2A-74BEF827CD3B}"/>
                    </a:ext>
                  </a:extLst>
                </p14:cNvPr>
                <p14:cNvContentPartPr/>
                <p14:nvPr/>
              </p14:nvContentPartPr>
              <p14:xfrm>
                <a:off x="10596299" y="3134171"/>
                <a:ext cx="164880" cy="299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85BA27B-6AD3-B905-BC2A-74BEF827CD3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87659" y="3125171"/>
                  <a:ext cx="182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86CAB46-E8A2-0F48-9AA8-B4A1B9236344}"/>
                    </a:ext>
                  </a:extLst>
                </p14:cNvPr>
                <p14:cNvContentPartPr/>
                <p14:nvPr/>
              </p14:nvContentPartPr>
              <p14:xfrm>
                <a:off x="10832819" y="2993771"/>
                <a:ext cx="529200" cy="200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86CAB46-E8A2-0F48-9AA8-B4A1B923634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23819" y="2985131"/>
                  <a:ext cx="546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4BECDC3-4335-8B7B-1E0C-13139B07D174}"/>
                    </a:ext>
                  </a:extLst>
                </p14:cNvPr>
                <p14:cNvContentPartPr/>
                <p14:nvPr/>
              </p14:nvContentPartPr>
              <p14:xfrm>
                <a:off x="11315939" y="2872091"/>
                <a:ext cx="95760" cy="22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4BECDC3-4335-8B7B-1E0C-13139B07D1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07299" y="2863451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5A4386A-9B23-7053-0959-5D20B7F10DD1}"/>
                    </a:ext>
                  </a:extLst>
                </p14:cNvPr>
                <p14:cNvContentPartPr/>
                <p14:nvPr/>
              </p14:nvContentPartPr>
              <p14:xfrm>
                <a:off x="11477579" y="2882531"/>
                <a:ext cx="137520" cy="355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5A4386A-9B23-7053-0959-5D20B7F10DD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68579" y="2873891"/>
                  <a:ext cx="155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9E80B7C-E260-5EAD-2186-195A6005DD07}"/>
                    </a:ext>
                  </a:extLst>
                </p14:cNvPr>
                <p14:cNvContentPartPr/>
                <p14:nvPr/>
              </p14:nvContentPartPr>
              <p14:xfrm>
                <a:off x="8950379" y="3628811"/>
                <a:ext cx="418680" cy="251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9E80B7C-E260-5EAD-2186-195A6005DD0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41379" y="3620171"/>
                  <a:ext cx="436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4CF542-EDFA-2035-546B-167453262D48}"/>
                    </a:ext>
                  </a:extLst>
                </p14:cNvPr>
                <p14:cNvContentPartPr/>
                <p14:nvPr/>
              </p14:nvContentPartPr>
              <p14:xfrm>
                <a:off x="9588659" y="3637811"/>
                <a:ext cx="90720" cy="124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4CF542-EDFA-2035-546B-167453262D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80019" y="3628811"/>
                  <a:ext cx="108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13E6FDC-688D-9A0C-EC89-A7CEA6557681}"/>
                    </a:ext>
                  </a:extLst>
                </p14:cNvPr>
                <p14:cNvContentPartPr/>
                <p14:nvPr/>
              </p14:nvContentPartPr>
              <p14:xfrm>
                <a:off x="9723299" y="3624851"/>
                <a:ext cx="241920" cy="100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13E6FDC-688D-9A0C-EC89-A7CEA65576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14299" y="3616211"/>
                  <a:ext cx="259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673B922-78E1-80DD-82A6-096BC1589EC3}"/>
                    </a:ext>
                  </a:extLst>
                </p14:cNvPr>
                <p14:cNvContentPartPr/>
                <p14:nvPr/>
              </p14:nvContentPartPr>
              <p14:xfrm>
                <a:off x="10120379" y="3415691"/>
                <a:ext cx="272160" cy="321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673B922-78E1-80DD-82A6-096BC1589EC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11379" y="3406691"/>
                  <a:ext cx="289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87D510B-50DE-8145-6487-CA4F0A59FDAA}"/>
                    </a:ext>
                  </a:extLst>
                </p14:cNvPr>
                <p14:cNvContentPartPr/>
                <p14:nvPr/>
              </p14:nvContentPartPr>
              <p14:xfrm>
                <a:off x="10599899" y="3450971"/>
                <a:ext cx="116280" cy="111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87D510B-50DE-8145-6487-CA4F0A59FD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0899" y="3441971"/>
                  <a:ext cx="133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06BB289-14F6-6851-5772-222D8C5075A9}"/>
                    </a:ext>
                  </a:extLst>
                </p14:cNvPr>
                <p14:cNvContentPartPr/>
                <p14:nvPr/>
              </p14:nvContentPartPr>
              <p14:xfrm>
                <a:off x="10780619" y="3327131"/>
                <a:ext cx="445680" cy="188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06BB289-14F6-6851-5772-222D8C5075A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71619" y="3318131"/>
                  <a:ext cx="463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96DEB6-83F7-FADE-DBAF-3FB73B12445A}"/>
                    </a:ext>
                  </a:extLst>
                </p14:cNvPr>
                <p14:cNvContentPartPr/>
                <p14:nvPr/>
              </p14:nvContentPartPr>
              <p14:xfrm>
                <a:off x="11216939" y="3301211"/>
                <a:ext cx="154080" cy="105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96DEB6-83F7-FADE-DBAF-3FB73B1244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08299" y="3292211"/>
                  <a:ext cx="171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F8AED16-6649-C0C4-9C6D-81851110DB76}"/>
                    </a:ext>
                  </a:extLst>
                </p14:cNvPr>
                <p14:cNvContentPartPr/>
                <p14:nvPr/>
              </p14:nvContentPartPr>
              <p14:xfrm>
                <a:off x="11399819" y="3241451"/>
                <a:ext cx="126720" cy="114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F8AED16-6649-C0C4-9C6D-81851110DB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90819" y="3232451"/>
                  <a:ext cx="144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7BA73A5-886E-F1D7-6FFA-494D2D78941D}"/>
                    </a:ext>
                  </a:extLst>
                </p14:cNvPr>
                <p14:cNvContentPartPr/>
                <p14:nvPr/>
              </p14:nvContentPartPr>
              <p14:xfrm>
                <a:off x="9353939" y="3955691"/>
                <a:ext cx="213120" cy="142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7BA73A5-886E-F1D7-6FFA-494D2D7894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44939" y="3946691"/>
                  <a:ext cx="23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FADBB91-AE3A-EBA0-7407-938E11AD89C0}"/>
                    </a:ext>
                  </a:extLst>
                </p14:cNvPr>
                <p14:cNvContentPartPr/>
                <p14:nvPr/>
              </p14:nvContentPartPr>
              <p14:xfrm>
                <a:off x="9582899" y="3844451"/>
                <a:ext cx="47160" cy="177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FADBB91-AE3A-EBA0-7407-938E11AD89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74259" y="3835811"/>
                  <a:ext cx="64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990B419-DCED-343E-EA69-650BE41F11DC}"/>
                    </a:ext>
                  </a:extLst>
                </p14:cNvPr>
                <p14:cNvContentPartPr/>
                <p14:nvPr/>
              </p14:nvContentPartPr>
              <p14:xfrm>
                <a:off x="9658499" y="3878651"/>
                <a:ext cx="338040" cy="120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990B419-DCED-343E-EA69-650BE41F11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49859" y="3869651"/>
                  <a:ext cx="355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1C53CCF-F425-8EAF-9039-0A8567753E47}"/>
                    </a:ext>
                  </a:extLst>
                </p14:cNvPr>
                <p14:cNvContentPartPr/>
                <p14:nvPr/>
              </p14:nvContentPartPr>
              <p14:xfrm>
                <a:off x="10285619" y="3837611"/>
                <a:ext cx="57600" cy="91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1C53CCF-F425-8EAF-9039-0A8567753E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76979" y="3828611"/>
                  <a:ext cx="75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8315A72-5235-6C58-3CF5-121909A64444}"/>
                    </a:ext>
                  </a:extLst>
                </p14:cNvPr>
                <p14:cNvContentPartPr/>
                <p14:nvPr/>
              </p14:nvContentPartPr>
              <p14:xfrm>
                <a:off x="10410899" y="3787571"/>
                <a:ext cx="183960" cy="137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8315A72-5235-6C58-3CF5-121909A644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01899" y="3778931"/>
                  <a:ext cx="201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09322F-8CA7-0ABF-3266-8AC804295651}"/>
                    </a:ext>
                  </a:extLst>
                </p14:cNvPr>
                <p14:cNvContentPartPr/>
                <p14:nvPr/>
              </p14:nvContentPartPr>
              <p14:xfrm>
                <a:off x="10609259" y="3650411"/>
                <a:ext cx="214920" cy="195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09322F-8CA7-0ABF-3266-8AC8042956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00619" y="3641411"/>
                  <a:ext cx="232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215C619-3B06-166C-8D16-D301B7B3807A}"/>
                    </a:ext>
                  </a:extLst>
                </p14:cNvPr>
                <p14:cNvContentPartPr/>
                <p14:nvPr/>
              </p14:nvContentPartPr>
              <p14:xfrm>
                <a:off x="10456979" y="3645011"/>
                <a:ext cx="327600" cy="13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215C619-3B06-166C-8D16-D301B7B3807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48339" y="3636371"/>
                  <a:ext cx="345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94EE5C4-A5DA-8999-1D08-32E3192A8B31}"/>
                    </a:ext>
                  </a:extLst>
                </p14:cNvPr>
                <p14:cNvContentPartPr/>
                <p14:nvPr/>
              </p14:nvContentPartPr>
              <p14:xfrm>
                <a:off x="10847939" y="3678851"/>
                <a:ext cx="163080" cy="138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94EE5C4-A5DA-8999-1D08-32E3192A8B3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39299" y="3669851"/>
                  <a:ext cx="180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0F8A281-F26E-64CD-2C8E-BF2561548D8B}"/>
                    </a:ext>
                  </a:extLst>
                </p14:cNvPr>
                <p14:cNvContentPartPr/>
                <p14:nvPr/>
              </p14:nvContentPartPr>
              <p14:xfrm>
                <a:off x="10879619" y="3705491"/>
                <a:ext cx="116280" cy="41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0F8A281-F26E-64CD-2C8E-BF2561548D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70619" y="3696491"/>
                  <a:ext cx="133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AF1F068-664B-890B-4887-11E3C23FE70F}"/>
                    </a:ext>
                  </a:extLst>
                </p14:cNvPr>
                <p14:cNvContentPartPr/>
                <p14:nvPr/>
              </p14:nvContentPartPr>
              <p14:xfrm>
                <a:off x="11075459" y="3591731"/>
                <a:ext cx="90720" cy="134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AF1F068-664B-890B-4887-11E3C23FE70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66459" y="3582731"/>
                  <a:ext cx="108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DCCA464-BB09-75EB-8E3A-9E4FE3C3925E}"/>
                    </a:ext>
                  </a:extLst>
                </p14:cNvPr>
                <p14:cNvContentPartPr/>
                <p14:nvPr/>
              </p14:nvContentPartPr>
              <p14:xfrm>
                <a:off x="11382899" y="3426131"/>
                <a:ext cx="212040" cy="235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DCCA464-BB09-75EB-8E3A-9E4FE3C392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73899" y="3417131"/>
                  <a:ext cx="229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53F5B4E-0DC4-AE42-3CD4-49CD27511AA8}"/>
                    </a:ext>
                  </a:extLst>
                </p14:cNvPr>
                <p14:cNvContentPartPr/>
                <p14:nvPr/>
              </p14:nvContentPartPr>
              <p14:xfrm>
                <a:off x="11498819" y="3358451"/>
                <a:ext cx="250560" cy="299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53F5B4E-0DC4-AE42-3CD4-49CD27511A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90179" y="3349811"/>
                  <a:ext cx="268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A6BAAFF-7A7A-288F-8B96-752372AF3D17}"/>
                    </a:ext>
                  </a:extLst>
                </p14:cNvPr>
                <p14:cNvContentPartPr/>
                <p14:nvPr/>
              </p14:nvContentPartPr>
              <p14:xfrm>
                <a:off x="11797619" y="3406691"/>
                <a:ext cx="74160" cy="114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A6BAAFF-7A7A-288F-8B96-752372AF3D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788979" y="3398051"/>
                  <a:ext cx="91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DA7BC27-AFE2-F2D3-7D03-1CBDD9E0242C}"/>
                    </a:ext>
                  </a:extLst>
                </p14:cNvPr>
                <p14:cNvContentPartPr/>
                <p14:nvPr/>
              </p14:nvContentPartPr>
              <p14:xfrm>
                <a:off x="10428179" y="3983771"/>
                <a:ext cx="135360" cy="125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DA7BC27-AFE2-F2D3-7D03-1CBDD9E024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19179" y="3974771"/>
                  <a:ext cx="153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61A9147-57F0-28B2-C00F-CC52AE2702A0}"/>
                    </a:ext>
                  </a:extLst>
                </p14:cNvPr>
                <p14:cNvContentPartPr/>
                <p14:nvPr/>
              </p14:nvContentPartPr>
              <p14:xfrm>
                <a:off x="10590539" y="3942371"/>
                <a:ext cx="277560" cy="116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61A9147-57F0-28B2-C00F-CC52AE2702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81899" y="3933371"/>
                  <a:ext cx="29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EE965E8-B48B-FF81-FDC0-FE34734B289F}"/>
                    </a:ext>
                  </a:extLst>
                </p14:cNvPr>
                <p14:cNvContentPartPr/>
                <p14:nvPr/>
              </p14:nvContentPartPr>
              <p14:xfrm>
                <a:off x="10877099" y="3896651"/>
                <a:ext cx="111600" cy="61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EE965E8-B48B-FF81-FDC0-FE34734B289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68459" y="3888011"/>
                  <a:ext cx="129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6B5BDAA-FF6B-2EC0-6DDB-CF7B87624E18}"/>
                    </a:ext>
                  </a:extLst>
                </p14:cNvPr>
                <p14:cNvContentPartPr/>
                <p14:nvPr/>
              </p14:nvContentPartPr>
              <p14:xfrm>
                <a:off x="11033339" y="3838691"/>
                <a:ext cx="86400" cy="74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6B5BDAA-FF6B-2EC0-6DDB-CF7B87624E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24699" y="3829691"/>
                  <a:ext cx="104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600732D-04AA-245B-E941-95A94F45E0BC}"/>
                    </a:ext>
                  </a:extLst>
                </p14:cNvPr>
                <p14:cNvContentPartPr/>
                <p14:nvPr/>
              </p14:nvContentPartPr>
              <p14:xfrm>
                <a:off x="11188139" y="3804131"/>
                <a:ext cx="135360" cy="181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600732D-04AA-245B-E941-95A94F45E0B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79139" y="3795491"/>
                  <a:ext cx="15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70CFB6D-662B-FC9F-7C59-627D6166534C}"/>
                    </a:ext>
                  </a:extLst>
                </p14:cNvPr>
                <p14:cNvContentPartPr/>
                <p14:nvPr/>
              </p14:nvContentPartPr>
              <p14:xfrm>
                <a:off x="11319899" y="3687131"/>
                <a:ext cx="107280" cy="168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70CFB6D-662B-FC9F-7C59-627D6166534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10899" y="3678491"/>
                  <a:ext cx="12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E4FD5A1-094F-8B4C-ED28-FFF061236118}"/>
                    </a:ext>
                  </a:extLst>
                </p14:cNvPr>
                <p14:cNvContentPartPr/>
                <p14:nvPr/>
              </p14:nvContentPartPr>
              <p14:xfrm>
                <a:off x="11533739" y="3591731"/>
                <a:ext cx="223920" cy="284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E4FD5A1-094F-8B4C-ED28-FFF0612361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25099" y="3582731"/>
                  <a:ext cx="241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1A8D06B-D0BE-E4A6-C2B3-E8264B91C0FE}"/>
                    </a:ext>
                  </a:extLst>
                </p14:cNvPr>
                <p14:cNvContentPartPr/>
                <p14:nvPr/>
              </p14:nvContentPartPr>
              <p14:xfrm>
                <a:off x="11260139" y="3910331"/>
                <a:ext cx="219240" cy="219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1A8D06B-D0BE-E4A6-C2B3-E8264B91C0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51139" y="3901331"/>
                  <a:ext cx="236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9083DC5-BE63-4C42-3B0E-000EC91BE0E0}"/>
                    </a:ext>
                  </a:extLst>
                </p14:cNvPr>
                <p14:cNvContentPartPr/>
                <p14:nvPr/>
              </p14:nvContentPartPr>
              <p14:xfrm>
                <a:off x="11548499" y="3876131"/>
                <a:ext cx="26640" cy="115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9083DC5-BE63-4C42-3B0E-000EC91BE0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539499" y="3867491"/>
                  <a:ext cx="44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4CAD5E4-42C4-C245-3D92-F76E1187FE77}"/>
                    </a:ext>
                  </a:extLst>
                </p14:cNvPr>
                <p14:cNvContentPartPr/>
                <p14:nvPr/>
              </p14:nvContentPartPr>
              <p14:xfrm>
                <a:off x="11446979" y="3812411"/>
                <a:ext cx="324000" cy="251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4CAD5E4-42C4-C245-3D92-F76E1187FE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438339" y="3803771"/>
                  <a:ext cx="341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F0861FD-0971-6FA2-262A-B0CB82D4B261}"/>
                    </a:ext>
                  </a:extLst>
                </p14:cNvPr>
                <p14:cNvContentPartPr/>
                <p14:nvPr/>
              </p14:nvContentPartPr>
              <p14:xfrm>
                <a:off x="11654699" y="3735371"/>
                <a:ext cx="242280" cy="142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F0861FD-0971-6FA2-262A-B0CB82D4B2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46059" y="3726371"/>
                  <a:ext cx="259920" cy="16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3B76B8D-D11E-0386-2173-47FBA8C0A2CD}"/>
                  </a:ext>
                </a:extLst>
              </p14:cNvPr>
              <p14:cNvContentPartPr/>
              <p14:nvPr/>
            </p14:nvContentPartPr>
            <p14:xfrm>
              <a:off x="402179" y="1346411"/>
              <a:ext cx="1199160" cy="112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3B76B8D-D11E-0386-2173-47FBA8C0A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79" y="1337411"/>
                <a:ext cx="121680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8148D5F-2950-E472-ED38-2383FA47173A}"/>
              </a:ext>
            </a:extLst>
          </p:cNvPr>
          <p:cNvGrpSpPr/>
          <p:nvPr/>
        </p:nvGrpSpPr>
        <p:grpSpPr>
          <a:xfrm>
            <a:off x="829859" y="1968851"/>
            <a:ext cx="4206240" cy="215640"/>
            <a:chOff x="829859" y="1968851"/>
            <a:chExt cx="420624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FEA76F-9AED-9EE9-842F-C7586E3DC967}"/>
                    </a:ext>
                  </a:extLst>
                </p14:cNvPr>
                <p14:cNvContentPartPr/>
                <p14:nvPr/>
              </p14:nvContentPartPr>
              <p14:xfrm>
                <a:off x="829859" y="2077571"/>
                <a:ext cx="1290600" cy="106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FEA76F-9AED-9EE9-842F-C7586E3DC9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0859" y="2068571"/>
                  <a:ext cx="1308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7FA21E2-C0FA-F59A-459A-72182D53CBA4}"/>
                    </a:ext>
                  </a:extLst>
                </p14:cNvPr>
                <p14:cNvContentPartPr/>
                <p14:nvPr/>
              </p14:nvContentPartPr>
              <p14:xfrm>
                <a:off x="2433659" y="2085851"/>
                <a:ext cx="2602440" cy="39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7FA21E2-C0FA-F59A-459A-72182D53CB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25019" y="2077211"/>
                  <a:ext cx="2620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419C284-7DF9-8EBF-AADF-994785CF63B7}"/>
                    </a:ext>
                  </a:extLst>
                </p14:cNvPr>
                <p14:cNvContentPartPr/>
                <p14:nvPr/>
              </p14:nvContentPartPr>
              <p14:xfrm>
                <a:off x="903659" y="2104931"/>
                <a:ext cx="1236240" cy="56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419C284-7DF9-8EBF-AADF-994785CF63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4659" y="2095931"/>
                  <a:ext cx="1253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4B5BAA-EED1-E0A2-89C6-88AB738D6F0A}"/>
                    </a:ext>
                  </a:extLst>
                </p14:cNvPr>
                <p14:cNvContentPartPr/>
                <p14:nvPr/>
              </p14:nvContentPartPr>
              <p14:xfrm>
                <a:off x="2361659" y="1968851"/>
                <a:ext cx="2410560" cy="102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4B5BAA-EED1-E0A2-89C6-88AB738D6F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53019" y="1959851"/>
                  <a:ext cx="24282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37B82F6-2B4A-28D3-86AF-9A89BAB59AB7}"/>
              </a:ext>
            </a:extLst>
          </p:cNvPr>
          <p:cNvGrpSpPr/>
          <p:nvPr/>
        </p:nvGrpSpPr>
        <p:grpSpPr>
          <a:xfrm>
            <a:off x="228299" y="2637011"/>
            <a:ext cx="7619760" cy="3100680"/>
            <a:chOff x="228299" y="2637011"/>
            <a:chExt cx="7619760" cy="31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613EC3-F12D-B8D9-B4B9-6C8F22EB5D8C}"/>
                    </a:ext>
                  </a:extLst>
                </p14:cNvPr>
                <p14:cNvContentPartPr/>
                <p14:nvPr/>
              </p14:nvContentPartPr>
              <p14:xfrm>
                <a:off x="574979" y="2637011"/>
                <a:ext cx="2302560" cy="88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613EC3-F12D-B8D9-B4B9-6C8F22EB5D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5979" y="2628011"/>
                  <a:ext cx="2320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9F73F8-A3F7-2BCF-BD28-7B6DC83C9C7B}"/>
                    </a:ext>
                  </a:extLst>
                </p14:cNvPr>
                <p14:cNvContentPartPr/>
                <p14:nvPr/>
              </p14:nvContentPartPr>
              <p14:xfrm>
                <a:off x="499379" y="2974691"/>
                <a:ext cx="4022640" cy="230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9F73F8-A3F7-2BCF-BD28-7B6DC83C9C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0379" y="2965691"/>
                  <a:ext cx="4040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DAEF87A-4354-176A-FEA7-81DF4FFDB1B9}"/>
                    </a:ext>
                  </a:extLst>
                </p14:cNvPr>
                <p14:cNvContentPartPr/>
                <p14:nvPr/>
              </p14:nvContentPartPr>
              <p14:xfrm>
                <a:off x="2468219" y="3243611"/>
                <a:ext cx="816120" cy="33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DAEF87A-4354-176A-FEA7-81DF4FFDB1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59579" y="3234971"/>
                  <a:ext cx="833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A81863C-E98F-C456-0D27-F37C0AA0BC67}"/>
                    </a:ext>
                  </a:extLst>
                </p14:cNvPr>
                <p14:cNvContentPartPr/>
                <p14:nvPr/>
              </p14:nvContentPartPr>
              <p14:xfrm>
                <a:off x="228299" y="3363131"/>
                <a:ext cx="284760" cy="44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A81863C-E98F-C456-0D27-F37C0AA0BC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9659" y="3354131"/>
                  <a:ext cx="3024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1038BFA-A630-804B-9386-0AB5452C167B}"/>
                    </a:ext>
                  </a:extLst>
                </p14:cNvPr>
                <p14:cNvContentPartPr/>
                <p14:nvPr/>
              </p14:nvContentPartPr>
              <p14:xfrm>
                <a:off x="399299" y="4273571"/>
                <a:ext cx="2113920" cy="1126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1038BFA-A630-804B-9386-0AB5452C16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0299" y="4264571"/>
                  <a:ext cx="2131560" cy="11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F71109-DD79-5674-643B-58905FDC2706}"/>
                    </a:ext>
                  </a:extLst>
                </p14:cNvPr>
                <p14:cNvContentPartPr/>
                <p14:nvPr/>
              </p14:nvContentPartPr>
              <p14:xfrm>
                <a:off x="3328259" y="3250811"/>
                <a:ext cx="4519800" cy="2486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F71109-DD79-5674-643B-58905FDC27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19619" y="3241811"/>
                  <a:ext cx="4537440" cy="250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EE90C74-7013-6B3D-5E86-D36573886D1E}"/>
              </a:ext>
            </a:extLst>
          </p:cNvPr>
          <p:cNvGrpSpPr/>
          <p:nvPr/>
        </p:nvGrpSpPr>
        <p:grpSpPr>
          <a:xfrm>
            <a:off x="460139" y="5978891"/>
            <a:ext cx="1980720" cy="583200"/>
            <a:chOff x="460139" y="5978891"/>
            <a:chExt cx="1980720" cy="5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649737-BEE0-A54E-74A6-215054B55E99}"/>
                    </a:ext>
                  </a:extLst>
                </p14:cNvPr>
                <p14:cNvContentPartPr/>
                <p14:nvPr/>
              </p14:nvContentPartPr>
              <p14:xfrm>
                <a:off x="460139" y="6306131"/>
                <a:ext cx="1980360" cy="158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649737-BEE0-A54E-74A6-215054B55E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499" y="6297131"/>
                  <a:ext cx="1998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FD3BF9A-D2F7-BF11-A09A-A15E8D32D2C2}"/>
                    </a:ext>
                  </a:extLst>
                </p14:cNvPr>
                <p14:cNvContentPartPr/>
                <p14:nvPr/>
              </p14:nvContentPartPr>
              <p14:xfrm>
                <a:off x="1616819" y="5978891"/>
                <a:ext cx="824040" cy="583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FD3BF9A-D2F7-BF11-A09A-A15E8D32D2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07819" y="5969891"/>
                  <a:ext cx="841680" cy="60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173EE23-8AAA-7E04-7359-DCDD8DAA932F}"/>
              </a:ext>
            </a:extLst>
          </p:cNvPr>
          <p:cNvGrpSpPr/>
          <p:nvPr/>
        </p:nvGrpSpPr>
        <p:grpSpPr>
          <a:xfrm>
            <a:off x="8025539" y="25571"/>
            <a:ext cx="2216880" cy="1193400"/>
            <a:chOff x="8025539" y="25571"/>
            <a:chExt cx="2216880" cy="11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4068962-50B8-5D5C-8BE9-89AC170010C6}"/>
                    </a:ext>
                  </a:extLst>
                </p14:cNvPr>
                <p14:cNvContentPartPr/>
                <p14:nvPr/>
              </p14:nvContentPartPr>
              <p14:xfrm>
                <a:off x="8434139" y="174971"/>
                <a:ext cx="45000" cy="763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4068962-50B8-5D5C-8BE9-89AC170010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25499" y="165971"/>
                  <a:ext cx="6264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5BA0A89-8A1D-3119-0C26-ABBC1AA9B7B4}"/>
                    </a:ext>
                  </a:extLst>
                </p14:cNvPr>
                <p14:cNvContentPartPr/>
                <p14:nvPr/>
              </p14:nvContentPartPr>
              <p14:xfrm>
                <a:off x="8170979" y="825851"/>
                <a:ext cx="1731240" cy="170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5BA0A89-8A1D-3119-0C26-ABBC1AA9B7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62339" y="817211"/>
                  <a:ext cx="1748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39C75DA-61DB-EFE5-976B-F63DDAFA50F6}"/>
                    </a:ext>
                  </a:extLst>
                </p14:cNvPr>
                <p14:cNvContentPartPr/>
                <p14:nvPr/>
              </p14:nvContentPartPr>
              <p14:xfrm>
                <a:off x="9883139" y="716051"/>
                <a:ext cx="359280" cy="334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39C75DA-61DB-EFE5-976B-F63DDAFA50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74139" y="707411"/>
                  <a:ext cx="376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B0A035-8CCD-05B8-5C8D-85596B29224F}"/>
                    </a:ext>
                  </a:extLst>
                </p14:cNvPr>
                <p14:cNvContentPartPr/>
                <p14:nvPr/>
              </p14:nvContentPartPr>
              <p14:xfrm>
                <a:off x="8206259" y="25571"/>
                <a:ext cx="382680" cy="239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B0A035-8CCD-05B8-5C8D-85596B2922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97619" y="16931"/>
                  <a:ext cx="400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36BCEF-D9BB-1106-2BA1-4402447A1C56}"/>
                    </a:ext>
                  </a:extLst>
                </p14:cNvPr>
                <p14:cNvContentPartPr/>
                <p14:nvPr/>
              </p14:nvContentPartPr>
              <p14:xfrm>
                <a:off x="8025539" y="57971"/>
                <a:ext cx="155160" cy="344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36BCEF-D9BB-1106-2BA1-4402447A1C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16539" y="49331"/>
                  <a:ext cx="172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B27D2C-F99B-0681-1414-E8851A99D402}"/>
                    </a:ext>
                  </a:extLst>
                </p14:cNvPr>
                <p14:cNvContentPartPr/>
                <p14:nvPr/>
              </p14:nvContentPartPr>
              <p14:xfrm>
                <a:off x="9965579" y="961571"/>
                <a:ext cx="171720" cy="257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B27D2C-F99B-0681-1414-E8851A99D4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56939" y="952931"/>
                  <a:ext cx="189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252252A-E27E-4ABC-3217-755C263288FD}"/>
                    </a:ext>
                  </a:extLst>
                </p14:cNvPr>
                <p14:cNvContentPartPr/>
                <p14:nvPr/>
              </p14:nvContentPartPr>
              <p14:xfrm>
                <a:off x="9976739" y="1042931"/>
                <a:ext cx="170640" cy="150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252252A-E27E-4ABC-3217-755C263288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67739" y="1034291"/>
                  <a:ext cx="188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DE1CAC0-1324-883A-2D63-6464208CB056}"/>
                    </a:ext>
                  </a:extLst>
                </p14:cNvPr>
                <p14:cNvContentPartPr/>
                <p14:nvPr/>
              </p14:nvContentPartPr>
              <p14:xfrm>
                <a:off x="8800619" y="203051"/>
                <a:ext cx="718200" cy="543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DE1CAC0-1324-883A-2D63-6464208CB0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91979" y="194411"/>
                  <a:ext cx="7358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95683A-2DAE-E1BF-216C-D575DF067FD5}"/>
                    </a:ext>
                  </a:extLst>
                </p14:cNvPr>
                <p14:cNvContentPartPr/>
                <p14:nvPr/>
              </p14:nvContentPartPr>
              <p14:xfrm>
                <a:off x="8839859" y="195851"/>
                <a:ext cx="641520" cy="429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95683A-2DAE-E1BF-216C-D575DF067F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30859" y="186851"/>
                  <a:ext cx="6591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8A1C476-1478-A8C7-9AF0-95550D64FD81}"/>
                    </a:ext>
                  </a:extLst>
                </p14:cNvPr>
                <p14:cNvContentPartPr/>
                <p14:nvPr/>
              </p14:nvContentPartPr>
              <p14:xfrm>
                <a:off x="9745619" y="72371"/>
                <a:ext cx="117000" cy="188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8A1C476-1478-A8C7-9AF0-95550D64FD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36979" y="63371"/>
                  <a:ext cx="13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5BE080-9AC3-607B-4B74-F84AC87B8A2F}"/>
                    </a:ext>
                  </a:extLst>
                </p14:cNvPr>
                <p14:cNvContentPartPr/>
                <p14:nvPr/>
              </p14:nvContentPartPr>
              <p14:xfrm>
                <a:off x="9807179" y="603011"/>
                <a:ext cx="15480" cy="127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5BE080-9AC3-607B-4B74-F84AC87B8A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98179" y="594371"/>
                  <a:ext cx="33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C3A5A6E-5A5E-9BE0-D4F3-230055E03D1D}"/>
                    </a:ext>
                  </a:extLst>
                </p14:cNvPr>
                <p14:cNvContentPartPr/>
                <p14:nvPr/>
              </p14:nvContentPartPr>
              <p14:xfrm>
                <a:off x="9735179" y="578891"/>
                <a:ext cx="204120" cy="143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C3A5A6E-5A5E-9BE0-D4F3-230055E03D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26179" y="569891"/>
                  <a:ext cx="221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0D6BB6E-D59F-A5B9-14A5-4FB65FEE598C}"/>
                    </a:ext>
                  </a:extLst>
                </p14:cNvPr>
                <p14:cNvContentPartPr/>
                <p14:nvPr/>
              </p14:nvContentPartPr>
              <p14:xfrm>
                <a:off x="8554379" y="555851"/>
                <a:ext cx="126720" cy="5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0D6BB6E-D59F-A5B9-14A5-4FB65FEE59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45379" y="546851"/>
                  <a:ext cx="144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89A7CD-8413-2D6C-04C8-BAE0D269F944}"/>
                    </a:ext>
                  </a:extLst>
                </p14:cNvPr>
                <p14:cNvContentPartPr/>
                <p14:nvPr/>
              </p14:nvContentPartPr>
              <p14:xfrm>
                <a:off x="8872619" y="502931"/>
                <a:ext cx="313920" cy="130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89A7CD-8413-2D6C-04C8-BAE0D269F9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3619" y="494291"/>
                  <a:ext cx="331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20B807-E5E7-DECB-684E-7475F8161A6D}"/>
                    </a:ext>
                  </a:extLst>
                </p14:cNvPr>
                <p14:cNvContentPartPr/>
                <p14:nvPr/>
              </p14:nvContentPartPr>
              <p14:xfrm>
                <a:off x="9198059" y="759251"/>
                <a:ext cx="16200" cy="158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20B807-E5E7-DECB-684E-7475F8161A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89059" y="750611"/>
                  <a:ext cx="33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CD40CF7-1270-1277-F431-C7C1981CCDCA}"/>
                    </a:ext>
                  </a:extLst>
                </p14:cNvPr>
                <p14:cNvContentPartPr/>
                <p14:nvPr/>
              </p14:nvContentPartPr>
              <p14:xfrm>
                <a:off x="9334139" y="1032491"/>
                <a:ext cx="105840" cy="57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CD40CF7-1270-1277-F431-C7C1981CCD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25499" y="1023851"/>
                  <a:ext cx="123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159AD1-D59D-1398-CE89-80093BF16E5B}"/>
                    </a:ext>
                  </a:extLst>
                </p14:cNvPr>
                <p14:cNvContentPartPr/>
                <p14:nvPr/>
              </p14:nvContentPartPr>
              <p14:xfrm>
                <a:off x="9218939" y="914771"/>
                <a:ext cx="167760" cy="178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159AD1-D59D-1398-CE89-80093BF16E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10299" y="906131"/>
                  <a:ext cx="18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78011E-AFEA-D3C1-1D7C-5005311DFF62}"/>
                    </a:ext>
                  </a:extLst>
                </p14:cNvPr>
                <p14:cNvContentPartPr/>
                <p14:nvPr/>
              </p14:nvContentPartPr>
              <p14:xfrm>
                <a:off x="9569579" y="996131"/>
                <a:ext cx="83520" cy="199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78011E-AFEA-D3C1-1D7C-5005311DFF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60579" y="987491"/>
                  <a:ext cx="101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1B04BF-9E0D-803E-8426-F3C11CDA184A}"/>
                    </a:ext>
                  </a:extLst>
                </p14:cNvPr>
                <p14:cNvContentPartPr/>
                <p14:nvPr/>
              </p14:nvContentPartPr>
              <p14:xfrm>
                <a:off x="9537899" y="1046171"/>
                <a:ext cx="145440" cy="76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1B04BF-9E0D-803E-8426-F3C11CDA18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28899" y="1037171"/>
                  <a:ext cx="163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1BF066-A043-A942-499C-7B4B56DB37B6}"/>
                    </a:ext>
                  </a:extLst>
                </p14:cNvPr>
                <p14:cNvContentPartPr/>
                <p14:nvPr/>
              </p14:nvContentPartPr>
              <p14:xfrm>
                <a:off x="9684059" y="924851"/>
                <a:ext cx="110880" cy="135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1BF066-A043-A942-499C-7B4B56DB37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75419" y="916211"/>
                  <a:ext cx="128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4455545-6897-D178-CBCA-0CE8EFDB2BF6}"/>
                    </a:ext>
                  </a:extLst>
                </p14:cNvPr>
                <p14:cNvContentPartPr/>
                <p14:nvPr/>
              </p14:nvContentPartPr>
              <p14:xfrm>
                <a:off x="8034179" y="513371"/>
                <a:ext cx="99000" cy="195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4455545-6897-D178-CBCA-0CE8EFDB2B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25539" y="504371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4EB7472-B542-C6AF-712C-A020BDC97F2C}"/>
                    </a:ext>
                  </a:extLst>
                </p14:cNvPr>
                <p14:cNvContentPartPr/>
                <p14:nvPr/>
              </p14:nvContentPartPr>
              <p14:xfrm>
                <a:off x="8115899" y="383051"/>
                <a:ext cx="155880" cy="168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4EB7472-B542-C6AF-712C-A020BDC97F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06899" y="374411"/>
                  <a:ext cx="1735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791EEC0-8A32-6684-B787-F16D8008BF60}"/>
                  </a:ext>
                </a:extLst>
              </p14:cNvPr>
              <p14:cNvContentPartPr/>
              <p14:nvPr/>
            </p14:nvContentPartPr>
            <p14:xfrm>
              <a:off x="370499" y="1520291"/>
              <a:ext cx="2019600" cy="119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791EEC0-8A32-6684-B787-F16D8008BF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499" y="1511291"/>
                <a:ext cx="2037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5A164AC-333A-6D37-B63C-BB163EA26AFA}"/>
                  </a:ext>
                </a:extLst>
              </p14:cNvPr>
              <p14:cNvContentPartPr/>
              <p14:nvPr/>
            </p14:nvContentPartPr>
            <p14:xfrm>
              <a:off x="4001819" y="1523891"/>
              <a:ext cx="5811840" cy="1256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5A164AC-333A-6D37-B63C-BB163EA26AF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93179" y="1515251"/>
                <a:ext cx="5829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BF3D25E-2BDB-752C-0544-D3AA9C8CD079}"/>
                  </a:ext>
                </a:extLst>
              </p14:cNvPr>
              <p14:cNvContentPartPr/>
              <p14:nvPr/>
            </p14:nvContentPartPr>
            <p14:xfrm>
              <a:off x="380579" y="2381411"/>
              <a:ext cx="2766600" cy="104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BF3D25E-2BDB-752C-0544-D3AA9C8CD0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1579" y="2372771"/>
                <a:ext cx="2784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1BD40CA-C9FA-8871-2C37-88CDB8CCA948}"/>
                  </a:ext>
                </a:extLst>
              </p14:cNvPr>
              <p14:cNvContentPartPr/>
              <p14:nvPr/>
            </p14:nvContentPartPr>
            <p14:xfrm>
              <a:off x="3960419" y="2255411"/>
              <a:ext cx="3827160" cy="1094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1BD40CA-C9FA-8871-2C37-88CDB8CCA94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51419" y="2246771"/>
                <a:ext cx="384480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F8519B9-E5FE-A281-8659-784D5E563DEA}"/>
              </a:ext>
            </a:extLst>
          </p:cNvPr>
          <p:cNvGrpSpPr/>
          <p:nvPr/>
        </p:nvGrpSpPr>
        <p:grpSpPr>
          <a:xfrm>
            <a:off x="4002539" y="2256851"/>
            <a:ext cx="5774760" cy="574560"/>
            <a:chOff x="4002539" y="2256851"/>
            <a:chExt cx="577476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FE860F8-3C52-9B3A-1E75-34E020E4DBFF}"/>
                    </a:ext>
                  </a:extLst>
                </p14:cNvPr>
                <p14:cNvContentPartPr/>
                <p14:nvPr/>
              </p14:nvContentPartPr>
              <p14:xfrm>
                <a:off x="4002539" y="2573651"/>
                <a:ext cx="3372840" cy="141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FE860F8-3C52-9B3A-1E75-34E020E4DB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93539" y="2565011"/>
                  <a:ext cx="339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DF524BB-7D62-488A-ACC1-F3E9EE4ED37B}"/>
                    </a:ext>
                  </a:extLst>
                </p14:cNvPr>
                <p14:cNvContentPartPr/>
                <p14:nvPr/>
              </p14:nvContentPartPr>
              <p14:xfrm>
                <a:off x="6993779" y="2256851"/>
                <a:ext cx="2783520" cy="574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DF524BB-7D62-488A-ACC1-F3E9EE4ED3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5139" y="2248211"/>
                  <a:ext cx="2801160" cy="59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E80FB00-AAF4-B318-6B8A-63DEA8025F33}"/>
                  </a:ext>
                </a:extLst>
              </p14:cNvPr>
              <p14:cNvContentPartPr/>
              <p14:nvPr/>
            </p14:nvContentPartPr>
            <p14:xfrm>
              <a:off x="347459" y="3427571"/>
              <a:ext cx="2325960" cy="475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E80FB00-AAF4-B318-6B8A-63DEA8025F3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8819" y="3418571"/>
                <a:ext cx="2343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8193" name="Freihand 48192">
                <a:extLst>
                  <a:ext uri="{FF2B5EF4-FFF2-40B4-BE49-F238E27FC236}">
                    <a16:creationId xmlns:a16="http://schemas.microsoft.com/office/drawing/2014/main" id="{7E8BB300-F115-B683-4334-A1C8B121071A}"/>
                  </a:ext>
                </a:extLst>
              </p14:cNvPr>
              <p14:cNvContentPartPr/>
              <p14:nvPr/>
            </p14:nvContentPartPr>
            <p14:xfrm>
              <a:off x="4928099" y="6083651"/>
              <a:ext cx="974880" cy="664200"/>
            </p14:xfrm>
          </p:contentPart>
        </mc:Choice>
        <mc:Fallback>
          <p:pic>
            <p:nvPicPr>
              <p:cNvPr id="48193" name="Freihand 48192">
                <a:extLst>
                  <a:ext uri="{FF2B5EF4-FFF2-40B4-BE49-F238E27FC236}">
                    <a16:creationId xmlns:a16="http://schemas.microsoft.com/office/drawing/2014/main" id="{7E8BB300-F115-B683-4334-A1C8B121071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19099" y="6075011"/>
                <a:ext cx="99252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96" name="Gruppieren 48195">
            <a:extLst>
              <a:ext uri="{FF2B5EF4-FFF2-40B4-BE49-F238E27FC236}">
                <a16:creationId xmlns:a16="http://schemas.microsoft.com/office/drawing/2014/main" id="{2448CA41-E3FC-F60F-EA9F-EC569D5C0F7F}"/>
              </a:ext>
            </a:extLst>
          </p:cNvPr>
          <p:cNvGrpSpPr/>
          <p:nvPr/>
        </p:nvGrpSpPr>
        <p:grpSpPr>
          <a:xfrm>
            <a:off x="1811219" y="3658331"/>
            <a:ext cx="6611040" cy="3110760"/>
            <a:chOff x="1811219" y="3658331"/>
            <a:chExt cx="6611040" cy="31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3FEE0FB-8128-9490-C95F-AA7D522BBC62}"/>
                    </a:ext>
                  </a:extLst>
                </p14:cNvPr>
                <p14:cNvContentPartPr/>
                <p14:nvPr/>
              </p14:nvContentPartPr>
              <p14:xfrm>
                <a:off x="2071859" y="3780731"/>
                <a:ext cx="320040" cy="642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3FEE0FB-8128-9490-C95F-AA7D522BBC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63219" y="3772091"/>
                  <a:ext cx="33768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880F2B-04CD-B124-DC5E-882584782DFA}"/>
                    </a:ext>
                  </a:extLst>
                </p14:cNvPr>
                <p14:cNvContentPartPr/>
                <p14:nvPr/>
              </p14:nvContentPartPr>
              <p14:xfrm>
                <a:off x="1915979" y="3658331"/>
                <a:ext cx="326160" cy="344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880F2B-04CD-B124-DC5E-882584782D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06979" y="3649691"/>
                  <a:ext cx="343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43ABD78-E7C3-5367-811B-2CC189A71A67}"/>
                    </a:ext>
                  </a:extLst>
                </p14:cNvPr>
                <p14:cNvContentPartPr/>
                <p14:nvPr/>
              </p14:nvContentPartPr>
              <p14:xfrm>
                <a:off x="2593859" y="4524491"/>
                <a:ext cx="30960" cy="332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43ABD78-E7C3-5367-811B-2CC189A71A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85219" y="4515491"/>
                  <a:ext cx="48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B82109-CF5E-05CC-AAC6-D9D2AE06AB60}"/>
                    </a:ext>
                  </a:extLst>
                </p14:cNvPr>
                <p14:cNvContentPartPr/>
                <p14:nvPr/>
              </p14:nvContentPartPr>
              <p14:xfrm>
                <a:off x="2424299" y="4485611"/>
                <a:ext cx="236520" cy="179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B82109-CF5E-05CC-AAC6-D9D2AE06AB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5299" y="4476611"/>
                  <a:ext cx="254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6E6914-CFC9-E012-1AC9-B7BFB64DC216}"/>
                    </a:ext>
                  </a:extLst>
                </p14:cNvPr>
                <p14:cNvContentPartPr/>
                <p14:nvPr/>
              </p14:nvContentPartPr>
              <p14:xfrm>
                <a:off x="2710859" y="4638611"/>
                <a:ext cx="221040" cy="144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6E6914-CFC9-E012-1AC9-B7BFB64DC2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02219" y="4629971"/>
                  <a:ext cx="238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FAF0E2-3609-12FE-3CA8-AB15A27CF8A4}"/>
                    </a:ext>
                  </a:extLst>
                </p14:cNvPr>
                <p14:cNvContentPartPr/>
                <p14:nvPr/>
              </p14:nvContentPartPr>
              <p14:xfrm>
                <a:off x="3025859" y="4518371"/>
                <a:ext cx="342720" cy="219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FAF0E2-3609-12FE-3CA8-AB15A27CF8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16859" y="4509731"/>
                  <a:ext cx="360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49EF6D3-1A5C-00CA-FDC0-055CFF12388C}"/>
                    </a:ext>
                  </a:extLst>
                </p14:cNvPr>
                <p14:cNvContentPartPr/>
                <p14:nvPr/>
              </p14:nvContentPartPr>
              <p14:xfrm>
                <a:off x="3444539" y="4602611"/>
                <a:ext cx="158760" cy="10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49EF6D3-1A5C-00CA-FDC0-055CFF1238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35539" y="4593971"/>
                  <a:ext cx="17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387050F-5530-5BF3-F826-F448B990EEED}"/>
                    </a:ext>
                  </a:extLst>
                </p14:cNvPr>
                <p14:cNvContentPartPr/>
                <p14:nvPr/>
              </p14:nvContentPartPr>
              <p14:xfrm>
                <a:off x="3606179" y="4423331"/>
                <a:ext cx="221400" cy="274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87050F-5530-5BF3-F826-F448B990EE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97539" y="4414331"/>
                  <a:ext cx="239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025733-B328-952B-DEB9-DA082689F50B}"/>
                    </a:ext>
                  </a:extLst>
                </p14:cNvPr>
                <p14:cNvContentPartPr/>
                <p14:nvPr/>
              </p14:nvContentPartPr>
              <p14:xfrm>
                <a:off x="3782939" y="4464371"/>
                <a:ext cx="12240" cy="29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025733-B328-952B-DEB9-DA082689F5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74299" y="4455371"/>
                  <a:ext cx="2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6829F13-91D1-FFA6-7445-4239241668E9}"/>
                    </a:ext>
                  </a:extLst>
                </p14:cNvPr>
                <p14:cNvContentPartPr/>
                <p14:nvPr/>
              </p14:nvContentPartPr>
              <p14:xfrm>
                <a:off x="3951059" y="4560851"/>
                <a:ext cx="253800" cy="81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6829F13-91D1-FFA6-7445-4239241668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42059" y="4552211"/>
                  <a:ext cx="27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1FED6A4-9F58-2597-4FE4-842C75E8706E}"/>
                    </a:ext>
                  </a:extLst>
                </p14:cNvPr>
                <p14:cNvContentPartPr/>
                <p14:nvPr/>
              </p14:nvContentPartPr>
              <p14:xfrm>
                <a:off x="4465859" y="4322531"/>
                <a:ext cx="383400" cy="334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1FED6A4-9F58-2597-4FE4-842C75E870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56859" y="4313531"/>
                  <a:ext cx="401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6C024B3-6E11-B4A0-B33D-330E2AB36F0C}"/>
                    </a:ext>
                  </a:extLst>
                </p14:cNvPr>
                <p14:cNvContentPartPr/>
                <p14:nvPr/>
              </p14:nvContentPartPr>
              <p14:xfrm>
                <a:off x="4956539" y="4436291"/>
                <a:ext cx="158040" cy="101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6C024B3-6E11-B4A0-B33D-330E2AB36F0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47539" y="4427651"/>
                  <a:ext cx="175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869463-7BD7-0CE8-D0BE-002D01A51DE2}"/>
                    </a:ext>
                  </a:extLst>
                </p14:cNvPr>
                <p14:cNvContentPartPr/>
                <p14:nvPr/>
              </p14:nvContentPartPr>
              <p14:xfrm>
                <a:off x="5190179" y="4224971"/>
                <a:ext cx="231120" cy="223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869463-7BD7-0CE8-D0BE-002D01A51D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81539" y="4215971"/>
                  <a:ext cx="248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1530C3B-DAB5-BF3F-A648-C18520F57A0C}"/>
                    </a:ext>
                  </a:extLst>
                </p14:cNvPr>
                <p14:cNvContentPartPr/>
                <p14:nvPr/>
              </p14:nvContentPartPr>
              <p14:xfrm>
                <a:off x="5385659" y="4241891"/>
                <a:ext cx="30240" cy="66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1530C3B-DAB5-BF3F-A648-C18520F57A0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77019" y="4232891"/>
                  <a:ext cx="47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7490DF0-F267-5BFB-FD63-DE9CA8418EF8}"/>
                    </a:ext>
                  </a:extLst>
                </p14:cNvPr>
                <p14:cNvContentPartPr/>
                <p14:nvPr/>
              </p14:nvContentPartPr>
              <p14:xfrm>
                <a:off x="5480699" y="4352411"/>
                <a:ext cx="309600" cy="75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7490DF0-F267-5BFB-FD63-DE9CA8418E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71699" y="4343771"/>
                  <a:ext cx="327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389D4B-1F87-188B-C142-13059E0AA5B0}"/>
                    </a:ext>
                  </a:extLst>
                </p14:cNvPr>
                <p14:cNvContentPartPr/>
                <p14:nvPr/>
              </p14:nvContentPartPr>
              <p14:xfrm>
                <a:off x="3503219" y="5068091"/>
                <a:ext cx="21960" cy="239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389D4B-1F87-188B-C142-13059E0AA5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94579" y="5059091"/>
                  <a:ext cx="39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B87D574-B705-3E14-DC46-2320609C55F3}"/>
                    </a:ext>
                  </a:extLst>
                </p14:cNvPr>
                <p14:cNvContentPartPr/>
                <p14:nvPr/>
              </p14:nvContentPartPr>
              <p14:xfrm>
                <a:off x="3308819" y="4962611"/>
                <a:ext cx="352800" cy="123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B87D574-B705-3E14-DC46-2320609C55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99819" y="4953971"/>
                  <a:ext cx="370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9420CF-8F9D-655D-475C-8CFE1C3701DD}"/>
                    </a:ext>
                  </a:extLst>
                </p14:cNvPr>
                <p14:cNvContentPartPr/>
                <p14:nvPr/>
              </p14:nvContentPartPr>
              <p14:xfrm>
                <a:off x="3382259" y="5121371"/>
                <a:ext cx="239760" cy="75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9420CF-8F9D-655D-475C-8CFE1C3701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73259" y="5112371"/>
                  <a:ext cx="257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6CD142-CD67-8D62-6668-DBE1E0648669}"/>
                    </a:ext>
                  </a:extLst>
                </p14:cNvPr>
                <p14:cNvContentPartPr/>
                <p14:nvPr/>
              </p14:nvContentPartPr>
              <p14:xfrm>
                <a:off x="3067259" y="5224691"/>
                <a:ext cx="169920" cy="20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6CD142-CD67-8D62-6668-DBE1E06486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58619" y="5216051"/>
                  <a:ext cx="187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FBB2A5-A56E-E670-1215-2A82CB644A29}"/>
                    </a:ext>
                  </a:extLst>
                </p14:cNvPr>
                <p14:cNvContentPartPr/>
                <p14:nvPr/>
              </p14:nvContentPartPr>
              <p14:xfrm>
                <a:off x="3093179" y="5279771"/>
                <a:ext cx="158400" cy="43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FBB2A5-A56E-E670-1215-2A82CB644A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84179" y="5271131"/>
                  <a:ext cx="176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B7A5A7-50C0-42E5-0C2E-6C89CDA9E8C1}"/>
                    </a:ext>
                  </a:extLst>
                </p14:cNvPr>
                <p14:cNvContentPartPr/>
                <p14:nvPr/>
              </p14:nvContentPartPr>
              <p14:xfrm>
                <a:off x="2482979" y="5292011"/>
                <a:ext cx="216720" cy="70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B7A5A7-50C0-42E5-0C2E-6C89CDA9E8C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73979" y="5283371"/>
                  <a:ext cx="234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9EA1112-43BB-48F7-5A5E-35C581322B29}"/>
                    </a:ext>
                  </a:extLst>
                </p14:cNvPr>
                <p14:cNvContentPartPr/>
                <p14:nvPr/>
              </p14:nvContentPartPr>
              <p14:xfrm>
                <a:off x="2653619" y="5162411"/>
                <a:ext cx="116640" cy="369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9EA1112-43BB-48F7-5A5E-35C581322B2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44979" y="5153411"/>
                  <a:ext cx="134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246CAE-C02D-6B1A-5E07-F2F47BA2C8D2}"/>
                    </a:ext>
                  </a:extLst>
                </p14:cNvPr>
                <p14:cNvContentPartPr/>
                <p14:nvPr/>
              </p14:nvContentPartPr>
              <p14:xfrm>
                <a:off x="3766379" y="4888811"/>
                <a:ext cx="115920" cy="412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246CAE-C02D-6B1A-5E07-F2F47BA2C8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57379" y="4879811"/>
                  <a:ext cx="133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C9F14022-95E9-B698-66D1-585A79597D99}"/>
                    </a:ext>
                  </a:extLst>
                </p14:cNvPr>
                <p14:cNvContentPartPr/>
                <p14:nvPr/>
              </p14:nvContentPartPr>
              <p14:xfrm>
                <a:off x="4003619" y="4932011"/>
                <a:ext cx="146160" cy="220680"/>
              </p14:xfrm>
            </p:contentPart>
          </mc:Choice>
          <mc:Fallback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C9F14022-95E9-B698-66D1-585A79597D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94979" y="4923011"/>
                  <a:ext cx="163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C9B76AC1-583C-4D48-B1AC-2BAD0DB84529}"/>
                    </a:ext>
                  </a:extLst>
                </p14:cNvPr>
                <p14:cNvContentPartPr/>
                <p14:nvPr/>
              </p14:nvContentPartPr>
              <p14:xfrm>
                <a:off x="4104419" y="5032811"/>
                <a:ext cx="115560" cy="88200"/>
              </p14:xfrm>
            </p:contentPart>
          </mc:Choice>
          <mc:Fallback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C9B76AC1-583C-4D48-B1AC-2BAD0DB845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95419" y="5024171"/>
                  <a:ext cx="133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138" name="Freihand 48137">
                  <a:extLst>
                    <a:ext uri="{FF2B5EF4-FFF2-40B4-BE49-F238E27FC236}">
                      <a16:creationId xmlns:a16="http://schemas.microsoft.com/office/drawing/2014/main" id="{752A51C8-F5A6-AB17-188F-F96108AFE93F}"/>
                    </a:ext>
                  </a:extLst>
                </p14:cNvPr>
                <p14:cNvContentPartPr/>
                <p14:nvPr/>
              </p14:nvContentPartPr>
              <p14:xfrm>
                <a:off x="4335539" y="4851011"/>
                <a:ext cx="213480" cy="291600"/>
              </p14:xfrm>
            </p:contentPart>
          </mc:Choice>
          <mc:Fallback>
            <p:pic>
              <p:nvPicPr>
                <p:cNvPr id="48138" name="Freihand 48137">
                  <a:extLst>
                    <a:ext uri="{FF2B5EF4-FFF2-40B4-BE49-F238E27FC236}">
                      <a16:creationId xmlns:a16="http://schemas.microsoft.com/office/drawing/2014/main" id="{752A51C8-F5A6-AB17-188F-F96108AFE93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26539" y="4842011"/>
                  <a:ext cx="231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6AD141C8-7212-DE80-F89B-B932022E307D}"/>
                    </a:ext>
                  </a:extLst>
                </p14:cNvPr>
                <p14:cNvContentPartPr/>
                <p14:nvPr/>
              </p14:nvContentPartPr>
              <p14:xfrm>
                <a:off x="4595099" y="4734371"/>
                <a:ext cx="132840" cy="350280"/>
              </p14:xfrm>
            </p:contentPart>
          </mc:Choice>
          <mc:Fallback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6AD141C8-7212-DE80-F89B-B932022E30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86459" y="4725731"/>
                  <a:ext cx="150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141" name="Freihand 48140">
                  <a:extLst>
                    <a:ext uri="{FF2B5EF4-FFF2-40B4-BE49-F238E27FC236}">
                      <a16:creationId xmlns:a16="http://schemas.microsoft.com/office/drawing/2014/main" id="{831B482C-4A36-B259-72DF-B169DACFA28A}"/>
                    </a:ext>
                  </a:extLst>
                </p14:cNvPr>
                <p14:cNvContentPartPr/>
                <p14:nvPr/>
              </p14:nvContentPartPr>
              <p14:xfrm>
                <a:off x="4070219" y="5336651"/>
                <a:ext cx="36720" cy="300600"/>
              </p14:xfrm>
            </p:contentPart>
          </mc:Choice>
          <mc:Fallback>
            <p:pic>
              <p:nvPicPr>
                <p:cNvPr id="48141" name="Freihand 48140">
                  <a:extLst>
                    <a:ext uri="{FF2B5EF4-FFF2-40B4-BE49-F238E27FC236}">
                      <a16:creationId xmlns:a16="http://schemas.microsoft.com/office/drawing/2014/main" id="{831B482C-4A36-B259-72DF-B169DACFA2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61579" y="5328011"/>
                  <a:ext cx="54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BA196D22-A026-BD6E-382F-29599DE4EEA6}"/>
                    </a:ext>
                  </a:extLst>
                </p14:cNvPr>
                <p14:cNvContentPartPr/>
                <p14:nvPr/>
              </p14:nvContentPartPr>
              <p14:xfrm>
                <a:off x="3965459" y="5221811"/>
                <a:ext cx="212040" cy="189720"/>
              </p14:xfrm>
            </p:contentPart>
          </mc:Choice>
          <mc:Fallback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BA196D22-A026-BD6E-382F-29599DE4EEA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56819" y="5212811"/>
                  <a:ext cx="229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22C51244-2860-FA32-12F5-D559E6F4B254}"/>
                    </a:ext>
                  </a:extLst>
                </p14:cNvPr>
                <p14:cNvContentPartPr/>
                <p14:nvPr/>
              </p14:nvContentPartPr>
              <p14:xfrm>
                <a:off x="3696899" y="5901851"/>
                <a:ext cx="123120" cy="187560"/>
              </p14:xfrm>
            </p:contentPart>
          </mc:Choice>
          <mc:Fallback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22C51244-2860-FA32-12F5-D559E6F4B25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87899" y="5893211"/>
                  <a:ext cx="140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145" name="Freihand 48144">
                  <a:extLst>
                    <a:ext uri="{FF2B5EF4-FFF2-40B4-BE49-F238E27FC236}">
                      <a16:creationId xmlns:a16="http://schemas.microsoft.com/office/drawing/2014/main" id="{1A0679B5-5F79-3BAC-0D21-04D28FB9B091}"/>
                    </a:ext>
                  </a:extLst>
                </p14:cNvPr>
                <p14:cNvContentPartPr/>
                <p14:nvPr/>
              </p14:nvContentPartPr>
              <p14:xfrm>
                <a:off x="3881939" y="5896091"/>
                <a:ext cx="43560" cy="117720"/>
              </p14:xfrm>
            </p:contentPart>
          </mc:Choice>
          <mc:Fallback>
            <p:pic>
              <p:nvPicPr>
                <p:cNvPr id="48145" name="Freihand 48144">
                  <a:extLst>
                    <a:ext uri="{FF2B5EF4-FFF2-40B4-BE49-F238E27FC236}">
                      <a16:creationId xmlns:a16="http://schemas.microsoft.com/office/drawing/2014/main" id="{1A0679B5-5F79-3BAC-0D21-04D28FB9B09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73299" y="5887451"/>
                  <a:ext cx="6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146" name="Freihand 48145">
                  <a:extLst>
                    <a:ext uri="{FF2B5EF4-FFF2-40B4-BE49-F238E27FC236}">
                      <a16:creationId xmlns:a16="http://schemas.microsoft.com/office/drawing/2014/main" id="{EA4984E9-FFC8-649D-9E09-CB929A060518}"/>
                    </a:ext>
                  </a:extLst>
                </p14:cNvPr>
                <p14:cNvContentPartPr/>
                <p14:nvPr/>
              </p14:nvContentPartPr>
              <p14:xfrm>
                <a:off x="3987779" y="5796011"/>
                <a:ext cx="188640" cy="362520"/>
              </p14:xfrm>
            </p:contentPart>
          </mc:Choice>
          <mc:Fallback>
            <p:pic>
              <p:nvPicPr>
                <p:cNvPr id="48146" name="Freihand 48145">
                  <a:extLst>
                    <a:ext uri="{FF2B5EF4-FFF2-40B4-BE49-F238E27FC236}">
                      <a16:creationId xmlns:a16="http://schemas.microsoft.com/office/drawing/2014/main" id="{EA4984E9-FFC8-649D-9E09-CB929A06051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79139" y="5787011"/>
                  <a:ext cx="206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147" name="Freihand 48146">
                  <a:extLst>
                    <a:ext uri="{FF2B5EF4-FFF2-40B4-BE49-F238E27FC236}">
                      <a16:creationId xmlns:a16="http://schemas.microsoft.com/office/drawing/2014/main" id="{401D3C50-73B1-3CB3-6CD1-3FA6F2CB9527}"/>
                    </a:ext>
                  </a:extLst>
                </p14:cNvPr>
                <p14:cNvContentPartPr/>
                <p14:nvPr/>
              </p14:nvContentPartPr>
              <p14:xfrm>
                <a:off x="4202339" y="5647331"/>
                <a:ext cx="268560" cy="259560"/>
              </p14:xfrm>
            </p:contentPart>
          </mc:Choice>
          <mc:Fallback>
            <p:pic>
              <p:nvPicPr>
                <p:cNvPr id="48147" name="Freihand 48146">
                  <a:extLst>
                    <a:ext uri="{FF2B5EF4-FFF2-40B4-BE49-F238E27FC236}">
                      <a16:creationId xmlns:a16="http://schemas.microsoft.com/office/drawing/2014/main" id="{401D3C50-73B1-3CB3-6CD1-3FA6F2CB95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93339" y="5638691"/>
                  <a:ext cx="286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008FB126-67AA-233F-16C1-98456FBD5F14}"/>
                    </a:ext>
                  </a:extLst>
                </p14:cNvPr>
                <p14:cNvContentPartPr/>
                <p14:nvPr/>
              </p14:nvContentPartPr>
              <p14:xfrm>
                <a:off x="4462259" y="5530331"/>
                <a:ext cx="135360" cy="263160"/>
              </p14:xfrm>
            </p:contentPart>
          </mc:Choice>
          <mc:Fallback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008FB126-67AA-233F-16C1-98456FBD5F1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53619" y="5521331"/>
                  <a:ext cx="153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149" name="Freihand 48148">
                  <a:extLst>
                    <a:ext uri="{FF2B5EF4-FFF2-40B4-BE49-F238E27FC236}">
                      <a16:creationId xmlns:a16="http://schemas.microsoft.com/office/drawing/2014/main" id="{E9B47E13-50C3-927B-FA9E-92DFFAF31837}"/>
                    </a:ext>
                  </a:extLst>
                </p14:cNvPr>
                <p14:cNvContentPartPr/>
                <p14:nvPr/>
              </p14:nvContentPartPr>
              <p14:xfrm>
                <a:off x="4131779" y="5630771"/>
                <a:ext cx="26280" cy="19800"/>
              </p14:xfrm>
            </p:contentPart>
          </mc:Choice>
          <mc:Fallback>
            <p:pic>
              <p:nvPicPr>
                <p:cNvPr id="48149" name="Freihand 48148">
                  <a:extLst>
                    <a:ext uri="{FF2B5EF4-FFF2-40B4-BE49-F238E27FC236}">
                      <a16:creationId xmlns:a16="http://schemas.microsoft.com/office/drawing/2014/main" id="{E9B47E13-50C3-927B-FA9E-92DFFAF318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22779" y="5622131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68BD019B-ADDC-98FC-9A2E-97DC58FB4FE0}"/>
                    </a:ext>
                  </a:extLst>
                </p14:cNvPr>
                <p14:cNvContentPartPr/>
                <p14:nvPr/>
              </p14:nvContentPartPr>
              <p14:xfrm>
                <a:off x="4688339" y="5172851"/>
                <a:ext cx="282240" cy="194760"/>
              </p14:xfrm>
            </p:contentPart>
          </mc:Choice>
          <mc:Fallback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68BD019B-ADDC-98FC-9A2E-97DC58FB4F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79339" y="5163851"/>
                  <a:ext cx="299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04AB673A-F7AA-DDCA-DFF1-21FDB1B56076}"/>
                    </a:ext>
                  </a:extLst>
                </p14:cNvPr>
                <p14:cNvContentPartPr/>
                <p14:nvPr/>
              </p14:nvContentPartPr>
              <p14:xfrm>
                <a:off x="4606619" y="5038931"/>
                <a:ext cx="198000" cy="193320"/>
              </p14:xfrm>
            </p:contentPart>
          </mc:Choice>
          <mc:Fallback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04AB673A-F7AA-DDCA-DFF1-21FDB1B560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97619" y="5029931"/>
                  <a:ext cx="215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F4FA032F-1C80-2F79-2BE4-8CCF7CAF9483}"/>
                    </a:ext>
                  </a:extLst>
                </p14:cNvPr>
                <p14:cNvContentPartPr/>
                <p14:nvPr/>
              </p14:nvContentPartPr>
              <p14:xfrm>
                <a:off x="5160299" y="5247011"/>
                <a:ext cx="129600" cy="248400"/>
              </p14:xfrm>
            </p:contentPart>
          </mc:Choice>
          <mc:Fallback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F4FA032F-1C80-2F79-2BE4-8CCF7CAF948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51659" y="5238371"/>
                  <a:ext cx="147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E7150AAA-C162-30E6-851C-0C9003B38F27}"/>
                    </a:ext>
                  </a:extLst>
                </p14:cNvPr>
                <p14:cNvContentPartPr/>
                <p14:nvPr/>
              </p14:nvContentPartPr>
              <p14:xfrm>
                <a:off x="5315819" y="5297411"/>
                <a:ext cx="124560" cy="124920"/>
              </p14:xfrm>
            </p:contentPart>
          </mc:Choice>
          <mc:Fallback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E7150AAA-C162-30E6-851C-0C9003B38F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07179" y="5288771"/>
                  <a:ext cx="142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6658A42E-4077-5151-323F-C973ED6763E2}"/>
                    </a:ext>
                  </a:extLst>
                </p14:cNvPr>
                <p14:cNvContentPartPr/>
                <p14:nvPr/>
              </p14:nvContentPartPr>
              <p14:xfrm>
                <a:off x="5468099" y="5144051"/>
                <a:ext cx="192960" cy="243000"/>
              </p14:xfrm>
            </p:contentPart>
          </mc:Choice>
          <mc:Fallback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6658A42E-4077-5151-323F-C973ED6763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59459" y="5135411"/>
                  <a:ext cx="210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0CC56F95-B7E3-2B64-0F58-08C7718E107F}"/>
                    </a:ext>
                  </a:extLst>
                </p14:cNvPr>
                <p14:cNvContentPartPr/>
                <p14:nvPr/>
              </p14:nvContentPartPr>
              <p14:xfrm>
                <a:off x="5696339" y="5124251"/>
                <a:ext cx="207000" cy="183960"/>
              </p14:xfrm>
            </p:contentPart>
          </mc:Choice>
          <mc:Fallback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0CC56F95-B7E3-2B64-0F58-08C7718E10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87699" y="5115251"/>
                  <a:ext cx="224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91FD077B-5EED-4B23-3B97-5D33839116A5}"/>
                    </a:ext>
                  </a:extLst>
                </p14:cNvPr>
                <p14:cNvContentPartPr/>
                <p14:nvPr/>
              </p14:nvContentPartPr>
              <p14:xfrm>
                <a:off x="2446619" y="5703491"/>
                <a:ext cx="53640" cy="268200"/>
              </p14:xfrm>
            </p:contentPart>
          </mc:Choice>
          <mc:Fallback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91FD077B-5EED-4B23-3B97-5D33839116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37619" y="5694851"/>
                  <a:ext cx="71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062105C3-E001-0D2E-165B-6E25F32E5C77}"/>
                    </a:ext>
                  </a:extLst>
                </p14:cNvPr>
                <p14:cNvContentPartPr/>
                <p14:nvPr/>
              </p14:nvContentPartPr>
              <p14:xfrm>
                <a:off x="2355179" y="5644811"/>
                <a:ext cx="244080" cy="157680"/>
              </p14:xfrm>
            </p:contentPart>
          </mc:Choice>
          <mc:Fallback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062105C3-E001-0D2E-165B-6E25F32E5C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46179" y="5636171"/>
                  <a:ext cx="261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C98C5A5F-C0B2-C5A7-D7B2-15E2C81A6AE2}"/>
                    </a:ext>
                  </a:extLst>
                </p14:cNvPr>
                <p14:cNvContentPartPr/>
                <p14:nvPr/>
              </p14:nvContentPartPr>
              <p14:xfrm>
                <a:off x="1811219" y="6131531"/>
                <a:ext cx="113760" cy="201600"/>
              </p14:xfrm>
            </p:contentPart>
          </mc:Choice>
          <mc:Fallback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C98C5A5F-C0B2-C5A7-D7B2-15E2C81A6A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02579" y="6122531"/>
                  <a:ext cx="13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5DD53FC7-88F6-1B15-8167-0B56B0927CC0}"/>
                    </a:ext>
                  </a:extLst>
                </p14:cNvPr>
                <p14:cNvContentPartPr/>
                <p14:nvPr/>
              </p14:nvContentPartPr>
              <p14:xfrm>
                <a:off x="1996619" y="6057731"/>
                <a:ext cx="330840" cy="325800"/>
              </p14:xfrm>
            </p:contentPart>
          </mc:Choice>
          <mc:Fallback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5DD53FC7-88F6-1B15-8167-0B56B0927CC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87619" y="6048731"/>
                  <a:ext cx="348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A393D8F9-7242-633B-F30C-5F74CA62E985}"/>
                    </a:ext>
                  </a:extLst>
                </p14:cNvPr>
                <p14:cNvContentPartPr/>
                <p14:nvPr/>
              </p14:nvContentPartPr>
              <p14:xfrm>
                <a:off x="2386139" y="5984291"/>
                <a:ext cx="256680" cy="230400"/>
              </p14:xfrm>
            </p:contentPart>
          </mc:Choice>
          <mc:Fallback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A393D8F9-7242-633B-F30C-5F74CA62E9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77499" y="5975651"/>
                  <a:ext cx="274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4801B43E-7978-7AAF-6EB8-821A18148A71}"/>
                    </a:ext>
                  </a:extLst>
                </p14:cNvPr>
                <p14:cNvContentPartPr/>
                <p14:nvPr/>
              </p14:nvContentPartPr>
              <p14:xfrm>
                <a:off x="1838579" y="6313331"/>
                <a:ext cx="851040" cy="174600"/>
              </p14:xfrm>
            </p:contentPart>
          </mc:Choice>
          <mc:Fallback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4801B43E-7978-7AAF-6EB8-821A18148A7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29939" y="6304331"/>
                  <a:ext cx="86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159" name="Freihand 48158">
                  <a:extLst>
                    <a:ext uri="{FF2B5EF4-FFF2-40B4-BE49-F238E27FC236}">
                      <a16:creationId xmlns:a16="http://schemas.microsoft.com/office/drawing/2014/main" id="{8834AD6E-5EB7-AA03-6FD5-D96B528DDDF3}"/>
                    </a:ext>
                  </a:extLst>
                </p14:cNvPr>
                <p14:cNvContentPartPr/>
                <p14:nvPr/>
              </p14:nvContentPartPr>
              <p14:xfrm>
                <a:off x="4408979" y="6038291"/>
                <a:ext cx="263880" cy="217440"/>
              </p14:xfrm>
            </p:contentPart>
          </mc:Choice>
          <mc:Fallback>
            <p:pic>
              <p:nvPicPr>
                <p:cNvPr id="48159" name="Freihand 48158">
                  <a:extLst>
                    <a:ext uri="{FF2B5EF4-FFF2-40B4-BE49-F238E27FC236}">
                      <a16:creationId xmlns:a16="http://schemas.microsoft.com/office/drawing/2014/main" id="{8834AD6E-5EB7-AA03-6FD5-D96B528DDD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00339" y="6029291"/>
                  <a:ext cx="281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8160" name="Freihand 48159">
                  <a:extLst>
                    <a:ext uri="{FF2B5EF4-FFF2-40B4-BE49-F238E27FC236}">
                      <a16:creationId xmlns:a16="http://schemas.microsoft.com/office/drawing/2014/main" id="{C41D4E4C-D563-EDD8-CDEA-0819FE30734E}"/>
                    </a:ext>
                  </a:extLst>
                </p14:cNvPr>
                <p14:cNvContentPartPr/>
                <p14:nvPr/>
              </p14:nvContentPartPr>
              <p14:xfrm>
                <a:off x="4317539" y="5931731"/>
                <a:ext cx="206280" cy="256320"/>
              </p14:xfrm>
            </p:contentPart>
          </mc:Choice>
          <mc:Fallback>
            <p:pic>
              <p:nvPicPr>
                <p:cNvPr id="48160" name="Freihand 48159">
                  <a:extLst>
                    <a:ext uri="{FF2B5EF4-FFF2-40B4-BE49-F238E27FC236}">
                      <a16:creationId xmlns:a16="http://schemas.microsoft.com/office/drawing/2014/main" id="{C41D4E4C-D563-EDD8-CDEA-0819FE3073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08539" y="5923091"/>
                  <a:ext cx="223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162" name="Freihand 48161">
                  <a:extLst>
                    <a:ext uri="{FF2B5EF4-FFF2-40B4-BE49-F238E27FC236}">
                      <a16:creationId xmlns:a16="http://schemas.microsoft.com/office/drawing/2014/main" id="{76C7334C-BC69-0EE0-5727-F5A3073D095F}"/>
                    </a:ext>
                  </a:extLst>
                </p14:cNvPr>
                <p14:cNvContentPartPr/>
                <p14:nvPr/>
              </p14:nvContentPartPr>
              <p14:xfrm>
                <a:off x="4482779" y="6428531"/>
                <a:ext cx="250560" cy="149760"/>
              </p14:xfrm>
            </p:contentPart>
          </mc:Choice>
          <mc:Fallback>
            <p:pic>
              <p:nvPicPr>
                <p:cNvPr id="48162" name="Freihand 48161">
                  <a:extLst>
                    <a:ext uri="{FF2B5EF4-FFF2-40B4-BE49-F238E27FC236}">
                      <a16:creationId xmlns:a16="http://schemas.microsoft.com/office/drawing/2014/main" id="{76C7334C-BC69-0EE0-5727-F5A3073D09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74139" y="6419531"/>
                  <a:ext cx="26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8163" name="Freihand 48162">
                  <a:extLst>
                    <a:ext uri="{FF2B5EF4-FFF2-40B4-BE49-F238E27FC236}">
                      <a16:creationId xmlns:a16="http://schemas.microsoft.com/office/drawing/2014/main" id="{05EE9856-6188-55BB-C3A2-038C0D730E9D}"/>
                    </a:ext>
                  </a:extLst>
                </p14:cNvPr>
                <p14:cNvContentPartPr/>
                <p14:nvPr/>
              </p14:nvContentPartPr>
              <p14:xfrm>
                <a:off x="4523819" y="6294611"/>
                <a:ext cx="47160" cy="19800"/>
              </p14:xfrm>
            </p:contentPart>
          </mc:Choice>
          <mc:Fallback>
            <p:pic>
              <p:nvPicPr>
                <p:cNvPr id="48163" name="Freihand 48162">
                  <a:extLst>
                    <a:ext uri="{FF2B5EF4-FFF2-40B4-BE49-F238E27FC236}">
                      <a16:creationId xmlns:a16="http://schemas.microsoft.com/office/drawing/2014/main" id="{05EE9856-6188-55BB-C3A2-038C0D730E9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15179" y="6285611"/>
                  <a:ext cx="6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8164" name="Freihand 48163">
                  <a:extLst>
                    <a:ext uri="{FF2B5EF4-FFF2-40B4-BE49-F238E27FC236}">
                      <a16:creationId xmlns:a16="http://schemas.microsoft.com/office/drawing/2014/main" id="{B9A89E29-D7F4-B62B-8BA4-6CE66005C8BA}"/>
                    </a:ext>
                  </a:extLst>
                </p14:cNvPr>
                <p14:cNvContentPartPr/>
                <p14:nvPr/>
              </p14:nvContentPartPr>
              <p14:xfrm>
                <a:off x="4762139" y="6309371"/>
                <a:ext cx="142920" cy="136080"/>
              </p14:xfrm>
            </p:contentPart>
          </mc:Choice>
          <mc:Fallback>
            <p:pic>
              <p:nvPicPr>
                <p:cNvPr id="48164" name="Freihand 48163">
                  <a:extLst>
                    <a:ext uri="{FF2B5EF4-FFF2-40B4-BE49-F238E27FC236}">
                      <a16:creationId xmlns:a16="http://schemas.microsoft.com/office/drawing/2014/main" id="{B9A89E29-D7F4-B62B-8BA4-6CE66005C8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53499" y="6300371"/>
                  <a:ext cx="160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165" name="Freihand 48164">
                  <a:extLst>
                    <a:ext uri="{FF2B5EF4-FFF2-40B4-BE49-F238E27FC236}">
                      <a16:creationId xmlns:a16="http://schemas.microsoft.com/office/drawing/2014/main" id="{A130AF21-E2A0-277B-8F66-E25BDD97E6ED}"/>
                    </a:ext>
                  </a:extLst>
                </p14:cNvPr>
                <p14:cNvContentPartPr/>
                <p14:nvPr/>
              </p14:nvContentPartPr>
              <p14:xfrm>
                <a:off x="4914779" y="6183371"/>
                <a:ext cx="274320" cy="152280"/>
              </p14:xfrm>
            </p:contentPart>
          </mc:Choice>
          <mc:Fallback>
            <p:pic>
              <p:nvPicPr>
                <p:cNvPr id="48165" name="Freihand 48164">
                  <a:extLst>
                    <a:ext uri="{FF2B5EF4-FFF2-40B4-BE49-F238E27FC236}">
                      <a16:creationId xmlns:a16="http://schemas.microsoft.com/office/drawing/2014/main" id="{A130AF21-E2A0-277B-8F66-E25BDD97E6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05779" y="6174731"/>
                  <a:ext cx="291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8166" name="Freihand 48165">
                  <a:extLst>
                    <a:ext uri="{FF2B5EF4-FFF2-40B4-BE49-F238E27FC236}">
                      <a16:creationId xmlns:a16="http://schemas.microsoft.com/office/drawing/2014/main" id="{8241F857-7039-A14C-076C-4403DAF6FA29}"/>
                    </a:ext>
                  </a:extLst>
                </p14:cNvPr>
                <p14:cNvContentPartPr/>
                <p14:nvPr/>
              </p14:nvContentPartPr>
              <p14:xfrm>
                <a:off x="5216459" y="6034691"/>
                <a:ext cx="87120" cy="107280"/>
              </p14:xfrm>
            </p:contentPart>
          </mc:Choice>
          <mc:Fallback>
            <p:pic>
              <p:nvPicPr>
                <p:cNvPr id="48166" name="Freihand 48165">
                  <a:extLst>
                    <a:ext uri="{FF2B5EF4-FFF2-40B4-BE49-F238E27FC236}">
                      <a16:creationId xmlns:a16="http://schemas.microsoft.com/office/drawing/2014/main" id="{8241F857-7039-A14C-076C-4403DAF6FA2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07819" y="6025691"/>
                  <a:ext cx="104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8167" name="Freihand 48166">
                  <a:extLst>
                    <a:ext uri="{FF2B5EF4-FFF2-40B4-BE49-F238E27FC236}">
                      <a16:creationId xmlns:a16="http://schemas.microsoft.com/office/drawing/2014/main" id="{206A97CD-AFBD-0996-2401-404190942D9B}"/>
                    </a:ext>
                  </a:extLst>
                </p14:cNvPr>
                <p14:cNvContentPartPr/>
                <p14:nvPr/>
              </p14:nvContentPartPr>
              <p14:xfrm>
                <a:off x="5805419" y="5515571"/>
                <a:ext cx="204120" cy="143640"/>
              </p14:xfrm>
            </p:contentPart>
          </mc:Choice>
          <mc:Fallback>
            <p:pic>
              <p:nvPicPr>
                <p:cNvPr id="48167" name="Freihand 48166">
                  <a:extLst>
                    <a:ext uri="{FF2B5EF4-FFF2-40B4-BE49-F238E27FC236}">
                      <a16:creationId xmlns:a16="http://schemas.microsoft.com/office/drawing/2014/main" id="{206A97CD-AFBD-0996-2401-404190942D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96419" y="5506931"/>
                  <a:ext cx="22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8168" name="Freihand 48167">
                  <a:extLst>
                    <a:ext uri="{FF2B5EF4-FFF2-40B4-BE49-F238E27FC236}">
                      <a16:creationId xmlns:a16="http://schemas.microsoft.com/office/drawing/2014/main" id="{3AEF35EC-DE68-09AF-A668-38C82FB2470C}"/>
                    </a:ext>
                  </a:extLst>
                </p14:cNvPr>
                <p14:cNvContentPartPr/>
                <p14:nvPr/>
              </p14:nvContentPartPr>
              <p14:xfrm>
                <a:off x="5756459" y="5386331"/>
                <a:ext cx="155520" cy="241920"/>
              </p14:xfrm>
            </p:contentPart>
          </mc:Choice>
          <mc:Fallback>
            <p:pic>
              <p:nvPicPr>
                <p:cNvPr id="48168" name="Freihand 48167">
                  <a:extLst>
                    <a:ext uri="{FF2B5EF4-FFF2-40B4-BE49-F238E27FC236}">
                      <a16:creationId xmlns:a16="http://schemas.microsoft.com/office/drawing/2014/main" id="{3AEF35EC-DE68-09AF-A668-38C82FB247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47459" y="5377331"/>
                  <a:ext cx="173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8170" name="Freihand 48169">
                  <a:extLst>
                    <a:ext uri="{FF2B5EF4-FFF2-40B4-BE49-F238E27FC236}">
                      <a16:creationId xmlns:a16="http://schemas.microsoft.com/office/drawing/2014/main" id="{C2F91FF8-B306-21D4-5E3B-171F37EF41A9}"/>
                    </a:ext>
                  </a:extLst>
                </p14:cNvPr>
                <p14:cNvContentPartPr/>
                <p14:nvPr/>
              </p14:nvContentPartPr>
              <p14:xfrm>
                <a:off x="5983259" y="5780531"/>
                <a:ext cx="257760" cy="138240"/>
              </p14:xfrm>
            </p:contentPart>
          </mc:Choice>
          <mc:Fallback>
            <p:pic>
              <p:nvPicPr>
                <p:cNvPr id="48170" name="Freihand 48169">
                  <a:extLst>
                    <a:ext uri="{FF2B5EF4-FFF2-40B4-BE49-F238E27FC236}">
                      <a16:creationId xmlns:a16="http://schemas.microsoft.com/office/drawing/2014/main" id="{C2F91FF8-B306-21D4-5E3B-171F37EF41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74259" y="5771531"/>
                  <a:ext cx="275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8171" name="Freihand 48170">
                  <a:extLst>
                    <a:ext uri="{FF2B5EF4-FFF2-40B4-BE49-F238E27FC236}">
                      <a16:creationId xmlns:a16="http://schemas.microsoft.com/office/drawing/2014/main" id="{30921A55-B32F-0C29-C5AA-DF8470FA877A}"/>
                    </a:ext>
                  </a:extLst>
                </p14:cNvPr>
                <p14:cNvContentPartPr/>
                <p14:nvPr/>
              </p14:nvContentPartPr>
              <p14:xfrm>
                <a:off x="6072539" y="5637971"/>
                <a:ext cx="289440" cy="151920"/>
              </p14:xfrm>
            </p:contentPart>
          </mc:Choice>
          <mc:Fallback>
            <p:pic>
              <p:nvPicPr>
                <p:cNvPr id="48171" name="Freihand 48170">
                  <a:extLst>
                    <a:ext uri="{FF2B5EF4-FFF2-40B4-BE49-F238E27FC236}">
                      <a16:creationId xmlns:a16="http://schemas.microsoft.com/office/drawing/2014/main" id="{30921A55-B32F-0C29-C5AA-DF8470FA87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63899" y="5628971"/>
                  <a:ext cx="307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8172" name="Freihand 48171">
                  <a:extLst>
                    <a:ext uri="{FF2B5EF4-FFF2-40B4-BE49-F238E27FC236}">
                      <a16:creationId xmlns:a16="http://schemas.microsoft.com/office/drawing/2014/main" id="{2E2B2C09-B5E8-8675-4675-CC52BB0EB13B}"/>
                    </a:ext>
                  </a:extLst>
                </p14:cNvPr>
                <p14:cNvContentPartPr/>
                <p14:nvPr/>
              </p14:nvContentPartPr>
              <p14:xfrm>
                <a:off x="6383219" y="5491811"/>
                <a:ext cx="332280" cy="198720"/>
              </p14:xfrm>
            </p:contentPart>
          </mc:Choice>
          <mc:Fallback>
            <p:pic>
              <p:nvPicPr>
                <p:cNvPr id="48172" name="Freihand 48171">
                  <a:extLst>
                    <a:ext uri="{FF2B5EF4-FFF2-40B4-BE49-F238E27FC236}">
                      <a16:creationId xmlns:a16="http://schemas.microsoft.com/office/drawing/2014/main" id="{2E2B2C09-B5E8-8675-4675-CC52BB0EB1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74579" y="5482811"/>
                  <a:ext cx="349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8173" name="Freihand 48172">
                  <a:extLst>
                    <a:ext uri="{FF2B5EF4-FFF2-40B4-BE49-F238E27FC236}">
                      <a16:creationId xmlns:a16="http://schemas.microsoft.com/office/drawing/2014/main" id="{F6AF0F4E-1D26-89CB-6698-149D92899203}"/>
                    </a:ext>
                  </a:extLst>
                </p14:cNvPr>
                <p14:cNvContentPartPr/>
                <p14:nvPr/>
              </p14:nvContentPartPr>
              <p14:xfrm>
                <a:off x="6747539" y="5339891"/>
                <a:ext cx="107280" cy="159120"/>
              </p14:xfrm>
            </p:contentPart>
          </mc:Choice>
          <mc:Fallback>
            <p:pic>
              <p:nvPicPr>
                <p:cNvPr id="48173" name="Freihand 48172">
                  <a:extLst>
                    <a:ext uri="{FF2B5EF4-FFF2-40B4-BE49-F238E27FC236}">
                      <a16:creationId xmlns:a16="http://schemas.microsoft.com/office/drawing/2014/main" id="{F6AF0F4E-1D26-89CB-6698-149D9289920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38539" y="5330891"/>
                  <a:ext cx="12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8175" name="Freihand 48174">
                  <a:extLst>
                    <a:ext uri="{FF2B5EF4-FFF2-40B4-BE49-F238E27FC236}">
                      <a16:creationId xmlns:a16="http://schemas.microsoft.com/office/drawing/2014/main" id="{62FE7765-4B74-F958-797F-1E7D87E0CEA5}"/>
                    </a:ext>
                  </a:extLst>
                </p14:cNvPr>
                <p14:cNvContentPartPr/>
                <p14:nvPr/>
              </p14:nvContentPartPr>
              <p14:xfrm>
                <a:off x="4797059" y="6226931"/>
                <a:ext cx="636120" cy="442440"/>
              </p14:xfrm>
            </p:contentPart>
          </mc:Choice>
          <mc:Fallback>
            <p:pic>
              <p:nvPicPr>
                <p:cNvPr id="48175" name="Freihand 48174">
                  <a:extLst>
                    <a:ext uri="{FF2B5EF4-FFF2-40B4-BE49-F238E27FC236}">
                      <a16:creationId xmlns:a16="http://schemas.microsoft.com/office/drawing/2014/main" id="{62FE7765-4B74-F958-797F-1E7D87E0CEA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88419" y="6218291"/>
                  <a:ext cx="6537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8176" name="Freihand 48175">
                  <a:extLst>
                    <a:ext uri="{FF2B5EF4-FFF2-40B4-BE49-F238E27FC236}">
                      <a16:creationId xmlns:a16="http://schemas.microsoft.com/office/drawing/2014/main" id="{9D34D2F2-1820-EEE7-65C9-384B1DD47BEC}"/>
                    </a:ext>
                  </a:extLst>
                </p14:cNvPr>
                <p14:cNvContentPartPr/>
                <p14:nvPr/>
              </p14:nvContentPartPr>
              <p14:xfrm>
                <a:off x="5241659" y="6561371"/>
                <a:ext cx="154800" cy="207720"/>
              </p14:xfrm>
            </p:contentPart>
          </mc:Choice>
          <mc:Fallback>
            <p:pic>
              <p:nvPicPr>
                <p:cNvPr id="48176" name="Freihand 48175">
                  <a:extLst>
                    <a:ext uri="{FF2B5EF4-FFF2-40B4-BE49-F238E27FC236}">
                      <a16:creationId xmlns:a16="http://schemas.microsoft.com/office/drawing/2014/main" id="{9D34D2F2-1820-EEE7-65C9-384B1DD47B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33019" y="6552371"/>
                  <a:ext cx="172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8177" name="Freihand 48176">
                  <a:extLst>
                    <a:ext uri="{FF2B5EF4-FFF2-40B4-BE49-F238E27FC236}">
                      <a16:creationId xmlns:a16="http://schemas.microsoft.com/office/drawing/2014/main" id="{04009A83-0E52-612A-EFC5-40686BEB9D4B}"/>
                    </a:ext>
                  </a:extLst>
                </p14:cNvPr>
                <p14:cNvContentPartPr/>
                <p14:nvPr/>
              </p14:nvContentPartPr>
              <p14:xfrm>
                <a:off x="5374499" y="6192011"/>
                <a:ext cx="312840" cy="413280"/>
              </p14:xfrm>
            </p:contentPart>
          </mc:Choice>
          <mc:Fallback>
            <p:pic>
              <p:nvPicPr>
                <p:cNvPr id="48177" name="Freihand 48176">
                  <a:extLst>
                    <a:ext uri="{FF2B5EF4-FFF2-40B4-BE49-F238E27FC236}">
                      <a16:creationId xmlns:a16="http://schemas.microsoft.com/office/drawing/2014/main" id="{04009A83-0E52-612A-EFC5-40686BEB9D4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65859" y="6183011"/>
                  <a:ext cx="330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8178" name="Freihand 48177">
                  <a:extLst>
                    <a:ext uri="{FF2B5EF4-FFF2-40B4-BE49-F238E27FC236}">
                      <a16:creationId xmlns:a16="http://schemas.microsoft.com/office/drawing/2014/main" id="{F8EA7EBD-FCA3-74BC-D815-C849B8E4332D}"/>
                    </a:ext>
                  </a:extLst>
                </p14:cNvPr>
                <p14:cNvContentPartPr/>
                <p14:nvPr/>
              </p14:nvContentPartPr>
              <p14:xfrm>
                <a:off x="5505539" y="6138731"/>
                <a:ext cx="286920" cy="174960"/>
              </p14:xfrm>
            </p:contentPart>
          </mc:Choice>
          <mc:Fallback>
            <p:pic>
              <p:nvPicPr>
                <p:cNvPr id="48178" name="Freihand 48177">
                  <a:extLst>
                    <a:ext uri="{FF2B5EF4-FFF2-40B4-BE49-F238E27FC236}">
                      <a16:creationId xmlns:a16="http://schemas.microsoft.com/office/drawing/2014/main" id="{F8EA7EBD-FCA3-74BC-D815-C849B8E433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96899" y="6130091"/>
                  <a:ext cx="304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8180" name="Freihand 48179">
                  <a:extLst>
                    <a:ext uri="{FF2B5EF4-FFF2-40B4-BE49-F238E27FC236}">
                      <a16:creationId xmlns:a16="http://schemas.microsoft.com/office/drawing/2014/main" id="{BB4F33C7-78C7-3BEA-D925-DECBE65E8E26}"/>
                    </a:ext>
                  </a:extLst>
                </p14:cNvPr>
                <p14:cNvContentPartPr/>
                <p14:nvPr/>
              </p14:nvContentPartPr>
              <p14:xfrm>
                <a:off x="6230579" y="5397851"/>
                <a:ext cx="846360" cy="581040"/>
              </p14:xfrm>
            </p:contentPart>
          </mc:Choice>
          <mc:Fallback>
            <p:pic>
              <p:nvPicPr>
                <p:cNvPr id="48180" name="Freihand 48179">
                  <a:extLst>
                    <a:ext uri="{FF2B5EF4-FFF2-40B4-BE49-F238E27FC236}">
                      <a16:creationId xmlns:a16="http://schemas.microsoft.com/office/drawing/2014/main" id="{BB4F33C7-78C7-3BEA-D925-DECBE65E8E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21939" y="5388851"/>
                  <a:ext cx="8640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8182" name="Freihand 48181">
                  <a:extLst>
                    <a:ext uri="{FF2B5EF4-FFF2-40B4-BE49-F238E27FC236}">
                      <a16:creationId xmlns:a16="http://schemas.microsoft.com/office/drawing/2014/main" id="{DE9FFAF0-D02A-BC74-AA71-3C85314C7A48}"/>
                    </a:ext>
                  </a:extLst>
                </p14:cNvPr>
                <p14:cNvContentPartPr/>
                <p14:nvPr/>
              </p14:nvContentPartPr>
              <p14:xfrm>
                <a:off x="6462059" y="5860451"/>
                <a:ext cx="202320" cy="203040"/>
              </p14:xfrm>
            </p:contentPart>
          </mc:Choice>
          <mc:Fallback>
            <p:pic>
              <p:nvPicPr>
                <p:cNvPr id="48182" name="Freihand 48181">
                  <a:extLst>
                    <a:ext uri="{FF2B5EF4-FFF2-40B4-BE49-F238E27FC236}">
                      <a16:creationId xmlns:a16="http://schemas.microsoft.com/office/drawing/2014/main" id="{DE9FFAF0-D02A-BC74-AA71-3C85314C7A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53419" y="5851811"/>
                  <a:ext cx="219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8183" name="Freihand 48182">
                  <a:extLst>
                    <a:ext uri="{FF2B5EF4-FFF2-40B4-BE49-F238E27FC236}">
                      <a16:creationId xmlns:a16="http://schemas.microsoft.com/office/drawing/2014/main" id="{378A56E1-D374-B787-BA58-8F91D0B8220E}"/>
                    </a:ext>
                  </a:extLst>
                </p14:cNvPr>
                <p14:cNvContentPartPr/>
                <p14:nvPr/>
              </p14:nvContentPartPr>
              <p14:xfrm>
                <a:off x="6742499" y="5807891"/>
                <a:ext cx="99360" cy="121680"/>
              </p14:xfrm>
            </p:contentPart>
          </mc:Choice>
          <mc:Fallback>
            <p:pic>
              <p:nvPicPr>
                <p:cNvPr id="48183" name="Freihand 48182">
                  <a:extLst>
                    <a:ext uri="{FF2B5EF4-FFF2-40B4-BE49-F238E27FC236}">
                      <a16:creationId xmlns:a16="http://schemas.microsoft.com/office/drawing/2014/main" id="{378A56E1-D374-B787-BA58-8F91D0B822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33859" y="5798891"/>
                  <a:ext cx="117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8184" name="Freihand 48183">
                  <a:extLst>
                    <a:ext uri="{FF2B5EF4-FFF2-40B4-BE49-F238E27FC236}">
                      <a16:creationId xmlns:a16="http://schemas.microsoft.com/office/drawing/2014/main" id="{81115D59-02B6-C65A-A091-53A7A5846A44}"/>
                    </a:ext>
                  </a:extLst>
                </p14:cNvPr>
                <p14:cNvContentPartPr/>
                <p14:nvPr/>
              </p14:nvContentPartPr>
              <p14:xfrm>
                <a:off x="6869219" y="5649491"/>
                <a:ext cx="176400" cy="339840"/>
              </p14:xfrm>
            </p:contentPart>
          </mc:Choice>
          <mc:Fallback>
            <p:pic>
              <p:nvPicPr>
                <p:cNvPr id="48184" name="Freihand 48183">
                  <a:extLst>
                    <a:ext uri="{FF2B5EF4-FFF2-40B4-BE49-F238E27FC236}">
                      <a16:creationId xmlns:a16="http://schemas.microsoft.com/office/drawing/2014/main" id="{81115D59-02B6-C65A-A091-53A7A5846A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60579" y="5640851"/>
                  <a:ext cx="1940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8186" name="Freihand 48185">
                  <a:extLst>
                    <a:ext uri="{FF2B5EF4-FFF2-40B4-BE49-F238E27FC236}">
                      <a16:creationId xmlns:a16="http://schemas.microsoft.com/office/drawing/2014/main" id="{83F93946-C4B0-9102-8601-F770D427F382}"/>
                    </a:ext>
                  </a:extLst>
                </p14:cNvPr>
                <p14:cNvContentPartPr/>
                <p14:nvPr/>
              </p14:nvContentPartPr>
              <p14:xfrm>
                <a:off x="7065059" y="5606291"/>
                <a:ext cx="87120" cy="60480"/>
              </p14:xfrm>
            </p:contentPart>
          </mc:Choice>
          <mc:Fallback>
            <p:pic>
              <p:nvPicPr>
                <p:cNvPr id="48186" name="Freihand 48185">
                  <a:extLst>
                    <a:ext uri="{FF2B5EF4-FFF2-40B4-BE49-F238E27FC236}">
                      <a16:creationId xmlns:a16="http://schemas.microsoft.com/office/drawing/2014/main" id="{83F93946-C4B0-9102-8601-F770D427F3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56419" y="5597651"/>
                  <a:ext cx="104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8187" name="Freihand 48186">
                  <a:extLst>
                    <a:ext uri="{FF2B5EF4-FFF2-40B4-BE49-F238E27FC236}">
                      <a16:creationId xmlns:a16="http://schemas.microsoft.com/office/drawing/2014/main" id="{E304ACB4-FFA8-B1BB-D3B8-9F68C7086736}"/>
                    </a:ext>
                  </a:extLst>
                </p14:cNvPr>
                <p14:cNvContentPartPr/>
                <p14:nvPr/>
              </p14:nvContentPartPr>
              <p14:xfrm>
                <a:off x="7164059" y="5427731"/>
                <a:ext cx="166680" cy="149040"/>
              </p14:xfrm>
            </p:contentPart>
          </mc:Choice>
          <mc:Fallback>
            <p:pic>
              <p:nvPicPr>
                <p:cNvPr id="48187" name="Freihand 48186">
                  <a:extLst>
                    <a:ext uri="{FF2B5EF4-FFF2-40B4-BE49-F238E27FC236}">
                      <a16:creationId xmlns:a16="http://schemas.microsoft.com/office/drawing/2014/main" id="{E304ACB4-FFA8-B1BB-D3B8-9F68C708673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55059" y="5418731"/>
                  <a:ext cx="184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8188" name="Freihand 48187">
                  <a:extLst>
                    <a:ext uri="{FF2B5EF4-FFF2-40B4-BE49-F238E27FC236}">
                      <a16:creationId xmlns:a16="http://schemas.microsoft.com/office/drawing/2014/main" id="{0AE22942-58FD-416A-78B8-F2DF29AEACE8}"/>
                    </a:ext>
                  </a:extLst>
                </p14:cNvPr>
                <p14:cNvContentPartPr/>
                <p14:nvPr/>
              </p14:nvContentPartPr>
              <p14:xfrm>
                <a:off x="7238939" y="5372291"/>
                <a:ext cx="22680" cy="11520"/>
              </p14:xfrm>
            </p:contentPart>
          </mc:Choice>
          <mc:Fallback>
            <p:pic>
              <p:nvPicPr>
                <p:cNvPr id="48188" name="Freihand 48187">
                  <a:extLst>
                    <a:ext uri="{FF2B5EF4-FFF2-40B4-BE49-F238E27FC236}">
                      <a16:creationId xmlns:a16="http://schemas.microsoft.com/office/drawing/2014/main" id="{0AE22942-58FD-416A-78B8-F2DF29AEAC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29939" y="5363651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8189" name="Freihand 48188">
                  <a:extLst>
                    <a:ext uri="{FF2B5EF4-FFF2-40B4-BE49-F238E27FC236}">
                      <a16:creationId xmlns:a16="http://schemas.microsoft.com/office/drawing/2014/main" id="{6D2B6AE0-24D2-2AB8-3EC4-3DA8EAD51A1E}"/>
                    </a:ext>
                  </a:extLst>
                </p14:cNvPr>
                <p14:cNvContentPartPr/>
                <p14:nvPr/>
              </p14:nvContentPartPr>
              <p14:xfrm>
                <a:off x="7327859" y="4941011"/>
                <a:ext cx="486000" cy="511920"/>
              </p14:xfrm>
            </p:contentPart>
          </mc:Choice>
          <mc:Fallback>
            <p:pic>
              <p:nvPicPr>
                <p:cNvPr id="48189" name="Freihand 48188">
                  <a:extLst>
                    <a:ext uri="{FF2B5EF4-FFF2-40B4-BE49-F238E27FC236}">
                      <a16:creationId xmlns:a16="http://schemas.microsoft.com/office/drawing/2014/main" id="{6D2B6AE0-24D2-2AB8-3EC4-3DA8EAD51A1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18859" y="4932371"/>
                  <a:ext cx="5036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8191" name="Freihand 48190">
                  <a:extLst>
                    <a:ext uri="{FF2B5EF4-FFF2-40B4-BE49-F238E27FC236}">
                      <a16:creationId xmlns:a16="http://schemas.microsoft.com/office/drawing/2014/main" id="{B61FC349-AF2E-8F5C-DB41-2E468FA3866F}"/>
                    </a:ext>
                  </a:extLst>
                </p14:cNvPr>
                <p14:cNvContentPartPr/>
                <p14:nvPr/>
              </p14:nvContentPartPr>
              <p14:xfrm>
                <a:off x="6515699" y="4936691"/>
                <a:ext cx="1494720" cy="1289160"/>
              </p14:xfrm>
            </p:contentPart>
          </mc:Choice>
          <mc:Fallback>
            <p:pic>
              <p:nvPicPr>
                <p:cNvPr id="48191" name="Freihand 48190">
                  <a:extLst>
                    <a:ext uri="{FF2B5EF4-FFF2-40B4-BE49-F238E27FC236}">
                      <a16:creationId xmlns:a16="http://schemas.microsoft.com/office/drawing/2014/main" id="{B61FC349-AF2E-8F5C-DB41-2E468FA3866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06699" y="4928051"/>
                  <a:ext cx="1512360" cy="13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8195" name="Freihand 48194">
                  <a:extLst>
                    <a:ext uri="{FF2B5EF4-FFF2-40B4-BE49-F238E27FC236}">
                      <a16:creationId xmlns:a16="http://schemas.microsoft.com/office/drawing/2014/main" id="{62308BB8-B1C1-94C5-5243-86147DE444A2}"/>
                    </a:ext>
                  </a:extLst>
                </p14:cNvPr>
                <p14:cNvContentPartPr/>
                <p14:nvPr/>
              </p14:nvContentPartPr>
              <p14:xfrm>
                <a:off x="5799659" y="4821131"/>
                <a:ext cx="2622600" cy="1331280"/>
              </p14:xfrm>
            </p:contentPart>
          </mc:Choice>
          <mc:Fallback>
            <p:pic>
              <p:nvPicPr>
                <p:cNvPr id="48195" name="Freihand 48194">
                  <a:extLst>
                    <a:ext uri="{FF2B5EF4-FFF2-40B4-BE49-F238E27FC236}">
                      <a16:creationId xmlns:a16="http://schemas.microsoft.com/office/drawing/2014/main" id="{62308BB8-B1C1-94C5-5243-86147DE444A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91019" y="4812491"/>
                  <a:ext cx="2640240" cy="1348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Microsoft Office PowerPoint</Application>
  <PresentationFormat>Breitbild</PresentationFormat>
  <Paragraphs>224</Paragraphs>
  <Slides>27</Slides>
  <Notes>27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196</cp:revision>
  <cp:lastPrinted>2022-03-02T20:18:27Z</cp:lastPrinted>
  <dcterms:created xsi:type="dcterms:W3CDTF">2022-03-01T20:52:11Z</dcterms:created>
  <dcterms:modified xsi:type="dcterms:W3CDTF">2023-10-10T07:44:59Z</dcterms:modified>
</cp:coreProperties>
</file>