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9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0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1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notesSlides/notesSlide12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13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notesSlides/notesSlide14.xml" ContentType="application/vnd.openxmlformats-officedocument.presentationml.notesSlide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notesSlides/notesSlide15.xml" ContentType="application/vnd.openxmlformats-officedocument.presentationml.notesSlide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notesSlides/notesSlide19.xml" ContentType="application/vnd.openxmlformats-officedocument.presentationml.notesSlide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1040" r:id="rId25"/>
    <p:sldId id="423" r:id="rId2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447" autoAdjust="0"/>
  </p:normalViewPr>
  <p:slideViewPr>
    <p:cSldViewPr snapToGrid="0">
      <p:cViewPr varScale="1">
        <p:scale>
          <a:sx n="116" d="100"/>
          <a:sy n="116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5477,'0'0'785,"9"0"-422,30-3 1021,72-13 1,7-3-353,188-14-1104,394-22 427,126 94-53,-571-21-263,614-19 622,-496-10-382,356 1 191,-687 16-2510,-30-3 167,0-2-1517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3716,'0'0'8423,"-4"10"-7643,-14 40 275,2 0 0,3 1 1,2 1-1,2-1 0,-4 92 0,27-177-724,-12 22-284,0 2-155,0 0 0,-1 1 0,0-1 0,0 0 0,-1 0 0,-1 0 0,-2-16 0,-1 39-1273,-5 18 1123,9-30 250,0 0 0,0-1 0,1 1 0,-1 0 0,0 0 0,1 0 0,-1 0 0,0 0 0,1 0 0,-1-1 0,1 1 0,0 0 0,-1 0 0,1-1 0,0 1 0,-1 0 0,1-1 0,0 1 0,0-1 0,-1 1 0,1-1 0,0 1 0,0-1 0,0 1 0,0-1 0,0 0 0,0 0 0,-1 1 0,1-1 0,0 0 0,0 0 0,0 0 0,0 0 0,0 0 0,2 0 0,9-1 4,0 0 0,1 0 0,-1-1 0,0-1 0,0 0-1,0-1 1,-1 0 0,1-1 0,-1 0 0,0-1 0,0 0-1,9-8 1,-2 4-676,0 0-1,1 1 1,21-7-1,-39 15 641,-1 1 0,1-1 0,0 1 0,0 0 0,-1-1 0,1 1 0,0 0 0,0 0 0,-1 0 0,1-1 0,0 1 0,0 0 0,0 0 0,-1 0 1,1 0-1,0 1 0,0-1 0,0 0 0,-1 0 0,1 0 0,0 1 0,0-1 0,-1 0 0,1 1 0,0-1 0,-1 0 0,1 1 0,0-1 0,-1 1 0,1-1 0,0 2 0,-1-1 24,1 1 0,-1-1 0,0 1 0,0 0 0,0-1 0,0 1 1,0-1-1,0 1 0,0-1 0,-1 1 0,1 0 0,0-1 0,-1 1 0,-1 2 1,-33 62 1198,29-56-790,3-5-212,1-2 35,0 1 0,0-1-1,0 1 1,1-1 0,-1 1-1,1 0 1,0 0 0,0 0 0,-1 6-1,4-9-161,-1 0 1,1-1-1,-1 1 0,1-1 0,0 1 1,0-1-1,-1 1 0,1-1 0,0 0 1,0 0-1,-1 0 0,1 0 0,0 0 0,0 0 1,-1-1-1,1 1 0,0-1 0,2 0 1,5-3-96,0 0 0,-1 0 0,0 0 0,0-1 1,0-1-1,11-9 0,-13 9-450,1 1-1,0 0 1,1 0-1,-1 0 1,1 1-1,0 0 1,12-4-1,-19 9 562,0 1-1,0-1 1,0 1-1,-1-1 0,1 1 1,0-1-1,-1 1 1,1 0-1,-1-1 1,1 1-1,-1 0 0,0 0 1,0-1-1,0 1 1,0 0-1,0 0 1,0 1-1,3 22 849,-1-23-846,0 1 0,1-1 0,-1 0 1,0 0-1,1 0 0,-1-1 1,1 1-1,0-1 0,0 1 0,-1-1 1,1 0-1,0 0 0,0 0 1,0 0-1,0-1 0,0 1 1,0-1-1,1 0 0,-1 0 0,0 0 1,0 0-1,4-1 0,2 0-10,1 1-1,-1-2 1,1 1-1,-1-2 0,0 1 1,10-5-1,-9 2-188,-1-1-1,0 1 1,0-2-1,13-11 1,-20 17 65,0-1 1,0 1 0,0-1-1,0 0 1,-1 0-1,1 1 1,-1-1 0,1 0-1,-1 0 1,0-1-1,0 1 1,0 0-1,0 0 1,0-1 0,0 1-1,0 0 1,-1-1-1,1 1 1,-1-1 0,0 1-1,0 0 1,0-1-1,0 1 1,0-1 0,0 1-1,-1-3 1,0 4 55,1 1 0,-1-1 0,1 0 0,-1 1 1,0-1-1,1 1 0,-1 0 0,1-1 0,-1 1 0,0-1 1,1 1-1,-1 0 0,0-1 0,0 1 0,1 0 1,-1 0-1,0 0 0,0 0 0,1 0 0,-1-1 0,0 1 1,0 0-1,1 1 0,-1-1 0,0 0 0,0 0 0,1 0 1,-1 0-1,0 1 0,0-1 0,1 0 0,-1 1 0,0-1 1,1 0-1,-1 1 0,0 0 0,-1-1 74,1 1-1,-1 0 0,1 0 1,0 0-1,-1 0 1,1 0-1,0 0 1,0 0-1,0 0 1,0 0-1,0 0 0,0 1 1,0-1-1,0 1 1,0-1-1,0 0 1,0 2-1,1-2-24,0-1 0,0 1-1,0-1 1,0 1 0,0-1 0,1 1 0,-1-1-1,0 1 1,0-1 0,0 1 0,0-1-1,1 1 1,-1-1 0,0 0 0,0 1 0,1-1-1,-1 1 1,0-1 0,1 0 0,-1 1 0,0-1-1,1 0 1,-1 1 0,1-1 0,-1 0-1,1 0 1,-1 0 0,0 1 0,1-1 0,-1 0-1,1 0 1,0 0 0,24 2 604,25-10-202,15-27-122,-61 32-327,1-1 0,-1 1-1,1-1 1,-1 1 0,0-1-1,0 0 1,-1-1 0,1 1 0,-1-1-1,0 1 1,3-7 0,-6 10-11,0 1 0,0-1 1,-1 1-1,1 0 0,0-1 0,0 1 1,0-1-1,0 1 0,-1-1 0,1 1 1,0 0-1,0-1 0,-1 1 0,1 0 1,0-1-1,-1 1 0,1 0 0,0-1 1,-1 1-1,1 0 0,-1 0 0,1-1 1,0 1-1,-1 0 0,1 0 0,-1 0 1,1 0-1,-1 0 0,1-1 0,-1 1 1,1 0-1,-1 0 0,1 0 0,0 0 0,-1 0 1,1 0-1,-1 1 0,1-1 0,-1 0 1,1 0-1,-1 0 0,1 0 0,-1 0 1,1 1-1,0-1 0,-1 0 0,0 1 1,-27 7-15,22-5 222,-1 1-1,1 0 1,0 0-1,0 0 1,0 1-1,1 0 1,0 0-1,-1 0 0,2 1 1,-1 0-1,1 0 1,0 0-1,0 0 1,1 1-1,-1-1 1,1 1-1,1 0 1,-4 14-1,6-20-174,0 0 0,0 0 0,0 0 0,0 0 0,1 0-1,-1 0 1,0 0 0,0 0 0,1 0 0,-1 0 0,1 0 0,-1-1 0,1 1-1,-1 0 1,1 0 0,0 0 0,-1-1 0,1 1 0,0 0 0,-1 0 0,1-1 0,0 1-1,0-1 1,0 1 0,0-1 0,0 1 0,0-1 0,-1 1 0,1-1 0,0 0 0,0 0-1,0 1 1,0-1 0,2 0 0,41 3 123,-37-3-102,20 0-167,47-2-1212,-70 2 560,1-1 0,0-1 0,-1 1 0,1 0 0,-1-1 0,0 0 0,8-5 0,-3-1-3683,-7-1-1490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6:4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13389,'0'0'-673,"-93"34"-480,45-17 1089,13-5 192,6-2 160,7-3 193,9-2-353,2-3-160,11 1-353,6-1-672,28-2-1121,20-1-1986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6:4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7 278 993,'0'0'2269,"-2"-8"-1837,1 5-381,0 0 0,0 0-1,1 0 1,-1 0 0,1-1-1,0 1 1,0 0 0,0 0 0,0 0-1,1 0 1,-1 0 0,1-1-1,1-3 1,-1 6 5,1-1 0,-1 0 0,0 0 0,1 1 0,-1-1 0,1 0 1,-1 1-1,1 0 0,0-1 0,0 1 0,0 0 0,0 0 0,0 0 0,0 0 0,0 0 0,0 1 0,0-1 0,0 0 0,0 1 0,0 0 0,0-1 0,1 1 0,-1 0 0,0 0 0,4 1 1,12 0 32,1 1 1,0 1 0,-1 1-1,31 10 1,-27-7-156,0-1 0,44 6 0,18-10 196,-1-5-1,0-3 1,114-22-1,55-6 1051,587-6-350,-351 22-790,1976-56 1012,-169 102-668,388-4-326,-2159-25 82,1086-61 351,-1308 45-37,-199 16-390,-68 2-963,-1-1 0,58-8 1,-63-2-2892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7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56 124 192,'-51'-29'790,"50"29"-775,1 0 0,0 0 0,0 0 0,0 0 0,0 0 0,-1 0 0,1 0 1,0 0-1,0 0 0,0 0 0,0 0 0,-1-1 0,1 1 0,0 0 0,0 0 0,0 0 0,0 0 0,0 0 0,0 0 0,0-1 0,-1 1 0,1 0 0,0 0 0,0 0 0,0 0 0,0-1 0,0 1 0,0 0 0,0 0 0,0 0 0,0 0 0,0-1 0,0 1 0,0 0 0,0 0 0,0 0 0,0-1 0,0 1 0,0 0 0,0 0 1,0 0-1,0 0 0,0-1 0,0 1 0,1 0 0,-1 0 0,0 0 0,0 0 0,0 0 0,0-1 0,0 1 0,0 0 0,0 0 0,1 0 0,-1 0 0,0 0 0,0 0 0,0 0 0,0 0 0,1-1 0,-1 1 0,0 0 0,0 0 0,0 0 0,0 0 0,1 0 0,-1 0 0,0 0 0,25-10 279,46-7-372,-58 14 219,21-4 475,1 1 0,-1 3 0,55 0 0,105 15-113,-121-5-524,138-5 0,-92-14 98,119-6 599,131 30-306,-23 0-1178,541-27 797,401 21 321,-874 5-167,0-1-323,-187-15 310,262-41 1,-456 39 572,-10 2-632,-12 4-3429,-1 1 1020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8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3860 490 3459,'-70'-31'403,"-91"-52"-1,-12-7-38,146 79-458,0 1 0,-1 2-1,0 1 1,0 1-1,-29-2 1,-149-3-281,112 8 404,-40-5 635,0-6 1,1-6-1,-196-56 1,218 46-542,-1 5-1,-193-18 1,223 38-171,-1 4 0,1 3 0,0 4 0,-122 25 0,165-23 6,-357 85-310,311-69 334,1 5 0,-125 60 0,179-73 48,1 1 1,1 1-1,1 2 1,0 0-1,2 2 1,0 1 0,2 1-1,0 1 1,-26 38-1,39-47-33,1 0-1,0 0 0,1 0 1,1 1-1,1 1 1,0-1-1,1 1 1,-3 20-1,7-24-37,0 0-1,0 0 1,1 0-1,1 1 1,0-1-1,2 0 1,-1 0-1,1-1 1,1 1-1,1-1 1,8 20 0,5 2-10,1-2 0,1 0 0,2-1 0,1-1 0,2-1 0,0-1 0,2-2 0,2 0 0,0-2 0,1-2 0,46 28 0,-24-21 169,3-2 0,0-3 0,2-2 0,0-2-1,1-3 1,89 15 0,435 32 163,6-50-390,-480-14 44,2162 2 764,383-82-843,-2645 78 144,1704-8 6,-205 7-23,-362-7 396,-607 47-13,102 2-257,-517-41-244,218-29 0,-269 18 146,-1-4 0,0-2 1,-1-4-1,90-41 1,-145 56 8,1 0 1,-2-2-1,1 0 1,-1 0-1,-1-1 0,17-17 1,-24 21 31,0 0 1,-1 0-1,0-1 0,-1 0 1,1 0-1,-1 0 1,-1-1-1,1 1 0,-1-1 1,-1 0-1,1 0 1,-1 0-1,-1 0 0,2-16 1,-2 11 18,-1 0-1,0 0 1,-1 0 0,-1 0-1,0 0 1,-1 1 0,0-1 0,-1 1-1,-9-21 1,5 18 0,-1 0-1,0 1 0,-1 1 1,0-1-1,-1 1 1,-1 1-1,-13-12 0,-14-8-83,-2 2 0,0 1 0,-2 3 0,-1 1 0,-54-22 0,-242-77-74,2 24-237,-3 14-1,-4 15 1,-616-46 0,-1924 9-394,2357 94 667,-912 18-631,1087 2 601,-1010-40 881,242 3 716,1008 39-1570,1 4-1,0 6 0,2 4 1,0 6-1,2 4 0,1 4 0,-180 90 1,241-102-313,-65 28-1759,47-35-533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75 257 3940,'0'0'288,"-8"-1"107,7 1-383,-35-4 469,7-5 3158,43 50-2764,-7-31-995,0 1 0,1-1 1,0 0-1,0 0 0,1-1 0,0 0 0,1-1 0,0 0 0,0-1 0,1 0 0,0 0 0,0-1 0,23 9 0,-9-8-158,-1-1 0,1-1 0,1-1 0,-1-1 0,51-1 0,226-10 898,142 3 1728,163 23-2075,2-40-1042,689-149 2757,-1057 134-1366,946-112-296,-959 122-313,-87 9-116,186-1 1,-305 20-921,-1 1-1,41 8 1,-12 2-2313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2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4260,'0'0'-1585,"3"-4"1499,1 1 151,1 1 1,-1-1-1,1 0 0,0 1 0,0 0 0,0 0 0,0 0 1,0 1-1,0 0 0,0 0 0,0 0 0,1 1 1,9-1-1,32-6 191,6-3-185,1 1 0,0 4-1,-1 1 1,85 6 0,-65 0-157,120-13 0,-36-13 33,149-17 72,-264 39-23,1 2 0,-1 1 0,1 3-1,-1 1 1,55 14 0,-58-8 30,25 7 62,1-3 1,0-2-1,102 6 0,230-39 377,-75-1-348,-97 19-104,467-26 33,-609 19-48,340-31-33,-289 34 21,158 12 1,632 47 45,-386-50-988,-489-4-309,-6-6-1287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3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28 114 192,'0'0'801,"-6"8"-748,-15 25-42,21-32-11,-1 0 0,1 0 0,0 0 0,0 0 0,0 0 0,0 0 0,0 0 0,0 0 0,0-1 0,1 1 0,-1 0 0,0 0 0,0 0 0,1 0 0,-1 0 0,1 0 0,-1 0 0,1 0 0,-1-1 0,1 1 0,-1 0 0,1 0 0,0-1 0,-1 1 0,1 0 0,0-1 0,0 1 0,-1-1 0,1 1 0,0-1 0,1 1 0,28 14 0,-28-14 0,12 3-10,0-1 1,0 0-1,0-1 0,0 0 0,0-1 1,0-1-1,22-2 0,-19 1 114,0 1 0,0 0 1,0 1-1,28 6 0,-21-1-48,0 0 0,1-1 0,0-2-1,0 0 1,0-2 0,0 0 0,0-2 0,0-1-1,0-1 1,47-12 0,-30 4 54,0 2-1,1 2 1,57-2 0,132 8-17,-167 3-54,-13-3-26,1-2-1,-1-2 1,-1-3-1,1-2 0,80-26 1,109-32 68,-190 57-56,0 2-1,94-4 1,204 33 145,-27 0-20,54-51-136,-9 0-28,121 66 23,-189-7 46,-27-8-39,590 22 96,-413-46-117,294 3 16,18-23-140,242-19 97,-747 41 47,515 20-62,-658-2-85,183 50-1,-148-29 73,-93-26-296,0-2 0,64 3 0,5-10-1171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3:1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304 176 3876,'-11'-4'-732,"-17"-5"848,1 0-1,-2 2 0,1 1 1,-43-3-1,190 5-96,-72 0-1,0 3 0,0 1 0,48 8 0,30 10 30,204 5 0,262-12-11,-385-7-8,407-47 1,-395 13-34,338-30-19,-184 58 18,-360-2 120,-25-3 138,-24-5 115,-9 2-376,1 2 0,-2 2 0,1 2-1,-75 3 1,-187 31-67,-26 0 42,141-29 125,-353 18 94,99 19-68,-650 85 212,1032-109-349,35-7-165,0-1 0,-52 2 0,104-9-580,0-1 0,37-9 1,-22 3 160,41-5-1025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2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0 446 480,'14'1'198,"53"3"220,-1-3 0,108-12 0,-145 7-338,0 1 0,0 2-1,1 1 1,-1 2-1,0 0 1,0 2 0,-1 2-1,1 0 1,-1 2-1,30 12 1,15 3-42,2-2 1,0-4-1,1-4 0,1-2 0,148 0 1,21-12-18,614 16 91,-602-4-151,1-11 0,396-51 0,-95-2 349,-417 49-182,276 30-1,108 28-103,-412-50-48,-1-4 0,187-25 0,118-46 41,291-37 244,-503 88-255,454-50 27,-5-39-13,-403 47 51,-100 23 56,209-28 0,-342 65-91,49-2 37,-66 4-74,1 0 0,0 0 0,0 1 0,0-1 1,-1 1-1,1 0 0,0 0 0,-1 1 0,1-1 0,-1 1 1,1 0-1,-1 0 0,0 0 0,5 4 0,68 82-575,-66-75 320,30 38-1127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2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13837,'0'0'5990,"-55"-34"-18898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2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20 352,'0'0'-42,"10"-3"-44,12-2 102,0 0-1,0 2 1,0 1-1,0 1 1,1 0 0,-1 2-1,0 1 1,0 0-1,0 2 1,0 0-1,24 9 1,330 92 28,-297-90-32,1-3 0,148 4 0,83-26 315,103 2 211,-160 17-445,298-29 1,1233-38 402,-1279 37-512,-306 7 49,-168 14-45,-1 1 0,1 2 0,-1 1 0,41 11 1,-27-3-9,114 28-606,-84-29-533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3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5300 5669,'0'0'-3587,"10"-6"3576,-2 1 16,0 0-1,1 1 0,0 1 1,0-1-1,0 1 1,0 1-1,0 0 0,0 0 1,1 1-1,17-1 0,89 1 29,1-5 0,-2-5 0,0-5 0,0-5 0,193-63 0,264-144 762,-424 156-627,241-156 1,-157 59-167,352-333 1,-462 384-12,-6-6 1,-5-4-1,-7-6 0,161-267 1,-201 284 21,-6-2 0,-4-3 0,-6-3 0,-6-1 0,-5-2 0,34-224 0,-57 256 151,-5 0 1,-5 0-1,-3 0 1,-14-109-1,4 152-134,-3 1 0,-2 0-1,-2 1 1,-2 1 0,-3 0 0,-35-61-1,18 46 15,-3 2 0,-3 1 0,-97-104 0,88 113-38,-3 3 0,-2 3 0,-2 2 0,-1 2 0,-3 4 0,-1 2 0,-1 3 0,-85-30 0,59 33 13,-1 3 1,-1 4 0,-1 5-1,-1 3 1,-178-5-1,-109 21-371,480-5-1730,-39-4 470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3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1330 8808,'-63'8'-4489,"-43"-4"3821,92-4 830,1-1-1,0 0 1,0-1 0,0 0-1,0-1 1,0-1 0,1 0-1,-1-1 1,1 0-1,-21-12 1,24 10-129,1-1-1,0 0 1,0 0-1,0 0 1,1-1 0,1 0-1,0-1 1,0 1-1,-7-18 1,-5-14 65,-13-49 0,6 16-49,-7-8 128,-4 2 0,-4 1 1,-2 2-1,-4 3 0,-98-122 0,136 187-140,6 6-31,-1 1-1,1 0 1,0-1 0,0 1 0,0-1 0,0 0 0,1 1 0,-1-1-1,1 0 1,-2-4 0,8 5-82,0 0-1,0 1 1,0-1-1,0 1 1,0 0-1,0 0 1,0 1 0,7 0-1,-4-1 12,66-10 41,-1-3 0,71-23 0,142-60 33,-147 47 36,175-39 0,-203 69-67,0 5-1,190 0 0,225 51-1489,-298-6 81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1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2018,'0'1'111,"-1"0"-78,1 0-1,0 0 0,0 0 1,0 0-1,0 0 0,0-1 1,0 1-1,0 0 0,0 0 1,1 0-1,-1 0 0,0 0 0,1 0 1,-1 0-1,0 0 0,1 0 1,-1 0-1,1-1 0,0 1 1,-1 0-1,1 0 0,-1-1 0,1 1 1,0 0-1,0-1 0,-1 1 1,1 0-1,0-1 0,0 1 1,0-1-1,0 0 0,0 1 1,0-1-1,0 0 0,-1 1 0,1-1 1,0 0-1,0 0 0,0 0 1,2 0-1,33 9 59,1-2 1,0-1-1,0-2 1,0-2-1,55-3 0,3 1 7,1029 5 877,-722-8-354,639-38 21,-237 3-408,-105 13-151,449-6-49,13 16 505,-920 26-1219,-139-4-450,15-2-989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6342,'0'0'251,"8"-10"-38,12-8-132,-1 1 0,2 0 0,0 1 0,1 1 0,1 2-1,36-17 1,-25 15-35,59-19-1,-80 30-39,0 1 0,-1 1 0,1 0 0,0 0 0,0 1 0,0 1 0,0 0 0,18 3-1,-30-2-15,0-1-1,0 0 1,1 0-1,-1 1 1,0-1-1,0 1 1,0-1-1,1 1 1,-1-1-1,0 1 0,0 0 1,0 0-1,0 0 1,0-1-1,0 1 1,-1 0-1,1 0 1,0 0-1,0 0 0,-1 0 1,1 0-1,0 1 1,-1-1-1,1 1 1,0 1 2,-1 0 0,1 0 1,-1 0-1,0 0 1,0 0-1,0-1 0,0 1 1,-1 0-1,1 0 0,-2 4 1,-1 3 83,0-1 0,-1 1 0,-1-1 0,-10 18-1,-123 152 3054,136-177-3112,1 1 1,-1 0-1,0-1 1,1 1-1,0 0 1,0 0-1,0 0 0,0 0 1,0 0-1,0 0 1,0 4-1,2-6-28,-1 0-1,0 0 0,0 1 1,1-1-1,-1 0 0,0 0 0,1 0 1,-1 0-1,1 0 0,0 0 1,-1 0-1,1-1 0,0 1 1,-1 0-1,1 0 0,0 0 1,0-1-1,0 1 0,0 0 1,0-1-1,0 1 0,0-1 0,0 1 1,0-1-1,0 1 0,0-1 1,0 0-1,0 1 0,0-1 1,0 0-1,0 0 0,2 0 1,22 3-276,-1-1 0,0-1 0,1-2 0,35-4 0,44-14-3857,-47 5-169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6438,'-10'-1'-678,"1"2"721,0 0 0,0 0 0,1 1 0,-1 0 0,0 1 0,0 0 0,1 0 0,0 1 0,0-1 0,0 2 0,0 0 0,0 0 0,1 0 0,0 1 0,0-1 0,-8 11 0,-13 11 37,1 0 0,-33 46 0,51-61-21,0 0-1,1 1 0,1 0 0,0 1 0,1-1 1,0 1-1,1 1 0,1-1 0,-3 20 1,6-31-56,0 0 0,1 0-1,0 0 1,-1 0 0,1 0 0,0 0 0,1 0 0,-1 0 0,0 0 0,1 0 0,0 0 0,0 0 0,0 0 0,0 0 0,0-1 0,0 1 0,1 0 0,-1-1 0,1 1 0,0-1 0,0 1 0,0-1 0,0 0 0,0 0 0,0 0 0,1 0 0,-1 0 0,1-1 0,-1 1 0,1-1 0,0 1-1,0-1 1,-1 0 0,1 0 0,0 0 0,0-1 0,0 1 0,0 0 0,6-1 0,0 0-3,1 1 0,-1-2 0,1 0 0,-1 0 0,1-1 0,-1 0 0,0 0-1,0-1 1,0 0 0,0-1 0,16-9 0,-11 4 233,0-1 1,0-1-1,-2-1 0,1 1 1,-1-2-1,-1 0 0,0 0 1,17-29-1,-22 31-109,0 0 0,-1 0 0,0-1 0,0 0-1,-1 0 1,-1 0 0,0 0 0,-1-1 0,0 1 0,-1-1 0,0 1-1,-3-24 1,2 33-127,0 0-1,-1 0 1,1 1-1,-1-1 1,0 0 0,0 0-1,0 0 1,-1 1-1,1-1 1,0 1-1,-1-1 1,0 1 0,0 0-1,1-1 1,-1 1-1,-1 0 1,1 0-1,0 0 1,0 1 0,-1-1-1,1 0 1,-1 1-1,1 0 1,-1-1-1,0 1 1,0 0 0,1 0-1,-1 1 1,0-1-1,0 1 1,0-1-1,0 1 1,0 0 0,0 0-1,0 0 1,1 0-1,-5 1 1,-3 1-11,0-1-1,0 1 1,0 1 0,0 0 0,1 0 0,-1 1 0,1 0-1,0 1 1,-13 8 0,10-4 29,0 0 1,0 1-1,1 1 0,-9 12 1,17-20-62,0 0 0,0 1 1,1-1-1,-1 1 0,1 0 1,0 0-1,0 0 1,0 0-1,1 0 0,-1 0 1,1 0-1,0 1 1,0-1-1,1 0 0,-1 1 1,1-1-1,0 0 0,0 6 1,1-8-35,0-1 1,0 1 0,0 0-1,0-1 1,0 1-1,0 0 1,0-1-1,0 1 1,1-1 0,-1 0-1,1 1 1,-1-1-1,1 0 1,-1 0-1,1 0 1,0 0 0,-1 0-1,1 0 1,0-1-1,0 1 1,0-1-1,-1 1 1,1-1 0,0 1-1,0-1 1,0 0-1,2 0 1,56-2-2117,0-9-292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35 205 4484,'2'-10'294,"-1"2"-139,1 0 0,0-1 0,1 1 1,0 0-1,0 0 0,0 1 0,1-1 0,1 1 1,-1 0-1,1 0 0,0 0 0,1 0 0,10-9 1,-2 4 261,0 0 0,31-20 0,-39 29-353,0 0-1,-1 0 1,1 0-1,0 1 1,0 0-1,0 0 0,0 0 1,1 1-1,-1 0 1,0 0-1,1 1 1,7 0-1,-13 0-66,0 0 1,-1 0-1,1 1 0,0-1 0,0 0 0,-1 1 0,1-1 1,0 1-1,-1-1 0,1 1 0,0-1 0,-1 1 1,1 0-1,-1-1 0,1 1 0,-1 0 0,1-1 0,-1 1 1,1 0-1,-1-1 0,0 1 0,1 0 0,-1 0 0,0 0 1,0-1-1,0 1 0,0 0 0,0 0 0,1 0 1,-1 0-1,-1-1 0,1 1 0,0 1 0,-6 28 14,-1-17 13,-1-1 1,-1 0-1,0 0 1,-1-1-1,0-1 1,-18 16-1,8-7 24,-26 20 37,-25 24 357,65-58-339,1 1 0,0 0-1,0 1 1,0-1 0,1 1 0,0 0-1,0 0 1,-4 15 0,7-21-109,1 0 0,-1-1 1,1 1-1,0 0 1,0 0-1,-1 0 0,1 0 1,0 0-1,0 0 0,0 0 1,0 1-1,0-1 1,0 0-1,0 0 0,1 0 1,-1 0-1,0 0 0,1 0 1,-1-1-1,0 1 1,1 0-1,-1 0 0,1 0 1,-1 0-1,1 0 0,0 0 1,-1-1-1,1 1 1,0 0-1,0-1 0,-1 1 1,1 0-1,0-1 1,0 1-1,0-1 0,0 1 1,0-1-1,0 0 0,0 1 1,1-1-1,46 3-202,-32-4 246,134-8 35,-9 0-3861,-98 9 334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77 8040,'0'0'672,"9"-10"497,32-31-485,-38 38-672,0 1 1,0-1 0,0 1 0,0 0 0,0 0-1,0 0 1,1 1 0,-1-1 0,1 1 0,-1-1-1,1 1 1,-1 0 0,1 1 0,0-1 0,0 1-1,-1-1 1,1 1 0,0 0 0,0 1 0,-1-1-1,1 1 1,0-1 0,0 1 0,5 2 0,-6-1-47,-1-1 1,1 1-1,0-1 0,-1 1 1,0 0-1,1 0 1,-1 0-1,0 0 1,0 1-1,0-1 1,0 0-1,-1 1 1,1 0-1,-1-1 0,1 1 1,-1 0-1,0 0 1,0-1-1,0 1 1,0 0-1,-1 0 1,1 0-1,-1 0 1,0 0-1,0 0 0,0 0 1,-1 5-1,0 0 18,-1 1 0,-1-1 0,0 1-1,0-1 1,0 0 0,-1 0 0,-1 0-1,1-1 1,-1 1 0,0-1 0,-12 12-1,-10 9 179,-43 34-1,31-28 181,29-25-73,0 1 0,1 0 0,-13 17 0,21-25-249,0 0-1,0 0 1,0 0 0,0 0 0,0 0 0,0 1 0,0-1-1,0 0 1,1 0 0,0 0 0,-1 1 0,1-1-1,0 3 1,0-4-27,0 0-1,1 0 1,-1 0-1,1 0 1,-1 0 0,1 0-1,-1 0 1,1 0-1,0 0 1,0 0-1,-1 0 1,1 0-1,0-1 1,0 1-1,0 0 1,0-1 0,0 1-1,0 0 1,0-1-1,0 1 1,0-1-1,0 0 1,0 1-1,0-1 1,0 0 0,0 1-1,0-1 1,2 0-1,22 3 8,-1-1 0,1-1 1,-1-1-1,1-2 0,0 0 0,-1-1 0,27-8 0,165-54-5174,-138 37-853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5285,'1'-9'2135,"8"-7"-1966,0 0 0,1 1 0,0 0 0,1 1 0,0 1 0,21-19 0,2-5 68,28-35-28,11-12-495,93-86 0,-158 164-421,-6 8 236,-11 18 66,-27 38 554,31-49-156,-2 2 23,-75 128 403,73-122-374,2 0 0,0 0-1,1 1 1,0 0-1,2 0 1,-4 30-1,7-45-125,1 0 0,0 0 0,0 1 0,0-1 0,0 0 0,1 0-1,-1 0 1,1 1 0,0-1 0,-1 0 0,2 0 0,-1 0-1,0 0 1,3 3 0,-3-4-36,1-1-1,-1 1 1,1-1-1,0 1 1,0-1 0,0 0-1,0 0 1,0 1-1,0-1 1,0-1-1,0 1 1,0 0-1,0-1 1,0 1 0,1-1-1,-1 1 1,0-1-1,0 0 1,1 0-1,1 0 1,25 0-2830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8008,'0'0'-97,"-72"71"450,39-35-129,8-3-64,6-3-32,14-11-192,7-4-256,22-14-1282,9-2-287,7-25-1571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6470,'0'0'801,"47"1"384,-5 0-128,13-1-865,15 1-160,14-1-32,19 0 32,13 0-288,12-3-385,4-3-608,2 1-929,0-3-544,-8-3-1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64 3908,'-11'4'587,"2"-1"-378,-8 3 408,1 1 0,-26 13 1,102-15-1724,-47-4 1027,0 0-1,-1 1 1,1 0-1,-1 1 0,1 0 1,-1 1-1,0 1 1,0 0-1,-1 0 0,12 8 1,-19-11 140,0 1 1,0 0 0,0 0-1,-1 0 1,1 1 0,-1-1-1,0 1 1,0 0 0,0 0-1,0 0 1,-1 0 0,4 7-1,-5-7 6,0-1 0,-1 1 0,1-1 0,-1 1 0,1-1 0,-1 1 0,0 0 0,-1-1 0,1 1 0,-1-1 0,1 1 0,-1-1 0,0 1 0,0-1 0,-1 0 0,1 1 0,-1-1 0,1 0 0,-3 3 0,-5 7 73,0-1 0,-1 0 0,0-1 0,-1 0 1,-1-1-1,1 0 0,-1 0 0,-1-2 1,0 1-1,0-2 0,-1 0 0,1 0 0,-2-1 1,1-1-1,0 0 0,-1-1 0,0-1 0,-28 3 1,41-6-141,0 1 0,1-1 0,-1 0 1,0 0-1,0 0 0,0 0 0,0 0 1,0 0-1,1-1 0,-1 1 0,0-1 1,0 1-1,0-1 0,1 0 0,-1 0 1,0 1-1,1-1 0,-1 0 0,1 0 1,-1-1-1,1 1 0,-1 0 0,1 0 1,0-1-1,0 1 0,0-1 0,-1 1 1,1-1-1,1 0 0,-1 1 0,0-1 1,0 0-1,1 1 0,-1-1 0,1 0 1,-1 0-1,1 0 0,0 0 0,0 0 1,0-2-1,0-4-22,1 1 1,-1 0 0,2 0 0,-1 0-1,1 0 1,0 0 0,1 0-1,0 0 1,5-9 0,6-7 0,1 1 1,1 0-1,1 2 0,0 0 1,2 0-1,37-29 1,-20 22-143,1 2 0,1 1 0,51-23 0,-89 47 157,0 0-1,0 0 1,0 0-1,0 0 0,0 0 1,-1-1-1,1 1 1,0 0-1,0 0 1,0 0-1,0 0 0,0 0 1,0-1-1,0 1 1,0 0-1,-1 0 1,1 0-1,0 0 0,0-1 1,0 1-1,0 0 1,0 0-1,0 0 1,0-1-1,0 1 0,0 0 1,0 0-1,0 0 1,0 0-1,0-1 1,0 1-1,1 0 0,-1 0 1,0 0-1,0 0 1,0-1-1,0 1 1,0 0-1,0 0 0,0 0 1,0 0-1,1 0 1,-1-1-1,0 1 1,0 0-1,0 0 0,0 0 1,0 0-1,1 0 1,-1 0-1,0 0 1,0 0-1,0 0 0,0 0 1,1-1-1,-1 1 1,0 0-1,1 0 1,-29-2 188,-40 6 509,22 3-392,-79 24 0,141-31-3139,11-7 539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4805,'0'0'998,"10"-2"-993,212-34 2251,240-31-1565,-155 44-2422,167-19-1722,-381 28 2541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3876,'0'0'-257,"-64"50"257,18-11-32,4 8 32,0 2 32,7-1 193,6-4 159,9-8 32,9-10-191,7-5-193,4-7-64,0-9-129,13-5-159,3 0 192,-1-19-705,0-6-1281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410 109 4644,'-15'5'0,"3"-2"25,-79 29 101,83-29-110,0 1 0,1-1 0,0 1 0,0 1 0,0-1 0,0 1-1,1 1 1,0-1 0,0 1 0,-9 10 0,14-14-23,0-1 1,0 1-1,0-1 1,0 1-1,1-1 0,-1 1 1,0 0-1,1 0 1,-1-1-1,1 1 1,0 0-1,-1 0 0,1-1 1,0 1-1,0 0 1,0 0-1,0 0 0,1 2 1,0-2-8,-1-1 1,1 0-1,0 0 1,-1 0-1,1 0 1,0 0-1,0 0 1,0 0-1,0 0 1,0 0-1,0 0 1,0 0-1,0 0 1,0-1 0,0 1-1,1 0 1,-1-1-1,0 1 1,2-1-1,1 1-2,1 0 0,-1 0 0,1 0 0,-1-1 0,0 0 0,1 0 0,-1 0 0,1-1 0,-1 1 0,0-1 0,0 0 0,1 0 0,6-4 0,-1 0 105,-1-2 0,0 1 0,0-1 0,0-1 0,-1 1 0,0-1 0,-1-1 0,1 0 0,9-16 0,-13 19 57,0 0 0,0-1 0,-1 1-1,0-1 1,0 0 0,0 0 0,-1 0-1,0 0 1,-1 0 0,0 0 0,0 0 0,0-1-1,-1 1 1,0 0 0,0-1 0,-2-6-1,1 11-119,1 1-1,-1 0 1,0-1-1,0 1 1,-1 0-1,1 0 1,0 0-1,-1 0 1,1 0 0,-1 0-1,0 0 1,0 1-1,0-1 1,1 1-1,-1-1 1,-1 1-1,1 0 1,0-1-1,0 1 1,0 0-1,-1 1 1,1-1-1,0 0 1,-1 1-1,1-1 1,-1 1-1,1 0 1,-1-1 0,1 1-1,-1 0 1,-4 1-1,-2 0 25,0 1 0,-1-1 0,1 2 0,0-1 0,0 1 0,0 0 0,-11 7 0,-7 5-26,1 1 0,0 2 0,-39 34-1,51-39-10,0 1 0,1 0 0,1 0 0,1 1-1,0 1 1,1 0 0,-12 23 0,20-35-53,0 0 0,1 0 0,-1 1-1,1-1 1,0 1 0,0-1 0,0 1 0,0-1 0,1 1 0,0 0-1,0-1 1,0 1 0,1-1 0,-1 1 0,1 0 0,0-1 0,2 6-1,-1-7-88,0 0-1,0 0 1,0 0 0,1 0-1,-1 0 1,1-1-1,0 1 1,0-1-1,-1 1 1,2-1-1,-1 0 1,0 0-1,0-1 1,1 1-1,-1-1 1,1 1-1,-1-1 1,1 0-1,0 0 1,-1-1-1,8 1 1,48 2-2135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2018,'0'0'1351,"-1"8"-860,-31 95 977,32-104-1444,0 1 0,0 0 1,0 0-1,1-1 0,-1 1 1,0 0-1,0 0 0,0 0 1,1-1-1,-1 1 0,0 0 1,1 0-1,-1 0 0,0 0 0,0 0 1,1 0-1,-1 0 0,0-1 1,1 1-1,-1 0 0,0 0 1,1 0-1,-1 0 0,0 0 1,1 0-1,-1 1 0,0-1 1,0 0-1,1 0 0,-1 0 1,0 0-1,1 0 0,-1 0 1,0 0-1,0 1 0,1-1 0,-1 0 1,0 0-1,0 0 0,1 1 1,-1-1-1,0 0 0,0 0 1,0 1-1,1-1 0,-1 0 1,0 0-1,0 1 0,0-1 1,0 0-1,0 1 0,0-1 1,0 0-1,0 0 0,0 1 1,1-1-1,-1 0 0,0 1 1,0-1-1,-1 0 0,1 1 0,0-1 1,0 0-1,0 1 0,0-1 1,0 0-1,0 1 0,22-17 1168,-14 7-953,0 0-1,-1 0 1,0-1 0,7-13-1,-12 18-213,0 1 0,0-1 0,0 0 0,0 0-1,-1 1 1,1-1 0,-1 0 0,0 0 0,-1-1 0,1 1-1,-1 0 1,-1-9 0,1 13-31,-1 0-1,1 0 1,0 0-1,-1 0 1,1 0-1,-1 0 1,1 0-1,-1 0 1,0 0-1,1 0 1,-1 0-1,0 0 1,0 0-1,0 1 1,1-1-1,-1 0 1,0 0-1,0 1 1,0-1-1,0 1 1,0-1-1,0 1 1,0-1-1,-1 1 1,1 0-1,0 0 1,0-1-1,0 1 1,0 0-1,0 0 1,-1 0-1,1 0 1,0 0 0,0 0-1,0 1 1,-2-1-1,1 1-41,0-1 0,0 0 1,1 1-1,-1-1 0,0 1 0,1 0 0,-1 0 0,1-1 1,-1 1-1,1 0 0,-1 0 0,1 0 0,0 0 0,-1 1 0,1-1 1,0 0-1,0 1 0,0-1 0,0 0 0,0 1 0,0-1 1,0 1-1,1 0 0,-2 1 0,2 1-157,-1 0 0,1 0 0,0 0 0,-1 0 0,2 0 0,-1 0 0,0 0 0,1 0 0,1 5 0,14 8-1706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3107,'0'0'-139,"4"-9"828,1 0-419,0 0 1,0 0-1,1 0 1,1 1-1,-1 0 1,1 0-1,1 1 1,0 0-1,-1 0 1,2 0-1,-1 1 1,1 1-1,0-1 0,0 2 1,1-1-1,-1 1 1,15-4-1,-21 7-259,0 0 0,0 1 0,1-1 0,-1 1 0,0 0-1,0 0 1,0 0 0,0 0 0,0 1 0,0-1-1,0 1 1,0 0 0,0-1 0,0 2 0,0-1 0,0 0-1,0 0 1,5 4 0,-6-3-35,-1 1 0,1-1 0,-1 0 0,0 0 0,0 1 0,1-1 0,-1 1 0,-1-1 0,1 1 0,0 0 0,-1-1 0,1 1 0,-1 0 0,0-1 0,0 1 0,0 0 0,0-1 0,0 1 0,-1 0-1,1-1 1,-1 1 0,-1 4 0,-1 2 8,0 1 0,-1 0 0,0-1-1,-1 0 1,0 0 0,0 0 0,-12 14 0,-53 53 88,14-17 295,55-59-361,1 1 0,0-1 0,-1 1 0,1-1 0,-1 1 0,1-1 0,0 1 0,-1-1 0,1 1 0,0-1 0,0 1 0,0-1 0,-1 1 0,1-1 0,0 1 0,0 0 0,0-1 0,0 1 0,0-1 0,0 1 0,0 0 0,0-1 0,0 1 0,0-1 0,0 1 0,0-1 0,0 1 0,1 0 0,-1-1 0,0 1 0,0-1 0,1 1 0,-1-1 0,0 1 0,1 0 0,24 11 3,32-4-506,-12-7-1094,8-1-902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7111,'-15'3'-289,"-7"2"395,-1 0-1,1 2 0,0 1 0,-32 17 0,46-22-86,1 0 0,1 1 1,-1 0-1,0 0 0,1 1 0,0 0 0,0 0 0,0 0 0,1 1 0,0 0 0,0 0 0,0 0 0,1 1 0,-1-1 1,2 1-1,-1 0 0,1 0 0,0 1 0,-3 13 0,6-19-53,0 0 1,0 0 0,0 0-1,0 0 1,1 0-1,-1 0 1,1 0-1,0 0 1,-1-1-1,1 1 1,0 0-1,0 0 1,0 0-1,0-1 1,0 1-1,1-1 1,-1 1-1,0-1 1,1 1-1,-1-1 1,1 0-1,0 1 1,-1-1-1,1 0 1,0 0-1,0-1 1,0 1-1,-1 0 1,1 0-1,0-1 1,0 1-1,0-1 1,0 0-1,0 1 1,4-1-1,3 1-137,1 0 1,-1-1-1,1 0 0,-1-1 0,0 1 0,16-5 0,-12 1 245,-1-1 0,0-1 0,0 0 0,0-1 1,0 0-1,-1 0 0,-1-1 0,1-1 0,-1 0 0,-1-1 1,1 1-1,-2-2 0,1 1 0,-2-1 0,1-1 1,-1 1-1,-1-1 0,7-18 0,-13 29-47,1 1-1,-1-1 1,1 0-1,-1 0 1,0-1-1,1 1 1,-1 0-1,0 0 1,0 0-1,0 0 1,0 0-1,0 0 1,0 0 0,0 0-1,0 0 1,0 0-1,0 0 1,-1 0-1,1 0 1,0 0-1,-1 0 1,1 0-1,-1 0 1,1 0-1,-1 0 1,0 0-1,1 0 1,-1 0 0,0 1-1,1-1 1,-1 0-1,0 1 1,0-1-1,0 0 1,0 1-1,0-1 1,0 1-1,0-1 1,0 1-1,0 0 1,0-1-1,0 1 1,0 0 0,0 0-1,0-1 1,0 1-1,0 0 1,0 0-1,0 0 1,-2 1-1,-2-1-116,0 1 0,0-1 0,0 1 0,0 0 1,0 1-1,0-1 0,1 1 0,-1 0 0,-7 4 0,-26 27-1151,36-31 1067,1 0-1,-1 0 0,1 0 0,-1 0 0,1 1 1,0-1-1,-1 0 0,1 1 0,0-1 0,1 1 1,-1-1-1,0 1 0,1 0 0,0-1 0,-1 1 1,1 3-1,2 1-1683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87 3683,'0'0'283,"0"-11"785,-1-35-112,1 44-877,1 1 0,-1 0 0,0 0 1,0 0-1,0 0 0,0-1 0,0 1 1,-1 0-1,1 0 0,0 0 1,-1 0-1,1-1 0,0 1 0,-1 0 1,1 0-1,-1 0 0,0 0 0,1 0 1,-1 0-1,0 0 0,0 0 0,1 1 1,-1-1-1,0 0 0,0 0 0,-2 0 1,2 0-50,-1 1 0,0 0 1,1 0-1,-1 0 0,1 0 1,-1 1-1,0-1 1,1 0-1,-1 1 0,1-1 1,-1 1-1,1-1 0,-1 1 1,1 0-1,-1 0 1,-1 1-1,-7 5-49,0 1 1,1 0 0,-12 12-1,21-20 31,-17 19 13,0 0 0,2 1-1,-24 39 1,34-49-43,0-1 0,0 1 0,1 0 0,0 0 0,1 1 0,0-1 0,1 1 0,0-1 0,0 1 0,1 0 0,1 15 0,0-23-32,1-1 1,-1 0 0,1 0 0,0 0 0,-1 0 0,1 0-1,0 0 1,0 0 0,0 0 0,0 0 0,1-1-1,-1 1 1,0 0 0,1-1 0,-1 1 0,1-1-1,0 1 1,-1-1 0,1 0 0,0 0 0,0 0-1,0 0 1,0 0 0,0 0 0,0 0 0,0-1-1,0 1 1,0-1 0,0 1 0,0-1 0,1 0-1,-1 0 1,0 0 0,0 0 0,0 0 0,3-1-1,2 1 25,0-1-1,0 0 0,0 0 0,-1-1 1,1 0-1,0 0 0,0-1 1,-1 1-1,0-2 0,8-3 0,-2-2 159,-1-1-1,0 1 0,0-2 0,-1 0 0,0 0 1,10-15-1,-16 19 9,0 0-1,0 0 1,0 0-1,-1-1 1,0 1-1,0-1 1,-1 1-1,0-1 1,-1 0 0,1 0-1,-2 0 1,1 0-1,-1-10 1,0 16-157,-1 1 0,1 0 1,0-1-1,-1 1 0,0-1 1,1 1-1,-1 0 0,0-1 1,1 1-1,-1 0 0,0 0 1,0 0-1,0 0 0,0 0 1,0 0-1,0 0 0,-1 0 0,1 0 1,0 0-1,0 0 0,-1 1 1,1-1-1,0 1 0,-1-1 1,-1 0-1,2 1-55,0-1 0,1 1-1,-1 0 1,0 0 0,0 0 0,1 0 0,-1 0-1,0 0 1,0-1 0,1 2 0,-1-1-1,0 0 1,0 0 0,1 0 0,-1 0 0,0 0-1,0 1 1,1-1 0,-1 0 0,0 1 0,1-1-1,-1 0 1,0 1 0,1-1 0,-1 1 0,1-1-1,-1 1 1,1-1 0,-1 1 0,1 0-1,-1-1 1,1 1 0,-1 0 0,1-1 0,0 1-1,-1 0 1,1-1 0,0 1 0,0 0 0,0-1-1,-1 1 1,1 0 0,0 0 0,0 0-1,0 0 1,3 5-1802,13-4-1058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38 171 2691,'0'0'3400,"-4"-10"-2685,1 5-566,1 4-115,1-1 0,0 0 0,0 0 0,0 1 0,0-1 0,0 0 0,0 0 0,0 0 0,0 0 0,1 0 0,-1 0 0,1 0 0,0 0 0,-1-1 0,1 1 0,0 0 0,0 0 0,0 0 1,1 0-1,-1 0 0,0 0 0,1 0 0,0 0 0,-1 0 0,1 0 0,0 0 0,0 0 0,0 0 0,1-2 0,8-5 119,0 0 0,0 0 0,1 1 0,0 0 0,0 1 0,0 0 1,1 1-1,0 0 0,1 1 0,-1 1 0,1 0 0,0 0 0,0 1 1,0 1-1,22-1 0,-34 2-164,1 1 0,-1 0 1,0 0-1,1 0 0,-1 1 0,1-1 1,-1 0-1,1 0 0,-1 1 0,0-1 1,1 1-1,-1-1 0,0 1 0,0 0 1,1-1-1,-1 1 0,0 0 1,0 0-1,0 0 0,0 0 0,0 0 1,0 0-1,0 0 0,0 0 0,0 0 1,1 3-1,-2-2-22,1 1 1,-1 0-1,0-1 1,0 1-1,0-1 1,0 1-1,0 0 1,0-1-1,-1 1 1,1-1-1,-1 1 1,0-1-1,-1 5 1,-4 5-1,0 0 1,0-1-1,-1 0 1,-15 19-1,-11 5 189,-1-2-1,-2-1 0,-48 33 1,64-50 71,19-15-220,1 1-1,-1-1 0,0 0 1,1 0-1,-1 1 1,0-1-1,1 1 1,-1-1-1,0 1 0,1-1 1,-1 1-1,1-1 1,-1 1-1,1 0 1,-1-1-1,1 1 0,-1-1 1,1 1-1,0 0 1,-1 0-1,1-1 1,0 1-1,0 0 0,0 0 1,-1-1-1,1 1 1,0 0-1,0 0 0,0 1 1,22 2 37,38-11 342,-60 7-368,32-6-20,112-18-74,-46 18-4843,-71 6 1823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6406,'0'0'1623,"5"-10"-1564,-3 6-60,-1 1 15,0 0 1,1 0-1,-1 1 0,1-1 0,-1 1 0,1-1 0,0 1 0,0 0 0,0 0 0,0-1 1,0 1-1,0 1 0,1-1 0,-1 0 0,1 0 0,-1 1 0,1 0 0,0-1 0,-1 1 0,1 0 1,0 0-1,0 1 0,0-1 0,3 0 0,17-1 84,-1 2 0,0 0 1,44 6-1,-61-5-182,0 0 1,0 0 0,0 0-1,0 0 1,-1 1-1,1-1 1,0 1 0,-1 1-1,1-1 1,-1 1-1,0-1 1,0 1 0,0 0-1,0 1 1,0-1-1,-1 1 1,0 0 0,0-1-1,0 1 1,0 1-1,0-1 1,-1 0 0,1 1-1,1 5 1,-4-8 84,1 0 1,-1 0-1,0 0 1,0 0-1,0 0 1,0-1-1,0 1 1,0 0-1,0 0 1,-1 0-1,1 0 1,-1 0-1,1-1 1,-1 1-1,0 0 1,0 0-1,0-1 1,0 1-1,0 0 1,0-1-1,0 1 1,0-1-1,-1 0 1,1 1-1,0-1 1,-1 0-1,1 0 1,-1 0-1,-2 1 1,-6 4 419,-1 0 0,0-1 0,-21 6 1,-8 5 624,89-13-1708,5-8 787,-37 2-164,-1 2 0,1 0 1,-1 0-1,0 2 1,22 3-1,-36-4 16,-1 0 1,0 0-1,1 0 1,-1 1-1,1-1 0,-1 1 1,0-1-1,1 1 1,-1-1-1,0 1 0,0 0 1,0 0-1,1 0 0,-1-1 1,0 1-1,0 0 1,0 0-1,0 1 0,-1-1 1,1 0-1,0 0 1,0 0-1,-1 0 0,1 1 1,0-1-1,-1 0 1,1 1-1,-1-1 0,0 0 1,1 1-1,-1-1 1,0 1-1,0-1 0,0 1 1,0-1-1,0 0 1,-1 3-1,0-1 49,0 1-1,0-1 1,0 0-1,0 0 1,-1 1 0,0-1-1,1 0 1,-1-1-1,0 1 1,-1 0-1,1 0 1,0-1 0,-1 1-1,-3 2 1,-6 3 419,-1-1 1,0 1-1,0-2 1,-1 0-1,0-1 0,0 0 1,0-1-1,0-1 1,-1 0-1,0-1 0,1 0 1,-1-1-1,0-1 1,0 0-1,-14-3 1,12-3-4,18-1-1988,23-5-3143,-4 6 942,3-2-1864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5157,'91'-39'4100,"-14"5"-801,-9 7-769,-9 8-800,-11 7-1250,-6 10-352,-2 0-95,-7 2-1,-4 0-64,-10 0-161,-5 3-255,-8-2-129,-17-16-7366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3523,'13'-22'769,"-2"5"672,-5 13-640,-6 26-1089,-11 12 288,-4 6 160,0 5-32,-5 2 32,11-2-96,4-4 0,1-4 1,4-5-65,0-7-481,0-10-544,4-8 0,3-7-128,4-15 224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245 148 1473,'5'-10'305,"7"-8"-103,-3 6 388,-1 0-1,-1 0 1,0-1 0,-1 0-1,0-1 1,5-17-1,-11 30-569,-1 1 0,1-1 0,0 0 0,0 1 0,-1-1 0,1 1 1,0-1-1,-1 0 0,1 1 0,0-1 0,-1 1 0,1-1 0,-1 1 0,1-1 0,-1 1 0,1-1 0,-1 1 0,0 0 0,1-1 0,-1 1 0,1 0 0,-1 0 0,0-1 0,1 1 1,-1 0-1,0 0 0,1 0 0,-1 0 0,0 0 0,0 0 0,1 0 0,-1 0 0,0 0 0,1 0 0,-1 0 0,0 0 0,1 0 0,-2 1 0,-31 6-44,24-2 106,0 1 0,1 0 0,0 1 0,0 0 0,0 0 0,1 0 0,1 1-1,-1 0 1,1 1 0,0 0 0,1 0 0,0 0 0,1 0 0,-7 18 0,0 6 237,1 2-1,1-1 1,-3 37 0,5-4-350,4 119 0,1-19-969,-3-148 1030,-3-22 133,-6-32-132,1-35 22,8 39-238,-1-1 1,-1 1-1,-2 0 0,-22-54 1,31 85 184,-1 0 0,1 0 0,0-1 1,0 1-1,0 0 0,0 0 1,0-1-1,0 1 0,0 0 1,0-1-1,0 1 0,0 0 0,0 0 1,0-1-1,0 1 0,0 0 1,0 0-1,0-1 0,0 1 0,1 0 1,-1 0-1,0-1 0,0 1 1,0 0-1,0 0 0,0-1 1,1 1-1,-1 0 0,0 0 0,0 0 1,0 0-1,1-1 0,-1 1 1,0 0-1,0 0 0,1 0 0,-1 0 1,0 0-1,0 0 0,1 0 1,-1-1-1,20-3 20,33 4-45,-42 1-25,72 0-2507,-40-1 90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199 108 801,'0'0'3907,"-10"-4"-2102,-5-2-1399,-1 1 1,0 1-1,0 0 1,-29-2 0,41 5-359,0 1 1,-1 0 0,1 1 0,0-1 0,0 1 0,-1-1 0,1 1 0,0 0-1,0 1 1,0-1 0,-7 5 0,9-5-58,0 1 0,0-1-1,0 1 1,1 0 0,-1-1-1,1 1 1,-1 0 0,1 0 0,0 0-1,0 1 1,0-1 0,0 0 0,0 0-1,0 0 1,1 1 0,-1-1 0,1 0-1,-1 1 1,1-1 0,0 1 0,0-1-1,0 0 1,1 4 0,-1-4-9,1-1 0,-1 1-1,1-1 1,0 0 0,0 1 0,-1-1 0,1 0 0,0 0 0,0 1 0,0-1 0,0 0-1,0 0 1,1 0 0,-1 0 0,0-1 0,0 1 0,1 0 0,-1 0 0,0-1-1,1 1 1,-1-1 0,1 1 0,-1-1 0,1 0 0,-1 1 0,1-1 0,-1 0 0,2 0-1,52 3-132,-50-3 160,201-12-468,-211 15 3042,2-2-1371,7-12-1104,22-38 246,-21 42-332,0-1 1,-1 0 0,1 0-1,-2 0 1,1 0 0,-1-1-1,-1 0 1,1 1 0,-1-1-1,1-12 1,-3 20-477,-1 2 403,1 0 0,0 0-1,-1 0 1,1 0 0,0 0-1,0 0 1,0 0 0,0 0 0,0 0-1,0-1 1,0 1 0,0 0-1,0 0 1,0 0 0,0 0-1,1 0 1,-1 0 0,0 0 0,1 0-1,-1 0 1,1 0 0,-1 0-1,2 0 1,10 23-309,-10-21 100,0-1 0,0 1 0,1 0 0,-1-1 0,1 1 0,0-1 0,0 0 0,0 0 0,0 0 0,0 0 0,0 0 0,0-1 0,0 1 0,1-1 0,-1 0-1,1 0 1,-1 0 0,1-1 0,-1 1 0,5-1 0,25 1-3370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2787,'0'0'1190,"9"1"-544,7 3-242,0-1 1,0-1-1,1 0 1,-1-2-1,0 1 0,24-4 1,-32 1-264,0 1 1,0-2-1,0 1 1,0-1-1,-1 0 1,1 0 0,-1-1-1,0 0 1,0 0-1,0-1 1,-1 0-1,0 0 1,0-1-1,0 0 1,0 0-1,4-6 1,-5 5-20,0 0 1,-1-1-1,0 1 0,0-1 1,0 0-1,-1 0 0,4-15 1,-7 22-127,1-1 0,-1 0 1,0 1-1,1-1 0,-1 0 1,0 0-1,0 0 0,0 1 1,0-1-1,-1 0 0,1 0 0,0 1 1,-1-1-1,1 0 0,-1 1 1,0-1-1,1 0 0,-1 1 1,0-1-1,0 1 0,0-1 1,0 1-1,0 0 0,-1-1 1,1 1-1,0 0 0,0 0 1,-1 0-1,1 0 0,-1 0 1,1 0-1,-1 0 0,0 0 1,1 1-1,-1-1 0,0 1 1,1-1-1,-1 1 0,0-1 0,1 1 1,-1 0-1,0 0 0,-2 0 1,-4 0-21,1 1 0,0-1 0,-1 1 0,1 1 1,0-1-1,0 1 0,0 1 0,0-1 0,0 1 1,1 0-1,-1 1 0,1-1 0,0 1 0,0 1 0,0-1 1,1 1-1,-1 0 0,-4 6 0,4-5 19,1 0 0,0 0 0,1 0 0,-1 1 0,1 0 0,0 0-1,1 0 1,0 0 0,0 0 0,0 1 0,1-1 0,0 1 0,1 0 0,-1 0 0,2-1-1,-1 1 1,1 8 0,1-12-20,0-1-1,-1 1 0,2-1 0,-1 0 1,0 1-1,1-1 0,-1 0 0,1 0 1,0 0-1,0 0 0,0 0 0,1 0 1,-1-1-1,1 1 0,-1-1 0,1 1 1,0-1-1,0 0 0,0 0 0,0 0 1,0-1-1,0 1 0,1-1 1,-1 0-1,6 2 0,6 1-799,-1-1 0,1 0 0,0-1 0,27 0 0,9-2-3968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33 3716,'0'0'6427,"-11"-7"-6246,4 3-166,5 1-14,-1 1-1,0 0 0,0 0 1,0 0-1,0 1 0,0-1 0,0 1 1,0-1-1,0 1 0,-1 0 0,1 0 1,-1 1-1,1-1 0,0 1 0,-1-1 1,1 1-1,-1 0 0,1 0 0,-1 1 1,1-1-1,0 1 0,-1 0 1,-4 1-1,-3 4-3,-1 1 0,1 0 1,1 0-1,-1 1 0,1 1 1,1 0-1,-13 14 0,17-18 1,1 1 0,-1 1-1,1-1 1,0 1 0,1-1 0,-1 1-1,1 0 1,1 1 0,-1-1 0,1 0-1,1 1 1,-1-1 0,0 15-1,3-20-35,-1 0-1,1 0 1,-1 0-1,1 0 0,0 1 1,0-1-1,0 0 0,0 0 1,0-1-1,0 1 0,1 0 1,-1 0-1,1 0 1,-1-1-1,1 1 0,-1-1 1,1 1-1,0-1 0,0 0 1,0 0-1,0 0 1,0 0-1,0 0 0,0 0 1,0 0-1,0-1 0,1 1 1,-1-1-1,0 1 0,0-1 1,0 0-1,3 0 1,11 1-984,-1 0 1,1 0 0,18-3 0,2-4-3143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 2370,'0'0'3444,"-12"-1"-2158,0 1-1118,1 1 0,0 0 0,-1 1 0,1 0 0,0 0 0,-16 7 0,23-8-118,0 0-1,0 1 1,1-1-1,-1 1 0,1 0 1,0 0-1,-1 0 0,1 0 1,0 1-1,0-1 0,0 1 1,1 0-1,-1 0 0,1 0 1,-1 0-1,1 0 1,0 1-1,0-1 0,0 1 1,1-1-1,-1 1 0,1-1 1,0 1-1,0 0 0,0 0 1,0 7-1,1-9-58,1 0 0,-1 0-1,1 0 1,0 0 0,0-1 0,-1 1 0,1 0-1,0 0 1,0 0 0,1-1 0,-1 1-1,0-1 1,1 1 0,-1-1 0,0 1-1,1-1 1,0 0 0,-1 0 0,1 0 0,0 0-1,0 0 1,-1 0 0,1 0 0,0 0-1,0-1 1,0 1 0,0-1 0,0 1 0,0-1-1,0 0 1,0 0 0,4 0 0,10 1-132,0 0 1,31-4 0,-43 3 107,5-1 29,1 0-1,0-1 1,-1 0 0,1-1-1,-1 0 1,0-1 0,0 1-1,0-2 1,0 1 0,0-1-1,-1-1 1,0 1 0,-1-1-1,1-1 1,7-8 0,-10 3 186,-14 11-176,-14 11-72,19-8 65,0 1 0,1 0 0,-1 0 0,1 0 0,0 0 0,0 1 0,0 0 0,0-1 0,1 1 0,-1 0 0,1 0 0,0 0 0,0 0 0,1 1 0,-3 5 0,5-9-62,-1 0 1,1 0-1,0 0 0,-1 0 0,1 0 0,0 0 0,0 0 0,-1 0 0,1 0 0,0-1 0,0 1 0,0 0 0,0-1 1,0 1-1,0 0 0,0-1 0,0 1 0,1-1 0,-1 0 0,0 1 0,0-1 0,0 0 0,0 0 0,1 1 0,-1-1 0,0 0 1,0 0-1,0-1 0,1 1 0,-1 0 0,2-1 0,44-2-1506,-33-1 953,0 0-1,0 0 0,0-2 0,-1 1 0,0-2 1,0 0-1,18-13 0,-24 15 875,1-1 1,-1 0-1,0-1 1,0 1-1,-1-1 1,0-1-1,7-10 1,-12 17-139,-1 1 1,1 0-1,-1-1 0,0 1 1,1-1-1,-1 1 1,0-1-1,1 1 1,-1-1-1,0 1 0,0-1 1,1 1-1,-1-1 1,0 1-1,0-1 1,0 1-1,0-1 0,0 0 1,0 1-1,0-1 1,0 1-1,0-1 1,0 1-1,0-1 0,0 0 1,-1 1-1,1-1 1,0 1-1,0-1 1,0 1-1,-1-1 0,1 1 1,0-1-1,-1 1 1,1-1-1,-1 0 1,-23 0 1303,-30 19-647,17 10-170,26-10-382,11-18-231,1 1-1,-1 0 1,0-1 0,0 1-1,0-1 1,1 1 0,-1 0-1,0-1 1,0 1 0,1-1-1,-1 1 1,1-1 0,-1 1-1,0-1 1,1 1 0,-1-1-1,1 0 1,-1 1 0,1-1-1,-1 0 1,1 1 0,0-1-1,-1 0 1,1 1 0,-1-1 0,1 0-1,0 0 1,-1 0 0,1 0-1,-1 0 1,2 0 0,84 11 80,-72-11-234,1 1 1,-1 1-1,1 0 1,-1 1-1,0 0 1,0 1-1,0 1 1,15 6-1,-29-11 152,1 1 0,-1-1 0,1 0 0,-1 0-1,0 0 1,1 1 0,-1-1 0,1 0 0,-1 0-1,0 1 1,1-1 0,-1 0 0,1 1 0,-1-1 0,0 1-1,0-1 1,1 0 0,-1 1 0,0-1 0,0 1 0,1-1-1,-1 1 1,0-1 0,0 0 0,0 1 0,0-1 0,0 1-1,0-1 1,0 1 0,0-1 0,0 1 0,0-1-1,0 1 1,0-1 0,0 2 0,-16 10 208,-23 2 242,39-14-448,-35 10 737,1-2 1,-42 4-1,82-14-968,1 0 1,0-1-1,-1 0 1,1 0-1,-1-1 1,0 1-1,6-6 1,11-6-691,30-17-1640,10-9-706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5285,'0'0'881,"-9"3"-64,1 2-649,-1-1 1,1 1-1,1 0 1,-1 1 0,1 0-1,0 0 1,0 1 0,0-1-1,1 1 1,0 1 0,1-1-1,-1 1 1,2 0-1,-1 1 1,1-1 0,-3 10-1,-1 4-287,1 0-1,1 1 1,1 0-1,1 1 1,2-1-1,0 1 1,1-1-1,1 1 1,2 0-1,0-1 1,1 0-1,9 32 1,-9-22-2228,-3-32 2313,-1-1-1,1 0 1,-1 0-1,1 0 1,-1 0-1,1-1 1,-1 1 0,1 0-1,-1 0 1,1 0-1,0 0 1,-1 0-1,1-1 1,-1 1-1,1 0 1,-1 0-1,1-1 1,0 1-1,-1 0 1,1-1-1,0 1 1,-1 0-1,1-1 1,0 1 0,-1-1-1,1 1 1,0 0-1,0-1 1,0 1-1,-1-1 1,1 1-1,0-1 1,-34-57 135,33 56-49,-79-163 5003,80 165-4984,-1-1 0,1 0 0,-1-1-1,1 1 1,-1 0 0,1 0 0,-1 0-1,1 0 1,0 0 0,0 0 0,0 0 0,0-1-1,0 1 1,0 0 0,0 0 0,0 0 0,0 0-1,0 0 1,0-1 0,1 1 0,-1 0-1,1 0 1,-1 0 0,1 0 0,-1 0 0,2-1-1,-1 0-38,1 1 1,0 0-1,-1 0 0,1 0 0,0 0 0,0 1 0,0-1 0,-1 0 0,1 1 0,0-1 0,0 1 0,0 0 0,0 0 0,3-1 0,10 2-99,1 0 0,0 0 0,18 6 0,-25-6 196,40 9-473,44 7-4768,-56-16-488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4420,'0'0'6342,"59"0"-4548,-11-11-64,9 4-641,1 1-833,1 4-160,-6 2-1794,-3 0-1441,-14 0-1601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261 136 6374,'6'-11'1596,"-3"5"-1255,4-6 545,-2 0 1,1 0-1,-1 0 0,-1-1 1,5-24-1,-9 36-861,0 0 0,0 1 0,0-1-1,0 0 1,0 0 0,-1 0 0,1 0 0,0 0 0,0 1 0,-1-1 0,1 0-1,-1 0 1,1 0 0,-1 1 0,1-1 0,-1 0 0,1 1 0,-1-1 0,0 0-1,1 1 1,-1-1 0,0 1 0,1-1 0,-1 1 0,0-1 0,0 1 0,0 0-1,1-1 1,-1 1 0,0 0 0,0 0 0,0-1 0,0 1 0,0 0-1,1 0 1,-1 0 0,0 0 0,0 0 0,0 0 0,0 0 0,0 1 0,0-1-1,1 0 1,-1 0 0,-1 1 0,-45 13-336,29-6 311,1 2 1,0 0-1,0 2 1,2-1-1,-1 2 1,1 0-1,1 1 1,-23 28-1,30-34-3,0 1 0,1 0 0,0 0 0,0 1 1,1 0-1,0-1 0,1 2 0,0-1 0,1 0 0,0 1 0,1 0 0,0 0 0,0 0 0,1 0 0,1 0 0,0 0 1,1 15-1,0-24-4,0 1 1,0-1 0,0 0-1,0 1 1,0-1 0,0 0 0,1 0-1,-1 0 1,0 0 0,1 0-1,0 0 1,0-1 0,-1 1-1,1 0 1,0-1 0,0 1-1,0-1 1,1 0 0,-1 0 0,0 0-1,0 0 1,1 0 0,-1 0-1,1-1 1,-1 1 0,0-1-1,1 1 1,-1-1 0,1 0 0,-1 0-1,1 0 1,4-1 0,1 0 16,0 0 1,0 0 0,0-1-1,0 1 1,-1-2 0,1 1-1,-1-1 1,1-1 0,6-3-1,4-5 83,-2 0 0,1-1-1,-2-1 1,25-27 0,-34 35 39,-1-1 0,1 0 1,-1 0-1,-1-1 1,1 0-1,-1 1 0,-1-1 1,0-1-1,0 1 1,0 0-1,-1-1 0,0 0 1,1-15-1,-3 23-179,0-1 0,-1 1 1,1-1-1,-1 1 0,1-1 0,0 1 0,-1 0 1,0-1-1,1 1 0,-1 0 0,0 0 0,0-1 1,0 1-1,0 0 0,0 0 0,0 0 0,0 0 0,0 0 1,0 0-1,-1 0 0,1 1 0,0-1 0,0 0 1,-1 1-1,1-1 0,-1 1 0,1-1 0,0 1 1,-1-1-1,1 1 0,-1 0 0,1 0 0,-1 0 0,1 0 1,-1 0-1,1 0 0,-1 0 0,1 1 0,-1-1 1,1 0-1,-3 2 0,1-2-131,-1 1 0,1 0-1,0-1 1,0 1 0,0 1 0,0-1-1,0 0 1,0 1 0,0-1 0,0 1 0,1 0-1,-1 0 1,0 0 0,1 0 0,0 0-1,-1 1 1,1-1 0,0 1 0,-2 3 0,3-2-212,0-1 0,0 1 0,1-1 1,-1 1-1,1-1 0,0 1 1,0 0-1,0-1 0,0 1 0,1-1 1,0 4-1,10 12-2861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11147,'0'0'-321,"-55"49"385,33-22 289,9-1 63,8-2 321,5 0-737,0 2-192,13 1-737,3-3-1698,1-11-3074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96,'0'0'6758,"11"2"-6314,6 0-214,-1-1 0,1 0 0,0-1 0,0-1 0,-1 0 0,28-7 0,114-34 135,-36 8 291,-54 21-221,0 2 0,91-1 0,138 13-1020,-182 3 338,0-5 0,197-27 0,-180-1-506,254-91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9385,'5'-11'336,"-5"11"-334,4-10 353,1 0 0,0 0 0,1 0 0,8-10-1,-11 17-238,0-1-1,0 1 0,0 0 1,0 1-1,0-1 0,1 0 1,-1 1-1,1 0 0,0 0 1,0 0-1,0 0 0,0 0 1,0 1-1,0 0 0,0 0 1,9-1-1,-10 1-107,1 1 0,0 0 0,-1 0-1,1 0 1,-1 0 0,1 0 0,-1 1 0,1 0 0,-1 0 0,1 0 0,-1 0-1,1 0 1,-1 1 0,0-1 0,0 1 0,0 0 0,0 0 0,0 0-1,4 4 1,-4-3-70,-1 1-1,0-1 1,0 1 0,0-1-1,-1 1 1,1 0-1,-1 0 1,0 0 0,0 0-1,0 0 1,0 0-1,-1 0 1,1 0-1,-1 0 1,0 0 0,-1 0-1,0 5 1,0-1 87,-1 1 0,-1-1-1,0 0 1,0 0 0,0 0 0,-1-1 0,0 1 0,-1-1-1,0 0 1,0 0 0,0 0 0,-1-1 0,0 0 0,0 0-1,-9 6 1,3 0 74,0 0 0,-20 26 0,52-37-105,59-15 214,-64 10-319,1 0 1,0 2-1,-1-1 0,1 2 1,0 0-1,0 1 0,30 4 0,-44-4 69,0 1-1,-1-1 1,1 1-1,-1-1 1,1 1-1,0-1 1,-1 1-1,0 0 1,1 0-1,-1 0 1,1 0-1,-1 0 1,0 0-1,0 0 1,0 0-1,0 0 1,0 1-1,0-1 1,0 0-1,0 1 1,0-1-1,0 1 1,-1-1-1,1 1 1,0-1-1,-1 1 1,0 0-1,1-1 0,-1 1 1,0-1-1,0 1 1,0 0-1,0-1 1,0 1-1,0 0 1,0-1-1,-1 4 1,-1-1 76,1 0 1,0 1-1,-1-1 0,0 0 1,0 0-1,0-1 0,0 1 1,0 0-1,-1-1 0,0 1 1,0-1-1,-5 5 0,-9 4 586,-1-1 0,0-1-1,0-1 1,-1-1 0,0 0 0,0-1-1,-1-1 1,-31 5 0,-38-1-715,97-11-1134,-1 0 0,0 0 1,0-1-1,-1 0 0,13-6 1,29-13-3988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12107,'0'0'993,"-10"1"-1046,3 0 56,0 1 0,0 0-1,0 1 1,0-1 0,0 1 0,1 0 0,-1 1 0,1 0-1,0 0 1,0 0 0,0 1 0,1 0 0,0 0 0,0 0-1,0 1 1,-7 10 0,-6 5-23,-42 58 75,55-72-78,1 0 0,0 0-1,0 1 1,0-1 0,1 1 0,1 0-1,-1 0 1,1 0 0,-1 11 0,3-19-36,0 1 1,0-1-1,1 1 1,-1 0 0,0-1-1,0 1 1,0-1 0,1 1-1,-1-1 1,0 1 0,1-1-1,-1 1 1,0-1 0,1 1-1,-1-1 1,1 0 0,-1 1-1,1-1 1,-1 1 0,1-1-1,-1 0 1,1 0 0,-1 1-1,1-1 1,-1 0-1,1 0 1,0 0 0,-1 1-1,1-1 1,-1 0 0,1 0-1,-1 0 1,1 0 0,0 0-1,-1 0 1,1 0 0,-1-1-1,1 1 1,0 0 0,-1 0-1,1 0 1,-1 0 0,1-1-1,-1 1 1,1 0 0,-1-1-1,1 1 1,-1 0-1,1-1 1,-1 1 0,1-1-1,-1 1 1,0 0 0,1-1-1,-1 1 1,1-2 0,15-21-2441,0-13-762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16 5509,'-9'-2'1009,"8"2"-998,-15-4 754,-1 1 0,0 0 0,1 1 0,-20 1 0,32 1-616,0 0 1,-1 1-1,1-1 1,0 1-1,0 0 1,0 0-1,0 1 1,0-1-1,0 1 1,-7 4-1,9-5-146,0 1 0,1-1 0,-1 1 0,0-1 0,1 1 0,0 0-1,-1 0 1,1 0 0,0 0 0,0 0 0,0 0 0,0 0 0,0 0 0,1 0 0,-1 1 0,1-1-1,-1 0 1,1 0 0,0 1 0,0-1 0,0 0 0,0 3 0,0-3-22,1 0 1,-1 0 0,0 0 0,1-1-1,-1 1 1,1 0 0,-1 0-1,1-1 1,0 1 0,0 0-1,0-1 1,0 1 0,0-1-1,0 1 1,0-1 0,1 1 0,-1-1-1,1 0 1,2 2 0,0 0 11,0-1 1,1 0 0,-1 0 0,0 0-1,1-1 1,0 0 0,7 2 0,3-1 53,0-1-1,1 0 1,-1-2 0,17-1 0,-28 2 13,0 0 0,0-1-1,0 1 1,-1-1-1,1 0 1,0 0 0,0-1-1,-1 1 1,1-1 0,0 0-1,-1 1 1,0-2 0,1 1-1,-1 0 1,0-1 0,0 1-1,0-1 1,-1 0-1,1 0 1,0 0 0,-1 0-1,0 0 1,0-1 0,0 1-1,0-1 1,-1 0 0,1 1-1,0-6 1,-2 8-49,0 0 0,0 0 1,0 0-1,-1 0 0,1-1 0,0 1 0,-1 0 1,1 0-1,-1 0 0,1 0 0,-1 0 0,0 0 1,1 0-1,-1 0 0,0 1 0,0-1 0,1 0 1,-1 0-1,0 1 0,0-1 0,0 0 1,0 1-1,0-1 0,0 1 0,0-1 0,0 1 1,0-1-1,0 1 0,0 0 0,-1 0 0,1-1 1,0 1-1,-2 0 0,-44-4-110,43 3 105,-3 1-19,0 0-1,1 1 1,-1 0-1,1 0 1,-1 0-1,1 0 1,0 1-1,-1 0 1,1 1-1,0-1 1,0 1-1,1 1 1,-9 5-1,11-7-65,1 0 1,0 0-1,0 0 0,0 1 1,0-1-1,0 0 0,1 1 1,-1 0-1,1-1 0,-1 1 1,1 0-1,0 0 0,0 0 1,0 0-1,1 0 0,-1 0 1,1 0-1,0 0 0,-1 0 1,1 0-1,1 0 0,-1 0 1,0 0-1,1 0 0,-1 0 1,1 0-1,0 0 0,0 0 1,0 0-1,1 0 0,2 5 1,2-1-411,-1 1 0,1-1 1,1 0-1,-1-1 0,1 1 1,0-2-1,0 1 0,1-1 1,0 0-1,0 0 0,0-1 1,18 7-1,27 9-2751</inkml:trace>
  <inkml:trace contextRef="#ctx0" brushRef="#br0" timeOffset="1">465 279 5157,'-10'4'3390,"-7"3"-2585,-2 0 418,0 0-1,-23 14 1,38-19-1104,0 0 0,0 1 0,0-1 0,0 1 0,1 0 0,0 0 0,-1 0 0,1 0-1,0 1 1,0-1 0,1 1 0,-1 0 0,1-1 0,0 1 0,0 1 0,0-1 0,-1 6 0,3-9-130,0 1 0,0-1 0,0 0 0,0 0 0,1 1 0,-1-1 0,0 0 0,1 0 0,-1 1 0,1-1 0,0 0 0,-1 0 0,1 0 0,0 0 0,-1 0 0,1 0 0,0 0 0,0 0 0,0 0-1,0 0 1,0 0 0,0-1 0,0 1 0,1 0 0,-1-1 0,0 1 0,0-1 0,0 1 0,1-1 0,-1 0 0,0 1 0,0-1 0,1 0 0,-1 0 0,3 0 0,52 3-189,-55-3 183,12-1-51,-1-1 0,0 0 0,0-1 0,-1-1 0,1 0 0,-1 0-1,1-1 1,-1 0 0,17-12 0,-23 14 75,0 0 0,0 0 0,0-1 0,0 1 0,-1-1 0,1 0 0,-1-1 0,0 1 0,0-1-1,-1 0 1,1 0 0,-1 0 0,0 0 0,-1 0 0,1-1 0,-1 1 0,0-1 0,0 0 0,-1 0 0,0 1 0,1-10 0,-2 14-39,0 1-1,0-1 1,0 0 0,0 0 0,-1 1 0,1-1 0,0 0 0,0 1 0,-1-1 0,1 1 0,0-1 0,-1 0 0,1 1-1,-1-1 1,1 1 0,-1-1 0,1 1 0,-1-1 0,1 1 0,-1 0 0,0-1 0,1 1 0,-1 0 0,1-1 0,-1 1-1,0 0 1,1-1 0,-1 1 0,-1 0 0,-27 0-880,-26 15-582,42-6 679,0 0 0,0 1 0,1 0 0,0 1 0,-15 18 0,5-6-2415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8360,'10'0'-182,"47"1"863,-1-3-1,1-2 1,76-16-1,-85 12-567,215-32 873,869-119-2164,-197 94-477,-790 65-53,-17 1-2034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1 114 929,'0'0'6064,"4"-4"-5711,1-1-246,0 2 1,1-1-1,0 1 1,-1-1-1,1 2 1,0-1-1,1 1 1,-1 0-1,0 0 1,1 0-1,-1 1 1,8-1-1,94-3 204,-69 4-306,680-15-175,3 34 148,918 50-672,237-147 2967,-1389 49-2154,-441 28-279,-25 2-728,0-1 1,0-1-1,42-10 0,-32 0-3051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52 6278,'0'0'2989,"-2"-9"-1771,0 5-1081,2 2-117,0 1-1,0-1 0,-1 0 1,1 0-1,-1 1 0,1-1 1,-1 0-1,0 1 0,1-1 0,-1 1 1,0-1-1,0 1 0,0-1 1,0 1-1,0-1 0,-1 1 0,1 0 1,0 0-1,-1 0 0,1 0 1,-1 0-1,1 0 0,-1 0 0,1 0 1,-1 0-1,0 1 0,1-1 1,-1 1-1,0-1 0,0 1 1,1 0-1,-1-1 0,0 1 0,0 0 1,1 0-1,-1 0 0,0 1 1,0-1-1,0 0 0,-2 1 0,-3 2-11,-1 0-1,1 1 0,0 0 0,0 0 0,1 0 0,-1 1 0,1 0 0,0 0 0,0 1 0,0-1 0,1 1 0,-5 8 1,-3 2 21,2 2 0,0-1 0,-13 29 0,15-24-17,1 0 1,1 0-1,0 0 1,-4 41-1,9-55-24,1 1-1,0-1 0,1 1 1,0 0-1,0-1 1,1 1-1,0 0 0,1-1 1,0 0-1,0 1 1,0-1-1,1 0 1,1 0-1,-1 0 0,9 12 1,-9-16 30,0-1 0,0 1 0,1-1-1,-1 0 1,1 0 0,0 0 0,0-1 0,0 1 0,0-1 0,0 0 0,1 0-1,-1 0 1,0 0 0,1-1 0,0 0 0,-1 0 0,1 0 0,0-1 0,-1 1-1,1-1 1,0 0 0,0-1 0,-1 1 0,1-1 0,0 0 0,-1 0 0,1 0 0,0-1-1,-1 0 1,0 1 0,7-5 0,-6 3 108,-1 0-1,1 0 1,-1 0 0,0 0 0,0-1-1,-1 1 1,1-1 0,-1 0-1,1 0 1,-1 0 0,-1-1-1,1 1 1,-1-1 0,1 0-1,-1 1 1,0-1 0,-1 0 0,1 0-1,-1 0 1,0 0 0,-1-1-1,1 1 1,-1 0 0,0 0-1,0 0 1,0-1 0,-1 1-1,-2-10 1,1 11-90,0 0 0,-1 0 0,1 0 0,-1 0 0,0 0 1,0 1-1,0-1 0,0 1 0,-1 0 0,1 0 0,-1 0 0,0 0 0,0 1 0,0-1 0,0 1 0,-1 0 0,1 0 0,0 1 0,-1-1 0,1 1 0,-1 0 1,0 0-1,1 1 0,-10-1 0,10 1-113,-1-1 0,0 2 0,0-1 0,1 0 0,-1 1 0,0 0 0,1 0 0,-1 0 0,1 1 1,-1 0-1,-4 2 0,6-2-49,1-1 0,0 1 0,0-1 0,0 1 1,0 0-1,0 0 0,0 0 0,0 0 0,1 0 0,-1 0 1,1 0-1,-1 1 0,1-1 0,0 1 0,0-1 0,0 1 1,0-1-1,1 1 0,-1-1 0,0 5 0,1-6-27,0 1 0,0 0-1,0 0 1,0 0 0,0 0 0,1-1-1,-1 1 1,0 0 0,1 0-1,0 0 1,-1-1 0,1 1 0,0 0-1,0-1 1,0 1 0,0-1-1,0 1 1,0-1 0,0 1 0,0-1-1,1 0 1,-1 1 0,1-1-1,-1 0 1,1 0 0,-1 0 0,4 1-1,25 13-3497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5733,'0'0'2243,"-20"70"-1347,15-43-223,5 4-225,-4 4-95,-1 5-225,3-3-32,0-1-448,2-5-513,0-5-480,0-12-705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4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16 278 4260,'0'0'731,"-3"9"-426,-8 29 122,11-37-396,0-1 0,0 1 0,-1-1 0,1 0 0,0 1 0,0-1 0,0 1 0,0-1 1,0 1-1,0-1 0,0 0 0,0 1 0,0-1 0,0 1 0,0-1 0,0 1 0,0-1 0,0 1 0,0-1 0,0 0 1,1 1-1,-1-1 0,0 1 0,0-1 0,1 0 0,-1 1 0,0-1 0,0 0 0,1 1 0,-1-1 0,0 0 1,1 1-1,-1-1 0,0 0 0,1 0 0,-1 1 0,1-1 0,-1 0 0,0 0 0,1 0 0,-1 1 0,1-1 0,-1 0 1,1 0-1,-1 0 0,0 0 0,1 0 0,-1 0 0,1 0 0,-1 0 0,1 0 0,-1 0 0,0 0 0,1 0 1,-1-1-1,1 1 0,-1 0 0,1 0 0,-1 0 0,1-1 0,25-11 1415,16-29-176,-3-2 1,-1-1-1,58-88 1,-85 111-1034,-9 15-184,1 0 0,0 1 0,0-1 0,1 1 0,-1 0 0,8-8 0,-25 68-683,7-24 298,1 1-1,1-1 1,2 1-1,1 0 1,2-1-1,7 64 1,-6-89-46,0-1 0,0 1-1,1-1 1,0 0 0,0 0 0,0 1 0,0-1 0,1 0 0,0-1-1,0 1 1,7 8 0,-1-4-3583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49 9033,'0'0'2199,"-6"8"-2060,-30 44-121,2 2 0,-29 64 1,18-32-523,41-72-655,21-32 553,29-37 39,-44 53 529,136-187-2031,-65 73 3492,-165 290-1115,81-148-144,1 0 0,1 1 0,1 0 0,1 0 0,-3 31 0,10-58-172,0 0 0,0 0 1,0 0-1,0 0 0,0 0 0,0 0 1,0 0-1,-1 1 0,1-1 0,0 0 0,0 0 1,0 0-1,0 0 0,0 0 0,0 0 0,0 0 1,0 0-1,0 0 0,0 0 0,0 0 1,0 0-1,0 0 0,0 0 0,0 0 0,0 0 1,-1 0-1,1 0 0,0 0 0,0 0 0,0 1 1,0-1-1,0 0 0,0 0 0,0 0 1,-3-15-51,1 4 71,0-1 1,-1 1 0,-1 1 0,-7-19-1,10 27 46,0 0 0,-1-1 0,1 1-1,-1 0 1,1 0 0,-1 0 0,0 1-1,1-1 1,-1 0 0,0 0-1,0 1 1,0-1 0,-1 1 0,1 0-1,0 0 1,0 0 0,-1 0-1,1 0 1,-1 0 0,-4 0 0,7 2-48,-1-1 1,1 1 0,0 0 0,0 0 0,-1 0-1,1 0 1,0 0 0,0 0 0,0 0-1,0 0 1,0 0 0,0 0 0,0 0-1,0 0 1,0 0 0,1 0 0,-1 0 0,0 0-1,1 0 1,-1 0 0,0 0 0,1-1-1,-1 1 1,1 0 0,-1 0 0,1 0 0,0-1-1,-1 1 1,1 0 0,0-1 0,0 1-1,-1 0 1,2 0 0,7 1-1,-1 0 1,1-1-1,-1 0 0,1 0 1,-1-1-1,1 0 0,-1 0 1,1-1-1,-1 0 1,0-1-1,1 1 0,-1-2 1,0 1-1,0-1 0,0-1 1,0 1-1,8-6 0,6-4 38,0 0 0,-1-2 0,-1 0 0,28-27-1,-31 21 176,-17 20-212,0 1-1,0 0 1,0 0-1,0 0 1,0 0-1,0-1 1,0 1-1,0 0 1,0 0-1,0 0 1,0-1 0,0 1-1,0 0 1,0 0-1,0 0 1,0 0-1,-1-1 1,1 1-1,0 0 1,0 0 0,0 0-1,0 0 1,0 0-1,0-1 1,-1 1-1,1 0 1,0 0-1,0 0 1,0 0-1,0 0 1,0 0 0,-1 0-1,1 0 1,0-1-1,0 1 1,0 0-1,-1 0 1,1 0-1,0 0 1,0 0-1,0 0 1,0 0 0,-1 0-1,1 0 1,0 0-1,0 0 1,0 0-1,-1 0 1,1 0-1,0 1 1,0-1 0,0 0-1,0 0 1,-1 0-1,-2 1 42,-1 0-1,0 1 1,1-1-1,-1 1 1,1 0-1,0 0 1,0 0-1,0 0 0,0 1 1,-4 3-1,6-5-44,-1 1-1,1 0 0,-1-1 0,1 1 0,-1 0 0,1 0 0,0 0 0,0 0 0,0 0 0,-2 5 0,3-7-11,0 1 0,0-1-1,0 1 1,0-1-1,0 1 1,0-1 0,0 1-1,0-1 1,0 1-1,0-1 1,1 1-1,-1-1 1,0 1 0,0-1-1,0 1 1,1-1-1,-1 1 1,0-1 0,0 1-1,1-1 1,-1 1-1,0-1 1,1 0 0,-1 1-1,1-1 1,-1 0-1,0 1 1,1-1 0,0 1-1,2-1 12,-1 1 1,1-1-1,0 1 0,0-1 1,0 0-1,-1 0 0,1 0 0,0 0 1,0-1-1,-1 1 0,1-1 0,0 1 1,0-1-1,-1 0 0,1 0 1,4-3-1,109-72 297,-123 82-303,1-1-1,1 1 0,-1 1 1,1-1-1,0 1 1,1-1-1,-6 12 0,2-5 40,0 4 134,8-17-167,0 1 1,0-1-1,0 0 0,0 0 0,0 0 0,0 0 0,0 1 0,0-1 0,1 0 1,-1 0-1,0 0 0,0 0 0,0 1 0,0-1 0,0 0 0,1 0 1,-1 0-1,0 0 0,0 0 0,0 0 0,0 0 0,1 0 0,-1 0 1,0 1-1,0-1 0,0 0 0,0 0 0,1 0 0,-1 0 0,0 0 1,0 0-1,0 0 0,1 0 0,-1 0 0,0 0 0,0 0 0,0 0 1,0-1-1,1 1 0,-1 0 0,0 0 0,0 0 0,0 0 0,0 0 1,1 0-1,40-21 579,-35 16-718,0 2 1,1-1-1,-1 1 0,1 0 0,12-4 1,-18 8 94,0-1 0,-1 1 0,1-1 0,0 1 0,0 0 0,0-1 1,-1 1-1,1 0 0,0 0 0,-1 0 0,1-1 0,-1 1 0,1 0 0,-1 0 0,1 0 1,-1 0-1,1 0 0,-1 0 0,0 0 0,0 0 0,0 0 0,1 0 0,-1 0 0,0 0 1,0 0-1,0 0 0,0 0 0,-1 1 0,1 43 124,-1-34-65,1 1 267,0 0 1,-1 0 0,-1 0-1,0 0 1,-1-1-1,0 1 1,-1-1-1,0 0 1,-6 12-1,8-18-115,-1-1-1,0 1 1,0 0-1,-1-1 0,1 0 1,-1 0-1,0 0 1,0 0-1,0 0 0,-1-1 1,1 0-1,-1 0 1,0 0-1,0 0 0,0-1 1,0 0-1,0 0 1,0 0-1,-1-1 0,1 1 1,-11 0-1,16-2-328,-1 0-1,1 0 1,-1-1-1,1 1 1,-1 0-1,1 0 1,-1 0-1,1 0 1,-1 0-1,1-1 1,-1 1-1,1 0 1,-1-1-1,1 1 1,0 0-1,-1-1 1,1 1-1,-1 0 1,1-1-1,0 1 1,-1-1-1,1 1 1,0 0-1,-1-1 1,1 1 0,0-1-1,0 1 1,0-1-1,0 1 1,-1-1-1,1 1 1,0-1-1,0 0 1,0 1-1,0-1 1,0 1-1,0-1 1,0 1-1,0-1 1,0 1-1,0-1 1,1 1-1,-1-1 1,0 1-1,0-1 1,0 1-1,1-1 1,-1 1-1,0-1 1,1 1-1,0-1 1,14-32-5111,2 8 883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5926,'0'0'8045,"0"8"-7981,0-6-52,0 1-6,0 0 0,0 0 0,0 0 0,0 0 0,1 0 0,0 0 0,-1-1 1,1 1-1,1 3 0,-1-5 6,0 0 1,0 0 0,0 0-1,-1 0 1,1-1 0,0 1-1,0 0 1,0-1 0,0 1-1,0-1 1,0 1 0,0-1-1,1 1 1,-1-1-1,0 1 1,0-1 0,0 0-1,0 0 1,0 0 0,1 0-1,-1 0 1,0 0 0,0 0-1,0 0 1,1 0 0,-1 0-1,0-1 1,0 1 0,0-1-1,0 1 1,0 0 0,0-1-1,0 0 1,0 1-1,1-2 1,9-4 94,0 0-1,-1-1 0,0 0 1,0-1-1,16-16 1,5-4-36,-40 42-96,0 1-1,1 0 1,-12 31 0,20-46 19,0 1 0,-1-1 0,1 1 0,0-1 0,0 1 0,0-1 0,0 1 0,-1-1 1,1 1-1,0-1 0,0 1 0,0-1 0,0 1 0,0-1 0,0 1 0,0-1 0,0 1 0,1-1 0,-1 1 1,0-1-1,0 1 0,0-1 0,0 1 0,1-1 0,-1 1 0,0-1 0,0 1 0,1-1 0,-1 0 0,0 1 1,1-1-1,0 1 0,16-2-260,22-18-378,-8 1-685,-1-3 1,-1 0 0,-1-2-1,0-1 1,36-43-1,-64 67 1397,1 0 0,-1 0-1,0 0 1,0 0-1,1 0 1,-1 0 0,0 0-1,0-1 1,1 1-1,-1 0 1,0 0 0,0 0-1,0-1 1,0 1-1,1 0 1,-1 0-1,0 0 1,0-1 0,0 1-1,0 0 1,0 0-1,0-1 1,0 1 0,0 0-1,0 0 1,1-1-1,-1 1 1,0 0 0,0 0-1,0-1 1,0 1-1,0 0 1,-1 0 0,1-1-1,0 1 1,0 0-1,0 0 1,0-1-1,0 1 1,0 0 0,0 0-1,0-1 1,-1 1-1,1 0 1,0 0 0,0 0-1,-1-1 1,-14 5 1417,-21 13-33,27-11-979,-37 29 1155,42-32-1474,2-1 0,-1 1-1,0 0 1,0 0 0,1 0-1,-1 0 1,1 0 0,0 1-1,0-1 1,1 1 0,-3 5-1,5-9-158,-1 1-1,1 0 0,0-1 0,0 1 1,0 0-1,-1-1 0,1 1 0,0-1 1,0 0-1,0 1 0,0-1 0,0 0 1,0 1-1,0-1 0,0 0 0,0 0 1,0 0-1,0 0 0,0 0 0,0 0 1,0 0-1,0 0 0,0 0 0,0-1 1,0 1-1,1-1 0,1 1-15,14-2-179,-1-1-1,1-1 1,15-6-1,-22 6 42,1 1 0,-1 0 0,1 1 0,0 0 0,-1 0 0,1 1 0,0 0 0,0 1 1,16 2-1,-26-1 135,0-1 0,0 1 1,0 0-1,0 0 1,0-1-1,0 1 1,0 0-1,0 0 1,0 0-1,0 0 1,0 0-1,-1 0 0,1 1 1,0-1-1,-1 0 1,1 0-1,-1 0 1,1 1-1,-1-1 1,0 0-1,0 1 1,1-1-1,-1 0 0,0 1 1,0-1-1,0 0 1,0 1-1,-1 1 1,-7 38 642,5-33-476,-1-1 1,-1 0 0,1 0-1,-1 0 1,-11 10 0,14-14-142,-1 0 1,1-1 0,-1 1 0,0-1 0,0 0 0,0 0-1,0 0 1,0 0 0,-1-1 0,1 1 0,0-1 0,-1 0 0,1 0-1,-1 0 1,-5 1 0,9-6-607,1 0 1,-1 1-1,0-1 0,1 1 0,0-1 0,0 1 1,0-1-1,0 1 0,2-4 0,16-24-2625,6-8-305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9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5830,'0'0'1622,"2"-10"-191,-2-2-947,9-35 1509,-3 100 591,-17 295-967,11-346-1614,-1-1 1,1 1-1,0 0 0,0 0 0,1 0 0,-1 0 0,0 0 0,0-1 0,1 1 0,-1 0 0,1 0 0,0 0 0,0-1 1,-1 1-1,1 0 0,0-1 0,0 1 0,1-1 0,-1 1 0,0-1 0,0 0 0,2 2 0,-1-2 1,0-1 1,0 0-1,0 1 0,0-1 0,0 0 0,-1 0 0,1 0 1,0 0-1,0-1 0,0 1 0,0 0 0,0-1 0,-1 0 1,1 1-1,0-1 0,0 0 0,-1 0 0,1 0 0,-1 0 1,1 0-1,-1 0 0,1 0 0,1-2 0,12-10 16,0-1-1,-1 0 1,0-1-1,-2-1 1,18-26 0,47-93-268,-66 115 250,-4 6 129,8-10-509,-11 26 90,-2 16 134,-3 3 312,-2 1-1,-8 38 0,6-39 6,2 1 0,-3 39 0,6-60-171,-1-1-87,1 1-1,0-1 1,0 0-1,0 1 0,0-1 1,0 1-1,-1-1 0,1 1 1,0-1-1,0 1 1,0-1-1,0 0 0,0 1 1,0-1-1,1 1 1,-1-1-1,0 1 0,0-1 1,0 1-1,0-1 1,0 0-1,1 1 0,-1-1 1,0 1-1,0-1 0,1 0 1,-1 1-1,0-1 1,1 0-1,-1 1 0,0-1 1,1 0-1,-1 0 1,0 1-1,1-1 0,-1 0 1,1 0-1,-1 0 1,0 1-1,1-1 0,-1 0 1,1 0-1,-1 0 0,1 0 1,-1 0-1,1 0 1,-1 0-1,1 0 0,0 0 1,8-5-5772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6342,'0'0'7282,"-8"11"-7186,4-5-85,0-1-10,1 0 0,-1 0 0,1 1-1,0-1 1,0 1 0,1 0 0,0-1-1,0 1 1,0 0 0,1 1 0,0-1-1,-1 12 1,4 28-230,2-1 0,13 58 0,-11-70 115,-7-18-1013,-10-24 953,-10-25 221,0-4 2,5 12 230,2-1-1,0-1 1,-15-49-1,29 76-232,0 0-1,0 0 0,0 0 1,0 0-1,0 0 0,0 0 1,0 0-1,1 0 0,-1 0 1,0 0-1,1 0 0,-1 1 1,1-1-1,-1 0 0,1 0 1,-1 0-1,1 1 0,-1-1 1,1 0-1,0 0 0,-1 1 1,1-1-1,0 1 0,0-1 1,-1 0-1,1 1 0,0 0 1,0-1-1,0 1 0,0-1 1,0 1-1,0 0 0,0 0 1,-1 0-1,1-1 0,0 1 1,0 0-1,0 0 0,0 0 1,0 0-1,1 1 0,57-1-372,-39 1 443,87-1-2476,-56 0-1334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7911,'0'0'2883,"9"-7"-2066,2 1-498,0-1-1,0 1 1,22-8-1,-27 12-305,0 0-1,0 0 0,0 1 1,0 0-1,-1 0 1,2 0-1,-1 1 1,0 0-1,0 0 1,0 1-1,0-1 1,9 3-1,-14-2-42,0-1 1,1 1-1,-1-1 1,0 1-1,0 0 1,0 0-1,0-1 1,0 1-1,0 0 1,0 0-1,0 0 1,-1 0-1,1 0 0,0 0 1,-1 0-1,1 0 1,0 0-1,-1 1 1,1-1-1,-1 0 1,0 0-1,1 0 1,-1 1-1,0-1 1,0 0-1,0 1 1,0-1-1,0 0 0,0 0 1,0 1-1,0-1 1,0 0-1,-1 0 1,1 1-1,0-1 1,-1 0-1,1 0 1,-1 0-1,1 1 1,-1-1-1,0 0 0,-1 1 1,-2 6 59,0 0 0,-1-1-1,0 0 1,-11 12 0,-110 105 2538,125-123-2513,0-1-1,0 1 1,0-1 0,1 1 0,-1 0 0,0 0 0,1-1-1,-1 1 1,0 0 0,1 0 0,-1 0 0,1-1 0,0 1-1,-1 0 1,1 0 0,-1 0 0,1 0 0,0 0 0,0 0-1,0 0 1,0 0 0,0 0 0,0 0 0,0 0 0,0 0-1,0 1 1,1-1-44,0 0 0,0 0-1,0 0 1,0-1 0,0 1-1,0-1 1,0 1 0,0-1-1,0 1 1,0-1 0,1 1-1,-1-1 1,0 0 0,0 0-1,0 0 1,0 0 0,3 0-1,61-6-380,-36-1-1190,0-2 0,-1-1 0,49-23 0,-22 6-2807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74 801,'0'0'8354,"-9"-1"-7286,-28-3-326,36 4-736,0 0 1,0 0-1,0 0 1,0 1-1,0-1 1,0 0-1,0 0 0,0 1 1,0-1-1,0 0 1,0 1-1,0-1 1,0 1-1,0-1 0,0 1 1,1 0-1,-1-1 1,0 1-1,0 0 1,1-1-1,-1 1 0,0 0 1,1 0-1,-1 0 1,1 0-1,-1 0 1,1-1-1,-1 1 0,1 0 1,0 0-1,-1 0 1,1 0-1,0 0 0,0 3 1,-1 37-157,1-32 144,0-6 70,0-1-1,0 1 1,0 0-1,0-1 1,1 1-1,-1 0 1,1-1-1,0 1 0,0-1 1,0 1-1,0-1 1,0 1-1,0-1 1,0 0-1,1 1 1,0-1-1,-1 0 1,1 0-1,0 0 0,0 0 1,0 0-1,0-1 1,0 1-1,0-1 1,1 1-1,-1-1 1,0 0-1,1 0 0,-1 0 1,1 0-1,-1 0 1,1 0-1,0-1 1,-1 1-1,1-1 1,0 0-1,-1 0 0,1 0 1,0 0-1,-1 0 1,1-1-1,0 1 1,-1-1-1,1 0 1,-1 0-1,1 0 1,-1 0-1,1 0 0,-1 0 1,1 0-1,-1-1 1,0 0-1,0 1 1,0-1-1,0 0 1,0 0-1,0 0 0,-1 0 1,1 0-1,1-3 1,3-4 196,0-1 0,-1 1 0,-1 0 0,0-1 0,0 0 0,-1 0 0,0 0 0,0-1 0,-1 1 0,-1-1 0,0 1 0,0-1 0,-1-11 1,0 22-285,0-1 1,0 0-1,0 0 1,0 0 0,0 0-1,0 0 1,0 0 0,0 0-1,-1 0 1,1 0 0,0 0-1,-1 0 1,1 0 0,0 0-1,-1 0 1,1 1 0,-1-1-1,1 0 1,-1 0 0,0 1-1,1-1 1,-1 0 0,0 0-1,1 1 1,-1-1-1,0 1 1,0-1 0,0 1-1,1-1 1,-1 1 0,0-1-1,0 1 1,0 0 0,0 0-1,0-1 1,0 1 0,0 0-1,0 0 1,0 0 0,0 0-1,0 0 1,0 0 0,0 0-1,0 0 1,0 1-1,1-1 1,-1 0 0,0 1-1,0-1 1,0 0 0,-1 2-1,-3 0-408,1 0 0,0 0 0,0 0 0,0 1 0,0-1-1,1 1 1,-1 0 0,1 1 0,-6 5 0,-8 17-2446,6-1-1168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6694,'5'-6'248,"-1"1"0,1 0 0,1 0 0,-1 0 0,1 1 0,-1 0 0,1 0 0,1 0 0,-1 1 0,0 0 0,1 0 0,0 1 0,-1-1 0,1 1 0,0 1 0,0-1 0,0 1 0,1 1 0,12-1 0,-19 1-255,1 0 1,-1 0-1,0 0 1,0 1-1,0-1 1,0 0-1,1 0 1,-1 1-1,0-1 1,0 0-1,0 1 1,0-1-1,0 1 1,0 0-1,0-1 1,0 1-1,0 0 1,0-1-1,0 1 1,-1 0-1,1 0 1,0 0-1,0 0 1,-1 0-1,1 0 1,0 0-1,0 1 1,-1 1-1,1-1 1,-1 1 0,0-1 0,0 1 0,0-1 0,0 1-1,0-1 1,0 1 0,-1-1 0,1 1 0,-1-1 0,-1 3 0,-1 5 95,-1-1 1,0 0 0,-1-1 0,1 1 0,-11 13 0,-2-6 202,14-13-151,0-1 1,0 1-1,0 0 1,0 0-1,0 0 0,1 0 1,-1 0-1,1 1 1,0-1-1,0 1 1,0-1-1,1 1 0,-1 0 1,-1 5-1,4-8-130,-1 0 0,1 0 0,-1-1 0,1 1 0,0 0 0,-1 0 0,1-1-1,0 1 1,-1 0 0,1-1 0,0 1 0,0-1 0,0 1 0,-1-1 0,1 1 0,0-1 0,0 0 0,0 1-1,0-1 1,0 0 0,0 0 0,0 1 0,0-1 0,0 0 0,0 0 0,1 0 0,33 2 93,-30-2-70,16 1-143,-12 0-640,0-1 0,-1 1 0,1-2 1,0 1-1,15-4 0,-1-7-4141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9769,'0'0'6182,"9"-3"-6011,-4 1-216,0 1 1,0 0-1,0 0 1,0 0-1,0 0 1,1 1 0,-1 0-1,0 0 1,0 0-1,0 1 1,6 1-1,-8-2 22,0 1 0,-1 0 0,1 0 0,0 0 0,0 1 0,-1-1 0,1 1 0,-1 0 0,1-1 0,-1 1 0,1 0 0,-1 0 0,0 1 0,0-1 0,0 0 0,-1 1 0,1-1 0,0 1 0,-1-1 0,0 1 0,1 0 0,-1 0 0,0 0 0,0 0 0,0 3 0,0-1 24,0 1-1,1-1 1,-1 0-1,1 1 1,0-1 0,1 0-1,-1 0 1,1-1-1,0 1 1,0 0-1,1-1 1,-1 0-1,1 0 1,0 0 0,0 0-1,0 0 1,1-1-1,8 5 1,-4-2 10,-1-1 0,0 1 0,0 0 1,-1 1-1,11 12 0,-17-18-7,0 0 0,0 0 0,0 1 0,0-1-1,-1 0 1,1 1 0,-1-1 0,1 0 0,-1 1 0,1-1 0,-1 0 0,0 1-1,0-1 1,0 1 0,0-1 0,0 1 0,0-1 0,0 1 0,0 1 0,-1-1 28,0 0 1,0-1 0,-1 1 0,1 0 0,0 0 0,0-1 0,-1 1 0,1-1 0,-1 1-1,0-1 1,1 0 0,-1 0 0,0 1 0,0-1 0,0 0 0,0-1 0,-3 2 0,-13 6 247,-1-2 0,0 0 0,0-1 1,0-1-1,-1-1 0,1-1 0,-36 0 1,55-2-381,-1 0 1,1 0 0,0 0 0,0-1-1,0 1 1,-1 0 0,1 0-1,0 0 1,0 0 0,0-1 0,-1 1-1,1 0 1,0 0 0,0 0 0,0-1-1,0 1 1,-1 0 0,1 0-1,0-1 1,0 1 0,0 0 0,0 0-1,0-1 1,0 1 0,0 0-1,0 0 1,0-1 0,0 1 0,0 0-1,0 0 1,0-1 0,0 1 0,0 0-1,0 0 1,0-1 0,0 1-1,0 0 1,0 0 0,0-1 0,1 1-1,-1 0 1,0 0 0,0-1-1,0 1 1,0 0 0,1 0 0,-1 0-1,0 0 1,0-1 0,0 1 0,1 0-1,-1 0 1,0 0 0,0 0-1,1 0 1,-1-1 0,0 1 0,0 0-1,1 0 1,-1 0 0,1 0 0,9-7-4519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2274,'0'0'1463,"11"1"-1383,340-12-1426,12-31 2143,-81 8 1519,630-48 1275,463 10-2335,909-9-1112,133 29 839,-2224 61-1703,-123-4-1395,-16-2-2220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5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5716 689 2947,'-10'-5'587,"-141"-67"467,-163-51 1,200 85-508,-2 6 0,-212-31 0,-247 7-62,378 41-508,-1315-180 140,1243 154-90,-1 13 0,-388 8 0,595 23-30,1 2 1,-1 3 0,2 3-1,-1 3 1,2 2 0,-80 33-1,75-22 1,2 3-1,2 2 0,0 3 1,2 3-1,-81 68 0,118-86-7,0 1-1,2 1 0,0 1 0,2 1 0,0 0 0,2 2 1,0 0-1,2 0 0,1 2 0,1-1 0,2 1 0,1 1 0,0 0 1,-5 43-1,9-32-6,2 1 1,2 0 0,2-1 0,1 1-1,2 0 1,2-1 0,1 0 0,3 0-1,1-1 1,18 44 0,-10-38 1,2-2 1,2 0-1,1-1 1,2-1-1,3-2 1,0 0-1,3-2 1,1-2-1,50 42 1,-40-42 36,2-3 1,1-1 0,2-3 0,0-1 0,2-3 0,1-2-1,104 30 1,-38-24 52,1-6 1,158 11-1,248-13 227,-318-16-232,1418 12-34,-1111-35-30,589-98 0,-424-19 385,-550 101-287,0-6 0,-3-5-1,137-72 1,-217 95-132,-1-2 1,-2-2-1,-1-2 0,0-1 0,52-54 1,-80 71-24,0-2 1,-2 0-1,0 0 1,-1-1 0,0-1-1,-1 1 1,11-31 0,-16 34 2,0 0 1,-2 0 0,1-1-1,-1 1 1,-1 0 0,-1-1 0,0 1-1,0-1 1,-1 1 0,-1-1-1,-7-25 1,2 21 3,0 1 1,-1-1-1,-1 2 0,0-1 1,-2 1-1,0 1 0,0-1 1,-2 2-1,0 0 0,0 0 1,-16-11-1,-8-5-13,-2 1 0,0 3 0,-56-29-1,41 29 137,-1 3 0,-2 1-1,0 4 1,-1 2 0,-110-17-1,22 18-1632,-182 5-1,124 10-2208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84 128,'90'-11'747,"-70"7"-633,0 0-1,0 2 0,1 0 0,26 2 0,116 30-28,-112-18-82,87 8 0,-78-19 26,-1-2 1,0-3-1,107-21 1,-43 5 14,165-4 0,127 21 53,124-8-32,775 3 21,-283-3-126,-737-1 192,517 7-40,-665 15-406,236 45 1,-237-23-561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2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1160 156 1602,'-75'-28'1726,"57"22"-1350,0 0 0,0-1-1,-18-10 1,18 6-370,-1 0 1,-1 2-1,0 0 0,-36-10 0,45 17-13,0 0 0,0 0 0,0 1 0,0 1 0,0 0 0,0 0 0,0 1 0,0 1 0,0-1 0,0 2 0,-10 3 0,-12 6 0,2 2-1,0 1 1,0 1 0,-42 31 0,-106 92 203,150-113-173,1 2 0,1 0 0,2 2 0,1 1 0,1 1 0,2 1 0,1 1 0,2 0 0,1 2 0,-12 39 0,10-18-2,3 0 0,2 1 0,2 1 0,4 0 0,-3 116 0,10-158-31,1 1-1,1-1 1,1 1-1,1-1 1,0 1-1,1-1 1,1 0 0,0-1-1,2 1 1,0-1-1,0 0 1,2-1 0,0 1-1,0-2 1,2 1-1,-1-2 1,2 1-1,0-1 1,1-1 0,22 18-1,-4-9-8,1-2 0,1 0 0,0-2 1,1-2-1,1-1 0,0-1 0,1-2 0,1-2 0,42 6 0,-46-11 22,1-2 0,-1-1 0,0-1 1,1-2-1,-1-1 0,0-2 0,0-1 0,-1-1 0,1-2 0,44-19 0,-29 6 114,-2-1-1,-1-2 0,-1-3 1,-1-1-1,-2-2 1,47-44-1,-60 46-87,-1 0-1,-1-2 1,-1-1 0,-2-1-1,-2-1 1,0-1 0,-3 0 0,23-61-1,-23 44 24,-3 0-1,-1-2 0,-3 1 0,-3-1 0,-2-1 1,-2 0-1,-5-80 0,-1 109-18,-2 0 1,0 0-1,-2 1 0,-1-1 0,-1 1 1,-1 1-1,-21-40 0,21 48-23,-2 0 0,0 1 0,0 0 0,-1 1 0,-1 0 0,0 1 0,-1 0 0,-1 1 0,0 1 0,0 1 0,-31-17 0,18 15-128,-1 1-1,-1 1 1,0 2 0,0 0 0,0 2 0,-1 2-1,0 1 1,-33 0 0,-13 4-405,0 4 1,-82 15-1,63-4-774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9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 5701,'0'0'3855,"-9"2"-2862,5 0-710,-1 0 1,0 0-1,1 0 0,-1 0 1,1 1-1,0 0 1,0 0-1,0 0 1,0 1-1,1-1 1,-1 1-1,1 0 0,0 0 1,0 0-1,0 0 1,1 1-1,-1-1 1,1 1-1,0-1 0,-2 10 1,-15 50 2599,18-59-2849,0 0 0,0 0 0,1 1 0,0-1 0,0 0 0,0 0 0,0 1 0,1-1-1,0 0 1,1 7 0,-1-11-37,-1-1-1,1 1 0,-1 0 0,1-1 0,-1 1 1,1 0-1,-1-1 0,1 1 0,0 0 0,-1-1 0,1 1 1,0-1-1,-1 0 0,1 1 0,0-1 0,0 1 1,-1-1-1,1 0 0,0 0 0,0 1 0,0-1 1,-1 0-1,1 0 0,0 0 0,0 0 0,0 0 1,0 0-1,-1 0 0,1 0 0,0 0 0,0 0 1,0-1-1,0 1 0,-1 0 0,1-1 0,0 1 1,0 0-1,-1-1 0,2 0 0,0 0 27,1 0-1,0-1 1,-1 0-1,0 1 1,1-1 0,-1 0-1,0 0 1,0 0-1,0 0 1,2-3-1,-2 0 23,0 0-1,0 0 0,0 0 0,-1 0 0,0 0 0,0 0 1,0 0-1,-1-1 0,1 1 0,-1 0 0,-1-8 0,4-36 435,27 48-810,-15-2 288,0 0 0,1-1-1,19-9 1,-24 8 30,1 1 1,0 0-1,0 1 1,0 0-1,0 1 0,16-1 1,-26 3 7,1 1 1,-1-1 0,0 1-1,0 0 1,0 0-1,0-1 1,0 1-1,0 1 1,0-1-1,-1 0 1,1 0 0,0 1-1,-1-1 1,1 1-1,0-1 1,-1 1-1,0 0 1,1 0 0,-1 0-1,0-1 1,1 4-1,-1-3 14,-1 0 0,1 0 0,0-1 0,0 1 0,0 0 0,0-1-1,0 1 1,0-1 0,1 1 0,-1-1 0,0 0 0,1 1 0,-1-1 0,1 0 0,-1 0-1,1 0 1,-1 0 0,1 0 0,0-1 0,0 1 0,-1 0 0,1-1 0,0 1 0,0-1-1,0 0 1,0 1 0,0-1 0,0 0 0,-1 0 0,1 0 0,0-1 0,0 1 0,0 0 0,0-1-1,0 1 1,-1-1 0,1 1 0,0-1 0,0 0 0,1-1 0,48-36 214,-47 33-257,1 0 1,0 1 0,0-1 0,0 1-1,1 0 1,-1 1 0,1-1-1,0 1 1,0 0 0,0 1 0,0-1-1,1 1 1,-1 0 0,1 1-1,8-1 1,-13 2 28,0 1 1,0 0-1,0 1 0,0-1 1,0 0-1,0 1 0,0-1 1,0 1-1,-1-1 0,1 1 1,-1 0-1,1 0 1,-1 0-1,0-1 0,0 1 1,0 1-1,0-1 0,0 0 1,0 0-1,0 0 0,-1 0 1,1 1-1,0 2 0,0-1 6,0-1 0,0 1 0,0-1 0,1 1 0,0-1 1,-1 0-1,1 1 0,0-1 0,6 5 0,-5-6-133,0 0 1,1-1-1,-1 0 1,1 1-1,-1-1 0,1-1 1,-1 1-1,1 0 1,0-1-1,0 0 1,-1 0-1,1 0 1,0 0-1,-1 0 1,1-1-1,0 0 1,-1 0-1,1 0 0,-1 0 1,1 0-1,-1-1 1,1 1-1,4-5 1,9-4-1574,0 0 1,31-27-1,-44 34 1408,21-19-3579,-3 3-347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10 897,'0'0'822,"-11"-1"187,0-1-1004,0 0 533,0 0 0,0 0-1,0 1 1,0 1 0,0 0-1,-20 3 1,30-3-526,1 0 0,-1 1 0,0-1 1,1 0-1,-1 1 0,1-1 0,-1 1 0,0-1 1,1 1-1,-1-1 0,1 1 0,-1-1 0,1 1 1,0-1-1,-1 1 0,1 0 0,-1-1 1,1 1-1,0 0 0,0-1 0,-1 1 0,1 0 1,0-1-1,0 1 0,0 0 0,0 0 0,0-1 1,0 1-1,0 0 0,0-1 0,0 1 0,0 0 1,0 0-1,0-1 0,1 1 0,-1 0 0,0-1 1,0 1-1,1 0 0,-1-1 0,1 1 0,-1 0 1,0-1-1,1 1 0,-1-1 0,1 1 1,0 0-1,26 28 325,-11-21-314,0-1-1,0 0 0,0-1 0,1-1 0,0 0 0,0-1 1,30 2-1,130-1 297,-132-5-250,291 1 693,1111-33-195,-1426 30-562,1436-71 193,-201 122-107,63-1-105,2-42 304,-1073-6-310,-132-1-633,0-5 0,122-23 0,-225 27 44,-1-1-1,0 0 1,0-1-1,0 0 1,15-8-1,-5-3-2422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3748,'735'-14'2432,"-446"17"-1816,1363-23 1300,3167 23-1313,-4152 18 751,-5 44-1597,-508-46-3926,-83-17-1159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3587,'0'0'1613,"-10"-3"127,-29-8-192,38 10-1458,0 1 1,0 0-1,0 0 0,0 0 0,0 0 1,0-1-1,0 1 0,0-1 0,0 1 1,0-1-1,0 1 0,0-1 0,1 1 1,-1-1-1,0 0 0,0 1 0,0-1 1,1 0-1,-1 0 0,0 1 0,1-1 1,-1 0-1,1 0 0,-1 0 0,1 0 1,-1 0-1,1 0 0,0 0 1,-1 0-1,1 0 0,0 0 0,0 0 1,0 0-1,0 0 0,0 0 0,0 0 1,0-1-1,0 1 0,0 0 0,1 0 1,-1 0-1,0 0 0,0 0 0,1 0 1,-1 0-1,1 0 0,-1 1 0,1-1 1,0 0-1,-1 0 0,1 0 0,0 0 1,1-1-1,2-2 154,0 0 0,0 0 1,1 1-1,-1-1 0,1 1 0,0 0 1,6-3-1,-2 3-176,0 0 1,0 1-1,0 0 0,0 0 1,0 1-1,0 0 1,1 1-1,-1 0 0,0 0 1,0 1-1,17 3 1,-23-3-61,0 0 1,-1 0-1,1 0 1,0 0-1,0 0 1,-1 1-1,1-1 1,-1 1-1,1-1 1,-1 1-1,1 0 1,-1 0-1,0 0 1,0 1-1,0-1 1,0 0-1,-1 1 1,1-1-1,-1 1 1,1 0-1,-1-1 1,0 1-1,0 0 1,0 0-1,0 0 0,-1 0 1,1 0-1,-1-1 1,0 1-1,1 0 1,-1 0-1,-1 0 1,1 0-1,0 0 1,-1 0-1,1 0 1,-1 0-1,0 0 1,0 0-1,-2 3 1,-2 6 60,-1 0 0,-1 0 0,0-1 1,0 0-1,-1 0 0,-1-1 0,0 0 0,0 0 0,-1-1 1,-13 10-1,9-7 51,1 0 0,0 1 0,1 0 0,-20 29 0,31-41-118,0 1-1,0-1 1,1 0-1,-1 0 1,0 1-1,1-1 1,-1 0-1,1 1 1,0-1 0,-1 0-1,1 1 1,0-1-1,0 1 1,0-1-1,0 1 1,0-1-1,0 1 1,0-1-1,0 0 1,1 1-1,-1-1 1,0 1-1,1-1 1,0 2 0,1-1-1,-1-1 0,1 1 0,0 0 0,-1-1 0,1 0 0,0 1 0,0-1 0,0 0 1,0 0-1,0 0 0,0 0 0,0 0 0,5 1 0,7 1-33,1-1 1,0 0-1,26 0 1,-35-2 2,24 0-363,-5 2-1286,-1-1 0,1-2 0,0 0-1,0-2 1,0 0 0,46-14-1,-33 0-1300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6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35 4933,'0'0'1308,"-10"-2"677,4 1-1812,1 0-1,-1 0 0,1 0 0,-1 1 0,1 0 0,-1 0 0,1 1 0,-1 0 0,1-1 0,-1 2 1,1-1-1,0 1 0,0-1 0,-1 2 0,1-1 0,0 0 0,1 1 0,-1 0 0,0 0 0,-4 5 1,-5 4 71,1 1 0,0 1 1,1 0-1,-11 17 1,19-27-210,1 1 0,0 1 0,0-1 1,0 0-1,1 1 0,0-1 0,0 1 0,0 0 0,0 0 1,1-1-1,0 1 0,1 0 0,-1 0 0,1 0 1,0 0-1,2 11 0,-1-15-29,0 0-1,0 0 1,0 0 0,1-1 0,-1 1-1,1 0 1,-1-1 0,1 1 0,-1-1 0,1 1-1,0-1 1,0 0 0,0 0 0,0 0-1,0 0 1,0 0 0,0 0 0,0 0-1,0-1 1,0 1 0,0-1 0,0 1-1,1-1 1,-1 0 0,0 0 0,4 0-1,5 0 38,1-1 0,-1 1-1,0-2 1,11-2-1,-10 1 53,0-1 0,-1 0 0,1-1 1,-1-1-1,0 1 0,0-2 0,-1 0 0,0 0 0,0-1 0,11-11 0,-15 14 176,-1 0 1,0-1-1,0 0 1,-1 0-1,0 0 1,0 0-1,0-1 1,-1 1-1,1-1 0,-2 0 1,1 0-1,-1 0 1,0-1-1,-1 1 1,1 0-1,-2-1 1,1 1-1,-1-9 0,0 13-222,-1 0-1,1 1 0,-1-1 1,0 0-1,0 1 0,0-1 1,0 1-1,0 0 0,0-1 1,-1 1-1,1 0 0,-1 0 1,0-1-1,1 1 0,-1 1 1,0-1-1,0 0 0,0 0 1,-1 1-1,-3-3 0,0 1-22,1 1-1,0 0 1,0 0-1,-1 0 0,1 1 1,-1 0-1,0 0 1,1 1-1,-1-1 0,-6 1 1,6 0-98,-1 1 1,1 0 0,0 0-1,0 0 1,-1 1 0,1 0-1,0 0 1,1 0-1,-7 4 1,9-5-32,0 1-1,1 0 1,0-1 0,-1 1-1,1 0 1,0 0 0,0 0-1,0 0 1,0 1 0,0-1-1,0 1 1,1-1 0,-1 1-1,1-1 1,0 1 0,0 0 0,0 0-1,-1 5 1,1-8-17,1 1 1,0 0 0,0 0-1,0 0 1,0 0-1,0-1 1,1 1 0,-1 0-1,0 0 1,0 0-1,0 0 1,1-1 0,-1 1-1,0 0 1,1 0-1,-1-1 1,1 1 0,-1 0-1,1-1 1,-1 1-1,1 0 1,-1-1-1,1 1 1,0-1 0,-1 1-1,1-1 1,0 1-1,0-1 1,-1 0 0,1 1-1,0-1 1,0 0-1,-1 1 1,1-1 0,0 0-1,0 0 1,0 0-1,1 0 1,35-1-4652,7-9-1704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5381,'0'0'1367,"5"-9"277,-1 1-1361,1 0 1,1 1 0,-1 0-1,1 0 1,0 1-1,1 0 1,0 0-1,0 0 1,0 1-1,0 0 1,1 0-1,0 1 1,0 0-1,0 0 1,1 1-1,-1 0 1,12-2-1,-8 2-183,0 1 0,0 1-1,0-1 1,-1 2-1,1 0 1,0 0 0,15 3-1,-25-3-88,0 1-1,0-1 0,0 1 1,0 0-1,1 0 0,-2 0 0,1 0 1,0 0-1,0 0 0,0 0 1,0 0-1,-1 1 0,1-1 1,-1 1-1,1-1 0,-1 1 0,1 0 1,1 3-1,-2-2 42,0 0-1,-1 0 1,1 0 0,-1 0-1,0 1 1,1-1-1,-1 0 1,-1 0 0,1 0-1,0 0 1,-1 0 0,0 0-1,0 0 1,1 0-1,-2 0 1,1 0 0,-2 4-1,-2 3 214,0-1 1,-1 1-1,0-1 0,-1 0 0,0 0 0,0-1 0,-15 14 0,-66 44 1300,24-21-601,64-45-968,0 0 0,-1 0 0,1 0 0,0 0 0,0 1 0,-1-1 0,1 0 0,0 0 0,-1 0 0,1 1 0,0-1 1,0 0-1,0 0 0,-1 1 0,1-1 0,0 0 0,0 0 0,0 1 0,0-1 0,-1 0 0,1 1 0,0-1 0,0 0 0,0 1 0,0-1 0,0 0 0,0 1 0,0-1 0,0 0 0,0 1 0,0-1 0,0 0 1,0 0-1,0 1 0,0-1 0,0 0 0,0 1 0,1-1 0,-1 0 0,0 1 0,0-1 0,0 0 0,1 1 0,18 6-27,33-1 99,-49-6-70,68 4-1321,84-7-1,-131 1-49,1 0 1,-1-2-1,0-1 0,0-1 0,-1-1 1,0-1-1,26-13 0,-10-4-3389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 7431,'0'0'5755,"4"-9"-4912,-2 4-711,0 0-1,0 1 1,1-1 0,0 1-1,0 0 1,0 0-1,0 0 1,0 0 0,1 1-1,0-1 1,0 1 0,0 0-1,0 0 1,0 0-1,1 1 1,-1-1 0,1 1-1,-1 0 1,1 1-1,0-1 1,0 1 0,5-1-1,3-2-47,0 1-1,1 0 1,-1 1 0,1 0-1,0 1 1,-1 1 0,1 0-1,14 2 1,-27-2-80,0 1 0,0-1 0,0 0 0,0 1 0,0-1 0,0 1 0,0-1 0,0 1 0,0-1 0,0 1 0,-1 0 0,1-1 0,0 1 0,0 0 0,-1 0 0,1 0 0,-1-1 0,1 1 0,0 0 1,-1 0-1,0 0 0,1 0 0,-1 0 0,0 0 0,1 0 0,-1 0 0,0 0 0,0 0 0,0 0 0,0 0 0,0 0 0,0 0 0,0 0 0,0 0 0,0 0 0,0 0 0,-1 0 0,1 0 0,0 0 0,-1 2 0,-1 1 81,0 1 0,0-1-1,0 0 1,0 0 0,-1 0 0,1 0 0,-7 7-1,-20 16 809,-58 42 0,56-46-488,1 1 0,-28 28-1,57-52-406,1 1 0,-1-1 0,1 0-1,-1 1 1,1-1 0,0 1-1,-1-1 1,1 1 0,-1-1 0,1 1-1,0-1 1,-1 1 0,1-1-1,0 1 1,0-1 0,-1 1 0,1-1-1,0 1 1,0 0 0,0-1-1,0 1 1,0 0 0,0-1 0,0 1-1,0-1 1,0 1 0,0 0-1,0-1 1,0 1 0,0 0 0,0-1-1,0 1 1,1-1 0,-1 1-1,0-1 1,1 1 0,-1-1 0,0 1-1,1-1 1,-1 1 0,0-1-1,1 1 1,-1-1 0,1 1 0,-1-1-1,1 0 1,-1 1 0,1-1-1,-1 0 1,1 1 0,0-1 0,-1 0-1,1 0 1,-1 0 0,1 1-1,0-1 1,-1 0 0,1 0 0,-1 0-1,1 0 1,0 0 0,52 5 0,-39-5 71,92 10-76,11 0-1797,-41-6-2578,-37-4-753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124 123 320,'0'0'1992,"5"-10"25,-2 4-1701,1 1 208,-1 0 0,0-1 0,-1 0 1,1 1-1,-1-1 0,0 0 1,-1 0-1,1 0 0,-1-1 1,0 1-1,-1 0 0,1 0 0,-2-12 1,1 17-470,-1 1 1,0-1 0,1 0 0,-1 0-1,0 0 1,0 0 0,0 1-1,0-1 1,1 0 0,-1 1 0,0-1-1,0 1 1,0-1 0,0 1 0,-1-1-1,1 1 1,0 0 0,0-1-1,0 1 1,0 0 0,0 0 0,0 0-1,0 0 1,-1 0 0,1 0 0,0 0-1,0 0 1,0 0 0,0 1-1,0-1 1,-2 1 0,-34 14-24,29-10-28,1 1 0,1 0 1,-1 1-1,1 0 0,0 0 1,1 0-1,-1 0 0,2 1 1,-1 0-1,1 0 0,0 0 1,1 1-1,-1-1 0,2 1 1,-1 0-1,1 0 0,1-1 1,0 2-1,0-1 0,1 14 0,0-21-6,0-1-1,1 1 0,0-1 1,-1 1-1,1-1 0,0 1 0,0-1 1,-1 1-1,1-1 0,0 0 0,1 1 1,-1-1-1,0 0 0,0 0 1,0 0-1,1 0 0,-1 0 0,0 0 1,1 0-1,-1-1 0,1 1 1,-1 0-1,1-1 0,0 1 0,-1-1 1,1 1-1,-1-1 0,1 0 0,0 0 1,-1 0-1,1 0 0,0 0 1,1 0-1,4-1 21,1 1 1,-1-1 0,0 0-1,0 0 1,1-1-1,10-4 1,0-3 120,-1-1 0,-1-1 1,0-1-1,0 0 0,-1-1 1,-1 0-1,0-1 0,-1-1 0,0 0 1,16-28-1,-14 9 1033,-14 31-843,-3 4-52,-5 19-16,4-10-263,1-1-1,0 1 1,0 0 0,1 0-1,0-1 1,1 1 0,0 0-1,2 16 1,-1-24-86,-1-1 1,1 1-1,-1-1 0,1 1 1,0-1-1,0 0 1,0 1-1,0-1 0,0 0 1,0 0-1,0 0 1,0 0-1,0 0 0,0 0 1,1 0-1,-1 0 1,0 0-1,1 0 0,-1-1 1,1 1-1,-1-1 1,1 1-1,-1-1 0,1 1 1,-1-1-1,1 0 1,-1 0-1,3 0 0,1 1-374,-1-1-1,0 0 1,1-1-1,-1 1 1,0-1-1,0 1 1,0-1-1,1-1 0,-1 1 1,4-2-1,21-19-5158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16 3299,'0'0'9171,"-10"-4"-8786,7 2-375,0 1 1,1-1-1,-1 1 0,0 0 1,0 0-1,0 0 0,0 0 1,0 0-1,0 1 0,0-1 1,0 1-1,0 0 0,-1 0 1,1 0-1,0 1 0,0-1 1,0 1-1,0-1 0,0 1 1,0 0-1,0 0 0,0 0 1,0 1-1,1-1 0,-1 1 1,0-1-1,1 1 0,-1 0 1,1 0-1,0 0 0,-3 4 1,0-2 23,0 1 1,1 0-1,0 0 0,0 0 1,0 0-1,1 1 1,0-1-1,0 1 0,0 0 1,1 0-1,0 0 1,0 0-1,0 1 0,1-1 1,0 0-1,0 1 1,1 11-1,0-16-29,1-1-1,0 1 1,-1-1-1,1 0 1,0 1 0,0-1-1,0 0 1,0 1 0,0-1-1,0 0 1,0 0-1,0 0 1,1 0 0,-1 0-1,0 0 1,1 0-1,-1 0 1,1 0 0,-1-1-1,1 1 1,-1-1-1,1 1 1,0-1 0,-1 0-1,1 1 1,-1-1 0,1 0-1,3 0 1,51-1 40,-52 0-48,11-1-436,0-1 0,-1-1 0,1 0 0,-1-1 1,0-1-1,0 0 0,0-1 0,13-9 0,15-12-3698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6854,'0'0'2622,"-3"12"-2035,-1 2-413,1 1 0,0 0 1,1 1-1,1-1 0,0 0 0,1 0 0,1 1 1,0-1-1,1 0 0,6 20 0,47 83 467,-74-150 1876,11 21-2562,-1-1 0,0 2 0,0-1 0,-1 1 0,-16-12 0,13 12-287,21 11 29,18 1 266,-4-2 46,-4 1 20,1-1-1,0-1 1,0 0 0,-1-2 0,22-5-1,-39 7 43,0 1-1,0-1 1,0 0-1,0 1 1,0-1 0,-1 0-1,1 0 1,0 1-1,0-1 1,-1 0-1,1 0 1,-1 0-1,1 0 1,-1 0-1,1 0 1,-1 0 0,0 0-1,1 0 1,-1 0-1,0 0 1,0 0-1,0 0 1,0 0-1,0-1 1,0 1 0,0 0-1,0 0 1,-1-2-1,1-2-92,0 9-59,0 0 32,0 0 1,0 0-1,0 0 1,1 0 0,0 1-1,-1-1 1,1 0 0,3 6-1,-3-9 53,0 1 1,-1-1-1,1 0 0,1 0 0,-1 0 0,0 0 1,0-1-1,0 1 0,0 0 0,1 0 0,-1-1 0,0 1 1,1-1-1,-1 1 0,0-1 0,1 1 0,-1-1 1,1 0-1,-1 0 0,0 1 0,1-1 0,-1 0 1,1-1-1,-1 1 0,1 0 0,-1 0 0,0-1 1,1 1-1,-1 0 0,1-1 0,-1 1 0,0-1 1,3-1-1,-2 0 39,1 0-1,-1 1 1,0-1 0,0 0-1,0-1 1,0 1 0,0 0-1,-1 0 1,1-1 0,-1 1 0,1-1-1,-1 1 1,0-1 0,0 0-1,0 0 1,0 1 0,-1-1 0,1 0-1,-1 0 1,1 0 0,-1-3-1,0 5 33,-2 7-406,-1 1 332,0 0-1,0 0 1,1 0-1,-1 0 1,1 0-1,1 1 1,0-1-1,0 1 1,0-1-1,1 15 0,3-19-1,-1 0 0,0-1 0,0 1 0,1-1 0,-1 0 0,1 0 0,0 1 0,0-2 0,0 1 0,0 0 0,0-1 0,0 1 0,0-1 0,0 0 0,0 0 0,7 1 0,10 5-435,-11-2-391,14 6-1297,-6-8-4492,-8-3 1043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105 201 3844,'0'-2'268,"0"1"0,0-1 0,0 0 1,0 1-1,-1-1 0,1 0 0,0 1 1,-1-1-1,0 0 0,1 1 0,-1-1 1,0 1-1,0-1 0,0 1 0,0 0 0,0-1 1,0 1-1,0 0 0,0 0 0,-2-2 1,1 2-117,0 0 1,0 0-1,0 0 1,0 0-1,0 0 1,0 0-1,0 1 1,-1-1-1,1 1 1,0-1-1,0 1 1,-1 0-1,1 0 1,-2 0-1,1 0-105,1 1 0,-1-1 0,1 0 0,0 1 1,-1-1-1,1 1 0,0 0 0,-1 0 0,1 0 0,0 0 0,0 0 0,0 1 0,0-1 0,0 1 0,0-1 0,0 1 0,0-1 0,1 1 0,-1 0 0,1 0 1,-1 0-1,1 0 0,0 0 0,0 0 0,0 1 0,0-1 0,0 0 0,0 0 0,0 1 0,0 2 0,1-3-25,0-1 1,0 1-1,0 0 0,0-1 0,0 1 1,0-1-1,0 1 0,0-1 0,0 1 1,1 0-1,-1-1 0,1 1 1,-1-1-1,1 0 0,0 1 0,-1-1 1,1 1-1,0-1 0,0 0 0,0 0 1,0 1-1,0-1 0,3 2 0,-2-2-4,1 0-1,-1 0 1,1 0-1,-1 0 1,1 0-1,-1 0 0,1-1 1,0 1-1,0-1 1,-1 0-1,1 0 1,5 0-1,1-1 18,-1 0 1,1-1-1,-1 0 0,1-1 0,-1 1 1,0-1-1,0-1 0,11-6 1,32-31 117,-48 39-45,0-1-1,-1 0 1,1 1-1,-1-1 1,0 0-1,0-1 1,0 1-1,0 0 1,0-1-1,-1 1 1,0-1-1,1 1 1,-1-1-1,-1 0 1,2-4-1,-26 28-144,21-16 37,1 0 0,-1 1-1,1-1 1,0 1 0,0-1 0,1 1 0,-1 0 0,1 0-1,0 0 1,0-1 0,1 1 0,-1 0 0,1 0-1,1 8 1,-1-12-8,0 0 0,1 0 0,-1 0 0,0 0 0,1 0 0,-1 0 0,1 0 0,-1 0 0,1 0 0,0 0 0,-1 0 0,1 0 0,0 0 0,0-1 0,0 1 0,0 0 0,-1 0 1,1-1-1,0 1 0,0-1 0,0 1 0,0-1 0,0 1 0,2 0 0,0-1-6,0 0 1,0 0-1,0 0 1,1 0 0,-1-1-1,0 1 1,0-1 0,0 1-1,0-1 1,0 0-1,0 0 1,0-1 0,3-1-1,11-6 15,-1-2-1,0 0 1,0 0-1,-1-2 0,-1 0 1,0-1-1,0 0 1,-2-1-1,0 0 1,0-1-1,9-18 1,-19 28-11,0 1 0,0-1 0,-1 1 1,0-1-1,1 0 0,-1-6 0,-1 11 0,0 1 0,0-1 0,0 1 0,0-1 0,0 1 0,0-1 0,0 0 0,0 1 0,0-1 0,0 1 0,0-1 0,0 1 0,0-1 0,-1 1 0,1-1 0,0 1 0,0-1 0,0 1 0,-1 0 0,1-1 0,0 1 0,-1-1 0,1 1 0,-1 0 0,1-1 0,-1 1 0,0 0-10,0 0 0,0 0-1,0 1 1,0-1-1,0 1 1,0-1-1,0 1 1,0-1 0,0 1-1,0-1 1,0 1-1,0 0 1,0 0 0,1-1-1,-1 1 1,0 0-1,1 0 1,-2 2 0,-4 4 19,1 1 0,0 0 0,0 0 0,1 0 1,-4 10-1,6-14 3,0 0 0,1 0 0,0 0 0,0 0 0,0 0 0,0 0 0,1 1 1,-1-1-1,1 0 0,0 0 0,0 0 0,1 1 0,-1-1 0,3 6 0,6 3 0,-8-12-2,0 0 0,0 0 0,0 0 0,0 1-1,-1-1 1,1 0 0,0 0 0,-1 1 0,1-1 0,0 0 0,-1 1 0,0-1 0,1 1 0,-1-1 0,0 1-1,0-1 1,0 3 0,1 0-2,0-1 0,1 1 0,-1 0-1,1-1 1,-1 1 0,1-1 0,0 1-1,0-1 1,1 0 0,-1 0 0,1 0-1,-1 0 1,1 0 0,0 0 0,5 3-1,0 1-115,1-1-1,0 1 0,0-1 0,16 7 0,-23-13-156,0 1 0,0 0 0,0-1 0,0 1 0,0-1 0,0 0 0,0 1 0,0-1 0,1 0-1,-1 0 1,0-1 0,0 1 0,0 0 0,0-1 0,0 1 0,3-2 0,13-14-5437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9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66 325 1602,'0'0'14098,"-9"0"-13180,-26 2-47,34-2-835,0 1 0,0-1 1,0 0-1,0 1 0,0-1 1,0 1-1,0-1 0,0 1 1,0 0-1,0-1 1,0 1-1,0 0 0,0-1 1,0 1-1,0 0 0,1 0 1,-1 0-1,0 0 0,1 0 1,-1 0-1,1 0 1,-1 0-1,1 0 0,-1 0 1,1 0-1,0 0 0,0 0 1,-1 1-1,1-1 0,0 0 1,0 0-1,0 0 0,0 0 1,0 0-1,0 1 1,1-1-1,-1 0 0,0 0 1,1 0-1,-1 0 0,0 0 1,1 0-1,-1 0 0,1 0 1,0 0-1,-1 0 1,1 0-1,0 0 0,0 0 1,-1 0-1,1-1 0,1 2 1,2-2-62,0 0 0,-1 0 0,1 0 0,0-1 0,0 1 0,-1-1 0,1 0 0,0 0 0,-1 0 1,1-1-1,-1 1 0,1-1 0,-1 0 0,0 1 0,0-2 0,0 1 0,0 0 0,0-1 0,0 1 0,-1-1 1,1 0-1,-1 0 0,0 0 0,1 0 0,-2 0 0,1-1 0,0 1 0,-1 0 0,1-1 0,-1 1 0,0-1 0,1-6 1,-24 48 184,20-34-109,1 0 0,0 0 0,0 1 1,0-1-1,0 0 0,1 0 0,-1 1 1,1-1-1,0 1 0,1-1 0,0 5 1,-1-8-39,1 1 0,0-1-1,-1 0 1,1 0 0,0 0 0,0 1 0,-1-1 0,1 0 0,0 0 0,0 0 0,0 0-1,0 0 1,1-1 0,-1 1 0,0 0 0,0 0 0,0-1 0,1 1 0,-1-1 0,0 1 0,1-1-1,-1 1 1,1-1 0,-1 0 0,0 0 0,1 0 0,-1 0 0,1 0 0,-1 0 0,0 0 0,1 0-1,-1 0 1,0-1 0,1 1 0,-1-1 0,0 1 0,2-1 0,3-2 44,0 1 1,0-1 0,-1 0-1,1 0 1,-1 0 0,0-1-1,0 0 1,0 0 0,0 0-1,-1-1 1,0 0 0,5-5-1,43-67 165,-38 52-260,-1-1 0,0-1 0,-2 0-1,-2-1 1,9-34 0,-15 44-904,0 0 1,0-33 0,-3 52 942,0-1 0,0 0 0,0 0 0,0 0 0,0 0 0,0 0 0,0 0 0,0 0 0,0 0 0,0 0 0,0 0 0,0 0 0,0 0 0,0 0 0,0 0 0,0 1 0,-1-1 1,1 0-1,0 0 0,0 0 0,0 0 0,0 0 0,0 0 0,0 0 0,0 0 0,0 0 0,0 0 0,0 0 0,-1 0 0,1 0 0,0 0 0,0 0 0,0 0 0,0 0 0,0 0 0,0 0 0,0 0 0,0-1 0,0 1 0,0 0 0,0 0 0,-1 0 0,1 0 1,0 0-1,0 0 0,0 0 0,0 0 0,0 0 0,0 0 0,0 0 0,0 0 0,0 0 0,0 0 0,0-1 0,0 1 0,0 0 0,0 0 0,0 0 0,0 0 0,0 0 0,0 0 0,0 0 0,-9 11 178,-6 18 191,2 19 123,1-1 0,3 1-1,2 1 1,2 0 0,1 76 0,5-125-488,-1 0 1,0 0-1,0 0 0,0-1 0,0 1 0,1 0 1,-1 0-1,0 0 0,0 0 0,0 0 1,0 0-1,1 0 0,-1-1 0,0 1 0,0 0 1,0 0-1,1 0 0,-1 0 0,0 0 0,0 0 1,1 0-1,-1 0 0,0 0 0,0 0 0,0 0 1,1 0-1,-1 0 0,0 0 0,0 0 1,1 1-1,-1-1 0,0 0 0,0 0 0,0 0 1,0 0-1,1 0 0,-1 0 0,0 0 0,0 1 1,0-1-1,0 0 0,1 0 0,-1 0 0,0 1 1,0-1-1,0 0 0,0 0 0,0 0 1,0 0-1,0 1 0,0-1 0,0 0 0,1 0 1,-1 1-1,0-1 0,0 0 0,0 0 0,0 0 1,0 1-1,0-1 0,0 0 0,-1 0 0,1 1 1,12-17 392,-2-7-60,13-43 0,4-10-1009,-27 74 340,0 32-400,0-26 727,0 0 0,0 0 0,0 0 0,0 0 0,1 0 0,0-1 0,0 1 0,0 0 0,0 0 0,0-1 1,1 1-1,0-1 0,-1 1 0,1-1 0,1 0 0,2 4 0,-2-5-4,-1 0 1,1 0-1,0-1 0,-1 1 1,1-1-1,0 0 0,0 0 1,0 0-1,0 0 0,0 0 1,0-1-1,0 1 1,1-1-1,-1 0 0,0 0 1,0 0-1,0-1 0,0 1 1,0-1-1,0 1 0,4-2 1,4-2-204,0 0 0,0 0 0,-1-1 0,1 0 0,-1-1 0,10-7 0,40-21-3581,-60 34 3791,0 0 0,1 0 0,-1-1 0,1 1 1,-1 0-1,1 0 0,-1 0 0,0 0 0,1 0 0,-1 0 1,1 0-1,-1 0 0,1 0 0,-1 0 0,1 0 1,-1 0-1,1 0 0,-1 0 0,1 0 0,-1 0 0,0 0 1,1 0-1,-1 1 0,1-1 0,-1 0 0,0 0 1,1 1-1,-1-1 0,1 0 0,-1 0 0,0 1 0,1-1 1,-1 0-1,0 1 0,0-1 0,1 1 0,-1-1 1,0 0-1,0 1 0,0-1 0,1 1 0,-1-1 0,0 1 1,0-1-1,0 1 0,0-1 0,0 0 0,0 1 1,0-1-1,0 1 0,0-1 0,0 1 0,0-1 0,0 1 1,0-1-1,0 1 0,-1-1 0,1 0 0,0 1 1,-1 0-1,-11 43 2529,5-20-1195,11-24-1271,0 0 0,0 0-1,0-1 1,-1 1 0,1-1-1,0 1 1,0-1 0,4-2-1,29-17 20,-29 15-559,0 0-1,0 0 1,1 1 0,15-5 0,-19 8 738,-1 1 0,1-1 0,-1 1 0,1-1 0,-1 1 1,1 0-1,9 2 0,-9-2-216,0 0 0,1 0 0,-1-1 1,0 0-1,1 0 0,-1 0 0,0 0 0,0-1 0,0 0 1,0 0-1,0 0 0,0-1 0,-1 0 0,1 0 0,-1 0 1,0 0-1,0-1 0,6-5 0,-3 2-21,0 0 0,-1 0 0,0-1-1,0 0 1,0 0 0,-1 0 0,0-1 0,-1 0 0,5-13 0,-9 22-30,1-1 0,-1 0 0,1 0 0,-1 1 0,0-1 0,1 0 0,-1 0 0,0 1 0,0-1 0,0 0 0,0 0 0,0 0 1,0 1-1,0-1 0,0 0 0,0 0 0,0 0 0,0 1 0,0-1 0,0 0 0,-1 0 0,1 1 0,0-1 0,-1 0 0,1 0 0,-1 1 1,1-1-1,0 0 0,-1 1 0,1-1 0,-1 1 0,0-1 0,1 1 0,-1-1 0,1 1 0,-1-1 0,0 1 0,0-1 0,1 1 0,-1 0 0,0-1 1,0 1-1,1 0 0,-1 0 0,0 0 0,0-1 0,1 1 0,-1 0 0,0 0 0,0 0 0,0 0 0,1 0 0,-1 1 0,0-1 0,0 0 1,0 0-1,1 0 0,-1 1 0,-1 0 0,-3 0 38,0 1-1,0-1 1,0 1 0,1 0 0,-1 1 0,1-1-1,0 1 1,-6 4 0,6-3 93,0 1-1,0-1 1,1 1 0,-1 0-1,1 0 1,0 0 0,1 0 0,-1 0-1,1 1 1,0-1 0,0 1 0,-1 10-1,2-14-106,1 0 0,0 0 0,0 0 0,0 0 0,0 1 0,1-1 0,-1 0 0,0 0 0,1 0 0,-1 0 0,1 0 0,0 0 0,0 0 0,0 0 0,0 0 0,0-1 0,0 1 0,0 0-1,1 0 1,-1-1 0,1 1 0,-1-1 0,1 1 0,-1-1 0,1 0 0,0 0 0,0 0 0,0 0 0,0 0 0,0 0 0,0 0 0,0 0 0,0-1 0,0 1 0,0-1 0,0 0 0,3 1 0,15 1-58,0 0 1,37-2 0,-49 0-612,0-1 1,0 0-1,-1 0 0,1-1 1,14-6-1,-21 8 336,0 0-1,-1 0 1,1-1 0,-1 1-1,1 0 1,0-1 0,-1 1-1,1 0 1,-1-1 0,1 1-1,-1-1 1,1 1 0,-1-1-1,0 1 1,1-1 0,-1 1-1,0-1 1,1 0 0,-1 1-1,0-1 1,0 1 0,1-1-1,-1 0 1,0 1 0,0-1-1,0 0 1,0 1 0,0-1-1,0 0 1,0 0 0,0-12-8557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65 105 8136,'0'0'3923,"-8"10"-3223,1 2-633,-1 1 0,2 0 0,0 1 0,0 0 1,1-1-1,1 2 0,0-1 0,2 0 0,-1 1 0,1 0 1,1 15-1,0-17-55,0 3-14,1-1 0,0 0 0,2 16 0,-2-29 10,1 0-1,-1 0 1,0 1-1,0-1 1,1 0-1,0 0 1,-1 0-1,1 0 1,0 0-1,0 0 1,0 0-1,0 0 1,0 0-1,0-1 1,1 1-1,-1 0 1,1-1-1,-1 1 1,1-1-1,-1 1 1,1-1-1,0 0 1,0 0-1,0 1 1,0-1-1,0-1 1,0 1-1,0 0 1,2 0-1,-2-1 64,0 0-1,0 0 0,0 0 1,0 0-1,0-1 0,0 1 1,0-1-1,-1 1 0,1-1 1,0 0-1,0 1 0,0-1 1,-1 0-1,1 0 0,0-1 1,-1 1-1,1 0 0,-1 0 1,2-2-1,1-3 116,1 1 0,-1 0 0,0-1 0,-1 0 0,5-10 0,0-3 84,0 0-1,8-38 1,-13 38-193,0 0 1,-1 0 0,0-26 0,-2 37-65,0 1-1,-1-1 0,0 0 1,0 1-1,-1-1 1,0 0-1,0 1 1,-1 0-1,0-1 1,-8-12-1,11 19-34,-1 0 1,1 0-1,-1 0 0,0 0 0,0 0 1,1 0-1,-1 0 0,0 0 1,0 0-1,0 1 0,0-1 0,0 0 1,0 0-1,0 1 0,0-1 1,-1 1-1,1-1 0,0 1 1,0-1-1,0 1 0,-2 0 0,2 0 6,0 0-1,0 0 0,1 1 0,-1-1 0,0 0 0,0 1 0,1-1 0,-1 1 0,0-1 0,1 1 0,-1-1 1,0 1-1,1-1 0,-1 1 0,1 0 0,-1-1 0,1 1 0,-1 0 0,1 0 0,0-1 0,-1 1 1,1 0-1,0 1 0,-1 0 3,0 1 1,0-1 0,1 0-1,-1 1 1,1-1 0,0 1-1,0-1 1,0 1 0,0-1-1,0 1 1,0-1-1,1 0 1,-1 1 0,1-1-1,0 1 1,0-1 0,0 0-1,0 0 1,0 1 0,3 3-1,0-4 21,-1 1 0,2 0 0,-1-1 0,0 0 0,0 0 0,1 0-1,-1-1 1,1 1 0,0-1 0,-1 0 0,1-1 0,0 1 0,-1-1 0,1 0 0,0 0 0,0 0-1,6-2 1,2 1 88,0-1 0,-1-1 0,1 0 0,-1-1 0,18-7 0,-9 0 15,1-1-1,25-19 0,-39 25-42,0-1-1,0 0 1,0 0-1,-1 0 0,0-1 1,0 0-1,10-18 1,-16 25-99,-3 22-1020,-6 3 692,0-2 474,2 0 1,0 0-1,1 0 0,-2 38 0,6-56-217,1-1-1,0 1 1,0-1-1,0 1 0,0-1 1,0 1-1,1-1 1,0 1-1,0-1 0,0 1 1,0-1-1,0 0 0,1 1 1,0-1-1,-1 0 1,1 0-1,0 0 0,0 0 1,1-1-1,-1 1 0,1 0 1,-1-1-1,1 0 1,0 0-1,0 1 0,0-2 1,0 1-1,0 0 0,0-1 1,0 1-1,1-1 1,-1 0-1,1 0 0,-1 0 1,1-1-1,-1 1 0,5-1 1,25 1-4339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8616,'0'0'4260,"-6"63"-3843,5-21 31,-3 2-192,2 0-32,2 3-127,0-7-33,11-5-32,-4-5 0,4-8-641,-3-8-704,-5-6-193,-8-8-2722,-15-13 1538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25 242 3299,'-3'-10'1906,"1"6"-1804,-2-6 559,1 0 1,-1-1-1,2 1 1,0 0-1,-2-16 1,4 23-531,0-1 0,0 0 0,0 1 0,1-1 0,-1 1 0,1-1 0,0 1 0,0-1 0,0 1 0,1-1 0,-1 1 0,1 0 0,0-1 0,0 1 0,0 0 0,0 0 0,0 1 0,1-1 0,-1 0 0,1 1 0,0-1 0,5-3 0,11-5-18,1 1 0,0 1 0,1 0 0,0 2 0,0 0 0,0 1 0,1 1 0,0 1 0,0 2 0,0 0 0,33 1 0,-52 1-113,0 0 1,0 0-1,0 0 1,0 1-1,0-1 1,0 1-1,0 0 1,-1 0-1,1 0 1,0 0-1,0 0 1,-1 1-1,1-1 1,-1 1-1,1-1 1,-1 1-1,1 0 1,-1 0-1,0 0 1,0 1-1,0-1 0,0 0 1,-1 1-1,3 4 1,-2-3 17,-1 0 0,0 0 0,0 0 0,0 0 0,-1 0 0,0 0 0,1 0 0,-2 1 0,1-1 0,0 0 0,-1 0 0,0 0 0,0 0 0,0 0 0,0 0 0,0 0 0,-4 6 0,-3 4 234,-1 0 0,0 0 0,-1-1 0,0-1 0,-1 0 0,-14 13-1,-24 26 1211,49-51-1455,0 0 0,0 0 0,0 1 0,0-1 0,0 0 0,0 0 0,0 0 1,0 0-1,0 1 0,0-1 0,0 0 0,0 0 0,0 0 0,0 0 0,0 1 1,0-1-1,0 0 0,0 0 0,0 0 0,0 1 0,0-1 0,0 0 0,0 0 1,0 0-1,0 0 0,0 1 0,0-1 0,0 0 0,0 0 0,1 0 0,-1 0 1,0 1-1,0-1 0,0 0 0,0 0 0,0 0 0,0 0 0,1 0 0,-1 0 1,0 0-1,0 0 0,0 1 0,0-1 0,1 0 0,-1 0 0,0 0 0,0 0 1,1 0-1,17 5 355,34 0 183,-30-4-477,12 5-553,0 2 1,64 24 0,-14-4-5649,-55-22 1275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64 5894,'0'-2'233,"0"0"0,0-1 0,0 1 1,0-1-1,0 1 0,-1 0 0,1-1 0,-1 1 1,1 0-1,-1 0 0,0-1 0,0 1 1,0 0-1,0 0 0,-1 0 0,1 0 1,0 0-1,-1 0 0,1 0 0,-1 1 1,-2-3-1,0 2-109,0 0 1,0 1-1,0-1 1,0 1-1,0 0 1,0 0-1,-1 0 1,1 1-1,0-1 1,0 1-1,-7 0 1,3 1-89,0 0 1,1 1 0,-1 0 0,1 0 0,-1 0 0,1 1-1,0 0 1,0 1 0,0-1 0,0 1 0,1 1 0,-1-1 0,1 1-1,0 0 1,1 1 0,-8 7 0,9-8 4,0-1 0,1 0 0,-1 1 0,1 0 0,0 0 0,0 0 0,0 0 1,1 0-1,0 0 0,0 1 0,0-1 0,1 1 0,0 0 0,0-1 0,0 1 0,1 0 0,-1 0 0,1-1 0,1 1 0,-1 0 0,1-1 1,0 1-1,3 7 0,-2-9-26,-1-1 0,1 0 0,1-1-1,-1 1 1,0 0 0,1-1 0,-1 1 0,1-1 0,0 0 0,0 1 0,0-1 0,0-1 0,0 1 0,0 0 0,1-1 0,-1 0 0,0 0 0,1 0-1,-1 0 1,1 0 0,-1-1 0,1 1 0,-1-1 0,1 0 0,0 0 0,-1 0 0,1-1 0,5-1 0,1 1 119,0-1 1,-1 0-1,0 0 1,1-1-1,-1-1 1,0 1-1,-1-1 0,1-1 1,12-8-1,-12 6 159,0-1 0,-1 0 0,-1 0 0,1-1-1,-1 0 1,8-14 0,-12 18-113,0 0 0,-1 0 0,1 0 0,-1-1 0,0 1 1,-1-1-1,1 0 0,-1 0 0,0 1 0,-1-1 0,1 0 0,-1 0 0,0 0 0,-2-7 1,1 10-192,1 1 0,-1 0 0,0-1 0,0 1 0,-1 0 0,1 0 0,0 0 1,-1 0-1,1 0 0,-1 0 0,0 1 0,0-1 0,1 0 0,-1 1 1,0 0-1,0-1 0,-1 1 0,1 0 0,0 0 0,0 0 0,-1 0 0,1 0 1,0 1-1,-1-1 0,1 1 0,0-1 0,-1 1 0,1 0 0,-1 0 0,1 0 1,-1 0-1,1 0 0,-4 2 0,1-2-501,-1 1 1,1-1-1,0 2 0,-1-1 1,1 0-1,0 1 0,0 0 0,0 0 1,1 1-1,-1-1 0,0 1 1,1 0-1,-1 0 0,-5 6 1,2 4-3360,6-3-1830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8392,'0'0'2093,"11"-2"-1752,-4 1-254,0 0 0,0 0-1,0 1 1,-1 0 0,1 0-1,0 0 1,0 1 0,0 0-1,0 1 1,-1 0 0,1 0-1,-1 0 1,1 0 0,-1 1-1,0 0 1,8 6 0,-5-3-3,-1 0 0,-1 1 0,1 0 0,-1 0 0,-1 1 0,1-1 0,-1 1 1,-1 1-1,1-1 0,-1 1 0,-1 0 0,0 1 0,0-1 0,-1 0 0,0 1 1,0 0-1,-1 0 0,-1 0 0,2 16 0,-3-11-8,-1-1 0,-1 1-1,0-1 1,0 1 0,-1-1 0,-1 0 0,-1 0 0,0 0-1,0-1 1,-2 0 0,0 0 0,0 0 0,-9 11 0,-12 13-126,-61 63 0,62-75-1371,-37 27 0,4-11-2705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8680,'0'0'230,"-13"7"213,-17 13-13,0 2 0,1 0 1,2 2-1,-45 49 0,48-46-66,0 2 0,2 1 0,2 0 0,-31 60 0,47-80-294,0 0 0,0 1 0,1 0-1,0-1 1,1 1 0,1 0 0,-1 0-1,2 22 1,0-26-70,1 0 0,1 0 0,-1 0 1,1 0-1,0-1 0,1 1 0,-1-1 0,2 0 0,-1 1 1,0-1-1,1-1 0,0 1 0,1 0 0,-1-1 0,9 8 1,-1-4-16,0-1 0,0 0 1,1 0-1,0-1 1,1-1-1,-1 0 0,1-1 1,0-1-1,1 0 1,-1-1-1,1 0 0,-1-1 1,28 0-1,4-1-297,-1-3 0,0-1 0,55-12 0,34-18-2335,6-10-1987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7303,'0'0'3844,"78"3"-2948,-23-10 225,15-4-544,9-4-353,4 0-64,-5 1-352,-2 2-865,-16 4-192,-16 4-224,-18 3-673,-23 1-673,-8 0-256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5541,'0'0'4709,"95"-14"-3556,-29-11-288,11 0-385,4-2-96,2 5-255,-8 4-450,-11 6-2049,-18 2-1346,-17 2-1152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6150,'0'0'496,"9"0"-4467,51 2 16497,-47-8-9506,19-3-3502,-32 9 424,1-29 431,7 7-414,1 0-1,1 1 1,1 0-1,1 1 1,18-24 0,-20 28 6,10-15-340,1 1-1,2 1 0,1 0 0,51-46 0,-75 75 363,0-1-1,1 1 0,-1-1 1,1 1-1,-1-1 0,1 1 0,-1-1 1,1 1-1,-1-1 0,1 1 1,0 0-1,-1-1 0,1 1 1,-1 0-1,1 0 0,0-1 0,-1 1 1,1 0-1,0 0 0,0 0 1,-1 0-1,1 0 0,0 0 1,-1 0-1,1 0 0,1 0 0,-4 16-312,-19 31 86,19-43 280,-39 91 95,38-86-138,0 0 0,1 1 0,0-1-1,1 1 1,0-1 0,0 1 0,1 0 0,2 16-1,-2-25-114,1 1 0,-1 0-1,1 0 1,-1-1 0,1 1-1,0 0 1,0-1 0,0 1-1,0-1 1,0 1 0,0-1-1,0 1 1,0-1 0,1 0-1,-1 0 1,0 0 0,1 1-1,-1-1 1,1-1 0,-1 1-1,1 0 1,0 0 0,-1 0-1,1-1 1,0 1 0,0-1-1,-1 0 1,1 1 0,0-1-1,0 0 1,-1 0 0,1 0-1,0 0 1,0 0 0,3-1-1,20-1-4637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4805,'0'0'2407,"3"-8"177,10-18 211,-9 20-138,-9 23-1447,-22 49-11,17-47-1099,2 1 0,0-1 0,1 2-1,1-1 1,1 1 0,1 0 0,1 0 0,-2 37 0,6-56-89,-1-1 0,0 1 0,0 0 0,0-1 0,1 1-1,-1-1 1,1 1 0,-1-1 0,1 0 0,0 1 0,-1-1 0,1 0-1,0 1 1,0-1 0,0 0 0,0 0 0,0 0 0,0 0 0,1 1 0,-1-2-1,0 1 1,3 1 0,-1 0 11,0-1-1,0 0 0,1 0 1,-1 0-1,1 0 0,-1-1 1,1 1-1,-1-1 0,7 0 1,3-1 36,-1-1-1,1 0 1,0-1 0,19-7 0,-3-1-412,-1-1 0,41-24 0,-58 29-613,-1 0 0,0 0-1,15-17 1,-21 20 149,0 0 0,0-1 0,-1 0 0,1 0 0,-1 0 0,0 0 0,-1 0 0,1-1 0,1-5 0,2-15-4707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9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15054,'-2'0'3075,"2"-3"-2018,0 2-737,2 1-191,14 0-1315,-1-1-1953,-2-4-2722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5445,'0'0'1890,"-35"60"736,20-28-383,6 3-674,7-3-672,2-2-513,6-4-384,17-1-160,14-7-1185,7-10-865,7-8-1538,-3 0-832</inkml:trace>
  <inkml:trace contextRef="#ctx0" brushRef="#br0" timeOffset="1">370 230 10154,'0'0'4099,"-60"72"-2817,47-45-802,2-3-192,9-2-256,2-4-160,0-6-192,17-3-929,1-3-353,2-5-960,2-1-897,-3 0-1730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65 6182,'1'-10'2269,"6"-30"-278,-7 40-1957,0-1 0,0 0 1,0 1-1,0-1 0,0 1 0,0-1 0,0 1 1,0-1-1,0 1 0,0-1 0,-1 0 0,1 1 1,0-1-1,0 1 0,0-1 0,-1 1 1,1 0-1,0-1 0,-1 1 0,1-1 0,-1 1 1,1-1-1,0 1 0,-1 0 0,1-1 1,-1 1-1,1 0 0,-1 0 0,1-1 0,-1 1 1,1 0-1,-1 0 0,1 0 0,-1-1 0,0 1 1,1 0-1,-1 0 0,1 0 0,-1 0 1,1 0-1,-1 0 0,1 0 0,-1 0 0,0 1 1,1-1-1,-1 0 0,1 0 0,-1 0 0,1 1 1,-1-1-1,1 0 0,-1 0 0,1 1 1,-1-1-1,1 0 0,0 1 0,-2 0 0,2-1-6,-6 4 45,0 1-1,0 0 1,1 0-1,-1 0 0,1 0 1,0 1-1,0 0 1,-6 11-1,-28 56 478,35-65-426,1 0 0,0 1 1,0 0-1,1-1 0,-1 11 1,2-17-107,1 0 0,0-1 0,0 1 0,-1 0 1,1 0-1,1-1 0,-1 1 0,0 0 0,0-1 0,1 1 1,-1 0-1,1 0 0,-1-1 0,1 1 0,0-1 0,-1 1 0,1-1 1,0 1-1,0-1 0,0 1 0,0-1 0,1 0 0,-1 0 0,0 1 1,0-1-1,1 0 0,-1 0 0,1 0 0,-1 0 0,1-1 1,-1 1-1,3 1 0,13 1 15,-1-1-1,1 0 1,0-1 0,-1-1-1,1-1 1,0 0 0,-1-1 0,26-7-1,-23 5-213,0 1-1,0 1 0,1 0 1,-1 1-1,1 1 1,21 3-1,-39-3 164,0 1 1,0-1 0,0 0-1,0 1 1,0-1-1,0 1 1,0 0-1,0-1 1,0 1 0,0 0-1,0 0 1,0 0-1,-1 1 1,1-1-1,0 0 1,-1 1 0,1-1-1,-1 1 1,0-1-1,1 1 1,-1 0-1,0-1 1,0 1-1,0 0 1,0 0 0,0 0-1,0 0 1,-1 0-1,1 0 1,-1 0-1,1 0 1,-1 0 0,0 0-1,0 0 1,0 1-1,0-1 1,0 0-1,0 0 1,-1 0-1,1 0 1,-1 0 0,1 0-1,-3 4 1,1 1 207,-2 1 1,1 0-1,-1-1 0,-1 0 1,1 0-1,-1 0 1,0 0-1,-1-1 1,-11 11-1,5-6 44,-1-1 0,0-1-1,-1 0 1,0 0 0,0-2 0,-1 0 0,0 0 0,0-2-1,0 1 1,-1-2 0,0 0 0,0-1 0,0-1 0,-27 1-1,39-4-606,0 1-1,-1-1 1,1 0-1,0 0 1,0-1-1,0 1 1,0-1 0,1 0-1,-1 0 1,0 0-1,1-1 1,-1 1-1,1-1 1,0 0-1,0 0 1,0 0-1,0 0 1,0 0-1,1-1 1,0 1-1,-1-1 1,1 0-1,1 0 1,-4-7-1,-11-36-5658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6983,'0'0'1729,"61"-23"609,-23 15 65,3 3-674,1 3-511,7-1-962,1 3-192,7 0-673,-1 0-992,3-4-802,-2-4-1408,-8-2-2371</inkml:trace>
  <inkml:trace contextRef="#ctx0" brushRef="#br0" timeOffset="1">1045 1 9897,'0'0'3716,"-31"62"-2147,-2-26-223,-7 12 31,3 1-160,-1 3-672,8-2-321,8-5-160,13-6-32,4-9-577,5-11-800,0-10-1057,0-36-10634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21 4420,'-11'-3'3502,"-2"-2"-3183,0 2 0,-1 0-1,0 0 1,0 1 0,0 1 0,0 0 0,0 1-1,0 1 1,0 0 0,0 0 0,0 2-1,1 0 1,-16 5 0,14-1-204,1 1 0,-1 0-1,2 1 1,-1 1 0,2 0 0,-1 0-1,-17 20 1,25-24-35,0 0 0,0 0 0,0 1 1,0-1-1,1 1 0,0 0 0,1 0 0,0 0 0,0 1 0,0-1 0,1 1 0,0 0 0,1-1 0,-1 1 0,2 0 0,-1 0 1,1 13-1,1-19-73,-1 1 0,1-1 0,-1 0 0,1 1 0,0-1 0,0 0 0,0 0 0,0 0 0,1 0 0,-1 1 0,0-2 0,1 1 0,0 0 0,-1 0 0,1 0 0,0-1 0,0 1 0,3 2 0,0-2 24,1 1 1,-1-1 0,0 0-1,1 0 1,-1 0 0,1-1-1,10 2 1,0-2 101,0-1 0,-1 0 0,1-1 1,-1 0-1,21-6 0,-24 4 1,-1-1 1,1 0 0,-1-1-1,0 0 1,-1-1 0,1 0-1,-1-1 1,0 0 0,0 0-1,12-15 1,-16 17-49,0-1 0,-1 0 1,-1 0-1,1 0 0,-1-1 0,0 1 0,0-1 0,0 0 1,-1-1-1,-1 1 0,1 0 0,-1-1 0,0 1 0,-1-1 0,1 0 1,-2 0-1,1-10 0,-1 15-123,-1 0 0,1 0 1,-1 0-1,0 0 0,1 0 1,-1 0-1,-1 0 0,1 1 0,0-1 1,-1 0-1,1 1 0,-1-1 0,0 1 1,0-1-1,0 1 0,0 0 0,0 0 1,-4-3-1,2 2-149,-1 1 1,0-1-1,0 1 1,0-1-1,-1 1 1,1 1-1,0-1 1,-1 1-1,-8-1 1,4 1-154,1 0 0,0 1 1,0 1-1,0-1 0,0 1 1,0 1-1,0 0 0,0 0 1,0 0-1,0 1 0,1 1 1,-11 5-1,12-4-131,0 0-1,1 0 1,0 0 0,0 1-1,0 0 1,1 0 0,-1 0 0,2 1-1,-9 13 1,-3 19-2573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11563,'-9'4'416,"-23"10"205,1 2 0,0 1-1,1 2 1,1 1-1,0 1 1,2 2-1,-30 31 1,52-48-530,0 0 1,1 0-1,0 1 1,1-1-1,-5 13 0,7-18-90,0 0 0,1 0-1,-1 0 1,1 1-1,-1-1 1,1 0 0,0 1-1,0-1 1,-1 0-1,1 0 1,0 1 0,0-1-1,0 1 1,0-1-1,0 0 1,1 1 0,-1-1-1,0 0 1,1 0-1,-1 1 1,1-1 0,-1 0-1,1 0 1,-1 1-1,1-1 1,0 0 0,0 0-1,-1 0 1,1 0-1,0 0 1,0 0 0,0 0-1,0-1 1,0 1-1,0 0 1,1 0 0,1 0-1,7 2 11,1-1 1,-1 0-1,1-1 0,-1 0 0,1-1 0,-1 0 1,1-1-1,-1 0 0,0 0 0,1-1 0,-1 0 1,0-1-1,0-1 0,0 1 0,10-6 0,0-1-26,-1 0 1,0-2-1,0 0 0,-1-1 0,-1 0 0,19-20 0,-31 29 31,0-1-1,-1 0 1,0 1 0,0-2-1,0 1 1,0 0 0,-1-1-1,0 0 1,0 0 0,-1 0-1,1 0 1,-1 0 0,-1 0 0,1-1-1,0-7 1,-2 12-42,0 0-1,-1 1 1,1-1 0,0 0-1,-1 1 1,1-1 0,-1 1 0,0-1-1,1 1 1,-1-1 0,0 1-1,0-1 1,0 1 0,0 0-1,0-1 1,0 1 0,-1 0 0,1 0-1,0 0 1,-1 0 0,1 0-1,0 0 1,-1 0 0,1 0 0,-1 1-1,0-1 1,1 1 0,-1-1-1,1 1 1,-1-1 0,0 1-1,1 0 1,-1 0 0,0 0 0,-2 0-1,-9-1-417,1 1 0,-1 0 0,-19 3 0,15 1-267,-1 0-1,1 2 1,1 0-1,-1 1 1,1 0-1,1 2 1,-17 10-1,24-15 196,-47 29-3205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1986,'10'-2'5643,"219"-69"-1197,-104 27-3672,640-171 724,13 30-1051,-501 122 406,-188 42-622,1161-232 2186,-1028 232-2878,-80 17-5847,-119 4 163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66 8104,'0'0'1793,"-2"-10"252,1 7-1987,1 1 0,0-1 0,-1 1 0,0-1 0,1 1 0,-1-1 0,0 1 0,0 0 0,-1-1 0,1 1 0,0 0 0,-1 0 0,1 0 0,-1 0 0,0 0 0,0 0 0,0 0 0,0 1 0,0-1 0,0 1 1,0-1-1,0 1 0,0 0 0,-1 0 0,1 0 0,-1 0 0,1 0 0,-1 0 0,1 1 0,-1-1 0,1 1 0,-1 0 0,1 0 0,-1 0 0,0 0 0,1 0 0,-1 0 0,1 1 0,-1 0 0,1-1 0,-1 1 0,1 0 0,-1 0 0,1 0 0,-5 3 0,-5 2-56,0 0 0,1 1 0,-1 1 0,2 0 0,-1 0 0,1 1-1,0 1 1,-9 10 0,12-12-1,1 0-1,-1 0 0,2 1 1,-1 0-1,1 0 0,0 0 1,1 1-1,0-1 0,0 1 1,1 0-1,-2 12 1,5-20-10,0 0 0,0 0 0,0 0 0,1 0 0,-1 0 0,1 0 0,-1 0 0,1 0 0,-1-1 0,1 1 0,0 0 0,0 0 0,0-1 0,0 1 0,0 0 0,0-1 0,0 1 0,1-1 0,-1 1 0,0-1 0,1 0 0,-1 0 0,1 0 0,0 1 0,-1-1 0,1-1 0,0 1 0,0 0 0,0 0 0,-1-1 0,1 1 0,0-1 0,0 1 0,0-1 0,0 0 0,3 0 0,13 2-147,1-1 1,-1-1-1,23-2 0,-11 1-15,-26 0 152,0 1 0,0 0 0,0 1 0,0-1 0,0 1 1,0 0-1,0 0 0,0 0 0,0 1 0,0-1 0,0 1 0,-1 0 0,1 0 0,-1 0 0,0 0 0,1 1 0,-1-1 0,0 1 1,4 4-1,-5-3 69,-1-1 1,1 0 0,0 0-1,-1 1 1,0-1 0,0 1-1,0 0 1,0-1 0,0 1-1,-1 0 1,1-1 0,-1 1 0,0 0-1,0-1 1,-1 1 0,1 0-1,-1-1 1,0 1 0,0 0-1,0-1 1,-3 7 0,0-2 224,0 0 0,0-1 0,-1 0 0,0 0 0,0 0 0,-1-1 0,0 0 0,0 0 0,0 0 0,-1 0 0,0-1 0,0-1 0,0 1 0,0-1 0,-1 0 0,0 0 1,0-1-1,0 0 0,0-1 0,0 0 0,-1 0 0,-15 1 0,23-3-339,-1 0 0,1-1 0,-1 1 0,0 0 1,1-1-1,-1 1 0,1-1 0,-1 1 0,1-1 0,0 1 1,-1-1-1,1 0 0,-1 0 0,1 0 0,0 0 0,0 0 1,0 0-1,0 0 0,0 0 0,0-1 0,0 1 0,0 0 1,0-1-1,0 1 0,1-1 0,-1 1 0,0 0 0,1-1 1,-1 1-1,1-1 0,0 0 0,0 1 0,-1-1 1,1 1-1,0-1 0,0-1 0,0-4-804,0-1 0,1 1 0,0 0 1,0 0-1,0 0 0,1 0 0,3-8 0,11-20-4150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13 179 4452,'0'0'9641,"8"-6"-8311,5-4-1067,0-2 0,0 0 0,17-21 0,-26 29-256,0-1-1,-1 1 1,0 0-1,0-1 1,0 0-1,0 0 1,-1 0-1,0 0 0,0 0 1,0 0-1,0-1 1,-1 1-1,0-1 1,0 1-1,-1-1 1,1 1-1,-2-10 1,1 15-1,-1-1 0,1 1 1,0-1-1,-1 1 0,0-1 0,1 1 1,-1 0-1,1-1 0,-1 1 1,0 0-1,1-1 0,-1 1 1,1 0-1,-1 0 0,0-1 0,1 1 1,-1 0-1,0 0 0,0 0 1,1 0-1,-1 0 0,0 0 1,1 0-1,-1 0 0,0 0 0,1 1 1,-1-1-1,0 0 0,1 0 1,-1 1-1,0-1 0,1 0 0,-1 1 1,0 0-1,-24 11 238,18-6-147,0 1 1,0 0-1,0 0 0,1 1 0,0 0 0,1 0 1,0 0-1,-8 17 0,10-20-55,1 1 0,0 0-1,0 0 1,0 0 0,0 0 0,1 0-1,0 0 1,1 0 0,-1 0 0,1 1-1,0-1 1,1 0 0,-1 0-1,1 0 1,2 7 0,-2-11-40,0 0-1,1 0 1,-1 0-1,0 0 1,1-1-1,-1 1 1,1-1 0,0 1-1,-1-1 1,1 1-1,0-1 1,0 0 0,0 0-1,0 0 1,0 0-1,0 0 1,0-1-1,0 1 1,1 0 0,-1-1-1,0 0 1,0 1-1,1-1 1,-1 0 0,0 0-1,4-1 1,1 1-135,0-1 0,0 0 0,1 0 1,-1 0-1,0-1 0,0 0 0,7-4 0,-2 0-591,0-1 0,-1-1 0,0 0 0,0 0 0,-1-1 0,0 0 1,0-1-1,-1 0 0,0-1 0,-1 1 0,0-2 0,9-17 0,-1-12-3408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1281,'0'0'2066,"-6"9"449,-5 8-1693,1 0 1,1 1-1,1 0 1,0 1-1,1 0 1,1 0-1,1 0 1,1 1-1,1-1 1,0 1-1,2 0 1,0 31-1,3-44-798,0-1 0,0 1-1,1-1 1,-1 1 0,1-1-1,1 0 1,-1 0 0,1 0-1,0 0 1,1-1 0,-1 0-1,1 0 1,10 9 0,26 33 226,-40-45-207,-1-14 720,-1-80-109,4-118-1521,-3 204 731,1-1 1,1 0 0,-1 1-1,1-1 1,0 1 0,0 0-1,1 0 1,0 0 0,0 0-1,7-10 1,-8 14 75,-1 1 0,0-1 0,1 1 0,-1 0 0,1 0 0,-1-1 0,1 1 0,0 0-1,-1 1 1,1-1 0,0 0 0,0 0 0,0 1 0,0-1 0,0 1 0,-1 0 0,1-1 0,0 1 0,0 0 0,0 0 0,0 0 0,0 1 0,0-1 0,0 0 0,0 1 0,0-1 0,0 1 0,-1-1 0,1 1 0,0 0 0,0 0 0,-1 0 0,1 0 0,-1 0 0,1 0 0,-1 1 0,1-1-1,-1 0 1,1 1 0,1 2 0,-1-2 138,1 0-1,0 1 0,0 0 0,-1-1 0,1 1 0,-1 0 0,0 0 0,0 0 1,0 0-1,-1 1 0,1-1 0,-1 0 0,1 1 0,-1-1 0,0 1 1,-1 0-1,1-1 0,0 1 0,-1 0 0,0-1 0,0 1 0,0 0 0,0-1 1,-1 1-1,0 0 0,1-1 0,-1 1 0,0-1 0,-1 1 0,1-1 1,-1 1-1,1-1 0,-1 0 0,0 0 0,-3 4 0,0-2 107,0 1 0,0-1 0,0 0 0,-1-1-1,1 1 1,-1-1 0,0 0 0,-1-1 0,1 1 0,-1-1-1,1 0 1,-1-1 0,0 0 0,0 0 0,0 0-1,0-1 1,-12 1 0,17-2-321,0 0-1,-1 0 1,1 0-1,0 0 1,0 0 0,-1-1-1,1 1 1,0-1-1,0 1 1,0-1-1,0 0 1,0 0 0,0 0-1,0 0 1,-3-2-1,4 2-145,0-1 0,0 1-1,0 0 1,1-1-1,-1 1 1,0-1 0,1 1-1,-1-1 1,1 1-1,0-1 1,0 0 0,-1 1-1,1-1 1,0 0 0,0 1-1,0-1 1,1 1-1,-1-1 1,0 1 0,1-1-1,-1 0 1,1 1-1,-1-1 1,2-1 0,10-18-3657,12-1-1196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7111,'0'0'3694,"-10"2"-1922,5-1-1647,1 1-1,-1-1 0,0 1 1,1 0-1,-1 0 1,1 0-1,0 0 0,0 1 1,0 0-1,0 0 1,0 0-1,0 0 1,1 1-1,-1-1 0,1 1 1,0 0-1,1 0 1,-1 0-1,0 0 0,1 0 1,0 1-1,-3 8 1,0 3 54,0 0 0,2 0 0,0 0 0,0 0 0,2 0 0,0 1 0,0-1 0,2 1 0,0-1 0,1 0 0,1 1 0,0-1 0,1 0 0,1-1-1,0 1 1,11 20 0,-16-35-177,0 0 0,0-1 0,1 1 0,-1 0-1,0 0 1,1 0 0,-1 0 0,1-1-1,-1 1 1,1 0 0,0-1 0,-1 1 0,1 0-1,0-1 1,-1 1 0,1-1 0,0 1-1,0-1 1,-1 1 0,1-1 0,0 1-1,1-1 1,6-12-159,-3-33-106,-5 36 229,0-1-1,-1 0 0,0 1 0,-1-1 0,-5-17 0,6 25-24,1 0-1,-1 0 1,0 0 0,0 0 0,0 0 0,0 0 0,0 1-1,0-1 1,0 0 0,-1 0 0,1 1 0,-1-1 0,1 1 0,-1-1-1,0 1 1,1 0 0,-1 0 0,0-1 0,0 1 0,0 1-1,0-1 1,0 0 0,0 0 0,0 1 0,0-1 0,0 1-1,0-1 1,0 1 0,-1 0 0,1 0 0,0 0 0,-3 1-1,5-1 52,-1 0 0,1 0 0,-1 1-1,1-1 1,-1 0 0,1 1-1,-1-1 1,1 0 0,-1 1-1,1-1 1,0 1 0,-1-1 0,1 1-1,0-1 1,-1 1 0,1-1-1,0 1 1,-1-1 0,1 1-1,0 0 1,0-1 0,0 1 0,0-1-1,0 1 1,0-1 0,-1 1-1,1 0 1,1-1 0,-1 1 0,0-1-1,0 1 1,0 0 0,0-1-1,0 1 1,0-1 0,1 1-1,-1-1 1,0 2 0,1-1-5,-1 1 0,1 0 0,0 0 0,-1-1 0,1 1 1,0 0-1,0-1 0,0 1 0,0-1 0,0 1 0,0-1 0,3 3 0,3-1 21,1 1-1,0-2 0,0 1 1,0-1-1,0 0 0,0 0 1,0-1-1,1 0 0,-1-1 1,0 0-1,13-1 0,-8 0 12,0 0 0,0-1-1,0-1 1,0 0 0,-1-1-1,22-9 1,-13 0 75,-1 0 0,0-1 0,-1-1-1,-1-1 1,0 0 0,24-30 0,-42 46-84,0 0-1,0 0 1,0 0 0,0 0 0,0 0 0,0-1-1,0 1 1,0 0 0,0 0 0,0 0 0,0 0-1,0 0 1,1 0 0,-1 0 0,0 0 0,0-1 0,0 1-1,0 0 1,0 0 0,0 0 0,0 0 0,1 0-1,-1 0 1,0 0 0,0 0 0,0 0 0,0 0-1,0 0 1,0 0 0,1 0 0,-1 0 0,0 0-1,0 0 1,0 0 0,0 0 0,0 0 0,0 0-1,1 0 1,-1 0 0,0 0 0,0 0 0,0 0 0,0 0-1,0 0 1,0 0 0,1 1 0,-1-1 0,0 0-1,0 0 1,0 0 0,0 0 0,0 0 0,0 0-1,0 0 1,0 1 0,0-1 0,0 0 0,1 0-1,1 13 897,-2-11-805,0 0 0,0 0 0,0 0 0,0 0 0,0-1 0,1 1-1,-1 0 1,1 0 0,-1 0 0,1-1 0,0 1 0,-1 0 0,1-1 0,0 1 0,0-1 0,0 1 0,0-1-1,1 1 1,-1-1 0,2 2 0,3-2-17,0 1-1,-1-1 0,1-1 1,0 1-1,0-1 0,0 0 1,0 0-1,0-1 0,0 0 1,0 0-1,-1 0 0,1-1 1,0 1-1,7-5 1,14-6-168,42-26 0,-28 15-219,-24 13 150,-13 7 131,1 0 0,-1 0-1,1 0 1,-1 1 0,1 0-1,0 0 1,0 0 0,0 1 0,0-1-1,0 1 1,1 0 0,-1 1-1,6-1 1,-10 2 46,0 0 0,1 0 0,-1 0 0,0 0 0,0 0 0,0 0 0,0 0 0,0 1-1,0-1 1,-1 0 0,1 1 0,0-1 0,-1 0 0,1 1 0,-1-1 0,1 1 0,-1-1 0,0 1 0,1-1 0,-1 1 0,0 1-1,0-1 0,0 1 0,1-1 0,-1 0 0,1 0 0,-1 1 0,1-1 0,0 0 0,0 0 0,0 0 0,0 0 0,0 0 0,1 0 0,-1 0 0,0 0 0,1-1 0,-1 1 0,4 2 0,-1-3-14,1 1 1,-1-1-1,1 0 1,-1-1-1,1 1 1,0-1-1,-1 0 1,1 0-1,0 0 1,-1-1-1,1 0 1,-1 1-1,1-2 1,-1 1-1,1 0 0,-1-1 1,0 0-1,0 0 1,7-4-1,5-4-1431,0 0 0,-1-1 0,21-19 0,-10 5-3281,-1-3-1345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9225,'0'0'667,"-1"11"-453,0 251 474,4-110-597,21 402 1036,-13-361-1069,8 114-36,11 227 58,-28-471-130,23 394 206,-14-356-617,5-2 0,42 150 1,-38-176-4126,-15-46 550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10154,'0'0'6694,"-6"9"-5146,1-1-1306,0 0 1,1 0-1,0 0 1,1 0-1,0 1 0,-4 16 1,6-20-236,0 0 0,1 0 0,-1 0 0,1 0 0,1 0 1,-1 0-1,0 0 0,1 0 0,0-1 0,1 1 1,-1 0-1,1 0 0,-1-1 0,1 1 0,1-1 0,-1 1 1,4 4-1,0-2-233,0-1 0,1 0 0,0 0 1,0 0-1,0-1 0,0 0 0,1 0 0,0-1 1,0 0-1,0 0 0,1-1 0,-1 0 0,18 3 1,-14-3-55,0 1 1,0 0 0,0 1 0,0 0-1,16 11 1,-27-16 318,0 0 0,0 1 0,0-1 0,0 1 0,0 0 0,0-1 0,0 1 0,0 0 0,0-1 0,0 1 0,0 0 0,-1 0 0,1 0 0,0 0 0,-1 0 0,1 0 0,-1 0 0,1 0 0,-1 0 0,1 0 0,-1 0 0,0 0 0,1 0 0,-1 0 0,0 0 0,0 0 0,0 1 0,0-1 0,0 0-1,0 0 1,0 0 0,0 0 0,0 0 0,-1 1 0,1-1 0,0 0 0,-1 0 0,1 0 0,-1 0 0,1 0 0,-1 0 0,1 0 0,-1 0 0,0 0 0,0-1 0,1 1 0,-1 0 0,0 0 0,0 0 0,0-1 0,0 1 0,0-1 0,0 1 0,0-1 0,0 1 0,0-1 0,0 1 0,-2-1 0,-7 5 572,0-1 0,0 0 0,-1 0 0,-16 2 0,19-4-478,1-1 1,0 0-1,0-1 0,-1 1 1,1-1-1,0-1 1,0 0-1,-13-2 1,18 2-192,1 1-1,-1-1 1,0 0 0,0 0 0,1 0 0,-1 0 0,0 0 0,1 0-1,-1 0 1,1-1 0,-1 1 0,1-1 0,0 1 0,-3-4-1,3 3-245,0-1-1,0 1 1,0-1-1,1 0 1,-1 1-1,0-1 1,1 0-1,0 1 1,0-1-1,0 0 1,0 0-1,0 1 1,1-5-1,-1 4-258,1 1-1,0-1 1,0 1-1,0-1 1,0 1-1,0-1 0,0 1 1,1-1-1,-1 1 1,1 0-1,-1 0 1,1 0-1,0 0 1,0 0-1,3-2 1,18-14-6137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102 271 7143,'0'0'12257,"-8"-8"-12006,5 5-236,0 0-9,0 0 0,1 0 0,-1 0 0,0 0 0,-1 1-1,1 0 1,0-1 0,-1 1 0,1 0 0,-1 1 0,0-1-1,1 0 1,-1 1 0,0 0 0,0 0 0,0 0 0,0 1-1,0-1 1,0 1 0,0 0 0,-8 1 0,12-1-9,0 0 1,0 0 0,0 0-1,0 0 1,-1 0 0,1 0-1,0-1 1,0 1 0,0 0 0,0 0-1,0 0 1,0 0 0,-1 0-1,1 0 1,0 0 0,0 0-1,0 1 1,0-1 0,0 0-1,0 0 1,0 0 0,-1 0-1,1 0 1,0 0 0,0 0-1,0 0 1,0 0 0,0 0-1,0 0 1,0 0 0,0 0-1,-1 0 1,1 1 0,0-1 0,0 0-1,0 0 1,0 0 0,0 0-1,0 0 1,0 0 0,0 0-1,0 0 1,0 1 0,0-1-1,0 0 1,0 0 0,0 0-1,0 0 1,0 0 0,0 0-1,0 1 1,0-1 0,0 0-1,0 0 1,0 0 0,0 0-1,0 0 1,0 0 0,0 0 0,0 1-1,0-1 1,0 0 0,0 0-1,1 0 1,-1 0 0,0 0-1,0 0 1,12 6-7,18 0 80,181-9-645,-62-3 1020,-134-2 2490,-7-3-2970,-1-1 1,0 1-1,-1-1 0,-1 0 1,0-1-1,0 0 1,-1 1-1,-1-1 1,0-1-1,-1 1 1,0 0-1,-1 0 0,0-18 1,-1 30 16,0 0-1,1 0 1,-1 1 0,0-1-1,1 0 1,-1 1 0,1-1-1,-1 1 1,1-1 0,-1 1-1,1-1 1,0 1 0,-1-1-1,1 1 1,0-1 0,-1 1-1,1 0 1,0-1 0,0 1-1,-1 0 1,1 0 0,0 0-1,0 0 1,-1-1 0,1 1-1,0 0 1,0 0 0,0 0-1,1 1 1,34-1-267,-25 0 4,-6 0 157,18 0-1336,-1 0 1,1-2-1,23-4 1,-1-6-3352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50 124 7623,'0'0'1458,"-8"-6"-519,-26-19 625,33 24-1496,0 1-1,1-1 0,-1 0 0,1 1 0,-1-1 1,1 0-1,-1 0 0,1 1 0,-1-1 1,1 0-1,0 0 0,-1 0 0,1 1 1,0-1-1,0 0 0,-1 0 0,1 0 1,0 0-1,0 0 0,0 1 0,0-1 1,0 0-1,0 0 0,1 0 0,-1 0 0,0 0 1,0 1-1,1-1 0,-1 0 0,0 0 1,1 0-1,-1 1 0,1-1 0,-1 0 1,1 1-1,-1-1 0,1 0 0,-1 1 1,2-2-1,25-18 540,-25 19-492,10-5 74,0 0 1,1 1 0,-1 0 0,1 1-1,0 0 1,0 1 0,1 1 0,-1 0-1,0 1 1,21 0 0,-32 1-188,0 0-1,0 0 1,0 0 0,0 1-1,0-1 1,0 1 0,0-1-1,-1 1 1,1 0 0,0 0 0,0-1-1,0 1 1,-1 0 0,1 1-1,-1-1 1,1 0 0,-1 0-1,1 1 1,-1-1 0,1 1 0,-1-1-1,0 1 1,0 0 0,0-1-1,0 1 1,0 0 0,0 0 0,-1 0-1,1 0 1,-1-1 0,1 1-1,-1 0 1,0 0 0,1 0-1,-1 0 1,0 0 0,0 0 0,0 0-1,-1 0 1,0 4 0,0 4 26,-1 0 0,0 1 0,-1-1 0,0 0 0,0-1 1,-9 18-1,-28 41 99,26-47-88,1 1-1,0 1 1,2 0-1,-11 34 1,21-56-40,1 0-1,-1 0 1,1 0 0,0 0-1,-1 0 1,1 0 0,0 0-1,0 1 1,0-1 0,0 0-1,0 0 1,0 0 0,0 0-1,0 0 1,0 0 0,1 0-1,-1 0 1,0 1 0,1-1-1,-1 0 1,1 0 0,-1 0-1,1-1 1,-1 1 0,1 0-1,0 0 1,-1 0 0,1 0-1,0 0 1,0-1 0,0 1-1,1 1 1,1-1-9,0-1 1,0 1-1,0 0 0,0-1 1,0 1-1,0-1 0,0 0 1,1 0-1,-1 0 0,0-1 1,5 0-1,11-3-108,1-2 1,31-12 0,127-59-6572,-115 48 2370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 6342,'0'0'1537,"-10"2"775,6-2-2157,0 0 0,0 1 0,0 0 1,0 0-1,0 0 0,0 0 0,0 0 0,0 1 0,1 0 1,-1 0-1,0 0 0,1 0 0,0 0 0,-1 1 1,1-1-1,0 1 0,0 0 0,0 0 0,1 0 0,-1 1 1,1-1-1,0 1 0,0-1 0,0 1 0,0 0 0,0-1 1,1 1-1,0 0 0,-2 7 0,2-3-44,-1-1 1,1 1-1,0 0 1,1 0-1,0 0 1,0-1-1,0 1 1,1 0-1,1 0 0,-1-1 1,1 1-1,5 11 1,-5-15-101,0 0 0,0 0 1,1 0-1,0-1 0,0 1 0,0-1 1,0 0-1,1 0 0,-1 0 1,1 0-1,0 0 0,-1-1 0,1 0 1,0 0-1,1 0 0,-1 0 1,0-1-1,0 1 0,1-1 0,-1 0 1,1 0-1,7 0 0,-7-1 68,0 1 0,1-1 0,-1 0 0,1 0 1,-1 0-1,0-1 0,1 0 0,-1 0 0,0 0 0,0 0 0,0-1 0,0 0 0,0 0 0,0-1 0,0 1 0,-1-1 0,1 0 0,-1 0 0,0-1 0,0 1 0,0-1 0,0 0 0,-1 0 0,1 0 0,-1-1 0,0 1 0,0-1 0,-1 0 0,1 1 0,-1-1 0,0 0 1,-1 0-1,1-1 0,-1 1 0,1-10 0,0 8 28,-1 0 1,0-1-1,0 1 0,-1-1 1,0 1-1,-1 0 1,0-1-1,0 1 1,0 0-1,-1-1 1,0 1-1,0 0 0,-1 0 1,0 0-1,-4-7 1,5 11-235,-1-1 0,1 1 1,-1 0-1,0 0 0,1 1 1,-1-1-1,0 0 0,-1 1 0,1 0 1,0 0-1,-1 0 0,1 0 1,-1 0-1,0 1 0,0-1 1,1 1-1,-1 0 0,0 1 0,0-1 1,0 0-1,0 1 0,0 0 1,0 0-1,0 0 0,0 1 1,0-1-1,0 1 0,0 0 0,-6 2 1,7-2-149,0 1 1,1-1-1,-1 0 1,0 1-1,0 0 1,1 0-1,-1 0 1,1 0-1,-1 0 1,1 0-1,0 1 1,0-1-1,0 1 1,0 0-1,0-1 1,1 1-1,-1 0 1,1 0-1,-2 5 1,-2 20-4806,5-9-515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7559,'0'0'3513,"9"-8"-2766,-6 5-661,1-1 0,-1 1 0,1 0 0,0 0 0,0 0 0,0 0 0,1 1 0,-1 0 0,0-1-1,1 2 1,0-1 0,-1 0 0,1 1 0,0 0 0,0 0 0,0 1 0,0-1 0,0 1 0,0 0 0,0 0 0,0 1 0,-1 0 0,1-1 0,0 1-1,0 1 1,0-1 0,-1 1 0,1 0 0,-1 0 0,7 4 0,-8-4-58,1 1 0,-1-1 0,0 1-1,1-1 1,-1 1 0,0 0 0,-1 1 0,1-1 0,-1 0-1,1 1 1,-1-1 0,0 1 0,0 0 0,-1 0 0,1 0-1,-1-1 1,0 1 0,0 1 0,0-1 0,0 0-1,-1 0 1,0 0 0,0 0 0,0 1 0,-1 6 0,-2 3 389,-1 0 0,-1 0 0,-1 0 0,1-1 0,-15 24 0,6-12 291,13-24-687,1-1 0,-1 1 0,1 0-1,-1-1 1,1 1 0,-1 0 0,1 0-1,-1-1 1,1 1 0,0 0 0,-1 0 0,1 0-1,0-1 1,0 1 0,0 0 0,0 0-1,-1 0 1,1 0 0,0 0 0,1 0-1,-1-1 1,0 1 0,0 0 0,0 0-1,0 0 1,1 0 0,-1 0 0,0-1-1,1 1 1,-1 0 0,1 0 0,0 1-1,1-2 6,-1 0-1,1 1 0,0-1 1,0 0-1,-1 0 0,1 0 1,0 0-1,0-1 0,-1 1 0,1 0 1,0-1-1,0 1 0,-1-1 1,3-1-1,61-29 181,15-18-2129,-5-6-5437,-39 24-130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10826,'0'0'3353,"11"-9"-1512,6-2-1370,-1 1 0,1 0-1,1 2 1,0-1-1,0 2 1,35-9-1,-25 9-297,0 2 0,1 0 0,0 2 0,49 1 0,-77 2-181,-1 0-1,1 0 0,0 0 1,0 0-1,0 0 1,-1 0-1,1 0 1,0 0-1,0 0 1,-1 1-1,1-1 1,0 0-1,0 0 0,-1 1 1,1-1-1,0 0 1,0 1-1,-1-1 1,1 1-1,-1-1 1,1 1-1,0-1 1,-1 1-1,1-1 1,-1 1-1,1 0 0,-1-1 1,1 1-1,0 1 1,-2-1 0,1 1 0,0-1 0,-1 0 1,1 0-1,-1 1 0,1-1 0,-1 0 0,0 0 1,1 0-1,-1 0 0,0 0 0,0 0 0,0 0 1,0 0-1,-2 1 0,-44 31 74,-5-6 85,35-20-99,1 1 0,1 0 0,-1 2 0,-13 10 0,65-21-212,14-9 227,-25 4-97,1 1 1,42-3-1,-63 8-115,0 0 0,0 0 0,1 0 0,-1 0 0,0 1 0,1 0 0,-1 0 0,0 1 0,0-1 0,0 1 1,0 0-1,0 0 0,-1 1 0,1 0 0,-1 0 0,1 0 0,-1 0 0,6 6 0,-8-6 67,0-1-1,1 1 1,-1 0 0,0 0-1,0 1 1,-1-1 0,1 0-1,-1 1 1,1-1 0,-1 1-1,0-1 1,-1 1 0,1-1-1,0 6 1,-1-5 211,-1 0-1,0 0 1,1 0-1,-1 0 1,-1 0-1,1 0 1,-1 0-1,1 0 1,-1-1-1,0 1 1,0-1-1,-1 1 1,1-1-1,-1 0 1,0 0-1,1 0 1,-6 4 0,0 0 200,0-1 0,0 0 0,-1-1 0,1 0 0,-1 0 0,0-1 1,-1 0-1,1-1 0,-1 0 0,1 0 0,-1-1 0,-13 1 0,-40-2-2349,36-1-3201,11 0-661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0 975 6534,'0'0'1527,"9"-2"-294,44-13 188,0-2-1,53-26 0,-24 9-353,258-98 732,486-194 1010,-15-33-3136,-758 332-3052,-28 8-2120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2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2126 68 7015,'-75'-20'242,"-1"4"0,-1 3 0,0 3 1,0 4-1,-1 3 0,1 4 0,-133 17 0,139-5-146,-1 3 0,2 3-1,0 4 1,2 2 0,1 3-1,0 3 1,-107 69-1,110-56-25,1 3 0,2 2 0,3 3 0,2 2 0,2 2 0,3 3 0,-49 74-1,71-90 25,2 2 0,2 1-1,2 1 1,3 1-1,1 1 1,3 1 0,1 0-1,3 1 1,2 0-1,3 1 1,1 0 0,3 0-1,2 1 1,11 89-1,-3-105-306,2 1 0,1-1 0,2-1 0,2 0 0,1-1 0,2-1 0,1 0 0,1-1 0,2-1 0,2-1 0,0-1 0,3-1-1,48 44 1,-38-41 230,1-2 0,2-2 0,0-1 0,2-3 0,1-1 0,1-2 0,1-1-1,0-3 1,1-2 0,76 16 0,-60-21 422,1-3-1,-1-3 1,1-3 0,0-2-1,66-10 1,-47-2-36,-1-3 1,-1-3-1,104-41 1,-52 5 596,-3-7 0,-3-4 0,-2-6 0,132-103 0,-113 67-204,171-168 0,-236 197-852,-3-3-1,-4-3 1,81-128 0,-126 173-260,-2-1 0,-2-1 0,-2 0 1,-2-2-1,-2 0 0,10-46 0,-21 68 119,-1 0-1,-1 0 1,-1 0 0,0 0-1,-2 0 1,-4-30-1,2 37 133,0 0 0,-2 1 0,1-1 0,-2 1 0,0 0 0,0 0 0,-1 1 0,-1-1 0,-1 2 0,-10-14 0,0 5-33,-2 0 1,-1 2-1,0 0 0,-1 1 1,-1 2-1,-1 0 1,0 2-1,-1 0 0,-1 2 1,0 1-1,-34-9 1,-2 3-1063,-1 2 1,-1 4 0,-126-7 0,-4 15-2327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6086,'0'0'2712,"0"-8"-1698,0 4-940,-1 1 0,2 0 0,-1 0 0,0-1 1,0 1-1,1 0 0,0 0 0,0 0 0,0-1 0,0 1 0,0 0 0,0 0 1,1 1-1,0-1 0,-1 0 0,1 0 0,0 1 0,0-1 0,1 1 0,-1 0 1,0-1-1,1 1 0,-1 0 0,1 1 0,5-4 0,53-24 566,0 3 1,2 2-1,109-25 0,-74 21-169,538-165 121,-11-39-495,-527 190-408,85-36-704,-64 29-2714,-117 48 2375,-5 0-367,-19 1-2534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6887,'0'0'2813,"-7"9"-2237,-55 83 91,-32 44 113,-336 368 1286,424-492-2212,18-13-125,25-14-34,-33 13 360,107-43-30,1 4 0,139-32 0,-38 31-2951,-126 27-1115,-5-4-2189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24 2466,'-11'-2'919,"-100"-15"2426,28 13 1776,89 4-5149,1 1-1,-1 0 1,1 1 0,-1-1-1,9 5 1,17 3 49,331 37 363,8-28 44,-230-14-157,566 4 1033,204 10-536,-730 3-791,-127-13 98,1-1 0,-1-3 0,1-2 0,-1-3 0,58-8 0,-83 5-1202,50-2 0,-52 7-1793,0 0 0,28 6 1,-28-3-103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7751,'0'0'1047,"13"0"-1448,89-5 1545,148-25 0,-85 7-666,1028-107 370,7 68 241,827 52-1633,-1918 15 666,-55-1-1568,-1-3-5232,-59-1 2252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2050,'4'-11'6854,"13"-34"-3923,-17 44-2801,1 0-1,-1 1 1,0-1-1,0 0 0,0 0 1,1 0-1,-1 0 1,0 1-1,1-1 1,-1 0-1,1 0 0,-1 1 1,1-1-1,-1 0 1,1 1-1,0-1 1,-1 0-1,1 1 0,0-1 1,-1 1-1,1-1 1,0 1-1,0 0 1,1-1-1,5 17 539,-3 31-867,-17 252 893,12-288-688,0-1 0,0 1-1,2-1 1,-1 1 0,1-1 0,0 1-1,1-1 1,4 11 0,-6-19 1,1 0 1,0 0-1,0 0 1,0-1-1,1 1 1,-1 0-1,0 0 0,1-1 1,-1 1-1,1-1 1,-1 1-1,1-1 1,0 0-1,-1 0 1,1 1-1,0-1 0,4 1 1,-2-1 38,-1 0 0,1-1-1,0 1 1,-1-1 0,1 0 0,0 0 0,0-1 0,-1 1-1,1-1 1,0 0 0,-1 0 0,1 0 0,5-3-1,10-5 140,-1-1-1,0 0 0,-1-2 0,-1 0 1,0-1-1,0-1 0,15-17 0,-13 14-125,289-302-567,-306 317 571,8-11-2418,-10 13 2186,1 0 0,0-1 0,0 1 0,0 0 0,0-1 1,-1 1-1,1 0 0,0 0 0,0-1 0,-1 1 0,1 0 0,0 0 0,0-1 0,-1 1 1,1 0-1,0 0 0,-1 0 0,1-1 0,0 1 0,-1 0 0,1 0 0,0 0 0,-1 0 1,1 0-1,-1 0 0,1 0 0,0 0 0,-1 0 0,1 0 0,0 0 0,-1 0 0,1 0 1,-1 0-1,1 0 0,0 0 0,-1 1 0,-24-1-7390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7271,'0'0'2594,"62"58"-736,-36-36-1377,7-2-417,-2-3 32,8-2-321,-5-3-799,1-8-1251,-5-4-1440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5157,'8'0'1836,"19"-1"-898,1-1 0,0-1 0,50-13-1,-64 13-937,0-1 0,-1-1-1,0 0 1,0-1 0,0 0-1,-1-1 1,0-1 0,0 0-1,20-18 1,-29 24 24,-2 1 0,1-1 0,0 0 0,0 0 1,0 0-1,-1 0 0,1 0 0,-1 0 0,0-1 0,1 1 1,-1 0-1,0-1 0,0 1 0,-1-1 0,1 1 0,-1-1 0,1 0 1,-1 1-1,0-1 0,0 0 0,0 1 0,0-1 0,0 1 1,0-1-1,-1 0 0,1 1 0,-3-5 0,1 4 47,0 1 0,0-1 1,0 1-1,0 0 0,-1-1 0,1 1 0,-1 0 1,1 0-1,-1 1 0,0-1 0,0 0 0,0 1 0,0 0 1,0 0-1,0 0 0,0 0 0,0 0 0,-1 1 0,1-1 1,0 1-1,-6 0 0,2 0-30,-1 0 0,1 1 0,0 0 0,0 1 0,0-1 0,0 1 0,0 0 0,0 1 0,0 0 0,1 0 0,-1 0 0,1 1 0,0 0 0,0 0 0,1 1 0,-1 0 0,1 0 0,0 0 0,0 0 0,0 1 0,1 0 0,0 0-1,0 0 1,0 0 0,1 1 0,0-1 0,0 1 0,1 0 0,0 0 0,0 0 0,1 0 0,-1 0 0,1 10 0,1-15-37,0 0 0,0 0 0,0 0 0,0 0-1,1 0 1,-1 0 0,0 0 0,1 0 0,0-1 0,-1 1-1,1 0 1,0 0 0,0-1 0,0 1 0,0-1 0,0 1 0,1 0-1,-1-1 1,0 0 0,1 1 0,1 0 0,1 1 6,-1-1 0,1 0 0,0 0 0,0-1 0,0 1 0,0-1 0,1 0 0,-1 0 0,5 1 0,7-1 34,-1 0 1,1-2-1,-1 1 0,24-5 0,-19 1-37,-1-1-1,0-1 1,1-1-1,-2 0 1,1-2-1,-1 0 1,-1-1 0,1 0-1,-2-2 1,1 0-1,-2-1 1,28-28-1,-41 38-5,0 0 0,0 1 0,0-1 0,0 0 0,0-1 0,0 1 0,-1 0 0,1 0-1,-1-1 1,0 1 0,0-1 0,-1 1 0,1-1 0,-1 1 0,1-1 0,-1 1 0,0-5-1,-1 7-5,1 1 0,0-1 0,0 1 0,0 0-1,-1-1 1,1 1 0,0 0 0,0-1 0,-1 1-1,1 0 1,0-1 0,-1 1 0,1 0-1,0 0 1,-1-1 0,1 1 0,0 0 0,-1 0-1,1 0 1,-1-1 0,1 1 0,0 0 0,-1 0-1,1 0 1,-1 0 0,1 0 0,-1 0-1,1 0 1,0 0 0,-1 0 0,1 0 0,-1 0-1,1 0 1,-1 0 0,1 0 0,0 1 0,-1-1-1,1 0 1,-1 0 0,1 0 0,0 0-1,-1 1 1,1-1 0,0 0 0,-1 1 0,-17 11 20,14-9 36,1 1 0,0-1-1,-1 1 1,1 0 0,0 0-1,1 0 1,-1 0 0,1 1 0,0-1-1,0 1 1,0-1 0,1 1-1,-1 0 1,1 0 0,0-1 0,1 1-1,-1 7 1,1-11-45,1 0-1,-1 0 1,1 0 0,-1-1-1,1 1 1,-1 0 0,1-1 0,0 1-1,-1 0 1,1-1 0,0 1-1,0-1 1,-1 1 0,1-1-1,0 1 1,0-1 0,0 0-1,0 1 1,-1-1 0,1 0-1,0 0 1,0 0 0,0 0-1,0 1 1,0-1 0,0 0-1,0-1 1,0 1 0,-1 0 0,1 0-1,0 0 1,1-1 0,31-7 238,-18 2-80,-1-1-1,1-1 1,-1-1-1,-1 0 1,0 0-1,21-20 0,66-77-184,-77 80-157,-40 80-1338,9-25 1652,1 1 1,1-1-1,1 1 0,2 0 0,1 0 0,2 0 0,0 0 0,2 0 0,2 0 1,0-1-1,10 35 0,-9-48-95,-2 1 0,0-1 0,-1 1-1,0-1 1,-2 1 0,0 0 0,-3 23 0,2-32 67,-1 1 0,1-1 0,-2 0 0,1 0 0,-1 0 0,0 0 0,-1 0-1,0-1 1,0 0 0,0 1 0,-1-1 0,0-1 0,-1 1 0,1-1 0,-1 0 0,-9 7 0,13-12-83,1 1 0,-1-1 0,0 1 0,1-1 0,-1 0 1,0 0-1,0 0 0,0 0 0,0 0 0,0 0 0,0 0 0,-1-1 0,1 1 1,0-1-1,0 1 0,0-1 0,-1 0 0,1 0 0,0 0 0,0 0 0,0-1 0,-1 1 1,1 0-1,-4-2 0,4 0-14,0 0 0,0 0 0,-1 0 1,2 0-1,-1 0 0,0-1 0,0 1 0,1-1 0,-1 1 1,1-1-1,0 1 0,0-1 0,0 0 0,0 1 0,0-1 1,0-4-1,-2-11-224,1 0 0,0 0 1,2 0-1,2-32 0,-1 38 119,1 0-1,0 1 0,0-1 1,1 1-1,1-1 1,0 1-1,0 0 0,1 1 1,1-1-1,0 1 0,0 0 1,1 0-1,0 1 1,1-1-1,0 2 0,0-1 1,1 1-1,0 1 1,0-1-1,1 2 0,0-1 1,0 1-1,1 1 0,0 0 1,0 0-1,0 1 1,0 1-1,15-4 0,59-13-4666,-44 6 266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6951,'4'64'7784,"-1"-33"-7752,1-1-1,1 1 1,2-1 0,1 0 0,13 29 0,-21-57-17,1-1 0,-1 1-1,1 0 1,0-1 0,0 1 0,0-1-1,0 1 1,0-1 0,0 0 0,0 1-1,0-1 1,0 0 0,1 0-1,-1 0 1,0 0 0,1 0 0,-1 0-1,1 0 1,-1 0 0,1-1 0,0 1-1,-1-1 1,1 1 0,0-1 0,-1 1-1,3-1 1,-1-1 99,-1 1-1,1-1 0,0 0 1,-1 0-1,1 0 1,0 0-1,-1-1 1,0 1-1,1-1 0,-1 1 1,0-1-1,0 0 1,0 0-1,3-3 1,8-11 463,0-1 0,-2 0 0,15-27 0,-22 36-778,98-193 1162,-88 186-1008,-7 25-138,-4 39-119,-3-36 375,1-6-62,5 32-69,-6-38 59,1-1 0,-1 1 0,0 0 0,1-1 0,-1 1 0,1 0 0,-1-1 0,1 1 0,0-1 0,-1 1 0,1-1 0,-1 1 0,1-1 0,0 1 0,0-1 0,-1 0 0,1 1 0,0-1 0,0 0 0,-1 0 0,1 1 0,0-1 0,0 0 0,0 0 0,-1 0 0,1 0 1,0 0-1,0 0 0,0 0 0,-1 0 0,1-1 0,0 1 0,0 0 0,0 0 0,-1-1 0,1 1 0,0 0 0,-1-1 0,1 1 0,0-1 0,-1 1 0,1-1 0,0 1 0,-1-1 0,2 0 0,9-8 24,-1-1 0,0 1 0,0-2-1,-1 1 1,16-24 0,-19 24-11,0 1 0,1 0 1,0 0-1,0 0 0,1 1 0,0 0 0,1 1 0,0 0 1,0 0-1,0 1 0,11-6 0,-19 12-12,0-1 0,-1 1 0,1 0 0,0 0 0,-1 0 0,1-1 0,0 1 0,0 0 0,-1 0 0,1 0 0,0 0 0,-1 0 0,1 0 0,0 0-1,0 1 1,-1-1 0,1 0 0,0 0 0,-1 0 0,1 1 0,0-1 0,-1 0 0,1 1 0,0-1 0,-1 1 0,1-1 0,-1 1 0,1 0 0,8 22 1,-8 42 28,-2-48 1,1 63 183,0-80-269,0 0 0,0 0 0,0-1 0,0 1-1,0 0 1,0-1 0,0 1 0,0 0 0,0 0 0,0-1-1,0 1 1,0 0 0,1-1 0,-1 1 0,0 0-1,0 0 1,0-1 0,0 1 0,1 0 0,-1 0 0,0 0-1,0-1 1,0 1 0,1 0 0,-1 0 0,0 0-1,0 0 1,1 0 0,-1-1 0,0 1 0,1 0 0,-1 0-1,0 0 1,0 0 0,1 0 0,-1 0 0,0 0 0,1 0-1,-1 0 1,0 0 0,0 0 0,1 0 0,-1 0-1,0 0 1,1 0 0,-1 0 0,0 1 0,0-1 0,1 0-1,-1 0 1,0 0 0,0 0 0,1 0 0,-1 1-1,0-1 1,0 0 0,0 0 0,1 1 0,-1-1 0,0 0-1,0 0 1,1 1 0,-1-14-4167,0-4-1825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9513,'0'0'4997,"-22"-48"-2339,18 43-1601,8 5-1281,8 1-1153,3 6-1442,0-3-1665,0-4-4292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8936,'0'0'5777,"0"11"-5286,1 43 79,11 172 53,-9-194-265,2 0 0,1 0 0,2-1 1,23 61-1,-31-91-334,0 0-1,0 0 1,0 0 0,1 0-1,-1 0 1,0 0 0,1 0-1,-1-1 1,1 1 0,-1 0 0,1 0-1,-1 0 1,1 0 0,0-1-1,-1 1 1,1 0 0,0-1-1,0 1 1,-1 0 0,1-1 0,0 1-1,0-1 1,0 0 0,0 1-1,0-1 1,0 1 0,0-1-1,0 0 1,0 0 0,-1 0 0,3 0-1,-2 0 41,1-1 0,-1-1 0,1 1-1,-1 0 1,0 0 0,0 0 0,1-1 0,-1 1-1,0-1 1,0 1 0,0-1 0,0 1 0,-1-1-1,1 0 1,0-1 0,4-9 113,-1-1 0,0 1 0,2-21 1,-3-75-1716,3 131-581,-3-20 2071,0-1 0,1 0 0,-1-1 0,0 1 0,1 0 0,-1-1 0,1 0 0,-1 0 0,1 0 0,0 0 0,-1 0 0,1-1 0,0 1 0,4-1 0,-6 0 67,0 0-1,1 0 0,-1-1 1,0 1-1,0 0 0,0-1 1,0 1-1,0-1 1,0 0-1,0 1 0,3-3 1,-4 2 25,0 1 0,-1-1 0,1 1 0,-1-1 0,1 0 0,-1 1 0,1-1 0,-1 0 0,1 1 0,-1-1 0,0 0 0,1 1 0,-1-1 0,0 0 0,0 0 0,0 0 0,1 1 0,-1-1 0,0 0 0,0 0 0,0 0 0,0 1 0,0-1 0,-1 0 0,1 0 0,0 0 0,0 1 0,0-1 0,-1 0 0,0-1 0,1 2-30,-1-1 1,0 0-1,1 1 1,-1-1-1,0 0 1,0 1-1,0-1 1,1 1-1,-1 0 1,0-1 0,0 1-1,0 0 1,0-1-1,0 1 1,0 0-1,0 0 1,0 0-1,0 0 1,0 0-1,0 0 1,0 0-1,0 0 1,0 0 0,0 0-1,1 1 1,-1-1-1,0 0 1,0 1-1,0-1 1,0 1-1,-1 0 1,-28 15-133,27-13 109,0 1 1,0-1 0,0 1 0,1-1 0,-1 1-1,1 0 1,0 0 0,0 0 0,1 0-1,-1 0 1,1 1 0,-2 7 0,4-11 2,0 0 0,-1 0 1,1 0-1,0-1 0,0 1 1,0 0-1,0 0 0,0-1 1,0 1-1,0 0 0,0-1 1,0 1-1,0-1 0,0 1 1,0-1-1,0 0 0,0 0 1,0 1-1,0-1 0,1 0 1,-1 0-1,0 0 0,0 0 1,0 0-1,0 0 0,3-1 1,37-2 94,36-13 27,30-4-39,-98 19 51,1 1 0,0-1 0,-1 2 0,1-1 0,0 1 0,0 1 0,-1 0 0,17 5 0,-25-6-58,1 0 0,-1-1 0,0 1 0,1-1-1,-1 1 1,1-1 0,-1 0 0,1 0 0,-1 1 0,1-1 0,-1 0-1,1 0 1,-1-1 0,1 1 0,-1 0 0,1 0 0,-1-1 0,1 1 0,-1-1-1,1 1 1,-1-1 0,0 0 0,1 1 0,-1-1 0,0 0 0,0 0 0,2-1-1,-1-1 43,0 0-1,0 0 1,0 0-1,0-1 1,-1 1-1,0 0 1,1-1-1,-1 1 0,0-1 1,-1 1-1,2-5 1,-1-11 105,0 1 1,-1-1-1,-3-29 1,3 46-223,0 0 1,0 0-1,-1 0 1,1 0-1,0 0 1,-1 0-1,1 0 1,-1 1-1,1-1 1,-1 0-1,0 0 1,0 0-1,0 0 1,0 1-1,0-1 1,0 0-1,0 1 0,-1-1 1,1 1-1,-1-1 1,1 1-1,-1 0 1,1 0-1,-1 0 1,0 0-1,0 0 1,0 0-1,1 0 1,-1 0-1,0 1 1,0-1-1,-2 0 0,3 1 0,1 1-1,-1-1 0,1 0 0,-1 0 0,1 0 1,0 1-1,-1-1 0,1 0 0,-1 1 0,1-1 1,0 0-1,-1 1 0,1-1 0,0 1 0,-1-1 0,1 0 1,0 1-1,0-1 0,-1 1 0,1-1 0,0 1 1,0-1-1,0 1 0,0-1 0,0 1 0,-1-1 1,1 1-1,0-1 0,0 1 0,0-1 0,0 1 0,1-1 1,-1 1-1,0-1 0,0 1 0,0-1 0,0 1 1,0-1-1,1 1 0,-1-1 0,0 1 0,1 0 1,-1 0-11,0 0 0,1 0 0,-1 1 0,1-1 1,0 0-1,-1 0 0,1 0 0,0 1 0,0-1 1,-1 0-1,1 0 0,0 0 0,0 0 1,0 0-1,0-1 0,0 1 0,1 0 0,1 1 1,4-1-48,1 0 0,-1 0-1,0 0 1,1-1 0,-1 0 0,0-1 0,1 1 0,-1-1 0,0-1 0,0 0 0,13-4 0,-14 4-343,0-1-1,0 0 1,0-1-1,0 1 1,9-8-1,-12 8-390,1-1-1,-1 1 1,0-1 0,0 1-1,0-1 1,0 0-1,-1 0 1,4-7-1,0-7-4044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0 286 929,'0'0'17921,"13"-5"-17158,10-7-582,0-1-1,-1 0 1,-1-2 0,0 0-1,35-36 1,-44 39-50,-1-1 0,-1 0-1,9-16 1,-17 25-57,1-1 0,-1 1 0,0-1 0,0 0 0,0 0 0,0 0 0,-1 0 0,0 0 0,0 0 0,-1-1 0,1 1 0,-1 0 0,-1-10 0,0 14-71,1 0 0,-1 0 1,1 0-1,-1 0 0,0 0 0,1 0 1,-1 0-1,0 1 0,0-1 0,0 0 1,0 0-1,0 1 0,0-1 1,0 0-1,0 1 0,0-1 0,0 1 1,0 0-1,0-1 0,0 1 0,0 0 1,0-1-1,0 1 0,-1 0 1,1 0-1,0 0 0,0 0 0,0 0 1,0 0-1,0 1 0,-1-1 0,1 0 1,0 0-1,0 1 0,0-1 1,0 1-1,-2 0 0,-3 1-15,1 0 1,-1 0-1,0 0 0,1 1 1,-1 0-1,-5 4 0,-1 4 3,-1 1 0,2 0 0,0 0 0,1 1 0,0 1 0,-13 22 0,18-26-7,0 0 1,1 0-1,0 0 1,0 0-1,1 1 0,0 0 1,1-1-1,0 1 1,1 0-1,0 21 1,2-29-26,0-1 0,-1 0 1,1 0-1,0 0 1,0 0-1,0 0 0,0 0 1,1 0-1,-1 0 1,0 0-1,1 0 1,0-1-1,-1 1 0,1-1 1,0 1-1,0-1 1,0 0-1,0 1 0,0-1 1,0 0-1,0 0 1,0-1-1,0 1 1,0 0-1,1-1 0,-1 1 1,0-1-1,0 0 1,1 0-1,2 0 0,9 2-871,0-2 1,0 0-1,23-3 0,-28 1-70,1 0 0,-1 0 0,0-2 0,1 1 0,-1-1 1,-1 0-1,1-1 0,-1 0 0,1 0 0,-1-1 1,9-8-1,18-17-2664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 3107,'0'0'9289,"-10"-7"-7618,9 6-1652,-2-1 93,1-1 1,-1 1-1,0 0 1,0 0-1,1 1 1,-1-1 0,-1 1-1,1-1 1,0 1-1,0 0 1,0 0-1,-1 0 1,1 1-1,-1-1 1,1 1-1,0 0 1,-1-1-1,1 2 1,-1-1-1,1 0 1,0 1-1,-1-1 1,1 1-1,0 0 1,-1 0-1,1 1 1,0-1-1,0 1 1,0-1-1,-5 4 1,6-3-75,0-1 0,0 1 1,0-1-1,1 1 0,-1-1 0,0 1 1,0 0-1,1 0 0,-1 0 0,1 0 0,0 0 1,0 0-1,0 1 0,0-1 0,0 0 1,0 0-1,-1 5 0,2-6-58,1 0-1,-1 0 1,0 1 0,0-1 0,1 0-1,-1 0 1,1 0 0,-1 0 0,1 1-1,0-1 1,-1 0 0,1 0-1,0 0 1,-1 0 0,1-1 0,0 1-1,0 0 1,0 0 0,0 0 0,0-1-1,0 1 1,0 0 0,0-1 0,0 1-1,1-1 1,-1 1 0,0-1-1,0 0 1,0 1 0,1-1 0,-1 0-1,0 0 1,0 0 0,3 0 0,26 2-733,47-2 1,-60-2 735,0 1-1,0 1 0,0 1 0,-1 0 1,1 1-1,0 1 0,-1 0 0,0 1 1,22 9-1,-37-13 55,0 1 0,0-1 0,1 1 0,-1-1 1,0 1-1,0 0 0,0 0 0,0-1 0,0 1 0,0 0 0,-1 0 0,1 0 0,0 0 1,0 0-1,-1 0 0,1 0 0,0 0 0,-1 1 0,1-1 0,-1 0 0,1 0 0,-1 0 1,0 1-1,0-1 0,1 0 0,-1 0 0,0 1 0,0-1 0,0 0 0,0 0 0,-1 1 0,1-1 1,0 0-1,0 0 0,-1 1 0,1-1 0,-1 0 0,1 0 0,-1 0 0,1 0 0,-1 0 1,0 0-1,0 0 0,1 0 0,-1 0 0,0 0 0,0 0 0,0 0 0,-2 1 0,-4 5 151,-1 0-1,1-1 0,-2 0 1,-13 8-1,-55 24 303,70-35-482,0-1 0,0 1 0,0-1 0,-1-1-1,1 1 1,-1-1 0,1-1 0,-16 1 0,22-2-66,1 1 1,-1 0 0,0 0 0,1-1 0,-1 1 0,0-1 0,1 1 0,-1-1 0,1 1 0,-1-1 0,1 1 0,-1-1 0,1 1 0,-1-1 0,1 1 0,0-1 0,-1 0 0,1 1 0,0-1 0,0 0 0,-1 1 0,1-1 0,0 0 0,0 1 0,0-1 0,0 0 0,0 1 0,0-1 0,0 0 0,0 0 0,0 1 0,0-1-1,0 0 1,0 1 0,0-1 0,1 0 0,-1 1 0,0-1 0,1 0 0,-1 1 0,0-1 0,1 0 0,14-31-2391,50-63-4348,-22 36 2056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60 2274,'2'-9'5194,"9"-30"-1521,-11 40-3608,0-1-1,0 0 1,-1 0-1,1 0 1,0 1 0,-1-1-1,1 0 1,0 0-1,-1 0 1,1 0-1,0 0 1,-1 0 0,1 0-1,-1 0 1,1 0-1,0 0 1,-1 0-1,1 0 1,0 0 0,-1 0-1,1 0 1,0 0-1,-1 0 1,1 0-1,0 0 1,-1-1 0,1 1-1,0 0 1,-1 0-1,1 0 1,0-1-1,-1 1 1,1 0 0,0 0-1,0-1 1,-1 1-1,1 0 1,0 0-1,0-1 1,0 1 0,0 0-1,-1-1 1,1 1-1,0 0 1,0-1-1,0 1 1,0 0 0,0-1-1,0 1 1,0 0-1,0-1 1,0 1-1,0-1 1,0 1 0,0 0-1,0-1 1,0 1-1,0 0 1,0-1-1,0 1 1,1 0 0,-1-1-1,0 1 1,0 0-1,0-1 1,0 1-1,1-1 1,-22 17 1096,15-8-1017,0 0-1,0 0 1,1 1 0,0 0-1,1 0 1,0 1 0,0-1-1,1 1 1,0 0 0,1 0-1,0 0 1,0 0 0,1 0-1,1 0 1,0 1 0,0-1-1,1 0 1,2 14 0,2-4-124,0 0 0,1 0 0,1 0 0,1-1 0,0 0 0,2-1 0,0 0 0,16 20 0,-15-22-112,34 52-315,-42-63 4,0 0 0,0 1 0,-1-1 0,0 1 1,0-1-1,-1 1 0,0 0 0,0 0 0,0 0 0,0-1 0,-1 8 0,0-13 309,-1 1-1,1-1 0,0 0 0,0 1 0,0-1 0,-1 1 0,1-1 0,0 1 0,-1-1 1,1 1-1,0-1 0,-1 0 0,1 1 0,-1-1 0,1 0 0,-1 0 0,1 1 0,-1-1 1,1 0-1,-1 0 0,1 1 0,-1-1 0,1 0 0,-1 0 0,1 0 0,-1 0 0,1 0 1,-1 0-1,1 0 0,-1 0 0,1 0 0,-1 0 0,1 0 0,-1 0 0,1 0 0,-1-1 1,1 1-1,-2 0 0,-21-9-1997,8 0 1286,1 0-1,-23-20 0,-26-31 1675,1 3 1773,58 53-2377,-8-5 715,2-1 1,-1 0-1,-10-14 0,19 22-758,1-1-1,-1 1 1,1 0 0,0 0-1,0-1 1,-1 1-1,2 0 1,-1-1-1,0 1 1,0-1 0,0-3-1,1 5-124,1 0 0,-1 0 0,0 0 0,0 0 0,0 0-1,1-1 1,-1 1 0,0 0 0,1 0 0,-1 0 0,1 0 0,0 0 0,-1 0 0,1 0 0,0 0-1,-1 1 1,1-1 0,0 0 0,0 0 0,0 1 0,0-1 0,0 0 0,0 1 0,0-1 0,0 1-1,1-1 1,17-7-49,1 2-1,0 0 1,1 1-1,-1 1 1,1 1-1,24-1 0,-12 1-2351,47-10-1,-29-2-2430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56 193 1249,'0'0'6134,"7"-11"-3822,24-37-225,-28 44-1871,-1-1 1,0 1-1,-1-1 1,1 0-1,-1 1 1,0-1-1,0 0 1,-1 0-1,1 0 1,-1 0-1,0 0 1,0 0-1,-1 0 1,1 0-1,-1 0 0,0 1 1,-3-7-1,4 9-198,-1-1 0,0 1 0,0 0 0,0 0-1,0 0 1,0 0 0,0 0 0,-1 0 0,1 0 0,-1 0-1,1 0 1,-1 0 0,0 1 0,0-1 0,0 1-1,0-1 1,0 1 0,0 0 0,0 0 0,0 0-1,0 0 1,0 0 0,-1 0 0,1 1 0,0-1-1,-1 1 1,1 0 0,-1-1 0,1 1 0,0 0-1,-1 0 1,-2 1 0,3 0-25,0 0 1,0 0-1,0 0 0,0 1 0,0-1 1,0 1-1,0-1 0,1 1 1,-1 0-1,1-1 0,-1 1 0,1 0 1,-1 0-1,1 0 0,0 0 1,0 1-1,0-1 0,0 0 0,0 0 1,1 1-1,-1-1 0,1 0 0,-1 5 1,-4 56-52,4-61 54,1 0 0,0 0 0,0-1 0,1 1 0,-1 0-1,0 0 1,1-1 0,-1 1 0,1 0 0,-1-1 0,1 1 0,0 0-1,-1-1 1,1 1 0,0-1 0,0 1 0,0-1 0,0 0 0,1 1-1,-1-1 1,0 0 0,0 0 0,1 0 0,2 2 0,-2-2 26,1-1-1,0 1 1,-1 0 0,1-1 0,0 1-1,0-1 1,0 0 0,-1 0 0,1 0 0,0 0-1,0-1 1,-1 1 0,1-1 0,0 1 0,-1-1-1,4-2 1,-2 1 80,0 0 0,0 0 0,-1-1-1,1 1 1,-1-1 0,1 0 0,-1 0 0,0 0 0,0-1-1,-1 1 1,1-1 0,-1 1 0,1-1 0,-1 0-1,0 0 1,-1 0 0,1 0 0,-1 0 0,0 0 0,0-1-1,0 1 1,0 0 0,-1-1 0,1 1 0,-1-1 0,-1-4-1,1 9-88,0-1-1,0 1 1,0 0-1,0-1 1,0 1 0,0 0-1,0-1 1,0 1-1,0 0 1,0-1-1,0 1 1,0 0-1,0-1 1,0 1-1,0 0 1,-1 0-1,1-1 1,0 1-1,0 0 1,0-1-1,-1 1 1,1 0-1,0 0 1,0-1-1,-1 1 1,1 0 0,0 0-1,0 0 1,-1 0-1,1-1 1,0 1-1,-1 0 1,1 0-1,0 0 1,-1 0-1,1 0 1,0 0-1,-1 0 1,1 0-1,0 0 1,-1 0-1,1 0 1,0 0-1,-1 0 1,1 0 0,0 0-1,0 0 1,-1 0-1,1 0 1,0 0-1,-1 0 1,0 1-1,-22 11-86,7-3 1412,15-9-1306,1 0 0,-1 1 0,1-1 1,0 0-1,-1 0 0,1 0 0,-1 0 1,1 0-1,-1 0 0,1 0 0,-1 0 1,1 0-1,-1 0 0,1 0 0,0 0 1,-1-1-1,1 1 0,-1 0 1,1 0-1,-1 0 0,1-1 0,0 1 1,-1 0-1,1 0 0,0-1 0,-1 1 1,1 0-1,0-1 0,-1 1 0,1 0 1,0-1-1,0 1 0,-1 0 0,1-1 1,0 1-1,0-1 0,0 1 1,-1-1-1,1 1 0,0 0 0,0-1 1,0 1-1,0-1 0,0 1 0,0-2 1,0 2-65,4 22-1981,-3-14-966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8616,'0'0'2605,"9"-5"-2092,1 0-424,1 1 1,0 0-1,1 1 0,-1 0 1,1 0-1,-1 2 1,1-1-1,0 1 1,-1 1-1,1 0 0,13 2 1,73 7-188,-1 3 0,103 27 0,-193-37 64,0 0 0,0 0 0,0 1 0,0 0 0,-1 0 0,1 1-1,-1 0 1,10 7 0,-14-9 28,-1-1 1,1 1-1,-1 0 0,1-1 1,-1 1-1,0 0 0,0 0 0,0 0 1,0 0-1,0 0 0,0 0 0,-1 0 1,1 0-1,-1 1 0,0-1 1,1 0-1,-1 0 0,0 1 0,0-1 1,0 0-1,0 0 0,-1 0 0,1 1 1,-1-1-1,1 0 0,-1 0 0,0 0 1,0 0-1,0 0 0,0 0 1,0 0-1,0 0 0,-2 2 0,-13 15 107,0 0 0,-1-1 1,0-1-1,-2-1 0,-37 27 0,20-16 13,-350 238 479,353-247-1859,5-8-1760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7495,'0'-1'324,"-1"-1"0,0 1 0,1-1 0,-1 1 0,0 0 0,0-1-1,0 1 1,0 0 0,0 0 0,-1-1 0,1 1 0,0 0 0,0 0 0,-1 0 0,1 1 0,-1-1 0,1 0 0,-3-1-1,3 3-188,0 0 0,1 0 0,-1-1-1,1 1 1,-1 0 0,1 0-1,0 0 1,-1 0 0,1 0-1,0 0 1,0 0 0,-1 0-1,1 0 1,0 0 0,0 0-1,0 0 1,0 0 0,0 0-1,0 0 1,1-1 0,-1 3-1,15 69 657,-7-46-739,2 0 0,1-1 0,0 0 0,2-1 0,1 0 0,1-1 0,20 24 1,-34-47 12,-1 1 0,0-1 0,0 1 0,1-1 0,-1 1 0,0-1 0,1 0 0,-1 1 0,1-1 0,-1 1 0,1-1 0,-1 0 0,1 0 0,-1 1 0,0-1 0,1 0 0,0 0 0,-1 1 0,1-1 0,-1 0 0,1 0 0,-1 0 0,1 0 0,-1 0 0,1 0 0,0 0 0,-1 0 0,1 0 0,-1 0 0,1 0 0,-1 0 1,1 0-1,-1-1 0,1 1 0,-1 0 0,1 0 0,-1 0 0,2-1 0,7-26 1045,-7-49-815,-3 64-179,1 5-84,-5-68 272,5 71-298,-1 0 0,0 0 0,0 0 0,0 1 0,-1-1 0,1 0 0,-1 1 0,0-1 0,0 1 0,0 0 0,0-1 0,-1 1 0,1 0-1,-1 0 1,0 1 0,-4-5 0,6 7-14,1-1-1,-1 1 0,1 0 1,-1-1-1,1 1 0,-1-1 1,1 1-1,-1 0 0,0-1 0,1 1 1,-1 0-1,1 0 0,-1-1 1,0 1-1,1 0 0,-1 0 0,0 0 1,1 0-1,-1 0 0,0 0 1,1 0-1,-1 0 0,0 0 1,1 0-1,-1 0 0,0 1 0,1-1 1,-1 0-1,1 0 0,-1 1 1,0-1-1,1 0 0,-1 1 1,1-1-1,-1 0 0,1 1 0,-1-1 1,1 1-1,-1-1 0,1 1 1,-1-1-1,1 1 0,0-1 1,-1 1-1,1 0 0,0-1 0,0 1 1,-1-1-1,1 2 0,0-1-19,-1 1 0,1-1 0,0 1 0,0-1-1,0 1 1,0-1 0,0 1 0,0-1 0,1 1-1,-1-1 1,0 1 0,1-1 0,-1 0 0,1 1-1,0-1 1,-1 0 0,1 1 0,0-1 0,0 0-1,0 0 1,0 0 0,1 2 0,3 0-102,0 0 1,1-1 0,-1 1-1,0-1 1,1-1 0,-1 1 0,1-1-1,0 0 1,-1 0 0,1 0-1,0-1 1,-1 0 0,12-1-1,-2 0-730,1-1-1,-1-1 0,29-8 1,-24 3-1327,1-1 0,28-17 0,-9 1-2041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156 399 5958,'-9'5'2130,"-4"2"-1386,0 2 0,1-1 0,0 1 0,0 1-1,1 0 1,-12 13 0,18-17-450,0 0-1,0 0 1,1 0-1,-1 1 1,1-1-1,1 1 0,-1 0 1,1 0-1,1 0 1,-1 1-1,1-1 1,0 0-1,1 1 1,0 0-1,-1 11 0,2-19-290,0 1-1,0-1 1,0 1-1,1-1 1,-1 1-1,0 0 1,0-1-1,0 1 1,0-1-1,0 1 1,1-1-1,-1 1 1,0-1-1,1 1 1,-1-1-1,0 1 1,1-1-1,-1 1 1,0-1-1,1 0 1,-1 1-1,1-1 1,-1 0-1,1 1 1,-1-1-1,1 0 1,-1 1-1,1-1 1,-1 0-1,1 0 1,-1 0-1,1 0 1,1 1-1,24-6 200,20-22 349,-35 19-510,-1-1-1,0 0 0,0 0 0,-1-1 0,0-1 1,-1 0-1,0 0 0,-1 0 0,0-1 0,-1 0 0,0 0 1,-1 0-1,-1-1 0,0 0 0,0 0 0,-1 0 1,-1-1-1,1-13 0,-11 37-1644,0 12 1585,6-12 0,1 0-1,0-1 1,0 1 0,1 0-1,0-1 1,3 17 0,-3-24 12,1 0 1,-1-1 0,1 1-1,-1 0 1,1 0 0,0-1 0,-1 1-1,1 0 1,0-1 0,0 1-1,0-1 1,0 1 0,1-1 0,-1 0-1,0 1 1,1-1 0,-1 0-1,0 0 1,1 0 0,-1 0 0,1 0-1,0 0 1,-1-1 0,1 1-1,0 0 1,0-1 0,-1 1 0,1-1-1,0 0 1,0 0 0,0 1-1,-1-1 1,1 0 0,0 0 0,0-1-1,0 1 1,-1 0 0,1-1-1,0 1 1,0-1 0,-1 1 0,4-3-1,0 1 70,-1 0-1,1-1 0,0 0 0,-1 0 0,0 0 1,0 0-1,0-1 0,0 1 0,0-1 1,-1 0-1,1 0 0,2-6 0,35-59 266,-39 64-328,12-24-215,-2 0 0,-1-1 0,-2-1 0,0 0 0,-2 0 0,-2-1-1,-1 1 1,-1-1 0,-2-40 0,-6 46-251,4 25 473,1 1-1,0 0 1,-1-1-1,1 1 1,0 0-1,-1-1 1,1 1-1,0 0 1,-1 0-1,1 0 1,0-1-1,-1 1 0,1 0 1,-1 0-1,1 0 1,-1 0-1,1 0 1,0 0-1,-1 0 1,1 0-1,-1 0 1,1 0-1,-1 0 1,1 0-1,0 0 1,-1 0-1,1 0 1,-1 0-1,1 0 1,-1 1-1,0-1 1,-1 2 75,0 0 0,-1-1 0,1 1 0,0 0 0,0 0 0,0 1 1,0-1-1,1 0 0,-1 1 0,1-1 0,-1 1 0,1-1 0,-2 5 1,-1 7 46,0 0 1,1 0 0,1 0 0,0 0 0,1 1 0,0-1 0,1 0 0,1 1 0,1-1 0,0 1 0,0-1 0,1 0 0,1 0 0,1-1 0,0 1 0,0-1 0,1 0 0,1 0 0,0 0 0,1-1 0,0 0 0,19 19 0,-11-19-40,-8-16 446,-5-28 454,-4 18-1101,2-10 159,0 18-53,-1 0-1,1 0 1,-1 0 0,0-1-1,0 1 1,-1 0 0,0 0 0,0 0-1,-1 0 1,1 0 0,-1 0-1,-1 0 1,1 0 0,-6-8-1,8 14 1,0 1-1,0-1 0,1 1 0,-1-1 1,0 1-1,0-1 0,0 0 0,0 1 1,0-1-1,-1 1 0,1-1 0,0 1 1,0-1-1,0 1 0,0-1 0,0 0 1,-1 1-1,1-1 0,0 1 0,0-1 1,-1 0-1,1 1 0,0-1 1,0 0-1,-1 1 0,1-1 0,-1 0 1,1 0-1,0 1 0,-1-1 0,1 0 1,0 0-1,-1 0 0,1 1 0,-1-1 1,1 0-1,-1 0 0,1 0 0,0 0 1,-1 0-1,1 0 0,-1 0 0,1 0 1,-1 0-1,1 0 0,-1 0 0,1 0 1,0 0-1,-1 0 0,1 0 0,-1-1 1,1 1-1,-1 0 0,1 0 0,0 0 1,-1-1-1,1 1 0,0 0 0,-1-1 1,1 1-1,0 0 0,-1-1 0,1 1 1,0 0-1,0-1 0,-1 1 0,1 0 1,0-1-1,-1 4-10,1 0-1,0 0 1,0 0-1,1 0 1,-1 0 0,0 0-1,1 0 1,0 0 0,0 0-1,1 3 1,2-2 8,-1 0 0,1 0 1,0 0-1,0-1 0,1 0 1,-1 0-1,1 0 0,0 0 1,-1-1-1,1 1 0,0-1 1,1 0-1,-1-1 0,0 0 0,0 1 1,10-1-1,8 2 34,0-2 0,34-2-1,-47 0-7,0 0-1,1-1 0,-1 0 1,0 0-1,0-1 0,-1-1 0,1 0 1,-1 0-1,1-1 0,15-11 1,-20 13-1,1-1 0,-1-1 0,0 1 0,-1-1 0,1 0 0,-1 0 0,0 0 0,0 0 0,0-1 0,-1 1 0,0-1 0,0 0 0,-1 0 0,1-1 0,-1 1 0,-1 0 0,3-13 0,-4 18-18,0 0 1,0-1-1,0 1 0,0 0 0,0-1 1,0 1-1,0 0 0,0 0 1,0-1-1,-1 1 0,1 0 1,0 0-1,-1-1 0,1 1 1,-1 0-1,0 0 0,1 0 0,-1 0 1,0 0-1,1 0 0,-1 0 1,0 0-1,0 0 0,0 0 1,0 0-1,0 1 0,-2-2 1,0 1-11,0 0 1,0 0 0,0 0-1,0 1 1,0-1 0,0 1-1,0 0 1,0 0 0,0 0-1,0 1 1,-5 0 0,-1 1-14,1 0 0,-1 0-1,1 1 1,0 0 0,-1 0 0,1 1 0,-11 7 0,12-5 14,1 0 0,0 0 1,0 1-1,0 0 0,1 0 0,0 0 1,0 0-1,0 1 0,1 0 1,1 0-1,-6 15 0,8-20 8,1 0 0,-1 0-1,0 0 1,1 0-1,0 0 1,0 0 0,0 0-1,0 1 1,0-1-1,1 0 1,-1 0 0,1 0-1,0 0 1,0 0-1,0 0 1,0 0-1,0 0 1,1-1 0,0 1-1,-1 0 1,1-1-1,0 1 1,0-1 0,0 1-1,1-1 1,-1 0-1,0 0 1,1 0 0,-1 0-1,1-1 1,0 1-1,0-1 1,-1 1 0,1-1-1,4 1 1,5 2-156,0-1 0,0 0 1,0-1-1,0 0 1,20 1-1,31-7-3391,-6-8-2841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115 466 1409,'0'-8'4826,"1"7"-4736,0-7 1050,-1-1 0,1 1 0,-1-1 0,-1 1 0,-2-15 0,3 21-1040,-1 1-1,1-1 1,0 1 0,-1-1 0,0 1 0,1-1-1,-1 1 1,0 0 0,0-1 0,0 1 0,0 0-1,0-1 1,0 1 0,0 0 0,0 0 0,0 0-1,0 0 1,-1 0 0,1 0 0,0 1 0,-1-1-1,1 0 1,-1 1 0,1-1 0,-1 1 0,1-1-1,-1 1 1,1 0 0,-1-1 0,1 1 0,-1 0-1,0 0 1,1 0 0,-1 0 0,1 1 0,-1-1-1,1 0 1,-1 1 0,1-1 0,-1 1-1,1-1 1,-1 1 0,1 0 0,-1-1 0,-1 3-1,-1 0-45,0-1 0,0 1 0,1 1-1,-1-1 1,1 0 0,0 1-1,0 0 1,0 0 0,1 0-1,-1 0 1,1 0 0,0 0 0,0 1-1,0-1 1,1 1 0,-2 4-1,1-3-16,1-1 0,-1 1 0,1 0 0,0 0 0,1-1 0,-1 1 0,1 0 0,0 0 0,1 0 0,-1-1 0,1 1 0,0 0 0,3 6 0,-3-10-13,0 0 0,0 0-1,0-1 1,1 1 0,-1 0 0,1-1-1,-1 1 1,1-1 0,0 1-1,0-1 1,-1 0 0,1 0 0,0 0-1,0 0 1,0 0 0,0 0 0,0-1-1,0 1 1,1 0 0,-1-1 0,0 0-1,0 0 1,0 1 0,0-1-1,1 0 1,-1-1 0,0 1 0,0 0-1,0-1 1,0 1 0,3-2 0,2 0 144,0 0 1,0-1 0,0 1 0,-1-2 0,1 1 0,-1-1 0,0 0 0,7-5 0,1-4-22,0 0 0,-1-1 0,-1-1 0,0 1 0,13-24 0,-19 28-287,-1 0 0,0 0 0,0-1 1,-1 0-1,-1 0 0,1 0 0,-2 0 0,0-1 0,0 1 0,0-13 0,-5 22-1562,-3 9 1269,-4 11 401,9-16 30,1 0 0,-1 0 1,1 0-1,0 0 1,0-1-1,0 1 1,0 0-1,0 0 0,0 0 1,0 0-1,1 0 1,-1 0-1,1-1 1,0 1-1,-1 0 0,1 0 1,0-1-1,0 1 1,0 0-1,0-1 1,0 1-1,0-1 0,0 0 1,2 2-1,0-1 34,-1-1-1,1 0 1,-1 0-1,1 0 1,-1-1-1,1 1 1,0 0-1,-1-1 1,1 0-1,0 0 1,-1 1-1,1-2 1,0 1-1,4-1 0,5-1 134,-1-1 0,0 0 0,0-1 0,-1 0-1,1 0 1,-1-1 0,10-7 0,-5 2-76,0-2 0,-1 1 1,0-2-1,-1 0 0,0-1 1,-1 0-1,16-25 0,-22 28-234,1 0 0,-2 0 0,1-1 0,-2 0 0,1 0 0,-2 0 0,0-1 0,0 1 1,-1-1-1,0 1 0,-1-23 0,-1 34 87,0 1 1,0-1-1,0 0 1,0 0-1,0 1 1,0-1-1,0 0 1,0 0-1,0 0 0,0 1 1,0-1-1,-1 0 1,1 1-1,0-1 1,-1 0-1,1 0 1,0 1-1,-1-1 1,1 1-1,-1-1 1,1 0-1,-1 1 1,1-1-1,-1 1 1,1-1-1,-1 1 1,0-1-1,1 1 1,-1 0-1,0-1 1,1 1-1,-1 0 1,0-1-1,1 1 1,-1 0-1,0 0 1,0 0-1,1 0 1,-1 0-1,0-1 1,0 2-1,0-1 0,1 0 1,-1 0-1,-1 0 1,0 1 14,-1 0 0,1 0 0,-1 0 0,1 0 1,-1 0-1,1 1 0,0-1 0,0 1 0,0 0 0,0-1 0,0 1 0,-3 3 1,-3 8 273,-1 0 1,1 1-1,1 1 1,1-1-1,0 1 1,1 0 0,0 0-1,1 1 1,1-1-1,0 1 1,2 0-1,-1-1 1,2 1-1,0 0 1,5 29-1,0-29-193,1-1-1,0 0 1,1 0-1,1 0 1,0-1-1,18 23 1,11 20-87,-29-43 49,-2 1-1,0 0 1,-1 0-1,0 0 1,-1 1-1,-1-1 1,0 1-1,-1 0 1,-1 0-1,-1 25 1,-1-41 20,1 0 1,0 0-1,0-1 1,0 1-1,0 0 1,0 0-1,0 0 0,-1 0 1,1 0-1,0 0 1,0-1-1,0 1 1,0 0-1,-1 0 1,1 0-1,0 0 1,0 0-1,0 0 1,-1 0-1,1 0 1,0 0-1,0 0 1,0 0-1,-1 0 1,1 0-1,0 0 1,0 0-1,0 0 1,-1 0-1,1 0 0,0 0 1,0 0-1,0 0 1,0 0-1,-1 1 1,1-1-1,0 0 1,0 0-1,0 0 1,0 0-1,-1 0 1,1 0-1,0 1 1,0-1-1,0 0 1,0 0-1,0 0 1,0 0-1,0 1 1,-1-1-1,1 0 1,0 0-1,0 0 0,0 0 1,0 1-1,0-1 1,0 0-1,0 0 1,0 0-1,0 1 1,0-1-1,0 0 1,0 0-1,0 1 1,-10-15 313,-15-33-487,2-2-1,3 0 1,-26-94-1,46 142 151,-1 0 0,1 0 0,0 0 0,-1-1 0,1 1 0,0 0 0,0 0 0,0 0 0,0 0 0,0-1-1,0 1 1,1 0 0,-1 0 0,0 0 0,1 0 0,-1 0 0,0 0 0,1 0 0,-1 0 0,1-1 0,0 2 0,-1-1 0,1 0-1,0 0 1,0 0 0,-1 0 0,1 0 0,0 0 0,0 1 0,0-1 0,0 0 0,0 1 0,0-1 0,0 1 0,0-1 0,0 1 0,0 0-1,1-1 1,-1 1 0,2 0 0,7-2-163,0 1-1,0 1 1,0-1-1,12 3 0,12-2-1532,10-7-2017,1-3-1526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6246,'1'-9'2552,"2"-26"209,0 19 202,-2 28 1877,-5 89-3330,2-62-1200,1 1 0,1 0 0,3 0-1,9 51 1,-10-78-274,-2-10-25,1 0 1,-1 0-1,0 1 1,1-1-1,0 0 1,-1 0-1,1 0 1,1 0-1,-1 0 1,0 0-1,1 0 1,-1 0-1,1-1 1,4 6-1,-6-8-1,1-1-1,-1 1 0,1 0 0,-1 0 1,1-1-1,-1 1 0,1 0 1,-1-1-1,0 1 0,1 0 0,-1-1 1,1 1-1,-1-1 0,0 1 0,1 0 1,-1-1-1,0 1 0,0-1 1,1 1-1,-1-1 0,0 1 0,0-1 1,0 1-1,0-1 0,0 0 0,0 1 1,0-1-1,0 1 0,0-2 1,3-22 23,-3 18-46,4-25-320,-2-1 0,-1 0 0,-1 1 0,-9-58 0,22 92 249,1 0 0,0 0 0,0-1 0,1-1 0,-1 0 0,25-3 1,-25-1 115,-1 0 0,0-1 0,0 0 0,0-1 0,-1-1 1,1 0-1,-1-1 0,-1 0 0,1 0 0,12-13 1,-10 9-3,-1-1 1,-1-1-1,0 0 1,-1 0-1,0-2 0,-1 1 1,12-25-1,-20 36-34,-1 1-1,0-1 1,1 0-1,-1 0 0,-1 1 1,1-1-1,0 0 1,-1 0-1,1 0 0,-1 0 1,0-3-1,0 5-18,0 0 0,0 1 0,-1-1 0,1 0 0,0 1 0,0-1 0,-1 0 0,1 1 0,0-1-1,-1 0 1,1 1 0,0-1 0,-1 1 0,1-1 0,-1 1 0,1-1 0,-1 1 0,1-1 0,-1 1 0,0 0 0,1-1-1,-1 1 1,1 0 0,-1-1 0,0 1 0,1 0 0,-1 0 0,-1-1 0,-2 1-24,1 1 1,-1-1-1,0 1 1,1-1 0,-1 1-1,1 0 1,-1 1-1,1-1 1,-1 0-1,1 1 1,0 0-1,0 0 1,0 0-1,0 0 1,-6 5-1,-1 3 100,0-1-1,1 2 0,0-1 0,0 1 0,1 1 0,0-1 0,1 1 0,1 1 1,0-1-1,0 1 0,1 0 0,1 1 0,0-1 0,1 1 0,0 0 0,0 25 1,3-37-43,0 0 0,0 0 1,0 1-1,0-1 1,1 0-1,-1 0 0,1 0 1,0 0-1,-1 0 1,1 0-1,0 0 0,0 0 1,0 0-1,1 0 1,-1 0-1,0-1 0,1 1 1,-1-1-1,1 1 1,-1-1-1,3 2 0,0 0 17,0-1-1,0 0 0,0 0 1,1-1-1,-1 1 0,1-1 1,-1 0-1,1 0 0,7 0 1,2 0 34,-1-1-1,1-1 1,-1 0 0,0-1 0,0 0 0,20-7 0,-17 4-43,0-2 1,0 0-1,0-1 1,-1 0-1,0-1 0,-1-1 1,0 0-1,0-1 1,-1-1-1,21-24 1,-33 35-23,0 0 0,1-1 0,-1 1 1,0-1-1,-1 1 0,1-1 1,0 0-1,0 1 0,-1-1 0,1 0 1,-1 1-1,1-1 0,-1 0 0,0 0 1,0 1-1,1-1 0,-1 0 1,-1-2-1,1 3-3,-1 1 0,1-1 0,-1 0 0,1 0 0,-1 1 0,1-1 0,-1 0 0,0 1 1,1-1-1,-1 1 0,0-1 0,1 1 0,-1-1 0,0 1 0,0 0 0,0-1 0,1 1 0,-1 0 0,0-1 0,0 1 0,0 0 1,0 0-1,0 0 0,0 0 0,-1 0 0,-3 0 6,0 0 1,0 1-1,0-1 1,0 1 0,0 1-1,0-1 1,0 0-1,0 1 1,1 0-1,-1 0 1,-5 4-1,6-3 24,-1 1-1,1 0 1,0 0 0,0 0-1,0 0 1,0 1-1,1-1 1,0 1-1,0 0 1,0 0-1,-3 7 1,5-10-12,1 0 1,-1 0-1,0 0 0,1 1 1,-1-1-1,1 0 1,0 0-1,0 1 0,0-1 1,0 0-1,0 0 1,0 1-1,0-1 0,1 0 1,-1 0-1,1 0 1,0 1-1,0-1 0,-1 0 1,1 0-1,1 0 1,-1 0-1,0 0 0,0-1 1,1 1-1,-1 0 1,1-1-1,-1 1 0,1-1 1,0 1-1,2 1 1,8 4-3,1 0 1,0-1-1,0 0 0,0-1 1,1-1-1,-1 0 1,24 3-1,53 1-5081,-50-8-2226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7623,'0'0'8328,"-14"64"-6694,14-25-738,0 2-159,0 3-352,14-2-257,-1-3-96,4-6 0,1-3-32,-1-5-609,-6-10-1153,-6-8-928,-27-37-11628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5381,'0'0'5349,"51"-62"-2690,-25 48-545,13 0-513,1 2-416,4 2-576,5 1-449,-3 2-96,-5 2-288,-3 2-1185,-12 0-1250,-13 1-544</inkml:trace>
  <inkml:trace contextRef="#ctx0" brushRef="#br0" timeOffset="1">40 196 8456,'0'0'3427,"65"-9"-1537,-20-7-929,5-2-224,7-1-513,1 4-352,-3 5-1538,-11 2-1473,-9 4-1473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6758,'0'0'4100,"57"-24"-2434,-19 3-609,17-2-320,-1 1-449,4 1-96,-5 1-1249,-3 3-2210,-10 0-2402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314 166 7175,'0'0'971,"-8"-4"1464,1 0-2211,0 1 0,0 0 0,0 1 1,0 0-1,0 0 0,0 0 0,-1 1 0,1 0 1,0 1-1,-1-1 0,1 1 0,-1 1 0,1 0 1,0 0-1,-1 0 0,1 1 0,0 0 0,0 0 1,-10 5-1,3 0-34,1 1 0,-1 1 0,1 0-1,0 1 1,1 0 0,-12 14 0,19-19-13,0 0-1,1 1 1,0 0-1,0 0 1,0 0-1,0 0 1,1 0-1,0 1 1,1 0-1,-1 0 1,1-1-1,1 1 1,-1 0-1,1 0 1,0 14-1,1-18-168,1-1 1,0 1-1,-1-1 0,1 0 0,0 0 0,0 1 1,0-1-1,1 0 0,-1 0 0,0 0 0,1 0 1,0 0-1,-1 0 0,1 0 0,0-1 0,0 1 1,0-1-1,0 1 0,0-1 0,0 0 1,0 0-1,1 0 0,-1 0 0,0 0 0,1 0 1,-1-1-1,1 1 0,-1-1 0,0 1 0,4-1 1,13 2-154,0 0 1,36-2 0,-40 0-116,3-1-691,1 0 0,-1-1 0,1-1 0,-1-1-1,0 0 1,0-1 0,-1-1 0,0-1 0,0 0-1,27-17 1,-1-8-3042</inkml:trace>
  <inkml:trace contextRef="#ctx0" brushRef="#br0" timeOffset="1">494 0 8104,'0'0'3811,"-6"51"-3266,12-32-129,5 0-224,-2 1-160,11 3-32,-5 1 96,5 1-224,-5 5-544,-1-3-866,1-2-1344,-4-4-2371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8776,'0'0'1410,"7"-9"-273,0 0-857,1 0 1,1 1-1,-1 0 1,1 0-1,1 1 1,-1 0-1,1 1 1,1 0-1,-1 0 1,22-7-1,-2 3 328,1 1 0,0 2 1,62-6-1,-73 11-551,0 1 1,1 1 0,-1 1-1,0 1 1,0 0-1,0 2 1,24 7 0,-38-9-98,0 1 1,0-1 0,0 1 0,-1 1-1,1-1 1,-1 1 0,0 0 0,0 0-1,5 5 1,-9-8 53,0 1 0,0-1-1,0 0 1,0 0 0,0 1 0,0-1-1,-1 0 1,1 1 0,0-1-1,-1 1 1,1-1 0,-1 0 0,0 1-1,0-1 1,1 1 0,-1 0-1,0-1 1,0 1 0,0-1 0,0 1-1,-1-1 1,1 1 0,0-1 0,-1 1-1,1-1 1,-1 1 0,1-1-1,-1 0 1,0 1 0,0-1 0,1 0-1,-1 0 1,0 1 0,0-1-1,0 0 1,0 0 0,0 0 0,-1 0-1,1 0 1,0 0 0,0 0 0,-2 0-1,-10 7 603,1-1 0,-1 0 0,-22 8 0,-28 16 449,62-31-1075,1 0-1,0 0 1,-1 0 0,1 0-1,-1 1 1,1-1 0,0 0-1,0 0 1,-1 0 0,1 1-1,0-1 1,-1 0 0,1 1-1,0-1 1,0 0 0,0 1-1,-1-1 1,1 0 0,0 1-1,0-1 1,0 0 0,0 1-1,-1-1 1,1 0 0,0 1-1,0-1 1,0 0 0,0 1-1,0-1 1,0 1 0,0-1-1,0 1 1,12 6-355,29-1-182,-34-6 492,-1 1-28,116 18-1192,-107-16 1069,-1 1 0,0 1 1,0 0-1,0 0 1,-1 2-1,17 9 1,-28-15 210,0 0 0,1 0 0,-1 1 0,0-1 0,0 1 0,0-1 1,0 1-1,0 0 0,-1-1 0,1 1 0,0 0 0,-1 0 0,1 0 1,-1 1-1,0-1 0,0 0 0,0 0 0,0 1 0,0-1 0,0 1 1,-1-1-1,1 1 0,-1-1 0,1 1 0,-1-1 0,0 1 0,0-1 0,0 1 1,-1-1-1,1 1 0,-1-1 0,1 1 0,-1-1 0,0 1 0,0-1 1,0 0-1,-2 4 0,-2 1 257,0 0 0,0-1 1,-1 0-1,0 0 0,0-1 0,-1 1 1,0-1-1,0-1 0,0 1 1,-9 3-1,-18 8 694,-1-1-1,-1-2 1,-1-2 0,-68 13 0,-24-9-2655,-1-10-9640,105-5 3182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3331,'0'0'4986,"16"1"-3929,9 0-607,0-1 0,0-2 1,0-1-1,0 0 0,30-10 0,142-45 1104,-152 44-1383,1255-455 5865,-1056 376-4940,164-51-912,-236 89-5445,-90 29-2202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1 629 8872,'0'0'2146,"9"-10"-1190,59-56-82,88-67 0,45-40-904,-173 145 8,-1 0-1,-2-2 1,-1-1 0,33-55 0,-34 43-597,-34 80 670,0-2 1,1 1 1,-9 73-1,17-86-96,1 0 1,1 0-1,2 0 0,0 0 1,1 0-1,10 38 0,-9-48-151,1 0 0,1 0 0,0 0 0,0-1 1,2 0-1,-1-1 0,1 1 0,1-1 0,0-1 0,1 0 0,0 0 0,16 12 0,-15-14-259,0 0 0,1-1 0,0 0 1,1-1-1,0 0 0,0-1 0,14 4 1,30 1-3653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7:5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3523,'15'0'246,"135"-8"1869,234-43 0,90-8 333,639 75-2278,-467 7-185,3067 25 52,-2587-21-17,223 3-2,1303-25 342,-2378-6-256,1891-75 1067,-1386 38-1157,-470 30-736,-105 7-4166,-117 1-675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8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4164,'0'0'6662,"4"5"-6341,-1-1-310,0 0 1,1-1 0,0 1 0,-1-1-1,2 0 1,-1 0 0,0 0 0,0-1-1,1 1 1,0-1 0,-1 0-1,1 0 1,0-1 0,0 0 0,0 1-1,0-2 1,0 1 0,0 0 0,5-1-1,177 23 28,-93-10 0,114 1 1,-131-18 27,0-3 0,152-36 1,-90 14-9,-45 14-24,187-3 0,99 27 56,-55 0-54,238-29-106,240 11 26,-274 11 16,-392-5 27,314 0 0,-318 9 0,183 30 0,60 27 0,489 17 0,1623-53 70,-1801-69-77,6-1 8,793 39 24,-823 6-18,343 57-131,-453-16-232,996 47 479,-458-94-166,-572-10 27,-21 12-1,187-4-33,-2-31 21,-580 27 37,284-22-9,-269 28-259,153 14 0,-171 0-1640,-1-2-1549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8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6438,'0'0'336,"0"8"1,0 26-252,0-32-89,0-1 0,0 0 0,1 1 0,-1-1 0,1 0 0,-1 1 0,1-1 0,-1 0 0,1 0 0,0 1 0,0-1 0,-1 0 0,1 0 0,0 0 0,0 0 0,0 0 0,0 0 0,0 0 0,1 0 1,-1-1-1,0 1 0,0 0 0,1-1 0,-1 1 0,0-1 0,0 1 0,1-1 0,-1 0 0,2 1 0,42 2-87,-38-3 114,48-2 576,56-10 1,53-3 475,-66 19-873,0 5-1,136 29 1,-176-27-171,75 9-20,249 4 0,139-36 335,-87-1-74,390 35 684,-753-19-896,695 8 275,-652-25-3260,-6-8-2473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9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2370,'0'0'2157,"11"7"-2355,-5-2 217,1-1-1,-1 0 0,1 0 0,0-1 0,0 0 0,0 0 0,0-1 1,1 0-1,-1 0 0,1-1 0,-1 0 0,1 0 0,-1 0 1,9-2-1,42-3 55,0 2 1,0 3 0,-1 2-1,82 15 1,380 60 31,-414-69-84,-1-4-1,1-6 1,105-13-1,-96 1-20,1 5 0,0 6 0,207 20 0,-98 0-16,292-13 0,-127-6 11,-221 6-25,297-31 1,-223-9 11,235-31 133,5 32-41,24 54-21,50 13-103,0-31-36,-93-2 57,421 17 2,-358-42-101,295-49 288,-555 65-159,635-56 9,-900 65-10,186-30 282,303-10 1,-460 40-270,574-21 252,183-1-194,-417 23-67,-140-8-3,231 4 179,-398 10-135,69 17-1,-4-1-629,-99-21-365,-4-1-668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09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2594,'0'0'-224,"-11"0"278,5 0-42,-6-1 15,0 1 1,1 0 0,-1 1-1,1 1 1,0 0-1,-1 0 1,1 1 0,0 1-1,-14 6 1,15-5 23,7-4 44,0 1 0,1-1 0,-1 1 0,0-1 1,1 1-1,-1 0 0,1 0 0,-1 0 0,-3 5 0,6-6-102,0 0 0,0 0 0,0 0-1,0 1 1,0-1 0,0 0 0,0 0-1,0 0 1,1 0 0,-1 0 0,0 1-1,1-1 1,-1 0 0,1 0 0,-1 0-1,1 0 1,-1 0 0,1 0 0,0 0 0,-1 0-1,1 0 1,0-1 0,0 1 0,0 0-1,0 0 1,0-1 0,0 1 0,0 0-1,0-1 1,0 1 0,0-1 0,1 1-1,6 4 22,-1-1-1,1 1 1,0-1 0,0-1-1,1 0 1,-1 0-1,0 0 1,1-1-1,0-1 1,0 1 0,-1-1-1,17-1 1,2-2 143,0-1-1,47-12 1,-46 9-72,0 0 0,42-2 0,191 17-192,-37 1 22,-59-9 185,37 1 272,308-35 0,-109-14-111,-304 41-291,1 5 0,111 13 0,10 8-2,1-9 0,345-27-1,262-19 503,-473 38-458,544-17-13,-653-9-92,-96 6-472,295 6 0,-370 20-1137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0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3908,'0'0'619,"8"1"-454,24 0 25,1-1-1,-1-1 1,0-2-1,0-1 1,39-10-1,-19 4 153,64-5 0,441 11 1837,-110 3-1838,294-3-302,37-2-14,-209-21 332,270-5 385,-315 41 27,505-16-427,-41-34-348,-692 43-45,797-33 38,-526-46 10,-550 75 6,68-6-336,-29 10-2809,-36 0-136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0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3018 354 4068,'-9'-7'309,"-165"-113"-232,146 104-253,-1 1 1,0 1-1,-1 2 1,-60-17 0,-16 11 267,1 4 1,-113 1-1,0-1 816,46-3 149,-44-6-777,-320 7 0,465 21-334,0 3 0,1 3 0,-74 22 0,97-19 46,1 1 1,0 3-1,1 2 1,1 1-1,-53 36 1,71-37-1,1 1 0,1 1 0,1 0 1,1 2-1,2 1 0,0 1 0,1 0 0,2 2 0,0 0 1,2 1-1,2 0 0,-18 52 0,5 6-64,3 2 0,5 0 0,-10 115 0,23-158 52,1 0-1,3 0 0,7 62 1,-4-86 3,2-1 1,1 1 0,1-1-1,0-1 1,2 1 0,0-1 0,1 0-1,1-1 1,18 25 0,-2-10-9,2-1 0,1-2 0,2 0 0,1-2 1,1-2-1,1 0 0,44 23 0,11 2-1,178 73 0,-144-80-31,2-4 0,2-7 0,2-4 0,212 20 0,-84-33 37,360-21-1,-262-17 32,-2-16-1,608-144 1,-961 181-11,374-112 6,-325 93-16,-1-1 0,0-3 0,-2-2 0,-1-1 1,59-47-1,-91 63 88,-1-1-1,-1-1 1,0 0 0,0 0 0,-1-1 0,-1 0 0,0-1 0,-1 0 0,0-1 0,-1 1 0,-1-2-1,0 1 1,-1 0 0,-1-1 0,3-21 0,-5 14 68,0 0 1,-2 1-1,0-1 0,-2 0 1,0 0-1,-2 0 0,0 1 1,-2 0-1,0 0 0,-14-30 1,2 15-14,-1 1 0,-2 1 0,-1 1 0,-2 0 0,-1 2-1,-1 1 1,-2 1 0,-1 2 0,-1 1 0,-63-44 0,-10 5-149,-2 5 0,-153-65 0,-843-294-3406,958 376 2050,2 4-491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1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4324,'0'0'705,"9"5"-529,-2 0-170,-1-1 0,1-1-1,1 1 1,-1-1 0,0-1 0,1 1 0,-1-1 0,1 0-1,0-1 1,13 1 0,100-10-169,-96 4 139,1 1-1,-1 2 1,1 0 0,0 2-1,0 1 1,-1 1 0,35 8-1,13 10 129,2-3 1,0-3-1,92 7 0,46-8 635,276 27 326,1053 73 489,-932-118-1507,-3-50-57,119-73 192,72-12-124,-56 4-325,-701 126 483,2 2-1,74-4 0,-116 11-241,0-1 1,0 1-1,0 0 0,0 0 0,0 0 0,0 0 1,1 0-1,-1 0 0,0 0 0,0 0 0,0 1 1,0-1-1,0 0 0,0 1 0,0-1 0,0 0 1,0 1-1,0-1 0,-1 1 0,1 0 0,0-1 1,0 1-1,0 0 0,0-1 0,-1 1 0,1 0 1,0 0-1,-1 0 0,1 0 0,-1 0 0,1 0 1,-1 0-1,1 0 0,-1 0 0,0 0 0,1 0 1,-1 0-1,0 0 0,0 0 0,0 0 0,0 1 0,0 8-2659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1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1473,'0'0'6166,"-1"1"-6133,0 0-1,1-1 1,-1 1-1,1 0 1,0 0 0,-1-1-1,1 1 1,0 0-1,-1 0 1,1 0-1,0 0 1,0-1 0,0 1-1,-1 0 1,1 0-1,0 0 1,0 0-1,0 0 1,1 1 0,8 3-30,0 0 0,0-1 1,1 0-1,0 0 1,0-1-1,0 0 1,0 0-1,0-2 1,0 1-1,1-1 1,-1 0-1,20-2 1,12-3 130,79-19 0,-40 7 193,42 3-237,246 6-1,-218 8-70,624 60-14,-27 34-37,-16-37-288,4-52 246,-711-6 68,708-46-30,-6-50 90,-198 23 259,276 14-172,0 57 70,-483 20-137,48-1-20,515-40-49,-802 18 18,-15 0 22,119 8-1,-184-2-119,0-1 0,0 1 0,0 0 0,0 0 0,-1 0 0,1 0 0,0 0 0,0 1 0,-1-1 0,6 5-1,7 14-3705,-14-15-89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1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3908,'0'0'5621,"9"3"-5434,10 4-168,0-1-1,0-1 1,0 0 0,31 2-1,93 1 41,-35-2 189,405 9-121,27 2-19,513 7 159,-618-48 262,15-2-396,834-70-133,-1 16 1014,-418 6-2649,-660 52-2239,-139 16-989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7911,'0'0'177,"-1"12"-364,-8 89 276,-9 176 73,29 55 687,-11-332-827,0 0 1,0 0 0,0 0 0,0 1-1,1-1 1,-1 0 0,0 0 0,0 0 0,0 1-1,0-1 1,0 0 0,0 0 0,0 0-1,0 0 1,0 1 0,0-1 0,0 0 0,0 0-1,0 0 1,-1 1 0,1-1 0,0 0 0,0 0-1,0 0 1,0 0 0,0 1 0,0-1-1,0 0 1,0 0 0,0 0 0,-1 0 0,1 0-1,0 1 1,0-1 0,0 0 0,0 0-1,-1 0 1,1 0 0,0 0 0,0 0 0,0 0-1,0 0 1,-1 0 0,1 0 0,0 0 0,0 0-1,0 0 1,-1 1 0,1-1 0,0-1-1,0 1 1,0 0 0,0 0 0,-1 0 0,1 0-1,0 0 1,0 0 0,0 0 0,-1 0-1,1 0 1,0 0 0,0 0 0,-9-13 1061,1-17-950,3 0 0,0 0-1,2-1 1,1 0 0,1 1-1,4-34 1,-2 8-71,2-19-231,3 0 1,30-141 0,-36 214 187,0 1 0,1-1 0,-1 0 0,0 1 0,1-1 1,-1 1-1,1-1 0,-1 0 0,1 1 0,0-1 0,0 1 0,0-1 1,-1 1-1,2 0 0,-1-1 0,0 1 0,0 0 0,0 0 0,0 0 1,1 0-1,-1 0 0,1 0 0,-1 0 0,1 0 0,1 0 0,0 1-29,0 0 0,0 0 0,0 1-1,0-1 1,-1 1 0,1 0-1,0 0 1,0 0 0,-1 0 0,1 0-1,0 1 1,-1-1 0,0 1-1,4 2 1,25 15-58,-18-12-53,-1 1 0,1 0 0,-1 1 0,-1 0 0,0 0 0,11 13 0,-22-21 130,1-1 1,0 1-1,-1 0 1,1 0-1,-1-1 1,1 1-1,-1 0 1,0 0 0,1 0-1,-1 0 1,0 0-1,0 0 1,1 0-1,-1 0 1,0-1-1,0 1 1,0 0-1,0 0 1,0 0 0,-1 0-1,1 0 1,0 0-1,0 0 1,0 0-1,-1 0 1,1 0-1,-1 0 1,1-1 0,0 1-1,-1 0 1,0 0-1,1-1 1,-1 1-1,1 0 1,-1 0-1,0-1 1,1 1 0,-1-1-1,0 1 1,0-1-1,0 1 1,0-1-1,1 1 1,-1-1-1,0 0 1,0 1 0,-1-1-1,-54 15 1004,42-13-976,-202 33 1409,199-30-1766,29-1-6526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2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5990,'0'0'245,"9"2"-570,40 6 446,0-3 0,0-2 0,89-5 0,-39 0-77,112-7-24,211-38 0,-233 23-17,-187 23-3,983-81 53,-105 122-21,316 22 321,219-31 27,-1256-26-333,831-3 16,-283-5-41,-173 28 49,-46-1 568,-53-19-120,379 12 275,-620-9-668,379-34-1,-301-4-37,-207 25-64,0 4 0,78 8 0,-84 3-11,78 21-1,-93-18-1,0-3 0,2-1 0,77 4 1,-96-12 39,1-1 0,0-2 1,0 0-1,0-2 1,-1-1-1,0-1 0,49-18 1,-34 6 52,-1 2 0,79-18 0,-99 31-1126,0 0-1,27 1 1,-41 2-2405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2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3683,'0'0'2419,"8"3"-2008,-7-3-383,45 16 262,1-2 0,1-2-1,0-2 1,0-2 0,53 1 0,-35-9-133,1 3 0,-1 2 0,-1 4 0,97 24 0,-14 7 55,1-7 0,2-5 0,157 6 0,124-3 784,140 7-819,2-45-186,602-28 137,-912 25-1398,-258 10-1714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2:4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14167 384 3427,'-748'-79'2237,"-138"5"-6218,356 36 5042,155 5-352,-792-61-185,-582 37 279,1738 57-816,-2090-8-1065,793 67 3217,633-20-1454,-169 26-257,578-29-341,-299 80 1,268-33-72,3 13 0,-555 265 0,733-299-99,3 6-1,2 4 1,-126 109-1,153-107-5,3 3 0,4 4 0,4 4 0,-76 112 0,87-102 139,4 2 1,4 3-1,4 2 1,5 3-1,5 1 1,4 1-1,5 2 0,5 2 1,5 0-1,-10 153 1,25-109-88,6-1-1,8 0 1,6 0-1,6-1 1,8-1 0,6-1-1,6-2 1,90 216 0,-49-182-2,8-4 1,7-5 0,8-3 0,7-6-1,255 291 1,-280-369 72,4-2 1,3-5-1,205 134 1,-150-127 73,3-6 0,205 78 0,347 70 220,9-55-178,-220-68-168,4-22 0,807 32 0,912-143 761,-1342 4-685,340-35-79,-814 17-6,401-94 0,-480 60 222,-4-14-1,-4-14 0,-4-14 0,523-279 1,-7-119 9,-658 393-366,-5-6-1,246-256 1,-318 284 81,-4-4 0,-5-4 0,-5-3 0,-5-3 0,72-157 0,-95 162 188,-4-2 0,-5-2 0,-5-2-1,-6-1 1,-4-1 0,9-142-1,-20 42 327,-9-1 0,-40-335-1,16 408-243,-5 1 0,-8 1 0,-5 1 0,-100-234 0,101 296-224,-4 1 0,-3 3 0,-3 2 0,-4 1 0,-2 3 0,-4 3 1,-3 2-1,-2 3 0,-3 3 0,-2 2 0,-3 4 0,-2 3 0,-3 3 1,-1 3-1,-2 4 0,-143-51 0,64 43-1095,-1 8-1,-2 7 1,-189-15-1,123 26-2691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34 2819,'-10'0'1260,"5"0"-1149,-48-3 1768,51 2-1745,-1 1-1,1 0 1,-1-1-1,1 0 1,-1 1-1,1-1 1,-1 0-1,1 0 1,0-1-1,-1 1 1,1 0-1,0-1 1,0 1-1,0-1 1,0 0-1,0 0 0,0 0 1,1 0-1,-1 0 1,-2-3-1,27 6-389,61 34 261,-62-25-147,1 0 0,27 7-1,-19-10 25,0-2 0,1 0-1,-1-3 1,53-1 0,125-22 512,1 0 113,-118 21-445,144 17 0,89 33-102,1 1-92,478 19 132,-171-18 0,-253-21 889,748-35 0,60-66-2646,-1025 60-207,-4-5-994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2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1 470 769,'1290'-94'4026,"-898"56"-3739,-296 29-309,647-54 337,2 35 43,-149 30-42,786-9 1771,95-83-2002,24 0-69,541 37 11,-473 78 101,1232 69 155,-2580-95-279,242 3-8,-429 0-351,0 1 1,0 2-1,-1 1 1,38 12 0,-20-2-1648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17479 547 5669,'-51'-8'125,"-602"-123"2174,485 86-3973,-1 6-1,-259-23 1,-276 23 668,17 2 4088,469 19-2514,-1414-92 199,662 85-1738,-197-7 1146,-892 62 1107,833 78-1560,-524 35 636,393-37 461,14 107-950,87 121-328,1142-292 561,1 4 1,3 5-1,2 5 0,3 5 1,-104 79-1,134-82-107,3 3 1,2 3-1,3 3 0,3 3 1,4 3-1,2 2 0,-50 89 1,60-81-41,4 3 0,4 2 0,4 1 1,3 2-1,5 2 0,-22 120 0,38-138 41,3 1 0,4 0-1,3 0 1,3 0 0,3 0-1,4 0 1,3 0 0,30 106-1,-15-99 16,3 0 1,4-2-1,3-2 0,73 118 0,-71-141-49,2-1 0,2-2 1,2-2-1,3-2 1,2-2-1,79 59 0,-31-40 39,3-5-1,2-4 1,199 80 0,348 81 389,-529-182-308,673 180 113,-549-166 84,325 25 0,735-25 261,-567-30-381,-57 7-134,1787 42-167,549-13 275,-1146-11-849,-2-145 856,-805-44 159,-827 99-176,-1-10 0,326-124-1,-438 129-64,-2-5-1,-3-5 1,-3-5-1,-3-5 1,-2-5-1,172-156 1,-218 168 85,-2-2 0,-4-4 0,-3-1 0,65-109 0,-84 115-36,-3-1 1,-3-2-1,-3-1 0,-2-1 1,28-139-1,-34 93 18,-5 0 0,-5-2 1,-5 1-1,-5 0 0,-5-1 0,-5 2 1,-6-1-1,-4 2 0,-5 0 0,-6 2 1,-4 2-1,-94-198 0,64 181-185,-5 3 0,-94-122 0,102 164-7,-3 3 0,-4 3 0,-130-110 0,151 147-424,-2 3 0,-1 2 1,-2 1-1,-1 4 1,-2 2-1,-1 2 0,0 3 1,-2 2-1,-103-20 1,-31 14-3221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8 865,'0'0'5018,"11"2"-4789,78 8 1301,2-4 0,148-11-1,-51 1-1089,208 9-362,474-16 47,-634 1-413,471 40 0,475 2 2193,-898-44-1853,-99-14-4358,-119 9-1102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4644,'0'0'1869,"4"9"-1511,2 4-187,1 0 0,0 0 1,1-1-1,0 0 0,1 0 1,0-1-1,1 0 0,0-1 1,14 11-1,41 31 216,163 145 102,6 20 221,-194-186-630,2-1 0,1-2 0,1-2 0,57 25 0,-37-24 83,212 104 113,-244-113-234,-1 2 1,-2 1-1,0 1 1,-1 2 0,-1 0-1,32 40 1,-50-52-21,-8-10-111,0 0 0,0 0 0,1-1 0,-1 1 1,0 0-1,1 0 0,-1-1 0,1 1 0,0-1 0,-1 0 0,1 1 0,0-1 0,3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3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6094 428 3299,'-14'-10'972,"-28"-18"-830,-2 2 0,-90-41 1,-315-88 1990,360 131-1940,-1 4-1,0 4 1,-110-5 0,-442 13-733,277 8 925,54-1-238,-590 75 0,694-39-110,2 10 1,-305 109 0,380-103 2,2 5 1,3 6-1,2 5 0,-205 151 1,240-148 27,3 4 0,3 3 1,4 4-1,3 3 1,5 4-1,3 2 0,-61 110 1,82-117-79,4 2 0,4 1 0,3 2 1,5 2-1,3 1 0,5 1 0,3 0 1,-12 173-1,28-134-14,4-1 1,7 0-1,25 132 1,-14-160-11,5 0 1,5-2-1,4-1 1,57 120-1,-49-139 20,3-3 0,3-1 0,107 131 1,-72-116-13,3-4 1,124 99 0,221 120-15,22-37 94,-266-166-125,334 132 0,-416-197 78,2-6 0,1-4-1,1-4 1,1-6 0,121 6-1,-38-20 152,0-9 0,250-37-1,-190 0 23,305-93 0,-352 69-161,358-168 1,159-165 165,-571 303 110,-4-6 0,161-146 0,-217 163-81,-4-4 0,-3-3-1,-5-4 1,71-112 0,-59 54-67,-6-3 0,-6-3 0,-8-4-1,-7-3 1,55-228 0,-92 285-104,-5 0 0,-4-2 0,4-167 1,-22 221-43,-2-1 0,-3 1 0,-2 0 0,-3 1 0,-3-1 0,-1 2-1,-4 0 1,-36-82 0,17 68-37,-4 2 0,-2 1-1,-3 3 1,-3 1-1,-2 3 1,-95-86-1,28 45 85,-3 5 0,-189-113-1,200 143 44,-3 5 0,-3 4 0,-1 6-1,-215-62 1,245 91-480,-1 4 0,-1 4 0,0 4 0,-1 4 0,1 3 0,-1 5 0,-144 20 0,10 28-2099,-6 21-1094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3812,'0'0'5770,"12"1"-5028,34 1-298,1-2 0,-1-2 0,0-1-1,0-3 1,85-22 0,233-90-280,-302 96-60,4 0-117,-28 10-913,0-1 0,35-19-1,-70 30 507,11-10-4482,-14 7 1234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11243,'0'0'283,"-7"13"-508,-69 118 912,-56 106 1872,102-174-2323,-84 161-23,112-221-252,1 0-18,-1 0 0,0 0 0,1 0 0,-1 0 0,-1 0 0,1 0 0,0-1 0,-1 1 0,1-1 0,-1 0 0,0 1 0,1-1 0,-1 0 0,0-1 0,-5 3 0,8-4-50,-1-1 0,1 1 1,-1 0-1,0-1 0,1 1 0,-1-1 0,1 1 0,-1-1 0,1 1 0,-1-1 0,1 1 0,0-1 1,-1 1-1,1-1 0,0 0 0,-1 1 0,1-1 0,0 0 0,0 1 0,0-1 0,-1 0 1,1 1-1,0-1 0,0 0 0,0 1 0,0-1 0,0 0 0,0 1 0,0-1 0,1 0 0,-1 1 1,0-2-1,0-3-647,-2-32-3533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6662,'0'0'4992,"-10"4"-4581,-3 2-254,0 1 1,0 1 0,1 0 0,0 1-1,-19 17 1,-61 67 110,19-18-148,67-70-113,-29 28 143,1 1-1,-33 42 1,59-64-157,-1 0 1,2 1-1,-1-1 1,2 1 0,0 1-1,0-1 1,1 1 0,1 0-1,0 0 1,1 0 0,-1 21-1,3-32-66,1 0 1,0 0-1,0-1 0,0 1 0,1 0 0,-1 0 0,1-1 0,0 1 0,-1 0 0,1-1 1,0 1-1,1 0 0,-1-1 0,0 0 0,1 1 0,-1-1 0,1 0 0,3 4 0,-1-3 21,0 0-1,0 0 0,0-1 1,0 1-1,1-1 0,-1 0 1,0 0-1,1-1 0,0 1 1,5 0-1,14 2 149,-1-2 0,1 0 1,41-4-1,-31 1 240,17 1-619,1-3 0,61-10 0,-45-1-3267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5669,'0'0'1330,"3"-9"351,13-42 1666,-14 134 711,-2-40-3683,3 0 0,1 0 0,14 61 0,6-17-180,6 32-3636,-29-117 3028,-1-1-1,0 1 1,1-1 0,-1 1-1,0-1 1,0 1-1,0-1 1,0 1 0,-1-1-1,1 0 1,0 1 0,0-1-1,-2 3 1,-7 1-4199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8040,'0'0'2386,"8"0"-1185,23-4-468,-1-1 0,0-1 1,0-2-1,0-1 0,30-13 0,7-2-87,-31 13-449,20-7-131,-1-1 0,71-38 0,-122 56-371,-1-2 0,1 1 0,-1 0 0,0-1 0,1 1 0,-1-1 0,0 0 0,-1 0 0,1 0 0,-1 0 0,5-8 0,-5 6-672,0 0-1,0 0 1,-1 0 0,0 0 0,0 0 0,0 0 0,-1-1 0,0-8-1,0-11-3282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6022,'0'0'2626,"50"-31"-1024,-8 18 159,20-4 97,8 0-32,11 0-737,-2 0-513,-4 7-415,-7 5-322,-17 3-1696,-11 2-1667,-21 0-2273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1473,'0'0'13074,"1"10"-12551,0 6-272,0-1-46,0 0 1,1 0-1,1 0 0,0 0 1,7 17-1,-9-28-189,1 0 1,0-1-1,0 1 1,0 0-1,0-1 1,1 1-1,-1-1 1,1 0-1,0 1 1,0-1-1,0-1 1,0 1-1,1 0 1,-1-1-1,1 0 1,0 0-1,-1 0 1,1 0-1,0 0 1,0-1-1,0 0 0,0 0 1,1 0-1,-1 0 1,6 0-1,-2-1 39,1-1 0,-1 0 0,1 0 0,-1-1 0,0 0 0,0-1 0,0 0 0,0 0 0,0 0 0,0-1 0,-1 0 0,0-1 0,0 0 0,0 0 0,0 0 0,9-12 0,1 0 322,-1 0 0,-1-2 0,0 0-1,20-37 1,-32 64 67,-3 20-307,2 18-88,-1-46-41,-1 1 0,0 0 0,1 0 0,-1 0 0,1-1 0,-1 1 0,1 0-1,-1 0 1,1-1 0,-1 1 0,1 0 0,0-1 0,-1 1 0,1-1 0,0 1 0,0-1 0,-1 1 0,1-1 0,0 0 0,0 1 0,0-1-1,-1 0 1,1 0 0,0 1 0,0-1 0,0 0 0,0 0 0,0 0 0,0 0 0,0 0 0,-1 0 0,1 0 0,0-1 0,0 1 0,0 0 0,0 0-1,1-1 1,38-15 864,-26 10-710,-13 6-172,0-1 0,-1 1 0,1 0 1,0 0-1,-1 0 0,1 0 1,0 0-1,0 0 0,-1 0 0,1 0 1,0 1-1,-1-1 0,1 0 1,0 0-1,-1 0 0,1 1 0,0-1 1,-1 0-1,1 1 0,0-1 0,-1 1 1,1-1-1,-1 1 0,1-1 1,-1 1-1,1-1 0,-1 1 0,1-1 1,-1 1-1,0 0 0,1-1 1,-1 1-1,0-1 0,1 1 0,-1 0 1,0 0-1,0-1 0,0 1 1,0 0-1,0-1 0,0 1 0,0 1 1,1 41-705,-2-30 313,1 38-2790,0-17-3595,0-23-1163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13421,'0'0'8296,"0"-47"-25529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5862,'0'0'2087,"-1"-9"593,-1-18-221,0 20-607,1 25-1113,4 19-473,2-1-1,1 1 1,2-1 0,1-1-1,2 0 1,20 43 0,-17-44-101,-1 1 0,-2 0 0,-1 0 1,-2 1-1,-1 0 0,2 47 0,-9-20 830,0-41-317,0-40 489,3-87-1114,4-1 1,5 1-1,27-111 1,-38 212-138,0-1 1,0 0-1,1 1 1,0-1 0,-1 1-1,2 0 1,3-8-1,-5 11 26,0 0 0,0 0 0,0 0 0,0 0 0,0 0-1,0 0 1,1 1 0,-1-1 0,0 0 0,0 0 0,1 1-1,-1-1 1,0 1 0,1-1 0,-1 1 0,0 0-1,1 0 1,-1-1 0,1 1 0,-1 0 0,0 0 0,1 0-1,-1 0 1,1 1 0,-1-1 0,0 0 0,1 0 0,1 1-1,-2 0 24,0 0 1,0 0-1,1 0 0,-1 1 0,0-1 0,0 0 0,0 0 0,0 1 1,0-1-1,-1 0 0,1 1 0,0-1 0,-1 1 0,1-1 0,0 1 0,-1-1 1,0 1-1,1-1 0,-1 1 0,0 0 0,0-1 0,0 1 0,0-1 0,0 1 1,0 0-1,-1 1 0,1 2 23,-1 1 0,0-1 0,0 0 0,0 0 0,0 0 0,-5 10 0,1-8 81,0 0-1,-1 0 0,0-1 1,0 0-1,0 0 0,-1 0 0,0-1 1,0 0-1,0 0 0,-1-1 1,0 0-1,0 0 0,-10 3 0,11-4-511,0-1 0,0-1 0,0 1 0,-1-1 0,-10 0-1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70 430 8456,'0'0'1548,"-9"9"219,4-4-1568,0 0 74,0-1-1,0 1 0,1 0 0,-1 1 0,1-1 0,0 1 0,1 0 1,0-1-1,-1 2 0,2-1 0,-1 0 0,1 1 0,0-1 0,0 1 1,-1 9-1,3-15-268,0 0 0,0 0 0,0-1 0,0 1 1,0 0-1,1 0 0,-1 0 0,0 0 0,0 0 0,1-1 0,-1 1 1,0 0-1,1 0 0,-1 0 0,1-1 0,-1 1 0,1 0 1,-1-1-1,1 1 0,-1 0 0,1-1 0,0 1 0,0-1 0,-1 1 1,1-1-1,0 1 0,0-1 0,-1 0 0,1 1 0,0-1 1,0 0-1,0 0 0,-1 1 0,1-1 0,0 0 0,0 0 0,0 0 1,0 0-1,0 0 0,0 0 0,-1 0 0,1 0 0,0-1 1,0 1-1,1-1 0,2 1 18,-1-1 1,1-1-1,0 1 1,0 0 0,-1-1-1,1 0 1,-1 0-1,0 0 1,5-3-1,1-6 205,1 0-1,-1 0 0,-1-1 1,0 0-1,-1 0 0,0-1 1,-1 0-1,0 0 0,7-26 1,-14 81-290,-1-20 103,2 0 1,4 32-1,-4-52-35,0-1 1,0 1-1,0-1 0,0 1 0,1-1 0,-1 1 0,0-1 0,1 1 0,0-1 1,-1 0-1,1 1 0,0-1 0,-1 0 0,1 1 0,0-1 0,0 0 0,0 0 0,0 0 1,0 0-1,0 0 0,1 0 0,-1 0 0,0 0 0,0 0 0,1 0 0,-1-1 0,0 1 1,1-1-1,-1 1 0,1-1 0,-1 1 0,1-1 0,-1 0 0,1 0 0,-1 0 0,1 0 1,-1 0-1,1 0 0,-1 0 0,1 0 0,-1 0 0,1-1 0,-1 1 0,1-1 0,-1 1 1,1-1-1,1-1 0,3-1 69,1 0 0,-1 0 0,0-1 0,0 0 1,0 0-1,-1-1 0,0 0 0,9-9 0,-4 0-39,1-2 0,-2 1 0,0-1 0,0-1-1,-2 0 1,0 0 0,6-24 0,-2-11-707,7-62 0,-13 71-44,2 1 0,24-81 0,-32 223 2184,0-69-1350,1 1 0,1-1 1,2 0-1,1 0 1,2 0-1,1-1 0,1 0 1,1 0-1,2 0 1,22 41-1,-31-67 79,9 22-830,-11-19-51,-10-12 187,-3-8-307,0 0 1,-19-28-1,-17-16-58,38 48 963,0 0 0,0 1 0,-1 1 0,0-1-1,0 2 1,-19-8 0,-34-19 2733,64 33-2808,1 0-1,-1 0 1,1-1 0,0 1 0,-1 0 0,1-1 0,0 1 0,-1 0 0,1-1 0,0 1 0,0 0 0,-1-1 0,1 1 0,0-1 0,0 1 0,0-1 0,0 1 0,-1 0 0,1-1 0,0 1 0,0-1 0,0 1 0,0-1 0,0 1 0,0-1 0,0 1 0,0-1 0,0 1 0,1-1 0,-1 1 0,0 0 0,0-1 0,0 1 0,0-1 0,1 1 0,-1-1 0,0 1-1,0 0 1,1-1 0,-1 1 0,0 0 0,1-1 0,-1 1 0,0 0 0,1-1 0,-1 1 0,0 0 0,1 0 0,-1-1 0,1 1 0,-1 0 0,1 0 0,-1 0 0,0 0 0,1 0 0,-1 0 0,1-1 0,0 1 0,30-12-172,-29 11 201,94-24-62,-6 2-4401,-37 5-1544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9769,'0'0'1858,"70"-23"-609,-28 9-288,8 0-545,3-2-95,0 2-770,-5-2-3426,-8-1-5318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0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8 7591,'0'0'1687,"-10"-1"21,-35-5-288,41 6-1342,1 0-1,0 0 1,-1 1-1,1-1 0,0 1 1,-1 0-1,1 0 0,0 0 1,0 0-1,0 1 1,0 0-1,0-1 0,0 1 1,0 0-1,1 0 1,-1 0-1,1 1 0,-4 3 1,-35 51-34,35-47 59,-16 26-83,1 1 0,-29 72 1,45-95 51,0 1 0,1 0 1,0 0-1,1 0 0,1 0 1,0 0-1,1 1 0,1-1 1,0 1-1,1-1 0,4 20 1,-4-32-69,0 1 1,1-1 0,-1 0-1,1 1 1,-1-1-1,1 0 1,0 0-1,0 0 1,0 0 0,1 0-1,-1-1 1,1 1-1,-1-1 1,1 1-1,0-1 1,0 0 0,0 0-1,0 0 1,0-1-1,1 1 1,-1-1 0,0 1-1,1-1 1,-1 0-1,1-1 1,-1 1-1,1-1 1,-1 1 0,1-1-1,0 0 1,-1 0-1,1-1 1,0 1-1,5-2 1,3 0 34,0-1-1,0 0 0,0 0 1,0-1-1,-1-1 1,0 0-1,0-1 0,0 0 1,10-7-1,-5 0 279,-1 0-1,0-1 0,-1-1 0,-1 0 1,0-1-1,-1 0 0,19-34 0,-25 36-56,1 1-1,-2-1 1,0 0-1,0 0 0,-1 0 1,-1-1-1,-1 0 0,0 1 1,0-1-1,-2 0 1,-1-22-1,0 31-264,0 0 1,-1 0-1,0 0 0,0 0 0,0 0 1,-1 1-1,1-1 0,-2 1 1,1 0-1,0 0 0,-1 0 0,0 0 1,0 1-1,0-1 0,-9-5 0,10 7-192,-1 0 0,1 1 0,-1-1 0,0 1 0,0 0 0,0 0 0,0 0 0,0 1 0,-1 0 0,1-1 0,0 2 0,-1-1 0,1 0 0,-1 1 0,1 0 0,0 0 0,-1 0 0,1 0 0,-1 1 0,1 0 0,0 0 0,-8 2 0,10-1-94,-1 0-1,1 0 1,0 0 0,-1 0 0,1 0-1,0 0 1,1 0 0,-1 1-1,0-1 1,1 1 0,-1 0 0,1-1-1,0 1 1,0 0 0,0 0-1,0-1 1,0 1 0,1 0-1,-1 0 1,1 0 0,0 0 0,0 4-1,-1 17-3423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8296,'0'0'705,"69"57"31,-26-31 385,8-2 160,6 0-320,2 2-736,-4 1-161,-4-2-1217,-7-6-2627,-15-10-4356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40 439 6374,'0'0'10351,"-8"9"-9999,-20 32-261,28-40-95,-1-1-1,1 0 0,0 1 1,-1-1-1,1 1 0,0-1 1,-1 1-1,1-1 0,0 1 1,0-1-1,0 1 0,-1-1 1,1 1-1,0-1 0,0 1 1,0 0-1,0-1 0,0 1 1,0-1-1,0 1 0,0-1 1,0 1-1,0-1 0,1 1 1,-1 0-1,0-1 0,0 1 1,0-1-1,1 1 0,-1-1 1,0 1-1,1-1 0,-1 0 1,0 1-1,1-1 0,-1 1 1,0-1-1,1 0 0,-1 1 1,1-1-1,-1 0 0,1 1 1,-1-1-1,1 0 0,-1 0 1,1 1-1,-1-1 0,2 0 1,25 2-462,-23-2 354,4-1 16,-1 0-1,1 0 1,-1-1 0,0 1-1,0-1 1,0-1 0,0 0-1,0 0 1,0 0 0,0-1-1,-1 0 1,0 0 0,0 0-1,7-7 1,-9 7 104,1 0 0,-1-1-1,1 0 1,-1 0 0,0 0 0,-1 0-1,1 0 1,-1-1 0,0 0 0,-1 1-1,1-1 1,-1 0 0,0 0 0,-1-1-1,0 1 1,2-13 0,-3 20-11,0-1 0,0 0 0,0 0 0,0 0 0,0 1 0,-1-1 0,1 0 0,0 0-1,0 0 1,0 1 0,0-1 0,0 0 0,0 0 0,0 0 0,-1 0 0,1 0 0,0 1 0,0-1 0,0 0 0,0 0 0,0 0 0,-1 0 0,1 0 0,0 0 0,0 0 0,0 0 0,-1 0 0,1 1 0,0-1 0,0 0 0,0 0-1,-1 0 1,1 0 0,0 0 0,0 0 0,0 0 0,-1 0 0,1 0 0,0-1 0,0 1 0,0 0 0,0 0 0,-1 0 0,1 0 0,0 0 0,0 0 0,0 0 0,-1 0 0,1 0 0,0-1 0,0 1 0,0 0 0,0 0-1,0 0 1,0 0 0,-1 0 0,1-1 0,0 1 0,0 0 0,0 0 0,0 0 0,0-1 0,0 1 0,0 0 0,0 0 0,0 0 0,0-1 0,0 1 0,-11 14 10,5-1 320,0 1 1,1 0-1,1 1 1,0-1-1,1 0 1,1 1-1,0 0 0,1 19 1,0-33-279,1 1-1,0-1 1,0 0 0,1 1 0,-1-1 0,0 0-1,0 1 1,1-1 0,-1 0 0,0 1 0,1-1-1,-1 0 1,1 0 0,0 0 0,-1 1 0,1-1-1,0 0 1,0 0 0,0 0 0,0 0 0,0 0 0,0-1-1,0 1 1,0 0 0,0 0 0,0-1 0,0 1-1,1 0 1,-1-1 0,0 1 0,0-1 0,1 0-1,-1 1 1,0-1 0,1 0 0,-1 0 0,0 0-1,1 0 1,-1 0 0,0 0 0,1 0 0,-1 0-1,3-1 1,1 0 26,1-1-1,0 1 1,0-1 0,-1 0-1,1-1 1,-1 1-1,1-1 1,-1 0 0,5-4-1,11-11-37,0-2-1,-1 0 0,-1-1 1,-1-2-1,-1 1 0,-2-2 1,0 0-1,20-43 1,-19 29-757,-1-1 1,-2 0 0,-2 0 0,-1-1 0,6-56-1,-28 117 1321,1 1 0,1 0-1,-10 35 1,18-43-520,0 0 1,1 1 0,1-1-1,1 0 1,0 0-1,0 0 1,2 0-1,0 0 1,0 0 0,1-1-1,1 1 1,7 14-1,-5-11-375,-1 1 0,0 0 0,-1 1 0,-1-1 0,-1 1 0,1 20-1,-4-33 262,0-1 0,0 1 0,-1 0-1,0-1 1,0 1 0,0-1 0,-3 7-1,4-11 39,0 0-1,-1 0 0,1-1 1,0 1-1,-1-1 0,1 1 1,-1 0-1,1-1 1,-1 1-1,1-1 0,-1 1 1,0-1-1,1 1 0,-1-1 1,1 0-1,-1 1 0,0-1 1,0 0-1,1 1 0,-1-1 1,0 0-1,1 0 0,-1 0 1,-1 1-1,0-2 10,0 1 0,0-1 0,0 1 0,0-1 0,0 1 0,0-1-1,0 0 1,0 0 0,1 0 0,-1 0 0,0 0 0,1-1 0,-4-1 0,-7-9 2,0 0 0,1-1 1,0 0-1,1 0 0,-12-21 1,-39-81-6,42 76 24,15 32-175,-8-24 1370,13 30-1199,-1 1 1,1-1 0,-1 0-1,1 0 1,-1 1-1,1-1 1,0 0-1,-1 1 1,1-1-1,0 1 1,-1-1-1,1 1 1,0-1-1,0 1 1,0-1-1,-1 1 1,1-1-1,0 1 1,0 0-1,0 0 1,0 0-1,0-1 1,0 1-1,0 0 1,0 0-1,-1 0 1,1 0-1,0 0 1,0 1-1,0-1 1,0 0-1,1 1 1,21 1-126,-1 0 0,0 2 0,40 12 0,2 1-3236,2-9-4810,-36-7 2455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3748,'0'0'6827,"-5"13"-5182,0 1-1322,1 1 0,0 0-1,1 1 1,0-1 0,1 0 0,1 1 0,0-1 0,2 1 0,-1 0 0,2-1 0,6 27 0,5 1 139,-3-15-250,-1 1-1,-1 0 0,-2 0 0,-1 0 1,2 32-1,-8-135 1115,7-220-2519,-6 291 1155,0 0-1,1 1 1,-1-1-1,0 0 1,1 0-1,-1 1 1,1-1-1,0 0 1,0 1-1,0-1 1,0 1-1,0-1 1,1 1-1,-1-1 0,1 1 1,0 0-1,-1 0 1,4-3-1,-2 4 19,0-1 0,1 0 0,-1 1 0,1 0 0,0 0-1,-1 0 1,1 1 0,0-1 0,-1 1 0,1 0 0,0 0-1,-1 0 1,7 1 0,5 1 18,0 0 0,0 2 1,-1 0-1,1 0 0,-1 1 0,0 1 1,0 1-1,21 12 0,-34-19 15,0 1 1,0-1-1,0 1 1,0-1-1,0 1 1,-1 0-1,1-1 1,0 1-1,0 0 1,-1 0-1,1-1 1,0 1-1,-1 0 1,1 0-1,0 0 1,-1 0-1,1 0 1,-1 0-1,0 0 1,1 0-1,-1 0 0,0 0 1,0 0-1,1 0 1,-1 0-1,0 0 1,0 0-1,0 0 1,-1 2-1,0-1 63,0-1 0,0 1-1,0-1 1,0 1 0,-1-1-1,1 1 1,0-1-1,-1 1 1,0-1 0,1 0-1,-1 0 1,0 0 0,1 0-1,-4 1 1,-10 4 541,-1 0-1,-29 5 1,41-10-616,-21 5 250,0-2 0,-51 2 0,76-6-298,0 0 0,-1 0 0,1 1 0,0-1 0,0 0 0,-1-1 0,1 1 0,0 0 0,-1 0 0,1 0 0,0 0 0,0 0 0,-1 0 0,1 0 0,0 0 0,0 0 0,-1-1 0,1 1 0,0 0 0,0 0 1,-1 0-1,1 0 0,0-1 0,0 1 0,0 0 0,0 0 0,-1-1 0,1 1 0,0 0 0,0 0 0,0-1 0,0 1 0,0 0 0,0 0 0,0-1 0,-1 1 0,1 0 0,0-1 0,0 1 0,0 0 0,0 0 0,0-1 1,0 1-1,0 0 0,1-1 0,-1 1 0,0 0 0,0 0 0,0-1 0,0 1 0,0 0 0,0 0 0,0-1 0,1 1 0,-1 0 0,0 0 0,0-1 0,12-15-3038,13-3-929,1-3-380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48 435 1602,'0'0'9806,"-8"9"-7783,-24 29-186,32-37-1764,-1 0 0,0 0 0,0 0 0,1 0 0,-1 0 0,0 0 0,1 0 0,-1 0 0,1 1 0,-1-1 0,1 0 0,0 0 0,0 0 1,-1 0-1,1 1 0,0-1 0,0 0 0,0 0 0,0 1 0,0-1 0,1 0 0,-1 1 0,1-1-51,-1 0 1,1 0-1,0 0 0,0 0 0,-1-1 1,1 1-1,0 0 0,0-1 0,0 1 1,0-1-1,0 1 0,0-1 1,0 1-1,0-1 0,0 1 0,0-1 1,0 0-1,2 0 0,52 0-680,-52-1 606,4 0-244,0-1-1,0 0 0,-1 0 1,1 0-1,-1-1 0,0 0 1,0-1-1,0 1 1,0-1-1,0 0 0,-1 0 1,7-8-1,-7 8 255,-1 0 0,-1 0-1,1 0 1,0-1 0,-1 1 0,0-1-1,0 0 1,-1 0 0,1 0-1,-1 0 1,0-1 0,0 1 0,-1 0-1,0-1 1,2-9 0,-3 15 59,-1-1 0,1 1 0,0 0 1,0 0-1,0 0 0,0 0 0,0 0 0,0-1 0,0 1 1,0 0-1,0 0 0,-1 0 0,1 0 0,0 0 0,0 0 1,0 0-1,0-1 0,0 1 0,-1 0 0,1 0 0,0 0 1,0 0-1,0 0 0,0 0 0,-1 0 0,1 0 0,0 0 1,0 0-1,0 0 0,0 0 0,-1 0 0,1 0 1,0 0-1,0 0 0,0 0 0,0 0 0,-1 0 0,1 0 1,0 0-1,0 0 0,0 1 0,0-1 0,-1 0 0,1 0 1,0 0-1,0 0 0,0 0 0,0 0 0,0 0 0,0 1 1,0-1-1,-1 0 0,1 0 0,0 0 0,0 0 1,0 1-1,-9 7 1016,6-2-520,1 1 0,0-1 0,0 1 0,0 0-1,1-1 1,-2 13 0,3-17-454,0 0 0,-1-1 0,1 1 0,0 0 0,0-1 0,0 1 0,0 0 0,0 0 0,0-1 0,1 1 0,-1 0 0,0-1 0,1 1 0,0 0 0,-1-1 0,1 1 0,0-1 0,0 1 0,0-1 0,0 1 0,0-1 0,0 1 0,0-1 0,0 0 0,1 0 0,-1 0 0,0 0 0,1 0 0,-1 0 0,1 0 0,2 1 0,3-1-63,0-1 0,0 0 1,0 0-1,0-1 0,0 0 1,1 0-1,-1 0 1,-1-1-1,1 0 0,0 0 1,0-1-1,-1 0 1,1 0-1,-1-1 0,0 0 1,0 0-1,0 0 1,-1-1-1,0 1 0,0-1 1,9-11-1,0-1-303,0 0 0,-1-2 0,-1 0 0,-1 0 0,16-37 0,-16 29 261,-1 0 0,-1 0 1,-1-1-1,-2 0 0,0-1 1,-2 1-1,-2-1 0,0-35 1,-3 64 59,1 0-1,-1-1 1,1 1 0,-1 0 0,1 0 0,-1 0 0,1 0 0,-1 0 0,1 0-1,-1 0 1,0 0 0,1 0 0,-1 0 0,1 0 0,-1 0 0,1 0 0,-1 0 0,1 0-1,-1 0 1,1 1 0,-1-1 0,1 0 0,-1 0 0,1 1 0,-1-1 0,1 0-1,-1 1 1,1-1 0,-1 1 0,-3 4 106,0 0 0,1 1 1,-1-1-1,1 1 0,0 0 0,1-1 0,-1 1 0,1 1 1,0-1-1,1 0 0,0 0 0,-2 13 0,2-5-15,0 0 0,1 1 0,0-1 0,4 27 0,4-12-186,1-1 1,2-1-1,0 0 0,29 47 0,12 31-3129,-52-105 3173,1 0 0,-1 1 0,0-1-1,0 0 1,1 1 0,-1-1-1,0 1 1,0-1 0,0 1 0,0-1-1,1 0 1,-1 1 0,0-1 0,0 1-1,0-1 1,0 1 0,0-1 0,0 1-1,0-1 1,0 0 0,0 1 0,0-1-1,-1 1 1,1-1 0,0 1 0,0-1-1,0 0 1,0 1 0,-1-1-1,1 1 1,0-1 0,0 0 0,-1 1-1,1-1 1,0 0 0,-1 1 0,1-1-1,-20-2-417,-23-19-108,9 2 256,2-2 1,0-1-1,1-2 1,2-1-1,0-1 1,-32-39-1,59 63 437,1 0 1,-1 0-1,0-1 1,1 1-1,0-1 1,-1 1-1,1-1 0,0 1 1,0-1-1,0 0 1,0-4-1,1 6-35,0 0-1,0 0 1,0 0-1,0 0 1,0 0 0,1 1-1,-1-1 1,0 0-1,0 0 1,1 0-1,-1 0 1,1 1 0,-1-1-1,1 0 1,-1 0-1,1 1 1,-1-1-1,1 0 1,0 1 0,-1-1-1,1 0 1,0 1-1,1-1 1,5-2 217,-1 1 0,1 0 0,-1 0 0,1 1 0,0 0 0,-1 0 0,14 1 0,114 0 387,-38 2-1910,-3-7-4427,-49-4-853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 8040,'-9'0'2530,"0"0"-896,4-3 512,5-2 256,5 2-1025,19-3-928,11 0-161,11-4 32,12 1-224,6-4-448,6-2-2595,-4-6-2242,-9-1-1954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10250,'0'0'3619,"4"66"-1921,0-34-193,-1 6-672,5 1-417,1 1-288,4-1-96,3-1 1,1-6-546,-4-5-960,-6-6-545,-7-11-353,0-7-351,-18-3-1762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8552,'0'0'8296,"35"-53"-6791,7 44-480,9-4-320,10-1-353,1-3-95,-3 2-321,-8 0-769,-9 2-1057,-12 4-1729,-5 2-481,-12 5-545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54 2338,'0'0'15044,"-11"-5"-14863,7 3-178,0-1 1,-1 1-1,1 0 0,-1 1 0,0-1 0,1 1 0,-1 0 1,-9-1-1,12 2-2,-1 1 1,1-1 0,-1 0 0,1 1-1,0 0 1,-1-1 0,1 1-1,0 0 1,0 0 0,-1 0 0,1 1-1,0-1 1,0 0 0,0 1-1,0-1 1,1 1 0,-1 0 0,0 0-1,1 0 1,-1 0 0,1 0-1,0 0 1,-1 0 0,1 0 0,0 0-1,-1 4 1,1-4 11,0-1 0,0 1 0,0-1 0,1 1 0,-1 0 0,1-1 0,-1 1-1,1 0 1,-1-1 0,1 1 0,0 0 0,0 0 0,0-1 0,0 1 0,0 0 0,0 0 0,0-1 0,0 1 0,1 0 0,-1-1-1,1 1 1,-1 0 0,1-1 0,0 1 0,1 2 0,0-3 23,0 0 0,-1 0 0,1 0 0,0 0 0,0 0-1,0 0 1,0-1 0,0 1 0,0 0 0,1-1 0,-1 0 0,0 0 0,0 1-1,0-1 1,0 0 0,0-1 0,3 1 0,6-2 93,0 0 0,-1 0-1,0-1 1,0 0 0,0-1 0,0 0 0,14-8 0,25-28 71,-46 38-210,-1-1 1,1 1-1,-1-1 1,0 0-1,1 0 1,-1 0-1,0 0 1,-1-1-1,1 1 1,-1-1-1,1 1 1,-1-1-1,0 1 1,0-1-1,0-5 1,-23 39-621,19-26 494,0 1 0,0 0 0,1 0 0,-1 0 0,1 0 0,0 0 0,1 0 0,-1 1 0,1-1 0,0 1 0,0-1 0,1 1 0,-1-1 0,1 1 0,0-1 0,2 11 0,-1-16-4,-1 1-1,0-1 1,1 1 0,-1 0-1,1-1 1,-1 1-1,1-1 1,-1 1 0,1-1-1,-1 0 1,1 1-1,0-1 1,-1 1 0,1-1-1,0 0 1,-1 0-1,1 1 1,0-1 0,-1 0-1,1 0 1,0 0-1,0 0 1,-1 0 0,1 0-1,0 0 1,-1 0-1,1 0 1,0 0 0,0 0-1,-1 0 1,1 0 0,0-1-1,-1 1 1,1 0-1,0-1 1,-1 1 0,1 0-1,-1-1 1,1 1-1,0-1 1,-1 1 0,1-1-1,0 0 1,23-23-4514,-9-4 1194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6822,'0'0'4490,"-6"14"-3011,-3 5-798,0 0 0,2 1 1,0 1-1,1-1 0,1 1 1,1 0-1,-1 30 0,4-45-624,1 0-1,1-1 0,-1 1 1,1 0-1,0-1 1,0 1-1,0-1 0,1 1 1,0-1-1,0 0 1,5 9-1,-5-11-42,1-1 0,-1 1 0,1 0-1,0-1 1,0 0 0,0 1 0,0-1 0,0-1 0,0 1-1,0 0 1,1-1 0,-1 1 0,1-1 0,-1 0 0,1 0-1,-1-1 1,1 1 0,7 0 0,71-3-1587,-25-2-1007,-57 4 2576,0 0 0,1 0 1,-1 0-1,0 0 1,0 0-1,1 0 1,-1 0-1,0 0 0,0 0 1,0 0-1,1 0 1,-1 0-1,0 0 1,0 1-1,0-1 1,0 0-1,1 0 0,-1 0 1,0 0-1,0 0 1,0 0-1,0 1 1,1-1-1,-1 0 0,0 0 1,0 0-1,0 0 1,0 1-1,0-1 1,0 0-1,0 0 1,1 0-1,-1 0 0,0 1 1,0-1-1,0 0 1,0 0-1,0 0 1,0 1-1,0-1 0,0 0 1,0 0-1,0 1 1,0-1-1,0 0 1,0 0-1,0 0 1,0 1-1,-1-1 0,-7 15 219,-13 11 966,3-11 6,0 0 1,-31 20-1,41-30-993,1-1 0,-1 0 0,0-1 0,0 1 0,-1-2 0,1 1 0,0-1 0,-1 0 0,0-1 0,-10 1 0,18-2-308,0 0 1,1 0-1,-1 0 1,0 0-1,0-1 0,0 1 1,0 0-1,0 0 1,0-1-1,0 1 1,0-1-1,0 1 0,1-1 1,-1 1-1,0-1 1,0 1-1,1-1 1,-1 0-1,0 0 0,1 1 1,-1-1-1,0 0 1,1 0-1,-1 0 1,1 1-1,0-1 1,-1 0-1,1 0 0,0 0 1,-1 0-1,1 0 1,0 0-1,0 0 1,0-2-1,-1-1-821,1 0 1,0 1-1,1-1 1,-1 0-1,1 0 1,-1 0-1,4-7 1,7-14-3470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11627,'0'0'6540,"-9"8"-5825,3-4-557,3-1-84,0-1 1,0 0 0,0 1-1,0-1 1,1 1-1,-1 0 1,1 0-1,-1 0 1,1 1 0,0-1-1,0 0 1,1 1-1,-1-1 1,1 1-1,0 0 1,0-1 0,0 1-1,-1 6 1,2 6 103,0 0-1,1 0 1,0 1 0,2-1 0,0 0 0,8 26 0,5-2-405,23 46 0,-16-38-687,-7-11-1190,-12-11-6944</inkml:trace>
  <inkml:trace contextRef="#ctx0" brushRef="#br0" timeOffset="1">50 266 9577,'0'0'4260,"12"1"-2760,83 13-51,-63-8-1409,1-1 0,-1-1 1,1-2-1,62-3 0,-92 1-27,0-1 1,0 1 0,0-1 0,0 0 0,0 1-1,0-1 1,-1-1 0,1 1 0,0 0-1,-1-1 1,1 1 0,-1-1 0,1 0-1,-1 0 1,0 0 0,0 0 0,0 0-1,0 0 1,0-1 0,0 1 0,-1-1-1,1 1 1,-1-1 0,0 0 0,1 1-1,-1-1 1,0 0 0,-1 0 0,1 0-1,-1 0 1,1 0 0,-1 0 0,0 0-1,0 0 1,0 0 0,0 0 0,-1 0 0,1 0-1,-1 1 1,1-1 0,-1 0 0,0 0-1,0 0 1,-1 1 0,1-1 0,-1 0-1,1 1 1,-1-1 0,0 1 0,0 0-1,-2-3 1,-4-1-7,0 1 1,0 1-1,0-1 0,-1 1 0,1 0 1,-1 1-1,0 0 0,0 1 0,0-1 1,0 2-1,-12-2 0,16 3 11,-1-1 0,1 1-1,-1 0 1,1 0 0,-1 1-1,1 0 1,-1-1 0,1 2 0,0-1-1,-1 1 1,1 0 0,0 0-1,0 0 1,0 1 0,0 0 0,1 0-1,-1 0 1,1 0 0,0 1-1,-4 4 1,4-4 79,0 0 0,1 1 0,0-1-1,0 1 1,1 0 0,-1 0 0,1 0 0,0 0-1,0 0 1,1 1 0,0-1 0,-1 1 0,2-1-1,-1 1 1,1 8 0,0-10-59,1 0-1,0 0 1,0 0-1,0-1 1,1 1-1,-1 0 1,1 0 0,0-1-1,0 1 1,0-1-1,1 1 1,-1-1 0,1 0-1,0 0 1,0 0-1,0 0 1,0-1-1,0 1 1,0-1 0,1 0-1,4 3 1,12 5-102,1-1 0,0-1 0,0-1-1,1-1 1,36 6 0,29-2-3383,-5-8-4882,-61-3 2740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6150,'0'0'3657,"9"2"-1752,6-1-1222,-1-1 1,1 0-1,-1-1 0,1 0 0,-1-1 0,16-5 0,99-30 1330,-56 15-1441,738-194 3265,-539 149-5645,1 3-3931,-254 59 1068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2491 5349,'0'0'4127,"-8"2"-3279,-28 7-1082,36-9 221,0 0 0,1 0 0,-1 0 0,0-1 0,0 1 0,0 0 0,0 0 0,0 0 0,0 0 0,0 0 1,1 0-1,-1 0 0,0-1 0,0 1 0,0 0 0,0 0 0,0 0 0,0 0 0,0-1 0,0 1 1,0 0-1,0 0 0,0 0 0,0 0 0,0 0 0,0-1 0,0 1 0,0 0 0,0 0 0,0 0 0,0 0 1,0-1-1,0 1 0,0 0 0,0 0 0,0 0 0,-1 0 0,1 0 0,0 0 0,0-1 0,0 1 0,0 0 1,0 0-1,0 0 0,0 0 0,-1 0 0,1 0 0,0 0 0,0 0 0,0 0 0,0-1 0,0 1 1,-1 0-1,1 0 0,0 0 0,0 0 0,0 0 0,0 0 0,0 0 0,-1 0 0,1 0 0,0 0 0,0 0 1,0 0-1,0 0 0,-1 0 0,9-11-126,93-97 1540,196-162 1,-267 244-1445,1437-1122-443,-940 777 2889,-119 87-2078,-407 283-330,63-44-1122,100-92 1,-158 131 647,-1 1-1,0-1 1,0 0 0,0 0 0,-1-1-1,0 1 1,0-1 0,5-14-1,-2-3-2616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34 9993,'-11'-3'11,"-12"-5"114,-1 2-1,1 1 1,-1 0-1,-37-1 1,47 6-159,1 0 0,0 1 1,0 0-1,0 1 0,0 0 1,0 1-1,0 1 1,0 0-1,1 1 0,0 0 1,-14 8-1,-7 8 0,2 2 1,0 1-1,1 1 1,2 2-1,-28 32 1,37-36 44,0 0 0,2 2 0,0 0 0,2 1 0,1 0 1,1 1-1,-11 35 0,19-46-4,1 0 0,0 1 0,2 0 1,0-1-1,1 1 0,0 0 0,1 0 0,1 0 1,1 0-1,1 0 0,0 0 0,1-1 0,0 0 1,2 0-1,0 0 0,1 0 0,0-1 0,1 0 1,1 0-1,0-1 0,1-1 0,13 15 0,28 25 38,107 88-1,3 1 294,-133-114-296,1-1 0,1-1 0,44 29 0,-60-47-19,0 0 0,0-1 1,1-1-1,-1 0 1,2 0-1,-1-2 1,1 0-1,-1-1 1,1 0-1,0-2 0,17 1 1,-20-2 59,0-1 1,1 0 0,-1-1-1,0-1 1,0 0-1,-1-1 1,1 0-1,-1-1 1,0 0-1,0-1 1,19-12 0,-15 6 9,0 0-1,-1-2 1,0 0 0,-1 0 0,-1-1 0,0-1 0,11-18 0,-2-3 47,-1-2 1,-2 0-1,-2-2 0,-2 0 0,-1 0 1,12-64-1,-16 52-73,-2 0-1,-3-1 1,-2 0 0,-2 0-1,-10-80 1,6 114-96,0 1 0,-1 0 0,-1 0 0,-1 0 0,-1 1 0,-1 0 0,0 0 0,-1 1 0,-1 0 0,0 1-1,-1 0 1,-1 0 0,-1 1 0,0 1 0,-1 0 0,0 1 0,-1 0 0,-1 2 0,0-1 0,-1 2 0,1 0 0,-2 1 0,0 1 0,0 0 0,0 2-1,-31-8 1,4 8-1417,0 1-1,-73 2 0,57 3-1526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1049 148 6854,'-12'-12'-165,"-4"-3"263,-1 1 1,0 1-1,-1 0 1,0 1-1,-1 1 0,-36-14 1,33 17 75,0 1-1,-1 2 1,0 0 0,0 2 0,0 0 0,0 1 0,-40 3 0,44 1-140,1 1 1,-1 1 0,1 0-1,0 1 1,1 1 0,-1 1-1,1 0 1,0 1 0,1 1-1,-17 13 1,-6 6-69,3 2 0,0 2 0,2 1 0,1 1 0,2 2 0,2 1 1,1 2-1,-40 74 0,50-79 14,2 1 1,1 0-1,1 1 1,3 1-1,1 0 1,1 1-1,2-1 1,2 2-1,2-1 1,1 0-1,4 51 1,0-73-22,0 0 0,2 0 0,0 0 0,0 0-1,2 0 1,0-1 0,0 0 0,2 0 0,0-1 0,0 0 0,13 16 0,-7-14 29,0-1 1,1 0-1,1-1 1,0 0-1,1-2 1,0 0-1,1 0 0,19 8 1,-1-4 145,0-2 1,1-1-1,1-2 1,0-2-1,0-1 0,1-2 1,0-2-1,0-1 1,44-3-1,-50-3-17,-1-1 0,0-2 0,-1-1 0,0-2 0,0-1 0,0-1 0,-1-1 0,-1-2 0,0-1 0,-1-2 0,-1 0 0,-1-2 0,0-1 0,31-31 0,-27 22-67,-1-2 0,-1-1 0,-2-2 1,-1 0-1,-2-2 0,-1 0 0,-2-2 0,-1 0 0,-3-1 0,19-63 0,-29 81-40,-1-1-1,-2 0 1,0 0-1,-1 0 1,-1-1-1,-2 1 1,0 0-1,-6-36 1,4 46-59,0 0 1,0 1-1,-1-1 0,-1 1 1,0 0-1,0 0 0,-1 1 1,-1 0-1,0 0 1,0 0-1,-1 1 0,0 0 1,0 0-1,-1 1 0,0 0 1,-1 1-1,-14-9 0,5 6-171,-1 1-1,0 0 0,-1 2 1,1 1-1,-1 0 0,-1 1 1,1 2-1,-27-2 0,-13 2-910,-102 9-1,99 1 847,0 4 0,1 2 0,1 3 0,-81 33 0,95-29-815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1166 270 5862,'1'-12'218,"-1"-2"-132,1-7 311,-1 0 1,0 0 0,-2 1-1,-5-27 1,6 41-342,-1 1-1,1-1 1,-1 1-1,0 0 1,0-1 0,-1 1-1,0 0 1,0 0-1,0 0 1,0 1 0,-1-1-1,1 1 1,-1 0 0,0 0-1,-1 0 1,1 0-1,-1 1 1,1 0 0,-1 0-1,0 0 1,0 0-1,-10-2 1,0 1-69,0 1 0,-1 1 0,0 1 0,1 0 0,-1 1-1,0 1 1,1 0 0,-1 1 0,0 1 0,1 0 0,0 1 0,0 1 0,-20 8 0,-23 13-124,-105 65 1,140-77 138,-37 22 27,1 3 0,2 2-1,1 3 1,3 2 0,-62 68 0,94-89 37,1 0-1,1 2 1,1 0 0,2 0 0,1 2 0,0 0 0,3 1-1,0 0 1,2 1 0,1 0 0,2 1 0,1-1 0,-4 58 0,10-71-36,0 0 1,1 0-1,1 0 1,1 0-1,0-1 0,1 1 1,1-1-1,1 0 1,1-1-1,0 1 1,1-1-1,10 16 1,-5-13 14,1-1 0,1 0 0,1 0 0,0-2 1,2 0-1,-1-1 0,2-1 0,29 18 0,-12-12-18,2-2-1,0-1 1,1-2-1,0-2 1,1-1-1,1-2 1,0-2-1,0-1 1,83 1-1,-100-8 62,0-2 0,0 0 0,0-1-1,0-2 1,-1 0 0,1-1 0,-1-2 0,-1 0 0,0-2-1,0 0 1,-1-1 0,0-1 0,-1-1 0,0-1-1,-1-1 1,-1-1 0,0 0 0,-1-1 0,18-24 0,-9 5 312,-1-1 0,-2-1 0,-2 0 0,-1-2 0,-3-1 0,17-53 0,-15 30-94,-4-1 0,-2-1 1,6-98-1,-17 140-331,-2 0 0,0 0-1,-2 0 1,0 0 0,-2 1 0,0-1 0,-10-28 0,10 42-142,0 0 0,0 0 0,-1 0 0,0 0 0,-1 1 0,0 0-1,-1 0 1,0 1 0,0 0 0,-1 0 0,1 0 0,-2 1 0,1 1 0,-1-1 0,0 1 0,-1 1-1,-19-9 1,4 6-632,0 1-1,-1 2 1,0 0 0,-1 2-1,1 1 1,0 1-1,-53 5 1,-17 4-3285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4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88 232 512,'-7'-1'471,"-1"-1"-1,1 0 1,0-1-1,-15-6 1,-7-3 1869,29 12-2317,1 1 1,-1-1 0,1 0-1,-1 1 1,1-1-1,-1 1 1,1-1-1,-1 1 1,0-1-1,1 1 1,-1-1-1,0 1 1,1-1-1,-1 1 1,0 0-1,1-1 1,-1 1-1,0-1 1,0 1-1,0 0 1,0-1-1,0 1 1,0 0 0,0-1-1,0 1 1,0 0-1,0-1 1,0 1-1,0 0 1,0-1-1,0 1 1,-1-1-1,1 1 1,0 0-1,0-1 1,-1 1-1,1-1 1,0 1-1,-1-1 1,1 1-1,-1-1 1,1 1 0,-1-1-1,1 1 1,-1-1-1,1 0 1,-1 1-1,1-1 1,-1 0-1,0 1 1,1-1-1,-1 0 1,1 0-1,-1 1 1,0-1-1,1 0 1,-1 0-1,0 0 1,37 3 352,0-2 0,0-1 0,49-7 0,37 0-86,186 31-161,-68-1-34,270-14-237,-126-4 722,2302 15-21,-1890-21-392,1149-45 94,-1259 16-221,465-16 6,-308 11 366,-11-73-280,-738 93 225,-34 7-1292,-20 0-2549,-26 4-1326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1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4388,'0'0'2461,"8"0"-1911,280 7 1726,211-4-1541,517-18-510,-176 10-119,-412-13-102,1553-38 45,-1659 56-37,2649 32 248,-2661-24-160,-1-14 0,371-53-1,-629 51-88,208-38 107,-296 65-550,-14 6-3743,32-18 299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1730,'0'0'5423,"7"-6"-4782,20-19 42,-24 22-523,1 1-1,0-1 1,0 0 0,0 1-1,0 0 1,1 0-1,-1 1 1,0-1 0,1 1-1,0 0 1,-1 0-1,9-1 1,56 4-482,-33 0 443,27-2-124,127 17 1,-109-8 2,0-3 0,119-8 0,-67 0 0,204 10 7,-138 0 8,267-23 0,310-59-4,-396 30 4,67-5 13,-198 37-26,283 23 1,57 2 265,-165-8-114,315 6-141,-260-7 80,-73 14 91,-29 0-154,488 65-5,-708-62-18,1059 65-2,-690-98 6,0 0 0,-392 12-12,1449-29-9,-777-38 10,-485 37 5,48-12 1,-368 42-2,0 0 1,0 0 0,0 0 0,0 0 0,0 0 0,0 0-1,0 0 1,0 0 0,0-1 0,-1 1 0,1 0 0,0-1-1,0 1 1,0 0 0,0-1 0,0 1 0,0-1 0,-1 1-1,1-1 1,0 0 0,0 1 0,-1-1 0,1 0 0,-1 1-1,1-1 1,0 0 0,-1 0 0,1 0 0,-1 1 0,0-1-1,1 0 1,-1 0 0,0 0 0,1 0 0,-1 0 0,0 0-1,0 0 1,0 0 0,0 0 0,0 0 0,0-2-1,-1 3-44,0 0-1,0-1 0,0 1 0,0 0 0,-1 0 0,1 0 1,0 0-1,0-1 0,0 2 0,0-1 0,0 0 0,0 0 0,0 0 1,-1 0-1,1 1 0,0-1 0,0 0 0,0 1 0,0-1 0,0 1 1,0-1-1,-1 2 0,-16 16-4235,9-13 320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3812,'0'0'2477,"13"2"-1842,44 8-55,1-3-1,73 0 1,130-14-333,95-23-51,86-4 862,1424 25-43,-786 50-964,95 3-33,-692-37-17,1057 47-141,-1398-48-2860,-83-8-1618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64 1089,'0'0'7250,"-2"-7"-7581,-14-32 69,13 38 513,1 1 0,-1 0-1,1-1 1,-1 1 0,0 0 0,1 1 0,-1-1 0,0 0-1,1 1 1,-1-1 0,1 1 0,-1 0 0,1 0 0,-1 0-1,-2 2 1,-8 1 1240,11 1-1394,-1 0-1,1 0 1,0 1 0,0-1-1,0 1 1,1 0 0,0-1-1,0 9 1,-6 84 294,11 165 1,-2-212-278,6-16-201,-1-32-81,1-21 220,4-41 208,-2-1-1,2-92 1,-4 43 573,-3 92-902,1 27-399,2 30-137,-6 5 450,-4 56 0,-1-19 251,7-83-487,4-10 350,7-16 212,-1-17 518,-2 0 0,-2-1 1,7-72-1,-12 74 456,-5 42-1153,1 0-1,-1 0 1,1 0 0,-1 0 0,1 0-1,-1 0 1,1 0 0,0 0-1,0 0 1,-1 0 0,1 1-1,0-1 1,0 0 0,0 0 0,0 1-1,0-1 1,0 1 0,0-1-1,0 0 1,0 1 0,0 0 0,0-1-1,0 1 1,0 0 0,2-1-1,38-4-366,-15 1 32,22-14-63,10-2-315,-57 41-143,-2 5 1152,-2 0 1,-2 0 0,-13 49 0,9-43 105,-9 60 0,16-76-415,0 0 0,1 0 0,1 0 0,1 0 0,0 1 0,1-1 0,1-1 0,0 1 0,1 0 0,1-1 0,0 0 0,12 22 1,-17-36-201,1 0 1,-1 0 0,1 0 0,-1 0 0,1 0 0,-1 0-1,1 0 1,0 0 0,-1 0 0,1 0 0,0 0 0,0-1-1,0 1 1,0 0 0,0-1 0,0 1 0,0-1-1,0 1 1,0-1 0,0 1 0,0-1 0,0 0 0,0 1-1,0-1 1,0 0 0,0 0 0,0 0 0,0 0 0,1 0-1,-1 0 1,0 0 0,1 0 0,7-8-5519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4068,'2'-12'2066,"0"-6"-1170,-2 3 149,1 1 0,1 0 0,1 0 0,0 0 0,0 0 1,1 1-1,8-18 0,-8 33 185,-1 14-985,-1 16-50,-15 725 1669,16-810-1303,14-78 1,-7 67-276,5-65 166,-7 48-320,31-128-1,-34 197-222,-1 18-251,-1 20 28,-4 19 264,-1-29 37,2 0 1,-1 0 0,2 0 0,0 0 0,1 0-1,1 0 1,0 0 0,6 17 0,-8-32 9,-1 0 1,1 1-1,0-1 1,0 1-1,0-1 1,0 0-1,0 0 1,0 0 0,0 0-1,0 0 1,0 0-1,0 0 1,1 0-1,-1 0 1,0 0-1,1 0 1,-1-1-1,1 1 1,-1-1-1,1 1 1,-1-1 0,1 1-1,-1-1 1,1 0-1,-1 0 1,1 0-1,0 0 1,-1 0-1,1 0 1,-1 0-1,1-1 1,-1 1-1,1 0 1,-1-1-1,1 1 1,-1-1 0,1 0-1,-1 0 1,0 1-1,1-1 1,-1 0-1,0 0 1,0 0-1,2-2 1,6-4 21,0 0 0,0-1 0,-1 0 0,12-15 0,6-10 158,-2-1-1,-1-2 1,-2 0 0,-2-1 0,-1-1 0,-2-1 0,15-52-1,-48 165-203,3 1-1,4 1 0,3 0 0,3 107 1,5-168 29,2 0 0,-1 1 0,2-1-1,0 0 1,1 0 0,0-1 0,1 1 0,1-1 0,12 19 0,9 21-1420,-25-46 398,0-1 1,0 1-1,-1-1 0,0 1 1,2 14-1,-3 5-3961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5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3 229 3908,'0'0'929,"0"-10"459,0 7-1060,-3-41 1043,3 41-1099,0 0 0,0 0 0,0 0 0,0 1 1,1-1-1,-1 0 0,1 0 0,0 1 0,0-1 0,-1 0 0,2 1 1,-1-1-1,0 1 0,3-4 0,-4 6-228,0 0-1,0 0 1,0 0 0,0 0 0,1 0-1,-1 0 1,0 0 0,0 0-1,0-1 1,0 1 0,1 0-1,-1 0 1,0 0 0,0 0-1,0 0 1,1 0 0,-1 0 0,0 1-1,0-1 1,0 0 0,1 0-1,-1 0 1,0 0 0,0 0-1,0 0 1,0 0 0,1 0-1,-1 0 1,0 0 0,0 1 0,0-1-1,0 0 1,0 0 0,0 0-1,1 0 1,-1 0 0,0 1-1,0-1 1,0 0 0,0 0-1,0 0 1,0 0 0,0 1 0,0-1-1,0 0 1,0 0 0,0 0-1,0 1 1,5 16 628,-2 23-387,-2-37-116,-9 367 1355,-2-109-1729,10-273 188,2 1 0,0-1 0,0 1 0,7-21 0,4-15 11,10-84 362,-7-1 0,1-209 0,-23 422-418,4-63 67,0 0 0,0 1 0,2-1 0,1 1 0,0-1 0,7 34 0,-8-50-7,0 0 0,1-1 0,-1 1 0,0-1 1,1 1-1,-1-1 0,1 1 0,0-1 0,-1 1 0,1-1 0,0 0 1,0 1-1,0-1 0,0 0 0,0 1 0,0-1 0,0 0 0,0 0 1,1 0-1,-1 0 0,0 0 0,1 0 0,-1-1 0,0 1 0,1 0 1,-1-1-1,1 1 0,-1-1 0,1 1 0,0-1 0,-1 0 0,1 0 1,-1 0-1,1 0 0,0 0 0,-1 0 0,1 0 0,-1 0 0,1-1 1,-1 1-1,1 0 0,0-1 0,-1 0 0,0 1 0,1-1 0,2-1 1,3-3 43,0 0 0,-1 0 0,0 0 1,0 0-1,0-1 0,0 0 1,8-13-1,17-29 320,-1-2 0,-3-1 0,-2 0 0,19-59 0,-45 116-421,0 0 1,0 0-1,1 0 1,0 1-1,0-1 1,1 9-1,1 13 95,-5 38-2,0-37 199,2-1-1,1 1 1,1-1 0,1 1 0,12 52 0,-4-43-115,-2 1 0,-2-1 0,2 48 0,-5 118-1340,-4-122-2331,1-96-1914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7591,'0'0'1906,"9"9"-2216,78 96 816,85 133 0,37 48 25,-88-148 149,226 201 1,171 88 1016,-136-117-1119,-297-238-674,217 184-916,-106-81-3673,-145-129 564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6790,'0'0'3534,"11"0"-2818,352 12 1440,-318-7-2389,60-3-1,-42-10-5454,-45 4 377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19 513 3043,'0'0'4981,"-4"8"-4389,-11 24-170,16-32-386,-1 0 0,0 0 1,0-1-1,0 1 0,0 0 0,1 0 1,-1 0-1,0 0 0,0 0 1,0 0-1,0 0 0,1 0 0,-1 0 1,0 0-1,0 0 0,0 0 0,1 0 1,-1 0-1,0 0 0,0 0 0,0 0 1,0 0-1,1 0 0,-1 1 1,0-1-1,0 0 0,0 0 0,0 0 1,1 0-1,-1 0 0,0 0 0,0 0 1,0 1-1,0-1 0,0 0 0,0 0 1,0 0-1,1 0 0,-1 1 1,0-1-1,0 0 0,0 0 0,0 0 1,0 0-1,0 1 0,0-1 0,0 0 1,0 0-1,0 0 0,0 1 0,0-1 1,0 0-1,0 0 0,0 0 1,0 0-1,0 1 0,0-1 0,0 0 1,12-7 786,99-127 2408,34-82-2485,-114 163-618,43-94 0,-86 204 550,-2 7-579,3 1 1,2 0-1,4 0 0,3 90 0,2-155-255,0 0 0,1 1 0,-1-1 0,0 0 0,0 0-1,1 0 1,-1 0 0,0 0 0,1 0 0,-1 0 0,0 0-1,1 0 1,-1 0 0,0 0 0,1 0 0,-1 0-1,0 0 1,0 0 0,1 0 0,-1 0 0,0-1 0,1 1-1,-1 0 1,0 0 0,0 0 0,1 0 0,-1-1-1,0 1 1,0 0 0,0 0 0,1-1 0,-1 1 0,0 0-1,0 0 1,0-1 0,0 1 0,1 0 0,-1 0-1,0-1 1,0 1 0,0 0 0,0-1 0,1-10-4195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1 448,'0'0'1105,"-10"0"81,7 0-1133,-9 0 564,0 0 0,0 1 1,0 0-1,-16 4 0,25-4-444,0-1 0,1 1 0,-1-1 0,1 1 0,-1 0 0,1 0 0,-1 1 0,1-1 0,0 0 0,-1 1 0,1-1 1,0 1-1,0 0 0,0 0 0,0-1 0,1 1 0,-1 1 0,0-1 0,1 0 0,-1 0 0,1 1 0,0-1 0,0 0 0,0 1 0,0-1 0,0 1 0,1 0 0,-1-1 1,1 1-1,-1 3 0,2-6-116,-1 1 0,0 0 0,1 0 0,-1-1 0,1 1 0,0 0 0,-1-1 0,1 1 0,-1-1 0,1 1 0,0-1 1,0 1-1,-1-1 0,1 1 0,0-1 0,0 0 0,-1 1 0,1-1 0,0 0 0,0 0 0,0 0 0,0 0 0,-1 1 0,1-1 1,2 0-1,30 2 485,-26-2-332,764 17 2294,-618-29-2557,-169 30-486,13-16-59,0 0 1,0-1-1,0 0 1,0 0 0,0 0-1,0 0 1,-1 0 0,1 0-1,-5-1 1,-3 0-3631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2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4356,'0'0'5990,"5"2"-5926,10 2 300,0 0 0,0-2 0,0 1 1,0-2-1,29-1 0,-23 0-95,0 1 0,0 0 0,30 8 1,-33-6-171,0-1 0,-1 0-1,1-1 1,0-1 0,0-1 0,-1-1 0,1 0 0,31-8 0,14-2 30,-14 8 50,-1 2-1,83 7 1,-8 0-133,-72-1-66,-43-2 28,-1-1 1,1 0 0,-1-1-1,1 1 1,-1-2-1,1 1 1,0-1-1,-1 0 1,1 0-1,-1-1 1,0 0-1,9-4 1,-1 0-26,1 0-1,1 0 1,-1 2 0,1 0 0,0 1 0,0 1-1,0 0 1,27 2 0,-39 0 206,-1 1 1,1-1-1,-1 1 0,0 1 1,1-1-1,-1 1 0,4 1 1,-3-1-115,-1 0 0,0 0-1,1-1 1,-1 1 0,1-1 0,-1-1 0,6 2 0,-3-2 429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5669,'0'0'4074,"4"8"-3279,-3-5-743,0 0 2,0-1 1,0 1-1,0-1 0,0 0 1,0 1-1,0-1 1,1 0-1,-1 0 0,1 0 1,-1 0-1,1 0 0,0 0 1,0-1-1,0 1 0,0-1 1,0 1-1,0-1 0,0 0 1,1 1-1,-1-1 0,0 0 1,1-1-1,-1 1 0,1 0 1,-1-1-1,1 1 0,-1-1 1,5 0-1,26 1 392,25-1-121,1 3 0,0 2 0,58 13 0,-81-13-229,1-1 0,-1-2 1,1-2-1,0-1 0,-1-2 1,58-11-1,86-6 63,-169 19 15,0 0 1,-1-1 0,1 0 0,-1 0 0,1-2 0,18-7 0,6-3 373,-5 12-433,-29 2-167,0 0-1,-1 0 1,1 0 0,-1 0 0,1 0 0,-1 0 0,1 1-1,-1-1 1,1 0 0,-1 0 0,1 0 0,-1 1-1,0-1 1,1 0 0,-1 0 0,1 1 0,-1-1 0,1 0-1,-1 1 1,0-1 0,1 1 0,-1-1 0,0 1-1,0-1 1,1 0 0,-1 1 0,0-1 0,0 1 0,1-1-1,-1 1 1,0-1 0,0 1 0,0-1 0,0 1-1,0 0 1,0-1 0,0 1 0,0-1 0,0 1 0,0-1-1,0 1 1,0-1 0,0 1 0,-1-1 0,1 1-1,0-1 1,0 1 0,0-1 0,-1 1 0,1 0 0,-4-1-2596,-9 0-1404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61 2434,'0'0'5344,"9"-7"-5050,-4 2-89,38-29-162,-40 32 286,1 0 0,-1 1 1,0-1-1,1 1 0,-1 0 0,0 0 0,1 0 0,-1 1 0,7-1 0,-1-1 6921,-35 2-5681,-9 11-1250,1 1 0,1 1 1,0 2-1,-32 20 0,63-34-308,1 0 0,-1-1 0,0 1 0,1 0 0,-1 0 0,0 0 0,1 0 0,0 1 0,-1-1 0,1 0 0,0 0 0,-1 1 1,1-1-1,0 1 0,0-1 0,0 1 0,0 0 0,1-1 0,-1 1 0,0 0 0,1 0 0,-2 3 0,3-4-5,0 0 0,0 1 0,0-1 1,0 0-1,0 0 0,0 0 0,0 0 0,0 0 1,0 0-1,1 0 0,-1 0 0,0 0 0,1-1 0,-1 1 1,0 0-1,1-1 0,-1 1 0,1-1 0,-1 0 1,1 1-1,-1-1 0,1 0 0,-1 0 0,1 0 1,-1 0-1,1 0 0,2-1 0,13 1 10,0 1 0,0 1 0,0 0 0,0 1 0,23 8 0,-34-9-12,-1 1-1,0-1 0,0 1 0,1 1 0,-2-1 1,1 1-1,0-1 0,-1 1 0,0 1 0,0-1 1,0 0-1,0 1 0,-1 0 0,1 0 0,-1 0 1,-1 0-1,1 1 0,-1-1 0,3 10 0,-4-13 20,-1-1-1,0 1 1,0-1-1,0 0 1,1 1-1,-1-1 1,-1 1-1,1-1 1,0 0-1,0 1 1,0-1-1,-1 1 1,1-1-1,-1 0 1,1 1-1,-1-1 1,0 0-1,1 0 1,-1 1-1,0-1 1,0 0-1,-1 1 1,-32 24 1125,19-19-561,0 0 0,-31 8 1,32-11-486,0 0 1,0-1-1,0-1 1,0-1 0,-1 0-1,1-1 1,-1 0 0,-14-3-1,29 3-109,0 0-1,0 0 1,-1 0 0,1 0-1,0 0 1,0 0 0,-1 0-1,1 0 1,0 0-1,0 0 1,-1 0 0,1 0-1,0 0 1,0 0 0,0 0-1,-1 0 1,1 0-1,0 0 1,0-1 0,0 1-1,-1 0 1,1 0 0,0 0-1,0 0 1,0-1-1,0 1 1,-1 0 0,1 0-1,0 0 1,0-1 0,0 1-1,0 0 1,0 0-1,0-1 1,0 1 0,0 0-1,0 0 1,0 0-1,0-1 1,0 1 0,0 0-1,0 0 1,0-1 0,0 1-1,0 0 1,0 0-1,0-1 1,0 1 0,0 0-1,0 0 1,0 0 0,0-1-1,0 1 1,1 0-1,12-7-3024,7 7-1048,-6 0-3146,-5 0 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4740,'0'0'486,"9"11"-256,-6-8-248,2 4 158,0 0-1,1 0 1,0 0-1,1-1 1,-1 0-1,1 0 1,0 0-1,1-1 1,0 0-1,-1 0 1,1-1-1,1 0 0,-1-1 1,1 0-1,-1 0 1,1-1-1,10 2 1,200 0 4617,114-26-2392,-131 6-1746,279-38 58,155-5-89,-3 70-461,57 0-41,-532-14-5,191 0 240,-239 7-236,128 21-1,-168-14-60,116 2 0,-186-12-16,1-1-1,0 0 0,0 0 1,-1 1-1,1-1 0,0 0 0,0 0 1,0 0-1,0 0 0,-1 0 0,1 0 1,0 0-1,0-1 0,-1 1 0,1 0 1,0 0-1,0-1 0,0 1 0,-1 0 1,1-1-1,0 1 0,-1-1 0,1 1 1,0-1-1,-1 1 0,1-1 0,-1 1 1,1-1-1,-1 1 0,1-1 0,-1 0 1,1 0-1,-1 1 0,0-1 0,1 0 1,-1 1-1,0-1 0,1-1 0,-4 3-310,1-1 0,0 1 0,-1-1 0,1 1 0,0 0 0,0 0 0,0 0 0,0 0 0,0 0 0,0 1 0,0-1 0,-3 3 0,-16 12-3920,-3 1-2482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9641,'0'0'6636,"-10"8"-5932,2-1-614,0 0 0,1 0 0,0 1 0,0 0-1,1 1 1,0-1 0,0 1 0,1 0-1,1 1 1,-8 18 0,12-27-87,-5 11 59,1-1 0,1 1 0,0 0 0,0 0 1,2 0-1,-2 23 0,3-34-64,1 0 0,-1 0 1,1 0-1,-1 0 0,1 1 0,0-1 1,-1 0-1,1 0 0,0 0 1,0-1-1,-1 1 0,1 0 0,0 0 1,0 0-1,0-1 0,0 1 0,0 0 1,0-1-1,1 1 0,-1-1 1,0 1-1,0-1 0,0 1 0,0-1 1,1 0-1,-1 0 0,0 0 0,0 0 1,0 0-1,2 0 0,49 0 19,-37 0-23,-9 0-29,1 0 0,-1 0 0,1 0 0,-1 1 0,1 0 0,-1 1-1,0 0 1,1 0 0,-1 0 0,0 0 0,-1 1 0,1 0 0,0 0 0,-1 1 0,1 0 0,-1 0 0,6 5 0,-7-3 10,0 0 1,1 0 0,-2 0-1,1 0 1,-1 1 0,0 0 0,-1-1-1,1 1 1,-1 0 0,0 0 0,-1 0-1,0 0 1,0 1 0,-1-1 0,0 10-1,-1-8 166,0 0 0,-1 1 0,0-1 0,-1 0 0,0 0 0,0-1 0,-1 1 0,0-1 0,0 1 0,-1-1 0,-1-1 0,1 1 0,-1-1 0,0 0 0,-1 0 0,1 0 0,-1-1 0,-9 6 0,6-4-102,0 0 1,-1-1-1,0 0 1,-1-1-1,1 0 1,-1-1 0,0 0-1,-1-1 1,1-1-1,-1 0 1,0 0-1,-21 1 1,31-4-330,-1 0 1,1 0 0,0-1 0,-1 1-1,1-1 1,0 0 0,0 0-1,0 0 1,0 0 0,0-1 0,0 1-1,-5-3 1,4 0-591,1 1 0,-1 0 0,1-1 1,-1 0-1,1 0 0,0 0 0,-4-7 0,-12-27-8857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10570,'0'0'4805,"41"-62"-2403,-17 48-1121,5 2-993,4 4-192,4 4-64,1 2-224,3 2-1281,-7 0-1026,1 2-607,-9 2-1379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1473,'0'-10'-160,"0"1"32,14-3 256,5-2 128,3-3 289,3-4-257,-1 1-352,4 0-1025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48 8680,'0'0'2104,"3"-9"485,10-27 42,-10 33-225,0 10-1884,-1 11-375,-4 16-42,-2-1 0,-1 0 0,-2 0 0,-12 37 0,-13 59 11,32-128-128,0 1-1,0-1 1,0 0 0,0 0 0,0 1-1,0-1 1,0 0 0,0 0-1,1 0 1,-1 1 0,0-1 0,1 0-1,-1 0 1,1 0 0,-1 0 0,1 0-1,-1 0 1,1 1 0,0-1-1,0-1 1,0 1 0,-1 0 0,1 0-1,0 0 1,2 1 0,31 13-587,-1 0 262,-27-10 322,-1 0-1,1 1 1,-1-1-1,0 1 1,0 1-1,-1-1 1,0 0-1,0 1 1,0 0-1,-1 0 1,0 0-1,-1 0 1,1 1-1,-1-1 1,-1 1-1,1-1 0,-2 1 1,1 0-1,-1-1 1,0 1-1,0 0 1,-1-1-1,0 1 1,0 0-1,-1-1 1,0 1-1,0-1 1,-1 0-1,0 0 1,0 0-1,-1 0 0,-8 12 1,3-8 258,0-1 0,-1-1 0,0 1 0,0-2 0,-1 1 1,-17 8-1,24-14-342,0-1 0,-1 0 1,1 0-1,-1-1 1,1 1-1,-1-1 0,1 0 1,-1 0-1,-8 0 0,10-1-131,1-1-1,-1 1 1,1 0-1,-1-1 0,1 0 1,-1 1-1,1-1 0,-1 0 1,1 0-1,0 0 1,0-1-1,-1 1 0,1-1 1,0 1-1,0-1 0,0 0 1,1 1-1,-1-1 1,-2-3-1,-17-31-4712,2-11-2889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10730,'0'0'2402,"55"-62"481,-22 32-128,7 4-1442,0 1-672,6 5-481,-5 6-128,-3 6-385,-3 8-832,-4 0-1761,-7 0-2692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11883,'0'0'2007,"4"11"-736,4 18-1018,-3 0 0,0 1 0,-2-1 0,-1 1 0,-2 34 0,-1-25-227,3 0 1,1-1-1,10 52 0,-12-85-22,1 0 0,-1 0 0,1 0 0,0 0 0,1 0 0,-1 0 0,1-1 0,0 1 0,0-1 0,0 0 0,5 5 0,-6-8 17,0 1 1,0-1-1,0 1 1,1-1 0,-1 0-1,0 1 1,1-1-1,-1-1 1,0 1-1,1 0 1,-1-1 0,1 1-1,-1-1 1,1 1-1,0-1 1,-1 0-1,1 0 1,-1-1 0,1 1-1,-1 0 1,1-1-1,-1 1 1,1-1-1,-1 0 1,5-2-1,10-7 305,0 0-1,-1-1 0,0-1 0,-1-1 0,0 0 0,-1-1 1,23-29-1,-2 4-33,291-320 240,-114 114-4801,-148 169-2255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4673 4869,'0'0'608,"10"0"-79,18 0 250,-1-1 0,0-1 1,1-2-1,46-12 1,-6-9-206,-1-3 0,-2-4 0,80-49 1,-41 11-541,101-88 0,318-312 19,396-517-1510,-391 301 528,-398 516 921,7 6-1,227-211 1,-233 260 16,4 5-1,6 6 1,218-122-1,-158 120 20,4 9-1,5 10 1,354-100 0,-78 70 26,627-70 1,-584 142 274,539 23 0,-925 29-174,-1 6 0,0 6 0,-2 6 0,0 7 0,-2 5 1,247 104-1,-340-121-107,0 1 0,-2 3 0,-1 1-1,-1 3 1,-1 1 0,-1 1 0,-2 3 0,-1 1 0,58 72 0,105 119 138,-74-88-135,-104-113-9,-2 1-1,-1 0 0,-1 2 1,-2 0-1,0 1 1,-2 0-1,16 48 0,-18-34 17,-1-1-1,-3 1 1,-1 1-1,-2 0 1,-1 43-1,-3 16-56,15 455 582,-8-102-517,-8-133 25,2-300-24,2 0-1,0 0 1,1 0 0,1-1-1,2 1 1,0-1 0,1-1-1,0 0 1,2 0 0,1 0 0,0-1-1,1-1 1,1 0 0,1-1-1,1 0 1,0-1 0,24 19-1,-12-13 22,2-2-1,0 0 0,2-2 0,0-1 0,0-1 0,2-2 0,0-2 0,0 0 1,1-3-1,39 7 0,37-3 84,-79-11-168,0 1 1,-1 1 0,0 2 0,0 1 0,39 14 0,-66-19-110,0-1 0,0 1 1,-1-1-1,1 1 0,0 0 0,-1 0 0,1 0 1,-1 0-1,0 0 0,1 1 0,2 4 1,-4-6-174,0 1-1,-1-1 1,1 1 0,-1-1 0,1 1 0,-1-1 0,1 1 0,-1-1 0,0 1 0,0 0-1,0-1 1,0 1 0,0 0 0,0-1 0,0 1 0,-1 2 0,-4 5-3996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 6278,'3'-3'4681,"9"8"-2270,23 16-1434,-9-5-446,88 32 126,-113-47-657,1 1 1,-1-1 0,0 1 0,0 0-1,0-1 1,-1 1 0,1 0-1,0 0 1,-1 0 0,1 0 0,-1-1-1,1 1 1,-1 0 0,0 0 0,0 0-1,0 0 1,0 0 0,0 0-1,0 0 1,-1 2 0,-8 42 427,-1-25-246,-1-1 0,0 1 1,-2-2-1,0 0 0,-1 0 0,-1-1 1,-24 21-1,-10 15-76,39-43-186,-84 109-965,83-103-1344,1 1 1,-16 36-1,22-41-3819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78 235 3235,'0'0'1164,"-8"5"-27,6-3-970,-36 24 1335,36-24-1144,-1 0-1,1 0 0,0 0 1,-1 0-1,1 0 1,0 0-1,1 1 1,-1-1-1,0 1 1,1-1-1,-1 1 0,1-1 1,0 1-1,0 0 1,-1 3-1,2-5-289,0-1 0,0 0 0,1 0 0,-1 1 0,0-1 0,0 0 0,1 0 0,-1 1 0,0-1-1,1 0 1,-1 0 0,0 0 0,0 0 0,1 0 0,-1 1 0,0-1 0,1 0 0,-1 0 0,0 0 0,1 0 0,-1 0 0,1 0-1,-1 0 1,0 0 0,1 0 0,-1 0 0,0 0 0,1 0 0,-1 0 0,0-1 0,1 1 0,-1 0 0,0 0 0,1 0 0,-1 0-1,0 0 1,0-1 0,1 1 0,16-8 844,21-22-436,-2-1 1,-1-2-1,48-57 1,-62 66-403,4-7-23,-20 23-38,1 1 0,0-1 0,0 1 0,1 0 0,0 1 0,0-1 0,12-6 0,-18 38-306,-4 0 380,0-1 0,-3 0 0,0 0 0,-16 42 1,-8 28 244,23-71-232,2 1-1,0 0 0,1 0 0,2 0 0,0 0 0,4 44 0,-2-68-198,0 1-1,0-1 0,0 1 0,0 0 0,0-1 0,1 1 0,-1-1 0,0 1 0,0 0 1,1-1-1,-1 1 0,0-1 0,1 1 0,-1-1 0,1 1 0,-1-1 0,1 0 0,-1 1 1,1-1-1,-1 1 0,1-1 0,-1 0 0,1 0 0,-1 1 0,1-1 0,0 0 0,-1 0 1,1 0-1,-1 1 0,1-1 0,0 0 0,-1 0 0,1 0 0,0 0 0,-1 0 0,1 0 1,0 0-1,-1-1 0,1 1 0,-1 0 0,1 0 0,0 0 0,-1-1 0,2 1 0,11-12-5489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6951,'0'0'1121,"9"-11"10,4-4-738,1 2 1,0-1-1,1 2 0,31-22 0,-35 27-216,-1 1 1,1 0-1,0 0 1,1 1 0,-1 1-1,1 0 1,0 1-1,0 0 1,1 0-1,17 0 1,-29 2-177,-1 1 1,1 0 0,-1 0-1,1 0 1,-1 0 0,1 0-1,-1 0 1,1 0 0,0 1-1,-1-1 1,1 0 0,-1 0-1,1 0 1,-1 0 0,1 1-1,-1-1 1,1 0-1,-1 1 1,1-1 0,-1 0-1,0 1 1,1-1 0,-1 0-1,1 1 1,-1-1 0,0 1-1,1-1 1,-1 1 0,0-1-1,0 1 1,1-1 0,-1 1-1,0 0 1,-5 20 447,-24 21 1053,-39 21 448,54-52-1605,0 1-1,0 0 1,1 2-1,1-1 1,0 2-1,-14 22 0,24-36-329,1 1-1,0-1 0,0 0 0,0 1 0,1 0 0,-1-1 0,0 1 0,1-1 0,-1 1 0,1 0 0,-1 0 0,1-1 0,0 1 0,0 0 0,0 0 1,0-1-1,0 1 0,0 0 0,0 0 0,0 0 0,1-1 0,-1 1 0,1 0 0,-1-1 0,1 1 0,0 0 0,0-1 0,0 1 0,-1-1 1,1 1-1,1-1 0,-1 0 0,0 1 0,0-1 0,0 0 0,1 0 0,-1 0 0,1 0 0,-1 0 0,1 0 0,-1 0 0,1 0 0,0-1 1,-1 1-1,1 0 0,3 0 0,9 2 40,-1-1 0,1 0 0,1 0 0,23-2 0,-24 0-62,108 1-4541,-71-1-2630,-25 0-1507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4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11979,'0'0'7079,"24"-1"-19058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5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4036,'0'0'2616,"7"-8"-1698,8-7-488,1 0 1,0 2-1,24-16 0,-30 22-85,0 0 0,1 1 0,0 0 0,0 1 0,0 1 0,0-1 0,1 2 0,20-5 0,-32 9-277,1-1-1,-1 0 1,0 1 0,0-1 0,1 0-1,-1 0 1,0 1 0,0-1 0,1 1 0,-1-1-1,0 0 1,0 1 0,0-1 0,1 0 0,-1 1-1,0-1 1,0 1 0,0-1 0,0 1 0,0-1-1,0 0 1,0 1 0,0-1 0,0 1 0,0-1-1,0 1 1,0-1 0,-1 0 0,1 1 0,0-1-1,0 1 1,0-1 0,0 0 0,-1 1 0,1-1-1,-1 1 1,-6 17 445,-46 59 139,39-58-576,0 0 1,0 1 0,2 0 0,1 1-1,0 0 1,2 1 0,-10 30-1,18-47-73,0 1 0,0-1-1,1 1 1,-1 0-1,1-1 1,0 1-1,1-1 1,-1 1-1,1 0 1,0-1 0,1 1-1,-1-1 1,1 0-1,0 1 1,0-1-1,1 0 1,3 5 0,-2-5 11,1 1 1,0-1-1,0 0 1,0 0-1,1-1 1,-1 1-1,1-1 1,0 0 0,1-1-1,-1 0 1,14 5-1,-5-2 125,1-2 0,1 0 1,-1-2-1,0 1 0,1-2 0,-1 0 0,1-1 0,0-1 0,-1 0 0,32-7 0,-19-1-192,-1-1 0,-1-1-1,38-20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1592 4420,'0'0'235,"12"-5"347,46-22-6,-1-3 1,97-68-1,-16 9 418,175-101 527,214-124-822,20 42-474,-515 259-218,1 0 1,0 3-1,50-10 1,-65 17 35,0 2 1,0-1-1,0 2 1,0 0-1,0 2 1,0 0-1,0 0 1,26 9-1,-18-4 136,0-1-1,1-1 1,-1-1-1,1-2 1,0 0-1,-1-2 0,1-1 1,41-7-1,-30 1 13,-1-3 1,0 0-1,-1-3 0,-1-1 0,48-25 0,-14-2-92,-2-3 0,-2-3 0,-1-2 0,-3-4 0,57-63 0,-102 99-150,-9 8-24,0 1 0,1 0 1,-1 1-1,2 0 0,-1 0 0,1 0 0,0 1 0,0 1 0,18-9 0,-21 14-229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93 4484,'12'-8'1575,"3"0"-972,-1 0 427,0 1-1,-1-2 0,1 0 0,16-16 1,-29 24-983,-1 1 1,0 0 0,1 0 0,-1-1 0,0 1-1,1 0 1,-1-1 0,0 1 0,0 0 0,1-1 0,-1 1-1,0 0 1,0-1 0,0 1 0,1-1 0,-1 1-1,0 0 1,0-1 0,0 1 0,0-1 0,0 1 0,0 0-1,0-1 1,0 1 0,0-1 0,0 1 0,0-1-1,0 1 1,0 0 0,0-1 0,0 1 0,0-1 0,-1 1-1,1 0 1,0-1 0,0 1 0,0-1 0,-1 1 0,1 0-1,0-1 1,0 1 0,-1 0 0,1 0 0,0-1-1,-1 1 1,1 0 0,0 0 0,-1-1 0,1 1 0,-1 0-1,1 0 1,0 0 0,-1-1 0,1 1 0,-1 0-1,1 0 1,-1 0 0,1 0 0,0 0 0,-1 0 0,1 0-1,-1 0 1,1 0 0,0 0 0,-1 0 0,1 1-1,-1-1 1,0 0 0,-38 1-375,34 0 445,-17 1-112,1 2-1,-1 1 1,1 0-1,-38 16 1,48-17 34,0 1 0,1 0 0,-1 1 1,1 0-1,0 0 0,1 1 0,0 0 1,0 1-1,0 0 0,-12 16 0,20-23-70,0 0 0,-1 1 0,1 0 0,0-1 0,0 1 0,0 0 0,1-1 0,-1 1-1,0 0 1,1 0 0,-1 0 0,1 0 0,-1-1 0,1 1 0,0 0 0,0 0 0,0 0 0,0 0 0,0 0 0,0 0-1,1 0 1,-1 0 0,1 0 0,-1-1 0,1 1 0,0 0 0,-1 0 0,1 0 0,0-1 0,0 1 0,0-1-1,1 1 1,-1-1 0,0 1 0,1-1 0,-1 0 0,0 1 0,1-1 0,0 0 0,-1 0 0,1 0 0,0 0 0,-1 0-1,4 0 1,8 5-224,1-1 0,0-1 0,0 0 1,24 3-1,-27-5 288,16 2-154,68 15 17,-89-17 96,0 0 0,0 0 0,0 1 1,0-1-1,0 1 0,0 0 1,-1 1-1,0 0 0,1 0 0,-1 0 1,7 8-1,-11-11 19,0 0 1,0 0 0,0 1-1,0-1 1,0 0 0,0 1-1,-1-1 1,1 0 0,0 1-1,-1-1 1,1 1 0,-1-1-1,0 0 1,1 1 0,-1-1-1,0 1 1,0-1 0,0 1-1,0 0 1,0-1 0,-1 1-1,1-1 1,0 0 0,-1 1-1,1-1 1,-2 4 0,0-3 76,0 1 0,0-1-1,0 0 1,-1 1 0,1-1 0,0 0 0,-1 0 0,0-1 0,0 1 0,1 0 0,-1-1-1,-4 2 1,-5 1 366,-1 0-1,0 0 0,0-1 0,0-1 0,-17 2 0,11-3 396,-53-1 1504,67 0-2314,1-1 1,0 1-1,-1-1 0,1 0 1,0 0-1,0-1 1,0 1-1,0-1 0,0 0 1,0 0-1,0 0 1,1-1-1,-5-3 0,54 3-8618,-8 6 2583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0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5093,'0'0'4452,"9"-4"-3694,7-1-539,0 1 0,0 0 0,1 2 0,-1 0-1,1 0 1,-1 2 0,1 0 0,18 3 0,28 1-128,-18-2-37,0 2-1,66 16 0,-109-20-40,-1 0 1,1 0-1,-1 1 0,1-1 1,-1 1-1,0 0 0,1-1 1,-1 1-1,0 0 0,0 0 1,1 0-1,-1 0 0,0 0 1,0 0-1,0 0 0,0 0 1,0 0-1,0 0 0,0 1 1,0-1-1,-1 0 0,1 0 1,0 1-1,-1-1 0,1 1 1,-1-1-1,0 1 0,1-1 1,-1 1-1,0-1 0,0 1 1,0-1-1,0 1 0,0-1 1,0 1-1,-1-1 0,1 1 1,0-1-1,-1 1 0,1-1 1,-1 0-1,1 1 0,-1-1 1,-1 3-1,-4 8 375,-1-1 0,0 1 0,-1-1-1,-10 11 1,9-11 4,-25 33 871,5-9-179,-31 50-1,54-75-1230,1 0-1,-1 0 1,2 1 0,-1 0-1,1 0 1,1 0 0,0 0-1,1 0 1,0 1 0,-1 13-1,6-11-3322,13-12-1804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6790,'0'0'2371,"3"-9"-978,0 3-1261,0 0 0,0 0 0,0 0-1,1 0 1,0 1 0,0 0 0,0-1 0,1 2 0,0-1 0,0 0-1,0 1 1,1 0 0,-1 0 0,1 1 0,0-1 0,0 1 0,0 1-1,0-1 1,10-2 0,0-1 47,0 0-1,1 1 1,-1 1-1,1 1 1,0 0-1,1 1 1,-1 1-1,24 1 1,-40 0-175,-1 0 0,1 0 1,0 0-1,-1 0 0,1 0 0,0 0 1,-1 1-1,1-1 0,0 0 0,-1 1 1,1-1-1,0 0 0,-1 1 0,1-1 1,-1 1-1,1-1 0,-1 0 0,1 1 1,-1 0-1,1-1 0,-1 1 0,0-1 1,1 1-1,-1 0 0,0-1 0,1 1 1,-1-1-1,0 1 0,1 1 0,-5 23 106,-23 21 230,-101 88 62,1-2 445,125-130-848,1-1 0,-1 1 0,1-1 0,0 1 0,0 0 0,0-1 0,0 1 1,0 0-1,0 0 0,0 0 0,1 0 0,-1 0 0,1 0 0,-1-1 0,1 1 0,0 1 0,0-1 0,0 0 1,0 3-1,0-4-1,1 1 0,0-1 0,0 0 0,0 1 0,-1-1 0,1 0 0,0 0 0,1 0 0,-1 1 1,0-1-1,0 0 0,0-1 0,1 1 0,-1 0 0,0 0 0,1 0 0,-1-1 0,0 1 0,3 0 0,8 2 26,1 0 1,-1-1-1,0-1 0,23 0 0,226-11 327,-205 4-3145,57-16 0,-64 8-3596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3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4676,'0'0'5574,"8"-5"-5142,39-30 270,-2-2 0,74-79 0,-40 38-657,-25 25 36,46-60-1,-99 113-144,-7 38 314,-8 15 282,3 2 0,2-1 0,2 1-1,1 87 1,5-120-517,2 26 50,4-46 901,2-4-3564,-23 15-10696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3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11540 5 2755,'0'0'7292,"1"-1"-7230,1 0-1,0 1 1,-1-1 0,1 1 0,0-1-1,-1 1 1,1 0 0,0 0 0,0 0 0,-1 0-1,1 0 1,0 0 0,1 1 0,14 8 24,-1 1 1,-1 0-1,0 1 1,-1 1 0,20 20-1,9 6 777,-32-28-766,0-1-1,-1 1 1,1 1-1,-2 0 1,16 22-1,-20-24-48,-1-1 1,0 1-1,-1 0 1,1 1-1,-2-1 0,0 0 1,0 1-1,0-1 0,0 19 1,-2 5 111,-1 1 0,-1 0 0,-2-1 0,-1 0 0,-2 0 1,-1 0-1,-1 0 0,-2-2 0,-19 39 0,7-23-164,-3-2-1,-2-1 1,-1-1-1,-2-1 1,-38 37-1,-12 4-8,-106 84 0,51-60-35,-5-7 0,-188 101 0,-326 123-161,-126-16-408,504-207 423,-1568 486-121,832-350 320,589-142 6,-598 115-184,679-157-77,-351 7 0,-388-49-342,933-18 575,1-7 0,0-6 1,2-6-1,0-7 0,3-6 1,1-7-1,-250-116 0,288 108-11,1-4 0,-162-122-1,206 132 10,2-3 1,2-2-1,2-3 0,3-1 1,-54-83-1,-38-85-26,117 179 42,2 0-1,2-2 1,-16-55-1,31 81-5,1 0-1,1 0 1,1 0 0,1 0-1,1-1 1,1 1 0,2 0-1,0-1 1,0 1-1,2 0 1,1 0 0,14-37-1,-13 43 33,1 0-1,0 1 1,1 0-1,1 0 1,1 1-1,0 0 1,0 1-1,1 0 1,1 0-1,0 2 1,1-1-1,0 2 1,1-1-1,0 2 1,1 0-1,-1 1 1,23-9-1,26-3-334,1 3 0,129-18 0,-107 22-4133,-76 11 1856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3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5541,'0'0'58,"-1"0"-1,1 0 0,0 0 0,-1 1 1,1-1-1,0 0 0,0 0 0,-1 0 1,1 0-1,0 0 0,-1 0 1,1 0-1,0 1 0,0-1 0,-1 0 1,1 0-1,0 1 0,0-1 0,-1 0 1,1 0-1,0 0 0,0 1 1,0-1-1,-1 0 0,1 1 0,0-1 1,0 0-1,0 1 0,0-1 1,0 0-1,0 0 0,0 1 0,0-1 1,0 0-1,0 1 0,0-1 0,0 0 1,0 1-1,0-1 0,0 0 1,0 1-1,0-1 0,0 0 0,0 1 1,0-1-1,0 0 0,1 0 0,-1 1 1,0-1-1,0 0 0,0 1 1,1-1-1,-1 0 0,0 0 0,0 0 1,1 1-1,-1-1 0,0 0 1,0 0-1,1 0 0,-1 0 0,0 1 1,1-1-1,-1 0 0,1 0 0,19 17 658,-8-13-517,0 0-1,0-1 1,0-1-1,1 0 1,-1-1-1,1 0 1,20-2-1,2-3-38,46-11-1,25-3 16,-105 18-177,0 0-1,-1-1 0,1 1 1,0 0-1,0 0 0,-1 0 1,1 0-1,0 0 0,0 0 0,0 0 1,-1 0-1,1 0 0,0 1 1,0-1-1,-1 0 0,1 1 1,0-1-1,0 0 0,-1 1 1,1-1-1,0 0 0,-1 1 0,1-1 1,-1 1-1,1 0 0,-1-1 1,1 1-1,-1-1 0,1 1 1,-1 0-1,1-1 0,-1 1 0,0 0 1,1 0-1,-1 2 33,0-1-1,0 1 0,0-1 1,0 1-1,0-1 1,-1 0-1,1 1 1,-1-1-1,0 1 1,0-1-1,-1 3 1,-37 63 1033,37-66-1007,-55 76 960,29-43-647,-34 60 0,52-72-402,6-9-1128,6-8-3386,14-7-1341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6566,'30'-33'6054,"58"-65"-5365,-48 47-512,-2-2 1,-3-1-1,51-106 1,-94 184 285,0 1 0,2 1 1,1-1-1,0 1 1,0 48-1,4-58-426,1 0 0,0 0 0,2 0 0,0 1 0,1-1 0,0-1 0,1 1 0,1 0 0,0-1 0,2 0 0,-1 0 0,13 18 0,-11-18-965,-6-5-5842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3107,'0'0'4735,"0"-9"-2610,0-26 762,0 30 197,0 31-1779,-2 16-744,-12 66 0,8-66-391,-3 66 1,9-106-158,0 0 0,0-1 0,0 1 0,0 0 0,1-1 0,-1 1 0,1 0 0,-1-1 0,1 1 0,0-1 0,-1 1 0,1-1 0,0 1 0,0-1 0,0 1 0,0-1 0,0 0 0,0 0 0,1 1 0,-1-1 0,0 0 0,1 0 0,2 1 1,0 0 12,1 0 1,-1 0 0,1-1 0,0 0 0,-1 0 0,1 0 0,0 0 0,8-1 0,-1 0 8,0 0 0,0-1 0,1-1 0,-1 0 0,0-1 0,14-5 0,-11 2-155,0-1 0,-1-1 0,0-1 0,18-12 0,3-17-2650,-32 34 2071,-1 0 1,0 1-1,0-1 1,0 0-1,-1 0 0,1 0 1,-1-1-1,0 1 1,1-6-1,-2-8-3711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5061,'0'0'6454,"-1"8"-5621,-4 35-102,2 0 0,2 0 1,5 53-1,-3-90-738,0 1 1,0-1-1,1 0 0,0 0 1,0 0-1,1 0 0,3 7 1,14 7-1890,-19-19 1541,1 0 1,-1-1 0,0 1 0,1-1 0,-1 1 0,1-1-1,-1 0 1,1 0 0,-1 0 0,1 1 0,-1-1 0,1-1 0,-1 1-1,1 0 1,-1 0 0,3-1 0,7-5-5892</inkml:trace>
  <inkml:trace contextRef="#ctx0" brushRef="#br0" timeOffset="1">341 118 2242,'0'0'13133,"-11"48"-11372,11-38-1280,0-1-193,4-5-288,7-4-1153,0 0-2210,-2-13-2691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2851,'0'0'3411,"0"-31"-1238,0-56-1014,0 22 4013,8 60-3934,7-3-964,1 1 0,0 1 0,1 0-1,0 1 1,0 0 0,0 1-1,0 2 1,1-1 0,-1 2 0,22 1-1,-36 0-273,0 0 0,0 1-1,0-1 1,0 1 0,1 0 0,-1 0-1,0 0 1,0 0 0,-1 1-1,1-1 1,0 1 0,0 0-1,-1 0 1,1 0 0,-1 0 0,1 0-1,-1 0 1,0 1 0,0-1-1,0 1 1,0 0 0,-1-1 0,1 1-1,-1 0 1,1 0 0,-1 0-1,0 0 1,0 0 0,0 0-1,-1 1 1,1-1 0,-1 0 0,0 0-1,0 0 1,0 5 0,0 1 23,-1 1 0,0-1 0,0 0 0,-1 0 0,0 0 0,0-1 1,-1 1-1,-1-1 0,1 1 0,-1-1 0,-9 13 0,-10 8 60,-50 47-1,-3 4-28,75-79-61,0 0 0,0 1 0,0-1 0,0 1 0,0-1 0,0 1 0,0-1 0,0 1 0,1 0-1,-1-1 1,0 1 0,1 0 0,-1 3 0,1-4 0,0 0 1,0-1-1,1 1 0,-1 0 1,0 0-1,0-1 0,1 1 0,-1 0 1,0-1-1,1 1 0,-1 0 0,0-1 1,1 1-1,-1-1 0,1 1 1,-1 0-1,1-1 0,0 1 0,-1-1 1,1 1-1,-1-1 0,2 1 0,2 1-2,1-1-1,-1 1 0,0-1 0,1 0 1,-1-1-1,1 1 0,0-1 0,7 1 0,2 2 22,-13-1-11,1 0 1,0 0-1,-1 0 0,0 0 1,1 0-1,-1 0 1,0 0-1,0 0 0,0 1 1,1 3-1,29 115 31,-31-119-31,0-1 1,1 1-1,-1-1 0,1 1 0,0-1 1,-1 1-1,1-1 0,0 0 0,0 1 0,0-1 1,0 0-1,0 0 0,0 0 0,0 0 1,0 0-1,1 0 0,-1 0 0,0 0 1,1 0-1,-1 0 0,0-1 0,1 1 0,-1 0 1,1-1-1,-1 1 0,1-1 0,-1 0 1,1 0-1,-1 1 0,1-1 0,0 0 0,-1 0 1,1-1-1,-1 1 0,1 0 0,-1 0 1,1-1-1,-1 1 0,1-1 0,-1 1 1,1-1-1,-1 0 0,3-1 0,7-2 15,9 1-10,-1 0 0,1 2 1,0 0-1,28 3 1,-41 0 559,-3 0-2387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4805 2830 1890,'0'0'4708,"8"-3"-3720,89-15 1481,-65 13-2047,0-1 0,-1-1 1,1-2-1,48-20 0,367-219-343,-251 135-30,-95 55-33,135-102-1,-197 129 8,-1-2 0,-2-2 0,-1-1 0,-2-1 0,-2-2 0,27-43 0,-35 44-5,-2 0 0,-2-2-1,-2 0 1,-1-1 0,-2-1-1,-2 0 1,-2-1 0,-1 0-1,-3 0 1,-1-1 0,-3 0-1,-4-75 1,-2 91 94,-1-1-1,-1 1 1,-1 0-1,-2 0 1,-1 0 0,-1 2-1,-1-1 1,-1 1-1,-2 1 1,0 1 0,-2 0-1,-27-31 1,-7 0-327,-3 1 1,-2 3-1,-97-69 1,76 67 184,-3 4 0,-1 3 1,-3 3-1,-135-48 1,89 49 110,-2 5 0,-201-28 1,-525-27 95,490 60-135,-573-26-117,231 74-231,486 1 66,-255 53 1,409-56 218,0 4-1,2 3 1,0 3 0,2 3-1,1 2 1,1 4 0,2 2-1,1 3 1,2 2 0,-96 87-1,88-65-5,3 4 0,3 2 1,-72 103-1,108-134 10,2 1 0,1 2-1,2 0 1,1 1 0,3 1 0,1 0 0,3 2 0,-15 83 0,21-56 28,3-1 0,3 1 0,4 0 0,20 117 1,-7-102 58,4-1 0,4-1 0,49 112 0,-51-147-128,2-1 0,2-1 1,3-1-1,1-2 0,2-1 0,2-1 0,2-2 1,1-2-1,2-2 0,2-1 0,1-2 0,1-2 1,2-2-1,1-2 0,1-2 0,2-2 0,0-2 1,1-3-1,1-1 0,0-3 0,1-3 0,75 8 1,-36-16-3242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46 3683,'0'0'5915,"-12"1"-4350,2 0-1384,-1 0 1,1 1 0,0 0 0,-15 6 0,21-7-118,1 0 1,-1 1-1,1-1 1,0 1-1,0 0 1,0 0-1,0 0 1,0 0-1,1 1 1,-1-1-1,0 1 1,1 0-1,0 0 1,0 0-1,0 0 1,0 0-1,0 0 1,1 0-1,-1 1 1,-1 5-1,3-8-74,0 0 1,0 0-1,0 0 1,0 0-1,0 0 0,0 0 1,0 0-1,1 0 0,-1 0 1,0 0-1,1 0 1,-1 0-1,1 0 0,-1-1 1,1 1-1,-1 0 0,1 0 1,0 0-1,-1-1 1,1 1-1,0 0 0,-1-1 1,1 1-1,0 0 0,0-1 1,0 1-1,0-1 1,0 0-1,-1 1 0,1-1 1,0 0-1,0 1 0,0-1 1,0 0-1,0 0 1,0 0-1,0 0 0,0 0 1,0 0-1,1 0 1,48 0-79,-47 0 106,9-1 35,1-1 1,-1-1-1,1 0 1,-1 0-1,0-1 1,21-11 0,-28 13-19,-1 0-1,1-1 1,-1 1 0,1-1 0,-1 0 0,0 0 0,0-1 0,0 1 0,-1-1 0,1 0 0,-1 0-1,0 0 1,0-1 0,0 1 0,-1 0 0,0-1 0,1 0 0,-2 0 0,3-7 0,-4 10-35,0 1 1,0 0-1,0 0 1,0-1 0,-1 1-1,1 0 1,0 0 0,-1-1-1,1 1 1,-1 0-1,1 0 1,-1 0 0,0 0-1,1 0 1,-1 0-1,0 0 1,0 0 0,0 0-1,0 0 1,0 0 0,0 0-1,0 1 1,0-1-1,0 0 1,0 1 0,0-1-1,0 1 1,-1-1-1,1 1 1,0 0 0,0-1-1,-1 1 1,1 0 0,0 0-1,0 0 1,-1 0-1,1 0 1,-2 0 0,-58 2-128,57-1 150,-11 1 69,0 1 0,0 1 0,0 0 0,1 1 1,0 0-1,0 2 0,0-1 0,1 2 0,0 0 1,-21 16-1,32-22-71,0-1 0,0 1 1,1 0-1,-1-1 0,0 1 0,1 0 1,-1 0-1,1 0 0,0 0 0,0 1 1,0-1-1,0 0 0,0 0 0,-1 4 0,2-6-27,1 1-1,-1 0 0,0 0 0,0 0 1,0 0-1,1 0 0,-1-1 0,0 1 1,1 0-1,-1 0 0,1-1 0,-1 1 1,1 0-1,-1 0 0,1-1 0,-1 1 0,1-1 1,0 1-1,-1 0 0,1-1 0,0 1 1,0-1-1,-1 0 0,1 1 0,0-1 1,0 0-1,0 1 0,-1-1 0,1 0 1,0 0-1,0 0 0,0 1 0,0-1 0,0 0 1,-1 0-1,1 0 0,0-1 0,0 1 1,1 0-1,21 0 80,0 0 0,1-2 1,41-8-1,-54 8-162,1-1 0,-1-1 0,0 1-1,-1-2 1,1 1 0,-1-2 0,0 1 0,0-1 0,17-14 0,-27 20 83,0 0-1,0 0 1,0 0 0,-1 0 0,1 0-1,0 0 1,0 0 0,0 0-1,0 0 1,0 0 0,0 0 0,0 0-1,0 0 1,0 0 0,0 0-1,0 0 1,-1 0 0,1 0 0,0 0-1,0 0 1,0 0 0,0 0-1,0 0 1,0-1 0,0 1 0,0 0-1,0 0 1,0 0 0,0 0-1,0 0 1,0 0 0,0 0 0,0 0-1,0 0 1,0 0 0,0 0-1,0 0 1,0-1 0,0 1 0,-1 0-1,1 0 1,0 0 0,1 0-1,-1 0 1,0 0 0,0 0 0,0 0-1,0 0 1,0 0 0,0-1-1,0 1 1,0 0 0,0 0 0,0 0-1,0 0 1,0 0 0,0 0-1,0 0 1,0 0 0,0 0 0,0 0-1,0 0 1,0 0 0,-13 1-243,-17 9 110,20-5 228,0 0 0,0 1 1,1 0-1,-1 1 0,1 0 1,1 0-1,-1 1 0,2 0 1,-1 1-1,-10 14 0,18-22-90,0-1 0,0 0 1,0 1-1,0-1 0,0 0 0,0 0 0,0 1 1,0-1-1,0 0 0,0 1 0,0-1 0,0 0 0,0 1 1,0-1-1,0 0 0,0 0 0,0 1 0,0-1 0,0 0 1,1 0-1,-1 1 0,0-1 0,0 0 0,0 0 0,1 1 1,-1-1-1,0 0 0,0 0 0,0 0 0,1 1 0,-1-1 1,0 0-1,0 0 0,1 0 0,-1 0 0,0 0 0,1 0 1,-1 1-1,0-1 0,0 0 0,1 0 0,-1 0 0,0 0 1,1 0-1,-1 0 0,0 0 0,1 0 0,-1 0 0,0 0 1,0-1-1,1 1 0,-1 0 0,20-2 114,-20 2-107,9-2 36,0 0 1,-1-1-1,0 0 1,1-1-1,-1 0 1,-1 0-1,1-1 0,-1 0 1,1 0-1,-2-1 1,1 1-1,0-2 1,-1 1-1,0-1 1,-1 0-1,1 0 0,-2 0 1,1-1-1,4-9 1,-9 16-48,1 1 0,-1-1 0,0 0 0,0 0-1,0 0 1,0 0 0,0 1 0,0-1 0,0 0 0,0 0 0,0 0 0,0 1 0,0-1 0,0 0 0,0 0 0,-1 0 0,1 1 0,0-1 0,-1 0 0,1 0 0,0 1 0,-1-1 0,1 0 0,-1 1 0,1-1 0,-1 0 0,1 1 0,-1-1 0,0 1 0,1-1-1,-1 1 1,0-1 0,0 1 0,1-1 0,-1 1 0,0 0 0,0-1 0,1 1 0,-1 0 0,0 0 0,0 0 0,0 0 0,1 0 0,-1-1 0,0 1 0,0 1 0,0-1 0,0 0 0,-1 0 0,-43 8-288,33-4 312,0 1-1,1 0 1,0 1-1,0 0 1,0 1 0,-13 11-1,18-13 13,0 0-1,0 0 1,1 0 0,0 0-1,0 1 1,1 0 0,-1 0-1,1 0 1,1 1 0,-1-1-1,1 1 1,-3 8 0,6-14-35,-1 0 0,1 0 0,0 0 1,0 0-1,0 0 0,0 0 0,0 0 1,0 0-1,0 0 0,0 0 0,0 0 1,0 0-1,1 1 0,-1-1 0,0-1 1,1 1-1,-1 0 0,1 0 0,-1 0 1,1 0-1,-1 0 0,1 0 0,0 0 1,-1-1-1,1 1 0,0 0 0,0 0 1,1 0-1,1 1 16,0-1-1,0 0 1,0 0 0,0 0-1,0 0 1,0 0 0,0 0 0,0-1-1,6 0 1,3 1 76,1-2 0,-1 0 0,0 0 0,16-5 0,-20 4-80,0 0 1,0-1-1,0 0 1,0-1-1,-1 1 0,1-1 1,-1-1-1,0 0 1,0 0-1,-1 0 0,1-1 1,-1 1-1,-1-2 1,1 1-1,-1 0 0,0-1 1,0 0-1,-1-1 0,0 1 1,4-10-1,-8 16-46,1 0 1,-1 0-1,0 0 0,1-1 0,-1 1 0,0 0 0,0 0 1,0 0-1,0 0 0,0-1 0,0 1 0,0 0 0,0 0 0,0 0 1,-1 0-1,1 0 0,0-1 0,-1 1 0,1 0 0,-1 0 1,1 0-1,-1 0 0,0 0 0,1 0 0,-1 0 0,0 1 0,0-1 1,0 0-1,0 0 0,1 0 0,-1 1 0,0-1 0,0 0 1,0 1-1,0-1 0,-1 1 0,1 0 0,0-1 0,0 1 0,0 0 1,-2-1-1,-2 0-123,0 1 0,0-1 0,0 1 0,0 0 0,0 1 0,0-1 1,0 1-1,-10 2 0,5 2-123,-1-1 0,1 2 1,0 0-1,1 0 1,-1 0-1,1 1 0,0 1 1,1 0-1,0 0 0,0 0 1,1 1-1,0 0 0,0 1 1,-8 16-1,9 1-3218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9513,'0'0'3716,"-7"72"-3140,0-29-384,1 3-160,3-2-32,3 2-416,0-5-833,0-5-833,0-7-1602,0-11-1665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8200,'-1'0'67,"1"-1"1,-1 1 0,0-1-1,0 0 1,0 1-1,1-1 1,-1 0-1,0 0 1,1 1 0,-1-1-1,1 0 1,-1 0-1,1 0 1,-1 0 0,1 0-1,-1 0 1,1 0-1,0 0 1,0 0 0,0 0-1,-1 0 1,1 0-1,0 0 1,0 0 0,0 0-1,1-1 1,0 1-15,-1 0 1,1 0 0,0 1-1,0-1 1,0 0 0,1 1-1,-1-1 1,0 1 0,0-1-1,0 1 1,0 0 0,0-1-1,1 1 1,-1 0 0,0 0-1,0 0 1,0 0 0,2 0-1,6 0 150,0 1 0,0-1 0,-1 2 0,18 4 0,2 4-58,0 1 0,-1 2-1,0 1 1,33 22 0,-53-31-146,-1 0 0,1 0 0,-1 1 0,0 0 0,0 0 1,0 0-1,-1 1 0,0 0 0,0 0 0,-1 0 0,0 0 0,0 1 0,-1 0 0,0-1 0,0 1 1,-1 0-1,0 1 0,0-1 0,-1 0 0,0 10 0,-2-4 116,0 0 0,-2 0 0,0-1 0,0 1 0,-1-1 0,-1 1 0,0-1 0,-1 0 1,-1-1-1,1 0 0,-2 0 0,-15 19 0,-9 8 667,-3 0 1,-42 35 0,25-31-644,117-96-9161,-22 14 2995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6951,'0'0'4409,"10"-4"-4057,-2 0-248,0 1-1,0 1 0,0 0 1,0 0-1,0 0 0,1 1 1,-1 1-1,0-1 0,11 2 0,-15-1-91,-1 0 0,0 1 0,1 0-1,-1-1 1,0 1 0,0 0 0,0 1-1,0-1 1,0 0 0,0 1 0,0 0 0,0 0-1,-1 0 1,1 0 0,-1 0 0,1 0-1,-1 1 1,0-1 0,0 1 0,0-1-1,0 1 1,0 0 0,-1 0 0,1 0-1,-1 0 1,0 0 0,0 0 0,0 0-1,0 1 1,0-1 0,0 4 0,0 2 75,-1 0 1,1 0-1,-1 0 1,-1 0-1,0 0 0,0 0 1,-1 0-1,0 0 1,0-1-1,-4 10 1,-5 5 595,0-1 1,-18 27 0,-6 11 349,33-58-1024,1 0 1,0 0-1,-1 1 0,1-1 0,0 0 1,0 1-1,1-1 0,-1 1 0,0-1 1,1 1-1,0 0 0,-1-1 0,1 1 0,0-1 1,0 1-1,1 0 0,-1-1 0,0 1 1,1-1-1,0 1 0,-1-1 0,1 1 0,0-1 1,0 0-1,1 1 0,-1-1 0,0 0 1,1 0-1,-1 0 0,1 0 0,0 0 1,0 0-1,0 0 0,0-1 0,0 1 0,0 0 1,0-1-1,0 0 0,0 0 0,1 1 1,-1-1-1,1-1 0,-1 1 0,5 1 1,9 2 28,0 0 0,1 0 1,0-2-1,0 0 1,23-1-1,-22-1-595,0 0 0,0-2-1,-1 0 1,1-1 0,0-1-1,-1-1 1,0 0 0,0-1-1,16-9 1,29-20-5118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24 303 6598,'0'0'3961,"-4"8"-3192,-14 26-203,18-34-555,0 0 0,0 1 0,-1-1 0,1 0 0,0 0 0,0 0 0,0 1 0,0-1 0,0 0 0,0 0 0,0 0 0,0 1 0,0-1 0,0 0 0,0 0 0,0 1 0,0-1 0,0 0 0,0 0 0,0 0 0,0 1 0,0-1 0,0 0 0,0 0 0,0 0 0,0 1 0,0-1 0,0 0 0,1 0 0,-1 0 0,0 1 0,0-1 0,0 0 0,0 0 0,0 0 0,1 0 0,-1 0 0,0 1 0,0-1 0,0 0 0,0 0 0,1 0 0,-1 0 1,0 0-1,0 0 0,0 0 0,1 0 0,-1 0 0,0 0 0,0 0 0,1 0 0,-1 0 0,0 0 0,0 0 0,0 0 0,1 0 0,-1 0 0,0 0 0,0 0 0,0 0 0,1 0 0,-1 0 0,0 0 0,14-4 277,9-9 269,-1 0 1,-1-1 0,0-1-1,34-33 1,-14 12-90,187-168 205,-228 204-678,1-1-1,-1 1 1,0 0-1,0-1 1,1 1 0,-1 0-1,0-1 1,1 1 0,-1 0-1,0-1 1,1 1-1,-1 0 1,1 0 0,-1-1-1,0 1 1,1 0 0,-1 0-1,1 0 1,-1 0-1,1 0 1,-1-1 0,0 1-1,1 0 1,-1 0 0,1 0-1,-1 0 1,1 0-1,-1 0 1,1 1 0,-1-1-1,1 0 1,-3 14-138,-13 22 138,-47 73 156,32-60-115,-35 83 1,50-79 123,15-52-260,-1-1 1,1 1-1,0 0 0,0 0 1,0 0-1,-1 0 0,1 0 1,0 0-1,0-1 0,1 1 1,-1 0-1,0 0 0,0 0 1,0 0-1,0 0 0,1-1 0,-1 1 1,0 0-1,1 0 0,-1 0 1,1-1-1,-1 1 0,1 0 1,-1 0-1,1-1 0,-1 1 1,1-1-1,0 1 0,-1 0 1,1-1-1,0 1 0,0-1 1,-1 0-1,1 1 0,0-1 0,0 0 1,0 1-1,0-1 0,-1 0 1,1 0-1,0 0 0,0 1 1,0-1-1,0 0 0,0 0 1,0 0-1,-1-1 0,1 1 1,0 0-1,0 0 0,0 0 1,0-1-1,0 1 0,1-1 0,22-10-4795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0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10890,'0'0'9001,"5"-24"-14158,12 4-64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7239,'0'0'3310,"-9"5"-1533,0-1-1391,1 1 0,0-1 0,0 2 0,-13 10 0,18-14-286,0 1-1,1 0 1,-1 0 0,1 0 0,-1 0 0,1 0-1,0 1 1,0-1 0,0 1 0,1-1 0,-1 1 0,1 0-1,0-1 1,0 1 0,0 0 0,1 0 0,-1 5 0,1-8-104,1 0 1,-1 0 0,1-1 0,-1 1-1,1-1 1,-1 1 0,1 0 0,0-1 0,-1 1-1,1-1 1,0 0 0,-1 1 0,1-1 0,0 1-1,0-1 1,-1 0 0,1 0 0,0 1-1,0-1 1,0 0 0,-1 0 0,1 0 0,0 0-1,0 0 1,0 0 0,-1 0 0,2 0-1,33 0 105,-26-1-47,51-5 86,-50 4-117,0 0 0,1 1-1,-1 0 1,0 1 0,0 0 0,0 0 0,1 1-1,-1 0 1,19 6 0,-26-5-21,0 0 1,0 0-1,-1 0 1,1 1-1,0-1 1,-1 1-1,1 0 1,-1-1-1,0 1 1,0 0-1,0 1 1,-1-1-1,1 0 1,-1 0-1,1 1 1,-1-1-1,0 1 1,0-1-1,-1 1 1,1 0-1,-1-1 1,0 7-1,1 4 37,-1 0 0,-1 0-1,0 0 1,-5 22 0,2-24 179,1 1 0,-2-2 1,0 1-1,0 0 0,-1-1 0,0 0 1,-1 0-1,0-1 0,-11 12 0,13-17-103,1 0-1,0 0 0,-1-1 0,0 0 1,0 0-1,0 0 0,-1-1 1,1 0-1,-1 0 0,0 0 0,1 0 1,-1-1-1,-1 0 0,1 0 1,0-1-1,0 0 0,-1 0 0,1 0 1,-13-1-1,16-1-214,0 0 1,0 0-1,1 0 0,-1 0 0,0 0 1,0-1-1,0 1 0,1-1 1,-1 0-1,1 0 0,-1 0 0,1 0 1,0 0-1,0 0 0,0-1 1,0 1-1,0-1 0,0 1 0,1-1 1,-1 0-1,1 1 0,-2-6 1,-2-5-2023,0-2 1,1 1 0,-2-18 0,-1-14-4461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8776,'0'0'8360,"55"-45"-7175,-24 40-352,4 3-513,5 2-223,2 0-130,4 5-991,-4 3-1443,-1 0-992,-3-7-993,-12-1-1762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10922,'0'0'1490,"-1"11"400,-23 107 2280,14-72-3783,1-1 1,-6 93 0,17-113-1530,6-70-10710,-8 12 6076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3011,'0'0'15951,"8"-4"-15572,-1 1-350,1 0 1,-1 1-1,0-1 0,1 2 1,0-1-1,-1 1 0,1 0 1,0 1-1,11 1 1,26-2 249,49-6 0,25-1-4766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 9737,'0'0'9705,"-8"12"-9342,6-9-346,-4 6 25,0 0-1,1 0 1,0 1-1,1 0 1,0 0 0,1 0-1,0 1 1,0-1-1,-1 15 1,-4 120 163,5-77 47,-2 0 0,-19 95 0,22-156 466,3-14-265,5-33-111,14-60-312,44-227-1061,-63 324 1053,-1-1-39,1 1-1,-1-1 1,1 1 0,0 0 0,0-1 0,0 1-1,0 0 1,1 0 0,2-4 0,-3 7 1,1 1 1,-1 0-1,0 0 0,1 0 0,-1 0 1,0 0-1,0 0 0,0 0 1,0 0-1,0 0 0,0 1 0,0-1 1,0 0-1,0 1 0,0-1 1,-1 1-1,1-1 0,-1 1 1,2 2-1,-1-1 20,0 0-1,1 0 1,0 0 0,0 0 0,0-1-1,0 1 1,0-1 0,0 1 0,1-1-1,-1 0 1,1 0 0,0 0 0,-1 0 0,1 0-1,0 0 1,0-1 0,0 0 0,1 1-1,-1-1 1,0 0 0,0-1 0,1 1 0,-1 0-1,0-1 1,1 0 0,-1 0 0,0 0-1,1 0 1,-1-1 0,0 1 0,1-1-1,-1 0 1,0 1 0,0-2 0,0 1 0,0 0-1,0-1 1,4-1 0,6-5 20,1-1 0,-1 0 0,-1 0 0,0-2 0,0 1 0,17-22 0,-21 22-15,-5 6-14,-1 1 0,1-1 0,0 1-1,0 0 1,1 0 0,-1 0 0,1 1-1,-1-1 1,7-3 0,-9 7-5,-1-1 0,1 1 0,-1-1 0,1 1 0,-1-1 0,1 1 0,-1 0 1,1-1-1,-1 1 0,0 0 0,1-1 0,-1 1 0,0 0 0,1-1 0,-1 1 0,0 0 0,0 0 0,0-1 0,0 1 0,0 0 0,0 0 0,0-1 0,0 1 0,0 0 1,0 0-1,0-1 0,0 1 0,-1 1 0,0 28-1,-35 149 756,24-132-412,2 0 0,1 1 0,-2 71 0,13-92-29,1-15-1523,7-33-8842,-8-2 3634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8072,'0'0'6011,"-2"11"-4741,-13 70 747,3-19-1018,2 2-1,-2 75 1,12 15-828,0-154-206,0 1 0,0-1 0,0 0 0,-1 1 0,1-1 1,0 0-1,0 0 0,0 1 0,0-1 0,0 0 0,0 1 0,0-1 0,0 0 1,0 1-1,0-1 0,0 0 0,0 0 0,0 1 0,0-1 0,0 0 0,1 1 1,-1-1-1,0 0 0,0 0 0,0 1 0,0-1 0,0 0 0,1 0 1,-1 1-1,0-1 0,0 0 0,1 0 0,-1 0 0,0 1 0,0-1 0,1 0 1,-1 0-1,0 0 0,0 0 0,1 0 0,-1 0 0,0 1 0,0-1 0,1 0 1,-1 0-1,0 0 0,1 0 0,-1 0 0,0 0 0,1 0 0,-1 0 1,0 0-1,0 0 0,1 0 0,-1-1 0,0 1 0,1 0 0,-1 0 0,0 0 1,0 0-1,1 0 0,-1 0 0,0-1 0,0 1 0,1 0 0,11-19-2388,-8 6 811,-1-1 0,0 0 0,0-16 0,1-19-3684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8488,'0'0'4132,"10"-4"-3983,15-4-16,1 2 0,0 0-1,0 2 1,0 1-1,35 0 1,145 8 198,-177-3-310,-1 2 0,0 0 0,-1 2 0,1 1-1,43 17 1,-63-20-41,1 0 0,0 1-1,-1 0 1,0 0 0,-1 1-1,1 0 1,-1 0 0,0 1-1,7 8 1,-11-11 4,0 1 0,0-1-1,0 1 1,-1 0 0,0 0 0,0 0 0,0 0 0,0 0 0,-1 0 0,0 0-1,0 1 1,-1-1 0,1 0 0,-1 1 0,0-1 0,0 1 0,-2 6-1,0-6 39,0 0 0,0 0 0,0 0-1,-1 0 1,0 0 0,0-1-1,-1 1 1,1-1 0,-1 0 0,0 0-1,-1 0 1,1-1 0,-1 1-1,0-1 1,0 0 0,-8 4-1,-9 6 397,-1-1 0,-37 15 0,23-13-29,0-2-1,0-1 1,-1-3-1,0 0 1,-1-3-1,0-1 1,0-2-1,-68-3 1,101 0-588,-1-1 0,1 0 1,-1 0-1,1-1 0,-1 1 0,-9-5 1,13 4-326,1 1 0,-1-1 0,0 1 0,1-1 0,-1 0 0,1 0 0,0-1 1,-1 1-1,-2-4 0,-4-11-5760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9449,'0'0'11050,"12"4"-10361,6 3-565,1-2-1,-1 0 1,1-1 0,-1-1-1,23 1 1,-12-5-245,49-7 0,-9-5-3998,-89 25-12297</inkml:trace>
  <inkml:trace contextRef="#ctx0" brushRef="#br0" timeOffset="1">22 203 2306,'0'0'16560,"57"16"-15407,-18-33-705,5 0-287,-2 0-65,-4 6-545,-8 7-864,-8 4-673,-15 0-704,-7 9-321,0 10-929,-18 2-1505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7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5830,'0'0'6630,"0"48"-5477,20-45 320,7-3 289,6 0-417,4 0-448,-2-1-320,1-4-97,-1 1-96,-4 0-191,-5 2-161,-4 1-289,0-1-575,-4 1-1443,-10-7-3010,1-5-4932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9961,'0'0'1410,"0"-8"-359,0 5-999,0 0-1,0 0 0,0 0 0,0 0 0,1 0 1,-1 0-1,1 0 0,0 0 0,0 1 0,0-1 0,0 0 1,1 1-1,-1-1 0,1 1 0,0-1 0,1-2 1,2 2 43,-1 0 1,0-1-1,1 1 1,-1 0 0,1 1-1,0-1 1,0 1-1,0 0 1,0 1 0,7-3-1,7 0-30,0 1 0,0 1 1,0 0-1,23 1 0,-42 1-51,1 0 1,0-1-1,0 1 0,0 0 1,0 0-1,0 0 1,0 0-1,0 0 0,0 0 1,0 0-1,0 0 1,0 0-1,0 0 0,0 1 1,0-1-1,0 0 0,0 1 1,0-1-1,0 1 1,0-1-1,0 1 0,0-1 1,-1 1-1,1 0 1,0-1-1,0 1 0,-1 0 1,1-1-1,0 1 1,-1 0-1,1 0 0,-1 0 1,1 0-1,-1 0 1,1 0-1,-1 0 0,0 0 1,0 0-1,1-1 0,-1 1 1,0 1-1,0-1 1,0 0-1,0 0 0,0 0 1,0 0-1,0 0 1,0 0-1,-1 0 0,1 0 1,0 0-1,-1-1 1,1 1-1,-1 2 0,-3 4 133,1-1-1,-1 1 1,0-1 0,0 0-1,-9 10 1,12-16-169,1 1 0,-1-1 0,1 0 0,0 1 0,-1-1-1,1 1 1,0-1 0,0 1 0,-1 0 0,1-1 0,0 1 0,0-1 0,0 1 0,0-1 0,-1 1 0,1 0 0,0-1 0,0 1 0,0-1 0,0 1 0,1-1 0,-1 1 0,0 0 0,0-1-1,0 1 1,0-1 0,1 1 0,-1-1 0,0 1 0,0-1 0,1 1 0,-1-1 0,0 1 0,1-1 0,-1 1 0,1-1 0,-1 1 0,0-1 0,1 0 0,-1 1 0,1-1 0,-1 0 0,1 1 0,-1-1-1,2 0 1,34 17-242,-11-6 176,-22-9 104,1 1 0,0 0 1,-1 0-1,1 0 0,-1 0 0,0 1 0,0-1 0,0 1 1,-1 0-1,1 0 0,-1 0 0,0 0 0,0 0 0,0 1 1,-1-1-1,1 0 0,-1 1 0,0-1 0,-1 1 0,1 0 0,-1-1 1,0 1-1,0-1 0,0 1 0,0 0 0,-1-1 0,0 1 1,0-1-1,-2 6 0,1-4 217,-1-1 1,0 1-1,0-1 1,0 1-1,-1-1 0,1 0 1,-1 0-1,-1 0 1,1-1-1,-1 1 0,1-1 1,-1 0-1,0-1 1,-1 1-1,1-1 1,-1 0-1,1 0 0,-1-1 1,0 1-1,-12 2 1,5-3 87,0 0 1,-1 0 0,-24-1-1,34 0-308,1-2 1,-1 1-1,0 0 0,1-1 0,-1 1 0,1-1 1,-1 0-1,1 0 0,-1 0 0,1-1 0,-1 1 1,1-1-1,0 0 0,0 0 0,0 0 0,0 0 1,0-1-1,-4-5 0,6 8-52,1 0 0,0 0-1,0 0 1,0-1 0,-1 1 0,1 0 0,0 0-1,0-1 1,0 1 0,0 0 0,0 0 0,0-1-1,-1 1 1,1 0 0,0-1 0,0 1 0,0 0-1,0 0 1,0-1 0,0 1 0,0 0 0,0-1-1,0 1 1,0 0 0,0-1 0,0 1-1,1 0 1,-1 0 0,0-1 0,0 1 0,0 0-1,0 0 1,0-1 0,1 1 0,-1 0 0,0 0-1,0-1 1,1 1 0,13-3-1358,23 8-1163,-34-5 2163,66 8-5998,-30-7 1323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8:0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10474,'0'0'11307,"-7"9"-11820,14-36-19890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0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5926,'0'0'4687,"-2"-8"-3358,-6-28-459,8 35-829,0 0-1,0 0 0,0 0 1,1 0-1,-1 0 1,0 1-1,0-1 1,0 0-1,1 0 0,-1 0 1,1 0-1,-1 0 1,1 0-1,-1 1 1,1-1-1,-1 0 0,1 0 1,-1 1-1,1-1 1,0 0-1,0 1 1,-1-1-1,1 1 0,0-1 1,0 1-1,0-1 1,-1 1-1,1-1 1,1 1-1,27-7 277,-24 7-251,19-5 62,1 2 1,0 1-1,0 1 0,0 1 0,0 1 0,48 9 0,-71-10-135,0 0 1,0 1-1,-1-1 0,1 1 0,0 0 0,0-1 0,0 1 1,-1 0-1,1 0 0,-1 0 0,1 0 0,-1 1 1,1-1-1,-1 0 0,1 1 0,-1-1 0,0 1 0,0-1 1,0 1-1,0-1 0,0 1 0,0 0 0,1 2 0,-2-1 25,0-1 0,0 1 0,0-1 0,-1 1-1,1-1 1,0 1 0,-1-1 0,0 1-1,0-1 1,1 0 0,-2 1 0,1-1-1,0 0 1,0 0 0,-3 3 0,-7 10 204,-2-2-1,1 1 1,-28 21 0,30-27-135,-19 15 172,-27 22 362,53-43-610,1 1 1,-1-1-1,1 1 0,0 0 1,0 0-1,0 0 1,0 0-1,0 0 0,1 0 1,-1 0-1,1 1 0,0-1 1,0 0-1,0 1 1,0 4-1,2-4 0,0-1 1,0 1-1,0-1 1,0 0-1,1 1 1,-1-1 0,1 0-1,0 0 1,0 0-1,0-1 1,0 1-1,1 0 1,-1-1-1,1 1 1,0-1-1,-1 0 1,1 0-1,0 0 1,0 0-1,0 0 1,1-1-1,2 2 1,14 6 86,-1-1 0,25 7 0,-43-15-97,195 46 518,-109-28-4187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19374 1 5317,'30'24'1356,"-1"2"0,33 37 1,-53-51-1261,0 0 0,-1 0 0,0 0 0,-1 1 0,0 1 0,-1-1 0,-1 1 0,0 0 0,4 18 0,-4-2 26,-1 0 1,-2 0 0,0 0-1,-2 0 1,-2 0 0,0 0-1,-10 42 1,-4-6 379,-2 0 0,-33 75 0,-2-28-452,-4-2-1,-5-3 1,-96 126-1,88-139-30,-5-4 1,-170 161-1,-216 112 30,173-172-35,-402 197 1,-343 92 73,-307 36-28,-36-100-120,-994 143-127,1348-380 211,-6-32-15,487-73-26,-1280 87-699,-8-129 685,1476-42 220,-553-85-1,-328-184-410,1034 216 258,2-9 0,-261-133 1,305 121 72,4-6 0,5-6-1,-173-147 1,192 132-78,5-5 0,5-5 0,6-5 0,-150-221 0,244 321-60,1 0-1,2-1 1,0 0 0,2-1-1,0-1 1,2 1 0,-8-46-1,15 57 37,0 0 0,1 0-1,1 0 1,0 0 0,1 0-1,1 0 1,0 0 0,2 0-1,-1 0 1,2 1 0,0 0-1,1 0 1,1 0 0,0 1-1,12-18 1,4 0 7,2 1 0,1 2 0,1 0 0,2 2-1,1 1 1,1 2 0,62-38 0,253-115-29,-256 139 47,1 4 0,2 4 0,112-21 0,-153 39-119,27-6 291,-27 14-4042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72 2242,'-21'0'4857,"13"1"-3919,0 0 0,-1-1-1,1 0 1,0-1 0,0 0-1,-1 0 1,-13-5-1,50-3 462,63-8-932,-31 4-479,0 3 1,121-5 0,-179 15 2,0 0 1,0 0 0,0 0-1,0 0 1,0 0 0,-1 1-1,1-1 1,0 1 0,0-1-1,0 1 1,-1 0 0,1 0-1,0 0 1,-1-1 0,1 2 0,-1-1-1,1 0 1,-1 0 0,0 0-1,1 1 1,-1-1 0,0 1-1,0-1 1,2 4 0,-2-2 11,1 1 0,-1 0 0,-1-1 0,1 1 0,0 0-1,-1 0 1,0 0 0,0 0 0,0-1 0,0 1 0,-2 6 0,-1 5 87,-1-1 0,0 0 1,-1 0-1,-1 0 0,-10 18 0,-5 4 242,-51 96 1539,67-120-2091,0 0 0,0 1 0,1-1 1,1 1-1,0-1 0,1 1 0,0 0 0,1 25 0,1-37 101,0-1 1,0 1-1,0-1 0,0 1 1,0-1-1,0 0 0,0 1 0,1-1 1,-1 1-1,0-1 0,0 1 1,1-1-1,-1 0 0,0 1 1,0-1-1,1 0 0,-1 1 0,0-1 1,1 0-1,-1 0 0,1 1 1,-1-1-1,0 0 0,1 0 1,-1 0-1,1 1 0,-1-1 0,1 0 1,-1 0-1,1 0 0,-1 0 1,0 0-1,1 0 0,-1 0 1,1 0-1,-1 0 0,1 0 0,-1 0 1,1 0-1,-1 0 0,1 0 1,-1-1-1,0 1 0,1 0 1,-1 0-1,1 0 0,-1-1 0,0 1 1,1 0-1,0-1 0,15-11-4989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4965,'0'0'5589,"0"-10"-4639,0 6-842,0 0-25,0 1 1,0-1-1,0 1 1,0-1-1,1 1 1,-1-1-1,1 1 1,0 0-1,0-1 1,0 1-1,0 0 1,1 0-1,-1 0 1,1 0-1,0 0 1,0 0-1,0 0 1,0 0-1,5-3 1,21-19 349,2 2 0,36-22 1,-55 37-344,1 2 0,0-1 0,1 2 0,0-1 0,0 2 0,0 0-1,0 0 1,1 1 0,16-1 0,-29 4-87,0 0 0,0-1-1,1 1 1,-1 0-1,0 0 1,0 0 0,0 0-1,0 1 1,0-1-1,0 0 1,0 0 0,0 1-1,0-1 1,0 0 0,0 1-1,0-1 1,0 1-1,0 0 1,0-1 0,0 1-1,0 0 1,0-1 0,-1 1-1,1 0 1,0 0-1,-1 0 1,1-1 0,0 1-1,-1 0 1,1 0-1,0 1 1,-1 1 13,0 0 0,0 0 1,0 0-1,0 0 0,0-1 0,0 1 0,-1 0 0,1 0 0,-1 0 1,0-1-1,-2 6 0,-4 8 108,-1 0 1,-19 27 0,-37 42 190,41-57 33,1 1 0,1 1 1,-26 51-1,46-80-346,0 0 1,0 0-1,1 0 1,-1 1-1,0-1 1,1 0-1,-1 0 1,1 0-1,0 0 1,-1 1-1,1-1 0,0 0 1,-1 0-1,1 0 1,0 1-1,0-1 1,0 0-1,0 0 1,1 1-1,-1-1 1,0 0-1,0 0 1,1 1-1,-1-1 1,1 0-1,-1 0 0,1 0 1,-1 0-1,1 0 1,0 0-1,-1 0 1,1 0-1,0 0 1,0 0-1,0 0 1,0 0-1,0 0 1,0-1-1,0 1 0,0 0 1,0-1-1,0 1 1,0-1-1,2 2 1,6-1 53,-1 0 0,1 0 0,0-1 1,-1 0-1,15-1 0,-8 0 40,16-4-3,0 0-1,0-2 1,-1-2-1,0 0 0,0-2 1,50-27-1,54-19 660,-134 57-757,0 0 1,0 0-1,1 0 1,-1-1-1,0 1 0,0 0 1,0 0-1,1 0 1,-1-1-1,0 1 0,0 0 1,0 0-1,1 0 0,-1 0 1,0 0-1,0 0 1,1-1-1,-1 1 0,0 0 1,0 0-1,1 0 0,-1 0 1,0 0-1,0 0 1,1 0-1,-1 0 0,0 0 1,0 0-1,1 0 1,-1 0-1,0 0 0,0 1 1,1-1-1,-1 0 0,0 0 1,0 0-1,1 0 1,-1 0-1,0 0 0,0 1 1,0-1-1,1 0 1,-1 0-1,0 0 0,0 0 1,0 1-1,0-1 0,1 0 1,-1 0-1,0 1 1,0-1-1,0 0 0,0 0 1,0 1-1,0-1 1,0 0-1,0 0 0,0 1 1,0-1-1,0 0 0,0 0 1,0 1-1,0-1 1,-14 22-984,-29 23-3847,20-28 565,1-4-2275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8552,'0'0'1233,"9"1"-779,207 18 2763,-15-3-2040,32 2-329,-133-16-3923,-84-4-896,-2-6-2830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19:5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6983,'0'0'5146,"11"1"-4004,68 1 1189,142-14-1,12-2-1951,-119 16-975,-55 0-3987,-44-2-734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5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1829 355 3267,'-63'-47'114,"-1"2"-1,-2 3 1,-2 4-1,-1 2 1,-127-46 0,149 67 118,0 2 0,-1 1 0,0 3 0,0 2 0,-1 2 0,0 2 1,0 3-1,0 1 0,0 3 0,-62 12 0,71-6-204,1 1-1,0 2 1,1 2 0,0 2-1,2 1 1,0 2-1,1 1 1,1 2 0,1 1-1,1 2 1,1 1-1,2 1 1,0 2 0,-45 62-1,55-65 84,2 0-1,0 2 1,2 0 0,1 0-1,2 2 1,1-1 0,1 1-1,1 1 1,2 0-1,2 0 1,0 1 0,2-1-1,2 1 1,1 0 0,1-1-1,2 1 1,1-1-1,2 1 1,10 33 0,11 10-43,2 0-1,4-2 1,81 131 0,166 184 18,-113-189-383,8-8-1,9-7 0,337 262 1,-374-338 121,5-6 0,5-7-1,3-7 1,184 73 0,-286-141 6,0-1 0,1-3 0,1-3 1,0-3-1,1-2 0,121 2 0,-146-12 88,-1-2-1,0-1 0,0-2 1,0-2-1,56-19 0,-67 17 212,0 0 1,-1-2-1,0 0 0,-1-2 0,0-1 0,-2 0 0,1-2 0,26-28 0,-30 26 61,-2-2 0,0 0-1,-1-1 1,-1-1 0,-1 0 0,-1 0 0,-1-1 0,-1-1-1,-1 1 1,-2-2 0,7-44 0,-5 0 385,-3 0 1,-3-1 0,-9-77-1,-1 74-337,-3 1 1,-3 1-1,-4 0 0,-2 1 0,-4 1 0,-2 1 1,-51-92-1,24 67-274,-3 3-1,-4 2 1,-4 3 0,-114-118-1,83 110-85,-5 5 0,-4 4-1,-140-88 1,73 68-2922,-278-122 1,202 121-2232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0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8584,'0'0'2392,"9"1"-1650,38-2 399,0-3 0,0-1 0,56-14 0,55-7 135,127 14-619,-165 17-7170,-112-5 1922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0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5605,'0'0'7319,"12"2"-6673,80 4 808,153-10 0,-15-18-2477,-191 15-1897,-14 0-2312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1:3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4933,'0'0'3304,"10"-4"-2637,6-3-281,1 2-1,0-1 0,0 2 0,0 1 0,1 0 0,21-1 0,573 36 2188,-538-31-1616,-47-1-5314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1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5029,'0'0'5936,"9"-2"-5119,12-4-381,0 2 0,1 0 1,0 2-1,0 0 0,29 2 1,126 14 46,-39-1-563,-94-11-205,-14 1-249,-1-2 1,1-1 0,0-1 0,45-8-1,-70 7-820,-14 1-6228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1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0 554 3940,'0'0'8264,"5"-12"-7298,18-37-96,1 1 0,49-70 0,82-95-341,-86 120-465,-48 72-22,-21 22-36,0-1 0,1 0 0,-1 0 0,0 1 0,0-1 0,1 0 0,-1 0 1,0 1-1,0-1 0,1 0 0,-1 1 0,0-1 0,0 0 0,0 1 1,1-1-1,-1 0 0,0 1 0,0-1 0,0 0 0,0 1 0,0-1 1,0 0-1,0 1 0,0-1 0,0 1 0,0-1 0,0 0 0,0 1 0,0-1 1,0 0-1,0 1 0,0-1 0,0 0 0,-1 1 0,1 0 0,-15 57 720,11-45-476,-4 19 419,1 1 1,2 0-1,-1 52 0,5-68-824,2 1 0,0 0 0,1-1 0,0 0 0,2 1 0,0-1 0,1 0 0,10 23 0,-15-40 154,6 10-2410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1:5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3844,'0'0'5797,"0"0"-5771,-1 0 0,1 0-1,0 0 1,-1 0 0,1 0-1,0 0 1,-1 0 0,1 0-1,0-1 1,-1 1 0,1 0 0,0 0-1,-1 0 1,1 0 0,0-1-1,0 1 1,-1 0 0,1 0-1,0 0 1,0-1 0,-1 1-1,1 0 1,0-1 0,0 1 0,-1 0-1,1 0 1,0-1 0,0 1-1,0 0 1,0-1 0,0 1-1,0 0 1,-1-1 0,1 1 0,0 0-1,0-1 1,0 1 0,0-1-1,0 1 1,0 0 0,0-1-1,1 1 1,127-195 2314,18-30-3372,-142 218 1060,-2 5-12,-1 0 0,1-1 0,-1 1 0,0-1 0,0 0-1,0 1 1,0-1 0,0 0 0,1-4 0,-2 7 133,-7 22 310,2 4 23,1-1 0,1 1 0,1 0 0,2 46 0,-1 9-334,0-59-122,-2 29 28,2 0-1,6 53 0,-5-103-89,1 1 0,-1 0 0,1-1 0,-1 1 0,1 0 1,-1-1-1,1 1 0,0-1 0,0 1 0,0-1 0,0 0 0,0 1 0,0-1 0,0 0 0,0 1 0,0-1 0,1 0 0,-1 0 0,0 0 0,3 1 0,20 4-6197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5029,'0'0'7538,"8"-9"-7165,-3 4-310,-1 0-16,0 1 0,1 0 0,0-1-1,0 2 1,0-1 0,0 0 0,0 1 0,1 0-1,0 0 1,-1 1 0,13-4 0,371-68 773,-169 36-738,162-4-274,-271 35 67,-1-4 1,155-37-1,32-24 766,-229 60 83,1 3 0,96 0 0,-154 9-827,-24-2-11052,-2-4 7397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3651,'0'0'8419,"11"-4"-8136,-6 3-250,1-2-5,0 1-1,0 0 1,0 0-1,0 1 1,1 0-1,-1 0 1,1 0-1,-1 1 1,0 0-1,1 0 1,11 3-1,36 7 69,-33-7-83,0 1 1,0 1-1,0 1 0,-1 1 1,35 16-1,-53-22 5,0 0 1,-1 0-1,1 0 0,-1 1 0,1-1 0,-1 0 0,1 0 0,-1 1 1,0-1-1,0 1 0,0-1 0,0 1 0,0 0 0,0-1 1,0 1-1,0 0 0,-1-1 0,1 1 0,-1 0 0,1 0 1,-1 0-1,0 0 0,1 0 0,-1-1 0,0 1 0,0 0 1,-1 0-1,1 0 0,0 0 0,-1 0 0,1 0 0,-1-1 0,1 1 1,-1 0-1,0 0 0,0-1 0,0 1 0,0-1 0,0 1 1,0 0-1,0-1 0,0 0 0,-2 2 0,-9 10 207,1 0 0,-2-1 0,-25 19-1,22-18-43,-7 7-247,-66 59 1254,81-71-1728,0 0 0,1 1 0,-1 1 0,2-1 0,-1 1 0,2 0 1,-8 17-1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6566,'0'0'10335,"12"0"-9342,-5 0-927,1-1 0,0 0-1,-1 0 1,1 0 0,-1-1-1,1 0 1,-1 0 0,0-1 0,1 0-1,-2 0 1,1-1 0,7-4-1,253-211 296,-199 161-385,-45 44-354,-23 14 375,1 0 0,-1 1 0,0-1 0,0 0 1,1 1-1,-1-1 0,0 0 0,0 1 1,0-1-1,1 0 0,-1 1 0,0-1 0,0 0 1,0 1-1,0-1 0,0 1 0,0-1 0,0 0 1,0 1-1,0-1 0,0 1 0,0-1 1,0 0-1,0 1 0,0-1 0,0 1 0,0-1 1,0 0-1,0 1 0,-1-1 0,1 0 0,0 1 1,0-1-1,-1 1 0,-26 58 304,14-33-41,3 7-18,2-1 1,1 1-1,1 0 0,-1 37 1,-1 3-147,8-68-233,0-4-60,0 0-1,0 1 1,0-1 0,0 0-1,-1 0 1,1 0 0,0 0-1,0 0 1,-1 0 0,1 0-1,-1 0 1,1 0 0,-1 0-1,1 0 1,-1 0 0,1 0-1,-1 0 1,0 0 0,-1 1-1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8680,'0'0'4944,"-4"12"-3925,3-7-901,-3 8 353,0 0-1,1 1 1,1-1-1,-1 20 1,2-30-446,1-1-1,0 1 1,0-1-1,0 1 1,0 0 0,0-1-1,1 1 1,-1-1-1,1 1 1,0-1-1,0 1 1,-1-1 0,2 0-1,-1 1 1,0-1-1,0 0 1,1 0-1,-1 0 1,1 0 0,0 0-1,-1 0 1,1 0-1,0-1 1,0 1 0,0-1-1,0 1 1,1-1-1,-1 0 1,0 1-1,1-1 1,-1-1 0,0 1-1,1 0 1,3 0-1,1 0-44,0-1 1,1 0-1,-1-1 0,0 1 0,0-1 0,1-1 0,-1 1 0,0-1 1,0-1-1,-1 1 0,1-1 0,7-4 0,-5 2-92,1 1 1,0 0-1,0 1 0,0 0 0,12-1 0,-21 4 107,0 0 0,-1 0-1,1 0 1,0 0-1,0 0 1,0 0-1,-1 1 1,1-1-1,0 0 1,0 1-1,-1-1 1,1 1 0,0-1-1,0 1 1,-1-1-1,1 1 1,-1-1-1,1 1 1,0-1-1,-1 1 1,1 0-1,-1-1 1,0 1 0,1 0-1,-1 0 1,1-1-1,-1 1 1,0 0-1,0 0 1,1 0-1,-1-1 1,0 1-1,0 0 1,0 0 0,0 0-1,0 0 1,0-1-1,0 1 1,0 0-1,0 0 1,-1 0-1,1-1 1,0 1-1,0 0 1,-1 1-1,-12 43 311,2-17 248,-2-1 0,-23 37-1,31-56-360,-1 1 0,1-2 0,-2 1 0,1-1 0,-1 0 0,0 0 0,0 0-1,-1-1 1,0-1 0,0 1 0,-14 6 0,20-11-275,-1 0 0,1 0 0,0 0 0,-1 0 0,1-1 0,-1 1 0,1-1 0,-1 0 0,1 0 0,-1 0 0,1 0-1,-1 0 1,1 0 0,-1-1 0,1 1 0,-1-1 0,1 0 0,-1 0 0,1 1 0,0-2 0,-1 1 0,1 0 0,0 0 0,0-1 0,-3-2 0,1-1-887,0 1-1,0-1 1,0-1 0,1 1 0,0 0-1,0-1 1,1 1 0,-1-1-1,-1-8 1,-9-30-6210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8872,'0'0'3652,"64"3"-4421,-23-5 801,8-3 160,8-3-128,11-1-96,1-1 225,7-1-97,-5 1-32,-7 0-128,-12 2 0,-14 2-65,-14-1-543,-13 2-1795,-11-2-1889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9321,'0'0'5477,"64"-36"-3875,-31 26-610,2-2-511,5 2-385,6-2-737,-4 1-2113,-5 0-1506,-6 1-4260</inkml:trace>
  <inkml:trace contextRef="#ctx0" brushRef="#br0" timeOffset="1">523 309 8488,'0'0'673,"17"51"1825,-10-30-416,-2-5-1185,-1-2 512,2-5 3043,-5-9-4259,3-3-450,-4-10-2529,0-4-3620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7239,'0'0'3603,"-11"-1"-2081,5 1-1428,0 0 1,0 0-1,0 0 0,0 1 1,0 0-1,0 0 1,0 1-1,1-1 0,-1 1 1,0 0-1,1 1 1,-1-1-1,1 1 0,0 1 1,0-1-1,0 0 1,1 1-1,-8 7 0,-4 5 200,1 1 0,0 1-1,2 0 1,0 1 0,-19 36-1,27-43-163,0-1 0,0 1 0,1 0 0,1 0 0,0 1 0,1-1-1,0 1 1,1-1 0,0 1 0,1 0 0,3 23 0,-3-34-125,0 0 1,1 0 0,-1 0-1,1 0 1,-1 0-1,1 0 1,0 0-1,0-1 1,0 1-1,0 0 1,0 0-1,0-1 1,1 1 0,-1-1-1,1 1 1,-1-1-1,1 0 1,-1 1-1,1-1 1,0 0-1,3 2 1,-1-2 12,0 0 0,0 0 0,0 0 0,0 0 0,0-1 0,0 1 0,0-1 0,1 0 0,-1 0 0,5-2 0,2 1 49,-1-1-1,1-1 1,-1 0 0,0-1 0,0 0-1,0 0 1,15-10 0,-16 7 68,1-1 1,-1-1-1,0 0 0,-1 0 0,8-11 1,-14 17-71,0 1 0,0-1 0,-1 0 0,1 0 0,-1 1 0,0-1 0,0 0 0,0 0 0,0 0 0,-1 0 0,1-5 1,-1 7-30,0-1 1,0 1 0,0 0 0,-1-1-1,1 1 1,0 0 0,-1 0 0,1 0-1,-1 0 1,0-1 0,1 1 0,-1 0-1,0 0 1,0 0 0,0 0 0,1 0-1,-1 1 1,0-1 0,0 0 0,0 0-1,-1 0 1,1 1 0,0-1 0,0 1-1,0-1 1,0 1 0,-1-1 0,-1 1 0,-3-2-14,-1 0 1,1 1 0,-1 0-1,0 1 1,0-1 0,1 1 0,-1 1-1,0-1 1,0 1 0,1 0-1,-1 1 1,0 0 0,1 0 0,-7 3-1,10-4-171,-1 0 0,1 1 0,0 0-1,0-1 1,0 1 0,0 0-1,0 1 1,0-1 0,1 0 0,-1 1-1,1-1 1,-1 1 0,1 0 0,0 0-1,0 0 1,1 0 0,-1 0 0,0 0-1,1 1 1,0-1 0,0 1 0,0-1-1,0 0 1,1 1 0,-1 0-1,1-1 1,0 7 0,0-9-111,0 1 1,0-1-1,0 0 1,1 1 0,-1-1-1,1 0 1,-1 0-1,1 1 1,-1-1-1,1 0 1,0 0-1,-1 0 1,1 0-1,0 1 1,0-1-1,0 0 1,0-1-1,0 1 1,0 0-1,0 0 1,0 0-1,0-1 1,0 1-1,1 0 1,-1-1-1,0 1 1,0-1-1,1 1 1,-1-1 0,3 1-1,26 3-6617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13229,'0'0'6982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 7527,'-10'0'651,"8"0"-606,-8-1 340,1 0 1,-1 1-1,1 0 1,-1 1-1,1 0 1,-1 1-1,1 0 1,-1 0-1,1 1 0,0 0 1,0 1-1,-14 7 1,13-3-169,0 1-1,1-1 1,0 2 0,1-1 0,0 1-1,0 0 1,1 1 0,0 0-1,1 0 1,0 0 0,1 1 0,-4 13-1,3-5-34,1 0 0,0 0-1,2 0 1,1 0 0,0 1-1,3 36 1,-1-48-154,2 0-1,-1 0 1,2-1 0,-1 1-1,1-1 1,0 0-1,0 0 1,1 0 0,1 0-1,-1 0 1,1-1 0,0 0-1,1 0 1,8 9 0,-10-12 4,1 0 1,-1 0-1,1 0 1,0-1-1,0 0 1,0 0 0,0 0-1,1 0 1,-1-1-1,1 0 1,0 0-1,-1 0 1,1-1 0,0 0-1,0 0 1,0 0-1,0-1 1,0 0 0,0 0-1,0-1 1,0 0-1,6-1 1,-10 2 17,1-1 1,-1 0-1,0 0 1,0 0-1,0 0 1,0 0-1,0 0 1,0-1 0,0 1-1,0-1 1,-1 1-1,1-1 1,0 0-1,-1 1 1,1-1-1,-1 0 1,0 0-1,0 0 1,0 0-1,0 0 1,0 0-1,0-1 1,0 1-1,-1 0 1,1 0-1,-1-1 1,1 1-1,-1 0 1,0-1-1,0 1 1,0 0 0,0-1-1,-1 1 1,1 0-1,-1-3 1,0 0 17,0 0 1,0 1 0,-1-1 0,1 0 0,-1 1 0,0-1-1,-1 1 1,1 0 0,-1 0 0,0 0 0,0 0 0,0 0-1,0 0 1,0 1 0,-8-6 0,5 6-59,0 0 1,0 0-1,0 1 1,-1 0-1,1 0 1,-1 0-1,0 1 1,-7-1-1,11 2-176,1 0-1,-1 0 0,1 0 1,-1 0-1,1 0 0,0 1 0,-1-1 1,1 1-1,0 0 0,-1 0 0,-1 1 1,3-2-113,0 1 0,0 0 0,0 0 0,0-1 0,0 1 0,0 0 0,0 0 0,1 0 0,-1 0 1,0 0-1,1 0 0,-1 0 0,1 0 0,-1 0 0,1 0 0,0 0 0,-1 1 0,1-1 0,0 0 0,0 0 1,-1 0-1,1 0 0,1 2 0,-1 8-5417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11883,'0'0'9417,"40"-5"-25560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56 128,'-41'40'815,"18"-15"-327,28-71 3281,2 29-2186,-6 11-735,2 0 1,-1 0-1,1 1 1,-1-1-1,1 0 1,1 1-1,-1 0 0,7-7 1,-9 37 1868,-13 116-1013,3-72-4147,6-1-7548,3-82 7236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5285,'0'0'10570,"48"-39"-9865,-13 39-225,9 0-192,-2 0-159,2 0-642,-4 1-1889,-11 0-865,-3-1-1474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11115,'0'0'1537,"-6"14"-112,-5 13-834,2 1 0,0 0 0,2 1 0,1-1 0,2 2 1,-2 41-1,6-69-546,0 14-185,0 0 0,2 0 0,4 25 0,-5-38 76,-1-1-1,1 1 0,0-1 1,0 1-1,0-1 0,0 0 1,0 0-1,1 1 0,-1-1 1,1 0-1,-1 0 0,1 0 1,0 0-1,2 1 0,-3-2 35,1-1 0,-1 1 0,1-1 0,-1 1 0,1-1 0,-1 0 0,1 1 0,-1-1 0,1 0 0,0 0 0,-1 0 0,1 0 0,-1-1 0,1 1 0,-1 0 0,1-1-1,-1 1 1,1-1 0,-1 1 0,0-1 0,1 0 0,-1 0 0,0 1 0,1-1 0,-1 0 0,1-1 0,2-2 68,0 1-1,-1-1 1,1 0-1,-1 0 1,0 0-1,4-8 1,-5 8 79,1 0 1,-1 0-1,1 1 0,0-1 0,0 1 1,0-1-1,0 1 0,6-4 1,-8 11-41,0-1 1,0 1-1,0 0 1,0-1 0,0 1-1,-1 0 1,0 0 0,1 0-1,-2 0 1,1 5-1,0-6 15,-2 39 188,4 48-27,-2-90-288,0 1 0,0 0 0,0-1 0,0 1 0,1 0 0,-1-1 0,0 1 0,0-1 0,0 1 0,1 0-1,-1-1 1,0 1 0,1-1 0,-1 1 0,0-1 0,1 1 0,-1-1 0,1 1 0,-1-1 0,1 1 0,-1-1 0,1 0 0,-1 1-1,1-1 1,-1 0 0,1 1 0,0-1 0,-1 0 0,1 0 0,-1 0 0,1 1 0,0-1 0,-1 0 0,1 0 0,0 0-1,-1 0 1,1 0 0,0 0 0,-1 0 0,1-1 0,0 1 0,-1 0 0,1 0 0,-1 0 0,1-1 0,0 1 0,-1 0-1,1-1 1,2 0-414,-1 0 0,0 0-1,0 0 1,1-1-1,-1 1 1,0-1 0,0 0-1,0 0 1,-1 1-1,4-5 1,6-14-4430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 4740,'0'0'9529,"-1"-5"-8989,-3-18 314,7 21 1343,5 6-1617,9 10-634,-16-13 240,2 1-107,0-1 0,0 1 0,0 0 0,0-1-1,0 1 1,1-1 0,-1 0 0,1 0 0,-1-1 0,1 1 0,-1-1-1,1 1 1,-1-1 0,1 0 0,-1 0 0,1-1 0,-1 1-1,1-1 1,-1 0 0,1 0 0,-1 0 0,5-2 0,-5 2-15,-1 0 1,1 0-1,-1 0 1,1-1-1,-1 1 1,0-1-1,1 1 0,-1-1 1,0 0-1,0 0 1,0 0-1,-1 0 1,1 0-1,0 0 1,-1 0-1,1-1 1,-1 1-1,0-1 1,0 1-1,0-1 1,0 1-1,0-1 1,-1 0-1,1 1 0,-1-1 1,1 0-1,-1 0 1,0 1-1,-1-6 1,0 7-53,1 0 1,-1 0 0,0 0 0,0 1-1,0-1 1,0 0 0,0 0-1,0 0 1,0 1 0,-1-1 0,1 1-1,0-1 1,0 1 0,0-1-1,-1 1 1,1 0 0,0 0-1,-1-1 1,1 1 0,0 0 0,-1 0-1,1 0 1,0 0 0,-2 1-1,-36 3-94,33-2 75,1 1 1,-1 0 0,1 0 0,-1 1 0,1-1-1,0 1 1,1 0 0,-1 0 0,0 1-1,1 0 1,-5 6 0,7-8-1,-1 0 0,1 0 0,0 0 1,0 1-1,0-1 0,1 0 0,-1 1 0,1-1 0,0 1 0,0-1 0,0 1 1,0 0-1,1-1 0,-1 1 0,1 0 0,0-1 0,0 1 0,0 0 1,1 0-1,1 6 0,-1-9-5,0 1 0,0-1 1,0 1-1,1-1 0,-1 1 1,0-1-1,1 1 0,-1-1 1,1 0-1,-1 0 0,1 0 0,0 0 1,0 0-1,-1 0 0,1-1 1,0 1-1,0 0 0,0-1 1,0 0-1,3 1 0,45 2-654,-42-3 318,31-1-2706,-3-5-3085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67 1794,'0'0'13618,"6"-9"-11066,17-28-924,-23 36-1605,1 1 0,-1-1 0,0 1 0,0-1 1,1 1-1,-1-1 0,0 1 0,0-1 0,0 1 0,0-1 0,0 1 0,1-1 1,-1 0-1,0 1 0,0-1 0,0 1 0,-1-1 0,1 1 0,0-1 1,0 1-1,0-1 0,0 1 0,0-1 0,-1 1 0,1-1 0,0 1 0,0-1 1,-1 1-1,1-1 0,0 1 0,-1-1 0,1 1 0,-1 0 0,1-1 1,0 1-1,-1 0 0,1-1 0,-1 1 0,1 0 0,-1-1 0,1 1 1,-1 0-1,1 0 0,-1 0 0,1 0 0,-1 0 0,1-1 0,-1 1 0,0 0 1,1 0-1,-1 0 0,1 0 0,-1 0 0,1 1 0,-1-1 0,0 0 0,-31 2 687,25 1-713,0-1-1,0 1 0,0 0 1,1 1-1,-1 0 0,1 0 1,0 0-1,0 1 0,1 0 1,-1 0-1,1 0 0,0 1 1,0-1-1,1 1 0,0 0 1,0 1-1,0-1 0,1 1 1,-1 0-1,2 0 0,-1 0 0,1 0 1,0 0-1,1 0 0,-1 1 1,2-1-1,-1 1 0,1 8 1,0-14-40,1 0 0,0 0 0,0 0 1,0-1-1,0 1 0,0 0 0,0-1 1,0 1-1,0 0 0,0-1 0,1 0 1,-1 1-1,1-1 0,-1 0 0,1 0 1,0 0-1,-1 0 0,1 0 0,0 0 1,0 0-1,0 0 0,-1-1 0,1 1 1,0-1-1,0 1 0,0-1 0,2 0 1,60 2-3089,-61-2 2900,44-7-3773,1-11-1772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0 10090,'0'0'2354,"-9"1"-1564,-1 1-703,1 1 0,-1 0 0,1 0 1,0 0-1,0 1 0,1 1 0,-1 0 0,1 0 1,0 0-1,0 1 0,-11 11 0,-212 169 941,192-159-976,-2-1-1,-1-2 1,-1-2 0,-51 19 0,61-31-9,24-8-75,0 1 1,0-1 0,0 2-1,0-1 1,1 1-1,-1 1 1,-7 5 0,15-9 13,1-1 0,0 0 0,-1 1 0,1-1 0,0 0 1,0 1-1,-1-1 0,1 1 0,0-1 0,0 1 0,0-1 1,-1 0-1,1 1 0,0-1 0,0 1 0,0-1 0,0 1 1,0-1-1,0 1 0,0-1 0,0 1 0,0-1 0,0 1 1,1-1-1,-1 0 0,0 1 0,0-1 0,0 1 0,0-1 1,1 1-1,-1-1 0,0 0 0,0 1 0,1-1 0,-1 0 1,0 1-1,1-1 0,-1 0 0,0 1 0,1-1 0,-1 0 1,1 0-1,-1 1 0,1-1 0,-1 0 0,0 0 0,1 0 1,-1 1-1,1-1 0,-1 0 0,1 0 0,-1 0 0,1 0 1,-1 0-1,1 0 0,0 0 0,37 9 64,-31-7-74,419 63 1229,-327-59-7025,-62-6-1319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 7783,'0'0'2739,"-11"6"-700,3-2-1766,-53 34 2013,57-36-2189,1 0 1,0 1-1,0-1 1,1 1-1,-1 0 1,0 0-1,1 0 1,0 0-1,-1 0 1,1 0-1,1 1 1,-1-1-1,0 1 1,1-1-1,0 1 1,-1 0-1,0 7 1,2-11-115,0 1 0,0-1 0,0 1 0,0-1-1,0 0 1,0 1 0,0-1 0,0 1 0,1-1 0,-1 0 0,0 1 0,0-1 0,0 1 0,0-1 0,1 0 0,-1 1 0,0-1 0,0 0 0,1 1 0,-1-1 0,0 0 0,1 0 0,-1 1 0,0-1 0,1 0 0,-1 0 0,0 1 0,1-1 0,-1 0 0,0 0 0,1 0 0,-1 0 0,1 0 0,-1 0 0,0 1 0,1-1 0,-1 0 0,1 0 0,23-6-170,18-18 269,-30 14-308,-1 0 0,1-1 0,-2-1 0,1 0 1,-2 0-1,13-22 0,-20 33 195,-2 0-92,-4 26-833,-3-11 906,4-8 36,0 0 0,0 0 1,1 0-1,0 1 0,-3 11 0,5-17 30,-2 19 599,0 0 1,-2 0-1,0 0 0,-1 0 1,-1-1-1,-12 27 1,-7 26 489,-48 240 320,153-566 287,-60 200-2097,3 0-1,47-80 1,-65 126 333,28-38-275,-32 44 260,1 1 1,-1-1 0,0 1 0,1 0 0,0-1-1,-1 1 1,1 0 0,0 0 0,-1 0 0,1 0-1,0 0 1,0 1 0,0-1 0,0 1 0,0-1-1,-1 1 1,1-1 0,0 1 0,0 0 0,0 0-1,0 0 1,0 0 0,0 1 0,4 0 0,-5-1 51,0 1 0,0 0 0,0-1 1,0 1-1,1 0 0,-1 0 0,0 0 0,0 0 1,0 0-1,-1 0 0,1 0 0,0 0 0,0 1 1,-1-1-1,1 0 0,0 0 0,-1 1 0,1-1 1,-1 0-1,0 1 0,1-1 0,-1 0 0,0 1 1,0-1-1,0 1 0,0-1 0,0 0 1,0 1-1,0-1 0,-1 1 0,1-1 0,0 0 1,-1 1-1,1-1 0,-1 0 0,-1 2 0,0 3 80,0 0 1,-1-1-1,1 1 0,-1-1 0,-1 1 0,1-1 0,-6 5 0,3-2 82,-1-1 0,0 0 0,0-1 1,-1 0-1,0 0 0,0 0 0,-1-1 0,1 0 0,-1-1 0,0 0 0,0 0 1,-1-1-1,1 0 0,-1-1 0,-11 2 0,21-4-224,-1 0-1,1 0 0,-1 0 1,1 0-1,-1 0 1,1 0-1,-1 0 1,1-1-1,-1 1 1,1 0-1,-1 0 0,1 0 1,-1 0-1,1-1 1,-1 1-1,1 0 1,-1-1-1,1 1 0,0 0 1,-1-1-1,1 1 1,0 0-1,-1-1 1,1 1-1,0-1 0,-1 1 1,1 0-1,0-1 1,0 1-1,-1-1 1,1 1-1,0-1 1,0 1-1,0-1 0,0 1 1,0-1-1,0 1 1,0-1-1,0 1 1,0-1-1,0 1 0,0-1 1,0 0-1,0 1 1,0-1-1,0 1 1,1 0-1,-1-1 0,0 1 1,0-1-1,0 1 1,1-1-1,-1 1 1,0-1-1,1 1 0,0-1 1,20-26-5394,27-3-27,-18 17 2562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2915,'0'0'13057,"-1"8"-12790,-4 17-211,-3 20-445,6-16-6036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 9673,'0'0'7244,"-5"14"-7148,-26 70 832,3 0-1,-25 140 0,49-208-1978,4-44 138,0-7 21,-1 5 308,1 22 466,0 0 0,0 0 0,-1 0 0,0 0 0,-1 1 0,-4-15 0,6 21 214,5 18-101,-3-14-31,1 0 1,0-1-1,-1 1 0,1-1 1,0 0-1,1 0 0,-1 0 1,0 0-1,1 0 1,-1-1-1,0 0 0,1 0 1,0 0-1,-1 0 0,1 0 1,0-1-1,-1 1 0,1-1 1,5 0-1,4 0-835,-1 0 1,0-1-1,0 0 1,21-6-1,-25 5 287,-1-1 0,-1 0 0,1 0 1,0-1-1,-1 0 0,7-5 0,-10 8 606,-1-1 1,0 0-1,1 0 0,-1 0 1,0 0-1,0 0 0,0-1 1,0 1-1,-1-1 1,1 1-1,-1-1 0,1 1 1,-1-1-1,0 0 0,0 0 1,0 0-1,0 0 0,0-3 1,-3 7 232,1-1 0,-1 1 0,1-1-1,0 1 1,-1-1 0,1 1 0,0 0 0,-1 0 0,1 0 0,0 0 0,0 0 0,0 0 0,0 0 0,0 0-1,-1 2 1,-3 3 186,-1 1-1,2 1 0,-1-1 0,1 1 1,1-1-1,-1 1 0,1 0 0,0 1 1,1-1-1,0 0 0,1 1 0,-1-1 0,1 1 1,1 8-1,0-16-409,1 0 1,-1 0-1,1 0 0,0-1 1,-1 1-1,1 0 0,0-1 1,-1 1-1,1 0 0,0-1 1,0 1-1,0-1 0,-1 1 0,1-1 1,0 1-1,0-1 0,0 0 1,0 1-1,0-1 0,0 0 1,0 0-1,0 0 0,0 0 1,0 0-1,0 0 0,0 0 1,0 0-1,0 0 0,0 0 1,0-1-1,0 1 0,-1 0 1,1-1-1,0 1 0,0 0 1,1-2-1,38-13 694,-22 5-898,0-2-1,-2 0 0,1-2 0,-2 1 0,0-2 0,19-23 0,-23 23-1658,-19 22 1223,-19 26 1977,26-31-1268,0 0 0,0 0-1,0 0 1,0 0 0,0 0-1,1 0 1,-1 0 0,0 0-1,1 1 1,0-1 0,-1 0-1,1 0 1,0 3 0,0-4-49,1-1 1,-1 1 0,0 0-1,0-1 1,1 1 0,-1 0-1,0-1 1,1 1 0,-1 0-1,1-1 1,-1 1 0,0-1-1,1 1 1,-1-1 0,1 1-1,0-1 1,-1 1 0,1-1-1,-1 1 1,1-1 0,0 0-1,-1 0 1,1 1 0,0-1-1,1 1 1,1-1 35,1 0 1,-1 0-1,1 0 1,-1 0 0,1-1-1,-1 1 1,1-1-1,-1 0 1,0 0-1,1 0 1,-1 0-1,0-1 1,0 1 0,5-4-1,20-15-160,-2 0 0,-1-2-1,0 0 1,-2-2 0,-1-1-1,0 0 1,-2-2 0,-1 0 0,-2-1-1,23-49 1,-62 90-690,1 7 993,0 2 0,2 1 1,-23 33-1,37-51-149,1 1 0,1 0 1,-1 1-1,1-1 0,0 0 0,0 1 0,1 0 1,0 0-1,0 0 0,1 0 0,0 0 0,0 0 1,0 0-1,1 0 0,0 0 0,1 0 0,-1 0 1,2 0-1,-1 0 0,3 10 0,-1-13-30,0 1-1,0-1 0,0 0 1,0 0-1,1-1 1,-1 1-1,1 0 1,0-1-1,0 0 0,0 0 1,1 0-1,-1-1 1,1 0-1,7 4 1,-4-3-253,0 0 0,1 0 0,-1-1 0,1 0 0,0 0 0,-1-1 0,17 0 0,-24-1 87,-1 0 0,0 0 0,1-1 0,-1 1 0,0 0 1,1 0-1,-1-1 0,0 1 0,0 0 0,1 0 1,-1-1-1,0 1 0,0 0 0,1-1 0,-1 1 0,0 0 1,0-1-1,0 1 0,0 0 0,1-1 0,-1 1 0,0 0 1,0-1-1,0 1 0,0-1 0,0 1 0,0 0 0,0-1 1,0 1-1,0 0 0,0-1 0,0 1 0,0-1 1,0 1-1,-1 0 0,1-1 0,0 1 0,0 0 0,0-1 1,0 1-1,-1 0 0,1-1 0,0 1 0,0 0 0,-1 0 1,1-1-1,0 1 0,0 0 0,-1-1 0,-12-18-3987,-9-7-2539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12396,'0'0'5509,"46"-34"-11883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104 108 7079,'0'0'6785,"2"-8"-3475,8-25-1026,-10 33-2263,0-1 0,0 1 0,0-1 0,0 1-1,0-1 1,-1 1 0,1 0 0,0-1 0,0 1 0,0-1-1,-1 1 1,1 0 0,0-1 0,0 1 0,-1 0-1,1-1 1,0 1 0,-1 0 0,1-1 0,0 1 0,-1 0-1,1 0 1,-1-1 0,1 1 0,0 0 0,-1 0-1,1 0 1,-1 0 0,1-1 0,-1 1 0,1 0-1,0 0 1,-1 0 0,1 0 0,-1 0 0,1 0 0,-1 0-1,1 0 1,-1 1 0,1-1 0,0 0 0,-1 0-1,1 0 1,-1 0 0,1 0 0,-1 1 0,1-1-1,0 0 1,-1 0 0,1 1 0,-1-1 0,-23 11 236,17-5-261,0 1-1,1 0 0,0 0 0,0 1 1,0-1-1,1 1 0,0 0 0,-5 12 1,8-15-1,-1 0 0,1 0 1,0 0-1,1 0 0,-1 1 1,1-1-1,0 1 0,0-1 1,1 1-1,-1-1 0,1 1 1,1-1-1,-1 1 0,1-1 1,2 9-1,-3-13 6,1 1 0,0-1 0,0 0 0,-1 0 0,1-1 0,0 1 1,0 0-1,0 0 0,0 0 0,0-1 0,0 1 0,0 0 0,1-1 0,-1 1 0,0-1 0,0 1 0,0-1 1,1 0-1,-1 1 0,0-1 0,0 0 0,1 0 0,-1 0 0,0 0 0,1 0 0,-1 0 0,0 0 0,0-1 1,1 1-1,-1 0 0,0-1 0,0 1 0,0-1 0,3 0 0,1-1 64,1-1-1,-1 1 1,1-1 0,-1 0 0,0 0-1,6-6 1,10-10 125,-2-1 0,0-2-1,-1 1 1,-2-2 0,0-1 0,-1 0 0,-2 0 0,12-28-1,-29 105-2528,4-50 2299,-1 0 0,1-1-1,0 1 1,1-1 0,-1 1 0,0 0 0,1-1 0,0 1 0,-1-1 0,1 1 0,0-1 0,0 0 0,0 1 0,1-1-1,-1 0 1,0 0 0,1 0 0,0 0 0,-1 0 0,1 0 0,0 0 0,0 0 0,0-1 0,0 1 0,0-1 0,4 2-1,3-1-151,0-1 0,1 0 1,-1-1-1,1 0 0,-1 0 0,0-1 0,18-4 0,10 0-109,-37 5 282,1 0 1,-1 0-1,1 0 1,-1 1-1,1-1 1,-1 0-1,0 1 1,1-1-1,-1 0 1,1 1-1,-1-1 1,0 1-1,1-1 0,-1 0 1,0 1-1,1-1 1,-1 1-1,0-1 1,0 1-1,1-1 1,-1 1-1,0-1 1,0 1-1,0 0 0,0-1 1,0 1-1,0-1 1,0 1-1,0-1 1,0 1-1,0-1 1,0 1-1,0-1 1,0 1-1,0 0 1,0-1-1,-1 1 0,1-1 1,0 1-1,0-1 1,-1 1-1,1-1 1,0 0-1,-1 1 1,-10 27 14,5-18 43,4-7-10,0 0 0,0 1 0,0-1 0,0 1 0,1-1 0,0 1 0,-1-1 0,1 1 0,1 0 0,-2 3 0,5-7 57,0 0 1,-1 0-1,1 0 1,0 0 0,-1 0-1,1-1 1,-1 1 0,1-1-1,-1 0 1,1 0 0,-1 0-1,5-2 1,14-10 45,-1 0 0,-1-1 0,19-17 0,-19 15-310,0 1 0,38-23 1,-57 38 156,0 0 1,0 0-1,0-1 1,1 1-1,-1 0 1,0 0 0,0 0-1,1 0 1,-1 0-1,0-1 1,0 1-1,1 0 1,-1 0 0,0 0-1,1 0 1,-1 0-1,0 0 1,0 0-1,1 0 1,-1 0 0,0 0-1,1 0 1,-1 0-1,0 0 1,0 0-1,1 0 1,-1 1 0,0-1-1,0 0 1,1 0-1,-1 0 1,0 0-1,0 0 1,1 1 0,-1-1-1,0 0 1,0 0-1,0 0 1,1 1-1,-1-1 1,0 0 0,0 0-1,0 1 1,1-1-1,-2 19-179,-13 32 784,11-40-401,2-9-118,0 0 0,1 0 0,-1 0 0,1 0 0,-1 0 0,1 0 0,0 0 0,0 0 0,0 0 0,0 0 0,0-1 0,1 1 0,-1 0 0,0 0 0,1 0 0,0 0 0,-1 0 0,1 0 0,2 3-1,-2-4-6,0 0 0,0 0-1,0-1 1,1 1-1,-1 0 1,0 0 0,1-1-1,-1 1 1,1-1-1,-1 1 1,0-1 0,1 0-1,-1 1 1,1-1-1,-1 0 1,1 0 0,-1 0-1,1 0 1,2-1-1,3 0 71,1 0 0,-1-1 0,0 0 0,0-1 1,-1 0-1,1 0 0,0 0 0,-1-1 0,8-5 0,-11 6-116,48-42 222,-49 43-227,0-1 1,0 1-1,0 0 0,0-1 0,-1 1 0,1-1 0,-1 1 0,0-1 0,0 0 0,0 1 0,0-1 0,0 0 0,0 0 0,-1 0 0,0 0 1,1 0-1,-1 0 0,0 0 0,0 1 0,-1-7 0,0 7-17,0 1 1,-1 0-1,1-1 0,0 1 1,0-1-1,-1 1 0,1 0 1,-1 0-1,1 0 0,-1 0 1,1 0-1,-1 0 0,1 0 1,-1 1-1,0-1 0,0 1 1,1-1-1,-1 1 0,0-1 1,0 1-1,0 0 0,0 0 1,1 0-1,-4 0 0,-4 1-163,38-4 81,33-7-352,-35 4-271,0 2 0,0 1-1,55 1 1,-81 2 717,-1 0 0,1 0 0,0 1 0,0-1 0,0 0 0,0 1 0,0-1 0,0 1 0,0-1 0,-1 1-1,1 0 1,0-1 0,0 1 0,-1 0 0,1-1 0,0 1 0,-1 0 0,1 0 0,-1-1 0,1 1 0,-1 0 0,1 0 0,-1 0 0,0 0-1,1 0 1,-1 0 0,0 0 0,0 0 0,1 0 0,-1 0 0,0 0 0,0 0 0,0 0 0,0 0 0,-1 0 0,1 0 0,0 0-1,-1 1 1,-12 46 1054,9-35-751,4-11-265,-1-1-1,1 1 0,-1 0 0,1-1 0,0 1 1,0 0-1,-1-1 0,1 1 0,1 0 1,-1-1-1,0 1 0,0 0 0,0-1 1,1 3-1,0-4-16,-1 1 0,0-1 0,1 0 0,-1 1 1,0-1-1,1 0 0,-1 1 0,1-1 0,-1 0 0,1 0 1,-1 1-1,1-1 0,-1 0 0,0 0 0,1 0 0,-1 0 1,1 0-1,-1 1 0,1-1 0,-1 0 0,1 0 0,0 0 1,-1 0-1,1 0 0,-1-1 0,1 1 0,-1 0 0,1 0 1,0 0-1,5-3 60,1 0 0,-1 0 1,1 0-1,-1-1 0,7-5 0,8-6-145,-13 8-273,0 1-1,1 0 1,0 0-1,0 1 1,0 0-1,1 0 1,-1 1-1,1 1 1,0-1-1,18-2 0,-27 8 332,0 1-1,-1-1 1,1 1-1,-1-1 0,1 1 1,-1 0-1,0-1 0,0 1 1,0-1-1,0 1 1,-1 0-1,1-1 0,-1 1 1,0 3-1,-8 14 638,7-17-416,0 0 0,1 1 1,-1-1-1,1 1 1,0-1-1,0 1 0,0 0 1,0 5-1,29-12-660,15-22-6203,-17 7 507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8392,'0'0'13357,"12"-3"-13176,-12 3-182,14-4 43,-1 0-1,1-1 0,16-8 1,-26 11-45,0 0 0,-1 0 0,1 0 1,-1 0-1,0-1 0,1 1 0,-1-1 1,-1 0-1,1 0 0,0 0 0,-1 0 1,1 0-1,-1-1 0,0 1 0,0-1 1,0 1-1,0-1 0,-1 0 0,0 0 1,2-5-1,-3 9-9,0 0 0,0-1 1,0 1-1,0 0 0,0-1 0,0 1 1,0 0-1,0-1 0,0 1 0,0 0 1,-1-1-1,1 1 0,0 0 1,0-1-1,0 1 0,0 0 0,0-1 1,-1 1-1,1 0 0,0 0 0,0-1 1,-1 1-1,1 0 0,0 0 0,0 0 1,-1-1-1,1 1 0,0 0 0,0 0 1,-1 0-1,1 0 0,0-1 0,-1 1 1,1 0-1,0 0 0,-1 0 0,-18 1-102,-16 12 118,-17 20 49,49-31-37,1-1 0,-1 1 1,1 0-1,-1 1 0,1-1 1,0 0-1,0 1 1,0-1-1,0 1 0,0 0 1,1-1-1,-1 1 0,1 0 1,0 0-1,0 0 1,0 0-1,-1 4 0,3-7-20,0 1-1,-1 0 1,1 0-1,0 0 1,-1 0-1,1 0 0,0-1 1,0 1-1,0 0 1,0-1-1,0 1 1,0-1-1,0 1 1,0-1-1,0 1 1,0-1-1,0 0 0,0 1 1,0-1-1,0 0 1,0 0-1,0 0 1,0 0-1,0 0 1,1 0-1,0 0 1,43 0-346,-35 0 70,11-1-182,-3 1 161,-1 0-1,1 1 0,21 4 1,-35-4 395,1 0 0,-1 0 1,0 0-1,-1 0 0,1 1 1,0 0-1,0-1 0,-1 2 1,1-1-1,-1 0 0,1 1 1,-1-1-1,0 1 0,0 0 1,0 0-1,-1 0 0,1 1 1,-1-1-1,3 4 1,-5-6-58,0-1 1,0 0 0,0 0 0,1 0 0,-1 1 0,0-1 0,0 0 0,0 0 0,0 0 0,0 0 0,1 1 0,-1-1 0,0 0 0,0 0 0,0 0 0,1 0 0,-1 0 0,0 0-1,0 0 1,1 0 0,-1 0 0,0 0 0,0 0 0,0 0 0,1 1 0,-1-1 0,0-1 0,0 1 0,1 0 0,-1 0 0,0 0 0,0 0 0,0 0 0,1 0 0,-1 0 0,0 0 0,0 0-1,0 0 1,1 0 0,-1-1 0,0 1 0,0 0 0,0 0 0,1 0 0,-1 0 0,0-1 0,12-13 462,6-19-536,0-29-276,-19 28-992,0 33 1153,1 1 0,0-1 1,-1 0-1,1 0 1,0 0-1,-1 1 1,1-1-1,-1 0 0,1 1 1,-1-1-1,0 0 1,1 1-1,-1-1 0,0 1 1,1-1-1,-1 1 1,0-1-1,0 1 1,1-1-1,-1 1 0,0 0 1,0 0-1,0-1 1,0 1-1,1 0 0,-1 0 1,0 0-1,0 0 1,-1 0-1,27 2-8230,-6-1 6037,2-1-1115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7591,'0'0'13608,"-10"-3"-13117,9 2-492,-45-10 399,44 11-396,1-1 0,0 1 0,-1 0 0,1 0 0,0 0 0,-1 0 0,1 0 0,0 1 0,-1-1 0,1 0 0,0 1 0,-1-1 0,1 0 0,0 1 0,0 0 0,-1-1 0,1 1 0,0 0 0,0-1 0,0 1 0,0 0 0,0 0 0,0 0 0,0 0 0,0 0 0,0 0 0,1 0 0,-1 1 0,0-1 0,1 0 0,-1 0 0,1 0-1,-1 1 1,1-1 0,-1 0 0,1 1 0,0-1 0,0 0 0,0 1 0,0-1 0,0 2 0,0-2-32,0 0 0,1 0 0,-1 0-1,1 0 1,-1 0 0,1 0 0,-1 0 0,1 0-1,0 0 1,-1-1 0,1 1 0,0 0 0,0 0-1,-1-1 1,1 1 0,0-1 0,0 1-1,0-1 1,0 1 0,0-1 0,0 1 0,0-1-1,0 0 1,2 1 0,31 7-460,-27-6 321,39 5-927,-34-5 816,1-1 0,0 2 0,-1-1-1,1 2 1,-1 0 0,0 0 0,17 9 0,-29-12 309,1-1 0,-1 0 0,1 0-1,-1 1 1,1-1 0,-1 1 0,1-1 0,-1 0-1,1 1 1,-1-1 0,1 1 0,-1-1 0,1 1-1,-1-1 1,0 1 0,1 0 0,-1-1 0,0 1-1,0-1 1,1 1 0,-1 0 0,0-1 0,0 1-1,0-1 1,0 1 0,0 0 0,0-1 0,0 1-1,0 0 1,0-1 0,0 1 0,0 0 0,0 0-1,-19 16 1314,-37 7 514,52-23-1848,-21 8 192,-50 16 2168,70-24-2912,0-1 1,0 1 0,1-1 0,-1 0 0,0 0 0,0 0 0,-9-2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10890,'0'0'3358,"-4"12"-2909,-8 32 489,3 1 0,1 1 0,-3 70 0,11-116-918,0 1 0,0-1 0,0 1 0,0 0-1,0-1 1,0 1 0,0-1 0,0 1-1,1 0 1,-1-1 0,0 1 0,1-1 0,-1 1-1,0-1 1,1 1 0,-1-1 0,0 1 0,1-1-1,-1 1 1,1-1 0,-1 0 0,1 1-1,-1-1 1,1 0 0,-1 1 0,1-1 0,-1 0-1,1 0 1,0 1 0,-1-1 0,1 0-1,0 0 1,28-1 428,28-16-87,-56 16-360,9-3-41,0 1-1,1 0 1,-1 0 0,1 1-1,19-2 1,-28 4 23,0 0 1,0 0-1,0 0 1,0 0-1,0 0 0,0 1 1,0-1-1,0 1 1,0-1-1,0 1 1,0 0-1,0 0 1,0 0-1,0 0 1,-1 0-1,1 0 1,0 0-1,-1 0 1,1 1-1,-1-1 1,1 1-1,-1-1 0,0 1 1,0 0-1,1-1 1,-1 1-1,-1 0 1,1 0-1,0 0 1,0 0-1,0 0 1,-1 0-1,0 0 1,1 0-1,-1 0 1,0 3-1,2 3 130,-2-1 0,1 1 0,-1 0 0,-1 0 0,1 0 0,-1 0 0,-1-1 0,1 1-1,-1 0 1,-6 13 0,6-18 21,0 1 0,0-1 0,-1 1-1,1-1 1,-1 0 0,0 0 0,0-1-1,0 1 1,0 0 0,-1-1 0,1 0-1,-1 0 1,1 0 0,-1 0 0,0 0-1,0-1 1,0 0 0,1 0 0,-1 0 0,0 0-1,-1-1 1,-6 1 0,0 0-30,1-1 1,-1-1-1,0 0 1,1 0 0,-1-1-1,1 0 1,-16-6-1,22 7-232,1 0 0,0 0 0,0 0 0,0-1 0,-1 0 0,1 1 0,1-1 0,-1 0 0,0 0 0,0-1 0,1 1 0,-1 0 0,1-1-1,0 0 1,0 1 0,0-1 0,0 0 0,0 0 0,1 0 0,-1 0 0,1-1 0,0 1 0,0 0 0,0-1 0,0 1 0,0-7 0,1 9-127,0 1 0,1-1 0,-1 1 0,0-1 0,1 1 0,-1-1 0,1 1 1,-1-1-1,1 1 0,-1-1 0,1 1 0,-1 0 0,1-1 0,0 1 0,-1 0 0,1-1 1,-1 1-1,1 0 0,0 0 0,-1 0 0,1 0 0,0 0 0,-1-1 0,1 1 0,0 0 1,-1 0-1,1 1 0,0-1 0,-1 0 0,1 0 0,0 0 0,-1 0 0,2 1 0,2-1-784,14 0-3253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2883,'0'0'13799,"1"11"-13089,0 3-518,-1-2-136,1 0-1,0 0 1,1 1-1,0-1 0,1 0 1,0-1-1,7 17 1,-9-26-49,0-1 1,1 1 0,-1 0-1,1-1 1,0 1 0,-1-1-1,1 0 1,0 0 0,0 1-1,0-1 1,0 0 0,0-1 0,0 1-1,0 0 1,0 0 0,0-1-1,1 1 1,-1-1 0,0 0-1,0 0 1,0 0 0,1 0-1,-1 0 1,0 0 0,0-1-1,0 1 1,1-1 0,-1 1-1,0-1 1,0 0 0,0 0-1,0 0 1,0 0 0,2-1-1,5-3 48,0 0 0,0-1 0,0 0 0,-1 0 0,14-14 0,-16 14-27,32-36-105,-36 39 83,0 0 0,1 0 0,-1-1 1,0 1-1,-1 0 0,1-1 1,-1 0-1,1 1 0,-1-1 1,0 0-1,1-7 0,-18 37-153,7-14 193,6-7-21,-1 1-3,1-1 1,0 1 0,0 0 0,0 0-1,1 0 1,0 0 0,0 0-1,1 0 1,-1 0 0,1 1 0,1-1-1,-1 12 1,2-17-19,-1-1 0,0 0 0,1 1 1,-1-1-1,1 1 0,-1-1 0,1 0 0,-1 1 0,1-1 0,-1 0 0,1 1 0,-1-1 0,1 0 0,-1 0 1,1 0-1,0 1 0,-1-1 0,1 0 0,-1 0 0,1 0 0,0 0 0,-1 0 0,1 0 0,-1 0 0,1 0 0,0 0 1,-1-1-1,1 1 0,-1 0 0,1 0 0,0 0 0,0-1 0,21-8 331,-9-1-348,0 0 1,0-1-1,-1 0 1,-1 0-1,12-16 1,15-14-1338,-38 84 490,-1-38 1033,0-1 1,0 1-1,1 0 0,-1-1 0,1 1 1,0 0-1,0-1 0,1 1 0,1 6 1,-2-11-142,0 1 1,1 0-1,-1-1 1,0 1-1,1-1 1,-1 1-1,1-1 1,-1 1-1,0-1 1,1 1-1,-1-1 1,1 1-1,0-1 1,-1 0-1,1 1 1,-1-1-1,1 0 0,0 1 1,-1-1-1,1 0 1,-1 0-1,1 0 1,0 1-1,-1-1 1,2 0-1,1 0-5,-1-1 0,1 1 0,0-1 0,0 1-1,-1-1 1,1 0 0,-1 0 0,1 0 0,4-3 0,54-39-234,-52 35-301,0 0 0,1 1 0,-1 0 0,1 1 0,1 0 0,-1 1 0,1 0 1,19-6-1,-29 11 483,0 0 0,0 0 0,0 0 0,0 0 0,0 0 0,0 0 1,0 1-1,0-1 0,0 0 0,0 1 0,0-1 0,0 1 0,0-1 0,-1 1 1,1-1-1,0 1 0,0 0 0,0-1 0,-1 1 0,1 0 0,0-1 0,-1 1 1,1 0-1,-1 0 0,1 0 0,-1 0 0,1 0 0,-1 0 0,0 0 1,1 0-1,-1-1 0,0 1 0,0 0 0,0 0 0,0 0 0,0 0 0,0 0 1,0 0-1,0 0 0,0 0 0,0 0 0,0 0 0,-1 1 0,-6 53 977,6-51-847,-28 118 3269,14-66-1305,-12 93-1,25-129-1963,0 0 0,-2 0-1,0 0 1,-12 34 0,14-50-92,1 0 0,-1 0 0,1-1 0,-1 1 0,0 0 0,-1-1 0,1 0 0,0 1 0,-1-1 0,0 0 0,0-1 0,0 1 0,0 0 0,0-1 0,-1 1 0,1-1 0,-1 0 0,1 0 0,-1-1 0,0 1 0,1-1 0,-1 0 0,0 1 0,0-2 0,0 1 0,0 0 0,0-1 0,-1 0 0,1 0 0,0 0 0,-4-1 0,4 0-24,0-1-1,0 1 1,1-1 0,-1 0 0,1 0-1,-1 0 1,1 0 0,0 0 0,-1-1-1,1 1 1,1-1 0,-1 0 0,0 0-1,1 0 1,-1-1 0,1 1 0,0 0-1,0-1 1,0 0 0,1 1 0,-1-1-1,1 0 1,0 0 0,0 0 0,0 0-1,0-6 1,-1-3-162,0 1-1,1-1 0,1 0 1,0 0-1,0 0 1,2 1-1,3-18 1,-2 20 174,0 1-1,0 0 1,1 0 0,1 1 0,0-1 0,0 1 0,0 0 0,1 0 0,0 1 0,1 0 0,-1 0 0,2 0-1,12-9 1,10-4-368,1 1-1,46-21 0,13-8-8150,-49 21-67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1 520 4292,'0'0'12097,"8"-6"-10992,17-14-747,-1 0 1,-1-2-1,-1 0 1,28-37-1,72-117-138,-111 161-192,-1-1 0,-1-1 0,-1 0 0,0 0 0,-1-1 0,-1 0 0,-1 0-1,5-23 1,-10 40-27,0 1 0,0-1 0,0 0 0,0 1-1,1-1 1,-1 0 0,0 1 0,0-1 0,-1 0-1,1 1 1,0-1 0,0 0 0,0 1 0,0-1-1,0 0 1,-1 1 0,1-1 0,0 0 0,-1 1-1,1-1 1,0 1 0,-1-1 0,1 1 0,-1-1-1,0 0 1,-13 5-83,-13 24-65,12-2 138,1 1 0,1 1 0,1 0 0,2 0 0,-12 52 1,-16 155 41,18-88-56,19-144 671,0 15-4979,26-43-11044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84 9769,'0'0'1954,"1"-8"-69,0-29-289,-1 36-1518,0-1 0,0 1 0,0-1 1,0 1-1,-1-1 0,1 1 0,0-1 0,-1 1 1,1-1-1,0 1 0,-1 0 0,0-1 1,1 1-1,-1 0 0,0-1 0,0 1 0,0 0 1,0 0-1,0-1 0,0 1 0,0 0 0,0 0 1,0 1-1,-1-1 0,1 0 0,0 0 1,-1 0-1,1 1 0,0-1 0,-1 1 0,1-1 1,-1 1-1,1-1 0,-1 1 0,1 0 0,-1 0 1,1 0-1,-1 0 0,1 0 0,-1 0 1,1 0-1,-1 0 0,-1 1 0,-3 0-27,1 0 0,0 0 1,0 1-1,0 0 0,0 0 0,0 0 0,0 0 0,0 1 0,1 0 0,-7 4 1,2 2-32,0 1 0,1 0 1,0 1-1,1 0 1,0 0-1,1 0 0,0 1 1,0 0-1,2 0 1,-1 0-1,2 1 0,-1-1 1,2 1-1,0 0 1,0 0-1,1 19 1,1-31-25,0 1 0,0-1 0,0 0 0,0 0 1,0 0-1,0 0 0,1 0 0,-1 0 0,1 0 1,-1 0-1,0 0 0,1 0 0,0 0 0,-1 0 1,1 0-1,0 0 0,-1 0 0,1 0 0,0 0 1,0-1-1,0 1 0,-1 0 0,1-1 1,0 1-1,0 0 0,0-1 0,0 1 0,2-1 1,0 1 2,0-1 0,0 0 0,0 1 0,0-1 0,0-1 0,-1 1 0,1 0 0,0-1 0,0 0 0,5-1 0,2-2 19,0-1 0,0 1 1,-1-1-1,1-1 0,10-8 1,-8 3 136,-1 1-1,0-1 1,-1-1 0,0 0 0,-1-1 0,0 1 0,-1-2-1,-1 1 1,0-1 0,0 0 0,7-27 0,-39 83-225,22-32 54,1 0 0,0 0 0,0 1 0,1-1 0,0 0 0,1 1 0,0-1 0,3 21 0,-2-30 9,0 1-1,0-1 1,0 1 0,0-1 0,0 0-1,0 0 1,1 1 0,-1-1-1,0 0 1,1 0 0,-1 0 0,1 0-1,-1 0 1,1-1 0,-1 1-1,1 0 1,0-1 0,-1 1 0,1-1-1,0 0 1,-1 1 0,1-1-1,0 0 1,0 0 0,-1 0-1,1 0 1,0 0 0,0-1 0,2 0-1,5 0 18,0 0-1,0-1 1,0 0 0,13-5-1,40-30 85,-53 30-85,1 0 0,0 1-1,0 0 1,1 1 0,-1 0-1,15-4 1,-25 9-11,1 0 1,-1-1-1,1 1 0,-1 0 0,1 0 1,0 0-1,-1 0 0,1 0 1,-1 0-1,1 0 0,0 0 1,-1 0-1,1 1 0,-1-1 0,1 0 1,0 0-1,-1 0 0,1 1 1,-1-1-1,1 0 0,-1 1 0,1-1 1,-1 0-1,1 1 0,-1-1 1,0 1-1,1-1 0,-1 0 1,1 1-1,-1-1 0,1 2 0,6 22 252,-7-22-225,0 0-1,1 1 1,-1-1-1,0 1 1,1-1-1,0 0 1,0 1-1,0-1 1,0 0-1,0 0 1,0 0 0,0 0-1,1 0 1,-1 0-1,1 0 1,0 0-1,-1 0 1,1-1-1,0 1 1,2 1-1,0-1 30,0-1 0,1 0 0,-1 0 0,0-1 0,0 1 0,1-1 0,-1 0 0,0 0 0,0 0 0,1-1 0,-1 1 0,0-1 0,0 0 0,0 0 0,0-1 0,0 1 0,0-1 0,0 0 0,0 0 0,0 0 0,-1-1 0,7-4 0,5-7 54,0 0 0,0-1 0,18-25 0,-11 14-148,-22 25 15,0 1 1,0 0-1,0 0 1,0-1-1,1 1 1,-1 0-1,0 0 1,0 0 0,0-1-1,0 1 1,1 0-1,-1 0 1,0 0-1,0 0 1,0-1-1,1 1 1,-1 0 0,0 0-1,0 0 1,0 0-1,1 0 1,-1 0-1,0 0 1,0 0-1,1 0 1,-1-1 0,0 1-1,0 0 1,1 0-1,-1 0 1,0 1-1,0-1 1,1 0-1,-1 0 1,0 0 0,0 0-1,1 0 1,-1 0-1,0 0 1,0 0-1,1 0 1,-1 1-1,0-1 1,0 0 0,0 0-1,1 0 1,-1 0-1,0 1 1,0-1-1,0 0 1,0 0-1,1 0 1,-1 1-1,0-1 1,0 0 0,0 0-1,0 1 1,0-1-1,0 0 1,6 25-205,3 8 232,-6-31-35,0 0-1,-1-1 0,1 1 1,0-1-1,0 1 1,0-1-1,0 0 0,0 0 1,0 0-1,0 0 1,0-1-1,0 1 0,0-1 1,0 0-1,0 0 0,1 0 1,-1 0-1,0-1 1,0 1-1,5-2 0,0 0-19,1 0 0,0-1 0,-1 0-1,1-1 1,13-7 0,-4-2-253,0 0 0,22-23 0,-1 1-958,-39 35 1235,0 0 0,0 0 0,0 0 0,0 0 0,0 0 0,0 0 0,0-1 0,1 1 1,-1 0-1,0 0 0,0 0 0,0 0 0,0 0 0,0 0 0,0 0 0,0 0 0,0 0 0,0 0 0,1 0 0,-1 0 0,0 0 0,0 0 0,0 0 0,0 0 0,0 0 1,0 0-1,0 0 0,0 0 0,1 0 0,-1 0 0,0 0 0,0 0 0,0 0 0,0 0 0,0 0 0,0 0 0,0 0 0,0 0 0,1 0 0,-1 0 0,0 0 0,0 0 1,0 0-1,0 0 0,0 1 0,0-1 0,0 0 0,0 0 0,0 0 0,0 0 0,0 0 0,0 0 0,0 0 0,1 0 0,-1 0 0,0 1 0,0-1 0,0 0 0,0 0 1,0 0-1,0 0 0,0 0 0,0 0 0,-1 13-413,-6 13 780,-8 14 210,3 1-1,1 1 0,1 0 0,3 1 1,2-1-1,-1 45 0,7-55-516,0-14-57,-1 1-1,-1-1 0,0 1 1,-1-1-1,-6 22 0,7-35 46,-1-1 0,1 0 0,-1 0 0,0 0 0,0 0 0,-1 0 0,1 0 0,-1-1 0,1 1 0,-1-1 0,0 0 0,-1 0 0,1 0 0,0 0 0,-1 0 0,0-1-1,0 1 1,0-1 0,0 0 0,0 0 0,0-1 0,0 1 0,0-1 0,-1 0 0,1 0 0,-9 0 0,11 0 5,0-1 0,0 0 0,-1 0 0,1-1 1,0 1-1,-1 0 0,1-1 0,0 1 0,0-1 0,0 0 0,0 1 1,0-1-1,-1 0 0,2-1 0,-1 1 0,0 0 0,0 0 0,0-1 0,0 1 1,1-1-1,-1 0 0,1 1 0,-1-1 0,1 0 0,0 0 0,0 0 1,0 0-1,0 0 0,0 0 0,0 0 0,0 0 0,1-1 0,-1 1 1,1 0-1,-1 0 0,1 0 0,0-1 0,0-3 0,-1-7-57,1 1 1,1 0-1,0 0 0,0-1 0,1 1 1,5-15-1,-2 12-6,0 0 0,2 1 0,-1-1 0,2 1 0,0 0 0,1 1 0,0 0 0,1 1-1,0 0 1,23-21 0,7 1 132,0 2-1,49-28 0,-39 28-208,45-38 1,-95 67 167,-9 38 459,9-36-512,0 1-1,0-1 1,0 1-1,0-1 0,0 1 1,0-1-1,0 1 0,1-1 1,-1 1-1,0-1 0,1 1 1,-1-1-1,1 0 1,0 1-1,-1-1 0,1 0 1,0 1-1,0-1 0,0 0 1,0 0-1,0 0 1,0 0-1,0 0 0,0 0 1,3 1-1,0 0-13,0-1 1,0 0-1,1 0 0,-1-1 1,0 0-1,1 1 1,6-2-1,-3 1 17,3-1-71,1 0 0,-1-1 0,0-1 0,-1 1-1,1-2 1,0 0 0,-1 0 0,10-6 0,-7 4-72,1 0-1,0 1 1,24-6-1,-35 12 118,-1 0-1,0 0 1,0 1 0,0-1-1,0 1 1,-1 0 0,1-1-1,0 1 1,-1 0-1,1 0 1,-1 0 0,0 0-1,1 0 1,-1 0-1,0 0 1,1 5 0,17 21 260,-14-25-219,0 0 0,1 0-1,-1 0 1,1-1 0,0 0-1,0 0 1,0 0 0,0-1 0,0 0-1,0 0 1,0 0 0,0-1 0,1 0-1,-1 0 1,11-3 0,9-1-490,-1-2 0,35-11 0,-46 12-115,3-1-226,10-3-1405,-7 7-2422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7431,'0'0'10762,"-4"10"-10543,2-6-250,-1 2-49,0 0-1,1 1 1,-1-1 0,1 1 0,0 0 0,1 0 0,0 0 0,0 0-1,0 10 1,1-16 57,1 0 1,-1 0-1,0-1 0,1 1 0,-1 0 0,0 0 0,1-1 1,-1 1-1,1 0 0,0-1 0,-1 1 0,1 0 0,-1-1 0,1 1 1,0-1-1,-1 1 0,1-1 0,0 1 0,0-1 0,-1 0 1,1 1-1,0-1 0,0 0 0,0 0 0,0 0 0,-1 1 0,1-1 1,0 0-1,0 0 0,0 0 0,0 0 0,0 0 0,-1 0 1,1-1-1,0 1 0,0 0 0,0 0 0,0-1 0,-1 1 0,1 0 1,1-1-1,34-15 368,-24 5-217,32-23 259,-42 33-377,-1 0 0,1-1 1,-1 1-1,1 0 0,0 1 0,0-1 0,-1 0 0,1 0 0,0 1 0,0-1 0,0 1 0,0-1 0,0 1 0,0 0 0,0 0 0,0 0 0,0 0 0,-1 0 0,1 0 0,4 1 0,-4 1-12,-1 0 0,1-1 0,-1 1 0,0 0 0,0-1 0,0 1 0,0 0 0,0 0 0,0 0 0,0 0 0,0 0-1,-1 0 1,1 0 0,-1 0 0,1 0 0,-1 0 0,0 3 0,1 43-21,-1-40 35,5 30 126,3-31 267,4-24 568,14-41-166,-17 34-787,1 1 0,2 0 0,0 1 1,18-24-1,-29 44-34,0 1 0,1-1 0,-1 1 1,1-1-1,0 1 0,-1-1 0,1 1 0,0 0 0,0 0 1,0 0-1,0 0 0,0 0 0,0 1 0,0-1 0,0 1 0,0-1 1,0 1-1,0 0 0,4-1 0,39 11-2948,-1-1-5933,-31-9 3460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4 374 9353,'-4'8'5958,"21"-18"-4042,26-23-896,24-25-266,-4-3 0,-2-3 0,68-92 0,-176 282-808,36-94 115,0 1 1,-10 63-1,15-26-2722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63 6951,'0'0'13378,"-2"10"-12626,-30 93-93,21-76-695,2-1-1,1 1 0,1 1 0,2-1 0,-4 40 0,10-76 104,0 0 0,1 0 0,0 0-1,1 0 1,4-11 0,4-15 12,-1-2-121,-2 0-1,-2 0 0,4-58 1,-14 130-333,3-29 361,1-1 0,-1 0 0,1 0 0,-1 1 0,1-1 0,1 0 0,-1 0 0,2 7-1,-1-10 18,0 0-1,0-1 0,0 1 0,0-1 0,1 1 0,-1-1 0,0 1 0,1-1 0,-1 0 0,0 0 0,1 1 0,0-1 0,-1 0 1,1 0-1,0-1 0,-1 1 0,1 0 0,0 0 0,0-1 0,0 1 0,0-1 0,0 0 0,-1 0 0,1 1 0,0-1 0,0 0 0,4-1 1,2 0 106,0 0 0,0-1 0,0 0 1,0 0-1,0 0 0,-1-1 0,1-1 0,-1 1 1,0-1-1,0 0 0,0-1 0,-1 0 1,1 0-1,-1 0 0,10-11 0,-6 6-3,-1-1-1,0 0 0,0-1 1,-1 0-1,0 0 0,-1 0 1,-1-1-1,6-16 0,-33 90-697,10-33 613,1 1 0,1 0 1,2 1-1,1 0 1,-4 55-1,10-80-240,0 3 378,0 1 1,0-1-1,1 0 1,4 17-1,-5-23-227,1-1-1,-1 1 1,1-1-1,0 1 1,0-1 0,0 1-1,0-1 1,0 1-1,0-1 1,0 0 0,0 0-1,0 1 1,2 0 0,-2-1-189,1-1 1,-1 1 0,0-1 0,1 1-1,-1-1 1,1 1 0,-1-1 0,1 0 0,-1 1-1,1-1 1,-1 0 0,1 0 0,-1 0-1,1 0 1,-1-1 0,1 1 0,1-1 0,4-3-5814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6278,'0'0'13741,"3"12"-13357,-1 6-306,-1 1 0,0-1 1,-2 1-1,0 0 0,-1-1 0,-1 0 0,-9 34 0,6-31-767,1 1 1,1 0-1,-2 34 0,21-68-3496,-8-11-22,-3-7-2567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5445,'0'0'13165,"55"-22"-11692,-24 18-192,8-2-512,1-1-385,1-1-127,-1 0-161,-9 2-64,-7 0-609,-6 3-1120,-12 1-962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8616,'0'0'8168,"57"-12"-6054,-23 3-449,1 4-768,0 0-640,0 1-225,-6 1-577,-10 3-864,-3 0-1410,-14 13-5189,-9-3 2339</inkml:trace>
  <inkml:trace contextRef="#ctx0" brushRef="#br0" timeOffset="1">0 298 4612,'0'0'11627,"70"6"-8968,-30-17-737,8 1-801,-2-1-705,-6 2-288,-3 5-96,-10 2-640,-5 2-770,-9 0-1857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3235,'0'0'2103,"0"-8"214,0 6-1778,-1-36 1612,1 36-1755,0 1 1,0-1-1,0 1 1,1-1-1,-1 1 1,1-1-1,-1 1 1,1 0 0,-1-1-1,1 1 1,0-1-1,-1 1 1,1 0-1,1-2 1,3 32 1695,-5 46-1546,-13 96 0,10-148-602,4 5-185,10-47 263,3-7 58,25-42-16,-24 38-42,2 1-1,26-34 0,-42 61-16,1 0 0,-1 0 0,1 0 0,-1 0 0,1 1 0,0-1 0,0 1 0,0-1 0,0 1 0,0 0 0,0 0 0,3-1 0,-4 2-10,-1 0 1,1 0-1,0 0 0,-1 0 0,1 1 0,0-1 0,-1 0 1,1 1-1,0-1 0,-1 1 0,1-1 0,-1 0 0,1 1 1,-1-1-1,1 1 0,-1-1 0,1 1 0,-1 0 0,0-1 0,1 1 1,-1-1-1,0 1 0,1 0 0,-1-1 0,0 1 0,0 0 1,0-1-1,0 1 0,1 0 0,-1 0 0,0-1 0,0 1 1,0 0-1,-1-1 0,1 1 0,0 0 0,0-1 0,0 1 1,0 0-1,-1 0 0,0 15-2,-1-1 0,0 1 0,-1-1 0,-1 0 1,0 0-1,-8 17 0,8-21 7,17-32 69,1 0 1,32-35-1,-35 42-80,-7 8 6,1 0 1,0-1-1,0 2 0,1-1 0,0 0 0,0 1 0,0 0 0,0 1 0,1-1 0,0 1 1,9-4-1,-16 8-1,0 0 1,1 0-1,-1 1 1,1-1 0,-1 0-1,1 0 1,-1 0-1,0 0 1,1 0 0,-1 0-1,1 0 1,-1 1-1,0-1 1,1 0 0,-1 0-1,0 1 1,1-1-1,-1 0 1,0 0 0,1 1-1,-1-1 1,0 0-1,0 1 1,1-1 0,-1 0-1,0 1 1,0-1-1,0 1 1,1-1 0,-1 0-1,0 1 1,0-1-1,0 1 1,0-1 0,0 1-1,0-1 1,0 0-1,0 1 1,0 0 0,0 23-141,0-18 123,-20 175 189,20-180-167,0-1 1,0 0 0,0 1 0,0-1-1,0 1 1,0-1 0,0 1-1,0-1 1,0 0 0,0 1-1,0-1 1,0 1 0,0-1-1,1 0 1,-1 1 0,0-1-1,0 1 1,0-1 0,1 0-1,-1 1 1,0-1 0,0 0-1,1 1 1,-1-1 0,0 0-1,1 0 1,-1 1 0,0-1-1,1 0 1,-1 0 0,0 0 0,1 1-1,-1-1 1,1 0 0,16-5 143,14-18 157,14-19-269,-25 25-2982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61 6726,'0'0'8761,"2"-9"-6236,1-26-913,-3 34-1587,-1 1 1,1-1-1,0 0 0,0 1 1,0-1-1,-1 1 1,1-1-1,0 1 0,0-1 1,-1 1-1,1-1 1,-1 1-1,1-1 0,0 1 1,-1-1-1,1 1 1,-1 0-1,1-1 0,-1 1 1,1 0-1,-1-1 1,1 1-1,-1 0 0,0 0 1,1-1-1,-1 1 0,1 0 1,-1 0-1,0 0 1,1 0-1,-1 0 0,1 0 1,-1 0-1,0 0 1,1 0-1,-1 0 0,1 0 1,-1 0-1,0 0 1,1 1-1,-2-1 0,-22 10 3,17-5-34,1 0 0,0 0 0,0 1 0,0 0 0,0 1 0,1-1 0,0 1 0,1 0 0,-1 0 0,1 1 0,-4 9 0,4-5-1,-1-1 0,2 1 0,-1 0 0,2 0 0,0 0 0,0 0 0,0 13 0,2-24 4,0 0 0,0 0 0,0 0-1,0 0 1,0 0 0,0 0 0,0 0-1,1 0 1,-1 0 0,0 0 0,1-1 0,-1 1-1,0 0 1,1 0 0,-1 0 0,1 0-1,-1-1 1,1 1 0,-1 0 0,1-1 0,0 1-1,-1 0 1,1-1 0,0 1 0,-1 0 0,1-1-1,0 0 1,0 1 0,1 0 0,1-1 2,-1 1 0,0-1 1,1 0-1,-1 0 1,0 0-1,1 0 0,-1-1 1,1 1-1,-1-1 0,0 1 1,4-2-1,3-2 8,0 0-1,0 0 1,-1-1 0,0 0-1,10-7 1,0-4 6,0-1 1,-2-1-1,0 0 0,-1-1 1,-1 0-1,-1-1 1,17-34-1,-37 70-377,-3 3 349,1 0 0,1 1 0,1 0 0,0 0-1,2 1 1,-3 21 0,8-41 21,0-1-1,0 0 1,1 1-1,-1-1 1,0 1-1,0-1 1,1 0-1,-1 1 1,0-1 0,1 0-1,-1 1 1,1-1-1,-1 0 1,0 0-1,1 1 1,-1-1-1,1 0 1,-1 0 0,1 0-1,-1 0 1,0 0-1,1 0 1,-1 1-1,1-1 1,-1 0-1,1 0 1,-1 0-1,1 0 1,-1-1 0,1 1-1,-1 0 1,1 0-1,-1 0 1,0 0-1,1 0 1,-1-1-1,1 1 1,-1 0 0,1 0-1,-1-1 1,0 1-1,1 0 1,-1-1-1,1 1 1,22-13 160,39-37 11,-45 34-270,1 1 1,0 1-1,2 0 1,-1 2-1,30-14 0,-48 25 67,0 1-1,0-1 1,0 1-1,0-1 0,0 1 1,0-1-1,0 1 1,0 0-1,0 0 0,0 0 1,0 0-1,0-1 1,0 1-1,0 1 0,0-1 1,0 0-1,1 0 1,-1 0-1,0 0 0,0 1 1,0-1-1,0 0 1,0 1-1,-1-1 0,1 1 1,0-1-1,1 2 1,-1-1-2,0 1 1,0-1 0,-1 1 0,1 0 0,0-1 0,-1 1 0,0 0 0,1-1 0,-1 1 0,0 0 0,0-1 0,0 1 0,0 0-1,0 0 1,-1 1 0,-1 12 200,-1 0 0,-1-1 0,-6 16 0,8-23 185,26-18 667,31-40-796,-45 40-238,-1 1 0,2 0-1,-1 1 1,1 0 0,1 1 0,-1 0-1,17-8 1,-27 16-1,-1-1 0,1 1 0,-1 0 0,1-1 0,0 1 0,-1 0 0,1 0 0,0-1 0,-1 1 0,1 0 0,0 0 0,-1 0 0,1 0 0,0 0 0,-1 0 0,1 0 0,0 0 0,-1 0 0,1 1 0,0-1 0,-1 0 0,1 0 0,0 1 0,-1-1 0,1 0 0,-1 0 0,1 1 0,-1-1 0,1 1 0,-1-1 0,1 1 0,-1-1 0,1 1 0,-1-1 0,1 1 0,-1-1 0,0 1 0,1-1 0,-1 2 0,1 1 0,0 0 0,0 1 0,-1-1 0,0 0 0,1 1 0,-1-1 0,-1 1 0,0 5 0,-17 66 260,16-67-159,-1-1 1,1 1-1,1 0 1,0 0-1,0 0 1,0 9-1,2-17-69,1 0-1,-1 0 0,0 0 0,0 0 0,0-1 0,0 1 0,0 0 0,0-1 0,1 1 0,-1 0 0,0-1 0,0 1 0,0-1 0,0 0 1,0 1-1,0-1 0,-1 0 0,3-1 0,37-33-459,-11 14-6539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42 6887,'0'0'11680,"0"-1"-11739,0 1 91,-1 0 0,1 0 0,0-1-1,0 1 1,0 0 0,0-1 0,-1 1 0,1 0 0,0 0 0,0 0 0,-1-1-1,1 1 1,0 0 0,0 0 0,-1 0 0,1-1 0,0 1 0,-1 0-1,1 0 1,0 0 0,-1 0 0,1 0 0,0 0 0,-1 0 0,1 0-1,0 0 1,-1 0 0,1 0 0,0 0 0,-1 0 0,-2 4 238,-1 0 0,1 1-1,0-1 1,1 1 0,-1 0 0,1 0 0,0 0 0,-2 6 0,-1 2 274,0-4-285,1 1-1,1 1 0,0-1 0,0 0 0,1 1 1,0 0-1,0 11 0,2-21-254,0 0-1,0-1 0,0 1 1,0 0-1,1-1 0,-1 1 1,0-1-1,0 1 0,1 0 1,-1-1-1,1 1 0,-1-1 1,0 1-1,1-1 0,-1 1 1,1-1-1,-1 1 0,1-1 1,-1 1-1,1-1 0,0 0 1,-1 1-1,1-1 0,-1 0 1,1 1-1,0-1 0,-1 0 1,1 0-1,0 0 0,-1 0 1,1 0-1,0 0 0,0 0 1,-1 0-1,1 0 0,0 0 1,-1 0-1,1 0 0,0 0 1,-1 0-1,1-1 0,0 1 1,-1 0-1,1 0 1,0-1-1,34-15 185,-13-2-460,-1-1-1,-1-1 1,-1 0 0,-1-2 0,-1 0-1,26-43 1,-42 64 91,-5 5 113,0 0 0,1 1 0,0-1 0,0 1 0,0 0 0,-2 6 0,0-2 124,0 1 137,-1 0 1,2 1-1,-1-1 0,1 1 0,1 0 0,0 0 0,1 0 0,-2 17 0,6-27-194,0 0 0,0-1 0,0 0 0,0 1 0,0-1 0,0 0 0,0 0 0,0 0 0,1 0 0,-1-1 0,0 1 0,0 0 0,0-1 0,0 1 0,3-3 0,30-19-2331,-6-8-5580,-10 8-1772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77 5862,'3'-9'3437,"0"1"-2538,0 0 23,0 1-1,-1-1 1,0 0-1,0 0 0,0-13 1,-27 66 877,-1 30-852,3 0 1,3 1 0,-17 137-1,32-169-421,0 50 0,5-93-520,0 0 0,-1-1 0,1 1 0,0-1 0,0 1-1,0 0 1,0-1 0,0 1 0,0-1 0,0 1 0,0 0 0,0-1 0,0 1 0,0 0 0,1-1 0,-1 1 0,0-1 0,0 1 0,0-1 0,1 1 0,-1 0-1,0-1 1,1 1 0,-1-1 0,1 1 0,-1-1 0,0 0 0,1 1 0,-1-1 0,1 1 0,-1-1 0,1 0 0,-1 1 0,1-1 0,0 0 0,-1 0 0,1 1 0,-1-1-1,1 0 1,0 0 0,-1 0 0,1 0 0,-1 0 0,1 0 0,0 0 0,-1 0 0,1 0 0,0 0 0,-1 0 0,1 0 0,-1 0 0,1 0 0,0-1 0,-1 1-1,1 0 1,-1 0 0,1-1 0,-1 1 0,1 0 0,-1-1 0,1 1 0,-1-1 0,1 1 0,-1-1 0,1 0 0,3-2 50,0 0-1,0 0 1,-1-1 0,1 1 0,-1-1-1,0 0 1,4-5 0,1-8-29,0 0-1,-1-1 1,-1 1 0,-1-1-1,0-1 1,-1 1 0,-1 0-1,-1-1 1,-1 0 0,-1-35 0,-1 50-63,0-1 1,0 1 0,0 0 0,0-1 0,-1 1 0,0 0 0,0 0 0,-4-6-1,6 9 6,-1 0 0,1 0 0,-1 0 0,1 0 0,-1 0-1,0 0 1,0 0 0,1 1 0,-1-1 0,0 0-1,0 0 1,0 1 0,0-1 0,0 1 0,0-1 0,0 1-1,0-1 1,0 1 0,0 0 0,0-1 0,0 1 0,0 0-1,0 0 1,0 0 0,0 0 0,0 0 0,0 0-1,0 0 1,-1 0 0,1 0 0,0 0 0,0 1 0,0-1-1,0 0 1,0 1 0,0-1 0,0 1 0,0-1-1,0 1 1,-1 1 0,1-1-56,0 0 0,0 0 0,0 0-1,0 0 1,0 0 0,0 0 0,0 1 0,1-1 0,-1 0-1,0 1 1,1-1 0,-1 0 0,1 1 0,-1-1-1,1 1 1,0-1 0,0 1 0,0-1 0,0 1 0,0-1-1,0 0 1,0 1 0,0-1 0,0 1 0,1-1-1,-1 1 1,1-1 0,-1 1 0,1-1 0,-1 0 0,1 1-1,0-1 1,0 0 0,0 0 0,-1 0 0,1 1 0,0-1-1,0 0 1,1 0 0,-1 0 0,0-1 0,0 1-1,0 0 1,1 0 0,-1-1 0,0 1 0,1 0 0,-1-1-1,1 1 1,-1-1 0,1 0 0,-1 0 0,0 1 0,1-1-1,2 0 1,6-1-818,0 1 0,0-2 0,0 1 0,0-1 0,0-1 0,0 0 0,-1 0 0,14-7 1,16-9-4366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12107,'2'26'2461,"-6"16"-1407,-1 0-1,-14 49 1,-3 29-777,12-54-226,1-7-7,-2 80 0,24-152-129,0-13 190,0 0 1,-2 0-1,14-49 1,4-12 43,-25 164-144,-4-67 126,-1-6-16,1 1 1,0-1-1,0 0 0,1 0 1,-1 1-1,1-1 1,0 0-1,2 5 0,-2-7-67,0-1 0,0 0-1,0 0 1,0 1 0,0-1-1,0 0 1,0 0 0,1 0-1,-1 0 1,0-1 0,1 1-1,-1 0 1,1-1 0,-1 1-1,0 0 1,1-1 0,0 0-1,-1 1 1,1-1 0,-1 0-1,1 0 1,-1 0 0,1 0-1,0 0 1,-1 0 0,1 0-1,2-1 1,2 0 43,0 0 0,0-1 0,0 1 0,0-1 0,0-1 0,0 1 0,0-1 0,-1 0 0,1 0 0,-1 0 0,0-1 0,8-7 0,4-6-105,-1 0 1,16-22-1,1-2-498,-56 98-251,20-51 765,-4 9 117,0 1 1,1 0-1,1 0 0,0 1 1,1-1-1,-3 27 1,7-42-123,0-1 0,0 1 0,0 0 0,0-1 1,0 1-1,0-1 0,0 1 0,0-1 0,0 1 1,0-1-1,0 1 0,0 0 0,0-1 0,1 1 1,-1-1-1,0 1 0,0-1 0,0 1 0,1-1 1,-1 1-1,0-1 0,1 0 0,-1 1 0,1-1 0,-1 1 1,0-1-1,1 0 0,-1 1 0,1-1 0,-1 0 1,1 1-1,-1-1 0,1 0 0,-1 0 0,1 0 1,-1 1-1,1-1 0,-1 0 0,1 0 0,-1 0 1,1 0-1,0 0 0,-1 0 0,1 0 0,-1 0 0,1 0 1,-1 0-1,1 0 0,-1-1 0,1 1 0,-1 0 1,1 0-1,-1-1 0,1 1 0,-1 0 0,1 0 1,-1-1-1,1 1 0,0-1 0,26-22-2828,-15-3-2209,-3-4-2167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 7335,'0'0'11024,"-12"-2"-10159,7 1-830,0-1 0,0 2 1,0-1-1,0 0 0,-1 1 1,1 0-1,0 1 0,0-1 1,0 1-1,-1 0 0,1 0 1,0 0-1,0 1 0,0 0 1,1 0-1,-1 0 0,0 1 1,1-1-1,-1 1 0,-6 6 1,5-5 8,1 1 1,-1 0 0,1 0-1,0 1 1,1-1 0,-1 1 0,1 0-1,0 0 1,0 1 0,1-1-1,0 1 1,0 0 0,1 0-1,0 0 1,-3 13 0,5-19-38,1-1 1,-1 1 0,0 0-1,1 0 1,-1 0-1,1 0 1,-1 0-1,1-1 1,-1 1-1,1 0 1,0 0 0,-1-1-1,1 1 1,0 0-1,-1-1 1,1 1-1,0-1 1,0 1-1,0-1 1,0 1 0,-1-1-1,1 1 1,0-1-1,0 0 1,0 0-1,0 1 1,0-1-1,0 0 1,0 0 0,0 0-1,2 0 1,40 0 222,-30 0-163,45-2-28,-30 0-1801,0 2-3951,-21 0 1090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5605,'0'0'4719,"1"-9"-2663,0 0-2178,4-18 5997,-5 47-5174,-1-1-458,-1 1 0,-7 32 0,4-32-178,2-1 0,-2 35-1,5-54-67,0 0-1,-1 0 0,1 0 0,0 1 0,0-1 0,0 0 1,0 0-1,0 0 0,0 0 0,0 1 0,0-1 1,0 0-1,0 0 0,0 0 0,0 0 0,0 1 1,0-1-1,0 0 0,0 0 0,1 0 0,-1 0 0,0 1 1,0-1-1,0 0 0,0 0 0,0 0 0,0 0 1,0 1-1,0-1 0,1 0 0,-1 0 0,0 0 0,0 0 1,0 0-1,0 0 0,0 0 0,1 0 0,-1 0 1,0 1-1,0-1 0,0 0 0,0 0 0,1 0 1,-1 0-1,0 0 0,0 0 0,0 0 0,1 0 0,-1 0 1,0 0-1,0 0 0,0 0 0,0 0 0,1-1 1,10-8-1702,8-16-4554,-12 10 921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3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9993,'0'0'10667,"-11"-3"-10694,6 2 17,3 0 8,0 0 0,-1 1 1,1-1-1,0 1 0,0-1 1,-1 1-1,1 0 0,0-1 1,-1 1-1,1 0 0,0 1 1,0-1-1,-1 0 0,1 1 1,0-1-1,-1 1 0,1 0 1,0 0-1,0 0 0,0 0 1,0 0-1,0 0 0,0 0 1,0 1-1,0-1 0,1 1 0,-1-1 1,-2 4-1,-2 5 3,0-1 0,0 1 0,1 0 0,1 0 0,0 0 0,0 1 0,1-1 0,0 1 0,1 0 0,-2 21 0,4-31-6,0 0 1,0 0-1,0 0 1,0 0-1,1 0 1,-1 0-1,0 0 1,1-1-1,-1 1 0,0 0 1,1 0-1,-1 0 1,1 0-1,-1-1 1,1 1-1,-1 0 1,1 0-1,0-1 1,-1 1-1,1 0 1,0-1-1,0 1 1,0-1-1,-1 1 0,1-1 1,0 1-1,0-1 1,1 1-1,36 2-458,-26-5-6,-1 0 1,0 0 0,1-1 0,14-6 0,1-5-4214,-2-2-1623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13100,'0'0'2840,"-9"9"-1799,0 2-748,0 1 0,1 0 0,0 1 0,1 0 0,1 0 0,0 0 0,-7 24 0,0 6 159,3 0-1,1 0 1,3 1-1,-2 55 1,17-112-251,1-13-124,-6 11-245,-2 0 1,0-1-1,-1-22 1,0 35 87,-1 0 1,0 0-1,0 0 1,0 1-1,0-1 0,-1 0 1,1 0-1,-1 0 1,1 1-1,-1-1 1,0 0-1,0 1 0,-1-1 1,1 1-1,0-1 1,-1 1-1,1-1 0,-1 1 1,0 0-1,0 0 1,0 0-1,0 0 0,0 0 1,0 0-1,-1 0 1,-3-1-1,6 3 68,0-1-1,-1 1 1,1 0 0,-1-1-1,1 1 1,-1 0 0,1 0-1,-1 0 1,1 0 0,-1 0 0,1-1-1,-1 1 1,1 0 0,-1 0-1,1 0 1,-1 0 0,1 0-1,-1 0 1,1 1 0,-1-1-1,1 0 1,-1 0 0,1 0-1,-1 0 1,1 1 0,-1-1-1,1 0 1,-1 0 0,1 1-1,0-1 1,-1 0 0,1 1 0,-1-1-1,1 0 1,0 1 0,-1-1-1,1 1 1,0-1 0,0 1-1,-1-1 1,1 0 0,0 1-1,0-1 1,0 1 0,0-1-1,-1 1 1,1-1 0,0 1-1,0-1 1,0 1 0,0 0-1,0-1 1,0 1 0,0-1 0,1 1-1,-1-1 1,0 1 0,0-1-1,1 1 1,-1 1-4,1 0 0,-1-1-1,1 1 1,0-1 0,-1 0 0,1 1 0,0-1 0,0 0-1,0 1 1,0-1 0,0 0 0,1 0 0,-1 0 0,0 0-1,0 0 1,1 0 0,-1 0 0,1 0 0,2 1 0,11 1-572,-1-1-1,1-1 1,0 0 0,22-1 0,27-8-4863,-26-1 539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37 5093,'0'0'4863,"-11"4"-3069,-9 3-586,0 2 0,0 0 1,0 1-1,2 1 0,-32 23 0,50-34-1200,0 0 0,0 0-1,0 0 1,0 0 0,0 0 0,-1 0-1,1 0 1,0 1 0,0-1-1,0 0 1,0 0 0,0 0-1,0 0 1,0 0 0,0 1 0,0-1-1,0 0 1,0 0 0,0 0-1,0 0 1,0 0 0,0 1-1,0-1 1,0 0 0,0 0 0,0 0-1,0 0 1,0 1 0,0-1-1,0 0 1,0 0 0,0 0-1,0 0 1,0 0 0,0 1 0,0-1-1,0 0 1,1 0 0,-1 0-1,0 0 1,0 0 0,0 0-1,0 1 1,0-1 0,0 0 0,0 0-1,1 0 1,-1 0 0,0 0-1,0 0 1,0 0 0,0 0-1,1 0 1,-1 0 0,0 0 0,0 0-1,0 0 1,0 0 0,0 0-1,1 0 1,-1 0 0,0 0-1,0 0 1,0 0 0,0 0 0,1 0-1,-1 0 1,0 0 0,0 0-1,25 0 376,27-6-98,-27 1-355,-1 2 1,1 0 0,0 1-1,48 3 1,-71 0 62,0-1 0,0 0-1,-1 1 1,1-1 0,0 0 0,0 1 0,-1 0 0,1 0 0,-1-1-1,1 1 1,-1 0 0,1 0 0,-1 0 0,1 0 0,-1 1 0,0-1 0,0 0-1,1 0 1,-1 1 0,0-1 0,0 1 0,0-1 0,-1 1 0,1 0-1,1 1 1,-1 3 218,0 1-1,1-1 1,-2 0 0,1 1-1,-1 10 1,0-12 72,0-5-232,1 0 0,-1 0 0,1 0-1,-1 0 1,1 0 0,-1 0 0,1 0 0,0 0 0,-1 0 0,1 0-1,-1 0 1,1 0 0,-1-1 0,1 1 0,-1 0 0,1 0 0,-1 0-1,1-1 1,-1 1 0,1 0 0,-1-1 0,0 1 0,1 0 0,-1-1-1,1 1 1,-1-1 0,0 1 0,1-1 0,-1 1 0,0-1 0,0 1-1,1-1 1,-1 1 0,0-2 0,19-19 342,-14 10-315,1-1 1,-1 1 0,-1-1-1,4-14 1,-6 21-82,-1-1-1,0 1 1,0-1-1,0 1 1,-1-1 0,0 1-1,0-1 1,-1 1-1,1-1 1,-1 1 0,-3-10-1,4 14-14,-1 0 1,1 0-1,0 1 1,-1-1-1,1 0 0,-1 0 1,0 1-1,1-1 0,-1 1 1,0-1-1,1 0 0,-1 1 1,0 0-1,0-1 0,1 1 1,-1-1-1,0 1 0,0 0 1,0-1-1,0 1 0,1 0 1,-1 0-1,-2 0 0,1 1-493,14 2 47,44 1-2209,-17-7-4775,-9-1-645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129 106 3043,'12'-9'1510,"36"-30"2639,-46 36-3704,1 1 1,0-1-1,-1 1 0,0-1 1,0 0-1,0 0 0,0 0 1,0-1-1,0 1 0,-1 0 1,1-1-1,-1 1 0,1-5 1,-2 8-375,0-1 0,0 1 0,0-1 0,0 1 0,-1 0 0,1-1 0,0 1 0,0-1 1,0 1-1,0-1 0,-1 1 0,1 0 0,0-1 0,0 1 0,-1-1 0,1 1 0,0 0 0,-1-1 0,1 1 0,0 0 1,-1 0-1,1-1 0,0 1 0,-1 0 0,1 0 0,-1-1 0,1 1 0,0 0 0,-1 0 0,1 0 0,-1 0 1,1 0-1,-1 0 0,1 0 0,-1 0 0,1 0 0,-1 0 0,1 0 0,-1 0 0,-20 2 161,13 1-220,-1 0-1,1 0 1,0 1 0,-1 0 0,2 0 0,-1 1 0,0 0 0,1 0 0,0 1 0,-12 13-1,8-8-7,1 1-1,0 1 0,0-1 0,2 1 0,-12 22 0,19-32-4,-1 0 1,1 0-1,0 0 0,0 0 1,0 0-1,0 0 0,0 1 0,1-1 1,-1 0-1,1 7 0,1-9 1,-1 0 1,0 0-1,1 0 0,-1 0 0,1 0 1,-1 0-1,1 0 0,0-1 0,-1 1 1,1 0-1,0 0 0,0 0 0,0-1 1,0 1-1,-1 0 0,1-1 0,0 1 1,0 0-1,0-1 0,0 0 0,0 1 1,0-1-1,0 0 0,1 1 0,-1-1 1,0 0-1,0 0 0,0 0 0,0 0 0,0 0 1,0 0-1,2 0 0,7-1 29,-1 0 0,1 0 1,-1-1-1,0 0 0,0-1 0,0 0 0,0-1 0,0 1 1,16-11-1,-15 8-84,1 1 0,1 0 0,-1 0 0,1 1 1,11-3-1,-22 7 21,0 0 0,0 0 1,0 0-1,0 0 0,-1 0 0,1 0 1,0 0-1,0 0 0,0 0 1,0 0-1,-1 0 0,1 1 0,0-1 1,0 0-1,-1 1 0,1-1 0,0 0 1,0 1-1,-1-1 0,1 1 1,0-1-1,-1 1 0,1-1 0,-1 1 1,1 0-1,-1-1 0,2 2 0,5 28-367,-12 40 299,4-61 71,-3 30 522,-2 1 0,-2-1 0,-1-1 1,-2 0-1,-27 61 0,36-94-380,0 0 0,-1 0-1,0 0 1,0-1 0,0 1 0,-1-1 0,0 1-1,0-1 1,0 0 0,0-1 0,0 1 0,-1-1 0,1 0-1,-1 0 1,0 0 0,0-1 0,0 1 0,-1-1 0,1 0-1,0-1 1,-1 0 0,1 1 0,-1-2 0,-11 2-1,15-3-99,0 0 0,-1 1-1,1-1 1,0 0-1,0 0 1,-1-1 0,1 1-1,0 0 1,0-1-1,0 1 1,0-1-1,1 1 1,-1-1 0,0 0-1,1 0 1,-1 0-1,1 0 1,-1 0-1,1 0 1,0 0 0,0-1-1,0 1 1,0 0-1,1-1 1,-1 1-1,1 0 1,-1-5 0,-2-8 54,1 1 0,1-1 0,1-18 0,0 27-61,0-3-95,0-1 0,1 0 0,0 0-1,1 0 1,0 1 0,0-1 0,1 1 0,0 0 0,1 0-1,0 0 1,1 0 0,10-16 0,-7 16-177,0 0 0,0 1 0,1-1 0,0 2 0,1-1 1,-1 1-1,1 1 0,1-1 0,-1 2 0,16-6 0,12-5-4109,2 0-1101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52 12139,'0'0'2675,"-10"1"-139,3 0-2295,1 0 0,0 0 0,-1 0 1,1 1-1,0 0 0,0 0 0,-6 3 0,9-3-175,1-1 1,-1 1-1,1 0 0,-1 0 0,1 0 0,0 0 0,0 0 0,0 1 1,0-1-1,0 0 0,0 1 0,1 0 0,-1-1 0,1 1 0,0 0 0,0 0 1,0 0-1,0 0 0,0 0 0,0 0 0,1 4 0,-1-5-89,1 0-1,-1 0 0,1 0 0,0 1 0,-1-1 1,1 0-1,0 0 0,1 1 0,-1-1 1,0 0-1,1 0 0,-1 0 0,1 1 1,0-1-1,-1 0 0,1 0 0,0 0 1,0 0-1,1 0 0,-1 0 0,0-1 1,1 1-1,-1 0 0,1-1 0,-1 1 1,1-1-1,0 1 0,2 1 0,2-1-40,0 0-1,0-1 1,0 0-1,0 0 0,0 0 1,0-1-1,0 0 1,0 0-1,10-2 1,-11 1 82,-1 1-1,1-1 1,-1 0 0,0-1 0,1 1 0,-1-1-1,0 1 1,0-2 0,0 1 0,0 0 0,-1-1 0,1 1-1,-1-1 1,1 0 0,-1 0 0,0 0 0,0-1-1,0 1 1,-1-1 0,1 0 0,3-7 0,-3 5 72,0-1 0,-1 1 0,0-1 1,0 0-1,0 1 0,-1-1 0,0 0 0,0 0 1,-1 0-1,0 0 0,0 0 0,0-1 0,-3-8 1,3 15-92,-1-1 1,0 1 0,1-1 0,-1 1 0,0-1 0,0 1 0,0 0 0,0-1-1,0 1 1,0 0 0,0 0 0,0 0 0,0 0 0,-1 0 0,1 0 0,0 0-1,-1 0 1,1 1 0,-1-1 0,1 0 0,-1 1 0,1-1 0,-1 1 0,1 0-1,-1-1 1,0 1 0,1 0 0,-1 0 0,1 0 0,-1 0 0,0 0 0,1 0-1,-1 1 1,1-1 0,-4 1 0,1 0-64,-1 0-1,1 0 0,-1 1 1,1-1-1,0 1 1,-1 0-1,1 0 0,0 1 1,0-1-1,1 1 1,-6 4-1,7-5-80,0 0-1,0-1 1,1 1-1,-1 0 1,1 0 0,0 0-1,-1 0 1,1 1-1,0-1 1,0 0-1,1 0 1,-1 1-1,0-1 1,1 0 0,-1 1-1,1-1 1,0 1-1,0-1 1,0 0-1,0 1 1,0-1-1,1 4 1,0-4-198,0 0 0,0-1 0,1 1 0,-1 0 0,1-1 0,-1 1 0,1-1 0,-1 0 0,1 1 0,0-1 0,0 0 0,0 0 0,-1 0 0,1 0 1,0 0-1,0-1 0,0 1 0,1 0 0,-1-1 0,0 0 0,0 1 0,0-1 0,0 0 0,0 0 0,3 0 0,27 0-5332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 8648,'0'0'2867,"-10"0"-572,2 0-2068,1 0-1,0 1 0,0 0 0,0 0 0,-1 1 0,1 0 0,0 0 1,1 1-1,-1 0 0,0 0 0,1 0 0,0 1 0,0 0 1,0 0-1,0 1 0,0-1 0,1 1 0,0 1 0,0-1 0,0 1 1,-5 9-1,8-13-208,1 0 0,0 0 0,0 0 0,0 0 0,0 0 0,0 1 1,0-1-1,0 0 0,1 0 0,-1 1 0,1-1 0,0 0 0,0 1 0,0-1 1,0 0-1,0 1 0,0-1 0,1 3 0,0-3-15,0-1 0,-1 0 0,1 1 0,0-1 0,0 0 0,0 0-1,0 0 1,1 1 0,-1-1 0,0 0 0,0 0 0,1-1 0,-1 1 0,0 0 0,1 0 0,-1-1 0,1 1 0,-1-1-1,1 1 1,2 0 0,1-1 14,1 1 0,-1 0 0,1-1-1,-1 0 1,1-1 0,0 1-1,-1-1 1,1 0 0,-1 0 0,1-1-1,-1 0 1,0 0 0,0 0 0,6-3-1,-1-2 77,0 0-1,-1 0 1,0-1-1,0 0 0,11-13 1,-17 17 20,0 1 0,0-1 0,0 0 0,-1 0 0,0 0 0,1 0 1,-2-1-1,1 1 0,0-1 0,-1 1 0,0-1 0,0 1 0,0-1 0,0 0 0,-1 1 0,0-9 0,-1 11-106,0 1 0,1-1 0,-1 1-1,0-1 1,0 1 0,0 0 0,-1-1 0,1 1-1,0 0 1,0 0 0,-1 0 0,1 0-1,-1 0 1,1 0 0,-1 0 0,1 0-1,-1 1 1,1-1 0,-1 1 0,0-1-1,1 1 1,-1-1 0,0 1 0,1 0-1,-1 0 1,0 0 0,0 0 0,1 0 0,-1 0-1,-2 1 1,-2-1-91,0 1 0,-1-1-1,1 1 1,0 0 0,0 1-1,0 0 1,-7 3 0,-6 16-1109,17-9-1798,12-6-5183,5-6 807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4644,'-6'-2'2885,"-4"1"4078,5 15-5053,4-11-2051,-3 14 630,1 0 0,0-1 0,1 1 0,1 22 0,1-38-485,0-1-1,0 1 1,0-1 0,1 1 0,-1-1 0,0 0-1,0 1 1,1-1 0,-1 1 0,0-1 0,1 0 0,-1 1-1,0-1 1,1 0 0,-1 1 0,1-1 0,-1 0-1,0 0 1,1 1 0,-1-1 0,1 0 0,-1 0 0,1 0-1,-1 0 1,1 0 0,-1 1 0,1-1 0,-1 0 0,1 0-1,-1 0 1,1 0 0,-1 0 0,1-1 0,-1 1-1,1 0 1,-1 0 0,0 0 0,1 0 0,-1 0 0,1-1-1,-1 1 1,1 0 0,-1 0 0,0-1 0,1 1 0,-1 0-1,1-1 1,22-12 437,-15 6-375,0 0-1,-1 0 0,0-1 0,-1 0 1,1 0-1,-1 0 0,-1-1 0,5-10 1,-12 75 56,2-39-90,18-36 401,0-8-174,-15 22-279,0-1 1,0 0-1,1 1 0,0-1 1,0 1-1,1 0 0,-1 1 1,1-1-1,0 1 0,9-6 0,-13 14-128,0 0 0,0 0 0,0 0-1,-1 0 1,0 0 0,0 0-1,0 1 1,-1 5 0,-4 11-37,2-5-1391,11-27 1073,0-2 318,-12 31-196,2-9 440,-14 56 47,-3 14 1867,-50 129 0,69-207-1963,0-1 0,0 1 0,0 0 0,0 0 0,-1-1 0,1 1 0,0 0 0,0-1 1,-1 1-1,1 0 0,0-1 0,-1 1 0,1-1 0,-1 1 0,1-1 0,-1 1 0,1-1 0,-1 1 0,1-1 0,-1 1 0,0-1 0,1 1 0,-1-1 0,1 0 0,-1 0 0,0 1 0,1-1 1,-1 0-1,-1 1 0,-8-19 168,3-34 25,7 41-286,0 1-1,1-1 0,0 0 0,1 1 1,0-1-1,1 1 0,0 0 0,1 0 0,0 0 1,0 0-1,1 0 0,0 1 0,1 0 1,0 0-1,1 0 0,-1 1 0,2 0 0,-1 1 1,1-1-1,0 1 0,1 1 0,-1-1 1,1 2-1,1-1 0,18-8 0,0 3-3012,-1-2-2109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115 141 2947,'1'-1'377,"1"1"1,0-1-1,0 0 0,0 0 1,0 0-1,-1 0 1,1 0-1,0 0 1,-1 0-1,1-1 0,-1 1 1,1-1-1,-1 1 1,0-1-1,0 0 1,0 1-1,0-1 0,0 0 1,0 0-1,0 1 1,1-5-1,-2 5-225,1 0 0,-1 0 0,1 1 0,-1-1-1,1 0 1,-1 0 0,0 0 0,1 0 0,-1 0 0,0 0 0,0 0-1,0 0 1,0 0 0,0 0 0,0 0 0,0 0 0,0 0-1,0 0 1,0 0 0,0 0 0,-1 0 0,1 0 0,0 0 0,-1 0-1,1 0 1,-1 0 0,1 0 0,-1 1 0,0-1 0,1 0 0,-1 0-1,0 0 1,1 1 0,-1-1 0,0 1 0,0-1 0,0 0 0,1 1-1,-1-1 1,0 1 0,0 0 0,0-1 0,-1 1 0,-4-1-150,0 2 1,1-1-1,-1 1 1,1-1 0,-1 2-1,1-1 1,0 0-1,-1 1 1,1 0 0,0 0-1,0 1 1,0 0-1,1 0 1,-1 0 0,0 0-1,1 0 1,0 1-1,0 0 1,0 0 0,0 0-1,1 0 1,0 1-1,0 0 1,0-1-1,0 1 1,1 0 0,-1 0-1,1 1 1,1-1-1,-1 0 1,1 1 0,0-1-1,0 0 1,0 8-1,1-13-9,0 0 0,1 1 0,-1-1 0,0 0 0,1 1-1,-1-1 1,1 0 0,-1 0 0,0 1 0,1-1 0,-1 0-1,1 0 1,-1 0 0,0 0 0,1 0 0,-1 1 0,1-1 0,-1 0-1,1 0 1,-1 0 0,1 0 0,-1 0 0,1 0 0,-1 0-1,0-1 1,1 1 0,-1 0 0,1 0 0,-1 0 0,1 0-1,-1-1 1,0 1 0,1 0 0,-1 0 0,1-1 0,-1 1 0,1-1-1,18-9 184,-4-4-32,0-1-1,-1 0 1,-1-1-1,-1-1 1,0 0 0,-2-1-1,0 0 1,15-36-1,-26 61-955,0-1 0,1 1 0,0 0-1,0 0 1,1 0 0,0 0 0,0 0 0,1-1-1,-1 1 1,1 0 0,1-1 0,-1 0 0,6 10-1,8 4-3126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14958,'0'0'6406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125 226 6086,'0'0'4404,"-3"1"-4244,-2 1 154,0 1-1,0 0 1,0 0 0,1 1 0,-1-1-1,1 1 1,0 0 0,0 0-1,0 0 1,1 1 0,0-1-1,-1 1 1,1 0 0,-3 8-1,-5 8-123,1 0 0,-10 30-1,16-40-138,1 1 0,0-1 0,1 1-1,0-1 1,0 20 3753,2-31-3820,0 31 293,2-31-258,-1 1-1,1 0 0,-1 0 1,1-1-1,0 1 1,0-1-1,-1 0 1,1 1-1,0-1 0,0 0 1,-1 0-1,1 0 1,0 0-1,0 0 1,-1 0-1,1-1 0,0 1 1,0-1-1,-1 1 1,1-1-1,-1 1 1,1-1-1,0 0 0,-1 0 1,1 0-1,-1 0 1,0 0-1,1 0 1,-1 0-1,0-1 0,1 1 1,-1 0-1,0-1 1,0 1-1,0-1 1,-1 1-1,1-1 0,0 0 1,1-2-1,5-11 244,-1 0 1,0-1-1,5-25 0,-2 9-292,49-143-185,-50 146 151,-1-1-1,-2 0 0,-1 0 0,0-32 0,-4 62 59,0 0-1,0 0 0,0-1 1,0 1-1,0 0 0,0 0 0,0-1 1,-1 1-1,1 0 0,0 0 1,0-1-1,0 1 0,0 0 1,0 0-1,0 0 0,-1-1 1,1 1-1,0 0 0,0 0 0,0 0 1,-1 0-1,1-1 0,0 1 1,0 0-1,0 0 0,-1 0 1,1 0-1,0 0 0,0 0 1,-1 0-1,1 0 0,0 0 0,0 0 1,-1 0-1,1 0 0,0 0 1,0 0-1,-1 0 0,1 0 1,0 0-1,0 0 0,-1 0 1,1 0-1,0 0 0,0 0 1,-1 0-1,1 0 0,0 0 0,0 1 1,0-1-1,-1 0 0,1 0 1,0 0-1,0 0 0,0 1 1,0-1-1,-1 0 0,1 0 1,0 0-1,0 1 0,0-1 0,0 0 1,0 0-1,0 1 0,-1-1 1,-12 14-113,7-3 103,0 1-1,0 0 1,1 0 0,1 1 0,0-1 0,1 1 0,0 0 0,-1 20-1,0 112 48,4-104 94,0-32-257,0 2 237,0 1 0,0 0 1,1-1-1,1 1 0,4 17 0,-5-27-237,0 0-1,0 0 1,0 0-1,0 0 1,0 0 0,0 0-1,0 0 1,1 0-1,-1 0 1,1 0-1,-1-1 1,1 1-1,0-1 1,-1 1-1,1-1 1,0 0-1,0 0 1,0 1 0,0-1-1,0-1 1,1 1-1,-1 0 1,0 0-1,0-1 1,0 1-1,1-1 1,-1 0-1,0 0 1,1 0 0,-1 0-1,0 0 1,1 0-1,-1-1 1,4 0-1,-2 0-600,1-1-1,-1 1 0,0-1 1,0 0-1,0 0 1,0 0-1,0-1 1,0 1-1,-1-1 0,1 0 1,4-5-1,18-21-6371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5894,'0'0'7671,"-9"0"-6454,1 2-1098,0-1 0,0 1 0,1 1 0,-1-1 0,1 1 0,-1 0 0,1 1 0,-12 8 0,14-9-72,0 0-1,0 1 1,1-1 0,0 1 0,-1 0 0,1 1 0,1-1 0,-1 1-1,1 0 1,-1-1 0,1 1 0,1 1 0,-1-1 0,1 0 0,-2 7-1,4-11-47,-1-1-1,1 1 1,0 0-1,0 0 0,0-1 1,0 1-1,0 0 0,0-1 1,0 1-1,0 0 1,0-1-1,1 1 0,-1 0 1,0-1-1,0 1 0,1 0 1,-1-1-1,0 1 1,1-1-1,-1 1 0,0-1 1,1 1-1,-1 0 0,1-1 1,-1 0-1,1 1 1,-1-1-1,1 1 0,0 0 1,25 5 94,37-10 48,-56 3-177,11-1-65,4-1-182,0 1 0,-1 0 0,1 2 0,36 3 0,-57-3 297,1 0 1,-1 0 0,1 0 0,-1 0-1,1 1 1,-1-1 0,0 0-1,1 1 1,-1-1 0,1 1 0,-1-1-1,0 1 1,1 0 0,-1-1-1,0 1 1,0 0 0,0 0 0,0 0-1,0 0 1,0 0 0,0 0-1,0 0 1,0 1 0,0-1-1,0 0 1,-1 0 0,1 1 0,0-1-1,-1 0 1,1 1 0,-1-1-1,0 1 1,1-1 0,-1 0 0,0 1-1,0-1 1,0 1 0,0-1-1,0 1 1,0-1 0,0 1 0,-1-1-1,0 2 1,0 2 226,-1-1 1,-1 1-1,1-1 1,0 0-1,-1 0 1,0 0-1,0 0 1,0 0-1,-1-1 1,1 0-1,-8 6 0,-1 0-10,-1-1 0,1-1 0,-2 0 0,1 0 0,-1-2 0,0 1 0,0-2 0,0 0 0,-1-1 0,-21 3 1,36-6-417,0 0 1,-1 0-1,1 0 1,0 0 0,-1-1-1,1 1 1,0 0 0,0 0-1,-1 0 1,1 0 0,0-1-1,-1 1 1,1 0 0,0 0-1,0 0 1,0-1 0,-1 1-1,1 0 1,0 0-1,0-1 1,0 1 0,0 0-1,-1 0 1,1-1 0,0 1-1,0 0 1,0-1 0,0 1-1,0 0 1,0-1 0,0 1-1,0 0 1,0-1 0,0 1-1,0 0 1,0 0-1,0-1 1,0 1 0,0 0-1,0-1 1,0 1 0,0 0-1,1-1 1,-1 1 0,0 0-1,0 0 1,0-1 0,0 1-1,1 0 1,-1 0 0,0-1-1,0 1 1,1 0 0,-1 0-1,0 0 1,0-1-1,1 1 1,-1 0 0,1 0-1,8-12-8602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95 5605,'0'-9'1773,"1"4"-1367,-2-38 2329,1 41-2523,0 0 0,0 0-1,0 0 1,0 1 0,-1-1 0,1 0 0,-1 0-1,0 0 1,1 1 0,-1-1 0,0 1 0,0-1 0,0 0-1,0 1 1,0-1 0,0 1 0,-1 0 0,1-1-1,0 1 1,-1 0 0,1 0 0,-3-2 0,3 3-159,0 0 1,0 0-1,0 1 1,0-1-1,0 0 1,1 0-1,-1 1 1,0-1-1,0 0 1,0 1-1,1-1 1,-1 1-1,0-1 1,1 1-1,-1-1 1,0 1-1,1-1 1,-1 1-1,0 0 1,1-1-1,-1 1 1,1 0-1,-1-1 1,1 1-1,0 0 1,-1 0-1,1 0 1,0-1 0,0 1-1,-1 0 1,1 0-1,0 1 1,-9 33 169,8-33-141,-13 98 1203,4 1 1,7 199 0,4-161-883,-1-139-402,0 0 0,0 0 0,0 1 0,0-1 0,0 0 0,0 0 0,0 0 0,0 0 0,-1 0 1,1 1-1,0-1 0,0 0 0,0 0 0,0 0 0,0 0 0,0 0 0,-1 0 0,1 0 0,0 1 0,0-1 0,0 0 0,0 0 0,-1 0 0,1 0 0,0 0 1,0 0-1,0 0 0,0 0 0,-1 0 0,1 0 0,0 0 0,0 0 0,0 0 0,-1 0 0,1 0 0,0 0 0,0 0 0,0 0 0,0 0 0,-1-1 1,1 1-1,0 0 0,0 0 0,0 0 0,0 0 0,0 0 0,-1 0 0,1 0 0,0-1 0,0 1 0,0 0 0,0 0 0,0 0 0,0 0 0,0 0 0,0-1 1,0 1-1,-1 0 0,1 0 0,0 0 0,0 0 0,0-1 0,0 1 0,-9-10 43,-5-13-188,0 0 0,1-2 1,-12-34-1,20 48 79,1-1 0,1 0 1,0 0-1,0-1 0,1 1 0,1 0 1,0-1-1,1 1 0,2-22 1,-1 32 51,-1 0 0,1-1 0,0 1 0,1 0 1,-1 0-1,0 0 0,0 0 0,1 0 1,-1 0-1,1 0 0,0 1 0,-1-1 1,1 0-1,0 1 0,0 0 0,0-1 1,0 1-1,0 0 0,1 0 0,-1 0 1,0 0-1,0 0 0,1 1 0,3-2 1,65-6-189,-59 8 149,148-13-3060,-158 13 3085,0 0 1,-1 1-1,1-1 0,0 1 1,-1-1-1,1 1 0,-1-1 1,1 1-1,-1 0 0,1 0 1,-1 0-1,0 0 0,1 0 1,-1 0-1,0 0 0,0 1 1,0-1-1,0 0 0,0 1 1,0-1-1,0 1 0,0-1 1,0 1-1,-1-1 0,1 1 1,-1-1-1,1 1 0,-1 0 1,0-1-1,1 1 0,-1 0 1,0 2-1,1 11 413,0 0 0,-3 28 1,1-22 669,-2 12 202,3-24 663,9-31-904,1-14-794,7-47 1,-17 75-325,1 1-1,0 0 1,0-1 0,1 1-1,0 0 1,0 0 0,1 0-1,3-7 1,-1 16-65,0 0 0,-1-1 0,1 1 0,0-1-1,0 0 1,0 0 0,0 0 0,0-1 0,10 0 0,51-5-3858,-54 4 2855,62-13-6513,-39 7 2338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 5029,'0'0'5995,"-9"2"-3630,2-1-2055,0 1-1,0 0 1,0 0 0,0 1 0,0 0 0,1 0 0,-1 0 0,-7 7 0,10-8-153,1 1 0,0-1 0,0 1 0,0 0 0,0 0 0,0 0 0,1 0 0,0 1 0,-1-1 1,1 0-1,0 1 0,1 0 0,-1-1 0,1 1 0,-1 0 0,1 0 0,0 0 0,1 0 1,-2 8-1,3-12-150,-1 1 1,0-1 0,0 0 0,1 1 0,-1-1-1,0 1 1,1-1 0,-1 0 0,0 1 0,1-1-1,-1 0 1,0 1 0,1-1 0,-1 0 0,1 0-1,-1 0 1,1 1 0,-1-1 0,1 0 0,-1 0-1,0 0 1,1 0 0,-1 0 0,1 0 0,-1 0-1,1 0 1,-1 0 0,1 0 0,-1 0 0,1 0-1,-1 0 1,1 0 0,0-1 0,21-3 207,-5-3-108,-2-1-1,1-1 1,22-15-1,-28 16-161,0 0 0,1 1-1,0 1 1,0 0-1,1 1 1,-1 0-1,1 0 1,0 1-1,25-4 1,-36 8 42,0 0-1,1 0 1,-1 0 0,0 0 0,0 0-1,0 0 1,0 0 0,1 0 0,-1 1-1,0-1 1,0 1 0,0-1 0,0 1-1,0-1 1,0 1 0,0-1 0,0 1-1,0 0 1,0-1 0,0 1 0,0 0-1,-1 0 1,1 0 0,0 0 0,0 0-1,-1 0 1,1 0 0,-1 0 0,1 0-1,-1 0 1,1 0 0,-1 0 0,0 0-1,1 2 1,1 48 487,0-13 584,-2-37-1022,0 0 1,1-1 0,-1 1-1,1-1 1,-1 1 0,1-1-1,0 1 1,-1-1 0,1 1-1,-1-1 1,1 1 0,0-1-1,0 0 1,-1 1 0,1-1-1,0 0 1,-1 0 0,1 1 0,0-1-1,0 0 1,-1 0 0,1 0-1,0 0 1,0 0 0,-1 0-1,1 0 1,0 0 0,0-1-1,-1 1 1,1 0 0,0 0-1,0-1 1,1 0 0,24-10 504,-6-2-401,-14 8-192,0 0-1,0 1 0,0 0 0,1 0 0,-1 0 1,1 1-1,0 0 0,0 0 0,0 1 0,0 0 0,0 0 1,1 1-1,-1 0 0,1 0 0,14 1 0,-20 1 39,0 0 1,0 0-1,0 0 0,0 0 0,0 0 0,0 1 1,0-1-1,0 1 0,-1-1 0,1 1 0,0 0 0,-1 0 1,0-1-1,1 1 0,-1 0 0,0 0 0,0 1 1,0-1-1,0 0 0,0 0 0,-1 0 0,1 1 0,0 1 1,-1-1 53,1 0 1,0-1 0,0 1 0,0-1 0,0 1 0,1-1-1,-1 0 1,0 0 0,1 1 0,0-1 0,2 3 0,-2-5-27,0 1 1,-1-1 0,1 1 0,0-1 0,-1 0-1,1 1 1,0-1 0,-1 0 0,1 0 0,0 0-1,0 0 1,-1-1 0,1 1 0,0 0 0,-1-1 0,1 1-1,0-1 1,-1 0 0,1 1 0,-1-1 0,1 0-1,-1 0 1,1 0 0,1-2 0,59-39 157,-39 25-347,41-22 1,-56 35 104,0 1 0,0-1 0,1 1 0,-1 1 1,1 0-1,-1 0 0,1 0 0,0 1 0,13 0 0,-21 1 70,0 1 0,0-1 0,0 1 1,0-1-1,0 1 0,0-1 0,0 1 0,0 0 0,0-1 0,0 1 0,0 0 0,0 0 0,0-1 0,-1 1 0,1 0 0,0 0 0,-1 0 0,1 0 0,0 0 0,-1 0 0,0 0 0,1 1 1,-1-1-1,1 0 0,-1 0 0,0 0 0,0 0 0,0 0 0,0 1 0,0-1 0,0 0 0,0 0 0,0 2 0,-3 52-149,1-34-2731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66 7207,'0'0'6571,"4"-9"-3453,10-27-967,-14 35-2111,0 0-1,0 1 0,0-1 1,0 0-1,0 1 0,1-1 0,-2 0 1,1 1-1,0-1 0,0 0 1,0 1-1,0-1 0,0 0 1,0 1-1,-1-1 0,1 1 1,0-1-1,-1 0 0,1 1 0,0-1 1,-1 1-1,1-1 0,-1 1 1,1-1-1,0 1 0,-1-1 1,0 1-1,1-1 0,-1 1 1,1 0-1,-1-1 0,1 1 0,-1 0 1,0 0-1,1-1 0,-1 1 1,0 0-1,1 0 0,-1 0 1,0 0-1,1 0 0,-1 0 0,0 0 1,1 0-1,-1 0 0,-1 0 1,-29 3 2,23-1-42,0 1 1,1 1-1,-1-1 0,1 1 1,0 0-1,0 1 0,1 0 1,-1 0-1,1 0 0,0 1 1,0 0-1,1 0 0,-1 1 1,2-1-1,-1 1 0,-6 12 0,11-19-15,1 1 0,-1-1-1,0 1 1,0-1-1,0 1 1,0 0-1,1-1 1,-1 1 0,0-1-1,1 1 1,-1-1-1,0 0 1,1 1-1,-1-1 1,1 1 0,-1-1-1,0 0 1,1 1-1,-1-1 1,1 0-1,-1 1 1,1-1 0,-1 0-1,1 0 1,0 1-1,-1-1 1,1 0-1,-1 0 1,1 0 0,-1 0-1,1 0 1,-1 0-1,1 0 1,0 0-1,-1 0 1,1 0 0,-1 0-1,2-1 1,35 2-306,-23-1-59,3 1-3,-1 1 1,0 1 0,1 1-1,-2 0 1,19 7-1,-30-10 362,-1 1-1,0-1 0,0 1 0,0 0 1,0 0-1,0 0 0,0 0 0,0 1 1,0-1-1,-1 1 0,0-1 1,1 1-1,1 4 0,-3-5 94,0 0-1,0 0 1,-1 1-1,1-1 1,-1 0 0,0 0-1,1 1 1,-1-1-1,0 0 1,-1 0 0,1 1-1,0-1 1,-1 0-1,1 0 1,-1 0-1,1 0 1,-1 1 0,0-1-1,0 0 1,0 0-1,0 0 1,-1 0 0,-1 2-1,-3 3 73,0-1-1,-1 0 1,0 0-1,0 0 1,0-1 0,0 0-1,-1 0 1,0-1-1,0 0 1,0-1-1,-1 1 1,1-2 0,-1 1-1,1-1 1,-1 0-1,0-1 1,0 0-1,-16-1 1,24 0-298,0 0-1,0 0 1,0 0-1,-1 0 1,1 0-1,0 0 1,0 0-1,0-1 1,0 1-1,0 0 1,-1-1 0,1 1-1,0-1 1,0 1-1,0-1 1,0 0-1,0 0 1,0 1-1,0-1 1,1 0-1,-1 0 1,0 0 0,-1-1-1,1 0-540,1 0 1,-1 0-1,0-1 0,1 1 1,-1 0-1,1 0 1,0 0-1,0 0 0,0 0 1,0-1-1,0 1 0,1-4 1,4-13-5430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 4837,'0'0'2647,"11"-1"300,-6 0-2661,12-2 1281,0 0 0,0-1 0,20-8 0,-33 11-1453,1-1-1,-1 1 0,0-1 1,0-1-1,0 1 1,0 0-1,-1-1 1,1 0-1,-1 0 1,1 0-1,-1 0 1,0 0-1,0-1 0,0 1 1,-1-1-1,1 0 1,-1 0-1,0 0 1,0 0-1,2-6 1,-4 10-87,0-1-1,0 1 1,0-1 0,0 0 0,0 1 0,0-1 0,0 0 0,0 1 0,0-1-1,0 0 1,0 1 0,0-1 0,0 0 0,-1 1 0,1-1 0,0 1 0,-1-1 0,1 0-1,0 1 1,-1-1 0,1 1 0,0-1 0,-1 1 0,1-1 0,-1 1 0,1 0 0,-1-1-1,1 1 1,-1-1 0,1 1 0,-1 0 0,0-1 0,0 1 0,-30-5 316,23 6-312,-1-1-1,1 1 1,0 1 0,0-1-1,-12 5 1,13-2-21,1 0-1,-1 1 1,1 0 0,0 0 0,0 0-1,0 1 1,1 0 0,0 0 0,0 0-1,1 0 1,-8 15 0,11-19-1,0 0 0,0 0 1,0 0-1,0 0 0,0 0 1,0 0-1,1 0 0,-1 1 1,1-1-1,0 0 0,0 0 1,-1 0-1,1 1 0,1-1 1,-1 0-1,0 0 0,1 1 1,-1-1-1,1 0 0,-1 0 1,1 0-1,0 0 0,0 0 1,0 0-1,0 0 0,0 0 1,1 0-1,-1-1 0,0 1 1,1 0-1,0-1 0,-1 1 1,1-1-1,0 1 0,0-1 1,-1 0-1,1 0 0,0 0 1,0 0-1,1 0 0,-1 0 1,0-1-1,0 1 0,0-1 1,0 1-1,3-1 0,12 4-441,-1-2 0,1 0 0,0-1 0,33-1 0,-37-2-1350,0 1 0,0-1 0,23-8-1,-1-3-4751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8584,'0'0'7057,"-8"-4"-6400,6 3-641,0 0-1,0 0 1,-1 0 0,1 0 0,0 1-1,-1-1 1,1 1 0,0-1-1,-1 1 1,1 0 0,0 0-1,-1 0 1,1 0 0,0 0-1,-1 1 1,1-1 0,-3 1-1,2 1-13,-1 1 0,1-1 0,0 0 0,0 1 0,1-1 0,-1 1 0,0 0 0,1 0 0,0 0 0,0 0 0,0 1 0,0-1 0,-2 5 0,2-5 37,1 0 0,-1 0 1,1 0-1,-1 0 0,1 0 1,0 0-1,0 0 0,1 0 1,-1 1-1,1-1 0,-1 0 1,1 7-1,1-9-32,0 0 0,-1 1-1,1-1 1,0 0 0,0 0 0,0 0-1,0 0 1,0 0 0,0 0 0,0 0-1,0 0 1,0 0 0,1 0 0,-1 0-1,0-1 1,1 1 0,-1 0 0,0-1-1,1 0 1,-1 1 0,1-1 0,-1 0-1,0 1 1,1-1 0,-1 0 0,1 0-1,-1 0 1,1 0 0,-1 0 0,3-1-1,2 0-510,0 1-1,0-1 0,0 0 1,0 0-1,0-1 0,0 0 1,-1 0-1,1 0 0,-1-1 1,1 0-1,-1 0 0,8-6 1,14-13-4979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9225,'0'0'2616,"-8"10"-679,1 0-1520,0 0-1,0 1 1,1 0-1,0 1 0,1-1 1,0 1-1,1 0 1,0 0-1,1 0 0,0 1 1,-1 23-1,5-19-224,0 1 1,1-1-1,1 0 1,10 31-1,-8-31-118,0 0 1,-2 1 0,0-1-1,1 23 1,-28-67-102,-45-107-357,69 134 441,-1-1 0,1 0 0,0 0 0,0 0 1,0 0-1,-1 0 0,1 1 0,0-1 1,0 0-1,0 0 0,1 0 0,-1 0 0,0 0 1,0 1-1,0-1 0,1 0 0,-1 0 0,0 0 1,1 0-1,-1 1 0,1-1 0,-1 0 0,1 1 1,-1-1-1,1 0 0,-1 1 0,1-1 0,0 0 1,-1 1-1,1-1 0,0 1 0,0-1 1,-1 1-1,1 0 0,0-1 0,0 1 0,0 0 1,-1 0-1,1-1 0,0 1 0,0 0 0,0 0 1,1 0-1,51-8-163,-40 6 230,28-3-226,24-3-2361,-22 1-4287,-21 2-51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159 104 6822,'0'0'12503,"-10"-6"-12418,4 1-72,4 3-13,0 0 1,0 1 0,0-1 0,0 0 0,0 1 0,0 0 0,0-1 0,0 1 0,-1 0 0,1 0 0,-1 0 0,1 0 0,-1 1 0,1-1 0,-1 1-1,1-1 1,-1 1 0,1 0 0,-1 0 0,0 0 0,1 0 0,-1 0 0,1 1 0,-1-1 0,1 1 0,-4 1 0,-45 35-1,49-35-3,0-1 0,0 0 1,1 1-1,-1 0 0,0-1 1,1 1-1,-1 0 0,1 0 1,0 0-1,0 0 0,-1 0 1,1 0-1,1 0 0,-1 0 1,0 0-1,0 0 0,1 1 1,-1-1-1,1 0 0,0 1 1,0-1-1,0 0 0,0 0 1,0 1-1,1 2 0,0-4 9,1 0-1,-1 0 0,1 0 0,-1 0 0,1-1 1,0 1-1,-1 0 0,1-1 0,0 1 0,0-1 1,-1 0-1,1 1 0,0-1 0,0 0 0,0 0 1,-1 0-1,1 0 0,2-1 0,36-4 115,-25 1-136,0-1-1,-1-1 1,23-12-1,-24 11-83,-1 1 0,1 0 0,0 1 0,25-7 0,-37 12 90,0 0-1,0 0 0,-1 1 0,1-1 0,0 0 0,0 0 1,0 1-1,-1-1 0,1 0 0,0 1 0,0-1 0,-1 1 1,1-1-1,0 1 0,-1-1 0,1 1 0,0-1 1,-1 1-1,1 0 0,-1-1 0,1 1 0,-1 0 0,1-1 1,-1 1-1,0 0 0,1 0 0,-1-1 0,0 1 0,1 0 1,-1 0-1,0 0 0,0 0 0,0-1 0,0 1 1,0 0-1,0 0 0,0 0 0,0 0 0,0 0 0,0-1 1,-1 2-1,-4 53 258,2-30-18,5-8 681,5-14-242,15-24 86,18-46-524,-35 58-216,-1 0 0,-1-1 0,1 0 0,-2 1 0,1-1 1,-1 0-1,-1 0 0,0 0 0,0 0 0,-2-18 0,1 29-26,0-1 1,0 1-1,0 0 1,0-1-1,-1 1 0,1-1 1,0 1-1,0-1 1,-1 1-1,1-1 0,0 0 1,-1 1-1,1-1 1,0 1-1,-1-1 0,1 0 1,-1 1-1,1-1 1,-1 0-1,1 1 1,-1-1-1,1 0 0,-1 0 1,1 0-1,-1 1 1,1-1-1,-1 0 0,1 0 1,-1 0-1,1 0 1,-1 0-1,0 0 0,1 0 1,-1 0-1,12 2-206,0-1-1,0 0 1,0-1-1,0 0 1,17-3-1,-22 2-997,1 0 0,-1 0 0,0-1 0,1 0 0,-1 0 0,7-4 1,7-7-5971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66 6470,'2'-3'290,"5"-1"735,-2 0 0,1-1-1,-1 0 1,1 0 0,-1 0 0,0-1 0,-1 0-1,7-9 1,-11 14-981,-1 1 0,1 0 0,0-1 0,0 1 0,0 0 0,0 0 0,0-1 0,0 1 0,0 0 0,0-1 0,-1 1 0,1 0 0,0 0 0,0-1 0,0 1 0,-1 0 0,1 0 0,0 0 0,0-1 0,0 1 0,-1 0 0,1 0 0,0 0 0,-1 0 0,1-1-1,0 1 1,0 0 0,-1 0 0,1 0 0,0 0 0,-1 0 0,1 0 0,0 0 0,0 0 0,-1 0 0,1 0 0,0 0 0,-1 0 0,1 0 0,0 0 0,-1 0 0,1 0 0,-1 1 0,-15 0 882,16-1-925,-12 4 25,0 0 1,1 1 0,0 0-1,0 1 1,0 0 0,1 1-1,0 0 1,0 1 0,1 0-1,0 0 1,0 1 0,1 0-1,0 0 1,-13 21 0,19-27-17,1 1 1,-1-1-1,0 0 1,1 0-1,0 1 0,0-1 1,0 1-1,0-1 1,1 1-1,-1-1 0,1 1 1,0 5-1,1-7-18,-1-1-1,1 1 1,0-1-1,-1 1 1,1-1-1,0 1 1,0-1-1,0 0 0,0 1 1,1-1-1,-1 0 1,0 0-1,0 0 1,1 0-1,-1 0 1,1 0-1,-1 0 1,1 0-1,-1-1 1,1 1-1,-1-1 1,1 1-1,0-1 0,-1 1 1,1-1-1,0 0 1,-1 0-1,3 0 1,76 5-1416,16 1-522,-88-5 1866,0 0 0,-1 1 0,1 1 0,0-1 0,-1 1 0,1 0 0,-1 1 0,0 0 0,9 6 0,-14-9 131,0 1 0,1-1 0,-1 1-1,0-1 1,-1 1 0,1 0-1,0 0 1,0-1 0,-1 1-1,1 1 1,-1-1 0,1 0-1,-1 0 1,0 0 0,0 1-1,0-1 1,0 1 0,-1-1-1,1 1 1,-1-1 0,1 1-1,-1-1 1,0 1 0,0-1-1,0 1 1,0-1 0,-1 1-1,1-1 1,0 1 0,-1-1-1,0 1 1,0-1 0,0 1-1,0-1 1,0 0 0,-2 4-1,-2 0 245,0 0 0,0-1 0,0 1 0,-1-1 0,0 0 0,0 0 0,0-1 0,0 1 0,-1-1 0,-12 5 0,-8 0 234,0 0 0,0-2 1,-1-1-1,0-2 0,0 0 0,0-2 0,-39-1 0,66-1-588,0 0-1,0 0 1,0 1-1,0-1 0,0 0 1,-1 0-1,1 0 1,0 0-1,0 0 0,0 0 1,0 0-1,0-1 1,0 1-1,0 0 0,0-1 1,0 1-1,0 0 1,0-1-1,0 0 0,0 1 1,0-1-1,0 1 1,0-1-1,0 0 0,1 0 1,-1 1-1,0-1 1,0 0-1,1 0 0,-1 0 1,1 0-1,-1 0 1,1 0-1,-1 0 0,1 0 1,-1 0-1,1-1 1,0-1-625,1 0 0,0 1 0,0-1 0,0 1 0,0-1 0,0 1 0,1-1 0,-1 1 0,1 0 0,-1-1 0,1 1 0,0 0 0,0 0 0,3-2 0,18-18-9442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129 126 1890,'5'-14'3000,"0"2"-2046,14-42 1553,-13 11 2723,-10 40-2090,-5 10-2415,-7 11-736,-2 12 207,2 0 0,1 1 0,1 1 0,2 0 0,-16 64 1,17-45-8,3 0 0,2 1 0,0 65 0,6-116-205,-1 0 1,1 0 0,0 0-1,0 0 1,0 0 0,0 0 0,0 1-1,0-1 1,1 0 0,-1 0-1,0 0 1,0 0 0,1 0-1,-1 0 1,1 0 0,-1 0 0,1 0-1,0 1 1,9-13 55,9-34 115,-13 21-198,-1 1 0,-1-1 0,-1 0 1,-1-46-1,-9 111-633,5-32 665,0 0 0,1 0-1,-1 1 1,1 16 0,2-24 4,-1-1 1,0 1 0,0-1-1,0 1 1,1 0-1,-1-1 1,1 1-1,-1-1 1,1 0-1,0 1 1,-1-1 0,1 1-1,0-1 1,0 0-1,0 1 1,0-1-1,0 0 1,0 0-1,1 0 1,-1 0 0,0 0-1,1 0 1,-1 0-1,0-1 1,1 1-1,-1 0 1,1-1-1,-1 1 1,1-1-1,-1 1 1,1-1 0,2 0-1,5 1-75,-1-2 0,1 1 0,-1-1 0,1 0-1,-1-1 1,0 0 0,0 0 0,0-1 0,0 0 0,0 0 0,0-1-1,-1 0 1,8-5 0,-7 4-212,0 0 0,0-1 1,0 0-1,-1-1 0,0 1 0,-1-1 0,1-1 0,-1 1 0,0-1 0,-1 0 1,6-11-1,-12 13-745,-8 11 838,-10 14 448,16-14-158,-44 69 1193,43-67-994,0 1 1,1-1-1,0 1 0,1-1 1,-1 1-1,2 0 0,-1 0 1,0 14-1,2-22-264,0 1-1,0-1 0,1 1 1,-1-1-1,0 0 1,1 1-1,-1-1 1,0 1-1,1-1 0,-1 0 1,1 0-1,-1 1 1,0-1-1,1 0 1,-1 0-1,1 1 0,-1-1 1,1 0-1,-1 0 1,1 0-1,-1 0 1,1 0-1,-1 0 0,1 1 1,-1-1-1,1 0 1,-1-1-1,1 1 1,-1 0-1,1 0 0,-1 0 1,1 0-1,-1 0 1,1 0-1,-1-1 0,0 1 1,1 0-1,-1 0 1,1-1-1,-1 1 1,0 0-1,1-1 0,-1 1 1,1-1-1,22-11 498,-1-6-397,0-2 0,-1 0 0,-2-1 0,23-30 0,-42 51-125,-8 43-709,0 8 1004,8-50-293,0-1 1,0 0-1,0 1 0,1-1 1,-1 0-1,0 1 0,0-1 1,0 0-1,0 1 0,1-1 1,-1 0-1,0 0 1,1 1-1,-1-1 0,0 0 1,0 0-1,1 1 0,-1-1 1,0 0-1,1 0 0,-1 0 1,0 0-1,1 1 0,-1-1 1,0 0-1,1 0 1,-1 0-1,1 0 0,-1 0 1,0 0-1,1 0 0,-1 0 1,0 0-1,1 0 0,-1 0 1,1 0-1,-1 0 1,0-1-1,1 1 0,-1 0 1,0 0-1,1 0 0,-1 0 1,0-1-1,1 1 0,-1 0 1,20-10 329,-3-5-142,0 0 0,0 0 0,-2-2 0,0 0 0,-1-1 0,18-30 0,62-124-196,-93 170 15,47-103-1266,-41 82-173,-36 72 1290,2 1 1327,-33 87-1,52-112-883,0 0-1,2 1 1,0 0-1,2 0 1,-1 49-1,9-57-316,5-16-64,-8-3 71,0 0 0,1 0 0,-1 0-1,0 0 1,0 0 0,0 0 0,0-1-1,0 1 1,0 0 0,0 0 0,-1-1-1,1 1 1,0-1 0,-1 1 0,1 0-1,-1-1 1,1 1 0,-1-3 0,5-27-475,-1 0 1,-1-54 0,-3 89 477,1-1 0,1 0-1,-1 1 1,0-1 0,1 0 0,0 0 0,-1 0-1,1 0 1,1 0 0,-1 0 0,0 0 0,1-1 0,-1 1-1,1-1 1,0 0 0,0 1 0,0-1 0,0-1 0,0 1-1,0 0 1,0-1 0,1 0 0,-1 1 0,0-1 0,1-1-1,5 2 1,10 1 32,0-1 0,0 0 0,31-2 0,-41 0-22,31-7 87,-38 7-89,-1 0 0,0-1 1,1 1-1,-1 0 0,0-1 0,0 1 0,1-1 0,-1 0 0,0 1 0,0-1 1,0 0-1,0 0 0,0 0 0,0 0 0,0 1 0,0-2 0,0 1 0,0 0 0,0 0 1,-1 0-1,1 0 0,0 0 0,-1-1 0,1 1 0,-1 0 0,1-2 0,-21 9-179,16-2 271,0 0-1,0 0 1,0 0-1,1 0 1,0 1-1,0-1 1,0 1-1,0 0 1,1 0-1,0 0 1,0 0-1,0 0 1,1 0-1,0 1 1,0-1-1,-1 8 1,2-12-102,0 0 0,0-1-1,0 1 1,0 0 0,1 0 0,-1-1-1,0 1 1,0 0 0,0 0 0,1-1-1,-1 1 1,0 0 0,1 0 0,-1-1 0,1 1-1,-1 0 1,1-1 0,-1 1 0,1-1-1,-1 1 1,1-1 0,0 1 0,-1-1-1,1 1 1,0-1 0,-1 1 0,1-1 0,0 0-1,0 0 1,-1 1 0,1-1 0,0 0-1,0 0 1,-1 0 0,1 0 0,0 0-1,0 0 1,0 0 0,-1 0 0,1 0-1,0 0 1,0 0 0,0 0 0,-1 0 0,1-1-1,0 1 1,0 0 0,1-2 0,2 2-327,1-2 1,-1 1-1,1-1 1,-1 1 0,1-1-1,-1-1 1,5-2-1,13-17-3728,-3-5-1218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8936,'0'0'9743,"2"15"-8835,7 158 686,-5-41-1213,-3-121-359,0 0 0,0-1 0,1 1 0,1-1 1,0 1-1,0-1 0,1 0 0,0 0 0,0-1 0,2 1 1,-1-1-1,7 9 0,-12-17-59,1-1 0,-1 1 0,0-1 0,0 1 0,1-1 0,-1 1 0,0-1 0,1 0 0,-1 1 0,1-1 0,-1 1 0,1-1 0,-1 0 0,0 1 0,1-1 0,-1 0 0,1 1 0,-1-1 0,1 0 0,0 0 0,-1 0 0,1 1 0,-1-1 0,1 0 0,-1 0 0,1 0 0,0 0 0,-1 0 0,1 0 0,-1 0 0,1 0 0,-1 0 0,1 0 0,0-1 0,-1 1 0,1 0 0,-1 0 0,1 0 0,-1-1 0,1 1 0,-1 0 0,1-1 0,-1 1 0,1 0 0,-1-1 0,0 1 0,1-1 0,-1 1 0,1-1 0,-1 1 0,0 0 0,1-1 0,-1 1 0,0-1 0,0 0 0,0 1 0,1-1 0,-1 1 0,0-1 0,0 0 0,7-36-7929,-7 12 1944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11307,'0'0'8867,"12"-7"-8328,25-8-257,1 2-1,0 2 1,78-14-1,-45 11-324,64-11-195,-45 18-4232,-117 21-11369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99 12172,'0'0'3299,"47"0"-673,-10-15-704,13-5-353,5 2-1024,1 0-385,-8 0-64,-2 10-768,-13 6-1731,-15 2-1665,-14 18-5797</inkml:trace>
  <inkml:trace contextRef="#ctx0" brushRef="#br0" timeOffset="1">0 415 11018,'0'0'4196,"75"6"-1281,-18-19-1345,7-5-513,6-4-609,5 1-160,-3 1-192,-4 1-384,-13 2-1474,-10 3-3362,-15-2-3525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2:5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4676,'10'-1'3059,"562"-66"-1141,158-11 29,-205 58-1318,396-24 200,-216-28 81,115-8 1548,-502 71-2202,-309 9-274,0 1 0,0 0-1,-1 0 1,1 1-1,12 4 1,-19-6-60,-1 0 1,0 1 0,0-1 0,1 0 0,-1 1-1,0-1 1,0 1 0,0-1 0,0 1 0,0 0-1,0-1 1,0 1 0,0 0 0,0 0 0,0 0-1,0 0 1,0 0 0,0 0 0,-1 0-1,1 0 1,0 0 0,-1 0 0,1 0 0,-1 0-1,1 0 1,-1 0 0,0 1 0,1-1 0,-1 0-1,0 0 1,0 1 0,0-1 0,0 0-1,0 0 1,0 1 0,0-1 0,0 0 0,0 0-1,-1 1 1,1-1 0,-1 0 0,1 0 0,-1 0-1,1 0 1,-1 1 0,1-1 0,-2 1 0,-15 10-2678,-11-2-1975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8040,'0'-4'274,"1"0"0,0-1 0,0 1 0,1 0 0,-1 1 0,1-1 1,0 0-1,0 0 0,0 1 0,1-1 0,-1 1 0,1 0 0,-1 0 0,1 0 1,0 0-1,1 0 0,-1 1 0,6-5 0,8-4 221,0 1 1,26-12-1,28-4 261,-66 24-696,0 1 0,0 0 0,0 0 1,0 0-1,0 1 0,1 0 0,-1 0 0,0 0 0,0 1 0,0 0 0,0 0 0,8 2 0,-11-1-34,0-1 0,0 1-1,0 0 1,0 0-1,0 1 1,-1-1 0,1 0-1,-1 1 1,1-1 0,-1 1-1,0-1 1,0 1-1,0-1 1,0 1 0,0 0-1,-1 0 1,1-1-1,-1 1 1,0 0 0,1 0-1,-2 0 1,1 0-1,0 3 1,-1 8 101,0 0-1,-1 0 1,-5 19-1,-3-5-87,-1 0 0,-1-2-1,-2 1 1,0-2-1,-2 0 1,-21 27-1,11-17 297,-35 68 0,60-101-327,0 0 0,0 0 1,0 0-1,0 0 0,1 0 0,-1 0 1,1 0-1,-1 0 0,1 0 0,0 1 1,0-1-1,-1 0 0,2 0 0,-1 0 1,0 0-1,1 3 0,-1-4-5,1 0 0,0 0 0,0 1 1,-1-1-1,1 0 0,0 0 0,0 0 0,0 0 0,0 0 0,0 0 1,0 0-1,0 0 0,1 0 0,-1-1 0,0 1 0,0 0 0,1-1 1,1 1-1,7 2 28,0-2 1,1 1-1,-1-1 1,0-1-1,16 0 1,-5-1 108,59 3-190,83-1 61,-57-11-5951,-76 2 457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0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9641,'-1'0'98,"1"-1"-1,0 1 0,0 0 1,-1-1-1,1 1 1,0 0-1,0-1 1,0 1-1,-1-1 1,1 1-1,0-1 0,0 1 1,0 0-1,0-1 1,0 1-1,0-1 1,0 1-1,0-1 1,0 1-1,0-1 0,0 1 1,0 0-1,1-1 1,-1 1-1,0-1 1,0 1-1,0 0 1,0-1-1,1 1 0,-1-1 1,0 1-1,0 0 1,1-1-1,0 1 1,9-18 1178,1 6-899,1 2 0,0-1 0,0 2 0,1 0 0,0 0 0,1 1 0,0 1 0,0 0 0,16-5 0,-6 4-220,-1 1-1,1 1 0,0 1 1,1 1-1,26-1 1,-47 4-159,0 1 0,0 0 0,0 0 0,0 0 0,0 0 0,-1 1 0,1 0 0,0 0 0,0 0 0,-1 0 0,1 0 0,0 1 0,-1-1 0,1 1 0,3 3 0,-4-2-2,-1-1 1,0 1-1,0 0 0,0 0 1,-1 0-1,1 0 1,-1 0-1,1 0 1,-1 0-1,0 0 1,0 1-1,-1-1 0,1 0 1,-1 1-1,0-1 1,1 1-1,-2 5 1,1 2-5,-1-1 1,-1 0-1,0 0 0,0 0 1,-1 0-1,0 0 1,0 0-1,-1-1 1,-1 1-1,1-1 1,-12 15-1,-7 7-72,-53 53 0,56-64 71,1 0-1,0 2 0,2 0 0,-19 31 1,35-52 17,1-1 1,-1 1-1,0 0 1,1 0-1,-1 0 1,0 0 0,1 0-1,-1 0 1,1 0-1,0 1 1,-1-1-1,1 0 1,0 0-1,-1 0 1,1 0 0,0 1-1,0-1 1,0 0-1,0 0 1,0 0-1,1 0 1,-1 1 0,0-1-1,0 0 1,1 0-1,-1 0 1,1 0-1,-1 0 1,1 0-1,-1 0 1,1 0 0,0 0-1,-1 0 1,1 0-1,0 0 1,0 0-1,0-1 1,-1 1-1,1 0 1,0 0 0,0-1-1,0 1 1,0-1-1,1 1 1,-1-1-1,0 1 1,0-1 0,0 0-1,2 1 1,7 0 16,0 0-1,0 0 1,0-1 0,19-2 0,-14 1 5,41-4-123,101-23 0,-68 7-3712,-89 21 3776,59-15-5950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0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7271,'0'0'4591,"13"2"-4335,28-1-186,1-2 0,-1-1 1,1-3-1,40-9 0,3 1 22,183-22 48,654-97 745,-182 20 1423,6 62-1295,-281 82-3149,-426-30 330,-13-1-3664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0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7079,'0'0'1740,"6"-8"-37,-2 2-1434,1 0 1,0 1-1,1-1 1,-1 1-1,1 0 1,0 0-1,0 1 1,1 0-1,-1 0 0,1 0 1,0 1-1,0 0 1,0 0-1,0 1 1,0 0-1,1 0 1,-1 1-1,12-1 0,-10 1-186,0 1-1,1 0 0,-1 0 1,0 1-1,0 0 0,0 1 1,0 0-1,0 0 0,11 5 1,-18-6-88,1 1 1,0 0 0,0-1 0,-1 1 0,1 0 0,-1 1 0,0-1 0,1 0-1,-1 1 1,0-1 0,0 1 0,-1 0 0,1-1 0,-1 1 0,1 0 0,-1 0-1,0 0 1,0 0 0,0 1 0,0-1 0,-1 0 0,1 0 0,-1 0 0,0 1-1,0-1 1,0 0 0,0 0 0,-1 0 0,0 6 0,-1 2 41,-1 0 0,0 0 0,0-1-1,-1 1 1,-1-1 0,1 0 0,-10 14 0,-51 63 410,50-70-167,1 2 0,0 0-1,1 0 1,-17 36-1,29-54-249,0 1 0,0 0-1,0-1 1,0 1 0,1 0-1,-1 0 1,0 0 0,1 0-1,0 0 1,-1 0 0,1 0-1,0 0 1,0 0 0,0-1-1,0 1 1,0 0-1,0 0 1,1 0 0,-1 0-1,1 0 1,-1 0 0,1 0-1,0 0 1,0-1 0,0 1-1,0 0 1,0-1 0,0 1-1,0 0 1,1-1 0,-1 1-1,0-1 1,1 0 0,-1 0-1,1 1 1,0-1-1,-1 0 1,1 0 0,0 0-1,0-1 1,-1 1 0,1 0-1,3 0 1,10 2 13,-1-1-1,1 0 1,-1-1-1,1-1 1,15-1 0,-4 0-125,87-4-2122,-80 2-1261,49-13 0,-1-6-5087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11147,'0'0'2962,"10"2"-2785,43 13 1070,-18-4 507,58 9 1,-91-20-1718,0 0 0,0 0-1,0 0 1,0 1 0,0-1 0,0 0-1,0 1 1,0 0 0,0-1 0,0 1 0,0 0-1,0 0 1,0 0 0,0 0 0,-1 0-1,1 1 1,0-1 0,-1 0 0,1 1 0,-1-1-1,0 1 1,1 0 0,-1-1 0,0 1-1,1 2 1,-2-1-73,0 0 0,0-1-1,0 1 1,0 0 0,0 0-1,-1 0 1,1-1 0,-1 1-1,0 0 1,0-1 0,0 1-1,0 0 1,0-1 0,-1 1-1,1-1 1,-1 0 0,0 1-1,1-1 1,-3 2 0,-30 33-176,-1-1 1,-1-2-1,-61 44 1,52-44 813,1 3 0,-48 52 0,89-86-553,1-1 0,-1 1 0,1 0 0,0-1 0,0 1 0,0 0 0,0 0 0,1 0 0,-1 1 0,1-1 0,0 0 0,0 1 0,0-1 0,0 0 0,1 1 0,-1 4 0,1-7-43,0 0 0,1 0 0,-1 0 0,0 0 0,1 0 1,-1 0-1,1 0 0,-1 0 0,1 0 0,0 0 0,-1 0 1,1 0-1,0 0 0,0 0 0,0-1 0,-1 1 0,1 0 1,0-1-1,1 2 0,2-1-5,-1 1 0,0-1 0,1 0 1,-1 0-1,1 0 0,-1 0 0,1-1 1,4 1-1,95 1 190,174-19 1,-74 1-2540,-87 12-4085,-2 2-6144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5381,'0'0'7009,"14"-3"-6352,42-7-69,2 3 0,96-1 0,134 17-1164,-134-2 87,-126-4 42,-14 2-1179,-13-5 1526,-1 0-1,0 0 1,0 0 0,0 0-1,0 0 1,0 1-1,1-1 1,-1 0 0,0 0-1,0 0 1,0 0-1,0 0 1,0 1 0,0-1-1,0 0 1,1 0-1,-1 0 1,0 1-1,0-1 1,0 0 0,0 0-1,0 0 1,0 1-1,0-1 1,0 0 0,0 0-1,0 0 1,0 1-1,0-1 1,0 0-1,0 0 1,0 0 0,-1 0-1,1 1 1,0-1-1,0 0 1,0 0 0,0 0-1,0 1 1,0-1-1,0 0 1,-1 0 0,1 0-1,0 0 1,0 0-1,0 0 1,0 1-1,-1-1 1,-11 6-3898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9801,'-15'17'2274,"6"1"-608,0 1 96,9 2-1282,0 0-576,18-5-128,4-2-1538,2-3-832,-2-5-1058,0-4-1793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6951,'0'0'5221,"72"17"-4261,-10-17-95,10-2-448,1-1-161,2-1-64,-5 0-192,-11 3-801,-12 0-352,-8-1-64,-8-1-32,-7-3-641,-8-3-961,-5-6-256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7271,'0'0'1858,"64"0"-769,-42 6-353,-7 3 289,0 2-288,-10 2 192,-5 4-96,0 5 160,-11 7-32,-7 4-449,-11 5-320,-3 2-96,9 2-64,2-1-961,7-9-1473,6-15-1826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6662,'0'15'3438,"-4"30"-1478,-18 75 0,0-1-194,8 62 180,14-157-1896,1 1 0,1-1 1,2 0-1,0 0 0,11 33 0,-20-141 489,-31-37-494,21 79-32,-9-47-1,24 88-23,0 1 1,-1-1 0,1 0-1,0 0 1,0 0 0,-1 1-1,1-1 1,0 0 0,0 0-1,0 0 1,0 0 0,0 0-1,0 1 1,0-1 0,0 0 0,1 0-1,-1 0 1,0 0 0,0 1-1,1-1 1,-1 0 0,1 0-1,-1 1 1,0-1 0,1 0-1,-1 1 1,1-1 0,0 0-1,-1 1 1,1-1 0,0 1-1,-1-1 1,1 1 0,0-1-1,-1 1 1,1-1 0,0 1 0,0 0-1,-1-1 1,1 1 0,0 0-1,0 0 1,0 0 0,1-1-1,44 9-1097,-20-2 305,119 5-6537,-90-11 3571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4805,'0'0'6886,"-29"73"-6021,22-34-160,3 5-1,2-1 1,2-3-193,2-1-384,9-8-63,6-4-226,5-10-992,1-6-1089,3-9-320,5-2-2147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102 102 5990,'0'0'3032,"-9"-1"-603,1 1-2050,0 0 0,0 0 0,0 1 1,0 0-1,-12 4 0,19-5-306,-1 0 0,1 1 0,-1-1 0,1 1 0,-1-1 0,1 1 0,-1-1 0,1 1 0,-1 0 0,1 0 0,0 0 0,-1 0 0,1 0 0,0 0 0,0 0 0,0 0 0,0 1 0,0-1 0,0 0-1,0 1 1,0-1 0,0 0 0,1 1 0,-1-1 0,0 1 0,1-1 0,0 1 0,-1 0 0,1-1 0,0 1 0,0-1 0,0 1 0,0 0 0,0-1 0,0 1 0,0-1 0,0 1 0,1 0 0,-1-1 0,1 1 0,-1-1 0,2 3 0,-1-3-66,0 1 1,0-1-1,1 0 1,-1 1-1,0-1 0,1 0 1,-1 0-1,0 0 1,1 0-1,0 0 0,-1-1 1,1 1-1,-1 0 1,1-1-1,0 1 0,0-1 1,-1 0-1,1 1 1,0-1-1,2 0 0,44 1-91,-36-1 56,2-1-19,-1-1 0,1 0 1,-1-1-1,0 0 0,0-1 1,0 0-1,0-2 1,-1 1-1,18-11 0,-10 5-194,1 1 0,29-9-1,-47 18 243,0 0-1,0 0 0,0 0 0,0 0 1,0 1-1,0-1 0,0 1 1,0 0-1,0 0 0,1 0 1,-1 0-1,0 0 0,0 1 0,0 0 1,0-1-1,0 1 0,0 0 1,0 0-1,0 1 0,0-1 0,-1 1 1,1-1-1,0 1 0,2 2 1,-2 0-28,-1 0 0,1 0 0,-1 0 0,1 1 1,-2-1-1,1 0 0,0 1 0,-1-1 0,0 1 0,0 0 1,0-1-1,0 1 0,-1 0 0,0 0 0,0 5 0,0-9-18,1 0-1,-1-1 1,1 1-1,-1-1 1,1 1-1,-1-1 1,1 1-1,-1-1 1,1 1-1,-1-1 1,1 0-1,0 1 1,-1-1-1,1 0 1,0 1-1,-1-1 1,1 0-1,0 0 0,0 0 1,-1 0-1,1 1 1,0-1-1,-1 0 1,1 0-1,0 0 1,1-1-1,27 1 222,-23 0-244,14-1 70,0-1 1,36-8-1,-37 5-556,1 2 0,35-3 1,-51 41 1999,-1-33-1401,0-1 0,0 1 0,0-1 0,0 0 0,1 0 0,-1 0 0,0 0 0,1 0 0,-1-1 0,1 1 0,-1-1 0,1 0 0,-1 0 0,1 0 0,-1-1 0,5 0 0,5 0 156,-3 1-63,-1 0 0,0-1-1,0 0 1,0 0-1,0-1 1,0-1-1,0 1 1,0-1-1,-1-1 1,0 0-1,1 0 1,-1 0 0,-1-1-1,1 0 1,-1-1-1,11-10 1,-17 15-116,0 0 1,0 0 0,-1-1 0,1 1 0,-1 0-1,1-1 1,-1 1 0,1-1 0,-1 1 0,0 0-1,1-1 1,-1 1 0,0-1 0,0 1 0,0-1 0,0 1-1,0-1 1,-1 1 0,1-1 0,0 1 0,-1 0-1,1-1 1,-1 1 0,1-1 0,-1 1 0,0 0-1,0 0 1,1-1 0,-1 1 0,0 0 0,-2-2-1,-41-35-47,25 24 116,11 8-64,5 3-16,-1 1 0,1-1 1,0 1-1,0-1 0,0 0 0,1 0 0,-1-1 0,1 1 0,-1 0 0,-2-7 1,7 9-45,0 0 0,0 1 0,0-1 0,0 1 1,1-1-1,-1 1 0,0 0 0,0 0 0,0 0 1,0 0-1,0 1 0,1-1 0,2 1 0,63 20-1283,-52-14-227,0-2-1,0 0 1,26 3 0,5-5-5328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5029,'0'0'11082,"-20"44"-10890,20-14-160,0 1-160,0-2-1217,0-5-1185,9-8-481,2-9-1858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83 259 6822,'0'0'3657,"-7"3"-3075,2-1-549,1 0 0,0 0 1,0 0-1,0 0 0,1 1 0,-1 0 0,0-1 0,1 1 0,0 1 1,0-1-1,0 0 0,0 1 0,0 0 0,1-1 0,-1 1 0,1 0 1,0 0-1,1 1 0,-1-1 0,1 0 0,-1 0 0,1 1 0,0 5 1,-2-1 60,1 1 1,1 0 0,0 0 0,0 0 0,1 0 0,0-1-1,2 13 1,-1-20-58,-1 0-1,1 0 0,-1-1 1,1 1-1,0 0 1,0 0-1,0-1 1,0 1-1,0 0 0,0-1 1,1 1-1,-1-1 1,0 0-1,1 1 1,-1-1-1,4 2 0,-2-1 20,0-1-1,0 0 1,1 0-1,-1 0 0,0 0 1,1-1-1,-1 1 1,1-1-1,-1 0 0,1 0 1,-1 0-1,6-1 1,3-2 125,0 0 1,0-1-1,0 0 1,-1-1 0,0 0-1,0 0 1,0-1-1,-1-1 1,1 0 0,10-10-1,15-13-27,39-45 1,-36 31-43,-1-2 0,-2-2 0,40-71 0,-73 114-100,-1 2-9,0 0 0,0 0-1,-1 0 1,1 0 0,-1 0 0,0 0 0,0-1-1,0 1 1,0 0 0,0-6 0,-20 28-484,1 8 632,1 0 1,2 1-1,1 1 0,1 0 0,2 1 0,-10 36 0,12-23 113,1 1 0,2 0 0,-1 85 0,8-87-229,1-24-18,-2 1 1,0-1-1,-2 0 0,0 1 1,-8 33-1,10-52-9,0 1 0,0 0-1,0 0 1,0 0 0,0 0-1,0 0 1,0 0-1,-1 0 1,1 0 0,0 0-1,-1-1 1,1 1 0,-1 0-1,1 0 1,-1 0 0,1-1-1,-1 1 1,0 0 0,1-1-1,-1 1 1,0-1 0,0 1-1,1 0 1,-1-1 0,0 1-1,0-1 1,0 0 0,0 1-1,1-1 1,-1 0 0,0 0-1,0 1 1,0-1 0,0 0-1,0 0 1,0 0 0,0 0-1,0 0 1,0 0 0,0 0-1,1-1 1,-1 1 0,0 0-1,0 0 1,0-1 0,0 1-1,0 0 1,0-1 0,-1 0-1,-1-2 4,0 0 0,0 0 0,0 0 0,0 0-1,0-1 1,1 1 0,-1-1 0,1 1 0,-2-6-1,-3-7-186,0 0-1,2 0 0,0 0 0,1 0 1,0-1-1,-1-24 0,4 36 174,1 0-1,0 0 1,0 0 0,1 0-1,-1-1 1,1 1 0,0 0-1,1 0 1,-1 0 0,1 1-1,0-1 1,0 0 0,1 1-1,-1-1 1,1 1 0,0 0-1,0-1 1,0 2 0,1-1-1,-1 0 1,1 1 0,0-1-1,0 1 1,0 0 0,5-2-1,4-1 86,-1 2 0,1-1-1,0 2 1,0 0-1,0 0 1,0 1-1,26 0 1,-21 1-1312,0-1 1,0 0-1,24-7 1,-15-5-3399,-13-6-1511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9929,'0'0'4260,"51"17"-17264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5029,'0'0'9459,"11"5"-8071,-5-2-1193,-2-1-102,-1 0 1,1-1 0,-1 1 0,1-1 0,0 1-1,-1-1 1,1 0 0,0-1 0,0 1 0,0-1 0,0 1-1,0-1 1,0 0 0,0-1 0,-1 1 0,1-1-1,0 0 1,0 0 0,0 0 0,0 0 0,4-3-1,8-5 30,0 0-1,-1-2 0,-1 0 1,0 0-1,0-2 0,16-18 1,-24 24-101,1-1 0,-1 0 1,-1 0-1,0-1 0,0 1 1,0-1-1,-1 0 0,-1-1 1,1 1-1,-1-1 1,-1 1-1,0-1 0,1-11 1,-3 20-25,0 0 1,1 0 0,-1 0 0,0 0 0,0 0 0,0 0 0,0-1 0,0 1-1,-1 0 1,1 0 0,0 0 0,0 0 0,-1 0 0,1 0 0,-1 0-1,1 0 1,-1 0 0,1 0 0,-1 0 0,1 0 0,-1 1 0,0-1-1,1 0 1,-1 0 0,0 1 0,0-1 0,0 0 0,0 1 0,0-1 0,0 0-1,0 1 1,0 0 0,0-1 0,0 1 0,0 0 0,0-1 0,0 1-1,0 0 1,0 0 0,0 0 0,0 0 0,0 0 0,0 0 0,0 0 0,0 0-1,-1 0 1,1 1 0,0-1 0,0 0 0,0 1 0,0-1 0,0 0-1,0 1 1,-1 0 0,-4 2-11,1-1-1,-1 1 0,1 0 1,-1 1-1,1-1 0,0 1 1,0 0-1,-6 6 0,0 4 10,1 1 0,0 0 0,1 0 0,1 1 0,1 0 0,0 0 0,0 1 0,2 0-1,0 0 1,1 0 0,-2 28 0,5-43-1,1 0 0,0 0 0,0 1-1,0-1 1,0 0 0,0 0 0,0 1 0,1-1 0,-1 0-1,1 0 1,0 0 0,0 0 0,-1 0 0,1 0 0,0 0-1,1 0 1,-1 0 0,0 0 0,1-1 0,-1 1-1,1 0 1,-1-1 0,1 1 0,0-1 0,-1 0 0,1 1-1,0-1 1,0 0 0,0 0 0,0 0 0,0 0 0,0-1-1,0 1 1,0-1 0,1 1 0,-1-1 0,0 0 0,0 1-1,4-1 1,5-1-14,1 1 0,-1-2 0,0 1 0,1-1 0,-1-1 0,16-6-1,31-14 36,71-40-1,-12 6-348,-111 54 316,1 0-1,-1 1 0,1-1 1,0 2-1,0-1 0,0 1 1,8-1-1,-15 2 6,1 0 1,0 0-1,-1 0 0,1 0 0,-1 1 1,1-1-1,-1 0 0,1 0 1,-1 0-1,1 0 0,-1 1 1,1-1-1,-1 0 0,1 1 0,-1-1 1,1 0-1,-1 1 0,0-1 1,1 0-1,-1 1 0,1-1 0,-1 1 1,0-1-1,0 1 0,1-1 1,-1 0-1,0 1 0,0-1 0,1 1 1,-1 0-1,0-1 0,0 1 1,0 26-110,-14 23 214,1-20 67,7-16 79,0 1 0,1 0 0,-5 24 0,10-39-213,-1 1 0,1-1 0,0 0 0,0 0 0,0 1 0,0-1 0,0 0 0,0 1 0,0-1 0,0 0 0,0 1 0,0-1 0,0 0 0,1 1 0,-1-1 0,0 0 0,0 0 0,0 1 0,0-1 0,0 0 0,0 0 0,1 1 1,-1-1-1,0 0 0,0 0 0,1 1 0,-1-1 0,0 0 0,0 0 0,1 0 0,-1 1 0,0-1 0,0 0 0,1 0 0,-1 0 0,0 0 0,1 0 0,-1 0 0,0 0 0,0 0 0,1 0 0,0 1 0,18-6 676,17-14-160,-15 4-481,-1-2 0,0-1 0,-1 0 0,16-22-1,-26 30-59,0-1 0,-2-1-1,1 0 1,-1 0-1,-1 0 1,0 0 0,-1-1-1,0 0 1,3-19-1,-7 32-5,-1-1-1,0 1 1,0-1-1,0 1 1,0 0-1,0-1 0,1 1 1,-1-1-1,0 1 1,0 0-1,0-1 1,0 1-1,0-1 1,0 1-1,-1 0 1,1-1-1,0 1 0,0-1 1,0 1-1,0 0 1,0-1-1,0 1 1,-1 0-1,1-1 1,0 1-1,0 0 1,-1-1-1,1 1 0,0 0 1,0-1-1,-1 1 1,1 0-1,0 0 1,-1-1-1,1 1 1,-1 0-1,1 0 0,0 0 1,-1-1-1,1 1 1,0 0-1,-1 0 1,1 0-1,-1 0 1,1 0-1,0 0 1,-1 0-1,1 0 0,-1 0 1,1 0-1,-1 0 1,1 0-1,0 0 1,-1 0-1,1 1 1,0-1-1,-1 0 1,1 0-1,-1 0 0,1 0 1,0 1-1,-1-1 1,1 0-1,0 0 1,0 1-1,-1-1 1,1 0-1,-1 1 0,-24 19-118,21-13 115,0-1 1,0 1 0,1 0 0,0 0-1,0 0 1,1 1 0,-3 12 0,4-19 7,0 1 0,1 0 1,0 0-1,-1-1 0,1 1 0,0 0 1,0 0-1,0-1 0,0 1 0,0 0 0,1 0 1,-1 0-1,0-1 0,1 1 0,-1 0 1,1-1-1,0 1 0,-1 0 0,1-1 1,0 1-1,0-1 0,0 1 0,0-1 1,0 0-1,1 1 0,-1-1 0,0 0 1,1 0-1,-1 0 0,1 0 0,-1 0 1,1 0-1,-1 0 0,1 0 0,0-1 1,-1 1-1,1-1 0,0 1 0,1 0 1,11 0 42,0-1 0,0 0 0,0 0 0,0-1 0,0-1 0,-1-1 0,1 0 0,0 0 0,-1-1 0,22-11 0,-3 0 4,-1-2 0,0-1 0,29-24 1,-8-4-138,-49 43 81,0 0 0,0 0-1,-1-1 1,1 0 0,-1 1 0,0-1 0,0 0 0,0 0 0,0 0 0,0-1 0,-1 1-1,1-7 1,-1 10 5,-1 1 0,0-1-1,0 1 1,0-1-1,-1 1 1,1-1 0,0 1-1,0-1 1,0 1-1,0 0 1,0-1 0,0 1-1,-1-1 1,1 1 0,0-1-1,0 1 1,-1 0-1,1-1 1,0 1 0,-1-1-1,1 1 1,0 0-1,-1 0 1,1-1 0,0 1-1,-1 0 1,1-1 0,-1 1-1,1 0 1,-1 0-1,1 0 1,-1-1 0,-20 1-91,-22 14 25,-29 31 126,66-42-6,2 1 1,-1 0-1,0 0 1,1 0-1,0 1 1,0-1-1,0 1 1,0 0-1,1 0 1,0 1-1,-5 9 1,8-14-49,0 0 0,0-1 1,0 1-1,-1 0 0,1 0 1,0-1-1,0 1 0,0 0 1,0-1-1,0 1 0,0 0 1,1 0-1,-1-1 0,0 1 1,0 0-1,0-1 0,1 1 1,-1 0-1,0-1 0,1 1 0,-1 0 1,0-1-1,1 1 0,-1-1 1,1 1-1,-1-1 0,1 1 1,-1-1-1,1 1 0,0-1 1,-1 1-1,1-1 0,0 0 1,-1 1-1,1-1 0,0 0 1,-1 0-1,1 1 0,0-1 1,-1 0-1,1 0 0,1 0 1,38 1 12,-27-2 35,66-4-136,22 0-583,-91 5 609,1 0 1,-1 1-1,0 1 0,1 0 0,-1 0 0,19 7 0,-25-6 91,1 0 0,-1-1 1,1 1-1,-1 1 1,0-1-1,0 1 0,-1-1 1,1 1-1,-1 0 1,0 0-1,0 1 0,0-1 1,0 1-1,-1-1 1,0 1-1,0 0 0,0 0 1,0 0-1,-1 0 0,0 0 1,0 0-1,0 1 1,-1-1-1,0 8 0,0-13-20,0 1-1,0-1 1,0 0-1,0 1 1,0-1-1,0 0 1,-1 0-1,1 1 1,0-1 0,0 0-1,0 1 1,0-1-1,0 0 1,0 1-1,0-1 1,1 0-1,-1 1 1,0-1-1,0 0 1,0 0-1,0 1 1,0-1-1,0 0 1,1 1-1,-1-1 1,0 0-1,0 0 1,0 1-1,1-1 1,-1 0-1,0 0 1,0 0-1,0 1 1,1-1-1,-1 0 1,0 0-1,1 0 1,-1 0-1,0 0 1,0 1-1,1-1 1,7-13 474,5-23-98,-9 8-323,-1 0 1,-1-1-1,-2-39 1,0 29-51,0 38-29,1 0 0,-1 0 0,1 1 1,-1-1-1,1 1 0,0-1 0,-1 1 0,1-1 0,0 1 1,-1-1-1,1 1 0,0-1 0,0 1 0,0 0 0,-1 0 0,1-1 1,0 1-1,0 0 0,0 0 0,-1 0 0,1 0 0,0 0 1,0 0-1,0 0 0,0 0 0,0 0 0,1 0 0,28 3-151,37 19-1456,12 2-4950,-37-19 507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6246,'-1'0'291,"0"-1"1,0 0 0,0 1-1,0-1 1,0 1-1,-1-1 1,1 1-1,0 0 1,0-1-1,0 1 1,-1 0 0,1 0-1,0 0 1,0 0-1,-1 0 1,1 0-1,0 0 1,0 1-1,-1-1 1,1 0 0,0 1-1,0-1 1,0 1-1,0-1 1,0 1-1,-2 0 1,1 1-32,0 0 1,0 0 0,0 0-1,0 0 1,1 1-1,-1-1 1,0 1-1,1-1 1,0 1-1,-1-1 1,0 4-1,0 0-98,0 1-1,0-1 0,1 0 0,0 1 0,0-1 0,0 1 0,1-1 0,0 1 0,2 12 0,-1-17-141,0 0 1,0 0-1,0-1 0,0 1 0,1 0 0,-1-1 1,1 1-1,-1-1 0,1 1 0,-1-1 0,1 0 0,0 0 1,-1 0-1,1 0 0,0 0 0,0 0 0,0 0 1,0-1-1,0 1 0,0 0 0,0-1 0,0 0 1,0 0-1,0 1 0,4-2 0,56-2 485,-49 0-422,-1 0 0,1-1 0,-1 0-1,0-1 1,-1 0 0,22-14 0,61-50-134,-65 46-189,-44 66-897,5-19 1193,1-1 0,1 2 0,1-1 0,1 1 1,1 0-1,-2 29 0,5 152 784,4-161-835,-1-33 27,-1 0-1,-1 0 1,0 0 0,0 0-1,-1 0 1,0 0-1,-6 13 1,7-21-10,0-1 0,-1 0 0,0 1 0,0-1 0,0 0 0,0 0 0,-1 0 0,1 0 0,-1-1 0,0 1 0,1-1 0,-1 1 1,0-1-1,0 0 0,-1 0 0,1 0 0,0-1 0,-1 1 0,1-1 0,-1 0 0,1 0 0,-1 0 0,0 0 0,0-1 0,1 1 0,-1-1 0,-4 0 0,5 0-9,0 0 0,0 0 0,0-1 0,0 1 0,0-1 0,1 1-1,-1-1 1,0 0 0,0 0 0,0 0 0,1-1 0,-1 1 0,1-1 0,-1 1-1,1-1 1,-1 0 0,1 0 0,0 0 0,-3-4 0,1 1-21,1 0 0,-1-1 0,1 1 0,1-1 1,-1 0-1,1 0 0,0 0 0,0 0 0,0-7 0,-1 0-265,2 0 0,0-1 0,0 1 0,2-1 0,-1 1-1,2 0 1,-1 0 0,7-21 0,-4 24 27,0-1 0,1 1 0,0 0 0,1 1 0,0 0 0,1-1 0,-1 2 0,2-1 0,-1 1 0,1 0 1,12-8-1,-3 3-641,1 1 1,1 1 0,-1 1-1,41-16 1,3 3-3070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758 216 6246,'0'0'641,"-1"-8"-273,0-8-99,-1 0 1,-1 1-1,-1-1 1,0 1 0,-7-17-1,9 26-160,0 1-1,-1-1 0,1 1 1,-1 0-1,-1 0 1,1 0-1,-1 0 1,0 1-1,0-1 1,0 1-1,-1 0 1,1 0-1,-1 1 1,0-1-1,0 1 1,0 0-1,0 0 1,-7-2-1,-4 1-10,0 1 0,0 0 1,0 1-1,0 1 0,0 0 0,0 1 0,0 1 1,0 0-1,-22 6 0,12-1 39,0 1-1,0 1 1,1 1 0,-42 23 0,46-20-62,1 0 0,1 2 0,0 1 0,1 0 0,1 1 0,0 1 0,2 0 1,-1 1-1,2 1 0,1 1 0,0 0 0,-19 42 0,19-32-121,2 1 0,1 1-1,1 0 1,2 0 0,1 0 0,2 1 0,1 0-1,2 57 1,1-84 24,0-1 0,1 1 0,0-1 0,0 1-1,0-1 1,1 1 0,-1-1 0,1 0 0,1 0 0,-1 0 0,1 0 0,0 0 0,0 0-1,0-1 1,0 1 0,1-1 0,0 0 0,0 0 0,8 5 0,-4-4 14,0 0 1,1-1 0,0 0-1,0 0 1,0-1 0,1 0-1,-1-1 1,1 0 0,-1-1-1,18 1 1,9-1 33,1-2 0,-1-2 1,0-1-1,0-2 0,0-1 0,-1-2 0,0-2 1,-1 0-1,0-3 0,34-18 0,-39 16 14,-1 0 0,-1-2-1,-1 0 1,0-2-1,-1-1 1,-1-1-1,-2-1 1,0-1 0,-1-1-1,-2-1 1,27-45-1,-40 59 16,0 0 0,-1-1 0,0 0-1,-1 1 1,0-2 0,-1 1 0,1-19-1,-3 26-61,-1 1-1,0-1 1,0 0-1,0 1 1,-1-1-1,0 0 1,0 1 0,-1-1-1,1 0 1,-1 1-1,0 0 1,-1-1-1,1 1 1,-1 0-1,0 0 1,0 1-1,-1-1 1,0 1-1,-7-8 1,-4 1-44,0 0 0,-1 1 1,0 1-1,-1 0 0,0 1 1,0 1-1,-1 1 0,0 1 1,-20-5-1,-10 1 147,0 2 0,-64-1 0,97 8-230,-4-1 181,0 0 1,1 2-1,-28 4 0,43-5-228,0 0-1,-1 1 1,1 0-1,0 0 0,0 0 1,0 0-1,0 0 1,0 1-1,0-1 0,0 1 1,0 0-1,0 0 1,1 0-1,-1 0 1,1 0-1,-1 0 0,1 1 1,0-1-1,0 1 1,0 0-1,0 0 0,1-1 1,-1 1-1,1 0 1,-1 1-1,0 2 0,1 10-3666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64,'0'0'6241,"-6"10"-2894,1-2-2660,1-3-201,1 0-1,-1 1 1,1-1-1,0 1 0,1-1 1,0 1-1,0 0 1,0 0-1,0 0 0,-1 12 1,4-17-394,-1 0 1,1 0 0,-1 0-1,1 0 1,-1-1 0,1 1-1,-1 0 1,1 0-1,0 0 1,-1-1 0,1 1-1,0 0 1,0-1 0,0 1-1,0-1 1,-1 1-1,1-1 1,0 1 0,0-1-1,0 0 1,0 1 0,0-1-1,0 0 1,0 0-1,0 0 1,0 0 0,0 0-1,0 0 1,0 0 0,0 0-1,0 0 1,2 0-1,39-5 525,-23 0-529,0-2-1,0 0 1,24-14 0,-29 13-799,0 1-1,1 1 1,0 0 0,0 1-1,0 0 1,27-4-1,-42 9 708,1 0 0,-1 0-1,0 0 1,1 0-1,-1 0 1,1 0 0,-1 1-1,0-1 1,1 0-1,-1 0 1,0 0 0,1 0-1,-1 0 1,0 0 0,1 1-1,-1-1 1,0 0-1,0 0 1,1 1 0,-1-1-1,0 0 1,0 0 0,1 1-1,-1-1 1,0 0-1,0 1 1,0-1 0,0 0-1,1 1 1,-1-1-1,0 0 1,0 1 0,0-1-1,0 0 1,0 1 0,0-1-1,-1 21 1082,-10 15 1121,10-34-2078,0 0 1,0 0 0,0 0 0,1 0 0,-1 1-1,0-1 1,1 0 0,0 0 0,0 1 0,0-1-1,0 0 1,0 0 0,0 1 0,0-1 0,2 3-1,-2-4-63,1 0 1,-1 0-1,1 0 0,0 0 0,-1-1 0,1 1 0,0 0 0,0 0 0,-1-1 0,1 1 0,0-1 0,0 1 0,0-1 0,0 1 0,0-1 0,0 1 1,0-1-1,0 0 0,0 1 0,0-1 0,0 0 0,2 0 0,6 0 33,1-1 1,-1 0-1,1 0 0,-1-1 1,15-6-1,-16 6-221,13-3-1989,-3 3-5219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72 6887,'0'0'3032,"4"-10"267,9-32-448,-12 42-2784,-1-1 1,0 1 0,0-1 0,0 1 0,0-1 0,0 0 0,0 1 0,0-1 0,0 1 0,0-1-1,0 1 1,0-1 0,0 0 0,0 1 0,-1-1 0,1 1 0,0-1 0,0 1 0,0-1 0,-1 1-1,1-1 1,0 1 0,-1-1 0,1 1 0,-1-1 0,1 1 0,0 0 0,-1-1 0,1 1 0,-2-1-1,-20-3 580,-20 12-569,36-5-77,1 1 0,0 0-1,0 0 1,0 0 0,0 0 0,0 1 0,1 0-1,0 0 1,0 0 0,1 0 0,-1 1 0,1 0 0,0-1-1,0 1 1,1 0 0,0 1 0,0-1 0,1 0-1,-1 0 1,1 1 0,0-1 0,1 1 0,0-1 0,0 1-1,2 9 1,-1-14 9,0 0-1,0 0 0,1 0 1,-1-1-1,1 1 1,-1-1-1,1 1 1,0-1-1,-1 1 0,1-1 1,0 0-1,0 0 1,0 0-1,0 0 1,0 0-1,0-1 0,0 1 1,1 0-1,-1-1 1,0 0-1,0 1 1,0-1-1,0 0 0,1 0 1,-1 0-1,4-1 1,7 0 105,0 0 0,0-1 0,17-4 1,-10-1-87,0-1 0,0 0 0,0-2 0,-1 0 0,0-1 0,-1-1 0,-1 0 1,0-1-1,0-2 0,25-27 0,-33 28-210,-19 22-1,-19 21 102,22-19 103,0 1 0,1 0 0,0 0 0,1 0 0,0 0 1,1 1-1,0 0 0,1 0 0,0 0 0,1 0 0,-1 19 0,3-30-76,1 1 0,-1 0 1,1-1-1,-1 1 0,1 0 0,-1-1 0,1 1 0,0-1 0,0 1 0,0-1 0,0 1 0,0-1 0,0 1 0,0-1 0,0 0 0,0 0 0,1 0 0,-1 1 0,0-1 0,1-1 0,-1 1 0,1 0 0,0 0 0,-1 0 0,1-1 0,-1 1 0,1-1 0,0 1 1,-1-1-1,1 0 0,0 0 0,0 0 0,-1 0 0,1 0 0,0 0 0,0 0 0,1-1 0,6 1-785,-1-1 1,1 0 0,-1 0-1,0-1 1,0 0 0,15-6-1,14-13-3678,0-5-1666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8104,'0'0'5258,"-9"2"-3624,-13 4-800,1 1 0,-26 12 0,38-16-645,1 1 0,-1 1 0,1-1 0,1 2 0,-1-1 1,1 1-1,-1 0 0,2 0 0,-10 11 0,15-15-200,0-1 1,0 0-1,0 1 0,0-1 1,0 1-1,0-1 0,0 1 1,1-1-1,-1 1 0,1-1 1,-1 1-1,1 0 0,0-1 1,-1 1-1,1 0 0,0-1 1,0 1-1,0 0 0,0-1 1,1 1-1,-1 0 0,0-1 1,1 1-1,-1 0 1,2 2-1,0-1-68,0-1 0,0 0 0,0 0 0,0 0 0,1 0 0,-1-1-1,1 1 1,-1 0 0,1-1 0,-1 0 0,1 0 0,0 0 0,4 2 0,12 1-1007,-1 0 1,1-2-1,29 1 0,-43-2 685,37-1-2498,-4 0-1313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30 5701,'0'0'8232,"-8"-6"-6993,5 3-1196,-1 1-1,1-1 1,-1 1 0,0 0 0,0 0 0,0 0 0,0 0 0,-1 1 0,1 0 0,0 0 0,-1 0 0,1 0-1,-1 1 1,1-1 0,0 1 0,-1 0 0,1 0 0,-1 1 0,1 0 0,-1-1 0,1 1 0,0 1 0,0-1-1,-1 1 1,1 0 0,-6 3 0,7-4-51,-20 10 203,1 1 1,-22 15-1,40-25-113,-1 1 0,1 0-1,0 1 1,0-1-1,0 1 1,0 0-1,1 0 1,-1 0-1,1 0 1,0 1-1,1 0 1,-1-1-1,1 1 1,0 0 0,0 0-1,-2 7 1,4-11-89,0 1 0,0-1 1,0 0-1,0 0 1,1 0-1,-1 0 0,0 0 1,0 0-1,1 0 1,-1 0-1,1-1 0,-1 1 1,1 0-1,-1 0 1,1 0-1,0 0 0,-1 0 1,1-1-1,0 1 1,0 0-1,0-1 0,-1 1 1,1 0-1,0-1 1,0 1-1,0-1 0,0 0 1,0 1-1,0-1 1,0 0-1,0 1 0,0-1 1,0 0-1,1 0 1,42 4-1199,-38-4 852,71 0-4734,-37-4 811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 7559,'-8'-1'2221,"-4"0"-1770,-1 0 0,1 1 0,-1 0 1,0 1-1,-22 4 0,32-4-387,-1 0 0,1 0 0,-1 0 0,1 1 0,0-1 0,0 1 0,-1-1 0,1 1 0,0 0 0,0 0 1,1 1-1,-1-1 0,0 1 0,1-1 0,0 1 0,-1 0 0,1 0 0,0 0 0,0 0 0,1 0 0,-1 0 0,1 0 0,-1 1 0,1-1 0,0 1 0,0-1 0,0 7 0,1-9-49,0 0 0,0 0-1,0 0 1,0 0 0,0 0 0,0 1-1,0-1 1,0 0 0,0 0 0,1 0-1,-1 0 1,1 0 0,-1 0 0,1 0-1,-1 0 1,1 0 0,-1-1 0,1 1 0,0 0-1,-1 0 1,1 0 0,0-1 0,0 1-1,0 0 1,1 0 0,1 1 4,0-1 0,0 1 1,1-1-1,-1 0 0,0 0 1,0-1-1,1 1 0,4 0 1,5-1 26,-1 0 0,1-1 0,22-3 0,-17-2-163,0 0 0,0-1 0,0 0 0,32-20 0,-30 15 238,1 2-1,38-15 0,-58 25-99,-1 0 1,0 0-1,1 0 0,-1 0 1,1 0-1,-1 0 0,1 0 0,-1 0 1,0 0-1,1 1 0,-1-1 1,0 0-1,1 0 0,-1 0 1,0 1-1,1-1 0,-1 0 1,0 0-1,1 1 0,-1-1 0,0 0 1,1 1-1,-1-1 0,0 0 1,0 1-1,0-1 0,1 0 1,-1 1-1,0-1 0,0 1 1,0-1-1,0 0 0,0 1 0,0-1 1,0 1-1,0-1 0,0 0 1,0 1-1,0-1 0,0 1 1,0-1-1,0 1 0,0-1 1,-1 33 870,1-3-170,2-28-689,-1 0 0,1 0 0,0-1 1,-1 1-1,1-1 0,0 1 0,0-1 0,0 1 1,1-1-1,-1 0 0,0 0 0,0 0 0,0-1 1,1 1-1,-1 0 0,1-1 0,-1 1 0,4-1 1,50 3-2,-46-3-76,18 0-1195,0-2-1,29-4 1,-48 4 589,0 0 1,0 0-1,0 0 0,-1-1 1,1-1-1,-1 0 1,0 0-1,1 0 1,-2-1-1,11-8 0,-18 13 616,0 0 0,1 0 0,-1 0 0,0 0 0,0 0 0,0 0 0,1 0 0,-1 0 0,0 0 0,0 0 0,0 0 0,1 0 0,-1-1 0,0 1 0,0 0 0,0 0 0,0 0 0,1 0 0,-1 0 0,0-1 0,0 1 0,0 0 0,0 0 0,0 0 0,0-1 0,1 1 0,-1 0 0,0 0 0,0 0 0,0-1 0,0 1 1,0 0-1,0 0 0,0-1 0,0 1 0,0 0 0,0 0 0,0 0 0,0-1 0,0 1 0,0 0 0,0 0 0,-1 0 0,1-1 0,0 1 0,0 0 0,0 0 0,0 0 0,0-1 0,0 1 0,0 0 0,-1 0 0,1 0 0,0-1 0,-13 1-1598,9 0 1519,-9 0-1456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74 3491,'4'-9'1575,"12"-38"1366,-11 30 2825,-22 51-4939,1 1 1,1 0-1,3 2 1,0-1-1,-9 58 1,19-80-756,1 0 1,0 0-1,1 16 1,0-27-84,0 0 1,1 1 0,-1-1 0,1 0 0,-1 0-1,1 1 1,0-1 0,0 0 0,1 0 0,-1 0-1,1 0 1,-1 0 0,1 0 0,0-1 0,0 1-1,0 0 1,0-1 0,4 4 0,-21-37-2232,-19-9 1628,22 26 827,0 0 0,1 0 0,0-1-1,1 0 1,1-1 0,0 0 0,-7-21 0,16 37-187,0-1 0,0 0 1,0 1-1,0-1 1,0 0-1,0 1 0,0-1 1,0 0-1,0 1 0,1-1 1,-1 0-1,0 1 1,0-1-1,1 0 0,-1 1 1,1-1-1,-1 1 0,0-1 1,1 0-1,-1 1 1,1-1-1,-1 1 0,1 0 1,-1-1-1,1 1 0,0-1 1,-1 1-1,1 0 0,-1-1 1,1 1-1,0 0 1,-1 0-1,1 0 0,0-1 1,-1 1-1,1 0 0,0 0 1,0 0-1,0 0 1,34-3-108,-31 3 137,107 1-1804,-1 10-5643,-63-5 1086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3619,'0'0'13870,"-12"59"-13646,8-36-160,4 0-192,0-3-993,11-4-993,0-5-545,2-6-1249,1-5-2818</inkml:trace>
  <inkml:trace contextRef="#ctx0" brushRef="#br0" timeOffset="1">91 0 2947,'0'0'14510,"55"47"-20949,-28-29 1507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 6406,'0'0'5760,"-12"-2"-4046,5 1-1541,-7-1 178,0 0-1,1 1 0,-22 1 1,33 0-315,0 0-1,0 0 1,0 0 0,0 0-1,0 0 1,0 1 0,0-1-1,0 0 1,0 1 0,0 0-1,0-1 1,0 1 0,0 0 0,0 0-1,1 0 1,-1 0 0,0 0-1,1 1 1,-1-1 0,1 0-1,-1 1 1,1-1 0,-1 1-1,1 0 1,0-1 0,0 1-1,0 0 1,0 0 0,0 0-1,1 0 1,-1 0 0,0 0-1,1 0 1,-1 3 0,1-3-42,1 0 1,0 0-1,0 0 1,0 0-1,0 0 1,0 0-1,0-1 1,0 1-1,1 0 1,-1-1-1,0 1 1,1-1 0,-1 0-1,1 1 1,0-1-1,0 0 1,-1 0-1,1 0 1,0 0-1,0 0 1,0-1-1,0 1 1,3 0-1,57 16-1010,-53-15 664,9 2-186,10 2 214,-1 0 0,0 2 0,-1 1-1,0 1 1,37 19 0,-61-28 506,-1-1 1,0 1-1,1 0 0,-1 0 0,0 0 0,1-1 0,-1 1 0,0 0 0,0 1 0,0-1 0,0 0 0,0 0 0,0 0 0,0 1 0,0-1 0,-1 0 1,1 1-1,0-1 0,-1 0 0,1 1 0,-1-1 0,0 1 0,1 2 0,-1-3 0,-1 1 0,0-1 0,1 0 0,-1 1 0,0-1 0,0 0 0,0 0 0,0 0 0,0 1 0,0-1 0,0 0 0,0 0 0,0 0 0,0-1 1,0 1-1,-1 0 0,1 0 0,0-1 0,-2 2 0,-10 3 422,0 0-1,0-1 1,-23 4 0,14-4-841,-30 6 371,19-8-7232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70 2691,'0'0'7356,"7"-8"-5578,20-26-11,-26 34-1587,-1-1 0,1 0-1,0 0 1,-1 1 0,1-1 0,-1 0 0,1 0 0,-1 0 0,1 0 0,-1 0 0,1 0 0,-1 0 0,0 0 0,0 0 0,1 0 0,-1 0 0,0 0 0,0 0 0,0 0 0,0 0 0,-1-1 0,1 2-120,0-1-1,-1 1 1,1-1-1,-1 1 1,1-1-1,-1 1 0,1-1 1,-1 1-1,0 0 1,1-1-1,-1 1 1,1 0-1,-1-1 1,0 1-1,1 0 1,-1 0-1,0 0 0,1 0 1,-1 0-1,0 0 1,-1 0-1,-36 4-3,37-4-25,-10 4-24,-1-1 0,1 2 0,1-1 0,-1 2 1,1-1-1,-1 2 0,2-1 0,-1 1 0,-13 13 0,19-16-16,0-1-1,0 1 1,0 0 0,0 1-1,1-1 1,-1 1 0,1-1-1,0 1 1,1 0 0,-1 0-1,1 0 1,0 1-1,0-1 1,1 0 0,0 1-1,0-1 1,0 1 0,0 0-1,1-1 1,0 1 0,0-1-1,1 7 1,1-9-3,-1 0 0,0 0 0,1 0 0,-1-1 0,1 1 0,0-1 0,0 1 0,0-1 0,0 0 0,0 1 0,0-1 0,1 0 0,-1 0 0,1-1 0,-1 1 0,1-1 0,0 1 0,0-1 0,-1 0 0,1 0 0,0 0 0,0 0 0,5 0 0,8 2-365,0 0 0,0-1 1,18-1-1,-31-1 277,16 0-990,1 0 0,-1-2 1,1 0-1,-1-1 0,0-1 0,0 0 1,33-14-1,10-9-4152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4644,'0'0'4079,"-2"10"-4004,-41 156 2978,9-43 1437,34-123-4482,-3 12 206,0-1 1,0 1 0,2 1-1,-1-1 1,1 0 0,2 23 0,-1-34-247,1 0 0,-1 0 0,0 1 1,1-1-1,0 0 0,-1 0 1,1 0-1,0 0 0,-1 0 1,1 0-1,0 0 0,0 0 1,0-1-1,0 1 0,0 0 1,0 0-1,0-1 0,0 1 1,0-1-1,0 1 0,0-1 0,0 1 1,1-1-1,-1 0 0,0 1 1,2-1-1,36 2-4122,-29-3 1935,7 1-2222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 4773,'0'0'7281,"-10"-5"-5989,9 5-1273,-2-2 24,0 1 0,0-1 0,0 1 0,0 0 0,-1 0 0,1 0 0,0 0 0,-1 0 0,1 1 0,0 0 0,-1-1 0,1 1 0,-1 0 0,1 1-1,-1-1 1,1 1 0,0 0 0,-1-1 0,1 1 0,0 1 0,0-1 0,0 0 0,-1 1 0,2 0 0,-1-1 0,0 1 0,0 0 0,0 1 0,-2 1 0,1 1-23,0 0 0,0 0 0,1 0 0,-1 1 0,1-1 0,0 1 0,0-1 0,1 1 0,0 0 0,0 0 0,0 0 0,1 0 0,-1 8 0,2-12-6,0 1 1,0-1-1,0 1 1,0-1-1,0 1 1,0-1-1,1 1 1,0-1-1,-1 1 0,1-1 1,0 0-1,0 0 1,0 1-1,0-1 1,1 0-1,-1 0 1,0 0-1,1 0 1,0 0-1,-1 0 1,1-1-1,0 1 1,0 0-1,0-1 0,0 0 1,0 1-1,0-1 1,1 0-1,-1 0 1,0 0-1,1 0 1,-1-1-1,0 1 1,1-1-1,2 1 1,5 0 20,0 0 1,0 0 0,-1-1 0,1-1-1,0 0 1,0 0 0,-1-1 0,1 0-1,-1 0 1,1-1 0,13-7 0,-18 8 48,-1 0 0,1 0 0,-1-1 0,0 1 0,0-1 0,0 0 0,0 0 0,0-1 0,-1 1 0,1-1 0,-1 0 0,0 0 0,0 0 0,-1 0 0,1 0 1,-1-1-1,0 1 0,0-1 0,0 1 0,-1-1 0,1 0 0,-1 0 0,0 0 0,0-8 0,-1 12-72,0-1-1,0 1 1,0 0-1,-1 0 1,1 0-1,0 0 1,0-1-1,-1 1 1,1 0-1,-1 0 1,1 0-1,-1 0 1,1 0 0,-1 0-1,0 0 1,1 0-1,-1 0 1,0 0-1,0 1 1,0-1-1,0 0 1,0 0-1,0 1 1,0-1-1,0 0 1,0 1 0,0-1-1,0 1 1,0 0-1,-2-1 1,-18-2-875,0 3-3899,11 0-322,18 0 557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6951,'0'0'2039,"-1"-11"139,0 6-1860,0 0-1,1 1 1,0-1 0,0 0 0,0 0-1,1 0 1,-1 1 0,1-1 0,1 0 0,-1 1-1,0-1 1,1 1 0,0-1 0,0 1-1,0 0 1,1 0 0,-1 0 0,1 0-1,0 0 1,4-4 0,2 0 283,0 1 0,0 0 0,0 0 0,11-5 0,-17 10-521,0 1 0,0-1 0,0 1 0,0-1 0,0 1 1,1 0-1,-1 0 0,0 1 0,1-1 0,-1 1 0,1-1 0,-1 1 0,0 0 0,1 0 0,-1 1 1,1-1-1,-1 1 0,4 1 0,-6-1-85,1 1 1,-1-1-1,1 1 0,-1 0 1,0 0-1,1 0 0,-1 0 1,0 0-1,0 0 0,0 0 1,-1 0-1,1 0 0,0 0 1,-1 1-1,0-1 0,1 0 1,-1 0-1,0 1 0,0-1 1,0 0-1,-1 1 1,0 2-1,-7 55-363,-9-3 80,11-42 164,1 2 1,1-1-1,0 1 0,1 0 0,-1 19 0,4-36 117,0 1-1,0-1 1,0 1-1,0-1 0,0 1 1,0-1-1,0 1 0,0-1 1,0 1-1,0-1 1,0 1-1,1-1 0,-1 1 1,0-1-1,0 1 0,0-1 1,1 1-1,-1-1 1,0 1-1,1-1 0,-1 0 1,0 1-1,1-1 0,-1 1 1,0-1-1,1 0 1,-1 0-1,1 1 0,-1-1 1,1 0-1,-1 0 0,1 1 1,-1-1-1,1 0 1,-1 0-1,1 0 0,-1 0 1,1 0-1,0 0 0,26-9-55,22-27 159,-31 20-10,-1-2-1,-1 1 0,-1-2 1,0 0-1,-2-1 1,0 0-1,-1-1 0,12-29 1,-21 37-99,-9 20-186,-8 22 96,13-25 110,-1 3 7,0-1 0,1 0 0,0 0 0,0 1 0,0-1 1,1 9-1,0-13-9,0-1 1,1 1 0,-1-1 0,1 1-1,-1-1 1,1 1 0,0-1-1,-1 1 1,1-1 0,0 0-1,0 1 1,0-1 0,0 0-1,0 0 1,0 0 0,0 0-1,0 0 1,1 0 0,-1 0 0,0 0-1,0 0 1,1-1 0,-1 1-1,1-1 1,-1 1 0,1-1-1,-1 1 1,1-1 0,-1 0-1,1 1 1,-1-1 0,3 0 0,6 0 104,1 0 1,-1-1 0,1 0-1,-1 0 1,1-1 0,-1-1-1,0 0 1,0 0 0,0-1-1,-1 0 1,1-1 0,-1 0-1,0 0 1,12-10 0,-6 4-79,0-1 0,-2-1 0,1 0 0,-1 0 0,-1-2 0,0 1 0,12-23 0,-38 57-553,-37 55 727,46-68-148,1 1 0,0 0 0,1 0 1,0 0-1,0 1 0,1-1 0,0 1 0,0 0 1,0 11-1,2-19-77,0-1 0,0 1 0,0-1 0,1 1 0,-1-1 0,0 1 0,0-1 0,1 1 0,-1-1 0,0 1 1,1-1-1,-1 1 0,1-1 0,-1 0 0,0 1 0,1-1 0,-1 0 0,1 0 0,-1 1 0,1-1 0,-1 0 0,1 0 0,-1 1 0,1-1 0,-1 0 0,1 0 0,0 0 1,-1 0-1,1 0 0,-1 0 0,1 0 0,-1 0 0,1 0 0,-1 0 0,1 0 0,-1 0 0,1-1 0,0 1 0,-1 0 0,1 0 0,-1 0 0,1-1 0,-1 1 0,0 0 0,1-1 1,0 0-1,26-14-2294,-20 8 255,-1-1 1,0 0 0,0 0-1,7-13 1,5-16-6372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5830,'0'0'2103,"-9"0"91,2 0-1894,0 1 0,0-1 0,0 1-1,1 1 1,-12 3 0,16-5-249,0 1 0,0 0-1,0 0 1,0 0 0,0 0-1,0 0 1,0 0 0,1 0 0,-1 1-1,0-1 1,1 1 0,-1-1-1,1 1 1,0-1 0,0 1-1,-1 0 1,1 0 0,0 0 0,0 0-1,0 0 1,1 0 0,-1 0-1,1 0 1,-1 0 0,1 0 0,-1 0-1,1 4 1,0-5-60,1 0-1,0 0 1,-1 0 0,1 0-1,0 0 1,-1 0 0,1-1-1,0 1 1,0 0 0,-1 0 0,1-1-1,0 1 1,0-1 0,0 1-1,0-1 1,0 1 0,0-1-1,0 1 1,0-1 0,0 0-1,0 0 1,1 1 0,1-1-1,36 6-123,-30-4-33,-7-2 122,16 2-525,0 2 0,-1 0 1,27 10-1,-40-13 539,0 1-1,0 0 0,0 1 1,0-1-1,0 0 1,-1 1-1,1 0 1,-1 0-1,4 4 0,-6-5 105,0 0-1,0-1 1,0 1-1,0 0 0,0 0 1,0 0-1,0 0 0,-1 0 1,1 0-1,-1 0 0,1 0 1,-1 0-1,0 0 1,0 0-1,0 0 0,0 0 1,0 0-1,0 0 0,-1 0 1,0 4-1,-1-4 154,1 1 1,-1-1-1,0 1 0,1-1 0,-1 0 0,0 1 1,-1-1-1,1 0 0,0 0 0,0-1 1,-1 1-1,1 0 0,-1-1 0,0 0 0,1 1 1,-1-1-1,0 0 0,0 0 0,0-1 1,0 1-1,-4 0 0,-66 5 1570,67-5-1804,0-1-1,0 0 1,0-1-1,-1 0 1,1 0 0,0 0-1,0 0 1,-6-4 0,11 5-161,-1-1 0,1 0 0,0 0 0,0 1 0,0-1 0,0 0 1,0 0-1,0 0 0,0-1 0,0 1 0,0 0 0,0 0 0,0 0 0,1-1 1,-2-2-1,1 2-391,1-1 1,-1 1-1,1-1 1,0 1-1,0-1 1,0 0-1,0 1 1,0-1-1,1 0 1,-1 1-1,2-5 1,7-14-5832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5221,'0'0'2653,"10"0"-261,3 0-1752,0-1 0,0 0 0,0-1-1,0 0 1,-1-1 0,1-1 0,23-9 0,-25 8-402,36-21 60,-45 24-281,1 0 0,0 0 0,-1 0 0,0 0 0,0 0 0,1 0 0,-1-1 0,-1 1 0,1-1-1,0 1 1,-1-1 0,1 0 0,-1 0 0,2-3 0,-3 5-4,0 0 0,-1 0 0,1 0-1,0 1 1,0-1 0,0 0 0,0 0-1,-1 1 1,1-1 0,0 0 0,-1 0-1,1 1 1,-1-1 0,1 0 0,-1 1-1,1-1 1,-1 1 0,1-1-1,-1 0 1,0 1 0,1 0 0,-1-1-1,0 1 1,1-1 0,-1 1 0,0 0-1,0-1 1,1 1 0,-1 0 0,0 0-1,0-1 1,1 1 0,-1 0 0,0 0-1,0 0 1,0 0 0,1 0 0,-1 0-1,0 0 1,-1 1 0,-37 1 58,38-2-67,-5 1 13,-1 1 0,0 0 0,1 0 0,-1 0-1,1 1 1,0 0 0,0 0 0,0 1 0,0-1 0,0 1 0,1 1-1,0-1 1,-6 7 0,8-8 92,-1 1-1,1 0 0,0 0 1,0 0-1,0 0 1,1 0-1,-1 1 0,1-1 1,0 1-1,1 0 1,-1 0-1,1-1 0,0 1 1,0 0-1,0 0 1,1 0-1,0 0 0,0 9 1,1-10-78,1 0 0,-1-1 0,1 0 0,0 1 0,0-1 0,0 0-1,0 0 1,1 0 0,-1 0 0,1 0 0,-1-1 0,1 1 0,0-1 0,0 0 0,1 0 0,-1 0 0,0 0 0,1 0 0,-1-1 0,1 1 0,-1-1 0,1 0 0,4 1 0,10 2-194,0 0 0,0 0 0,24 0-1,-37-4 31,6 2-735,0-1-1,1-1 0,-1 0 1,0 0-1,0-1 1,1-1-1,-1 0 1,0 0-1,16-6 0,6-13-4859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40 134 5509,'0'0'5563,"-7"8"-4944,4-6-599,0 1-1,1-1 0,-1 1 1,1 0-1,0-1 1,0 1-1,0 0 1,0 0-1,0 0 1,0 1-1,1-1 1,0 0-1,-1 1 1,1-1-1,0 0 1,1 1-1,-1-1 1,1 1-1,-1 0 0,1-1 1,0 1-1,1-1 1,-1 1-1,1-1 1,-1 1-1,1-1 1,0 1-1,0-1 1,0 1-1,1-1 1,-1 0-1,1 0 1,3 4-1,-3-3-14,0 0 1,0-1-1,0 0 1,1 1-1,0-1 1,0 0-1,0 0 1,0 0-1,0-1 0,0 1 1,1-1-1,0 0 1,-1 0-1,1 0 1,0 0-1,0 0 1,0-1-1,0 0 1,0 0-1,7 1 0,-6-2 86,0 0 0,0-1 0,0 0 0,0 0 0,0 0 0,-1 0 0,1-1 0,0 1 0,-1-1 0,1-1 0,-1 1-1,1-1 1,-1 1 0,0-1 0,0 0 0,-1-1 0,5-4 0,4-3 80,0-1-1,-1-1 0,-1 0 1,0 0-1,-1-1 1,0 0-1,-1-1 1,-1 0-1,0 0 1,-1-1-1,-1 0 1,0 0-1,-2 0 1,1 0-1,1-33 1,-5 49-161,0 0 0,-1 1 0,1-1 0,0 0 1,0 0-1,0 0 0,0 0 0,0 0 0,-1 1 0,1-1 0,0 0 0,0 0 1,0 0-1,-1 0 0,1 0 0,0 0 0,0 0 0,0 0 0,-1 0 1,1 0-1,0 0 0,0 0 0,0 0 0,-1 0 0,1 0 0,0 0 0,0 0 1,0 0-1,-1 0 0,1 0 0,0 0 0,0 0 0,0 0 0,-1 0 0,1 0 1,0 0-1,0 0 0,0-1 0,-1 1 0,1 0 0,0 0 0,0 0 1,0 0-1,0 0 0,0-1 0,-1 1 0,1 0 0,0 0 0,0 0 0,0-1 1,0 1-1,0 0 0,0 0 0,0 0 0,0-1 0,0 1 0,0 0 0,0 0 1,0 0-1,0-1 0,0 1 0,0 0 0,0 0 0,0 0 0,0-1 1,-11 16 259,6-5-195,1 0 0,1 0 0,-1 0 0,2 1 0,0-1-1,0 1 1,1 0 0,0 0 0,0-1 0,2 1 0,-1 0-1,1 0 1,1 0 0,5 19 0,-5-23-239,1 1 0,0 0 0,1-1 0,-1 1 0,2-1 0,-1 0 0,1-1 0,10 13 0,-10-14-348,0-1 0,1 1-1,-1-1 1,1 0-1,0-1 1,0 1-1,0-1 1,0 0 0,1-1-1,-1 1 1,12 1-1,15-1-6496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6598,'0'0'7645,"-11"-4"-7416,9 4-225,0-2-1,-1 1-1,0 0 1,0 0-1,0 0 0,0 0 1,0 0-1,0 1 1,0-1-1,0 1 1,-1 0-1,1 0 1,0 0-1,0 0 1,0 1-1,0-1 1,0 1-1,0 0 0,0 0 1,0 0-1,0 0 1,0 0-1,0 1 1,0-1-1,1 1 1,-1 0-1,1 0 1,-1 0-1,1 0 1,0 0-1,-4 5 0,1-1 77,1-1 1,-1 1-1,1 1 0,1-1 0,-1 0 0,1 1 0,0 0 0,1-1 0,0 1 0,0 1 0,-1 8 0,2-14-46,1 1 0,0 0 0,0-1 0,0 1 0,0 0 0,1-1 0,-1 1 0,1 0 0,-1-1 0,1 1 0,0-1 0,0 1 0,0-1 0,0 1 0,1-1 0,-1 0 0,1 1 0,-1-1 0,1 0 0,0 0 0,0 0 0,0 0 0,0-1 0,0 1 1,0 0-1,0-1 0,0 0 0,1 1 0,-1-1 0,1 0 0,-1 0 0,1 0 0,3 0 0,10 3-209,0-1 0,0-1 0,1 0 0,31-2 0,-31-1-1066,0 0 0,-1-2 0,1 0 0,28-9 0,0-7-3616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6598,'0'0'3801,"-10"4"-2071,5 0-1344,-1-1 1,1 1-1,-1 0 1,1 0-1,1 1 1,-1-1-1,-7 11 0,11-14-341,0 0-1,0 1 1,0-1-1,0 0 1,0 1-1,0-1 0,1 1 1,-1-1-1,1 1 1,-1 0-1,1-1 1,-1 1-1,1-1 0,0 1 1,0 0-1,0-1 1,0 1-1,0 0 1,0-1-1,0 1 0,1-1 1,-1 1-1,0 0 1,1-1-1,0 1 1,-1-1-1,1 1 1,0-1-1,0 1 0,0-1 1,-1 0-1,2 1 1,-1-1-1,0 0 1,0 0-1,0 0 0,0 0 1,1 0-1,-1 0 1,0 0-1,1 0 1,-1 0-1,1-1 0,-1 1 1,3 0-1,11 4-38,-1-1 0,2-1 0,-1 0 0,0-1 0,0-1 0,1 0-1,-1-1 1,30-4 0,7 2-320,-50 2 335,6 0-42,0 0 0,0 0 0,0 1 0,-1 0 0,11 3 0,-16-4 86,-1 1 0,1 0 0,-1-1 0,1 1 0,-1 0 0,1 0 0,-1 0 0,1 0 1,-1 0-1,0 0 0,1 0 0,-1 0 0,0 1 0,0-1 0,0 1 0,0-1 0,0 0 0,-1 1 0,1 0 0,0-1 0,-1 1 0,1-1 0,-1 1 0,1 0 1,-1-1-1,0 1 0,0 0 0,1-1 0,-2 4 0,1-5-31,0 0 0,0 0-1,0 0 1,0 0 0,0 1 0,0-1 0,0 0 0,0 0-1,0 0 1,0 0 0,0 1 0,0-1 0,0 0 0,0 0-1,0 0 1,0 0 0,0 1 0,0-1 0,0 0 0,0 0-1,0 0 1,0 0 0,0 1 0,0-1 0,1 0 0,-1 0-1,0 0 1,0 0 0,0 0 0,0 0 0,0 1 0,0-1-1,0 0 1,1 0 0,-1 0 0,0 0 0,0 0 0,0 0-1,0 0 1,1 0 0,-1 0 0,0 0 0,0 0 0,0 0-1,0 0 1,1 0 0,-1 0 0,0 0 0,0 0 0,0 0 0,1 0-1,8-8 549,6-14-441,-11 12-181,-1 0 1,0 0-1,-1 0 0,0 0 0,0-1 0,-2 1 1,1-1-1,-2-19 0,0 6-648,1 23 330,29 15-415,-7-3 612,-7-7 211,1-1 0,0 0 0,0-2 0,31 0 0,-38-1-244,-1-1 0,0 0 0,1 0 0,15-6 0,-21 6-172,0 0 0,0-1 0,0 1 0,0-1 0,-1 1 0,1-1-1,0 0 1,-1 0 0,1 0 0,-1-1 0,0 1 0,0-1 0,3-3-1,1-9-3428,-6-1-721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8136,'0'0'2338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171 265 5093,'0'0'6812,"-8"-4"-6038,5 3-751,0-1 1,0 1 0,0 0 0,0 0-1,0 0 1,0 0 0,-1 1 0,1-1 0,0 1-1,0-1 1,-1 1 0,1 0 0,0 1-1,-1-1 1,1 1 0,0-1 0,0 1-1,-1 0 1,1 0 0,0 0 0,0 1-1,0-1 1,0 1 0,1-1 0,-1 1 0,0 0-1,1 0 1,-1 0 0,1 1 0,-3 2-1,-4 3 54,1 0-1,0 1 0,0 0 1,-7 12-1,12-17 34,1-1 0,0 1-1,0 0 1,0 0 0,1 0 0,-1 0 0,1 1-1,0-1 1,0 0 0,1 1 0,-1-1 0,1 0-1,0 1 1,0 6 0,1-10-90,0 1 1,-1-1-1,1 1 0,0-1 0,0 1 1,0-1-1,0 0 0,0 1 1,0-1-1,0 0 0,0 0 0,0 0 1,1 0-1,-1 0 0,1 0 1,-1 0-1,0 0 0,1-1 0,-1 1 1,1 0-1,0-1 0,-1 1 1,1-1-1,-1 0 0,1 0 0,0 1 1,-1-1-1,1 0 0,1-1 1,53-1 582,-40-1-505,-1 0 1,0-2-1,0 1 1,0-2-1,-1 0 1,27-15-1,76-59-35,-60 38-20,-55 41-235,-28 37-774,22-31 1011,1-1 1,-1 1-1,1 1 1,0-1 0,0 0-1,0 1 1,1-1-1,0 1 1,0 0 0,0-1-1,1 1 1,-2 11-1,4-16-29,0 0-1,-1 0 0,1 0 1,0 0-1,-1 0 0,1 0 1,0 0-1,0 0 0,0 0 1,0-1-1,0 1 0,0 0 1,0-1-1,0 1 0,0-1 1,0 1-1,0-1 0,1 1 1,-1-1-1,0 0 0,0 1 1,0-1-1,1 0 0,-1 0 1,0 0-1,0 0 0,1 0 1,-1 0-1,0-1 0,2 1 1,45-6 176,-30 0-228,0 0 0,-1-2 1,1 0-1,-2-1 1,1-1-1,18-14 0,35-19-755,-70 44 709,0-1 1,0 1 0,0 0 0,1 0-1,-1-1 1,0 1 0,0 0 0,0 0 0,-1 0-1,1-1 1,0 1 0,0 0 0,0 0-1,0 0 1,-1-1 0,1 1 0,0 0-1,-1-1 1,1 1 0,-1 0 0,1-1-1,-1 1 1,1 0 0,-1-1 0,0 2 0,-22 42 711,11-23-248,11-19-266,0 1 0,-1-1 0,1 1 0,0 0 0,0 0 0,0-1 0,1 1 0,-1 0 1,1 0-1,0 0 0,-1 4 0,2-6-87,-1 0-1,1 0 1,-1 0 0,1 0 0,-1 0 0,1 0-1,-1 0 1,1 0 0,0 0 0,-1-1 0,1 1-1,0 0 1,0-1 0,0 1 0,0 0 0,0-1-1,-1 1 1,1-1 0,0 1 0,0-1 0,0 0 0,0 1-1,1-1 1,-1 0 0,0 0 0,0 0 0,0 0-1,0 1 1,0-2 0,0 1 0,0 0 0,2 0-1,22-1-50,0 0-1,-1-1 0,1-2 0,-1 0 0,1-2 0,-1-1 0,-1-1 0,1 0 1,-2-2-1,1-1 0,-1-1 0,-1 0 0,0-2 0,-1 0 0,0-2 0,-1 0 1,-1-1-1,-1-1 0,0 0 0,22-33 0,-30 37 53,0 1 0,-1-1 0,-1-1 0,0 1 0,-1-1 0,-1-1 0,6-22 0,-11 38-34,0-1 1,0 1-1,1-1 0,-1 0 0,0 1 1,0-1-1,0 1 0,0-1 0,0 1 0,0-1 1,0 1-1,-1-1 0,1 1 0,0-1 0,0 1 1,0-1-1,0 1 0,-1-1 0,1 1 1,0-1-1,0 1 0,-1-1 0,1 1 0,0-1 1,-1 1-1,1 0 0,-1-1 0,1 1 0,-1 0 1,1-1-1,0 1 0,-1 0 0,1 0 0,-1-1 1,1 1-1,-1 0 0,1 0 0,-1 0 1,1 0-1,-1-1 0,0 1 0,1 0 0,-1 0 1,1 0-1,-1 0 0,1 0 0,-1 0 0,1 1 1,-1-1-1,1 0 0,-1 0 0,1 0 1,-1 0-1,1 1 0,-1-1 0,1 0 0,-1 1 1,1-1-1,-1 0 0,1 1 0,0-1 0,-1 1 1,-32 22-68,11 0 144,1 2 0,1 1 1,-27 45-1,40-58 77,0 0 0,1 0 0,0 1 0,1 0 0,0 0 0,2 0 0,-1 0 0,2 1 0,0-1 0,0 21 0,2-33-155,1 0 0,-1 0 0,1-1 1,-1 1-1,1 0 0,0 0 0,0-1 1,0 1-1,0-1 0,0 1 0,0-1 0,1 1 1,-1-1-1,0 0 0,1 1 0,-1-1 1,1 0-1,-1 0 0,1 0 0,0 0 0,0 0 1,-1-1-1,1 1 0,0-1 0,0 1 1,-1-1-1,1 1 0,0-1 0,0 0 0,0 0 1,3 0-1,65 0-1960,-64-1 1590,17-2-1467,0-1-1,0 0 1,0-2 0,-1-1 0,32-14 0,8-13-478,-61 33 2463,0 1-1,0-1 1,0 0-1,0 1 1,0-1 0,0 0-1,0 1 1,0-1-1,0 0 1,0 0-1,0 0 1,0 0 0,-1 0-1,1 0 1,0 0-1,-1 0 1,1 0-1,0 0 1,-1-1 0,0 1-1,1 0 1,-1 0-1,0 0 1,1-3-1,-2 3 67,0 0 0,0 0 0,0 0 0,1 1-1,-1-1 1,0 0 0,0 0 0,0 1 0,0-1-1,0 0 1,-1 1 0,1-1 0,0 1 0,0 0 0,0-1-1,0 1 1,-1 0 0,1 0 0,-2-1 0,-10 0 868,0 0 0,0 1 0,-16 1 0,14 1-545,0 1 0,1 0 0,-21 8 0,29-9-375,0 0 1,1 0 0,-1 1-1,1-1 1,0 2 0,0-1-1,0 0 1,0 1 0,1 0-1,-1 0 1,-4 6 0,8-9-152,1-1 0,0 0 0,-1 1 0,1-1 1,0 1-1,-1-1 0,1 0 0,0 1 1,0-1-1,0 1 0,-1-1 0,1 1 0,0-1 1,0 1-1,0-1 0,0 1 0,0-1 0,0 1 1,0-1-1,0 1 0,0-1 0,0 1 0,0-1 1,0 1-1,0-1 0,1 1 0,-1-1 0,0 1 1,0-1-1,0 1 0,1-1 0,-1 1 0,0-1 1,1 1-1,-1-1 0,0 0 0,1 1 0,-1-1 1,1 0-1,-1 1 0,0-1 0,1 0 1,-1 0-1,1 1 0,-1-1 0,1 0 0,-1 0 1,1 0-1,-1 0 0,1 1 0,-1-1 0,1 0 1,-1 0-1,1 0 0,0 0 0,38 1 34,-29-1 10,70-2-89,-42-1-760,-1 3 0,1 1 0,61 10 0,-95-11 764,-1 1-1,1 0 0,0 0 1,0 1-1,-1-1 0,1 1 1,-1 0-1,1 0 0,-1 0 1,0 0-1,0 1 0,5 4 1,-7-5 126,1 0 0,-1 0 0,0-1 0,0 1-1,0 1 1,0-1 0,0 0 0,-1 0 0,1 0 0,-1 0 0,1 1 0,-1-1 0,0 0 0,0 0 0,0 1 0,0-1 0,0 0 0,0 0 0,-1 1 0,1-1 0,-1 0 0,0 2 0,11-24 1598,-7 14-1681,1 0 0,-1 0 0,0 0 0,-1 0 0,0-1 0,3-9 0,-6-55-209,-2 28-1434,8 42-1492,14 2 1812,44 7-3778,-19-4 27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8936,'0'0'1522,"-5"9"159,-12 23-1071,3 0-1,0 0 1,-12 46-1,21-58-614,0 0 0,1 0 0,1 0 0,1 0 0,0 1 0,2-1 0,3 35-1,-2-53 6,-1 0 1,1 0-1,0 0 0,0 0 0,0 0 0,0 0 0,0-1 0,0 1 0,0 0 0,0-1 0,1 1 0,-1-1 0,1 1 0,-1-1 0,1 0 0,-1 0 0,1 0 0,0 0 0,0 0 0,-1 0 1,1 0-1,0 0 0,0-1 0,0 1 0,0-1 0,0 1 0,0-1 0,0 0 0,0 0 0,0 1 0,0-2 0,0 1 0,4-1 0,4 0 54,1 0 0,-1-1 0,0 0 0,-1-1 0,14-5 0,21-12 102,-32 14-64,0 0 1,0 0 0,0 2-1,0-1 1,1 2 0,0 0-1,24-3 1,-37 6-4,1 0 1,-1 0-1,1 1 1,-1-1-1,0 0 1,1 1-1,-1-1 1,0 0-1,0 1 1,1-1-1,-1 1 1,0-1-1,0 0 0,0 1 1,1-1-1,-1 1 1,0-1-1,0 1 1,0-1-1,0 1 1,0-1-1,0 0 1,0 1-1,0-1 1,0 1-1,0-1 1,0 1-1,0-1 0,0 1 1,0-1-1,-1 1 1,1-1-1,0 0 1,0 1-1,0-1 1,-1 1-1,1-1 1,-8 19 807,3-14-791,0-1-1,-1 1 1,1-1 0,-1-1-1,0 1 1,0-1-1,0 0 1,0 0-1,0-1 1,-1 1 0,1-1-1,-1-1 1,-12 2-1,-9 0 348,-56-1 0,71-3-424,-10-4 42,23 4-155,-1 1 1,1 0-1,0 0 0,-1-1 0,1 1 0,0 0 0,-1-1 0,1 1 0,0-1 0,0 1 0,-1 0 0,1-1 0,0 1 1,0-1-1,0 1 0,0-1 0,-1 1 0,1-1 0,0 1 0,0 0 0,0-1 0,0 1 0,0-1 0,0 1 0,0-1 1,0 0-1,1-1-210,0 1 1,0-1 0,0 1-1,0 0 1,0-1 0,0 1-1,0 0 1,0 0 0,1 0-1,-1 0 1,0 0-1,1 0 1,-1 0 0,1 0-1,-1 0 1,1 1 0,-1-1-1,1 0 1,0 1 0,-1 0-1,4-1 1,69-9-6818,-29 7 2547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5894,'0'0'7046,"-8"-3"-4430,5 2-2528,0 0 1,0 0-1,0 0 1,-1 0-1,1 1 0,0-1 1,0 1-1,0 0 1,-1 0-1,1 0 0,0 0 1,0 1-1,0-1 1,0 1-1,-1 0 0,1 0 1,0 0-1,0 0 1,0 0-1,1 1 0,-1-1 1,0 1-1,0 0 1,1 0-1,-1 0 0,1 0 1,0 0-1,-1 1 1,1-1-1,0 1 0,0-1 1,1 1-1,-4 5 1,3-3-17,-1-1 1,1 0 0,0 1-1,0 0 1,0-1 0,1 1-1,0 0 1,0 0 0,-1 5-1,3-9-65,-1 0 1,0-1-1,0 1 0,0 0 0,0 0 1,0-1-1,1 1 0,-1 0 0,0-1 1,0 1-1,1 0 0,-1-1 0,1 1 1,-1-1-1,0 1 0,1-1 0,-1 1 1,1-1-1,-1 1 0,1-1 0,0 1 1,-1-1-1,1 0 0,1 1 0,0 0 8,0 0-1,1-1 0,-1 0 0,1 1 0,-1-1 1,1 0-1,-1 0 0,0 0 0,1-1 0,-1 1 1,3-1-1,4-2 20,-1 1 0,1-1 0,-1-1 0,0 0 0,0 0 0,-1 0 0,1-1 0,-1 0 0,0-1 0,11-11 0,1-3-95,-1 0 1,19-27-1,-37 121-943,-1-69 912,1-1 0,0 1 0,0 0 0,0 0-1,0 0 1,1 0 0,0 0 0,1 5-1,-1-9-86,0 0 0,0 1 0,-1-1-1,1 0 1,0 0 0,1 1 0,-1-1 0,0 0-1,0 0 1,0 0 0,1 0 0,-1-1 0,0 1-1,1 0 1,-1 0 0,1-1 0,-1 1 0,1-1-1,-1 0 1,1 1 0,0-1 0,-1 0 0,1 0-1,-1 0 1,1 0 0,-1 0 0,1 0 0,2-1-1,0 1-246,-1 0-1,0-1 0,0 0 1,0 1-1,0-1 0,1 0 0,-1-1 1,0 1-1,-1 0 0,1-1 0,0 0 1,0 0-1,-1 0 0,1 0 0,3-4 1,19-18-5324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4260,'0'0'10186,"-44"80"-9610,28-34-31,1 0 416,8-2 128,5-5-449,2-6-127,0-6-129,5-8-288,5-5-32,4-7-32,1-7-608,7 0-1250,0-5-1761,-4-7-2083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12780,'0'0'8200,"-35"48"-8040,44-32-288,13-2-1602,2-2-2594,5-4-1858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3459,'0'0'5872,"-8"3"-3170,2 0-2251,-47 23 2468,50-25-2849,1 0 1,0 1-1,0-1 0,0 1 0,0 0 1,0-1-1,1 1 0,-1 0 0,0 0 1,1 0-1,-1 0 0,1 0 0,0 1 1,0-1-1,0 0 0,0 1 0,0-1 1,0 1-1,0-1 0,1 1 0,0-1 1,-1 5-1,2-6-67,0 0 0,0 1 0,0-1 1,0 0-1,0 1 0,0-1 0,1 0 1,-1 0-1,0 0 0,1 0 0,-1 0 0,0-1 1,1 1-1,-1 0 0,1 0 0,0-1 1,-1 1-1,1-1 0,-1 0 0,1 1 0,0-1 1,-1 0-1,1 0 0,0 0 0,-1 0 1,1 0-1,2-1 0,50-2 211,-43-1-269,1 0 1,-1 0-1,0-1 1,0 0-1,0-1 0,12-8 1,-10 6-176,0 0 0,0 1 0,18-6-1,-31 13 270,0 0-1,0 0 1,0 0-1,1 0 1,-1 0-1,0 0 1,0 0-1,1 0 1,-1 0-1,0 0 1,0 0-1,1 0 0,-1 0 1,0 0-1,0 0 1,0 0-1,1 0 1,-1 0-1,0 0 1,0 0-1,1 1 1,-1-1-1,0 0 1,0 0-1,0 0 0,0 0 1,1 0-1,-1 1 1,0-1-1,0 0 1,0 0-1,0 0 1,0 1-1,1-1 1,-1 0-1,0 0 1,0 0-1,0 1 0,0-1 1,0 0-1,0 1 1,2 15 993,-2-15-982,-1 0 0,1 1 0,0-1 0,0 0 0,0 1 0,0-1 0,0 0-1,0 1 1,0-1 0,1 0 0,-1 1 0,0-1 0,1 0 0,-1 1 0,1-1 0,-1 0 0,1 0 0,0 0 0,0 1 0,-1-1 0,1 0 0,0 0 0,0 0 0,0 0 0,0 0 0,0-1 0,0 1 0,0 0 0,1 0 0,0 0-1,17 0 45,0-1-1,0-1 1,0-1-1,32-6 1,-26 3-1436,49-2 1,-66 7 920,0 1-1,0 0 1,0 0-1,0 1 1,9 3 0,18 3-2048,-21-7-339,3-1-1238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8808,'0'0'8040,"-8"-3"-7111,1 1-840,-1 0-1,1 1 1,0 0 0,-1 0 0,1 0 0,0 1-1,-1 0 1,-10 2 0,14-1-88,0 0 1,0 0-1,1 0 0,-1 1 1,0-1-1,1 1 0,-1 0 1,1 0-1,-1 0 0,1 0 1,0 1-1,0-1 1,0 1-1,0 0 0,1 0 1,-1 0-1,1 0 0,0 0 1,-1 1-1,-1 4 0,3-6 33,-1 1-1,1-1 0,0 1 0,0-1 1,0 1-1,1 0 0,-1-1 1,1 1-1,-1 0 0,1 0 1,0-1-1,0 1 0,1 5 1,-1-7-4,0 1 1,1-1 0,0 0-1,-1 0 1,1 1 0,0-1-1,-1 0 1,1 0 0,0 0-1,0 0 1,0 0 0,0 0-1,0 0 1,0 0 0,0 0-1,1 0 1,-1-1 0,0 1 0,3 0-1,5 2-43,0-1 0,0 0 1,0-1-1,1 0 0,-1 0 0,15-2 0,-16 1-197,-5 0 137,28 0-4089,53-6-1,-45-1-865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4965,'0'0'9929,"8"-1"-9950,10-1 6,0-1 0,-1-1 1,22-7-1,-36 10 24,1 1 1,-1-1-1,1-1 0,-1 1 1,0-1-1,0 1 0,0-1 0,1 0 1,-2 0-1,1 0 0,0 0 1,0-1-1,-1 1 0,1-1 0,-1 0 1,0 0-1,0 0 0,0 0 1,0 0-1,0 0 0,-1 0 0,1 0 1,-1-1-1,0 1 0,0-1 1,0-3-1,-1 6 8,0 0-1,0 0 1,0 0 0,-1 0-1,1 0 1,0 1 0,-1-1-1,1 0 1,-1 0 0,1 1 0,-1-1-1,1 0 1,-1 1 0,1-1-1,-1 0 1,0 1 0,0-1-1,1 1 1,-1-1 0,0 1 0,0-1-1,1 1 1,-1 0 0,0-1-1,0 1 1,0 0 0,0 0-1,1-1 1,-1 1 0,0 0-1,0 0 1,0 0 0,0 0 0,0 0-1,0 0 1,1 1 0,-1-1-1,0 0 1,0 0 0,0 1-1,0-1 1,0 0 0,1 1 0,-2 0-1,-38 16 530,33-11-256,-1 1 0,2 0 0,-1 0-1,1 1 1,0-1 0,1 1 0,-1 1 0,2-1-1,-5 11 1,8-17-243,0 0 0,0 0 0,0 1 0,0-1 0,1 0 0,-1 1 0,1-1-1,-1 0 1,1 1 0,0-1 0,0 0 0,0 1 0,1-1 0,-1 1 0,0-1 0,1 0 0,-1 1 0,1-1 0,0 0-1,0 0 1,0 1 0,0-1 0,0 0 0,1 0 0,-1 0 0,0 0 0,1-1 0,0 1 0,-1 0 0,1 0 0,0-1 0,0 1-1,0-1 1,0 0 0,0 0 0,0 0 0,0 0 0,0 0 0,1 0 0,-1 0 0,3 0 0,10 3-456,0 0 0,0-2 0,1 0 0,-1 0 0,24-2 0,-19-1-2090,0 0 1,-1-2-1,39-10 0,-4-4-4585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133 230 5926,'0'0'2199,"-10"1"0,0 1-1684,0 0 0,0 0-1,0 1 1,0 0-1,-14 7 1,21-8-372,0-1-1,0 0 1,1 1 0,-1-1 0,0 1 0,1 0 0,-1 0 0,1 0 0,-1 0 0,1 1-1,0-1 1,0 0 0,0 1 0,0 0 0,1-1 0,-1 1 0,1 0 0,-1 0 0,1 0-1,0 0 1,0 0 0,1 0 0,-1 0 0,0 0 0,1 0 0,0 4 0,1-6-77,0 0 0,0 1 1,0-1-1,0 0 0,0 0 1,0 0-1,0 0 0,0-1 1,1 1-1,-1 0 0,0 0 0,1-1 1,-1 1-1,0-1 0,1 1 1,-1-1-1,1 0 0,-1 1 1,1-1-1,-1 0 0,1 0 1,-1 0-1,1 0 0,-1 0 1,1 0-1,2-1 0,45-4 461,-32-1-489,0 1 1,0-2-1,0-1 1,-1 0-1,0 0 0,-1-2 1,21-16-1,-5 1-236,0-2-1,32-37 0,-55 55 185,43-52-107,-47 56 153,-1 1 1,0-1 0,0 0-1,0 1 1,-1-1 0,0 0-1,0-1 1,0 1 0,-1 0-1,1 0 1,0-7 0,-20 26 372,9-4-276,1 0-1,1 1 1,-1 0-1,1 0 1,1 0-1,0 1 0,1 0 1,0 0-1,1 1 1,0-1-1,-3 22 1,6-29-168,0 0 1,1 1 0,-1-1-1,1 1 1,0-1 0,1 0-1,-1 1 1,1-1 0,0 1-1,0-1 1,1 0-1,-1 0 1,1 0 0,1 0-1,-1 0 1,1 0 0,-1 0-1,1-1 1,0 1 0,1-1-1,-1 0 1,1 0-1,0 0 1,0-1 0,0 1-1,1-1 1,-1 0 0,1 0-1,0-1 1,6 4 0,30 5-2893,4-7-3860,3-3-3736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11531,'0'0'2851,"-6"71"-898,-1-40-928,2-2-736,5 0-65,0-2-192,1 0-192,12-6-1634,2-2-2434,-2-3-3587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3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10634,'0'0'9481,"35"34"-12364,-26-56-5348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2947,'0'0'5007,"5"-6"-4788,-4 4-172,1 1 0,-1-1 0,1 0 0,-1 0-1,1 1 1,0-1 0,0 1 0,0-1 0,0 1 0,0 0 0,0 0-1,0 0 1,0 0 0,0 0 0,1 0 0,-1 1 0,0-1 0,0 1-1,1-1 1,-1 1 0,0 0 0,1 0 0,-1 0 0,1 0 0,-1 0-1,3 1 1,192 4 1159,-133-6-1160,80 8-1,222 30 471,-76-10 405,460-6-726,-231-18-102,945 10-104,-1461-13 11,16 0-13,0 0 0,0-1 0,-1 0 0,1-2 0,-1 0 0,1-1 0,-1-1 0,19-8 0,-26 7-6,-1 2 0,1-1 1,0 2-1,1-1 0,-1 2 1,1-1-1,-1 2 0,1-1 1,0 1-1,-1 1 0,16 2 0,-26-2 19,31 1 54,63 12 0,14 1 31,-99-11-23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4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4356,'0'0'112,"8"0"64,446-18 4298,1270-7-3182,-1689 24-1292,722-17-55,-2 40 3,-714-20 61,6 1 18,0 2 0,71 15 1,-118-20-101,0 0 1,-1 0-1,1 0 1,0 0-1,0 0 0,0 0 1,0 0-1,0 0 1,0 0-1,-1 1 1,1-1-1,0 0 1,0 0-1,0 0 0,0 0 1,0 0-1,0 0 1,-1 0-1,1 0 1,0 0-1,0 0 1,0 0-1,0 0 0,0 1 1,0-1-1,0 0 1,0 0-1,0 0 1,0 0-1,-1 0 1,1 0-1,0 1 0,0-1 1,0 0-1,0 0 1,0 0-1,0 0 1,0 0-1,0 0 0,0 1 1,0-1-1,0 0 1,0 0-1,0 0 1,0 0-1,0 0 1,0 1-1,1-1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4773,'0'0'3331,"12"6"-2573,0 1-567,-7-4-98,1 1-1,1-1 1,-1 0-1,0 0 1,1-1 0,-1 0-1,1 0 1,0-1-1,0 0 1,-1 0 0,12 0-1,434 14 911,-85 0-1461,167 7 92,132 1 27,-17-21 472,497-2 215,-691-11-115,146 0 78,-407 11 79,-192 0-630,-16-2-2280,-12-2-470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5:3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4324,'0'0'614,"11"-1"-155,40 1 450,-1 1 1,76 12-1,-10 6-712,209 8 0,122-30-125,-349 1-36,176-4 309,874 1 548,-57 65 383,-655-36-982,-419-32-200,-17 8-121,0-1 1,0 1 0,1 0 0,-1 0-1,0 0 1,0-1 0,0 1 0,0 0-1,0 0 1,0-1 0,0 1 0,0 0-1,0 0 1,0-1 0,0 1-1,0 0 1,0 0 0,0-1 0,0 1-1,0 0 1,0 0 0,0-1 0,0 1-1,0 0 1,0 0 0,-1-1 0,1 1-1,0 0 1,0 0 0,0 0 0,0-1-1,0 1 1,-1 0 0,1 0 0,0 0-1,0 0 1,0-1 0,-1 1 0,1 0-1,0 0 1,0 0 0,-1 0-1,1 0 1,0 0 0,0 0 0,-1 0-1,1 0 1,0-1 0,0 1 0,-1 0-1,1 0 1,0 0 0,0 1 0,-1-1-1,1 0 1,0 0 0,0 0 0,0 0-1,-1 0 1,1 0 0,0 0 0,0 0-1,-1 0 1,1 0 0,0 1 0,-1-1-1,-17 0-2311,-4 0-1570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 10346,'-9'9'1452,"2"-3"-1111,0 0 411,0 1 1,1-1-1,0 1 0,0 0 0,0 1 1,0-1-1,1 1 0,1 0 0,0 1 1,-7 16-1,11-25-746,1 1 0,-1 0 0,0-1 0,1 1-1,-1-1 1,1 1 0,-1-1 0,1 1 0,-1-1 0,1 1 0,-1-1 0,1 1 0,-1-1 0,1 1-1,-1-1 1,1 0 0,0 0 0,-1 1 0,1-1 0,0 0 0,-1 0 0,1 0 0,0 1 0,-1-1-1,1 0 1,0 0 0,0 0 0,-1 0 0,1 0 0,0 0 0,-1-1 0,2 1 0,30-2 67,-32 2-63,15-3-35,-1-1 0,0-1 0,0 0 0,0-1 0,-1 0 0,1-1 0,-2-1 0,1 0 0,-1 0 0,0-2 1,-1 1-1,0-1 0,-1-1 0,16-19 0,-19 18-807,-15 16 342,-14 20 536,17-17 2,0 1 1,1-1-1,-1 1 1,2 0-1,-1 0 0,1 0 1,1 1-1,-1-1 1,1 1-1,1 0 0,0 0 1,0-1-1,0 1 1,2 18-1,0-26-195,-1 1 1,1 0-1,-1-1 0,1 1 1,0-1-1,0 1 0,-1-1 0,1 1 1,0-1-1,0 1 0,1-1 1,-1 0-1,0 1 0,0-1 0,1 0 1,-1 0-1,0 0 0,1 0 1,-1 0-1,1-1 0,-1 1 0,1 0 1,0-1-1,-1 1 0,1-1 1,3 1-1,25 4-5314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1121,'0'0'267,"8"-5"347,2-2-385,53-34 1942,-56 37-2005,-1 0-1,1 1 1,0 1 0,0-1 0,0 1-1,0 0 1,1 1 0,13-2 0,253-20-34,-112 5-72,-35 7-41,666-39 864,199 41-616,133 26 69,622 4-706,-1636-21 185,1516-72 115,-1078 37 81,-347 23 30,905-48 44,2 33-77,-47 47-14,-211 15 228,345 16 160,1422 49-825,-1325-94 1478,-307-70 542,271-5-180,-980 78-4157,-247-9-278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3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91 512,'19'2'669,"0"-1"0,0-1 0,1 0 0,-1-2 0,0 0 0,0-1 0,34-11 0,-28 8-344,1 0 0,-1 2 0,35-2 0,61 7 250,21 0 141,150-17 0,249-20-591,3 36 52,-237 2-137,-176-2-40,980 15 0,-559-1 78,404 25 100,58-13 563,-663-26-590,3155 2 121,-1696-73-160,-1806 70-128,0 2 5,0-1 0,0 0 1,0-1-1,0 1 0,0-1 1,0 0-1,0 0 1,-1 0-1,1 0 0,4-2 1,-11 2-128,0-1 1,0 1 0,-1 0 0,1 1 0,0-1-1,0 1 1,0-1 0,-1 1 0,1 0-1,0 0 1,-6 1 0,5-1-795,-9 0-1918,-2-3-583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6:4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18 865,'0'0'5231,"10"-3"-4537,10-1-505,1 0 0,-1 1 0,1 1 0,0 1 0,-1 0-1,1 2 1,37 6 0,-9 3-94,0-2-1,81 4 1,104-13 293,-99-1-355,1068 7 922,80 8-746,-602-16 137,636 5 541,-518 4-4085,-790-6-267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2626,'96'-13'3881,"33"15"-2671,-43 1-259,142-14 1,-20-12-301,1 8 0,319 19 1,289 71-599,292 12-109,6-76-10,-869-11 65,831-21 36,-760 12-48,2383-56-366,-1028 60 351,-838 10 114,-680-7-83,163 5-91,-282 2-2870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7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91 173 2787,'-8'1'-38,"-74"1"4992,109-1-3672,65 8-1079,55 3-38,63-13-164,236 2 19,-179 4-55,510 32 786,512 39-4,1199-179-432,-1212 49-278,470 65 54,-880 10-1,-41-1-36,600-18 21,-624-43-18,-6-43 16,-700 73-70,15-1-114,675-48-525,-754 59-1483,-3-2-1618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4708,'0'0'871,"-4"-8"223,-1 0-709,3 6-233,0-1 0,1 1-1,-1-1 1,1 1 0,0-1 0,-1 0-1,1 1 1,1-1 0,-1 0-1,0 0 1,1 0 0,-1 0-1,1-4 1,1 6-131,0 0 1,0 0-1,0 0 0,0 1 1,0-1-1,0 0 0,0 1 1,0-1-1,0 1 0,0-1 1,0 1-1,0 0 0,1-1 1,-1 1-1,0 0 0,0 0 1,1 0-1,-1 0 0,0 0 1,0 0-1,2 1 1,40-1-193,-33 0 0,60 0-349,130-19-1,-131 9 1194,137 0 0,69 23-36,8-1-613,630-26 79,-367 1 13,-138 6 106,1579 2-86,-400 29 101,54 1-111,-1580-23-126,994 21-277,-1-38 15,-585-13 644,334-9 442,-682 38-1122,160-4-3269,-192-7-127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75 9321,'0'0'886,"-6"10"-550,1 1-208,-1 0 1,2-1-1,-1 2 0,2-1 0,-1 0 0,1 1 0,1-1 0,0 1 0,0 15 1,2 8 201,3 71 885,-1-95-1100,-1 0 0,2-1 0,-1 1 0,1-1 0,1 0 1,0 0-1,10 18 0,-13-27-113,0 1 0,0 0 0,0 0 0,0-1 0,0 1 1,1-1-1,-1 1 0,0-1 0,1 1 0,-1-1 0,1 0 0,0 1 0,-1-1 1,1 0-1,0 0 0,0-1 0,0 1 0,0 0 0,0 0 0,0-1 0,0 1 1,0-1-1,0 0 0,0 0 0,0 0 0,0 0 0,0 0 0,0 0 0,0 0 1,0 0-1,0-1 0,0 1 0,0-1 0,0 0 0,-1 1 0,1-1 0,0 0 1,0 0-1,2-2 0,5-3 94,-1-1 0,-1 1 0,1-1 0,-1-1 1,0 1-1,9-15 0,49-75 825,56-114 0,-121 212-922,0-1 1,1 0 0,-1 0 0,0 1 0,0-1-1,0 0 1,0 0 0,0 0 0,0 1-1,1-1 1,-1 0 0,0 0 0,0 0 0,0 0-1,0 1 1,1-1 0,-1 0 0,0 0-1,0 0 1,1 0 0,-1 0 0,0 0 0,0 0-1,0 0 1,1 1 0,-1-1 0,0 0-1,0 0 1,1 0 0,-1 0 0,0 0 0,0 0-1,1 0 1,-1 0 0,0-1 0,0 1-1,1 0 1,-1 0 0,0 0 0,0 0 0,0 0-1,1 0 1,-1 0 0,0 0 0,0-1-1,0 1 1,1 0 0,-1 0 0,0 0 0,0 0-1,0-1 1,0 1 0,1 0 0,-1 0-1,0-1 1,0 1 0,0 0 0,0 0 0,0-1-1,4 41 114,-7 51 60,1-63-150,0-13-10,1 0 0,0 0 0,2 0 1,-1 0-1,2 0 0,0 0 0,4 17 0,-5-30-13,-1 0-1,1 0 1,0-1-1,0 1 1,0 0 0,0-1-1,0 1 1,1 0-1,-1-1 1,0 0-1,1 1 1,-1-1 0,1 0-1,-1 1 1,1-1-1,0 0 1,-1 0 0,1-1-1,0 1 1,0 0-1,0 0 1,-1-1 0,1 1-1,0-1 1,0 0-1,0 1 1,0-1-1,0 0 1,0 0 0,0 0-1,0-1 1,0 1-1,0 0 1,0-1 0,0 1-1,0-1 1,-1 0-1,4-1 1,3-1 48,1-1 0,-1 0 0,-1-1 0,1 0 0,0 0 0,12-13 0,13-17 721,-3 0-1,43-65 1,-43 55 125,58-63 1,-74 96-2277,-12 11 1052,-1 0 1,1 0 0,-1 0-1,0 0 1,1 0 0,-1 0 0,0 0-1,0-1 1,0 1 0,0 0-1,0-1 1,0 1 0,0-1-1,0 1 1,-1-1 0,1 1 0,-1-1-1,1 0 1,-1 1 0,1-1-1,-1-2 1,0-8-4198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7751,'0'0'7271,"8"-1"-6459,10-2-462,-1-1 0,0 0 0,-1-1 0,1-1 1,-1 0-1,0-1 0,0-1 0,-1-1 0,14-10 1,-23 15-263,0 0-1,-1-1 1,0 1 0,0-2 0,0 1 0,-1 0 0,1-1 0,-1 0 0,0 0 0,-1 0 0,0 0 0,0-1 0,0 1 0,-1-1 0,0 0-1,3-12 1,-5 19-86,-1-1-1,1 0 1,0 0-1,0 1 1,0-1-1,-1 1 1,1-1-1,0 0 1,-1 1-1,1-1 1,0 1-1,-1-1 0,1 0 1,-1 1-1,1 0 1,-1-1-1,1 1 1,-1-1-1,1 1 1,-1-1-1,1 1 1,-1 0-1,0-1 1,1 1-1,-1 0 1,0 0-1,1 0 0,-1-1 1,0 1-1,1 0 1,-1 0-1,0 0 1,1 0-1,-1 0 1,0 0-1,1 0 1,-1 0-1,0 1 1,1-1-1,-1 0 1,0 0-1,1 0 1,-1 1-1,0-1 0,1 0 1,-1 1-1,-33 14-70,23-7 68,1 1 0,1 0-1,-1 0 1,1 1-1,1 0 1,0 0-1,1 1 1,-8 13 0,11-17 26,0 1 1,0 0 0,0 1-1,1-1 1,0 1-1,1-1 1,0 1 0,0 0-1,1 0 1,0 0-1,1 0 1,1 15 0,-1-23-12,0 1 1,1-1-1,-1 1 1,1-1-1,0 1 1,-1-1-1,1 1 1,0-1 0,0 0-1,0 1 1,0-1-1,0 0 1,0 0-1,0 0 1,0 0-1,0 0 1,0 0-1,1 0 1,-1 0-1,3 1 1,1 0 11,-1-1 0,0 1 0,1-1 0,-1 0 0,1 0 0,-1-1 0,7 1 0,0-1-5,0 0 0,1-1 1,-1-1-1,0 0 0,14-4 0,-24 6-48,32-13-817,-13-1-4205,-10 5-1821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144 122 4901,'0'0'6331,"-2"-8"-4964,2 5-1276,-1 1 0,0 0 0,1-1 0,-1 1 0,0 0 1,0 0-1,0 0 0,0 0 0,-1 0 0,1 0 1,-1 0-1,1 0 0,-1 0 0,0 0 0,1 1 0,-1-1 1,0 1-1,-4-3 0,3 3 15,1 0 0,-1 1 0,0-1 1,1 1-1,-1 0 0,0 0 0,1 0 0,-1 0 1,0 0-1,0 0 0,1 1 0,-1-1 0,1 1 1,-1 0-1,0 0 0,1 0 0,-1 0 0,1 0 0,0 1 1,-1-1-1,1 1 0,-3 1 0,1 1-19,0-1-1,0 0 1,0 1-1,1-1 1,-1 1-1,1 0 1,0 0-1,0 1 1,0-1-1,1 1 1,-1-1-1,1 1 0,0 0 1,1 0-1,-1 0 1,1 0-1,0 0 1,0 0-1,0 7 1,1-11-83,1 0 0,-1 0 0,0 0 0,1 0 0,-1-1 0,1 1 0,-1 0 0,1 0 0,0 0 0,-1-1 0,1 1 0,0 0 0,0-1 0,0 1 0,-1 0 0,1-1 0,0 1 0,0-1 0,0 1 0,0-1 0,0 0 0,0 1 0,0-1 0,0 0 0,0 0 0,0 0 0,0 0 0,0 0 0,0 0 0,0 0 0,0 0 0,0 0 0,0 0 0,0 0 0,2-1 0,42-9 119,-33 4-92,0-1-1,-1-1 1,1 0 0,15-14 0,-17 13 160,0 1 1,0 1-1,0-1 1,1 2-1,18-9 0,-28 15-189,0 0 0,-1 0-1,1 0 1,0 0 0,-1 0-1,1 0 1,0 0 0,-1 1-1,1-1 1,0 0 0,-1 1-1,1-1 1,0 0 0,-1 1-1,1-1 1,-1 0 0,1 1-1,-1-1 1,1 1 0,-1-1-1,1 1 1,-1 0 0,1-1-1,-1 1 1,0-1 0,1 1-1,-1 0 1,0-1 0,0 1-1,1 0 1,-1-1 0,0 1-1,0 0 1,0-1 0,0 1 0,0 0-1,0 1 1,5 38 65,-4-28-22,0-8-25,-1 0-1,1 0 0,0 0 0,0 0 0,0 0 1,1-1-1,-1 1 0,1 0 0,0-1 0,0 1 0,0-1 1,1 0-1,-1 0 0,1 0 0,-1 0 0,1 0 0,0 0 1,5 3-1,-5-5 0,1 1 0,0-1 0,0 0 0,0 0 1,0 0-1,0 0 0,0-1 0,0 0 0,0 0 0,0 0 0,0 0 1,0 0-1,-1-1 0,1 0 0,0 1 0,0-2 0,0 1 1,0 0-1,3-3 0,88-50 686,-95 54-689,0 0 1,0 0 0,1 0-1,-1 1 1,0-1 0,0 0 0,0 0-1,1 0 1,-1 0 0,0 1-1,0-1 1,0 0 0,0 0 0,0 1-1,1-1 1,-1 0 0,0 0-1,0 0 1,0 1 0,0-1 0,0 0-1,0 0 1,0 1 0,0-1-1,0 0 1,0 0 0,0 1 0,0-1-1,0 0 1,0 1 0,0-1-1,0 0 1,0 0 0,0 0 0,0 1-1,-1-1 1,1 0 0,0 0-1,0 1 1,0-1 0,0 0 0,0 0-1,-1 0 1,1 1 0,0 4 468,9-18-238,7-20 6,-13 27-210,-1-1-1,1 1 1,1-1-1,0 1 0,-1 0 1,2 0-1,-1 1 0,6-7 1,-8 13-67,0-1 1,1 1 0,-1-1-1,0 1 1,0 0-1,0 0 1,0 0-1,0 0 1,-1 0-1,1 0 1,0 0 0,0 1-1,-1-1 1,1 1-1,-1-1 1,3 4-1,7 5-132,-4-6 139,-1-1 1,1 0 0,0 0-1,0 0 1,0-1-1,0 0 1,1 0 0,-1-1-1,1 0 1,-1 0 0,1-1-1,-1 0 1,1 0 0,-1-1-1,0 0 1,1 0-1,11-4 1,-6 1 23,0-1-1,0 0 1,0-1 0,0-1-1,-1 0 1,0 0 0,0-1-1,13-13 1,-19 16 2,-3 3-3,-1 0-1,1 0 1,0-1-1,0 1 0,-1-1 1,0 0-1,1 1 1,-1-1-1,0 0 1,0-1-1,-1 1 0,1 0 1,2-6-1,-6 9-13,0-1-1,1 1 1,-1 0 0,0 0-1,1 1 1,-1-1-1,0 0 1,1 0 0,-1 1-1,0-1 1,1 1 0,-1-1-1,-1 2 1,-5 2 3,1 0 0,-1 1 0,1 0 0,0 0 1,1 1-1,-1 0 0,-8 10 0,11-12 2,1 1 0,0-1 0,-1 0 0,2 1 0,-1-1 0,1 1 0,-1 0 0,1 0 0,0 0 1,1 0-1,0 0 0,-1 1 0,1 7 0,1-12-3,0 0 0,0 0 0,0 0 0,1 0 0,-1 1 0,0-1 1,1 0-1,-1 0 0,1 0 0,-1 0 0,1 0 0,0 0 0,0 0 0,-1 0 1,1 0-1,0-1 0,0 1 0,0 0 0,0 0 0,0-1 0,0 1 0,0 0 1,0-1-1,0 1 0,0-1 0,0 1 0,0-1 0,0 0 0,0 1 0,1-1 1,-1 0-1,1 0 0,47 2-1077,-39-3 497,0 1-341,-1-1 1,0 0-1,0 0 1,0-1-1,0-1 1,0 1-1,0-1 1,9-5-1,28-16-6504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10 641,'10'-3'288,"-1"2"-96,4-3-96,-1 3-448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 10602,'0'0'9737,"-58"-25"-9577,36 43-31,-2 9-162,2 3 33,2 3 97,9-3-161,7 1-1,4-5-479,9-6-321,17-11-736,9-7-770,9-2 193,1-14-704,3-11-2756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189 362 1345,'0'0'6732,"1"-9"-5109,7-27 90,-8 36-1622,0-1 0,0 0 0,0 1-1,0-1 1,0 0 0,0 1-1,0-1 1,0 0 0,0 1 0,0-1-1,0 0 1,0 1 0,-1-1-1,1 0 1,0 1 0,0-1 0,-1 1-1,1-1 1,0 1 0,-1-1-1,1 0 1,-1 1 0,1-1 0,-1 1-1,1 0 1,-1-1 0,1 1-1,-1-1 1,0 1 0,-23-5 1123,-23 13-537,39-3-664,0-1 0,0 1 0,0 0 1,1 1-1,0 0 0,0 0 0,0 1 1,1 0-1,0 0 0,0 0 0,1 1 0,0 0 1,0 0-1,1 0 0,0 0 0,0 1 1,1 0-1,0-1 0,0 1 0,-2 19 0,5-27-11,0 0 1,0 0-1,0 0 0,0 1 0,0-1 0,1 0 0,-1 0 0,0 1 0,0-1 0,1 0 0,-1 0 0,1 0 0,-1 1 0,1-1 0,0 0 1,-1 0-1,1 0 0,0 0 0,0 0 0,-1 0 0,1-1 0,0 1 0,0 0 0,0 0 0,0 0 0,0-1 0,0 1 0,0-1 0,1 1 1,-1-1-1,0 1 0,0-1 0,0 0 0,1 1 0,-1-1 0,0 0 0,0 0 0,1 0 0,-1 0 0,2 0 0,4 0 5,-1-1 0,1 1 0,0-1 0,0-1 0,0 1 0,10-5 0,3-3 70,0-1 0,-1-1 0,-1 0 0,0-2 0,0 0 0,-1-1 1,19-21-1,99-120 865,-60 50 351,-67 94-967,-1-1 0,-1 0 0,0 0 0,-1 0 0,-1-1 1,0 0-1,4-17 0,-40 84-118,17-22-207,1-1 0,1 2-1,2 0 1,1 0 0,2 1-1,1 0 1,-4 55 0,11-87-70,0 1 1,0-1 0,0 1 0,1-1 0,-1 0 0,1 0-1,-1 1 1,1-1 0,0 0 0,0 0 0,0 0-1,0 1 1,0-1 0,1 0 0,-1-1 0,0 1 0,1 0-1,0 0 1,-1-1 0,1 1 0,0-1 0,0 1 0,0-1-1,3 2 1,-2-2-265,-1 0 0,0 0 0,1-1 0,-1 1 0,1-1 0,-1 0 0,1 1 0,-1-1 0,0 0 0,1-1 0,-1 1-1,1 0 1,-1-1 0,1 1 0,-1-1 0,0 0 0,1 0 0,-1 0 0,0 0 0,0 0 0,0 0 0,0-1 0,0 1 0,3-3 0,14-17-6015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9033,'0'0'1441,"12"-10"315,51-37-192,-15 13-120,50-47 0,-97 81-1401,0-1-1,0 1 0,-1-1 0,1 1 0,0-1 0,-1 0 0,1 0 0,0 1 0,-1-1 1,1 0-1,-1 0 0,1 0 0,-1 1 0,0-1 0,1 0 0,-1 0 0,0 0 0,1 0 1,-1 0-1,0-1 0,-14 0 884,-27 17-409,25-5-372,0 1-1,1 1 1,0 0 0,0 1 0,2 0-1,-1 1 1,2 1 0,-20 30 0,30-44-117,1 1 1,0 0 0,0 0 0,0-1-1,1 1 1,-1 0 0,0 0 0,1 0-1,-1 0 1,1 0 0,0 0 0,-1 0 0,1 0-1,0 0 1,0 0 0,0 0 0,1 0-1,0 4 1,0-5-17,-1 0-1,1 1 1,0-1-1,0 0 1,0 0-1,0 0 0,1 0 1,-1 0-1,0 0 1,0 0-1,1 0 1,-1 0-1,0-1 1,1 1-1,-1 0 1,1-1-1,-1 1 1,1-1-1,1 1 1,10 0-164,0 0 1,0 0-1,1-1 1,21-3-1,-17 2-363,95-14-9366,-86 12 4975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73 7431,'0'0'2685,"6"-9"-26,0 0-1937,-3 6-525,-1 1-1,1-1 0,-1-1 0,0 1 0,-1 0 0,1 0 0,0-1 0,-1 1 1,0-1-1,0 1 0,0-1 0,1-4 0,-2 8-120,0-1 0,0 1 0,-1 0 1,1-1-1,0 1 0,0 0 0,0-1 0,0 1 0,-1-1 0,1 1 0,0 0 0,0-1 0,-1 1 0,1 0 0,0 0 1,-1-1-1,1 1 0,0 0 0,-1 0 0,1-1 0,0 1 0,-1 0 0,1 0 0,0 0 0,-1 0 0,1-1 1,-1 1-1,1 0 0,0 0 0,-1 0 0,1 0 0,-1 0 0,1 0 0,0 0 0,-1 0 0,1 0 0,-1 0 1,1 1-1,0-1 0,-1 0 0,1 0 0,-1 0 0,1 0 0,-1 1 0,-22 6 157,8 2-166,-1 0 0,1 2 0,1 0 1,0 0-1,-13 15 0,17-17-11,2 0 1,-1 1 0,2 0 0,-1 1-1,1-1 1,1 1 0,0 1-1,-5 12 1,11-23-37,-1 0 1,1 0-1,0 0 1,-1 0-1,1 0 1,0 0-1,0 0 0,0 0 1,0 0-1,0 0 1,0 0-1,0 0 1,0 0-1,0 0 0,0 0 1,1 0-1,-1-1 1,0 1-1,1 0 1,-1 0-1,1 0 1,-1 0-1,1 0 0,-1 0 1,1-1-1,-1 1 1,1 0-1,0 0 1,1 0-1,0 1 3,1-1 0,0 0-1,-1 0 1,1 0 0,0 0 0,0 0-1,0-1 1,-1 1 0,1-1-1,5 0 1,10 0-4,0-1 0,29-6 0,-43 6-10,90-15-2247,-33 7-6399,-42 6 625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5894,'-1'30'9330,"3"57"-7882,-1 4-1123,4-70-288,-5-21-32,0 0 0,0 0 0,1 1 0,-1-1 0,0 0 0,0 0 0,1 0 0,-1 0 0,0 1 0,1-1 0,-1 0 0,0 0 0,0 0 0,1 0 0,-1 0 0,0 0 0,1 0 0,-1 0 0,0 0 0,1 0 0,-1 0 0,0 0 0,1 0 0,-1 0 0,0 0 0,1 0 0,-1 0 0,0 0 0,0-1 0,1 1 0,-1 0 0,0 0 0,1-1 0,1 0 16,-1 0 0,1-1 0,-1 1-1,0-1 1,1 0 0,-1 1 0,0-1 0,0 0-1,0 0 1,0 0 0,0 0 0,-1 0-1,1 0 1,0 0 0,0-3 0,2-14 127,0 0 1,-1-1-1,-1 0 1,-1 1 0,-4-38-1,-1 50-54,2 19-108,1 17-39,2-28 65,0-1-1,0 1 1,0 0 0,1 0-1,-1 0 1,0-1 0,0 1 0,1 0-1,-1 0 1,1-1 0,-1 1 0,1 0-1,-1-1 1,1 1 0,-1-1 0,1 1-1,0 0 1,-1-1 0,1 1 0,0-1-1,-1 0 1,1 1 0,0-1-1,0 1 1,-1-1 0,1 0 0,0 0-1,0 0 1,0 1 0,0-1 0,-1 0-1,1 0 1,0 0 0,0 0 0,0 0-1,0 0 1,-1 0 0,1-1-1,0 1 1,0 0 0,0 0 0,-1-1-1,1 1 1,0 0 0,1-2 0,3 1 107,-1-1 1,1 1 0,0-1-1,-1-1 1,1 1-1,6-6 1,6-8 156,-1-1-1,20-28 0,9-10 74,-40 56-498,-3 9 46,-2 17-3,0-23 95,-1 49 21,0-24 156,1 1 0,4 31-1,-5-60-153,1 1-1,0-1 1,0 1-1,1-1 0,-1 1 1,0-1-1,0 1 0,1-1 1,-1 1-1,1-1 1,-1 1-1,1-1 0,-1 0 1,1 1-1,0-1 1,0 0-1,0 1 0,0-1 1,0 0-1,0 0 1,0 0-1,0 0 0,0 0 1,1 0-1,-1 0 1,0 0-1,1-1 0,-1 1 1,0 0-1,1-1 1,-1 1-1,1-1 0,-1 0 1,1 1-1,-1-1 0,1 0 1,-1 0-1,1 0 1,0 0-1,-1 0 0,1 0 1,-1 0-1,1-1 1,1 0-1,1 0-117,0-1 0,-1 0 0,1 0 0,-1 0-1,1 0 1,-1-1 0,0 1 0,1-1 0,-2 0 0,1 0 0,0 0 0,0 0 0,-1-1-1,0 1 1,4-7 0,-3 2-900,0 1-1,-1-1 0,1 0 1,-2 0-1,1 0 0,0-8 1,-1-21-4381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9033,'0'0'1606,"0"12"129,-5 323 4292,4-331-6020,1-1-1,1 0 1,-1 1-1,0-1 1,1 0-1,0 0 1,-1 1-1,1-1 1,1 0 0,-1 0-1,0 0 1,1 0-1,2 4 1,-3-6-8,0 0 0,1 0 0,-1 0 0,0-1 0,0 1 0,1 0 0,-1-1 0,0 1 0,1-1 0,-1 1 0,0-1 0,1 1 0,-1-1 0,1 0 0,-1 0 0,1 0 0,-1 0 0,1 0 0,-1 0 0,1 0 1,-1-1-1,0 1 0,1 0 0,-1-1 0,1 1 0,-1-1 0,0 1 0,1-1 0,-1 0 0,0 0 0,0 1 0,0-1 0,2-2 0,36-33-829,-36 31 718,0 1 0,1 0 0,0-1 0,0 1 0,1 0 0,-1 1 1,1-1-1,0 1 0,-1 0 0,1 0 0,1 1 0,-1-1 0,0 1 0,1 0 0,6-1 0,-11 3 105,0 0 1,0 1-1,0-1 0,-1 0 1,1 1-1,0-1 1,0 1-1,-1 0 0,1-1 1,0 1-1,-1-1 0,1 1 1,-1 0-1,1 0 0,-1-1 1,1 1-1,-1 0 1,1 0-1,-1-1 0,0 1 1,1 0-1,-1 0 0,0 0 1,0 0-1,0 0 0,0 0 1,0-1-1,1 1 1,-2 0-1,1 1 0,1 38 327,-1-30-98,0 26 739,1-4 1428,-5 46 0,3-77-2352,1 0 0,0-1 0,-1 1 0,1-1 0,-1 1 0,1-1 0,-1 1 0,1-1 0,-1 1 0,1-1 0,-1 1 0,1-1 0,-1 0 0,1 1 0,-1-1 0,0 0 0,1 1 0,-1-1 0,0 0 0,1 0 0,-1 0 0,0 0 0,1 1-1,-1-1 1,0 0 0,1 0 0,-1 0 0,0-1 0,1 1 0,-1 0 0,0 0 0,1 0 0,-1 0 0,0-1 0,1 1 0,-1 0 0,0-1 0,-33-11-15,27 9 46,-66-15 46,45 12-2029,23 4-902,33 1-5142,3-4 3821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2242,'0'0'7223,"-5"9"-4335,-3 5-2093,1 1 0,0 0-1,1 0 1,0 0 0,2 1 0,0 0 0,0 0 0,-2 31-1,6-45-777,0-1 0,0 0 0,0 1 0,0-1 0,1 0 0,-1 1 0,0-1 0,0 0 0,1 1 0,-1-1 0,1 0 0,-1 0 0,1 1 0,0-1 0,-1 0 0,1 0 0,0 0 0,0 0 0,0 0 0,0 0 0,0 0 0,0 0 0,0 0-1,0 0 1,0-1 0,0 1 0,2 0 0,0 0 3,0 0 1,0 0-1,1-1 0,-1 1 0,0-1 0,1 0 0,-1 0 0,0 0 0,1-1 0,5 0 0,3-2 1,0-1 0,0 0 0,0 0 1,-1-2-1,14-7 0,13-14-95,-32 20 17,1 2-1,0-1 1,1 1-1,-1 0 1,1 0-1,0 1 1,0 0-1,0 0 1,0 1-1,1 0 1,13-2-1,-20 5 61,0 1-1,-1-1 1,1 1-1,0-1 1,0 1-1,-1 0 1,1 0 0,0 0-1,-1 0 1,1 0-1,-1 0 1,1 1-1,-1-1 1,0 0-1,0 1 1,1-1 0,-1 1-1,0-1 1,0 1-1,0 0 1,-1-1-1,1 1 1,0 2-1,0-2 20,0 0-1,0 1 1,0-1-1,1 0 1,-1 0-1,0 0 1,1 0-1,0 0 1,-1-1-1,1 1 1,0 0-1,0-1 1,0 1-1,0-1 1,0 1-1,0-1 1,0 0-1,0 0 1,1 0-1,1 0 1,8 0 20,0-1 0,0-1 1,0 0-1,0-1 1,-1 0-1,1-1 0,-1 0 1,0-1-1,18-8 0,-16 6-135,1 1 0,-1 1-1,1 0 1,-1 1 0,1 0-1,21-1 1,-33 4-464,25 1 1094,-14 2-2128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9897,'0'0'11531,"62"24"-12780,-30-19-2530,1-1-1955,-2-1-1505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7399,'0'0'1543,"-4"9"614,-1 1-1683,1-3 103,1 1-1,0 0 1,0-1 0,-2 16 0,4-20-546,1 0 0,0 0 0,0-1 0,0 1 0,0 0 0,0 0 0,1 0 0,-1 0 0,1-1 0,0 1 0,-1 0 0,1-1 0,1 1 0,-1 0 0,0-1 0,1 1 0,-1-1 0,1 0 0,0 0 0,2 4 0,12 8-399,-2 1 0,0 1 0,-1 0 0,0 1 1,15 27-1,-25-38 470,-1 0 0,1 0 1,-1 0-1,0 1 0,0-1 0,-1 1 1,0-1-1,0 1 0,-1-1 0,1 1 1,-2 0-1,1-1 0,-1 1 0,0 0 1,0-1-1,0 1 0,-1-1 0,0 0 1,-1 1-1,1-1 0,-6 9 0,-3 4 1029,0-2 0,-26 31 0,34-44-929,-1 1 0,0-1-1,0 0 1,0 0 0,-1 0-1,0-1 1,1 1 0,-1-1-1,0-1 1,-1 1 0,1-1-1,0 1 1,-1-1 0,1-1-1,-7 2 1,9-3-194,1-1 0,-1 1 0,1-1 0,0 0-1,-1 0 1,1 0 0,0 0 0,0 0 0,0 0 0,-1-1 0,1 1 0,0-1 0,1 1 0,-1-1 0,0 0 0,0 1-1,1-1 1,-1 0 0,1 0 0,0-1 0,-1 1 0,0-3 0,-22-52-553,21 47 328,0 0 1,0 0-1,2-1 1,-1 1-1,1 0 0,0-1 1,1 1-1,3-20 1,-2 24 230,0 1-1,1 0 1,-1 0 0,2 0 0,-1 0 0,0 0-1,1 0 1,0 0 0,0 1 0,0 0 0,1-1-1,-1 1 1,1 1 0,0-1 0,0 0 0,1 1-1,-1 0 1,8-4 0,80-35-697,-16 9-5601,-27 6-1921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10794,'0'0'1015,"0"9"250,-8 102 2076,-2 33-1061,10-130-2128,1 1 0,0-1 0,1 0 1,0 1-1,2-1 0,-1-1 0,10 24 0,-12-35-145,0 0-1,0 0 1,0 1 0,1-1-1,-1 0 1,1 0 0,-1 0-1,1-1 1,-1 1-1,1 0 1,0 0 0,0-1-1,0 1 1,0-1 0,0 0-1,0 0 1,0 0 0,1 0-1,-1 0 1,0 0-1,1 0 1,3 0 0,-4-1 3,0 0 1,0 0 0,0-1 0,-1 1-1,1-1 1,0 1 0,0-1 0,0 0-1,0 0 1,0 0 0,-1 0 0,1 0 0,0 0-1,-1 0 1,1 0 0,-1-1 0,0 1-1,1-1 1,-1 1 0,0-1 0,0 1-1,0-1 1,0 0 0,0 1 0,0-1-1,0 0 1,1-4 0,3-10-242,-1-1-1,0 1 1,-1-1 0,-1 0-1,0 0 1,-1 0 0,-1 0-1,-4-33 1,-3 31-477,7 19 698,0 0 0,0 0 0,0 0 0,0 0 1,-1 0-1,1 0 0,0 0 0,0 0 1,0 0-1,0 0 0,0 0 0,-1 0 0,1 0 1,0 0-1,0 0 0,0 0 0,0 0 0,-1 0 1,1 0-1,0 0 0,0 0 0,0 0 0,0 0 1,0 0-1,-1 0 0,1 0 0,0 0 0,0 0 1,0 1-1,0-1 0,0 0 0,-1 0 0,1 0 1,0 0-1,0 0 0,0 0 0,0 1 1,0-1-1,0 0 0,0 0 0,0 0 0,0 0 1,0 0-1,0 1 0,0-1 0,0 0 0,0 0 1,-1 0-1,1 1 0,0 0 21,0 1 0,0-1 1,0 0-1,-1 1 0,1-1 0,0 1 1,1-1-1,-1 1 0,0-1 0,0 1 1,1-1-1,-1 0 0,1 1 0,-1-1 1,1 1-1,-1-1 0,1 0 0,0 0 0,0 1 1,0-1-1,-1 0 0,3 2 0,2 0 124,-1 0 0,1-1 0,0 0-1,0 1 1,0-1 0,0-1-1,0 1 1,1-1 0,-1 0-1,0 0 1,1-1 0,-1 1-1,0-1 1,10-1 0,-1 0 26,0-1-1,0 0 1,0-1 0,21-7-1,-15 2-39,0-1 0,-1-2 0,0 1 0,-1-2-1,-1-1 1,0 0 0,0-1 0,16-18 0,-21 20-75,-1-1 0,-1 0 0,0 0 0,-1-1 0,0 0-1,-1-1 1,0 0 0,-2 0 0,0 0 0,0-1 0,3-18 0,-9 21-272,-5 11 64,-15 21-6,-20 36 148,28-37 110,1 1 0,1-1 1,1 2-1,0-1 0,2 1 0,0 0 1,1 1-1,1 0 0,1 0 0,-2 23 1,6-41-76,1 0 0,-1 1 0,1-1 0,0 1 0,0-1 0,0 0 0,0 0 1,0 0-1,1 1 0,-1-1 0,1 0 0,0-1 0,0 1 0,0 0 0,0 0 0,0-1 1,1 0-1,-1 1 0,1-1 0,0 0 0,0 0 0,-1 0 0,1-1 0,1 1 0,-1-1 0,0 1 1,0-1-1,0 0 0,1 0 0,-1 0 0,0-1 0,6 1 0,12 2-63,0-2-1,0 0 0,41-3 1,-59 1 32,12 0-116,0-2 0,0 0 0,0 0 0,-1-2 0,1 0 0,17-8 1,-28 11 126,1 0 0,-1 0 1,0 0-1,0 0 0,0-1 1,0 0-1,0 0 0,0 0 0,-1 0 1,1-1-1,-1 1 0,0-1 1,0 0-1,0 0 0,-1 0 1,1 0-1,-1 0 0,0-1 1,0 1-1,-1-1 0,1 1 1,-1-1-1,1-6 0,-2 9 8,0 1-1,0 0 0,0 0 0,0 0 0,0 0 1,0 0-1,-1 0 0,1 0 0,0 0 0,-1 0 1,1 0-1,-1 0 0,1 0 0,-1 0 1,1 0-1,-1 0 0,0 1 0,0-1 0,1 0 1,-1 0-1,0 1 0,0-1 0,0 0 1,0 1-1,1-1 0,-3 0 0,0 0-3,0 0-1,-1 0 1,1 1 0,0-1-1,0 1 1,0 0-1,0 0 1,-1 0-1,-3 1 1,-2 0 43,1 1-1,0-1 1,-1 2-1,1-1 1,0 1-1,-11 6 1,13-5 115,0 1 1,0-1-1,0 1 1,0 0-1,1 1 1,-1-1-1,1 1 1,1 0-1,-1 0 1,-4 9-1,8-13-112,1 0 0,-1 0 0,0 0 0,1 0 1,-1-1-1,1 1 0,0 0 0,-1 0 0,1 0 0,0 0 0,0 0 0,0 0 0,1 0 0,-1 0 0,0 0 0,1 0 0,0 3 0,1-3-40,-1 1 1,1-1-1,0 0 0,0 0 0,0 0 0,0 0 1,0 0-1,0-1 0,0 1 0,0 0 0,1-1 0,-1 0 1,0 1-1,1-1 0,0 0 0,3 1 0,13 3-396,0 0 0,0-1 0,36 3 0,22-4-5876,-32-3-1345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11018,'0'0'3273,"0"11"-1955,-5 48-114,1-25-591,2 1 0,2 36 0,-1-69-584,1 1-1,0-1 0,0 0 0,1 0 1,-1 1-1,0-1 0,1 0 1,0 0-1,-1 0 0,1 0 1,0 0-1,0 0 0,0 0 0,0 0 1,0 0-1,1 0 0,-1-1 1,0 1-1,1 0 0,-1-1 0,1 1 1,0-1-1,0 0 0,-1 1 1,1-1-1,0 0 0,0 0 0,0 0 1,0 0-1,0-1 0,1 1 1,-1 0-1,0-1 0,0 0 1,0 1-1,0-1 0,1 0 0,-1 0 1,0 0-1,0-1 0,5 0 1,1-1 16,1 0 1,-1-1-1,1 0 1,-1-1 0,0 0-1,0 0 1,0-1-1,-1 0 1,9-7 0,46-47 34,-43 38-32,37-29 0,-56 50-43,0 0 0,0 0-1,1-1 1,-1 1 0,0 0 0,0 0 0,1 0 0,-1 0 0,0 0 0,0 0 0,0 0 0,1-1 0,-1 1 0,0 0 0,0 0 0,1 0-1,-1 0 1,0 0 0,0 0 0,1 0 0,-1 0 0,0 0 0,0 1 0,1-1 0,-1 0 0,0 0 0,0 0 0,1 0 0,-1 0 0,0 0-1,0 0 1,0 0 0,1 1 0,-1-1 0,0 0 0,0 0 0,0 0 0,0 1 0,1-1 0,-1 0 0,0 0 0,0 0 0,0 1 0,0-1-1,0 0 1,0 0 0,1 1 0,3 19 180,-4 36 192,0-44-198,0-11-173,0 0 0,0 0 0,0 0 1,0 0-1,0 0 0,0 0 0,0 0 1,1 0-1,-1 0 0,0 0 0,1 0 1,-1 0-1,1 0 0,-1 0 0,1 0 1,-1 0-1,1 0 0,-1-1 0,1 1 1,0 0-1,0 0 0,-1-1 1,1 1-1,0 0 0,0-1 0,0 1 1,0-1-1,0 1 0,-1-1 0,1 1 1,2-1-1,0 1 12,1-1-1,0 0 1,-1 0 0,1 0 0,-1 0 0,1 0 0,-1-1-1,1 0 1,5-1 0,6-3 33,1-1 0,-1-1 0,15-8 0,0-3-31,-18 10-42,0 0-1,1 1 1,0 0-1,1 1 1,-1 0-1,1 1 1,0 1-1,16-3 1,-29 7 13,0 0-1,0 1 1,0-1-1,-1 0 1,1 0-1,0 1 1,0-1-1,0 1 1,0-1-1,0 0 1,-1 1-1,1 0 1,0-1-1,0 1 1,-1-1-1,1 1 1,0 0 0,-1 0-1,1-1 1,-1 1-1,1 0 1,-1 0-1,1 0 1,-1-1-1,1 1 1,-1 0-1,0 0 1,0 0-1,1 0 1,-1 0-1,0 0 1,0 0-1,0 0 1,0 0-1,0 0 1,0 0 0,0 0-1,-1-1 1,1 1-1,0 2 1,-8 55-504,3-30-3722,5-28 4079,0 1 0,0-1-1,1 0 1,-1 0-1,0 1 1,0-1-1,0 0 1,0 0-1,0 0 1,1 1-1,-1-1 1,0 0-1,0 0 1,0 0-1,1 0 1,-1 0-1,0 1 1,0-1-1,1 0 1,-1 0-1,0 0 1,0 0-1,0 0 1,1 0-1,-1 0 1,0 0-1,0 0 1,1 0 0,-1 0-1,0 0 1,0 0-1,1 0 1,-1 0-1,0 0 1,0 0-1,1 0 1,-1 0-1,0 0 1,0 0-1,1-1 1,-1 1-1,0 0 1,0 0-1,0 0 1,1 0-1,-1 0 1,0-1-1,14-8-5170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6919,'0'0'2551,"-11"10"-303,-4 5-1584,0 0 0,0 1 0,2 1 0,0 0 0,1 1 0,1 0-1,-18 39 1,24-39-663,1 0-1,0 0 0,2 0 1,0 0-1,1 0 0,1 22 0,0-40-12,0 1 6,1-40-63,4 7 10,1 0 1,1 1-1,2 0 0,1 0 0,21-44 1,-30 74 68,-1 1 1,0-1 0,1 1 0,-1 0-1,1-1 1,-1 1 0,1 0 0,-1 0-1,1-1 1,-1 1 0,1 0 0,-1 0-1,1 0 1,-1-1 0,1 1 0,0 0-1,-1 0 1,1 0 0,-1 0-1,1 0 1,-1 0 0,1 0 0,0 1-1,-1-1 1,1 0 0,-1 0 0,1 0-1,-1 0 1,1 1 0,-1-1 0,1 0-1,-1 0 1,1 1 0,-1-1 0,1 1-1,-1-1 1,0 0 0,1 1-1,-1-1 1,1 1 0,30 27 17,-7-6-624,-15-17-250,0-1 1,1-1-1,-1 0 1,1 0 0,0-1-1,0 0 1,0 0-1,0-1 1,0-1 0,18 0-1,6 0-2827</inkml:trace>
  <inkml:trace contextRef="#ctx0" brushRef="#br0" timeOffset="1">425 71 4933,'0'0'2578,"-11"5"-272,-6 4-1521,0 1-1,1 1 0,0 0 1,-24 23-1,34-29-564,0 1 1,0 0-1,1 0 0,0 0 1,0 0-1,0 1 0,1 0 1,0 0-1,0 0 0,1 1 1,0-1-1,0 1 0,1-1 1,0 1-1,-2 16 0,4-23-219,0 0-1,0 0 1,0 0-1,0 0 1,0-1 0,1 1-1,-1 0 1,0 0-1,0 0 1,1 0-1,-1 0 1,1 0-1,-1 0 1,0-1-1,1 1 1,0 0-1,-1 0 1,1-1-1,-1 1 1,1 0-1,0-1 1,0 1 0,-1 0-1,1-1 1,0 1-1,0-1 1,0 1-1,1 0 1,1-1 6,0 1 1,0-1-1,0 1 1,0-1-1,0 0 1,-1 0-1,1 0 1,0-1 0,6 0-1,-2-1 8,0 0 1,1 0-1,-1-1 0,0 0 1,0 0-1,-1-1 1,9-5-1,-8 3-227,-1 0 0,0 0 1,0-1-1,-1 0 0,0 0 0,0 0 1,0-1-1,-1 1 0,0-1 0,-1 0 1,0 0-1,0-1 0,0 1 0,-1 0 1,-1-1-1,1 0 0,-1-14 0,0 22 172,-1 1 1,0-1-1,0 1 0,0-1 0,0 1 0,0-1 0,0 1 1,0-1-1,0 1 0,0 0 0,0-1 0,-1 1 0,1-1 1,0 1-1,0-1 0,0 1 0,0-1 0,-1 1 0,1 0 1,0-1-1,0 1 0,-1 0 0,1-1 0,0 1 0,-1 0 1,1-1-1,0 1 0,-1 0 0,1 0 0,-1-1 0,1 1 1,0 0-1,-1 0 0,1 0 0,-1-1 0,1 1 0,-1 0 1,1 0-1,-1 0 0,1 0 0,0 0 0,-2 0 0,-19 13-68,19-12 98,1 0 0,-1 1 0,1 0 0,0-1 0,0 1 0,0 0 0,0 0 0,0-1 0,0 1 0,0 0 0,0 3 0,1-4-44,-1 0-1,1-1 1,0 1-1,0 0 0,0 0 1,0-1-1,0 1 0,1 0 1,-1 0-1,0-1 1,0 1-1,0 0 0,1-1 1,-1 1-1,0 0 0,1-1 1,-1 1-1,0 0 1,1-1-1,-1 1 0,1-1 1,-1 1-1,1-1 0,0 1 1,-1-1-1,1 1 1,-1-1-1,1 1 0,0-1 1,-1 0-1,2 1 0,17 2-2833,7-2-261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1 320,'0'0'10613,"-11"5"-8387,-16 10-563,-44 31 0,64-41-1314,0 0 1,0 0-1,0 1 1,1 0-1,0 0 1,0 1-1,1 0 1,-1 0-1,2 0 1,-1 0-1,1 1 0,-6 14 1,9-21-340,1 0 1,0 0-1,0 0 1,0 0-1,0 0 1,0 0-1,0 0 1,0 0-1,0 0 0,0 0 1,0 0-1,1 0 1,-1 0-1,0 0 1,1 0-1,-1 0 1,0 0-1,1 0 0,-1 0 1,1-1-1,0 1 1,-1 0-1,1 0 1,0-1-1,-1 1 1,1 0-1,0-1 1,0 1-1,1 0 0,1 1 3,0-1-1,0 0 0,1 1 0,-1-1 0,1-1 1,-1 1-1,1 0 0,6-1 0,1 1-4,1-2 1,0 0-1,-1 0 0,19-5 0,-21 3-26,-1 0 0,0-1-1,0 0 1,0-1-1,-1 0 1,0 0 0,1 0-1,9-11 1,-14 14 11,-1-1 1,1 1 0,-1-1-1,0 1 1,0-1 0,1 0-1,-2 0 1,1 0 0,0 0-1,-1 0 1,1 0-1,-1 0 1,0-1 0,0 1-1,0 0 1,-1-1 0,1 1-1,-1-1 1,0 1 0,0-1-1,0 1 1,0 0-1,-1-1 1,1 1 0,-2-4-1,-1 4 1,0 1-1,0-1 0,0 1 0,0 0 1,0 0-1,-1 1 0,1-1 1,0 1-1,-1-1 0,0 1 0,1 0 1,-1 1-1,0-1 0,1 0 0,-1 1 1,0 0-1,0 0 0,1 0 0,-1 1 1,0-1-1,0 1 0,-5 1 1,9-1 4,0-1 1,0 0 0,0 1 0,0-1-1,0 0 1,0 0 0,0 1 0,0-1-1,0 0 1,0 0 0,1 1 0,-1-1-1,0 0 1,0 0 0,0 1 0,1-1-1,-1 0 1,0 0 0,0 0 0,0 1-1,1-1 1,-1 0 0,0 0 0,0 0-1,1 0 1,-1 0 0,0 0 0,0 1-1,1-1 1,-1 0 0,0 0 0,1 0-1,-1 0 1,0 0 0,0 0 0,1 0 0,-1 0-1,0 0 1,1 0 0,-1 0 0,0-1-1,0 1 1,1 0 0,-1 0 0,0 0-1,1 0 1,18 1 1,135-12-134,1 0-704,-153 11 848,-1 0 0,1 0 0,0 0 0,0 0 0,0 0 0,-1 0 0,1 1 0,0-1 0,0 1 0,-1-1 0,1 1 0,0-1 0,-1 1 1,1 0-1,-1 0 0,1 0 0,-1 0 0,1 0 0,-1 0 0,1 0 0,-1 1 0,0-1 0,0 0 0,0 1 0,0-1 0,0 1 0,0-1 0,0 1 0,0-1 0,-1 1 0,2 2 0,-1 3 232,0 1 1,-1 0-1,1-1 0,-2 1 1,1-1-1,-2 10 0,-1 16 384,4-33-618,-1 1 1,1-1 0,-1 1-1,1-1 1,-1 1-1,1-1 1,-1 0-1,1 1 1,-1-1 0,1 0-1,0 1 1,-1-1-1,1 0 1,0 0 0,-1 1-1,1-1 1,0 0-1,-1 0 1,1 0 0,0 0-1,-1 0 1,1 0-1,0 0 1,-1 0 0,1 0-1,0-1 1,-1 1-1,1 0 1,0 0-1,-1 0 1,2-1 0,24-7 180,-1-4-134,38-24 0,-51 27-469,1 0-1,1 1 1,-1 1-1,1 0 0,1 1 1,-1 0-1,1 1 1,0 1-1,28-5 0,-41 9 402,-1 0 0,0 0 0,0 0 0,0-1 0,0 1 0,0 0 1,0 0-1,0 0 0,1 1 0,-1-1 0,0 0 0,0 0 0,0 1 0,0-1 0,0 0 0,0 1 0,0-1 0,0 1 0,0 0 0,0-1 0,0 1 0,0 0 0,-1-1 0,1 1 0,0 0 0,0 0 0,-1 0 0,1 0 0,0 0 0,-1 0 0,1 0 0,-1 0 0,1 0 0,-1 0 0,0 0 0,1 0 0,-1 0 0,0 0 0,0 0 0,0 0 0,0 0 0,0 0 0,0 1 0,0-1 0,0 0 0,0 0 0,0 0 0,-1 0 0,1 0 0,-1 1 0,-3 11 741,0-2-1,-1 1 0,-12 22 1,1-1 382,15-32-1083,1 0 0,0-1 0,-1 1-1,1 0 1,0-1 0,0 1 0,0 0 0,-1-1-1,1 1 1,0 0 0,0 0 0,0-1-1,0 1 1,0 0 0,0-1 0,1 1 0,-1 0-1,0-1 1,0 1 0,0 0 0,1-1 0,-1 1-1,0 0 1,1-1 0,-1 1 0,1 1 0,16-6-318,18-23-4599,-11 2-2264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2402,'0'0'18556,"8"-3"-18246,46-11-155,-37 11-98,0-1-1,0-1 1,-1 0-1,23-11 0,-35 14-47,-1 0 0,1 0 0,-1 0-1,0-1 1,0 1 0,1-1 0,-1 0 0,-1 1-1,1-2 1,0 1 0,-1 0 0,0 0-1,0-1 1,0 1 0,0-1 0,0 0 0,-1 1-1,1-1 1,-1 0 0,0 0 0,0 0-1,-1 0 1,1 0 0,-1-6 0,0 10-13,0-1 1,0 1-1,0-1 1,0 1-1,0 0 0,0-1 1,0 1-1,0-1 1,0 1-1,-1-1 1,1 1-1,0-1 0,0 1 1,0 0-1,-1-1 1,1 1-1,0-1 1,-1 1-1,1 0 0,0-1 1,-1 1-1,1 0 1,0-1-1,-1 1 1,1 0-1,0 0 0,-1 0 1,1-1-1,-1 1 1,1 0-1,-1 0 1,1 0-1,-1-1 1,-20 4-95,-18 17 18,32-15 108,0 1 1,0 0 0,0 0-1,1 0 1,0 1 0,0 0-1,1 0 1,0 0 0,0 1-1,1 0 1,0 0 0,0 0-1,1 0 1,0 1 0,0-1-1,1 1 1,0 0 0,-1 12-1,3-19-22,0-1 0,1 1 0,-1 0 0,0 0 0,0-1 0,1 1 0,-1 0 0,1-1 0,0 1 0,-1 0 0,1-1 0,0 1 0,0-1 0,0 1 0,0-1 0,0 0 0,1 1 0,-1-1 0,0 0 0,3 2 0,-1-1-17,1 0 0,0 0 0,0 0 0,0 0-1,0-1 1,0 0 0,0 0 0,7 1 0,1 0-195,1-1 1,-1-1 0,1 0 0,-1-1-1,16-3 1,-17 1-264,-1 0-1,0 0 1,1-1 0,-2 0-1,1-1 1,0 0 0,14-11-1,-14 8-863,1 0 0,-1-1-1,-1 0 1,0-1-1,14-19 1,3-14-4417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4292,'-9'10'5280,"4"-3"-4676,-36 44 4262,38-45-4215,-1-1 1,1 1-1,0 0 1,0-1-1,1 1 0,-1 0 1,1 1-1,1-1 1,-2 9-1,3-14-631,0 0 0,0-1 0,0 1 0,0 0 0,0-1-1,0 1 1,0-1 0,1 1 0,-1 0 0,0-1 0,0 1 0,1-1-1,-1 1 1,0-1 0,1 1 0,-1-1 0,1 1 0,-1-1-1,0 1 1,1-1 0,-1 0 0,1 1 0,-1-1 0,1 0 0,0 1-1,-1-1 1,1 0 0,-1 0 0,1 1 0,0-1 0,28 3 199,28-12-39,-39 2-287,-1-1 1,1 0-1,-1-1 1,-1-1 0,26-19-1,34-33-5724,-79 87 5233,-10 6 2132,6-14-901,0 0 0,0 1 0,2 0 0,0 0 0,1 1 0,1-1 0,-1 27 0,6-23-302,1-1 0,1 0 0,12 40-1,-9-41-360,-1 0 0,-2 1 0,0-1 0,-1 1 0,1 33 0,-4-49 53,-1 0 0,0 1 0,0-1 0,0 0 1,-1 0-1,1 1 0,-1-1 0,0-1 0,-1 1 0,1 0 0,-1 0 0,0-1 0,0 0 1,-1 1-1,1-1 0,-1 0 0,0-1 0,0 1 0,0-1 0,0 1 0,-1-1 0,1-1 0,-1 1 1,0-1-1,0 1 0,-6 1 0,9-3-3,0 0 1,0-1 0,0 1-1,0 0 1,0-1-1,0 1 1,-1-1 0,1 0-1,0 0 1,0 0-1,0 0 1,0 0-1,0 0 1,0 0 0,-1-1-1,1 1 1,0-1-1,0 1 1,0-1-1,0 0 1,0 0 0,1 0-1,-4-2 1,2 0-19,1 1 1,-1-1 0,1 0 0,0 0-1,-1-1 1,2 1 0,-1 0-1,0-1 1,1 1 0,-1-1 0,1 0-1,-1-4 1,-2-13-391,1 0 0,1 0-1,0-38 1,2 51 93,0-3 80,0 1 0,1-1 0,0 0 0,1 1 0,0-1 0,1 1 0,0 0-1,0 0 1,9-17 0,-8 21 303,0 0 1,0 0-1,1 0 0,0 0 0,0 1 1,0 0-1,1 0 0,0 0 0,0 1 1,0 0-1,1 0 0,-1 0 0,1 1 1,13-5-1,9 0-323,1 1 1,0 1-1,60-3 1,-18 2-3152,-4-3-2801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7303,'0'0'6235,"-7"11"-5237,-3 8-612,1 1 0,0 0 0,2 0 0,1 1 0,0 0 0,-4 35 0,1 28 836,4 0 1,3 0-1,5 0 1,14 99-1,-16-181-637,-1-10-234,-2-27-194,-7-49-951,5 59-7,-2 0 1,-1 0-1,-1 0 0,-1 1 0,-1 1 0,-1-1 1,-18-26-1,24 40 1775,12 11 509,3 1-1506,6 1 10,0-1-1,0-1 0,0-1 1,0 0-1,0-1 0,0 0 1,27-7-1,-30 4-815,1 0 0,-1-1 1,0 0-1,-1-1 0,1-1 0,-1 0 0,-1 0 1,1-1-1,11-11 0,13-18-3885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5573,'0'0'6214,"-13"66"-4132,2-35-352,-3 9 320,4-1-289,1-2-704,9 0-608,0-3-385,9-6-320,10-4-1026,5-8-992,3-7-641,4-8-31,-3-1-866,-4 0-864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172 156 5477,'0'0'7858,"-6"-8"-6721,4 5-1034,0 0 0,0 1-1,0-1 1,-1 1 0,1-1 0,0 1-1,-1 0 1,0 0 0,0 0-1,1 0 1,-1 0 0,0 1-1,0-1 1,-1 1 0,1 0-1,0 0 1,0 0 0,-1 0 0,1 1-1,0-1 1,-1 1 0,1 0-1,0 0 1,-1 0 0,1 0-1,-1 1 1,1-1 0,0 1-1,0 0 1,-1 0 0,1 0 0,0 0-1,0 1 1,0-1 0,0 1-1,0 0 1,-4 3 0,3-1 102,-1 0 1,1 0 0,0 0 0,0 0 0,0 1-1,0 0 1,1 0 0,0 0 0,-5 10-1,8-14-190,-1 1-1,0-1 0,0 0 1,1 1-1,-1-1 0,1 1 1,-1-1-1,1 1 1,0-1-1,0 1 0,-1-1 1,1 1-1,0-1 0,0 1 1,1-1-1,-1 1 0,0-1 1,0 1-1,1-1 0,-1 1 1,1-1-1,-1 0 0,1 1 1,0-1-1,-1 1 0,1-1 1,0 0-1,0 0 0,0 0 1,0 1-1,0-1 0,0 0 1,0 0-1,1 0 0,-1 0 1,0-1-1,0 1 1,1 0-1,-1 0 0,1-1 1,-1 1-1,3 0 0,5 1 3,0-1-1,1 0 0,-1 0 1,1 0-1,-1-1 0,0-1 1,1 0-1,-1 0 1,0-1-1,1 0 0,-1 0 1,0-1-1,0-1 0,-1 1 1,17-10-1,-11 4-9,0 0-1,0-1 1,-1 0-1,0-1 1,-1 0-1,0-1 1,-1-1-1,12-16 1,-21 27-12,2-4-60,-5 9-56,-9 24-270,9-26 384,1 0-1,0 0 0,-1 0 1,1 0-1,0 0 0,0 0 1,0 0-1,0 0 0,0 0 1,0 0-1,0 0 0,0 0 1,0 0-1,1 1 1,-1-2-1,0 1 0,1 0 1,-1 0-1,1 0 0,-1 0 1,1 0-1,-1 0 0,1 0 1,0 0-1,-1-1 0,1 1 1,1 1-1,8 1-190,0 0 1,1 0-1,-1-1 0,0-1 0,1 0 0,-1 0 0,1-1 1,20-2-1,16 1-1091,-45 2 1179,7-1-548,1 0-1,-1 1 0,0 1 0,1 0 0,12 4 0,-20-6 666,-1 1-1,1 0 0,-1-1 0,0 1 1,1 0-1,-1 0 0,0 0 1,0 0-1,0 0 0,1 0 0,-1 0 1,0 0-1,0 1 0,-1-1 1,1 0-1,0 1 0,1 1 0,-2-1 210,0-1 0,0 1 0,1 0 0,-1 0 0,0 0-1,0 0 1,-1 0 0,1 0 0,0 0 0,-1 0 0,1-1-1,-1 1 1,1 0 0,-1 0 0,0 0 0,0-1 0,-2 4-1,2-4-110,0 0-1,0 0 1,1 1-1,-1-1 1,0 0-1,0 1 1,1-1-1,-1 1 1,1-1-1,-1 0 0,1 1 1,0-1-1,-1 1 1,1-1-1,0 1 1,0-1-1,0 1 1,0 0-1,1-1 1,-1 1-1,1 1 1,-1-2-69,1-1 0,0 1 1,0 0-1,0-1 1,0 0-1,0 1 1,-1-1-1,1 1 1,0-1-1,0 0 1,0 0-1,0 1 1,0-1-1,0 0 1,0 0-1,0 0 0,0 0 1,0 0-1,0 0 1,0 0-1,0-1 1,0 1-1,1-1 1,6-1-30,-1 0 1,0 0 0,1-1 0,-2 0-1,1-1 1,0 1 0,8-7 0,-4 0-144,-2 4-70,-1 0 1,0-1-1,0 0 0,0 0 0,-1-1 0,-1 0 0,1 0 0,-1-1 0,9-17 0,-32 44 516,16-15-217,0 0 0,0-1 0,0 1 0,0 0 0,0-1 0,0 1 0,1 0 0,-1 0 0,1 0 0,0 0 0,0 0 0,0 0 0,0-1 0,0 1 0,1 0 0,-1 0 0,1 0 0,0 0 0,0-1 0,2 4 0,-2-3-27,1-1 0,1 0 0,-1 0 0,0 0 0,1-1 0,-1 1 0,0-1 0,1 1 0,0-1 0,-1 0 0,1 0 0,0 0 0,0 0 0,0 0 0,0 0 0,-1-1 0,1 0 0,0 0 0,6 0 0,1 1 74,1-2 1,-1 1-1,1-2 1,-1 1-1,1-1 1,-1-1-1,0 0 1,0 0-1,0-1 1,0-1-1,12-6 1,-18 8-132,0 1 1,0-1-1,0 0 1,-1 0-1,1 0 1,-1-1 0,0 1-1,0-1 1,0 0-1,0 0 1,-1 0-1,1 0 1,-1 0-1,0-1 1,0 1 0,-1 0-1,1-1 1,-1 0-1,0 1 1,0-1-1,-1 0 1,1 1 0,-1-1-1,0 0 1,-1 0-1,1 1 1,-2-10-1,0 10-26,0-1-1,0 1 1,0-1-1,0 1 1,-1 0-1,0 0 1,0 0-1,0 0 1,0 0 0,-1 1-1,1-1 1,-1 1-1,0 0 1,-5-3-1,6 4-99,0-1-1,0 1 1,-1 1-1,1-1 1,-1 0 0,1 1-1,-1-1 1,0 1-1,1 0 1,-1 0 0,0 1-1,0-1 1,0 1-1,0 0 1,0 0 0,1 0-1,-1 0 1,-5 2-1,8-2-33,1 1-1,-1-1 1,1 0-1,-1 1 1,1-1-1,-1 0 1,1 1-1,-1-1 0,1 1 1,-1-1-1,1 1 1,0-1-1,-1 1 1,1-1-1,0 1 1,0-1-1,-1 1 0,1 0 1,0-1-1,0 1 1,0-1-1,0 1 1,0 0-1,-1-1 1,1 1-1,0-1 0,1 1 1,-1 0-1,0-1 1,0 1-1,0-1 1,0 1-1,0 0 1,1-1-1,-1 1 0,0-1 1,0 1-1,1-1 1,0 2-1,13 18-6326,2-10 1145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20 9993,'0'0'6188,"-8"-3"-3973,-2-1-1848,1 1 1,-1 1-1,1 0 0,-1 0 0,-11 0 1,18 1-341,-1 1 0,1 0 0,0 0 1,-1 0-1,1 1 0,0-1 0,-1 1 0,1-1 1,0 1-1,-1 0 0,1 1 0,0-1 0,0 1 1,0-1-1,0 1 0,0 0 0,1 0 0,-1 0 1,0 0-1,1 0 0,0 1 0,-3 2 0,4-4-47,0 0 0,1 1 0,-1-1 0,0 0 0,1 1 0,-1-1 0,1 1 0,-1-1 0,1 0 0,0 1 0,-1-1 0,1 1 0,0-1 0,0 1 0,0-1-1,0 1 1,0-1 0,0 1 0,1-1 0,-1 1 0,0-1 0,1 0 0,-1 1 0,1-1 0,0 0 0,-1 1 0,1-1 0,0 0 0,0 0 0,0 1 0,0-1 0,0 0 0,0 0-1,0 0 1,0 0 0,0 0 0,0 0 0,1-1 0,-1 1 0,0 0 0,1-1 0,-1 1 0,0-1 0,1 1 0,1 0 0,11 4-293,-1-1 0,1 0 0,24 3 1,-26-5-45,18 3-556,-18-4 719,-1 1 0,1 0 1,-1 0-1,1 1 0,-1 1 0,0 0 1,0 0-1,0 1 0,11 7 0,-21-11 288,0 0 1,0-1-1,-1 1 0,1 0 0,-1 0 0,1 0 1,0-1-1,-1 1 0,1 0 0,-1 0 0,0 0 0,1 0 1,-1 0-1,0 0 0,0 0 0,1 0 0,-1 0 0,0 0 1,0 0-1,0 0 0,0 0 0,0 0 0,-1 0 1,1 0-1,0 0 0,0 0 0,-1 0 0,1 0 0,0 0 1,-1 0-1,1 0 0,-1-1 0,1 1 0,-1 0 0,0 0 1,1 0-1,-1-1 0,0 1 0,1 0 0,-1-1 0,0 1 1,0 0-1,0-1 0,0 1 0,1-1 0,-1 0 1,0 1-1,-2 0 0,-49 22 1834,50-22-1894,-26 8 268,0 0 0,-1-2 0,0-1 0,-36 2 0,26-7-3697,-1-5-3443,10-5-4490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274 239 2114,'-122'25'1834,"-30"7"4083,274-45-2399,360-52-249,246-4-2647,351-44 1610,-1004 101-1549,-18 2-189,98-4 0,-196 28-3803,-26-8-3380,36-6 987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5592 270 7527,'-110'-26'676,"-128"-13"1,-116 6-728,52 6-418,-132-15 528,-604 19-1,857 35 131,1 8 0,1 7 0,1 9 0,2 7 0,3 7 0,1 9 0,3 6 0,4 8 0,-274 165 0,336-171-8,4 5 1,3 3-1,3 5 0,-125 139 0,157-148-186,2 3 0,4 2 0,4 3 0,2 1 0,5 3-1,-51 131 1,77-163 58,2 1 1,2 1-1,3 0 0,2 0 0,-2 66 0,10-85 26,1 1-1,2-1 1,1 0 0,2 1-1,2-2 1,1 1-1,1-1 1,2 0 0,19 40-1,-2-21-80,2-2 0,3-1 0,1-1 0,3-2 0,2-2 0,1-1 0,59 47-1,-10-18-5,4-4-1,179 98 1,-159-108-218,2-5 1,223 69-1,-179-79 173,278 37 0,-126-52 644,602-24 1,45-90 208,-693 44-941,408-120 0,-479 98 129,250-118 0,-313 116 20,-2-5 0,195-143 0,-261 163 110,-3-3 0,-2-2-1,-2-2 1,-3-3 0,-3-2 0,-2-3 0,-4-1 0,-2-2-1,49-112 1,-54 91 35,-3-1-1,-5-2 0,-4-1 1,-3-1-1,-5 0 0,-4-2 0,0-150 1,-12 206-95,-3 1 1,-2 0 0,-1 0 0,-2 0-1,-2 0 1,-1 1 0,-2 1 0,-2 0-1,-1 0 1,-2 2 0,-2 0-1,-26-39 1,10 30-70,-1 2-1,-2 1 1,-1 1-1,-3 3 1,-1 1-1,-2 2 1,-1 2-1,-2 3 1,-63-32-1,10 15-608,-1 4 0,-3 4 1,-191-43-1,147 52-245,-182-13 0,-158 23-4046,209 18-214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2242,'0'0'7436,"7"12"1236,24 39-6966,-18-33-1469,1-1-1,26 25 0,-27-30-184,-1 0 0,0 1 0,-1 0-1,0 1 1,13 24 0,-2 8 81,-10-19-80,2 0 1,1-1-1,23 33 1,-29-46 56,-1 0 0,0 1 0,-2 0 0,1 0 0,6 25 0,14 29 9,-19-51-72,-2 1 0,0 0 0,-1 0 0,0 0 0,-2 1 0,2 22 0,6 29 94,18 110-71,-22-149-55,20 50 0,-15-48-17,9 41 0,0 18 21,50 137 0,-9-24-13,-10-29-2,-33-121-10,32 95-124,118 239-1,-64-173 131,-53-112 11,-5 3 0,41 135-1,-88-240-10,57 153-3,-22-65 3,-4 2-1,18 96 0,-25-89 24,49 131 1,0 0-2,-35-55-22,-23-98 0,34 104 0,-30-117-10,-3 2 0,13 100-1,-24-130 10,2 6-6,1 0-1,2 0 1,2-1-1,25 58 1,-31-88 392,-2-12-410,-4-22-886,-10-38-1794,-6-7-23,10 50 2708,1-1 0,1 0-1,1 0 1,-2-27-1,-6-89 27,9 106-42,-2 1 0,-1-1 1,-1 1-1,-1 0 0,-12-28 1,-13-52-403,14 15-173,14 62 362,-2-1-1,-1 1 0,-1 1 1,-2-1-1,-26-53 1,-68-131-8,81 172 250,3-2 0,-23-74-1,42 117 9,-77-193 20,52 96-37,13 50 24,-18-51 0,16 63-17,-120-330 104,48 31-79,25 162 26,37 110-6,2-1 0,-19-94-1,30 113-88,-2 0 0,-1 0-1,-44-85 1,-16-45 314,49 97-21,-3-10-10,-66-143 0,74 184-148,2 0 0,2-2 0,-10-54 0,13 49-74,-2 0 0,-29-66 0,22 72-1,-11-21 21,3-1 0,-36-122 0,15 31 172,9 37-75,39 111-100,0-2 433,-1 0 0,0 1-1,-1-1 1,0 1-1,-14-21 1,19 36-483,1 0 0,0 0 1,0 0-1,-1 0 0,1 0 0,0 0 0,0 0 1,-1 0-1,1 0 0,0 0 0,0 1 1,0-1-1,-1 0 0,1 0 0,0 0 0,0 0 1,0 1-1,-1-1 0,1 0 0,0 0 0,0 0 1,0 1-1,0-1 0,0 0 0,-1 0 0,1 1 1,0-1-1,0 0 0,0 0 0,0 1 0,0-1 1,0 0-1,0 0 0,0 1 0,0-1 0,0 0 1,0 0-1,0 1 0,0-1 0,0 0 0,0 0 1,0 1-1,0-1 0,1 0 0,-1 0 1,0 1-1,0-1 0,0 0 0,0 17-3559,2-10-698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7335,'0'0'3331,"-9"1"-1948,-1 1-1073,-1 0 1,1 1 0,0 0 0,-15 8-1,21-10-175,0 1 0,0 0-1,1 0 1,-1 0-1,1 0 1,-1 1 0,1-1-1,0 1 1,0 0 0,0 0-1,0 0 1,1 0 0,-1 1-1,1-1 1,0 1 0,0 0-1,-2 5 1,4-7-217,0-1 0,0 0 0,0 0 1,0 1-1,0-1 0,0 0 0,1 0 0,-1 0 0,0 0 1,1 1-1,-1-1 0,1 0 0,0 0 0,-1 0 0,1 0 1,0 0-1,0 0 0,-1 0 0,1 0 0,0-1 1,0 1-1,0 0 0,0 0 0,0-1 0,0 1 0,0-1 1,0 1-1,1-1 0,-1 1 0,0-1 0,0 0 1,0 1-1,3-1 0,48 10-2012,-43-8 1690,12 1 2,-8-2 449,0 1 1,0 0-1,0 1 1,0 0-1,20 10 1,-32-13 34,0 0 0,0 1 0,0-1-1,0 1 1,0-1 0,0 1 0,0 0 0,0-1 0,-1 1 0,1 0 0,0 0 0,-1-1 0,1 1 0,0 0 0,-1 0 0,1 0 0,-1 0-1,1 0 1,-1 0 0,0 0 0,1 0 0,-1 0 0,0 0 0,0 0 0,1 0 0,-1 0 0,0 0 0,0 0 0,0 0 0,0 0 0,-1 0 0,1 0-1,0 0 1,0 0 0,-1 0 0,1 0 0,0 0 0,-1 0 0,1 0 0,-1 0 0,1 0 0,-1 0 0,0 0 0,1-1 0,-1 1 0,0 0-1,0 0 1,1-1 0,-1 1 0,-1 0 0,-5 5 612,0 0 1,0-1-1,0 1 0,-11 4 1,7-4-143,1 0 1,-1-1-1,-1 0 1,1-1-1,-1-1 1,1 0-1,-1 0 1,0-1-1,-12 1 1,23-3-618,1-1 0,-1 1 0,1 0 0,-1 0 0,1-1 0,-1 1 1,1 0-1,-1-1 0,1 1 0,-1 0 0,1-1 0,0 1 0,-1-1 0,1 1 0,0-1 1,-1 1-1,1-1 0,0 1 0,-1-1 0,1 1 0,0-1 0,0 1 0,0-1 0,0 1 0,-1-1 1,1 1-1,0-1 0,0 0 0,0 1 0,0-1 0,0 1 0,1-1 0,-1 1 0,0-1 0,0 1 1,0-1-1,0 0 0,1 1 0,-1-1 0,0 1 0,0-1 0,1 1 0,-1-1 0,1 0 1,12-26-5146,8 3-839,2-3-2039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3886 81 2402,'-2'0'75,"0"0"-1,0 0 1,0 0-1,0 0 0,0-1 1,0 1-1,0-1 1,0 1-1,0-1 1,1 0-1,-1 0 1,0 1-1,0-1 0,1-1 1,-1 1-1,0 0 1,-1-2-1,2 1 22,-1-1 0,1 0 1,0 0-1,0 0 0,0 0 0,1 0 0,-1 0 0,1 0 0,0-5 0,-1 2 59,1 5-137,-1-1-1,1 1 1,-1-1-1,0 1 1,1-1 0,-1 1-1,0 0 1,0-1 0,0 1-1,0 0 1,0 0 0,0 0-1,0 0 1,0-1 0,-1 2-1,1-1 1,0 0-1,-1 0 1,1 0 0,0 0-1,-1 1 1,1-1 0,-1 1-1,1-1 1,-1 1 0,1 0-1,-1 0 1,1-1-1,-1 1 1,-2 0 0,-56 1-201,46 0 262,-30 4 590,0 2 1,-52 15-1,45-10 126,-57 7 0,59-14-351,-343 52 329,280-32-921,-661 165-158,589-134 329,3 7 1,-198 99-1,-164 133-169,405-208 115,-226 185 0,337-248 108,1 1 0,1 1 0,1 1-1,2 1 1,0 1 0,-30 56 0,40-60-74,0 1-1,2 0 0,1 1 0,1 0 0,1 0 0,2 1 1,0 0-1,2 0 0,1 31 0,2-36-13,0 1-1,2-1 0,1 0 0,1 0 1,0-1-1,2 1 0,1-1 1,1 0-1,0 0 0,2-1 1,0-1-1,2 1 0,0-2 1,1 0-1,19 22 0,4-3 37,1-2-1,1-2 1,3-1-1,0-3 0,2-1 1,48 25-1,-11-13 33,2-4 0,142 44 0,-130-55-36,2-5 1,179 17-1,-134-29 43,192-15 0,-187-8 156,171-38-1,140-59-161,-237 51-85,-2-11 1,386-182 0,-479 187 37,-2-5 0,-3-5 1,-4-6-1,-4-5 1,184-183-1,-259 231-3,-2-1-1,-2-2 1,-2-2-1,-2 0 1,-2-2-1,-2-1 1,-1-1-1,29-93 1,-44 112 6,-2 0 0,-1 0 1,-2-1-1,0 0 0,-2 1 1,-2-1-1,0 0 0,-2 0 1,-1 0-1,-2 0 0,0 1 1,-3 0-1,0 0 0,-1 1 1,-2 0-1,-1 0 0,-18-29 1,11 28 15,0 0 1,-2 2 0,-1 1 0,-1 0 0,-1 2 0,-1 0-1,-1 2 1,-1 1 0,-1 1 0,-57-30 0,44 31 1,0 1 0,-1 2 1,0 3-1,-2 1 0,1 1 1,-1 3-1,-87-4 1,43 10-755,-149 19 1,-84 32-2601,309-47 3175,-160 28-4380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2190 491 8616,'-10'0'347,"-33"-4"-361,0-3-1,1-1 0,-1-2 1,-44-17-1,43 13-451,-80-16 815,-218-25 1,316 52-56,-27-3-156,0 2-1,0 2 1,0 3 0,0 2 0,0 2-1,0 2 1,1 3 0,0 2-1,-75 29 1,57-13-195,2 2-1,1 4 0,1 3 1,-98 73-1,129-83 36,1 1-1,1 2 1,2 1-1,1 2 1,2 1-1,1 1 1,1 2 0,3 0-1,-24 49 1,41-73 22,0 1 0,1 0 0,1 0 0,0 1 0,1-1 0,0 1 0,1 0 1,1-1-1,0 1 0,1 0 0,1 0 0,5 29 0,-2-31 0,0 1-1,1-1 1,0 0-1,1 0 1,1-1-1,0 0 1,0 0-1,1 0 1,1-1-1,0-1 1,1 1-1,0-1 1,19 15-1,9 2-17,0-2 0,2-1 0,1-2-1,0-2 1,52 17 0,226 59-438,-213-70 369,2-4 0,1-6 1,0-4-1,1-4 0,-1-6 1,133-14-1,-169 4 250,0-4 0,0-2 0,-2-4-1,0-3 1,-1-3 0,-2-3 0,-1-3 0,-1-3 0,-1-3 0,72-53 0,-95 57-55,-2-2 1,0-1 0,-3-3 0,-1 0-1,-2-3 1,56-85 0,-70 92-45,-2-1-1,-1-1 1,-1 0 0,-3-1 0,0-1-1,-3 0 1,-1-1 0,-2 0 0,4-74-1,-10 81-4,-2 0-1,-1-1 0,-2 1 1,-1 1-1,-1-1 0,-18-54 1,16 67 23,0-1 1,-2 1-1,0 1 1,-1 0-1,0 0 1,-2 1-1,0 0 1,-1 1-1,0 1 1,-1 0-1,-24-17 1,13 15-64,-1 1 0,0 1-1,-1 1 1,0 1 0,-1 2 0,-1 1-1,0 1 1,0 2 0,-36-5 0,-8 4-472,-1 3 1,-126 8 0,119 5-1256,1 3-1,0 4 1,-84 28 0,24-1-3951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2219 118 7431,'-150'-34'2378,"-124"-23"-1602,203 45-845,-136-2 0,128 16 103,0 4-1,1 3 0,0 4 1,0 3-1,2 3 0,0 4 1,1 3-1,2 3 1,1 4-1,1 2 0,-88 61 1,115-64 63,1 1 0,1 3 1,3 1-1,1 2 1,2 2-1,1 1 1,2 2-1,-46 82 1,57-85-110,3 1 0,1 0 0,1 1 0,3 1 1,2 1-1,2 0 0,1 0 0,3 1 1,1 0-1,3 74 0,4-97-4,1 0-1,0 0 1,2-1-1,0 0 1,2 0 0,0 0-1,1 0 1,2-1-1,0-1 1,21 31-1,-13-26-24,1-1-1,1 0 0,2-2 0,0-1 0,1 0 0,1-2 1,31 19-1,3-5-25,1-2 0,2-3 1,0-2-1,2-3 0,1-3 0,109 19 1,-69-21 75,0-5 0,1-5-1,0-5 1,0-3 0,0-6 0,0-4 0,-1-5 0,0-4 0,-2-4 0,0-6 0,191-80-1,-186 59 337,-3-4-1,-2-5 0,147-112 0,-194 127-272,-2-2-1,-2-2 1,-2-3-1,-3-2 1,-1-1-1,-4-3 1,45-77-1,-69 103-42,-2-1 0,0-1 0,-3 0-1,0-1 1,-3 0 0,0 0 0,-3-1 0,5-54 0,-11 71 14,0 0 0,-1 0 1,-1 0-1,0 0 0,-1 0 1,-1 1-1,-1-1 1,-1 1-1,0 0 0,-1 1 1,-1-1-1,0 1 0,-2 1 1,1-1-1,-2 2 1,0-1-1,-1 2 0,-18-18 1,7 12 70,-1 1 1,-1 0-1,0 2 0,-2 1 1,0 1-1,0 2 1,-1 0-1,-1 2 1,0 1-1,-46-8 1,2 5-27,-1 4 0,0 3 1,-86 5-1,76 5-1109,1 4 0,0 4 0,-144 40 0,70-4-2828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4452,'0'0'1159,"-8"0"517,-39 0 876,184-8 1019,133 10-2899,493-16 380,549-38 2626,-902 57-3391,555-22-136,-575-33-92,-388 50-134,-23 0-272,-9 7 383,15-2-1890,0-3-5665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10666,'0'0'6091,"-9"7"-5402,-60 51 711,3 2 1,-67 80-1,81-77-1085,48-58-521,1 0 0,-1 0 1,1 1-1,1-1 0,-1 1 0,1-1 1,0 1-1,0 0 0,0 0 0,-1 11 1,4-17-107,0 0 0,0 0 0,0 0 0,0 0 0,0 0 0,0 0 1,0 0-1,0-1 0,0 1 0,0 0 0,0-1 0,0 1 0,0-1 0,0 1 1,0-1-1,0 0 0,-1 1 0,2-2 0,5-6-751,-1 0 1,-1 0-1,1 0 1,-1-1-1,5-13 1,-6 13 91,13-27-2285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2338,'0'0'7175,"8"-9"-4516,21-24-1314,-25 36-239,-2 11-717,-1 13 118,-4 39 722,0-36-661,1-1 0,2 1 1,1 0-1,2-1 0,10 53 1,7 4 126,-17-50-4001,-4-36 3103,1 0 0,0 1 0,0-1-1,-1 0 1,1 0 0,0 0 0,-1 1 0,1-1-1,0 0 1,-1 0 0,1 0 0,0 0-1,-1 1 1,1-1 0,0 0 0,-1 0 0,1 0-1,0 0 1,-1 0 0,1 0 0,0 0-1,-1 0 1,1 0 0,0 0 0,-1 0 0,1 0-1,-1-1 1,1 1 0,0 0 0,-1 0-1,-10-4-5310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11499,'0'0'8328,"60"6"-7175,-27 0-481,2 0-351,2-2-257,1-4-96,-7 0-897,-1 0-1505,-8-5-1955,-11-6-1632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9577,'0'0'1249,"-19"66"129,8-18 607,2 6-1216,0 7 64,-6 6 320,8 2-544,-4 3-65,4-2-192,-3-2-95,3-6-193,2-4-32,1-11-288,4-9-833,0-11-993,0-16-577,5-11-480,10-12-1313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10602,'0'0'1778,"12"-5"240,4-1-1575,0 1 1,1 0 0,0 1 0,0 1 0,0 1 0,33-1 0,50 4-238,142-4-1288,-196 0 458,0-2-1,0-2 0,53-16 1,71-37 618,-169 60 24,0 0-1,0-1 1,0 1 0,0 0-1,0 0 1,0 0-1,0 0 1,0 0-1,0 0 1,0 0 0,0 0-1,0 0 1,0 0-1,0 1 1,0-1-1,0 0 1,0 1-1,0-1 1,0 1 0,0-1-1,-1 1 1,1-1-1,0 1 1,0-1-1,0 1 1,-1 0 0,1 0-1,0-1 1,-1 1-1,1 0 1,-1 0-1,1 0 1,-1 0-1,1-1 1,-1 1 0,0 0-1,1 0 1,-1 0-1,0 0 1,0 0-1,0 0 1,1 0 0,-1 0-1,0 0 1,-1 1-1,1 62 2452,-2-41-1720,-2 36 666,-17 89 1,-5 42-767,13 164-526,13-348-419,-1-1 0,1 1-1,-1-1 1,0 0 0,0 1 0,0-1 0,-1 0 0,0 0 0,0 1 0,-3 4-1,4-8-111,-1-1-1,0 1 0,0 0 0,0-1 0,0 1 1,0-1-1,-1 1 0,1-1 0,0 0 1,-1 0-1,1 0 0,0 0 0,-1 0 0,1-1 1,-1 1-1,0-1 0,1 0 0,-1 0 0,1 0 1,-1 0-1,1 0 0,-1 0 0,-3-1 1,-23-3-4627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1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9993,'0'0'3849,"14"-3"-1943,89-22 814,-22 3-1839,1 4 1,1 4 0,126-7-1,-33 36-3227,-2 0-4511,-139-17 2858,-1-11-3352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6342,'0'0'11200,"-9"6"-11019,3-3-193,2-2-7,1 1 1,-1-1-1,1 1 0,0 0 1,0 0-1,0 1 0,0-1 0,0 0 1,0 1-1,0 0 0,1 0 0,-1 0 1,1 0-1,0 0 0,0 0 0,0 0 1,1 1-1,-1-1 0,1 1 1,-1-1-1,1 1 0,-1 7 0,2-7-8,1 0 0,-1 0-1,1 0 1,-1 0-1,1 0 1,1 0 0,-1 0-1,0 0 1,1 0-1,0-1 1,0 1 0,0-1-1,0 1 1,1-1-1,-1 0 1,1 0-1,0 0 1,0 0 0,0 0-1,0-1 1,0 1-1,1-1 1,6 4 0,2 2-143,-11-7 145,1 0 0,-1-1 0,0 1 1,1 0-1,-1 0 0,0 0 0,0 0 0,1 0 0,-1 0 1,0 1-1,0-1 0,0 0 0,0 0 0,0 1 0,-1-1 1,1 1-1,0-1 0,-1 1 0,1-1 0,-1 1 0,1-1 1,-1 1-1,0-1 0,0 1 0,1 2 0,-2-3 105,0 0-1,0 1 1,-1-1-1,1 0 0,0 0 1,0 1-1,-1-1 1,1 0-1,0 0 1,-1-1-1,1 1 0,-1 0 1,1 0-1,-1-1 1,0 1-1,1-1 1,-1 1-1,-3-1 0,-13 3 486,0 0-1,-35-1 1,52-2-713,1 0-1,-1 0 1,0 0-1,1 0 1,-1 0-1,0 0 1,1 0-1,-1 0 1,0 0-1,1 0 1,-1-1-1,0 1 1,1 0-1,-1 0 1,0-1-1,1 1 1,-1 0-1,1-1 1,-1 1 0,1 0-1,-1-1 1,1 1-1,-1-1 1,1 1-1,-1-1 1,1 1-1,0-1 1,-1 0-1,1 1 1,0-1-1,-1 0 1,0-11-5879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6854,'0'0'4794,"1"9"-4249,9 54 1024,-4-35-56,-1 1-1,1 31 1,-12 67-746,3-84-747,1 1 1,2-1-1,10 80 1,3-44 72,3 132 1,-17 83 224,-1-181-327,-29 565 222,3-136-73,9 391-1315,21-487 1174,-10 614 7,2-774 57,9-230 39,1-1 0,3 0-1,17 62 1,-16-89-83,0 1 0,-3-1 0,0 2 0,-1-1 0,-2 0 0,-2 1 0,0-1 0,-2 1 0,-1-1 0,-8 34-1,6-43 22,1 1 0,1 0-1,1 0 1,0 0 0,2 1-1,3 36 1,-2-55-40,0 0 1,0 0-1,0 0 1,1-1-1,-1 1 0,1 0 1,-1-1-1,1 1 1,3 3-1,-3-3 1,1-1 1,-1 1-1,0 0 0,-1 0 1,1 1-1,0-1 0,-1 0 1,2 6-1,-2-7 43,0 1 0,1-1 0,-1 1 0,1-1 0,-1 0-1,1 1 1,0-1 0,0 0 0,0 0 0,0 0 0,0 0 0,1-1 0,-1 1 0,0-1-1,1 1 1,-1-1 0,1 0 0,0 0 0,-1 0 0,1 0 0,4 0 0,66 14-57,-62-13 53,136 26-151,73 8-1000,410 43 315,-180-33 5,-123-19 424,243 56 132,-143-18 91,-85-18 125,348 2 0,1527-66 18,-1706 10-3,1471-36-332,446 57 1030,-1499 28-685,180 2 3,-41-24-103,0-1 0,-561-35 228,-309 7-76,200 10 1151,-166 2-3614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8968,'1'2'150,"0"0"0,0 0 0,0 0-1,0 0 1,0 0 0,0-1 0,0 1-1,0 0 1,1-1 0,-1 1 0,1 0-1,-1-1 1,1 0 0,0 1 0,0-1-1,-1 0 1,1 0 0,0 0 0,0 0-1,0 0 1,0 0 0,0-1-1,0 1 1,3 0 0,62 15 102,-59-15-78,98 12-324,-66-9-2,47 10 0,-86-14 168,0 0 0,-1 0 1,1 0-1,0 0 0,-1 0 0,1 0 0,0 1 0,0-1 1,-1 0-1,1 1 0,0-1 0,-1 0 0,1 1 1,-1-1-1,1 1 0,0-1 0,-1 1 0,1-1 1,-1 1-1,1-1 0,-1 1 0,1-1 0,-1 1 0,0 0 1,1-1-1,-1 1 0,0 0 0,1 1 0,-1-1 54,-1 0 0,1 1 0,0-1 0,-1 0 0,1 0 0,-1 0-1,1 0 1,-1 1 0,0-1 0,1 0 0,-1 0 0,0 0 0,0 0-1,0 0 1,-1 0 0,-43 32 2368,42-31-2262,-158 107 3868,135-89-6648,-44 47 1,49-44-1882,0-4-2396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10090,'0'0'891,"3"-10"620,4-25-328,-7 33-1016,0 1 0,0-1 0,1 0 0,-1 0 0,1 1 0,-1-1 0,1 0 0,0 1 0,0-1 0,0 0 0,0 1 0,0-1 0,0 1 0,0-1 0,0 1 0,0 0 0,1 0-1,-1-1 1,1 1 0,-1 0 0,1 0 0,1-1 0,-2 3-124,0-1-1,-1 0 0,1 1 0,-1-1 1,1 1-1,0-1 0,-1 0 0,1 1 1,-1 0-1,1-1 0,-1 1 1,0-1-1,1 1 0,-1 0 0,1-1 1,-1 1-1,0 0 0,0-1 0,1 1 1,-1 0-1,0-1 0,0 1 1,0 0-1,0-1 0,0 1 0,0 0 1,0 0-1,0 0 0,1 29 322,-1-26-208,-3 92 156,-28 179 0,31-305-8166,-1 11 4631,1-21-4048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3555,'0'0'4992,"0"9"-2894,1 8-1674,1 0-1,0-1 1,1 1 0,1 0 0,1-1 0,0 0 0,1 0-1,1-1 1,10 19 0,-13-27-233,0 1 0,0-2 0,1 1 0,-1 0 0,2-1 0,-1 0 0,1 0 0,0 0 0,0-1 0,0 0 0,1 0 0,0-1 1,0 0-1,0 0 0,0 0 0,1-1 0,-1 0 0,1-1 0,0 1 0,0-1 0,0-1 0,11 1 0,-16-3-31,0 1-1,0-2 1,0 1 0,0 0 0,-1-1-1,1 1 1,0-1 0,-1 0 0,1 0-1,-1 0 1,0 0 0,1 0 0,-1 0-1,0-1 1,-1 1 0,1-1 0,0 1-1,-1-1 1,1 0 0,-1 1 0,2-6-1,25-69 648,-26 72-665,5-20-33,-1 0 1,-1 0-1,-1 0 1,-1-1-1,-1-26 0,-2 52-210,0-1 0,0 1 0,-1-1 0,1 1 0,0 0 0,-1-1 0,1 1 0,0-1 0,-1 1 0,1 0 0,0-1 0,-1 1 0,1 0 0,-1 0 0,1-1 0,-1 1-1,1 0 1,-1 0 0,1 0 0,-1 0 0,1 0 0,-1-1 0,1 1 0,-1 0 0,1 0 0,-1 0 0,1 0 0,-1 0 0,1 0 0,-1 1 0,1-1 0,-1 0 0,1 0 0,0 0-1,-1 0 1,1 1 0,-1-1 0,1 0 0,-1 0 0,1 1 0,-1-1 0,1 0 0,0 1 0,-1-1 0,1 0 0,0 1 0,-1-1 0,1 1 0,0-1 0,0 0 0,-1 1 0,1-1-1,0 1 1,0-1 0,0 1 0,-1 0 0,3 13-8120,7-11 1970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13293,'0'0'4858,"0"11"-4693,0 36-77,-2 19-239,12 95 0,-6-125 111,-1-8 320,-2-58-3247,-1 0-407,0-4-1516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7015,'0'0'13068,"83"-18"-12107,-35 12-288,7-1-321,-8 1-224,-1 3-64,-6 0 0,-8 3-64,-5 0-320,-10 0-1057,-3 0-1602,-3 0-2691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6374,'0'0'2995,"9"5"-2333,2 1-333,0-1-1,0 0 1,1-1 0,0 0-1,0-1 1,17 3 0,26 6 187,0 2 1,-1 2 0,56 26 0,38 11-241,190 25 292,9 4 1368,330 98-1253,537 78-560,-130-81 73,-771-134-157,616 61 42,-160-22-45,-6 48-20,-247-36 10,-215-43 55,270 71 133,-561-120-215,125 28-31,-118-25 26,0 0 0,0 2 0,-1 0 0,0 1-1,24 16 1,-38-22-114,0-1 0,0 1 0,0 0 0,0 0 0,0 0 0,-1 0-1,1 0 1,0 1 0,-1-1 0,0 0 0,0 1 0,0-1 0,0 1 0,0 0 0,1 2-1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7271,'-1'-1'134,"1"0"0,0 1 0,-1-1 0,1 0 0,0 0 0,-1 1 0,1-1 0,0 0 1,0 0-1,0 0 0,0 0 0,-1 1 0,1-1 0,1 0 0,-1 0 0,0 0 0,0 0 0,0 1 0,0-1 0,0 0 0,1 0 1,-1 0-1,0 1 0,1-1 0,-1 0 0,1 0 0,-1 1 0,1-1 0,-1 0 0,1 1 0,-1-1 0,1 1 0,1-2 0,32 2 1111,-23 4-1064,0 0 0,1 1 0,-2 0 1,1 0-1,-1 1 0,0 1 0,0-1 0,0 2 1,-1-1-1,-1 1 0,1 1 0,-1 0 0,0 0 1,-1 0-1,0 1 0,-1 0 0,6 12 0,-10-18-126,-1 0 0,0 0 0,0 0 0,0 0 0,-1 0 0,1 0 0,-1 0 0,0 0 0,0 0 0,0 0 1,-1 0-1,1 0 0,-1 0 0,0 0 0,0 0 0,-1-1 0,1 1 0,-1 0 0,0 0 0,1-1 0,-2 1 0,1-1 0,0 0 0,-1 0 0,1 0 0,-1 0 0,-4 3 0,-8 6 137,0-1 1,0-1 0,-1-1-1,-30 14 1,17-10-214,-49 30 116,-34 16-866,37-30-3299,36-20-297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2242,'0'0'7089,"8"5"-7008,15 8-31,-4-1 10,0-1 0,1-1 1,0-1-1,28 9 1,154 31 614,202 40 1122,-338-76-1569,123 41 0,-127-34-71,0-2 1,74 11-1,263 56 255,-201-36-399,107 32 128,-155-42-161,2-7 0,176 15-1,141 27 29,200 72 430,-205-67-317,-61-14 270,243 25-135,-409-65-346,102 35-78,22 2 127,327 36-33,-502-55 75,-40-7 158,258 29 1,-121-60-203,-279-4 20,-1-1 0,1 1 0,-1 0 0,1 0-1,-1 0 1,0 1 0,1-1 0,-1 1 0,3 2-1,29 11 139,4-9-491,93 12 642,-112-17-3152,0-1 1,28-3 0,-35 0-713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7175,'0'0'182,"0"-1"1,0 1-1,0-1 1,0 0-1,1 1 0,-1-1 1,0 1-1,0-1 1,0 1-1,0-1 1,1 1-1,-1-1 1,0 0-1,1 1 0,-1 0 1,0-1-1,1 1 1,-1-1-1,0 1 1,1-1-1,-1 1 1,1 0-1,-1-1 0,1 1 1,-1 0-1,1-1 1,-1 1-1,1 0 1,0 0-1,-1 0 1,1-1-1,-1 1 0,2 0 1,27 3 1497,27 17-1444,-51-17-221,19 7 14,-1 2 1,-1 0 0,32 24-1,-50-33-34,0 0 0,1 1 0,-1-1 0,0 1 0,-1 0 0,1 0 0,-1 1 0,1-1 0,-1 1 0,-1 0-1,1 0 1,-1 0 0,0 0 0,0 0 0,0 0 0,-1 0 0,1 1 0,-1-1 0,-1 1 0,1-1 0,-1 1 0,0 9-1,-3-7 169,-1-1-1,1 1 1,-1-1-1,-1 0 1,1 0-1,-1 0 1,0-1-1,-1 1 1,0-1-1,0-1 1,0 1-1,-8 5 1,-16 17 618,11-8-197,0 0 0,-1-1-1,-1-2 1,-27 18 0,37-28-553,-1-1 0,0 0 0,0 0 1,0-2-1,-1 1 0,1-2 0,-1 0 0,0 0 0,0-1 0,-21 1 1,12-1-927,17 0-2162,14 0-2382,8-2-710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11435,'0'0'4900,"47"-8"-4227,-12 2 384,9 0-384,2 1-545,-6 4-833,1 1-2370,-7 0-864,-4 0-2051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3171,'0'0'246,"-8"1"85,5 0-213,-2-1 17,1 0 0,0 0 0,-1 1 1,1-1-1,0 1 0,-1 0 0,1 1 0,0-1 0,0 1 0,0 0 0,0 0 0,0 0 0,0 0 0,1 1 0,-6 4 0,55-7 3463,-16-1-3402,-1 0 0,1 2 0,0 1 0,31 6-1,-54-7-170,178 12-487,-120-10 299,0 2 0,68 15 0,-24 1 250,126 8 0,112-10 108,169 18 510,-264-6-802,262-2 1,505 9 390,291-17-80,-796-26 383,6-9-701,220 3-85,-305 61 197,-163-13-11,688 13-57,-423-32 40,995 1-409,-87-5 719,-512 8-1045,-15-1 1446,788-6-509,-1605-17-180,619 0 60,-515 17-179,59 0-514,-263-28-9960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6887,'0'0'103,"-1"0"0,1-1 0,-1 1 0,1-1 1,0 1-1,-1-1 0,1 1 0,0-1 0,-1 1 1,1-1-1,0 1 0,0-1 0,-1 1 1,1-1-1,0 0 0,0 1 0,0-1 0,0 1 1,0-1-1,0 0 0,0 1 0,0-1 0,0 1 1,0-1-1,0 0 0,0 1 0,0-1 1,0 1-1,1-1 0,-1 1 0,0-1 0,0 0 1,1 1-1,-1-1 0,0 1 0,1-1 0,-1 1 1,1 0-1,-1-1 0,1 0 0,29 2 1191,-8 5-1164,-1 2 0,0 0 0,-1 0 0,33 21 0,-9-6-92,-16-10-17,-18-10-24,0 1 1,-1 1 0,1 0 0,-1 0-1,0 1 1,-1 0 0,1 1 0,7 7-1,-15-12 12,0 0-1,0-1 1,0 1-1,0 0 1,0 0-1,0 0 1,-1 0-1,1-1 1,0 1-1,-1 0 1,0 0-1,1 0 1,-1 0-1,0 0 0,0 0 1,0 0-1,-1 1 1,1-1-1,0-1 1,-1 1-1,1 0 1,-1 0-1,0 0 1,1 0-1,-1 0 1,0 0-1,0-1 1,0 1-1,0 0 1,-1-1-1,1 1 0,0-1 1,-1 1-1,1-1 1,-3 2-1,-7 7 340,-1-1-1,0 0 1,-25 14-1,15-10 35,-52 39-72,-111 97-1,167-133-2652,12-11-1661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4387 34 1794,'0'0'2562,"-10"5"-1323,-4 2-932,-1-2 1,-1 0-1,1 0 1,-1-2-1,1 0 1,-1-1-1,0 0 1,0-1-1,-27-2 1,-266-43 471,-968 17-1473,1199 28 726,-94 4 209,0 8-1,1 7 1,-255 63 0,283-44-238,1 7-1,3 5 1,2 7 0,-178 103 0,254-125 2,2 3 1,1 2-1,2 3 0,2 3 1,3 1-1,1 3 0,-76 102 1,100-115-42,2 0 0,1 2 0,2 1 0,2 0 0,2 2 1,2 0-1,1 1 0,3 0 0,1 1 0,2 0 0,3 0 0,1 1 1,3 50-1,3-66 6,1-1 0,1 1 0,2-1 0,1-1 0,1 1 0,1-1 0,2-1 0,20 38 0,-10-29 18,1-1 0,2-1-1,1-1 1,2-1 0,43 40-1,-7-18-19,3-2-1,2-3 0,2-3 1,2-4-1,113 50 1,-70-44 5,3-5 1,1-5 0,2-6 0,193 28-1,-150-42 237,0-7-1,327-20 0,-361-6 388,0-5 0,-2-6 0,0-6 0,-3-5-1,-1-6 1,192-94 0,-154 52 128,-3-8 1,-5-7-1,-4-6 0,157-144 1,-191 144-732,110-130 0,-177 177-41,-2-1 0,-3-3 1,-2-1-1,41-88 0,-72 128 44,-1-1-1,-1 1 0,-1-2 0,-1 1 1,-1-1-1,-1 0 0,-2 0 1,1-48-1,-4 61-32,-1 0 0,-1 1 0,0-1 0,-1 0 0,-1 1 0,1-1 0,-2 1 0,0 0 0,0 1 0,-1-1 0,-1 1 0,0 0 0,0 0 0,-1 1 0,0 0 0,-1 1 0,0-1 0,-1 2 0,-18-14 1,5 7-461,0 1 1,-1 1 0,-1 1-1,0 2 1,-47-14 0,9 8-1711,-88-9 1,-26 6-2029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1723 115 1986,'-2'-6'277,"-1"0"1,0 0 0,0 1-1,0-1 1,-1 1-1,1 0 1,-1 0-1,-1 0 1,1 0 0,-1 1-1,1 0 1,-1 0-1,-11-7 1,6 6-17,0 0-1,-1 0 1,0 1 0,0 0 0,0 1-1,0 0 1,-14-1 0,-7 1-30,-1 2 0,1 1 0,-1 1 0,-52 10 0,-5 7-197,1 4 1,1 4 0,2 4-1,0 4 1,-123 68 0,155-71 24,1 2-1,1 3 1,3 2 0,0 2 0,3 2 0,2 2-1,1 2 1,-66 94 0,83-100-39,1 0 1,2 2-1,2 1 1,2 0-1,2 2 1,2 0-1,1 1 1,3 0-1,2 1 1,1 0-1,3 0 1,1 57-1,5-77-6,2 0 1,0-1-1,2 0 0,1 0 0,1 0 1,1 0-1,1-1 0,1 0 0,14 23 0,-6-19-9,0 0-1,2-1 0,1-1 0,1-1 0,1-1 0,41 33 1,-23-26 71,1-2 0,2-2 0,0-2 1,2-2-1,1-1 0,1-3 1,0-2-1,2-2 0,72 13 0,-36-14 200,0-5 0,1-3 0,0-4 0,0-4 0,0-3 0,0-4 0,-1-5 0,0-2 0,132-44 0,-153 37-39,-1-3 0,-2-3 0,0-3 0,-2-2 0,-2-3 0,-1-2 0,-2-3 0,-1-2 0,-3-2 0,-2-3 0,-1-2 0,68-94 0,-72 78-123,-3-2 0,-3-2 0,45-115 0,-62 127-105,-2-1-1,-3-1 1,-2 0-1,-3-1 0,3-67 1,-13 114-7,-1-1-1,0 0 1,-1 1 0,-1-1 0,0 1-1,-6-21 1,6 30-7,0-1-1,0 1 1,-1 0-1,1-1 1,-1 1 0,0 1-1,-1-1 1,1 0-1,-1 1 1,0 0-1,0 0 1,-1 0 0,1 0-1,-1 0 1,0 1-1,0 0 1,0 0-1,-9-3 1,1 2-93,0 0-1,-1 1 1,1 1 0,-1 0 0,0 0-1,0 2 1,0 0 0,0 0 0,1 2-1,-1-1 1,0 2 0,1 0-1,-1 0 1,-12 6 0,-27 11-1029,2 2 0,-54 31 0,94-47 895,-133 75-3489,-6 7-2664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46 8584,'0'0'3732,"-7"-7"-3305,5 3-356,-1 1 1,0 0-1,0 0 1,0 1-1,0-1 1,0 0-1,-1 1 0,1 0 1,-1 0-1,1 0 1,-1 0-1,0 1 1,0-1-1,0 1 1,0 0-1,0 0 1,0 1-1,0-1 1,0 1-1,0 0 0,0 0 1,-1 0-1,1 0 1,0 1-1,0 0 1,0-1-1,0 2 1,0-1-1,0 0 1,-4 3-1,-1 1 253,1 0 0,0 1 0,1-1 0,-1 1 0,1 1 0,0 0 0,-6 8 0,10-13-293,1 1 1,0 0 0,0 0 0,0 0-1,0 0 1,0 0 0,1 0-1,0 0 1,-1 0 0,1 1-1,0-1 1,0 1 0,1-1-1,-1 1 1,1-1 0,0 1-1,0-1 1,0 1 0,0-1 0,1 1-1,-1-1 1,2 6 0,0-6-17,0 0 0,0-1-1,1 1 1,-1-1 0,0 0 0,1 0 0,-1 0 0,1 0 0,0 0 0,-1 0 0,1-1 0,0 0 0,0 1 0,0-1 0,0 0 0,6 1 0,57 11-1487,-58-11 832,52 3-6305,-36-5 1345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4068,'0'0'10089,"-28"66"-9608,17-45-321,4 0-128,3-2-32,2-5-256,2-5-897,0-4-193,13-5 386,6-4-642,1-11-1921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5157,'0'0'8776,"-57"39"-7591,42-19-512,4 2-321,6 0-160,5-4-160,0 0-64,13-3 32,3-6-864,6-5-674,-7-4-512,1 0-1825</inkml:trace>
  <inkml:trace contextRef="#ctx0" brushRef="#br0" timeOffset="1">1 102 9321,'0'0'8232,"55"-30"-8136,-26 26-64,-1 4-128,-1 0-769,-3 0-1025,4 0-224,-5 5-1089,3-1-2402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9833,'0'0'10795,"47"8"-22615</inkml:trace>
  <inkml:trace contextRef="#ctx0" brushRef="#br0" timeOffset="1">13 162 12075,'0'0'8905,"61"-16"-22998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3043,'0'0'7244,"9"-7"-4948,24-22-140,-23 15 1119,-14 8-1831,-19 4-1066,19 3-238,-3-1-121,0 1 1,0 1-1,0-1 0,0 1 0,0 0 0,0 1 1,0-1-1,1 2 0,0-1 0,-1 1 0,1-1 1,0 2-1,1-1 0,-9 8 0,11-9-27,-1 1 0,1-1 0,0 1 0,-1-1 0,2 1 0,-1 0-1,0 0 1,1 1 0,0-1 0,0 0 0,0 1 0,0-1 0,1 1 0,0 0 0,0-1-1,0 1 1,1 0 0,-1 0 0,1 0 0,0-1 0,0 1 0,2 9 0,-1-12-140,1 0 1,-1 1-1,0-1 1,1 0-1,-1 0 1,1 0-1,0 0 1,-1 0-1,1 0 1,0-1-1,0 1 1,0-1-1,1 1 1,-1-1-1,0 0 1,0 0 0,1 0-1,-1 0 1,1 0-1,-1 0 1,5 0-1,54 7-7316,-36-8 2547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5285,'0'0'5995,"-8"5"-5573,5-4-397,-35 25 734,35-25-667,1 1 1,0 0-1,0 0 0,0 0 0,0 0 1,1 1-1,-1-1 0,1 0 0,-1 1 1,1-1-1,0 1 0,0-1 0,0 1 1,0 0-1,0-1 0,1 1 0,-1 4 1,1-6-59,1 0-1,0-1 1,0 1 0,-1-1 0,1 1-1,0 0 1,0-1 0,0 0 0,0 1 0,0-1-1,0 1 1,0-1 0,0 0 0,0 0 0,0 0-1,0 1 1,0-1 0,0 0 0,0 0 0,0 0-1,0 0 1,0-1 0,0 1 0,0 0 0,2-1-1,30-4 546,-14-1-486,0-1-1,0-1 1,-1 0-1,0-2 1,22-14-1,-38 22-69,15-2 189,-17 7-98,0 1 0,-1 0 0,1-1 0,-1 1 0,0 0-1,0-1 1,0 1 0,-3 6 0,4-10-105,0 0-1,0 0 0,0 1 1,0-1-1,0 0 0,0 0 1,0 0-1,0 1 0,0-1 1,0 0-1,0 0 1,0 1-1,0-1 0,0 0 1,0 0-1,0 1 0,0-1 1,0 0-1,0 0 1,0 1-1,0-1 0,0 0 1,0 0-1,1 0 0,-1 1 1,0-1-1,0 0 1,0 0-1,0 0 0,1 0 1,-1 1-1,0-1 0,0 0 1,0 0-1,1 0 1,-1 0-1,0 0 0,0 0 1,0 1-1,1-1 0,-1 0 1,0 0-1,17 1 101,24-7-1697,-35 5 337,46-5-8187,-37 4 5973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8904,'0'0'1303,"-6"10"202,0 2-1077,1 1 0,0 0-1,1 0 1,0 0 0,1 0-1,0 1 1,1-1 0,0 23-1,2 164 657,-8-176-858,3-18-121,3-15 2,4-25-592,2 0 0,1 1-1,2 0 1,1 0 0,2 0 0,1 1 0,28-57 0,-38 86 484,1 0 0,-1 0-1,1 0 1,-1 0 0,1 0 0,0 0 0,0 1 0,0-1 0,1 1 0,-1-1 0,1 1-1,-1 0 1,1 0 0,0 0 0,-1 0 0,1 1 0,0-1 0,0 1 0,1 0 0,-1-1-1,0 1 1,6 0 0,-5 1 32,1 0-1,-1 1 1,1 0 0,-1 0-1,1 0 1,-1 1 0,1-1-1,-1 1 1,0 0-1,0 0 1,0 1 0,0-1-1,0 1 1,-1 0 0,6 5-1,-4-4 11,6 5 11,1 1-1,-1 1 1,-1 0-1,17 23 1,-25-30 64,0-1 1,0 0-1,0 1 0,-1 0 1,1-1-1,-1 1 1,0 0-1,0 0 0,-1 0 1,1 0-1,-1 0 1,1-1-1,-1 1 0,-1 0 1,1 0-1,0 0 0,-1 0 1,0 0-1,0 0 1,0-1-1,0 1 0,-1 0 1,0-1-1,-1 4 1,-4 4 418,0-1 0,0 0 0,0 0 0,-2-1 0,1 0 1,-1 0-1,0-1 0,-1 0 0,-19 11 0,25-16-662,0-1-1,-1 0 1,0 0 0,1 0-1,-1-1 1,0 0 0,1 0-1,-1 0 1,0 0-1,0-1 1,-9 0 0,10 0-399,1-1 0,-1 0 1,1 0-1,-1 0 1,1 0-1,-1-1 1,1 0-1,0 1 0,-1-1 1,1 0-1,0-1 1,0 1-1,1 0 1,-1-1-1,0 0 0,1 1 1,-3-6-1,-6-12-5906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67 2210,'0'0'7826,"3"-8"-5552,9-28-304,-12 35-1913,1 0 0,-1 1 0,0-1 0,0 0 0,0 0 0,0 1 0,0-1 0,0 0 0,0 0-1,-1 0 1,1 1 0,0-1 0,0 0 0,-1 1 0,1-1 0,0 0 0,-1 0 0,1 1 0,0-1 0,-1 1 0,1-1 0,-1 0 0,1 1-1,-1-1 1,0 1 0,1-1 0,-1 1 0,0-1 0,1 1 0,-1 0 0,0-1 0,1 1 0,-1 0 0,0 0 0,1-1 0,-1 1 0,0 0-1,0 0 1,0 0 0,1 0 0,-1 0 0,0 0 0,0 0 0,1 0 0,-1 0 0,0 0 0,0 0 0,1 1 0,-1-1 0,-1 1 0,-37 8-238,37-7 140,-1-1 0,1 1 1,0-1-1,0 1 0,0 0 0,0 0 1,0 0-1,0 0 0,1 0 1,-1 0-1,1 0 0,-1 1 0,1-1 1,0 1-1,-1 2 0,2-4-12,0 1 0,0-1 1,1 0-1,-1 0 0,0 0 0,1 0 0,-1 1 0,1-1 0,-1 0 0,1 0 0,0 0 0,-1 0 0,1 0 1,0 0-1,0 0 0,0 0 0,-1-1 0,1 1 0,0 0 0,0 0 0,0-1 0,0 1 0,1-1 0,-1 1 1,0-1-1,0 1 0,0-1 0,0 0 0,1 1 0,-1-1 0,0 0 0,0 0 0,2 0 0,114 22-3764,-116-22 3858,-1 0 0,0 0 0,1 0 0,-1 0 0,0 0 0,0 1 0,1-1 0,-1 0-1,0 0 1,0 0 0,0 0 0,1 0 0,-1 1 0,0-1 0,0 0 0,0 0 0,1 0-1,-1 1 1,0-1 0,0 0 0,0 0 0,0 1 0,0-1 0,1 0 0,-1 0-1,0 1 1,0-1 0,0 0 0,0 0 0,0 1 0,0-1 0,0 0 0,0 0 0,0 1-1,0-1 1,0 0 0,0 0 0,0 1 0,0-1 0,0 0 0,-1 1 0,1-1 0,0 0-1,0 0 1,0 0 0,0 1 0,0-1 0,-1 0 0,1 0 0,0 1 0,0-1-1,0 0 1,-1 0 0,1 0 0,0 0 0,0 1 0,0-1 0,-1 0 0,1 0 0,0 0-1,0 0 1,-1 0 0,1 0 0,0 0 0,-1 0 0,1 0 0,0 0 0,0 0 0,-1 0-1,-16 9 979,-73 21 2312,64-21-4363,17-6-3930,25-8 1081,8-2-1308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4965,'0'0'10495,"-7"9"-10447,-19 28 11,25-36-51,1-1-1,0 0 1,0 0 0,-1 1 0,1-1 0,0 0 0,0 1 0,0-1 0,-1 0-1,1 1 1,0-1 0,0 0 0,0 1 0,0-1 0,0 0 0,0 1-1,0-1 1,0 1 0,0-1 0,0 0 0,0 1 0,0-1 0,0 0-1,0 1 1,0-1 0,0 1 0,0-1 0,0 0 0,1 1 0,-1-1 0,0 0-1,0 1 1,0-1 0,1 0 0,-1 0 0,0 1 0,0-1 0,1 0-1,-1 1 1,0-1 0,0 0 0,1 0 0,-1 0 0,0 1 0,1-1 0,-1 0-1,0 0 1,1 0 0,-1 0 0,1 0 0,-1 0 0,0 0 0,1 0-1,20 1 603,-19-1-481,9-1-7,-1 0-1,1-1 0,0 0 0,-1 0 0,18-8 0,29-5-186,-57 15 58,0 0 0,1-1 0,-1 1 0,1 0 0,-1 0 0,1 0 0,-1 1 0,0-1-1,1 0 1,-1 0 0,1 0 0,-1 0 0,1 0 0,-1 0 0,0 1 0,1-1 0,-1 0 0,0 0-1,1 1 1,-1-1 0,0 0 0,1 0 0,-1 1 0,0-1 0,1 0 0,-1 1 0,0-1-1,0 1 1,1-1 0,-1 0 0,0 1 0,0-1 0,0 1 0,0-1 0,0 0 0,1 1-1,-1-1 1,0 1 0,0-1 0,0 1 0,0-1 0,0 0 0,0 1 0,0-1 0,-1 1 0,1-1-1,0 1 1,0-1 0,0 0 0,0 1 0,0-1 0,-1 1 0,1 0 0,-1-1 26,1 1-1,0-1 1,0 1 0,0-1 0,-1 1 0,1-1 0,0 1 0,0-1-1,0 1 1,0-1 0,0 1 0,0 0 0,0-1 0,0 1 0,0-1 0,0 1-1,1-1 1,-1 1 0,0-1 0,0 1 0,0-1 0,1 1 0,-1-1-1,0 1 1,0-1 0,1 1 0,-1-1 0,1 1 0,-1-1 0,0 1-1,1-1 1,-1 0 0,1 1 0,-1-1 0,1 0 0,-1 0 0,1 1 0,-1-1-1,1 0 1,0 0 0,78 3 608,-25-5-5354,-36 2 777,-3-1-593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1890,'0'0'9764,"-4"8"-9668,0-2-63,3-4-13,-1 1 1,1-1 0,0 0 0,-1 0 0,1 1 0,0-1 0,0 1 0,1-1 0,-1 1-1,0-1 1,1 1 0,-1 2 2114,11-23 2243,-12 28-4360,1-1 1,-1 0 0,-1 0 0,-6 17-1,-3 14-10,-3 12 156,-36 91 0,17-53 1024,27-73-823,7-21 642,12-29-286,1 6-721,4-10-781,1 1-1,2 0 0,2 2 1,27-34-1,-46 64 629,1 0-1,0 0 1,0 0 0,0 1-1,0-1 1,1 1 0,0 1-1,-1-1 1,1 0-1,0 1 1,0 0 0,0 0-1,1 1 1,-1-1 0,0 1-1,1 1 1,-1-1 0,0 0-1,1 1 1,-1 0 0,10 2-1,-15-2 143,1 0 0,-1 0 0,1 0 0,-1 0 0,1 0 0,-1 0 0,1 1 0,-1-1 0,1 0 0,-1 0 0,0 0 0,1 1-1,-1-1 1,1 0 0,-1 1 0,0-1 0,1 0 0,-1 1 0,1-1 0,-1 1 0,0-1 0,0 0 0,1 1 0,-1-1 0,0 1 0,0-1 0,0 1 0,1-1 0,-1 1 0,0-1 0,0 1 0,0-1-1,0 1 1,0-1 0,0 1 0,0-1 0,0 1 0,0-1 0,0 1 0,0-1 0,0 1 0,-1-1 0,1 1 0,0-1 0,0 1 0,0-1 0,-1 1 0,1-1 0,0 1 0,-1-1 0,1 0-1,0 1 1,-1-1 0,1 1 0,0-1 0,-1 0 0,0 1 0,-26 21 615,10-15-4,0 0 0,-1-2 0,0 0-1,0 0 1,0-2 0,0 0 0,-22 0 0,67-19-9242,-22 12 6725,15-11-3224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8072,'0'0'2749,"-7"8"-1105,-3 4-1264,1 0 1,1 1-1,0 0 1,1 0-1,0 0 0,1 1 1,-8 26-1,9-20-277,0 0 0,2 0-1,-3 40 1,22-79 180,-6 2-805,-1-1 0,-1 0 0,9-29 1,-16 42 174,-2 7 381,0 0 0,0 0 0,0 0 0,1 0 0,-1 0 0,0 1 0,1-1 1,-1 0-1,1 0 0,0 1 0,0-1 0,0 0 0,0 0 0,0 1 0,1-1 0,-1 0 1,1 0-1,-1 1 0,1-1 0,0 0 0,0 0 0,0 0 0,0 0 0,0 0 0,0 0 0,0 0 1,1 0-1,-1-1 0,1 1 0,-1 0 0,1-1 0,0 1 0,0-1 0,0 0 0,3 2 1,2 0 109,0-1 1,1 0 0,0-1-1,-1 0 1,1 0 0,0-1-1,-1 1 1,1-2 0,15-1-1,-15 0-94,0 0-1,0 0 1,-1-1-1,1 1 1,-1-2-1,0 1 1,1-1-1,-1 0 1,9-8-1,26-14-613,-45 29 491,0-1-1,0 0 1,1 1 0,-1-1 0,0 1-1,1 0 1,0 0 0,0 0 0,-2 4-1,0-1 596,1 0-1,0 1 0,0-1 1,0 0-1,1 1 0,0-1 0,-2 13 1,4-18-469,1 0 0,-1 0 0,1 0 0,-1 0 0,1 0 0,0 0 0,-1 0 0,1 0 0,0 0 0,0-1 0,0 1 0,0 0 0,-1-1 0,1 1 1,0 0-1,0-1 0,0 1 0,0-1 0,0 0 0,1 1 0,-1-1 0,0 0 0,0 1 0,0-1 0,0 0 0,0 0 0,0 0 0,0 0 0,1 0 0,0-1 0,47 1-5,-36 0-229,-11 0 35,28-3-1433,-29 3 1240,0 0 0,0 0 0,0-1 0,0 1 0,0 0 0,0-1 0,0 1 0,0-1 0,0 1 0,0-1 0,0 0 0,0 1 0,0-1 0,0 0 0,-1 1 0,1-1 0,0 0 0,-1 0 0,1 0 0,0 0 0,-1 0 0,1 0 0,0-1 1,0-10-5903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7207,'0'0'7463,"48"20"-14926,-30-7 1025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3331,'0'0'12935,"-9"8"-11691,-27 27-625,36-35-616,-1 0-1,1 0 1,-1 1 0,1-1-1,-1 1 1,0-1 0,1 0-1,-1 1 1,1-1-1,0 1 1,-1 0 0,1-1-1,-1 1 1,1-1-1,0 1 1,-1-1 0,1 1-1,0 0 1,0-1 0,0 1-1,-1 0 1,1-1-1,0 1 1,0 0 0,0-1-1,0 1 1,0 0 0,0-1-1,0 1 1,0 0-1,1-1 1,-1 1 0,0 0-1,0-1 1,0 1 0,1 0-1,-1-1 1,0 1-1,1-1 1,-1 1 0,1-1-1,-1 1 1,0-1 0,1 1-1,-1-1 1,1 1-1,-1-1 1,1 1 0,0-1-1,-1 0 1,1 1 0,-1-1-1,1 0 1,0 0-1,-1 1 1,1-1 0,0 0-1,-1 0 1,1 0 0,1 0-1,41 3 200,-39-4-153,182-7-1586,-178 24 4005,-8-15-2390,1 1 0,-1 0 0,0 0 0,1-1 0,0 1 0,-1 0 0,1-1 0,0 1 0,0 0 0,0-1 0,0 1 0,0-1 0,2 2 0,17 3-448,-10-5-6520,-2-1 570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183 153 6598,'0'0'1351,"-7"-3"635,1 1-1869,1 0 0,-1 1 0,1-1 1,-1 1-1,0 0 0,1 1 0,-1-1 0,0 1 1,1 0-1,-1 0 0,0 1 0,0 0 0,1 0 1,-1 0-1,1 1 0,-1 0 0,1 0 1,0 0-1,0 0 0,0 1 0,0 0 0,-5 4 1,6-5-55,1 1 0,0-1 0,-1 1 1,1 0-1,0 0 0,1 0 0,-1 0 1,1 1-1,-1-1 0,1 1 0,0-1 1,0 1-1,0 0 0,1 0 1,-1 0-1,1 0 0,0 0 0,0 0 1,0 5-1,2-8 5,0 0 0,0 0 0,-1 0 0,1 0 0,0 0-1,0-1 1,0 1 0,1 0 0,-1-1 0,0 1 0,0-1 0,0 1 0,0-1 0,0 0 0,1 1 0,-1-1 0,0 0 0,0 0 0,1 0 0,-1 0 0,0 0 0,0 0-1,1 0 1,-1 0 0,0 0 0,2-1 0,38-5 1456,-30 2-1352,0-1 0,-1 0 0,0 0 0,0-1 1,-1-1-1,1 0 0,-1 0 0,-1 0 0,1-1 0,10-14 1,-7 7 39,0 0 1,-2-1 0,1 0 0,-2 0 0,12-29 0,-20 43-181,0 0 0,-1 0 0,1 1 0,0-1 1,-1 0-1,1 0 0,-1 0 0,0 0 1,1 0-1,-1 0 0,0 0 0,0 0 0,0 0 1,-1 0-1,1-2 0,-1 3-35,1 1 0,-1 0 0,1-1 0,0 1 1,-1 0-1,1-1 0,-1 1 0,1 0 0,-1 0 0,1 0 0,-1-1 0,1 1 1,-1 0-1,1 0 0,-1 0 0,1 0 0,-1 0 0,1 0 0,-1 0 0,1 0 0,-1 0 1,0 0-1,1 0 0,-1 0 0,1 0 0,-1 0 0,1 0 0,-1 1 0,1-1 0,-1 0 1,1 0-1,0 1 0,-1-1 0,-3 3-20,0-1 0,0 0 1,0 1-1,1 0 0,-1 0 0,1 0 1,0 0-1,0 1 0,0-1 0,0 1 1,-3 7-1,1-2 13,2 1 0,-1 0 0,1 0 0,-2 15 0,4-24 3,1 1 0,0-1-1,-1 1 1,1-1-1,0 1 1,0-1-1,0 1 1,0-1 0,0 1-1,0-1 1,0 1-1,0-1 1,1 1-1,-1-1 1,0 0-1,1 1 1,-1-1 0,1 1-1,0-1 1,0 0-1,-1 1 1,1-1-1,0 0 1,0 0-1,0 0 1,0 0 0,0 0-1,0 0 1,1 0-1,-1 0 1,0 0-1,0 0 1,1-1-1,-1 1 1,1 0 0,-1-1-1,0 1 1,1-1-1,2 1 1,0-1-89,1 0-1,-1 0 1,0 0 0,1 0 0,-1-1-1,0 0 1,1 0 0,-1 0 0,0 0-1,0-1 1,0 1 0,0-1 0,0 0-1,4-3 1,-2 1-941,0-1 0,-1 0 0,0 0-1,0-1 1,0 1 0,-1-1 0,0 0 0,4-7 0,13-23-7222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1 993,'-5'9'7089,"5"-8"-6997,-7 11 1107,1 0 0,0 0 0,1 1 1,0 0-1,1 0 0,0 0 1,2 0-1,-3 22 0,6-11-891,1 0 1,2 0-1,10 40 0,7 38-852,-21-101 402,2 33-107,-2-33 49,1 0 1,-1 0 0,0 0-1,0 0 1,0 0-1,0 0 1,0 0 0,0 0-1,0 1 1,0-1-1,-1 0 1,1 0 0,0 0-1,0 0 1,-1 0-1,1 0 1,-1 0 0,1 0-1,-1-1 1,0 1-1,-1 2 1,1-4-260,0-1 1,-1 1-1,1 0 0,0-1 0,-1 1 1,1-1-1,0 1 0,0-1 0,0 1 0,1-1 1,-1 0-1,0 0 0,0 1 0,0-3 1,-2-4-1149,-8-11-173,-1 1 0,-22-28 0,-14-21 8786,48 66-6878,-1 1 1,1 0-1,0-1 1,0 1 0,0-1-1,-1 1 1,1 0-1,0-1 1,0 1 0,0-1-1,0 1 1,0 0-1,0-1 1,0 1 0,0-1-1,0 1 1,0-1-1,0 1 1,0 0-1,0-1 1,1 1 0,-1 0-1,0-1 1,0 1-1,0-1 1,0 1 0,1 0-1,-1-1 1,0 1-1,0 0 1,1-1 0,-1 1-1,0 0 1,1 0-1,-1-1 1,0 1 0,1 0-1,-1 0 1,0-1-1,1 1 1,-1 0 0,1 0-1,-1 0 1,0 0-1,1 0 1,0 0 0,33-5 1970,36 10-1146,4 3-1145,-26-8-4639,-27-3 293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9417,'0'0'4596,"-2"10"-3987,-4 21 100,-7 36-38,-7 127-1,41-225 926,-14 14-1732,-1 0 0,-2 0-1,7-35 1,-7 7-3803,-4 59 3868,0-8 65,0 0 1,0 1 0,0-1-1,1 0 1,-1 0 0,2 0-1,2 9 1,-3-13 68,0-1 0,0 1 1,0 0-1,0-1 0,1 1 0,-1 0 0,1-1 0,-1 0 0,1 1 0,0-1 1,0 0-1,-1 0 0,1 0 0,0 0 0,0 0 0,0 0 0,0-1 0,0 1 1,0-1-1,0 1 0,0-1 0,0 0 0,0 0 0,0 0 0,0 0 0,4 0 1,-1-1 77,1 0 0,-1 0 0,0 0 1,1-1-1,-1 0 0,0 0 1,0 0-1,0-1 0,0 1 1,0-1-1,-1-1 0,1 1 1,-1 0-1,0-1 0,0 0 0,0 0 1,0 0-1,-1-1 0,4-5 1,3-4-87,-1-1 0,-1 0 0,0 0 0,11-31 0,-13 3-199,-23 59-902,4 3 1283,1 0 1,1 1-1,1 0 1,1 1-1,-13 41 1,22-61-226,0 1-1,-1-1 1,1 1 0,0-1 0,0 1-1,0-1 1,0 1 0,0-1 0,0 1-1,1-1 1,-1 1 0,0-1-1,1 1 1,-1-1 0,1 1 0,-1-1-1,1 0 1,0 1 0,0-1-1,0 0 1,0 0 0,1 2 0,0-1 10,1 0 0,0 0 1,-1-1-1,1 1 0,0 0 1,0-1-1,0 0 1,0 0-1,0 0 0,4 1 1,9 1 45,0-1 0,1-1 1,22-1-1,-28 0-67,3 0 31,-1 0 0,1-1 0,0 0 0,25-7 1,-36 7-20,0 0 1,1 0 0,-1-1 0,0 1-1,0-1 1,0 1 0,0-1 0,0 0-1,0 0 1,-1 0 0,1-1 0,-1 1-1,1 0 1,-1-1 0,0 0-1,0 0 1,0 0 0,0 1 0,-1-2-1,1 1 1,-1 0 0,0 0 0,0 0-1,0-1 1,1-4 0,-2 7-17,0 0 0,0 0 0,0 0 0,0 0 0,0 0 0,0 0 0,0 0 0,-1 0 0,1 0 0,0 0 0,-1 0 0,1 0 0,-1 0 0,1 0 0,-1 0 0,1 0 0,-1 0 1,0 0-1,1 0 0,-1 1 0,0-1 0,0 0 0,1 0 0,-1 1 0,0-1 0,-1 0 0,-2-1 1,1 0 1,-1 1-1,0-1 0,1 1 1,-1 0-1,0 0 0,-7 0 1,6 0-2,0 0 0,0 1 0,0 0 0,0 0 0,0 0 1,0 1-1,0 0 0,0-1 0,0 2 0,1-1 0,-1 1 0,0-1 0,-4 4 0,7-4 19,0 0 0,1 0-1,-1 0 1,1 0-1,-1 0 1,1 1-1,0-1 1,-1 0-1,1 1 1,0-1-1,0 1 1,0 0-1,0-1 1,0 1-1,1 0 1,-1-1-1,0 1 1,1 0-1,-1 0 1,1 0 0,0-1-1,-1 1 1,1 0-1,0 0 1,0 0-1,0 0 1,1 0-1,-1 0 1,0-1-1,1 1 1,-1 0-1,1 0 1,-1 0-1,1-1 1,0 1-1,0 0 1,0-1 0,0 1-1,0-1 1,0 1-1,0-1 1,1 1-1,-1-1 1,0 0-1,1 0 1,-1 0-1,1 0 1,-1 0-1,4 2 1,4 2-289,0 0 1,1 0-1,-1-1 1,1-1-1,0 1 1,0-1-1,17 2 0,12-3-4013,1-1-2350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 6566,'-2'-23'6380,"-5"31"-3321,-7 39-2536,11-35-586,-1 1 567,0 0 0,2 1 0,-1-1 0,2 1-1,0 0 1,1 15 0,0-28-482,1 0 0,0 0 1,0 0-1,0 0 0,0 0 0,-1 0 0,1 0 0,1-1 0,-1 1 0,0 0 1,0-1-1,0 1 0,0 0 0,0-1 0,1 1 0,-1-1 0,0 0 0,1 1 0,-1-1 1,0 0-1,0 0 0,1 0 0,-1 0 0,0 0 0,1 0 0,-1 0 0,0-1 1,1 1-1,0-1 0,42-6 270,-39 4-265,0 0 1,0 0-1,-1-1 0,1 1 1,-1-1-1,7-7 1,-8 7-20,0 1 1,0 0-1,1 0 1,-1 0-1,1 1 1,-1-1 0,1 1-1,0 0 1,7-4-1,-7 48-467,-3-21 476,0-15-25,0 0 0,-1 0-1,0 0 1,0 0 0,-1 1-1,1-1 1,-1 0 0,-1 0-1,1 0 1,-3 7 0,3-12-718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72 8232,'0'0'8904,"-10"-4"-8594,5 2-295,3 1-2,-1-1 0,1 1 0,-1 0 0,1 0 0,-1 0 0,0 0 0,0 0 0,1 1-1,-1-1 1,0 1 0,0 0 0,0 0 0,1 0 0,-1 0 0,0 0 0,0 0 0,0 1 0,0 0 0,1-1 0,-1 1 0,0 0 0,1 0 0,-1 1 0,1-1 0,-1 0-1,1 1 1,0 0 0,-1-1 0,1 1 0,-3 4 0,-4 3 71,0 1 0,1 0-1,1 0 1,0 1-1,0 0 1,1 1 0,1-1-1,-1 1 1,2 0 0,0 0-1,-4 19 1,8-30-74,0 0 0,-1 0 0,1 0 0,0 0 1,0 0-1,0 0 0,0 0 0,0-1 0,0 1 0,0 0 1,0 0-1,1 0 0,-1 0 0,0 0 0,1 0 0,-1 0 0,0 0 1,1 0-1,-1-1 0,1 1 0,-1 0 0,1 0 0,-1 0 1,1-1-1,0 1 0,-1 0 0,1-1 0,0 1 0,0-1 0,0 1 1,1 0-1,1 0 30,-1-1 1,1 1-1,0-1 1,0 0-1,-1 0 1,1 0-1,0 0 0,0 0 1,-1-1-1,1 1 1,3-2-1,5-1 114,-1 0 0,0-1 0,0-1 0,19-11 0,-14 5 68,-1 0-1,-1-2 1,0 1-1,23-30 1,-31 36-37,-1 0 0,0-1 0,0 0 0,0 0-1,-1 0 1,0 0 0,0-1 0,-1 1 0,0-1 0,0 1 0,-1-1-1,0 0 1,0 0 0,-1-8 0,0 15-178,-1-1 1,0 1-1,0 0 0,0 0 0,0 0 1,0 0-1,0 0 0,0 0 1,0 0-1,0 0 0,0 1 0,-1-1 1,1 0-1,0 1 0,0-1 0,-1 1 1,1-1-1,0 1 0,-1-1 1,1 1-1,-1 0 0,1 0 0,0 0 1,-1 0-1,1 0 0,-1 0 1,-2 1-1,-41 2-360,41-3 184,0 1 0,1 0 0,-1 0 0,0 1 0,1-1 0,-1 1 0,1 0 0,0 0 0,-1 0 0,1 0 0,0 0 0,0 1 0,0 0 0,1-1 0,-1 1 0,-3 5 0,6-8 59,1 0-1,-1 1 0,0-1 0,0 0 1,0 1-1,0-1 0,1 0 0,-1 0 1,0 1-1,0-1 0,0 0 0,1 1 1,-1-1-1,0 0 0,1 0 0,-1 0 0,0 1 1,0-1-1,1 0 0,-1 0 0,0 0 1,1 0-1,-1 1 0,0-1 0,1 0 1,-1 0-1,0 0 0,1 0 0,-1 0 0,1 0 1,-1 0-1,0 0 0,1 0 0,-1 0 1,0 0-1,1 0 0,-1-1 0,0 1 1,1 0-1,-1 0 0,20-3-3729,8-10-1589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4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8360,'0'0'2941,"-1"11"-1948,-81 558 6300,65-506-6567,10-53-425,9-42-250,7-13-661,3 1-1,1 0 1,2 1 0,24-48 0,-19 44-781,-7 15 121,-6 11 885,1 0 1,1 1 0,1 1-1,1-1 1,0 2 0,2 0-1,14-17 1,-25 32 372,0 1 0,1 0 1,-1 1-1,1-1 0,-1 0 1,1 1-1,0-1 0,0 1 1,0 0-1,0 0 0,0 0 0,0 0 1,0 0-1,0 1 0,0 0 1,0-1-1,0 1 0,0 0 0,0 1 1,0-1-1,0 0 0,0 1 1,0 0-1,0-1 0,0 1 1,0 0-1,4 2 0,-5-1-4,-1-1-1,1 0 1,0 1-1,0-1 0,-1 1 1,1 0-1,0-1 1,-1 1-1,0 0 1,1 0-1,-1 0 1,0 0-1,0 0 1,0 0-1,0 0 1,-1 0-1,1 1 1,-1-1-1,1 0 0,-1 0 1,0 1-1,1-1 1,-1 0-1,0 0 1,-1 1-1,1-1 1,0 0-1,-1 1 1,1-1-1,-1 0 1,0 0-1,0 0 0,1 0 1,-1 0-1,-1 0 1,-1 4-1,-1 0 129,-1 0 1,0-1-1,0 1 0,0-1 0,-1 0 0,0 0 0,0-1 0,0 0 0,0 0 1,-1 0-1,-7 3 0,-83 30 3040,88-34-2829,-40 9 355,76-35-7928,7-2 1490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80 7079,'0'0'5520,"3"-8"-3689,6-25-507,-9 32-1301,1 1 1,-1-1 0,0 0 0,0 0 0,-1 1 0,1-1 0,0 0 0,0 1-1,0-1 1,0 0 0,-1 1 0,1-1 0,0 0 0,0 1 0,-1-1 0,1 1 0,-1-1-1,1 0 1,0 1 0,-1-1 0,1 1 0,-1-1 0,0 1 0,1-1 0,-1 1-1,1 0 1,-1-1 0,1 1 0,-1 0 0,0-1 0,1 1 0,-1 0 0,0 0-1,1 0 1,-1 0 0,0-1 0,0 1 0,1 0 0,-1 0 0,0 0 0,1 0 0,-1 1-1,0-1 1,1 0 0,-1 0 0,-1 1 0,-32 5-143,29-3 119,0 0 0,0 1 0,1 0 0,-1 0 0,1 0 0,0 0-1,0 1 1,0-1 0,-3 7 0,5-8 70,0 0-1,0 0 1,0 0-1,1 1 0,-1-1 1,1 0-1,0 1 1,0-1-1,0 1 1,0-1-1,1 1 1,-1-1-1,1 1 1,0 0-1,0-1 0,1 6 1,0-8-36,0 0 1,-1 1 0,1-1-1,0-1 1,0 1-1,1 0 1,-1 0-1,0 0 1,0 0-1,0-1 1,0 1-1,1-1 1,-1 1-1,0-1 1,1 1-1,-1-1 1,0 0-1,1 1 1,-1-1-1,1 0 1,-1 0-1,0 0 1,3-1-1,34-1 595,-31 1-590,0-1-1,0 0 1,0-1-1,0 1 0,0-1 1,0-1-1,-1 1 1,0-1-1,1 0 0,-1-1 1,-1 1-1,9-10 1,-10 10-23,1 0 1,-1-1-1,0 0 1,-1 0-1,1 0 1,-1 0-1,0 0 1,0-1-1,-1 0 1,1 1-1,-1-1 1,-1 0-1,1 0 1,-1 0-1,1-8 1,-3 14-42,0 0 1,0 0 0,0 1-1,-1-1 1,1 1 0,0-1-1,0 0 1,0 1 0,0 0 0,0-1-1,0 1 1,0 0 0,1-1-1,-1 1 1,0 0 0,0 0-1,0 1 1,-5 4 66,1 0 1,1 1-1,-1-1 0,1 1 0,0 0 1,0 1-1,1-1 0,0 1 0,1-1 1,-1 1-1,0 8 0,5-15 23,0 0 0,0 0 1,0-1-1,0 1 0,0-1 0,0 0 0,0 0 0,0 1 0,0-1 0,0 0 1,1-1-1,-1 1 0,0 0 0,2-1 0,7-2-61,-1-1-1,0 0 1,-1 0 0,1-1-1,-1 0 1,0-1 0,0 0-1,0 0 1,12-13 0,34-22-2102,-55 43 1940,1 0-1,-1 0 0,0-1 0,1 1 0,-1 0 0,0 0 0,0-1 0,0 1 0,0 0 0,-1 0 0,1 0 0,-2 3 0,-10 23 619,9-24-241,0 1 0,1-1 0,0 1 0,0 0-1,0 0 1,1 0 0,-1 0 0,1 0 0,0 7-1,2-12-167,-1 1-1,1 0 0,0-1 1,-1 1-1,1-1 1,0 1-1,0-1 0,-1 1 1,1-1-1,0 0 1,0 1-1,0-1 0,0 0 1,-1 0-1,1 1 0,0-1 1,0 0-1,0 0 1,0 0-1,0 0 0,0 0 1,0 0-1,0 0 1,-1-1-1,1 1 0,0 0 1,0 0-1,1-1 0,30-7 566,-19 1-704,0-1 0,-1 0 0,0-1 0,-1-1 0,0 1-1,0-2 1,-1 0 0,0 0 0,12-19 0,-32 43-908,6-8 994,1-1 1,0 0-1,-1 1 1,2 0-1,-1 0 1,0 0-1,1 0 0,0 0 1,0 0-1,0 0 1,1 1-1,0-1 1,0 1-1,0 8 0,2-12-142,0-1 0,0 0 0,0 0-1,0 0 1,0 0 0,1-1-1,-1 1 1,0 0 0,0 0 0,1-1-1,-1 1 1,1-1 0,-1 1-1,1-1 1,-1 1 0,0-1-1,1 0 1,-1 0 0,1 0 0,-1 0-1,1 0 1,-1 0 0,1 0-1,-1 0 1,1-1 0,2 0-1,43-8-8130,-22-4 961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8104,'0'0'2114,"-10"1"576,4 0-2601,-3-1 584,-1 1 1,1 1 0,0-1 0,0 2 0,0-1 0,0 1-1,0 1 1,1-1 0,-1 2 0,-7 4 0,15-8-931,14-2-223,-1 1-1,1 1 0,0 0 0,0 1 0,-1 0 0,1 1 0,-1 0 0,0 1 1,0 0-1,0 1 0,0 0 0,15 11 0,-26-16 506,0 1 1,0 0-1,0-1 0,0 1 0,0 0 0,0 0 0,-1 0 1,1-1-1,0 1 0,0 0 0,-1 0 0,1 0 1,-1 0-1,1 0 0,-1 0 0,1 1 0,-1-1 1,0 0-1,1 0 0,-1 0 0,0 0 0,0 0 0,0 1 1,0-1-1,0 0 0,0 0 0,0 0 0,-1 2 1,0-1 111,0 0 0,0 0 1,0 0-1,-1-1 0,1 1 1,-1 0-1,0 0 0,1-1 1,-1 1-1,0-1 0,0 1 1,-4 1-1,-5 3 761,-1 0 0,0-1-1,-21 6 1,31-10-968,-39 6 1614,27-14-3353,13 6 1431,1 1 0,0-1 1,-1 0-1,1 0 0,0 0 1,0 0-1,-1 0 0,1 0 1,0-1-1,0 1 0,0 0 1,1 0-1,-1 0 0,0 0 1,0 0-1,0 0 0,1 0 1,0-1-1,5-9-6193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1441,'0'0'14142,"11"-1"-12685,-2-1-1235,63-12 474,-67 13-666,0 0 1,0-1-1,0 0 1,0 0-1,-1 0 1,1 0-1,-1-1 1,1 0 0,-1 0-1,0 0 1,0 0-1,0-1 1,3-3-1,-6 6-26,-1 0 0,1 1 0,-1-1 0,1 0 0,-1 0 0,1 1 0,-1-1 0,1 0 0,-1 0 0,0 0 0,1 0 0,-1 0 0,0 0 0,0 1 0,0-1 0,1 0 0,-1 0 0,0 0 0,0 0 0,-1 0 0,1 0 0,0 0 0,0 0 0,0 0 0,-1 0 0,1 0 0,0 1 0,-1-1 0,0-1 0,0 1-5,0 0 1,-1 0-1,1 0 0,0 0 1,-1 0-1,0 0 0,1 1 0,-1-1 1,1 1-1,-1-1 0,0 1 1,1-1-1,-1 1 0,-2 0 0,-3-1-8,1 1 0,-1 0 1,1 1-1,-1-1 0,1 1 0,-1 0 0,-9 4 0,11-3 67,1 1 0,-1 0 0,1 1 0,0-1 1,0 1-1,0-1 0,0 1 0,1 1 0,-1-1 0,1 0 1,-4 9-1,5-11-36,1-1 0,1 1 1,-1 0-1,0-1 0,0 1 0,1 0 1,-1 0-1,1-1 0,-1 1 1,1 0-1,0 0 0,-1 0 0,1 0 1,0-1-1,1 1 0,-1 0 1,0 0-1,0 0 0,1 0 0,-1-1 1,1 1-1,-1 0 0,1 0 1,0-1-1,0 1 0,0 0 0,0-1 1,0 1-1,0-1 0,0 1 0,0-1 1,1 0-1,-1 1 0,1-1 1,2 2-1,2 0-423,1 0 1,-1 0-1,1-1 1,-1 0-1,1 0 0,0 0 1,12 0-1,-8-1-1895,0 0-1,0-1 1,23-4-1,-13-2-4178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8296,'0'0'6678,"-7"11"-5413,7-10-1259,-31 61 2091,29-59-1993,1 0-1,0 1 0,-1 0 1,2-1-1,-1 1 0,0 0 1,1 0-1,-1-1 0,1 1 0,0 0 1,0 0-1,1-1 0,-1 1 1,1 0-1,0 0 0,0-1 1,0 1-1,0-1 0,4 7 1,-3-8-118,0-1 1,0 1 0,0-1 0,0 0 0,0 1 0,0-1-1,0 0 1,0-1 0,1 1 0,-1 0 0,0-1 0,0 1-1,1-1 1,-1 0 0,1 1 0,-1-1 0,0 0-1,1-1 1,-1 1 0,4-1 0,54-12-1734,-48 10 1342,-12 3 405,1 1 0,-1-1-1,0 0 1,1 0 0,-1 1 0,1-1 0,-1 0 0,0 0 0,1 1 0,-1-1 0,0 0 0,1 1 0,-1-1 0,0 1 0,0-1-1,1 0 1,-1 1 0,0-1 0,0 1 0,0-1 0,0 1 0,0-1 0,1 0 0,-1 1 0,0-1 0,0 1 0,0-1 0,0 1-1,0-1 1,0 1 0,0-1 0,0 1 0,-1-1 0,1 0 0,0 1 0,0-1 0,0 1 0,0-1 0,-1 1 0,-2 17 264,-1-8-105,1 0-1,1 0 0,0 0 1,0 0-1,0 12 0,2-21-478,8-3-5045,-1-8-614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90 221 9065,'0'0'6801,"-9"-5"-6817,8 5 23,-2-2-16,0 0 0,0 1 1,0-1-1,0 1 1,0-1-1,0 1 0,-1 0 1,1 1-1,0-1 1,-5 0-1,6 2 63,1-1 1,-1 0 0,0 1-1,0 0 1,1-1 0,-1 1-1,0 0 1,1 0-1,-1 0 1,1 0 0,-1 0-1,1 1 1,-1-1-1,1 0 1,0 1 0,0-1-1,0 1 1,0-1 0,0 1-1,0-1 1,0 1-1,0 0 1,0 0 0,1-1-1,-1 1 1,1 0-1,-1 3 1,0-3 74,0 0-1,1 0 1,-1 0 0,0 0 0,1 0-1,-1 0 1,1 0 0,0 0 0,0 0-1,0 0 1,0 0 0,0 0 0,0 0-1,0 0 1,1 0 0,-1 0 0,1 0-1,-1 0 1,1 0 0,0 0-1,0 0 1,1 2 0,-1-3-61,1 0-1,-1 0 1,1 0-1,-1-1 1,1 1 0,0 0-1,-1-1 1,1 1 0,0-1-1,-1 1 1,1-1-1,0 0 1,-1 0 0,1 0-1,0 0 1,0 0 0,-1 0-1,1 0 1,0-1 0,2 0-1,3 0-91,0-1-1,0-1 1,-1 1 0,1-1 0,-1 0-1,1-1 1,-1 1 0,0-1-1,0 0 1,-1-1 0,8-7-1,-11 10-33,0 0-1,-1 0 0,1 0 0,-1-1 1,1 1-1,-1-1 0,0 1 0,0-1 1,0 1-1,0-1 0,-1 0 1,1 1-1,-1-1 0,1 0 0,-1-3 1,0 6 39,-1-1 0,1 1 1,0 0-1,0 0 0,0-1 1,-1 1-1,1 0 0,0 0 1,0 0-1,-1 0 1,1-1-1,0 1 0,-1 0 1,1 0-1,0 0 0,-1 0 1,1 0-1,0 0 0,-1 0 1,1 0-1,0 0 0,-1 0 1,1 0-1,0 0 0,-1 0 1,1 0-1,0 0 0,-1 0 1,1 0-1,0 0 1,0 0-1,-1 0 0,1 0 1,0 1-1,-1-1 0,1 0 1,0 0-1,0 0 0,-1 1 1,1-1-1,0 0 0,0 0 1,-1 1-1,-13 10 44,14-10-9,-1 0 0,1 0 0,-1-1-1,1 1 1,0 0 0,0 0 0,-1 0-1,1 0 1,0 0 0,0-1 0,0 1 0,0 0-1,0 0 1,0 0 0,0 0 0,0 0 0,0 0-1,1 0 1,-1-1 0,0 1 0,0 0-1,1 0 1,-1 0 0,1-1 0,-1 1 0,1 0-1,0 1 1,1-1 17,-1 0 0,1 0-1,-1 0 1,1-1 0,0 1-1,-1-1 1,1 1 0,0-1 0,-1 1-1,1-1 1,0 0 0,0 0 0,2 0-1,3 0 40,0 0-1,0-1 0,0 0 0,0-1 0,0 0 1,10-3-1,-1-3-163,-1 0 0,0-2 0,0 1 0,-1-2 1,0 0-1,15-16 0,-22 21 59,-1-1 1,0-1-1,0 1 0,0-1 1,-1 0-1,-1 0 1,1 0-1,-1-1 0,0 0 1,-1 0-1,0 0 0,-1 0 1,2-10-1,-4 18 25,0 0-1,1 0 1,-1 0 0,0 0-1,0 0 1,0 0-1,-1 0 1,1 0 0,0 0-1,0 0 1,0 0-1,-1 0 1,1 0 0,-1 1-1,1-1 1,0 0-1,-1 0 1,1 0 0,-1 1-1,0-1 1,1 0-1,-1 0 1,0 1 0,1-1-1,-1 1 1,-1-2-1,0 1 0,-1 0 1,1 1-1,0-1 0,0 1 0,0-1 0,-1 1 0,1 0 0,0-1 0,0 1 0,-1 1 0,-2-1 0,-1 1 43,0 0-1,-1 0 1,1 1 0,0 0 0,-1 0 0,1 1-1,-8 4 1,7-2 56,1 0-1,0 1 1,0 0-1,0 0 1,1 1-1,0 0 0,0 0 1,0 0-1,1 0 1,0 1-1,1-1 1,0 1-1,0 0 1,0 0-1,1 0 1,0 1-1,-1 11 1,3-13-150,-1 0-1,1 0 1,0 0 0,0 0 0,1 1 0,0-1 0,0 0-1,0 0 1,1 0 0,0-1 0,1 1 0,0 0-1,0-1 1,0 1 0,0-1 0,1 0 0,0 0 0,1-1-1,-1 1 1,11 9 0,-10-12-437,-1 0 0,0 0 0,1-1 0,-1 1 1,1-1-1,0 0 0,0 0 0,9 1 0,41 2-7421,-27-5 2611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104 180 6534,'0'0'5040,"-9"-2"-3652,2 1-1218,2 0-31,1 0 1,-1 0-1,0 0 0,0 1 0,0 0 0,0 0 1,0 0-1,-5 2 0,8-2-65,0 1 0,0 0-1,0 0 1,0 0 0,0 0 0,0 1 0,0-1-1,0 0 1,1 1 0,-1-1 0,1 1-1,-1 0 1,1-1 0,-1 1 0,1 0 0,0 0-1,0 0 1,0 0 0,0 0 0,0 0 0,1 0-1,-1 0 1,1 0 0,-1 1 0,1 1-1,-1-2 25,0 0 0,1-1 0,-1 1 1,1 0-1,0 0 0,0 0 0,0 0 0,0 0 0,0-1 0,0 1 0,0 0 0,0 0 0,1 0 0,-1 0 0,1-1 0,0 1 0,-1 0 0,1 0 0,0-1 0,0 1 0,0-1 0,0 1 0,0-1 0,0 1 0,1-1 0,-1 1 0,0-1 0,1 0 0,2 2 0,0-2 18,-1 1 0,1-1 0,-1 0-1,1-1 1,0 1 0,-1-1 0,1 0 0,0 1-1,0-2 1,-1 1 0,1 0 0,0-1 0,-1 1 0,1-1-1,4-2 1,2-1-85,0 0-1,-1-1 0,0 0 0,0-1 0,0 0 1,0 0-1,-1-1 0,0 0 0,-1 0 0,1-1 1,-1 0-1,7-11 0,-4 5-121,-1 1 0,-1-1 0,0-1 0,-1 0-1,-1 0 1,0 0 0,5-21 0,-11 34 57,1 0 0,-1 0-1,1 0 1,-1 1 0,0-1 0,0 0 0,0 0 0,0 0-1,0 0 1,0 0 0,0 0 0,-1 0 0,1 0-1,-1 0 1,1 0 0,-2-3 0,1 5 21,0-1-1,1 1 1,-1-1 0,0 1 0,1-1-1,-1 1 1,0-1 0,0 1 0,1-1-1,-1 1 1,0 0 0,0 0 0,0-1-1,0 1 1,0 0 0,1 0 0,-1 0-1,0 0 1,0 0 0,0 0 0,0 0-1,0 0 1,1 0 0,-1 1 0,-1-1-1,-3 2 56,0 0-1,0 0 1,1 0 0,-1 1-1,1 0 1,0 0-1,0 0 1,0 0-1,0 0 1,0 1-1,-3 4 1,2-2 57,0 0-1,1 0 1,0 0-1,0 0 1,1 1 0,0-1-1,0 1 1,0 0-1,1 0 1,0 0 0,0 0-1,1 1 1,0-1 0,0 0-1,1 0 1,0 1-1,0-1 1,2 9 0,-1-13-179,1 0 0,-1 0 1,1 0-1,0 0 1,0-1-1,0 1 0,0-1 1,1 0-1,-1 1 1,1-1-1,-1 0 0,1-1 1,0 1-1,0 0 1,0-1-1,0 1 0,0-1 1,0 0-1,3 1 1,6 2-2179,0-1 0,0 0 0,21 2 0,-12-5-2632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9705,'0'0'4426,"-10"0"-3300,6 0-1030,-43 1 1165,44-1-1243,1 1 1,0-1-1,0 1 1,0-1 0,0 1-1,0 0 1,0-1-1,0 1 1,0 0-1,0 1 1,1-1-1,-1 0 1,0 0-1,1 1 1,-1-1 0,1 1-1,-1-1 1,1 1-1,0 0 1,-1-1-1,1 1 1,0 0-1,0 0 1,-1 3-1,2-4-26,0 0 0,0-1-1,0 1 1,0 0 0,0-1-1,1 1 1,-1 0 0,0-1-1,0 1 1,1 0 0,-1-1-1,0 1 1,1 0 0,-1-1-1,0 1 1,1-1 0,-1 1-1,1-1 1,-1 1 0,1-1-1,-1 1 1,1-1 0,-1 0-1,1 1 1,0-1 0,-1 0-1,1 1 1,-1-1 0,1 0-1,0 0 1,-1 1 0,1-1-1,1 0 1,27 7-49,-23-6 8,32 5-790,-22-4 372,1 1 0,0 1 0,-1 0 0,1 1 0,29 13 0,-45-17 605,-1-1-1,1 0 1,0 0 0,-1 1 0,1-1-1,0 1 1,-1-1 0,1 0 0,0 1-1,-1-1 1,1 1 0,-1-1-1,1 1 1,-1 0 0,1-1 0,-1 1-1,1 0 1,-1-1 0,0 1 0,1 0-1,-1-1 1,0 1 0,1 0-1,-1 0 1,0-1 0,0 1 0,0 0-1,0 0 1,0 0 0,0-1 0,0 1-1,0 0 1,0 1 0,-1 0 70,-1 0 0,1-1 1,0 1-1,-1 0 0,1-1 0,-1 1 1,1-1-1,-1 0 0,1 1 1,-1-1-1,0 0 0,-2 1 0,-57 24 2121,61-26-2327,-20 6 414,-1 0 1,0-2-1,-1 0 0,-24 0 0,18-5-3893,2-3-3818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2434,'0'0'12289,"-2"11"-11536,-1 9-294,1 0 1,0 0-1,2 25 0,0-40-434,0 0-1,0 0 1,0 0-1,1-1 1,0 1 0,0 0-1,0 0 1,1 0-1,-1-1 1,1 1-1,0-1 1,1 1 0,-1-1-1,1 0 1,0 0-1,0 0 1,0 0-1,0 0 1,1-1 0,-1 0-1,1 1 1,7 3-1,8-2-2058,-18-5 1542,1 0 0,-1 0-1,1 0 1,-1 0-1,1 0 1,-1 0 0,0-1-1,1 1 1,-1 0-1,0-1 1,1 1 0,-1-1-1,0 0 1,1 1-1,-1-1 1,0 0 0,0 0-1,0 0 1,0 1-1,2-3 1,8-14-5012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8520,'0'0'5136,"-9"8"-4448,3-3-603,-1 0 0,1 1 0,1 0 0,-1 0 0,1 0 0,0 1 0,0 0 0,1 0 0,0 0 0,0 0 0,-4 12 0,-101 322 860,107-331-2914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3395,'0'0'10090,"-1"9"-9087,-19 54 334,13-47-1743,2 0 0,-1 1 0,2-1 0,-5 34-1,10-50 252,-1 0-1,1 0 0,-1 0 1,1 1-1,-1-1 0,1 0 1,-1 0-1,1 0 0,-1 0 1,1 0-1,-1 0 0,1 0 1,-1-1-1,1 1 0,-1 0 1,1 0-1,-1 0 0,1 0 1,-1-1-1,1 1 0,-1 0 0,1 0 1,-1-1-1,0 1 0,1 0 1,-1-1-1,1 1 0,-1 0 1,0-1-1,0 1 0,1-1 1,-1 1-1,0-1 0,0 1 1,1-1-1,16-16-2071,-4-5-1013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9833,'0'0'1164,"-9"11"742,-29 35 331,36-43-2082,1-1 0,-1 0 0,0 1 0,1-1 0,0 1 0,-1 0 0,1-1 0,0 1 0,1 0 0,-1 0 0,0-1 0,1 1 0,-1 0 0,1 0 0,0 0 0,0 0 0,1 4 0,-1-5-125,1 0 1,0-1-1,0 1 0,-1 0 0,1-1 1,1 1-1,-1 0 0,0-1 1,0 1-1,0-1 0,1 0 1,-1 1-1,1-1 0,-1 0 1,1 0-1,-1 0 0,1 0 1,0 0-1,2 1 0,1-1-121,-1 1 0,0-1-1,1 0 1,-1 0-1,0-1 1,1 1 0,-1-1-1,1 0 1,-1 0-1,1-1 1,-1 1 0,0-1-1,1 0 1,-1 0-1,0 0 1,1-1 0,-1 1-1,7-5 1,-5 0-163,1 1 0,-1-1-1,0 0 1,-1-1 0,0 0 0,0 1 0,0-2 0,-1 1-1,0 0 1,0-1 0,-1 0 0,0 0 0,-1 0 0,1 0-1,-1 0 1,-1-1 0,1-11 0,-2 19 264,0 1 1,0-1-1,0 1 0,-1-1 1,1 0-1,0 1 1,0-1-1,-1 1 0,1-1 1,0 1-1,-1-1 0,1 1 1,-1-1-1,1 1 1,0-1-1,-1 1 0,1 0 1,-1-1-1,1 1 1,-1 0-1,0-1 0,1 1 1,-1 0-1,1 0 0,-1-1 1,1 1-1,-1 0 1,0 0-1,1 0 0,-1 0 1,0 0-1,1 0 0,-1 0 1,1 0-1,-1 0 1,0 0-1,1 0 0,-1 0 1,0 1-1,1-1 1,-1 0-1,1 0 0,-1 1 1,0-1-1,-1 1 36,0-1 0,0 1 0,0 0 0,0 0 0,0 0 0,0 0 0,0 0 0,1 0 0,-1 0-1,0 0 1,1 1 0,-1-1 0,-1 2 0,1 24 303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2146,'0'0'9743,"-4"7"-9663,-4 16-176,1 1 1,0 0 0,2 0 0,1 0 0,-2 38-1,6-61-83,-2 11-657,-3-7-2633,0-4-145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4420,'0'0'10538,"57"-23"-11339,-42 19 1442,7 0-993,1 2-1186,1-1-416,2 0-384,0 2-897,-4-3-1473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6342,'0'0'7965,"0"12"-7618,-4 31 236,-16 68 0,1-6-484,13-37-1018,9-42-5043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9513,'0'0'7095,"-2"11"-6700,-5 17-297,2-1-1,-3 51 1,6-92-11052,2-3 6502</inkml:trace>
  <inkml:trace contextRef="#ctx0" brushRef="#br0" timeOffset="1">1 44 6150,'0'0'12524,"62"-30"-12428,-38 28-32,-2 0-32,-2-2-417,2 2-896,-9 0-737,-2 1-224,-2 1-705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6662,'0'0'10762,"73"-9"-10217,-49 5-257,0 0-192,-2 3-1537,-11 1-897,-2 0 96,-9 9-2371,-6-2 1250</inkml:trace>
  <inkml:trace contextRef="#ctx0" brushRef="#br0" timeOffset="1">0 159 6887,'0'0'7046,"61"7"-5444,-41-7-802,-1 0-447,3 0-193,-6 0-64,1 0-737,-6 0-1601,-4 0-1409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9417,'0'3'608,"0"0"1346,0 1-320,0 1-769,0-1 32,0 0-833,0-2-96,9 1-833,2-2-769,3-1-480,-6 0-1665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8680,'0'0'9065,"-4"-21"-18354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188 105 3267,'0'0'3748,"7"-10"-1528,-2 4-1690,0 2-62,-1-1-1,0 0 0,0 0 1,0 0-1,-1 0 1,0-1-1,0 0 1,0 1-1,-1-1 1,0 0-1,2-9 1,-4 14-382,-1-1 1,0 1 0,0 0-1,0 0 1,0 0 0,0 0 0,0 1-1,0-1 1,0 0 0,0 0 0,0 1-1,0-1 1,-1 0 0,1 1-1,0-1 1,0 1 0,-1 0 0,1-1-1,0 1 1,-1 0 0,1 0 0,0 0-1,-1 0 1,1 0 0,0 0-1,-1 0 1,1 0 0,0 1 0,-2-1-1,-45 6 131,32-2-203,1 1-1,1 0 1,-1 2 0,1-1-1,0 2 1,0 0 0,1 0-1,-15 13 1,27-20-22,0-1 1,0 1-1,1-1 0,-1 1 0,0-1 1,0 1-1,0 0 0,1-1 1,-1 1-1,0 0 0,1 0 1,-1-1-1,1 1 0,-1 0 1,1 0-1,-1 0 0,1 0 0,-1 0 1,1 0-1,0 0 0,0 0 1,-1 0-1,1 0 0,0 0 1,0 0-1,0 0 0,0 0 0,0 0 1,0 0-1,0 0 0,1 0 1,-1 0-1,0-1 0,1 1 1,-1 0-1,0 0 0,1 0 0,-1 0 1,1 0-1,-1 0 0,1 0 1,0-1-1,-1 1 0,1 0 1,0-1-1,-1 1 0,1 0 0,0-1 1,0 1-1,0-1 0,0 1 1,0-1-1,-1 1 0,1-1 1,0 0-1,0 1 0,0-1 0,0 0 1,2 0-1,11 5-180,0-2 0,0 0 0,20 2 0,-15-2-237,-10-1 281,-1 0 0,0 1 1,1 0-1,-1 0 0,-1 1 0,1 0 0,0 1 0,10 8 0,-16-12 147,0 1-1,0 0 0,0-1 0,-1 1 0,1 0 1,-1 0-1,1 0 0,-1 1 0,0-1 0,0 0 1,0 0-1,0 1 0,0-1 0,0 0 1,-1 1-1,1-1 0,-1 1 0,1-1 0,-1 1 1,0-1-1,0 1 0,0-1 0,-1 1 1,1-1-1,-1 1 0,1-1 0,-1 1 0,0-1 1,0 0-1,0 1 0,0-1 0,0 0 1,0 0-1,-2 2 0,-1 3 201,1-1-1,-1-1 1,-1 1 0,1-1-1,-1 1 1,0-1 0,0 0-1,0-1 1,-1 0 0,0 1-1,0-2 1,0 1 0,0-1-1,-1 0 1,1 0 0,-1-1-1,1 1 1,-1-2 0,0 1-1,0-1 1,0 0 0,0 0-1,0-1 1,0 0-1,0 0 1,-8-2 0,-1-7-1672,16 9 1223,0 0 1,0-1-1,0 1 0,-1-1 0,1 1 0,0-1 0,0 1 1,0-1-1,0 1 0,0-1 0,0 1 0,0-1 0,0 1 1,0-1-1,0 1 0,0 0 0,0-1 0,0 1 0,0-1 1,1 1-1,-1-1 0,0 1 0,0-1 0,0 1 1,1 0-1,-1-1 0,0 1 0,1-1 0,-1 1 0,0 0 1,1-1-1,-1 1 0,0 0 0,1 0 0,-1-1 0,1 1 1,-1 0-1,1-1 0,12-6-6075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19 801,'0'0'9075,"-8"-4"-7564,5 2-1438,-1 0 1,1 0-1,-1 1 0,1-1 1,-1 1-1,0 0 1,0 0-1,0 0 0,0 0 1,0 1-1,0-1 1,0 1-1,0 0 0,0 0 1,1 1-1,-1-1 1,0 1-1,0 0 0,0 0 1,0 0-1,0 0 1,1 1-1,-1 0 0,1-1 1,-1 1-1,1 1 1,0-1-1,-1 0 0,1 1 1,0 0-1,-2 3 1,1-1-68,0 1-1,0 0 1,1 0 0,0 1 0,0-1 0,1 1 0,-1-1-1,0 10 1,2-15 25,1 1 0,-1-1 0,1 1 0,-1-1 0,1 1 0,0-1 0,0 1-1,0-1 1,0 1 0,0 0 0,0-1 0,1 1 0,-1-1 0,0 1 0,1-1 0,-1 1 0,1-1 0,0 1-1,-1-1 1,1 0 0,0 1 0,0-1 0,0 0 0,0 0 0,0 1 0,0-1 0,0 0 0,0 0-1,1 0 1,-1 0 0,0-1 0,0 1 0,1 0 0,-1 0 0,1-1 0,-1 1 0,1-1 0,-1 1 0,1-1-1,-1 0 1,3 1 0,2-1 169,0 0 0,1 0 0,-1 0-1,1 0 1,-1-1 0,1 0 0,-1-1-1,0 0 1,0 0 0,0 0 0,0 0-1,0-1 1,0 0 0,0 0 0,-1-1-1,6-4 1,-2 1-30,-1-1-1,0 0 1,-1-1-1,1 0 1,-2 0 0,1 0-1,-1-1 1,6-14-1,-16 32-124,-21 38 270,23-43-400,1 0 0,0 0-1,0 0 1,0 0 0,0 0 0,0 0 0,1 0-1,-1 0 1,1 1 0,0-1 0,0 0 0,0 0-1,0 0 1,1 0 0,0 5 0,1-7-538,0 0 0,1-1 1,-1 1-1,0 0 1,0-1-1,0 1 0,0-1 1,1 1-1,-1-1 0,0 0 1,0 0-1,1 0 1,-1 0-1,0-1 0,0 1 1,0-1-1,1 1 0,2-2 1,8-9-6553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7847,'0'0'8408,"-3"8"-7484,-12 28-68,1-2-85,-15 52 0,26-77-732,1 0 0,0 1 0,1-1 0,0 0 0,0 1 0,1 0 0,0-1 0,1 1 0,0-1 0,0 1 1,4 10-1,-4-18-163,0 0 0,0 0 1,0 0-1,0 0 0,0 0 0,0 0 1,1 0-1,-1 0 0,1-1 1,0 1-1,-1-1 0,1 1 0,0-1 1,0 1-1,0-1 0,0 0 1,3 1-1,-1 0-682,-1-1 1,1 0-1,-1 0 1,1 0-1,-1-1 1,1 1-1,0-1 0,0 0 1,-1 0-1,6-1 1,9-3-4085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8680,'0'0'6171,"6"-8"-4788,3-2-1067,1 0-1,0 1 1,0-1 0,1 2-1,0 0 1,0 0-1,1 1 1,0 0 0,0 1-1,1 1 1,0 0 0,0 0-1,0 2 1,0-1-1,28-2 1,-40 6-313,-1 0-1,1 0 1,0 0-1,0 0 1,-1 0 0,1 1-1,0-1 1,0 0-1,-1 0 1,1 0-1,0 1 1,-1-1 0,1 1-1,0-1 1,-1 0-1,1 1 1,0-1 0,-1 1-1,1-1 1,-1 1-1,1 0 1,-1-1-1,1 1 1,-1-1 0,0 1-1,1 0 1,-1-1-1,0 1 1,1 1-1,0 27 176,-20 29 480,0-19-293,5-10-127,0 1-1,-11 39 1,25-69-219,0 0 0,0 0 0,0 0 0,0 0 0,0-1 0,0 1 0,0 0-1,0 0 1,1 0 0,-1 0 0,0 0 0,0 0 0,0 0 0,0 0 0,0 0-1,0 0 1,0 0 0,0 0 0,1 1 0,-1-1 0,0 0 0,0 0 0,0 0-1,0 0 1,0 0 0,0 0 0,0 0 0,0 0 0,0 0 0,0 0 0,0 0-1,1 0 1,-1 0 0,0 0 0,0 0 0,0 1 0,0-1 0,0 0 0,0 0-1,0 0 1,0 0 0,0 0 0,0 0 0,0 0 0,0 0 0,0 0 0,0 1 0,0-1-1,0 0 1,0 0 0,0 0 0,0 0 0,0 0 0,0 0 0,0 0 0,0 0-1,0 1 1,0-1 0,0 0 0,0 0 0,0 0 0,0 0 0,0 0 0,0 0-1,-1 0 1,1 0 0,0 0 0,0 0 0,10-8 575,11-14-136,-7 0-450,0 0 0,-1-1 0,-1-1 0,-2 0 0,0 0 0,-1-1 0,-2 0 0,0 0 0,-2-1 0,-1 0 0,2-38 0,-6 66-19,1 1 1,-1-1 0,1 0-1,0 1 1,0-1 0,0 0 0,1 1-1,-1-1 1,0 0 0,1 0-1,-1 0 1,1 0 0,0-1-1,0 1 1,-1 0 0,1-1 0,0 1-1,1-1 1,-1 0 0,0 1-1,0-1 1,0 0 0,1 0-1,-1-1 1,1 1 0,-1 0 0,0-1-1,5 1 1,8 2 29,0-1-1,0 0 1,21 0-1,-18-3-13,-1-1-1,1 0 0,-1-1 0,0-1 0,0 0 1,0-2-1,-1 0 0,1 0 0,-1-2 0,-1 0 1,0-1-1,0 0 0,23-19 0,-68 48-319,20-10 348,1 1 0,0 0 0,1 1 0,-12 22-1,17-30-22,1 1 0,0-1-1,0 1 1,0 0-1,1 0 1,-1-1-1,1 1 1,1 0-1,-1 0 1,1 0 0,-1 0-1,1 0 1,1 1-1,-1-1 1,1 0-1,0-1 1,2 7 0,-2-8-7,0-1 0,0 0 1,1 0-1,-1 0 1,1 0-1,-1-1 0,1 1 1,0 0-1,0-1 1,0 1-1,0-1 0,0 1 1,0-1-1,0 0 1,1 0-1,-1 0 0,0 0 1,0-1-1,1 1 1,4 0-1,53 3 94,-49-4-89,-7-22-2663,-4-14-6521,-1 27 4543,1-10-4052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57 64,'0'0'10314,"-11"2"-8553,10-2-1724,-8 2 328,0 1 0,0 0-1,0 0 1,-14 7 0,20-9-297,1 0 1,0 1 0,0-1 0,0 0 0,0 1 0,0-1 0,0 1 0,1 0 0,-1-1 0,0 1 0,1 0 0,0 0 0,-1 0 0,1 0 0,0 0 0,0 0 0,0 1 0,0-1 0,0 0 0,1 1 0,-1-1-1,1 0 1,-1 1 0,1-1 0,0 0 0,0 1 0,0-1 0,1 5 0,-1-6-21,1 0-1,0 0 1,0 0-1,0 0 1,0-1-1,0 1 1,1 0-1,-1 0 1,0-1-1,0 1 0,0-1 1,1 1-1,-1-1 1,0 1-1,0-1 1,1 0-1,-1 0 1,0 0-1,1 0 1,-1 0-1,0 0 1,1 0-1,1 0 1,33-3 825,-27 0-824,0 0 0,0 0-1,0-2 1,0 1 0,-1-1 0,0 0 0,0 0 0,-1-1 0,1 0 0,-1-1 0,10-12-1,-15 18-47,-1 0-49,-10 40-251,9-38 292,1 1 1,-1-1-1,1 0 0,-1 1 1,1-1-1,0 1 1,0-1-1,0 0 0,-1 1 1,1-1-1,1 0 1,-1 0-1,0 0 0,0 0 1,0 0-1,0 0 1,1 0-1,-1 0 0,1-1 1,-1 1-1,0 0 0,1-1 1,-1 1-1,1-1 1,-1 0-1,1 1 0,-1-1 1,1 0-1,0 0 1,-1 0-1,1 0 0,-1 0 1,1 0-1,-1 0 0,3-1 1,-2 1-6,0 0 0,0 0 0,0 0 0,0-1 0,0 1 0,0-1 0,0 1 0,0-1 0,0 1 0,0-1 0,-1 0 0,1 0 0,0 0 0,0 0 0,-1 0 0,1-1 0,0 1 0,-1 0 0,1-1 0,-1 1 0,0-1 0,1 0 0,-1 1 0,0-1 0,0 0 0,0 0 0,0 0 0,-1 1 0,2-4 0,-1-20 127,-2 24-117,1-1 0,0 1 1,0-1-1,0 0 0,0 1 0,1-1 0,-1 1 1,0-1-1,1 0 0,-1 1 0,0-1 0,1 1 1,1-3-1,-1 3-16,1 0 0,-1 0-1,1 0 1,-1 1 0,1-1 0,0 0 0,-1 1 0,1-1-1,0 1 1,-1 0 0,1-1 0,0 1 0,0 0 0,-1 0-1,1 0 1,3 1 0,11-1-279,0 0 0,0-1 0,-1-1-1,1 0 1,0-1 0,-1-1 0,0 0 0,0-1 0,0-1-1,0 0 1,15-10 0,-32 18 364,0 1 0,0-1 0,0 1 0,1-1 0,-1 1 0,1 0-1,-1 0 1,1-1 0,0 1 0,0 0 0,0 0 0,-1 5 0,2-7-33,0 0 1,-1 0-1,1 0 1,0 0-1,-1 0 1,1 1-1,0-1 1,0 0-1,0 0 1,0 0 0,0 1-1,1-1 1,-1 0-1,0 0 1,0 0-1,1 0 1,-1 0-1,0 0 1,1 1-1,0-1 1,-1 0-1,1 0 1,-1 0-1,1 0 1,0-1-1,0 1 1,0 0-1,-1 0 1,1 0-1,0-1 1,0 1-1,0 0 1,0-1-1,0 1 1,0-1-1,1 1 1,-1-1-1,0 1 1,0-1-1,1 0 1,24 1 319,11 1-494,-36-1 100,0-1 0,0 1 0,0-1 0,0 1 0,0-1 0,0 1 0,0 0 0,0 0 0,0-1 0,0 1 0,0 0 0,0 0 0,-1 0 0,1 0 1,0 0-1,-1 0 0,1 0 0,0 0 0,-1 0 0,0 0 0,1 0 0,-1 1 0,0-1 0,1 0 0,-1 0 0,0 0 0,0 0 0,0 2 0,-1 14 255,-1-1-1,-1 1 1,0 0-1,-1-1 1,-1 0 0,0 0-1,-1 0 1,-1-1-1,-13 22 1,17-31 55,-1 0-1,0 0 1,0 0 0,0-1-1,-8 8 1,11-12-222,-1 1 0,0-1-1,0 1 1,0-1 0,1 0 0,-1 1-1,-1-1 1,1 0 0,0 0 0,0 0-1,0-1 1,0 1 0,-1 0 0,1-1-1,0 0 1,-1 1 0,1-1 0,0 0-1,-5-1 1,6 1-49,0-1 0,-1 0 1,1 0-1,0 0 0,0 0 0,0 0 0,-1 0 0,1-1 0,0 1 1,0 0-1,1-1 0,-1 1 0,0 0 0,0-1 0,1 1 0,-1-1 1,1 1-1,-1-1 0,1 1 0,0-1 0,-1-1 0,-5-36-268,6 38 264,-1-4-54,0 1 1,1-1-1,0 0 1,0 1 0,0-1-1,0 1 1,1-1-1,0 1 1,0-1-1,0 1 1,0-1 0,1 1-1,-1 0 1,1-1-1,0 1 1,1 0 0,2-3-1,0 2 15,0 0 0,0 1 0,1 0-1,0 0 1,0 0 0,0 1 0,0 0 0,0 0-1,1 1 1,12-4 0,42-13-5225,-28 7-1441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7271,'-1'22'3230,"-1"0"1,-6 27-1,-30 108-787,-3 6-30,52-198-1436,22-47 0,-5 15-934,-22 49-213,0 1 1,2 0 0,0 0 0,0 1 0,2 0 0,0 1 0,1-1 0,22-23 0,-31 37 29,0 1-1,1-1 1,-1 0-1,0 1 1,1 0-1,-1-1 1,1 1-1,-1 0 1,1 0-1,-1 1 1,1-1-1,0 1 0,0-1 1,-1 1-1,1 0 1,0 0-1,-1 0 1,1 0-1,5 1 1,-7 0 88,1-1-1,-1 1 1,1 0 0,-1-1 0,0 1-1,0 0 1,0 0 0,1 0-1,-1 0 1,0 0 0,0 1 0,0-1-1,0 0 1,-1 0 0,1 1-1,0-1 1,0 0 0,-1 1 0,1-1-1,-1 1 1,1-1 0,-1 1-1,0-1 1,1 1 0,-1-1 0,0 1-1,0-1 1,0 1 0,0-1-1,-1 1 1,1-1 0,0 1 0,0-1-1,-1 1 1,0 1 0,-1 1 135,0 1 0,0-1 0,0 0 1,-1 0-1,1 0 0,-1 0 1,0 0-1,0 0 0,0-1 0,-1 1 1,1-1-1,-1 0 0,0 0 0,0-1 1,0 1-1,0-1 0,-6 3 1,2-1 12,-1 0 0,0-1 0,1 0 0,-1 0 1,0-1-1,-1 0 0,1 0 0,-10 0 1,19-2-156,0 0 0,0 0 0,0 0 0,-1 0 1,1 0-1,0 0 0,0 0 0,0 0 0,0 0 0,-1 0 1,1 0-1,0 0 0,0 0 0,0 0 0,-1 0 1,1 0-1,0 0 0,0-1 0,0 1 0,0 0 1,-1 0-1,1 0 0,0 0 0,0 0 0,0 0 0,0-1 1,0 1-1,0 0 0,-1 0 0,1 0 0,0 0 1,0 0-1,0-1 0,0 1 0,0 0 0,0 0 1,0 0-1,0-1 0,0 1 0,0 0 0,0 0 1,0 0-1,0 0 0,0-1 0,0 1 0,6-11-3206,11-7-2957,5 5 915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 5157,'0'0'11237,"-9"2"-11199,6-2-30,0 1 0,0-1 0,0 1 0,0 0 0,1 0 0,-1 0 0,0 0 0,0 0 0,1 1 0,-1-1 1,1 1-1,-1 0 0,1 0 0,0 0 0,-1 0 0,1 0 0,0 0 0,0 1 0,1-1 0,-1 1 0,0-1 0,1 1 1,0-1-1,-1 1 0,1 0 0,0 0 0,1 0 0,-1 0 0,0 0 0,1 0 0,-1 0 0,1 4 0,1-7 9,-1 1-1,0 0 1,1 0-1,-1-1 0,1 1 1,0 0-1,-1-1 1,1 1-1,-1 0 0,1-1 1,0 1-1,-1-1 1,1 1-1,0-1 0,0 1 1,0-1-1,-1 0 1,1 1-1,0-1 0,0 0 1,0 0-1,0 0 1,-1 1-1,1-1 0,0 0 1,0 0-1,0 0 1,0 0-1,1-1 0,31-1 795,-23-1-790,0 0 1,0-1-1,0 0 0,-1-1 1,0 0-1,0 0 1,0-1-1,-1 0 0,0-1 1,0 0-1,0 0 0,-1 0 1,12-17-1,-58 66-929,38-42 908,-12 31 994,13-30-955,0 0-1,0 0 1,1-1 0,-1 1-1,0 0 1,1 0 0,-1-1-1,0 1 1,1 0 0,-1-1 0,1 1-1,-1-1 1,1 1 0,0-1-1,-1 1 1,1-1 0,-1 1-1,1-1 1,0 1 0,0-1-1,-1 0 1,1 1 0,0-1-1,-1 0 1,1 0 0,0 1 0,0-1-1,0 0 1,-1 0 0,1 0-1,0 0 1,0 0 0,-1 0-1,1 0 1,0-1 0,0 1-1,0 0 1,-1 0 0,2-1 0,11-1-60,-1 0-1,1-2 1,-1 1 0,0-1 0,0-1 0,0 0 0,0-1 0,-1-1 0,15-10 0,27-13-4071,-84 65 3035,5-1 2529,18-14-310,8-19-1137,0-1-1,-1 0 0,1 1 0,0-1 0,0 0 0,0 1 0,0-1 0,1 0 0,-1 1 0,0-1 0,0 0 0,0 1 1,0-1-1,0 0 0,0 1 0,0-1 0,1 0 0,-1 1 0,0-1 0,0 0 0,0 0 0,1 1 0,-1-1 0,0 0 0,0 0 1,1 0-1,-1 1 0,0-1 0,0 0 0,1 0 0,-1 0 0,0 0 0,1 1 0,-1-1 0,0 0 0,1 0 0,-1 0 0,0 0 1,1 0-1,-1 0 0,0 0 0,1 0 0,-1 0 0,14 0 111,0-1 0,0-1 0,15-3 0,13-1-2933,-41 6 2779,-1 0 1,0 1-1,1-1 1,-1 0-1,0 1 1,1-1-1,-1 1 1,0-1-1,0 1 1,1-1-1,-1 1 1,0-1-1,0 1 1,0-1-1,0 1 1,0-1-1,0 1 1,1-1-1,-1 1 1,0-1-1,-1 1 1,1-1-1,0 1 0,0-1 1,0 1-1,0-1 1,0 1-1,0-1 1,-1 0-1,1 1 1,0-1-1,0 1 1,-1-1-1,1 1 1,0-1-1,-1 0 1,1 1-1,0-1 1,-1 1-1,-10 20 685,3-7 176,1 0 0,0 1 0,-8 29 0,9-26-437,0-1-1,-1-1 1,-9 17-1,10-22-360,0-1 1,-1 0-1,0-1 1,-1 0-1,0 0 0,0 0 1,-1-1-1,0-1 0,0 1 1,-1-1-1,0-1 0,-17 9 1,26-15-39,1 0 1,-1 1-1,0-1 1,0 0 0,0 0-1,0 1 1,0-1-1,1 0 1,-1 0 0,0 0-1,0 0 1,0 0-1,0 0 1,0-1 0,0 1-1,1 0 1,-1 0-1,0-1 1,0 1 0,0 0-1,0-1 1,1 1-1,-1-1 1,0 1 0,1-1-1,-1 1 1,0-1-1,-1-1 1,2 1-35,-1-1-1,0 0 1,0 0 0,1 0-1,-1 1 1,1-1 0,0 0-1,-1 0 1,1 0 0,0 0-1,0 0 1,1-3 0,0-3-162,0 1 1,1-1 0,-1 1-1,2-1 1,5-13-1,0 8-29,1 0 0,0 1 0,1 0-1,0 0 1,1 1 0,0 1-1,1 0 1,15-10 0,113-64 212,-55 36-95,-64 36 129,25-16-29,-43 26 26,-1 0 1,1 1-1,-1-1 0,0 0 1,0-1-1,0 1 1,0 0-1,0-1 0,0 1 1,-1-1-1,1 1 1,2-6-1,-5 7-25,1 0 0,0 1 0,0-1 0,0 1 0,-1-1 0,1 0 0,0 1 0,-1-1 0,1 1 0,-1-1 0,1 1 0,0-1 0,-1 1 0,1-1 0,-1 1 0,1 0 0,-1-1 0,0 1 0,1 0 0,-1-1 0,1 1 0,-1 0 0,0 0 0,1-1 0,-1 1 0,1 0 0,-1 0 0,0 0 0,1 0 0,-1 0 0,0 0 0,1 0 0,-1 0 0,0 0 0,1 0 0,-1 0 0,-1 1 0,-28 1-36,23-1 71,-1 1 0,1 1-1,0-1 1,0 1 0,0 1-1,0-1 1,0 1 0,1 0-1,-9 7 1,13-9-15,-1 0 0,0 0 1,1 0-1,0 0 0,-1 0 0,1 1 0,0-1 1,0 0-1,0 1 0,0 0 0,1 0 0,-1-1 1,1 1-1,0 0 0,0 0 0,0 0 1,0 0-1,0 0 0,1 1 0,-1-1 0,1 0 1,0 0-1,0 0 0,0 6 0,1-7-88,1-1 0,-1 1 0,0-1 0,0 0-1,1 1 1,-1-1 0,1 0 0,-1 0 0,1 0 0,-1 0-1,1 0 1,0-1 0,0 1 0,-1 0 0,1-1 0,0 1 0,0-1-1,0 0 1,-1 1 0,1-1 0,0 0 0,0 0 0,3-1-1,48-1-6318,-51 2 5735,31-5-5508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1313,'0'0'11750,"-11"1"-9647,8-1-2000,-49 8 2492,50-7-2510,0-1 0,0 1 0,0 0 0,0-1 0,0 1 0,0 0 0,0 0 0,1 0 0,-1 0 0,0 1 0,1-1 0,-1 0 0,1 1 0,-1-1 0,1 1 0,0-1 0,0 1 0,0 0 0,0 0 0,0-1 0,0 1 0,0 0 0,0 0 0,1 0 0,-1 0 0,1 0 0,-1 0 0,1 2 0,0-2-77,1-1 0,-1 0 0,1 0 1,-1 0-1,1 0 0,0 0 0,0 0 1,0 0-1,-1-1 0,1 1 1,0 0-1,0 0 0,0 0 0,0-1 1,0 1-1,0-1 0,0 1 1,1-1-1,-1 1 0,0-1 0,0 0 1,0 1-1,0-1 0,1 0 0,-1 0 1,0 0-1,0 0 0,1 0 1,-1 0-1,0 0 0,0 0 0,2-1 1,44-5 321,-28-3-445,0 0 1,0-2-1,-1 0 1,-1-1-1,0-1 1,0-1-1,-1 0 1,13-16-1,-23 23 47,-1 3 52,-1 0 1,0-1 0,0 0-1,-1 0 1,1 0 0,2-7-1,-6 12 11,0 0 0,0-1 0,0 1-1,0 0 1,0 0 0,0 0 0,0-1-1,0 1 1,0 0 0,0 0 0,0 0 0,0-1-1,-1 1 1,1 0 0,0 0 0,0 0-1,0 0 1,0-1 0,0 1 0,-1 0-1,1 0 1,0 0 0,0 0 0,0 0 0,-1 0-1,1 0 1,0 0 0,0-1 0,0 1-1,-1 0 1,1 0 0,0 0 0,0 0-1,0 0 1,-1 0 0,1 0 0,0 0 0,0 0-1,-1 0 1,1 0 0,0 0 0,0 1-1,0-1 1,-1 0 0,1 0 0,0 0-1,0 0 1,0 0 0,-1 1 0,-12 2-81,6 1 205,0 1 0,0 0-1,0 0 1,0 1 0,1-1-1,0 1 1,0 1-1,1-1 1,0 1 0,0 0-1,0 0 1,1 1 0,0-1-1,0 1 1,-2 10 0,4-14-167,1 0 1,0 0 0,1 0 0,-1 0 0,1 0 0,-1 0 0,1 0-1,1 1 1,-1-1 0,0 0 0,1 0 0,0 0 0,3 8-1,-3-8-329,1-1 0,0 0 0,0 0 0,1 0-1,-1 0 1,1 0 0,-1 0 0,1 0-1,0-1 1,0 0 0,0 1 0,0-1 0,1 0-1,-1 0 1,0-1 0,1 1 0,6 1-1,8 2-6914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6374,'0'0'8093,"-6"14"-7079,-7 26-154,1 0 0,1 0 0,3 1 0,-5 63 0,3 185 1108,-5-344-991,8 26-961,0-4-466,1 1-1,-3-62 1,9 93 418,0-1 0,0 0 0,1 1-1,-1-1 1,1 0 0,-1 1 0,1-1 0,0 1 0,0-1 0,-1 1 0,1-1 0,0 1-1,0 0 1,0-1 0,1 1 0,-1 0 0,0 0 0,0 0 0,1 0 0,-1 0 0,1 0-1,-1 0 1,1 0 0,-1 0 0,1 1 0,-1-1 0,1 1 0,0-1 0,-1 1 0,3-1-1,61-5-329,-48 6 316,154-3-4278,-171 3 4308,1 0 1,0 0-1,0 0 1,-1 0-1,1 0 0,0 0 1,0 0-1,-1 0 1,1 0-1,0 1 1,-1-1-1,1 0 0,0 0 1,-1 1-1,1-1 1,0 1-1,-1-1 1,1 1-1,-1-1 0,1 1 1,-1-1-1,1 1 1,-1-1-1,1 1 1,-1-1-1,1 1 0,-1 0 1,0-1-1,0 1 1,1 0-1,-1-1 1,0 1-1,1 1 0,-1 0 129,0 1 0,0 0 0,-1-1 0,1 1 0,0 0 0,-1-1 0,0 1 0,1 0 0,-3 4 0,0 1 433,-1 0 0,0-1 0,-1 1 0,0-1-1,-7 9 1,11-15-247,2-12 205,0 1-1,1 0 0,5-20 0,4-26-418,-11-24-218,4 82-1309,0 1 517,-1-1 1,1-1 0,0 1-1,0 0 1,0-1 0,0 0-1,1 0 1,-1 0 0,0 0-1,0-1 1,8 0-1,11 0-3281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 6854,'0'0'7063,"-11"-2"-6182,11 2-876,-5-1 70,0 1 1,0-1-1,-1 1 0,1 0 0,0 0 1,0 0-1,-7 2 0,9-1-48,1 0 1,0 0-1,0 0 1,0 0-1,0 0 0,0 0 1,0 0-1,0 1 0,0-1 1,0 1-1,1-1 0,-1 1 1,0 0-1,1 0 1,0 0-1,-1 0 0,1 0 1,0 0-1,0 0 0,0 0 1,0 0-1,0 0 0,1 1 1,-1-1-1,0 3 1,1-4-3,0-1 1,0 0-1,0 1 1,0-1 0,0 1-1,0-1 1,0 0-1,0 1 1,0-1 0,0 0-1,0 1 1,1-1 0,-1 1-1,0-1 1,0 0-1,0 1 1,0-1 0,0 0-1,1 1 1,-1-1-1,0 0 1,0 0 0,1 1-1,-1-1 1,0 0 0,1 0-1,-1 1 1,0-1-1,0 0 1,1 0 0,-1 0-1,0 1 1,1-1-1,0 0 1,18 2 792,20-10-50,3-8-637,-30 11-343,0 0 0,0 0 1,1 2-1,-1-1 1,1 2-1,23-3 0,-35 5 204,0 1 0,0-1 0,0 0 0,-1 1 0,1-1 0,0 1 0,0-1 1,0 1-1,0-1 0,-1 1 0,1-1 0,0 1 0,0 0 0,-1 0 0,1-1 0,-1 1 0,1 0 0,0 0 0,-1 0 0,0-1 0,1 1 0,-1 0 0,1 0 0,-1 0 0,0 0 0,0 0 0,0 0 0,1 0 0,-1 0 0,0 0 0,0 0 0,0 0 0,0 0 0,-1 1 0,-2 47 858,1-30 192,2-19-979,1 1 0,-1-1 0,1 1 1,-1-1-1,1 0 0,-1 1 1,1-1-1,-1 0 0,1 1 0,0-1 1,-1 0-1,1 0 0,-1 0 1,1 1-1,0-1 0,-1 0 0,1 0 1,0 0-1,-1 0 0,1 0 1,-1 0-1,1 0 0,0 0 1,-1-1-1,1 1 0,-1 0 0,1 0 1,0 0-1,-1-1 0,1 1 1,-1 0-1,1 0 0,-1-1 0,2 0 1,21-8 315,-1-3-436,1 1 0,28-8 0,-42 16-519,1 1 1,0 0 0,0 0-1,19 0 1,-28 2 532,0 0 1,0 0-1,0 0 1,0 0 0,0 0-1,0 1 1,0-1-1,0 0 1,0 0 0,0 1-1,-1-1 1,1 1-1,0-1 1,0 1 0,0-1-1,0 1 1,-1-1-1,1 1 1,0 0-1,-1-1 1,1 1 0,0 0-1,-1 0 1,1-1-1,-1 1 1,1 0 0,-1 0-1,0 0 1,1 0-1,-1 0 1,0 0-1,0 0 1,1 1 0,-2 39 888,-1-21 881,32-29 404,10-14-1972,-25 12-662,2 2 1,-1 0 0,1 0-1,0 2 1,0 0 0,1 1-1,27-5 1,-45 11 482,1-1 1,-1 1-1,1 0 1,-1 0-1,1 0 1,-1 0-1,0 0 1,1 1-1,-1-1 1,1 0-1,-1 0 1,1 0-1,-1 0 1,1 0-1,-1 1 1,0-1-1,1 0 1,-1 0-1,0 1 1,1-1-1,-1 0 1,0 1-1,1-1 1,-1 0-1,0 1 1,1-1-1,-1 0 1,0 1-1,0-1 1,1 0-1,-1 1 1,0-1 0,0 1-1,0-1 1,0 1-1,0-1 1,0 1-1,0-1 1,0 0-1,0 1 1,0-1-1,0 1 1,0-1-1,0 1 1,0-1-1,0 1 1,0-1-1,0 0 1,0 1-1,-1-1 1,1 1-1,0-1 1,0 0-1,0 1 1,-1-1-1,0 1 1,-16 36 533,8-20-7023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9961,'4'11'6664,"-4"18"-5855,0-22-87,-3 21-1,-7 46 1,4-45-2521,4-9-4006,2-33 2367,-1-4-667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7111,'0'0'10506,"61"-2"-9449,-32 2-417,0 0-319,2-1-225,2 0 0,-9 1-192,-5 0-993,-3 0-513,-10 0-1120,-17 9-6567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3908,'0'0'13965,"61"29"-13421,-27-29-415,-4 0-33,1 0-1346,-11 0-1664,-5 3-610,-13 4-768,-2 1-2370</inkml:trace>
  <inkml:trace contextRef="#ctx0" brushRef="#br0" timeOffset="1">1 154 3812,'0'0'12684,"70"3"-11980,-36-7-319,1 0-193,-4 4-64,-3 0-1441,-6 0-2211,-7 3-415,-4 1-2019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9769,'0'0'6636,"-3"11"-5718,-1 1-791,1 1 0,0-1-1,1 1 1,1-1 0,0 1 0,0 0 0,1-1-1,1 1 1,0 0 0,1-1 0,6 23-1,-2-19-48,0 0-1,5 28 1,-8-10-2494,-3-33 2129,-1-1-1,1 1 1,-1 0 0,1-1 0,-1 1-1,0-1 1,1 1 0,-1-1-1,0 1 1,1-1 0,-1 1-1,0-1 1,0 0 0,0 1 0,1-1-1,-1 0 1,0 0 0,0 0-1,0 1 1,0-1 0,1 0-1,-1 0 1,0 0 0,0-1 0,0 1-1,0 0 1,1 0 0,-1 0-1,0 0 1,0-1 0,0 1-1,-1-1 1,-12-4-4042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7815,'0'0'11980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1698,'0'0'16848,"50"-12"-16048,-19 12-319,2 0-289,-2 0-192,-2 0-1377,-3 0-2179,-8 0-1440,-1 0-2179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 3267,'0'0'8098,"-10"1"-7334,6-2-643,0 1 0,0 0 0,0 0 0,0 1 0,0-1 0,0 1 0,0 0 0,0 0 0,0 0 0,0 1 0,1-1 0,-1 1 0,0 0 0,1 0 0,0 0 0,-1 1 0,1-1 0,0 1 0,0 0 0,0 0 0,0 0 0,1 0 0,-1 0 0,1 0 0,0 1 0,0-1 0,0 1 0,0 0 0,1-1 0,0 1 0,-1 0 0,1 0 0,1 0 0,-1 0 0,0 6 0,1-8-77,1 0 0,-1-1 1,1 1-1,0-1 0,0 1 0,-1-1 0,1 1 1,0-1-1,0 1 0,0-1 0,1 0 1,-1 1-1,0-1 0,0 0 0,1 0 1,-1 0-1,1 0 0,-1 0 0,1-1 0,-1 1 1,1 0-1,-1 0 0,1-1 0,0 1 1,-1-1-1,1 0 0,0 0 0,-1 1 0,1-1 1,0 0-1,0 0 0,-1 0 0,4-1 1,0 1 109,0 0 1,0 0-1,0-1 1,0 0-1,0 1 1,0-2-1,-1 1 1,1 0-1,0-1 1,-1 0-1,7-4 1,-6 2 35,-1-1 0,0 0-1,0 1 1,0-2 0,0 1 0,-1 0 0,0-1 0,0 1 0,-1-1 0,4-12-1,-5 17-206,-1-1 0,1 1 0,-1-1-1,0 0 1,1 1 0,-1-1 0,0 0-1,0 1 1,0-1 0,0 0 0,0 1-1,0-1 1,0 0 0,-1 1-1,1-1 1,-1 0 0,1 1 0,-1-1-1,0 1 1,1-1 0,-1 1 0,0-1-1,0 1 1,0 0 0,0-1 0,0 1-1,-1 0 1,1 0 0,0 0 0,0 0-1,-1 0 1,1 0 0,-1 0 0,1 0-1,-1 0 1,1 1 0,-1-1 0,0 1-1,1-1 1,-1 1 0,1-1 0,-1 1-1,-3 0 1,-23-1-3675,10 5-1595,6 5-468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8936,'0'0'4325,"-13"73"-3333,6-41-95,-4 3-544,7 0-1,-1-2-64,5-3-160,0-6-96,0-6-128,5-6-320,5-11 0,4-1-161,1-8-960,3-11-1282,1-11-672,-1-5-513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7175,'0'0'5157,"-55"68"-3684,35-38-352,7 3-96,8-4-160,3 4-481,2-5-288,2 2 0,7-4-31,0 1-834,2-3-1345,-2-2-705,-9-4-352,0-6-705</inkml:trace>
  <inkml:trace contextRef="#ctx0" brushRef="#br0" timeOffset="1">1 186 8232,'0'0'8328,"69"-14"-7399,-30 14-673,1 5-128,4 2-544,-7-3-3108,-8-4-4035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5990,'0'0'6160,"-1"11"-5023,-14 70 574,5-36-1328,2 0 1,-2 57 0,10 0-3011,-20-140-1991,12 10 1437,-4-6-1357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7527,'0'0'8040,"68"-17"-6631,-30 11-416,8-2-481,4-1-319,3 4-161,-6 1-833,-3 0-1153,-9 3-1185,-9 1-1057,-11 0-1986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9801,'0'0'2563,"-10"57"-1250,-1-31-256,0 3-352,4-2-609,2-4-64,5-5-449,0-3-608,0-9-608,12-6-2371,-1-14 385</inkml:trace>
  <inkml:trace contextRef="#ctx0" brushRef="#br0" timeOffset="1">180 0 8456,'0'0'6118,"-25"48"-5189,15-23-641,1 0-128,4 0 0,3 0 0,-2-3-128,4 0 0,0-3-640,0-2-609,0-3-609,0-3-640,0-4-353,-11-4-448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5926,'0'0'12908,"46"-36"-12908,-22 35-32,5 1-961,-3 0-2274,-1-1-1762,-1-5-3203</inkml:trace>
  <inkml:trace contextRef="#ctx0" brushRef="#br0" timeOffset="1">485 0 12556,'0'0'8200,"4"48"-15631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10025,'0'0'11980,"13"7"-15087,-4-18-3812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7015,'0'0'5829,"1"10"-4831,4 208 1025,-5-167-1980,0-50-40,0-1 0,0 1-1,0 0 1,0-1 0,0 1-1,0 0 1,0-1-1,0 1 1,0-1 0,0 1-1,1 0 1,-1-1 0,0 1-1,0-1 1,1 1-1,-1-1 1,0 1 0,1-1-1,-1 1 1,1-1 0,-1 1-1,0-1 1,1 1 0,-1-1-1,1 0 1,0 1-1,-1-1 1,1 0 0,-1 1-1,1-1 1,-1 0 0,2 1-1,24-5 271,21-20-109,-29 11-517,-14 9 204,1 0 0,0 1 0,1-1 0,-1 1 0,0 0 0,1 1 0,0-1 0,0 1 0,-1 0 0,8-1 0,-13 3 135,1 0 0,-1 1 0,1-1 0,-1 1 0,1-1 0,-1 0 0,0 1-1,1-1 1,-1 1 0,1-1 0,-1 1 0,0-1 0,1 1 0,-1-1 0,0 1-1,0-1 1,1 1 0,-1-1 0,0 1 0,0 0 0,0-1 0,0 1 0,0-1 0,0 1-1,0 0 1,0-1 0,0 1 0,0-1 0,0 1 0,0 1 0,-3 22 8,-15 32 767,14-48-825,1 1-1,0-1 1,0 1-1,1 0 1,0 0-1,-1 14 1,10-39-8253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 9545,'0'0'3470,"-8"1"-972,-1 0-1951,0 0-1,0 1 1,0 0-1,0 0 0,1 1 1,-1 0-1,1 1 1,0 0-1,0 0 0,-14 10 1,18-10-506,0-1 0,0 1 0,1-1 0,-1 1 0,1 0 0,0 0 1,0 1-1,1-1 0,-1 1 0,1-1 0,0 1 0,0 0 0,0 0 0,1 0 0,0 0 0,0 0 1,0 0-1,0 0 0,1 0 0,0 0 0,0 0 0,1 8 0,0-10-95,0 0-1,0-1 0,0 1 0,1 0 1,-1-1-1,1 1 0,-1-1 0,1 1 1,0-1-1,0 0 0,0 0 0,0 1 1,0-1-1,0-1 0,1 1 0,-1 0 1,1-1-1,-1 1 0,1-1 0,0 0 1,0 0-1,-1 0 0,1 0 0,0 0 1,0 0-1,0-1 0,4 1 0,12 2-2019,0-1-1,37-1 0,-48-1 955,22-2-2863,-3-8-2007</inkml:trace>
  <inkml:trace contextRef="#ctx0" brushRef="#br0" timeOffset="1">249 85 9353,'0'0'6369,"11"8"-4816,-1-1-1352,1 0 1,0-1-1,1 0 0,-1-1 0,1 0 1,0-1-1,0 0 0,1-1 0,18 2 1,-6-2-65,1-2 1,46-3 0,-65 1-68,0 0 0,-1 0 0,1 0 0,0-1 0,0 0 0,-1 0 0,1-1-1,-1 0 1,0 0 0,0-1 0,0 1 0,0-1 0,-1-1 0,1 1 0,6-8 0,-10 10-29,-1 1 0,1-1-1,-1 0 1,1 1 0,-1-1 0,0 0 0,0 0 0,0 0 0,0 0 0,0 0 0,0 0 0,-1 0 0,1 0 0,-1-1 0,1 1-1,-1 0 1,0 0 0,0-1 0,0 1 0,0 0 0,0 0 0,-1-4 0,0 4-28,-1 0-1,1-1 1,0 1 0,-1 0-1,0 1 1,1-1 0,-1 0-1,0 0 1,0 1 0,0-1-1,0 1 1,0 0 0,-1-1-1,1 1 1,0 0 0,-5-1-1,-7-2-24,-1 0 0,0 1 0,0 1 0,0 0 0,-19 1-1,10 1-11,0 1-1,0 1 0,1 2 0,-43 11 0,57-13 31,0 1 0,-1 1 1,1-1-1,0 1 0,1 1 0,-1 0 0,1 0 0,0 1 0,0 0 1,1 0-1,0 0 0,0 1 0,0 1 0,-8 11 0,13-17-10,0 1 0,1-1 0,0 1 0,-1 0 0,1-1 0,0 1 0,0 0 1,0 0-1,1 0 0,-1 0 0,1 0 0,-1 0 0,1-1 0,0 1 0,0 0 0,0 0 0,1 0 0,-1 0 0,1 0 0,0 0 0,-1 0 0,1 0 0,1-1 0,-1 1 0,0 0 0,1-1 0,-1 1 0,1-1 0,0 1 0,-1-1 0,1 0 0,0 0 0,1 0 0,-1 0 0,0 0 0,1 0 0,-1-1 0,1 1 0,3 1 0,11 6-207,0-1 0,1-1 1,-1-1-1,34 7 0,-49-12 186,92 16-2904,-1-9-4285,-43-7-842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5285,'0'0'10490,"-9"-3"-10533,4 1 28,4 2 13,0-1-1,-1 0 1,1 0-1,-1 1 0,1-1 1,-1 1-1,1-1 1,-1 1-1,0-1 1,1 1-1,-1 0 0,1 0 1,-1 0-1,0 0 1,1 0-1,-1 0 1,0 1-1,1-1 0,-1 0 1,1 1-1,-1-1 1,1 1-1,-1 0 1,1-1-1,-1 1 0,1 0 1,0 0-1,-1 0 1,1 0-1,0 0 1,0 0-1,0 1 0,-1-1 1,1 0-1,1 0 1,-1 1-1,0-1 1,0 1-1,0-1 0,1 1 1,-1-1-1,1 1 1,-1 2-1,-2 3 32,1 1 0,0 0 0,1 0 0,0-1 0,0 1 0,0 0 0,2 13 0,-1-19-22,1-1 0,-1 1 0,1 0 0,-1-1 0,1 1 1,0-1-1,-1 1 0,1-1 0,0 1 0,0-1 0,0 1 0,0-1 0,0 0 0,1 0 1,-1 1-1,0-1 0,1 0 0,-1 0 0,0 0 0,1 0 0,-1-1 0,1 1 0,0 0 0,-1-1 1,1 1-1,-1-1 0,1 1 0,0-1 0,0 0 0,-1 0 0,1 1 0,0-1 0,-1-1 1,1 1-1,0 0 0,0 0 0,-1-1 0,1 1 0,-1-1 0,3 0 0,0-1 28,1 0-1,-1 0 1,0 0-1,0 0 1,0-1-1,-1 0 1,1 1-1,0-2 1,-1 1-1,0 0 1,0-1-1,0 1 1,0-1-1,-1 0 1,1 0-1,-1 0 1,0 0-1,0 0 1,2-8-1,0 1 161,0-1-1,0 0 0,-1 0 0,0 0 1,-1 0-1,0-16 0,-2 28-188,0 0-1,0 0 1,1-1-1,-1 1 1,0 0-1,0-1 0,0 1 1,0 0-1,0-1 1,0 1-1,0 0 1,0 0-1,0-1 1,0 1-1,-1 0 1,1-1-1,0 1 1,0 0-1,0-1 1,0 1-1,0 0 1,0 0-1,-1-1 0,1 1 1,0 0-1,0 0 1,0-1-1,-1 1 1,1 0-1,0 0 1,0 0-1,-1 0 1,1-1-1,0 1 1,-1 0-1,1 0 1,0 0-1,0 0 1,-1 0-1,1 0 0,0 0 1,-1 0-1,1 0 1,-1 0-1,-14 10 52,-11 22 62,25-30-119,0 0 1,0 0-1,0 1 0,1-1 1,-1 0-1,1 1 0,-1-1 1,1 0-1,0 1 0,0 3 1,0-5 3,0 0 0,1 0 0,-1-1 0,0 1 1,0 0-1,1-1 0,-1 1 0,0-1 0,1 1 0,-1 0 1,0-1-1,1 1 0,-1-1 0,1 1 0,-1-1 1,1 1-1,-1-1 0,1 1 0,-1-1 0,1 0 1,0 1-1,-1-1 0,1 0 0,0 1 0,1-1 19,1 0-1,-1 0 1,0 0-1,0 0 1,0 0-1,0-1 1,0 1-1,0-1 1,0 1-1,1-1 1,-1 0-1,-1 0 1,1 0-1,0 0 1,0 0-1,0 0 1,0 0-1,-1-1 1,1 1-1,-1-1 1,3-2-1,29-36 263,-13 17-593,-20 28 288,0-1-1,0 0 1,-1 0 0,1 0 0,-1 0 0,0-1 0,0 1 0,-1 0 0,-2 5 0,2-1 40,-1 1 6,0 0 0,1 1 0,0 0 0,-2 17-1,5-27-12,-1 1-1,0-1 1,0 1 0,1-1-1,-1 0 1,0 1-1,1-1 1,-1 1-1,0-1 1,1 0-1,-1 1 1,0-1-1,1 1 1,-1-1-1,1 0 1,-1 0-1,1 1 1,-1-1 0,1 0-1,-1 0 1,1 0-1,-1 1 1,1-1-1,-1 0 1,1 0-1,-1 0 1,1 0-1,-1 0 1,1 0-1,0 0 1,-1 0-1,1 0 1,-1-1 0,1 1-1,-1 0 1,1 0-1,-1 0 1,1 0-1,-1-1 1,1 1-1,-1 0 1,0-1-1,1 1 1,-1 0-1,1-1 1,25-13 596,28-42-58,-44 45-524,-1 0-1,2 1 0,-1 0 1,23-16-1,-33 31-152,0-1 1,0 1 0,-1-1-1,1 1 1,-1-1-1,0 0 1,-2 5-1,-6 14 138,5-15 71,0 1 0,0 1 0,1-1 1,0 0-1,1 1 0,-1 0 0,2-1 0,0 1 1,0 18-1,1-28-60,0 1 0,1-1 0,-1 1 0,0-1 0,1 1 1,-1-1-1,0 0 0,1 1 0,-1-1 0,1 0 0,-1 1 0,1-1 1,-1 0-1,1 0 0,-1 1 0,1-1 0,-1 0 0,1 0 0,-1 0 1,1 0-1,-1 0 0,1 1 0,-1-1 0,1 0 0,-1 0 0,1-1 0,-1 1 1,1 0-1,-1 0 0,1 0 0,-1 0 0,1 0 0,0-1 0,27-5-283,-14 2-6854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9065,'0'0'9059,"-10"1"-8904,0 1-134,0 0 0,1 1 1,-1 0-1,-15 8 0,23-10-38,-1 0 0,0 0-1,0 1 1,0-1 0,1 1-1,-1 0 1,1 0 0,-1 0-1,1 0 1,0 0 0,0 1-1,0-1 1,0 1 0,0-1-1,0 1 1,1 0-1,-1-1 1,1 1 0,0 0-1,0 0 1,0 0 0,0 0-1,0 4 1,39-4 60,-30-3-253,0 0-1,-1 1 1,1 0 0,-1 0 0,1 1 0,-1 0 0,0 0 0,1 1 0,6 3 0,-12-5 158,-1 0 1,1 0 0,-1 0 0,1 0 0,-1 0 0,0 0 0,1 1 0,-1-1 0,0 0 0,0 1 0,0-1 0,0 1 0,0-1 0,0 1 0,0 0 0,-1-1 0,2 4 0,-2-3 140,0 1 0,0-1 0,0 1 0,-1-1 0,1 1 0,0-1 0,-1 1 0,0-1 0,1 0 1,-1 1-1,0-1 0,0 0 0,-1 0 0,1 1 0,0-1 0,-3 3 0,-4 4 484,0 0 0,0 0 0,0-1 0,-1 0 0,-14 9 0,21-14-552,-1-1 0,0 0 0,0 0 0,0 0 0,-1-1 0,1 1-1,0-1 1,-1 1 0,1-1 0,-1 0 0,1 0 0,-1-1 0,1 1-1,-1-1 1,0 0 0,1 0 0,-1 0 0,1 0 0,-1-1 0,0 1-1,-4-2 1,7 1-234,0 0 0,1 0-1,-1 1 1,0-1 0,1 0-1,-1 0 1,1 0 0,-1 0-1,1 0 1,0 0 0,-1 0-1,1 0 1,0 0 0,-1 0-1,1 0 1,0 0 0,0 0-1,0 0 1,0 0 0,0 0-1,0 0 1,1-2-1,-1-1-879,0-20-5046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77 9545,'0'0'8600,"8"-1"-8370,-5 1-217,0 0 1,0-1-1,0 1 1,0-1 0,0 0-1,0 0 1,0 0-1,0 0 1,-1 0 0,1 0-1,0-1 1,-1 1-1,1-1 1,-1 0 0,1 0-1,-1 0 1,0 0-1,0 0 1,0 0 0,0-1-1,0 1 1,-1-1-1,1 1 1,-1-1-1,1 0 1,-1 0 0,0 1-1,0-1 1,0 0-1,-1 0 1,1 0 0,0-5-1,-2 8-11,1-1 0,0 1 0,0-1 0,-1 1 0,1-1 0,0 1 0,-1-1 0,1 1 0,0-1 0,-1 1 0,1-1 0,-1 1 0,1 0 0,-1-1 0,1 1 0,-1 0 0,1-1 0,-1 1-1,1 0 1,-1 0 0,0-1 0,1 1 0,-1 0 0,1 0 0,-1 0 0,0 0 0,1 0 0,-1 0 0,1 0 0,-1 0 0,0 0 0,1 0 0,-1 0 0,1 0 0,-1 0 0,1 1 0,-1-1 0,0 0 0,1 0 0,-1 1 0,-28 10 115,20-5-87,1 1 1,0-1-1,1 2 0,-1-1 1,1 1-1,1 0 1,0 1-1,0-1 1,-7 15-1,9-16-2,0 1 0,1-1 0,0 0 0,0 1 0,1 0 0,0 0 0,0 0-1,1 0 1,0 0 0,0 0 0,1 0 0,1 15 0,0-21-53,-1 0 0,1 0-1,0 0 1,1 0 0,-1-1 0,0 1 0,0 0-1,1-1 1,-1 1 0,1-1 0,0 1 0,-1-1 0,1 0-1,0 0 1,0 0 0,-1 0 0,1 0 0,0 0-1,0 0 1,0-1 0,0 1 0,0-1 0,0 1-1,1-1 1,-1 0 0,0 0 0,0 0 0,0 0 0,3 0-1,32-5-2811,-9-7-3553,-8-4-1361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13132,'0'0'3769,"-8"4"-2375,5-4-1326,0 2 1,0-1-1,0 0 1,1 0-1,-1 1 1,0 0-1,1 0 1,-1-1-1,1 1 1,0 1-1,-1-1 1,1 0-1,0 0 1,0 1-1,1-1 1,-1 1-1,0 0 1,1-1-1,0 1 1,0 0-1,0 0 1,0 0-1,0 0 1,0 0-1,1 0 1,-1 0-1,1 0 1,0 0-1,0 5 1,0-4-63,-1 0 1,1 0-1,1 0 0,-1 0 1,0 0-1,1 0 0,0 0 1,0 0-1,0 0 1,0 0-1,3 4 0,-3-7-10,1 1 0,0-1 0,0 1 0,0-1 0,0 0-1,0 0 1,0 0 0,0 0 0,1 0 0,-1 0 0,0 0 0,0-1-1,1 1 1,-1-1 0,0 0 0,1 0 0,-1 1 0,0-2 0,1 1-1,2 0 1,63-1-1464,-67 2 1459,0 0 0,0 0 0,0-1 0,0 1 0,0 0 0,-1 0 0,1 0 0,0 0-1,-1 0 1,1 0 0,0 0 0,-1 0 0,1 0 0,-1 0 0,0 0 0,1 0 0,-1 0 0,0 1 0,0-1 0,1 0-1,-1 0 1,0 0 0,0 0 0,0 1 0,-1-1 0,1 1 0,-2 34 553,-1-25-186,1-1-1,-1 0 1,-1 0-1,-5 11 1,-7 21 523,15-41-779,12-26-1965,10-11-7565,-9 18 2237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110 244 6983,'0'0'9988,"-11"-2"-9065,10 2-908,-1-1 8,-1 0 0,0 0 1,1 0-1,-1 0 0,0 1 0,0-1 1,0 1-1,0 0 0,1 0 0,-1 0 0,0 0 1,0 0-1,0 0 0,0 1 0,1 0 0,-1-1 1,0 1-1,1 0 0,-1 0 0,0 1 0,1-1 1,-1 1-1,1-1 0,0 1 0,-1 0 1,1-1-1,0 1 0,0 0 0,0 1 0,1-1 1,-1 0-1,0 0 0,1 1 0,-1-1 0,1 1 1,0 0-1,-2 3 0,2-3 59,0 0 0,0 0-1,0 0 1,0 0 0,1 1 0,-1-1-1,1 0 1,0 0 0,0 0 0,0 0-1,1 6 1,0-8-37,-1 0-1,1 0 1,0 0-1,-1 0 1,1 0-1,0 0 1,0-1-1,0 1 1,0 0-1,0-1 1,0 1-1,0 0 1,0-1-1,0 1 1,0-1-1,0 0 1,0 1 0,0-1-1,0 0 1,1 0-1,-1 1 1,0-1-1,0 0 1,0 0-1,0 0 1,1-1-1,-1 1 1,0 0-1,0 0 1,0-1-1,0 1 1,1-1-1,5-1 49,0 0 0,0 0 0,0-1-1,-1 0 1,0 0 0,1-1 0,-1 0 0,0 0-1,-1 0 1,6-5 0,54-57-205,-44 44-39,-17 18 80,1-1-76,0 0-1,0-1 1,0 0-1,-1 1 1,0-1-1,0-1 1,0 1-1,4-11 1,-33 38-1327,7 12 2480,21-22-151,17-10-335,-13-4-448,0 1 0,0-1-1,0 0 1,0-1 0,-1 0 0,0 0-1,1 0 1,-2-1 0,1 1-1,10-12 1,-2 1-54,-1-1 1,19-29-1,-11 8-122,-20 35 53,0 0 1,0 0 0,0 0-1,0 0 1,0 0-1,-1 0 1,1 0 0,-1 0-1,1 0 1,-1 0-1,0 0 1,0 0 0,0 0-1,0 0 1,0-1-1,-1-1 1,1 3 28,-1 1 0,0-1 0,1 1 0,-1 0 0,1-1 0,-1 1 0,0 0-1,1-1 1,-1 1 0,0 0 0,1 0 0,-1 0 0,0 0 0,0 0 0,1 0 0,-1 0 0,0 0 0,1 0 0,-1 0 0,0 0 0,1 0 0,-1 0 0,0 1 0,1-1 0,-1 0 0,0 0-1,1 1 1,-1-1 0,1 1 0,-1-1 0,0 0 0,1 1 0,-1-1 0,0 2 0,-20 15-55,7-2 261,1 0 0,0 2 0,-16 25 0,24-33 17,0-1 0,1 0 0,0 1-1,1 0 1,-1 0 0,2 0 0,0 0-1,0 1 1,-2 17 0,4-26-190,0 0 0,0 1 0,0-1-1,1 0 1,-1 1 0,0-1 0,0 0 0,1 0 0,-1 1-1,1-1 1,-1 0 0,1 0 0,-1 0 0,1 1 0,0-1 0,-1 0-1,1 0 1,0 0 0,0 0 0,0 0 0,0-1 0,0 1-1,0 0 1,0 0 0,0-1 0,2 2 0,0-1-149,0 0-1,0 0 1,0-1 0,1 1 0,-1-1-1,0 0 1,1 1 0,-1-1 0,0-1-1,5 0 1,38-10-3974,-12-2-3371,-12 2 2369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73 154 3908,'0'0'10698,"-7"4"-9775,3-2-767,0 0 0,-1 0-1,1 1 1,0 0 0,1-1-1,-1 1 1,1 0 0,-1 1-1,1-1 1,0 1 0,0-1-1,0 1 1,1 0 0,-1 0-1,1 0 1,0 1 0,0-1-1,0 0 1,1 1 0,-1-1-1,1 1 1,1 0 0,-1-1-1,0 7 1,1-10-136,1 0 0,-1-1 0,1 1 0,-1 0 0,1 0 0,-1-1 1,1 1-1,-1-1 0,1 1 0,0 0 0,-1-1 0,1 1 0,0-1 0,-1 1 0,1-1 0,0 0 0,0 1 0,0-1 0,-1 0 0,1 0 1,0 1-1,0-1 0,0 0 0,0 0 0,-1 0 0,1 0 0,0 0 0,0 0 0,0 0 0,0 0 0,0-1 0,0 1 0,34-6 823,-20-1-714,-1 0-1,1-2 0,-2 0 0,1 0 0,-1-1 0,23-23 0,-16 12-277,0-1-1,33-49 1,-51 68 139,0-1-1,0 1 1,0-1 0,0 0-1,-1 0 1,1 0 0,-1 0-1,0 0 1,0-5 0,-1 8 2,0 0 0,0 0 0,0 1 0,0-1 0,0 0 0,0 0 0,-1 0 0,1 1 1,0-1-1,0 0 0,-1 1 0,1-1 0,-1 0 0,1 1 0,-1-1 0,1 0 0,-1 1 0,1-1 0,-1 1 0,1-1 1,-1 1-1,0-1 0,1 1 0,-1-1 0,0 1 0,1 0 0,-1-1 0,0 1 0,0 0 0,0 0 0,1-1 0,-1 1 0,0 0 1,0 0-1,1 0 0,-1 0 0,0 0 0,0 0 0,0 0 0,1 1 0,-1-1 0,0 0 0,0 0 0,1 0 0,-1 1 1,0-1-1,0 0 0,-1 2 0,-7 2 111,1 0 1,-1 1-1,0 0 1,1 1-1,0 0 1,0 0-1,1 1 1,0 0-1,0 0 1,0 0-1,1 1 1,0 0-1,1 1 1,0-1-1,0 1 1,1 0-1,-5 14 1,8-20-90,0 0 1,0 0 0,1 0-1,-1 0 1,1 0-1,0 0 1,0 0-1,0 1 1,0-1-1,1 0 1,-1 0-1,1 0 1,0 0 0,0 0-1,0 0 1,0 0-1,0 0 1,1 0-1,-1-1 1,1 1-1,2 2 1,23 14-1596,11-11-3399,-12-7-2493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8232,'0'0'6166,"2"12"-4960,5 29-622,-2 1 0,-2-1 1,-2 1-1,-1 0 0,-3-1 0,-7 43 0,10-83-564,0 0 0,0 0 0,0-1 0,0 1 0,0 0 0,-1-1-1,1 1 1,0 0 0,0 0 0,-1-1 0,1 1 0,0-1 0,-1 1 0,1 0 0,-1-1-1,1 1 1,0-1 0,-1 1 0,1-1 0,-1 1 0,0-1 0,1 1 0,-1-1-1,1 1 1,-2-1 0,-11-9-851,-11-34-1386,20 36 2207,1 0 55,-1 0 0,1-1 0,0 1 1,1 0-1,0-1 0,0 1 0,1-1 0,-1-10 0,3 17-26,-1 1 0,1-1 0,0 0 0,-1 0 0,1 1 0,0-1 0,0 1 0,-1-1 0,1 1 0,0-1 0,0 1 0,0-1 0,0 1 0,0 0 0,0-1 0,0 1 0,0 0 0,0 0 0,0 0 0,0 0 0,0 0 0,0 0 0,0 0 0,1 0 0,35 0-836,-29 1-5,47-1-7399,-26 0 496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38 4644,'0'0'2680,"-9"1"-406,-5 0-1421,0 1-1,1 0 0,-22 7 0,32-8-683,0 0 1,0 0-1,0 0 1,0 0-1,0 0 0,0 0 1,1 1-1,-1-1 0,0 1 1,1 0-1,0 0 0,-1 0 1,1 0-1,0 0 0,0 0 1,0 1-1,0-1 0,1 1 1,-1-1-1,1 1 0,-1 0 1,1 0-1,0 0 0,0 0 1,0-1-1,-1 7 0,2-8-146,0-1-1,1 1 1,-1 0-1,0-1 1,0 1-1,0 0 1,1-1-1,-1 1 1,0 0-1,1-1 1,-1 1-1,0-1 1,1 1-1,-1-1 1,1 1-1,-1 0 1,1-1-1,-1 0 1,1 1-1,-1-1 1,1 1-1,0-1 1,-1 0-1,1 1 1,-1-1-1,1 0 1,1 1-1,27 3 552,28-12 219,-46 4-719,1-1-1,-2 0 1,1-1 0,0 0 0,16-13 0,-22 15-62,0 0 1,0 0-1,0-1 1,0 1-1,-1-1 1,0 0-1,0-1 1,0 1-1,-1-1 0,0 0 1,5-11-1,-8 16-20,0 1-1,0-1 1,0 1 0,-1 0-1,1-1 1,0 1-1,0 0 1,0-1-1,-1 1 1,1 0-1,0-1 1,-1 1-1,1 0 1,0 0 0,-1-1-1,1 1 1,0 0-1,-1 0 1,1 0-1,0-1 1,-1 1-1,1 0 1,0 0-1,-1 0 1,1 0 0,-1 0-1,1 0 1,0 0-1,-1 0 1,1 0-1,-1 0 1,1 0-1,-1 0 1,1 0-1,0 0 1,-1 0 0,1 0-1,0 0 1,-1 1-1,1-1 1,-1 0-1,1 0 1,0 0-1,-1 1 1,1-1-1,0 0 1,0 1-1,-1-1 1,1 1 0,-24 9-103,-25 38 188,47-44 25,-1-1 0,0 1 0,1 0 0,0 0 0,0 0 0,0 0 0,0 0 0,1 0 0,0 0 0,0 1 0,0-1 0,0 0 0,0 6 0,2-9-92,0 1 1,0-1-1,0 0 0,0 0 0,0 0 1,0 0-1,0 0 0,1 0 1,-1 0-1,0 0 0,1 0 1,-1-1-1,1 1 0,-1-1 0,0 1 1,1-1-1,-1 1 0,1-1 1,-1 0-1,1 0 0,0 1 1,-1-1-1,1 0 0,-1-1 1,1 1-1,2-1 0,46-2-1617,-42 2 486,-1-1 0,0-1 0,0 1 0,-1-1-1,1-1 1,7-4 0,17-11-4692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11050,'0'0'4645,"-49"37"-2179,29-17-384,-4 0-576,2 2-642,9-2-543,2-2-257,5-2-32,3-2-513,-3-4-512,6-3-256,0-1-288,-7-5-3204,0-1 1570</inkml:trace>
  <inkml:trace contextRef="#ctx0" brushRef="#br0" timeOffset="1">1 45 8072,'0'0'13356,"44"60"-13035,-22-44-257,0 2 32,1 2-1025,-1-6-1377,-9-1-1954,-2-4 416,-5-6-832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62 8936,'0'0'9236,"12"3"-8884,-10-2-349,12 2 71,0 0 0,1 0 0,-1-2 0,18 1 0,-28-2-47,0-1-1,0 1 1,0-1-1,0 1 1,-1-1-1,1 0 0,0 0 1,0-1-1,-1 1 1,6-4-1,-7 3-14,0 1 0,-1 0 0,1-1-1,-1 1 1,1-1 0,-1 0 0,0 1 0,0-1-1,0 0 1,0 0 0,0 0 0,0 0 0,0 0-1,0 0 1,-1 0 0,1 0 0,-1 0 0,0 0-1,1 0 1,-1 0 0,0-3 0,-1 3-29,1 1-1,-1 0 1,0 0 0,1-1 0,-1 1-1,0 0 1,0 0 0,0 0 0,0 0 0,0 0-1,0 0 1,0 0 0,0 0 0,0 1 0,0-1-1,0 0 1,-1 1 0,1-1 0,0 0-1,0 1 1,-1 0 0,1-1 0,0 1 0,-1 0-1,1 0 1,0-1 0,-1 1 0,1 0 0,-1 0-1,1 1 1,-3-1 0,-48 3-68,42 0 122,0-1-1,0 1 1,0 1-1,0 0 0,0 0 1,1 1-1,0 0 1,-16 12-1,21-15 49,0 1 1,1-1-1,-1 1 0,1 0 1,0 0-1,0 1 0,0-1 1,0 1-1,0-1 0,1 1 1,0 0-1,0 0 0,0 0 1,0 0-1,0 0 0,1 0 1,0 1-1,0-1 0,0 0 1,0 1-1,1-1 0,0 8 1,1-10-135,0 1 0,0-1 1,0 0-1,1 0 0,-1 0 1,1 0-1,-1 0 0,1 0 1,0 0-1,0 0 0,0-1 1,0 1-1,0-1 0,0 1 0,1-1 1,-1 0-1,0 0 0,1 0 1,-1 0-1,0 0 0,1-1 1,-1 1-1,5 0 0,61 7-6064,-33-9 1244,1-2-688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3459,'0'0'9481,"57"10"-7399,-7-19-769,16-4-288,3-2-576,7-1-449,-3 3-1538,-5 4-1889,-11 1-705,-10 0-1729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40 4548,'0'0'12572,"-8"-7"-11216,-27-19-763,34 25-584,0 0 1,1 1 0,-1-1-1,0 1 1,0-1 0,1 1-1,-1-1 1,0 1-1,0 0 1,0-1 0,0 1-1,0 0 1,0 0 0,0-1-1,0 1 1,1 0 0,-1 0-1,0 0 1,0 0 0,0 0-1,0 1 1,0-1-1,0 0 1,0 0 0,0 1-1,0-1 1,0 0 0,1 1-1,-1-1 1,0 1 0,0-1-1,0 1 1,1-1-1,-1 1 1,0 0 0,1-1-1,-1 1 1,0 0 0,1-1-1,-1 1 1,1 0 0,-1 0-1,1 0 1,0 0 0,-1-1-1,1 1 1,0 0-1,-1 0 1,1 0 0,0 0-1,0 0 1,0 1 0,-4 52-283,4-49 339,0-3-84,0 0 0,0 0 0,0 0 1,1 0-1,-1-1 0,1 1 0,-1 0 0,1 0 0,0-1 0,-1 1 0,1 0 1,0-1-1,0 1 0,0-1 0,1 1 0,-1-1 0,0 1 0,0-1 0,2 1 0,33 19-506,-31-19 488,-1-1 0,0 2 0,0-1 1,0 0-1,0 1 0,0-1 0,0 1 0,-1 0 1,1 1-1,2 2 0,-5-5 65,-1 0 0,1 0-1,-1 0 1,1-1 0,-1 1-1,0 0 1,0 0 0,1 0 0,-1 0-1,0-1 1,0 1 0,0 0-1,0 0 1,0 0 0,0 0-1,0 0 1,0 0 0,0-1 0,0 1-1,-1 0 1,1 0 0,0 0-1,-1 0 1,1-1 0,-1 3 0,-22 17 1211,-35 8 867,54-26-2026,-12 4 35,-1 0-1,0-1 1,-18 3 0,-3-5-3211,27-5-2275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6406,'0'0'6075,"0"9"-3731,-8 45 644,2-22-1677,-1 51 0,7-74-1441,0 1 1,0-1-1,1 0 1,1 0-1,0 0 1,0 0-1,0-1 1,1 1-1,1 0 1,6 12-1,-11-38-8481,-6-3 3721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6694,'0'0'9289,"28"-54"-8360,1 46-128,8-1 160,12 1-449,-1 3-384,5-3-32,0 6-864,-3-3-2211,-10-1-2050,-14 1-2210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0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8104,'0'0'7335,"-17"65"-6022,13-43-673,4 3-479,0 0-97,0-1 0,0-2-32,0-1-288,6-6-834,-2-2-863,-3-6-674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8552,'0'0'11019,"70"-47"-9834,-43 38-801,6 1-320,-4 2 32,-3-1-192,-6 3-865,-7 2-865,-6-1-1601</inkml:trace>
  <inkml:trace contextRef="#ctx0" brushRef="#br0" timeOffset="1">0 173 8264,'0'0'7303,"59"-5"-5670,-26-2-800,2 1-673,-6 0-832,-3 4-1795,-6 2-960,-15 0-865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5701,'0'0'12556,"64"-21"-10986,-27 3-898,7 1-351,-4 3-353,0 3-1506,-8 3-1729,-5 4-897,-5 0-768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11979,'0'0'8264,"33"-4"-18193</inkml:trace>
  <inkml:trace contextRef="#ctx0" brushRef="#br0" timeOffset="1">1 195 8488,'0'0'9385,"22"-38"-25817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4356,'0'0'10319,"10"-9"-9208,5-8-730,1 0 1,16-26 0,-27 35-351,0 1 0,0-1 0,-1 0 1,0-1-1,0 1 0,-1 0 1,0-1-1,-1 0 0,0 0 1,2-15-1,-4 23-37,0 1-1,0 0 1,0 0-1,0-1 1,0 1-1,0 0 1,0 0 0,0 0-1,-1-1 1,1 1-1,0 0 1,0 0-1,0-1 1,0 1 0,0 0-1,-1 0 1,1 0-1,0 0 1,0-1-1,0 1 1,-1 0 0,1 0-1,0 0 1,0 0-1,-1 0 1,1 0-1,0-1 1,0 1 0,-1 0-1,1 0 1,0 0-1,0 0 1,-1 0-1,1 0 1,0 0 0,0 0-1,-1 0 1,1 0-1,0 0 1,0 0-1,-1 0 1,1 1 0,0-1-1,0 0 1,0 0-1,-1 0 1,1 0-1,0 0 1,0 0 0,-1 1-1,1-1 1,0 0-1,0 0 1,-15 10-143,8-3 138,1 1 1,-1 0 0,1 0 0,0 1 0,1-1-1,0 1 1,1 0 0,-5 14 0,6-16 63,0 0 1,1 0-1,0 1 1,0-1-1,1 1 1,0-1-1,0 1 1,1 0-1,-1 0 0,2-1 1,1 15-1,-1-21-38,0 0 0,-1 0 0,1-1-1,0 1 1,-1 0 0,1-1 0,0 1-1,0 0 1,0-1 0,0 1 0,-1-1-1,1 0 1,0 1 0,0-1 0,0 0-1,0 1 1,0-1 0,0 0 0,0 0-1,0 0 1,0 0 0,0 0 0,0 0-1,0 0 1,0 0 0,0 0 0,0 0-1,0-1 1,0 1 0,0 0 0,0-1-1,0 1 1,1-1 0,32-15 503,-12-2-370,-17 13-159,0 1 1,0-1-1,0 1 1,1 0-1,-1 1 1,1 0-1,0-1 1,0 2-1,0-1 1,10-2-1,-15 6-9,0-1-1,0 1 1,0 0 0,0 0-1,-1 0 1,1 0 0,0 0-1,0 0 1,-1 1 0,1-1-1,-1 0 1,1 0 0,-1 0-1,0 1 1,1-1 0,-1 0-1,0 0 1,0 1 0,0-1-1,0 0 1,0 0 0,0 1-1,0-1 1,0 0-1,-1 2 1,0 39 357,0-40-298,1 0 0,-1 0 0,1-1 0,0 1 0,0 0 0,0 0 1,0 0-1,0-1 0,0 1 0,0 0 0,1 0 0,-1-1 0,1 1 0,-1 0 0,1-1 1,-1 1-1,1 0 0,0-1 0,0 1 0,0-1 0,2 3 0,-1-4 12,0 0-1,-1 0 0,1 0 1,0 0-1,0 0 1,0-1-1,0 1 1,-1 0-1,1-1 0,0 1 1,0-1-1,-1 0 1,1 0-1,0 0 1,-1 1-1,1-2 1,-1 1-1,1 0 0,-1 0 1,1 0-1,1-3 1,17-13-51,31-23 390,-47 38-675,-1-1 0,1 1 0,0 0 0,0 0 0,0 0 1,0 0-1,0 1 0,1-1 0,-1 1 0,8-1 0,-11 3 159,-1-1 1,1 1-1,-1-1 1,1 0-1,-1 1 1,1-1-1,-1 1 1,1-1-1,-1 1 1,1-1-1,-1 1 1,0 0-1,1-1 1,-1 1-1,0-1 1,0 1-1,1 0 1,-1-1-1,0 1 0,0 0 1,0-1-1,0 1 1,0 0-1,0-1 1,0 1-1,0 0 1,0-1-1,0 1 1,0 0-1,0-1 1,-1 1-1,1 1 1,-8 24-5913,4-21 1430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7399,'0'0'1255,"-6"11"693,-4 13-830,0 0 1,1 1-1,2 0 1,1 0-1,0 0 0,2 1 1,-1 31-1,5-11-336,-1 11-362,13 107 1,-1-216-117,-11-57-939,0 109 624,0 0 0,0 0 1,0 0-1,0 0 0,0 0 0,0 1 0,0-1 1,0 0-1,0 0 0,-1 0 0,1 0 0,0 0 1,0 0-1,0 0 0,0 0 0,0 0 0,0 1 1,0-1-1,-1 0 0,1 0 0,0 0 0,0 0 0,0 0 1,0 0-1,0 0 0,-1 0 0,1 0 0,0 0 1,0 0-1,0 0 0,0 0 0,0 0 0,0 0 1,-1 0-1,1 0 0,0 0 0,0 0 0,0 0 1,0-1-1,0 1 0,0 0 0,-1 0 0,1 0 0,0 0 1,0 0-1,0 0 0,0 0 0,0 0 0,0-1 1,-1 2 2,1 0 1,0 0 0,0-1 0,-1 1 0,1 0-1,0 0 1,0-1 0,0 1 0,0 0 0,0 0-1,0 0 1,0-1 0,0 1 0,0 0-1,1 0 1,-1 0 0,0-1 0,0 1 0,1 0-1,-1-1 1,1 1 0,-1 0 0,0-1 0,2 2-1,0 0-6,2 0 0,-1 0 0,0 0-1,0 0 1,1 0 0,-1-1 0,1 0-1,-1 1 1,1-1 0,-1-1 0,1 1-1,0 0 1,-1-1 0,1 0 0,0 0-1,0 0 1,-1 0 0,1-1 0,0 1-1,4-2 1,-2 0 23,1 1 0,-1-1-1,0 0 1,0 0 0,0-1 0,0 0-1,0 0 1,0 0 0,-1-1 0,9-7 0,3-14-67,-14 16-110,-16 15-124,8-1 285,-1 0 0,1 1 0,0 0 0,0 0 0,1 1 0,-1-1 0,2 1 0,-1 0 0,1 0 0,0 0 0,0 0 0,1 1 0,0-1 0,0 1 0,-1 7 0,4-14-3,0 0 1,0 0 0,0 0-1,0-1 1,0 1 0,0 0-1,0-1 1,0 1 0,0 0 0,0-1-1,0 1 1,1-1 0,-1 0-1,0 1 1,0-1 0,0 0 0,1 0-1,-1 0 1,0 0 0,0 0-1,1 0 1,1 0 0,41-1-305,-35 1 158,23 2-577,-23-1 877,1-1 1,-1 1-1,0-1 0,1-1 1,-1 1-1,0-2 1,12-2-1,-20 3 11,1-1-1,-1 1 1,0-1-1,0 1 1,0 0-1,0-1 1,0 0-1,0 1 1,-1-1-1,1 0 1,-1 1 0,1-1-1,-1 0 1,1 0-1,-1 1 1,0-1-1,0 0 1,0 0-1,0 0 1,0-2 0,-3-40 529,3 43-664,-2-7-13,0 0-1,0 0 1,0 1-1,-1-1 1,0 1-1,-1-1 1,0 1-1,0 0 1,0 1-1,-1-1 1,0 1-1,0-1 1,-7-5-1,11 12-257,8 0-419,1 2 0,-1-1-1,0 1 1,0 0 0,0 0-1,8 4 1,28 8-4092,-16-10-144,-1-3-2301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8392,'0'0'4570,"-8"11"-3049,7-10-1516,-6 6 263,1 1 1,0 0 0,0 0-1,1 1 1,0 0-1,1 0 1,0 0 0,0 0-1,1 0 1,0 1-1,0 0 1,-1 16 0,7 81 29,0-80 40,-2 0 0,-1 0 0,-1 1 1,-1-1-1,-12 48 1927,14-75-2173,3-22 463,6-34-513,15-41-19,36-113-3051,-59 206 2774,1-1 1,0 1-1,0-1 1,1 1 0,0 0-1,-1 0 1,1 0-1,0 1 1,1-1 0,-1 1-1,1 0 1,6-5 0,-8 7 189,-1 0 0,1 0 0,0 0 1,0 1-1,-1-1 0,1 1 0,0-1 1,0 1-1,0 0 0,0-1 0,0 1 1,0 0-1,0 0 0,0 0 0,-1 1 1,1-1-1,0 0 0,0 1 0,0-1 1,0 1-1,0 0 0,-1 0 0,1-1 1,0 1-1,-1 0 0,1 0 0,-1 1 1,1-1-1,-1 0 0,1 0 0,-1 1 1,0-1-1,0 1 0,2 2 0,-1-3 135,-1 1-1,1 1 1,0-1 0,-1 0-1,1 0 1,-1 1 0,0-1-1,0 0 1,0 1-1,0-1 1,0 1 0,-1 0-1,1-1 1,-1 1-1,0-1 1,0 1 0,1 0-1,-2-1 1,1 1-1,0 0 1,-1 4 0,-1-4 147,1 1 1,-1-1 0,0 0 0,0 1-1,0-1 1,-1 0 0,1 0 0,-1-1 0,1 1-1,-1 0 1,0-1 0,0 1 0,-5 2-1,0 0-55,-1 0-1,0-1 1,0 0-1,0-1 1,0 1-1,0-2 1,-1 1-1,1-2 1,-1 1-1,1-1 1,-12 0 0,20-2-461,-1 1 0,1-1 1,-1 1-1,1-1 1,-1 0-1,1 1 1,0-1-1,-1 0 1,1 0-1,0 0 0,0 0 1,0 0-1,0-1 1,0 1-1,0 0 1,0 0-1,0-1 1,0 1-1,0-1 0,1 1 1,-1 0-1,1-1 1,-1 0-1,1 1 1,-1-1-1,1 1 1,0-1-1,0 1 1,0-1-1,0 0 0,0 1 1,0-1-1,0 1 1,0-1-1,1 1 1,-1-1-1,1 1 1,-1-1-1,1 1 0,0-1 1,0-1-1,11-19-4480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11787,'0'0'1463,"8"2"-1041,-4-1-390,1-1 0,0 1 0,-1-1 0,1 0 0,-1 0 0,1-1 0,-1 1 0,1-1 0,-1 0 0,1 0 0,-1 0 0,0-1 0,1 0 0,-1 0 0,0 0 0,0 0 0,0 0 0,0-1 0,-1 0 0,1 0 0,3-3 0,12-10 28,0-1 0,-1-1 0,20-24 0,-33 36-43,0-1-1,-1 1 0,0-1 1,0 0-1,0 0 1,-1 0-1,0-1 0,0 1 1,-1-1-1,0 0 0,0 0 1,-1 0-1,0 0 1,0-9-1,-1 16-40,0 0 0,0 0 0,0 0 0,-1 1 0,1-1 0,0 0 0,-1 0 0,1 0 0,-1 0 0,1 1 0,-1-1-1,1 0 1,-1 0 0,0 1 0,1-1 0,-1 0 0,0 1 0,1-1 0,-1 1 0,0-1 0,0 1 0,0-1 0,1 1 0,-1 0 0,0-1 0,0 1 0,0 0 0,0-1 0,0 1 0,0 0 0,0 0-1,0 0 1,1 0 0,-1 0 0,0 0 0,0 0 0,0 0 0,0 1 0,0-1 0,0 0 0,-1 1 0,-2 0-5,-1 0 0,1 0-1,-1 1 1,1-1 0,0 1 0,-1 0-1,-6 5 1,-3 5 95,0 1 0,1 0-1,1 1 1,0 1 0,1-1 0,1 2-1,0 0 1,1 0 0,0 0 0,2 1-1,0 1 1,1-1 0,0 1-1,2 0 1,-4 27 0,7-43-64,1 0 0,0 0 0,0 0 0,0 0 0,0 0 0,0 0 0,0 0 0,0 0 0,0 0 0,1 0-1,-1 0 1,1 0 0,0 0 0,-1 0 0,1 0 0,0-1 0,0 1 0,0 0 0,0 0 0,1-1 0,-1 1 0,0-1 0,1 1 0,-1-1 0,1 0 0,-1 0 0,1 1 0,0-1 0,-1 0 0,4 1 0,-1-1 35,0 0 0,0-1 0,0 1 1,0-1-1,0 0 0,1-1 0,-1 1 1,0 0-1,0-1 0,0 0 0,0 0 1,0 0-1,0-1 0,-1 1 0,5-3 1,9-6 102,0 0 1,-1-1 0,0-1 0,-1 0-1,0-1 1,22-25 0,69-97-64,-82 103 2,0-1 0,-3-1 0,-1-1 1,-1 0-1,26-73 0,-45 108-93,-1 0 0,1 0 0,0 0 0,0 1 0,-1-1 0,1 0 0,0 0 0,0 0 0,-1 0 0,1 0 0,0 0 0,-1 1 0,1-1 0,0 0 0,0 0 0,-1 0 0,1 0 0,0 0 0,-1 0 0,1 0 0,0 0 0,0 0 0,-1-1 0,1 1 0,0 0 0,-1 0 0,1 0 0,0 0 0,0 0-1,-1 0 1,1 0 0,0-1 0,0 1 0,-1 0 0,1 0 0,0 0 0,0-1 0,0 1 0,-1 0 0,1 0 0,0-1 0,0 1 0,0 0 0,0 0 0,0-1 0,0 1 0,-1 0 0,1-1 0,0 1 0,0 0 0,0 0 0,0-1 0,0 1 0,0 0 0,0-1 0,0 1 0,0-1 0,-21 20 21,-4 8 518,0 2 0,3 0 0,-32 54 0,46-70-399,1 1 1,0-1-1,1 2 0,1-1 0,1 0 0,0 1 0,0 0 0,2 0 1,0 0-1,0 1 0,2 26 0,0-39-246,1 0-1,-1 0 1,1 0-1,0 0 1,0 0 0,0 0-1,0 0 1,0 0 0,1 0-1,-1-1 1,1 1-1,0-1 1,-1 1 0,5 3-1,-3-4-309,0 1 0,0-1 0,0 0 0,0 0 0,0-1 0,0 1 0,1-1 0,-1 1 0,1-1 0,-1 0-1,8 1 1,24 0-5517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 5862,'0'0'9219,"-8"10"-6972,3-3-1990,-1 0 19,1 0 0,-1 1 0,1 0 0,0 0 0,1 0 0,0 0-1,0 1 1,1 0 0,0-1 0,1 1 0,0 0 0,-2 16 0,4-24-268,1 0 0,-1 0 0,0-1 0,1 1 0,-1-1 0,0 1 0,1 0 0,-1-1 0,1 1 0,-1-1-1,1 1 1,-1-1 0,1 1 0,-1-1 0,1 1 0,0-1 0,-1 0 0,1 1 0,0-1 0,-1 0 0,1 0 0,0 1 0,-1-1 0,1 0 0,0 0 0,0 0 0,-1 0 0,1 0 0,0 0 0,-1 0-1,1 0 1,0 0 0,0 0 0,-1 0 0,1 0 0,0-1 0,1 0 0,30-9 528,-18 0-484,-1-1-1,0 0 0,-1-1 1,17-20-1,-25 27-87,0 0-1,0 0 1,0 0-1,-1 0 1,0-1 0,0 1-1,-1-1 1,1 0-1,-1 0 1,0 0 0,-1 0-1,0 0 1,0 0-1,0 0 1,0-11 0,-2 16 26,1 1 1,-1-1 0,1 1 0,-1-1 0,1 1 0,-1 0-1,1-1 1,-1 1 0,1 0 0,-1-1 0,0 1 0,1 0 0,-1 0-1,0-1 1,1 1 0,-1 0 0,0 0 0,1 0 0,-1 0-1,0 0 1,1 0 0,-1 0 0,0 0 0,1 0 0,-1 0 0,0 0-1,1 1 1,-1-1 0,0 0 0,1 0 0,-1 1 0,0-1-1,0 1 1,-22 9-53,20-6 78,0-1 1,0 1-1,0-1 1,0 1-1,1 0 1,0 0-1,0 1 1,-2 5-1,3-9-12,1-1 1,0 1-1,-1 0 0,1 0 0,0 0 1,-1 0-1,1 0 0,0-1 0,0 1 1,0 0-1,0 0 0,0 0 0,0 0 1,0 0-1,0 0 0,0 0 0,0 0 1,0 0-1,1-1 0,-1 1 0,0 0 1,1 0-1,-1 0 0,1 0 0,-1-1 1,1 1-1,-1 0 0,1 0 0,-1-1 1,1 1-1,0 0 0,-1-1 0,1 1 1,0-1-1,0 1 0,-1-1 0,1 1 1,0-1-1,0 0 0,0 1 0,0-1 1,-1 0-1,1 0 0,0 1 0,0-1 1,0 0-1,1 0 0,6 0-50,-1 0 0,1 0 0,0-1 0,0 0 0,-1-1 0,1 1 0,-1-1 0,1-1 0,-1 1 0,0-1 0,0-1 0,0 1 0,0-1 0,8-7 0,-1 2-775,-40 50-358,23-38 1320,1-1 1,0 1 0,0 1-1,0-1 1,0 0 0,1 0-1,-1 1 1,1-1 0,0 1-1,0-1 1,0 1-1,1-1 1,-1 1 0,1 7-1,0-10-211,0 0 0,0-1 0,0 1 0,1 0-1,-1 0 1,1 0 0,-1 0 0,1 0-1,-1 0 1,1-1 0,-1 1 0,1 0 0,-1 0-1,1-1 1,0 1 0,0 0 0,-1-1 0,1 1-1,0-1 1,0 1 0,1 0 0,0-1-786,1 1 1,-1 0-1,1-1 1,0 1 0,-1-1-1,1 0 1,0 0-1,-1 0 1,1 0-1,4-1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7111,'0'0'11659,"62"4"-16944,-43 12 1505,3-3-1409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7944,'0'0'5156,"-10"1"-3309,3-1-1565,-67 9 2283,68-8-2326,0 0 0,0 1-1,0-1 1,0 1 0,1 0-1,-1 1 1,1-1-1,-1 1 1,1 0 0,-8 6-1,12-8-243,1-1 0,0 0 0,0 0 0,-1 1 0,1-1 0,0 0-1,0 0 1,-1 1 0,1-1 0,0 0 0,0 1 0,0-1 0,-1 0-1,1 1 1,0-1 0,0 1 0,0-1 0,0 0 0,0 1 0,0-1-1,0 0 1,0 1 0,0-1 0,0 1 0,0-1 0,0 0 0,0 1 0,0-1-1,0 1 1,0-1 0,1 0 0,-1 1 0,0-1 0,0 0 0,0 1-1,1-1 1,-1 0 0,0 1 0,0-1 0,1 0 0,-1 0 0,0 1-1,0-1 1,1 0 0,-1 0 0,0 0 0,1 1 0,-1-1 0,0 0-1,1 0 1,-1 0 0,1 0 0,-1 0 0,0 0 0,1 1 0,-1-1 0,1 0-1,-1 0 1,0 0 0,1 0 0,0-1 0,32 4-459,-26-3 200,7 1-533,1 1 0,-1 0-1,0 1 1,20 7 0,-31-9 784,0 0 0,0 0-1,-1 0 1,1 0 0,0 1 0,0-1-1,-1 1 1,1 0 0,-1-1 0,0 1 0,1 1-1,-1-1 1,0 0 0,0 0 0,0 1-1,-1-1 1,1 1 0,-1 0 0,1-1 0,-1 1-1,0 0 1,0 0 0,0 0 0,0 0 0,0 0-1,-1 0 1,1 3 0,-2-2 213,0-1 1,0 0 0,0 0-1,0 0 1,0 0-1,-1 0 1,1 0 0,-1 0-1,0 0 1,0 0-1,0-1 1,0 1-1,0-1 1,-1 0 0,1 1-1,-1-1 1,0 0-1,1-1 1,-1 1 0,0 0-1,0-1 1,-4 2-1,0 1-6,-1-1-1,0 0 0,0 0 1,0-1-1,0 0 1,0 0-1,-15 1 0,22-3-312,0 0-1,1 0 0,-1-1 0,0 1 1,0 0-1,1-1 0,-1 1 0,0 0 1,1-1-1,-1 1 0,0-1 0,1 1 1,-1 0-1,1-1 0,-1 0 0,1 1 1,-1-1-1,1 1 0,-1-1 0,1 0 0,0 1 1,-1-1-1,1 0 0,0 1 0,0-1 1,-1 0-1,1 0 0,0 1 0,0-1 1,0 0-1,0 0 0,0 1 0,0-1 1,0 0-1,0 0 0,0 1 0,0-1 1,0 0-1,1 0 0,-1-1 0,1-4-1312,-1-14-4018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80 7015,'0'0'9064,"9"-3"-6758,-7 3-2194,37-17 1756,-37 15-1804,0 1-1,-1 0 1,1-1-1,0 1 1,0-1 0,-1 0-1,1 0 1,-1 1 0,0-1-1,1 0 1,-1 0-1,0 0 1,0-1 0,0 1-1,-1 0 1,1 0-1,0 0 1,-1-1 0,1 1-1,-1 0 1,0-4 0,0 6-71,0-1 0,0 1 0,0-1 0,0 0 1,0 1-1,-1-1 0,1 1 0,0-1 1,0 1-1,-1-1 0,1 1 0,0-1 1,-1 1-1,1-1 0,0 1 0,-1 0 0,1-1 1,-1 1-1,1-1 0,-1 1 0,1 0 1,0-1-1,-1 1 0,0 0 0,1 0 0,-1-1 1,1 1-1,-1 0 0,1 0 0,-1 0 1,-26-1-109,-23 13 82,45-9 75,1-1 0,-1 1-1,1 1 1,0-1 0,-1 1 0,2-1 0,-1 1-1,0 0 1,1 0 0,0 1 0,0-1 0,-5 9-1,8-11-21,-1 0 0,1-1 0,-1 1 0,1 0 0,0 0 0,0 0 1,0 0-1,0 0 0,0 0 0,0 0 0,0-1 0,1 1 0,-1 0 0,1 0 0,-1 0 0,1 0 0,0-1 0,0 1 0,0 0 0,0-1 0,0 1 0,0 0 0,0-1 0,0 1 0,0-1 0,1 0 0,-1 1 0,1-1 0,-1 0 0,1 0 0,0 0 0,-1 0 0,1 0 0,0 0 0,-1-1 0,1 1 0,0-1 0,3 1 0,7 4-368,0-2-1,0 1 1,0-2 0,19 3-1,24-3-7129,-18-2-1325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7655,'0'0'3855,"7"12"-1950,2 6-1169,-1 1 0,-1 0 0,-1 0 0,0 1 0,-2-1 0,4 27 0,-2 149 2180,-6-166-2880,0-28-77,0-1 0,1 1-1,-1 0 1,0 0 0,0 0 0,0-1 0,0 1-1,0 0 1,0 0 0,0 0 0,0-1-1,0 1 1,-1 0 0,1 0 0,0 0 0,0-1-1,-1 1 1,1 0 0,0-1 0,-1 1 0,1 0-1,-1-1 1,1 1 0,-1 0 0,1-1-1,-1 1 1,1-1 0,-2 1 0,-13-15-1781,-15-43-899,27 52 2699,-1-4-79,-1 0 165,0-1 0,0 1 0,1-1 0,1 0 0,0 0 0,0-1 0,-2-15 0,6 26-7,-1-1 0,1 0 0,-1 1 1,1-1-1,-1 1 0,1 0 0,-1-1 0,1 1 0,-1-1 0,1 1 1,0 0-1,-1-1 0,1 1 0,0 0 0,-1 0 0,1 0 0,0-1 1,0 1-1,-1 0 0,1 0 0,0 0 0,-1 0 0,1 0 0,0 0 1,0 1-1,28-1 121,-23 0-123,24 1-1796,48 9 0,-53-7-900,10 2-2206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72 5733,'0'0'3049,"-11"0"154,5 0-2976,-5 0 448,-1 0 1,0 1 0,1 0-1,-13 4 1,21-5-526,0 1-1,1 0 1,-1 0-1,0 0 1,0 0 0,1 0-1,-1 0 1,0 1-1,1-1 1,-1 1 0,1 0-1,0 0 1,0 0 0,-1 0-1,1 0 1,1 1-1,-1-1 1,0 0 0,0 1-1,1-1 1,0 1-1,-1 0 1,1-1 0,-1 5-1,2-6-139,0 0 0,1-1 0,-1 1 0,0-1 0,0 1 0,1 0 0,-1-1 0,1 1 0,-1-1 0,0 1 0,1-1 0,-1 1 0,1-1 0,-1 1 0,1-1 0,-1 1 0,1-1 0,0 0 0,-1 1 0,1-1 0,-1 0 0,1 0 0,0 1 0,-1-1 0,1 0 0,0 0 0,-1 0 0,1 0 0,0 0 0,0 0 0,-1 0 0,1 0 0,0 0 0,-1 0 0,1 0 0,0-1 0,32 0 173,-33 1-170,10-2-22,-1 0 0,0-1 0,0 0 0,0-1-1,-1 0 1,1 0 0,-1-1 0,0 0 0,0 0 0,0-1-1,-1 0 1,0 0 0,0-1 0,-1 0 0,0 0 0,0-1 0,0 1-1,-1-1 1,0 0 0,5-13 0,-11 22 2,1-1 0,0 0 0,0 0 0,-1 0 0,1 0 1,0 0-1,-1 1 0,1-1 0,0 0 0,-1 0 0,1 0 0,0 0 0,-1 0 0,1 0 1,0 0-1,-1 0 0,1 0 0,0 0 0,-1 0 0,1 0 0,0 0 0,0-1 0,-1 1 0,1 0 1,0 0-1,-1 0 0,1 0 0,0 0 0,0-1 0,-1 1 0,1 0 0,0 0 0,0-1 0,-1 1 1,1 0-1,0 0 0,0-1 0,0 1 0,-1 0 0,1 0 0,0-1 0,0 1 0,0 0 0,0-1 1,0 1-1,0 0 0,0-1 0,0 1 0,0 0 0,0-1 0,0 1 0,0 0 0,0-1 0,0 1 1,0 0-1,0-1 0,0 1 0,0 0 0,0 0 0,0-1 0,-23 20-26,17-9 222,0-1 0,0 1 0,1 0 0,0 0 0,-5 17-1,10-25-124,-1 1-1,0-1 0,1 1 1,0-1-1,-1 1 0,1-1 1,0 1-1,0 0 0,1-1 1,-1 1-1,0-1 0,2 6 1,-1-7-54,0 1 0,0-1 0,0 0 0,0 0 0,0 1 0,0-1 1,0 0-1,0 0 0,0 0 0,1 0 0,-1 0 0,0 0 0,1-1 0,-1 1 1,0 0-1,1-1 0,-1 1 0,1-1 0,-1 1 0,1-1 0,-1 0 0,1 0 0,2 0 1,51 1-2112,-48-2 951,-1 0 1,1-1-1,-1 1 0,0-1 1,0 0-1,10-6 0,13-8-5122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6150,'0'0'11125,"-8"12"-9379,-30 47-263,-84 118-201,120-175-1402,1 0 0,-1 0 0,0 0 1,0 0-1,0 0 0,-1-1 0,1 1 0,0 0 0,-1-1 1,1 0-1,-5 2 0,6-3-85,0 0 0,1 0 0,-1 0 0,0 0 0,0 0 0,0 0 0,1-1 0,-1 1 0,0 0 0,0-1 0,1 1 0,-1 0 0,0-1 0,1 1 0,-1-1 0,0 1 0,1-1 0,-1 1-1,1-1 1,-1 0 0,1 1 0,-1-1 0,1 0 0,-1 1 0,1-1 0,-1 0 0,1 1 0,0-1 0,0 0 0,-1 0 0,1 0 0,0 1 0,0-1 0,0 0 0,0 0 0,0 0 0,0 1 0,0-1 0,0 0 0,0-1 0,-3-24-4498</inkml:trace>
  <inkml:trace contextRef="#ctx0" brushRef="#br0" timeOffset="1">13 22 7495,'0'0'12588,"29"61"-11851,-12-43-257,1 1-128,8-1-191,-1-3-97,3 1 0,-1-3-353,-3 0-928,-4-6-1505,-5 0-1570,-4-7-673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91 11339,'0'0'8264,"6"1"-8120,-4 0-136,1 0 0,-1-1 0,0 1 0,0-1 0,0 0 0,0 0 0,0 0 0,1 0 0,-1 0 0,0 0 0,0-1 1,0 1-1,0-1 0,0 1 0,0-1 0,0 0 0,0 0 0,0 0 0,4-2 0,-5 1-31,1 0-1,0 0 0,-1-1 1,1 1-1,-1 0 1,0-1-1,0 1 1,0-1-1,0 1 1,0-1-1,0 0 0,-1 1 1,1-1-1,-1 0 1,0 1-1,0-1 1,0 0-1,0 0 1,-1-3-1,1 5 3,0-1-1,-1 1 1,1-1 0,0 1-1,-1-1 1,1 1 0,-1-1-1,0 1 1,0 0 0,1-1-1,-1 1 1,0 0 0,0 0-1,0-1 1,0 1 0,0 0-1,0 0 1,-1 0 0,1 1-1,0-1 1,0 0 0,-1 0-1,1 1 1,-1-1 0,1 0-1,-1 1 1,1-1 0,0 1-1,-1 0 1,0 0 0,1-1-1,-1 1 1,1 0 0,-1 0-1,1 1 1,-1-1 0,1 0-1,-1 0 1,1 1 0,-3 0-1,-2 0 6,-1 0 0,0 1 0,1 0 0,0 0 0,-1 1 0,1 0 0,0 0 0,-6 4-1,3 0 229,0 1-1,1 0 0,0 0 1,0 1-1,-6 9 0,11-15-141,1 0-1,0 0 0,1-1 0,-1 1 1,0 1-1,1-1 0,0 0 1,-1 0-1,1 0 0,1 1 0,-1-1 1,0 0-1,1 1 0,0-1 1,-1 1-1,1-1 0,1 0 0,-1 1 1,0-1-1,1 1 0,1 5 0,0-7-95,0 0-1,0 0 0,0 0 0,0 0 0,0 0 1,1 0-1,-1 0 0,0-1 0,1 1 0,-1-1 1,1 0-1,0 0 0,-1 0 0,1 0 1,0 0-1,0 0 0,0-1 0,5 1 0,57 3-4949,-62-4 4418,8 0-1318,0 0 1,0-1-1,1 0 0,12-4 0,11-7-3719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3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9161,'0'0'2925,"-10"-2"-272,8 2-2432,-13-2 742,-1 1 0,1 0 0,-21 2 0,33-1-928,0 0 0,-1 1 0,1-1 0,0 0 0,0 1 0,-1 0 1,1 0-1,0 0 0,0 0 0,0 0 0,0 1 0,0-1 0,0 1 1,1 0-1,-1 0 0,1 0 0,-1 0 0,1 0 0,-1 1 0,1-1 1,0 1-1,0 0 0,0-1 0,1 1 0,-3 5 0,4-7-34,0 0 0,0 0 0,0 0 1,0 0-1,0 0 0,0 0 0,0 0 0,1 0 0,-1 0 0,0 1 0,1-1 0,-1 0 0,1-1 0,-1 1 0,1 0 0,-1 0 0,1 0 0,0 0 0,-1 0 0,1 0 0,0-1 0,0 1 0,-1 0 0,1-1 0,0 1 1,0 0-1,0-1 0,0 1 0,0-1 0,0 0 0,0 1 0,0-1 0,0 0 0,2 1 0,46 10 134,-33-8-179,15 4-146,-19-5 167,0 0-1,0 1 1,0 0-1,-1 1 0,1 0 1,-1 1-1,14 8 0,-24-12 76,0-1 0,-1 0 0,1 1-1,-1-1 1,1 1 0,0-1 0,-1 1-1,1-1 1,-1 1 0,1-1 0,-1 1-1,1-1 1,-1 1 0,0 0 0,1-1-1,-1 1 1,0 0 0,1-1 0,-1 1-1,0 0 1,0 0 0,1-1 0,-1 1-1,0 0 1,0-1 0,0 1 0,0 0-1,0 0 1,0-1 0,0 1 0,-1 0-1,1 0 1,0-1 0,0 1 0,-1 0-1,1-1 1,0 1 0,-1 0 0,1-1-1,0 1 1,-1 0 0,1-1 0,-1 1-1,1-1 1,-1 1 0,1-1 0,-1 1-1,0-1 1,1 1 0,-1-1-1,1 0 1,-1 1 0,0-1 0,-1 1 0,-45 18 2029,40-17-1953,-204 50 2530,131-35-7014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81 3683,'0'0'10469,"-5"-8"-9118,-13-26-172,18 33-1127,0 0 0,0 0 0,0 0 0,0 0 0,0 0 0,0 0 0,0 0 0,0 0 0,1 0 0,-1 0 0,0 0 0,1 0 0,-1 0 0,1 0 0,-1 1 0,1-1 0,-1 0 0,1 0 0,-1 0 0,1 1 0,0-1 0,-1 0 0,1 1 0,0-1 0,0 1 0,0-1 0,-1 1-1,1-1 1,0 1 0,0-1 0,0 1 0,1-1 0,30-9 582,-30 10-632,1-1-1,-1 0 1,0 1-1,0 0 1,0-1-1,0 1 1,0 0-1,0 0 0,0 0 1,0 1-1,0-1 1,0 0-1,1 1 1,-1-1-1,0 1 1,0 0-1,-1 0 0,1-1 1,0 1-1,0 1 1,0-1-1,0 0 1,-1 0-1,1 1 1,-1-1-1,2 2 1,-1 0-8,-1 0 1,0 1-1,-1-1 1,1 0-1,0 0 1,-1 0-1,0 0 1,0 1 0,0-1-1,0 0 1,0 0-1,-1 0 1,1 1-1,-1-1 1,0 0-1,0 0 1,-2 5 0,-6 12 29,-1-1 0,-1 0 1,0 0-1,-1-2 1,-2 1-1,-19 20 1,12-13 25,-30 44 1,50-68-52,0 0 1,0 0-1,1 0 1,-1 0-1,0 1 1,0-1-1,1 0 1,-1 1 0,1-1-1,-1 0 1,1 1-1,-1-1 1,1 1-1,0-1 1,0 1-1,0-1 1,0 0-1,0 1 1,0-1-1,0 1 1,0-1-1,1 1 1,-1-1-1,0 1 1,1-1-1,-1 0 1,2 3-1,0-3 9,0 1 0,0-1 0,0 0 0,0 0 0,0 0 0,0 0 0,0 0 0,0 0 0,1-1 0,-1 1 0,0-1 0,0 1 0,1-1 0,-1 0 0,4 0 0,10-1 61,0 0 0,-1-1 0,1 0 0,16-6 0,19-10 99,13-5-292,-24 17-3582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9065,'-13'8'2092,"2"-2"-1797,-13 8 1156,1 0-1,-28 24 1,46-34-1225,0 0 0,0 0 0,1 1-1,-1-1 1,1 1 0,0 0 0,0 1 0,1-1 0,-1 1 0,1-1-1,0 1 1,1 0 0,-1 0 0,1 0 0,1 0 0,-1 1 0,0 7-1,2-13-237,0 0 0,1 0 0,-1 1 0,1-1 0,0 0-1,-1 0 1,1 0 0,0 0 0,-1 0 0,1 0 0,0 0-1,0 0 1,0 0 0,0-1 0,0 1 0,0 0 0,0 0-1,0-1 1,0 1 0,1-1 0,-1 1 0,0-1 0,0 1-1,0-1 1,1 0 0,-1 0 0,0 0 0,0 1 0,1-1-1,-1 0 1,0 0 0,0-1 0,2 1 0,46-5-391,-36-1 226,0 0 0,0 0 0,0-1 0,-1-1 0,-1 0 0,1 0 1,-1-1-1,-1-1 0,1 0 0,-2 0 0,1-1 0,-2 0 0,1-1 0,10-20 1,-19 32 162,0 0 0,0 0 1,0 0-1,-1 0 1,1 0-1,0 0 0,0 0 1,0 0-1,0 1 1,0-1-1,0 0 0,0 0 1,0 0-1,0 0 1,0 0-1,0 0 0,0 0 1,0 0-1,-1 0 1,1-1-1,0 1 0,0 0 1,0 0-1,0 0 1,0 0-1,0 0 0,0 0 1,0 0-1,0 0 1,0 0-1,0 0 0,0 0 1,0 0-1,0 0 1,0 0-1,0 0 0,0 0 1,-1 0-1,1 0 1,0 0-1,0 0 0,0 0 1,0-1-1,0 1 1,0 0-1,0 0 0,0 0 1,0 0-1,0 0 1,0 0-1,0 0 1,0 0-1,0 0 0,0 0 1,0 0-1,-10 7-151,-11 13 446,14-11-194,0-1 1,1 1 0,0 0 0,0 0 0,0 1 0,2 0 0,-1 0 0,1 0-1,0 0 1,1 1 0,1-1 0,-4 22 0,6-31-170,0 0 0,0 0 0,0 0 0,0 0 0,0 0 0,1 0 0,-1 0 0,0 0 0,0 0 0,1 0 0,-1 0 0,0-1 0,1 1 0,-1 0 0,1 0 1,-1 0-1,1-1 0,-1 1 0,1 0 0,0 0 0,-1-1 0,1 1 0,0-1 0,0 1 0,-1-1 0,1 1 0,0-1 0,0 1 0,1 0 0,29 1-4089,-5-5-233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8072,'0'0'6149,"59"-30"-3810,-30 22-898,2 4-1089,2 2-256,0 2-96,-7 0-1249,-2 0-1633,-8 5-802,-5-1-1345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9129,'0'0'5060,"-11"52"-4579,9-38-193,-1 2-224,3-2-64,0-2-544,0-4-802,9-6-3170,4-7 1473,-1-13-288</inkml:trace>
  <inkml:trace contextRef="#ctx0" brushRef="#br0" timeOffset="1">178 0 6502,'0'0'10154,"-38"67"-9514,23-36-383,1 0-193,8-1-64,2-5 32,4-5-32,0-4-289,8-4-704,3-5-416,0-5 0,-6-2-641,-1 0-801,-4-11-1921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3683,'0'0'13998,"9"-11"-13262,16 12-479,7 0-161,-3 3-96,2-4-1057,-2 0-1922,-5 0-1633,2-6-3556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2434,'0'0'17425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2659,'0'0'18033,"0"24"-20340,11-25-3234,-4-12-3299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5733,'0'0'2579,"4"-9"421,13-26 6,-30 63-786,1 1 1,-11 42-1,16-45-2523,1 0-1,1 0 1,1 1-1,2 0 1,1 0 0,3 42-1,-2-67 232,0-1 0,0 0 0,0 1 0,0-1 0,1 0 0,-1 0 0,1 1 0,-1-1 0,1 0 0,-1 0 0,1 0 0,0 1 0,-1-1 0,1 0-1,0 0 1,0 0 0,0 0 0,0 0 0,0-1 0,1 2 0,-1-2-32,-1 0 0,1 0 0,-1 0 0,1 0 1,0 0-1,-1 0 0,1-1 0,-1 1 0,1 0 0,-1 0 0,1-1 0,-1 1 0,1 0 0,-1-1 0,0 1 0,1 0 0,-1-1 0,1 1 0,-1 0 1,0-1-1,1 1 0,-1-1 0,0 1 0,1-1 0,-1 1 0,0-1 0,0 1 0,0-1 0,1 1 0,-1-1 0,0 1 0,0-1 0,0 1 0,0-1 1,0 0-1,0 1 0,0-1 0,0 1 0,0-1 0,0 1 0,0-1 0,-1 1 0,1-1 0,0 1 0,-1-2 0,0-19-3579,-9-3-1095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8936,'0'0'8681,"7"-50"-7400,21 36-416,10-2-129,6 2-255,7 1-321,-1 4-128,3 5-320,-7 2-1538,-9 2-1793,-10 0-545,-10 0-1121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9961,'0'0'4570,"3"12"-3668,20 135 187,-23-147-1025,0 1 0,-1-1 0,1 0 0,0 0 0,0 1 0,0-1 0,0 0 0,0 1 0,0-1 0,0 0 0,0 0 0,0 1 0,0-1 0,0 0 0,0 1 0,1-1 0,-1 0 0,0 0 0,0 1 0,0-1 0,0 0 0,0 0 0,0 1 0,1-1 0,-1 0 0,0 0 0,0 1 0,0-1 0,1 0 0,-1 0 0,0 0 0,0 1 0,1-1 0,-1 0 0,0 0 0,0 0 0,1 0 0,-1 0 0,0 0 0,0 0 0,1 0 0,-1 0 0,0 1 0,1-1 0,-1 0 0,1-1 0,6-14 961,2-26-771,-6-11-135,4-4-729,-6 59 409,1-1 0,-1 1 0,1-1 0,0 1 1,0-1-1,0 0 0,1 0 0,-1 1 0,1-2 0,-1 1 0,1 0 1,-1 0-1,1-1 0,0 0 0,0 1 0,0-1 0,0 0 0,0-1 0,4 2 1,61 3-6081,-27-5 969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2883,'0'0'4025,"-11"7"-1132,3-2-2432,-49 33 2358,53-36-2542,1 1 0,1-1-1,-1 1 1,0 0-1,0-1 1,1 1-1,0 0 1,0 1 0,0-1-1,0 0 1,0 1-1,0-1 1,1 1-1,0-1 1,-1 1 0,1 0-1,0 4 1,1-8-260,0 1 1,0-1 0,0 1-1,0-1 1,0 1-1,0 0 1,0-1 0,1 1-1,-1-1 1,0 1-1,0-1 1,0 1 0,1-1-1,-1 1 1,0-1-1,1 1 1,-1-1 0,0 1-1,1-1 1,-1 0-1,1 1 1,-1-1 0,1 0-1,-1 1 1,1-1-1,-1 0 1,1 1 0,-1-1-1,1 0 1,-1 0-1,1 0 1,0 1 0,25-3 224,21-18 18,8-25-59,-45 35-21,1 1 0,0 0 0,0 0-1,17-9 1,-27 19-170,-1 0 0,1-1 0,-1 1 0,1 0 0,-1 0 0,0 0 0,1-1 0,-1 1 0,0 0 0,0 0 0,0 0 0,0 0 0,0 0 0,0 0 0,0 0 0,0-1 0,0 1 0,0 0 0,0 0 0,0 0 0,0 0 0,-1 1 0,-4 27 246,-3-7-126,5-15-116,0 0-1,1 0 1,0 1 0,0-1 0,0 1 0,1-1 0,0 1 0,1 0 0,-1-1 0,2 12 0,0-18-12,-1 0 1,1 0-1,-1 0 1,1 0 0,0 0-1,0 0 1,-1 0-1,1-1 1,0 1-1,0 0 1,0 0-1,0-1 1,0 1-1,0-1 1,0 1-1,0-1 1,0 1-1,0-1 1,0 0-1,0 1 1,0-1-1,0 0 1,0 0 0,0 0-1,0 0 1,0 0-1,1 0 1,-1 0-1,1 0 1,35-6 166,8-16-49,-40 18-196,1 1 0,0-1 0,0 1 0,0 0 0,1 1 0,-1-1 0,1 1 0,0 1 0,8-2 0,9 12-9058,-7-12 4986,1-9-144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6662,'0'0'4575,"-9"1"-2429,8-1-2120,-42 10 2133,41-10-2052,0 1 1,-1-1-1,1 1 1,0-1 0,0 1-1,1 0 1,-1 0-1,0 0 1,0 0 0,0 0-1,0 0 1,1 0-1,-1 1 1,1-1-1,-1 1 1,1-1 0,-1 1-1,1-1 1,0 1-1,0 0 1,0 0 0,0 0-1,0-1 1,-1 4-1,37-4 134,-13-1-320,-1 1 1,32 5 0,-48-5 51,1 0 1,-1 1 0,0-1-1,1 1 1,-1 0 0,0 0-1,0 1 1,0-1 0,-1 1-1,1 0 1,-1 1 0,1-1-1,-1 1 1,7 7 0,-10-10 71,0 0 0,-1 1 0,1-1 0,0 0 0,-1 0 1,1 1-1,-1-1 0,1 1 0,-1-1 0,1 0 0,-1 1 1,0-1-1,0 1 0,0-1 0,0 1 0,0-1 0,0 1 1,0-1-1,0 1 0,-1-1 0,1 0 0,0 1 0,-1-1 1,0 1-1,1-1 0,-1 0 0,0 0 0,1 1 0,-1-1 1,0 0-1,0 0 0,0 0 0,0 0 0,0 0 0,0 0 1,0 0-1,-1 0 0,1 0 0,0 0 0,-3 0 0,-5 5 355,-1-1 0,0-1-1,0 0 1,-12 4 0,15-6-295,-8 3 103,0-1-1,-1 0 0,1-1 1,-1-1-1,-25 1 0,40-3-244,1 0 0,0 0 0,-1 0 0,1 0 0,0 0 0,-1 0 0,1 0 0,0 0 0,0 0 0,-1 0 0,1 0 0,0-1 1,-1 1-1,1 0 0,0 0 0,0 0 0,-1 0 0,1-1 0,0 1 0,0 0 0,-1 0 0,1 0 0,0-1 0,0 1 0,0 0 0,-1 0 0,1-1 0,0 1 0,0 0 0,0-1 0,0 1 0,0 0 0,0-1 0,0 1 0,0 0 0,0 0 0,0-1 0,0 1 0,0 0 0,0-1 0,0 1 0,0 0 0,0-1 0,0 1 0,0 0 0,0-1 0,0 1 0,0 0 0,0 0 0,1-1 1,-1 1-1,0 0 0,0 0 0,0-1 0,0 1 0,1 0 0,-1 0 0,0-1 0,0 1 0,1 0 0,-1 0 0,0 0 0,0 0 0,1-1 0,-1 1 0,1 0 0,15-16-2552,31-17-6641,-19 13 2573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4869,'0'0'2749,"-12"2"-133,9-1-2492,-10 0 457,0 1-1,0 1 0,-15 5 1,25-7-464,0 0-1,1-1 1,-1 1 0,1 0 0,-1 1 0,1-1 0,0 0-1,-1 1 1,1-1 0,0 1 0,0 0 0,0 0-1,0 0 1,0 0 0,0 0 0,1 0 0,-1 0-1,1 0 1,-1 1 0,1-1 0,0 1 0,0-1-1,0 1 1,0-1 0,0 1 0,0 3 0,4-4-234,0 0 0,0-1 0,0 0 1,0 1-1,0-1 0,0 0 0,1 0 0,-1-1 1,0 1-1,0-1 0,1 1 0,-1-1 0,6 0 1,3 1-454,5 1-310,-1 1-1,0 1 1,0 0 0,-1 1-1,26 12 1,-36-14 706,0 0-1,0 0 1,0 1-1,-1-1 1,1 1-1,-1 0 1,0 0-1,5 7 1,-7-8 331,0 1-1,0-1 1,0 0-1,0 1 1,-1 0-1,0-1 1,1 1-1,-1 0 1,-1-1-1,1 1 1,-1 0-1,1 0 1,-1 7-1,-1-8 100,0-1 0,0 1-1,0 0 1,-1-1-1,1 1 1,0-1 0,-1 0-1,0 0 1,0 1-1,1-1 1,-1 0-1,0 0 1,-1-1 0,1 1-1,0 0 1,0-1-1,-1 1 1,1-1 0,-1 0-1,0 0 1,1 0-1,-1 0 1,0 0 0,1 0-1,-1-1 1,-5 1-1,-10 2 1255,0 0-1,-29 0 1,34-2-1444,-38-2 798,30-7-2947,20 7 1737,1 1 0,-1-1-1,0 0 1,0 0-1,1 0 1,-1 0 0,0 1-1,1-1 1,-1 0-1,1 0 1,-1 0 0,1 0-1,-1-1 1,1 1-1,0 0 1,-1-2 0,1-10-4843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8072,'0'0'6854,"-8"8"-5594,3-2-1034,0 0 0,0 1 0,0-1 0,1 1 1,0 0-1,0 1 0,0-1 0,1 1 0,1-1 0,-1 1 0,1 0 0,0 0 1,-1 13-1,-1 41 936,-2 45 483,-24 122 0,28-219-1363,-2 14 352,3-21-252,1-15 49,12-291-1968,-12 303 1517,0-1 0,1 1 0,-1 0-1,0 0 1,0-1 0,0 1 0,0 0 0,1 0 0,-1 0 0,0-1-1,0 1 1,0 0 0,1 0 0,-1 0 0,0 0 0,0-1 0,0 1-1,1 0 1,-1 0 0,0 0 0,0 0 0,1 0 0,-1 0 0,0 0-1,0 0 1,1 0 0,-1 0 0,0 0 0,1 0 0,-1 0 0,0 0-1,0 0 1,1 0 0,-1 0 0,0 0 0,0 0 0,1 0 0,-1 1-1,0-1 1,0 0 0,0 0 0,1 0 0,-1 0 0,0 0 0,0 1-1,0-1 1,1 0 0,-1 0 0,0 0 0,0 1 0,0-1 0,0 0-1,0 0 1,1 1 0,-1-1 0,0 0 0,0 0 0,0 1 0,0-1-1,18 18 46,-14-14-90,3 1 63,0 0 0,1 0 1,-1-1-1,1 0 0,0 0 0,1 0 1,-1-1-1,0-1 0,1 1 0,0-2 1,0 1-1,-1-1 0,1 0 0,0-1 1,12 0-1,-16 0 1,1 0 0,-1-1 1,1 1-1,-1-1 0,0 0 0,1-1 1,-1 1-1,0-1 0,0 0 0,0 0 1,0 0-1,-1-1 0,1 0 0,-1 0 1,1 0-1,-1 0 0,0-1 1,0 0-1,0 0 0,-1 0 0,1 0 1,-1 0-1,0-1 0,0 1 0,-1-1 1,3-6-1,-4 10-1,-1 0-1,1 0 1,-1-1 0,1 1 0,-1 0 0,0-1 0,1 1 0,-1-1-1,0 1 1,0 0 0,0-1 0,0 1 0,0-1 0,0 1-1,0 0 1,-1-1 0,1 1 0,0 0 0,-1-1 0,1 1-1,-1 0 1,0-1 0,1 1 0,-3-2 0,2 2-4,0 0 0,-1 1 0,1-1 1,-1 1-1,1-1 0,-1 1 0,1-1 0,-1 1 1,1 0-1,-1 0 0,1 0 0,-1 0 0,1 0 1,-1 0-1,1 0 0,-1 0 0,1 1 0,-3 0 1,-2 0-2,0 1 0,1 0 0,-1 0 0,1 1 0,-1 0 0,1 0 0,0 0 0,0 0 0,0 1 0,-6 7 1,10-11 12,0 1 1,0 0 0,1-1 0,-1 1 0,0 0 0,1 0 0,-1-1 0,1 1 0,-1 0-1,1 0 1,-1 0 0,1 0 0,-1 0 0,1 0 0,0 0 0,0 0 0,0 0-1,-1 0 1,1 0 0,0 0 0,0 0 0,0 0 0,0-1 0,1 1 0,-1 0-1,0 0 1,0 0 0,0 0 0,1 0 0,-1 0 0,1 0 0,-1 0 0,1 0 0,-1 0-1,1-1 1,-1 1 0,1 0 0,-1 0 0,1-1 0,0 1 0,0 0 0,-1-1-1,1 1 1,0-1 0,0 1 0,0-1 0,0 1 0,0-1 0,0 1 0,0-1-1,-1 0 1,1 0 0,0 0 0,0 1 0,0-1 0,1 0 0,11 2-78,-1 0 0,1-1 0,20-1 1,-18 0-157,10 1-107,-10-2 260,0 2 0,-1-1-1,1 2 1,0 0-1,-1 1 1,1 0-1,-1 1 1,17 8 0,-23-6 3926,-9-20-3605,5-151-1629,22 171-2190,17 9-3480,-17-12 1468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32 4452,'0'0'4180,"9"-5"-2002,26-13-128,-34 18-1981,-1 0 0,0 0 0,0 0 0,0 0 1,0 0-1,0 0 0,0 0 0,0 0 0,0 0 0,1 0 0,-1 0 0,0 0 0,0 0 0,0 0 0,1-1 484,-1 1-484,0 0 0,0 0 0,0 0 0,0 0 0,0 0 0,0-1 0,0 1 0,0 0 1,0 0-1,0 0 0,0 0 0,0 0 0,0 0 0,0 0 0,0 0 0,0-1 0,0 1 0,0 0 0,0 0 0,0 0 0,0 0 0,0 0 1,0 0-1,0 0 0,0-1 0,0 1 0,0 0 0,-1 0 483,1 0-482,0 0-1,0-1 0,0 1 0,0 0 0,0 0 0,0 0 0,0 0 0,-1 0 0,1 0 0,0 0 0,-13-3 1056,-16 2-940,-54 8 1078,77-6-1125,0 0-1,0 0 1,0 1 0,0 0-1,1 0 1,-1 0-1,0 1 1,1 0 0,0 0-1,0 0 1,-8 7-1,12-9-129,1-1-1,-1 0 0,1 1 1,0-1-1,-1 1 0,1-1 1,0 1-1,0-1 0,-1 1 1,1-1-1,0 1 0,0-1 1,0 1-1,0-1 0,0 1 1,-1-1-1,1 1 0,0-1 1,0 1-1,0-1 0,1 1 1,-1-1-1,0 1 1,0-1-1,0 1 0,0-1 1,0 1-1,0-1 0,1 1 1,-1-1-1,0 1 0,1-1 1,-1 1-1,0-1 0,1 1 1,-1-1-1,0 0 0,1 1 1,-1-1-1,1 0 0,-1 1 1,0-1-1,1 0 0,-1 0 1,1 1-1,-1-1 0,1 0 1,-1 0-1,1 0 0,-1 1 1,1-1-1,-1 0 0,1 0 1,0 0-1,40 9 72,-30-7-38,3 1-177,6 0-122,0 2 1,0 1 0,29 12 0,-46-17 229,0 0 1,0 0-1,0 0 0,0 1 1,-1-1-1,1 1 0,-1-1 1,1 1-1,-1 0 1,0 0-1,0 0 0,0 0 1,0 1-1,0-1 0,0 1 1,0-1-1,-1 1 0,1-1 1,-1 1-1,0 0 1,0 0-1,0 0 0,0 0 1,0 0-1,-1-1 0,1 1 1,-1 1-1,0-1 0,0 0 1,0 0-1,0 0 1,-1 4-1,0-5 84,-1 0 0,1 1 1,0-1-1,-1 0 0,0 0 0,1 0 0,-1 0 1,0 0-1,0 0 0,0-1 0,0 1 0,0-1 0,0 1 1,-1-1-1,1 0 0,-1 0 0,1 0 0,0 0 1,-6 1-1,-52 11 1348,53-12-1279,-85 5 1103,73-4-7106,34-7-378,4-4-2750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6951,'0'0'4751,"1"11"-4500,1 31 575,-4 47 0,0-52 413,1-1 0,2 1 1,11 65-1,0-33 1622,-40-103-2055,21 24-798,1 0 1,0 0-1,1-1 1,0 0-1,1 1 0,0-2 1,1 1-1,0 0 1,0-1-1,2 1 0,-1-1 1,1 0-1,1-14 0,2 23-15,-1-1-1,0 1 0,1-1 0,-1 1 0,1 0 0,0 0 0,0-1 0,0 2 1,1-1-1,-1 0 0,1 0 0,-1 1 0,1-1 0,0 1 0,0 0 0,0 0 1,0 0-1,1 0 0,-1 0 0,0 1 0,1 0 0,-1-1 0,1 1 0,-1 1 1,1-1-1,5 0 0,3-2-12,1 1 0,0 1 0,0 0 0,0 1 0,0 0 0,17 3 0,-27-3-6,-1 1 0,1 1 0,0-1 0,-1 0 0,1 0 0,-1 1 0,1 0 0,-1-1 0,0 1 0,1 0 0,-1 0 0,0 0 0,0 0 0,-1 1 0,1-1 0,0 1 0,-1-1 0,0 1 0,1-1 0,-1 1 0,0 0 0,0-1 0,0 1 0,-1 0 0,1 0 0,-1 0 0,1 0 0,-1 5 0,0-2 70,1 1-1,-1-1 1,-1 1 0,1-1-1,-1 0 1,0 1-1,-1-1 1,1 0 0,-1 0-1,0 0 1,-1 0 0,-3 8-1,14-62 571,-3 25-300,0-1-1,-2 0 1,1-44 0,-5 62-141,2 5-614,9 1-92,34 1-2890,0-1-6457,-32 0 2198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38 3908,'0'0'11846,"-10"-1"-11724,7 0-117,0 0 0,0 1 0,-1-1 0,1 1 0,0 0 0,0 0 0,0 0 0,-1 0 0,1 1 0,0-1 0,0 1 0,0 0 0,0 0 0,0 0 0,0 0 0,0 1 0,0-1 0,0 1 0,0-1 0,1 1 0,-1 0 0,1 0 0,-1 1 0,1-1 0,0 0 0,0 1 0,0-1 0,0 1 0,-2 4 0,0-1 60,1-2 125,0 0 0,0 0-1,0 1 1,1-1 0,-1 1-1,1 0 1,0 0-1,1 0 1,-1 0 0,0 7-1,2-12-137,1 1 1,0-1-1,-1 1 0,1-1 0,-1 0 0,1 1 1,0-1-1,-1 0 0,1 0 0,0 0 1,-1 0-1,1 1 0,0-1 0,-1 0 0,1 0 1,0 0-1,-1 0 0,1 0 0,0-1 0,-1 1 1,1 0-1,0 0 0,-1 0 0,1-1 1,0 1-1,-1 0 0,2-1 0,21-6 574,10-10-188,50-35 0,21-11-108,-104 64-314,0-1 0,1 0-1,-1 0 1,1 1 0,-1-1 0,1 0 0,-1 0 0,0 1-1,1-1 1,-1 1 0,0-1 0,1 0 0,-1 1-1,0-1 1,0 1 0,1-1 0,-1 0 0,0 1 0,0-1-1,0 1 1,0-1 0,1 1 0,-1-1 0,0 1-1,0-1 1,0 1 0,0-1 0,0 1 0,0-1 0,0 1-1,-1-1 1,1 1 0,0-1 0,0 1 0,0-1 0,0 1-1,0-1 1,-1 1 0,1-1 0,-1 1 0,-3 25 483,-3-6-225,5-13-192,0-1-1,0 1 1,0-1-1,1 1 1,-1 9-1,2-16-67,1 1-1,-1-1 0,1 1 1,-1-1-1,1 0 0,-1 1 1,1-1-1,0 0 0,-1 1 1,1-1-1,-1 0 1,1 0-1,0 1 0,-1-1 1,1 0-1,0 0 0,-1 0 1,1 0-1,0 0 0,-1 0 1,1 0-1,0 0 1,-1 0-1,1-1 0,0 1 1,-1 0-1,1 0 0,0 0 1,-1-1-1,1 1 1,-1 0-1,1-1 0,-1 1 1,1-1-1,-1 1 0,2-1 1,25-13 409,-7 1-312,-13 7-148,0 1 1,0 0 0,0 0-1,1 1 1,0 0-1,0 0 1,0 1-1,0 0 1,1 0 0,-1 1-1,1 0 1,9 0-1,-18 2 20,1 1 0,0-1-1,-1 1 1,1-1-1,-1 1 1,1 0 0,-1-1-1,1 1 1,-1 0-1,1 0 1,-1-1 0,0 1-1,1 0 1,-1 0-1,0 0 1,0-1 0,1 1-1,-1 0 1,0 0-1,0 0 1,0 0 0,0-1-1,0 1 1,-1 1-1,1 31 123,0-25 1,0-8-96,0 1 1,-1 0-1,1 0 0,0-1 1,0 1-1,1 0 0,-1 0 1,0-1-1,0 1 0,0 0 1,0-1-1,1 1 0,-1 0 1,0-1-1,1 1 0,-1 0 1,0-1-1,1 1 0,-1 0 1,1-1-1,-1 1 0,1-1 1,-1 1-1,1-1 0,0 1 1,-1-1-1,1 0 0,0 1 1,-1-1-1,2 1 0,24-5 211,41-32-40,-46 24-198,-14 8 4,4-2-153,0 0-1,0 1 1,0 0 0,1 1-1,0 0 1,0 1 0,0 0-1,0 1 1,18-1 0,-29 3 158,0 0 1,0 1 0,-1-1 0,1 0 0,0 0-1,-1 0 1,1 1 0,0-1 0,-1 0 0,1 1 0,-1-1-1,1 1 1,-1-1 0,1 1 0,-1-1 0,1 1 0,-1-1-1,1 1 1,-1-1 0,1 1 0,-1-1 0,0 1-1,1 0 1,-1-1 0,0 1 0,0 0 0,1-1 0,-1 1-1,0 0 1,0-1 0,0 1 0,0 0 0,0 0-1,0-1 1,0 1 0,0 0 0,0-1 0,-1 2 0,-7 38 458,3-18 317,5-21-677,21-7-2089,-11-5-5795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166 156 4260,'7'-6'709,"5"-4"472,-1-1 1,0 0-1,0-1 0,-1 0 0,-1 0 0,0-1 1,14-28-1,-23 40-1097,1 1 1,-1-1-1,0 0 1,0 1-1,1-1 1,-1 0-1,0 0 1,0 1-1,0-1 1,0 0-1,0 0 1,0 1-1,0-1 1,0 0-1,0 0 1,-1 1-1,1-1 1,0 0-1,0 1 1,-1-1-1,1 0 1,0 0-1,-1 1 1,1-1-1,-1 1 1,1-1-1,-1 0 1,1 1-1,-1-1 1,1 1-1,-1-1 1,1 1-1,-1 0 1,0-1-1,-2 0 63,0 0 1,0 0-1,1 0 1,-1 1-1,0-1 1,0 1-1,0 0 0,0 0 1,-5 1-1,-2 0-11,0 0 0,1 1 0,-1 0 0,0 1 1,-9 4-1,8-1-70,0 1 1,0 0-1,1 0 1,0 1-1,0 1 1,1 0-1,0 0 1,0 0-1,1 1 0,0 1 1,1-1-1,1 1 1,-1 1-1,2-1 1,-1 1-1,2 0 1,0 0-1,0 0 1,1 1-1,0-1 1,-1 26-1,4-35-60,0-1 0,1 1-1,-1 0 1,1 0 0,0 0-1,0-1 1,0 1 0,0 0-1,0-1 1,0 1 0,1-1-1,-1 0 1,1 1 0,0-1-1,-1 0 1,1 0 0,0 0-1,1 0 1,-1 0 0,0 0-1,0-1 1,1 1 0,-1-1-1,1 1 1,-1-1-1,5 1 1,-1 0 22,0 0 1,1 0-1,-1-1 0,0 0 0,0 0 0,1 0 0,-1-1 1,1 0-1,-1 0 0,0-1 0,8-1 0,-12 1 2,0 1-1,-1-1 0,1 0 0,-1 0 0,1 0 0,-1 0 0,0 0 0,1 0 0,-1 0 0,0 0 0,0-1 0,1 1 1,-1-1-1,0 1 0,0 0 0,-1-1 0,1 0 0,0 1 0,0-1 0,-1 1 0,1-1 0,-1 0 0,1 0 0,-1 1 0,0-1 1,0 0-1,0 0 0,0 1 0,0-1 0,0 0 0,0 0 0,-1-2 0,1 1-43,-1 0-1,1 0 0,-1 0 1,1 1-1,-1-1 1,0 0-1,0 0 1,-1 0-1,1 1 1,0-1-1,-1 1 1,1-1-1,-1 1 1,0-1-1,0 1 0,0 0 1,0 0-1,-4-3 1,6 5-264,40 4-630,-36-4 802,58-2-22,-61 5 188,0 0 0,0 0 0,-1 1 0,0-1 0,0 0 0,0 1 0,0-1 0,0 1 0,0-1 0,-1 0 0,-1 4 0,-21 52 783,18-48-692,0-1 1,1 1 0,0 0-1,0 1 1,2-1-1,-1 1 1,0 13 0,16-30-6030,-4-9-1462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54 8552,'6'-14'881,"-5"11"-397,0 0 0,0 0 0,0 0 1,1 0-1,-1 0 0,1 1 1,0-1-1,0 0 0,0 1 1,0-1-1,0 1 0,1 0 0,2-3 1,-4 24 1404,-25 95-544,14-76-1027,-6 51 0,14-69-141,-10 148 1077,14-159-1097,2-11 106,1-15-139,-5 12-434,-1 0-1,1 0 1,-2 0 0,1 0-1,0 0 1,-1 0-1,0 1 1,0-1-1,0 1 1,-1-1 0,0 1-1,1 0 1,-1 0-1,-1 0 1,1 0 0,-1 1-1,-5-5 1,-9-7-1696,-1 1 0,-32-18-1,12 8 3129,39 24-1038,0 0 0,0 0 0,0 0 0,0-1 1,-1 1-1,1 0 0,0 0 0,0 0 0,0 0 1,0 0-1,0 0 0,0 0 0,0 0 0,-1 0 0,1 0 1,0 0-1,0-1 0,0 1 0,0 0 0,0 0 1,0 0-1,0 0 0,0 0 0,0 0 0,0-1 1,0 1-1,-1 0 0,1 0 0,0 0 0,0 0 1,0 0-1,0 0 0,0-1 0,0 1 0,0 0 1,0 0-1,0 0 0,0 0 0,1 0 0,-1-1 1,0 1-1,0 0 0,0 0 0,0 0 0,0 0 0,0 0 1,0 0-1,0-1 0,0 1 0,0 0 0,0 0 1,0 0-1,1 0 0,-1 0 0,0 0 0,12-4 1395,19 2-841,-31 2-460,156-1 644,-84 2-7383,-48-1 796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8232,'0'0'10143,"-6"12"-9898,1-2-217,-25 55 835,27-58-682,1-1-1,0 1 1,0-1-1,1 1 1,-1 0-1,1 0 1,1-1-1,0 1 1,0 10-1,1-16-143,-1 0-1,1 0 0,0 1 0,0-1 1,0 0-1,0 0 0,0 0 1,0 0-1,0 0 0,0 0 1,0-1-1,0 1 0,0 0 1,0 0-1,1-1 0,-1 1 1,0-1-1,1 1 0,-1-1 1,0 0-1,1 1 0,-1-1 1,1 0-1,-1 0 0,0 0 1,1 0-1,-1 0 0,2-1 1,42-3 788,-33 0-755,0-1-1,0 0 0,0-1 1,-1 0-1,0-1 1,0 0-1,-1-1 0,0 0 1,0-1-1,-1 0 1,15-18-1,-23 26-52,0 0 1,1 0-1,-1-1 0,0 1 0,0 0 1,-1 0-1,1-1 0,0 1 0,0 0 0,-1-1 1,1 1-1,0-1 0,-1 1 0,0-1 1,1 1-1,-1-1 0,0 0 0,0 1 1,0-1-1,0 1 0,0-1 0,0 1 1,0-1-1,0 0 0,-1 1 0,1-1 1,-1 1-1,1-1 0,-1 1 0,1 0 1,-1-1-1,0 1 0,0-1 0,0 1 1,0 0-1,0 0 0,0 0 0,0-1 0,0 1 1,0 0-1,0 0 0,-1 1 0,1-1 1,0 0-1,-1 0 0,1 1 0,-1-1 1,1 0-1,-3 0 0,-6-2-190,0 1 0,0 0 0,0 0 0,-1 1 0,-19-1 0,30 2 58,-1 0 0,1 0 0,-1 0 0,1 0 0,-1 0 0,1 0-1,-1 1 1,1-1 0,-1 0 0,1 0 0,-1 0 0,1 0 0,-1 1 0,1-1 0,-1 0 0,1 0 0,-1 1 0,1-1 0,0 0 0,-1 1 0,1-1-1,0 1 1,-1-1 0,1 0 0,0 1 0,-1-1 0,1 1 0,0-1 0,0 1 0,-1-1 0,1 1 0,0 0-257,0 0 1,0 0-1,0-1 0,0 1 1,0 0-1,0 0 1,0 0-1,0-1 0,0 1 1,1 0-1,-1 0 1,0-1-1,1 1 0,-1 0 1,0 0-1,1-1 1,-1 1-1,1 0 0,-1-1 1,1 1-1,-1-1 1,1 1-1,-1-1 0,1 1 1,0-1-1,-1 1 1,1-1-1,0 1 0,0-1 1,13 3-6857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0 512,'0'0'15621,"0"10"-14324,-1 16-622,-1 0 0,-7 28 0,3-20 34,-3 58 0,8-81-688,4 50-525,-3-60 392,0 0 0,0 0-1,0 0 1,0 0 0,0 0 0,1 0 0,-1 0 0,0 0 0,1-1 0,-1 1 0,0 0 0,1 0 0,-1 0 0,1 0 0,0 0 0,-1 0 0,1-1 0,0 1 0,-1 0 0,1-1 0,0 1 0,0 0 0,-1-1 0,1 1-1,0-1 1,0 1 0,0-1 0,0 0 0,0 1 0,0-1 0,0 0 0,0 1 0,0-1 0,0 0 0,0 0 0,0 0 0,0 0 0,0 0 0,0 0 0,0 0 0,0-1 0,0 1 0,0 0 0,0 0 0,0-1 0,0 1-1,0-1 1,-1 1 0,3-2 0,3-2-676,-1-1-1,1 0 1,-1 0-1,0-1 1,0 1 0,0-1-1,-1 0 1,0-1-1,0 1 1,3-9-1,-3 8 13,18-34-2160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76 1569,'5'-10'3118,"3"-2"-2141,-5 8-582,0-1 0,0 0 0,-1 1 0,0-1 0,0 0 0,0-1 0,0 1 0,0-5 0,-2 9-349,1 1-1,-1 0 1,0 0-1,0 0 1,0 0-1,0 0 0,0 0 1,0 0-1,0-1 1,0 1-1,0 0 1,0 0-1,0 0 0,0 0 1,0 0-1,0 0 1,-1-1-1,1 1 1,0 0-1,0 0 0,0 0 1,0 0-1,0 0 1,0 0-1,0 0 1,0-1-1,0 1 0,0 0 1,0 0-1,0 0 1,-1 0-1,1 0 1,0 0-1,0 0 0,0 0 1,0 0-1,0 0 1,0 0-1,-1 0 1,1 0-1,0 0 0,0 0 1,0 0-1,0 0 1,0 0-1,0 0 1,-1 0-1,1 0 0,0 0 1,0 0-1,0 0 1,0 0-1,0 0 1,0 0-1,0 0 0,-1 0 1,-11 5 890,-10 10-308,16-8-414,-1 0 0,1 1 1,1-1-1,-1 1 1,1 0-1,1 1 0,-1-1 1,2 1-1,-1 0 1,1 0-1,-4 18 0,4-9 69,1 1 0,1 0 0,0 0 0,1 0 0,3 20 0,10-2 44,-5-17-1360,-4-1-3930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2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7944,'0'0'10858,"57"-14"-10186,-19 13-479,2 0-97,4 1-897,-3-3-2530,-6-1-1858,-2-5-4901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8456,'0'0'4153,"0"8"-2188,2 112 2542,-4-64-3379,-15 78 1,-9 30 333,32-241-2114,-3 57 293,-2 0-1,0 0 0,-1-1 1,-4-36-1,1 48 267,2 15 89,5 19 176,0-21-119,-1 1 0,1 0 0,0-1 1,0 1-1,0-1 0,0 0 0,1 0 1,0-1-1,0 1 0,0-1 0,0 0 1,0-1-1,1 1 0,-1-1 0,1 0 1,0 0-1,-1-1 0,1 0 0,0 0 1,0 0-1,0-1 0,0 0 0,0 0 1,0 0-1,0-1 0,7-1 0,-6 1-14,0 0-1,-1-1 1,1 0-1,-1 0 1,1 0-1,-1-1 0,0 0 1,0 0-1,0 0 1,0-1-1,-1 0 1,1 0-1,-1-1 1,0 1-1,-1-1 1,1 0-1,-1-1 1,0 1-1,0-1 0,0 1 1,-1-1-1,5-11 1,-49 90-1497,37-63 1535,-1-1-1,1 1 1,1 0-1,0 0 0,0 1 1,1-1-1,0 0 1,1 1-1,0 0 0,1-1 1,0 1-1,2 11 0,-2-21-71,1 1 0,-1-1 0,1 0 0,0 0 0,0 0 0,-1 0 0,1 0 0,0 0 0,0 0-1,0 0 1,0 0 0,0 0 0,0 0 0,0-1 0,0 1 0,1 0 0,-1-1 0,0 1 0,0-1-1,1 1 1,-1-1 0,0 0 0,0 1 0,1-1 0,-1 0 0,0 0 0,1 0 0,-1 0 0,0 0-1,1 0 1,-1-1 0,0 1 0,1 0 0,-1-1 0,0 1 0,2-1 0,2 0-91,-1-1 1,1 0 0,-1 0-1,1 0 1,-1 0-1,0 0 1,1-1 0,5-5-1,-5 3-777,0 0 0,-1-1 0,0 1 0,0-1 0,-1 1 0,1-1 0,-1 0 0,3-10 0,6-23-6915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6342,'0'0'12091,"7"8"-12347,-3-4 228,-2-3 18,0 0-1,-1 1 1,1-1 0,-1 1-1,1-1 1,-1 1 0,1 0-1,-1-1 1,0 1 0,0 0-1,1 0 1,-2 0 0,1 0 0,0 0-1,0 0 1,-1 0 0,1 0-1,-1 0 1,1 1 0,-1-1-1,0 0 1,0 0 0,0 0-1,0 1 1,0-1 0,-1 0-1,1 0 1,-1 0 0,1 0-1,-1 0 1,0 0 0,0 0-1,-2 4 1,-65 87 21,51-73 246,2 0 1,0 1-1,1 0 0,-18 38 0,32-59-228,-1 1 0,1 0 0,0-1 0,-1 1 0,1 0 0,0 0 0,0 0-1,0-1 1,-1 1 0,1 0 0,0 0 0,0-1 0,0 1 0,0 0 0,0 0 0,0 0-1,1-1 1,-1 1 0,0 0 0,0 0 0,1-1 0,-1 1 0,0 0 0,1 0-1,-1-1 1,0 1 0,1 0 0,-1-1 0,1 1 0,-1-1 0,1 1 0,0 0 0,-1-1-1,1 1 1,-1-1 0,2 1 0,1 0 68,0 0 0,0 0-1,1 0 1,-1-1 0,0 1 0,1-1-1,-1 0 1,0 0 0,6 0-1,70-14 1077,-13-5-876,-23 6-1030,75-13 0,-133 24-11989,-7-2 6807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9641,'0'0'9930,"68"-40"-8873,-33 36-705,-1 3-256,3 1-32,5 0-609,-1 0-1376,-7 0-2371,-1 0-449,-9-2-1857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41 108 10794,'0'0'4516,"0"62"-3907,0-36-96,0-2-289,0 1-224,0-4-641,0-3-512,2-3-64,1-7 256,-1-3-96,2-5-705</inkml:trace>
  <inkml:trace contextRef="#ctx0" brushRef="#br0" timeOffset="1">0 62 11563,'0'0'9833,"0"-46"-8487,15 38-674,5 4-576,0 1-32,12 2-64,2 1-576,-4 0-898,-1 0-832,-3 0-1281,-6 5-161,-11-2-608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9865,'0'0'10026,"75"-19"-9354,-36 9-479,1 5-129,-3 1-1089,-8 4-1986,-9 0-705,-11 5 289,-9 7-384,-9 0-930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5573,'0'0'14222,"70"2"-13678,-43-2-416,3 0-96,-7 0-224,1 0-993,-2 0-2018,-7 0-1826,0-1-3331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13741,'0'0'8744,"-3"50"-8680,17-40-608,1-2-1602,0-3-2178,-4-3-1698</inkml:trace>
  <inkml:trace contextRef="#ctx0" brushRef="#br0" timeOffset="1">17 157 9641,'0'0'10090,"13"18"-10987,2-18-3331,-4-11-3139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10890,'0'0'7367,"-20"57"-6854,20-29-321,0 3-96,0 5-64,5-3-32,6 2-32,-2-9-577,-5-1-480,1-8 321,-1-7 95,-4-6-448,-9-4-3043,-4-16-544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5990,'0'0'10281,"15"-59"-8647,16 41-385,4-2-288,13-4-256,3 4-385,-7 0-256,2 4-32,-11 8-384,-8 8-1314,-10 0-2113,-16 8-417,-1 7-1346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9513,'0'0'5878,"3"10"-4720,15 130 780,-13-105-1797,-5-33-87,0-1-1,0 0 1,0 0 0,1 0 0,-1 0-1,0 1 1,0-1 0,1 0 0,-1 0-1,0 0 1,1 0 0,-1 0 0,1 0-1,0 0 1,-1 0 0,1 0 0,0 0-1,-1 0 1,1 0 0,0-1 0,0 1-1,2 1 1,-2-5 92,1 0 0,-1 0 0,0 0 0,0 0 0,0 0 0,0 0 0,-1-1 0,1 1 0,-1 0 0,0-5 0,1 0-38,4-34-28,0-68 0,-7 105-367,-2 11 222,2 16-800,3-21 574,0 1 0,0-1 0,0 0 0,1 0 0,-1 1 0,1-1 0,-1 0 0,1 0 0,-1 0 0,1 0 0,0-1 0,-1 1 0,1 0 0,0-1 0,0 1 0,0-1 0,-1 0 0,1 1 0,0-1 0,0 0 0,0 0 0,0 0 0,2-1 0,45-2-7513,-21-5 2071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4708,'0'0'11291,"-2"10"-10640,-1 2-451,1-6-57,0 0 0,1 0 0,0 1 0,0-1 0,1 0 0,0 8 1,4-12 54,1-1 1,0-1 0,0 1-1,0-1 1,0 1 0,0-1 0,-1-1-1,7 0 1,26-7 67,14-1-222,-50 9-22,0 1 0,-1 0 1,1-1-1,0 1 1,-1 0-1,1 0 1,-1 0-1,1-1 1,-1 1-1,1 0 1,-1 0-1,0 0 0,0 0 1,1 0-1,-1 0 1,0 0-1,0 0 1,0 0-1,0-1 1,0 1-1,0 0 1,0 2-1,0 30 597,-1-29-452,1-3-143,0 0 1,0-1-1,0 1 0,0 0 0,0 0 1,0 0-1,0-1 0,0 1 0,1 0 1,-1 0-1,0-1 0,0 1 0,1 0 1,-1 0-1,0-1 0,1 1 0,-1 0 1,1-1-1,-1 1 0,1-1 0,-1 1 1,1-1-1,-1 1 0,1-1 0,0 1 1,-1-1-1,1 1 0,0-1 0,-1 1 1,2-1-1,0 1 12,0-1-1,1 0 1,-1 0 0,0 0-1,0 0 1,0-1 0,1 1-1,-1 0 1,0-1 0,0 0-1,3-1 1,67-36 203,-49 24-249,-18 11-1,1 0-71,0-1 1,1 1-1,-1 1 0,1-1 0,-1 1 0,1 0 1,0 1-1,8-2 0,-14 6 70,0 1 0,-1-1 0,1 1 0,-1-1-1,0 1 1,0-1 0,0 1 0,0-1 0,-1 1 0,-1 6 0,-5 3 159,-3 7 291,13-15-713,9-7-692,27-20-6304,-16 7 1906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87 1249,'0'0'924,"4"-8"-129,-1 2-299,18-35-185,-13 10 6489,-7 35-6647,0 1 0,0-1-1,-1 1 1,0 0 0,0-1-1,0 1 1,0-1-1,-2 7 1,1 5 11,-4 103 637,-29 179-1,32-276-343,2-18-401,0 0 0,0-1 0,0 1 0,-1-1 0,1 1 0,-1-1 0,0 0 0,0 1 0,0-1 0,-3 4 0,4-7-25,-1-1-1,0 0 1,0 0 0,0 0-1,0 0 1,1 0-1,-1 0 1,0 0-1,1 0 1,-1 0-1,1 0 1,-1 0-1,1 0 1,0-1 0,-1 1-1,1 0 1,0-2-1,-5-26-84,2 0 0,2 0 0,0 0 0,2 0-1,1 1 1,6-31 0,-3 33-240,0-1 0,14-34 0,-15 50 264,0 0 0,1 0-1,0 1 1,1-1 0,0 2 0,1-1 0,0 1 0,9-10 0,-11 15-28,1 1 0,-1 0 1,1 0-1,-1 0 0,1 1 0,0 0 0,0 0 0,0 0 0,1 1 1,-1 0-1,0 0 0,0 1 0,1 0 0,-1 0 0,0 0 1,1 1-1,-1 0 0,0 0 0,0 0 0,7 3 0,-9-2 10,0-1 0,0 0 0,-1 1 0,1 0 0,0 0 0,-1 0 0,1 0 0,-1 1 0,0-1 0,0 1 0,0 0 0,0 0 0,0 0 0,2 4 0,-4-5 108,0 1 0,1 0 0,-1-1 0,0 1-1,-1 0 1,1 0 0,0 0 0,-1 0 0,0 0-1,0 0 1,0 0 0,0 0 0,0 0-1,0 0 1,-1-1 0,1 1 0,-1 0 0,0 0-1,0 0 1,0 0 0,-2 3 0,-1 1 161,1-1 1,-1 0 0,-1 0-1,1 0 1,-1-1 0,0 1-1,0-1 1,-1 0 0,1-1-1,-1 1 1,0-1 0,0 0-1,-1-1 1,1 1 0,-1-1-1,0-1 1,0 1 0,0-1-1,0 0 1,0-1 0,0 1-1,-13-1 1,14 0-352,-1-2 1,1 1-1,0 0 0,0-1 0,-1 0 1,1-1-1,0 1 0,0-1 1,0-1-1,1 1 0,-1-1 1,0 0-1,1 0 0,0 0 1,-1-1-1,-8-8 0,8 3-2375,26 6-6264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10922,'0'0'9225,"0"48"-9193,24-37 64,7-2-704,4 0-1667,-6-3-1888,0 3-2308</inkml:trace>
  <inkml:trace contextRef="#ctx0" brushRef="#br0" timeOffset="1">235 183 8552,'0'0'2018,"-60"8"480,31-3-448,5 3-96,7 2-320,10 2-898,7-1-704,0 2-64,11-1 32,7-2 32,4-1 32,-2-3-31,8 0 31,-4-4-609,0 0-1601,-2-2-1858,-4 0-1345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8008,'0'0'9256,"-6"8"-9090,0 1 81,0 0 0,1 1 0,1-1 0,-1 1 0,2 0 0,-1 0 0,1 0 1,1 1-1,0-1 0,0 1 0,1 0 0,1-1 0,0 12 0,0 230 912,14-412-476,-12 77-737,2 84-12,-1-1-1,1 1 0,-1 0 1,0 0-1,1 0 0,-1 0 0,6 3 1,-4-1-77,0-1 1,1-1 0,-1 1 0,1-1 0,-1 0 0,8 1 0,-11-2 146,0 0 0,0 0-1,0 0 1,0 0 0,0 0 0,0 0 0,0 0 0,0-1 0,0 1 0,-1-1 0,1 0 0,0 1 0,0-1 0,-1 0 0,1 0 0,0 0 0,-1 0 0,1 0 0,-1-1 0,1 1 0,1-2 0,50-59 23,-89 52 2503,28 16-2465,-1 0 0,2 1 0,-1 0 0,1 0 0,0 1 0,1 0 0,-1 1 0,2-1 0,-1 1 0,-6 14 1,12-23-59,0 1 0,0-1 0,0 1 0,1-1 0,-1 1 0,0-1 0,0 0 0,0 1 0,0-1 0,0 1 0,1-1 0,-1 1 0,0-1 1,0 0-1,1 1 0,-1-1 0,0 1 0,1-1 0,-1 0 0,0 0 0,1 1 0,-1-1 0,1 0 0,-1 1 0,0-1 0,1 0 0,-1 0 0,1 0 1,-1 0-1,1 1 0,-1-1 0,1 0 0,-1 0 0,1 0 0,-1 0 0,1 0 0,-1 0 0,0 0 0,1 0 0,0 0 0,27 0 126,-20-1-70,201-19-687,-208 21 614,-1-1 1,1 0 0,-1 0 0,0 0-1,1 1 1,-1-1 0,1 0-1,-1 1 1,0-1 0,1 0-1,-1 1 1,1-1 0,-1 0 0,0 1-1,0-1 1,1 0 0,-1 1-1,0-1 1,0 1 0,1-1 0,-1 1-1,0-1 1,0 1 0,0-1-1,0 1 1,0-1 0,0 1-1,0-1 1,0 1 0,0-1 0,0 1-1,0 0 1,0-1 20,0 1 0,0 0 0,0 0 0,0-1 0,0 1 0,0 0 0,0 0 0,0-1 0,0 1 0,1 0 0,-1-1-1,0 1 1,1 0 0,-1 0 0,0-1 0,1 1 0,-1-1 0,1 1 0,-1 0 0,0-1 0,1 1 0,0-1 0,-1 1 0,1-1 0,-1 1 0,1-1 0,0 0 0,-1 1 0,1-1 0,0 0 0,-1 1 0,1-1 0,0 0-1,0 0 1,-1 0 0,1 1 0,0-1 0,0 0 0,-1 0 0,1 0 0,0 0 0,0-1 0,-1 1 0,1 0 0,0 0 0,0-1 0,5-1 4,-1 0-1,-1-1 1,1 0-1,0 0 1,-1 0 0,1-1-1,-1 0 1,0 0 0,0 0-1,0 0 1,-1 0-1,0-1 1,1 0 0,-2 1-1,1-1 1,0 0 0,-1-1-1,0 1 1,0 0 0,-1-1-1,1 1 1,-1-1-1,-1 1 1,1-1 0,-1 1-1,0-12 1,0 16-40,0 0 0,-1 0-1,1 0 1,0 1 0,-1-1 0,1 0 0,0 0-1,-1 1 1,1-1 0,-1 0 0,1 0 0,-1 1-1,0-1 1,1 1 0,-1-1 0,0 0-1,1 1 1,-1-1 0,0 1 0,0 0 0,1-1-1,-1 1 1,0 0 0,0-1 0,0 1 0,1 0-1,-1 0 1,0 0 0,0-1 0,0 1 0,0 0-1,0 0 1,0 0 0,1 1 0,-1-1 0,0 0-1,-1 0 1,-4 8-2798,22 3-1393,-4-8 2200,-1 0 1,1-1-1,0-1 0,22 1 0,-1-2-1870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5765,'0'0'15706,"-8"-3"-15049,1 0-529,4 1-111,1 1 0,-1 0 0,1 0 0,-1 0 0,1 0 0,-1 0 0,1 0 0,-1 1 0,0-1-1,0 1 1,1 0 0,-1 0 0,0 0 0,1 0 0,-1 0 0,-3 1 0,2 4-1241,12 1 663,12 3 200,63 18-141,-77-24 392,1 0 0,0 1 0,-1 0 0,0 0 0,0 0 0,0 0 0,0 1 0,-1 0 0,9 10 0,-14-14 121,1 0-1,0-1 0,0 1 0,-1 0 0,1 0 0,-1 0 0,1 0 0,-1 0 0,1 0 0,-1 0 0,0 1 1,1-1-1,-1 0 0,0 0 0,0 0 0,0 0 0,0 0 0,0 1 0,0-1 0,0 0 0,0 0 0,0 0 1,0 0-1,-1 0 0,1 0 0,-1 1 0,0 0 0,0 0 85,-1 0-1,0-1 1,1 1 0,-1-1 0,0 0-1,0 1 1,0-1 0,0 0-1,0 0 1,0 0 0,0 0 0,0-1-1,-3 1 1,-7 2 456,0 0 0,0-2-1,-25 1 1,27-1-579,-27-4-604,36 2 340,0 1-1,0 0 1,0-1 0,0 1-1,0-1 1,1 1-1,-1-1 1,0 0 0,0 1-1,0-1 1,1 0 0,-1 1-1,0-1 1,1 0-1,-1 0 1,1 0 0,-1 0-1,1 0 1,-2-1 0,1-13-7833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49 5189,'2'-49'6892,"-17"76"-4164,8-4-1936,1 1 0,2-1 1,0 1-1,0 40 0,8 99 999,-4-157-1687,27 226 542,-27-228 128,1-8-294,-2-19-140,0 12-333,0 1 0,0-1 1,-6-18-1,1 11-62,-2 1 0,0 0 0,0 1 0,-2-1 0,0 2 1,-1 0-1,0 0 0,-1 1 0,-1 0 0,-24-20 0,121 33-356,-14-3-3902,-7-3-2851,-35 3 2648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1345,'0'0'11302,"-4"-6"-9909,0 0-1247,-10-9 1101,13 15-1183,0 1 0,0-1-1,0 0 1,0 1 0,0-1-1,0 1 1,0 0 0,0-1-1,0 1 1,0-1 0,0 1-1,1 0 1,-1 0-1,0 0 1,0-1 0,1 1-1,-1 0 1,1 0 0,-1 0-1,1 0 1,-1 0 0,1 0-1,0 0 1,-1 0 0,1 2-1,-4 4 145,1 1-1,0 0 1,0 1 0,1-1-1,0 1 1,0-1 0,1 1-1,0-1 1,0 11 0,2-18-186,-1 0 0,0-1 0,0 1 0,1-1 0,-1 1 0,0-1 1,1 1-1,-1-1 0,0 1 0,1-1 0,-1 1 0,1-1 0,-1 1 0,1-1 0,-1 0 1,1 1-1,-1-1 0,1 0 0,-1 1 0,1-1 0,-1 0 0,1 0 0,-1 1 0,1-1 1,0 0-1,-1 0 0,1 0 0,0 0 0,-1 0 0,1 0 0,-1 0 0,1 0 0,0 0 1,-1 0-1,1 0 0,-1-1 0,1 1 0,0 0 0,-1 0 0,1-1 0,-1 1 0,1-1 1,28-10 787,11-24-382,7-6-297,-44 39-139,0-1 1,0 1 0,0 0 0,1 1 0,-1-1-1,1 0 1,-1 1 0,1 0 0,-1 0 0,1 0-1,0 0 1,4 0 0,-8 2 7,1-1 1,0 1-1,-1-1 1,1 1-1,0-1 1,-1 1-1,1-1 1,0 1-1,-1-1 1,1 1-1,-1 0 1,1-1-1,-1 1 1,0 0-1,1 0 1,-1-1-1,0 1 1,1 0-1,-1 0 1,0 0-1,0-1 1,0 1-1,0 0 1,0 0-1,0 1 1,4 32 279,-3-21-157,-1-12-93,0 1-1,0-1 0,1 1 1,-1-1-1,1 0 1,-1 1-1,1-1 0,-1 0 1,1 0-1,0 1 1,0-1-1,-1 0 0,1 0 1,0 0-1,0 0 0,0 0 1,0 0-1,0 0 1,0 0-1,1-1 0,-1 1 1,0 0-1,0-1 1,1 1-1,-1 0 0,0-1 1,1 0-1,-1 1 0,0-1 1,1 0-1,-1 0 1,0 0-1,1 0 0,-1 0 1,1 0-1,-1 0 1,0 0-1,1 0 0,-1-1 1,1 1-1,-1 0 0,0-1 1,0 0-1,2 0 1,10-4 271,0-1 1,0 0 0,20-15-1,-6 6-427,-25 13 121,1 1 1,0 0 0,0-1-1,0 1 1,0 0 0,0 1 0,0-1-1,0 0 1,0 1 0,0 0-1,0 0 1,6 0 0,-8 1-2,0-1 0,1 1 0,-1 0 0,0-1 0,0 1 0,0 0 0,0 0 0,0 0 0,0 0 0,0 0 0,0 0 0,0 0 0,-1 0 0,1 0 1,0 1-1,-1-1 0,1 0 0,-1 0 0,1 1 0,-1-1 0,0 0 0,1 1 0,-1-1 0,0 1 0,0-1 0,0 0 0,0 1 0,0-1 0,0 0 0,-1 2 0,1 0-8,0 2 45,0 0 0,0-1 0,0 1 0,1 0 0,0 0 0,2 8 0,-3-12-15,1 0-1,-1-1 1,0 1-1,1-1 1,-1 1-1,0-1 0,1 1 1,-1-1-1,0 0 1,1 1-1,-1-1 1,1 1-1,-1-1 1,1 0-1,-1 1 0,1-1 1,-1 0-1,1 0 1,0 0-1,-1 1 1,1-1-1,-1 0 1,2 0-1,21-9 474,11-17-190,33-22-41,-63 46-344,0-1 0,0 1-1,1 1 1,-1-1 0,0 0 0,1 1-1,-1 0 1,1 0 0,0 0-1,-1 1 1,1 0 0,-1 0 0,1 0-1,5 1 1,-9-1 63,1 1 0,-1 0 0,0-1 0,0 1 0,0 0 0,0 0 0,0 0 0,0 0 0,0 0 0,0 0 0,-1 0 0,1 0 1,0 1-1,-1-1 0,1 0 0,0 0 0,-1 0 0,0 1 0,1-1 0,-1 0 0,0 1 0,0-1 0,1 0 0,-1 1 0,0-1 0,-1 2 0,1 46-12,-1-34-15,1-13-530,1 10 749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87 9321,'0'0'1532,"1"-11"411,3-8-1108,-1 11 52,-2-1 0,1 1-1,-1-1 1,0-13 0,-4 22-713,0 1-1,0 0 1,1 0-1,-1 0 1,0 1-1,0-1 1,1 1-1,-1-1 1,-2 3-1,-16 16 643,0 0-1,-34 47 1,49-59-668,0 0-1,1 1 1,0 0-1,1 1 1,0-1-1,0 1 1,1-1-1,0 1 1,1 0-1,0 0 1,-1 21-1,3-30-144,0 1 0,0 0-1,0 0 1,1 0 0,-1-1-1,1 1 1,-1 0-1,1-1 1,0 1 0,-1 0-1,1-1 1,0 1 0,0-1-1,0 1 1,0-1-1,1 0 1,-1 1 0,0-1-1,0 0 1,1 0 0,-1 0-1,3 1 1,1 1-3,0-1-1,0 0 1,0 0 0,0 0 0,0-1 0,0 0 0,10 1-1,-5-1-11,1 0-1,-1-1 1,1 0-1,-1-1 1,0 0-1,0-1 1,0 0-1,11-4 1,-19 5 17,-1 1 1,1-1-1,-1 1 1,1-1-1,-1 0 1,1 0-1,-1 0 1,0 0-1,1 0 1,-1 0-1,0 0 1,0 0-1,0 0 1,1 0-1,-1-1 1,-1 1-1,1-1 1,2-2-1,-4 3 0,1 0-1,0 1 0,-1-1 1,1 0-1,-1 0 1,1 0-1,-1 0 1,1 1-1,-1-1 1,0 0-1,1 0 0,-1 1 1,0-1-1,0 1 1,1-1-1,-1 1 1,0-1-1,0 1 1,0-1-1,0 1 1,0 0-1,0-1 0,1 1 1,-1 0-1,0 0 1,0 0-1,0-1 1,0 1-1,0 0 1,0 0-1,0 1 0,-1-1 1,-91-9 123,93 9-128,0 0 0,-1 0-1,1 0 1,0 0 0,0 0 0,-1 0-1,1 0 1,0 0 0,0 0 0,-1 0 0,1 0-1,0 0 1,0 0 0,-1 0 0,1 0 0,0 0-1,0-1 1,-1 1 0,1 0 0,0 0-1,0 0 1,0 0 0,-1 0 0,1-1 0,0 1-1,0 0 1,0 0 0,-1 0 0,1-1-1,0 1 1,0 0 0,0 0 0,0-1 0,0 1-1,0 0 1,0 0 0,0-1 0,0 1-1,-1 0 1,1 0 0,0-1 0,0 1 0,0-1-1,11-7-22,19-5-35,-12 6-485,1 2 0,1 0 0,-1 1 0,0 1 0,1 1 0,37 0 0,-56 2 534,-1 0 0,1 0 0,0 0 0,-1 0-1,1 0 1,-1 0 0,1 0 0,-1 0 0,1 0-1,-1 1 1,1-1 0,-1 0 0,1 0 0,-1 1-1,0-1 1,1 0 0,-1 1 0,1-1 0,-1 0-1,0 1 1,1-1 0,-1 0 0,0 1 0,1-1-1,-1 1 1,0-1 0,1 1 0,-1-1 0,0 1 0,0-1-1,0 2 1,-2 19 366,-16 20 883,11-29-878,4-7-203,0 0 1,0 0-1,1 0 0,-1 0 0,1 1 0,0-1 0,1 1 0,-1 0 1,0 7-1,4-12-313,0-1 1,0 0-1,0 0 1,0 0-1,0 0 1,0 0-1,-1 0 1,1-1-1,0 1 1,0-1-1,3 0 1,8-13-3541,-1-5-3107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11115,'0'0'11594,"53"-2"-11177,-23-1-289,8 0-64,-3-2-64,2 1-705,-4 1-960,-13-1-1474,0 0-2146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18 641,'0'-6'64,"0"4"-128,4-1-129,1 1 290,2-1-130,-1 1-223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1121,'0'-8'118,"4"-44"795,2-9 2868,-5 24 5436,-1 44-7081,-1 50-1206,3 1 0,3-1 0,18 91 1,-20-129-913,0 1 1,-1 0 0,0-1-1,-2 1 1,-3 24 0,-2-33-403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32 384,'0'0'2232,"-8"0"-1132,-22-1 248,8-4 2158,22 5-3194,-1-1 1,1 1-1,-1 0 1,0-1-1,1 1 1,-1 0-1,1-1 1,-1 1 0,1-1-1,0 1 1,-1 0-1,1-1 1,-1 1-1,1-1 1,0 0-1,-1 1 1,1-1 0,0 1-1,0-1 1,-1 1-1,1-1 1,0 0-1,0 1 1,0-2 0,30 7 1325,-4-1-1475,0-1-1,0-1 0,0-2 0,0 0 0,0-2 0,0-1 0,36-9 1,-40 3-239,-34 9-79,-38 10-68,28-3 287,1 0 0,-2-1 0,1-1 0,0-1 0,-1-1 0,0-1 0,-35-2 0,57 1-65,1-1 1,-1 0-1,0 0 0,0 0 0,0 0 0,0 0 0,1 0 0,-1 0 0,0 0 0,0 0 1,0-1-1,1 1 0,-1 0 0,0 0 0,0-1 0,1 1 0,-1 0 0,0-1 0,1 1 0,-1-1 1,0 1-1,1-1 0,-1 1 0,0-1 0,1 0 0,-1 1 0,1-1 0,-1 0 0,1 1 1,0-1-1,-1 0 0,1 0 0,0 1 0,-1-1 0,1 0 0,0 0 0,0-1 0,0 1-65,1 0-1,-1 0 0,1 0 0,-1 0 0,1 0 0,0 0 0,0 0 1,-1 1-1,1-1 0,0 0 0,0 0 0,0 1 0,0-1 0,0 0 1,0 1-1,0-1 0,0 1 0,0 0 0,0-1 0,0 1 0,0 0 1,1-1-1,-1 1 0,0 0 0,0 0 0,0 0 0,2 0 1,47 0-8022,-34 0 2258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6534,'0'0'3908,"-3"7"-6396,2-4 2529,-9 17-637,10-20 636,0 0 1,0-1 0,0 1-1,0 0 1,0 0-1,0 0 1,0 0 0,0-1-1,0 1 1,0 0 0,0 0-1,0 0 1,0 0-1,-1 0 1,1-1 0,0 1-1,0 0 1,0 0 0,0 0-1,0 0 1,0 0-1,-1 0 1,1 0 0,0-1-1,0 1 1,0 0 0,0 0-1,-1 0 1,1 0-1,0 0 1,0 0 0,0 0-1,0 0 1,-1 0 0,1 0-1,0 0 1,0 0-1,0 0 1,0 0 0,-1 0-1,1 0 1,0 0 0,0 0-1,0 0 1,-1 1-1,-6-3-568,0 2-1709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6951,'0'0'1372,"9"-1"-1581,30-3 135,-38 4 194,0 0 0,-1 0 0,1 0 0,0 0 0,-1 0 0,1 0 0,0 0 0,-1-1 1,1 1-1,0 0 0,-1 0 0,1-1 0,-1 1 0,1 0 0,-1-1 0,1 1 0,0-1 1,-1 1-1,1 0 0,-1-1 0,0 0 0,1 1 0,-1-1 0,1 1 0,-1-1 0,0 1 1,1-1-1,-1 0 0,0 0 0,0 0-75,0 1 0,-1 0 0,1 0-1,-1 0 1,1 0 0,-1 0 0,1 0 0,-1 0 0,1 0 0,-1 0-1,1 0 1,0 0 0,-1 1 0,1-1 0,-1 0 0,1 0 0,-1 0 0,1 0-1,0 1 1,-1-1 0,1 0 0,-1 0 0,1 1 0,0-1 0,-1 0 0,1 1-1,0-1 1,0 1 0,-1-1 0,1 0 0,0 1 0,0-1 0,-1 1 0,1-1-1,0 0 1,0 1 0,0-1 0,0 1 0,0-1 0,0 1 0,0 0-1,-5 8-10,1 0-1,1 1 0,-1 0 0,2-1 0,-1 1 0,1 0 0,1 0 0,0 0 0,0 19 0,16-34-12322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91 2691,'0'0'9667,"7"-8"-7542,23-29-262,-29 36-1691,0-1-1,0 1 0,0-1 1,0 1-1,0-1 1,0 1-1,-1-1 0,1 1 1,0-1-1,-1 0 1,1 1-1,-1-1 1,0 0-1,1 1 0,-1-1 1,0 0-1,0 0 1,0-2-1,-1 3-127,1 0-1,-1 1 1,1-1 0,-1 0-1,1 0 1,-1 1 0,0-1-1,1 0 1,-1 1 0,0-1-1,1 1 1,-1-1-1,0 1 1,0-1 0,1 1-1,-1 0 1,0-1 0,0 1-1,0 0 1,0-1 0,0 1-1,0 0 1,1 0 0,-2 0-1,-2 0-36,0-1 0,1 1 0,-1 1 1,1-1-1,-1 0 0,0 1 0,1 0 0,-1 0 0,1 0 0,-1 0 0,1 1 0,0-1 0,-6 4 0,2 2-5,0 0 0,1 0 0,0 1 0,0 0 0,0 0 0,1 0 1,1 1-1,-1 0 0,1 0 0,1 0 0,0 0 0,0 0 0,0 1 0,2-1 0,-1 1 0,1 0 0,0 15 0,2-22 11,-1-1 0,1 0 0,-1 1 0,1-1 0,0 0 0,0 1 0,0-1 0,1 0 0,-1 0 0,0 0 0,1 0-1,-1 0 1,1 0 0,0 0 0,0-1 0,0 1 0,0 0 0,0-1 0,0 0 0,0 1 0,0-1 0,0 0 0,1 0 0,-1 0 0,0-1-1,1 1 1,-1 0 0,1-1 0,-1 0 0,0 1 0,1-1 0,2 0 0,3 0 88,-1 0 0,0 0 0,0 0 0,1-1 0,-1 0 0,0 0 0,0-1 0,0 0 0,0 0 0,8-4 0,-6 1 9,-2 0 0,1 0 1,0-1-1,-1 0 0,0 0 1,-1-1-1,1 0 0,-1 0 1,-1 0-1,1-1 0,-1 1 1,-1-1-1,1-1 0,-1 1 1,-1-1-1,1 1 0,-2-1 1,1 0-1,-1 0 0,1-12 1,-3 20-104,0 0 0,0-1 0,0 1 0,0-1 0,-1 1 0,1 0 0,-1-1 0,1 1 0,-1 0 1,1-1-1,-1 1 0,0 0 0,1 0 0,-1-1 0,0 1 0,0 0 0,0 0 0,0 0 0,0 0 0,0 0 0,0 0 1,0 0-1,-1 1 0,-1-2 0,-1 0-17,0 1 1,0-1 0,0 1-1,0 0 1,0 1-1,-1-1 1,1 1 0,-8 0-1,5 0-94,1 0 1,-1 1-1,0 0 0,1 0 0,-1 0 0,1 1 1,-1 0-1,1 1 0,0-1 0,0 1 0,-8 5 1,13-7 4,0 0 0,-1-1 0,1 1 0,0 0 1,0 0-1,0 0 0,0 0 0,1 0 1,-1 1-1,0-1 0,0 0 0,0 0 0,1 0 1,-1 1-1,1-1 0,-1 0 0,1 1 0,0-1 1,-1 0-1,1 1 0,0-1 0,0 3 1,0-3-89,1 0 0,0-1-1,-1 1 1,1 0 0,0 0 0,0 0 0,-1 0 0,1-1 0,0 1 0,0 0 0,0-1 0,0 1 0,0-1 0,0 1 0,0-1 0,0 1 0,0-1 0,0 0 0,0 0 0,0 1 0,2-1 0,5 1-1139,1 0 0,0 0 0,0-1 0,-1-1 0,1 1 0,9-3 0,16-8-4743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4420,'0'0'13960,"6"10"-13116,-5-9-828,1 2 27,0 1-1,0 0 0,0-1 1,0 1-1,-1 0 1,1 0-1,-1 0 1,0 0-1,0 0 0,0 0 1,-1 0-1,1 0 1,-1 0-1,0 0 1,0 1-1,-1-1 0,1 0 1,-1 0-1,0 0 1,-2 7-1,-11 22 214,6-15-162,0 1 0,1-1 0,1 1-1,1 0 1,1 1 0,-3 30 0,7-49-117,0 0-1,0 0 1,0 0-1,0-1 1,0 1 0,0 0-1,0 0 1,0 0-1,0-1 1,0 1 0,1 0-1,-1 0 1,0 0-1,1-1 1,-1 1 0,1 0-1,-1-1 1,0 1-1,1 0 1,0 0 0,12-3-1519,-11 1 1136,0-1 0,0 1-1,0-1 1,-1 0 0,1 0 0,0 0 0,-1 0-1,1 0 1,-1 0 0,0 0 0,0 0 0,2-3-1,1-41-6570,-4 17 3139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4484,'0'0'8296,"11"-50"-5766,5 42-512,6 0-640,9 4-578,8-1-511,-2 4-161,7 0-64,-4-1-64,-3 2-673,-10 0-1249,-9 0-1056,-7 0-65</inkml:trace>
  <inkml:trace contextRef="#ctx0" brushRef="#br0" timeOffset="1">85 101 8232,'0'0'10121,"53"-4"-9032,-23 0-512,-1-1-385,-2 3-160,-6 2-160,-7 0-961,-6 0-1281,-5 5-481,-3 1 353,-3 3-257,-10-1-2498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2050,'0'0'11403,"55"8"-9225,-20-8-513,-2-6-928,-2 1-160,-5 1-417,-8 2-160,-7 2 0,-5 0-641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7271,'0'0'6144,"-3"12"-4718,1-5-1167,0 1 1,1 0-1,0 0 1,0 0 0,0 0-1,1 0 1,1 0-1,-1-1 1,1 1-1,0 0 1,1 0 0,0 0-1,0-1 1,1 1-1,7 14 1,-7-17-195,1 1 0,0 0 0,1-1-1,-1 0 1,1 0 0,0 0 0,0-1 0,1 0 0,-1 0 0,1 0 0,0-1-1,0 1 1,0-1 0,0-1 0,1 1 0,-1-1 0,10 2 0,-10-3-506,0-1 1,1 1 0,-1-1 0,0 0-1,0-1 1,0 1 0,9-3 0,-14 3 21,1-1 0,-1 1 1,1-1-1,-1 0 1,0 0-1,1 1 0,-1-1 1,0 0-1,1 0 0,-1 0 1,0-1-1,0 1 0,0 0 1,0 0-1,0-1 0,0 1 1,-1 0-1,2-3 1,6-16-5513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5894,'0'0'11210,"-48"60"-10217,39-32-256,3 6-353,1 4-224,3-1-128,-2 3 32,4 1-224,-5-3-673,1-3-672,-1-1-577,-6-9-64,5-6-512,-3-9-2275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8456,'0'0'10250,"-10"63"-9898,-1-28-256,2-1-64,4-1 0,1-6-288,0-6-385,4-5-352,0-11-384,8-9-2402,6-17 1120,-1-5-1825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4676,'0'0'9738,"-43"80"-9130,31-40-191,-3-2-1,9-3 0,5-7-352,1-3-64,0-8-480,1-7-513,9-3-384,-5-5-1058</inkml:trace>
  <inkml:trace contextRef="#ctx0" brushRef="#br0" timeOffset="1">1 156 5958,'0'0'14221,"47"-40"-14894,-19 40-1248,-3-1-1090,-1-1-641,-4-1-928,-5-1-64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6118,'0'0'4997,"-33"47"-2723,20-15-705,0 4-224,4 3-320,-2 1-192,8 0-352,-3-5-225,6-2-192,-4-2 32,4-4-224,-1-2-993,-3-6-1698,2-4-1153,-7-5-2273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6406,'0'0'6823,"-11"12"-6322,-8 12-208,0 1 0,-17 30-1,27-40 123,1 0-1,0 1 1,1 0-1,1 0 1,1 0-1,-6 29 1,10-41-322,0 0 0,1 0 0,-1 0 0,1 0 0,0 1 0,0-1 0,1 0 0,-1 0 0,1 0 0,0 1 0,0-1 0,0 0 0,1 0 0,3 6 0,-3-8-74,-1 0 1,1 0-1,0-1 0,0 1 1,1-1-1,-1 0 0,0 0 1,0 0-1,1 0 0,-1 0 0,0 0 1,1 0-1,-1-1 0,1 1 1,-1-1-1,1 0 0,-1 0 1,1 0-1,-1 0 0,1 0 1,-1 0-1,1-1 0,-1 1 0,1-1 1,-1 0-1,4-1 0,-1 0 4,0 0-1,1 0 0,-1 0 0,-1-1 1,1 1-1,0-1 0,-1-1 0,1 1 1,-1 0-1,0-1 0,0 0 0,0 0 1,-1 0-1,1-1 0,-1 1 0,0-1 1,0 0-1,-1 0 0,0 0 0,1 0 0,-2 0 1,1 0-1,2-11 0,-5 16-18,1-1 1,-1 0-1,1 0 0,-1 1 0,1-1 0,-1 0 0,1 1 0,-1-1 1,1 1-1,-1-1 0,0 0 0,1 1 0,-1-1 0,0 1 0,0 0 1,1-1-1,-1 1 0,0 0 0,0-1 0,0 1 0,1 0 0,-1 0 1,0 0-1,0-1 0,0 1 0,0 0 0,0 0 0,1 0 1,-1 1-1,0-1 0,-1 0 0,-30 2-3,25 0 6,-1 0 1,0 1-1,1 0 1,0 0-1,-13 7 1,16-8-6,1 0 0,0-1 0,0 1-1,1 0 1,-1 1 0,0-1 0,1 0 0,-1 1 0,1-1-1,0 1 1,0 0 0,0 0 0,0 0 0,0 0 0,-1 5-1,7-8 7,0 1 0,0-1 0,0 0-1,0 0 1,0 0 0,0-1-1,0 1 1,7-3 0,7-4-76,1 0 0,24-14-1,-27 12-1147,1 1-1,0 1 0,23-7 0,-39 16 1264,-1-1 0,0 0-1,0 1 1,0-1 0,0 0-1,0 1 1,0-1-1,0 0 1,0 1 0,-1-1-1,1 0 1,-1 1 0,1-1-1,-1 0 1,1 0 0,-1 1-1,1-1 1,-3 2 0,-3 5 500,1 0 0,0 0 0,0 1 0,0-1 0,1 1 1,0 0-1,1 1 0,0-1 0,1 1 0,0-1 1,-2 18-1,4-27-607,0 0 0,0 1 1,1-1-1,-1 1 0,0-1 1,0 1-1,1-1 0,-1 0 1,0 1-1,1-1 0,-1 0 1,0 1-1,1-1 1,-1 0-1,0 1 0,1-1 1,-1 0-1,1 0 0,-1 1 1,1-1-1,-1 0 0,1 0 1,-1 0-1,0 0 0,1 0 1,-1 0-1,1 1 0,-1-1 1,1 0-1,-1 0 0,1-1 1,-1 1-1,1 0 0,19-5-6853,-9-8-1223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10442,'0'0'2237,"-7"10"-1623,1-2-418,1 0 0,1 1 1,-1 0-1,1 0 1,1 0-1,0 0 1,0 0-1,1 1 1,-3 16-1,2 142 1817,3-168-2010,0 1 0,0-1 0,0 1-1,0 0 1,0-1 0,0 1 0,0-1 0,0 1 0,1-1 0,-1 1 0,0-1 0,0 1 0,0 0 0,1-1 0,-1 1 0,0-1 0,1 0 0,-1 1 0,0-1 0,1 1 0,-1-1 0,0 1 0,1-1-1,-1 0 1,1 1 0,-1-1 0,1 0 0,-1 0 0,1 1 0,-1-1 0,2 0 0,20-2 261,19-21 72,-35 19-409,-1-1 0,0 0 0,-1 0 1,1 0-1,-1-1 0,0 1 1,0-1-1,0 0 0,-1 0 0,0-1 1,0 1-1,-1 0 0,0-1 0,0 0 1,1-8-1,-3 14 49,0 1 0,0 0 1,0-1-1,0 1 0,0 0 1,0-1-1,0 1 0,-1 0 0,1 0 1,0-1-1,0 1 0,0 0 0,0 0 1,-1-1-1,1 1 0,0 0 0,0 0 1,-1-1-1,1 1 0,0 0 1,0 0-1,-1 0 0,1 0 0,0-1 1,-1 1-1,1 0 0,0 0 0,0 0 1,-1 0-1,1 0 0,0 0 0,-1 0 1,1 0-1,0 0 0,-1 0 1,1 0-1,0 0 0,-1 0 0,1 0 1,0 0-1,-1 0 0,1 0 0,0 0 1,0 1-1,-1-1 0,1 0 1,0 0-1,0 0 0,-1 0 0,1 1 1,0-1-1,0 0 0,-1 0 0,1 1 1,0-1-1,0 0 0,0 0 0,-1 1 1,1-1-1,0 1 0,-16 15 730,14-13-638,1-1 1,0 0-1,0 1 1,0-1 0,1 1-1,-1-1 1,0 1-1,1 0 1,0-1-1,0 1 1,0-1-1,0 1 1,0 0 0,0-1-1,0 1 1,1-1-1,0 1 1,-1-1-1,1 1 1,0-1-1,0 1 1,2 3-1,0-4-34,-1 0 0,1 1 0,-1-1-1,1 0 1,0 0 0,-1-1 0,1 1-1,0-1 1,0 1 0,0-1-1,1 0 1,-1 0 0,0 0 0,0 0-1,5 0 1,4 0-47,-1-1-1,1 1 0,0-2 1,-1 0-1,1 0 1,0-1-1,-1 0 1,0-1-1,14-5 0,44-31-2836,-68 43 384,-6 19 2711,1-14-28,1 0 0,0 1 0,0-1 0,1 1 0,0 0 0,1 0 0,0 0 0,1 0 0,0-1 0,1 1 0,0 0 0,0 0 0,1 0 0,0 0 0,1-1 0,0 1 0,0-1 0,1 0 0,0 0 0,1 0 0,0-1 1,0 1-1,1-1 0,0 0 0,10 9 0,12 11-513,-12-11-899,29 35 0,-41-47 1172,-1 0 0,0 0-1,0 1 1,0-1-1,0 1 1,-1 0 0,0-1-1,0 1 1,-1 0-1,0 0 1,0 0 0,1 8-1,-2-12 117,0 0 0,0-1 0,-1 1 0,1-1 0,0 1-1,-1 0 1,1-1 0,0 1 0,-1-1 0,0 1 0,1-1 0,-1 1 0,0-1 0,0 1 0,0-1-1,0 0 1,0 1 0,0-1 0,0 0 0,0 0 0,-1 0 0,1 0 0,-2 1 0,0 0 123,-1-1 0,1 0 0,0 1 0,-1-2 0,1 1 1,-1 0-1,1-1 0,-1 1 0,1-1 0,-7 0 0,3-1 32,0 1 0,1-1 0,-1 0-1,0-1 1,1 0 0,-1 0 0,1 0 0,0-1-1,-1 0 1,1 0 0,-8-6 0,5 0-384,1 0 0,0-1 0,1 0 0,0-1 0,0 0 0,1 0 1,1 0-1,0-1 0,0 1 0,1-1 0,1 0 0,0-1 0,0 1 1,1 0-1,1-1 0,0 1 0,1-1 0,0 0 0,3-13 0,-2 22 129,0 0-1,0 0 1,0 0-1,1 0 1,-1 0 0,1 0-1,0 1 1,1-1-1,-1 1 1,1-1-1,-1 1 1,1 0-1,0 0 1,0 0-1,0 0 1,0 0-1,1 1 1,-1 0-1,1-1 1,0 1 0,0 1-1,-1-1 1,1 0-1,0 1 1,1 0-1,-1 0 1,0 0-1,5 0 1,16-3-545,1 1-1,0 1 1,37 2 0,-37 1-1715,9-1-3210,-5 0-3043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12812,'0'0'8616</inkml:trace>
  <inkml:trace contextRef="#ctx0" brushRef="#br0" timeOffset="1">27 234 9257,'0'0'12812,"5"-26"-17617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10410,'0'0'9112,"-10"-5"-7686,3 2-1238,5 1-158,0 1 0,0-1 0,-1 1 1,1 0-1,-1 0 0,1 0 0,-1 0 0,0 1 1,1-1-1,-1 1 0,0-1 0,1 1 0,-1 0 1,0 0-1,1 0 0,-1 1 0,0-1 0,0 0 1,1 1-1,-1 0 0,1 0 0,-1 0 0,-4 2 1,-8 6-111,-1 1 0,1 1 0,-17 15-1,28-22-52,0 0-1,0 0 0,0 0 0,0 1 0,1-1 1,0 1-1,-1 0 0,2 0 0,-1 0 0,1 1 0,0-1 1,0 0-1,0 1 0,-1 9 0,3-13 112,0-1-1,1 1 1,-1-1-1,1 0 1,-1 1-1,1-1 1,0 0-1,-1 0 1,1 0-1,0 1 1,0-1-1,0 0 1,0 0-1,0 0 1,0 0-1,0 0 1,0-1-1,0 1 1,1 0-1,-1 0 1,0-1 0,0 1-1,1-1 1,-1 1-1,0-1 1,1 0-1,-1 1 1,1-1-1,2 0 1,57 8 41,-37-6-26,-12 0-3,-1 0-1,0 1 0,0 1 1,0-1-1,0 2 0,12 6 1,-21-10 37,0 0 0,0 0 1,0 0-1,0 1 0,0-1 0,-1 1 0,1-1 1,0 1-1,-1 0 0,1 0 0,-1-1 1,0 1-1,1 0 0,-1 1 0,0-1 1,0 0-1,0 0 0,-1 0 0,1 0 1,-1 1-1,1-1 0,-1 0 0,1 1 1,-1-1-1,0 0 0,0 1 0,0-1 1,-1 0-1,1 1 0,-1-1 0,1 0 1,-1 1-1,0-1 0,1 0 0,-1 0 1,0 0-1,-3 4 0,0 1 249,-1 0 0,0-1 0,0 1-1,0-1 1,-1 0 0,0-1 0,0 1 0,-1-1-1,0-1 1,0 1 0,0-1 0,-14 7 0,8-6 11,1-1 0,-1 0 0,1 0 0,-1-1 0,0-1 1,0 0-1,-18 0 0,30-2-330,-1 0 0,1 0 0,0 0-1,-1 0 1,1 0 0,0 0 0,-1 0 0,1-1 0,0 1 0,-1 0-1,1-1 1,0 1 0,0-1 0,0 1 0,-1-1 0,1 0 0,0 1-1,0-1 1,0 0 0,0 0 0,0 0 0,0 0 0,0 0 0,0 0 0,1 0-1,-1 0 1,0 0 0,1 0 0,-1 0 0,1-1 0,-1 1 0,1 0-1,-1 0 1,1-1 0,0 1 0,-1 0 0,1-3 0,0 2-226,1-1 0,-1 1 1,0 0-1,1-1 0,0 1 1,-1 0-1,1 0 0,0-1 1,0 1-1,0 0 0,1 0 1,-1 0-1,0 0 0,1 0 0,-1 1 1,1-1-1,0 0 0,-1 1 1,1-1-1,4-2 0,6-1-1072,0 0 0,0 1 0,0 0 0,1 1 0,-1 0 0,1 1 0,0 0-1,14 1 1,-19 0 626,27-2-2819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94 119 4260,'0'0'12967,"-10"-4"-11979,4 1-901,3 2-34,0-1-1,-1 1 0,1 0 1,-1 0-1,1 0 1,-1 0-1,0 1 0,-5-1 1,7 1-27,0 1 0,1-1 1,-1 1-1,1-1 1,-1 1-1,1 0 0,-1-1 1,1 1-1,-1 0 0,1 0 1,0 0-1,-1 0 0,1 0 1,0 0-1,0 0 0,0 1 1,0-1-1,0 0 1,0 1-1,0-1 0,0 1 1,0-1-1,1 1 0,-1-1 1,1 1-1,-1-1 0,0 4 1,0-1 74,-1 0-1,1 1 1,0-1 0,0 1 0,1-1-1,-1 1 1,1-1 0,0 1 0,0-1-1,0 1 1,1-1 0,1 7 0,-1-10-65,0 1 0,0 0 0,0 0 0,0-1 0,1 1 0,-1 0 0,0-1 0,1 1 0,0-1 0,-1 0 0,1 0 0,0 1 0,-1-1 0,1 0 0,0 0 0,0-1 0,0 1 0,0 0 0,0-1 0,0 1 0,0-1 0,0 1 0,0-1 0,0 0 0,0 0 0,0 0 0,0 0 0,4-1 0,1 0 11,0-1-1,0 1 0,0-1 1,-1-1-1,1 1 1,0-1-1,-1-1 1,0 1-1,0-1 1,0 0-1,0 0 1,0-1-1,-1 1 1,0-1-1,0-1 1,0 1-1,-1-1 1,5-6-1,8-13-25,-1-1-1,23-51 1,-29 56-40,-16 34-205,-15 35 109,15-33 125,0 0 0,2 1 0,0 0-1,1 0 1,-2 25 0,5-40-79,0 0 0,0 0-1,0 0 1,0 1 0,0-1 0,1 0 0,-1 0 0,0 0-1,1 0 1,-1 0 0,0 0 0,1 0 0,0 0 0,-1 0-1,1 0 1,0 0 0,-1 0 0,1 0 0,0 0-1,0 0 1,0-1 0,0 1 0,0 0 0,0-1 0,0 1-1,0-1 1,0 1 0,0-1 0,0 1 0,0-1 0,0 0-1,0 1 1,0-1 0,0 0 0,1 0 0,1 0-1,-1 0-362,0 0 0,1 0 0,-1 0 0,0-1 0,1 1 0,-1-1 0,0 0 0,0 1 0,1-1 0,-1 0 0,0 0 0,0-1 0,0 1 0,0 0 0,0-1 0,0 1 0,-1-1 0,3-2 0,16-22-5066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1313,'0'0'7287,"-6"9"-4452,-1 0-2048,0 2 0,0-1 0,1 1 0,1 0 0,0 0 0,1 0 0,0 1 0,0-1 0,1 1-1,1 0 1,-2 24 0,5-6-372,3 1 1,13 58-1,0 4-780,-17-93 314,0 1-1,0-1 0,0 1 1,0-1-1,0 1 0,0-1 1,0 1-1,0-1 0,0 1 1,0-1-1,0 1 0,0-1 1,0 1-1,0-1 0,0 1 1,1-1-1,-1 0 0,0 1 0,0-1 1,0 1-1,1-1 0,-1 1 1,0-1-1,1 0 0,-1 1 1,0-1-1,1 1 0,-1-1 1,1 0-1,-1 0 0,0 1 1,1-1-1,-1 0 0,1 0 1,-1 1-1,1-1 0,-1 0 1,1 0-1,-1 0 0,1 0 1,-1 0-1,1 0 0,-1 0 1,1 0-1,-1 0 0,1 0 1,-1 0-1,1 0 0,-1 0 1,1 0-1,-1 0 0,1-1 1,-1 1-1,1 0 0,19-21-9016,-10 5 821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35 993,'0'0'17686,"-9"-7"-16768,4 3-804,4 2-100,-1 0-1,0 0 0,1 0 0,-1 1 1,0-1-1,0 0 0,0 1 0,0 0 1,0-1-1,0 1 0,0 0 1,-1 0-1,1 0 0,0 1 0,-1-1 1,1 0-1,0 1 0,-1-1 1,1 1-1,-1 0 0,1 0 0,-1 0 1,1 0-1,-1 1 0,1-1 0,0 0 1,-5 2-1,-1 3 32,0 1 0,1 0 0,-1 0 0,1 0 0,1 1 1,-7 8-1,9-12 46,1 1 1,0 1 0,1-1 0,-1 0 0,1 1 0,0-1 0,0 1-1,0 0 1,0 0 0,1-1 0,0 1 0,0 0 0,0 6 0,1-10-78,1 0 0,0 0 0,-1 0 0,1-1 0,-1 1 0,1 0 1,0 0-1,0 0 0,-1 0 0,1-1 0,0 1 0,0 0 1,0-1-1,0 1 0,0-1 0,0 1 0,0-1 0,0 1 1,0-1-1,0 0 0,0 0 0,0 1 0,0-1 0,0 0 1,0 0-1,0 0 0,0 0 0,0 0 0,0 0 0,2-1 0,39-2 177,28-18-295,-57 16-66,-1 0-1,1 1 1,0 0-1,0 2 1,0-1 0,15 0-1,-26 4 162,-1-1 1,0 0-1,0 1 0,0-1 0,0 1 0,0 0 0,0-1 0,0 1 1,0 0-1,0 0 0,0 0 0,0-1 0,0 1 0,0 0 1,-1 0-1,1 0 0,0 1 0,-1-1 0,1 0 0,-1 0 0,1 0 1,-1 0-1,0 0 0,1 1 0,-1-1 0,0 0 0,0 0 1,0 0-1,0 1 0,0-1 0,0 2 0,-1 50 396,1-43-160,-3 6-15,2-3 1741,9-23-696,-3 0-1178,0 0 1,0-1-1,-1 0 0,4-17 1,-7 24-139,0 1 1,0-1-1,0 0 1,-1 1-1,1-1 1,-1 0-1,0 0 1,0 1-1,-1-1 1,1 0-1,-1 1 1,0-1-1,0 0 1,0 1-1,0-1 1,-1 1-1,-2-6 0,2 8-2,1-1 0,-1 1-1,0 0 1,0 0 0,1 0-1,-1 1 1,0-1-1,0 0 1,0 1 0,0-1-1,0 1 1,0 0-1,0 0 1,-2-1 0,-9 3-62,12-2 125,1 0 0,0 0 0,0 0 0,0 0 0,0 0 0,-1 1 0,1-1 0,0 0 0,0 0 0,0 0 0,0 0 0,0 0 0,0 0 0,-1 0 0,1 1 0,0-1 0,0 0 0,0 0 0,0 0 0,0 0 0,0 0 0,0 1 0,0-1 0,0 0 0,0 0 0,0 0 0,0 0 0,0 1 0,0-1 0,0 0 0,0 0 0,0 0 0,0 0 0,0 1 0,0-1 0,0 0 0,0 0 0,0 0 0,0 0 0,0 1 0,0-1 1,0 0-1,0 0 0,0 0 0,0 0 0,0 0 0,1 0 0,-1 1 0,2 0 28,1 0 1,0 0 0,-1-1 0,1 1 0,0 0-1,-1-1 1,1 0 0,0 1 0,0-1 0,-1 0 0,1-1-1,5 0 1,2 1 28,7 0-142,75-4-1490,-82 2-274,0 0 0,-1 0 0,1-1 0,10-4 0,7-6-7335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6822,'0'0'11958,"-1"10"-10895,-1 5-797,0-6-132,1 0 1,0 0-1,1 0 0,0 0 0,1 11 1,-1-18-123,1 0 1,-1 0 0,1 0 0,-1 0 0,1 0 0,-1 0 0,1-1 0,0 1-1,0 0 1,0 0 0,0-1 0,0 1 0,1-1 0,-1 1 0,0-1 0,1 1 0,-1-1-1,1 0 1,-1 0 0,1 0 0,0 0 0,-1 0 0,1 0 0,0 0 0,0 0 0,0-1-1,-1 1 1,1-1 0,0 1 0,0-1 0,4 1 0,2-1-104,-1-1 0,1 1 1,0-1-1,0 0 0,0-1 0,0 0 1,-1 0-1,1-1 0,-1 0 0,0 0 1,0 0-1,0-1 0,0 0 0,0-1 1,-1 0-1,0 0 0,0 0 0,0 0 1,-1-1-1,0 0 0,7-10 0,-20 30 274,1 0 0,1 0-1,0 0 1,1 1-1,0 0 1,1 0 0,1 0-1,1 0 1,0 1 0,1-1-1,0 1 1,1 0-1,1-1 1,0 1 0,2-1-1,-1 0 1,2 0 0,6 19-1,-9-33-180,5 11 10,-1 0 0,0 1 0,-1 0 0,0 0 0,-1 0 0,0 0 0,-1 0 0,-1 1 0,0-1 0,-2 24 0,1-36 8,0 0 0,0 0 1,0 0-1,0 0 0,0 0 1,0 0-1,-1 0 1,1 0-1,0 0 0,-1 0 1,1 0-1,-1 0 0,1 0 1,-1 0-1,1-1 0,-1 1 1,0 0-1,1 0 1,-1-1-1,0 1 0,0 0 1,0-1-1,1 1 0,-1-1 1,0 1-1,0-1 0,0 1 1,0-1-1,0 0 0,0 1 1,0-1-1,0 0 1,0 0-1,0 0 0,0 0 1,0 0-1,0 0 0,0 0 1,0 0-1,0 0 0,0 0 1,0 0-1,0-1 0,0 1 1,0 0-1,0-1 1,-1 0-1,-2-1 98,0 0 1,1 0-1,-1 0 1,1-1-1,-1 0 1,1 1-1,0-1 1,0 0-1,-5-6 1,1-3-122,0 0 0,0-1 1,1 0-1,1 0 0,0 0 1,1-1-1,0 1 0,1-1 1,1 0-1,0 0 0,1 0 1,0 0-1,3-28 0,-1 38-10,0 0 0,0 0 0,0 0-1,0 0 1,1 0 0,0 0 0,0 0-1,0 0 1,0 1 0,0-1-1,1 1 1,0-1 0,0 1 0,0 0-1,0 0 1,0 1 0,0-1 0,6-3-1,6-3-902,1 1-1,-1 0 0,22-6 1,-9 3-2399,6-5-2819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61 188 2114,'19'-22'3070,"27"-38"0,-41 53-2487,-1 0-1,0 0 0,-1 0 0,1 0 1,-1 0-1,-1-1 0,0 1 0,0-1 0,0 0 1,-1 0-1,1-8 0,-2 16-553,0 0 1,0-1-1,0 1 0,0 0 1,0-1-1,0 1 0,-1-1 1,1 1-1,0 0 1,0-1-1,0 1 0,0 0 1,0-1-1,-1 1 0,1 0 1,0-1-1,0 1 0,-1 0 1,1 0-1,0-1 0,0 1 1,-1 0-1,1 0 0,0-1 1,-1 1-1,1 0 0,0 0 1,-1 0-1,1 0 0,0 0 1,-1-1-1,1 1 0,0 0 1,-1 0-1,1 0 0,-1 0 1,1 0-1,0 0 0,-1 0 1,1 0-1,0 0 0,-1 0 1,1 1-1,0-1 0,-1 0 1,1 0-1,-1 0 1,1 0-1,0 0 0,-1 1 1,1-1-1,0 0 0,0 0 1,-1 1-1,1-1 0,-19 15 250,12-2-212,0-1 0,1 1-1,1 1 1,0-1 0,1 1 0,1 0 0,0 0 0,0 0 0,2 0 0,0 0-1,0 0 1,1 1 0,3 15 0,2 12 46,2-1 0,2 1 0,16 44 0,-21-70 162,0 0 0,-1 0 0,-1 0 0,0 1 0,-1 19-1,-3-47 56,-1 1-1,0-1 0,0 1 0,-2-1 0,-5-10 1,-24 11-565,4-3-2283,-11-10-8497,27 14 5810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3331,'0'0'6033,"4"-9"-4064,0 3-1581,0-1 0,0 1 0,0 0 0,1 0 0,-1 1 0,2-1 0,-1 1 0,0 0 0,1 0 0,0 1 0,0-1-1,0 1 1,1 1 0,-1-1 0,1 1 0,0 0 0,13-3 0,55-9 1037,-70 14-1773,0 1 1,0 0-1,0 0 1,-1 0-1,1 1 1,0-1-1,0 1 1,4 2-1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2594,'0'0'7250,"6"-8"-4629,23-24-325,-29 32-2251,0-1-1,0 1 1,0 0 0,0-1 0,1 1 0,-1 0 0,0-1 0,0 1 0,0-1 0,1 1-1,-1 0 1,0 0 0,1-1 0,-1 1 0,0 0 0,1-1 0,-1 1 0,0 0 0,1 0 0,-1 0-1,0-1 1,1 1 0,-1 0 0,0 0 0,1 0 0,-1 0 0,1 0 0,-1 0 0,1 0-1,-1 0 1,0 0 0,1 0 0,-1 0 0,1 0 0,-1 0 0,0 0 0,1 0 0,-1 0 0,1 0-1,-1 1 1,0-1 0,1 0 0,-1 0 0,0 0 0,1 1 0,-1-1 0,0 0 0,1 0-1,-1 1 1,0-1 0,0 0 0,1 1 0,-1-1 0,0 0 0,0 1 0,1-1 0,-1 1-1,0-1 1,0 0 0,0 1 0,0-1 0,0 1 0,0-1 0,0 0 0,0 1 0,0-1 0,0 1-1,0 33-403,0-27 612,-15 227 671,15-235-884,0 1-1,1 0 1,-1 0 0,0 0 0,0-1-1,1 1 1,-1 0 0,0 0-1,0 0 1,1 0 0,-1 0-1,0 0 1,0-1 0,1 1 0,-1 0-1,0 0 1,1 0 0,-1 0-1,0 0 1,0 0 0,1 0 0,-1 0-1,0 0 1,0 0 0,1 0-1,-1 0 1,0 1 0,1-1 0,-1 0-1,0 0 1,0 0 0,1 0-1,-1 0 1,0 1 0,0-1 0,1 0-1,-1 0 1,0 0 0,0 0-1,0 1 1,0-1 0,1 0-1,-1 0 1,0 1 0,0-1 0,0 0-1,0 0 1,0 1 0,0-1-1,1 0 1,-1 1 0,0-1 0,0 0-1,0 1 1,13-27 552,-8 2-504,-1-1 0,-2 1 0,0-1 0,-1 0 0,-6-43 0,2 60-215,1 12-33,2-3 133,0 0 0,0 0 0,0 0 0,1 0 0,-1 0 0,0-1 0,0 1 0,1 0 0,-1 0 0,1 0 0,-1 0 0,1 0 1,-1 0-1,1-1 0,-1 1 0,1 0 0,0-1 0,-1 1 0,1 0 0,0-1 0,0 1 0,-1 0 0,3 0 0,6 3-546,1-1 0,0 0 0,-1 0 1,1-1-1,0-1 0,0 1 0,0-2 0,17 0 0,-12 0-98,0-1 0,0 0 0,0-1 0,0-1 0,16-5 0,4-7 701,-20 5 4275,-19 47-499,4-36-3783,0 0 0,0 0 0,0-1 0,1 1 0,-1 0 0,0 0 0,0-1 0,1 1 1,-1 0-1,0-1 0,1 1 0,-1 0 0,1-1 0,-1 1 0,1-1 0,-1 1 0,1 0 0,-1-1 0,1 0 0,-1 1 0,1-1 0,0 1 0,-1-1 0,1 0 0,0 1 0,1-1 0,28 5 263,27-9-105,-26-6-97,-27 9-85,0-1-1,1 1 1,-1-1 0,0 1-1,0 0 1,1 1-1,-1-1 1,0 1-1,5 0 1,-7 45 1047,-2 6-208,0-51-815,1 1 0,-1 0 0,1-1 0,0 1 0,-1-1 0,1 0 0,0 1 0,-1-1 0,1 0 0,0 1 0,0-1 0,-1 0 0,1 0 0,0 1 0,0-1 0,-1 0 0,1 0 0,0 0 0,0 0 1,0 0-1,-1 0 0,1 0 0,0 0 0,0-1 0,0 1 0,-1 0 0,1 0 0,0-1 0,1 0 0,26-7 231,65-45-692,-92 52 331,-14 39-5,13-37 127,0-1 0,0 1 0,-1 0-1,1-1 1,0 1 0,0 0 0,0-1-1,0 1 1,0 0 0,0 0 0,0-1 0,0 1-1,1 0 1,-1-1 0,0 1 0,0 0-1,0 0 1,1-1 0,-1 1 0,0-1-1,1 1 1,-1 0 0,1-1 0,-1 1-1,1-1 1,-1 1 0,1-1 0,-1 1-1,1-1 1,-1 1 0,1-1 0,-1 0-1,1 1 1,0-1 0,-1 0 0,1 1 0,0-1-1,-1 0 1,1 0 0,0 0 0,0 0-1,-1 1 1,1-1 0,0 0 0,-1 0-1,1-1 1,0 1 0,0 0 0,-1 0-1,1 0 1,1-1 0,11 3-1539,-3 4-3346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80 5573,'2'-4'520,"0"1"0,-1-1 0,0 0-1,0 0 1,0 0 0,0 1 0,-1-1 0,1 0-1,-1 0 1,0 0 0,0 0 0,0 0 0,-2-4-1,2 6-375,-1 1-1,0-1 1,0 1-1,1 0 0,-1 0 1,0 0-1,0-1 1,0 1-1,0 0 0,-1 0 1,1 0-1,0 1 0,0-1 1,-1 0-1,1 0 1,0 1-1,-1-1 0,1 0 1,-1 1-1,1 0 1,-1-1-1,1 1 0,-1 0 1,1 0-1,-1 0 1,1 0-1,-1 0 0,1 0 1,-1 0-1,1 0 1,-1 1-1,1-1 0,-1 0 1,1 1-1,0-1 0,-2 2 1,-7 1-86,1 1 0,0 0 0,0 1 0,0 0 0,1 0 0,0 1 0,0 0-1,0 1 1,1-1 0,0 1 0,-7 9 0,-13 16-53,-26 42 0,51-71 11,-17 24 129,-23 46 1,38-65-117,1 0 0,-1 0-1,2 0 1,-1 0-1,1 0 1,0 0 0,1 1-1,0-1 1,0 1 0,0-1-1,2 15 1,0-20-23,0-1 1,0 1-1,0-1 1,1 0-1,-1 1 0,0-1 1,1 0-1,0 0 1,-1 0-1,1 0 1,0 0-1,0 0 0,0-1 1,0 1-1,0-1 1,1 1-1,-1-1 1,0 0-1,1 0 0,-1 0 1,0 0-1,1 0 1,0 0-1,-1-1 1,1 0-1,-1 1 0,1-1 1,4 0-1,4 1 22,0-1 0,0 0-1,0-1 1,0 0 0,19-5-1,-19 2 3,0 0 1,-1 0-1,1-1 0,-1 0 0,0-1 0,16-13 0,-21 16-19,0-1 0,-1 0 0,1 0 0,-1-1 0,0 1-1,0-1 1,-1 0 0,1 0 0,-1-1 0,0 1 0,0 0-1,-1-1 1,0 0 0,2-7 0,-3 12-7,-1 0 0,0 1 1,0-1-1,1 0 0,-1 0 1,0 0-1,0 0 0,0 0 1,0 1-1,0-1 0,0 0 0,-1 0 1,1 0-1,0 0 0,0 0 1,-1 1-1,1-1 0,0 0 1,-1 0-1,1 1 0,-1-1 1,1 0-1,-1 0 0,1 1 0,-1-1 1,1 0-1,-1 1 0,0-1 1,1 1-1,-1-1 0,-1 0 1,0 1 1,0-1 1,0 1 0,0 0 0,0-1 0,0 1-1,0 0 1,0 1 0,-1-1 0,1 0 0,0 0 0,0 1-1,-3 0 1,-2 2-3,0-1 0,1 1-1,-1 0 1,1 0 0,-1 1 0,1-1-1,-7 7 1,12-9-6,0 0 0,0-1 0,0 1 0,0 0 0,0 0 0,0 1 0,0-1 0,0 0 0,1 0 0,-1 0 0,0 1 1,1-1-1,-1 0 0,1 0 0,-1 1 0,1-1 0,0 1 0,-1-1 0,1 0 0,0 3 0,1-3 1,-1 0 1,1-1-1,-1 1 0,1 0 0,-1-1 1,1 1-1,0 0 0,-1-1 1,1 1-1,0-1 0,0 1 1,-1-1-1,1 0 0,0 1 1,0-1-1,0 0 0,0 1 1,-1-1-1,1 0 0,0 0 0,0 0 1,0 0-1,1 0 0,5 0-15,1 0-1,-1 0 0,1-1 0,-1 0 0,0 0 0,10-4 0,65-32-1003,-81 37 1036,-1 0 0,0 0 0,1 0 0,-1 0 0,1 1 0,-1-1-1,0 0 1,1 0 0,-1 0 0,0 1 0,1-1 0,-1 0 0,0 0 0,0 1-1,1-1 1,-1 0 0,0 1 0,0-1 0,1 0 0,-1 1 0,0-1 0,0 1 0,0-1-1,0 0 1,0 1 0,0-1 0,0 1 0,1-1 0,-1 0 0,0 1 0,0-1-1,0 1 1,0-1 0,-1 0 0,1 1 0,0-1 0,0 1 0,0-1 0,0 1 0,-2 22 565,-11 38 412,8-44-1354,1 0-1,1 0 0,-2 31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8808,'0'0'3919,"11"-1"-2766,89-15 1077,102-31-1,0-1-111,630-68 740,5 68-3202,-786 46 110,190 2-1886,-239 0 2008,43 5-641,-44-5 602,0 0 0,0 1 0,0-1 0,0 0-1,0 0 1,0 0 0,0 1 0,0-1 0,0 0 0,0 1 0,0-1 0,0 1 0,0-1 0,0 1 0,0 0 0,0-1-1,0 1 1,-1 0 0,1 0 0,0-1 0,0 1 0,-1 0 0,1 0 0,-1 0 0,1 0 0,-1 0 0,1 0-1,-1 0 1,0 0 0,1 0 0,-1 0 0,0 2 0,-7 6-4307,-20-5-3063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7944,'15'-17'4956,"-15"16"-4845,0 1 0,0 0 0,1 0 0,-1 0 1,0 0-1,0 0 0,1 0 0,-1 0 0,0 0 1,0 0-1,0-1 0,1 1 0,-1 0 0,0 0 1,0 0-1,1 0 0,-1 1 0,0-1 0,0 0 1,1 0-1,-1 0 0,0 0 0,0 0 0,1 0 1,-1 0-1,0 0 0,0 0 0,0 1 0,1-1 1,-1 0-1,0 0 0,0 0 0,0 0 0,0 1 1,1-1-1,-1 0 0,0 0 0,0 0 0,0 1 1,0-1-1,6 41 2262,-6 60-2065,-1-45 69,10 87 0,-5-133 37,-2-17 9,-1-20-224,-4 15-416,-1-1 0,-1 1 0,0 0 0,0 0 0,-1 1 0,-1-1 0,0 1 0,0 1 0,-1 0 0,-1 0 0,1 0 0,-2 1 1,-10-9-1,8 10 285,14 9 1070,27 8 191,126 0-964,-90-14-8967,-48 2 2233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 1826,'0'0'13634,"-8"-1"-11798,3 1-1684,2-1-86,0 1-1,0-1 0,0 1 0,1 0 0,-1 0 0,0 0 0,0 0 0,0 1 0,0-1 0,0 1 0,0 0 0,0-1 0,0 1 1,0 1-1,1-1 0,-1 0 0,0 1 0,1-1 0,-1 1 0,1 0 0,0 0 0,0 0 0,-1 0 0,1 0 0,1 0 0,-1 1 0,0-1 1,-2 4-1,3-4-37,-1 1 0,1-1 1,0 1-1,-1 0 1,1-1-1,0 1 0,1 0 1,-1 0-1,0 0 0,1 0 1,0-1-1,-1 1 0,1 0 1,0 0-1,1 0 1,-1 0-1,0 0 0,1 0 1,0 0-1,-1-1 0,3 4 1,-2-4 27,1 0 1,0 0 0,0 0-1,1 0 1,-1 0-1,0 0 1,1-1-1,-1 0 1,1 1-1,-1-1 1,1 0 0,0 0-1,-1 0 1,1 0-1,0-1 1,0 1-1,0-1 1,0 0-1,-1 0 1,1 0 0,5 0-1,-2 0 61,1 0 0,-1-1 0,1 0 0,-1 0 0,0 0 0,0-1 0,1 0 0,-1 0 0,0 0 0,-1-1 0,9-5 0,-11 6-55,0 0 0,0 0-1,0-1 1,0 0 0,-1 1 0,1-1 0,-1 0 0,0 0 0,0-1 0,0 1 0,0 0-1,-1-1 1,1 1 0,-1-1 0,0 1 0,0-1 0,0 1 0,-1-1 0,1 0 0,-1 0-1,0-4 1,0 6-43,-1-1 0,0 1 0,1 0-1,-1 0 1,0 0 0,0 0 0,0 1-1,-1-1 1,1 0 0,0 0 0,-1 1 0,1-1-1,-1 0 1,0 1 0,1 0 0,-1-1-1,0 1 1,0 0 0,0 0 0,0 0-1,0 0 1,0 0 0,0 1 0,0-1 0,0 0-1,0 1 1,-3-1 0,1 0-233,0 0 1,0 1 0,0-1-1,0 1 1,0-1 0,0 1-1,-1 0 1,1 1 0,0-1-1,0 1 1,0 0 0,0 0-1,0 0 1,-6 3 0,3 5-3070,5-2-2200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6022,'0'0'13831,"-1"11"-12992,-1 3-626,-1 2-116,1-1 0,1 1 0,0 0-1,1 0 1,1 0 0,0-1-1,6 27 1,-7-40-140,1-1 0,-1 1 0,1-1 0,-1 1 0,1-1 0,0 1 0,0-1 0,0 0 0,0 1 0,0-1-1,0 0 1,0 0 0,0 1 0,0-1 0,0 0 0,1 0 0,-1 0 0,0-1 0,1 1 0,-1 0 0,1 0 0,-1-1 0,1 1 0,-1-1 0,1 1 0,-1-1-1,1 0 1,0 0 0,-1 0 0,1 0 0,0 0 0,-1 0 0,1 0 0,-1 0 0,1 0 0,-1-1 0,1 1 0,1-1 0,1-1-419,0 0 1,0-1 0,0 1-1,-1-1 1,1 1 0,-1-1-1,0 0 1,0 0 0,0-1 0,0 1-1,0-1 1,3-6 0,12-28-2148,26-75 0,-31 73 3593,-23 58 3271,7-14-4167,-1 0 0,1 1 0,1 0 0,-1 0 0,1 0 0,0 0 0,-2 6 1,3-1 63,0 0 1,1 1 0,0-1 0,0 1 0,1-1 0,0 0-1,1 1 1,0-1 0,1 0 0,0 0 0,1 0 0,6 12-1,0 4-217,-8-22-144,7 27-450,-8-30 472,-1 0 0,0-1-1,0 1 1,0 0 0,1-1 0,-1 1 0,0-1 0,0 1-1,0 0 1,0-1 0,0 1 0,0 0 0,0-1 0,0 1 0,-1 0-1,1-1 1,0 1 0,0-1 0,0 1 0,-1 0 0,1-1 0,0 1-1,-1-1 1,1 1 0,0-1 0,-1 1 0,1-1 0,-1 1-1,1-1 1,-1 1 0,1-1 0,-1 0 0,1 1 0,-1-1 0,1 0-1,-1 1 1,1-1 0,-1 0 0,-1 1 0,-12-1-4938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11147,'0'0'5253,"59"-18"-3556,-21 15-448,3 2-608,3 1-545,-4 0-1217,-11-4-3940,-3-7-4420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46 7399,'0'0'6561,"6"-8"-5146,-2 3-1190,11-19 731,-20 16-461,-17 7-79,5 5-321,0 1-1,0 0 0,1 2 1,-1 0-1,1 0 1,1 2-1,0 0 0,0 1 1,0 0-1,2 1 1,-1 0-1,1 1 0,1 1 1,0 0-1,1 1 1,0 0-1,1 1 0,-8 16 1,15-26-54,1 0-1,-1 1 1,1-1 0,1 0 0,-1 1-1,1-1 1,0 1 0,0-1 0,0 1-1,1-1 1,0 1 0,0 0 0,0-1-1,1 1 1,2 10 0,-1-13-37,0 0 0,-1 1 1,2-1-1,-1-1 0,0 1 1,0 0-1,1 0 0,0-1 0,-1 1 1,1-1-1,0 0 0,0 0 1,0 0-1,1-1 0,-1 1 0,0 0 1,1-1-1,-1 0 0,1 0 1,-1 0-1,1-1 0,-1 1 0,1-1 1,0 1-1,4-2 0,51 3-2644,-1-9-4633,-22-5-1204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8776,'0'0'9198,"-10"-4"-8723,7 2-464,-1 1-1,1-1 1,-1 1-1,1 0 1,-1 0-1,0 0 1,1 0-1,-1 0 1,0 1-1,0 0 1,0 0-1,1 0 1,-1 0-1,0 1 1,0-1-1,1 1 1,-1 0-1,0 0 1,1 0-1,-1 1 0,1-1 1,-1 1-1,1 0 1,0 0-1,-1 0 1,-2 3-1,-5 2 76,1 2 0,1-1 0,-18 19-1,24-23-18,0 0 0,0 0-1,1 0 1,-1 0 0,1 0-1,0 1 1,0-1-1,0 0 1,1 1 0,0 0-1,0-1 1,0 1 0,0 8-1,1-12-63,0 0 0,0 0-1,0-1 1,0 1 0,0 0-1,1 0 1,-1-1 0,0 1-1,1 0 1,-1 0 0,0-1 0,1 1-1,-1 0 1,1-1 0,-1 1-1,1-1 1,-1 1 0,1-1-1,-1 1 1,1-1 0,0 1-1,-1-1 1,1 1 0,0-1 0,-1 0-1,1 1 1,1-1 0,28 5 102,31-13 104,-52 6-191,-1 0 1,1-1-1,0-1 1,-1 1-1,1-1 1,-1-1-1,0 0 1,0 0-1,-1 0 0,13-12 1,-22 14-123,-9 5 81,-10 7 54,-12 16 18,31-24-20,0 1 0,0-1 0,1 1 0,-1-1 0,1 1 0,-1 0 0,1 0 0,0 0 0,0 0 0,-1 0 0,1 0 0,1 0-1,-1 0 1,0 0 0,0 3 0,4-4-7,-1-1 1,1 1-1,0-1 0,0 0 0,0 0 1,-1 0-1,1 0 0,0-1 0,0 1 1,0-1-1,2 0 0,44-24 37,-43 21-128,1 0 1,-1 0 0,1 1-1,0 0 1,0 0 0,0 0-1,0 1 1,1 0 0,7-1 0,-15 6 85,0 0 0,0 0 0,-1 0 0,1 0 0,0 0 0,-1 0 0,0 0 0,0 0 0,-2 4 0,-17 28 667,16-30-615,1-1-1,0 1 1,0 0 0,0 0 0,1 1 0,-1-1 0,1 0 0,1 1 0,-1-1 0,-1 10 0,4-15-317,0 0 1,0 0-1,0 0 0,0 0 1,0 0-1,0-1 1,0 1-1,0 0 0,0-1 1,0 1-1,0 0 1,0-1-1,-1 1 0,1-1 1,0 1-1,0-1 1,0 0-1,-1 1 0,1-1 1,1-1-1,13-15-6382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6246,'0'0'10250,"0"55"-10186,-6-32-513,1-2-1120,-1-1-962,2-5-2081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11723,'0'0'11691,"39"-3"-21524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53 8104,'0'0'11771,"-9"-3"-11227,7 2-481,0-1 0,0 1 0,0 0 0,0 0 0,-1 1 0,1-1 0,0 0 1,-1 1-1,1-1 0,0 1 0,-1 0 0,1 0 0,-1 0 0,1 0 0,0 0 0,-1 0 0,1 1 0,0-1 0,-1 1 0,1 0 0,0 0 0,-1 0 0,1 0 0,0 0 0,0 0 0,0 0 0,0 1 0,0-1 0,0 1 0,1-1 0,-1 1 0,0 0 0,1 0 0,-1 0 0,-1 3 0,-22 36 577,25-40-642,0-1 1,-1 1-1,1 0 1,0-1-1,0 1 1,0-1-1,-1 1 1,1 0-1,0-1 1,0 1-1,0 0 1,0-1 0,0 1-1,0 0 1,1-1-1,-1 1 1,0 0-1,0-1 1,0 1-1,0 0 1,1-1-1,-1 1 1,1 0-1,0 0-14,0-1-1,0 1 0,0-1 1,0 0-1,1 1 1,-1-1-1,0 0 0,0 0 1,0 0-1,0 0 1,1 0-1,-1 0 1,0 0-1,0 0 0,0-1 1,0 1-1,0 0 1,0-1-1,2 0 0,5-2-39,0-1 0,0 0-1,-1-1 1,0 1-1,1-1 1,-2-1-1,1 1 1,9-12-1,44-55-1009,-67 88 1017,0 0 0,0 1 0,2 0 0,0 0 1,1 0-1,1 0 0,0 1 0,1 0 0,1-1 0,1 1 1,1 0-1,0-1 0,7 35 0,-2-33 124,-2 1 0,0 0-1,-1 1 1,-1-1 0,-1 0 0,-1 1-1,-5 39 1,4-58-49,1 0 0,0 0 0,-1 0 0,1 0 0,-1-1 0,0 1 0,1 0 0,-1 0 0,0-1-1,0 1 1,0 0 0,0-1 0,0 1 0,-1-1 0,1 0 0,0 1 0,-1-1 0,1 0 0,-1 0 0,1 0 0,-1 0 0,0 0 0,0 0-1,1 0 1,-1-1 0,0 1 0,0 0 0,0-1 0,1 0 0,-1 1 0,0-1 0,0 0 0,0 0 0,0 0 0,0 0 0,0 0 0,0-1 0,1 1-1,-1-1 1,0 1 0,-2-2 0,-4 0 36,0-1 0,0 1-1,1-2 1,0 1 0,-1-1-1,2 0 1,-1-1 0,-8-6-1,10 6-75,-1 0-1,1-1 0,0 0 1,1 0-1,-1 0 1,1 0-1,1-1 0,-1 0 1,-4-14-1,7 18 3,0 0 0,0 0 0,0 0 1,1 0-1,-1 0 0,1 0 0,0 0 0,0-1 1,0 1-1,1 0 0,-1 0 0,1 0 0,0 0 0,-1 0 1,1 0-1,1 0 0,-1 0 0,0 0 0,1 0 1,-1 1-1,1-1 0,0 0 0,0 1 0,0-1 0,5-3 1,9-6-341,0 1-1,1 1 1,0 0 0,1 2 0,0 0 0,1 1 0,22-6 0,14-6-5357,-22 6-601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3235,'0'0'15076,"-10"1"-14249,7-1-751,0 0-1,0 1 1,0-1 0,0 1-1,0-1 1,0 1 0,0 0-1,0 0 1,0 0 0,0 0-1,1 1 1,-1-1 0,0 1-1,1 0 1,-1 0 0,1 0-1,0 0 1,0 0 0,-1 0-1,1 0 1,1 1 0,-1-1-1,0 1 1,1 0 0,-1-1-1,1 1 1,0 0 0,-2 5-1,0 0 44,1 0-1,-1 0 0,1 0 1,1 0-1,-1 16 1,1-23-117,1 1 1,0 0 0,0-1-1,0 1 1,0 0 0,0-1-1,0 1 1,0-1 0,1 1-1,-1 0 1,1-1-1,-1 1 1,1-1 0,-1 1-1,1-1 1,0 1 0,0-1-1,0 0 1,0 1 0,0-1-1,0 0 1,0 0 0,0 1-1,0-1 1,1 0 0,-1 0-1,0 0 1,1-1 0,-1 1-1,1 0 1,-1 0 0,1-1-1,2 1 1,-1 0-4,1-1 0,-1 0 0,0 0 0,0 0 0,1 0 0,-1-1 0,0 1 0,0-1 0,0 0-1,0 0 1,0 0 0,0 0 0,0 0 0,0-1 0,0 1 0,0-1 0,-1 0 0,1 0 0,-1 0 0,1 0 0,-1 0 0,0-1 0,0 1 0,0-1 0,0 1 0,0-1 0,1-4 0,0 1-12,0-1-1,0 0 1,-1 0 0,0 0 0,0 0 0,0-1 0,-1 1 0,-1 0-1,1-1 1,-1 1 0,-1-8 0,1 14 10,0 1 1,0-1-1,-1 0 1,1 0-1,0 1 0,-1-1 1,1 0-1,0 1 0,-1-1 1,1 0-1,-1 1 0,1-1 1,-1 0-1,0 1 1,1-1-1,-1 1 0,0-1 1,1 1-1,-1-1 0,0 1 1,1 0-1,-1-1 0,0 1 1,0 0-1,1 0 0,-1-1 1,0 1-1,-1 0 1,-22-1 163,20 0-38,18-3-36,-8 3-78,6-3 23,70-15-384,-75 18 218,-1 0 0,0 1 0,1 0 0,-1-1 0,1 2 0,-1-1 0,1 1 0,-1 0 1,1 1-1,6 2 0,-11-4 136,-1 1 1,0 0 0,1 0 0,-1 0-1,0 1 1,1-1 0,-1 0-1,0 0 1,0 1 0,0-1 0,0 0-1,-1 1 1,1-1 0,0 1-1,0-1 1,-1 1 0,1-1 0,-1 1-1,1 0 1,-1-1 0,0 1-1,0 0 1,0-1 0,0 1 0,0 0-1,0-1 1,0 1 0,-1 1-1,-13 55 1022,8-36-498,6-21-521,0 0 1,-1-1-1,1 1 1,0-1-1,0 1 0,0 0 1,0-1-1,0 1 1,0 0-1,0-1 1,0 1-1,0 0 0,1-1 1,-1 1-1,0 0 1,0-1-1,0 1 1,1-1-1,-1 1 0,0 0 1,1-1-1,-1 1 1,1-1-1,-1 1 1,0-1-1,1 1 0,-1-1 1,1 0-1,-1 1 1,1-1-1,1 1 0,23 1 126,-18-3-105,0-1 0,0 0-1,0 0 1,0 0 0,11-7 0,-14 6 17,0 0 0,0 0 1,0-1-1,0 1 0,0-1 0,-1 0 0,0 0 0,0-1 1,0 1-1,0-1 0,0 1 0,-1-1 0,0 0 1,0 0-1,-1 0 0,1 0 0,0-6 0,-1 8-35,-1 1 0,0-1 1,0 0-1,0 1 0,0-1 0,-1 1 0,1-1 0,-1 1 0,1-1 0,-1 1 0,0-1 0,0 1 0,0 0 0,0-1 0,0 1 0,-1 0 0,1 0 0,-1 0 1,1 0-1,-1 0 0,0 0 0,0 0 0,0 1 0,0-1 0,0 1 0,0-1 0,0 1 0,0 0 0,-1-1 0,1 1 0,0 1 0,-1-1 0,1 0 0,-1 1 1,1-1-1,-1 1 0,-3-1 0,6 1-10,0 0 1,0 0-1,-1 0 1,1 0-1,0 0 1,0 0-1,0-1 1,0 1-1,-1 0 1,1 0-1,0 0 1,0 0-1,0 0 1,-1 0-1,1 0 1,0 0-1,0 0 1,0 0-1,-1 0 1,1 0-1,0 0 1,0 0-1,0 1 1,-1-1-1,1 0 1,0 0 0,0 0-1,0 0 1,-1 0-1,1 0 1,0 0-1,0 1 1,0-1-1,0 0 1,0 0-1,-1 0 1,1 0-1,0 0 1,0 1-1,0-1 1,0 0-1,0 0 1,0 0-1,0 1 1,0-1-1,0 0 1,0 0-1,0 0 1,-1 1-1,1-1 1,0 0-1,0 0 1,0 0-1,1 1 1,-1-1-1,0 0 1,0 0-1,0 0 1,0 1-1,0-1 1,0 0-1,0 0 1,0 1-1,6 7-14,-2-5 21,1 0 0,1 0 0,-1-1 1,0 0-1,0 0 0,1 0 1,-1-1-1,1 0 0,0 0 1,8 1-1,64-1 13,-58-2-57,-17 1 32,0 1 0,0-1 0,0 0 0,0-1 0,-1 1 0,1 0-1,0-1 1,0 1 0,0-1 0,0 0 0,-1 0 0,1 0 0,0-1 0,-1 1 0,1-1 0,-1 1 0,1-1 0,-1 0 0,0 0 0,0 0-1,0 0 1,0 0 0,0 0 0,0 0 0,-1-1 0,1 1 0,-1-1 0,1 0 0,-1 1 0,0-1 0,0 0 0,0 1 0,-1-1 0,1 0 0,-1 0-1,1-4 1,-3 6-3,1 1 0,-1-1-1,0 0 1,0 1-1,1-1 1,-1 1-1,0 0 1,0 0 0,0-1-1,0 1 1,1 0-1,-1 0 1,0 1-1,0-1 1,0 0 0,0 1-1,1-1 1,-1 1-1,0 0 1,-2 0-1,1 2 36,0 0 0,1 0 0,-1 0 0,0 0 0,1 1 0,0-1 0,0 1-1,0-1 1,0 1 0,-1 4 0,2-6-8,0 1-1,0-1 1,1 1-1,-1-1 1,0 1-1,1 0 1,0-1-1,-1 1 1,1-1-1,0 1 1,0 0-1,1-1 1,-1 1 0,0-1-1,1 1 1,0-1-1,1 4 1,-2-5-15,1 0 0,0-1 0,0 1 0,0 0 0,0 0 0,-1-1 0,1 1 0,0 0 0,0-1 0,0 1 0,0-1 0,1 1 0,-1-1 0,0 0 0,0 1 0,0-1 0,0 0 0,0 0 0,0 0 0,1 0 0,-1 0 0,0 0 0,0 0 0,0 0 0,0 0 0,2-1 0,35-12-350,-18 6 257,-20 7 102,0 0 1,0 0-1,1 0 0,-1 0 0,0 0 0,0 0 0,0 0 0,1 0 0,-1 0 0,0 0 0,0 0 0,0 0 1,1 0-1,-1 0 0,0 0 0,0 0 0,0 0 0,0 1 0,1-1 0,-1 0 0,0 0 0,0 0 1,0 0-1,0 0 0,1 0 0,-1 1 0,0-1 0,0 0 0,0 0 0,0 0 0,0 0 0,0 1 0,0-1 1,1 0-1,-1 0 0,0 0 0,0 1 0,0-1 0,0 0 0,0 0 0,0 0 0,0 1 0,0-1 1,0 0-1,0 0 0,0 0 0,0 1 0,0-1 0,0 0 0,-1 0 0,1 0 0,0 1 0,0-1 1,0 0-1,0 0 0,0 1 3,0-1 0,-1 0 0,1 1-1,0-1 1,0 0 0,0 0 0,0 1 0,0-1 0,0 0 0,0 1 0,0-1 0,0 0 0,0 1 0,0-1 0,0 0 0,0 1-1,0-1 1,0 0 0,0 0 0,1 1 0,-1-1 0,0 0 0,0 1 0,0-1 0,0 0 0,1 0 0,-1 1 0,0-1 0,0 0 0,0 0-1,1 0 1,-1 1 0,0-1 0,0 0 0,1 0 0,-1 0 0,0 0 0,1 0 0,-1 1 0,0-1 0,0 0 0,1 0 0,-1 0-1,0 0 1,1 0 0,-1 0 0,9-1-7,0-1 1,0 1-1,0-2 0,-1 1 0,1-1 0,-1 0 1,10-6-1,-12 6-31,0 0 1,1 0-1,0 0 1,-1 1-1,1-1 1,0 2-1,0-1 1,1 1-1,-1 0 1,0 1-1,11 0 1,-17 3 2,-1 0 0,1 1 1,-1-1-1,0 0 0,0 1 0,0-1 1,0 0-1,-2 7 0,-15 14 42,15-21 28,0-1 1,0 1-1,0-1 0,0 1 0,0 0 1,0 0-1,1 0 0,-1 0 1,1 0-1,0 0 0,0 0 1,-1 5-1,4-8 5,0-1 0,-1 1-1,1-1 1,0 0 0,-1 1 0,1-1-1,0 0 1,-1 0 0,1 0 0,-1 0 0,0 0-1,1 0 1,1-3 0,4-4-25,-1 0 0,-1-1-1,1 0 1,-1 0 0,3-10 0,-6 15-30,0 0 0,-1 1 0,0-1 0,0 0 0,0 0 0,-1 0-1,1 0 1,-1 0 0,0 0 0,0 0 0,0 1 0,0-1 0,-1 0 0,0 0 0,1 0 0,-3-5 0,2 8-10,1 0 1,-1 0 0,0 0 0,0 0-1,1 0 1,-1 1 0,0-1 0,0 0-1,0 1 1,0-1 0,0 0 0,0 1-1,0-1 1,0 1 0,0 0 0,0-1-1,0 1 1,0 0 0,0-1 0,0 1-1,0 0 1,0 0 0,0 0 0,0 0-1,0 0 1,-3 0 0,5 1 7,-1-1-1,0 0 1,0 0 0,0 0-1,0 0 1,0 0 0,0 0 0,0 0-1,0 0 1,0 0 0,0 0-1,0 0 1,0 0 0,0 1-1,0-1 1,0 0 0,0 0 0,0 0-1,0 0 1,0 0 0,0 0-1,0 0 1,0 0 0,0 0-1,0 1 1,0-1 0,0 0 0,0 0-1,0 0 1,0 0 0,0 0-1,0 0 1,0 0 0,0 0 0,0 0-1,0 0 1,0 1 0,0-1-1,0 0 1,0 0 0,-1 0-1,1 0 1,0 0 0,0 0 0,0 0-1,0 0 1,0 0 0,0 0-1,0 0 1,0 0 0,0 0-1,0 0 1,-1 0 0,1 0 0,0 0-1,0 0 1,0 0 0,0 0-1,0 0 1,0 0 0,0 0-1,0 0 1,-1 0 0,24 2-70,124-1-1971,-146-1 2028,0 0 0,1 0 0,-1 0 0,0 1 0,1-1 0,-1 0 0,0 1 0,0-1 0,1 1 0,-1-1 0,0 1 0,0 0 0,0-1 0,0 1 0,0 0 0,0 0 0,0 0 0,0 0 0,0 0 0,0 0 0,0 0 0,0 0 0,-1 0 0,1 0 0,0 0 0,-1 1 0,1-1 0,-1 0 0,0 0 0,1 1 0,-1 1 0,-1 45 1006,-2-24 5,27-30-525,5-10-388,-24 13-160,0-1 0,0 1 0,1 0 0,0 0 0,-1 0 0,1 1 0,0 0 0,0 0 0,0 1 0,1-1 0,-1 1 1,0 1-1,10-1 0,-15 4 109,0 1 1,-1-1 0,1 1 0,0-1-1,-1 1 1,0-1 0,0 1 0,0-1-1,-1 7 1,1-9 30,-7 54 936,22-61-12940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6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9065,'0'0'5904,"-3"13"-5755,-4 51 408,2 1 0,7 111 1,1-42-436,-6-95-5,3-38-69,0 0-1,0 0 0,0-1 0,0 1 0,0 0 0,0 0 0,0 0 0,0-1 0,-1 1 0,1 0 1,0 0-1,0-1 0,-1 1 0,1 0 0,0 0 0,-1-1 0,1 1 0,-1-1 0,1 1 0,-1 0 0,1-1 1,-1 1-1,1-1 0,-1 1 0,0-1 0,1 1 0,-1-1 0,0 1 0,1-1 0,-1 0 0,0 0 1,0 1-1,1-1 0,-1 0 0,0 0 0,0 0 0,0 1 0,1-1 0,-1 0 0,0 0 0,0 0 1,0-1-1,1 1 0,-2 0 0,0-3 48,1 0 0,-1 0-1,1-1 1,0 1 0,0 0 0,1 0 0,-1-1 0,0 1 0,1 0-1,0-1 1,0 1 0,0-1 0,0 1 0,1-4 0,0 0 14,0-18-114,1 0 0,2 0 0,1 1 0,0-1-1,2 1 1,19-44 0,75-130-979,-89 177 995,-6 8 101,1 1 0,1 0 0,0 1 0,0-1 0,15-13 1,-23 24-91,1 0 0,0 0 1,0 1-1,0-1 0,-1 0 1,1 1-1,0-1 0,0 0 1,0 1-1,0-1 0,0 1 1,0 0-1,0-1 1,0 1-1,0 0 0,1-1 1,-1 1-1,0 0 0,0 0 1,0 0-1,0 0 0,0 0 1,0 0-1,0 1 0,1-1 1,-1 0-1,1 1 0,0 0-8,0 1 0,0-1 0,-1 0 0,1 1 0,-1 0 0,1-1 0,-1 1 0,1 0-1,-1 0 1,0 0 0,0 0 0,2 4 0,2 7-20,-1 1-1,0 0 1,2 18 0,-5-29 25,1 11-13,1 0 1,-2-1-1,0 1 0,-1 0 0,0 0 0,-1 0 0,-2 14 0,2-24 3,0 0-1,0-1 1,-1 1 0,1 0-1,-1-1 1,1 1-1,-1-1 1,0 1 0,-1-1-1,1 0 1,0 0 0,-1 0-1,0 0 1,0-1-1,1 1 1,-2-1 0,1 1-1,0-1 1,0 0 0,-1-1-1,1 1 1,-1 0 0,0-1-1,1 0 1,-1 0-1,0 0 1,0 0 0,-7 0-1,8 0-77,-37 0-362,39-2 128,-1 1 0,1 0-1,-1 0 1,1-1 0,0 1 0,-1-1 0,1 1 0,-1-1-1,1 0 1,0 1 0,-1-1 0,1 0 0,0 0-1,0 0 1,0 0 0,0 0 0,0 0 0,0 0-1,0-1 1,0 1 0,0 0 0,0-2 0,-6-14-6589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11 210 8872,'-6'27'9011,"2"5"-6470,4-31-2528,0 0-1,1 0 1,-1 0-1,0 0 1,1-1-1,-1 1 1,1 0 0,-1 0-1,1-1 1,-1 1-1,1 0 1,0-1-1,-1 1 1,1-1 0,0 1-1,0-1 1,-1 1-1,1-1 1,0 1 0,0-1-1,0 0 1,-1 1-1,1-1 1,0 0-1,0 0 1,0 1 0,0-1-1,0 0 1,0 0-1,0 0 1,0 0 0,-1-1-1,3 1 1,2 0 13,1-1-1,-1 0 1,0 0 0,1 0 0,-1-1 0,0 1 0,0-1 0,1-1-1,7-4 1,31-11 330,-43 19-284,-1 0 1,1 1 0,-1-1 0,1 0 0,-1 0 0,1 0 0,-1 1-1,0-1 1,1 0 0,-1 1 0,0-1 0,0 0 0,0 0-1,0 1 1,0-1 0,0 0 0,-1 3 0,1-2-61,-1 0-1,1 0 1,0 0 0,0 0 0,0 1 0,0-1-1,1 0 1,-1 0 0,1 0 0,-1 0 0,1 0-1,0 0 1,-1 0 0,1 0 0,2 2 0,0-4-60,0 1 1,0-1-1,1 0 1,-1 0-1,0 0 1,1-1-1,-1 1 1,0-1-1,0 0 1,0 0-1,1 0 1,-1 0-1,0 0 0,0-1 1,0 0-1,-1 1 1,1-1-1,0 0 1,-1 0-1,1 0 1,-1-1-1,0 1 1,3-4-1,-2 3-234,-1 0-1,1 1 0,0-1 0,1 1 1,-1-1-1,0 1 0,1 0 1,-1 0-1,1 0 0,-1 1 0,1-1 1,0 1-1,0 0 0,6-1 1,-9 3 287,-1 0 0,1 0 0,-1 0 0,1 0 1,-1 0-1,0 1 0,1-1 0,-1 0 0,0 0 1,0 0-1,0 1 0,0-1 0,0 0 0,0 0 1,0 0-1,0 1 0,0-1 0,-1 0 0,1 0 1,-1 2-1,-5 27 462,6-30-480,0 1 0,1 0 0,-1-1 1,0 1-1,0-1 0,1 1 0,-1-1 0,1 1 0,-1-1 0,0 1 0,1-1 0,-1 0 0,1 1 0,-1-1 0,1 0 0,-1 1 1,1-1-1,-1 0 0,1 1 0,-1-1 0,1 0 0,-1 0 0,1 0 0,0 1 0,-1-1 0,1 0 0,-1 0 0,1 0 1,0 0-1,-1 0 0,1 0 0,-1 0 0,1 0 0,0-1 0,-1 1 0,1 0 0,-1 0 0,1 0 0,-1-1 0,1 1 0,0-1 1,32-6-2489,9-6-2205,22-8-3529,-27 1 11065,-20 3 989,7-20-4673,-13 17 617,-5 12 148,44-72 1171,-46 72-751,0 1 0,-1-1 0,0 0 0,0 0 0,0-1 0,-1 1 0,0-1 0,0-12 0,-3 21-266,0 1 0,-1-1-1,1 0 1,0 1 0,0-1-1,0 1 1,-1 0 0,1-1 0,0 1-1,0 0 1,0 0 0,0-1 0,0 1-1,0 0 1,-1 2 0,-4 4 285,-1 1 1,1 0-1,1 1 1,0-1-1,0 1 1,0 0-1,1 1 1,1-1-1,-1 1 1,2-1 0,-3 13-1,2-2-280,1-1-1,1 1 0,1-1 1,5 38-1,5-14-83,-10-41 17,1 0 0,0 0 0,-1 0 0,1 1-1,0-1 1,1 0 0,-1 0 0,0 0 0,0 0 0,1-1 0,-1 1 0,1 0 0,0 0 0,0-1-1,3 3 1,-5-6 87,0-1-1,1 1 0,-1-1 1,0 1-1,-1-1 0,1 1 1,0 0-1,-1-1 0,1 1 1,-1-1-1,0 1 0,0 0 1,1 0-1,-3-3 0,-10-8-410,-1-1-1,0 2 1,-1 0-1,0 1 0,-1 0 1,0 2-1,-22-11 1,-7-5 262,44 25 101,1 0 1,0 0 0,-1 0 0,1 0 0,0 0 0,0 0 0,-1-1 0,1 1 0,0 0 0,0 0 0,-1 0 0,1 0 0,0 0-1,0-1 1,0 1 0,-1 0 0,1 0 0,0 0 0,0 0 0,0-1 0,-1 1 0,1 0 0,0 0 0,0-1 0,0 1 0,0 0 0,0 0-1,0-1 1,0 1 0,-1 0 0,1 0 0,0-1 0,0 1 0,0 0 0,0-1 0,0 1 0,0 0 0,0 0 0,0-1 0,0 1 0,1 0-1,-1-1 1,15-3 1171,38 3 143,-36 2-868,71-4 299,125-18-1,-211 21-832,1-1-270,1 1 1,-1 0 0,0-1 0,0 0-1,1 0 1,-1 0 0,0 0-1,0-1 1,0 1 0,0-1 0,4-3-1,1-8-5861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63 5061,'2'-4'1050,"0"0"0,0-1 0,0 0 0,-1 1 0,1-1 0,-1 0 0,0 0 0,0 1 0,-1-11 0,0 14-993,-1 1 0,1-1 0,-1 1 0,0-1 0,1 0 0,-1 1 0,0 0 0,0-1 0,0 1 0,1-1 0,-1 1 0,0 0 0,0 0 0,0-1 0,0 1 0,1 0 0,-1 0 0,0 0 0,0 0 0,0 0 0,0 0 0,0 0 0,1 0 0,-1 1 0,0-1-1,0 0 1,0 0 0,0 1 0,1-1 0,-2 1 0,-29 9 8,18-2 149,1 0 0,0 1 0,0 0 0,1 1 0,1 1-1,-15 17 1,20-21-63,-1-1 0,1 1 0,1 0 0,-1 1 0,2-1 0,-1 1 0,1 0 0,0 0 0,0 0 0,1 0 0,0 0 0,-1 14 0,3-21-150,0 0 0,0 0 0,0 0 1,0 0-1,0 0 0,1 0 0,-1 0 0,0 0 1,1 0-1,-1 0 0,1 0 0,-1 0 0,1 0 1,0 0-1,-1-1 0,1 1 0,0 0 1,-1 0-1,1-1 0,0 1 0,0 0 0,0-1 1,0 1-1,0-1 0,-1 1 0,1-1 0,2 1 1,36 4-550,-23-6-346,0 0-1,29-8 0,40-20-6397,-49 14 1382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5285,'0'0'4014,"-8"7"-2140,-24 24-561,31-31-1233,1 1-1,-1-1 0,0 1 0,1 0 0,-1-1 0,1 1 1,-1 0-1,1-1 0,-1 1 0,1 0 0,0-1 0,-1 1 1,1 0-1,0 0 0,0 0 0,-1-1 0,1 1 0,0 0 0,0 0 1,0 0-1,0-1 0,0 1 0,0 1 0,14 6 1297,22-9 301,-35 1-1595,44-15 1452,-40 12-1491,-1 1 0,1 0 0,0 0 0,0 0 0,0 1 0,0 0 0,0 0 0,0 0 0,0 0 0,6 1 0,-11 0-19,1 1 1,0-1-1,-1 1 1,1-1 0,-1 1-1,1-1 1,-1 1-1,1-1 1,-1 1-1,0 0 1,1-1 0,-1 1-1,0 0 1,1-1-1,-1 1 1,0 0-1,0-1 1,1 1 0,-1 0-1,0 0 1,0-1-1,0 1 1,0 0-1,0 0 1,0-1-1,0 1 1,-1 0 0,1 0-1,0-1 1,0 1-1,0 0 1,-1-1-1,1 1 1,-1 0 0,1 19 230,0-19-254,1-1 0,-1 1 0,1-1 0,-1 0 1,0 1-1,1-1 0,-1 0 0,1 1 0,-1-1 1,1 0-1,-1 0 0,1 1 0,-1-1 0,1 0 0,-1 0 1,1 0-1,0 0 0,-1 0 0,1 0 0,-1 0 0,1 0 1,-1 0-1,1 0 0,-1 0 0,1 0 0,0 0 1,-1 0-1,1-1 0,-1 1 0,1 0 0,-1 0 0,1-1 1,-1 1-1,1 0 0,-1-1 0,1 1 0,32-20-1786,-5 3-4202,-9 8 344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1730,'0'0'9710,"-8"0"-7121,0 1-2134,-1 0 0,1 1 0,0 0 0,0 1 0,0 0 0,-8 4 0,13-6-417,0 0 0,0 0-1,1 1 1,-1-1 0,0 1-1,1 0 1,-1-1 0,1 1-1,-1 0 1,1 1 0,0-1-1,0 0 1,0 1 0,0-1-1,1 1 1,-1 0 0,0-1-1,1 1 1,0 0 0,0 0-1,0 0 1,0 0 0,0 4-1,3-6-25,1 0-1,-1-1 1,1 1-1,0 0 1,0-1-1,-1 0 1,1 0-1,0 0 1,0 0-1,3-1 1,0 1 22,6 0-93,0 1 0,0 0 1,0 1-1,16 4 0,-26-5 71,0-1 0,0 1 0,1 0-1,-1-1 1,0 1 0,0 0 0,0 1-1,0-1 1,0 0 0,0 1 0,0-1 0,0 1-1,-1-1 1,1 1 0,0 0 0,-1-1-1,0 1 1,1 0 0,-1 0 0,0 0-1,0 1 1,0-1 0,0 0 0,0 0 0,-1 0-1,1 1 1,-1-1 0,1 5 0,-2-5 98,1 0 0,-1 1 0,0-1-1,0 0 1,0 0 0,-1 0 0,1 0 0,-1 0 0,1 0 0,-1 0 0,1 0 0,-1-1 0,0 1 0,0-1 0,0 1 0,0-1 0,0 0 0,0 0 0,0 0 0,-3 1 0,-46 20 1702,16-16-2096,26-11-2507,19-11-2270,7 0 219,5-1-720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6086,'0'0'10661,"-5"10"-9348,-2 0-948,5-7-260,0 1 0,0-1 0,0 0 0,0 1 0,1 0 0,-1-1 0,1 1 1,0 0-1,0 0 0,1 0 0,-1 0 0,1-1 0,-1 8 0,2-11-98,-1 1 1,1 0-1,-1-1 0,1 1 1,0 0-1,-1-1 0,1 1 1,0-1-1,-1 1 0,1-1 0,0 0 1,-1 1-1,1-1 0,0 0 1,0 1-1,-1-1 0,1 0 0,0 0 1,0 0-1,0 0 0,0 0 1,-1 0-1,1 0 0,0 0 1,0 0-1,0 0 0,0 0 0,29-2 93,-19-1-114,0 1-1,-1-2 1,1 0-1,19-10 1,-22 10-67,0 0 0,1 0 0,-1 1 0,1 0 0,0 0 0,0 1 0,0 0 1,11-1-1,-19 4 93,0-1 1,-1 0-1,1 0 0,-1 1 1,1-1-1,-1 0 1,1 1-1,-1-1 0,1 1 1,-1-1-1,0 1 1,1-1-1,-1 1 1,1-1-1,-1 1 0,0-1 1,0 1-1,1-1 1,-1 1-1,0-1 0,0 1 1,1 0-1,-1-1 1,0 1-1,0-1 1,0 1-1,0 0 0,0-1 1,0 1-1,0 0 1,0 30 769,0-15 213,0-15-955,0-1 1,1 1 0,-1-1 0,1 0-1,-1 1 1,1-1 0,-1 1-1,1-1 1,-1 0 0,1 1 0,-1-1-1,1 0 1,0 0 0,-1 0-1,1 1 1,-1-1 0,1 0 0,0 0-1,-1 0 1,1 0 0,-1 0-1,1 0 1,0 0 0,-1 0 0,1 0-1,0 0 1,-1-1 0,1 1-1,-1 0 1,1 0 0,0 0 0,-1-1-1,1 0 1,23-8 432,-3-3-311,-9 5-267,-1 1-1,0 0 1,1 0-1,0 1 1,1 0 0,-1 1-1,1 1 1,0 0-1,0 0 1,22 0-1,-21 9-211,-13-5 33,-1-1 1,1 1-1,0-1 1,-1 1-1,1-1 1,0 1-1,0-1 1,-1 0-1,1 1 1,0-1-1,0 0 1,-1 1-1,1-1 1,0 0-1,0 0 1,0 0-1,0 0 1,-1 0-1,1 0 1,0 0-1,0 0 1,0 0-1,-1 0 1,1-1-1,0 1 1,0 0-1,0-1 1,-1 1-1,1 0 1,0-1-1,0 1 1,0-2-1,10-6-5289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8008,'0'0'11338,"0"10"-10991,-4 33-95,-3 0-1,-1 0 0,-25 72 0,21-73 373,11-38-583,-6 21 838,-1-1 1,-12 27-1,33-100-73,32-63-894,17-40-4383,-59 147 4092,-1 0-1,1 0 0,0 0 0,0 0 1,0 0-1,1 1 0,0 0 0,0 0 1,8-8-1,-9 11 308,0-1 0,0 0 0,0 1 0,0 0 0,0-1 0,0 1 0,0 1 0,1-1 0,-1 0 0,0 1 0,1-1 0,-1 1 0,0 0 0,0 0 1,1 1-1,-1-1 0,6 2 0,-8-2 94,1 1 1,-1-1 0,0 1 0,0-1-1,0 1 1,0-1 0,0 1 0,0-1-1,0 1 1,0 0 0,0 0-1,0 0 1,-1-1 0,1 1 0,0 0-1,0 0 1,-1 0 0,1 0 0,0 0-1,-1 0 1,1 1 0,-1-1-1,0 0 1,1 0 0,-1 0 0,0 0-1,0 0 1,0 1 0,1-1 0,-1 0-1,-1 0 1,1 0 0,0 1 0,0-1-1,0 0 1,0 0 0,-2 2-1,2 1 189,-1-1 0,-1 1 0,1-1 0,0 1 0,-1-1 0,0 0 0,1 0 0,-1 0 0,-1 0 0,1 0 0,-3 3 0,-2 0 71,0-1-1,0 0 1,0-1-1,-1 1 1,0-1 0,0-1-1,0 1 1,-9 1-1,12-3-471,-1-1-1,1 0 0,-1-1 0,0 1 0,1-1 0,-1 0 0,0 0 1,-6-2-1,11 2-78,0-1 0,0 0 0,0 1 1,-1-1-1,1 1 0,0-1 0,0 0 1,1 0-1,-1 0 0,0 0 0,0 0 1,0 0-1,0 0 0,1 0 0,-1 0 1,1 0-1,-1 0 0,1 0 0,-1 0 1,1 0-1,-1-1 0,1 1 0,0 0 1,0 0-1,-1 0 0,1-1 0,0 1 1,0 0-1,1 0 0,-1-1 0,0 1 1,0 0-1,0 0 0,2-3 0,4-15-4855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5733,'0'0'13293,"-3"8"-11745,-7 38-919,3-1 0,2 2 0,1-1 0,3 48-1,4-139-994,-2 30 231,0 0 0,0 0 0,-2 0 0,-2-20 0,5 48 304,-2-11-161,0-1 0,0 0-1,0 1 1,1-1 0,-1 1 0,0-1-1,1 1 1,-1-1 0,1 0-1,-1 1 1,1-1 0,-1 0-1,1 0 1,0 1 0,0-1-1,0 0 1,0 0 0,0 0-1,0 0 1,0 0 0,0 0-1,0 0 1,0 0 0,1-1-1,-1 1 1,0 0 0,0-1-1,1 1 1,-1-1 0,0 1 0,1-1-1,-1 0 1,1 1 0,1-1-1,5 1-43,-1 0 0,0 0 0,0 0 0,1-1 0,-1 0 0,0-1 0,1 1 0,-1-1-1,0-1 1,0 0 0,0 0 0,0 0 0,0-1 0,0 1 0,-1-2 0,1 1 0,-1-1 0,0 0 0,0 0-1,0-1 1,-1 0 0,1 0 0,-1 0 0,8-12 0,-19 27 370,-21 38 1544,26-45-1772,0 0 1,0 0 0,0 0-1,0 0 1,0 0 0,0 0-1,1 1 1,-1-1 0,1 0-1,0 0 1,0 0 0,0 1-1,1-1 1,0 5 0,0-7-105,-1-1 0,0 1 0,1-1 0,-1 0 0,0 1 0,1-1 0,-1 0 0,0 1 0,1-1 0,-1 0 0,1 0 0,-1 1 0,0-1 0,1 0 0,-1 0 0,1 0 0,-1 0 0,1 1 0,-1-1 0,1 0 0,-1 0 0,1 0 0,-1 0 0,0 0 0,1 0 0,-1 0 0,1 0 0,-1-1 0,1 1 0,-1 0 0,1 0 0,-1 0 0,1 0 0,-1-1 0,0 1 0,1 0 0,-1 0 0,1-1 0,-1 1 0,0 0 0,1-1 0,15-12-914,-11 5-408,0-1 1,-1 1-1,0-1 0,-1 0 0,3-12 1,-3 13-14,6-28-5068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3587,'0'0'19155,"15"57"-20020,-4-46-1345,-2-2-2179,0 0-1568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3043,'0'0'17734,"-7"4"-17222,2-1-466,-1 0 0,1 0-1,1 0 1,-1 1 0,0 0-1,1 0 1,0 0 0,0 0-1,0 1 1,1-1 0,-1 1-1,1 0 1,0 0-1,0 1 1,1-1 0,0 0-1,0 1 1,0-1 0,-1 7-1,2-10-1,1 0 0,-1 1 0,1-1 0,-1 0 0,1 0 0,0 1 0,0-1 0,0 0 0,0 0 0,0 1 0,0-1 0,1 0 0,0 3-1,-1-4-27,1-1-1,-1 1 0,1-1 0,-1 1 1,0-1-1,1 1 0,-1-1 0,1 0 0,-1 1 1,1-1-1,-1 0 0,1 1 0,0-1 0,-1 0 1,1 0-1,-1 1 0,1-1 0,0 0 0,-1 0 1,1 0-1,-1 0 0,1 0 0,0 0 0,-1 0 1,1 0-1,0 0 0,-1 0 0,1 0 0,0-1 1,7-1-163,0-2 1,-1 1 0,1-1-1,-1 0 1,10-7-1,-7 5-569,-7 3 569,28-12-585,-30 15 760,-1 0 0,1 0-1,0 0 1,-1 0 0,1 0 0,-1 0-1,1 0 1,0 1 0,-1-1-1,1 0 1,-1 0 0,1 0-1,0 1 1,-1-1 0,1 0-1,-1 1 1,1-1 0,-1 1 0,1-1-1,-1 0 1,1 1 0,-1-1-1,0 1 1,1-1 0,-1 1-1,0 0 1,1-1 0,-1 1-1,0-1 1,0 1 0,1-1 0,-1 1-1,0 0 1,0-1 0,0 1-1,0 0 1,0-1 0,0 1-1,0 0 1,0-1 0,0 1-1,0-1 1,0 1 0,-1 0 0,1 0-1,0 0 14,1 0-1,-1-1 1,0 1-1,1 0 0,-1-1 1,1 1-1,-1 0 1,1-1-1,0 1 1,-1-1-1,1 1 0,-1-1 1,1 1-1,0-1 1,0 1-1,-1-1 1,1 0-1,0 1 0,0-1 1,-1 0-1,1 0 1,0 1-1,0-1 1,0 0-1,-1 0 0,1 0 1,0 0-1,0 0 1,0 0-1,-1 0 1,1-1-1,0 1 0,0 0 1,1-1-1,33-5 184,4-5-193,-29 7-151,0 0 0,0 1 0,1 1 0,-1 0 0,0 0 0,1 1 0,-1 0 0,1 1 0,16 1 0,-26-1 139,-1 1 0,1-1 1,0 0-1,-1 1 0,1-1 1,0 1-1,-1-1 0,1 1 0,0-1 1,-1 1-1,1-1 0,-1 1 0,1 0 1,-1-1-1,1 1 0,-1 0 0,1 0 1,-1-1-1,0 1 0,0 0 0,1 0 1,-1-1-1,0 1 0,0 0 0,0 0 1,0 1-1,0 26 1727,0-18-996,0-10-719,0 1-1,0-1 0,0 0 1,0 0-1,0 1 0,1-1 1,-1 0-1,0 1 1,0-1-1,0 0 0,0 0 1,1 1-1,-1-1 1,0 0-1,0 0 0,1 1 1,-1-1-1,0 0 0,0 0 1,1 0-1,-1 0 1,0 1-1,0-1 0,1 0 1,-1 0-1,0 0 1,1 0-1,-1 0 0,0 0 1,1 0-1,-1 0 0,0 0 1,1 0-1,-1 0 1,0 0-1,1 0 0,-1 0 1,0 0-1,0 0 1,1 0-1,-1 0 0,0-1 1,1 1-1,-1 0 0,0 0 1,0 0-1,1 0 1,-1-1-1,0 1 0,0 0 1,1 0-1,-1 0 1,0-1-1,0 1 0,0 0 1,1-1-1,6-6-1953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3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62 6887,'0'0'2236,"1"-8"-714,3-25-428,-4 32-1037,0 0-1,0 0 1,0 1 0,0-1-1,0 0 1,-1 0 0,1 0-1,0 1 1,0-1 0,-1 0-1,1 0 1,0 1 0,-1-1-1,1 0 1,0 1 0,-1-1-1,1 0 1,-1 1-1,1-1 1,-1 0 0,0 1-1,1-1 1,-1 1 0,0-1-1,1 1 1,-1 0 0,0-1-1,1 1 1,-1 0 0,0-1-1,0 1 1,1 0 0,-1 0-1,0 0 1,0 0-1,0-1 1,1 1 0,-1 0-1,0 0 1,0 1 0,0-1-1,1 0 1,-1 0 0,0 0-1,0 0 1,1 1 0,-2-1-1,-35 13 706,20-4-690,0 2 1,1 0 0,1 0-1,0 2 1,0 0 0,1 1-1,1 0 1,0 1 0,1 0-1,1 1 1,0 0 0,1 1-1,1 0 1,1 1-1,0 0 1,1 0 0,1 1-1,1-1 1,1 1 0,0 0-1,1 1 1,0 37 0,3-54-60,0 0 1,0 0-1,1 0 1,-1 0-1,1-1 1,-1 1-1,1 0 1,0 0-1,0-1 1,1 1-1,-1 0 1,0-1-1,1 1 1,-1-1-1,1 0 1,0 1-1,0-1 1,0 0-1,0 0 1,0 0-1,0-1 1,1 1-1,-1 0 1,1-1-1,-1 1 1,1-1-1,-1 0 1,1 0-1,0 0 1,0 0-1,-1-1 1,1 1-1,0-1 1,0 1-1,0-1 1,0 0-1,0 0 1,4-1-1,3 0 126,0 0 0,0 0 0,-1-1 0,1 0 0,0-1 0,-1 0 0,1-1 0,-1 0 0,0 0 0,10-8 0,-14 10-104,-1 0-1,0-1 1,0 0 0,0 0-1,0 0 1,0-1 0,-1 1 0,1-1-1,-1 0 1,0 0 0,0 0-1,0 0 1,-1 0 0,1-1-1,-1 0 1,0 1 0,-1-1 0,1 0-1,1-6 1,-4 9-9,0 1 0,0 0 0,0 0 0,0 0 0,0 0 0,0 0 0,0 0 0,0 0 0,0 0 0,0 0 0,-1 0 0,1 0 0,0 1 0,-1-1 0,1 1 0,-1-1 0,1 1 0,0-1 0,-1 1 0,1 0 0,-1 0 0,1 0 0,-1 0 0,1 0 0,-1 0 0,1 0 0,-3 1 0,-45 0 97,49-1-120,-46 12 64,44-11-71,0-1 0,1 1 0,-1-1 0,0 1 0,1 0 0,-1 0-1,1 0 1,-1 0 0,1 0 0,0 0 0,-1 0 0,1 0 0,0 1-1,0-1 1,0 0 0,0 1 0,0-1 0,0 1 0,0-1 0,0 1-1,0 0 1,1-1 0,-1 4 0,17-6-17,-1-4 55,1-1 0,-1 0 1,-1-1-1,0 0 1,0-2-1,20-14 0,8-4-34,-41 26-9,-1 1 0,1-1 0,-1 0 0,1 1 0,0-1 0,0 1 0,-1-1-1,1 1 1,0-1 0,0 1 0,-1 0 0,1-1 0,0 1 0,0 0 0,0-1 0,-1 1 0,1 0 0,0 0 0,0 0 0,0 0 0,0 0 0,0 0 0,0 0 0,-1 0 0,1 0-1,0 1 1,0-1 0,0 0 0,0 0 0,-1 1 0,1-1 0,0 0 0,1 2 0,0 28-344,-3-8 512,-16 210 759,28-245-11840,-5-12 2381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 8968,'0'0'12209,"5"-6"-11483,7-15-361,-12 21-360,0 0 0,0 0 0,0 0 0,0 0 0,0-1 0,0 1 0,0 0 0,0 0 0,-1 0 0,1 0 0,0 0 0,0 0 0,0-1 0,0 1 0,0 0 0,-1 0 0,1 0 0,0 0 0,0 0 0,0 0 0,0 0 1,0 0-1,-1 0 0,1 0 0,0 0 0,0 0 0,0 0 0,-1 0 0,1 0 0,0 0 0,0 0 0,0 0 0,0 0 0,-1 0 0,1 0 0,0 0 0,0 0 0,0 0 0,0 0 0,-1 0 0,1 0 0,0 0 0,0 0 0,0 0 1,0 0-1,0 1 0,-1-1 0,1 0 0,0 0 0,0 0 0,0 0 0,0 0 0,0 1 0,0-1 0,-48 32 273,22-14-285,21-15 2,-30 23 86,33-24-99,0-1-1,0 1 1,1-1-1,-1 1 1,1 0-1,-1 0 1,1-1 0,0 1-1,0 0 1,0 0-1,0 0 1,0 0 0,0 1-1,0-1 1,0 4-1,2-5-47,0 0-1,1-1 1,-1 1-1,0-1 0,0 1 1,1-1-1,-1 1 0,0-1 1,1 0-1,-1 1 1,0-1-1,1 0 0,-1 0 1,0 0-1,1 0 1,-1 0-1,1-1 0,1 0 1,30-2-329,-11-2-115,-11 2 388,0 0 0,-1 1-1,1 1 1,0 0 0,0 0-1,13 2 1,-22-1 135,0 0 0,0 1-1,1 0 1,-1-1 0,0 1-1,0 0 1,0 0 0,0 0 0,0 1-1,0-1 1,-1 0 0,1 1 0,0-1-1,0 1 1,-1-1 0,1 1 0,-1 0-1,0 0 1,1 0 0,-1 0 0,0 0-1,0 0 1,0 0 0,-1 0-1,1 0 1,0 0 0,-1 0 0,1 1-1,-1-1 1,0 0 0,0 0 0,0 1-1,0-1 1,0 0 0,0 3 0,0 0 86,-1 1-1,1 0 1,-1-1 0,0 1 0,0 0 0,0-1 0,-1 1 0,0-1 0,0 0 0,0 0 0,-1 0 0,1 0 0,-1 0 0,-1 0 0,1-1 0,-1 1 0,1-1 0,-1 0-1,0 0 1,-1 0 0,1-1 0,-1 0 0,0 1 0,1-2 0,-1 1 0,-1 0 0,1-1 0,0 0 0,-9 2 0,7-2 36,1 0 0,-1 0-1,0-1 1,1 0 0,-1 0 0,0-1 0,0 0 0,0 0 0,-10-1 0,15 0-228,0 1 1,0-1-1,1 0 0,-1 1 0,0-1 1,0 0-1,0 0 0,0 0 1,1 0-1,-1 0 0,0-1 1,1 1-1,-1 0 0,1-1 1,0 1-1,-1-1 0,1 0 0,0 1 1,0-1-1,0 0 0,0 0 1,0 0-1,0 1 0,1-1 1,-1 0-1,1 0 0,-1 0 0,1 0 1,0 0-1,0 0 0,0 0 1,0 0-1,0-1 0,0-2 1,1 4-167,-1 0 1,0 0 0,1-1 0,-1 1 0,1 0-1,-1 0 1,1 0 0,-1-1 0,1 1 0,0 0 0,-1 0-1,1 0 1,0 0 0,0 0 0,0 1 0,0-1-1,0 0 1,0 0 0,0 1 0,0-1 0,0 0-1,2 0 1,30-10-6380,-28 10 5500,15-3-4136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3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63 3395,'0'0'742,"-11"-7"171,-3-2-585,-1 0 0,0 1-1,0 1 1,-19-6 0,29 11-260,-1 0 1,0 0 0,0 1-1,0 0 1,0 1-1,0-1 1,0 1-1,0 0 1,0 0-1,0 1 1,0 0 0,0 0-1,0 0 1,0 1-1,1 0 1,-1 0-1,0 0 1,-5 4 0,-11 10 55,1 0 0,0 1 1,2 1-1,0 1 1,1 1-1,-22 32 1,7-6-78,3 3 1,-25 52 0,34-52 50,1 0 0,3 1 1,2 1-1,2 0 0,2 1 0,3 1 0,2 0 1,2-1-1,5 81 0,-1-119-59,2-1 1,-1 0-1,2 1 0,-1-1 1,2 0-1,0 0 0,1-1 0,0 1 1,0-1-1,1 0 0,1 0 1,0-1-1,15 18 0,-16-23 14,1 1-1,-1-1 1,1-1 0,1 1-1,-1-1 1,1 0-1,0-1 1,0 0 0,1 0-1,-1-1 1,1 0 0,0 0-1,-1-1 1,1 0-1,0-1 1,1 0 0,-1 0-1,0-1 1,0 0-1,17-3 1,-6-1 93,-2-1 0,1-1 0,0-1 0,-1 0-1,0-1 1,-1-1 0,0-1 0,0 0 0,-1-1 0,18-16 0,22-22 615,62-70 1,-52 47-7,89-127-1,-128 160-607,-2-1 1,-2-2-1,-2 0 0,-2-2 0,19-60 0,-33 87-110,-1 0 0,-1-1 0,0 0 0,-1 1 0,-1-1 0,-1 0 0,-3-27 0,3 39-44,-1 0-1,-1 0 1,1 0 0,-1 0-1,0 0 1,0 0 0,-1 0-1,0 1 1,0-1-1,0 1 1,-1 0 0,1 0-1,-1 0 1,0 1 0,-1-1-1,1 1 1,-1 0 0,0 0-1,0 0 1,0 1-1,-1 0 1,1 0 0,-1 0-1,-7-2 1,0 0-178,0 2 0,-1 0-1,1 1 1,0 0 0,-1 1 0,1 0-1,-1 1 1,1 1 0,-1 0 0,1 1-1,-22 5 1,-3 5-708,0 2 1,-55 27-1,-27 12-3991,84-43 629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4743 1666,'0'0'5375,"6"-9"-4921,7-9-303,1 0 0,0 1 0,33-30-1,22-15 945,94-108 1,29-27-596,211-205-333,-61 56 691,-156 181-638,44-41-179,338-297-9,225-179-4,-540 460-24,519-501 23,-352 355-48,-58 55 48,-323 278-29,-10 10 87,-1-1 0,-2-1-1,-1-1 1,-1-1 0,21-33 0,-40 47 229,2 2 523,4 11-3051,-3-3-1533,-4-2 715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 3235,'-15'-11'553,"-14"-11"465,29 21-796,-1 0 1,0 0-1,0 0 1,1 0-1,-1 0 1,0 1-1,1-1 1,-1 0-1,1 0 1,-1 0 0,1-1-1,-1 1 1,1 0-1,0 0 1,0 0-1,0 0 1,-1 0-1,1 0 1,0 0-1,0-1 1,1 1-1,-1 0 1,0 0-1,0 0 1,1-2-1,1 2-93,1 0 0,-1 0 0,1 1 0,-1-1 0,1 0 0,-1 1 0,1-1 0,-1 1 0,6 0 0,-3 0 17,110-21 554,-77 13-649,-1 2-1,1 1 1,43 0 0,-80 5-56,0 0 0,0 0 0,0 0 0,0 0 0,0 0 0,0 0-1,0 0 1,0 1 0,0-1 0,1 0 0,-1 1 0,0-1 0,0 1 0,-1-1 0,1 1 0,0-1 0,0 1 0,0 0 0,0-1 0,0 1 0,-1 0 0,1 0 0,0 0 0,-1 0 0,1-1 0,0 1 0,0 2 0,0 0 4,-1-1 1,0 1-1,1-1 0,-1 1 0,0-1 1,0 1-1,-1-1 0,1 1 0,0-1 0,-1 1 1,-1 3-1,-2 7 97,-2-1 0,1 0 0,-12 18 0,-7 8 238,-25 43 832,45-73-1287,0 0 1,1 0 0,0 0-1,1 1 1,0-1 0,0 1-1,0 0 1,1 12 0,3-15-3436,10-6-3458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10186,'0'0'715,"-1"14"-10,-4 55-193,3 1 1,12 129-1,-27-209-6144,3-5 1612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4036,'0'0'8680,"2"-56"-7239,18 42-288,9-3 65,6-5-257,5 3-545,2-1-288,2 3-96,0 6-224,-5 2-1153,-2 4-865,-4 3-417,-11-2-704,-8-1-2691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6054,'0'0'6614,"0"10"-5947,-2 45-46,0-9-726,5 65 0,-3-110 40,0 1-1,0-1 0,1 0 0,-1 1 1,0-1-1,1 0 0,-1 0 0,0 1 1,1-1-1,-1 0 0,1 0 0,0 0 1,-1 0-1,1 0 0,0 1 0,1 0 1,-2-2 14,1 0 0,-1 0 0,1 0 0,-1 1 0,1-1 0,-1 0 0,1 0 1,-1 0-1,1 0 0,-1 0 0,1 0 0,-1 0 0,1 0 0,-1 0 0,1 0 0,-1-1 0,1 1 1,-1 0-1,0 0 0,1 0 0,-1-1 0,1 1 0,-1 0 0,1 0 0,-1-1 0,0 1 1,1-1-1,2-1-137,-1-1 0,1 1 0,-1-1 1,0 0-1,0 0 0,0 0 0,-1 0 1,1 0-1,2-7 0,31-149-6945,-28 111 9249,-2 12 5747,-13 93-7452,3-35-500,2 0 0,1 0 0,0 0 0,2 0 0,4 44 0,4-49-1333,3-12-3295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7559,'0'0'10570,"24"-48"-10538,7 43 0,13 0-64,-2-6-1826,8-6-3010,-12-5-3620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5285,'0'0'3545,"10"10"-3076,67 61-214,-46-45-114,-1 1 0,-2 1 0,-1 1 0,-1 2-1,23 34 1,-45-58-43,31 54 1201,49 62-1,-68-103-1192,1 0 0,1-2 1,1 0-1,0-2 0,1 0 0,35 22 0,156 79 38,-94-54 131,186 133 0,487 472 83,-560-461-361,243 231 70,197 191-67,-546-519 16,428 348-86,87 40 903,-120-68-240,-164-174-320,-209-155-199,-95-62 544,84 84 0,-36-29-375,-85-85-143,-11-21-9735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1826,'-1'2'458,"1"0"0,0 0 0,1 0 0,-1 0 0,0 0 1,0 0-1,1 0 0,-1 0 0,1 0 0,0 0 0,0 0 0,0 0 1,0 0-1,2 3 0,6-6 1883,2-18-1182,-1-10-632,-1-1 0,-2 1 0,-1-1 0,3-49 1,-4-124-639,-5 150 309,0 51-194,0-7 203,1 1 0,-1-1 1,-1 0-1,0 0 1,0 1-1,0-1 0,-1 0 1,-1 1-1,0 0 0,-5-14 1,7 21 96,1 4-313,1 1 0,0 0 0,0-1 0,0 1 0,0-1 1,0 0-1,1 1 0,0-1 0,0 0 0,0 0 0,0 0 0,0 0 0,0 0 0,1 0 1,0-1-1,-1 1 0,1-1 0,0 0 0,0 0 0,0 0 0,0 0 0,1 0 1,-1-1-1,6 2 0,9 5-9,1-1-1,40 8 1,-58-15 17,26 6-115,-1 1 0,1 1 1,-1 1-1,-1 2 0,0 0 0,37 24 0,-58-33-176,0 1-575,0 0-1,1 0 1,-1-1 0,1 0-1,0 0 1,6 2 0,11-3-6693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4773,'0'0'11856,"7"3"-11098,-4-2-717,0 0 1,-1 0-1,1 0 1,-1 0-1,1 1 0,-1-1 1,0 1-1,0-1 0,0 1 1,1 0-1,-2 0 1,1 0-1,0 0 0,0 1 1,-1-1-1,3 4 1,-2 1-11,1-1 1,-1 1-1,0 0 1,-1 0-1,0 0 1,0 0-1,0 8 1,0 56 50,-1-41-458,1 0 0,7 47-1,-3-66-5896,-4-26 941,-1-6-359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9865,'0'0'8520,"-7"13"-7772,-29 76 354,-32 118 1,63-188-838,1 0 1,1 1-1,-1 27 1,20-63 374,-1-8-815,-2-1 0,-1 0-1,0-1 1,-2 0-1,-2-1 1,10-42 0,-25 90-395,-14 44 483,20-61 90,0-1 0,1 1-1,-1 0 1,1-1 0,0 1-1,0 0 1,0-1-1,0 1 1,1 0 0,-1-1-1,1 1 1,0 0 0,0-1-1,0 1 1,3 5 0,-2-8 13,0 1-1,-1-1 1,1 1 0,0-1 0,0 1 0,0-1-1,0 0 1,0 0 0,1 0 0,-1 0 0,0-1-1,0 1 1,1-1 0,-1 1 0,0-1-1,1 0 1,-1 0 0,0 0 0,1 0 0,-1 0-1,0 0 1,1 0 0,-1-1 0,0 0 0,0 1-1,5-3 1,1 1 80,0-1 1,0-1-1,0 0 0,-1 0 0,14-9 0,25-38 50,-31 34-178,-29 51-60,4-15 287,2 1-1,0 0 1,1 0 0,1 0 0,1 1 0,1 0 0,-2 33 0,6-54-189,0 0 1,1 1-1,-1-1 1,0 0 0,0 1-1,1-1 1,-1 0 0,0 1-1,0-1 1,1 0 0,-1 0-1,0 1 1,1-1 0,-1 0-1,0 0 1,1 0 0,-1 1-1,0-1 1,1 0-1,-1 0 1,1 0 0,-1 0-1,0 0 1,1 0 0,-1 0-1,1 0 1,-1 0 0,0 0-1,1 0 1,-1 0 0,1 0-1,-1 0 1,0 0 0,1 0-1,-1-1 1,1 1 0,16-5 126,-10 1-404,-1 0 1,0 0-1,0-1 1,-1 1 0,1-1-1,-1 0 1,0-1 0,7-9-1,-9 10-697,0 1-1,-1-1 1,1 0 0,-1 1-1,0-1 1,0 0 0,2-9-1,-1-12-5229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0 207 673,'0'0'13645,"54"-25"-12364,-9 6-32,1-5-288,7-3-385,-1-5-351,-8 5-161,0 6-96,-15 5-1346,-5 7-1216,-7 3-1410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3011,'0'0'6635,"0"11"-4873,11 252 2589,-8-244-4645,1-25-1797,2-32-2000,-6 11 1011,0-5-657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3491,'0'0'10736,"7"-2"-10000,34-4 208,-26 5-825,0-1-1,0-1 1,0-1-1,0 0 1,14-6-1,-6-4-151,11-4-3751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2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45 4516,'0'0'13133,"48"-28"-12397,-26 19-607,0 3-65,-4 4-1089,-2 2-993,-8 6-288,-8 8-577,0 1-2338</inkml:trace>
  <inkml:trace contextRef="#ctx0" brushRef="#br0" timeOffset="1">1 265 5733,'0'0'10282,"55"1"-8969,-31-8-896,1-2-193,-1 4-672,0 1-1090,-2-2-1120,-9-2-1666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5701 23 2402,'0'0'6753,"2"-4"-6486,5-11-21,-5 12-150,-32 24 448,-7 4 985,-72 37 0,44-27-1608,-50 36 1191,-122 101 0,174-124-960,-164 99-118,31-23 1,-162 116-55,-163 121-29,-345 327-821,627-477-80,-1 1 875,-307 268-53,284-220 131,10-10 26,-126 141 280,27 27-200,325-385-68,-63 81 132,-108 186 0,-45 140-144,211-380 12,19-39-426,10-33-3145,-1-12-840,-1 2-803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6726,'0'0'56,"0"0"-1,0 0 0,1 0 1,-1 0-1,0 0 0,0 0 1,0 0-1,0 0 0,0 0 0,0 0 1,0 0-1,1 0 0,-1 0 1,0 0-1,0 0 0,0 0 1,0 0-1,0 0 0,0 0 1,0 0-1,0 0 0,1 0 0,-1 0 1,0 0-1,0 0 0,0 0 1,0-1-1,0 1 0,0 0 1,0 0-1,0 0 0,0 0 1,0 0-1,0 0 0,0 0 0,0 0 1,0 0-1,0-1 0,1 1 1,-1 0-1,0 0 0,0 0 1,0 0-1,0 0 0,0 0 1,0 0-1,0-1 0,0 1 0,0 0 1,-1 0-1,1 0 0,0 0 1,0 0-1,0 0 0,0 0 1,0 0-1,0-1 0,0 1 1,6 13 772,5 21-505,-2 16 202,-3 1-1,-1 78 1,3 37 1286,-7-163-1777,-1 0 0,0 0 0,1 1 0,-1-1 0,1 0 1,0 0-1,0 1 0,0-1 0,0 0 0,1 0 0,0 0 0,-1-1 1,1 1-1,0 0 0,0-1 0,0 1 0,1-1 0,-1 1 0,0-1 1,1 0-1,3 2 0,-2-3 50,-1 0-1,1 0 1,-1-1 0,1 1-1,-1-1 1,1 0 0,0 0 0,-1 0-1,1 0 1,-1-1 0,1 1-1,-1-1 1,1 0 0,-1 0 0,1 0-1,-1-1 1,0 1 0,1-1-1,-1 0 1,3-2 0,24-15 525,0-2 0,-1-1 1,30-30-1,76-85-532,-81 80 3,-6 9-527,27-30-4978,-51 48 1181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25 165 5958,'0'0'2722,"-4"-8"-960,1 5-1598,1-1 1,0 1-1,0-1 0,0 0 1,0 1-1,1-1 1,-1 0-1,1 0 0,0 0 1,0 0-1,0 0 1,1-1-1,0 1 0,-1 0 1,1 0-1,1 0 0,-1 0 1,1 0-1,-1-1 1,1 1-1,1 0 0,-1 0 1,0 1-1,1-1 1,0 0-1,0 0 0,0 1 1,3-5-1,-1 4-39,0 0 0,1 0 0,0 0 0,-1 0 1,1 1-1,1 0 0,-1 0 0,10-4 0,-14 7-124,1-1 0,-1 0 0,1 1 0,-1-1 0,1 1 0,-1 0 0,1 0 0,-1-1 0,1 1 0,-1 0 0,1 0 0,-1 0 0,1 0 0,-1 1 0,1-1-1,-1 0 1,1 1 0,-1-1 0,1 1 0,-1-1 0,0 1 0,1 0 0,-1-1 0,0 1 0,1 0 0,-1 0 0,0 0 0,0 0 0,0 0 0,0 0 0,0 1 0,0-1 0,0 0 0,0 0 0,-1 1 0,1-1 0,0 0 0,0 3 0,3 9 5,-1-1 0,-1 1 0,0 0 1,0 0-1,-1 0 0,-1 0 0,-1 0 0,-2 21 1,-3 2 114,-18 62 1,21-88 88,0 1 0,0-1 1,1 1-1,0 20 0,2-30-172,1-1 0,-1 1-1,1-1 1,-1 1 0,1-1-1,-1 1 1,1-1-1,0 1 1,-1-1 0,1 0-1,0 0 1,-1 1 0,1-1-1,0 0 1,0 0-1,-1 0 1,1 0 0,0 0-1,0 0 1,-1 0 0,1 0-1,0 0 1,0 0-1,-1 0 1,1 0 0,0 0-1,0-1 1,-1 1 0,1 0-1,0 0 1,-1-1-1,1 1 1,0-1 0,27-9 588,15-13-514,-2-2 0,-1-2 1,54-45-1,-84 57-3226,-10 15 2865,-1 0 0,1-1 0,0 1-1,-1-1 1,1 1 0,0 0 0,-1-1 0,1 1 0,0 0 0,-1-1 0,1 1 0,-1 0 0,1 0 0,-1 0 0,1-1 0,-1 1 0,1 0-1,-1 0 1,1 0 0,0 0 0,-1 0 0,1 0 0,-1 0 0,1 0 0,-1 0 0,1 0 0,-1 0 0,1 0 0,-2 0 0,-20 0-5431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6758,'0'0'9738,"64"-25"-8265,-35 9-896,4 1-385,2 1-128,-5-1-449,-1 5-1568,-2 2-1571,-6-1-448,-5 0-2337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5061,'0'0'5013,"1"9"-3583,-2 21-700,0 47 583,1-71-1302,0 0 0,1 1 0,0-1 0,0 0-1,0-1 1,1 1 0,0 0 0,0 0 0,4 7 0,-6-12-62,1 0 0,-1 0 0,1-1 0,-1 1 0,1 0 0,-1 0 0,1-1 0,-1 1 0,1 0 0,0-1 0,0 1 0,-1-1 0,1 1 0,0-1 0,0 1 0,-1-1 0,1 0 0,0 1 0,0-1 0,0 0 0,0 0 1,0 1-1,-1-1 0,1 0 0,0 0 0,0 0 0,0 0 0,0 0 0,0 0 0,1-1 0,0 0-18,0 0 0,0 0-1,0 0 1,-1-1 0,1 1 0,-1-1 0,1 1 0,-1-1-1,1 0 1,-1 1 0,0-1 0,2-2 0,24-58-2038,-27 62 2064,9-30-1581,0-1-1,3-32 1,-7 21 2684,-3-1 4013,-7 75-1663,1 2-3094,3-28-331,1 0-1,0 0 1,0 1-1,0-1 1,1 0-1,0 0 1,1 0-1,-1 0 1,1 0-1,0 0 1,0 0-1,1-1 1,0 1-1,0-1 1,0 1-1,1-1 1,-1 0-1,1 0 1,1-1-1,4 6 1,-7-8-545,5 6-897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2530,'0'0'13613,"41"-50"-12235,-16 38-642,3 4-512,1-1-159,0 3-738,-1-2-1761,-10-4-1923,-1-2-3778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11050,'0'0'11019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4869,'0'0'4158,"10"4"-3816,28 12 273,-1 1-1,-1 2 1,0 2 0,-2 1 0,59 49 0,-71-53-255,1-1 1,0 0-1,2-2 1,37 17-1,-31-16-101,-1 0 0,44 33-1,45 37 672,33 28-963,-88-60 44,2-2-1,93 55 1,-98-65 12,-1 2 0,87 85 0,33 28 4,-19-55 40,-110-72-39,83 62 0,-44-15-12,-43-34-7,2-2 0,98 61 0,327 203 327,-19 31 96,-357-261-410,709 606 1147,-555-447-935,241 237 263,27 85-225,-388-413-172,128 129 222,-31-28 95,-193-203-327,-5-5-65,-7-8-6,32 30-1,-46-49-32,-1-2-1,1 1 1,1-1 0,-1-1-1,1 0 1,0 0-1,18 6 1,-25-10 129,-27 7-16571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4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4420,'0'5'864,"0"1"0,0-1 0,1 0 0,0 1 1,0-1-1,1 0 0,3 10 0,0-6-788,0-1 0,0 0 0,1 0 1,0 0-1,13 11 0,-9-9 183,72 67 1205,-71-68-1026,-1-1 0,1 0 1,1-1-1,-1-1 0,1 0 1,18 7-1,-29-13-311,0 1 1,1-1-1,-1 0 0,0 1 0,0-1 1,0 0-1,1 0 0,-1 0 1,0 0-1,0 0 0,0 0 0,1-1 1,-1 1-1,0 0 0,0 0 1,0-1-1,1 1 0,-1-1 0,0 1 1,0-1-1,0 0 0,0 1 0,0-1 1,0 0-1,0 0 0,0 1 1,-1-1-1,1 0 0,0 0 0,0 0 1,-1 0-1,1 0 0,-1 0 1,1-1-1,0 1 0,-1 0 0,0 0 1,1 0-1,-1 0 0,0-1 1,0 1-1,1-2 0,0-8 100,0 0 0,-1-1 0,-1-21 0,0 12 33,1-2-911,6-153 2700,2 118-5128,7 1-5570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8264,'0'0'1505,"8"-9"209,-2 2-1356,1 0-1,0 1 1,0-1 0,0 1-1,0 1 1,1-1 0,0 1-1,1 1 1,-1-1 0,1 1-1,-1 1 1,1 0 0,0 0-1,1 0 1,15-1 0,-24 4-336,0 0-1,1 0 1,-1 0 0,0 0 0,1 0 0,-1 0 0,0 0 0,1 0 0,-1 1 0,0-1 0,0 1-1,1-1 1,-1 1 0,0-1 0,0 1 0,0-1 0,0 1 0,0 0 0,0 0 0,0 0 0,0 0-1,0 0 1,0-1 0,0 2 0,0-1 0,-1 0 0,2 1 0,-1 1 35,-1 0 0,1 0 1,-1-1-1,0 1 0,1 0 0,-1 0 1,-1 0-1,1 0 0,0 0 0,-1 0 1,1-1-1,-1 1 0,-1 3 0,-5 11 128,0-1 1,-1 0-1,-1 0 0,0 0 0,-1-1 0,-13 14 0,12-16-103,1 1 0,0 0-1,1 0 1,1 1-1,0 0 1,1 0-1,-7 22 1,13-35-59,0 0 0,1 0 1,-1 0-1,0 0 0,1 0 1,0 0-1,-1 0 0,1 0 1,0 0-1,0 0 0,0 0 1,0 0-1,0 0 0,1 0 1,-1 0-1,1 0 0,-1 0 1,1 0-1,0 0 0,0 0 1,0 0-1,0-1 0,0 1 1,0 0-1,0 0 0,1-1 1,-1 1-1,0-1 0,1 1 1,0-1-1,-1 0 0,1 0 1,0 1-1,2 0 0,4 0 27,0 0 0,0-1 1,0 1-1,0-2 0,1 1 0,-1-1 0,10-1 0,2 1-29,1-1-95,-1 0 0,39-7-1,-20-4-5638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6887,'0'0'11082,"59"0"-10153,-24-1-577,1-6-256,5 2-384,-6 0-1986,-4 2-2178,-7 1-705,-10-1-2018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6951,'0'0'3363,"2"77"-1698,-9-38-960,-2 1 0,1-1-353,-1 0-224,6-8 0,-1-5-64,2-9 32,2-4-96,0-9 0,0-11-704,2-11 95,3-9-1024,1-8-1987,-4-1-3779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4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4837,'0'0'16330,"12"-4"-15492,39-11-681,94-14 0,-98 23-4755,-4 4-4459,-59 7 4348,-12 12 3416,8-4 1177,-64 36 610,76-43 1066,0 0 1,0 1-1,1 0 1,-9 11-1,16-18-1432,0 0-1,0 0 1,-1 0-1,1 1 1,0-1-1,0 0 1,0 0-1,0 0 1,0 1-1,0-1 1,0 0-1,0 0 1,0 1-1,0-1 1,0 0-1,0 0 1,0 0-1,0 1 1,0-1-1,1 0 1,-1 0-1,0 0 1,0 1-1,0-1 1,0 0-1,0 0 0,0 0 1,0 0-1,1 1 1,-1-1-1,0 0 1,0 0-1,0 0 1,0 0-1,1 0 1,-1 0-1,0 1 1,0-1-1,0 0 1,1 0-1,-1 0 1,0 0-1,0 0 1,0 0-1,1 0 1,-1 0-1,0 0 1,0 0-1,0 0 1,1 0-1,-1 0 1,0 0-1,24 2 2133,23-4-1529,-25-1-652,-14 1-623,0 1 0,0 0-1,0 0 1,0 1 0,13 1-1,-20 0 299,0-1 1,-1 1-1,1 0 0,0-1 0,-1 1 1,1 0-1,-1 0 0,1-1 1,-1 1-1,1 0 0,-1 0 0,0 0 1,1 0-1,-1-1 0,0 1 0,0 0 1,0 0-1,1 0 0,-1 0 1,0 0-1,0 0 0,0 0 0,-1 0 1,1 0-1,0 0 0,0-1 0,0 1 1,-1 0-1,1 0 0,0 0 1,-1 0-1,0 1 0,-11 12-4820</inkml:trace>
  <inkml:trace contextRef="#ctx0" brushRef="#br0" timeOffset="1">0 321 9993,'0'0'10346,"66"7"-9225,-33-6-640,2 0-385,0-1-32,-6 2-288,2-2-865,-7 0-1730,-4-7-2594,-1-12-3620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6336 1 3203,'0'0'4874,"-8"0"-4522,-268 9 2745,-168 40-1571,295-28-1408,-380 80 459,9 42-866,-219 129 435,30 74-9,-58 147-137,59 71 79,527-396-36,-264 318 0,360-381 30,4 4-1,5 3 0,-88 176 0,79-97 398,8 3-1,9 3 1,-83 403 0,132-502-103,-25 150 806,39-203-1005,1 1-1,3 0 1,5 63-1,-2-100-95,0-1 0,0 1 0,1 0 0,7 14 0,5 16-1320,-11-13-3389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7623,'-2'3'3214,"2"-2"-3170,-1 0 1,1 0-1,-1 0 1,1 0-1,0-1 1,0 1-1,0 0 1,-1 0-1,1 0 1,0 0-1,0 0 1,0 1-1,0-1 1,0 0-1,1 0 1,-1 0-1,1 1 1,6 9 204,2-1 1,-1 0-1,1 0 0,1-1 1,0 0-1,0-1 1,1 0-1,14 8 0,21 17 405,-20-10 54,-1 0 0,-1 2 0,-2 1 0,37 52 0,-58-76-628,0 0 0,0 0 0,0 0 1,1 0-1,-1-1 0,1 1 0,-1 0 1,1-1-1,0 1 0,-1-1 0,1 0 0,0 0 1,0 1-1,0-1 0,0 0 0,0-1 0,0 1 1,0 0-1,1-1 0,-1 1 0,4 0 1,-4-2-19,1 1 1,-1-1-1,1 0 1,-1 0-1,0 0 1,1 0 0,-1 0-1,0 0 1,0-1-1,0 1 1,0-1-1,0 0 1,0 1 0,0-1-1,-1 0 1,1 0-1,-1 0 1,1 0-1,1-3 1,15-24 20,-1-1 0,-2-1 0,-1 0 0,-1-1 0,-2-1-1,14-64 1,-20 67-1794,-1-1 0,0-37-1,-6 32-3423,-7 4-2104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6406,'0'0'11937,"10"7"-11195,0 0-583,0-1 0,0 0-1,1 0 1,-1-1 0,17 5 0,-22-8-107,1-1 1,-1 0-1,0 0 0,0 0 1,1 0-1,-1-1 0,1 0 1,-1 0-1,0-1 0,1 1 1,-1-1-1,0-1 0,0 1 1,1 0-1,-1-1 0,0 0 1,6-4-1,7-3-73,20-12-2530,-22 3-4412,-13 6 1796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9641,'0'0'6118,"-3"9"-4912,-3 19-1042,2 0 0,0 1 0,2-1-1,1 1 1,2-1 0,0 1-1,2 0 1,9 36 0,-12-64-222,13 35-744,-12-35 466,-1 0 0,1 0 0,0 0 0,0 0 0,0 1 0,0-2 0,-1 1 0,1 0 0,0 0 0,1 0 0,-1 0 0,0-1 0,0 1 0,0 0 0,0-1 0,2 1 0,7 0-5637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5605,'0'0'7031,"0"8"-4068,0 0-2415,-1-1 0,0 0 0,-1 0-1,1 0 1,-2 0 0,1 0 0,-1 0 0,0 0 0,0-1 0,-5 8 0,-11 24-377,5 2-148,13-38-30,0 1 1,1-1-1,-1 1 1,1-1-1,-1 1 1,1-1-1,0 1 1,0-1-1,0 1 1,1-1-1,-1 1 0,1-1 1,-1 1-1,3 4 1,-2-6 9,0 0 0,0-1 1,0 1-1,1 0 0,-1 0 0,1-1 0,-1 1 1,0-1-1,1 1 0,-1-1 0,1 0 0,-1 0 1,1 1-1,-1-1 0,1 0 0,-1 0 0,1-1 1,-1 1-1,1 0 0,-1 0 0,1-1 1,-1 1-1,3-2 0,34-13 171,-27 6-146,0-1 0,-1 0 0,0 0 0,-1-1 0,14-21 0,-19 27-185,0-1 0,-1 0 1,0 0-1,0 0 0,0 0 0,-1-1 1,0 1-1,0-1 0,-1 1 0,0-1 0,0 1 1,0-1-1,-1 0 0,-1-8 0,1 14 24,0 0 0,0 0 0,-1 1 0,1-1 0,0 0-1,-1 1 1,1-1 0,-1 0 0,1 1 0,-1-1 0,1 1-1,-1-1 1,1 0 0,-1 1 0,0 0 0,1-1 0,-1 1-1,0-1 1,1 1 0,-1 0 0,0-1 0,1 1 0,-1 0-1,0 0 1,0-1 0,0 1 0,1 0 0,-1 0 0,0 0-1,0 0 1,1 0 0,-1 0 0,0 0 0,0 0 0,0 1-1,1-1 1,-1 0 0,0 0 0,-1 1 0,-6 6-4006,22-1-612,1-5 1580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2723,'2'-32'9988,"3"49"-4990,3 53-3676,-6-26-1678,2 0 0,1 0-1,14 49 1,-19-91 301,1-1 0,-1 1 0,1-1 0,-1 1 0,1-1 0,0 0 0,-1 1 0,1-1-1,0 1 1,0-1 0,0 0 0,0 0 0,2 2 0,-2-2-11,-1-1 0,1 0 0,-1 0 0,1 0 0,-1 1 0,1-1 0,-1 0 0,1 0 0,-1 0 0,1 0-1,-1 0 1,1 0 0,-1 0 0,1 0 0,-1 0 0,1 0 0,-1-1 0,1 1 0,-1 0 0,1 0 0,-1 0 0,1-1 0,-1 1 0,1 0 0,-1 0 0,0-1-1,1 1 1,2-3-326,-1 1-1,0-1 0,0 0 1,1 0-1,-2 0 0,1 0 1,0 0-1,-1 0 0,1 0 1,0-5-1,9-29-3333,-2-8-523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4612,'0'0'5446,"-3"8"-4929,1-2-462,0-3-25,0-1-1,1 1 1,0 0 0,0 0 0,0 0 0,0-1 0,0 1-1,0 0 1,1 0 0,-1 0 0,1 1 0,0-1-1,0 0 1,0 0 0,1 0 0,-1 0 0,0 0-1,1 0 1,0 0 0,0 0 0,0 0 0,0-1 0,1 1-1,-1 0 1,1 0 0,1 2 0,6 4-84,0 0 1,0 0-1,-1 1 1,-1 0 0,8 13-1,-12-18-401,-1 1 0,1-1 0,-1 1 1,0-1-1,-1 1 0,0-1 0,1 1 0,-2 0 0,1 0 0,-1 0 0,0 0 1,0-1-1,-2 10 0,-1-5-3074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5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5221,'0'0'10538,"48"-24"-10090,-21 9-255,-1-1-129,-4-2-161,0 4-1024,-4 1-672,-7 3-1058,0 2-1825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8584,'0'0'7506,"0"8"-6583,-1 28-9,0-15-761,0 0 0,2 0 0,0-1 0,1 1 0,1 0 0,1-1 0,1 0 0,11 31 0,-10-38-422,20 36-741,-24-46 547,-1 0-1,1-1 0,0 1 0,1 0 0,-1-1 0,0 0 0,1 0 0,-1 1 0,1-1 1,0-1-1,0 1 0,-1 0 0,5 1 0,-1-2-3278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7079,'0'0'8856,"-3"11"-8626,-9 31 306,3 2 0,1-1 0,2 1 0,0 51-1,6-92-512,0 0 0,0 0-1,0-1 1,0 1-1,1 0 1,-1-1-1,1 1 1,0 0-1,-1-1 1,1 1-1,0-1 1,1 1-1,-1-1 1,0 1-1,1-1 1,-1 0-1,1 0 1,0 0-1,0 0 1,0 0-1,0 0 1,0 0-1,0 0 1,0-1-1,5 3 1,-4-3-4,-1-1-1,1 1 1,0 0 0,0-1 0,0 0 0,0 0-1,0 0 1,0 0 0,0 0 0,0-1-1,-1 1 1,1-1 0,0 1 0,0-1-1,0 0 1,-1-1 0,1 1 0,0 0-1,-1-1 1,1 1 0,-1-1 0,0 0-1,4-3 1,1-1 14,0 0-1,-1-1 1,0 0 0,0 0-1,-1 0 1,1 0 0,-2-1-1,1 0 1,-1 0 0,0 0-1,-1-1 1,0 1 0,0-1-1,-1 1 1,0-1 0,1-15-1,-3 23-31,0 0 0,-1 0 0,1 0 0,0 0-1,-1 0 1,1-1 0,-1 1 0,1 0 0,-1 0-1,0 0 1,1 0 0,-1 0 0,0 0-1,1 1 1,-1-1 0,0 0 0,0 0 0,0 1-1,0-1 1,0 0 0,0 1 0,0-1 0,0 1-1,0-1 1,0 1 0,0-1 0,-1 1 0,1 0-1,0 0 1,0-1 0,0 1 0,0 0 0,-1 0-1,1 0 1,0 0 0,0 1 0,0-1 0,-1 0-1,1 0 1,0 1 0,0-1 0,-1 1 0,-3 0-2,0 0 1,1 0 0,-1 1 0,1-1-1,-1 1 1,1 0 0,-1 0 0,1 1 0,-7 4-1,8-4-3,0-1-1,1 1 0,-1 0 1,1 0-1,0 0 1,-1 1-1,2-1 0,-1 1 1,0-1-1,0 1 0,1-1 1,0 1-1,0 0 1,-1 6-1,3-9 3,1-1-1,-1 1 1,1 0-1,-1-1 1,1 1-1,-1-1 1,1 0 0,0 1-1,-1-1 1,1 0-1,-1 0 1,1 0-1,0 0 1,-1 0 0,1 0-1,0-1 1,-1 1-1,1 0 1,-1-1-1,1 0 1,1 0 0,17-9-47,-1-1 1,1-1 0,-2-1 0,33-29 0,-31 25-261,-19 16 191,-6 31-250,5-29 372,0 0 1,-1 0-1,1 0 1,-1 0-1,1 0 1,0 0-1,0 0 1,0 0-1,-1 0 1,1 0-1,0 0 1,0 0-1,1 0 1,-1 0-1,0 1 0,0-1 1,0 0-1,1 0 1,-1 0-1,0 0 1,1 0-1,-1 0 1,1-1-1,0 1 1,-1 0-1,2 1 1,20-4 792,3-3-471,-24 7-330,0 0 1,0 0-1,0 0 1,0 0-1,0 0 1,0 0 0,-1 0-1,1 0 1,-1 0-1,1 0 1,-1 1-1,0-1 1,0 0-1,0 0 1,0 4-1,0 0 22,3 32 166,-3-25-165,0-1 1,1 0-1,1 0 1,0 0 0,1 0-1,7 22 1,-9-32-240,0-1 1,-1 0-1,1 0 0,0 0 1,0 0-1,-1 1 1,1-1-1,0 0 0,0-1 1,0 1-1,0 0 0,0 0 1,1 0-1,-1-1 1,0 1-1,0 0 0,0-1 1,1 1-1,-1-1 1,0 1-1,3-1 0,11 1-5823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4773,'0'0'5098,"10"6"-4436,30 20-150,-37-25-465,-1 0 0,1-1-1,-1 0 1,1 0 0,0 1-1,-1-1 1,1-1 0,-1 1-1,1 0 1,-1-1 0,1 1-1,0-1 1,-1 0 0,0 0 0,1 0-1,-1 0 1,0 0 0,1 0-1,-1-1 1,3-1 0,13-6 237,-14 8-221,1 1 0,-1 0 0,1 0 0,0 0 0,-1 0 0,1 1 0,0-1 0,-1 1 0,1 0 1,-1 1-1,0-1 0,1 1 0,-1 0 0,0 0 0,0 0 0,7 6 0,-5-4-42,0-1-1,0 0 1,1 0 0,-1 0 0,1-1 0,-1 0 0,11 2 0,58-1 70,-63-4 124,1 1 0,-1 0 0,0 1 0,0 0 0,0 1 0,0 1 0,0 0 0,0 0 0,-1 1 0,16 7-1,-11-3 79,0 0-1,0-1 0,1-1 0,0-1 1,0 0-1,0-1 0,28 2 0,2-3 53,75-6-1,-79 0-202,-1 3 0,1 1 0,0 3 0,-1 1 0,0 2-1,57 16 1,4 4 1,133 17-1,-192-36-112,76 18 2,-2 6 0,143 57 0,-248-84-32,294 114 90,-219-81-42,117 71 1,360 223 53,-530-312-90,107 58 30,179 133 0,-120-69-56,-113-83 17,-3 4 0,97 91-1,563 628 131,-564-587-100,-78-82-31,-5 4-1,109 169 1,1 2 26,-27-40 3,-51-51-13,-10 6-1,129 294 1,19 66 313,-247-524-204,-2 2 0,-2 0 0,-2 1 0,18 75 1,-24-92 429,-8-27-503,0 1 0,-1 0 0,1 0 0,0 0-1,-1 0 1,0-1 0,1 1 0,-1 0 0,0 0 0,1-1-1,-1 1 1,0 0 0,0 0 0,0-1 0,0 1 0,0 0-1,-1-3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9545,'-5'2'4127,"5"-2"-3998,0 0 0,0 1 0,0-1-1,0 0 1,0 0 0,0 0 0,0 0 0,0 1 0,0-1 0,0 0 0,0 0 0,0 0 0,0 0 0,0 1 0,0-1 0,0 0 0,0 0 0,0 1 645,1-1-645,5 18 1189,13 14-1536,159 191 3132,-177-221-2850,1 0-1,-1-1 0,0 1 1,1 0-1,0-1 0,-1 1 0,1-1 1,0 1-1,0-1 0,-1 0 0,1 0 1,0 0-1,0 0 0,0 0 1,1 0-1,-1 0 0,0-1 0,0 1 1,0-1-1,0 0 0,1 0 1,-1 1-1,0-1 0,0-1 0,1 1 1,-1 0-1,0 0 0,0-1 0,4-1 1,-3 0 38,0 0 1,0-1-1,0 0 1,0 1 0,0-1-1,-1 0 1,1 0-1,-1-1 1,0 1-1,0 0 1,0-1 0,0 0-1,0 1 1,-1-1-1,2-7 1,14-48 1163,18-119 0,-30 126-6202,-3 1-5750,-2 37-386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166 129 4068,'0'0'2103,"8"-10"-53,2-1-1396,0 0 506,1-1 0,-2-1 0,0 0 0,14-24 0,-23 37-1074,0-1 0,1 1 0,-1-1 0,0 1 0,0-1 0,1 1 0,-1-1 0,0 1 0,0-1 0,0 1 0,0-1 0,1 0 0,-1 1 0,0-1 0,0 1 0,0-1 0,0 1 0,0-1 0,0 1 0,-1-1 0,1 0 0,0 1 0,0-1 0,0 1 0,0-1 0,-1 1 0,1-1 0,0 1 0,-1-1 0,1 1 0,0-1 0,-1 1 0,1-1 0,0 1 0,-1 0 0,1-1 0,-1 1 0,1 0-1,-1-1 1,1 1 0,-1 0 0,1 0 0,-1-1 0,1 1 0,-1 0 0,1 0 0,-1 0 0,1 0 0,-1 0 0,0 0 0,1-1 0,-1 1 0,1 1 0,-1-1 0,1 0 0,-1 0 0,0 0 0,1 0 0,-1 0 0,1 0 0,-1 1 0,0-1 0,-36 13 332,22-4-311,1 0-1,0 2 1,0-1 0,1 2-1,1-1 1,-1 2 0,2 0 0,0 0-1,-14 24 1,17-26-15,2 1-1,0 0 1,0 0-1,1 1 1,1-1 0,0 1-1,1 0 1,0 1 0,1-1-1,0 0 1,1 1 0,1 23-1,1-35-86,-1 0 0,0 1 0,1-1 0,-1 0-1,1 0 1,0 0 0,0 0 0,0 0 0,0 0 0,0 0 0,0 0-1,1 0 1,-1-1 0,0 1 0,1 0 0,-1-1 0,1 1 0,0-1-1,0 0 1,-1 0 0,4 2 0,0 0 16,1-1 0,-1 0 0,1-1 0,-1 1 0,1-1 0,-1 0 0,1 0 0,7 0-1,4-1-394,-1-1 0,1-1 0,0 0 0,31-8 0,16-16-7222,-41 11 373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6:5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24 865,'0'0'17526,"-9"-6"-16587,8 5-917,-1 0 13,0-1 1,0 0 0,0 1-1,0 0 1,0-1-1,0 1 1,0 0-1,0 0 1,-1 0-1,1 0 1,0 1-1,-1-1 1,1 1-1,0-1 1,-1 1-1,1 0 1,-1 0 0,1 0-1,0 0 1,-1 0-1,1 1 1,-1-1-1,1 1 1,0-1-1,-1 1 1,1 0-1,0 0 1,0 0-1,0 0 1,0 0 0,0 1-1,0-1 1,0 0-1,0 1 1,0 0-1,0-1 1,-2 4-1,-6 5 56,1 0 0,-1 0 0,2 1-1,-1 0 1,1 0 0,1 1 0,0 0-1,1 0 1,0 1 0,1 0 0,1 0-1,0 0 1,0 1 0,1-1 0,1 1-1,-1 26 1,3-39-85,0 1 1,0-1-1,0 0 1,0 0-1,0 1 1,0-1-1,1 0 1,-1 0-1,1 1 0,-1-1 1,1 0-1,-1 0 1,1 0-1,-1 1 1,1-1-1,0 0 0,0 0 1,0 0-1,0 0 1,-1-1-1,1 1 1,0 0-1,1 0 1,-1 0-1,2 0 0,-1 0 14,1 0 0,0 0 0,0 0 0,0-1 0,0 1-1,0-1 1,0 0 0,0 0 0,1 0 0,4-1-1,0 0 22,-1-1-1,0 1 0,1-1 0,-1-1 1,0 0-1,0 0 0,0 0 0,9-7 0,-11 7-20,0-1-1,-1 1 0,0-1 0,0 0 0,0-1 0,0 1 1,-1 0-1,1-1 0,-1 0 0,-1 0 0,1 0 0,0 0 0,-1-1 1,0 1-1,-1 0 0,2-7 0,-3 11-9,-1 0 0,0 0 0,1 0 0,-1 0 0,0 0 0,1 0 0,-1 1 0,0-1 1,0 0-1,0 0 0,0 1 0,0-1 0,0 1 0,0-1 0,0 1 0,0-1 0,0 1 0,0-1 0,0 1 0,0 0 0,0 0 0,0-1 0,0 1 0,0 0 0,0 0 0,-1 0 1,1 0-1,0 1 0,0-1 0,0 0 0,0 0 0,0 1 0,-2 0 0,-41 9 123,40-8-121,1-1 1,0 1-1,0 0 0,0-1 0,0 2 0,0-1 1,0 0-1,0 1 0,1-1 0,-1 1 0,1 0 1,0 0-1,-1 0 0,2 0 0,-1 0 0,0 0 1,0 0-1,1 1 0,0-1 0,-2 8 0,4-11-8,0 1-1,0 0 0,0 0 0,0-1 0,0 1 0,0-1 0,0 1 0,0-1 0,1 0 0,-1 1 0,0-1 1,0 0-1,0 0 0,1 1 0,-1-1 0,0 0 0,0 0 0,0-1 0,1 1 0,-1 0 0,2-1 0,31-2 100,22-21-33,-48 20-140,0 0 0,0 0 0,0 1-1,0 0 1,1 0 0,14-2 0,-22 8 40,0-1 1,-1 0 0,1 0 0,-1 1 0,0-1 0,0 1-1,0-1 1,0 0 0,0 1 0,0-1 0,0 0 0,-2 5-1,-16 53 734,13-48-439,1-1-1,1 1 1,0 0-1,0 0 0,-1 23 1,11-18-1507,7-8-4880,-12-8 5419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3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3972,'6'-48'9316,"-6"45"-6750,0 14-1570,0-2-1174,-29 530 3295,27-470-5006,9-96-8174,0-3 5045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68 113 5061,'0'0'8381,"7"-3"-6326,54-32 907,-56 32-2785,0-1 0,0 0-1,0 0 1,0-1 0,-1 1 0,0-1-1,0 0 1,0 0 0,0 0 0,4-10-1,-8 14-168,0 1-1,0-1 1,1 1-1,-1-1 1,0 1-1,0-1 1,0 0-1,-1 1 1,1-1-1,0 1 0,0-1 1,0 1-1,0-1 1,0 1-1,-1-1 1,1 1-1,0-1 1,0 1-1,-1 0 1,1-1-1,0 1 1,-1-1-1,1 1 1,0 0-1,-1-1 0,1 1 1,-1-1-1,1 1 1,0 0-1,-1 0 1,1-1-1,-1 1 1,1 0-1,-1 0 1,1 0-1,-1 0 1,1-1-1,-1 1 1,1 0-1,-1 0 1,0 0-1,1 0 0,-1 0 1,1 0-1,-1 0 1,1 0-1,-1 1 1,1-1-1,-1 0 1,1 0-1,-1 0 1,0 1-1,-34 7-13,26-3 28,-1 0 0,1 1 0,0 0 0,0 1 0,1 0 0,0 0 0,0 0 0,1 1 0,0 0 0,-7 10 0,10-12 89,-1 1 1,1-1 0,0 1-1,1 0 1,0 0 0,0 1-1,0-1 1,1 0 0,0 1-1,0 0 1,1-1 0,0 1-1,1 0 1,0 12-1,0-18-92,1 0 0,-1 0 0,1-1 0,0 1 0,0 0 0,0-1 0,0 1 0,0 0 0,0-1 0,0 1 0,1-1 0,-1 0 0,0 1 0,1-1 0,-1 0 0,1 0 0,-1 0-1,1 0 1,0 0 0,0 0 0,-1-1 0,1 1 0,0 0 0,0-1 0,0 1 0,3-1 0,58 5 72,-55-5-74,21 1-185,82-4-5371,-74-4-1321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8200,'0'0'5093,"0"10"-4538,-2 12-216,-7 506 4153,16-477-4392,-4-37-4743,-22-54-2078,1 10 1932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6598,'0'0'7207,"62"-21"-5253,-27 15-513,0-2-672,5 0-673,1 2-64,-6 1-769,0-2-1409,-12 3-993,-4-3-1377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835 269 4324,'3'-9'625,"-3"8"-613,3-11 569,0-1 1,0 1-1,0-18 1,-3 26-430,1 0-1,-1 1 1,0-1 0,-1 0 0,1 0-1,-1 1 1,0-1 0,0 0-1,0 1 1,0-1 0,0 1 0,-1-1-1,0 1 1,1 0 0,-1 0-1,-1 0 1,1 0 0,-5-6 0,-4 2-39,1 0 1,-1 1-1,0 0 0,-1 1 1,1 0-1,-1 1 1,0 0-1,0 1 1,-1 1-1,1-1 0,-1 2 1,-13-1-1,-9 1 166,-1 1 0,0 2-1,-37 7 1,49-4-256,0 0-1,0 2 1,0 0 0,1 2 0,0 1 0,1 1 0,0 0-1,0 2 1,2 0 0,-1 2 0,2 0 0,0 1-1,1 1 1,0 1 0,2 0 0,0 1 0,1 1 0,1 1-1,1 0 1,1 0 0,0 2 0,2-1 0,1 1 0,1 1-1,0-1 1,2 1 0,1 1 0,-3 30 0,6-24-81,1 0 1,1 0-1,2-1 0,1 1 1,2-1-1,0 1 1,16 46-1,-6-35-51,2-2-1,2 0 0,1 0 0,43 61 1,-45-75 15,0-1 0,2-1 0,0 0 1,2-2-1,36 30 0,-49-46 107,0 1 0,0-2 1,0 1-1,1-1 0,0-1 0,0 0 0,0 0 0,1-1 1,-1 0-1,1-1 0,0 0 0,0-1 0,-1 0 1,1 0-1,0-1 0,0-1 0,0 0 0,0-1 1,13-3-1,-6-1 326,0 0 0,0-2 0,-1 0 0,0-2 0,0 1 0,-1-2 0,23-19 0,-6 2 373,-1-2-1,35-44 1,-20 16 19,-3-2 0,-2-3-1,-4-1 1,60-133 0,-77 144-652,-2 0 0,-2-1 0,-3-1 0,-2 0 0,-3-1 1,-2 0-1,0-64 0,-7 110-110,0 0-1,0 1 1,-1-1 0,-1 0 0,0 1 0,0-1-1,-1 1 1,0 0 0,0 0 0,-1 0 0,-8-14 0,7 18-66,1 0 0,-1-1 0,0 2 1,0-1-1,0 0 0,-1 1 1,0 0-1,0 1 0,0-1 1,0 1-1,0 0 0,-1 0 1,1 1-1,-1 0 0,1 0 1,-13-1-1,-11 0-939,0 2-1,1 1 1,-1 1-1,0 1 1,1 2 0,-1 1-1,-48 15 1,39-11-934,-13 3-2546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1473,'4'-9'7435,"-3"9"-7329,1 1-1,-1 0 1,0-1-1,0 1 0,1-1 1,-1 1-1,0-1 1,1 0-1,-1 1 1,0-1-1,1 0 1,-1 0-1,1 0 0,-1 0 1,0 0-1,1 0 1,-1-1-1,2 1 1,37-13 640,-32 10-682,1 0 1,-1 0-1,1 1 0,0 0 0,0 0 0,14 0 0,4 4-42,1 1-1,-1 1 0,43 13 0,44 6 23,50-13-67,329-23 0,-125-4 5,435-11-526,-357 8 479,341-13 33,-279 11 26,215-7-106,1577-4-21,1007 107-118,-2196-58 279,-878-14-29,1020-28-10,-1123 21 14,46-4-59,-228 11-767,33-6-2641,16-3-2184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0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4100,'-1'0'187,"-1"0"1,0 0 0,0 0-1,0 0 1,0 0 0,0 1-1,0-1 1,0 0-1,1 1 1,-1-1 0,0 1-1,0 0 1,0 0-1,1 0 1,-1 0 0,1 0-1,-1 0 1,0 0-1,1 0 1,0 0 0,-3 3-1,4-3-149,0 0-1,0 1 0,0-1 1,0 0-1,0 1 0,0-1 1,1 0-1,-1 1 0,0-1 1,1 0-1,-1 0 0,0 1 1,1-1-1,0 0 0,-1 0 1,1 0-1,0 0 0,0 0 1,-1 0-1,1 0 1,0 0-1,0 0 0,0 0 1,0 0-1,0 0 0,0-1 1,0 1-1,1 0 0,-1-1 1,0 1-1,0-1 0,2 1 1,23 12 302,-1-2 0,2 0 0,52 12 1,-44-13-8,49 20 1,-81-28-306,1-1 1,-1 1-1,1-1 0,-1 1 0,0 0 0,0 1 1,0-1-1,0 0 0,0 1 0,-1 0 1,1-1-1,-1 1 0,0 0 0,4 7 0,-5-9-23,-1 1-1,0 0 0,1 0 0,-1 0 0,0 0 1,0 0-1,0-1 0,0 1 0,-1 0 1,1 0-1,0 0 0,-1 0 0,1-1 0,-1 1 1,0 0-1,1 0 0,-1-1 0,0 1 1,0-1-1,0 1 0,0-1 0,-1 1 1,1-1-1,0 0 0,-1 1 0,1-1 0,-1 0 1,1 0-1,-4 2 0,-38 27 428,-49 24 1,-4 3 85,48-23-605,-33 21 295,73-51-1177,0 0 0,-1-1 0,1 1-1,-16 2 1,11-5-4396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91 705,'0'0'3747,"7"-5"-2161,23-10-241,0 0 4073,39-26 1,-68 41-5355,-1 0 0,1 0 0,-1 0 0,0-1 0,1 1 0,-1 0 0,0 0 0,1 0 0,-1-1 0,0 1-1,1 0 1,-1 0 0,0-1 0,1 1 0,-1 0 0,0-1 0,0 1 0,0 0 0,1-1 0,-1 1 0,0 0 0,0-1 0,0 1 0,0 0 0,1-1 0,-1 1 0,0-1 0,0 1 0,0 0 0,0-1 0,0 1 0,0-1 0,0 1 0,0 0 0,-1-2 0,-14-1 296,-22 7-664,20 2 100,2 1-1,-1 0 1,1 1-1,0 0 1,1 1-1,-26 21 0,34-25 223,0 0 0,0 1-1,1-1 1,0 1-1,0 0 1,0 0-1,0 1 1,1 0 0,0-1-1,1 1 1,0 1-1,0-1 1,0 0-1,1 1 1,0-1 0,0 1-1,0 9 1,2-14-51,0-1-1,1 1 1,-1-1 0,1 1 0,0-1 0,0 1-1,0-1 1,0 0 0,0 1 0,0-1 0,1 0 0,-1 0-1,1 0 1,-1 0 0,1 0 0,0 0 0,0 0-1,0-1 1,0 1 0,0-1 0,0 1 0,1-1 0,-1 0-1,0 0 1,1 0 0,-1 0 0,1 0 0,-1 0 0,1-1-1,-1 1 1,4-1 0,11 3-1251,1-1 0,0 0 0,25-2 1,-27-1-143,19 1-1852,0 0-769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5221,'14'-21'3064,"-13"17"-2177,1 1-1,0-1 0,0 1 0,0 0 0,1 0 0,-1 0 0,1 0 1,0 0-1,5-3 0,-9 32 1724,-4-5-2246,0 0 1,-10 22-1,9-27-365,1 0 1,1 0-1,0 0 0,0 1 1,0 19-1,4-27-9,-1-2-283,1-1 0,0 1 0,0 0-1,1 0 1,0 0 0,2 6-1,-3-11 117,1-1 0,-1 0-1,1 1 1,0-1-1,-1 0 1,1 1 0,0-1-1,0 0 1,0 0 0,0 0-1,0 0 1,0 0 0,0 0-1,1 0 1,-1 0 0,0 0-1,0-1 1,1 1 0,-1 0-1,0-1 1,1 1 0,-1-1-1,1 1 1,-1-1 0,1 0-1,-1 0 1,1 0-1,-1 0 1,1 0 0,-1 0-1,1 0 1,-1 0 0,3-1-1,-2 0-158,1 1 0,-1-1 0,0 0 0,0 0 0,0 0 0,0 0 0,0 0-1,0 0 1,0-1 0,0 1 0,0-1 0,-1 1 0,1-1 0,-1 0 0,1 1-1,1-4 1,-2 4 151,19-22-4427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5765,'0'0'9898,"-53"60"-8617,42-33-704,6 0-225,5 1-192,0-3-160,9-2 32,2-3-128,2-4-577,-2-4-191,-6-2 31,1-3-480,-6-4-705,-11-3-5125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4292,'0'0'9994,"73"-17"-8073,-30 6-575,4 2-706,3-1-416,-4 5-512,-6-1-2915,-11 0-1762,-9-5-4772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12808 295 1537,'0'0'10656,"-4"-2"-10352,2 0-267,0 1-22,0-1-1,0 1 1,0 0-1,0 1 1,0-1 0,0 0-1,0 0 1,0 1 0,0-1-1,0 1 1,-1 0-1,1 0 1,0 0 0,-3 0-1,4 0 13,-39 0 539,32 0-606,6 0 119,0 0 1,-1 1-1,1-1 1,0 0 0,-1-1-1,1 1 1,-1 0 0,1-1-1,0 1 1,0-1-1,-1 0 1,1 0 0,0 0-1,0 0 1,0 0 0,-3-2-1,-3-2-65,-1 1 0,0 0-1,0 1 1,0-1 0,0 2 0,0-1-1,-1 1 1,1 1 0,-15-1-1,0-1-11,-411-53 0,345 46 1,-858-49-296,-1153-2 31,-437 8-1110,1943 69 951,-1066 45 298,1270-36 119,-334 17 29,-1388 149 39,2012-176-41,-1-4-1,-1-5 1,-130-9 0,196-2 378,-63-16 1,70 14-391,-1 0 1,0 2-1,-36-2 1,-42 3-931,101 0-213,13-9-5135,6 2 1773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 6983,'0'0'106,"-10"-1"407,5 0-416,-1 0-1,1 1 1,0 0 0,0-1 0,0 2 0,-1-1-1,1 1 1,0-1 0,0 2 0,0-1 0,0 0-1,0 1 1,0 0 0,0 0 0,1 0-1,-1 1 1,1 0 0,0 0 0,-1 0 0,1 0-1,0 1 1,-4 4 0,5-4-12,1-1 0,-1 1 0,1 1-1,-1-1 1,1 0 0,0 1 0,1-1 0,-1 1 0,1-1 0,0 1-1,0 0 1,0 0 0,1-1 0,-1 6 0,1-8-59,1 0-1,-1 1 1,0-1 0,1 0 0,-1 0 0,1 0-1,-1 0 1,1 1 0,0-1 0,0 0-1,0-1 1,0 1 0,0 0 0,1 0 0,-1 0-1,1-1 1,-1 1 0,1 0 0,-1-1 0,1 0-1,0 1 1,0-1 0,0 0 0,0 0-1,0 0 1,0 0 0,0 0 0,0 0 0,0-1-1,0 1 1,4 0 0,2 0 201,0-1 0,0 0 0,-1 0 0,1 0 0,0-1 0,0-1 0,0 1 0,-1-1 0,1 0 0,-1-1 0,1 0 0,-1 0 0,0 0 0,9-7 0,-12 8-47,-1 0 0,1-1 0,-1 1 1,0-1-1,0 0 0,0 0 1,0 0-1,0 0 0,-1 0 1,0-1-1,1 1 0,-1-1 0,0 1 1,-1-1-1,1 0 0,-1 0 1,0 0-1,1 0 0,-2 0 1,1 0-1,0 0 0,-1 0 0,0 0 1,0-1-1,0 1 0,0 0 1,-1 0-1,0 0 0,-1-6 1,0 8-166,0-1 0,0 1 0,1 0 0,-2-1 0,1 1 1,0 0-1,0 1 0,-1-1 0,1 0 0,-1 1 0,1-1 0,-1 1 1,1 0-1,-1 0 0,0 0 0,0 0 0,0 0 0,0 0 0,0 1 1,1 0-1,-1-1 0,-4 1 0,5 0-85,0 0 0,0-1 0,0 1-1,1 0 1,-1 0 0,0 0 0,0 0 0,0 0 0,0 1-1,1-1 1,-1 0 0,0 1 0,0-1 0,1 1 0,-1 0-1,0-1 1,1 1 0,-1 0 0,1 0 0,-1 0 0,1 0 0,-1 1-1,1-1 1,0 0 0,0 1 0,-1-1 0,1 0 0,0 1-1,0 0 1,0-1 0,1 1 0,-1-1 0,0 1 0,1 0-1,-1 0 1,0 3 0,1-5-73,0 1-1,0 0 0,1-1 1,-1 1-1,0 0 1,0-1-1,1 1 0,-1-1 1,1 1-1,-1 0 1,0-1-1,1 1 0,-1-1 1,1 1-1,-1-1 0,1 1 1,-1-1-1,1 0 1,0 1-1,-1-1 0,1 0 1,-1 1-1,1-1 1,0 0-1,-1 0 0,1 1 1,0-1-1,-1 0 1,1 0-1,0 0 0,1 0 1,28 1-4108,-23-2 2928,20 1-3124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7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9257,'0'0'3630,"11"-2"-2514,248-41 4127,145-5-3210,-168 23-1521,421-41-319,169-21-236,-796 82-1758,-54 6-3169,-9-1 2025,-14 0-3130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28 4612,'0'-1'197,"-1"0"0,1 0 0,0 0 0,0 0 0,0 0 0,-1 0 0,1 0-1,0 1 1,-1-1 0,1 0 0,-1 0 0,1 0 0,-1 1 0,1-1 0,-1 0-1,0 0 1,1 1 0,-1-1 0,0 1 0,0-1 0,1 0 0,-1 1 0,0-1 0,0 1-1,-1-1 1,-31-6 1864,-33 9-955,46 2-926,-1 0 0,1 2 0,0 0 1,0 2-1,1 0 0,0 1 0,0 0 1,1 2-1,0 0 0,1 1 1,1 1-1,-30 29 0,42-38-207,1 1 1,-1 0-1,1-1 0,0 1 0,0 0 1,1 1-1,-4 7 0,6-12 25,0 0 1,-1 0-1,1 1 0,0-1 0,0 0 0,-1 0 0,1 1 1,0-1-1,0 0 0,0 1 0,1-1 0,-1 0 1,0 0-1,0 1 0,1-1 0,-1 0 0,1 0 0,-1 0 1,1 1-1,-1-1 0,1 0 0,0 0 0,0 0 1,-1 0-1,1 0 0,0 0 0,0 0 0,0 0 0,0-1 1,0 1-1,0 0 0,0 0 0,0-1 0,1 1 1,-1-1-1,0 1 0,2 0 0,46 14-118,0-2 0,1-2 0,54 4 0,67-3-4621,-96-11-1248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11147,'-9'31'1106,"-21"51"0,18-55-690,2 2-1,-9 35 1,10-1-451,-2 62 0,8-143-4956,-2-4-3081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5509,'0'0'7575,"-1"-10"-6075,0 8-1341,0-1 0,0 0 0,0 0 0,1 1 0,0-1 0,-1 0-1,1 0 1,0 0 0,0 1 0,1-1 0,-1 0 0,0 0 0,1 1-1,0-1 1,0 0 0,0 1 0,0-1 0,0 0 0,0 1-1,1 0 1,-1-1 0,1 1 0,-1 0 0,1-1 0,0 1 0,0 0-1,0 1 1,0-1 0,1 0 0,-1 0 0,0 1 0,1 0-1,-1-1 1,1 1 0,-1 0 0,1 0 0,0 0 0,-1 0 0,1 1-1,4-1 1,13-1 61,0 0 0,0 2 0,-1 0 0,1 2 0,0 0 0,0 1 0,-1 1 1,0 0-1,24 10 0,-16-6-232,-1-1 0,1-1 0,0-1 0,37 1 0,-53-6-431,19-1 185,-20-6-2662,-6-8-4216,-4 6 324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8456,'0'0'8904,"53"-4"-6437,-18-1-257,2 1-641,9 3-672,-2 1-352,-10 0-321,1 0-128,-5 4-224,-8 2-577,-8-2-896,-5-4-962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11691,'0'0'10714,"1"9"-10367,1 30-120,-3-1 1,-1 0-1,-9 48 0,5-42-1014,1 0 0,2 71 0,3-114 560,2 6-1490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7431,'0'0'5333,"-6"14"-5162,-10 31 66,2 1 1,2 1 0,-9 65-1,9-4 2870,4 163 0,8-258-3204,1 0-1,0 0 1,1 0-1,0 0 1,1 0-1,1-1 1,7 19 0,-5-23-1969,-3-13-1516,-2-18-2024,-1 21 5521,0-33-6198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7111,'11'-3'1297,"174"-36"3213,112 1-2606,33-5-1608,-109-7-254,21-3 461,-240 53-462,-1-1-1,1 1 1,-1-1 0,1 1 0,-1 0 0,1-1-1,0 1 1,-1 0 0,1 0 0,0 0 0,-1 0-1,1 0 1,-1 1 0,1-1 0,0 0 0,-1 1-1,1-1 1,-1 1 0,1 0 0,-1-1-1,0 1 1,1 0 0,-1 0 0,0 0 0,1 0-1,-1 0 1,0 0 0,0 0 0,1 2 0,-1 1 9,0 0 0,-1 0 0,1 0 0,-1 0 0,0 0 1,0 0-1,-1 0 0,1-1 0,-1 1 0,0 0 0,-2 7 1,-16 62 982,3 0 0,4 1-1,-5 138 1,21-118-387,16 95-1,2 9-1647,-21-186 510,1 44-2310,-2-53 2319,0-1 0,-1 1-1,1-1 1,0 1 0,-1-1 0,0 1 0,1-1 0,-1 0 0,0 1 0,0-1 0,-1 0-1,1 0 1,0 1 0,-1-1 0,1 0 0,-1 0 0,-2 2 0,-15 5-7290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7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8904,'0'0'3033,"12"3"-1282,27 5-1064,0-1 0,0-2 1,1-2-1,65-3 1,175-25-317,-135 10-256,420-3-2031,-561 18 1627,0 1-1,0-1 1,0 0 0,0 0 0,0-1 0,1 1-1,-1-1 1,0 0 0,0 0 0,-1-1-1,1 1 1,0-1 0,0 1 0,-1-1 0,1-1-1,3-2 1,7-11-4916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51 128,'-9'-50'12524,"28"66"-8206,26 27-4024,-19-14-344,-12-13 303,0 0 1,2-1-1,0-1 1,32 23-1,-34-26-86,-1 0-1,0 0 0,0 1 0,-1 1 0,-1 0 0,12 18 0,-10-13-18,1-2 1,0 0-1,26 23 1,-33-32-45,1 1 1,-1 0-1,0 1 1,0-1 0,-1 1-1,9 19 1,-8-15-40,1 0 0,0-1 0,11 14 1,40 33 16,107 84 1,-97-93-75,80 44 0,-77-51 0,74 58 0,-105-68-7,49 39 17,148 92 1,-158-112 32,123 103 1,-97-69-6,72 36-6,23 20 75,-107-64 113,277 204-29,-34-25-196,-236-174 26,-32-32-10,148 81-1,31 21 25,52 54-27,-259-180-16,28 23 16,110 107 0,-118-100 0,130 96 0,-174-143-14,3 2 8,-1 1 1,0 1-1,-1 0 0,-1 1 1,28 31-1,-44-46 33,-6-10-969,-5-3-2693,0 3-4419,0 4-786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6822,'10'9'701,"2"0"0,-1 0 0,1-1 0,0-1 0,0 0 0,1 0 0,0-1 0,21 6 0,-14-6-270,1-1 0,0-1 0,0 0 0,0-2-1,22 0 1,-39-1-283,0-1 0,0 0 0,0 0 1,-1-1-1,1 1 0,0-1 0,0 0 0,-1 0 0,1 0 0,0-1 0,-1 1 0,1-1 0,-1 0 0,1 0 0,-1 0 0,0 0 1,0-1-1,0 1 0,0-1 0,-1 0 0,1 0 0,-1 0 0,1 0 0,-1 0 0,0 0 0,0-1 0,-1 1 0,1-1 1,-1 1-1,1-1 0,-1 0 0,0 1 0,-1-1 0,1 0 0,-1 0 0,1 0 0,-1-4 0,0-16 440,-1-1-1,-2 1 1,0 0-1,-11-43 1,7 37-846,-2-10-32,-5-22 593,11 22-8078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8:1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11755,'0'-2'3812,"0"-5"-673,0 0-609,0 2-928,0 2-641,0 2-353,0 5-1056,0 5-930,0-4-1216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 7303,'0'0'9321,"-9"-4"-8398,-25-9-111,32 12-761,0 1 0,1 0 1,-1 0-1,1 0 0,-1 0 0,1 0 1,-1 0-1,0 1 0,1-1 1,-1 1-1,1-1 0,-1 1 1,1-1-1,-1 1 0,1 0 0,0-1 1,-1 1-1,1 0 0,0 0 1,0 0-1,-3 2 0,-19 27 197,19-25-194,-10 15-17,2 0-1,-18 34 1,27-48-44,1 0 0,-1 0 0,1 1 0,0-1 0,0 1 0,1-1 0,0 1 0,0 0 0,1-1 0,0 1 0,0 0 1,0-1-1,1 1 0,1 7 0,0-10-3,1 0 0,-1 0 0,0-1 0,1 1 0,-1-1 0,1 1 0,0-1 1,1 0-1,-1 0 0,0 0 0,1-1 0,-1 1 0,1-1 0,0 0 0,0 0 0,0 0 1,0 0-1,0-1 0,8 2 0,37 21-21,-46-22 44,-1 0 0,0 0-1,0 0 1,0 0 0,-1 0 0,1 0-1,0 0 1,-1 1 0,1-1-1,-1 1 1,0-1 0,0 1-1,0-1 1,0 1 0,0 0-1,-1-1 1,1 6 0,0-4 94,-1 0 0,0 0 0,-1 0 0,1 1 0,-1-1 0,0 0 0,0 0 0,0 0 0,-1-1 0,1 1 0,-1 0 0,0 0 0,0-1 0,0 1 0,0-1 0,-1 0 0,1 1 0,-1-1 0,0 0 0,0-1 0,0 1 0,0 0 0,-1-1 0,1 0 0,-1 0 0,-5 3 0,-1 0-10,0-1-1,-1 0 1,1 0-1,-1-1 1,0-1-1,0 0 1,0 0-1,-20 0 1,57-4-11815,-12-2 6257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10346,'0'0'2648,"-3"8"-481,-14 36 448,-36 107 705,47-132-3190,2 1-1,0-1 1,1 1 0,1 0 0,1 0 0,1 21 0,0-41-134,0 1 0,0-1 0,0 1 0,0-1 0,0 0-1,0 1 1,0-1 0,0 1 0,0-1 0,0 0 0,1 1 0,-1-1 0,0 1 0,0-1 0,0 0 0,0 1 0,1-1 0,-1 0 0,0 1 0,0-1 0,1 0 0,-1 1 0,0-1-1,1 0 1,-1 0 0,0 1 0,1-1 0,-1 0 0,0 0 0,1 0 0,-1 0 0,0 1 0,1-1 0,0 0 0,14-7-1182,10-18-3220,1-28-4834,-14 23 3522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 2819,'0'0'13938,"1"9"-13815,14 228-27,-15-226 113,-1-7-1571</inkml:trace>
  <inkml:trace contextRef="#ctx0" brushRef="#br0" timeOffset="1">0 108 4933,'0'0'12363,"13"-52"-11017,14 41-161,12 1-449,5 0-383,2 3-257,1 2-160,-6 1-1474,-12 0-3138,-11-1-3332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5349,'0'0'3080,"-5"8"-2316,-13 25-348,18-33-367,0 1-1,0 0 0,-1-1 1,1 1-1,0-1 1,0 1-1,0-1 0,0 1 1,0 0-1,0-1 1,0 1-1,1-1 0,-1 1 1,0 0-1,0-1 1,0 1-1,0-1 0,1 1 1,-1-1-1,0 1 1,1-1-1,-1 1 1,0-1-1,1 1 0,-1-1 1,0 1-1,1-1 1,-1 0-1,1 1 0,-1-1 1,1 0-1,-1 1 1,1-1-1,-1 0 0,1 0 1,0 1-1,-1-1 1,1 0-1,-1 0 1,2 0-1,27 7 1182,-23-6-740,16 7 55,0 1-1,-1 0 1,0 1-1,0 2 1,25 18 0,90 77 289,-130-102-681,62 52 462,2-4 0,3-2 0,151 77 1,-137-87-571,-7-5-1,-2 4-1,111 73 1,-88-38 26,10 8 42,130 72-1,-120-84 99,-3 4-1,-3 6 1,134 122 0,5 9 425,-53-46-123,-35-16-332,95 78-141,350 287 25,-520-435-79,86 85 52,45 41 240,-140-134-245,-51-42 61,40 52-1,-53-58-75,1-2-1,1 0 0,1-1 1,1 0-1,27 17 0,-14-20-30,8 5 129,-41-22-150,-1 1 0,1-1 0,-1 1-1,1 0 1,-1-1 0,1 1 0,-1 0-1,0 0 1,0 0 0,0-1 0,0 1 0,0 0-1,-1 1 1,1-1 0,-1 0 0,1 0 0,-1 0-1,0 0 1,1 4 0,-1-5 68,-3 17-3140,3-17 2847,0-1 0,-1 0 1,1 1-1,0-1 0,-1 1 0,1-1 0,0 0 0,-1 1 1,1-1-1,-1 0 0,1 1 0,-1-1 0,1 0 0,-1 0 1,1 0-1,-1 1 0,1-1 0,-1 0 0,1 0 0,-1 0 1,1 0-1,-1 0 0,1 0 0,-1 0 0,1 0 0,-1 0 1,1 0-1,-1 0 0,1 0 0,-1 0 0,1-1 0,-2 1 1,-9-5-8278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101 509 5157,'1'7'606,"7"35"2729,-8-41-3242,0 0 0,1-1 0,-1 1 0,0 0 0,0 0 0,1-1 0,-1 1 0,0 0 0,1-1 0,-1 1 0,0-1 0,1 1 0,-1 0 0,1-1 0,-1 1 0,1-1 0,0 1 0,-1-1 0,1 0 0,-1 1 0,1-1 0,0 0 0,-1 1 0,1-1 0,0 0 0,0 0 0,-1 1 0,1-1 0,0 0 0,0 0 0,-1 0 0,1 0 0,0 0 0,0 0 0,-1 0 0,1 0 0,0 0 0,-1-1 0,1 1 1,0 0-1,0 0 0,-1-1 0,1 1 0,0 0 0,-1-1 0,1 1 0,-1 0 0,2-2 0,0 0 128,0 0 0,0 0 0,-1-1 0,1 1 0,0-1 0,-1 1 0,1-1 1,-1 0-1,0 1 0,0-1 0,0 0 0,-1 0 0,2-6 0,4-43 1040,-6 47-1106,2-18 137,-1-1 0,-1 1 0,-1-1 0,-2 1 0,0-1 0,-7-23 0,6 32-164,-2 0 0,0 0-1,0 1 1,-2 0-1,0 0 1,0 0 0,-1 1-1,-1 1 1,0 0 0,-12-12-1,14 17-15,1 0-1,0-1 1,0 0-1,1-1 1,-8-13-1,14 21-108,-1-1-1,0 1 0,1-1 1,-1 1-1,1-1 1,-1 0-1,1 1 0,0-1 1,0 1-1,0-1 1,0 0-1,0 1 0,0-1 1,0 0-1,0 1 1,0-1-1,2-3 0,-1 4-5,0-1 0,0 0 0,1 1 0,-1-1-1,1 1 1,-1 0 0,1-1 0,-1 1 0,1 0-1,0 0 1,0 0 0,-1 0 0,1 0-1,0 0 1,0 1 0,0-1 0,0 1 0,4-1-1,-1-1-9,0 1 0,1 1-1,-1-1 1,0 1 0,1 0-1,-1 0 1,1 0 0,-1 1-1,0 0 1,1 0 0,-1 0-1,0 1 1,0 0 0,0 0-1,0 0 1,0 0 0,7 5-1,2 4 50,0 0-1,-1 1 1,0 1-1,11 14 1,-17-17-499,1-1 1,0 1-1,1-2 0,0 1 1,1-1-1,-1-1 0,1 0 1,1 0-1,-1-1 1,22 9-1,8-9-3899,4-5-1889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2851,'0'0'16362,"7"10"-16037,22 33 172,-26-37-293,-1 1 1,1-1-1,-1 1 1,0-1-1,-1 1 1,0 0-1,0-1 1,0 1-1,-1 0 1,0 0-1,0 0 0,-3 10 1,2 8 180,0 10-214,0-23-202,0 0 0,1-1 1,0 1-1,1 0 0,0-1 0,1 1 0,0-1 0,7 19 0,-2-23-1584,-7-7 1360,1 0 0,-1 0 1,1 0-1,-1 0 0,1 0 1,-1 0-1,1 0 0,-1 0 1,1 0-1,-1 0 0,1 0 1,-1 0-1,1-1 0,-1 1 1,0 0-1,1 0 0,-1 0 1,1-1-1,-1 1 1,0 0-1,1-1 0,-1 1 1,1 0-1,-1-1 0,0 1 1,0-1-1,1 1 0,-1 0 1,0-1-1,0 1 0,1-1 1,-1 1-1,0-1 0,0 1 1,0-1-1,0 1 0,0-1 1,0 0-1,1-12-6012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10698,'0'0'8718,"10"-4"-7779,33-15-249,-7 2-394,0 2 0,1 1 0,70-16 0,-97 30-653,9-1-2856,-14-16-10001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10314,'0'0'7303,"26"-66"-6054,0 47-288,5 0-577,4 4-288,7 1-96,2 3-224,-4 5-641,1 2-961,-10 4-1537,-4 0-1826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8008,'0'0'9160,"0"57"-8327,0-25-385,0 6-383,0-1-1,0-1-32,0-6-96,0-7-97,0-7-191,0-11-449,8-15-2434,3-15 801,0-8-1025,0-6-2179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7559,'0'0'3961,"-4"11"-3395,-1 1-120,1 2 1,0-1-1,1 0 0,1 1 0,0 0 0,0-1 1,2 1-1,0 0 0,0 0 0,1-1 0,4 22 1,0-21-987,16 48 2155,-5-34-3394,4-10-5231</inkml:trace>
  <inkml:trace contextRef="#ctx0" brushRef="#br0" timeOffset="1">1 229 2723,'0'0'16976,"25"-57"-15919,1 47-609,3 0-352,4-1-576,-3 2-2755,-3-2-4004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8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6662,'0'0'5814,"-6"12"-5280,-1 3-274,2 0 1,-1 1 0,2 0 0,0 0 0,1 0 0,-1 22-1,-1 96 1491,5-134-1740,0 0 0,0 1 0,0-1 0,0 0 0,0 0 0,0 1 0,0-1 0,0 0-1,0 0 1,1 1 0,-1-1 0,0 0 0,0 0 0,0 0 0,0 1 0,0-1 0,1 0 0,-1 0-1,0 0 1,0 0 0,0 1 0,1-1 0,-1 0 0,0 0 0,0 0 0,1 0 0,-1 0 0,0 0 0,0 0-1,1 0 1,-1 0 0,0 0 0,0 0 0,1 0 0,-1 0 0,0 0 0,0 0 0,1 0 0,-1 0-1,0 0 1,0 0 0,1 0 0,-1 0 0,0 0 0,0 0 0,0-1 0,1 1 0,-1 0 0,0 0-1,0 0 1,0 0 0,1 0 0,-1-1 0,0 1 0,0 0 0,0 0 0,0 0 0,1-1 0,-1 1-1,0 0 1,0 0 0,0-1 0,0 1 0,0 0 0,0 0 0,0-1 0,0 1 0,15-17 646,118-175 485,-109 166-1003,-13 25-79,-7 19-178,-6 25 203,-8 48 0,-2 13 134,14-93-20,3-11-530,12-19-1812,14-33-7310,-16 25 2449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6977 1 2114,'0'0'10922,"-7"4"-10484,-10 7-240,1 0-1,1 1 1,0 1-1,0 0 1,1 1-1,-22 29 1,12-12-94,-1-1 0,-2-2 0,-45 39 0,49-51 14,0-1 0,-1 0 1,-1-2-1,0 0 0,-29 8 0,17-5-154,-40 17 772,-118 71 1,-306 195-539,185-120-125,-67 44 51,-490 324 31,247-216-578,255-144 296,-153 72-88,111-58 153,-543 314 14,126-15-59,762-457 104,-1-3 0,-2-2 1,-120 42-1,173-77-298,19-12-2750,5-9-4663,-6 10 1804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6887,'0'31'6428,"1"10"-3416,-2-32-3046,1-1 0,-1 0 0,0 0 0,-1 0-1,1 0 1,-2 0 0,1 0 0,-1 0 0,-1-1-1,-5 11 1,-15 17 136,-33 38 1,32-44 331,-34 54 0,47-51 168,12-31-584,0 0 1,0-1 0,0 1 0,0 0 0,0 0 0,1-1-1,-1 1 1,0 0 0,0-1 0,0 1 0,1 0 0,-1 0 0,0-1-1,1 1 1,-1-1 0,1 1 0,-1 0 0,1-1 0,-1 1-1,1-1 1,-1 1 0,1-1 0,-1 1 0,2 0 0,2 0 7,1 0 1,-1 0 0,1 0 0,0-1-1,-1 1 1,1-1 0,-1 0 0,1 0-1,0-1 1,6-1 0,30-6 74,0-2 1,-1-2-1,67-30 0,7-2-58,-72 33-269,-14 3-1987,-9 2-2966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91 2851,'0'0'5861,"2"-9"-3346,-1 6-2316,2-8 902,0 0 1,0-1-1,-1 1 1,0-15-1,-2 26-1037,-1-1 0,1 1 0,-1-1 0,1 0 0,-1 1 0,0-1 0,1 1 0,-1 0 0,0-1 0,1 1 0,-1-1-1,0 1 1,1 0 0,-1 0 0,0-1 0,0 1 0,1 0 0,-1 0 0,0 0 0,0 0 0,1 0 0,-1 0 0,0 0 0,0 0 0,1 0-1,-1 0 1,0 0 0,0 0 0,1 1 0,-1-1 0,0 0 0,0 1 0,1-1 0,-1 0 0,0 1 0,-31 12 197,14-1-185,0 1 0,1 0 0,-27 28 0,39-36-76,0 0-1,1 1 0,-1 0 0,1 0 1,1 0-1,-1 1 0,1-1 0,0 1 1,0 0-1,1 0 0,-1 0 1,2 0-1,-1 0 0,0 14 0,2-20 1,0 0-1,1 0 0,-1 0 0,0 0 1,1 0-1,-1 0 0,1 0 0,0 0 1,-1 0-1,1 0 0,0-1 0,-1 1 1,1 0-1,0 0 0,0-1 0,0 1 0,0-1 1,0 1-1,-1-1 0,1 1 0,0-1 1,0 1-1,0-1 0,0 0 0,1 0 1,-1 1-1,0-1 0,0 0 0,0 0 1,0 0-1,1 0 0,44 1-95,-35-2-24,32-1-329,-29 0 359,-1 1-1,0 1 0,24 2 1,-35-2 102,-1 1 1,1-1-1,-1 1 1,1-1-1,-1 1 1,1 0-1,-1 0 1,1 0-1,-1-1 1,0 1-1,0 1 1,1-1-1,-1 0 1,0 0-1,0 0 1,0 1-1,0-1 1,0 0-1,-1 1 1,1-1-1,0 1 1,-1-1-1,1 1 1,-1-1-1,1 1 1,-1-1-1,0 1 1,1 0-1,-1-1 1,0 1-1,0 0 1,0-1-1,0 1 1,-1-1-1,1 1 1,-1 2-1,0 1 152,0 0 1,0 0-1,-1 0 0,1 0 0,-1 0 0,0-1 1,0 1-1,-1-1 0,1 1 0,-7 7 1,2-6-50,0-1 1,0 1 0,-1-1 0,1 0 0,-1-1 0,-1 0 0,1 0 0,0-1 0,-1 0 0,1-1 0,-1 1 0,0-2 0,0 1 0,0-1 0,0-1 0,0 1 0,-10-2 0,18 1-896,17-1-7841,0-4 3448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2146,'0'0'16485,"0"11"-15535,-11 106 213,5-72-650,0 75 0,6-119-518,-1 0 0,1 1 0,0-1 0,0 0-1,0 1 1,0-1 0,0 0 0,0 0 0,1 1 0,-1-1 0,0 0 0,1 0 0,-1 0 0,1 1-1,-1-1 1,1 0 0,-1 0 0,1 0 0,0 0 0,0 0 0,-1 0 0,1 0 0,0 0-1,0 0 1,0 0 0,0-1 0,0 1 0,0 0 0,0-1 0,1 1 0,1 0 0,-2-1-163,0-1 0,1 1 1,-1-1-1,0 1 1,0-1-1,0 0 0,0 1 1,0-1-1,0 0 0,0 0 1,0 0-1,0 0 1,0 0-1,-1 0 0,1 0 1,0 0-1,-1 0 0,1-1 1,-1 1-1,1 0 0,-1 0 1,1 0-1,-1-1 1,0 1-1,0 0 0,0-1 1,1 1-1,-1 0 0,0 0 1,-1-3-1,2-22-5090,-1-5-1858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10730,'0'0'11125,"10"-8"-9817,16-8-1104,2 0 0,0 2 0,1 1 0,53-16 0,-43 19-2178,-12 8-5480,-43 19-6244</inkml:trace>
  <inkml:trace contextRef="#ctx0" brushRef="#br0" timeOffset="1">39 197 4292,'0'0'15311,"52"-5"-14415,-14-9-351,-3-3-417,-4 5-64,-1 6-288,-8 3-865,-9 3-801,-4 0-576,-9 7-609,0 3-961,-4 0-2722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8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9929,'0'0'8937,"52"-9"-7624,-16-13-256,8-1-384,-1-2-289,-3 4-256,-7 5-192,-9 8-833,-8 4-1217,-8 1-2946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3544 3716,'0'0'6176,"6"-9"-5840,2-2-167,1 0 0,1 0 0,-1 1 1,2 1-1,-1 0 0,1 0 0,1 1 0,0 1 0,0-1 0,0 2 0,15-6 0,607-272-181,-352 148 3,305-165 102,-528 269-90,453-280 26,-72 40 27,-88 60-46,166-90 786,443-188-230,-496 240-431,131-62-126,344-165 952,-917 463-709,-18 10-181,0 0 0,0 1 0,1 0 0,-1 0 0,1 0 0,0 0 0,0 1 0,7-2 1,-13 4-78,-4-1-2412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 4068,'0'0'4890,"-6"-9"-4346,-21-31-95,26 39-389,0 0 0,0-1 0,0 1 0,0 0 0,0-1 0,1 1 0,-1-1 0,0 1 0,1-1 0,-1 0 0,1 1 0,0-1 0,-1 1 0,1-1 0,0 0 0,0 1 0,0-1 0,0 0 0,1 1-1,-1-1 1,0 1 0,1-3 0,0 3 75,0 0 0,-1 1 0,1-1 0,0 0 0,-1 1 0,1-1 0,0 1 0,0 0 0,0-1-1,0 1 1,-1 0 0,1-1 0,0 1 0,0 0 0,0 0 0,0 0 0,0 0 0,0 0 0,0 0-1,-1 0 1,1 0 0,0 0 0,0 0 0,0 0 0,0 0 0,0 1 0,1 0 0,12 1-49,0 0 0,0 0 0,-1-1 0,1-1 0,26-3 0,5 1-74,-44 2-17,0-1 0,1 1 0,-1 0 0,1 0-1,-1 0 1,1 1 0,-1-1 0,1 0 0,-1 0 0,0 1 0,1-1 0,-1 1-1,0-1 1,1 1 0,-1-1 0,0 1 0,0 0 0,1 0 0,-1 0 0,0 0-1,0 0 1,0 0 0,0 0 0,0 0 0,1 2 0,-1 0 26,0 0 0,-1 0 1,0 1-1,1-1 1,-1 0-1,0 0 0,0 1 1,-1-1-1,1 0 0,-1 0 1,-1 6-1,-2 5 375,-2-1 0,1 1 0,-1-1 0,-1 0 0,-16 23 0,14-23-133,1 0 1,0 1 0,1 0-1,-10 26 1,16-30-2647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10890,'0'0'4234,"-2"10"-3364,-1 3-729,1 1-1,0 0 1,1 0 0,1 0-1,0-1 1,1 1 0,0 0 0,1 0-1,1 0 1,5 18 0,6 1-362,20 64 336,-31-86-1387,-1 1 0,0 0 0,0 20 0,-4-16-2556,-9-2-1521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8488,'0'0'5926,"78"-16"-4677,-35-1-320,2-3-609,-2-1-224,-3 4-96,-7 0-160,-9 3-288,-6 5-449,-11 5 32,-7 0-897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8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63 9737,'0'0'3737,"-8"-7"-3577,-27-21-58,34 28-99,0-1 1,0 1 0,-1-1 0,1 1-1,0-1 1,0 1 0,0 0-1,0 0 1,-1-1 0,1 1 0,0 0-1,0 0 1,-1 0 0,1 0 0,0 0-1,0 1 1,0-1 0,-1 0-1,1 0 1,0 1 0,0-1 0,0 1-1,0-1 1,0 1 0,0 0 0,0-1-1,0 1 1,0 0 0,0 0-1,0-1 1,0 1 0,0 0 0,0 0-1,1 0 1,-2 1 0,-22 41 191,20-34-65,-22 58 1369,25-62-1357,-1-1 0,1 1 0,0-1 0,1 1 0,-1 0-1,1-1 1,0 1 0,0 0 0,0 0 0,1-1 0,-1 1 0,1-1 0,2 6 0,-2-8-109,1 0-1,-1-1 1,1 1 0,0 0 0,0-1 0,-1 0 0,1 1 0,0-1-1,0 0 1,0 0 0,1 0 0,-1 0 0,0 0 0,0-1 0,0 1-1,1-1 1,-1 1 0,0-1 0,0 0 0,1 0 0,-1 0 0,0 0-1,1 0 1,-1 0 0,0-1 0,0 1 0,1-1 0,-1 0 0,0 1-1,2-2 1,7-2 155,0 1 1,-1-1-1,0-1 0,18-10 0,-17 7 16,0 0 0,-1-1 0,18-18 0,-26 25-152,0 0 0,0 0 0,0-1 0,0 1 0,-1 0 0,1-1 0,-1 0-1,1 1 1,-1-1 0,0 0 0,0 1 0,0-1 0,0 0 0,-1 0 0,1 0 0,-1 0 0,0 0 0,0 0-1,0 0 1,0 0 0,0 0 0,0 0 0,-1 0 0,-1-3 0,1 4-27,-1 0 0,0 0 1,0 0-1,-1 0 0,1 1 0,0-1 0,0 1 1,-1 0-1,1-1 0,-1 1 0,1 0 1,-1 0-1,0 1 0,1-1 0,-1 1 1,0-1-1,1 1 0,-1 0 0,-5 0 0,-54 3-54,61-3 25,-1 0 0,1 0 0,0 0 0,-1 1 0,1-1 0,0 1 0,-1-1 0,1 1 0,0-1 0,0 1 0,0 0 0,-1-1 0,1 1 0,0 0 0,0 0 0,0 0 0,0 0 0,0 0 0,0 0 0,-1 2 0,6 2-82,14-13 101,24-23 121,-37 26-134,1 0 1,-1 1 0,1-1 0,0 1 0,0 0 0,0 1 0,1-1-1,-1 1 1,1 0 0,-1 1 0,1 0 0,0 0 0,0 0 0,0 1-1,0 0 1,1 0 0,12 1 0,-18 1-1,1 0-1,-1-1 1,0 1-1,0 0 1,-1 0 0,1 0-1,0 0 1,0 0-1,0 1 1,-1-1 0,1 1-1,0-1 1,-1 1-1,0-1 1,1 1 0,-1 0-1,0 0 1,0 0-1,0 0 1,0-1-1,0 1 1,0 1 0,-1-1-1,1 0 1,-1 0-1,1 0 1,-1 0 0,0 4-1,2 9 134,-1 0 0,-1 1 0,-2 15 1,1-7-77,1-22-49,0-2-8,0 1 1,-1 0-1,1 0 0,0 0 1,0-1-1,0 1 0,0 0 1,0 0-1,0 0 0,0 0 1,0-1-1,0 1 1,1 0-1,-1 0 0,0-1 1,0 1-1,1 0 0,-1 0 1,0-1-1,1 1 0,-1 0 1,2 0-1,8-43 340,-9 40-345,20-56-32,-21 57 20,0 0 0,0 0 0,1 0 0,-1 1 0,0-1 0,1 0 0,-1 0 0,1 0-1,-1 1 1,1-1 0,-1 0 0,1 1 0,0-1 0,-1 0 0,1 1 0,0-1 0,-1 1 0,1-1 0,0 1 0,0-1 0,-1 1 0,1 0 0,0-1 0,0 1 0,0 0 0,0 0 0,0-1 0,-1 1 0,1 0 0,0 0 0,0 0 0,0 0 0,0 0 0,0 0 0,0 0 0,0 1 0,-1-1 0,1 0 0,0 0 0,0 1 0,0-1 0,0 1 0,-1-1 0,1 0 0,0 1 0,0-1 0,-1 1 0,1 0-1,0-1 1,-1 1 0,1 0 0,-1-1 0,1 1 0,-1 0 0,1 0 0,-1-1 0,1 1 0,-1 0 0,1 1 0,1 0 0,0 1-1,0-1 1,0 0 0,0 0-1,0-1 1,1 1 0,-1 0-1,1-1 1,-1 0 0,1 1-1,0-1 1,-1 0 0,1 0-1,0 0 1,0-1-1,0 1 1,0-1 0,-1 0-1,1 1 1,0-1 0,0 0-1,0-1 1,0 1 0,0 0-1,0-1 1,4-1 0,9-3 26,0 0 1,0-1-1,21-10 1,-21 8-18,-2 2 0,-8 2 9,1 1 0,0 0 1,0 1-1,-1 0 1,11-3-1,-16 5-7,1 0-1,-1 0 1,0 0-1,0 0 1,0 0-1,0 0 1,0 0-1,0 1 1,0-1-1,0 0 1,1 1-1,-1-1 1,0 0-1,0 1 1,0-1-1,0 1 1,-1 0-1,1-1 1,0 1-1,0 0 1,0-1-1,0 1 1,-1 0-1,1 0 1,0 0-1,-1 0 1,1 0-1,0 0 1,-1 0-1,0 0 1,1 0-1,-1 0 1,1 0-1,-1 0 1,0 0-1,0 0 1,0 0-1,0 0 1,0 0-1,0 3 1,1 20 10,-2-20 18,1 1 0,0-1 0,0 1 0,1-1 0,-1 0 0,1 1-1,0-1 1,2 6 0,-2-9-14,-1 0 0,1 0 0,0 0 0,0-1 0,0 1 0,0 0 0,0 0 0,0-1 0,0 1 0,0 0 0,1-1 0,-1 1 0,0-1 0,0 0 0,0 1 0,1-1 0,-1 0 0,0 0 0,0 1 0,1-1 0,-1 0 0,0 0 0,1-1 0,-1 1 0,0 0 0,0 0 0,1-1 0,-1 1 0,0 0 1,0-1-1,0 1 0,0-1 0,0 0 0,1 1 0,0-2 0,8-3 98,0-1 0,-1 0 0,1-1 0,14-13 0,32-22-265,-52 40-104,-1 0 0,1 0 0,-1 1 1,1-1-1,0 1 0,0 0 1,-1 0-1,1 0 0,0 0 0,0 1 1,0 0-1,0-1 0,7 2 0,-10-1 76,-1 0 0,1 0 0,0 1-1,-1-1 1,1 0 0,-1 0-1,1 1 1,0-1 0,-1 0-1,1 1 1,-1-1 0,1 0 0,-1 1-1,1-1 1,-1 1 0,1-1-1,-1 1 1,0-1 0,1 1-1,-1 0 1,0-1 0,1 1 0,-1-1-1,0 1 1,0 0 0,1-1-1,-1 1 1,0-1 0,0 1-1,0 0 1,0-1 0,0 1 0,0 0-1,0-1 1,0 1 0,0 0-1,0-1 1,-1 2 0,1 0-441,0 16-5508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7239,'0'0'4324,"27"-47"-1986,8 35-320,13-1-545,10 2-384,10-2-608,2 0-321,-1-1-96,-4 1-1089,-9-4-1473,-12-2-2115,-7-6-4643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5477,'0'0'13010,"0"10"-12231,1 24-612,1-1 1,2 0-1,1 0 0,2 0 1,11 32-1,-8-51-674,-4-25-2044,-3-27-4310,-8 13 2019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6887,'0'0'9096,"47"-53"-7398,-15 36-449,2 0-512,7 0-481,-3 4-160,-3 2-32,-9 4-416,-6 3-513,-9 4-769,-7 0-672,-8 9-3555,-13 0 319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5317,'0'0'12332,"64"-3"-10699,-38-8-896,5-2-385,-5 4-256,-4 0-288,-4 8-1473,-7-1-1474,-5 2-705</inkml:trace>
  <inkml:trace contextRef="#ctx0" brushRef="#br0" timeOffset="1">0 294 7815,'0'0'8937,"52"-22"-6951,-17-3-577,5-3-576,0-3-577,-1 3-160,-4 6-288,-2 5-1730,-6 2-3107,-7 5-2241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1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9822 320,'-4'3'349,"-2"4"3301,16-3-2118,-9-5-1446,0 0 0,0 0 1,1 0-1,-1 0 0,0 0 0,0 0 0,-1 0 1,1 0-1,0 0 0,0-1 0,0 1 1,-1 0-1,1 0 0,-1-1 0,1 1 1,-1-1-1,1 1 0,-1 0 0,0-1 0,0 1 1,0-2-1,0 1-30,1 1-1,-1-1 1,0 1-1,0-1 1,1 0 0,-1 1-1,1-1 1,-1 1 0,1-1-1,0 1 1,-1 0-1,1-1 1,0 1 0,0 0-1,0-1 1,0 1-1,0 0 1,0 0 0,1 0-1,-1 0 1,0 0 0,3-2-1,-1 3-11,0 0 0,1-1 0,-1 1 0,0-1 1,0 0-1,0 0 0,0 0 0,0-1 0,-1 1 0,1-1 0,0 1 0,-1-1 0,1 0 0,-1 0 0,1 0 0,-1-1 0,0 1 1,0 0-1,3-4 0,5-5 745,20-35-399,-23 36-384,-1 1 0,0 0 1,0-1-1,-1 0 0,-1-1 0,1 1 1,-2-1-1,3-11 0,15-97 53,-5 23 13,7 6 245,53-136 1,139-334 333,-132 328-625,-16 41 66,172-598 957,-188 594-929,176-728 195,-116 259 768,-42-8-187,-56 525-799,7-102-270,-13-262-1,-14 406 234,-35-169-1,-46-100 143,65 283-208,-144-497 442,70 260-210,-90-265 650,133 399-864,-132-435-120,42 267 206,102 267 177,32 70-394,2-1 0,0 1 0,2-1 0,-5-41 0,5-48-5788,14 113 275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5125,'-1'1'139,"0"0"0,0 0 0,0 0 1,0 0-1,0 0 0,0 0 0,0 0 0,1 1 1,-1-1-1,0 0 0,1 1 0,-1-1 0,1 0 0,-1 1 1,1-1-1,0 1 0,-1-1 0,1 0 0,0 1 1,0-1-1,0 1 0,0-1 0,0 1 0,0-1 1,1 1-1,-1-1 0,0 0 0,1 1 0,-1-1 0,1 0 1,1 3-1,-1-3-48,0 0 0,0 0 0,0-1 0,0 1 0,0 0 0,0-1 0,0 1 0,0 0 0,1-1 0,-1 1 0,0-1 0,0 0 0,1 1 0,-1-1 0,0 0 0,0 0 0,1 0 0,-1 0 0,0 0 0,1 0 0,-1 0 0,0 0 0,1-1 0,-1 1 0,0 0 0,0-1 0,1 1 0,-1-1 0,0 1 0,0-1 0,0 0 0,0 0 0,0 1 0,2-3 0,4-3 120,0-1-1,0 0 1,0 0-1,-1 0 1,0-1 0,0 0-1,-1 0 1,0-1 0,5-13-1,2-6-22,14-51 0,-21 61-186,0 0 0,-2 0 0,0-1 0,-1 0 0,-1 1 0,0-1 0,-3-18 0,2 36-5,0 0 0,0 1-1,0-1 1,0 1 0,0-1-1,0 0 1,0 1 0,0-1-1,-1 1 1,1-1-1,0 1 1,0-1 0,-1 0-1,1 1 1,0-1 0,-1 1-1,1-1 1,0 1 0,-1-1-1,1 1 1,-1 0-1,1-1 1,-1 1 0,1 0-1,-1-1 1,1 1 0,-1 0-1,1-1 1,-1 1-1,0 0 1,0 0 0,0 0-1,1 0 1,-1 0 0,0 1-1,1-1 1,-1 0-1,1 1 1,-1-1 0,0 1-1,1-1 1,-1 1-1,1-1 1,0 1 0,-1-1-1,1 1 1,-1-1-1,1 1 1,0 0 0,-1-1-1,1 1 1,0 0-1,0-1 1,0 1 0,-1 0-1,1-1 1,0 1-1,0 0 1,0 1 0,-1 6 2,0 1 1,1-1-1,0 1 1,0 0-1,1-1 1,0 1 0,0 0-1,1-1 1,0 0-1,1 1 1,0-1-1,0 0 1,1 0-1,0-1 1,6 11 0,-5-12-19,0 0 0,0-1 0,0 0 1,0 0-1,1 0 0,0-1 0,0 0 1,0 0-1,0 0 0,1-1 0,0 1 1,0-2-1,-1 1 0,1-1 1,1 0-1,-1-1 0,0 1 0,12 0 1,-17-2 5,5 1-400,1-1 0,0 1 0,-1-1 0,1-1 0,0 1 0,0-1 0,-1-1 0,1 1 0,12-5 0,-1-9-3607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4100,'0'0'15422,"60"74"-14706,-49-64-650,1-1 0,0 0-1,19 11 1,-27-18-194,0 0 1,0 1-1,0-2 0,1 1 0,-1-1 0,0 1 0,1-1 0,-1 0 0,1-1 0,0 1 0,-1-1 0,1 0 0,-1 0 0,1 0 1,0-1-1,4 0 0,-6-1-381,-1 1 1,1-1-1,-1 1 0,0-1 1,1 0-1,-1 0 1,0 0-1,0 0 0,0 0 1,0 0-1,-1-1 1,1 1-1,2-6 1,16-35-5836,-10 19 3467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1057,'0'0'14782,"-8"0"-14072,6 0-676,-1-1 0,1 1 0,0 0-1,-1 0 1,1 0 0,0 0 0,0 1 0,-1-1 0,1 1 0,0-1 0,0 1-1,0 0 1,0 0 0,0 0 0,0 0 0,-3 2 0,2 0 31,-1 1 0,1 1 1,0-1-1,0 0 0,0 1 1,0 0-1,1-1 0,-2 7 1,-102 247 1033,104-244-1293,3-9-1548,10-21-9497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5029,'-1'18'8328,"-2"6"-4272,-2 15-4016,-17 56 1,22-94-78,0-1 0,0 0 0,0 0 1,0 0-1,-1 0 0,1 0 0,0 0 0,0 1 1,0-1-1,0 0 0,0 0 0,-1 0 0,1 0 0,0 1 1,0-1-1,0 0 0,0 0 0,0 0 0,0 0 1,0 1-1,0-1 0,0 0 0,0 0 0,0 0 0,0 1 1,0-1-1,0 0 0,0 0 0,0 0 0,0 1 0,0-1 1,0 0-1,0 0 0,0 0 0,0 1 0,0-1 1,0 0-1,1 0 0,-1 0 0,0 1 0,0-1 0,0 0 1,0 0-1,0 0 0,1 0 0,-1 0 0,0 0 1,0 1-1,0-1 0,0 0 0,1 0 0,-1 0 0,0 0 1,11-10-2621,12-22-3204,-11 6 923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5189,'0'0'8632,"0"7"-8429,-2 35-157,-1 0 0,-16 71 1,19-112-235,0-1 1,0 1 0,0-1 0,0 1 0,-1-1-1,1 1 1,0-1 0,0 1 0,-1-1-1,1 1 1,0-1 0,0 1 0,-1-1-1,1 1 1,-1-1 0,1 1 0,0-1-1,-1 0 1,1 1 0,-1-1 0,1 0-1,-1 1 1,1-1 0,-1 0 0,1 0-1,-1 0 1,1 1 0,-1-1 0,1 0-1,-1 0 1,1 0 0,-1 0 0,0 0-1,1 0 1,-1 0 0,1 0 0,-1 0-1,1 0 1,-2-1 0,-8 1-2770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8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192 508 1217,'3'-18'2544,"-2"9"-933,0 1 0,0 0 0,0-1 0,-1 1 0,-1-9 0,1 15-1422,-1 1 0,1-1 0,0 1 0,-1-1 0,1 1 0,-1-1 0,1 1 0,-1 0 1,0-1-1,1 1 0,-1 0 0,0-1 0,0 1 0,0 0 0,0 0 0,0 0 0,-1 0 0,1 0 0,0 0 0,0 0 1,-1 0-1,1 0 0,0 1 0,-1-1 0,1 1 0,-1-1 0,1 1 0,-1-1 0,1 1 0,-1 0 0,1 0 1,-4-1-1,-1 1-138,-1 0 0,0 1 0,1 0 0,-1 0 0,0 0 0,1 1 0,0-1 0,-1 2 0,1-1 1,0 1-1,0 0 0,0 0 0,0 0 0,1 1 0,-1 0 0,1 0 0,0 1 0,0-1 0,1 1 1,-1 0-1,1 0 0,0 1 0,0-1 0,1 1 0,0 0 0,0 0 0,0 0 0,1 0 0,0 1 0,0-1 1,0 1-1,1-1 0,0 1 0,0 11 0,0-16-48,1-1 0,0 1 1,0-1-1,0 1 0,0 0 1,0-1-1,0 1 0,1-1 0,-1 1 1,1 0-1,-1-1 0,1 1 0,-1-1 1,1 0-1,0 1 0,0-1 0,0 1 1,0-1-1,0 0 0,0 0 0,0 1 1,0-1-1,0 0 0,0 0 0,1 0 1,2 1-1,-1-1 3,0 0 0,1 0 1,-1 0-1,0-1 0,1 0 0,-1 1 0,1-1 1,-1 0-1,0-1 0,1 1 0,-1-1 1,4 0-1,7-3 30,0 0 0,-1-1 0,1-1-1,-1 0 1,13-8 0,0-3 36,-2 0-1,44-41 1,-58 48-61,-1 0 0,0 0 0,-1-1 0,0 0 0,-1 0 1,0 0-1,-1-1 0,0-1 0,4-12 0,-32 49-801,9-6 785,1 0-1,2 1 1,-1 0 0,2 0-1,1 1 1,0 0 0,-6 29-1,14-49 7,0 1 0,0-1 0,0 0 0,0 1 1,0-1-1,0 0 0,0 1 0,0-1 0,0 0 0,0 0 0,0 1 0,0-1 0,0 0 0,0 1 0,0-1 0,0 0 1,1 0-1,-1 1 0,0-1 0,0 0 0,0 1 0,0-1 0,1 0 0,-1 0 0,0 0 0,0 1 0,1-1 0,-1 0 0,0 0 1,0 0-1,1 0 0,-1 1 0,0-1 0,0 0 0,1 0 0,-1 0 0,0 0 0,1 0 0,-1 0 0,0 0 0,1 0 0,-1 0 1,0 0-1,1 0 0,-1 0 0,0 0 0,0 0 0,1 0 0,-1 0 0,0 0 0,1 0 0,-1 0 0,0-1 0,0 1 0,1 0 1,-1 0-1,0 0 0,0-1 0,1 1 0,-1 0 0,0 0 0,0 0 0,1-1 0,-1 1 0,21-14 137,17-24-90,-2-1-1,-2-1 1,-1-2-1,-2-2 0,-2 0 1,-2-2-1,33-78 0,-16 8-1146,-65 163 532,-41 63 0,40-74 1215,1 2-1,2 0 1,-23 64 0,41-100-630,0 1-1,0-1 1,1 0 0,-1 1-1,1-1 1,0 1-1,0-1 1,-1 1 0,2-1-1,-1 1 1,0-1 0,1 3-1,-1-4-13,1 0-1,-1-1 1,0 1-1,1-1 1,-1 1 0,0 0-1,1-1 1,-1 1-1,1-1 1,-1 0 0,1 1-1,-1-1 1,1 1-1,-1-1 1,1 0-1,0 1 1,-1-1 0,1 0-1,-1 0 1,1 1-1,0-1 1,-1 0 0,1 0-1,0 0 1,-1 0-1,1 0 1,0 0 0,0 0-1,3 0-21,0-1 1,-1 0-1,1-1 0,0 1 1,-1-1-1,0 1 0,1-1 1,-1 0-1,0 0 0,1 0 1,-1-1-1,-1 1 0,5-5 0,0-1-91,-6 6 79,1-1 1,0 1-1,0 0 1,-1 0-1,1 0 0,0 0 1,1 0-1,-1 1 1,0-1-1,0 1 1,5-3-1,-7 6 5,1 1 0,0-1 0,0 0 0,-1 0 0,1 0 1,1 0-1,-1 0 0,0-1 0,0 1 0,1 0 0,2 2 0,0-4 24,1 0 0,-1 0-1,1 0 1,0 0 0,-1-1-1,1 0 1,-1 0 0,1 0-1,-1-1 1,1 1 0,-1-1 0,0 0-1,0 0 1,0-1 0,0 1-1,0-1 1,4-4 0,-2 3-30,0 0 0,0 0 0,1 0 1,-1 1-1,10-3 0,-15 5 13,0 1-1,0 0 1,-1 0 0,1 0 0,0-1-1,0 1 1,0 0 0,-1 0 0,1 0 0,0 0-1,0 1 1,0-1 0,-1 0 0,1 0-1,0 0 1,0 1 0,0-1 0,-1 0-1,1 0 1,0 1 0,-1-1 0,1 1-1,0-1 1,-1 1 0,1-1 0,-1 1-1,1-1 1,0 1 0,-1 0 0,1-1-1,0 2 1,0 0-2,-1 1-1,1-1 0,0 1 1,-1-1-1,1 1 1,-1 0-1,0-1 1,1 1-1,-2 5 0,0 4 104,-1-1 0,0 1-1,-6 17 1,2-11 105,-16 57 675,22-74-852,0 0-1,0-1 0,0 1 1,0 0-1,0-1 0,0 1 1,0 0-1,0-1 0,0 1 1,0 0-1,1-1 0,-1 1 0,0 0 1,0-1-1,1 1 0,-1-1 1,0 1-1,1 0 0,-1-1 1,0 1-1,1-1 0,-1 1 1,1-1-1,-1 1 0,1-1 0,-1 0 1,1 1-1,-1-1 0,1 0 1,0 1-1,-1-1 0,1 0 1,-1 0-1,1 1 0,0-1 1,-1 0-1,1 0 0,0 0 0,-1 0 1,1 0-1,0 0 0,-1 0 1,1 0-1,0 0 0,-1 0 1,1 0-1,0-1 0,-1 1 1,2 0-1,35-13 718,-18 2-490,0-1 0,21-18-1,-28 20-397,0 1 1,0 1-1,0-1 0,1 2 0,1 0 0,-1 0 0,24-7 0,-36 14 121,0 0-1,0 0 0,0-1 0,0 1 1,0 0-1,0 0 0,0 1 0,0-1 0,0 0 1,0 0-1,0 0 0,0 1 0,0-1 1,0 0-1,0 1 0,0-1 0,0 1 0,0-1 1,-1 1-1,1-1 0,0 1 0,0 0 1,0-1-1,-1 1 0,1 0 0,-1 0 0,1 0 1,0-1-1,-1 1 0,1 0 0,-1 0 0,0 0 1,1 0-1,-1 0 0,0 0 0,1 0 1,-1 0-1,0 0 0,0 0 0,0 0 0,0 0 1,0 0-1,0 2 0,-4 59 244,1-34-179,2-28-12,1 1 0,0-1 0,0 1 1,0 0-1,0-1 0,1 1 0,-1-1 0,0 1 0,0-1 0,0 1 0,0 0 1,0-1-1,1 1 0,-1-1 0,0 1 0,1-1 0,-1 1 0,0-1 1,1 1-1,-1-1 0,0 0 0,1 1 0,-1-1 0,1 1 0,-1-1 0,1 0 1,-1 1-1,1-1 0,-1 0 0,1 0 0,-1 0 0,1 1 0,0-1 1,-1 0-1,1 0 0,26-5 458,23-22 112,115-105-1199,-104 80-178,-116 83 517,-9 10 1857,63-39-1582,0 0 0,1 0 1,-1 0-1,0 0 0,1 0 0,-1 1 1,1-1-1,0 0 0,0 0 0,0 0 1,0 1-1,0-1 0,1 4 0,-1 8 22,0-7-53,-1-3 72,0 0-1,1 0 1,-1 0 0,1 0-1,0 0 1,0 0-1,1 0 1,-1 0 0,2 6-1,-1-9-18,0 1 0,1-1 0,-1 0 1,0 0-1,1 0 0,-1 0 0,0 0 0,1 0 0,-1 0 0,1 0 0,0 0 0,-1 0 0,1-1 0,0 1 0,-1-1 0,1 1 0,0-1 0,-1 0 0,1 0 0,0 0 0,0 0 0,-1 0 0,1 0 0,3-1 0,12-1-1921,-16 2 1473,-1-1 1,1 0-1,0 0 1,-1 1-1,1-1 1,-1 0-1,1 0 1,-1 0-1,0 0 1,1 0-1,-1 0 1,0 0-1,1 0 1,-1 1-1,0-1 1,0 0-1,0 0 1,0 0-1,0 0 1,0 0-1,0 0 1,0 0-1,-1-1 1,1-18-7618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4324,'0'0'12140,"59"-6"-11756,-32 6-224,-1 0-865,0 0-1985,-2 0-1122,-8-8-1953</inkml:trace>
  <inkml:trace contextRef="#ctx0" brushRef="#br0" timeOffset="1">325 1 6566,'0'0'9406,"-7"11"-9245,-2 4-147,2-1 0,0 1 0,1 0 0,0 0 0,1 1 0,1 0 0,-5 30 0,8-33-158,-3 48 376,5-20-2813,-1-40 2453,0-1 0,0 0 0,0 0 1,0 1-1,0-1 0,0 0 0,0 1 1,0-1-1,0 0 0,0 1 0,1-1 1,-1 0-1,0 0 0,0 1 0,0-1 1,0 0-1,1 0 0,-1 1 0,0-1 1,0 0-1,0 0 0,1 1 0,-1-1 1,0 0-1,1 0 0,-1 0 0,0 0 1,0 0-1,1 1 0,-1-1 0,0 0 1,1 0-1,-1 0 0,0 0 0,1 0 1,-1 0-1,0 0 0,0 0 0,1 0 1,-1 0-1,0 0 0,1 0 0,0 0-299,5 0-4233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4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8488,'0'0'7976,"-33"57"-7624,25-31-256,-1-2-64,4-2-32,-1-4 0,6-4-160,0-4-128,0-4-257,0-4-160,4-2-352,1 0-896,-5-9-4806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5733,'0'0'10602,"57"-24"-9352,-28 19-354,4 3-447,2-3-257,-6 1-160,-3 3-352,-4 0-1186,-9 1-992,-4 0-609,-4 0 160</inkml:trace>
  <inkml:trace contextRef="#ctx0" brushRef="#br0" timeOffset="1">65 104 128,'0'0'12972,"66"-2"-11626,-42-3-482,-6 1-415,-1 0-353,-6 3-224,-4 1-737,-9 9-4420,-9-2 929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1:5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5669,'0'0'11371,"62"-6"-10378,-33 0-256,-1-2-321,-3 0-256,3 4-64,-6 2-576,-9 2-1346,-2 0-1569,-6 0-833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2370,'17'-55'3846,"0"-2"4341,-20 76-5050,5 23-2667,0-14-73,-12 75 735,1-15-2366,11-30-7974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8040,'0'0'8253,"10"-9"-6849,2 1-1133,0-1 1,1 1 0,-1 1-1,1 0 1,1 1-1,-1 1 1,20-6-1,-1 5-94,63-4-1,-1 0-6102,-93 10 5855,-1 0 1,0 0-1,0 0 0,0 0 0,1 0 0,-1 0 1,0 0-1,0 0 0,0 0 0,0 0 0,1 0 1,-1 0-1,0-1 0,0 1 0,0 0 0,0 0 1,1 0-1,-1 0 0,0 0 0,0 0 0,0-1 1,0 1-1,0 0 0,0 0 0,1 0 0,-1 0 0,0 0 1,0-1-1,0 1 0,0 0 0,0 0 0,0 0 1,0-1-1,0 1 0,0 0 0,0 0 0,0 0 1,0 0-1,0-1 0,0 1 0,0 0 0,0 0 1,0 0-1,0-1 0,0 1 0,0 0 0,0 0 1,0 0-1,0 0 0,0-1 0,-1 1 0,1 0 1,0 0-1,0 0 0,0 0 0,0-1 0,0 1 1,0 0-1,-1 0 0,1 0 0,0 0 0,0 0 1,-10-9-3307,-2 0-1064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9801,'0'0'5798,"0"-58"-4389,18 41-288,11 0 32,12 4-512,-1 2-449,6 5-128,-4 6-320,-3 0-1218,-10 0-1536,-11 8-1314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 6758,'0'0'9337,"-9"-5"-8659,4 1-612,3 2-60,1 1 0,-1 0 0,1-1 0,-1 1 0,0 0 0,1 0 0,-1 0 0,0 0 0,0 0 0,0 1 1,0-1-1,0 0 0,0 1 0,0-1 0,0 1 0,0 0 0,0 0 0,0 0 0,0 0 0,0 0 0,0 0 0,0 0 1,0 1-1,0-1 0,0 1 0,1 0 0,-1-1 0,0 1 0,0 0 0,0 0 0,0 0 0,1 0 0,-3 2 0,-6 8 167,0 0 0,0 0 0,1 2 0,1-1 0,0 1 0,0 0 0,1 0 0,1 1 0,0 0 0,1 0-1,1 1 1,0-1 0,1 1 0,1 0 0,0 0 0,1 0 0,1 22 0,0-35-167,0-1 0,0 1 1,1 0-1,-1-1 0,1 1 1,-1-1-1,1 1 0,-1-1 1,1 1-1,0-1 0,0 1 0,0-1 1,0 0-1,0 1 0,0-1 1,0 0-1,0 0 0,1 0 1,-1 0-1,0 0 0,1 0 1,-1 0-1,3 1 0,0-1 12,0 0 0,0 0 0,0 0 0,0 0 0,0-1-1,0 1 1,1-1 0,-1 0 0,5-1 0,4-1 31,0-1 0,0 1 0,0-2 0,-1 0 0,15-7 0,-19 7-28,46-24 65,-50 26-75,0 0-1,-1-1 1,1 1 0,-1-1-1,0 0 1,0 0 0,0 0-1,0 0 1,0 0 0,-1-1 0,3-3-1,-6 7 5,1-1 0,-1 1 0,1-1 1,-1 1-1,1-1 0,-1 1 0,0-1 0,1 1 0,-1 0 0,0-1 0,1 1 0,-1 0 0,0 0 0,1-1 1,-1 1-1,0 0 0,0 0 0,1 0 0,-1 0 0,0 0 0,1 0 0,-1 0 0,0 0 0,0 0 0,1 0 0,-1 1 1,0-1-1,0 0 0,0 1 0,-28 3 109,-52 35 153,127-69-120,-38 23-263,1 1 1,0 0-1,0 0 0,1 0 0,0 1 0,0 1 0,0 0 0,1 0 0,11-2 0,-21 7 72,0 0-1,0-1 0,-1 1 1,1 0-1,0 0 0,-1 0 1,1 0-1,-1 0 0,1 0 1,-1 0-1,1 0 0,-1 0 1,0 0-1,0 0 0,1 1 1,-1-1-1,0 0 1,0 0-1,0 0 0,0 0 1,0 0-1,0 0 0,-1 3 1,-1 30 166,-16 38 889,13-57-722,0 1 1,1 0 0,1 0 0,-1 24 0,4-39-330,0-1 1,0 0-1,0 0 1,0 1-1,0-1 1,0 0-1,0 0 1,0 0-1,0 1 1,0-1-1,0 0 1,0 0-1,0 0 1,0 1-1,0-1 1,0 0-1,0 0 1,1 0-1,-1 0 1,0 1-1,0-1 1,0 0-1,0 0 1,0 0-1,1 0 1,-1 0-1,0 1 1,0-1-1,0 0 1,1 0 0,-1 0-1,0 0 1,0 0-1,0 0 1,1 0-1,-1 0 1,0 0-1,0 0 1,0 0-1,1 0 1,-1 0-1,0 0 1,0 0-1,0 0 1,1 0-1,-1 0 1,0 0-1,0 0 1,0 0-1,1 0 1,-1 0-1,0 0 1,0 0-1,0-1 1,1 1-1,-1 0 1,0 0-1,0 0 1,0 0-1,0 0 1,0-1-1,1 1 1,-1 0-1,0 0 1,0-1 0,11-11-5099,-2-6-2837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10 3043,'0'0'7527,"-5"-2"-6972,4 1-475,-1 0 0,1 0 0,-1 0 0,0 0 0,0 1 0,1-1 0,-1 1 0,0-1 0,0 1 0,0 0 0,1 0 0,-1 0 0,0 0-1,0 0 1,0 0 0,0 0 0,0 0 0,1 1 0,-1-1 0,0 1 0,0-1 0,1 1 0,-1 0 0,0 0 0,1 0 0,-1 0 0,1 0 0,-1 0 0,1 0 0,-1 0 0,1 1 0,0-1-1,-1 0 1,1 1 0,0-1 0,0 1 0,0 0 0,0-1 0,1 1 0,-1 0 0,-1 3 0,-32 69-58,2 2 0,-41 155-1,50-150 5,-10 67-116,-1 5 4,5-57-71,-40 126-343,46-155 523,2 1 0,-15 89 0,-73 612 356,49-239-446,25-200-15,-62 955 50,92-1105 34,-18 1161 39,19 161-63,72-686 1380,-43-612-1451,-1-44 806,63 223 0,-76-322-2684,-8-21-6623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39:5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3716,'5'17'690,"0"-1"1,2 0 0,0 0 0,0 0-1,1-1 1,1 0 0,20 26 0,91 91 496,-74-84 353,-8-5-911,-21-23-180,0-1-1,26 22 1,-42-40-402,0 0 1,-1 0-1,1 0 0,0 0 1,0-1-1,-1 1 0,1 0 1,0-1-1,0 1 0,0-1 1,0 1-1,0-1 0,0 1 1,0-1-1,0 0 0,0 0 1,0 1-1,0-1 0,0 0 1,0 0-1,1 0 0,-1 0 1,0 0-1,0 0 0,0 0 1,0-1-1,0 1 0,0 0 1,0 0-1,0-1 0,0 1 1,0-1-1,0 1 0,0-1 1,0 1-1,0-1 1,-1 0-1,1 1 0,0-1 1,0 0-1,-1 0 0,1 0 1,0 1-1,-1-1 0,1 0 1,-1 0-1,1 0 0,-1 0 1,1 0-1,-1 0 0,0 0 1,1 0-1,-1 0 0,0-2 1,3-10 366,0 0 1,-1 0 0,0-22 0,-1 17-397,39-313 1539,-19 191-5927,-19 117-739,-2 3-2023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48:2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14574,'-8'0'3523,"3"0"-320,1 0-2050,8 0-2050,12 0-1729,-1-5-3396,2-6-3331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93 2114,'0'0'6411,"0"-9"-4708,2 0-1261,0 1 209,0 0-1,-1 0 1,0 0 0,-1 0 0,0 0-1,-1-15 1,0 23-602,1-1 1,-1 1-1,1-1 0,-1 1 1,1 0-1,-1 0 0,1-1 0,-1 1 1,1 0-1,-1 0 0,1 0 1,-1-1-1,1 1 0,-1 0 0,1 0 1,-1 0-1,1 0 0,-1 0 1,0 0-1,1 0 0,-1 0 0,1 1 1,-1-1-1,1 0 0,-1 0 1,1 0-1,-1 0 0,1 1 0,-1-1 1,0 1-1,-18 7 89,2 6-120,1 0 0,0 1 0,1 1 0,1 0 0,1 1 1,0 0-1,1 1 0,1 1 0,-18 38 0,28-54-20,0-1-1,0 0 1,0 1-1,0-1 1,0 1-1,0 0 1,1-1-1,-1 1 1,1 0-1,0-1 1,0 1-1,0 0 1,0-1-1,0 1 1,1 0-1,0 2 1,0-3 3,0-1 0,0 0 0,1 1 0,-1-1 0,0 0 0,1 0 0,-1 0 0,1 0 1,-1 0-1,1-1 0,-1 1 0,1 0 0,0-1 0,-1 1 0,1-1 0,0 1 0,0-1 0,-1 0 1,1 0-1,0 0 0,0 0 0,-1 0 0,4 0 0,63-5-696,13 0-350,-80 5 1031,0 0 1,0 0-1,0 1 1,0-1-1,-1 0 1,1 0-1,0 1 1,0-1 0,0 1-1,0-1 1,0 0-1,0 1 1,-1 0-1,1-1 1,0 1-1,-1 0 1,1-1-1,0 1 1,-1 0-1,1-1 1,0 1-1,-1 0 1,0 0-1,1 0 1,-1 0-1,1 1 1,2 31 69,-4-26 241,0 0 0,0 0 1,-1 0-1,1 0 0,-2 0 0,-5 12 0,4-12-60,-1 0 0,-1-1 0,1 1-1,-1-2 1,0 1 0,0 0 0,-1-1 0,1 0 0,-1-1-1,0 0 1,-1 0 0,1 0 0,-1-1 0,1 0 0,-1 0-1,0-1 1,0 0 0,0 0 0,-1-1 0,1 0 0,-12-1-1,18 0-946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4228,'0'0'10522,"-8"-4"-9844,3 2-601,3 0-29,1 1 0,-1 0 0,1 0 0,-1 1-1,0-1 1,1 0 0,-1 0 0,0 1 0,1-1 0,-1 1-1,0 0 1,0-1 0,0 1 0,1 0 0,-1 0 0,0 0 0,0 0-1,0 1 1,1-1 0,-1 0 0,0 1 0,0-1 0,1 1-1,-1 0 1,0-1 0,1 1 0,-1 0 0,0 0 0,1 0-1,0 0 1,-1 0 0,1 0 0,-1 1 0,1-1 0,0 0 0,0 1-1,0-1 1,-2 4 0,-4 4 226,0 0 0,1 1 0,0 0 0,1 0 0,0 1 0,-4 12 0,7-17-171,0 1 0,0-1 0,0 1 0,1-1 0,0 1 0,0-1 0,1 1 0,0 0 0,0-1 0,1 1 0,-1 0 0,4 9 0,-3-14-87,0 1 1,0-1-1,1 1 1,-1-1-1,1 1 1,0-1-1,0 0 1,0 0-1,0 0 1,0 0 0,0 0-1,1 0 1,-1 0-1,1-1 1,-1 0-1,1 1 1,-1-1-1,1 0 1,0 0 0,0 0-1,3 0 1,-4 0-6,0-1 1,0 1-1,0-1 1,0 0-1,0 0 1,0 0 0,1 0-1,-1 0 1,0 0-1,0-1 1,0 1-1,0-1 1,0 1-1,0-1 1,0 0 0,0 0-1,0 0 1,0 0-1,0 0 1,-1 0-1,1 0 1,0-1-1,-1 1 1,1-1 0,-1 1-1,1-1 1,-1 0-1,2-2 1,0-3 83,-1 1 0,0 0 0,0 0 0,-1-1 0,0 1 0,0-1 0,0 0 0,-1 1 0,0-10 0,0 16-98,-1 0-1,1 0 1,0 0 0,0 0-1,0-1 1,-1 1 0,1 0-1,0 0 1,0 0 0,-1 0-1,1 0 1,0 0 0,0 0-1,-1 0 1,1 0 0,0 0-1,0 0 1,-1 0 0,1 0-1,0 0 1,0 0 0,-1 0-1,1 0 1,0 0 0,0 0-1,-1 0 1,1 0 0,0 0-1,0 0 1,0 0 0,-1 1-1,1-1 1,0 0 0,0 0-1,0 0 1,-1 0 0,1 1-1,0-1 1,0 0 0,0 0-1,0 0 1,-1 1 0,1-1-1,0 0 1,0 0 0,0 1-1,0-1 1,0 0 0,0 0-1,0 1 1,0-1 0,0 0-1,0 0 1,0 1 0,0-1 0,-1 0 0,1 0 0,0 1 0,0-1 0,-1 0 0,1 0 0,0 1 0,0-1 0,0 0 0,0 0 0,-1 1 0,1-1 0,0 0 0,0 0 0,0 1 0,0-1 0,0 0 0,0 1 0,0-1 0,0 0 0,0 0 0,0 1 0,0-1 0,0 0 0,0 1 0,0-1 0,0 0 0,0 1 0,0-1 0,0 0 0,0 0 0,0 1 0,1-1 0,-1 0 0,0 0 0,0 1 0,0-1 0,0 0 0,1 0 0,-1 1 0,0-1 0,0 0 0,1 0 0,-1 0 0,0 0 0,0 1 0,1-1 1,-1 0-1,0 0 0,0 0 0,1 0 0,-1 0 0,0 0 0,1 0 0,-1 0 0,0 0 0,0 0 0,1 0 0,-1 0 0,0 0 0,1 0 0,3 0-50,0-1 1,0 0 0,0 0-1,-1 0 1,1 0 0,0 0 0,0-1-1,-1 0 1,0 0 0,1 0-1,-1 0 1,0 0 0,0-1-1,0 1 1,4-5 0,16-11-99,-22 17 194,-1 5 17,0 0 0,0 0 1,0-1-1,0 1 0,0 0 1,-1 0-1,0 0 0,0 0 1,0-1-1,-3 7 0,2-3 110,1-4-130,-6 21 497,2 0 0,0 0 0,-2 39 0,17-69-8229,-2-9 271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64 3267,'0'0'6321,"2"-8"-4004,6-25-91,-8 32-2105,0 1 0,0-1 1,0 0-1,0 1 0,0-1 1,0 0-1,0 1 0,0-1 1,0 0-1,0 1 0,0-1 1,-1 1-1,1-1 0,0 0 1,0 1-1,-1-1 0,1 1 1,0-1-1,-1 0 0,1 1 1,0-1-1,-1 1 0,1-1 1,-1 1-1,1-1 0,-1 1 1,1 0-1,-1-1 0,0 1 1,-24-6 1179,-21 11-450,36-2-775,1 0 1,0 1-1,0 0 0,0 1 1,0 0-1,1 0 1,0 1-1,0 0 0,0 1 1,-11 12-1,13-13-56,1-1 0,0 1 0,1 1-1,0-1 1,0 0 0,0 1 0,0 0-1,1 0 1,1 0 0,-1 0 0,1 0 0,0 1-1,0-1 1,0 12 0,2-17-33,1 0 1,-1-1-1,1 1 0,-1 0 1,1-1-1,-1 1 1,1 0-1,0-1 0,0 1 1,0-1-1,0 1 0,0-1 1,0 0-1,0 0 1,1 1-1,-1-1 0,0 0 1,1 0-1,-1 0 1,1 0-1,-1 0 0,1-1 1,-1 1-1,1 0 0,0-1 1,2 1-1,55 13-889,-37-10 383,-16-2 352,1 0 0,-1 0-1,0 0 1,0 1 0,0-1-1,0 2 1,-1-1 0,1 0-1,-1 1 1,0 0 0,7 7-1,-9-8 148,-1 0-1,0 0 0,0 0 0,0 1 0,0-1 0,0 0 1,-1 1-1,1 0 0,-1-1 0,0 1 0,0-1 0,-1 1 1,1 0-1,-1 0 0,0-1 0,0 1 0,0 0 0,0 0 0,-1 0 1,1-1-1,-2 6 0,0-5 158,1 0 0,-1 0 0,0-1 0,-1 1 0,1 0 0,-1-1 1,1 1-1,-1-1 0,0 0 0,0 0 0,-1 0 0,1 0 0,0 0 0,-1-1 0,0 0 0,0 0 0,0 0 0,0 0 1,0 0-1,0-1 0,-5 2 0,-5 1 175,0-1 0,0 0 1,0-1-1,0 0 1,-16-1-1,30-1-310,-41-4 613,39 4-624,1 0 0,-1-1 0,1 0 0,-1 1 0,1-1 0,-1 0 0,1 0 0,0 1 0,-1-1 0,1 0 0,0 0 0,-1-1 1,1 1-1,0 0 0,0 0 0,0-1 0,0 1 0,0 0 0,1-1 0,-1 1 0,0-1 0,0-1 0,2 2-419,0 0 1,0 1-1,0-1 1,1 1-1,-1-1 0,0 1 1,1-1-1,-1 1 0,0 0 1,1 0-1,-1 0 1,0 0-1,1 0 0,-1 0 1,0 0-1,1 0 1,-1 0-1,0 0 0,2 1 1,17 4-5915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5477,'0'0'13261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2530,'0'0'17041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110 131 1890,'0'0'1489,"10"-9"225,-1 2-1308,37-32 1780,-42 35-1528,0 1 1,0-1 0,-1-1 0,1 1 0,-1-1-1,0 1 1,-1-1 0,1 0 0,-1 0 0,3-6-1,-5 10-499,0 0-1,0 1 1,1-1-1,-1 0 0,0 1 1,0-1-1,0 1 1,0-1-1,0 0 0,0 1 1,0-1-1,0 0 0,0 1 1,0-1-1,-1 0 1,1 1-1,0-1 0,0 1 1,-1-1-1,1 0 0,0 1 1,-1-1-1,1 1 1,0-1-1,-1 1 0,1-1 1,-1 1-1,1-1 1,-2 0-1,-19 0 947,-25 18-1292,33-10 185,-6 4 34,2 0-1,-32 25 1,45-33-70,1 0 0,0 0 0,0 0 0,0 0 0,0 0 0,0 1 0,1 0 0,0-1 0,-1 1 0,1 0 0,1 0 0,-1 0 0,1 0 0,-1 1 0,1-1 0,0 0 0,1 0 0,-1 1 0,1-1 0,0 6 0,0-8-30,1 0 0,0 0-1,0 0 1,0 0 0,0 0 0,0 0 0,0 0-1,0 0 1,1 0 0,-1-1 0,1 1-1,-1-1 1,1 1 0,0-1 0,-1 0 0,1 1-1,4 1 1,40 18-819,-28-13 429,-6-2 227,0 0 1,0 1-1,0 1 0,-1 0 1,17 15-1,-25-20 275,0 0 0,-1-1 0,1 1 0,-1 0 0,0 1 0,1-1 0,-1 0 0,-1 1 0,1-1 0,0 1 0,-1-1 1,0 1-1,0 0 0,0 0 0,0-1 0,-1 1 0,1 0 0,-1 0 0,0 0 0,0 0 0,-1 0 0,1 0 0,-1-1 0,-2 8 0,1-7 213,0-1 0,0 1 0,0-1 0,-1 0-1,0 0 1,0 0 0,0 0 0,0 0 0,0-1 0,0 1-1,-1-1 1,1 0 0,-1 0 0,1 0 0,-1 0 0,0-1 0,0 0-1,0 1 1,0-1 0,0-1 0,0 1 0,-4 0 0,5-1-298,0 1 1,0-1-1,0 0 1,1 1 0,-1-1-1,0 0 1,0-1 0,0 1-1,1 0 1,-1-1-1,0 0 1,1 0 0,-1 1-1,0-1 1,1-1 0,-1 1-1,1 0 1,-1-1-1,1 1 1,0-1 0,0 0-1,0 0 1,0 0 0,0 0-1,0 0 1,0 0-1,0 0 1,1-1 0,0 1-1,-1-1 1,1 1 0,-2-5-1,3 6-173,0 1 0,0-1 0,0 1 0,0-1 0,0 1 0,0-1 0,0 1 0,0-1 0,0 1 0,0-1 0,0 1 0,0-1 0,0 1 0,0-1 0,1 1 0,-1 0 0,0-1 0,0 1 0,0-1 0,1 1 0,-1-1 0,0 1 0,1 0 0,-1-1 0,0 1 0,1 0 0,-1-1 0,0 1 0,1 0 0,-1-1 0,1 1 0,-1 0 0,1 0 0,-1 0 0,1-1 0,-1 1 0,1 0 0,-1 0 0,1 0 0,-1 0 0,1 0 0,-1 0 0,1 0 0,-1 0 0,1 0 0,1 0-63,16-4-4619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 9737,'0'0'11077,"-8"3"-10735,8-3-340,-2 0 2,-1 0 1,1 1 0,0-1 0,0 1 0,0 0 0,0 0-1,0 0 1,0 0 0,0 0 0,0 0 0,0 0 0,1 0-1,-1 1 1,0-1 0,1 1 0,-1 0 0,1-1 0,-1 1-1,1 0 1,0 0 0,0 0 0,0 0 0,0 0 0,0 0-1,0 0 1,1 0 0,-1 0 0,1 0 0,-1 0 0,1 1 0,0-1-1,0 0 1,0 0 0,0 3 0,0-2-4,-1 0-1,1 1 1,0-1 0,1 1 0,-1-1-1,1 0 1,-1 1 0,1-1 0,0 0-1,0 1 1,0-1 0,1 0-1,-1 0 1,1 0 0,0 0 0,2 2-1,-1-2 18,0-2-1,0 1 0,0 0 0,0 0 1,0-1-1,1 0 0,-1 0 0,1 0 1,-1 0-1,1 0 0,-1-1 0,1 1 0,-1-1 1,1 0-1,5-1 0,-4 1 16,1-1-1,-1 0 0,0 0 1,0-1-1,0 1 1,0-1-1,0 0 1,0-1-1,-1 1 1,1-1-1,-1 0 0,1 0 1,-1 0-1,0-1 1,0 1-1,-1-1 1,7-8-1,-3 3 51,0 0 0,-1-1 1,0 1-1,-1-1 0,0-1 0,0 1 0,4-17 0,-12 31-96,1 0 0,-1 0 0,1 1 0,0-1 0,1 0 1,-3 9-1,3-9 8,1 0 0,0 0 0,0 0 0,0 0 1,0 0-1,0 0 0,1-1 0,0 1 0,0 0 1,0 0-1,2 5 0,-2-8 13,0 0 1,0 0-1,0 0 0,0 0 1,0 0-1,0 0 0,0 0 1,0 0-1,0 0 1,0 0-1,1-1 0,-1 1 1,0 0-1,0-1 0,1 1 1,-1-1-1,0 0 0,1 1 1,-1-1-1,1 0 0,-1 0 1,1 0-1,-1 0 1,0 0-1,1 0 0,-1 0 1,1 0-1,-1 0 0,0-1 1,1 1-1,-1-1 0,0 1 1,1-1-1,1-1 0,-2 2 1,0-1 0,0 0 0,1 0 0,-1 0 0,0 0 0,-1 0 0,1-1 0,0 1 0,0 0 0,0 0 1,-1 0-1,1-1 0,0 1 0,-1 0 0,1-1 0,-1 1 0,0-1 0,1 1 0,-1 0 0,0-1 0,0 1 0,0-1 0,0 1 0,0-1 0,0 1 0,-1-3 0,1 3-18,0 0 0,0 0 0,0-1 0,-1 1 0,1 0 0,0 0 0,0-1 0,-1 1 0,1 0 0,-1 0 0,0 0 0,1 0 0,-1 0 1,0 0-1,1 0 0,-1 0 0,0 0 0,0 0 0,0 0 0,0 0 0,0 0 0,0 1 0,0-1 0,0 0 0,0 1 0,0-1 0,0 1 0,-1-1 1,1 1-1,0 0 0,-2-1 0,5 0-342,-7-2 610,-1 1-3242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5349,'0'0'11515,"-6"10"-10794,3-5-606,-20 36 536,22-39-544,0 1 0,0 0 1,0 0-1,0 0 0,0 0 0,0 0 1,1 0-1,0 0 0,-1 0 0,1 0 1,0 0-1,1 0 0,-1 0 0,0 0 1,2 5-1,-1-7-57,0 1-1,0-1 1,1 0 0,-1 0 0,0 0 0,0 0-1,1 0 1,-1 0 0,0 0 0,1-1-1,-1 1 1,1 0 0,-1-1 0,1 1-1,-1-1 1,1 0 0,0 1 0,-1-1-1,1 0 1,-1 0 0,1 0 0,0 0-1,-1 0 1,1 0 0,2-1 0,41-11 791,-37 8-794,-1-1 1,1 0-1,-1 0 0,1-1 0,-2 0 0,1 0 0,-1 0 1,0-1-1,0 0 0,0-1 0,4-8 0,-10 16-51,-1 1 0,0 0 0,1-1 0,-1 1 1,1 0-1,0-1 0,-1 1 0,1 0 0,0 0 0,-1 0 0,1-1 0,0 1 0,0 0 0,-1 0 0,1 0 0,0 0 0,0 0 0,0-1 0,0 1 0,0 0 0,1 0 1,-1 0-1,0 0 0,0-1 0,0 1 0,1 0 0,-1 0 0,0 0 0,1-1 0,-1 1 0,1 0 0,-1 0 0,2 0 0,0 0 17,0 0 0,0 0 0,0-1-1,0 1 1,0-1 0,0 1 0,1-1 0,-1 0-1,0 0 1,0 0 0,0 0 0,0 0 0,3-1-1,8-1-73,-1-1 0,1 0-1,-1-1 1,13-5 0,-23 8 197,19-8-775,-19 8 301,0 0 0,-1 1 0,1-1 0,0 1-1,0-1 1,0 1 0,0 0 0,0 0 0,0 0 0,0 0 0,0 0-1,0 0 1,0 1 0,0-1 0,0 1 0,0-1 0,0 1 0,-1 0-1,1 0 1,0-1 0,0 1 0,1 2 0,-1-2 208,1 0 0,-1 1 1,0-1-1,1 0 0,-1 0 1,1-1-1,-1 1 0,1 0 1,-1-1-1,1 1 0,-1-1 1,1 0-1,0 0 0,-1 0 1,1 0-1,0-1 0,-1 1 0,5-2 1,42-21-4166,-5 2 6559,-48 61 1829,3-37-4056,0 0 0,0 0-1,1 0 1,-1 0 0,1 1 0,0-1 0,0 0 0,0 0-1,0 0 1,1 1 0,-1-1 0,1 0 0,0 0 0,0 0-1,0 0 1,0 0 0,0 0 0,1 0 0,-1 0 0,1 0-1,0-1 1,0 1 0,0-1 0,0 1 0,0-1 0,5 4-1,1 1-59,-1 0 0,0 1 0,0 0 0,0 1 0,-1 0 0,0 0 0,-1 0-1,0 0 1,0 1 0,4 14 0,-8-19 98,1 0 0,-1 0 0,0 0 0,0 0 1,-1 0-1,0 0 0,1 0 0,-2 0 0,1 0 0,-1 0 0,1 0 0,-1 0 0,-1 0 0,1 0 0,-1 0 0,0 0 1,0-1-1,0 1 0,-1-1 0,1 0 0,-1 1 0,0-1 0,0 0 0,-5 4 0,5-5 144,1-1 0,-1 1 0,0-1 0,0 1-1,-1-1 1,1 0 0,0 0 0,-1 0 0,1-1-1,-1 1 1,0-1 0,1 0 0,-1 0 0,0 0 0,0 0-1,0-1 1,0 1 0,0-1 0,0 0 0,-6-1 0,7 0-186,0 0 1,0 0 0,0-1 0,0 1-1,0-1 1,1 0 0,-1 1 0,0-1 0,1 0-1,-1-1 1,1 1 0,0 0 0,0-1-1,0 1 1,0-1 0,0 0 0,1 0 0,-1 1-1,1-1 1,-1 0 0,1 0 0,0 0-1,0-1 1,0-4 0,-1 1-185,0 0-1,1 0 1,0-1 0,0 1-1,0 0 1,1 0 0,0 0-1,1-1 1,0 1 0,2-10-1,-2 14 147,1 0 0,0 0 1,0-1-1,0 1 0,0 0 0,0 0 0,1 1 0,-1-1 0,1 0 0,0 1 0,0 0 1,0 0-1,0 0 0,0 0 0,0 0 0,1 0 0,-1 1 0,0-1 0,1 1 0,-1 0 1,8-1-1,61-8 462,-20 3-1767,-19-1-2775,-5-2-2727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94 212 8072,'1'0'134,"0"0"1,-1-1-1,1 1 0,0-1 1,-1 0-1,1 1 1,-1-1-1,1 0 1,-1 1-1,1-1 1,-1 0-1,0 1 0,1-1 1,-1 0-1,0 0 1,1 1-1,-1-1 1,0 0-1,0 0 1,0 0-1,0-1 0,-11-6 3875,9 8-3693,-1 0-1,1-1 0,-1 1 0,1 0 1,0 0-1,-1 1 0,1-1 1,-1 1-1,1-1 0,0 1 1,-1 0-1,1-1 0,0 1 0,-1 0 1,-2 3-1,0 0-318,1 1 0,-1 0 1,1 0-1,0 0 0,0 0 0,0 1 0,1 0 0,-4 8 1,5-11-2,1 1 0,-1-1 1,1 1-1,0-1 0,0 1 1,0-1-1,0 1 1,1-1-1,0 1 0,-1 0 1,1-1-1,0 1 0,1 0 1,-1-1-1,1 1 1,0 0-1,1 4 0,-1-6 5,1-1 0,-1 1 1,1 0-1,0-1 0,-1 1 0,1-1 0,0 1 0,0-1 0,0 0 0,0 0 0,0 0 0,0 0 0,0 0 1,0 0-1,1-1 0,-1 1 0,0-1 0,0 1 0,1-1 0,-1 0 0,0 0 0,0 0 0,1 0 0,-1 0 1,0-1-1,1 1 0,-1-1 0,3 0 0,3-1 44,-1 0 1,0 0-1,0-1 1,0 0-1,0 0 0,-1-1 1,10-6-1,-8 4 6,-1-1 0,0 0 0,-1 0 0,11-15-1,-15 19-14,0 0 0,0 0 0,0 0 0,-1 0 0,1 0 0,-1 0 0,0 0 0,0 0 0,0 0 0,0-1 0,0 1 0,-1 0 0,0-1 0,0 1 0,0 0 0,0-1 0,-1-5 0,1 9-39,0-1-1,0 1 0,-1 0 0,1 0 0,0 0 0,0-1 1,0 1-1,-1 0 0,1 0 0,0 0 0,0 0 0,-1-1 1,1 1-1,0 0 0,0 0 0,-1 0 0,1 0 0,0 0 1,0 0-1,-1 0 0,1 0 0,0 0 0,-1 0 0,1 0 0,0 0 1,0 0-1,-1 0 0,1 0 0,0 0 0,0 0 0,-1 0 1,1 0-1,0 1 0,0-1 0,-1 0 0,1 0 0,0 0 1,0 0-1,-1 0 0,1 1 0,0-1 0,0 0 0,0 0 1,0 0-1,-1 1 0,1-1 0,0 0 0,0 0 0,0 1 0,0-1 1,0 0-1,0 0 0,0 1 0,0-1 0,-1 0 0,1 0 1,0 1-1,0-1 0,0 0 0,0 1 0,1-1 0,-10 17-67,8-15 71,1 0 1,-1 0-1,1-1 1,-1 1-1,1 0 1,0 0-1,0 0 1,0 0-1,0 0 1,0 0 0,0 0-1,1 0 1,-1 0-1,0 0 1,1-1-1,0 1 1,-1 0-1,1 0 1,0 0-1,0-1 1,0 1-1,0-1 1,0 1-1,0 0 1,1-1-1,-1 0 1,0 1-1,1-1 1,-1 0-1,1 0 1,-1 0-1,3 2 1,0-2 13,0 0 1,0 0 0,0-1-1,0 1 1,0-1 0,0 0-1,0 0 1,0 0-1,0 0 1,0-1 0,0 1-1,0-1 1,0 0 0,-1-1-1,7-1 1,-2-1-14,-1 0 0,1 0 0,-1-1 1,0 0-1,0 0 0,-1-1 0,1 1 1,-1-2-1,-1 1 0,1 0 0,-1-1 1,0 0-1,0-1 0,-1 1 0,0-1 0,4-10 1,-3 5-46,-1-1 1,0 0 0,0 0 0,-2 0-1,1-1 1,-2 1 0,0 0 0,-2-27-1,1 41 33,0 0-1,0 0 1,0-1-1,0 1 1,0 0-1,0 0 1,0-1-1,0 1 1,0 0-1,0 0 1,0-1-1,0 1 1,0 0-1,0 0 1,0-1-1,0 1 1,0 0-1,0 0 1,0-1-1,-1 1 1,1 0-1,0 0 1,0 0-1,0-1 0,0 1 1,0 0-1,-1 0 1,1 0-1,0 0 1,0-1-1,0 1 1,-1 0-1,1 0 1,0 0-1,0 0 1,-1 0-1,1 0 1,0 0-1,0 0 1,-1 0-1,1 0 1,0 0-1,0 0 1,-1 0-1,1 0 1,-12 9-72,-6 17 231,14-15-32,0 0 1,1 0-1,0 0 0,1 1 1,0-1-1,1 1 0,0-1 1,1 1-1,0 0 1,3 20-1,4 2-195,1 0 0,16 40 0,-15-49-123,-1 1 1,-1 0 0,-1 0-1,-1 0 1,2 36-1,-7-61 200,0 0-1,1 0 0,-1 0 0,0 0 1,0 0-1,0 0 0,0 0 0,0 0 1,0 0-1,0 0 0,0 0 0,-1 0 1,1 0-1,0 0 0,-1 0 0,1 0 0,0-1 1,-1 1-1,1 0 0,-1 0 0,1 0 1,-1-1-1,0 1 0,1 0 0,-1 0 1,0-1-1,1 1 0,-3 0 0,2-1 9,0 0 1,-1-1-1,1 1 0,0-1 0,-1 1 0,1-1 0,0 1 0,-1-1 1,1 0-1,0 0 0,0 1 0,0-1 0,0 0 0,0 0 0,0 0 0,-1-2 1,-41-56-129,42 57 81,-8-10 24,-20-37-129,27 46 180,1 1-1,-1-1 1,1 1-1,0-1 1,0 0-1,1 1 1,-1-1-1,0 0 1,1 0-1,0 0 1,0 0-1,0 0 1,0 1-1,0-1 1,1-4-1,0 6-22,-1 0-1,1 0 1,0 1 0,0-1-1,0 0 1,0 0-1,0 1 1,0-1-1,0 1 1,0-1-1,0 1 1,0-1-1,0 1 1,0 0 0,0-1-1,0 1 1,0 0-1,0 0 1,0 0-1,0 0 1,2 0-1,32 1 152,-24-1-139,87 0-5431,-66 0-1067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4612,'0'0'10640,"12"2"-8847,-4 0-1438,-4-1-256,-1 0-1,1 0 1,0 0 0,-1-1-1,1 1 1,0-1 0,-1 0-1,1 0 1,0 0-1,-1-1 1,1 1 0,-1-1-1,1 0 1,0 0 0,-1 0-1,1 0 1,-1-1 0,0 1-1,5-4 1,6-5 8,-2 0 0,1-1 0,-2-1 0,1 0 0,14-21 0,-21 27-82,-1 0-1,0-1 1,0 0 0,-1 0-1,0 0 1,0-1 0,-1 1-1,0-1 1,0 1 0,0-1 0,-1 0-1,0 0 1,-1-14 0,0 21-27,0-1 0,0 1 0,-1-1 0,1 0 0,0 1 0,-1 0 0,1-1 0,-1 1 0,1-1 0,-1 1 0,0-1 0,1 1 0,-1 0 0,0 0 0,0-1 0,0 1 0,0 0 0,0 0 1,0 0-1,0 0 0,-1 0 0,1 0 0,0 0 0,0 1 0,-1-1 0,1 0 0,-1 1 0,1-1 0,-1 1 0,1-1 0,-1 1 0,1 0 0,-1-1 0,1 1 0,-1 0 0,1 0 0,-1 0 0,-2 1 1,0-1-5,1 1 0,0 0 1,0 0-1,-1 0 1,1 0-1,0 0 1,0 0-1,0 1 0,0 0 1,0 0-1,0-1 1,1 2-1,-1-1 1,1 0-1,-1 0 1,1 1-1,-3 3 0,-4 9-12,1 0 0,1 1-1,-12 32 1,17-39 31,-1 0 0,1 0 1,0 1-1,1-1 0,0 0 0,1 1 0,0-1 1,0 1-1,2 9 0,-1-18-7,-1 0-1,1-1 0,0 1 1,-1 0-1,1 0 1,0 0-1,0 0 1,0 0-1,0-1 1,0 1-1,0 0 0,0-1 1,0 1-1,0-1 1,0 1-1,0-1 1,0 0-1,0 1 0,0-1 1,0 0-1,1 0 1,-1 0-1,0 1 1,0-1-1,0-1 0,1 1 1,-1 0-1,0 0 1,0 0-1,2-1 1,39-10 172,-24 2-334,0 0 1,20-15-1,-26 15-2,-1 1 1,2 1-1,-1 0 1,1 1 0,0 0-1,24-7 1,-36 13 144,0 0 0,0 1 1,-1-1-1,1 0 1,0 1-1,0-1 0,-1 0 1,1 1-1,0-1 0,-1 1 1,1-1-1,0 1 1,-1-1-1,1 1 0,-1-1 1,1 1-1,-1 0 0,1-1 1,-1 1-1,0 0 1,1 0-1,-1-1 0,0 1 1,1 0-1,-1 0 1,0-1-1,0 1 0,0 0 1,0 0-1,0 0 0,0-1 1,0 1-1,0 0 1,0 0-1,0 1 0,0 41 82,-1-31-62,1-2 4,2 17 35,-1-26-41,-1-1 0,1 1 0,0 0-1,-1-1 1,1 1 0,-1-1 0,1 1-1,0-1 1,-1 0 0,1 1 0,0-1-1,-1 0 1,1 1 0,0-1 0,0 0 0,0 0-1,-1 0 1,1 1 0,0-1 0,0 0-1,-1 0 1,1 0 0,0 0 0,0 0-1,0-1 1,-1 1 0,1 0 0,0 0-1,0 0 1,-1-1 0,1 1 0,0 0-1,0-1 1,0 0 0,5-2 48,-1 0 0,1-1 0,-1 0 0,0 0 1,0-1-1,0 1 0,-1-1 0,1 0 0,-1 0 0,0 0 0,-1-1 1,1 0-1,-1 1 0,0-1 0,-1 0 0,1-1 0,-1 1 0,0 0 1,-1-1-1,0 1 0,1-11 139,-2 17-182,1 0 1,-1 0-1,0 0 0,0 0 1,0 0-1,0 0 1,0 1-1,1-1 1,-1 0-1,0 0 1,0 0-1,0 0 0,0 0 1,0 0-1,0 0 1,0 0-1,0 1 1,0-1-1,1 0 0,-1 0 1,0 0-1,0 0 1,0 0-1,0 1 1,0-1-1,0 0 1,0 0-1,0 0 0,0 0 1,0 0-1,0 1 1,0-1-1,0 0 1,0 0-1,0 0 0,0 0 1,0 0-1,0 1 1,0-1-1,-1 0 1,1 0-1,0 0 0,0 0 1,0 0-1,0 0 1,0 1-1,0-1 1,0 0-1,0 0 1,0 0-1,-1 0 0,1 0 1,0 0-1,0 0 1,0 0-1,0 0 1,0 0-1,0 1 0,-1-1 1,1 0-1,0 0 1,0 0-1,0 0 1,0 0-1,0 0 0,-1 0 1,15 7 123,-9-7-146,-1 0 0,1 0 0,0-1 0,-1 1-1,1-1 1,-1 0 0,1 0 0,-1-1 0,1 1 0,-1-1 0,0 0 0,0 0 0,0 0 0,0-1 0,0 0 0,0 1 0,-1-1 0,1 0 0,-1-1 0,0 1 0,0-1 0,0 1 0,0-1 0,-1 0 0,1 0 0,-1 0 0,0 0 0,-1-1 0,1 1 0,-1 0 0,1-1 0,-1 1 0,0-1 0,-1 0 0,1-6 0,-10 30-155,-2 6 350,11-24-180,0-1 0,0 1 0,0 0 0,0-1 0,0 1 0,0 0 0,0-1 0,0 1 0,0-1 0,1 1 0,-1-1 0,0 1 0,0 0 0,1-1 0,-1 1 0,0-1 0,1 1 0,-1-1 0,0 1-1,1-1 1,-1 0 0,1 1 0,-1-1 0,1 1 0,-1-1 0,1 0 0,-1 1 0,1-1 0,0 0 0,-1 0 0,1 0 0,-1 1 0,1-1 0,-1 0 0,1 0 0,0 0 0,-1 0 0,1 0 0,0 0 0,-1 0 0,1 0 0,-1 0 0,1 0 0,0-1 0,-1 1 0,1 0 0,-1 0 0,1 0 0,-1-1-1,1 1 1,0-1 0,33-16-457,-30 14 284,-2 3 131,0 0-1,0 0 0,0 0 0,0 1 0,0-1 0,0 0 1,1 1-1,-1-1 0,0 1 0,0 0 0,-1 0 1,1 0-1,0 0 0,0 0 0,0 0 0,-1 0 0,1 0 1,0 1-1,-1-1 0,1 1 0,-1-1 0,2 3 1,19 12-300,-14-14 343,-1 0 1,1 0 0,0-1-1,0 0 1,-1 0 0,1-1-1,0 0 1,0-1 0,0 1-1,0-1 1,-1-1 0,1 0-1,-1 0 1,1 0-1,-1-1 1,0 0 0,1-1-1,-2 1 1,1-1 0,0-1-1,-1 1 1,7-7 0,33 1-470,-22 1-68,-19 7 172,0-1 1,0 1-1,0 1 0,0-1 0,0 1 0,8-1 0,-16 35-626,-6 21 2271,2 0 0,3 1 1,3 68-1,1-90-1457,0-32 124,0 1-1,0 0 0,0-1 1,0 1-1,0-1 0,0 1 1,0-1-1,-1 1 0,1-1 1,-1 1-1,1-1 0,-1 1 1,1-1-1,-1 0 1,0 1-1,0-1 0,0 0 1,0 1-1,0-1 0,-1 1 1,1-1 32,0-1 1,0 1-1,-1-1 1,1 1-1,0-1 1,0 0-1,0 0 1,-1 0-1,1 1 1,0-1 0,0 0-1,-1 0 1,1-1-1,0 1 1,0 0-1,0 0 1,-1-1-1,1 1 1,-2-1-1,-1-1 39,-1 0 0,1-1 0,0 1-1,0-1 1,1 0 0,-1 0 0,0 0 0,1 0-1,0-1 1,0 1 0,0-1 0,-3-5-1,2 3-34,1-1 0,0 1-1,0-1 1,1 0 0,0 0-1,0 0 1,1 0 0,0 0-1,0 0 1,0-1 0,1 1-1,0 0 1,2-13-1,-1 16-6,0 0-1,0 0 0,1 0 0,0 1 0,-1-1 0,1 0 0,0 1 0,1-1 0,-1 1 0,1-1 0,-1 1 0,1 0 0,0 0 0,0 0 0,0 1 0,1-1 0,-1 1 1,1 0-1,-1 0 0,1 0 0,0 0 0,0 0 0,0 1 0,0 0 0,4-1 0,68-8-2973,-47 7-1411,10-1-5802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1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66 2851,'0'0'379,"-10"8"-224,-93 101 875,104-111-616,8-5 133,-9 8-548,1-1 0,-1 0 0,1 1 1,-1-1-1,1 0 0,0 1 0,-1-1 1,0 0-1,1 1 0,-1-1 1,1 1-1,-1-1 0,1 1 0,-1-1 1,0 1-1,1-1 0,-1 1 0,0-1 1,0 1-1,1 0 0,-1-1 1,0 1-1,0-1 0,0 1 0,0 0 1,0-1-1,0 1 0,0 1 0,1 2 2,0 0 0,0 0 1,0 0-1,0 1 0,1-1 0,0-1 0,0 1 0,0 0 0,0 0 0,0-1 0,1 1 0,0-1 0,0 0 0,0 0 0,0 0 0,0 0 0,7 4 0,-3-4-3,0 0 0,0-1 0,0 0 1,0 0-1,0 0 0,1-1 0,-1 0 0,0-1 0,13 0 0,14 0 59,13-1-23,0 2 0,0 2 0,58 12 0,-90-13-25,0 0 1,0 0-1,0-1 1,0-1-1,0-1 1,0 0-1,0-1 1,26-7 0,5-4-17,64-29 0,-73 26 22,1 1 0,67-15 0,-55 24-61,-1 2-1,1 3 1,-1 1-1,1 3 1,53 10-1,48 2 107,224-15 254,-158-4-334,-62 1-73,179 7-76,-267 4 227,123 32 1,-123-23-35,113 13 1,211-22 3,-113-8 72,-228 5 16,-1 1 0,75 21 0,46 6 139,-62-26-235,0-4 0,111-13 1,-113 3 234,-1 4 1,131 14-1,-31 11-105,0-10-1,403-28 1,54 5-109,-301 16-77,46-45-294,-194 13 217,405-13 343,-505 29-308,-1-4 0,216-60-1,-194 42-49,-42 15 189,161-10 1,22-3-100,-223 21-64,36-7-339,0 4 0,118-3 0,-106 16 564,135 16-1,-63 1-173,286-11-1,-256-8 161,-160 2-240,-15 2-88,-1-2 0,1 0 0,-1-2-1,1-1 1,-1-1 0,0-2-1,29-9 1,-42 8-2989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6694,'-2'-2'7618,"-11"4"-6052,-14 8-1616,21-6 164,1-2-76,-1 2 0,1-1 0,-1 1 1,1-1-1,0 1 0,0 1 0,1-1 0,-1 1 0,1 0 0,0 0 0,0 0 0,-3 6 0,9-10 6,0 0 1,1 0-1,-1 0 1,1-1-1,-1 1 0,0-1 1,1 0-1,-1 0 1,1 1-1,-1-2 1,1 1-1,3-1 1,-2 1-9,13 0-301,1 1 0,-1 1 1,35 7-1,-48-8 181,-1 0 1,1 0 0,-1 0-1,1 1 1,-1-1 0,0 1-1,0 0 1,0 0-1,0 0 1,0 1 0,5 4-1,-7-6 80,0 1-1,0 0 0,0-1 0,-1 1 1,1 0-1,0 0 0,-1 0 0,1 0 1,-1 0-1,1-1 0,-1 1 0,0 0 1,0 0-1,0 0 0,0 0 0,0 0 1,0 0-1,-1 0 0,1 0 0,-1 0 1,1 0-1,-1-1 0,0 1 0,0 2 1,-1 0 115,-1-1 0,1 1 0,-1-1 0,1 1 0,-1-1 0,0 0 0,0 0 0,0 0 0,-1-1 1,1 1-1,-1-1 0,1 0 0,-1 0 0,0 0 0,0 0 0,-7 2 0,0-1 211,1 0-1,0-1 0,-1 0 1,0 0-1,-15-1 1,25-1-377,0 0 0,0 0 0,0 0 0,0 0 0,0-1 0,0 1 0,0 0 0,1-1 0,-1 1 0,0 0 0,0-1 0,0 1 0,0-1 0,1 1 0,-1-1 0,0 0 0,1 1 0,-1-1 0,0 0 0,1 1 0,-1-1 0,1 0 0,-1 0 0,1 0 0,-1 0 0,1 1 0,-1-1 0,1 0 0,0 0 0,0 0 0,0 0 0,-1 0 0,1-1 0,3-35-6638,10 11-167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69 105 1153,'0'0'11211,"11"-1"-8419,2-1-2262,-1 0 1,0-1 0,0 0-1,16-8 1,-25 10-500,0 0 1,1 0 0,-1 0-1,0-1 1,0 0-1,0 1 1,0-1 0,-1 0-1,1-1 1,0 1-1,-1 0 1,1-1 0,-1 1-1,0-1 1,0 0-1,0 0 1,0 0 0,-1 0-1,1 0 1,-1 0 0,0 0-1,1-1 1,-2 1-1,2-6 1,-2 8-26,-1 0-1,0 0 1,1 0-1,-1 0 1,0 0 0,0 0-1,0 0 1,0 0-1,0 0 1,0 0 0,0 0-1,0 1 1,0-1 0,0 0-1,0 1 1,0-1-1,-1 1 1,1-1 0,0 1-1,0 0 1,-1-1-1,1 1 1,0 0 0,-1 0-1,1 0 1,0 0-1,-1 0 1,1 0 0,0 0-1,-2 1 1,-44 3 199,39-1-127,0 0 0,0 0 0,1 0 1,-1 1-1,1 0 0,0 1 0,0 0 0,0 0 0,1 0 0,0 1 0,0 0 1,0 0-1,1 1 0,0-1 0,0 1 0,1 0 0,0 1 0,0-1 1,0 1-1,1-1 0,-4 14 0,7-19-90,1 0 0,-1 0 0,0-1 0,1 1 0,-1 0 0,1 0 0,0-1 0,-1 1 0,1 0 0,0-1 0,0 1 0,0-1 1,0 1-1,0-1 0,0 0 0,1 1 0,-1-1 0,0 0 0,1 0 0,-1 0 0,1 0 0,-1 0 0,1 0 0,-1 0 0,1-1 0,0 1 0,-1 0 0,1-1 0,0 1 0,0-1 0,3 0 0,60 8-3844,-26-8-777,-4 0-2323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8456,'0'0'6748,"-11"0"-6369,3-1-305,0 2-1,-1-1 1,1 1 0,0 0 0,0 1 0,-1 0-1,1 0 1,1 1 0,-1 0 0,0 0-1,1 1 1,-1 0 0,1 1 0,0-1 0,0 1-1,-7 8 1,11-11 79,1 0 0,0 0-1,0 0 1,0 0 0,0 0-1,0 1 1,0-1 0,1 1-1,-1 0 1,1-1-1,0 1 1,0 0 0,0 0-1,0 0 1,0-1 0,0 5-1,1-5-119,1 0-1,0-1 1,-1 1-1,1-1 0,0 1 1,0-1-1,0 1 0,0-1 1,0 1-1,0-1 0,0 0 1,0 0-1,1 0 1,-1 0-1,0 0 0,1 0 1,-1 0-1,1 0 0,-1 0 1,1 0-1,-1-1 0,1 1 1,0-1-1,-1 1 1,1-1-1,0 0 0,-1 0 1,1 0-1,3 0 0,12 3-629,0-1 1,33-1-1,-42-1-298,0-1 0,0 0 0,-1 0 0,1-1 1,0 0-1,-1 0 0,1 0 0,11-7 0,11-12-3899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6182,'0'0'8429,"-9"6"-7281,6-3-1037,-1-1 1,0 1-1,1 0 1,0 0-1,-1 0 0,1 0 1,0 0-1,1 1 1,-1 0-1,1-1 0,-1 1 1,1 0-1,0 0 1,1 0-1,-1 1 0,1-1 1,0 0-1,0 1 1,0-1-1,0 0 0,1 1 1,0 6-1,0 12-27,2-1 0,1 1-1,1-1 1,7 26 0,-4-25-589,-2 1 0,-1 0 0,1 37 0,-10-92-5515,-10-14 4040,-23-50 8587,41 95-6444,0-1 1,-1 1 0,1 0-1,0 0 1,0 0 0,-1 0-1,1 0 1,0 1 0,-1-1 0,1 1-1,3 1 1,14 4-860,1-1 0,0-1 0,39 4-1,-53-8 307,1 0-1,-1-1 1,0 1-1,0-1 1,1-1-1,-1 1 1,0-1-1,0 0 0,0-1 1,0 0-1,-1 0 1,1 0-1,-1-1 1,11-8-1,0-7 983,-16 11 874,-14 10-310,10 0-1003,1-1 1,-1 1-1,1 0 1,-1 0-1,1 0 1,-1 0-1,1 0 1,0 0-1,0 1 1,0-1-1,0 1 1,1-1-1,-1 1 1,-1 3-1,2-5-104,1 0-1,-1 0 1,1 0 0,-1 0-1,1 1 1,-1-1-1,1 0 1,0 0 0,-1 1-1,1-1 1,0 0-1,0 0 1,0 1 0,0-1-1,0 0 1,0 0-1,1 1 1,-1-1 0,0 0-1,0 0 1,1 0-1,-1 1 1,1-1 0,-1 0-1,1 0 1,0 0-1,-1 0 1,1 0 0,0 0-1,0 0 1,0 0-1,0 0 1,0 0 0,0-1-1,1 2 1,37 19-174,2-2 1,44 15-1,-84-34 303,0 0 0,0 0 0,-1 0 1,1 0-1,0 0 0,0 0 0,0 0 0,0 0 0,0 0 1,0-1-1,0 1 0,0 0 0,0-1 0,0 1 0,0-1 0,0 1 1,-1-1-1,1 0 0,0 1 0,0-1 0,-1 0 0,1 1 1,0-1-1,-1 0 0,1 0 0,-1 1 0,1-1 0,-1 0 0,1 0 1,-1 0-1,0 0 0,1 0 0,-1 0 0,0 0 0,0 0 1,1 0-1,-1 0 0,0 0 0,0-1 0,5-58 10,-3 31 137,3-4-698,1-48-1,29 98-1906,-28-13 1465,1 0-1,0-1 1,0 0-1,0 0 0,0 0 1,0-1-1,1-1 1,12 2-1,9 0-4437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7719,'-4'59'7538,"-5"0"-4484,3-26-2509,-1 54-1,7-44-462,10 69 1,-7-80 227,-7-18-2855,-16-9-14112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6694,'0'0'8232,"77"13"-7239,-36-13-96,1-4-353,2 0-191,-4-1 31,-5 2-96,-9-2-224,-6 3 1,-5 0-98,-6-3-95,-9-2-640,0-1-1795,0-4-1409,-9-5-1601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9289,'0'0'6406,"69"-65"-4901,-28 48-384,3 2-416,5 0-385,-3 6-256,-2 7 0,-5 2-64,-8 0-832,-5 5-1571,-14 3-1600,-1-5-2756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10570,'0'0'9001,"38"53"-18098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6887,'0'0'15374,"19"-26"-16335,-8 14-2210,0 1-2338,-6 0-2595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5445,'0'0'10826,"20"56"-9320,-16-28-609,-3 3-257,3 3-416,-4-2-95,6 1-97,-5-5-321,3-4-640,2-4-736,-6-3-161,1-7-384,-1-4-1057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1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8584,'0'0'5157,"1"7"-5002,19 162 2165,-9-103-2078,-4 0 0,-2 1 0,-6 95 0,1-160-475,0 0-1,-1 1 0,1-1 1,-1 1-1,0-1 1,1 0-1,-1 1 0,0-1 1,0 0-1,-1 0 1,1 0-1,0 0 0,-3 2 1,-8-2-3956,0-19 662,4-16-1230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9321,'0'0'8136,"75"8"-6663,-39-8-672,3 0-449,-4-3-320,0-6-352,-6 3-1282,-11-1-992,-5-1-321,-7-2-833,-6 0-2818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3972,'0'0'12972,"53"-17"-12844,-24 13-64,4 0-480,2 0-1058,-6 4-1184,-3-1-2083,-4 1-3106</inkml:trace>
  <inkml:trace contextRef="#ctx0" brushRef="#br0" timeOffset="1">294 164 7527,'0'0'3305,"-1"8"-337,-2 1-2015,2-6-686,0 0-1,0 1 1,0-1 0,0 0 0,1 0-1,-1 0 1,1 0 0,0 1-1,0-1 1,0 0 0,0 0-1,2 6 1,-2-8-204,1 0-1,-1-1 1,1 1 0,0 0-1,-1 0 1,1-1 0,0 1-1,0 0 1,-1-1 0,1 1-1,0 0 1,0-1 0,0 1 0,0-1-1,0 0 1,0 1 0,0-1-1,0 0 1,0 1 0,0-1-1,0 0 1,0 0 0,0 0-1,2 0 1,30-1 23,-26 1 23,2-1-110,-1-1 0,1 0 0,-1 0 1,0-1-1,0 0 0,0 0 0,8-5 0,34-12-783,-49 20 773,-1 1 0,1-1 0,0 0-1,-1 1 1,1-1 0,-1 0 0,1 1-1,-1-1 1,1 1 0,-1-1 0,1 1-1,-1-1 1,1 1 0,-1-1 0,1 1-1,-1-1 1,0 1 0,1 0 0,-1-1-1,0 1 1,0-1 0,0 1-1,1 0 1,-1-1 0,0 1 0,0 0-1,0-1 1,0 1 0,0 0 0,0 0-1,0-1 1,0 1 0,-1 1 0,1 34 471,0-27-212,0-5-466,3 36 1446,6-27-2216,-8-13 777,0 1 0,0-1 0,0 0 1,0 0-1,-1 0 0,1 0 0,0 0 0,0 0 0,0 0 0,-1-1 0,1 1 0,0 0 1,0 0-1,0-1 0,-1 1 0,1 0 0,0-1 0,0 1 0,-1-1 0,1 1 0,1-2 0,4-6-5340,-1-5-3413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 3716,'0'0'14007,"-3"9"-12143,-11 29-989,14-36-878,0 0 1,0 0-1,0 0 1,0 0-1,0 0 1,0 0-1,1-1 1,-1 1-1,0 0 1,1 0-1,0 0 1,-1-1-1,1 1 0,0 0 1,0-1-1,0 1 1,0 0-1,0-1 1,0 1-1,1-1 1,-1 0-1,0 1 1,1-1-1,-1 0 1,1 0-1,-1 0 0,1 0 1,0 0-1,-1 0 1,3 0-1,2 2-40,0 0 1,0-1-1,0 1 0,0-2 0,0 1 0,0 0 0,7 0 0,-11-2 41,-1-1 0,0 1 0,0 0 0,0 0 0,1 0 0,-1-1 0,0 1-1,0 0 1,0-1 0,0 1 0,0-1 0,0 0 0,0 1 0,0-1 0,0 0 0,0 1 0,0-1-1,0 0 1,0 0 0,-1 0 0,1 0 0,0 0 0,-1 0 0,1 0 0,0-2 0,1-1-14,0 0 1,-1 0 0,0-1-1,0 1 1,0 0-1,0-1 1,-1-7 0,1 6-2,-1 0 0,0 0 0,-1 0 1,0 1-1,1-1 0,-2 0 0,1 0 0,-1 0 1,0 0-1,0 1 0,-6-10 0,8 14 14,0 1 1,0-1-1,-1 1 0,1-1 0,0 1 0,-1-1 1,1 1-1,0-1 0,-1 1 0,1 0 0,-1-1 0,1 1 1,-1-1-1,1 1 0,-1 0 0,1 0 0,-1-1 1,1 1-1,-1 0 0,1 0 0,-1 0 0,1-1 1,-1 1-1,0 0 0,1 0 0,-1 0 0,1 0 0,-1 0 1,1 0-1,-1 0 0,0 0 0,1 1 0,-1-1 1,1 0-1,-1 0 0,1 0 0,-1 0 0,1 1 0,-1-1 1,0 0-1,1 1 0,0-1 0,-1 0 0,1 1 1,-1-1-1,1 1 0,-1-1 0,1 1 0,0-1 0,-1 1 1,1-1-1,-1 2 0,1-1 15,0 0 1,-1 0-1,1 0 1,0 0-1,0 0 0,0 0 1,0 0-1,0 0 1,0 1-1,0-1 0,0 0 1,0 0-1,1 0 1,-1 0-1,0 0 0,1 0 1,-1 0-1,1 0 0,-1 0 1,1 0-1,-1 0 1,1 0-1,0 0 0,-1 0 1,1 0-1,0-1 1,0 1-1,0 0 0,0-1 1,1 2-1,5 1 47,0 0-1,1 0 1,0-1-1,0 1 1,-1-2-1,1 1 1,0-1-1,0-1 1,9 1-1,1-1 17,0-1 1,-1 0-1,20-5 0,-30 5-101,0-1 0,0 0-1,-1-1 1,1 0-1,-1 0 1,1 0-1,-1-1 1,0 0 0,7-5-1,-10 6-2,0 1 0,-1-1 0,1 0 0,-1 0 0,1 0 0,-1 0 0,0 0-1,0 0 1,0-1 0,-1 1 0,1-1 0,-1 1 0,0-1 0,1 0 0,-2 0 0,1 1 0,0-1 0,-1-4 0,0 7 32,0 1 0,-1-1 0,1 0 0,-1 1 1,1-1-1,-1 1 0,1-1 0,-1 1 0,1-1 1,-1 1-1,1-1 0,-1 1 0,0 0 0,1-1 1,-1 1-1,0 0 0,1-1 0,-1 1 0,0 0 1,1 0-1,-1 0 0,0-1 0,0 1 0,1 0 1,-1 0-1,0 0 0,1 0 0,-1 0 0,0 0 1,0 1-1,1-1 0,-1 0 0,0 0 0,1 0 1,-1 1-1,0-1 0,-1 1 0,-30 11 239,25-7-111,0 1 1,0 0 0,0 0 0,1 1 0,0 0 0,0 0 0,-8 13-1,12-16-75,-1 0 0,1 0 0,0 0 1,0 0-1,1 0 0,-1 0 0,1 0 0,0 1 0,0-1 0,0 0 0,1 1 0,0-1 0,0 1 0,0-1 0,0 1 0,0-1 0,1 1 0,1 4 0,0-6-49,0 0 1,0 0-1,0 0 1,1 0-1,-1-1 1,1 1-1,-1 0 1,1-1-1,0 0 1,0 0-1,0 0 1,0 0-1,1 0 0,-1 0 1,0-1-1,1 0 1,-1 0-1,7 2 1,32 5-2456,-7-5-5512,-20-3 2761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4708,'0'0'10405,"-10"2"-9321,8-2-992,-40 12 940,40-11-933,0-1 0,1 1 0,-1 0 0,0 0 0,1 0 0,-1 0 0,1 0 0,-1 0 0,1 1-1,-1-1 1,1 1 0,0-1 0,-1 0 0,1 1 0,0 0 0,0-1 0,0 1 0,1 0 0,-1-1 0,0 1 0,0 0 0,1 0 0,0 0 0,-1 3 0,4-3-75,1-1 0,0 0 0,0-1 0,0 1 0,0-1 0,-1 1 0,1-1 0,0 0 0,7-2 0,-4 2-157,12 0-451,41 2-1258,-56-2 1706,0 1 0,-1 0 0,1 0 0,-1 0 0,1 0 0,-1 0 0,0 1 0,1-1 0,-1 1 0,0 0 0,0 0 0,0 0 0,4 5 0,-6-6 150,-1-1 1,1 1-1,-1-1 1,1 1-1,-1-1 1,0 1-1,1-1 0,-1 1 1,0-1-1,1 1 1,-1-1-1,0 1 1,0-1-1,0 1 0,1 0 1,-1-1-1,0 1 1,0 0-1,0-1 1,0 1-1,0-1 0,0 1 1,0 0-1,0-1 1,-1 1-1,1-1 1,0 1-1,0 0 1,0-1-1,-1 1 0,1-1 1,0 1-1,-1-1 1,0 2-1,-23 13 538,-31-2 809,48-12-1404,-5 1 332,0-1 0,0 0-1,-18-1 1,2-9-2309,27 8 1701,0 0-1,0 0 1,0 0-1,0 0 1,1 0-1,-1 1 1,0-1-1,0-1 1,1 1-1,-1 0 1,1 0-1,-1 0 1,1 0-1,-1 0 1,1 0-1,0-1 1,0 1-1,-1 0 1,1 0-1,0-3 0,0-11-4863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7495,'0'0'7426,"-3"8"-7058,-2 8-39,1-1 0,1 0 0,0 1 0,1-1 0,1 1 0,0 0 0,1 0 0,4 23 0,3 13-59,19 69 1,-30-131-512,-1 0 0,0 0 0,0 0 0,-1 1 0,0-1-1,0 2 1,-1-1 0,-1 1 0,-12-11 0,9 8 459,0-1-1,1 0 0,0 0 1,-13-23-1,23 34-186,0 1-1,0 0 0,0 0 1,0-1-1,0 1 0,0 0 1,0-1-1,0 1 0,0 0 1,0 0-1,0-1 1,0 1-1,0 0 0,0-1 1,0 1-1,0 0 0,0 0 1,0-1-1,0 1 1,0 0-1,0-1 0,0 1 1,1 0-1,-1 0 0,0-1 1,0 1-1,0 0 0,0 0 1,1 0-1,-1-1 1,0 1-1,0 0 0,1 0 1,-1 0-1,0-1 0,0 1 1,1 0-1,-1 0 0,0 0 1,1 0-1,19-5 380,32 5-521,-41 0 238,43 2-483,1-1-3527,-20-1-1759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7207,'0'0'10463,"-4"11"-10329,-1 6-7,1 0 0,1 0 0,0 1 0,0 29 0,3-47-108,0 1 1,0 0-1,0 0 1,0-1-1,0 1 1,0 0-1,0 0 1,1 0-1,-1-1 1,0 1-1,0 0 1,1-1-1,-1 1 1,0 0-1,1-1 1,-1 1-1,1 0 1,-1-1-1,1 1 1,-1-1-1,1 1 1,-1-1-1,1 1 1,0-1-1,-1 1 1,1-1-1,0 0 1,-1 1-1,1-1 1,0 0-1,0 1 1,30-3 678,-21-1-586,-1 0 1,0 0-1,0-1 1,11-7-1,69-62-368,-89 73 244,0 0-1,0 0 1,0-1 0,1 1-1,-1 0 1,0 0 0,0 0-1,0 0 1,0 0 0,0 0-1,0 0 1,1 0 0,-1 0-1,0 0 1,0 0 0,0 0-1,0 0 1,0 0 0,0 0-1,1 0 1,-1 0 0,0 0-1,0 0 1,0 0-1,0 0 1,0 0 0,0 0-1,0 1 1,1-1 0,-1 0-1,0 0 1,0 0 0,0 0-1,0 0 1,0 0 0,0 0-1,0 0 1,0 0 0,0 1-1,0-1 1,1 0 0,-1 0-1,0 0 1,0 0 0,0 0-1,0 0 1,0 1 0,0-1-1,0 0 1,0 0 0,0 0-1,0 0 1,0 0 0,0 0-1,0 1 1,0-1 0,0 0-1,0 0 1,-1 15-188,-5 16 327,6-30-132,-1 0 52,1 0-1,-1 1 1,1-1 0,-1 0 0,1 0-1,0 1 1,0-1 0,0 0 0,0 0-1,0 1 1,0-1 0,0 0 0,0 0-1,0 1 1,0-1 0,1 0 0,-1 0 0,0 0-1,1 1 1,-1-1 0,1 0 0,0 0-1,-1 0 1,1 0 0,0 0 0,1 1-1,0-1-5,-1 0-1,1-1 1,-1 0-1,1 1 0,0-1 1,-1 0-1,1 0 1,0 0-1,-1 0 0,1 0 1,0 0-1,-1-1 1,1 1-1,0-1 0,-1 1 1,4-2-1,9-4 25,0-1-1,-1 0 1,15-11 0,-26 17-74,2-2-17,1-1-96,1 0 1,-1 1-1,1 0 1,0 0-1,0 0 1,0 1-1,9-3 1,-13 10 7,-1 1 0,1 0 0,-2-1 0,1 1 0,-1 0 0,1 0 0,-1-1 0,-2 8 0,2-8 200,0-4-33,0 0 0,0 0 0,0 0-1,0 0 1,0 0 0,0 0-1,0 0 1,0 0 0,1 0 0,-1 0-1,0 0 1,1 0 0,-1 0-1,0-1 1,1 1 0,-1 0 0,1 0-1,-1 0 1,1-1 0,0 1-1,-1 0 1,1 0 0,0-1 0,-1 1-1,1-1 1,0 1 0,0-1-1,0 1 1,0 0 0,2-1 3,0 1 0,0-1 0,-1 0 0,1 0 0,0 0-1,0 0 1,0-1 0,-1 1 0,6-2 0,7-5-325,7-3-2086,-9 10-8340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67 212 10090,'0'0'7740,"-7"-4"-12181,5 3 4405,0 0 1,0 0 0,0 1-1,0-1 1,0 0 0,0 1-1,0-1 1,0 1 0,0 0-1,0 0 1,0 0 0,0 0-1,0 0 1,0 0 0,-1 0-1,1 1 1,0-1-1,-3 2 1,4-1 102,0 0-1,-1 0 1,1 1-1,0-1 1,-1 1-1,1-1 1,0 1-1,0-1 1,0 1-1,0-1 1,0 1-1,1 0 1,-1-1-1,1 1 1,-1 0-1,1 0 1,-1 0-1,1-1 1,0 1-1,0 0 1,0 0-1,0 0 1,0 0-1,0 0 1,0-1-1,1 1 1,0 3-1,0-4-29,-1 0 0,0 0 1,1 0-1,-1 0 0,0 0 0,1 0 0,0 0 0,-1 0 0,1 0 0,-1 0 1,1 0-1,0-1 0,0 1 0,-1 0 0,1-1 0,0 1 0,0 0 0,0-1 1,0 1-1,0-1 0,0 1 0,0-1 0,1 1 0,35 4 293,-27-5-326,0-1-1,0 0 1,1-1-1,14-4 1,-12 1-327,-1 0 0,0-1 0,0-1 0,0 0 0,-1-1 0,0 0 0,13-13 0,-23 20 205,-4 8-197,1-5 401,0 0 0,1 1 1,-1-1-1,1 1 0,0-1 0,-1 1 0,1 0 0,1 0 0,-1-1 0,0 1 0,1 0 0,-1 0 0,1 0 0,0 0 0,0 5 0,1-7-54,-1 0 1,0 0-1,1 0 0,-1-1 1,0 1-1,1 0 0,-1 0 1,1-1-1,-1 1 1,1 0-1,-1-1 0,1 1 1,0-1-1,-1 1 0,1-1 1,0 1-1,-1-1 1,1 1-1,0-1 0,0 0 1,1 1-1,1 0 0,-1-1 1,1 0-1,-1 1 1,1-1-1,0 0 0,-1 0 1,1-1-1,-1 1 1,1-1-1,3 0 0,4-3-108,0 0 0,0 0 0,-1-1 0,1 0-1,-1-1 1,-1 0 0,1 0 0,-1-1 0,14-14-1,-2-1-555,0-1 0,19-30 0,-35 47 572,2-1 8,-1 0 0,0-1 0,-1 1-1,1-1 1,-1 0 0,-1 0 0,0-1-1,0 1 1,3-17 0,-27 55 1862,17-22-1548,0 0 1,1 1-1,0 0 1,0 0-1,1 0 0,0 0 1,1 0-1,0 0 1,0 1-1,1-1 1,1 11-1,-1-13-307,1-1-1,0 1 1,1-1 0,-1 1-1,1-1 1,0 1 0,1-1-1,0 0 1,0 0 0,0 0-1,0-1 1,1 1-1,0-1 1,0 0 0,9 9-1,-10-11-2302,-9-4 635,-20-11-239,-36-24 924,52 29 1112,-26-24 387,34 29-232,0 0 0,0 0 1,0 0-1,1 0 0,-1-1 0,1 1 1,0 0-1,0-1 0,-1 1 0,2 0 1,-1-1-1,0 1 0,0-1 0,1 0 1,-1-2-1,3 4-164,-1 0 0,1 0 0,-1 1 0,1-1 1,-1 0-1,1 1 0,0-1 0,0 1 0,-1-1 0,1 1 1,0 0-1,0 0 0,-1 0 0,1 0 0,0 0 0,0 0 1,2 1-1,1-1 8,99 3 73,-16 0-4433,-52-2-2231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108 202 5317,'0'0'7986,"3"-9"-6320,-2 7-1581,0 0-1,0-1 1,0 1 0,0 0-1,-1-1 1,1 1 0,-1-1-1,0 1 1,1-1 0,-1 1 0,0-1-1,-1-3 1,0 5-52,0 0 1,0-1-1,-1 1 0,1 0 0,0 0 1,-1 0-1,1 0 0,0 1 1,-1-1-1,1 0 0,-1 0 1,1 1-1,-1-1 0,0 1 1,1-1-1,-1 1 0,1 0 1,-1 0-1,0 0 0,1 0 1,-1 0-1,0 0 0,1 0 0,-1 0 1,0 0-1,1 1 0,-3 0 1,0 0-13,0 0-1,0 1 1,1-1 0,-1 1 0,0 0-1,0 0 1,1 1 0,-1-1 0,1 1-1,0-1 1,0 1 0,0 0 0,0 0-1,0 1 1,1-1 0,-1 0 0,1 1-1,0 0 1,0-1 0,0 1 0,1 0-1,-1 0 1,1 0 0,0 0 0,0 0 0,0 0-1,1 1 1,-1-1 0,1 0 0,0 0-1,1 0 1,-1 1 0,0-1 0,1 0-1,1 5 1,0-8 10,0 1-1,-1 0 1,1 0-1,0-1 1,0 1-1,0-1 1,0 1-1,0-1 1,0 0-1,0 0 1,1 0-1,-1 0 1,0 0-1,0-1 1,1 1-1,-1-1 1,1 1-1,-1-1 1,0 0-1,1 0 1,-1 0-1,1 0 1,-1-1-1,3 1 1,3-1 53,-1 0 0,1 0 0,-1-1 0,1 0 0,-1 0 0,12-6 0,-5 0-78,0-1-1,0-1 1,-1 0 0,17-17 0,-25 22-114,-1 1 0,1 0 1,-1-1-1,0 0 1,-1 0-1,1 0 1,-1-1-1,0 1 0,-1-1 1,1 0-1,-1 0 1,0 0-1,-1 0 1,1 0-1,0-6 0,-4 12 17,1 0 0,0 1-1,0-1 1,-1 1-1,1-1 1,0 1-1,0 0 1,0 0-1,0-1 1,0 1-1,0 0 1,0 0-1,0 0 1,-1 2 0,0-1 137,0 1 1,1-1-1,-1 1 1,1 0 0,0-1-1,0 1 1,0 0 0,0 0-1,0-1 1,0 1 0,1 0-1,0 0 1,-1 0 0,1 0-1,1 4 1,-1-5 2,0-1 0,1 0 0,0 1 0,-1-1 0,1 0 0,0 0-1,0 1 1,0-1 0,0 0 0,0 0 0,0 0 0,0 0 0,0 0 0,0 0 0,0-1 0,1 1-1,-1 0 1,0 0 0,0-1 0,1 1 0,-1-1 0,1 1 0,-1-1 0,0 0 0,1 1 0,-1-1 0,1 0-1,-1 0 1,1 0 0,-1 0 0,3-1 0,4 1 12,0-2-1,0 1 1,-1-1-1,1 0 1,-1 0 0,1-1-1,-1 0 1,0 0-1,0-1 1,0 0 0,0 0-1,-1-1 1,0 1-1,0-1 1,0-1-1,6-6 1,-7 7-202,0-1 1,-1 1-1,1-1 1,-1 0-1,0 0 1,-1-1-1,1 1 1,-1-1-1,-1 0 0,1 0 1,-1 0-1,0 0 1,-1 0-1,0 0 1,0 0-1,0-1 0,-1-11 1,0 19 116,0 0 1,-1-1 0,1 1-1,0 0 1,0-1-1,-1 1 1,1 0-1,0-1 1,0 1-1,-1 0 1,1 0-1,0-1 1,-1 1 0,1 0-1,0 0 1,-1 0-1,1-1 1,0 1-1,-1 0 1,1 0-1,-1 0 1,1 0-1,0 0 1,-1 0-1,1 0 1,-1 0 0,1 0-1,0 0 1,-1 0-1,1 0 1,-1 0-1,1 0 1,0 0-1,-1 0 1,1 0-1,0 1 1,-1-1 0,1 0-1,-1 0 1,1 0-1,0 1 1,0-1-1,-1 0 1,1 1-1,0-1 1,-1 0-1,1 0 1,0 1 0,0-1-1,0 0 1,-1 1-1,1-1 1,0 1-1,-17 15 116,10-7 27,1 0-1,1 1 1,0-1-1,0 1 1,1 0-1,0 0 1,1 1-1,0-1 1,0 1-1,1-1 0,1 1 1,0 0-1,0 0 1,2 12-1,1-3 36,1-1-1,0 1 0,2-1 1,0 0-1,1-1 1,17 35-1,-16-37-352,0 1-1,-1 1 1,0-1-1,3 23 1,-8-36 209,0 0 0,0 1 0,0-1 0,-1 1 1,0-1-1,0 1 0,0-1 0,0 0 0,-1 1 0,0-1 1,0 1-1,0-1 0,0 0 0,-1 0 0,0 0 1,0 0-1,0 0 0,0 0 0,0 0 0,-1 0 0,0-1 1,-6 7-1,8-9 39,1-1 1,-1 1-1,0 0 1,0 0 0,0-1-1,0 1 1,0-1-1,0 1 1,0-1-1,0 1 1,0-1-1,0 1 1,0-1 0,0 0-1,0 0 1,0 1-1,0-1 1,-1 0-1,1 0 1,0 0-1,0 0 1,0 0 0,0-1-1,0 1 1,0 0-1,0 0 1,0-1-1,-1 1 1,0-2-1,0 1-3,0-1 0,1 0-1,-1 0 1,1 0 0,0 0-1,-1 0 1,1 0 0,0-1-1,0 1 1,1 0 0,-1-1-1,0 1 1,0-3 0,-2-12 20,1-1 0,1-33 0,1 46-36,0-17-11,-1 12-23,1 0 0,0-1-1,1 1 1,0 0 0,5-18 0,-5 25-19,0-1 0,1 1 1,0 0-1,-1 0 1,1 0-1,0 0 1,1 0-1,-1 1 0,0-1 1,1 1-1,-1-1 1,1 1-1,0 0 1,0 0-1,0 0 0,0 0 1,0 1-1,1-1 1,-1 1-1,7-2 1,5-1-1279,0 1 0,30-3 0,-4 3-3284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4933,'0'0'10324,"9"0"-9133,2 0-1006,1-1 0,-1-1 0,0 0 0,0-1 0,0 0 0,0 0 1,10-6-1,-17 8-159,1-1-1,-1 0 1,0-1 0,1 1 0,-1-1 0,0 0 0,-1 0 0,1 0-1,0 0 1,-1-1 0,0 1 0,0-1 0,0 0 0,0 0 0,0 0-1,-1 0 1,0-1 0,0 1 0,0-1 0,0 1 0,1-8-1,-3 12 5,0-1 0,0 0-1,0 0 1,0 0-1,0 0 1,0 0-1,0 0 1,-1 0-1,1 0 1,0 0-1,0 0 1,-1 0-1,1 1 1,0-1 0,-1 0-1,1 0 1,-1 0-1,1 0 1,-1 1-1,0-1 1,1 0-1,-1 1 1,0-1-1,1 0 1,-1 1-1,0-1 1,0 1 0,-1-1-1,-1-1-5,-1 1 1,1 0-1,0 0 1,-1 1-1,1-1 0,-1 1 1,1-1-1,-6 1 0,1 1-16,0-1 0,0 1-1,0 0 1,0 1 0,1 0-1,-1 0 1,-9 5 0,9-3-3,1 1 1,0 1-1,0-1 0,0 1 1,1 0-1,0 1 1,-10 13-1,13-17 16,1 0 0,0 1 0,0-1 0,0 1 1,0-1-1,1 1 0,-1 0 0,1 0 0,0 0 0,0 0 0,1 0 0,-1 0 0,1 0 0,0 0 0,0 0 0,0 0 0,0 0 0,1 0 0,1 7 0,-1-10-15,0 1 0,1-1 0,-1 1 0,0-1 0,1 0 0,-1 0 0,0 1 0,1-1-1,0 0 1,-1 0 0,1 0 0,0 0 0,-1-1 0,1 1 0,0 0 0,0-1 0,0 1 0,0-1 0,-1 0 0,1 0 0,3 0 0,49 2-435,-43-2 49,111-2-9549,-84-2 3896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4420,'0'0'12722,"0"8"-11575,-4 28-260,0-8-709,2 0 1,1 0 0,2 33 0,-1-60-178,0 0 0,0 0 0,0 0 0,0 0 0,1 0 0,-1 0 0,0 0 0,0 0 0,1 0 0,-1 0 0,0 0 0,1 0 0,-1 0 0,1 0 0,0-1 0,-1 1 0,1 0 0,0 0 0,-1 0 0,1-1 1,0 1-1,0 0 0,0-1 0,-1 1 0,1-1 0,0 1 0,0-1 0,0 0 0,0 1 0,0-1 0,0 0 0,0 1 0,0-1 0,0 0 0,0 0 0,0 0 0,0 0 0,0 0 0,0 0 0,0 0 0,0 0 0,0-1 0,0 1 0,0 0 0,0-1 0,0 1 0,0 0 0,0-1 0,0 1 0,0-1 1,0 0-1,-1 1 0,1-1 0,1-1 0,5-2 47,-1-1 0,1 0 1,-1-1-1,0 1 0,6-9 1,-5 6-13,-1-1 0,-1 0 0,1 0 0,-1-1 0,-1 1 1,0-1-1,0 0 0,-1 0 0,0 0 0,-1-1 0,0 1 0,1-19 1,-5 29-35,1 1 1,0-1-1,0 0 1,1 1-1,-1-1 1,0 1-1,0-1 1,0 1-1,0 0 1,0-1-1,0 1 1,1 0-1,-1 0 1,0 0 0,1-1-1,-1 1 1,0 0-1,0 2 1,-1 1 3,0-1-1,1 1 1,-1 0 0,1 0 0,0 0 0,0 0 0,1 0 0,-1 0 0,1 1 0,0-1 0,0 0-1,1 8 1,-1-11-4,1 1 0,0 0 0,-1-1 0,1 1-1,0-1 1,0 1 0,0-1 0,0 1 0,1-1 0,-1 0-1,0 1 1,0-1 0,1 0 0,-1 0 0,1 0 0,-1 0-1,1 0 1,-1 0 0,1-1 0,0 1 0,-1 0 0,1-1-1,0 0 1,0 1 0,-1-1 0,1 0 0,0 0 0,0 0-1,-1 0 1,5 0 0,3-1 26,1 0-1,0-1 1,-1 0-1,1 0 1,-1-1-1,0-1 1,0 1-1,0-1 1,11-7 0,-16 9-53,0-1 0,0 1 0,0-1 0,0 0 0,0 0 0,-1 0 0,1 0 0,-1-1 0,0 1 1,0-1-1,0 0 0,0 0 0,-1 0 0,0 0 0,0 0 0,0-1 0,0 1 0,0-1 1,-1 1-1,0-1 0,1-5 0,-2 9 7,-1 1-1,1-1 1,0 0 0,0 1-1,-1-1 1,1 0 0,0 1-1,-1-1 1,1 0 0,-1 1-1,1-1 1,-1 1 0,1-1 0,-1 1-1,1-1 1,-1 1 0,1-1-1,-1 1 1,0 0 0,1-1-1,-1 1 1,0 0 0,1-1-1,-1 1 1,0 0 0,1 0 0,-1 0-1,0 0 1,1 0 0,-1 0-1,0 0 1,0 0 0,1 0-1,-1 0 1,0 0 0,0 0 0,1 0-1,-1 0 1,0 1 0,1-1-1,-1 0 1,0 1 0,0 0-1,-33 13-99,33-13 117,-29 28 10,29-28 4,0 0-1,0 0 1,0 0-1,1 1 0,-1-1 1,0 0-1,0 1 1,1-1-1,-1 0 0,1 1 1,-1-1-1,1 1 1,0-1-1,-1 1 1,1-1-1,0 1 0,0-1 1,0 1-1,0-1 1,0 1-1,0-1 1,1 1-1,-1-1 0,0 1 1,2 2-1,0-3 7,1 0 1,-1 0-1,1 0 0,-1 0 0,1-1 0,-1 1 1,1-1-1,-1 1 0,1-1 0,0 0 0,-1 0 1,1 0-1,0 0 0,-1 0 0,4-2 0,5 2 21,16-1-51,-9 0-198,1 1 1,-1 1-1,30 5 0,-44-5 209,0-1 0,0 1 0,0 0 0,-1 1 0,1-1 0,0 1 0,-1 0-1,1-1 1,-1 2 0,0-1 0,1 0 0,-1 1 0,0-1 0,0 1-1,-1 0 1,1 0 0,-1 0 0,1 0 0,-1 0 0,0 1 0,0-1 0,2 7-1,4-20 3583,19-56-2994,-25 56-690,0 1 0,-1-1-1,0 0 1,0 0 0,-1 0 0,-1 0 0,-1-12 0,2 22 39,0 0-1,0 0 1,0 0-1,0 1 1,-1-1-1,1 0 1,0 0-1,0 0 1,0 0 0,0 0-1,0 0 1,0 0-1,-1 0 1,1 1-1,0-1 1,0 0 0,0 0-1,0 0 1,0 0-1,-1 0 1,1 0-1,0 0 1,0 0-1,0 0 1,0 0 0,0 0-1,-1 0 1,1 0-1,0 0 1,0 0-1,0 0 1,0 0 0,0 0-1,-1-1 1,1 1-1,0 0 1,0 0-1,0 0 1,0 0-1,0 0 1,0 0 0,-1 0-1,1 0 1,0 0-1,0-1 1,0 1-1,0 0 1,0 0 0,0 0-1,0 0 1,0 0-1,0-1 1,0 1-1,0 0 1,0 0-1,-1 0 1,1 0 0,0 0-1,0-1 1,0 1-1,0 0 1,1 16-3275,1-14 2905,0 0 0,0-1 0,0 1 0,0 0-1,0 0 1,0-1 0,1 0 0,-1 1 0,0-1 0,1 0 0,0 0 0,-1 0 0,1-1-1,3 2 1,23 3-5247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1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2114,'0'-18'730,"0"1"0,1 0 0,1 0 0,0-1 0,6-17 0,-7 30-620,1 0-1,0 0 0,1 0 1,-1 1-1,1-1 1,0 0-1,0 1 1,0 0-1,1 0 0,0 0 1,-1 0-1,1 1 1,1-1-1,-1 1 1,0 0-1,1 0 1,0 0-1,-1 1 0,1 0 1,9-3-1,-6 3-107,0-1 1,0 1-1,0 1 0,0 0 0,1 0 0,-1 0 0,0 1 1,1 1-1,-1-1 0,0 1 0,0 1 0,1-1 0,-1 1 0,0 1 1,0 0-1,9 4 0,-12-4 37,0 0 1,0 0-1,0 0 1,0 1-1,-1 0 0,0 0 1,1 0-1,-1 1 1,-1-1-1,1 1 0,-1 0 1,1 0-1,-1 0 1,-1 0-1,1 1 0,-1-1 1,0 1-1,0 0 1,-1-1-1,1 1 0,-1 0 1,-1 0-1,1 7 1,0-9 199,-1 1 0,0-1 0,0 1 0,0-1 1,0 1-1,0-1 0,-1 1 0,0-1 1,0 1-1,-1-1 0,1 0 0,-1 0 1,0 1-1,0-1 0,0 0 0,0-1 0,-1 1 1,1 0-1,-1-1 0,0 1 0,0-1 1,-1 0-1,1 0 0,-1 0 0,1 0 0,-1-1 1,0 0-1,0 1 0,0-1 0,0-1 1,-8 3-1,-1 0 148,0 0-1,0-1 1,0-1 0,0 0-1,0-1 1,-16-1 0,24 0-405,0 0 1,0 0 0,0 0 0,0-1-1,0 0 1,1 0 0,-1 0-1,0-1 1,1 0 0,-1 0-1,1 0 1,-1 0 0,1 0 0,0-1-1,0 0 1,0 0 0,1 0-1,-1-1 1,1 1 0,-4-5-1,6 8-125,1-1-1,-1 0 0,1 0 0,-1 0 0,1 0 0,-1 0 1,1 0-1,-1 0 0,1 0 0,0 0 0,-1 0 0,1 0 1,0 0-1,0 0 0,0 0 0,0 0 0,0 0 1,0 0-1,0 0 0,0 0 0,0 0 0,1 0 0,-1 0 1,0 0-1,1 0 0,-1 0 0,1 0 0,-1 0 0,1 0 1,-1 0-1,2-1 0,1 0-589,0 0 0,0 0 0,0 0 0,0 0 0,0 0 0,1 0 0,-1 1 0,5-1-1,20-8-5565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8904,'0'0'6919,"11"7"-7101,-8-5 143,1 0-59,-1 1 0,1-1 0,1 0 0,-1 0 0,0 0 0,0 0-1,1-1 1,-1 0 0,1 0 0,-1 0 0,1 0 0,0-1 0,-1 1-1,1-1 1,0 0 0,-1-1 0,1 1 0,-1-1 0,7-2 0,-11 3 82,1 0 1,-1-1 0,1 1-1,-1 0 1,1 0 0,0 0-1,-1-1 1,1 1 0,0 0-1,-1 0 1,1 0 0,0 0-1,-1 0 1,1 0-1,0 0 1,-1 1 0,1-1-1,-1 0 1,1 0 0,0 0-1,-1 0 1,1 1 0,-1-1-1,1 0 1,0 1 0,-1-1-1,1 1 1,-1-1 0,1 0-1,-1 1 1,0-1 0,1 1-1,-1-1 1,1 1 0,-1-1-1,0 1 1,1 0 0,-1-1-1,0 1 1,0-1 0,1 1-1,-1 0 1,0-1 0,0 1-1,0 0 1,0-1 0,0 1-1,0-1 1,0 1 0,0 0-1,0-1 1,0 1 0,0 0-1,0-1 1,-1 1 0,1 0-1,-1 0 1,-16 52 2049,10-34-1753,2 1 168,1-1 0,-1 29 0,4-36-194,0 0 1,0 1-1,-1-1 1,-1 0 0,0 0-1,0 0 1,-2-1-1,1 1 1,-8 13-1,11-23-231,0-1 0,-1 1 0,1 0 0,0-1-1,-1 1 1,1-1 0,-1 0 0,1 1 0,-1-1 0,0 0-1,1 0 1,-1 0 0,0 0 0,0 0 0,0-1 0,0 1-1,0 0 1,0-1 0,0 0 0,0 1 0,0-1-1,0 0 1,0 0 0,0 0 0,0 0 0,0 0 0,0-1-1,-3 0 1,2 0 41,0 0 0,0 0 0,0-1 0,0 1 0,0-1-1,0 0 1,0 0 0,1 0 0,-1 0 0,1-1 0,0 1 0,-1 0 0,1-1-1,0 0 1,0 0 0,-2-4 0,2 3-41,-1-1 1,1 0 0,0 0-1,0 0 1,0 0-1,1-1 1,0 1-1,0 0 1,0-1-1,1 1 1,-1 0-1,1-1 1,0 1-1,1-1 1,0 1-1,0 0 1,0-1-1,0 1 1,1 0 0,0 0-1,0 0 1,0 0-1,0 0 1,1 0-1,0 1 1,0-1-1,0 1 1,1 0-1,0 0 1,-1 0-1,1 0 1,0 1-1,1 0 1,-1 0-1,1 0 1,9-5 0,12-1-209,0 0 1,42-7 0,-4 0-4376,-30 7-886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1826,'0'0'15497,"-11"-6"-15257,-37-17-138,43 22-138,0 0 0,0 1 1,0 0-1,0-1 0,0 2 0,0-1 1,0 1-1,0 0 0,0 0 0,1 0 1,-1 0-1,0 1 0,0 0 1,1 0-1,0 0 0,-1 1 0,1-1 1,0 1-1,0 0 0,0 0 0,0 1 1,1-1-1,-1 1 0,1 0 1,-3 4-1,6-7 26,-1-1 0,1 1 0,0-1 0,0 1 1,0-1-1,-1 1 0,1-1 0,0 1 0,0-1 0,0 1 1,0-1-1,0 1 0,0-1 0,0 1 0,0-1 0,0 0 1,0 1-1,0-1 0,1 1 0,-1-1 0,0 1 0,0-1 0,0 1 1,1-1-1,-1 1 0,0-1 0,0 0 0,1 1 0,-1-1 1,0 1-1,1-1 0,0 1 0,21 8-105,39-3-212,-45-5-97,-15-1 389,8 0-165,1 1 1,-1 0 0,0 1 0,0-1-1,1 2 1,-1 0 0,0 0-1,-1 0 1,17 10 0,-24-12 255,0 0 0,0-1 1,0 1-1,0 0 1,0 0-1,-1 0 0,1 0 1,0 0-1,-1 1 0,1-1 1,-1 0-1,1 0 0,-1 0 1,1 1-1,-1-1 0,0 0 1,0 0-1,1 1 1,-1-1-1,0 0 0,0 0 1,0 1-1,0-1 0,-1 0 1,1 1-1,0-1 0,-1 0 1,1 0-1,0 0 0,-1 1 1,1-1-1,-1 0 0,0 0 1,1 0-1,-1 0 1,0 0-1,0 0 0,0 0 1,0 0-1,0 0 0,0 0 1,0-1-1,0 1 0,0 0 1,0-1-1,-2 2 0,-6 4 695,0-1-1,0 0 1,0-1-1,-12 5 1,11-5-536,-1 0 0,1-1 1,-1 0-1,0-1 1,1 0-1,-1-1 1,0 0-1,0-1 1,0 0-1,-20-3 1,30 3-294,1 0 1,-1-1-1,1 1 0,-1 0 1,0-1-1,1 1 1,-1-1-1,1 1 1,-1-1-1,1 1 1,0-1-1,-1 1 0,1-1 1,-1 1-1,1-1 1,0 0-1,0 1 1,-1-1-1,1 0 0,0 1 1,0-1-1,0 0 1,0 1-1,-1-1 1,1 0-1,0 1 0,0-1 1,0 0-1,1 1 1,-1-1-1,0 0 1,0 0-1,0 1 1,0-1-1,1 1 0,-1-1 1,1-1-1,15-21-4758,5 9 817,2-2-1149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6502,'0'0'5461,"9"0"-3154,2 0-1580,1-1 0,-1-1 0,0 0 0,21-6 1,-28 7-632,0 0 1,0-1 0,0 1 0,0-1 0,0 0 0,-1 0 0,1-1-1,0 1 1,-1-1 0,0 1 0,1-1 0,-1 0 0,0-1 0,-1 1-1,1 0 1,-1-1 0,1 1 0,-1-1 0,2-5 0,-4 9-68,0-1 0,0 1-1,1 0 1,-1-1 0,0 1 0,0 0 0,0-1 0,0 1 0,-1 0 0,1-1 0,0 1 0,0 0-1,0-1 1,0 1 0,0 0 0,0-1 0,0 1 0,-1 0 0,1-1 0,0 1 0,0 0-1,0-1 1,-1 1 0,1 0 0,0 0 0,0-1 0,-1 1 0,1 0 0,0 0 0,-1 0-1,1-1 1,0 1 0,-1 0 0,1 0 0,0 0 0,-1 0 0,-20-4 320,-20 7-182,34-2-156,1 1 0,-1 0 1,1 0-1,-1 1 0,1 0 0,0 0 0,0 0 0,1 1 0,-1 0 0,1 0 0,-1 0 0,1 1 0,1 0 0,-1 0 1,1 0-1,-1 0 0,2 1 0,-1 0 0,0 0 0,1 0 0,0 0 0,1 0 0,0 0 0,-1 1 0,0 6 1,3-11-16,0 0 1,1-1 0,-1 1 0,0 0 0,1-1-1,-1 1 1,1 0 0,-1-1 0,1 1 0,0-1-1,-1 1 1,1-1 0,0 1 0,0-1 0,0 0-1,0 1 1,1-1 0,-1 0 0,0 0 0,0 0-1,1 0 1,-1 0 0,1 0 0,-1 0 0,1 0 0,-1-1-1,1 1 1,-1 0 0,1-1 0,0 0 0,-1 1-1,1-1 1,0 0 0,3 0 0,10 2-519,-1 0 1,1-2-1,16-1 1,-15 1-778,-7 0 27,-1-1-1,1 0 1,0 0 0,0-1-1,16-5 1,6-4-4477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6822,'0'0'8483,"-10"-2"-8253,2 1-76,0 1-1,1 0 1,-1 0 0,0 1 0,0-1 0,1 2 0,-1-1 0,-7 3-1,13-3-109,-1-1 0,1 1 0,0 0 0,0 0-1,-1 0 1,1 0 0,0 0 0,0 0 0,0 1-1,0-1 1,0 0 0,1 1 0,-1 0 0,0-1 0,1 1-1,-1 0 1,1 0 0,0 0 0,-1 0 0,1 0-1,0 0 1,0 0 0,0 1 0,1-1 0,-1 0-1,0 0 1,1 1 0,0-1 0,-1 0 0,1 1-1,0-1 1,0 1 0,1-1 0,-1 0 0,0 1-1,2 3 1,-1-5-44,0 0-1,0 0 1,0 1-1,0-1 1,0-1-1,0 1 1,0 0 0,1 0-1,-1 0 1,0-1-1,0 1 1,1 0-1,-1-1 1,1 1-1,-1-1 1,0 0-1,1 1 1,-1-1 0,1 0-1,-1 0 1,1 0-1,2 0 1,43-1-1231,-37 0 582,-2 1-182,0 0 0,0-1 0,0-1-1,0 1 1,0-1 0,13-6 0,14-8-3819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0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7559,'0'0'5210,"-10"3"-3282,6-1-1784,-1 0 0,0 0 1,0 0-1,1 1 0,0 0 1,-1 0-1,1 0 0,0 0 1,1 1-1,-1 0 0,0-1 1,1 1-1,0 1 0,0-1 1,0 0-1,1 1 0,-1-1 1,1 1-1,0 0 0,1 0 1,-1 0-1,1 0 0,0 0 1,0 0-1,0 6 0,-4 20 14,2 1-1,2-1 1,0 1-1,3-1 1,0 0-1,2 1 1,10 38-1,-14-71-152,0 1 0,0 0-1,0 0 1,0 0 0,0 0 0,0 0-1,0-1 1,0 1 0,0 0 0,0 0-1,0 0 1,0 0 0,0 0-1,0-1 1,1 1 0,-1 0 0,0 0-1,0 0 1,0 0 0,0 0-1,0 0 1,0 0 0,1 0 0,-1 0-1,0-1 1,0 1 0,0 0-1,0 0 1,0 0 0,1 0 0,-1 0-1,0 0 1,0 0 0,0 0-1,0 0 1,0 0 0,1 0 0,-1 0-1,0 0 1,0 0 0,0 0 0,0 0-1,1 0 1,-1 1 0,0-1-1,0 0 1,0 0 0,0 0 0,0 0-1,0 0 1,1 0 0,-1 0-1,0 0 1,0 0 0,0 1 0,0-1-1,0 0 1,0 0 0,0 0-1,5-13-25,-3 1-51,-1 0 0,0-1 1,-1 1-1,0-1 0,-2-12 1,1 21 157,0-1-1,0 1 1,0-1 0,0 1 0,0 0 0,-1 0 0,0 0 0,0 0 0,0 0 0,0 0-1,-1 0 1,0 1 0,0-1 0,0 1 0,0 0 0,0 0 0,-5-3 0,14 8-276,0 0 0,0 0 1,0 0-1,0-1 0,0 1 1,0-2-1,12 2 1,58-1-5427,-62-1 3609,-11 0 1517,42-4-3427,-44 4 3961,0 0-1,0-1 1,0 1 0,0 0 0,0-1 0,0 1-1,0 0 1,0-1 0,0 1 0,0-1-1,0 1 1,-1-1 0,1 0 0,0 1 0,0-1-1,0 0 1,-1 0 0,1 0 0,0 0-1,-1 1 1,1-1 0,-1 0 0,1 0-1,-1 0 1,1 0 0,-1 0 0,0 0 0,0 0-1,1 0 1,-1 0 0,0 0 0,0 0-1,0-1 1,0 1 0,0 0 0,0 0 0,-1-1-1,1 1 74,-1 0 0,1 0 0,-1 1 0,0-1 0,1 0-1,-1 0 1,0 1 0,0-1 0,1 1 0,-1-1 0,0 0-1,0 1 1,0 0 0,0-1 0,0 1 0,0 0 0,0-1-1,0 1 1,0 0 0,1 0 0,-1 0 0,0 0 0,0-1-1,0 2 1,0-1 0,0 0 0,0 0 0,0 0 0,0 0-1,0 1 1,-2-1 0,0 1 35,0 0-1,0-1 0,0 1 1,0 0-1,0 0 1,1 1-1,-1-1 1,0 0-1,-3 4 0,1-1 166,1 2 0,1-1 0,-1 0 0,1 1 0,0-1-1,0 1 1,-3 9 0,5-13-274,1-1-1,-1 0 0,1 1 1,-1-1-1,1 1 1,-1-1-1,1 1 1,0-1-1,0 1 0,-1-1 1,1 1-1,0-1 1,1 1-1,-1-1 1,0 1-1,0-1 1,1 1-1,-1-1 0,1 0 1,-1 1-1,1-1 1,-1 1-1,1-1 1,0 0-1,0 0 0,0 1 1,-1-1-1,1 0 1,0 0-1,1 0 1,-1 0-1,0 0 1,0 0-1,0 0 0,3 1 1,14 3-284,0-1 0,1 0 0,-1-2 0,1 0 1,19 0-1,48 5 325,-86-7 84,1-1 1,-1 1 0,1 0 0,0-1-1,-1 1 1,1-1 0,-1 1 0,0 0-1,1-1 1,-1 1 0,1-1 0,-1 1-1,0-1 1,1 0 0,-1 1 0,0-1-1,1 1 1,-1-1 0,0 0 0,0 1-1,0-1 1,0 1 0,0-1 0,0 0-1,0 1 1,0-1 0,0 0 0,0 1-1,0-1 1,0 0 0,0 1 0,0-1-1,0 0 1,-1 1 0,1-1 0,-1 0-1,-6-39-956,5 28 1231,-5-17-440,5 23-19,0 0 1,1 0-1,-1 0 0,1 0 0,1 0 1,-1 0-1,1 0 0,1-9 1,0 14 25,0 0 0,0 0 0,0 1 1,0-1-1,0 0 0,0 0 0,1 1 1,-1-1-1,0 1 0,0-1 0,1 1 1,-1-1-1,0 1 0,1 0 0,-1 0 1,0 0-1,1 0 0,1 0 0,33-2 80,-31 2-91,58 0-57,33-1-1019,-34-11-6260,-29 0-1755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12300,'0'0'4420,"15"78"-4004,-21-37-288,-3 6-96,2-2 0,-1-1-32,-1-5 32,4-8-224,-3-6-416,5-8-385,3-11-705,0-29-9480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7559,'0'0'7260,"-3"8"-6480,-2 5-622,2 0 0,0 0 0,0 0 1,1 0-1,1 0 0,0 0 0,0 0 1,2 1-1,0-1 0,0 0 0,4 15 1,-3-19-40,0 0 0,0 0 1,1 0-1,0 0 0,1-1 1,0 1-1,0-1 0,1 0 0,0 0 1,1 0-1,-1-1 0,1 0 1,1 0-1,-1 0 0,1-1 1,1 0-1,13 9 0,-19-14 5,1 0 1,-1 1-1,1-1 0,0 0 0,-1 0 0,1-1 0,0 1 0,0-1 0,-1 1 1,1-1-1,0 0 0,0 0 0,0 0 0,-1 0 0,1-1 0,0 1 0,0-1 1,-1 1-1,1-1 0,3-2 0,-1 1 19,-1-1-1,1 0 1,-1 0-1,0-1 1,0 1-1,0-1 1,0 0-1,0 0 1,-1 0-1,3-5 1,5-9 64,0-1 0,-2 0 0,0-1 0,6-24 1,-10 32-149,-1 0 0,-1 0 0,0 0 1,-1 0-1,0-1 0,-1 1 0,-1 0 1,0-1-1,-1-12 0,0 23-63,1 1 1,-1 0-1,0-1 1,1 1-1,-1 0 0,0-1 1,0 1-1,0 0 0,0 0 1,0 0-1,0 0 0,0 0 1,0 0-1,0 0 1,-1 0-1,1 1 0,0-1 1,-1 0-1,1 1 0,0-1 1,-1 1-1,1-1 0,-1 1 1,1 0-1,0 0 1,-1-1-1,1 1 0,-1 0 1,1 0-1,-1 0 0,1 1 1,-1-1-1,-2 1 0,3-1-143,0 0 0,-1 0 0,1 1 0,0-1 0,-1 0 0,1 1 0,0-1 0,0 1 0,-1-1 0,1 1 0,0 0 0,0 0 0,0-1 0,0 1 0,0 0-1,0 0 1,0 0 0,0 0 0,0 0 0,0 0 0,0 1 0,1-1 0,-1 0 0,0 0 0,1 0 0,-1 1 0,1-1 0,0 0 0,-1 1 0,1-1-1,0 0 1,0 1 0,0-1 0,0 1 0,0-1 0,0 0 0,0 3 0,5 2-4273,4-3-1383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12204,'0'0'4772,"3"9"-3982,74 256 918,-71-250-2635,-4-22-3403,-4-24-2643,-8 1 1074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6758,'0'0'7624,"-6"-48"-5350,19 36-64,11 2-288,9-2-417,7 2-448,6 3-352,2 3-321,-1 4-288,-3 0-32,-3 0-640,-6 4-577,-12 4-1442,-2-5-3106,-7-3-3332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9033,'0'0'11402,"48"26"-13580,-41-22-3299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2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 10666,'0'0'657,"-12"-6"709,-41-17 28,50 22-1329,0 0 1,0 0-1,0 0 1,0 1 0,0 0-1,0-1 1,-1 1-1,1 0 1,0 1-1,0-1 1,0 0 0,0 1-1,0 0 1,-1 0-1,1 0 1,0 0 0,1 0-1,-1 0 1,0 1-1,0 0 1,1-1-1,-1 1 1,0 0 0,1 0-1,0 1 1,0-1-1,-1 0 1,1 1 0,-1 2-1,-4 5 98,1 0 1,0 0-1,1 1 0,0-1 0,-7 23 0,9-25-129,1 0-1,0 1 1,0-1 0,1 1-1,0 0 1,1-1-1,0 1 1,0 0-1,3 16 1,-2-22-14,0 0 1,0 0 0,0 0-1,0 0 1,0 0 0,1 0-1,-1 0 1,1-1 0,0 1-1,0-1 1,0 1 0,0-1-1,1 0 1,-1 1 0,1-1-1,-1 0 1,1-1 0,0 1 0,-1 0-1,1-1 1,0 0 0,0 1-1,0-1 1,0 0 0,0-1-1,0 1 1,1 0 0,-1-1-1,4 0 1,4 1 122,0-1 1,0 0-1,0-1 1,0 0-1,0-1 0,0 0 1,-1-1-1,1 0 1,-1-1-1,1 0 0,-1-1 1,11-6-1,-16 8-16,0 0-1,0-1 0,-1 1 1,1-1-1,-1 0 0,0 0 1,0-1-1,0 1 1,-1-1-1,1 0 0,-1 0 1,0 0-1,-1 0 0,1 0 1,-1-1-1,0 1 0,0-1 1,-1 1-1,1-1 1,-1 0-1,-1 0 0,1 1 1,-1-1-1,-1-9 0,1 12-110,0 0 0,-1 1 0,0-1 0,1 1 0,-1 0 0,0-1 0,0 1 0,0-1 0,0 1-1,-1 0 1,1 0 0,-1 0 0,1 0 0,-1 0 0,0 0 0,0 0 0,0 1 0,0-1 0,0 1-1,0-1 1,0 1 0,0 0 0,-1-1 0,1 1 0,0 0 0,-1 1 0,1-1 0,-1 0 0,1 1-1,-1-1 1,1 1 0,-1 0 0,-5 0 0,3 0-23,1 0 0,-1 1-1,0-1 1,0 1 0,0 0 0,0 0 0,0 1-1,1-1 1,-1 1 0,1 0 0,-1 1 0,1-1-1,0 1 1,0-1 0,0 1 0,0 1 0,-4 3-1,-17 33 28,25-39-71,-1-1-1,1 1 1,-1 0-1,1-1 1,-1 1-1,1 0 1,0 0-1,-1-1 0,1 1 1,0 0-1,0 0 1,0 0-1,0 0 1,-1-1-1,1 1 1,0 0-1,0 0 1,1 0-1,-1 0 1,0-1-1,0 1 0,0 0 1,0 0-1,1 0 1,-1-1-1,0 1 1,1 0-1,-1 0 1,1-1-1,-1 1 1,1 0-1,-1-1 1,1 1-1,-1-1 1,1 1-1,0 0 0,-1-1 1,1 1-1,0-1 1,0 0-1,-1 1 1,1-1-1,0 0 1,0 1-1,-1-1 1,1 0-1,0 0 1,0 0-1,1 1 0,9 0-1329,1-1-1,-1 0 1,0-1-1,13-2 1,24-10-4534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11275,'0'0'9128,"35"3"-28314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10314,'0'0'4852,"0"8"-3651,-4 162 1384,-1 16-5906,5-184 2445,-4-24-2236,-20-92-5034,17 64 6090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2274,'0'0'2434,"-1"-9"-341,-4-16-557,4 21 934,6 14-338,2 5-1533,-5-10-422,11 22 576,2 0 1,0 0-1,22 28 0,-33-50-626,0 0-1,0 0 1,1 0-1,0 0 1,-1 0 0,1-1-1,1 0 1,-1 0-1,1-1 1,-1 1-1,1-1 1,0 0-1,0-1 1,1 1-1,-1-1 1,0 0-1,1-1 1,-1 0-1,1 0 1,0 0-1,8-1 1,-12-1-31,-1 1 1,1-1-1,-1 0 1,0-1-1,0 1 1,1 0-1,-1 0 1,0-1-1,0 0 1,0 1-1,-1-1 1,1 0-1,0 0 0,-1 0 1,1 0-1,-1 0 1,1 0-1,-1 0 1,0-1-1,0 1 1,0 0-1,0-1 1,0-2-1,15-63 842,-15 63-828,8-82 879,-9 79-947,0 1 0,0-1 0,0 0 0,-1 1 0,-1-1 0,1 0 0,-1 1 0,-6-15 0,8 21-56,0 0 0,-1 0 1,1 1-1,0-1 0,-1 0 1,1 0-1,-1 0 1,0 0-1,1 0 0,-1 0 1,0 1-1,1-1 0,-1 0 1,0 1-1,0-1 1,0 0-1,1 1 0,-1-1 1,0 1-1,0-1 0,0 1 1,0 0-1,0-1 1,0 1-1,0 0 0,0 0 1,0-1-1,0 1 0,0 0 1,0 0-1,0 0 0,0 0 1,-2 1-1,2 0-101,-1 0-1,1 0 1,0-1-1,0 2 0,0-1 1,0 0-1,0 0 1,0 0-1,0 0 1,0 1-1,0-1 1,0 0-1,1 1 0,-1-1 1,1 1-1,-1-1 1,1 1-1,-1-1 1,1 1-1,0-1 1,0 3-1,-2 22-3516,4-1-3594,2-12 243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10378,'0'0'7965,"10"0"-6892,0 0-919,0 0 1,0-1 0,1-1 0,-1 1 0,0-2-1,17-6 1,-23 8-137,-1 0 0,1 0 0,-1 0-1,1-1 1,-1 0 0,0 0 0,0 1 0,0-2-1,0 1 1,0 0 0,-1-1 0,1 1 0,-1-1-1,1 0 1,-1 0 0,0 0 0,0 0 0,0 0-1,-1 0 1,1-1 0,-1 1 0,1 0 0,-1-1-1,0 1 1,-1-1 0,1-4 0,-1 7-6,0 0 1,0 0-1,0 0 0,0 0 1,0 0-1,0 1 1,0-1-1,-1 0 0,1 0 1,0 0-1,-1 1 0,1-1 1,-1 0-1,1 0 1,-1 1-1,1-1 0,-1 0 1,0 1-1,1-1 1,-1 0-1,1 1 0,-1-1 1,0 1-1,0-1 0,1 1 1,-1 0-1,0-1 1,0 1-1,0 0 0,0-1 1,1 1-1,-1 0 0,0 0 1,0 0-1,0 0 1,0 0-1,0 0 0,0 0 1,1 0-1,-1 0 1,0 0-1,0 1 0,0-1 1,0 0-1,1 0 0,-1 1 1,0-1-1,0 1 1,0-1-1,-1 1 0,-1 1-20,-1 0 1,0-1-1,0 1 0,0 1 0,1-1 0,-1 0 0,1 1 0,0 0 0,0 0 0,-4 3 0,3 3-3,-1-1 0,1 1-1,1-1 1,-1 1-1,2 0 1,-1 1 0,1-1-1,1 0 1,-1 1-1,2-1 1,-1 0 0,1 1-1,1-1 1,1 11 0,-1-17-7,-1-1 0,1 0 0,0 0 1,0 1-1,0-1 0,0 0 1,0 0-1,0 0 0,0 0 0,1 0 1,-1 0-1,1 0 0,0-1 1,-1 1-1,1-1 0,0 1 0,0-1 1,0 1-1,0-1 0,0 0 1,0 0-1,0 0 0,1 0 0,-1-1 1,0 1-1,0 0 0,1-1 1,-1 0-1,0 1 0,1-1 0,-1 0 1,4-1-1,0 1-239,0 0 0,-1 0 0,1-1 1,0 0-1,-1 0 0,1-1 0,0 0 0,-1 0 0,0 0 0,1 0 1,-1-1-1,8-5 0,-6 1-570,0 1 0,0-1 0,0 0-1,-1-1 1,-1 0 0,1 0 0,-1 0 0,0 0 0,-1-1 0,0 0 0,-1 0 0,1 0 0,-2 0 0,3-13-1,4-22-2882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1505,'0'0'11756,"-2"11"-10892,2-8-848,-2 10 156,0 1 1,0-1-1,2 0 0,-1 1 1,2-1-1,0 0 0,0 1 1,1-1-1,1 0 0,8 24 1,1-15-40,-1 1 0,14 46 0,-21-56-770,-2 0-1,1 1 1,-2-1 0,1 17 0,-18-40-1926,-1-10 1824,-29-42 0,33 39 2554,-23-48 0,35 69-1491,0 1 1,1-1 0,-1 0-1,0 0 1,1 0-1,-1-1 1,1 1 0,0 0-1,0 0 1,0 0-1,0 0 1,0 0 0,1-4-1,-1 5-185,1 0-1,-1 0 1,1 0-1,-1 0 1,1 0-1,-1 0 0,1 1 1,0-1-1,-1 0 1,1 0-1,0 1 1,0-1-1,0 0 1,0 1-1,0-1 1,-1 1-1,1-1 0,0 1 1,2-1-1,5-1 101,-1 1-1,0 0 0,1 0 0,-1 1 0,1 0 1,10 2-1,6-1-502,27-1-922,1 0-4258,-20 0-706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2659,'0'0'14883,"4"-7"-13885,0-2-535,-1 1 0,0 0 0,0-1 0,-1 0-1,0 0 1,0 1 0,-1-1 0,0 0 0,-1-11 0,-10 84-204,0-9-246,-1 231 1209,11-295-1281,0 0 0,1 0 0,1-1 0,-1 1-1,1 0 1,1 0 0,-1 0 0,2 1 0,4-11 0,-5 14 24,-1 1 1,1-1 0,0 1-1,0 0 1,1 0 0,-1 0-1,1 1 1,0-1 0,0 1-1,0 0 1,0 0 0,1 1-1,-1-1 1,1 1 0,0 0-1,-1 0 1,1 0 0,6-1-1,1 0-77,0 1-1,1 0 0,-1 1 0,0 0 0,1 0 1,13 3-1,-24-2 78,1 0 0,0 1 0,-1-1 0,1 1 0,-1 0 0,1-1 0,-1 1 0,0 0 0,1 1 0,-1-1 0,0 0 1,0 1-1,0-1 0,0 1 0,0 0 0,0 0 0,0 0 0,0 0 0,-1 0 0,1 0 0,-1 0 0,0 0 0,1 0 0,-1 1 0,0-1 0,0 1 0,-1-1 0,1 1 1,0-1-1,-1 1 0,0-1 0,1 1 0,-1-1 0,0 6 0,-10 61 686,10-68-485,22-33 757,-17 19-887,-1-1 0,0 0 0,-1 0-1,-1 0 1,0 0 0,-1 0 0,-1 0-1,0-1 1,-3-16 0,4 31-46,-1-1 0,0 1 0,0 0-1,0 0 1,0-1 0,0 1 0,0 0 0,0-1 0,0 1 0,0 0-1,-1-1 1,1 1 0,0 0 0,0 0 0,0-1 0,0 1 0,0 0-1,0 0 1,-1-1 0,1 1 0,0 0 0,0 0 0,0-1 0,-1 1 0,1 0-1,0 0 1,0 0 0,0-1 0,-1 1 0,1 0 0,0 0 0,-1 0-1,1 0 1,0 0 0,0 0 0,-1 0 0,1 0 0,0-1 0,-1 1 0,1 0-1,0 0 1,0 0 0,-1 0 0,1 0 0,0 0 0,-1 1 0,1-1-1,0 0 1,0 0 0,-1 0 0,0 0 0,-8 14-894,9-13 730,0 1-1,0-1 0,0 1 0,0 0 1,0-1-1,0 1 0,1-1 0,-1 1 1,1-1-1,-1 1 0,1-1 1,-1 1-1,1-1 0,0 0 0,0 1 1,0-1-1,-1 0 0,1 0 1,1 0-1,-1 1 0,0-1 0,0 0 1,0 0-1,0-1 0,1 1 0,-1 0 1,0 0-1,1 0 0,-1-1 1,4 1-1,2 2-1569,1-1 0,0-1 0,0 0 0,15 1 0,6-1-3792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5 929,'0'0'14083,"-9"-1"-13261,7 0-766,0 0 0,-1 1 0,1 0 0,-1-1 0,0 1 0,1 0 0,-1 0 0,1 0 0,-1 0 0,1 1 0,-1-1 0,1 1 0,-1-1 0,1 1 0,0 0 0,-1 0 1,1 0-1,0 0 0,0 1 0,-1-1 0,1 1 0,0-1 0,0 1 0,1-1 0,-1 1 0,0 0 0,1 0 0,-1 0 0,1 0 0,-1 0 0,1 1 0,0-1 0,0 0 0,0 1 1,0-1-1,0 0 0,1 1 0,-1-1 0,1 1 0,-1-1 0,1 1 0,0-1 0,0 4 0,1-5-45,-1 0 1,0 0-1,1 0 0,-1 0 1,1 0-1,-1 0 1,1 0-1,0 0 0,-1 0 1,1-1-1,0 1 0,0 0 1,0 0-1,-1-1 1,1 1-1,0 0 0,0-1 1,0 1-1,0-1 0,0 0 1,0 1-1,0-1 1,0 0-1,0 1 0,0-1 1,0 0-1,1 0 0,-1 0 1,0 0-1,0 0 1,2 0-1,44-2 245,-42 2-214,6-2 23,0 0-1,0-1 1,-1 0 0,1-1-1,15-7 1,-18 7-65,1 0-1,1 0 1,-1 1-1,0 0 1,1 1-1,-1 0 1,15-1-1,-24 3-4,1 0-1,-1 0 0,1 1 1,0-1-1,-1 0 0,1 1 0,-1-1 1,0 0-1,1 1 0,-1-1 1,1 0-1,-1 1 0,1-1 1,-1 1-1,0-1 0,1 1 0,-1-1 1,0 1-1,0-1 0,1 1 1,-1-1-1,0 1 0,0 0 1,0-1-1,0 1 0,1-1 0,-1 1 1,0 0-1,3 27 230,0-5 118,-2-22-355,0 1 1,0-1 0,0 0 0,0 0-1,0 0 1,1 0 0,-1 0 0,0 0-1,1 0 1,-1 0 0,1-1 0,-1 1-1,1 0 1,-1-1 0,1 1-1,-1-1 1,1 0 0,0 0 0,-1 1-1,1-1 1,0 0 0,-1 0 0,1 0-1,0-1 1,-1 1 0,1 0 0,-1-1-1,1 1 1,-1-1 0,1 1-1,2-2 1,47-22-4517,-19 5 311,0-1-1360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9097,'0'0'2418,"-9"3"246,-110 45 3309,133-50-6501,0 1 0,1 0 0,-1 1-1,15 1 1,5 1-322,-29-2 802,1 0-1,-1 1 0,0 0 1,0 0-1,0 0 1,0 0-1,0 1 1,0 0-1,0 0 0,8 5 1,-12-6 146,0 0 1,1 0-1,-1 0 0,0 0 1,0 0-1,0 0 1,0 0-1,0 0 0,0 1 1,0-1-1,0 0 1,-1 1-1,1-1 0,0 0 1,-1 1-1,1-1 1,-1 1-1,0-1 0,1 1 1,-1-1-1,0 1 0,0-1 1,0 1-1,0-1 1,0 1-1,0-1 0,-1 1 1,1-1-1,0 1 1,-1-1-1,1 1 0,-1-1 1,1 0-1,-1 1 0,0-1 1,0 0-1,1 1 1,-1-1-1,0 0 0,0 0 1,-3 2-1,-2 3 259,0 0 0,-1 0 0,0-1 0,0 0 0,-1 0 0,1-1 0,-1 0 0,-9 4 0,11-6-274,-1 1 0,1-1 0,0 0 1,-1 0-1,1-1 0,-1 0 1,1 0-1,-1 0 0,1-1 1,-1 0-1,-9-1 0,15 0-229,0 1 0,1 0 0,-1-1 1,0 1-1,0-1 0,1 0 0,-1 1 0,0-1 0,1 0 0,-1 1 0,1-1 0,-1 0 0,1 1 0,-1-1 1,1 0-1,-1 0 0,1 0 0,0 0 0,0 1 0,-1-1 0,1 0 0,0 0 0,0 0 0,0 0 0,0 0 1,0 0-1,0 0 0,0 1 0,0-1 0,0 0 0,0 0 0,1 0 0,0-1 0,12-32-7641,7 9 1445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8872,'0'0'10677,"-9"13"-10314,1-3-262,3-4-18,0 0 0,0 1-1,1 0 1,0-1 0,0 1 0,1 1 0,0-1-1,0 0 1,0 1 0,1 0 0,-2 12 0,-7 278 1737,6-263-1800,5-34-16,0 1 0,-1 0 0,1-1 0,0 1 0,-1-1 0,1 1 0,-1-1 0,1 0 0,-1 1 0,0-1 0,0 1 0,1-1 0,-1 0 0,0 0 0,0 1 0,0-1 0,0 0 0,-2 1 0,2-2 2,1-1 0,-1 1 0,1 0 0,-1-1-1,1 1 1,-1-1 0,0 1 0,1-1 0,0 1 0,-1-1 0,1 1 0,-1-1 0,1 1-1,-1-1 1,1 0 0,0 1 0,0-1 0,-1 1 0,1-1 0,0 0 0,0 1 0,0-1-1,0 0 1,0 0 0,-1 1 0,1-1 0,0 0 0,1 0 0,-5-30 221,4 24-198,-4-25-43,2 5-12,-2 0 0,0 0 0,-16-49 1,19 75 67,26 10-421,-18-6-339,1 0-1,-1 0 0,1-1 1,-1 0-1,13 2 0,-16-4 108,-1 1 0,0-1 0,1 0 0,-1 0 0,1 0 0,-1-1 0,1 1 0,-1-1 0,1 0 0,-1 0 0,0 0 0,0 0 0,1 0 0,-1-1 0,3-2 0,8-7-6211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6662,'0'0'13645,"11"-1"-13559,-1 0-60,-1 1-37,-1 0 0,1-1-1,0 0 1,14-5 0,-21 6 8,0-1-1,0 1 1,0-1 0,0 0-1,0 0 1,0 0-1,-1 0 1,1 0 0,0 0-1,-1-1 1,1 1-1,-1 0 1,1-1 0,-1 1-1,0-1 1,0 0-1,0 1 1,1-1 0,-2 0-1,1 0 1,0 0-1,0 0 1,0 0 0,-1 0-1,1 0 1,-1 0-1,0 0 1,0-3 0,0 4-1,0 1 1,0-1 0,0 1-1,0-1 1,0 1 0,0 0-1,-1-1 1,1 1 0,0-1-1,0 1 1,-1 0 0,1-1-1,0 1 1,-1 0 0,1-1-1,0 1 1,-1 0 0,1-1-1,0 1 1,-1 0 0,1 0 0,-1 0-1,1-1 1,0 1 0,-1 0-1,1 0 1,-1 0 0,1 0-1,-1 0 1,1 0 0,0 0-1,-1 0 1,1 0 0,-1 0-1,1 0 1,-1 0 0,1 0-1,-1 0 1,1 0 0,0 0-1,-1 1 1,1-1 0,-1 0 0,1 0-1,0 0 1,-1 1 0,1-1-1,-1 0 1,1 1 0,-23 13-45,22-12 77,-1 0 0,0 0-1,0 1 1,1-1 0,-1 0 0,1 1 0,0-1-1,-1 1 1,1 0 0,1-1 0,-1 1 0,0 0-1,1 0 1,-1-1 0,1 1 0,0 0 0,0 0-1,0 0 1,0 3 0,1-4 0,0 0 0,0-1 0,0 1 0,0 0 0,0-1 1,0 1-1,1-1 0,-1 1 0,0-1 0,1 0 0,-1 0 0,1 1 0,-1-1 0,1 0 1,0 0-1,-1-1 0,1 1 0,0 0 0,0 0 0,-1-1 0,1 1 0,0-1 0,0 0 0,0 0 1,0 1-1,0-1 0,0 0 0,3-1 0,7 1 12,0-1 0,1 0 0,-1 0 0,0-1 0,14-5 0,-23 6-43,0 0-1,0 0 0,0 0 0,0-1 0,-1 1 0,1-1 1,0 0-1,-1 0 0,1 0 0,-1 0 0,4-4 1,-5 5 1,0-1 1,-1 1-1,1-1 1,0 1-1,-1-1 1,1 0 0,-1 1-1,1-1 1,-1 1-1,0-1 1,0 0 0,0 0-1,0 1 1,0-1-1,0 0 1,0 1 0,-1-1-1,1 0 1,0 1-1,-1-1 1,1 1 0,-1-1-1,-1-1 1,-6-13 23,2-1 2494,7 16-2454,0 0 0,0 0 1,1 0-1,-1 1 0,0-1 0,1 0 1,-1 1-1,0-1 0,1 0 0,-1 1 0,1 0 1,-1-1-1,1 1 0,-1 0 0,1 0 1,-1 0-1,2 0 0,61-3-439,-18 2-1869,0-6-3675,-8-4-2819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7687,'-9'4'1767,"2"-1"-1325,-53 27 1845,55-28-2171,1 0 1,0 1-1,0 0 1,0 0 0,0 0-1,0 0 1,1 1-1,-1-1 1,1 1 0,0 0-1,0 0 1,-2 5-1,6-8-132,0 0 0,0-1 0,1 1 0,-1-1 0,0 1 0,1-1 0,-1 1 0,1-1 0,-1 0 0,0 0 0,1 1-1,-1-1 1,1 0 0,-1-1 0,1 1 0,-1 0 0,2-1 0,1 1-10,16-1-43,-1-1-1,28-6 1,-33 5-153,1 0 1,-1 1-1,1 0 1,0 1-1,28 2 1,-42-1 211,-1 0 0,1 1 0,0-1 0,0 0 1,0 0-1,-1 0 0,1 1 0,0-1 0,0 0 0,-1 1 1,1-1-1,0 1 0,-1-1 0,1 1 0,-1-1 0,1 1 0,0-1 1,-1 1-1,1 0 0,-1-1 0,0 1 0,1 0 0,-1-1 0,1 1 1,-1 0-1,0 0 0,0-1 0,1 1 0,-1 0 0,0 0 1,0-1-1,0 1 0,0 0 0,0 0 0,0 0 0,0-1 0,0 1 1,0 0-1,-1 1 0,1 0 81,0 0 1,-1-1-1,0 1 1,1 0-1,-1 0 1,0 0-1,0 0 1,0-1-1,0 1 1,0 0-1,-1-1 0,1 1 1,0-1-1,-3 2 1,-6 4 498,-1-1 1,0 0 0,-1-1-1,1 0 1,-1-1 0,0 0-1,-24 3 1,11-3 190,0-2 1,-49-1-1,53-4-1980,31 0-2816,35-1-1270,-8 4 1685,3 0-1158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2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4548,'0'0'5851,"-12"1"-2488,-1 0-2888,0 0 0,1 1-1,-1 1 1,1 0-1,-1 0 1,1 1-1,0 1 1,0 0 0,-15 10-1,18-3-1230,17-5-30,26-3 129,-29-4 817,37 1-102,47 3-23,-82-4-39,-1 1 0,0 1 0,1-1 0,-1 1 0,0 0 0,0 0-1,0 1 1,0 0 0,-1 0 0,10 7 0,-13-9 35,0 1 1,-1 0-1,1 0 0,-1 0 1,1 0-1,-1 0 0,0 0 0,0 1 1,0-1-1,0 0 0,0 1 1,0-1-1,-1 1 0,1-1 1,-1 0-1,0 1 0,1-1 1,-1 1-1,0-1 0,-1 1 1,1-1-1,0 1 0,-1-1 0,1 1 1,-1-1-1,0 1 0,0-1 1,0 0-1,0 0 0,0 1 1,0-1-1,-1 0 0,1 0 1,-1 0-1,1 0 0,-3 1 1,-3 5 373,0 0 0,0 0 0,0-1 0,-1 0 0,-1-1 0,1 1 0,-13 5 0,14-8-196,-1 0 0,0-1 0,0-1 0,1 1 0,-2-1 0,1-1-1,0 1 1,0-1 0,-11-1 0,17 0-315,-1 0 0,1 0-1,-1-1 1,0 1 0,1-1-1,-1 0 1,1 1 0,-1-1-1,1-1 1,0 1 0,-1 0-1,1 0 1,-3-3 0,3 2-307,0 0 0,1 0 0,0 0 0,-1 1 0,1-1 0,0-1 0,0 1 0,0 0 0,0 0 0,0 0 0,1 0 0,-1-1 0,1 1 0,-1 0 0,1-1 0,0 1 0,0-4 0,0-16-6719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6790,'0'0'8766,"-10"13"-7506,1-2-949,4-5-135,-1 0 1,1 1-1,1 0 1,-1 0-1,1 0 1,0 1-1,1 0 1,0-1-1,0 1 1,1 0-1,-3 13 1,-10 208 2309,3-23-1790,-9-416 1284,17 137-2658,49 78-822,-27-2-52,-1-1 1,33 0-1,5-7-7358,-27-3 791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6726,'0'0'10501,"-5"-8"-8926,2 4-1419,0 0 0,1 1 1,-1-1-1,-1 1 0,1-1 0,-1 1 1,1 0-1,-7-4 0,8 6-140,1 0-1,-1 1 0,1-1 1,-1 1-1,1-1 0,-1 1 1,1 0-1,-1 0 1,1-1-1,-1 1 0,0 0 1,1 0-1,-1 1 1,1-1-1,-1 0 0,1 0 1,-1 1-1,1-1 1,-1 1-1,1-1 0,-1 1 1,1 0-1,-1 0 1,1-1-1,0 1 0,-1 0 1,1 0-1,0 0 0,0 1 1,0-1-1,0 0 1,0 0-1,0 0 0,0 1 1,0-1-1,1 1 1,-2 1-1,1-1-9,0-1 1,0 0-1,0 1 0,0-1 1,0 1-1,0-1 0,1 1 1,-1-1-1,0 1 0,1-1 1,-1 1-1,1 0 0,0-1 1,0 1-1,0 0 0,-1-1 1,1 1-1,1 0 0,-1 0 1,0-1-1,0 1 0,1 0 1,-1-1-1,1 1 0,0 2 1,1-3 20,-1 1 1,1-1 0,0 1-1,0-1 1,0 1 0,0-1-1,0 0 1,0 0 0,0 0-1,0 0 1,0 0 0,1-1-1,-1 1 1,0-1-1,5 1 1,8 0 101,1 0-1,-1-1 0,0-1 1,21-3-1,24-11-290,-48 11 79,0 0 0,1 1-1,-1 1 1,1 0 0,0 0 0,-1 1 0,21 2 0,-33-1 73,1 1 1,0-1 0,-1 1 0,1-1-1,0 1 1,-1-1 0,1 1 0,-1-1-1,1 1 1,-1 0 0,1 0-1,-1-1 1,1 1 0,-1 0 0,0-1-1,1 1 1,-1 0 0,0 0 0,0 0-1,1 0 1,-1-1 0,0 1 0,0 0-1,0 0 1,0 0 0,0 1-1,-1 31 416,1-22-129,0-10-232,1 0-1,0-1 1,0 1-1,0 0 1,0-1-1,0 1 1,0-1-1,0 1 1,0-1-1,0 1 0,0-1 1,0 0-1,0 1 1,0-1-1,0 0 1,1 0-1,-1 0 1,0 0-1,0 0 1,0 0-1,0 0 1,2-1-1,29-1 540,-19-2-510,0 0 1,-1-1-1,19-9 0,-24 10-217,1 0-1,0 0 1,0 1-1,0-1 1,0 2-1,0-1 1,1 2-1,-1-1 0,1 1 1,-1 0-1,16 1 1,-23 1 123,0 0 1,0 0 0,0 0-1,0 0 1,-1 0 0,1 0-1,-1 1 1,1-1 0,-1 0-1,1 0 1,-1 1 0,1-1-1,-1 0 1,0 1 0,0-1 0,0 1-1,0-1 1,0 0 0,0 1-1,0-1 1,0 0 0,-1 1-1,1-1 1,0 0 0,-1 2-1,0-1 51,0-1 0,1 1 0,0 0 0,-1-1 0,1 1 0,0 0 0,0 0-1,0-1 1,0 1 0,0 0 0,1 0 0,-1-1 0,0 1 0,1 0 0,-1-1 0,1 1-1,0 0 1,-1-1 0,1 1 0,0-1 0,0 1 0,2 1 0,2-1 89,0-1-1,0 1 1,0-1 0,1-1 0,-1 1 0,0-1-1,1 0 1,-1 0 0,1 0 0,-1-1-1,0 0 1,6-2 0,63-25 65,-64 23-375,1 0-1,0 0 1,0 1 0,0 0-1,1 1 1,-1 1-1,19-3 1,-29 6 166,-1 0 1,1 0-1,0 0 0,0-1 1,-1 1-1,1 0 1,-1 0-1,1 0 1,-1 0-1,1 0 1,-1 0-1,0 0 0,0 0 1,1 0-1,-1 0 1,0 0-1,0 0 1,0 0-1,0 0 1,0 1-1,0-1 0,0 1 1,-1 37-284,1-30-665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7399,'0'0'10506,"4"12"-9705,2 21-461,-1-1 0,-2 1 1,0 43-1,-4-69-322,2-1-1,-1 1 1,1 0-1,0-1 1,0 1 0,1 0-1,0-1 1,0 0-1,4 9 1,-5-14 7,0 1-1,0-1 1,0 1-1,1-1 1,-1 0-1,0 0 1,0 0-1,1 1 1,-1-1-1,0 0 1,1-1-1,-1 1 1,1 0 0,0 0-1,-1-1 1,1 1-1,0 0 1,-1-1-1,1 0 1,0 1-1,-1-1 1,1 0-1,0 0 1,0 0-1,-1 0 1,1 0-1,0-1 1,0 1 0,-1 0-1,1-1 1,0 1-1,-1-1 1,1 0-1,-1 0 1,1 1-1,-1-1 1,1 0-1,-1 0 1,1 0-1,-1 0 1,2-2-1,41-37 69,-18 13-95,-22 78-681,-5-39 836,4 20-2340,-2-31 2043,-1 0-1,1 0 1,-1-1 0,1 1-1,0 0 1,0 0 0,-1 0-1,1-1 1,0 1 0,0-1-1,0 1 1,0 0 0,0-1-1,-1 1 1,1-1 0,0 0-1,0 1 1,0-1 0,0 0 0,0 0-1,1 0 1,-1 1 0,0-1-1,0 0 1,0 0 0,0 0-1,0-1 1,2 1 0,22-6-2926,0-9-1179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85 7079,'0'0'6625,"-9"4"-4986,-2 0-1112,0 1 0,1 0 0,-18 12 0,24-14-327,-1 1 0,1-1 0,0 1 0,0-1 0,0 1 0,1 0 0,-1 1 0,1-1 0,0 1 0,0-1 0,1 1 0,-4 8 0,6-13-194,0 1 0,-1-1 0,1 1 0,0 0 0,0-1 0,0 1 0,0-1 0,0 1 0,0-1 0,0 1 0,0-1 0,0 1 0,0-1 0,0 1 0,0-1 0,0 1 0,0 0 0,0-1 0,0 1 0,1-1 0,-1 1 0,0-1 0,0 1 0,1-1 0,-1 1 0,0-1 0,1 0 0,-1 1 0,0-1 0,1 1 0,-1-1 0,1 0 0,-1 1 0,0-1 0,1 0 0,0 1 0,25-1 181,-19-1-150,0-1-1,0 0 1,-1 0 0,1-1 0,10-5 0,-10 2-75,1 0-1,-1 0 1,0-1 0,-1 0-1,0 0 1,0-1 0,0 1-1,-1-1 1,0-1 0,6-15-1,-21 43-494,7-15 605,1 1-1,-1-1 1,1 0-1,-1 1 1,1-1 0,0 1-1,1-1 1,-1 1-1,1 0 1,0 0-1,0 0 1,1 0-1,-1-1 1,1 1-1,0 0 1,1 9-1,0-13-40,0-1-1,1 1 1,-1 0-1,0 0 1,0 0-1,0-1 1,0 1-1,1 0 1,-1-1-1,0 1 1,0-1-1,1 1 1,-1-1-1,1 0 1,-1 0-1,0 0 1,1 1-1,-1-1 1,0-1-1,1 1 1,-1 0-1,1 0 1,1-1 0,35-7 454,-26 1-532,-1 0 1,0 0-1,-1-1 1,0 0 0,0-1-1,-1 0 1,0-1-1,-1 0 1,0 0 0,0-1-1,-1 0 1,11-23-1,-17 33-150,-4 4 204,0 0 0,0 1 0,1-1 1,-1 1-1,1 0 0,0 0 0,0 0 0,0 0 0,0 0 0,0 5 1,1-7 14,0 0 22,0 0 0,0-1-1,1 1 1,-1 0-1,0 0 1,1-1 0,-1 1-1,1 0 1,0 0 0,0 0-1,0 0 1,0 0 0,0 0-1,0 0 1,0 0-1,1-1 1,-1 1 0,1 0-1,-1 0 1,2 3 0,-1-4-9,0 0 0,0 0 1,1-1-1,-1 1 0,0 0 1,0 0-1,1-1 1,-1 1-1,0-1 0,1 1 1,-1-1-1,0 0 0,1 1 1,-1-1-1,1 0 0,-1 0 1,0 0-1,1 0 1,-1 0-1,1 0 0,0-1 1,7 0 62,0-1 1,-1-1-1,0 1 1,0-2-1,0 1 1,0-1-1,13-8 1,-7 1-111,1-1 0,-2-1 0,14-16 0,3-2-933,-45 73-630,8-26 1602,4-9-23,-1 1 0,1 0 0,1 0 1,-1 0-1,2 0 0,-1 0 1,1 1-1,0-1 0,0 16 0,2-23-122,-1 0 0,1 0-1,-1-1 1,1 1-1,-1 0 1,1 0 0,0 0-1,-1 0 1,1-1-1,0 1 1,-1 0 0,1-1-1,0 1 1,0 0 0,0-1-1,0 1 1,0-1-1,0 0 1,0 1 0,0-1-1,0 0 1,0 1-1,0-1 1,0 0 0,0 0-1,0 0 1,0 0 0,0 0-1,0 0 1,0 0-1,0 0 1,0 0 0,0-1-1,0 1 1,0 0-1,0-1 1,0 1 0,0 0-1,1-2 1,37-18-5418,-26 7 3949,-1-1-1,-1 1 1,1-2-1,11-20 1,-6 1 2632,-5 0 3344,-12 33-4260,0 1 1,0 0 0,0 0 0,0 0 0,0-1 0,0 1 0,1 0 0,-1 0 0,0-1 0,0 1 0,0 0 0,0 0 0,0 0 0,0-1 0,0 1 0,0 0 0,0 0-1,0-1 1,0 1 0,0 0 0,0 0 0,0-1 0,-1 1 0,1 0 0,0 0 0,0 0 0,0-1 0,0 1 0,0 0 0,0 0 0,-1 0 0,1-1 0,0 1 0,0 0 0,0 0-1,0 0 1,-1 0 0,1 0 0,0-1 0,0 1 0,-1 0 0,-10 5 1380,-9 13-817,19-17-663,1-1 0,-1 1 1,0 0-1,1 0 0,-1 0 0,1 0 0,-1-1 0,1 1 1,0 0-1,-1 0 0,1 0 0,0 0 0,0 0 0,-1 0 1,1 0-1,0 0 0,0 0 0,0 0 0,0 0 0,0 0 1,1 0-1,-1 0 0,0 0 0,0 0 0,1 0 0,-1 0 0,0 0 1,1 0-1,-1 0 0,1 0 0,-1 0 0,1 0 0,0-1 1,1 3-1,35 12-979,-11-6-546,-19-6 1335,1 1 1,-1 0-1,0 1 0,0 0 1,0 0-1,0 0 0,10 12 1,-16-16 274,0 1 1,1-1 0,-1 0 0,0 1-1,0-1 1,-1 1 0,1-1 0,0 1 0,0-1-1,-1 1 1,1 0 0,-1-1 0,1 1 0,-1 0-1,0-1 1,0 1 0,0 0 0,0 0-1,0-1 1,0 1 0,0 0 0,0-1 0,-1 1-1,1 0 1,-1-1 0,1 1 0,-1 0 0,0-1-1,0 1 1,1-1 0,-1 1 0,0-1-1,0 1 1,-1-1 0,1 0 0,0 0 0,0 1-1,-1-1 1,1 0 0,0 0 0,-1 0 0,1-1-1,-3 2 1,-3 3 124,1-1 0,-1 0 0,-1 0 0,1-1-1,0 0 1,-1-1 0,1 1 0,-1-1 0,0-1 0,0 1 0,0-1 0,1-1-1,-1 0 1,-12 0 0,20-1-494,-1 0-1,0 1 1,1-1-1,-1 0 1,0 1 0,1-1-1,-1 0 1,1 0-1,-1 1 1,1-1-1,0 0 1,-1 0 0,1 0-1,0 0 1,-1 0-1,1 0 1,0 0-1,0 1 1,0-1 0,0 0-1,0 0 1,0 0-1,0 0 1,0 0 0,0 0-1,1 0 1,-1-1-1,1-3-2726,-1-3-2064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4933,'-7'3'10861,"18"5"-7721,25 8-2167,-26-13-787,1-1 0,-1-1 0,0 0 0,1-1 1,-1 1-1,0-2 0,1 0 0,11-2 0,-19 2-139,0 1 0,0-1 0,0 0 0,0 0 0,0 0 0,-1 0 0,1-1 0,0 1-1,-1-1 1,1 1 0,-1-1 0,1 0 0,-1 0 0,0 0 0,0-1 0,0 1 0,0 0 0,0-1-1,0 1 1,-1-1 0,1 0 0,-1 1 0,0-1 0,1 0 0,-2 0 0,1 0 0,0 0 0,0 0-1,-1 0 1,0 0 0,1-5 0,-2 7-34,1 0-1,-1 0 1,0-1 0,1 1-1,-1 0 1,0 0-1,0 0 1,1 0 0,-1 0-1,0 0 1,0 0-1,0 0 1,0 0 0,-1 0-1,1 1 1,0-1-1,0 0 1,0 1 0,0-1-1,-1 1 1,1-1-1,0 1 1,-1 0 0,1 0-1,0-1 1,-1 1-1,1 0 1,0 0 0,-1 0-1,1 0 1,0 1-1,-1-1 1,-1 1 0,-3-1-23,0 0 1,1 1-1,-1 0 1,1 0-1,-1 0 1,1 1-1,-9 3 0,8-1-7,-1 1 0,1 1 0,0-1 0,0 1 0,0 0-1,1 0 1,0 1 0,1-1 0,-1 1 0,1 0 0,0 0-1,1 1 1,0-1 0,0 1 0,0 0 0,1 0 0,1 0-1,-1 0 1,1 0 0,0 0 0,1 0 0,0 10-1,1-16-59,0 1 0,1 0 0,-1-1 0,0 1 0,1-1 0,0 0 0,-1 1 0,1-1 0,0 0 0,0 0 0,0 0 0,1 0 0,-1 0 0,0-1 0,1 1 0,-1-1 0,1 1 0,-1-1 0,1 0 0,0 0 0,0 0 0,-1-1 0,1 1 0,0 0 0,3-1 0,11 3-1420,0-2-1,34 0 1,-41-1 117,31-3-4700,-1-8-2205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8552,'0'0'8878,"0"11"-8355,-3 55 694,-19 96 1,-4 36 815,26-198-2020,0 0-1,0 1 0,0-1 1,0 0-1,0 1 1,0-1-1,0 0 0,0 1 1,0-1-1,0 0 1,0 1-1,0-1 0,0 0 1,0 1-1,0-1 1,0 0-1,0 1 0,0-1 1,0 0-1,0 1 0,0-1 1,1 0-1,-1 0 1,0 1-1,0-1 0,0 0 1,1 1-1,-1-1 1,0 0-1,0 0 0,0 0 1,1 1-1,-1-1 1,0 0-1,1 0 0,-1 0 1,0 0-1,1 1 1,-1-1-1,0 0 0,0 0 1,1 0-1,-1 0 1,16-9 422,13-21-119,61-86-743,-90 116 422,0 0 0,0 0 0,0 0 0,0-1-1,0 1 1,0 0 0,0 0 0,0 0 0,0-1-1,0 1 1,0 0 0,0 0 0,0 0 0,0 0-1,1 0 1,-1-1 0,0 1 0,0 0 0,0 0-1,0 0 1,0 0 0,1 0 0,-1-1 0,0 1-1,0 0 1,0 0 0,0 0 0,1 0 0,-1 0-1,0 0 1,0 0 0,0 0 0,0 0 0,1 0-1,-1 0 1,0 0 0,0 0 0,0 0 0,1 0-1,-1 0 1,0 0 0,0 0 0,0 0 0,1 0-1,-1 0 1,0 0 0,0 0 0,0 0 0,0 0 0,1 1-1,-1-1 1,0 0 0,0 14-113,-6 18 84,1-21 46,1 1-1,1 0 1,0 0 0,1 0-1,-2 23 1,4-34-54,1-1 1,-1 1 0,0-1 0,1 1 0,-1-1-1,1 1 1,-1-1 0,0 1 0,1-1 0,-1 0-1,1 1 1,-1-1 0,1 0 0,-1 1 0,1-1-1,0 0 1,-1 0 0,1 1 0,-1-1-1,1 0 1,-1 0 0,1 0 0,0 0 0,-1 0-1,1 0 1,0 0 0,-1 0 0,1 0 0,-1 0-1,1 0 1,0 0 0,-1 0 0,1-1 0,-1 1-1,1 0 1,-1 0 0,1-1 0,-1 1-1,1 0 1,0-1 0,28-12-6933,-10-1 359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95 258 6919,'0'0'7046,"-7"-2"-4910,4 2-2029,0-1 1,0 1 0,0 0 0,0 0 0,-1 0 0,1 0 0,0 0 0,0 0 0,0 1-1,0 0 1,0-1 0,0 1 0,0 0 0,0 1 0,1-1 0,-1 0 0,0 1 0,0 0-1,1 0 1,-1-1 0,1 1 0,0 1 0,0-1 0,0 0 0,0 1 0,0-1-1,0 1 1,0-1 0,1 1 0,-1 0 0,1-1 0,0 1 0,0 0 0,0 0 0,0 0-1,0 0 1,1 0 0,-1 0 0,1 1 0,0-1 0,0 0 0,1 5 0,0-6-103,-1 0 0,1 0 0,0-1 0,0 1 0,0 0 0,1-1 0,-1 1 1,0-1-1,0 0 0,1 1 0,-1-1 0,1 0 0,-1 0 0,1 0 0,0 0 0,-1 0 1,1 0-1,0 0 0,0 0 0,0-1 0,0 1 0,-1-1 0,1 0 0,0 1 1,0-1-1,0 0 0,0 0 0,0 0 0,3-1 0,0 2 37,1-2 1,-1 1-1,0 0 0,1-1 1,-1 0-1,0-1 0,0 1 1,0-1-1,9-4 0,-7 1-77,0-1 0,-1 0 0,0 0 0,0-1 0,-1 0 0,1 0 0,-1-1 0,-1 1 0,1-1 1,-2 0-1,1 0 0,-1 0 0,0-1 0,0 1 0,-1-1 0,0 1 0,-1-1 0,0 0 0,0-10 0,-2 19 23,0 0-1,0 1 1,0-1 0,0 0-1,1 1 1,-1-1 0,0 1 0,0-1-1,1 0 1,-1 1 0,0 0-1,1-1 1,-1 1 0,0-1 0,1 1-1,-1 0 1,1 0 0,-1-1 0,0 2-1,0-1 41,1 0 0,-1 0-1,0 0 1,1 0 0,-1 0 0,1 1-1,0-1 1,-1 0 0,1 0-1,0 0 1,0 0 0,-1 0-1,1 1 1,0-1 0,0 0 0,0 0-1,0 0 1,1 0 0,-1 1-1,0-1 1,0 0 0,1 0 0,-1 0-1,1 0 1,-1 0 0,1 0-1,0 2 1,1-2 20,-1-1-1,1 1 1,-1 0-1,1-1 1,-1 1-1,1-1 1,0 0-1,-1 0 1,1 1-1,0-1 1,-1 0 0,1 0-1,0 0 1,-1-1-1,1 1 1,2-1-1,7-1 63,-1-1 0,0 0-1,0-1 1,0 0 0,10-6-1,-3-1-114,0-1 0,-1 0 0,0-1 0,20-23 0,-32 33-87,0-2 1,0 1 0,0 0-1,-1-1 1,0 1 0,0-1 0,0 0-1,-1 0 1,1 0 0,-1-1-1,0 1 1,-1 0 0,1-1 0,-1 1-1,0-1 1,-1 1 0,1-1 0,-1 0-1,0 1 1,-1-1 0,0-6-1,1 12 81,-1-1 1,1 1-1,-1-1 0,1 1 0,-1-1 0,1 1 0,-1-1 0,1 1 0,-1-1 0,1 1 0,-1 0 0,0-1 0,1 1 0,-1 0 0,0 0 0,1-1 0,-1 1 0,0 0 0,1 0 0,-1 0 0,0 0 0,1 0 0,-1 0 0,0 0 0,1 0 0,-1 0 0,0 0 0,0 0 0,1 0 0,-1 1 0,1-1 0,-1 0 0,0 1 0,1-1 0,-1 0 0,0 1 0,0 0 0,-25 13 76,12-2 161,-1 0 1,1 2-1,1-1 0,-21 29 1,29-36-102,1 0 0,-1 1-1,2 0 1,-1 0 0,1 0 0,0 0 0,0 0 0,0 1 0,1-1 0,1 1 0,-1 0 0,1 0 0,0-1 0,1 14 0,1-19-111,0 1 0,-1-1 0,1 0 1,0 0-1,0 0 0,1 0 1,-1 0-1,0 0 0,1 0 0,-1-1 1,1 1-1,-1 0 0,1-1 1,0 1-1,0-1 0,-1 1 0,1-1 1,0 0-1,1 0 0,-1 0 1,0 0-1,0 0 0,0-1 0,0 1 1,1-1-1,-1 1 0,0-1 1,3 0-1,11 2-1097,1 0 1,31-3 0,-29 1-2043,22-1-5956,-21-4 3321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2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135 105 7687,'0'0'2675,"-9"-2"143,6 1-2655,-1 0 0,0 0 0,1 0-1,-1 0 1,0 0 0,1 1 0,-1 0-1,0 0 1,0 0 0,1 0-1,-1 1 1,0-1 0,0 1 0,1 0-1,-1 0 1,1 0 0,-1 1 0,1-1-1,-1 1 1,1 0 0,0 0-1,0 0 1,0 0 0,0 1 0,0-1-1,0 1 1,1-1 0,-5 7 0,4-4 73,0 0 0,0 0 1,1 0-1,-1 1 1,1-1-1,1 0 0,-1 1 1,1 0-1,-1 9 1,1-13-197,1 0 1,0-1-1,0 1 0,0 0 1,0-1-1,0 1 1,1-1-1,-1 1 1,0 0-1,1-1 1,-1 1-1,1-1 1,0 1-1,-1-1 1,1 1-1,0-1 1,0 0-1,0 1 1,0-1-1,0 0 1,0 0-1,1 0 1,-1 0-1,0 0 1,0 0-1,1 0 1,-1 0-1,1 0 1,-1 0-1,1-1 1,-1 1-1,1-1 1,-1 1-1,1-1 1,-1 0-1,1 1 0,2-1 1,4 0 49,0 0-1,0-1 1,1 1 0,-1-2-1,0 1 1,0-1 0,-1 0-1,1-1 1,0 0 0,-1 0-1,1-1 1,-1 1 0,0-2-1,0 1 1,-1-1 0,1 0-1,-1 0 1,6-7 0,2-3-240,0-1 0,-2 0 1,1 0-1,-2-2 1,0 1-1,8-20 1,-17 34 60,-1 0 1,0 0-1,0 0 1,0 0-1,0 0 1,0 0 0,-1 0-1,1 0 1,-1 0-1,0 0 1,0-3-1,0 5 74,0 1 0,0 0 0,0-1 0,0 1 0,0 0 0,-1 0 0,1-1 0,0 1 0,0 0 0,0-1 0,0 1 0,-1 0 0,1 0 0,0-1 0,0 1 0,0 0 0,-1 0 0,1 0 0,0-1 0,0 1 0,-1 0 0,1 0 1,0 0-1,-1 0 0,1-1 0,0 1 0,-1 0 0,1 0 0,0 0 0,-1 0 0,1 0 0,0 0 0,-1 0 0,1 0 0,-21 11-76,10 0 226,-1 0-1,2 0 1,-1 1 0,2 0-1,-12 19 1,16-24-74,1 0 1,0 0-1,1 1 1,0-1-1,0 1 1,1 0-1,-1 0 1,2 0-1,-1 0 1,1 0-1,0 0 1,1 10-1,1-16-157,-1 0-1,0-1 1,1 1-1,-1 0 1,1-1 0,0 1-1,0-1 1,0 1-1,-1-1 1,1 0-1,1 1 1,-1-1 0,0 0-1,0 0 1,0 0-1,1 1 1,-1-1-1,0 0 1,1-1 0,-1 1-1,1 0 1,-1 0-1,1-1 1,-1 1-1,1-1 1,0 1 0,-1-1-1,1 0 1,0 1-1,-1-1 1,1 0-1,0 0 1,-1 0-1,1-1 1,0 1 0,0 0-1,-1-1 1,4 0-1,3 0-639,-1-1 0,1 0-1,0 0 1,-1-1-1,0 0 1,1 0 0,7-5-1,14-14-3485,0-3-225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2434,'0'0'15711,"-9"0"-14350,7 0-1331,-37 1 1102,37-1-1137,1 0 0,0 0 0,0 0 1,-1 0-1,1 0 0,0 1 0,0-1 1,0 1-1,-1-1 0,1 0 0,0 1 1,0 0-1,0-1 0,0 1 0,0 0 0,0 0 1,0-1-1,0 1 0,0 0 0,0 0 1,0 0-1,1 0 0,-1 0 0,0 0 1,1 0-1,-1 1 0,1-1 0,-1 0 1,1 0-1,-1 0 0,1 3 0,2 0-60,1 0 0,0 0-1,0 0 1,0-1-1,0 1 1,1-1 0,-1 0-1,1 1 1,0-2-1,0 1 1,0 0 0,5 2-1,6 5-205,-9-5 209,4 2-52,0 0 0,-1 1 0,0 1 0,11 14 0,-19-22 160,0 0 0,0 0 0,0 0 1,0 1-1,0-1 0,0 0 0,-1 1 0,1-1 0,0 0 0,-1 1 0,1-1 0,-1 1 0,0-1 0,0 1 1,1-1-1,-1 0 0,0 1 0,0-1 0,0 1 0,0-1 0,-1 1 0,1-1 0,0 1 0,-1-1 0,1 1 1,-1-1-1,1 0 0,-1 1 0,1-1 0,-1 0 0,0 1 0,0-1 0,0 0 0,0 0 0,0 0 0,0 0 1,0 0-1,0 0 0,0 0 0,0 0 0,-1 0 0,1 0 0,0-1 0,-1 1 0,1-1 0,0 1 0,-3 0 1,-10 4 187,-1 0 1,1-1 0,0-1 0,-1 0 0,-26 1 0,-7-7-4960,36-1-1787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6887,'0'0'10207,"2"8"-8916,6 86 967,-8-73-2131,1 1 1,1-1-1,1 0 1,1-1-1,0 1 1,11 27-1,-1-9-611,-10-13-3340,-11-21-1434,-10-6 2044,-1-6-352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10570,'0'0'7442,"-5"8"-7015,0 0-362,1 1 1,0 0-1,1 0 1,-1 0-1,2 1 1,-1-1-1,1 1 1,1-1-1,0 1 1,0 18-1,1-20-447,2 46 1662,7-34-2391,-9-19 939,1-1 1,-1 1-1,1-1 0,-1 1 1,1-1-1,0 0 1,-1 1-1,1-1 0,0 0 1,-1 0-1,1 0 1,0 1-1,-1-1 1,1 0-1,0 0 0,-1 0 1,1 0-1,0 0 1,-1 0-1,1 0 0,0 0 1,-1 0-1,1-1 1,0 1-1,-1 0 1,1 0-1,1-1 0,3-4-3378,2-6-1404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66 6534,'0'0'10506,"-29"-49"-8648,29 42-513,9 2-448,17 3-609,3-1-224,11 3-64,-1 0-1025,10 0-1569,-3 1-1730,-4 3-1314,-3-1-2273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9001,'0'0'5728,"-10"0"-3812,-1 0-1588,1 1 0,-1 1 0,1 0 0,-1 0 0,1 1 0,-14 6 1,21-8-297,0 0 0,0 0 0,0 0 0,0 0 0,0 1 1,1 0-1,-1-1 0,1 1 0,-1 0 0,1 0 0,0 1 1,-1-1-1,1 0 0,0 1 0,1-1 0,-1 1 0,0 0 1,1 0-1,-1-1 0,1 1 0,0 0 0,0 0 0,0 0 1,0 0-1,1 0 0,-1 1 0,1-1 0,0 0 1,0 0-1,0 4 0,1-5-23,0 0 1,0 0 0,0 1-1,0-1 1,0-1-1,0 1 1,0 0-1,1 0 1,-1 0 0,1-1-1,-1 1 1,1 0-1,0-1 1,0 0 0,0 1-1,0-1 1,0 0-1,0 0 1,0 0-1,0 0 1,0 0 0,0-1-1,0 1 1,1-1-1,-1 1 1,2-1-1,65 5 260,-65-5-241,3 0 41,0 0 0,0-1 0,0 0 0,0-1 0,0 1 0,0-1 1,0-1-1,0 1 0,10-6 0,-15 6 6,0 1-1,0 0 1,1-1 0,-1 1 0,0-1 0,-1 0 0,1 0 0,0 1-1,0-1 1,-1 0 0,1-1 0,-1 1 0,1 0 0,-1 0-1,0-1 1,0 1 0,0 0 0,0-1 0,-1 1 0,1-1 0,-1 1-1,1-1 1,-1 0 0,0 1 0,0-1 0,0 1 0,0-1-1,-1 1 1,0-5 0,0 5-72,0 0 0,0 1-1,0-1 1,0 0 0,0 1-1,-1-1 1,1 1 0,-1 0-1,1-1 1,-1 1 0,1 0-1,-1 0 1,1 0 0,-1 0 0,0 0-1,0 0 1,0 1 0,1-1-1,-1 1 1,0-1 0,0 1-1,0 0 1,0-1 0,-2 1-1,-55-2-1676,48 2 868,-28 0-5082,32 2 432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161 158 5573,'0'0'2290,"6"-9"-261,-2 2-1785,26-45 2961,-28 48-2747,-1 0 0,1 0 0,-1 0 0,0 0 0,0 0 0,0 0 0,0 0 0,-1-1 0,0 1-1,0 0 1,0 0 0,0-1 0,-2-7 0,1 10-383,0 1-1,0-1 1,0 0 0,-1 1-1,1 0 1,0-1-1,-1 1 1,1 0 0,-1-1-1,1 1 1,-1 0 0,1 0-1,-1 0 1,0 1-1,0-1 1,1 0 0,-1 0-1,0 1 1,0 0 0,0-1-1,0 1 1,0 0-1,0 0 1,1 0 0,-1 0-1,0 0 1,0 0 0,0 0-1,0 1 1,-3 0-1,-1 0-56,0 0-1,0 1 0,-1-1 0,1 1 0,0 1 0,0-1 0,-11 7 0,9-2-17,-1 1-1,1 0 0,0 0 0,1 1 0,0 0 0,0 0 1,1 1-1,-6 11 0,9-14 7,-1-1 0,1 1 0,1 0-1,-1 0 1,1 0 0,1 1 0,-1-1 0,1 0 0,1 1 0,-1-1-1,1 1 1,0-1 0,2 11 0,-1-16-2,-1 0 1,1-1-1,-1 1 1,1-1-1,-1 1 1,1-1-1,0 0 0,0 1 1,0-1-1,0 0 1,0 1-1,0-1 0,0 0 1,0 0-1,1 0 1,-1 0-1,0 0 0,1 0 1,-1-1-1,1 1 1,1 1-1,1-1 9,0 0 0,0 0 0,1 0 0,-1-1 0,0 1 0,0-1-1,0 0 1,6-1 0,-1 0 18,0 0 0,0-1 0,0 0-1,0-1 1,0 0 0,-1 0-1,11-6 1,-7 2 0,-1-1 0,0-1 0,0 0 0,-1 0-1,0-1 1,13-17 0,-19 22 44,-1 0 1,1 0-1,-1 0 0,0-1 0,0 1 0,-1-1 1,0 0-1,0 1 0,0-1 0,-1 0 0,0 0 0,0 0 1,0 0-1,-1 0 0,0 0 0,0 0 0,-1-8 1,0 13-86,1 0 0,-1 0 0,1 0 0,-1 1 0,0-1 1,1 0-1,-1 0 0,0 1 0,0-1 0,0 0 0,0 1 0,1-1 0,-1 1 1,0-1-1,0 1 0,0 0 0,0-1 0,0 1 0,0 0 0,0-1 1,0 1-1,-1 0 0,1 0 0,0 0 0,0 0 0,0 0 0,0 0 1,0 1-1,0-1 0,-1 0 0,-33 11-1526,32-8 1026,-1 0 0,1 0 1,0 0-1,1 1 0,-1 0 0,0-1 1,1 1-1,-4 8 0,-2 18-8953,7-20 1050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4837,'0'0'13644,"-3"8"-13024,-1 6-393,0-1 1,2 1 0,-1 0-1,2 0 1,0 16 0,1-27-175,0 0 0,0 0 1,0 1-1,1-1 0,-1 0 1,1 0-1,0 0 1,0-1-1,0 1 0,0 0 1,0 0-1,1 0 0,-1-1 1,4 5-1,-3-6-14,-1 0-1,1 0 1,0 0 0,0 0 0,-1 0-1,1-1 1,0 1 0,0-1 0,0 1-1,0-1 1,0 0 0,-1 0 0,1 0-1,0 0 1,0 0 0,0 0 0,0 0-1,0-1 1,0 1 0,0-1 0,0 1-1,-1-1 1,1 0 0,0 0 0,0 1-1,-1-1 1,3-2 0,-1 1 37,1-1 0,-1 0 0,1 0 0,-1 0 0,0 0 0,0-1 0,0 1 0,-1-1 0,1 0-1,-1 1 1,0-1 0,0 0 0,0-1 0,0 1 0,1-7 0,0-1 177,0 1-1,-1-1 0,0 0 1,0-21-1,-2 32-279,-2 26-202,2-24 222,0 1 1,0-1 0,0 0 0,0 1 0,0-1 0,0 1-1,0-1 1,1 1 0,-1-1 0,0 0 0,1 1 0,-1-1-1,1 0 1,-1 1 0,1-1 0,0 0 0,0 0 0,-1 1-1,1-1 1,0 0 0,0 0 0,0 0 0,3 2 0,-1-2 3,1 0 1,-1 0-1,1-1 1,-1 1 0,1-1-1,0 1 1,-1-1-1,6-1 1,-6 1 11,4 0 11,-1-1 0,1-1-1,-1 1 1,1-1-1,-1 0 1,0 0-1,0-1 1,0 1-1,0-2 1,0 1-1,-1 0 1,6-6-1,-7 6-21,0 1 0,-1-1 0,1 0 0,-1-1 0,0 1 0,0-1 0,0 1-1,-1-1 1,1 0 0,-1 0 0,0 0 0,0 0 0,0 0 0,0-1 0,-1 1-1,0 0 1,0-1 0,1-5 0,-4 10-37,0 0 0,0 0 0,0 0 0,0 0 0,1 1 1,-1-1-1,0 1 0,0-1 0,0 1 0,1 0 0,-1-1 0,0 1 0,-1 2 0,-3 2 37,1 0 0,0 1-1,1 0 1,-1 0-1,1 1 1,0-1-1,1 1 1,0 0-1,0 0 1,0 0-1,1 0 1,-3 12-1,6-18 5,-1 0-1,0 0 1,0 1-1,1-1 1,-1 0-1,1 0 1,-1 0-1,1 1 1,-1-1-1,1 0 1,0 0-1,-1 0 1,1 0-1,0 0 1,0 0-1,0 0 1,0-1-1,0 1 1,0 0-1,0 0 1,0-1-1,0 1 1,0 0-1,0-1 1,1 1-1,-1-1 1,0 0-1,0 1 1,0-1-1,1 0 1,-1 0-1,0 0 1,1 0-1,-1 0 1,3 0-1,59 0-7,-48 0-84,89 0-263,-104-4 639,0 0 0,-1 0 0,0 0 0,0 1 0,0-1 0,0 0 0,0 1 0,-3-6-1,-15-36 352,-11-23-286,60 78-3453,32 13-4342,-20-15-1004,-17-5 227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44 9033,'0'0'11771,"-10"-8"-10437,6 4-1276,1 1 0,-1 0-1,0 0 1,0 0 0,-1 0-1,1 0 1,-1 1 0,1 0-1,-1 0 1,0 0 0,0 1 0,1 0-1,-1-1 1,0 2 0,0-1-1,0 1 1,-1-1 0,1 1-1,0 1 1,0-1 0,0 1-1,0 0 1,0 0 0,0 0 0,1 1-1,-1-1 1,0 1 0,1 0-1,-1 1 1,-4 3 0,-26 24-101,33-29-17,1 1 0,0-1 0,-1 1 0,1 0 0,0-1 0,0 1 0,0 0 0,0 0 0,0 0-1,0 0 1,1 0 0,-1 0 0,1 0 0,-1 0 0,1 0 0,0 0 0,0 0 0,0 0 0,0 3 0,2-4 1,0 0-1,0-1 1,0 1 0,0-1 0,1 1-1,-1-1 1,0 0 0,0 0 0,1 0 0,-1 0-1,3-1 1,2 1-52,7 0-11,74 4-1255,-82-4 1312,0 1-1,-1 0 0,1 0 1,-1 1-1,0-1 0,1 1 0,-1 0 1,0 1-1,0-1 0,0 1 1,-1 0-1,1 0 0,4 5 0,-8-7 141,0 0 0,0 0 0,0 0 1,0 0-1,0 0 0,0 0 0,-1 0 0,1 1 0,0-1 0,-1 0 0,1 1 0,-1-1 0,1 0 0,-1 1 0,0-1 0,1 1 0,-1-1 0,0 0 0,0 1 0,0-1 0,0 1 0,0-1 0,-1 1 0,0 1 0,0 0 31,0-1 0,0 0-1,-1 0 1,1 0 0,-1 0-1,0 0 1,1 0 0,-1-1-1,0 1 1,0 0 0,0-1-1,0 0 1,-3 2 0,-3 1 170,-1 0-1,1 0 1,-1-1-1,0 0 1,0-1 0,-17 3-1,15-4-91,0-1-1,0 1 0,0-2 0,-12-2 0,21 3-372,0 0 0,0-1 0,0 1 0,0-1 0,0 0 0,0 0 0,0 0 0,0 0 0,1 0 0,-1 0 0,0 0 0,1 0 0,-3-3 0,3 3-249,1 0 0,-1 0-1,1 0 1,-1 0-1,1-1 1,-1 1 0,1 0-1,0 0 1,-1-1-1,1 1 1,0 0 0,0-1-1,0 1 1,0 0-1,0 0 1,0-1 0,1 1-1,-1 0 1,0 0-1,0-1 1,1 1 0,-1 0-1,2-3 1,7-8-6465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5669,'0'0'7778,"8"-3"-4820,9-3-1980,-1 2 0,1 0 1,20-1-1,3-5-737,-39 9-178,1 1 0,-1-1 0,0 0 0,0 1 0,0-1 0,0 0 0,0 0-1,0 0 1,0 1 0,0-1 0,0 0 0,0 0 0,0-1 0,0 1 0,-1 0 0,1 0 0,0 0 0,-1 0 0,1-1 0,-1 1-1,1 0 1,-1-1 0,0 1 0,0 0 0,1-1 0,-1 1 0,0 0 0,-1-3 0,1 3 4,-1 0 0,0 0-1,0 0 1,1 1 0,-1-1 0,0 0 0,0 0 0,0 1 0,0-1 0,0 1-1,0-1 1,0 1 0,0-1 0,0 1 0,0 0 0,0-1 0,0 1 0,-1 0-1,1 0 1,0 0 0,0 0 0,0 0 0,0 0 0,-2 0 0,-31 2 321,33-2-366,-6 1-11,0 1-1,0 0 1,1 1 0,-1-1 0,1 1 0,0 1-1,-1-1 1,1 1 0,1 0 0,-9 7 0,11-9-10,1-1 1,0 1 0,-1 0 0,1 0-1,0 1 1,0-1 0,0 0-1,0 1 1,1-1 0,-1 1 0,0-1-1,1 1 1,0 0 0,0 0 0,0 0-1,0-1 1,0 1 0,1 0-1,-1 0 1,1 0 0,0 0 0,-1 0-1,1 1 1,1-1 0,-1 0 0,1 4-1,1-5-89,-1 0 0,1 0-1,-1 0 1,1 0 0,0-1 0,0 1-1,0 0 1,0-1 0,0 0-1,0 1 1,0-1 0,0 0 0,1 0-1,-1 0 1,0 0 0,1 0 0,-1-1-1,1 1 1,-1-1 0,1 0-1,2 1 1,60 0-3896,-56-1 3157,28-4-4308,1-7-1010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7911,'0'0'3748,"-8"-1"-294,-2 1-2608,1 0 1,0 1-1,0 0 0,-16 3 1,23-4-726,-1 1 1,1-1-1,0 1 0,0-1 1,0 1-1,-1 0 1,1 0-1,0 0 0,0 0 1,0 0-1,0 0 1,1 1-1,-1-1 1,0 1-1,1-1 0,-1 1 1,0 0-1,1-1 1,0 1-1,-1 0 0,1 0 1,0 0-1,0 0 1,0 0-1,0 0 0,1 0 1,-1 1-1,1-1 1,-1 3-1,2-4-114,-1 0 0,1 0-1,0 0 1,0 0 0,1-1 0,-1 1-1,0 0 1,0-1 0,0 1 0,0-1-1,1 0 1,-1 1 0,0-1 0,0 0-1,1 1 1,-1-1 0,0 0 0,1 0-1,-1 0 1,0 0 0,0-1 0,1 1-1,-1 0 1,0 0 0,2-1 0,37-6 105,-30 3-123,-1-1-1,0 0 0,0-1 0,-1 0 1,1 0-1,-1-1 0,-1 0 0,1 0 1,8-12-1,-26 60 962,6-31-734,0 1-1,0 0 1,1 0-1,0 0 1,1 0-1,1 1 1,-1 21-1,2-32-210,0-1 0,-1 1 0,1-1 0,1 1 0,-1-1-1,0 1 1,0-1 0,0 1 0,0-1 0,0 1 0,0-1-1,0 1 1,1-1 0,-1 1 0,0-1 0,0 1 0,1-1-1,-1 0 1,0 1 0,1-1 0,-1 0 0,1 1 0,-1-1-1,0 0 1,1 1 0,-1-1 0,1 0 0,-1 1 0,1-1-1,-1 0 1,1 0 0,0 1 0,20-5-211,18-17-1931,7-28-5593,-22 20 1516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 7239,'0'0'15903,"-8"-2"-15444,2 1-388,0 0-1,0 0 1,0 1-1,0 0 1,1 0-1,-1 1 1,-8 1-1,11-1-43,1-1-1,0 1 1,-1 0-1,1-1 0,0 1 1,0 0-1,0 0 0,0 0 1,0 1-1,0-1 0,0 0 1,0 1-1,0-1 0,0 1 1,1 0-1,-1 0 0,1 0 1,-1-1-1,1 1 0,0 0 1,0 1-1,0-1 0,0 0 1,0 0-1,0 0 1,0 5-1,3-6-30,0 0 1,0 0-1,0 0 1,0 0-1,0-1 1,1 1-1,-1-1 1,0 1-1,0-1 1,1 0-1,-1 0 1,0 0-1,1 0 1,-1 0-1,0 0 0,3-1 1,1 1-60,16 0-281,-10-2 158,-1 2 1,1 0-1,0 0 0,0 1 1,-1 1-1,1 0 0,-1 0 1,1 1-1,-1 1 0,19 8 1,-29-11 194,0-1-1,0 1 1,1-1 0,-1 1-1,0 0 1,0-1 0,-1 1 0,1 0-1,0 0 1,0 0 0,0-1 0,0 1-1,-1 0 1,1 0 0,0 0 0,-1 0-1,1 1 1,-1-1 0,1 0-1,-1 0 1,0 0 0,1 0 0,-1 0-1,0 1 1,0-1 0,0 0 0,0 0-1,0 0 1,0 2 0,-1-1 71,0 0 1,0 0-1,0 0 0,-1 0 1,1 0-1,-1 0 1,1-1-1,-1 1 1,1 0-1,-1-1 0,0 1 1,0-1-1,-4 2 1,-9 6 398,-1-2 0,0 0 0,-16 5 0,28-11-479,-13 5-83,-43 12 1309,18-13-5406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8488,'0'0'4297,"-1"9"-3448,-18 98 1245,6-39-1468,3 2 0,-2 70 0,12-139-1219,0-8-2796,0-33-4101,0 9 1356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8872,'0'0'5873,"9"1"-4694,223 23 2704,-189-22-4958,0-2 1,1-2-1,66-12 0,-92 6-1089,-12 3-602,-21 3-5890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2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9769,'0'0'6657,"-7"13"-6555,-3 14-69,0-1 1,2 2 0,0-1 0,2 1 0,-3 41-1,5-28 262,2-28-47,0 1 0,1 0 0,1 0 0,0 0 1,0 0-1,2-1 0,5 28 0,-7-40-244,1 0 0,-1 0 0,0 0 0,1 0 0,-1 0 0,1 0 0,-1 0 0,1 0 0,-1 0 0,1 0 0,0-1 0,0 1 0,-1 0 0,1 0 0,0-1 0,0 1 0,0 0 0,0-1 0,-1 1 0,1-1 0,0 1 0,0-1 0,0 0 0,0 1 0,0-1 0,1 0 0,1 1 0,-1-2 21,-1 1 0,1-1-1,0 1 1,0-1 0,0 0 0,-1 0 0,1 0 0,0 0 0,-1 0 0,1 0-1,0 0 1,-1-1 0,3-2 0,3-5 103,1 0 0,-2 0 0,11-19 0,6-29 13,-13 35-898,-11 70 81,0-45 626,1 0 0,-1 0-1,1 0 1,0 0 0,0 0 0,0 0 0,0 0 0,1 0 0,-1 1 0,1-1 0,0 0 0,0 0 0,0-1 0,0 1 0,0 0 0,1 0-1,0 0 1,2 3 0,0-4-86,-1 0-1,1 0 1,-1 0-1,1-1 0,0 1 1,-1-1-1,1 0 1,0 0-1,0-1 0,0 1 1,0-1-1,0 0 1,0 0-1,5-1 1,10 0-358,0 2-356,-19 0 882,1 0 0,-1 0-1,0 0 1,1 0 0,-1 0-1,0 0 1,1 1 0,-1-1-1,0 0 1,0 0 0,0 0-1,0 0 1,0 0 0,0 0 0,0 0-1,0 0 1,-1 1 0,1-1-1,0 0 1,-1 1 0,0-1 21,1 0 0,0 0 0,0 0 0,0 0 0,0 0 0,-1 0 0,1 0 0,0 0 0,1 0 0,-1-1 0,0 1 0,0 0 0,0 0 0,1 0 0,-1 0 0,0 0 0,1 0 0,-1 0 0,0 0 1,1-1-1,0 1 0,-1 0 0,1 0 0,-1 0 0,1-1 0,0 1 0,-1 0 0,1-1 0,0 1 0,0-1 0,0 1 0,-1-1 0,1 1 0,1-1 0,2 1 90,0 0 0,0 0-1,0 0 1,0-1-1,0 0 1,0 0 0,0 0-1,8-1 1,5-2 174,-1-1 1,0 0-1,22-9 0,-20 5-280,-1 0 1,0-2-1,0 1 1,-1-2-1,0 0 0,-1-1 1,0-1-1,14-16 0,-20 14-202,-11 10 34,-20 11 29,5-1 238,16-7 26,6-6 72,-3 6-216,2-1-11,0-1-1,-1 0 1,1 0 0,-1 0 0,0-1-1,0 1 1,0-1 0,-1 1-1,0-1 1,0 0 0,0 0 0,0 0-1,1-9 1,-28 46-247,21-25 417,0 1 1,0 0-1,0 0 0,1 1 1,0-1-1,1 0 0,0 1 1,0 0-1,0 0 1,2-1-1,-1 1 0,1 10 1,1-17-115,0 0 0,0 0 0,0 0 0,1 0 0,-1-1 0,0 1-1,1-1 1,0 1 0,-1-1 0,1 1 0,0-1 0,-1 0 0,1 0 0,0 0 0,0 0 0,0 0 0,0 0 0,0 0 0,0-1 0,0 1 0,1-1 0,-1 0-1,0 1 1,0-1 0,0 0 0,0 0 0,4-1 0,6 1-24,0 0-1,0-1 1,21-4-1,-2-5-912,-16 0-1538,-10-3-3932,-7 4-612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 8488,'0'0'6342,"55"2"-4676,-16-6 31,7-1-544,-2 3-672,0 0-321,-9 2-128,-13 0-513,-8 2-415,-10 6-610,-4 4-672,-4-1 96,-10 4-96,-8-1-64,-2-4-449,-4 2-159</inkml:trace>
  <inkml:trace contextRef="#ctx0" brushRef="#br0" timeOffset="1">1 274 3523,'0'0'3812,"69"23"-1634,-28-23-544,8 0 319,-9 0 161,1-7-64,-4-2-865,-4-1-960,-13 1-257,-4 5-641,-3-1-1601,-4 1-1730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28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29 3587,'-15'0'705,"-14"-1"-18,-1 2 0,0 1 0,1 1 0,0 2-1,-52 15 1,53-10-481,1 2 0,1 1 1,0 1-1,1 2 0,0 0 0,2 2 0,-42 38 0,51-41-158,0 1-1,2 0 1,0 0 0,0 1-1,2 1 1,0 0 0,1 0 0,1 1-1,1 0 1,1 0 0,0 1-1,-3 26 1,5-21-64,2 1 1,0-1-1,2 0 1,1 1-1,1-1 0,2 1 1,0-1-1,1 0 0,2-1 1,0 0-1,2 0 1,12 26-1,-10-31 21,0 1-1,1-1 1,0-1-1,2 0 1,0-1 0,1-1-1,1 0 1,0-1 0,2 0-1,-1-2 1,2 0 0,-1-1-1,2 0 1,21 8 0,-20-11 215,0-2 1,0 0-1,1-1 1,-1-1-1,1-1 1,0-1 0,0-2-1,1 0 1,-1 0-1,35-6 1,-28 0 250,-1-1 0,0-1 0,0-1 0,-1-2 0,0-1 0,-1-1 0,38-23 0,-27 10-20,-1-1 0,-1-1 0,-2-3 1,0 0-1,-2-2 0,-2-1 0,-1-2 0,-1-1 1,-2-1-1,31-62 0,-45 76-468,0-1 1,-2-1 0,-1 1-1,-1-1 1,-1-1-1,-1 1 1,-1-1 0,0-49-1,-4 63-146,-1 0-1,0-1 1,0 1-1,-2 0 1,0 0-1,0 0 0,-1 1 1,0-1-1,-1 1 1,0 0-1,-1 0 1,0 0-1,-1 1 1,0 0-1,-1 0 1,0 1-1,0 0 0,-1 0 1,0 1-1,-16-11 1,6 7-425,-1 1-1,0 1 1,-1 1 0,0 0-1,0 2 1,0 0 0,-41-6 0,10 7-1180,0 2 0,-63 2 0,42 4-1670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1249,'0'0'9946,"2"10"-9530,6 18 112,22 52 1,38 104 1938,-42-107-1864,49 99 0,-30-84-498,-5 2 1,-3 2-1,36 151 1,90 361 1106,-1-3-118,19 1-949,-46-172-50,128 541 188,-50-244 359,-98-342-414,-107-363-180,-3-12-18,-1 0 0,0 0 0,-1 1 0,2 23 0,-7-44-1081,1 1 1,-1 0 0,0 0-1,0 1 1,-1-1 0,1 0-1,-5-4 1,-11-13-4224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5830,'0'0'1825,"1"11"-474,-1-2-1035,1 1-1,0-1 1,1 0 0,0 0 0,0 0 0,1 0-1,0-1 1,1 1 0,0-1 0,0 0 0,1 0-1,10 13 1,50 58 2714,89 82-1,-152-159-2877,1 1-1,0 0 0,0-1 1,0 0-1,1 0 1,-1 0-1,1 0 1,-1 0-1,1-1 1,6 3-1,-8-4-104,-1 0 0,0 0-1,0 0 1,0 0 0,1 0 0,-1 0-1,0-1 1,0 1 0,1 0-1,-1-1 1,0 1 0,0 0 0,0-1-1,0 0 1,0 1 0,0-1 0,0 0-1,0 1 1,0-1 0,0 0 0,0 0-1,0 0 1,0 0 0,-1 0 0,1 0-1,0 0 1,-1 0 0,1 0-1,-1 0 1,1 0 0,-1 0 0,1 0-1,-1-1 1,0 1 0,0 0 0,1-2-1,6-37 502,-2 0 1,-2 0-1,-2-48 0,3-32 94,0 92-1220,1-1 1,10-33-1,-12 50-577,0-5-2929,-3-2-2941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6086,'0'0'8066,"5"12"-7959,99 212 1099,12 25-624,132 397 2683,102 332-3044,-179-514-169,66 199 377,-227-629-429,185 604-99,-31 7 0,-91-337 628,-48-225-281,57 130 0,-75-195-1272,-16-27-4967,-9-16 621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3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4 560 7143,'0'6'744,"-2"37"2993,1-42-3608,1 0 0,0 0 0,0 0-1,0 0 1,0 0 0,0 0 0,0 0 0,0 0 0,0 0 0,0 0 0,0 0 0,0 0 0,1 0 0,-1 0 0,0 0-1,1 0 1,-1 0 0,1-1 0,-1 1 0,1 0 0,-1 0 0,1 0 0,0-1 0,-1 1 0,1 0 0,0-1-1,0 1 1,-1 0 0,1-1 0,2 1 0,-1-4 125,0 0 0,0-1 0,0 1 0,-1-1 0,1 0 0,-1 1 0,0-1 0,0 0 0,0 0 0,0 0 1,-1-5-1,1 4 87,16-110 799,3-164 1,-10 94-1062,-10 185-82,0 0 0,0 0 0,0 0 1,0 0-1,1 0 0,-1 1 0,0-1 1,0 0-1,0 0 0,0 0 0,0 0 1,0 0-1,0 0 0,0 0 0,0 0 1,1 0-1,-1 0 0,0 0 0,0 0 1,0 0-1,0 0 0,0 0 0,0 0 1,0 0-1,0 0 0,0-1 1,0 1-1,1 0 0,-1 0 0,0 0 1,0 0-1,0 0 0,0 0 0,0 0 1,0 0-1,0 0 0,0 0 0,0 0 1,0 0-1,0 0 0,0-1 0,0 1 1,0 0-1,0 0 0,0 0 0,0 0 1,1 0-1,-1 0 0,0 0 0,0 0 1,0 0-1,0 0 0,0-1 0,0 1 1,0 0-1,0 0 0,-1 0 1,1 0-1,0 0 0,0 0 0,0 0 1,0-1-1,4 10-129,14 68 210,-10-39-67,1-1-1,18 46 0,-23-73-10,1 0 0,0 0 0,0-1 0,1 1 0,0-1-1,1 0 1,0-1 0,0 0 0,1 0 0,0 0-1,0-1 1,15 9 0,-13-11-183,0-1-1,0-1 1,0 0 0,0 0 0,1-1-1,-1-1 1,1 0 0,0 0 0,-1-1-1,1 0 1,12-2 0,10 1-4878,-21 1-715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8520,'0'0'806,"-1"11"64,-2 26-496,2-1 0,2 1-1,1-1 1,2 0 0,10 44-1,47 155 7149,-61-234-7601,0 1 105,1 1 0,-1-1 0,1 1 0,0-1 0,0 0 1,0 1-1,0-1 0,0 0 0,0 0 0,1 0 0,-1 0 0,1 0 0,2 3 1,13 0-4536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8008,'0'0'6107,"12"-1"-4837,85-17 339,122-41 1,-201 54-1642,-17 5 36,60-22-1533,-58 20 1066,0 1 0,0-1 0,0 0 0,0 0 0,-1 0 0,1 0 0,0 0 0,-1 0 0,0-1 0,1 1 0,-1-1 1,0 0-1,0 0 0,-1 0 0,1 0 0,2-5 0,-2-12-4390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9545,'0'0'1570,"14"-49"1088,6 23 193,6 1-1218,7 5-768,-4 8-577,6 3-288,-4 9-96,-1 0-801,1 3-800,-5 7-1282,-8 1-1185,2-5-2947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4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2274,'0'0'5883,"1"12"-3155,2 9-1407,2-1 1,0 1-1,15 38 0,-17-52-1049,1 1-1,0-1 1,0 0-1,0 0 1,1 0-1,0-1 1,6 7-1,-8-11-261,-1 0 1,1 1-1,0-1 0,0 0 0,0-1 0,0 1 0,0 0 0,0-1 0,0 0 0,1 1 0,-1-1 1,1 0-1,-1-1 0,0 1 0,1-1 0,-1 0 0,6 0 0,-7 0 52,0 0 1,-1-1-1,1 0 0,-1 1 1,1-1-1,0 0 0,-1 0 1,0 0-1,1 0 0,-1 0 1,1 0-1,-1 0 0,0 0 1,0-1-1,0 1 0,0 0 0,0-1 1,0 1-1,0-1 0,1-1 1,15-39 325,-12 29-323,40-101 239,-45 113-300,0 1-1,0 0 0,0-1 1,0 1-1,1 0 0,-1-1 1,0 1-1,0 0 0,0 0 1,0-1-1,1 1 0,-1 0 1,0-1-1,0 1 0,1 0 1,-1 0-1,0 0 1,1-1-1,-1 1 0,0 0 1,0 0-1,1 0 0,-1 0 1,0 0-1,1-1 0,-1 1 1,0 0-1,1 0 0,-1 0 1,1 0-1,-1 0 0,0 0 1,1 0-1,-1 0 1,0 0-1,1 0 0,-1 0 1,0 1-1,1-1 0,-1 0 1,0 0-1,1 0 0,-1 0 1,0 0-1,0 1 0,1-1 1,-1 0-1,0 0 0,1 1 1,-1-1-1,0 0 1,0 0-1,0 1 0,1-1 1,-1 0-1,0 1 0,0-1 1,0 0-1,0 0 0,0 1 1,1-1-1,-1 0 0,0 1 1,0-1-1,0 1 0,0-1 1,15 37 80,-7-14-35,-7-21-47,0 0 0,0-1 0,0 1 0,0-1 0,0 1 0,0-1 0,1 1 0,-1-1 0,0 0 1,1 0-1,-1 0 0,1 0 0,0 0 0,-1 0 0,1 0 0,0 0 0,-1 0 0,1-1 0,0 1 0,0-1 0,-1 1 0,1-1 0,0 0 1,0 0-1,0 0 0,0 0 0,0 0 0,-1 0 0,1 0 0,0-1 0,0 1 0,0-1 0,-1 1 0,1-1 0,0 0 0,0 1 0,-1-1 1,3-2-1,6-3 32,0-1 1,-1-1-1,0 1 1,15-18 0,-13 15-6,6-8-16,-9 8-213,0 1 0,1 1 0,0-1 0,0 1 0,1 1 1,0 0-1,0 0 0,0 1 0,23-10 0,-32 16 182,-1 0 0,1 0 0,0 0 0,-1 1 1,1-1-1,0 0 0,-1 0 0,1 0 0,0 1 0,-1-1 0,1 0 0,-1 0 1,1 1-1,-1-1 0,1 1 0,-1-1 0,1 0 0,-1 1 0,1-1 0,-1 1 1,1-1-1,-1 1 0,0-1 0,1 1 0,-1 0 0,0-1 0,0 1 0,1-1 1,-1 1-1,0 0 0,0-1 0,0 1 0,0 0 0,0-1 0,0 1 0,0 0 1,0-1-1,0 1 0,1 33 386,-1-27-231,-1 19 475,0-19-467,0-1 0,0 1-1,1 0 1,0-1 0,0 1 0,1 0-1,0-1 1,0 1 0,1-1 0,3 11-1,-4-16-173,0 0-1,0 0 0,0 0 0,0 0 0,0-1 0,0 1 1,0-1-1,1 1 0,-1-1 0,0 1 0,0-1 0,0 1 1,1-1-1,-1 0 0,0 0 0,0 0 0,1 0 0,-1 0 1,0 0-1,0 0 0,1 0 0,-1 0 0,2-1 0,14-9-3978,-11-7-2179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2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13453,'0'0'2979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2755,'0'0'2658,"4"-10"-1622,-2 5-985,29-56 2921,-28 58-2319,-1-1 0,1 0 1,0 1-1,0 0 0,0 0 0,1 0 1,-1 0-1,1 0 0,5-3 0,-9 7-539,0-1 0,1 0 0,-1 0 0,1 0-1,-1 0 1,0 1 0,1-1 0,-1 0-1,0 0 1,1 1 0,-1-1 0,0 0 0,1 1-1,-1-1 1,0 0 0,0 1 0,0-1-1,1 0 1,-1 1 0,0-1 0,0 0-1,0 1 1,0-1 0,1 1 0,-1-1 0,0 0-1,0 1 1,0-1 0,0 1 0,0-1-1,0 0 1,0 1 0,0-1 0,0 1-1,0-1 1,-1 1 0,1-1 0,0 26-122,0-22 385,-3 58-82,-14 82-1,-2 19-248,17-84-10,3-39 18,-7 44 0,2-77-2113,-1-18-829,-5-30-3529,8 32 4788,-6-28-5509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9289,'0'0'6657,"10"-8"-4714,33-22-827,-39 28-1073,1 0 0,-1 1 0,0 0 1,1 0-1,-1 0 0,0 1 0,1-1 1,-1 1-1,1 0 0,-1 0 0,1 1 1,-1-1-1,1 1 0,-1 0 0,0 0 1,1 0-1,-1 1 0,0 0 0,7 3 1,12 4 9,-3-5-171,0 0 0,1-2 0,-1 0 0,37-1 0,-44-2-401,0-1 0,0 0 1,19-5-1,-25 5-247,-1-1 0,0 1 0,1-1 0,-1 0 0,0-1 0,0 0 0,7-6 1,-11 6-2791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 14029,'0'0'6791,"55"5"-5478,-24-12-512,2-2-417,2 0-256,-4 3-128,-3 4-640,-6 2-642,-7 0-255,-4 4-833,-2 7-513,-9 0-128,0-3-1473</inkml:trace>
  <inkml:trace contextRef="#ctx0" brushRef="#br0" timeOffset="1">0 371 3748,'0'0'14701,"83"28"-13003,-35-28-1025,1-6-577,3-5-64,-8 1-961,0 0-2370,-4-2-1378,-9-4-1472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11851,'0'0'4068,"-59"61"-2114,24-27-1057,4 2-161,2 3-319,5-2-385,0 3 0,11-3-160,-3-1-1185,8-2-801,-3-3-385,-3-4-672,4-7-1409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13068,'0'0'673,"0"72"384,26-37 480,3 1-351,11-1 511,4 0-896,6-2-609,1-2-288,-7-3-737,-5-4-768,-8-4-609,-6-1 704,-12 1-448,-11-2-672,-2-1-97,-9 4 609,-13-4-1505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4292,'0'0'10906,"-9"-13"-8002,17 11-2495,0 1 0,0 0-1,1 1 1,-1 0 0,10 1-1,-8-1-158,43-1-418,1-2-1,0-2 1,103-26 0,-153 30-166,24-5-1219,-9 5-4584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7335,'0'0'9961,"77"-5"-8583,-20-8-129,3 0-416,8 0-321,0 3-288,-7 3-128,-10 4-96,-11 3-416,-14 0-961,-9 0-1666,-8 3-1634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7015,'0'0'11136,"3"12"-9802,8 50-996,-3-1-1,-3 1 1,-3 82 0,-6-110 137,1-24-1925,1-24-4868,-1-7 1215,-5-8-1735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8936,'0'0'10592,"13"-4"-9386,26-6-732,0 3-1,68-5 1,-51 7-1510,70-16 0,-134 21-5927,-13 5 1263,-2 1 202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5701,'0'0'15951,"82"20"-15054,-41-28-608,1-2-193,-4 1-32,-8 3-481,-10 3-479,-6 3-1090,-14 14-5093,-14 3 2691,-12 3-1153</inkml:trace>
  <inkml:trace contextRef="#ctx0" brushRef="#br0" timeOffset="1">1 311 7399,'0'0'9641,"57"32"-7463,-21-32-608,8 0-770,-1-7-511,1-2-129,-6 0-128,-7 2 0,-7 0-609,-6 1-1665,-7-2-2754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3:0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8648,'0'0'369,"9"9"122,-2-2-440,0 0 0,1-1 0,0 0 0,0 0 0,1-1 1,0 0-1,0 0 0,0-1 0,0 0 0,0 0 0,16 2 1,10 0 192,1-3 0,-1 0 0,63-5 0,109-23 1339,21-1-971,312 39 343,-135 2-848,279 18 80,-642-28-204,0-3 0,49-2 0,-74-2 44,0 0 0,-1 0 0,1-2 0,-1 0 0,1-1 0,-1-1 0,-1 0 0,19-10 0,-29 13 263,10-8-983,-15 10 533,0 0 1,0 0 0,1 1-1,-1-1 1,0 0-1,0 1 1,0-1-1,0 0 1,0 0-1,-1 1 1,1-1-1,0 0 1,0 1-1,0-1 1,-1 0 0,1 1-1,0-1 1,-1 0-1,1 1 1,0-1-1,-1 1 1,1-1-1,-1 1 1,1-1-1,-1 1 1,0-2-1,-13-12-5028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8648,'0'0'10704,"-7"11"-10240,-48 78 712,-65 147 1,88-170-1058,29-60-176,2-4-34,1 1 1,-2-1-1,1 0 1,0 1-1,0-1 1,-1 0-1,1 0 1,-1 1-1,0-1 1,0-1-1,0 1 1,0 0-1,-2 1 1,3-4-399,0-1 0,0 1-1,0-1 1,1 1 0,-1-1 0,0 0 0,1 1 0,-1-1-1,1 0 1,0 0 0,-1 1 0,1-1 0,0 0 0,0 0-1,0 0 1,0 1 0,1-3 0,-1-2-668,-2-28-4112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8104,'0'0'11434,"53"50"-10344,-27-28-322,-2 1-479,2 2-193,-1-3-64,-1-1-32,0-3-257,-2-1-415,-2-1-545,-3-4-1090,-1-4-1696,-3-7-3172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7399,'0'0'13997,"48"-44"-13100,-26 42-352,3 2-225,1 0-224,5 0-64,-3 0-256,-3 0-705,-1 0-897,-4-2-2178,-7-10-2306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12492,'0'0'5285,"-19"58"-4677,14-24-191,-1 3 63,6 2-224,0 0-191,0 1-1,6-2-64,3-7-321,-3-1-351,3-7-129,-4-5-352,-5 0-673,0-9-1313,0-1-1665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9065,'0'0'9288,"64"12"-8070,-23-20-642,-1-5-288,0-4-31,-5 0 31,0 1-96,-6 1-160,-7 2-64,-3 0-737,-6 3-1120,-10 0-1731,-3-1-992,0 1-2915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11691,'0'0'8904,"77"-22"-7911,-42 17-736,4 1-193,-5-1-96,1 1-577,-4-1-736,-1-1-1314,-5 0-1344,-6-2-962,-6-1-2146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11755,'0'0'1986,"-3"13"-16,-1 15-1014,-11 59 1134,-6 133-1,20-186-2046,0-22 45,1 0 1,0 0-1,0 0 0,1 0 0,4 17 0,-5-29-67,1-1 0,-1 1 0,0-1 1,0 1-1,0-1 0,0 1 0,1-1 1,-1 1-1,0 0 0,0-1 0,1 1 1,-1-1-1,0 1 0,1 0 0,-1-1 0,1 1 1,-1 0-1,0-1 0,1 1 0,-1 0 1,1 0-1,-1-1 0,1 1 0,-1 0 1,1 0-1,-1 0 0,1 0 0,-1 0 1,1-1-1,-1 1 0,1 0 0,-1 0 1,1 0-1,-1 1 0,1-1 0,-1 0 1,1 0-1,-1 0 0,1 0 0,-1 0 1,1 0-1,-1 1 0,0-1 0,1 0 1,-1 0-1,1 1 0,-1-1 0,1 0 1,-1 1-1,0-1 0,1 0 0,-1 1 1,0-1-1,1 1 0,-1-1 0,0 1 0,0-1 1,1 0-1,-1 1 0,0-1 0,0 1 1,0-1-1,0 1 0,0-1 0,0 1 1,0-1-1,1 1 0,-2 0 0,19-40 419,-10 11-608,-1-1-1,-1 0 1,-1-1 0,-2 1-1,0-1 1,-3 0-1,0 0 1,-8-51-1,7 76 98,-1 0 0,1 1 0,-1-1 0,0 0 0,0 1 0,-1-1 0,-4-6 0,6 10 63,0 0 0,1 0 1,-1 0-1,0-1 0,0 1 1,0 0-1,0 1 0,0-1 1,-1 0-1,1 0 0,0 0 1,0 1-1,-1-1 0,1 0 1,0 1-1,-1-1 0,1 1 1,0 0-1,-1-1 0,1 1 1,-1 0-1,1 0 0,0 0 1,-1 0-1,1 0 1,-1 0-1,1 0 0,-1 1 1,1-1-1,-2 1 0,2 0 16,0-1 0,0 1-1,0-1 1,1 1 0,-1-1-1,0 1 1,1 0-1,-1-1 1,1 1 0,-1 0-1,1 0 1,-1 0 0,1-1-1,-1 1 1,1 0 0,0 0-1,-1 0 1,1 0 0,0 0-1,0 0 1,0 0 0,-1 0-1,1-1 1,0 1 0,1 0-1,-1 0 1,0 0 0,0 0-1,0 0 1,0 0 0,1 0-1,-1 0 1,0 0 0,2 1-1,-2 0-4,1 0-1,0 0 0,0 0 0,0 0 0,0 0 1,1 0-1,-1 0 0,1 0 0,-1-1 0,1 1 1,-1 0-1,1-1 0,2 2 0,0-1 12,0 0 1,1-1-1,-1 1 0,1-1 0,-1 0 1,1 0-1,-1-1 0,1 1 0,0-1 1,-1 0-1,1 0 0,0 0 1,-1-1-1,1 0 0,-1 0 0,1 0 1,-1 0-1,1-1 0,-1 0 0,0 0 1,0 0-1,0 0 0,4-4 0,8-6 71,-1 0 0,-1-2-1,0 0 1,17-22-1,-21 23-33,1 1 0,0-1 0,1 2 0,19-15 0,-30 25-49,-1 1 0,0 0 0,0 0 0,1 0 0,-1 0 0,0 0 0,0-1 0,1 1 1,-1 0-1,0 0 0,0 0 0,1 0 0,-1 0 0,0 0 0,1 0 0,-1 0 0,0 0 0,0 0 0,1 0 0,-1 0 1,0 0-1,0 0 0,1 0 0,-1 0 0,0 1 0,0-1 0,1 0 0,-1 0 0,0 0 0,0 0 0,1 0 0,-1 1 0,0-1 1,0 0-1,0 0 0,1 0 0,-1 1 0,0-1 0,0 0 0,0 0 0,0 1 0,0-1 0,1 0 0,-1 0 0,0 1 1,3 20 202,-5 29 405,2-47-528,-6 56 386,0-8 17,2 69 1,4-103-609,2 0 1,0 0-1,1 0 1,0-1-1,2 1 1,0-1-1,0 0 1,10 17-1,-8-17-982,1 1-1805,-2-7-3325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5669,'0'0'10816,"8"-3"-9316,21 2-863,-1 0 0,50 6-1,-43-2-585,47-2 0,-70-1-417,0-1 0,-1-1 0,0 0 0,1-1 0,-1 0 0,0-1 1,0 0-1,12-7 0,-21 10-320,1 0 1,0-1-1,-1 1 1,0-1-1,1 0 1,-1 0-1,0 0 1,0 0-1,0 0 0,0 0 1,3-5-1,0-9-6798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9065,'0'0'2898,"0"8"-2214,-4 381 3373,-9-497-12166,5 56 3454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6438,'0'0'3475,"1"10"-2151,2 1-1120,-1 0-1,2 0 0,0 0 0,0-1 1,1 1-1,0-1 0,1 0 0,0 0 1,1-1-1,0 0 0,0 0 1,14 13-1,-4-6 28,0-1 1,1 0 0,0-2 0,1 0-1,0-1 1,1 0 0,1-2-1,0-1 1,35 11 0,-55-19-152,0-1 0,-1 0 1,1 0-1,0 0 1,0 0-1,-1 0 0,1 0 1,0 0-1,0 0 1,-1-1-1,1 1 0,0 0 1,0 0-1,-1-1 0,1 1 1,0 0-1,-1-1 1,1 1-1,0 0 0,-1-1 1,1 1-1,-1-1 1,1 1-1,-1-1 0,1 1 1,-1-1-1,1 0 1,-1 1-1,1-1 0,-1 0 1,0 1-1,1-1 0,-1 0 1,0 1-1,0-1 1,0 0-1,1 0 0,-1 1 1,0-1-1,0 0 1,0 0-1,0-43 618,-2 25-422,1-58 53,-17-101-1,18 146-1306,0 31 709,1 1 1,0-1-1,0 1 1,0 0-1,0-1 1,0 1-1,0 0 1,0 0 0,0-1-1,0 1 1,0 0-1,0 0 1,0 0-1,0 0 1,0 0-1,0 0 1,0 1-1,0-1 1,0 0-1,1 1 1,19 1-3398,2-2-3348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3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6342,'-12'7'-1612,"8"-4"1565,-23 13 286,-37 29 1,57-39-228,1-1 0,-1 1 0,1 0 0,0 0 0,1 0 0,0 1-1,0 0 1,0 0 0,1 0 0,0 1 0,0 0 0,-4 10 0,9-17-25,-1-1 0,0 1 0,0 0-1,1-1 1,-1 1 0,0-1 0,1 1 0,-1 0 0,1-1-1,-1 1 1,0-1 0,1 1 0,-1-1 0,1 0 0,-1 1-1,1-1 1,0 1 0,-1-1 0,1 0 0,-1 0 0,1 1-1,0-1 1,-1 0 0,1 0 0,0 0 0,-1 1 0,1-1-1,0 0 1,-1 0 0,1 0 0,0 0 0,-1 0 0,1-1-1,0 1 1,-1 0 0,1 0 0,0 0 0,-1 0 0,1-1-1,0 1 1,34-7-152,-5-4-692,48-24 1,-46 19-119,48-16 0,-69 28 959,-1 1 0,1 1 1,-1 0-1,1 0 0,0 1 0,0 1 0,0 0 0,21 2 0,-20 2 404,1-1-1,-1 2 1,-1 0-1,1 0 1,14 9-1,31 14 262,-35-21-584,0-1 0,0-1 0,0-1 0,44 3 0,97-9 520,-60-1-417,-27 7-127,104 17-1,-101-9-46,90 2 0,236-28 3,-34 0 199,-52 22-109,-147 0-112,315-27 0,-302-4 69,1 9 1,245 11-1,51-7 586,-368 3-528,63 5-775,-129 4-608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10794,'0'0'6054,"0"12"-5163,5 18-579,0-1-1,2 1 1,1-1-1,15 34 1,-9-24-155,-2 0 0,10 52 0,-23-86-4216,-6-10 1760,-10-15-288,14 16 1560,-20-23-3388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7335,'0'0'5285,"11"-51"-4100,20 34-32,13-2 609,10 0-289,8 2-576,8 1-320,-1 2-449,-5 4-32,-5 0-288,-7 0-1090,-7-3-1857,-6-4-864,-8-6-3172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35 7335,'0'0'5157,"-10"-6"-3919,6 2-1120,-1 1-1,1 0 1,-1 0-1,0 1 1,0-1-1,0 1 0,0 0 1,0 0-1,-1 1 1,1 0-1,-1 0 1,1 0-1,-1 0 1,1 1-1,-1 0 0,1 0 1,-1 1-1,1-1 1,-1 1-1,1 1 1,0-1-1,-1 1 1,1-1-1,-5 4 0,-4 3-16,1 0 0,1 1 0,-1 0 0,2 1 0,-1 1 0,1 0 0,1 0 0,0 1 0,0 0 0,2 1 0,-1 0 0,2 0 0,-1 1 0,2 0 0,0 0 0,1 1 0,0 0 0,1 0 0,1 0 0,0 0 0,1 0 0,1 1 0,0 19 0,1-32-115,1 0 1,-1 0-1,1 0 0,0 0 0,0 0 0,0 0 1,0 0-1,0-1 0,0 1 0,1 0 0,0-1 1,-1 1-1,1-1 0,0 1 0,0-1 1,0 0-1,0 0 0,1 0 0,4 3 0,-2-2-58,1 0 0,0 0-1,0-1 1,0 0-1,0 0 1,1 0 0,-1-1-1,0 0 1,8 0-1,0 0-199,1-1 0,-1 0 0,0-1 0,1-1 0,-1 0 0,0-1 0,28-10 0,-30 8-1150,0-2 1,1 1 0,19-17-1,-2-2-2688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8552,'0'0'4111,"-9"7"-2723,-19 19-709,1 1 0,1 1 0,2 2 0,-31 47 0,-75 147-380,120-203-389,10-21 53,0 0 0,0 0 0,0 0 0,0 0 0,0 0 0,0 0 0,0 0 1,0 0-1,0 0 0,1 0 0,-1 0 0,0 0 0,0 0 0,0 0 0,0 0 1,0 0-1,0 0 0,0 0 0,0 0 0,0 0 0,0 0 0,0 0 0,0 0 1,0 0-1,0 0 0,1 0 0,-1 0 0,0 0 0,0 0 0,0 1 0,0-1 1,0 0-1,0 0 0,0 0 0,0 0 0,0 0 0,0 0 0,0 0 0,0 0 1,0 0-1,0 0 0,0 0 0,0 0 0,24-31-3402,2-12 49,1-12-1489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9513,'0'0'3491,"-5"12"-1991,-6 13-555,0 1-1,2 0 0,-9 43 0,16-58-838,0 0 0,0 0 0,1 1 0,1-1-1,0 0 1,0 0 0,1 0 0,1 1 0,0-1-1,0 0 1,1-1 0,0 1 0,6 12 0,-2-12-218,0 0 1,0 0-1,1-1 0,0 0 1,1 0-1,15 13 1,34 23-3491,-58-46 3486,-1 0 0,1 0 1,0 0-1,0 0 0,0 0 0,-1 0 1,1 0-1,0 0 0,0 0 0,-1 0 1,1 0-1,0 0 0,0 1 0,-1-1 1,1 0-1,0 0 0,0 0 1,0 0-1,-1 0 0,1 1 0,0-1 1,0 0-1,0 0 0,0 0 0,0 1 1,-1-1-1,1 0 0,0 0 0,0 0 1,0 1-1,0-1 0,0 0 0,0 0 1,0 1-1,0-1 0,0 0 0,0 0 1,0 1-1,0-1 0,0 0 0,0 0 1,0 1-1,0-1 0,0 0 0,0 0 1,0 0-1,0 1 0,0-1 0,0 0 1,0 0-1,1 1 0,-1-1 1,0 0-1,0 0 0,0 1 0,-27-5-2627,2-8 277,-3-4-903</inkml:trace>
  <inkml:trace contextRef="#ctx0" brushRef="#br0" timeOffset="1">14 295 4644,'0'0'10282,"-13"-49"-9161,51 49 385,5-1-417,14-1-353,1 1-479,5-1-161,-10-1-417,-7-1-1921,-12-6-2819,-10-6-3651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1890,'0'0'16052,"0"11"-15513,-4 273 717,5-190-1561,-6-76-1329,4-17 1499,1-1 0,-1 0 0,1 0 1,0 0-1,-1 1 0,1-1 0,0 0 0,-1 0 0,1 0 0,-1 0 1,1 0-1,0 0 0,-1 0 0,1 0 0,-1 0 0,1 0 1,0 0-1,-1 0 0,1 0 0,-1 0 0,1 0 0,0 0 0,-1-1 1,1 1-1,0 0 0,-1 0 0,1 0 0,0-1 0,-1 1 1,1 0-1,0 0 0,-1-1 0,1 1 0,0 0 0,0-1 0,-1 1 1,1 0-1,0-1 0,0 1 0,0 0 0,-1-1 0,1 1 0,0-1 1,0 1-1,0-1 0,-10-21-5534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7015,'0'0'9801,"71"-5"-7783,-32 5-929,3 0-705,7-4-288,-3-1-96,-4-1-480,-1-2-577,-10-3-1121,-5 1-1025,-12 2-128,-5 3-481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9577,'0'0'7751,"82"23"-6373,-36-27-353,2-2-641,-4 1-224,-8 5-416,-8 0-1954,-12 0-1858,-16 10-737,0-1-2946</inkml:trace>
  <inkml:trace contextRef="#ctx0" brushRef="#br0" timeOffset="1">24 270 8552,'0'0'7175,"48"23"-4517,-13-23-1440,11 0-930,0 0-192,3 0-1121,-5 0-1922,0-8-1057,-9-4-1185</inkml:trace>
  <inkml:trace contextRef="#ctx0" brushRef="#br0" timeOffset="2">741 0 1409,'0'0'9353,"-60"70"-7911,31-32-898,3-1-192,2 0-63,4-4-97,5-5-192,6-8-128,3-8-833,5-8-833,-5-4-1089,2-12-1761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10570,'0'0'2691,"0"51"-1122,5-32-64,4 2-448,6-1-384,3-4-449,6 0-256,4-2-1473,-3-2-1090,3-7 97,-1-2-577,-1-3-1793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9033,'0'0'6117,"-18"49"-5957,18-32-192,0-3-832,11-6-1827,0-4-2882</inkml:trace>
  <inkml:trace contextRef="#ctx0" brushRef="#br0" timeOffset="1">41 108 9225,'0'0'7879,"-4"50"-6822,19-44-544,-2-4-449,3-2-1281,1 0-3043,-4-10-3556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3:3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4164,'0'0'918,"11"0"-662,790-17 4496,1997 3-3050,-2612 13-1716,1024-35 61,-1125 27-688,-79 5-993,-5-4-1926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13677,'0'0'6246,"0"55"-5702,0-24-448,0-1-31,0 1-98,5-9-351,4-1-641,-3-5-64,-4-7 64,1-4-256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8232,'0'0'8360,"64"-24"-6342,-32 18-481,6 0-352,2 2-608,1 0-449,-1-1-192,-5 1-769,-4-1-801,-9-1-928,-9-1-897</inkml:trace>
  <inkml:trace contextRef="#ctx0" brushRef="#br0" timeOffset="1">50 167 8456,'0'0'6694,"49"12"-4291,-18-17-770,-1-4-672,5 2-673,-4 2-224,-7 5-1281,-10 0-2082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9161,'0'0'8904,"48"15"-7783,-13-15-512,9-8-449,0-1-865,2 3-2113,-2-2-738,-4 2-319,-9-2-1443</inkml:trace>
  <inkml:trace contextRef="#ctx0" brushRef="#br0" timeOffset="1">615 1 10378,'0'0'4612,"-55"38"-4356,25-8 257,-5 4 416,1 2-321,2-2-223,9-4-97,1-4-288,11-8 0,3-6-609,5-7-992,3-23-9353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8392,'0'0'7559,"35"64"-6790,-20-48-513,5-4-288,-2-2-2082,2-7-1826,0-3-2914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8136,'0'0'1703,"-1"8"-321,-3 10-999,2 0-1,0 0 1,1 0-1,1 0 0,1 1 1,0-1-1,1 0 1,1 0-1,1 0 1,9 27-1,-7-29-435,0-1-1,-2 1 1,0 0-1,-1 0 1,0 0 0,-2 1-1,0-1 1,0 0-1,-2 1 1,-2 16 0,3-32 62,0-1 0,1 1 0,-1-1 0,0 0 0,0 1 0,0-1 0,0 1 0,0-1 0,0 1 0,-1-1 0,1 1 0,0-1 0,0 0 0,0 1 0,0-1 0,0 1 0,-1-1 0,1 0 0,0 1 0,0-1 0,-1 0 0,1 1 0,0-1 0,0 0 0,-1 1 0,1-1 0,0 0 0,-1 1 0,1-1 0,-1 0 0,1 0 0,0 0 0,-1 1 0,1-1 0,-1 0 0,1 0 0,-8-16 294,0-28 128,6-166 65,3 183-618,-1 22 101,0 0 0,0 0 1,0 0-1,1 1 0,0-1 0,0 0 0,0 0 0,0 1 0,1-1 1,0 1-1,0-1 0,4-7 0,-3 10 13,-1 0 0,1 0 0,0 0 0,-1 0 0,1 0 0,0 1 1,0-1-1,0 1 0,0 0 0,0 0 0,0 0 0,0 0 0,1 0 0,-1 1 0,0-1 0,1 1 0,-1 0 0,6 1 0,0-1-59,-1 1-1,1 0 0,-1 0 1,1 1-1,-1 0 1,0 1-1,0 0 0,0 0 1,0 1-1,0 0 1,-1 0-1,1 1 0,-1 0 1,9 9-1,-15-14 73,-1 1-1,1-1 0,-1 1 1,0 0-1,1-1 1,-1 1-1,0 0 1,1 0-1,-1-1 1,0 1-1,0 0 0,0 0 1,0-1-1,0 1 1,0 0-1,0 0 1,0-1-1,0 1 1,0 0-1,0 0 1,-1-1-1,1 1 0,0 0 1,0 0-1,-1-1 1,1 1-1,0 0 1,-1-1-1,1 1 1,-1-1-1,1 1 1,-1 0-1,1-1 0,-1 1 1,1-1-1,-1 1 1,0-1-1,1 0 1,-1 1-1,0-1 1,1 1-1,-1-1 1,0 0-1,0 0 0,1 0 1,-1 1-1,0-1 1,0 0-1,0 0 1,-45 11 1541,42-10-1393,-32 3 1585,-71 1-1,107-5-1786,0 0-1,0 0 0,0 0 1,1 0-1,-1-1 0,0 1 1,0 0-1,0 0 1,0 0-1,0 0 0,0 0 1,0 0-1,0 0 1,0 0-1,0 0 0,0 0 1,0 0-1,0 0 0,1 0 1,-1-1-1,0 1 1,0 0-1,0 0 0,0 0 1,0 0-1,0 0 0,0 0 1,0 0-1,0 0 1,0 0-1,0-1 0,0 1 1,0 0-1,0 0 1,0 0-1,0 0 0,0 0 1,0 0-1,-1 0 0,1 0 1,0 0-1,0-1 1,0 1-1,0 0 0,0 0 1,0 0-1,0 0 1,0 0-1,0 0 0,0 0 1,17-9-2003,23-8-2665,-10 7-77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85 255 7399,'0'0'6566,"-21"-27"-4414,18 27-1950,0 1 1,0-1 0,0 1 0,0 0 0,1 0-1,-1 1 1,0-1 0,1 0 0,-1 1-1,1 0 1,-1-1 0,1 1 0,0 0 0,-1 0-1,1 1 1,0-1 0,1 0 0,-4 5 0,4-5-196,-1 0 1,1 0-1,-1 0 0,1 1 1,0-1-1,0 1 1,0-1-1,0 1 1,1-1-1,-1 1 1,1-1-1,-1 1 1,1 0-1,0-1 1,0 1-1,0-1 1,0 1-1,0 0 1,1-1-1,0 1 1,-1-1-1,2 5 1,-1-6 31,1 0 1,-1 0-1,0 0 1,0-1-1,0 1 1,1 0-1,-1 0 1,0-1-1,1 1 1,-1-1-1,0 1 1,1-1-1,-1 0 1,1 0-1,-1 1 1,1-1 0,-1 0-1,1 0 1,-1 0-1,1 0 1,-1-1-1,0 1 1,1 0-1,1-1 1,1 0 7,0 0 0,1 0 1,-1 0-1,-1-1 0,1 1 1,0-1-1,6-4 0,9-15 16,-16 18-66,0-1 0,0 0 0,0 1 0,1-1 0,-1 1 0,1 0 0,0 0 0,0 1-1,4-3 1,-5 57-669,-3-52 496,15-19-390,107-207-9542,-95 172 6672,-18 42 5406,-10 26 2632,-1 7-4277,4 228 70,-1-254-269,-1-1 0,0 1 0,0 0 0,-1-1 0,1 1-1,-1 0 1,0-1 0,-1 1 0,1 0 0,-1 0 0,0 0-1,0 0 1,-1 0 0,1 0 0,-1 1 0,0-1 0,0 1-1,-1 0 1,1 0 0,-8-6 0,-52-36 2185,65 45-2286,0 0-1,0 0 0,0 1 0,1-1 0,-1 1 0,0 0 0,0 0 0,1 0 0,-1 0 0,0 0 0,4 1 0,66 11-885,-44-6-1544,0-1-1,49 1 1,-74-6 2182,11 1-716,0-2 1,0 0-1,21-4 1,-32 4 996,1 0 1,-1 0 0,0-1 0,1 1 0,-1-1 0,0 1 0,0-1 0,5-4 0,-7 5 161,0 0-1,1 0 1,-1-1-1,0 1 1,0 0 0,0-1-1,0 1 1,0-1 0,-1 0-1,1 1 1,0-1-1,-1 0 1,1 1 0,-1-1-1,0 0 1,1 1 0,-1-1-1,0-2 1,0 3-119,-1 0 0,1 1 0,0-1 0,-1 0 1,1 1-1,0-1 0,-1 1 0,1-1 0,-1 0 0,1 1 0,-1-1 1,1 1-1,-1-1 0,1 1 0,-1 0 0,0-1 0,1 1 0,-1-1 1,1 1-1,-1 0 0,0 0 0,0-1 0,1 1 0,-1 0 0,0 0 1,1 0-1,-1 0 0,0 0 0,0 0 0,1 0 0,-1 0 0,0 0 1,1 0-1,-1 0 0,0 1 0,0-1 0,1 0 0,-1 0 0,0 1 1,1-1-1,-1 0 0,0 1 0,-31 14 1865,31-14-1948,0 0 0,0 0 0,0-1 0,0 1 0,0 0 0,1 0 0,-1 0 0,0 0-1,1 0 1,-1 0 0,0 0 0,1 0 0,0 1 0,-1-1 0,1 0 0,-1 0 0,1 0 0,0 1 0,0-1 0,0 0 0,0 0 0,0 0 0,0 1-1,0-1 1,0 0 0,0 0 0,1 0 0,-1 1 0,0-1 0,1 0 0,-1 0 0,1 0 0,-1 0 0,1 0 0,0 0 0,-1 0 0,1 0-1,0 0 1,0 0 0,0 0 0,0 0 0,0-1 0,0 1 0,0 0 0,0 0 0,0-1 0,0 1 0,0-1 0,2 1 0,9 5-126,0-1-1,0-1 1,25 5 0,-20-4 23,16 3-238,-21-6 281,-1 1 0,1 1 0,-1 0-1,13 6 1,-23-10 75,-1 1 0,1-1-1,-1 0 1,1 0 0,-1 1-1,1-1 1,-1 0 0,1 1-1,-1-1 1,1 1 0,-1-1-1,1 1 1,-1-1 0,0 0 0,1 1-1,-1-1 1,0 1 0,0 0-1,1-1 1,-1 1 0,0-1-1,0 1 1,0-1 0,0 1-1,1 0 1,-1-1 0,0 1-1,0-1 1,0 1 0,0-1-1,0 1 1,-1 0 0,1-1 0,0 1-1,0-1 1,0 1 0,0-1-1,-1 1 1,1 0 0,0-1-1,-1 1 1,1-1 0,0 1-1,-1-1 1,1 0 0,0 1-1,-1-1 1,1 1 0,-1-1-1,1 0 1,-1 1 0,1-1-1,-1 0 1,1 1 0,-1-1 0,1 0-1,-1 0 1,0 0 0,1 0-1,-2 1 1,-39 16 1379,38-16-1422,-25 9-294,-52 16 1005,53-21-3967,0-3-3683,12-2-4267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11371,'-5'12'2306,"-1"6"-769,6 2 545,-3 3-1153,3 10-128,0 0-192,3 3-449,8-2-128,-2 1-321,8-5-1120,-6-2-1602,-4-3-224,-7-3-96,0-4-2787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24 407 8712,'0'0'5061,"41"-52"-2050,-10 33-833,13-2-769,2 3-544,1 1-673,-4 3-192,1 3-929,-15 2-1121,-7 1-1985,-17-1-866,-5-1-2946</inkml:trace>
  <inkml:trace contextRef="#ctx0" brushRef="#br0" timeOffset="1">1 27 8456,'0'0'8552,"71"-23"-7591,-32 20-801,1 3-640,-3 0-1762,-3 0-1058,-1 0-1248,-3 0-3011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7815,'0'0'1981,"0"11"74,0 91 2445,0-102-4478,0 0-1,0-1 0,1 1 0,-1 0 0,0 0 1,0 0-1,0 0 0,1 0 0,-1-1 0,0 1 1,1 0-1,-1 0 0,0 0 0,0 0 0,1 0 1,-1 0-1,0 0 0,0 0 0,1 0 0,-1 0 1,0 0-1,1 0 0,-1 0 0,0 0 0,0 0 0,1 0 1,-1 0-1,0 0 0,1 1 0,-1-1 0,0 0 1,0 0-1,1 0 0,-1 0 0,0 1 0,0-1 1,0 0-1,1 0 0,-1 0 0,0 1 0,0-1 1,0 0-1,0 0 0,1 1 0,-1-1 0,0 0 1,0 0-1,0 1 0,0-1 0,0 0 0,0 0 0,0 1 1,0-1-1,0 0 0,0 1 0,0-1 0,0 0 1,0 0-1,0 1 0,0-1 0,0 0 0,0 1 1,0-1-1,0 0 0,0 0 0,-1 1 0,1-1 1,0 1-1,13-21 993,27-124-490,-33 161 285,-4-7-665,1 1-1,0-1 1,1 0-1,7 13 0,-9-21-127,-1 0 0,1 1 0,0-1 0,-1 0 0,1 0-1,0 0 1,0-1 0,0 1 0,1-1 0,-1 1-1,0-1 1,0 0 0,1 0 0,-1-1 0,1 1 0,-1-1-1,1 0 1,-1 0 0,1 0 0,-1 0 0,1 0-1,-1-1 1,0 1 0,1-1 0,5-2 0,7-4 21,0 0 1,-1-1 0,0 0-1,16-12 1,7-3-381,-38 22 326,0 1 0,1 0 0,-1 0 0,0-1 1,1 1-1,-1 0 0,1 0 0,-1-1 0,0 1 1,1 0-1,-1 0 0,0 0 0,1 0 0,-1 0 1,1 0-1,-1 0 0,1 0 0,-1 0 0,0 0 0,1 0 1,-1 0-1,1 0 0,-1 0 0,0 0 0,1 0 1,-1 0-1,1 1 0,-1-1 0,0 0 0,1 0 1,-1 0-1,0 1 0,1-1 0,-1 0 0,0 1 1,1-1-1,-1 0 0,0 0 0,0 1 0,1-1 0,-1 1 1,0-1-1,0 0 0,0 1 0,1-1 0,-1 0 1,0 1-1,2 29 1094,1 2-1814,-3-32 552,0 1 0,0 0 0,0-1 0,0 1 0,0 0 1,1-1-1,-1 1 0,0-1 0,1 1 0,-1 0 0,0-1 0,1 1 0,-1-1 0,0 1 0,1-1 0,-1 1 0,1-1 0,-1 1 0,1-1 0,-1 1 0,1-1 0,0 0 0,-1 1 1,1-1-1,-1 0 0,1 0 0,0 1 0,-1-1 0,1 0 0,0 0 0,0 0 0,7 0-5949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5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9641,'0'0'12300,"24"62"-12204,-19-43-352,1-4-1314,1-4-2434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3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2114,'130'-12'2925,"1274"2"70,-457-18-2504,569-75 380,-549 66-120,-455 19-66,-476 17-598,227-18 194,-263 19-319,0 0 0,0 0 0,0 0 0,0 0 0,0 0 0,0 0 0,0 0 0,-1 0 0,1 0-1,0 0 1,0 0 0,0 0 0,0 0 0,0 0 0,0 0 0,0 0 0,0 0 0,0 0 0,0 0 0,0-1 0,0 1 0,0 0 0,0 0 0,0 0 0,0 0 0,0 0 0,0 0 0,0 0 0,0 0 0,0 0-1,0 0 1,0 0 0,0 0 0,0 0 0,0-1 0,0 1 0,0 0 0,0 0 0,0 0 0,0 0 0,0 0 0,0 0 0,0 0 0,0 0 0,0 0 0,0 0 0,0 0 0,0 0 0,0 0 0,0 0 0,0-1-1,-13-4-1697,-19-4-1126,-9-2-1377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13325,'0'0'6822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6182,'0'0'9625,"-2"10"-9326,-12 74 156,13-79-402,0 1-1,1-1 1,0 1 0,0-1-1,0 1 1,1-1 0,-1 1-1,2-1 1,-1 1-1,0-1 1,1 0 0,0 1-1,0-1 1,1 0 0,3 6-1,-4-10-41,0 1 1,0 0-1,0-1 1,1 0-1,-1 0 0,0 1 1,0-1-1,1 0 0,-1-1 1,1 1-1,-1 0 0,1-1 1,-1 1-1,1-1 0,-1 0 1,1 0-1,0 0 1,-1 0-1,1-1 0,-1 1 1,1 0-1,-1-1 0,1 0 1,2-1-1,8-3 64,0 0-1,0-1 1,14-9 0,-13 8-87,-6 2-126,51-20 1043,-58 24-869,1 0 0,0 1-1,0-1 1,0 1 0,0 0-1,0-1 1,0 1 0,0 0 0,0 0-1,-1 0 1,1 1 0,0-1 0,0 0-1,0 1 1,0-1 0,0 1-1,0 0 1,0-1 0,-1 1 0,1 0-1,0 0 1,-1 0 0,1 0-1,-1 0 1,1 1 0,-1-1 0,3 3-1,-1 1 19,-1-1-1,1 0 1,0 0-1,0 0 0,1-1 1,-1 1-1,1-1 0,0 1 1,0-1-1,0 0 1,0-1-1,0 1 0,1-1 1,-1 0-1,1 0 0,0 0 1,-1-1-1,1 1 1,0-1-1,0-1 0,0 1 1,0 0-1,0-1 1,0 0-1,6-1 0,42-1 66,32 1-107,-79 1-54,0 1 0,0 0 0,0 1 0,0-1 0,-1 1 0,1 0 0,0 1 0,-1-1 0,0 1 0,0 0 0,9 7 0,-12-9-93,-1 1 1,1-1-1,0 0 1,0 0 0,0 0-1,0 0 1,0 0-1,0 0 1,0 0-1,0-1 1,0 1 0,0-1-1,4 1 1,-5-1-278,1 0 1,0-1-1,-1 1 0,1 0 1,0-1-1,-1 1 1,1-1-1,0 0 1,-1 1-1,1-1 1,-1 0-1,1 0 0,-1 0 1,0 0-1,1 0 1,-1 0-1,0-1 1,0 1-1,0 0 0,0-1 1,0 1-1,0-1 1,0 1-1,0-1 1,0-1-1,8-17-5775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9833,'0'0'4757,"-1"10"-2867,-3 14-1327,1-1 1,1 2 0,1-1 0,1 0 0,2 0 0,0 0 0,9 38 0,-3-33-732,-2 0 1,0 1 0,-2 0-1,-2 0 1,0 44 0,-7-152 501,0-77-1013,5 138 517,2 0-1,-1 0 0,2 0 0,0 1 0,1-1 1,12-30-1,-13 43 154,0-1 0,0 1 0,1 0 0,0 0 0,-1 0 0,1 0 0,1 1 0,-1-1 0,1 1 0,-1 0 0,1 0 0,0 1 0,0 0 0,0-1 0,0 2 0,8-3 0,-10 3-36,0 0 0,0 0 0,0 0 0,0 1 0,0-1 0,0 1 0,0 0 1,0 0-1,0 0 0,0 0 0,0 0 0,-1 1 0,1-1 0,0 1 0,0 0 0,0 0 0,0 0 0,0 0 0,-1 1 0,1-1 0,-1 1 0,1-1 0,-1 1 1,1 0-1,-1 0 0,0 0 0,0 0 0,0 0 0,0 1 0,0-1 0,1 3 0,-2-2 95,0 0 0,-1 0-1,1 0 1,-1 0 0,1 0 0,-1 0-1,0 0 1,0 0 0,-1 0 0,1 0-1,-1 0 1,1 0 0,-1 0 0,0 0-1,0 0 1,0-1 0,0 1 0,-1 0-1,1-1 1,-1 1 0,0-1 0,0 1-1,1-1 1,-2 0 0,1 0 0,0 0-1,0 0 1,-1 0 0,-2 2 0,-8 6 402,0-1 0,-1-1 0,0 0 0,-15 7 0,27-14-435,-1 0 0,1 0 0,-1 0-1,0 0 1,1 0 0,-1-1 0,0 1 0,1-1 0,-6 0 0,7 0-155,1 0 1,-1 0 0,0 0 0,1 0-1,-1-1 1,0 1 0,1 0 0,-1 0-1,1 0 1,-1-1 0,0 1 0,1 0-1,-1-1 1,1 1 0,-1-1 0,1 1-1,-1 0 1,1-1 0,0 1 0,-1-1-1,1 0 1,0 1 0,-1-1 0,1 1-1,0-1 1,-1 0 0,1-1-304,0 0 1,0-1-1,0 1 0,1 0 1,-1 0-1,1 0 0,-1 0 1,1 0-1,0 0 1,0 0-1,0 0 0,0 0 1,0 0-1,0 0 0,0 0 1,1 0-1,-1 1 0,1-1 1,-1 1-1,1-1 1,-1 1-1,3-2 0,21-15-5303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7944,'0'0'8151,"-10"6"-7126,3-2-840,2-2-98,1 1-1,-1-1 1,1 1-1,-1 0 1,1 0-1,0 0 1,0 0-1,0 1 1,1 0 0,-1 0-1,1 0 1,0 0-1,0 0 1,0 1-1,-2 6 1,5-10-94,0-1-1,0 1 1,0-1 0,1 1 0,-1-1 0,0 0 0,1 1 0,-1-1-1,0 1 1,1-1 0,-1 1 0,0-1 0,1 0 0,-1 1-1,1-1 1,-1 0 0,1 0 0,-1 1 0,1-1 0,-1 0 0,1 0-1,-1 0 1,1 0 0,-1 1 0,1-1 0,-1 0 0,1 0 0,-1 0-1,1 0 1,0 0 0,-1 0 0,1-1 0,26 2-187,-22-1 95,138 4-1107,-142-4 1271,1 0 0,-1 0 0,1 0 0,0 0 0,-1-1 0,1 1 0,-1-1 0,1 1 0,-1-1 0,1 1 1,-1-1-1,0 0 0,1 0 0,-1 0 0,0 0 0,1 0 0,-1 0 0,0 0 0,0 0 0,0 0 0,0 0 0,0-1 0,0 1 0,0 0 1,-1-1-1,1 1 0,0-1 0,-1 1 0,1-1 0,-1 1 0,0-1 0,1 1 0,-1-1 0,0 0 0,0 1 0,0-1 0,0 1 0,0-3 1,0-1-49,-1 1 0,1-1 0,-1 0 0,0 1 0,0-1 1,0 0-1,-1 1 0,1-1 0,-1 1 0,0 0 0,-4-6 1,6 10-74,-1-1 0,0 1 0,1-1 0,-1 1 0,1-1-1,-1 1 1,1-1 0,-1 1 0,1-1 0,-1 0 0,1 1 0,0-1 0,-1 0 0,1 1 0,0-1 0,0 0 0,-1 1 0,1-1 0,0 0 0,0 0 0,0 1 0,0-1 0,0 0 0,0 0 0,0 1 0,0-1 0,0 0 0,0 0 0,1 1 0,-1-1 0,1-1 0,23-4-3808,-3 3 3115,-5 0-787,0-1 1,0 0 0,0-2-1,24-11 1,-9-1-1583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3748,'0'0'12192,"-9"4"-10649,5-3-1455,1 0-1,0 1 1,0-1 0,0 1-1,0 0 1,1 0 0,-1 0-1,0 0 1,1 0-1,0 1 1,-1-1 0,1 1-1,0-1 1,0 1 0,0 0-1,0 0 1,1 0-1,-1 0 1,1 0 0,0 0-1,0 0 1,0 1 0,0-1-1,1 0 1,-1 1-1,1-1 1,0 0 0,0 6-1,1 11-239,0 1 0,2-1 0,0 1 0,1-1 0,1 0 0,1 0-1,1 0 1,10 18 0,8 29-860,-27-72 175,-1 0 0,1-1 0,-1 1 0,0 1 0,0-1 0,-8-8 0,-32-29-984,33 33 2466,1 0 0,-1 0 0,2 0 0,-1-1 0,1-1 0,1 1 1,-8-15-1,15 24-565,0 0 0,-1 0 1,1 1-1,0-1 0,0 0 1,1 1-1,-1-1 0,0 0 1,0 0-1,0 1 0,0-1 1,1 0-1,-1 1 0,0-1 1,0 0-1,1 1 0,-1-1 1,1 1-1,-1-1 0,0 1 1,1-1-1,-1 1 0,1-1 1,-1 1-1,1-1 0,0 1 1,-1-1-1,1 1 0,-1 0 1,1-1-1,0 1 0,-1 0 1,1 0-1,0-1 0,-1 1 1,1 0-1,0 0 0,0 0 1,-1 0-1,1 0 0,0 0 1,-1 0-1,1 0 0,1 0 1,43-1-776,-37 1 609,95 0-8717,-72 0 3492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6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7303,'0'0'13287,"-5"5"-13255,3-4-58,1 0 0,0 0 0,-1 0 0,1 1 1,0-1-1,-1 0 0,1 1 0,0-1 0,0 1 0,0-1 0,0 1 0,0 0 0,1-1 0,-1 1 0,1 0 0,-1-1 0,1 1 0,-1 0 1,1 0-1,0 0 0,0-1 0,0 1 0,0 0 0,0 0 0,0 0 0,0 0 0,1-1 0,-1 1 0,1 0 0,-1 0 0,1-1 0,0 1 1,-1 0-1,1-1 0,0 1 0,0-1 0,0 1 0,0-1 0,1 1 0,-1-1 0,0 0 0,1 0 0,-1 0 0,1 1 0,-1-1 0,1-1 1,-1 1-1,4 2 0,51 25-555,-44-24 701,-1 1-1,0 1 0,0 0 0,17 14 1,-27-20-79,-1 0 0,1 1 0,-1-1 0,1 1 0,-1-1 0,0 1 0,1-1 0,-1 1 0,0 0 0,1-1 0,-1 1 0,0-1 0,1 1 0,-1 0 0,0-1 0,0 1 0,0 0 0,0-1 0,0 1 0,0 0 0,0-1 0,0 1 1,0 0-1,0-1 0,0 1 0,0-1 0,0 1 0,0 0 0,-1-1 0,1 1 0,0 0 0,-1-1 0,1 1 0,0-1 0,-1 1 0,1-1 0,0 1 0,-1-1 0,1 1 0,-1-1 0,1 1 0,-1-1 0,1 1 0,-1-1 0,0 0 0,1 1 0,-1-1 0,1 0 1,-1 0-1,0 0 0,1 1 0,-1-1 0,0 0 0,-41 14 1413,38-13-1238,-123 27 2694,40-21-6151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41 10250,'0'0'854,"-10"-5"149,-3-1-652,1 0-1,-1 1 0,0 0 1,-20-4-1,26 8-211,1-1 1,0 1-1,0 1 1,-1-1-1,1 1 1,0 1-1,-1-1 1,1 1-1,0 0 1,-1 0-1,1 1 1,0-1-1,0 2 1,-8 3-1,5 0 66,1 0 0,1 0 0,-1 1 0,1 0 0,0 0 0,1 0-1,0 1 1,0 0 0,0 1 0,1-1 0,0 1 0,-4 12 0,6-14-85,0 1 0,0-1 1,1 1-1,0-1 0,1 1 1,-1 0-1,1 0 0,1-1 0,0 1 1,0 0-1,0 0 0,1 0 0,0 0 1,1-1-1,-1 1 0,5 8 1,-4-11-117,2 0 1,-1-1-1,0 0 1,1 1 0,0-1-1,0-1 1,0 1 0,1-1-1,-1 1 1,1-1-1,0-1 1,-1 1 0,1-1-1,0 1 1,1-1 0,-1-1-1,0 1 1,1-1-1,-1 0 1,1 0 0,6 0-1,11 1-474,0-1 1,0-1-1,39-5 0,-47 3-700,0-1-1,0 0 1,0-1 0,0-1-1,-1-1 1,0 0 0,0 0 0,14-10-1,9-10-5641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1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9353,'0'0'8461,"-5"11"-7447,-94 157 1049,-11 22-3560,114-202-7268,6-13 3837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2018,'0'0'12508,"-2"9"-11072,-4 14-880,1 1 1,1-1-1,1 1 1,1 1-1,1-1 0,3 31 1,-1-45-683,0 1 0,1 0 0,0 0 0,0-1 0,2 0 0,-1 1 0,1-1 0,0 0 0,1-1 0,1 1 1,-1-1-1,1 0 0,1 0 0,0-1 0,0 0 0,0 0 0,11 8 0,-15-14-1965,-13-10-4386,-7-3 2420</inkml:trace>
  <inkml:trace contextRef="#ctx0" brushRef="#br0" timeOffset="1">1 255 6374,'0'0'10922,"59"-27"-9352,-19 19-321,4-1-416,7 4-577,-1-2-288,-8 1-1313,-9 1-2691,-9-6-2402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13453,'0'0'6406,"3"48"-6278,3-31-224,3-4-2050,-4-3-3075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3:5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0 833,'0'0'6737,"-8"2"-6230,4-1-475,-1 0-1,0 1 1,1-1-1,-1 1 1,1 1-1,-1-1 1,-5 5-1,9-7-56,0 1-1,0 0 0,0 0 0,0 0 0,0-1 0,0 1 0,0 0 1,0 0-1,0 1 0,0-1 0,1 0 0,-1 0 0,0 0 1,1 0-1,-1 1 0,1-1 0,-1 0 0,1 0 0,0 1 1,0-1-1,-1 0 0,1 1 0,0-1 0,0 0 0,0 1 1,0-1-1,1 1 0,-1-1 0,0 0 0,0 0 0,1 1 1,-1-1-1,1 0 0,-1 0 0,1 1 0,0-1 0,-1 0 1,1 0-1,0 0 0,0 0 0,1 1 0,1 1 21,0-1-1,0 0 1,0 0 0,0 0-1,0 0 1,0-1-1,0 1 1,1-1-1,-1 0 1,1 0 0,-1 0-1,1 0 1,6 0-1,56 2 695,-43-3-581,581 27 1406,350 12-765,952-21 266,-671-13-893,-589-3-99,395 8 34,-161-2 24,-862-8-106,-1 0-92,0-1 1,0 0-1,18-5 0,-35 6 36,1 0-1,-1 0 0,0 0 1,1 0-1,-1 0 0,0 0 1,0 0-1,1 0 0,-1 0 1,0 0-1,1-1 0,-1 1 1,0 0-1,1 0 0,-1 0 0,0-1 1,0 1-1,1 0 0,-1 0 1,0-1-1,0 1 0,0 0 1,1-1-1,-1 1 0,0 0 1,0 0-1,0-1 0,0 1 1,0 0-1,0-1 0,0 1 0,0 0 1,0-1-1,1 1 0,-1 0 1,0-1-1,-1 1 0,1 0 1,0-1-1,0 1 0,0 0 1,0-1-1,0 1 0,0 0 1,0-1-1,0 1 0,-1 0 0,1-1 1,0 1-1,0 0 0,0 0 1,-1-1-1,-13-10-6495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5285,'0'0'16432,"-3"10"-18322,10-20-3684,-2-4-4867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71 8584,'0'0'2749,"2"-10"-912,8-32-193,-10 41-1579,0 1 0,0-1-1,0 0 1,-1 0 0,1 1 0,0-1 0,0 0 0,0 0-1,0 1 1,-1-1 0,1 0 0,0 0 0,-1 1-1,1-1 1,-1 1 0,1-1 0,-1 0 0,1 1 0,-1-1-1,1 1 1,-1-1 0,1 1 0,-1-1 0,0 1-1,1-1 1,-1 1 0,0 0 0,0-1 0,1 1 0,-1 0-1,0 0 1,1 0 0,-1-1 0,0 1 0,0 0-1,0 0 1,1 0 0,-1 0 0,0 0 0,-1 1 0,-28 3 806,20 1-795,0 0 1,0 0-1,0 1 1,0 0-1,1 0 0,0 1 1,0 0-1,1 1 1,0 0-1,-12 16 1,6-6-33,1 1 0,0 0 1,1 1-1,-12 29 0,20-39 47,0-1-1,1 1 1,0 0 0,1 0-1,0 0 1,0 0 0,1 1-1,0-1 1,1 0-1,2 20 1,-1-26-136,0 0-1,0 0 0,0 0 1,1 0-1,0 0 0,-1 0 1,1 0-1,1-1 1,-1 1-1,0-1 0,1 0 1,0 0-1,0 0 1,0 0-1,0 0 0,0 0 1,1-1-1,-1 0 0,1 1 1,-1-1-1,1 0 1,0-1-1,0 1 0,0-1 1,0 0-1,0 0 1,0 0-1,8 0 0,2 1-1017,-1 0 1,0-2-1,0 0 0,0 0 0,0-1 0,1-1 0,-1 0 0,20-6 0,12-13-4190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5573,'-9'4'1949,"0"1"-1411,0 0 0,0 1 0,0 0 0,0 0 0,-8 9 0,14-12-379,0-1 0,0 1 0,0 0 0,1 0 0,0 1-1,-1-1 1,1 0 0,0 1 0,1-1 0,-1 1 0,1 0 0,-1 0 0,1-1 0,0 1 0,1 0 0,-1 0 0,1 0 0,-1 0 0,1 0 0,1 4 0,-1-6-142,1-1 0,0 1 1,0-1-1,-1 1 0,1-1 0,0 1 1,0-1-1,0 0 0,1 0 0,-1 1 1,0-1-1,0 0 0,1 0 0,-1 0 0,0 0 1,1-1-1,-1 1 0,1 0 0,-1-1 1,1 1-1,0-1 0,-1 1 0,1-1 1,-1 1-1,1-1 0,0 0 0,-1 0 0,4 0 1,50-2 77,-53 2-76,6-1-45,0-1 0,-1 0 1,1 0-1,0 0 0,-1-1 0,0 0 1,0-1-1,0 0 0,0 0 0,-1 0 1,12-11-1,-14 12 6,0-1 1,0 0 0,0 0 0,0 0-1,-1-1 1,0 1 0,0-1-1,0 0 1,0 0 0,-1 0-1,0 0 1,0 0 0,0-1-1,-1 1 1,1-1 0,-1 1 0,0-7-1,-2 12 49,0 0 0,1-1 0,-1 1 0,0 0 0,0-1 0,1 1 0,-1 0 1,0 0-1,0 0 0,0 0 0,1 0 0,-1 0 0,0 0 0,0 0 0,0 0 0,1 0 0,-1 0 0,0 1 0,0-1 0,0 0 0,1 1 0,-1-1 0,0 0 0,1 1 0,-1-1 0,0 1 0,1-1 0,-1 1 0,1-1 0,-1 1 0,0 0 0,-4 5 88,2-1 0,-1 1 0,1 0 0,-1 0 0,2 0 1,-1 1-1,1-1 0,0 1 0,0-1 0,0 1 0,1 0 0,0 0 0,0 7 0,1-13-144,0-1-1,1 1 0,-1 0 1,0 0-1,0-1 1,0 1-1,1 0 1,-1-1-1,0 1 1,0 0-1,1-1 1,-1 1-1,1-1 1,-1 1-1,1 0 1,-1-1-1,1 1 1,-1-1-1,1 1 0,-1-1 1,1 0-1,-1 1 1,1-1-1,0 1 1,-1-1-1,1 0 1,0 0-1,-1 1 1,2-1-1,26-1-1890,-21 0 1050,0-1-1,0 0 1,-1 0 0,1-1-1,10-6 1,9-12-3307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2338,'0'0'2114,"-5"8"-1185,-16 27-96,22-35-811,-1 0 0,0 0-1,0-1 1,1 1 0,-1 0 0,0 0 0,0 0 0,0 0 0,1 0-1,-1 1 1,0-1 0,0 0 0,1 0 0,-1 0 0,0 0 0,0 0-1,0 0 1,1 0 0,-1 0 0,0 0 0,0 0 0,0 1 0,0-1-1,1 0 1,-1 0 0,0 0 0,0 0 0,0 1 0,0-1 0,0 0-1,0 0 1,1 0 0,-1 1 0,0-1 0,0 0 0,0 0 0,0 0-1,0 1 1,0-1 0,0 0 0,0 0 0,0 0 0,0 1 0,0-1-1,0 0 1,0 0 0,0 1 0,0-1 0,0 0 0,0 0 0,0 0-1,0 1 1,-1-1 0,1 0 0,0 0 0,0 0 0,0 1 0,0-1-1,0 0 1,0 0 0,-1 0 0,1 1 0,0-2 74,1 1 0,-1 0 1,0 0-1,1 0 0,-1 0 0,0 0 0,1 0 1,-1 0-1,0 0 0,1 0 0,-1 0 0,1 0 1,-1 0-1,0 0 0,1 0 0,-1 0 1,0 0-1,1 0 0,-1 0 0,0 0 0,1 0 1,-1 1-1,0-1 0,1 0 0,-1 0 0,0 0 1,1 1-1,-1-1 0,0 0 0,0 0 1,1 1-1,-1-1 0,0 0 0,0 1 0,0-1 1,0 0-1,1 1 0,-1-1 0,0 0 1,0 1-1,0-1 0,0 0 0,0 1 0,0 0 1,-1 13 868,-1 0 1,-1 1 0,-1-1 0,0 0-1,-8 18 1,-6 23 724,9-15-1091,1 0 0,3 1 1,-2 72-1,8-119-493,0 0-1,1 0 1,0 0 0,0 1-1,0-1 1,1 0 0,5-8-1,5-11-32,16-49-199,0-2-823,3 2 0,45-76 0,-76 147 939,1 0 0,-1 0 1,1 1-1,0-1 0,0 1 1,0 0-1,0-1 0,0 1 1,0 0-1,1 0 0,-1 0 0,1 1 1,4-3-1,-7 4 6,1 0 0,-1 0 0,1 0 0,-1 0 0,0 0 0,1 0 0,-1 0-1,1 0 1,-1 0 0,1 0 0,-1 0 0,0 0 0,1 0 0,-1 1 0,1-1 0,-1 0 0,0 0 0,1 1 0,-1-1 0,0 0 0,1 0-1,-1 1 1,0-1 0,0 0 0,1 1 0,-1-1 0,0 0 0,0 1 0,1-1 0,-1 1 0,4 27 20,-4-23 42,0 1 1,0-1-1,-1 0 1,0 1-1,0-1 0,0 0 1,-1 0-1,0 0 0,0 0 1,0 0-1,-1 0 0,1 0 1,-1-1-1,0 0 0,-1 1 1,1-1-1,-1 0 0,1 0 1,-1-1-1,0 1 1,-1-1-1,1 0 0,0 0 1,-1 0-1,0-1 0,0 0 1,0 0-1,-10 3 0,10-3-94,0-1 0,0 1-1,0-1 1,-1 0-1,1-1 1,0 1-1,0-1 1,-1 0 0,-9-2-1,15 2-57,-1 0 0,0 0 0,1 0 0,-1-1 0,1 1 0,-1 0 0,0 0 0,1 0 0,-1-1 0,1 1 0,-1 0 0,1-1 0,-1 1 0,1 0 0,-1-1 0,1 1 0,-1-1 0,1 1 0,0-1 0,-1 1 0,1-1 0,0 1 0,-1-1 1,1 1-1,0-1 0,0 1 0,-1-1 0,1 0 0,0 1 0,0-2 0,1 0-283,-1 1 0,1-1 0,0 0 0,-1 0 0,1 0-1,0 0 1,0 1 0,1-1 0,-1 1 0,0-1 0,0 1 0,1-1 0,-1 1 0,1 0 0,1-2 0,20-15-4491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8200,'0'0'10666,"-40"66"-9737,29-41-513,2-2-352,7-2-64,2-6-384,0-3-769,2-3-577,7-9-352,2 0-961,-4-1-2114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10378,'0'0'1233,"-9"6"283,3-3-1328,1 1 1,-1-1-1,1 2 1,0-1-1,0 1 0,0-1 1,0 1-1,1 0 0,0 1 1,0-1-1,1 1 1,-1 0-1,1 0 0,0 0 1,1 0-1,-1 1 0,1-1 1,1 1-1,-1-1 0,0 12 1,0 27 628,6 79 0,0 24-636,-4-147-218,0 0-1,0 0 1,0-1-1,0 1 1,0 0 0,-1 0-1,1 0 1,0-1 0,0 1-1,0 0 1,-1 0 0,1 0-1,0-1 1,-1 1-1,1 0 1,-1-1 0,1 1-1,-1 0 1,1-1 0,-2 2-1,-10-6-452,-9-23 131,13 9 311,2-1-1,0 0 0,1 0 0,1 0 1,1-1-1,0 1 0,1-23 1,2 42 112,1-1 1,-1 0 0,1 0 0,0 1-1,-1-1 1,1 1 0,0-1 0,-1 1 0,1-1-1,0 1 1,0-1 0,-1 1 0,1-1-1,0 1 1,0 0 0,0 0 0,-1-1-1,1 1 1,0 0 0,0 0 0,0 0 0,0 0-1,0 0 1,0 0 0,-1 0 0,1 0-1,1 1 1,29 1 193,5 4-452,-15-1-474,-1-2 0,1 0 0,0-1 0,38-2 1,-53-1 550,0 0 1,0 0 0,0-1 0,0 1-1,-1-1 1,1 0 0,-1-1 0,1 0-1,-1 0 1,0 0 0,0 0-1,0-1 1,-1 1 0,1-1 0,-1-1-1,0 1 1,0-1 0,0 1 0,-1-1-1,1 0 1,3-8 0,4-10 1016,-19 34 1121,-17 41 1309,22-43-3066,1 1-1,1-1 1,-1 1-1,2-1 1,-1 1-1,1 0 1,2 11 0,-1-17-314,-1-1 1,1 1-1,0-1 1,0 0-1,0 1 1,1-1-1,-1 0 0,1 0 1,0 0-1,2 4 1,-3-6-187,1 1 0,-1-1 0,1 0 0,-1 1 0,1-1 0,0 0 0,-1 0 0,1 0 0,0 0 1,0 0-1,-1-1 0,1 1 0,0 0 0,0-1 0,0 0 0,0 1 0,0-1 0,0 0 0,2 0 0,2-1-3645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118 343 7239,'0'0'5781,"-10"-4"-4697,-34-11-326,42 15-681,0-1-1,0 1 1,0 0-1,0 0 1,1 0-1,-1 0 1,0 1-1,0-1 1,0 0-1,0 1 1,1-1-1,-1 1 1,0-1-1,1 1 1,-1 0-1,0 0 1,1 0-1,-1 0 1,1 0-1,-1 0 1,1 0 0,0 1-1,-1-1 1,1 0-1,0 1 1,0-1-1,0 1 1,0 0-1,0-1 1,0 1-1,1-1 1,-1 1-1,0 2 1,-2 3 336,1 1 1,0-1-1,0 0 0,0 1 1,0 13-1,1-17-329,1-1-1,0 1 0,0-1 0,0 1 1,1-1-1,-1 1 0,1 0 1,0-1-1,0 0 0,0 1 1,0-1-1,1 1 0,-1-1 0,1 0 1,3 5-1,-2-5-71,0-1 0,0 0 0,0 0 1,0 0-1,1 0 0,-1 0 0,1-1 0,-1 0 0,1 1 0,-1-1 0,1 0 0,-1-1 1,1 1-1,0-1 0,6 0 0,-2 1-81,0-1-1,1 0 1,-1-1 0,1 0-1,-1-1 1,0 1 0,0-1-1,0-1 1,0 0 0,0 0-1,-1 0 1,12-8 0,-15 9-39,0-1 0,0-1 1,0 1-1,0 0 0,0-1 0,-1 0 0,1 0 1,-1 0-1,0 0 0,0-1 0,-1 1 0,1-1 1,-1 0-1,0 1 0,0-1 0,-1 0 1,1 0-1,-1 0 0,0 0 0,-1-1 0,1-7 1,-1 12 91,0 1 1,0-1 0,1 0 0,-1 0-1,0 0 1,0 1 0,-1-1 0,1 0 0,0 0-1,0 1 1,0-1 0,0 0 0,-1 0-1,1 1 1,0-1 0,0 0 0,-1 0 0,1 1-1,-1-1 1,1 0 0,-1 1 0,1-1-1,-1 1 1,1-1 0,-1 1 0,0-1 0,1 1-1,-1-1 1,1 1 0,-2-1 0,0 1 15,1 0 1,-1 0-1,0 0 1,1 0-1,-1 1 1,1-1-1,-1 1 1,1-1 0,-1 1-1,1-1 1,0 1-1,-1 0 1,1-1-1,-2 3 1,-5 2 185,1 1-1,-1 0 1,1 1-1,-7 9 1,-9 26 1444,22-41-1600,0 0 1,1 0 0,0 0-1,-1 0 1,1 0 0,-1 0-1,1 0 1,0 0-1,0 0 1,-1 0 0,1 0-1,0 0 1,0 0 0,0 0-1,0 0 1,0 0-1,1 0 1,-1 0 0,0 0-1,0 0 1,1 0 0,-1 0-1,0 0 1,1 0-1,-1 0 1,1 0 0,0 0-1,-1 0 1,1-1 0,-1 1-1,1 0 1,0 0-1,0-1 1,0 1 0,-1 0-1,1-1 1,0 1 0,0-1-1,0 1 1,0-1-1,0 1 1,2-1 0,4 2-21,1-2 1,-1 1-1,1-1 1,0 0-1,-1-1 1,1 0-1,-1 0 1,1-1-1,-1 1 1,0-2-1,1 1 0,8-5 1,-3 0-154,-1 0-1,1-1 1,-2 0 0,1-1-1,-1 0 1,10-12 0,3-6-61,-1 0 1,-2-2-1,0-1 1,23-46-1,-35 60 206,0 0 0,-1-1 0,0 0-1,-1-1 1,-2 1 0,1-1 0,-2 0 0,3-25-1,-7 42 11,0 1 0,0-1 0,-1 0-1,1 0 1,0 0 0,-1 1-1,1-1 1,0 0 0,-1 1 0,1-1-1,-1 0 1,1 1 0,-1-1 0,1 0-1,-1 1 1,1-1 0,-1 1-1,0-1 1,1 1 0,-1-1 0,0 1-1,1-1 1,-1 1 0,0 0 0,0 0-1,0-1 1,1 1 0,-1 0-1,0 0 1,0 0 0,0 0 0,1 0-1,-1 0 1,0 0 0,0 0 0,0 0-1,0 0 1,1 0 0,-1 0-1,0 1 1,0-1 0,1 0 0,-1 1-1,-1-1 1,-36 16 581,31-11-522,1 1-1,0-1 0,0 1 0,0 1 0,1-1 0,0 1 0,0 0 0,1 0 0,-1 0 1,2 1-1,-1-1 0,1 1 0,0 0 0,1 0 0,0 0 0,0 1 0,0-1 1,1 0-1,1 1 0,0 13 0,2 15-110,1 1 0,2-1 1,14 51-1,-7-30 45,-10-44-260,10 34 246,-12-47-149,1 0-1,-1 0 0,1 0 0,-1 0 0,1 0 1,0 0-1,-1 0 0,1 0 0,0-1 0,0 1 1,-1 0-1,1 0 0,0-1 0,0 1 0,0 0 1,0-1-1,0 1 0,0-1 0,0 1 0,0-1 1,0 1-1,0-1 0,0 0 0,1 0 0,-1 1 1,0-1-1,0 0 0,0 0 0,0 0 0,0 0 1,1-1-1,-1 1 0,0 0 0,0 0 0,0-1 1,2 0-1,15-10-5665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3203,'0'0'1719,"9"-5"-827,6-4-127,0-1 0,-1 0 0,14-13 1,-23 19-53,0-1 0,-1 0 0,1 0 0,-1-1 0,0 1 0,-1-1 0,6-10 0,-9 16-619,0 0-1,1-1 1,-1 1-1,0 0 1,0-1-1,0 1 1,0 0 0,0-1-1,1 1 1,-1 0-1,0-1 1,0 1-1,0 0 1,0-1-1,0 1 1,0 0 0,0-1-1,0 1 1,0-1-1,0 1 1,0 0-1,0-1 1,-1 1 0,1 0-1,0-1 1,0 1-1,0 0 1,0-1-1,-1 1 1,1 0-1,0 0 1,0-1 0,0 1-1,-1 0 1,1-1-1,0 1 1,-1 0-1,1 0 1,0 0-1,0-1 1,-1 1 0,0 0-1,-19 2 1104,-23 15-1014,33-10-172,1 0 0,0 0 0,0 1 1,0 0-1,1 1 0,-13 18 0,18-23-9,0 1-1,0-1 0,0 1 0,1 0 1,0 0-1,0 0 0,0 0 0,0 0 1,1 1-1,0-1 0,0 0 0,0 1 1,1-1-1,0 1 0,0-1 0,0 0 1,2 7-1,-2-11-3,1 0 1,0 0-1,-1 0 0,1 0 1,0 0-1,0 0 0,-1 0 1,1 0-1,0-1 0,0 1 1,0 0-1,0-1 0,0 1 0,0 0 1,0-1-1,0 1 0,0-1 1,0 0-1,1 1 0,-1-1 1,0 0-1,0 0 0,0 0 1,0 1-1,1-1 0,1-1 1,33-1-29,-23-2 45,0 0 1,0 0-1,0-1 0,-1-1 0,0 0 0,0-1 0,18-13 1,1-3 11,40-39 0,-68 59-20,1 0 2,-1 0 1,0 1 0,1-2 0,-1 1 0,-1 0 0,1-1 0,0 1-1,-1-1 1,0 0 0,0 0 0,0 0 0,0 0 0,1-6 0,-6 12-20,-1 0 1,1 0 0,0 0-1,0 0 1,0 1 0,0-1-1,-4 5 1,3-2 126,0 0-1,0 1 1,0-1 0,0 1-1,1 0 1,0 0 0,0 0-1,1 0 1,0 1 0,0-1-1,0 1 1,1-1 0,-2 12-1,4-17-104,-1 0 0,1 1 0,-1-1-1,1 0 1,-1 0 0,1 0-1,0 0 1,-1 0 0,1 0 0,0 0-1,0-1 1,0 1 0,0 0-1,0 0 1,0-1 0,0 1 0,0 0-1,0-1 1,0 1 0,0-1-1,0 1 1,0-1 0,1 0 0,-1 0-1,0 1 1,0-1 0,0 0-1,1 0 1,-1 0 0,2 0 0,49 0-2171,-39-1-215,-2 1-2233,-2 0-1585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61 10858,'0'0'4031,"3"-9"-3455,1 1-397,-2 5-47,-1 0 0,1 0 1,-1 0-1,0 0 0,0-1 0,0 1 1,0 0-1,-1 0 0,1-1 1,-1-4-1,0 8-65,-1-1 1,1 1-1,-1 0 0,1-1 1,-1 1-1,0 0 0,1-1 1,-1 1-1,0 0 0,1 0 1,-1 0-1,0-1 1,1 1-1,-1 0 0,0 0 1,1 0-1,-1 0 0,0 0 1,1 0-1,-1 0 0,0 1 1,0-1-1,1 0 1,-1 0-1,1 0 0,-1 1 1,0-1-1,1 0 0,-1 1 1,0 0-1,-24 8 284,16-2-189,-1-1-1,1 2 0,0-1 1,1 1-1,0 1 0,-8 9 1,14-15-120,-1 0 0,1 0 1,-1 0-1,1 1 0,0-1 1,0 1-1,0 0 0,1-1 0,-1 1 1,1 0-1,0 0 0,0 0 1,0 0-1,1 0 0,-1 0 1,1 0-1,0 0 0,0 0 1,1 0-1,0 7 0,0-10-48,0 0 0,-1 0-1,1 0 1,0 0-1,0 0 1,0 0-1,0 0 1,0-1-1,0 1 1,0 0 0,0-1-1,0 1 1,0 0-1,0-1 1,0 0-1,0 1 1,0-1-1,0 1 1,1-1 0,-1 0-1,0 0 1,2 0-1,31 1-483,-26-1 226,45-2-2525,0-7-4239,-18-3-606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 8488,'0'0'4666,"-9"-2"-2974,6 2-1669,-3-2 243,0 1 0,0 0 0,0 0 0,0 0 0,0 1 0,-8 0 0,11 1-121,0-1 0,1 1 0,-1 0 0,0 0 0,1 0 0,-1 0 0,1 0 0,-1 1-1,1-1 1,0 1 0,-1-1 0,1 1 0,0 0 0,0 0 0,0 0 0,1 0 0,-1 0-1,0 1 1,-2 3 0,-1 2 4,1 0 0,0-1 0,0 1-1,1 1 1,0-1 0,1 0 0,-1 1-1,2 0 1,-1-1 0,1 1 0,0 0-1,1 0 1,0-1 0,3 17 0,-3-23-224,1-1 0,-1 0 1,1 0-1,-1 1 0,1-1 1,0 0-1,0 0 0,-1 0 1,1 0-1,0 0 0,0 0 1,0 0-1,0 0 0,1 0 1,-1 0-1,0-1 0,0 1 1,0 0-1,1-1 0,-1 1 1,0-1-1,1 1 0,-1-1 1,0 0-1,1 1 0,-1-1 1,0 0-1,1 0 0,-1 0 1,1 0-1,-1 0 0,0-1 1,1 1-1,-1 0 0,1-1 1,1 0-1,1 0-498,1 0 0,-1 0 0,0-1 0,1 0 0,-1 1 0,0-2 0,0 1-1,0 0 1,7-6 0,5-10-3014,-3-2-1453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2755,'0'0'2744,"-7"-8"-2115,-22-23 1,29 31-617,0 0 0,0 0 0,0 0-1,1 0 1,-1 0 0,0 1 0,0-1-1,1 0 1,-1 0 0,0 0 0,0 0-1,0 0 1,1 0 0,-1 0 0,0 0-1,0 0 1,0 0 0,1-1 0,-1 1-1,0 0 1,0 0 0,0 0 0,1 0-1,-1 0 1,0 0 0,0 0-1,0 0 1,1-1 0,-1 1 0,0 0-1,0 0 1,0 0 0,0 0 0,0-1-1,1 1 1,-1 0 0,0 0 0,0 0-1,0-1 1,0 1 0,0 0 0,0 0-1,0 0 1,0-1 0,0 1 0,0 0-1,0 0 1,0 0 0,0-1 0,0 1-1,0 0 1,0 0 0,0-1 0,0 1-1,0 0 1,0 0 0,0 0 0,0-1-1,0 1 1,-1 0 0,1 0 0,0 0-1,0-1 1,19 5 255,2 5-245,0-1 1,1 0-1,0-2 0,0-1 1,32 4-1,116-2 51,354 31 797,-12 0-851,53-60-45,-39 0 194,-132 22-162,859-19 18,39 41 167,-319-3-213,-642-47 103,88-1 210,-417 29-380,0 0-1,-1 0 1,1 0 0,0 0 0,-1 1-1,1-1 1,0 0 0,-1 1 0,1-1-1,-1 1 1,1 0 0,-1-1 0,1 1-1,-1 0 1,1 0 0,-1 0 0,0 0-1,1 0 1,-1 0 0,0 0 0,0 0-1,0 1 1,0-1 0,0 1 0,0-1-1,0 0 1,-1 1 0,1-1 0,0 1-1,-1 0 1,1 1 0,0 3-2912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 6694,'0'0'7031,"-8"-1"-6102,4 1-851,0 0 0,-1 0 0,1 0 0,0 0 0,0 1 0,0-1 0,0 1 0,0 0 0,0 0 0,0 1 0,0-1 0,0 1 0,1 0-1,-1 0 1,1 0 0,-1 0 0,1 1 0,0-1 0,0 1 0,0 0 0,0 0 0,0 0 0,1 1 0,-1-1 0,1 0 0,0 1 0,0 0 0,0-1 0,0 1 0,1 0 0,0 0 0,-2 7 0,3-9-32,0-1-1,-1 0 1,1 0 0,0 0-1,0 1 1,0-1 0,1 0-1,-1 0 1,0 1 0,0-1-1,1 0 1,-1 0 0,0 0-1,1 1 1,-1-1-1,1 0 1,0 0 0,-1 0-1,1 0 1,0 0 0,0 0-1,0 0 1,0 0 0,1 1-1,0-1 24,1 0 0,-1 0 0,0 0 0,1 0 0,-1 0 0,1-1 0,-1 1 0,1-1 0,-1 0 0,1 0 0,4 0 0,1-1 53,1 0 0,0 0 0,-1-1 0,0 0 1,1-1-1,14-6 0,3-6-38,46-34 1,-17 10-46,-54 38-151,-4 33 230,2-31-101,1 0 1,0 0-1,0 0 1,0 0-1,0-1 1,0 1-1,0 0 1,0 0-1,0 0 1,0 0 0,0 0-1,0 0 1,1-1-1,-1 1 1,0 0-1,1 0 1,-1 0-1,1 0 1,-1-1-1,1 1 1,-1 0 0,1-1-1,-1 1 1,1 0-1,0-1 1,-1 1-1,1-1 1,0 1-1,-1-1 1,2 1-1,1 0-31,0 0-1,-1 0 0,1-1 0,0 1 0,0-1 0,0 0 0,0 0 0,-1 0 0,1 0 0,3-1 0,69-18-3729,-71 18 3158,60-23-8265,-34 13 2509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99 115 3523,'4'-11'2339,"-1"4"-1735,14-47 2431,-11 11 3164,-8 43-6098,1 0 0,0 1-1,0-1 1,0 0 0,0 1-1,0-1 1,0 0 0,-1 1-1,1-1 1,0 1 0,0 0-1,1-1 1,-1 1 0,0 0-1,0 0 1,0-1 0,0 1-1,0 0 1,1 0 0,-2 2-1,-3 11 3,0 0-1,1 1 1,0 0-1,1 0 1,1 0 0,1 0-1,0 0 1,0 0-1,2 1 1,0-1-1,1 0 1,0 0-1,1 0 1,1 0-1,0-1 1,1 1 0,1-1-1,8 16 1,8-1-120,-18-24-317,0-1 0,0 1-1,0 1 1,-1-1 0,1 0 0,-2 1-1,4 6 1,-6-12 247,-1 1-1,1-1 1,-1 0 0,1 1 0,0-1-1,-1 0 1,1 0 0,-1 0-1,1 1 1,0-1 0,-1 0-1,1 0 1,-1 0 0,1 0-1,-1 0 1,1 0 0,-1 0-1,1 0 1,0 0 0,-1 0-1,1 0 1,-1 0 0,1 0-1,-1 0 1,1 0 0,-1 0-1,1 0 1,-1-1 0,1 1-1,0 0 1,-1 0 0,1-1-1,0 1 1,-1 0 0,0-1-1,-18-7-83,3-3 177,0-1 0,2 0-1,-1-1 1,-18-22 0,28 30 337,0-1 0,1 1 1,0-1-1,0-1 0,0 1 1,1 0-1,0-1 0,0 0 0,0 0 1,1 0-1,0 0 0,1 0 1,-1 0-1,0-14 0,3 19-249,0 0 0,-1 1 0,1-1 0,0 1 0,-1-1 0,1 1 0,0 0 0,0-1 0,0 1 0,0 0 0,1 0 0,-1 0 0,0 0 0,0-1 0,1 2 0,-1-1 0,0 0 0,1 0-1,-1 0 1,1 1 0,0-1 0,-1 1 0,1-1 0,-1 1 0,3-1 0,48-8 420,-46 8-433,95-4-37,-35 3-2108,-2-6-5056,-23-1-1581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4004,'0'0'2039,"3"9"-971,0-1-796,0 1 0,1-1 0,0 0 1,0 0-1,1-1 0,0 1 1,1-1-1,0 0 0,0-1 0,0 1 1,1-1-1,0-1 0,0 1 0,0-1 1,10 6-1,-1-4-152,0 1 1,0-2-1,1 0 1,0-1-1,0-1 1,0-1-1,1 0 0,-1-1 1,1-1-1,-1 0 1,1-1-1,-1-2 1,1 1-1,24-7 0,18-7 5,1-4-1,98-43 0,-45 15-40,-41 20-272,1 3 0,1 4-1,1 2 1,1 4-1,0 4 1,95-2 0,113 24 4626,-3-1-1109,209-23-2966,-440 8-515,-1-3 0,1-2 0,-1-2-1,95-34 1,77-18-85,-207 61 391,-1 0 0,1 1 1,0 1-1,0 0 0,0 1 1,-1 1-1,1 0 0,-1 1 0,25 8 1,-15-5 2,0-2 0,0 0 0,0-1 0,0-2 0,1 0 0,-1-2 0,41-6 0,167-43-326,-214 46 155,142-41-716,150-34-292,-255 69 1195,0 2 1,1 2 0,97 3 0,-45 19 620,-72-10-550,50 3-1,-35-9-230,-1-2-1,1-3 1,0-2-1,-1-2 1,68-21 0,236-102-616,-301 110 655,-40 16-63,-7 3-7,0 1 1,0-1 0,1 1-1,-1 0 1,0 1 0,1 0 0,7-1-1,-14 3-89,0-1-1,0 1 0,0 0 0,0 0 1,-1 0-1,1-1 0,0 1 0,0 0 1,0 0-1,-1 0 0,1-1 0,0 1 1,-1 0-1,1-1 0,-1 1 0,1 0 1,-1-1-1,1 1 0,-1 0 0,1-1 1,-2 2-1,-15 6-4013,-6-4-3203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198 157 769,'9'-14'3541,"-3"6"-2421,-1 1 1,0-1-1,-1 0 1,1 0-1,-2 0 1,1-1 0,-1 0-1,0 1 1,-1-1-1,0 0 1,-1 0-1,1 0 1,-1-16 0,-1 25-1090,-1-1 1,1 1 0,0-1 0,0 1 0,-1-1-1,1 1 1,0-1 0,-1 1 0,1-1 0,-1 1-1,1 0 1,0-1 0,-1 1 0,1 0 0,-1-1 0,1 1-1,-1 0 1,1 0 0,-1 0 0,1-1 0,-1 1-1,1 0 1,-1 0 0,0 0 0,1 0 0,-1 0-1,1 0 1,-1 0 0,1 0 0,-1 0 0,1 0-1,-1 0 1,0 0 0,1 0 0,-1 1 0,1-1 0,-1 0-1,1 0 1,-1 0 0,1 1 0,-1-1 0,0 1-1,-23 14 27,17-5-39,0 1-1,0 0 1,1 0 0,0 0-1,1 1 1,0 0 0,1 0-1,0 1 1,1-1 0,1 1-1,0 0 1,1-1 0,0 1-1,0 0 1,2 0 0,1 13 0,2 5 77,1-1 1,2 1-1,1-2 1,1 1-1,21 44 1,-21-56-66,-1 1 1,-1 0-1,0 1 0,-1-1 1,-2 1-1,0 0 0,2 30 1,-6-49-53,-1-1 0,1 1 1,0-1-1,-1 1 0,1-1 1,-1 0-1,1 1 0,-1-1 1,1 0-1,-1 1 0,1-1 1,-1 0-1,1 0 0,-1 1 1,1-1-1,-1 0 0,0 0 1,1 0-1,-1 0 0,1 0 1,-1 0-1,0 0 0,1 0 1,-1 0-1,1 0 0,-1 0 1,1 0-1,-1 0 0,0 0 1,1 0-1,-1-1 0,1 1 1,-1 0-1,1-1 0,-1 1 1,1 0-1,-1-1 0,1 1 1,-1-1-1,-25-12-1699,-1-9-1065,0-1 0,-28-32-1,-12-20 574,47 53 2493,18 20 18,0 0 1,0 0-1,0-1 0,1 1 0,-1-1 0,0 1 1,1-1-1,0 1 0,0-1 0,0 0 0,0 0 0,-1-4 1,2 5-172,0 1 1,1 0 0,-1-1 0,0 1-1,1 0 1,-1 0 0,1-1 0,-1 1-1,1 0 1,0 0 0,-1 0 0,1 0-1,0 0 1,0 0 0,0 0 0,0 0-1,0 0 1,0 0 0,0 0 0,0 0-1,0 1 1,1-1 0,-1 1 0,0-1-1,0 1 1,1-1 0,-1 1 0,2-1-1,26-8 628,-1 2 0,56-8 0,-17 5-2563,-2-7-5033,-42 7 792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9833,'0'0'8280,"-6"13"-7298,-2 4-650,2 0 0,0 0 0,1 0 0,0 1 0,-1 20 0,5-30-270,0 0 0,0 0 0,1-1 0,0 1 0,1 0 0,0 0 0,0-1 0,1 1 0,0 0 0,0-1 0,0 0 0,1 1-1,0-1 1,1 0 0,0 0 0,0-1 0,5 7 0,-4-8-147,0 0-1,1 0 0,0 0 0,0-1 1,0 0-1,0-1 0,0 1 0,1-1 1,0 0-1,-1-1 0,1 1 0,0-2 1,11 3-1,-12-3-492,0-1 0,1 1 0,-1-1 1,1 0-1,-1-1 0,12-2 0,-14 2-318,0 0 1,0 0-1,0-1 1,0 1-1,0-1 0,0 0 1,0-1-1,-1 1 1,1-1-1,4-3 0,5-9-3711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 4420,'0'0'9721,"-9"-1"-8066,4 2-1432,-1-1 0,1 0 0,0 1 0,0 0 0,-1 0 0,1 1 0,-9 3 0,13-4-161,-1-1 0,1 1 0,0 0 0,-1 0 0,1 0-1,0 0 1,-1 0 0,1 0 0,0 0 0,0 0 0,0 1 0,0-1-1,0 0 1,0 1 0,1-1 0,-1 0 0,0 1 0,1-1-1,-1 1 1,1-1 0,-1 1 0,1 0 0,0-1 0,0 1-1,-1-1 1,1 1 0,0 0 0,1-1 0,-1 1 0,0-1 0,0 1-1,1-1 1,-1 1 0,1-1 0,-1 1 0,1-1 0,-1 1-1,3 2 1,-1-1-26,0 0 0,1 0 0,-1 0 0,1-1 0,0 1 0,-1-1 0,1 1 0,1-1 0,-1 0 0,0 0-1,0 0 1,1-1 0,-1 1 0,1-1 0,-1 0 0,1 0 0,0 0 0,0 0 0,4 0 0,5 1 35,0-1 0,0 0-1,1-1 1,15-2 0,-26 2-36,0-1 0,0 0 1,0 0-1,-1 0 0,1-1 0,0 1 0,0 0 0,-1-1 0,1 0 0,0 0 0,-1 0 0,0 0 0,1 0 0,-1 0 0,0 0 1,0-1-1,-1 1 0,1-1 0,0 0 0,-1 1 0,1-1 0,-1 0 0,0 0 0,0 0 0,0 0 0,0 0 0,-1 0 1,1 0-1,-1 0 0,0 0 0,0 0 0,0-1 0,0 1 0,-1 0 0,1 0 0,-1 0 0,1 0 0,-1 0 0,0 0 1,0 0-1,-1 0 0,1 1 0,-1-1 0,1 0 0,-1 1 0,0-1 0,0 1 0,0-1 0,0 1 0,0 0 0,-1 0 0,1 0 1,-1 0-1,1 0 0,-4-1 0,-38-4-1308,31 11-1262,28 7-1494,-11-9 3260,0 0 1,0-1-1,1 1 0,-1-1 0,1 0 1,-1-1-1,6 1 0,16 0-3886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8840,'0'0'7341,"8"-8"-5953,-5 4-1291,0 0 0,1 0 1,-1 0-1,1 1 1,0-1-1,0 1 1,0 0-1,1 0 0,-1 1 1,1-1-1,-1 1 1,1 0-1,0 1 1,0-1-1,0 1 0,0 0 1,0 0-1,0 0 1,8 0-1,-7 1-74,1 0 0,0 1 0,0-1 0,-1 1 0,1 1 0,-1-1 0,1 1 0,8 4 0,-14-6-19,1 1 0,-1 0 1,0-1-1,0 1 0,0 0 0,0 0 0,0 0 1,0 0-1,0 0 0,0 0 0,0 0 0,0 0 1,-1 0-1,1 0 0,0 1 0,-1-1 0,1 0 1,0 3-1,-1-2 20,0 0 1,0 1 0,0-1-1,0 0 1,-1 0-1,1 0 1,-1 0 0,1 0-1,-1 0 1,0 0-1,0 0 1,0 0-1,0 0 1,0 0 0,0-1-1,-2 3 1,-21 22 419,20-22-349,0 0 0,0 0 0,0 0-1,1 0 1,-1 0 0,1 1 0,0-1-1,-3 9 1,8-12-68,0-1-1,0 1 1,0-1 0,0 1-1,0-1 1,0 0 0,0 0 0,1 0-1,-1 0 1,0-1 0,3 0-1,10-3-94,-1-1 0,-1-1 0,1-1 0,-1 0-1,0 0 1,-1-1 0,0-1 0,0 0 0,0-1 0,-1 0-1,-1-1 1,10-12 0,-20 22-71,-3 5 160,0-1 0,0 1 0,1-1 0,-1 1-1,1 0 1,0 0 0,0 0 0,0 0 0,-1 6 0,2-8 22,0 0 0,0 0 0,1 0 0,0 0 0,-1 0 0,1 0 0,0 0 0,0 0 0,0 0 0,0 0 0,0 0 0,0 0 0,1 0 0,-1 0 0,1 0 0,-1 0 0,1 0 0,0 0 0,-1 0 0,1 0 0,0-1 0,1 1 0,-1 0 0,2 1 0,-1 0-11,1-1-1,1 0 0,-1 0 1,0 0-1,0 0 1,1-1-1,-1 1 0,1-1 1,-1 0-1,1 0 0,0 0 1,4 0-1,3 1-6,0-2 0,0 1 0,0-1 0,0-1 0,0 0 0,0-1 0,-1 0 0,16-5 0,-19 4-10,0 0 0,-1-1 1,1 0-1,-1 0 0,0-1 0,0 0 0,0 0 1,-1 0-1,0-1 0,0 0 0,0 0 1,-1 0-1,7-12 0,-10 15 24,1 1-1,-1-1 1,0 0-1,0 0 1,0 0 0,0 0-1,0 0 1,-1 0-1,1 0 1,-1 0-1,0 0 1,0 0-1,0 0 1,0 0 0,0 0-1,-1 0 1,0 0-1,1 0 1,-1 0-1,0 0 1,-1 0-1,1 0 1,0 1 0,-1-1-1,1 0 1,-1 1-1,0-1 1,0 1-1,0 0 1,0-1 0,-1 1-1,1 0 1,0 1-1,-1-1 1,-3-2-1,0 1-55,0 0 0,0 0 0,0 0 0,0 1 0,-1 0 0,1 0 0,-1 0 0,1 1 0,-1 0 0,-7 0 1,41 20-2937,24-4-5236,-20-13-811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8072,'0'0'7628,"-1"10"-7009,-1 3-489,1-7-45,0 0 0,1 0 0,-1 0 0,1 0 1,1 0-1,1 11 0,-2-16-54,1 1 0,-1 0 0,1 0-1,0-1 1,0 1 0,0 0 0,0-1-1,0 1 1,0-1 0,0 0 0,1 1 0,-1-1-1,0 0 1,1 0 0,-1 1 0,1-1 0,-1 0-1,1 0 1,0-1 0,-1 1 0,1 0 0,0-1-1,0 1 1,0-1 0,-1 1 0,1-1 0,0 0-1,0 0 1,3 0 0,3 0 82,0 0 0,-1 0 1,1-1-1,-1 0 0,1-1 0,-1 0 0,1 0 1,-1-1-1,0 1 0,9-6 0,5-4-16,38-29-1,-45 30-110,1 0-1,1 1 1,0 0 0,22-9 0,-37 19 15,0-1 1,-1 1-1,1 0 1,-1 0-1,1-1 1,-1 1 0,1 0-1,0 0 1,-1 0-1,1 0 1,-1 0-1,1 0 1,0 0 0,-1 0-1,1 0 1,0 0-1,-1 0 1,1 1-1,-1-1 1,1 0 0,-1 0-1,1 0 1,0 1-1,-1-1 1,1 0 0,-1 1-1,1-1 1,-1 1-1,0-1 1,1 0-1,-1 1 1,1-1 0,-1 1-1,0-1 1,1 1-1,-1-1 1,0 1-1,1 0 1,-1-1 0,0 1-1,0-1 1,0 1-1,0-1 1,1 1-1,-1 0 1,0 0-1,0 43 835,0-41-719,-1 1 0,1 0 0,0 0-1,0 0 1,0 0 0,0 0 0,0-1 0,1 1 0,0 0 0,0 0 0,0-1 0,2 6 0,-1-8-54,0 1 1,0-1 0,1 0 0,-1 0-1,0 0 1,1 0 0,-1 0 0,0 0 0,1-1-1,-1 1 1,1-1 0,-1 0 0,1 0-1,-1 0 1,1 0 0,-1 0 0,0 0-1,1-1 1,-1 1 0,1-1 0,-1 0 0,0 1-1,4-3 1,53-27 351,-58 30-412,45-30 35,-28 17-180,1 1 1,1 1-1,28-13 1,-47 24 132,-1-1-1,1 1 1,-1 0 0,1-1 0,0 1 0,-1 0 0,1-1 0,0 1 0,-1 0 0,1 0 0,0 0-1,0 0 1,-1 0 0,1 0 0,0 0 0,-1 0 0,1 0 0,0 0 0,0 0 0,-1 0 0,1 0-1,0 0 1,-1 1 0,1-1 0,0 0 0,-1 1 0,1-1 0,0 0 0,-1 1 0,1-1 0,-1 1 0,1-1-1,-1 1 1,1-1 0,-1 1 0,1-1 0,-1 1 0,1 0 0,-1-1 0,0 1 0,1 0 0,-1-1-1,0 1 1,0 0 0,0-1 0,1 1 0,-1 0 0,0-1 0,0 1 0,0 0 0,0 0 0,0-1 0,0 1-1,0 0 1,0-1 0,-1 1 0,1 0 0,0 0 0,0-1 0,0 1 0,-1 0 0,0 0 0,1 2-87,-1-1 0,1 1 0,-1-1 0,0 1 0,0-1 0,0 0 0,0 1 0,0-1 0,-1 0 0,1 0 0,-1 0 0,0 0 0,1 0 0,-1 0 0,-2 2 0,-1-17-6440,4 10 4963,-7-16-4315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13933,'0'0'7848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151 110 7303,'0'0'8435,"-9"-6"-7069,8 4-1338,-1 0 0,0 1 0,0-1 0,0 1-1,-1-1 1,1 1 0,0-1 0,-1 1 0,1 0 0,0 0-1,-1 0 1,0 1 0,1-1 0,-1 0 0,1 1 0,-1 0 0,0 0-1,1 0 1,-1 0 0,1 0 0,-1 0 0,0 1 0,1-1 0,-1 1-1,1-1 1,-1 1 0,1 0 0,-1 0 0,1 0 0,0 1-1,-1-1 1,1 1 0,0-1 0,0 1 0,0 0 0,-3 2-1,0 1 27,1 0-1,-1 0 1,1 0-1,0 0 0,0 1 1,0-1-1,1 1 1,0 0-1,0 0 0,1 0 1,-1 1-1,1-1 0,1 1 1,-1-1-1,1 1 1,-1 9-1,3-16-32,-1 1 0,0 0-1,0 0 1,1 0 0,-1 0-1,1-1 1,-1 1 0,0 0 0,1 0-1,-1-1 1,1 1 0,0 0 0,-1-1-1,1 1 1,0-1 0,-1 1 0,1-1-1,0 1 1,0-1 0,-1 1 0,1-1-1,0 0 1,0 1 0,0-1 0,-1 0-1,1 0 1,0 0 0,0 0 0,0 1-1,0-1 1,0 0 0,-1-1 0,1 1-1,0 0 1,0 0 0,0 0 0,0 0-1,1-1 1,37-9 990,-18-1-836,0-2 0,-1 0 0,0-2 0,23-21 0,17-13-131,-60 49-57,1-1 1,-1 1 0,1-1 0,0 1-1,-1-1 1,1 1 0,-1 0 0,1-1-1,0 1 1,-1 0 0,1-1-1,0 1 1,0 0 0,-1 0 0,1 0-1,0-1 1,0 1 0,-1 0 0,1 0-1,0 0 1,0 0 0,1 1 0,2 13-140,-16 40 79,5-22 67,6-29 7,1 0 0,0-1 0,0 1 0,1-1-1,-1 1 1,0-1 0,1 1 0,-1-1 0,1 1 0,0-1 0,0 0-1,0 1 1,0-1 0,0 0 0,3 3 0,-3-4 6,0 0 1,0-1-1,0 1 1,0 0-1,1-1 1,-1 1-1,0 0 1,0-1-1,1 0 1,-1 1-1,0-1 1,1 0-1,-1 0 1,1 0-1,-1 0 1,0 0-1,1 0 1,-1 0-1,0 0 0,1 0 1,-1-1-1,0 1 1,1 0-1,-1-1 1,0 1-1,1-1 1,-1 0-1,0 1 1,0-1-1,2-2 1,4-2 55,-1-1 1,0 0-1,0 0 1,0 0 0,-1-1-1,0 0 1,-1 0-1,1-1 1,-1 1 0,0-1-1,-1 0 1,0 0-1,-1 0 1,1 0 0,-1 0-1,-1-1 1,0 1-1,0 0 1,0-1 0,-1 0-1,0 1 1,-3-12-1,3 18-66,-1 0 0,1 1-1,-1-1 1,0 0 0,1 0-1,-1 1 1,0-1 0,0 1-1,0-1 1,-1 1 0,1-1-1,0 1 1,0 0 0,-1-1-1,1 1 1,-1 0 0,1 0-1,-1 0 1,1 0 0,-1 0-1,0 1 1,0-1 0,-1 0-1,2 1-54,41 9-1005,16-5-1674,1-3-3328,-39-2 3166,13 1-3427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37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6983,'0'0'1505,"-46"10"1089,22 7-896,9 2-929,3 3-97,6-2-319,4 0-65,2-3-128,0-4-32,2-1-128,5-2 0,4-3-288,-1-2-1121,-5-2-994,1-3-1344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2723,'0'0'2519,"8"-6"-1814,-2 1-514,0 0 0,0 0 0,1 1 0,-1 0 1,1 0-1,0 1 0,0-1 0,0 2 0,1-1 0,-1 1 0,1 0 0,-1 1 0,1-1 1,9 1-1,621 25 29,-325-5-168,-64-7 357,627 23-76,-2-39-386,519-9 111,-876 15 1,115 0-56,677-4 26,-243-47-15,-570 20-12,215-24 76,-558 41-71,-124 15-1302,-23 0-13,-17 1-162,-3-3-1823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127 104 6758,'0'0'2584,"-10"1"-860,1 2-1254,0-1 0,-1 1 0,1 1 0,0 0-1,1 0 1,-9 6 0,14-9-228,0 1 0,0 0 0,0 0 0,0 0 0,0 0 0,1 0 0,-1 1 0,1-1 0,0 1 0,0-1 0,0 1 0,0 0 0,0 0 0,0 0 0,1 0 0,-1 0 0,1 0 0,0 1 0,0-1 0,0 0 0,1 1 0,-1-1 0,0 7 0,2-10-230,0 1-1,0 0 1,-1-1-1,1 1 0,0 0 1,0-1-1,0 1 1,0-1-1,0 0 1,0 1-1,0-1 1,0 0-1,0 1 1,0-1-1,0 0 1,0 0-1,0 0 1,0 0-1,0 0 1,0 0-1,0 0 0,0 0 1,1-1-1,26-2 168,-16 0-130,-1-1 1,0-1 0,0 0-1,-1 0 1,1-1 0,-1 0-1,0-1 1,-1 0 0,1-1-1,14-15 1,-12 10-63,1-1 0,-2-1-1,0 0 1,-1 0 0,0-1 0,9-22 0,-45 78 69,17-26 94,2 0 0,-1 1 0,-7 23 0,14-34-99,0 0 0,0 0 0,0 0 0,1 0 0,-1-1 0,1 1 0,0 0 0,0 0 0,0 0 0,0 0 0,1 0 0,0 0 0,0 0 0,2 7 0,-1-9-41,-1 0-1,1 0 0,0-1 0,0 1 0,0 0 1,0-1-1,1 1 0,-1-1 0,0 0 0,1 1 1,-1-1-1,0 0 0,1-1 0,0 1 0,-1 0 1,1-1-1,-1 1 0,1-1 0,0 0 1,-1 0-1,1 0 0,3-1 0,0 0-54,0 0 0,0 0 0,-1-1 0,1 1 0,-1-1 0,0-1-1,1 1 1,-1-1 0,0 0 0,0 0 0,-1 0 0,1-1 0,-1 0 0,0 0 0,0 0 0,0 0-1,0 0 1,-1-1 0,1 0 0,-1 0 0,0 0 0,-1 0 0,1 0 0,-1-1 0,0 1 0,-1-1-1,1 1 1,0-7 0,-2 12 37,0 0-1,-1-1 1,1 1-1,0 0 1,-1 0-1,1-1 1,0 1-1,-1 0 1,1 0-1,0 0 1,-1-1-1,1 1 0,0 0 1,-1 0-1,1 0 1,0 0-1,-1 0 1,1 0-1,-1 0 1,1 0-1,0 0 1,-1 0-1,1 0 1,-1 0-1,1 0 1,0 0-1,-1 0 1,1 0-1,0 0 1,-1 0-1,1 0 1,-1 1-1,1-1 1,0 0-1,-1 1 0,-16 6-31,14-5 84,0 0 0,-1 1 1,1-1-1,0 1 0,0 0 0,0 0 0,1 1 0,-1-1 0,1 0 0,0 1 0,0-1 0,0 1 1,0 0-1,1 0 0,-1 0 0,1 0 0,0 0 0,0 0 0,1 0 0,-1 0 0,1 0 0,0 7 1,0-9-35,1-1 1,0 0 0,0 1-1,-1-1 1,1 0 0,0 0-1,0 1 1,0-1 0,1 0-1,-1 0 1,0 0 0,0 0-1,0-1 1,1 1 0,-1 0-1,0 0 1,1-1 0,-1 1-1,1-1 1,-1 1 0,1-1 0,-1 0-1,1 0 1,2 1 0,44 1 73,-41-2-67,29 0 27,-15 2-219,1-2 0,0-1 0,0 0 0,0-2 1,-1 0-1,37-11 0,-58 14 193,1-1-1,-1 1 1,0 0 0,1 0-1,-1 0 1,0-1 0,1 1-1,-1 0 1,0 0 0,1-1 0,-1 1-1,0 0 1,0-1 0,1 1-1,-1 0 1,0-1 0,0 1-1,0 0 1,1-1 0,-1 1-1,0 0 1,0-1 0,0 1-1,0-1 1,0 1 0,0 0-1,0-1 1,0 1 0,0-1-1,0 1 1,0-1 0,0 1-1,0 0 1,0-1 0,0 1-1,0 0 1,-1-1 0,1 1-1,0-1 1,0 1 0,0 0-1,-1-1 1,1 1 0,0 0-1,0-1 1,-1 1 0,1 0-1,0 0 1,-1-1 0,1 1-1,0 0 1,-1 0 0,1 0-1,-1-1 1,-25-18 727,20 15-732,-4-4 32,0 0 0,1-1 1,0 0-1,-12-15 0,19 21-71,-1 0-1,1 0 1,0 0-1,0-1 1,0 1-1,1-1 1,-1 1-1,1-1 1,0 1-1,0-1 0,0 0 1,0 0-1,1 0 1,0 0-1,-1 1 1,1-1-1,1 0 1,-1 0-1,1-4 0,0 7 14,-1-1 0,1 1-1,0 0 1,0 0 0,0 0-1,0 0 1,0-1 0,0 1 0,0 0-1,0 1 1,0-1 0,0 0-1,0 0 1,1 0 0,-1 1-1,0-1 1,0 1 0,1-1-1,-1 1 1,1-1 0,-1 1-1,0 0 1,1-1 0,1 1-1,42-1-292,-31 2-37,47 2-2739,-3-1-3936,-20-2-894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11435,'0'2'5045,"-13"184"-433,12-159-4400,2-1-1,1 1 1,7 36-1,-7-54-343,0-1-1,1 0 1,0 0-1,1 0 0,0 0 1,0-1-1,0 1 1,1-1-1,0 0 0,1 0 1,-1-1-1,1 1 1,0-1-1,11 7 1,-47-32-9397,-48-55 1259,28 21 10521,26 27 3677,24 26-5810,0 0 1,0 0-1,0 0 0,0 0 1,0-1-1,-1 1 1,1 0-1,0 0 1,0 0-1,0 0 0,0-1 1,0 1-1,0 0 1,0 0-1,0 0 1,0-1-1,0 1 0,0 0 1,0 0-1,0 0 1,0 0-1,0-1 1,1 1-1,-1 0 0,0 0 1,0 0-1,0 0 1,1-1 710,-1 1-711,0-1 1,0 1-1,0 0 1,0 0-1,1 0 0,-1 0 1,0 0-1,0 0 1,0 0-1,0 0 1,1 0-1,-1 0 0,0 0 1,0 0-1,0 0 1,0 0-1,1 0 1,-1 0-1,0 0 0,0 0 1,23-3 1722,32 2-2813,-46 1 1484,-3 0-495,54-1-1848,0-6-3616,-17-3-1247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9417,'0'0'1607,"-10"11"267,-30 38-134,38-47-1654,0 1 0,0-1 0,1 0 0,-1 1 0,1-1 0,-1 1 0,1-1 0,0 1 0,0-1-1,1 1 1,-1 0 0,0 0 0,1-1 0,-1 1 0,1 0 0,0 0 0,0 4 0,1-5-70,0 0 1,-1-1-1,1 1 0,0-1 1,0 1-1,0-1 0,0 1 0,0-1 1,0 0-1,0 1 0,1-1 0,-1 0 1,0 0-1,1 0 0,-1 0 0,1 0 1,-1 0-1,1 0 0,0 0 1,2 0-1,3 1-12,0 0 1,0-1-1,0 1 1,0-2-1,0 1 0,0-1 1,1 0-1,-1 0 1,0-1-1,13-3 1,-13 2 84,-1-1 1,0 1-1,0-2 1,0 1 0,0-1-1,-1 1 1,0-2-1,1 1 1,-1 0-1,-1-1 1,1 0-1,-1 0 1,5-8 0,-8 11 5,1 1 1,-1-1-1,0 0 0,-1 0 1,1 0-1,0 0 1,0 0-1,-1-1 1,1 1-1,-1 0 1,0 0-1,0 0 0,0 0 1,0-1-1,0 1 1,0 0-1,-1-4 1,0 4-39,0 0 1,-1-1 0,1 1 0,0 0-1,-1 1 1,0-1 0,1 0 0,-1 0-1,0 1 1,0-1 0,0 1-1,0-1 1,0 1 0,0 0 0,0 0-1,0 0 1,-1 0 0,1 0 0,-5-1-1,-39-5-484,13 7-4816,31 0 4438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9321,'0'0'7271,"-10"-4"-6796,8 3-449,0-1-7,-1 1 1,1 0 0,0 0 0,-1 0-1,1 0 1,0 0 0,-1 0 0,1 1-1,-1-1 1,1 1 0,-1 0 0,0 0 0,1 0-1,-1 0 1,1 0 0,-1 0 0,1 1-1,-1-1 1,1 1 0,-1 0 0,1 0-1,-1 0 1,1 0 0,0 0 0,0 0-1,-1 1 1,1-1 0,0 1 0,0-1 0,0 1-1,1 0 1,-4 3 0,0 2 143,-1-1 1,2 2 0,-1-1 0,1 0-1,0 1 1,0 0 0,1 0-1,0 0 1,0 0 0,1 1 0,0-1-1,1 1 1,0-1 0,0 1-1,1-1 1,0 1 0,2 13 0,-1-20-177,0 0 0,0 0 0,1 0 0,-1 0 1,1 0-1,-1 0 0,1 0 0,0-1 0,0 1 0,0 0 1,0-1-1,0 0 0,0 1 0,0-1 0,0 0 1,1 0-1,-1 0 0,0 0 0,1-1 0,-1 1 1,1-1-1,-1 1 0,0-1 0,1 0 0,-1 0 1,1 0-1,-1 0 0,4-1 0,4 1-639,1 0-1,0-1 1,0-1-1,0 0 0,12-4 1,17-13-3597,-1-7-1469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11243,'0'0'1777,"-6"10"401,1-2-1863,1 0 0,0 1 0,0-1 0,1 1 0,0 0 0,1-1 0,0 1 0,0 0 0,1 1 0,0-1 0,1 0 0,-1 0 0,2 0 0,0 0 0,0 1 0,0-1 0,1 0 0,5 15 0,10 12-720,2 0 1,1-2 0,28 38-1,-26-52-2603,-20-19 2398,0 0 1,0-1-1,0 1 0,0-1 1,0 1-1,0-1 1,0 0-1,0 0 1,0 0-1,-1 0 0,1 0 1,4-1-1,10-3-4787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60 6502,'0'0'6417,"-8"3"-4511,3-1-1703,1 0 1,0 1 0,0-1-1,0 1 1,0-1 0,0 1-1,1 0 1,0 0 0,-4 5-1,5-6-126,1-1 0,0 1-1,0 0 1,0 0 0,0 0-1,0 0 1,0 0 0,0 0-1,1 0 1,-1 0 0,1 0-1,-1 0 1,1 1 0,0-1-1,0 0 1,0 0 0,0 0-1,0 0 1,1 1 0,-1-1-1,1 0 1,-1 0 0,1 0-1,0 0 1,0 0 0,0 0-1,0 0 1,2 2 0,-1 0-51,1-1 1,0 0 0,0 0 0,0 0-1,1 0 1,-1 0 0,1-1-1,0 1 1,-1-1 0,1 0 0,0 0-1,0 0 1,0-1 0,1 0 0,-1 1-1,0-1 1,0-1 0,1 1-1,-1-1 1,1 0 0,-1 0 0,0 0-1,1 0 1,-1-1 0,0 1-1,5-3 1,1 2 53,-1-2-1,1 1 1,-1-2-1,0 1 1,0-1-1,0 0 1,-1-1-1,1 0 1,-1 0-1,13-12 1,-17 12-61,1 0 0,-1 0 1,0-1-1,0 1 0,0-1 0,-1 0 0,0 0 1,0-1-1,-1 1 0,0-1 0,2-8 1,-3 13-14,-1 0 0,1 0 0,-1 0 0,0 0 0,0 0 0,0 0 0,0 0 0,0 0 0,0 0 0,-1 0 0,1 0 0,-1 0 0,1 0 1,-1 1-1,0-1 0,0 0 0,1 0 0,-1 0 0,-1 1 0,1-1 0,0 1 0,0-1 0,-1 1 0,1-1 0,0 1 0,-1 0 1,0-1-1,1 1 0,-1 0 0,0 0 0,1 0 0,-1 1 0,0-1 0,0 0 0,0 1 0,0-1 0,0 1 0,0-1 0,0 1 1,0 0-1,-2 0 0,-3-1-5,-1 1 1,1 0 0,-1 0 0,1 1-1,0 0 1,-1 0 0,-9 4-1,15-5-36,1 1 0,-1-1 0,0 1 0,1-1 0,-1 1 0,1 0 0,-1-1 0,1 1 0,-1 0 0,1 0 0,-1 0 0,1 1 0,0-1 0,0 0 0,0 0-1,-1 1 1,1-1 0,0 0 0,1 1 0,-1-1 0,0 1 0,0 0 0,1-1 0,-1 1 0,1 0 0,-1-1 0,1 1 0,0 0 0,-1-1 0,1 1 0,0 0-1,0 0 1,0-1 0,1 1 0,-1 0 0,0-1 0,1 3 0,0-3-162,0 0 0,0 1-1,0-1 1,0 0 0,0 0 0,1 0-1,-1-1 1,0 1 0,0 0 0,1 0 0,-1-1-1,1 1 1,-1 0 0,1-1 0,-1 0-1,0 1 1,1-1 0,0 0 0,-1 0-1,1 1 1,-1-1 0,1-1 0,1 1 0,44-2-4242,-42 2 3655,29-5-3823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3267,'0'0'8600,"-10"3"-6160,6-2-2264,-12 3 632,1 1 0,0 0 1,0 0-1,1 2 0,0 0 0,0 0 0,-18 14 0,68-20-1406,-14-2 487,1 2 0,0 1 0,0 0 0,-1 2 0,0 0 0,0 2 0,0 0 1,30 14-1,-51-20 150,0 0 1,0 1 0,0-1 0,0 0 0,-1 1 0,1-1-1,0 1 1,0 0 0,0-1 0,-1 1 0,1 0-1,0-1 1,-1 1 0,1 0 0,-1 0 0,1 0-1,-1-1 1,1 1 0,-1 0 0,1 0 0,-1 0 0,0 0-1,1 0 1,-1 0 0,0 0 0,0 0 0,0 2-1,0-2 11,-1 1-1,0 0 0,1-1 1,-1 1-1,0-1 0,0 1 1,0-1-1,0 1 0,0-1 0,0 1 1,-1-1-1,1 0 0,0 0 1,-2 1-1,-6 5 189,0-1 1,0-1-1,-19 8 1,16-8-156,1 1-87,0-1-1,-1-1 1,0 0 0,0 0 0,0-2-1,-22 4 1,33-6-123,1-1 0,0 1 0,-1 0 0,1 0-1,0 0 1,-1 0 0,1-1 0,0 1 0,0 0 0,-1 0 0,1-1 0,0 1 0,0 0 0,-1 0-1,1-1 1,0 1 0,0 0 0,0-1 0,-1 1 0,1 0 0,0-1 0,0 1 0,0 0-1,0-1 1,0 1 0,0 0 0,0-1 0,0 1 0,0-1 0,0 1 0,0 0 0,0-1-1,0 1 1,0 0 0,0-1 0,0 1 0,1 0 0,-1-1 0,0 1 0,0 0 0,0-1 0,0 1-1,1 0 1,-1 0 0,0-1 0,9-17-5493,8-2-1923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62 4100,'0'0'10442,"8"5"-9118,28 14-155,-35-19-1115,1 1 1,-1-1 0,1 1-1,-1-1 1,1 1-1,-1-1 1,1 0 0,0 0-1,-1 0 1,1 0 0,0 0-1,-1 0 1,1 0-1,-1-1 1,1 1 0,0 0-1,-1-1 1,1 0-1,-1 1 1,1-1 0,-1 0-1,0 0 1,1 1 0,-1-1-1,0 0 1,1 0-1,-1-1 1,0 1 0,0 0-1,0 0 1,0-1-1,1-2 1,-1 4-31,0-1 1,-1 0-1,1 0 0,0-1 0,-1 1 0,1 0 1,-1 0-1,0 0 0,1 0 0,-1 0 0,0 0 1,0-1-1,0 1 0,0 0 0,0 0 0,0 0 1,0-1-1,0 1 0,0 0 0,0 0 0,-1 0 1,1 0-1,0-1 0,-1 1 0,1 0 0,-1 0 1,0 0-1,1 0 0,-1 0 0,0 0 1,1 0-1,-1 1 0,0-1 0,0 0 0,0 0 1,0 0-1,0 1 0,0-1 0,-1 0 0,-10-4 123,-1 1-1,0 1 0,0 0 1,0 1-1,0 0 1,0 1-1,-1 0 0,1 1 1,0 1-1,-1 0 0,-25 6 1,38-7-136,0 0 0,0 1 1,0-1-1,0 1 1,0-1-1,0 0 0,0 1 1,1 0-1,-1-1 0,0 1 1,0 0-1,0-1 1,0 1-1,1 0 0,-1 0 1,0-1-1,0 3 0,7 8 481,-3-9-405,0 0 0,1 0 0,-1 0 0,1-1 0,0 1 0,0-1 0,-1 0 0,6 1-1,45 3 111,-1-3-1,1-1 0,77-10 0,-121 8-193,43-7-96,-50 7 80,0 1 1,0-1 0,0 0 0,-1 0 0,1 0-1,0 0 1,0-1 0,-1 1 0,1-1-1,-1 1 1,1-1 0,-1 0 0,4-4 0,-6 6 4,0-1-1,1 1 1,-1 0 0,0-1 0,0 1 0,1 0 0,-1-1 0,0 1 0,0 0 0,0-1-1,0 1 1,0-1 0,1 1 0,-1 0 0,0-1 0,0 1 0,0-1 0,0 1 0,0 0-1,0-1 1,0 1 0,0-1 0,-1 1 0,1 0 0,0-1 0,0 1 0,0 0 0,0-1-1,0 1 1,-1-1 0,1 1 0,0 0 0,0-1 0,-1 1 0,1 0 0,-18-7-409,-28 5-620,40 2 797,-5 0 146,0 1 1,1 0 0,-1 1 0,1 0-1,-11 4 1,18-5 60,1 0-1,-1 0 1,1 0-1,0 0 0,-1 0 1,1 1-1,0-1 1,0 1-1,0-1 1,0 1-1,-3 4 1,4-5-57,1 0 0,-1 0 1,0 0-1,1 1 0,0-1 1,-1 0-1,1 0 1,0 1-1,-1-1 0,1 0 1,0 1-1,0-1 0,0 0 1,0 1-1,0-1 0,1 0 1,-1 1-1,0-1 1,1 0-1,-1 1 0,0-1 1,1 0-1,0 0 0,0 2 1,7 6-4059,4-3-2168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1313,'0'0'13597,"9"4"-11696,-3-2-1696,0 1-1,0-1 1,0 0 0,0-1 0,0 1 0,0-1 0,1-1 0,-1 1 0,0-1 0,1 0 0,-1 0 0,1-1 0,-1 0 0,0 0 0,0 0 0,0-1-1,7-3 1,15-6 51,-1-2-1,0-1 1,-1-2-1,-1 0 1,0-2-1,24-22 1,-47 39-251,-1 0-1,1 0 1,-1 0 0,0 0 0,1 0-1,-1-1 1,0 1 0,0 0 0,0-1 0,0 1-1,0-1 1,0 0 0,0 1 0,-1-1 0,1 1-1,-1-1 1,1 0 0,-1 0 0,1 1-1,-1-3 1,-1 3-3,1 1 1,-1-1-1,0 0 0,1 0 0,-1 1 0,0-1 1,0 1-1,1-1 0,-1 1 0,0-1 0,0 1 1,0-1-1,0 1 0,0 0 0,0-1 0,0 1 1,0 0-1,0 0 0,0 0 0,0 0 0,0 0 1,0 0-1,0 0 0,-1 0 0,-7 1-4,0 0 0,0 0 0,1 1 0,-1 0 0,1 1 0,0 0 0,-9 3 0,4 2 13,0 1 1,0 0 0,0 0-1,1 1 1,-18 20 0,26-26 1,1-1 1,0 1 0,0 0 0,1-1-1,-1 1 1,1 1 0,-1-1 0,1 0-1,1 1 1,-1-1 0,0 1 0,1-1-1,0 1 1,0 0 0,1-1 0,-1 1 0,1 0-1,0 0 1,0-1 0,1 1 0,-1 0-1,1 0 1,2 4 0,-1-5-10,0 0 0,1-1 0,-1 0 0,1 1 1,0-1-1,0 0 0,1 0 0,-1-1 0,0 1 0,1 0 0,0-1 1,-1 0-1,1 0 0,0 0 0,0-1 0,0 1 0,1-1 0,-1 0 0,5 1 1,10 2-127,0-1 0,35 2 0,-28-4-442,51 0-2192,-72-1 1707,0-1 0,0 0 0,0 0 0,0 0 0,0-1 0,0 1 0,5-4 0,11-11-8886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5669,'0'-1'136,"0"1"0,0 0-1,-1-1 1,1 1-1,0 0 1,0-1-1,0 1 1,0 0 0,0-1-1,0 1 1,0 0-1,0-1 1,0 1-1,0 0 1,1-1 0,-1 1-1,0 0 1,0-1-1,0 1 1,0 0 0,0 0-1,0-1 1,1 1-1,-1 0 1,0-1-1,0 1 1,1 0 0,-1 0-1,0 0 1,0-1-1,1 1 1,-1 0-1,0 0 1,0 0 0,1-1-1,-1 1 1,11 9 2147,6 19-961,65 250 4244,-49-155-4598,-30-111-896,5 18-184,-10-28-473,-8-16-605,-43-76-7517,30 53 4169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1698,'0'0'6512,"7"-6"-6549,23-19 16,-28 25 27,0-1-1,0 1 1,0 0 0,-1 0 0,1 0-1,0 0 1,0 0 0,0 0 0,-1 0 0,1 1-1,0-1 1,0 0 0,-1 1 0,1 0 0,0-1-1,-1 1 1,3 2 0,10 1-57,76 0 332,-55-3 107,64 8 0,-69-6-129,1-1 0,0-2 1,0-1-1,0-1 0,50-10 0,-32 4-33,51-1 0,31 7-218,541-25 225,-505 20-19,178 16 1,-201-3-329,358 1 79,81 3 134,-32 5 80,-40-1 149,-457-7-204,-32 1-4001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4837,'0'0'6085,"57"25"-5476,-33-25-385,-1 0-128,1 0-608,-4-2-1314,-1-4-1249,-3-2-32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3523,'0'0'3983,"3"5"-4031,-3-3 96,1-1 0,0 0 0,-1 1 0,1-1 0,0 0 1,0 0-1,0 1 0,0-1 0,0 0 0,0 0 0,0 0 0,0 0 1,1 0-1,-1-1 0,0 1 0,1 0 0,-1-1 0,0 1 0,1 0 1,-1-1-1,1 0 0,-1 1 0,3-1 0,-1 0 238,-1 0-1,1-1 1,0 1 0,0-1-1,0 0 1,-1 0 0,1 0-1,0 0 1,-1 0-1,1 0 1,-1-1 0,1 0-1,-1 1 1,4-4 0,6-5 45,-1-1-1,1-1 1,-2 0 0,0 0 0,0-1 0,-1 0 0,-1-1 0,0 0 0,-1 0 0,-1-1 0,0 0 0,-1 0 0,0 0 0,-1-1 0,-1 0 0,2-20 0,-5 34-351,0-1 0,-1 0 0,1 0-1,0 0 1,-1 0 0,0 0 0,0 1 0,0-1-1,0 0 1,0 1 0,0-1 0,-1 1 0,1-1-1,-1 1 1,0-1 0,0 1 0,0 0 0,0 0-1,0 0 1,0 0 0,0 0 0,-1 1 0,1-1-1,-1 1 1,1-1 0,-1 1 0,0 0 0,1 0-1,-5-1 1,4 2-6,-1-1 0,1 0 1,-1 1-1,1 0 0,-1 0 0,0 0 0,1 0 0,-1 0 0,1 1 0,-1-1 0,0 1 0,1 0 0,0 0 1,-1 1-1,1-1 0,0 1 0,-1 0 0,1-1 0,0 1 0,0 1 0,1-1 0,-1 0 0,-4 5 0,2-1 74,1 0 0,0 0-1,0 1 1,1-1-1,0 1 1,0 0 0,0-1-1,1 1 1,0 1 0,0-1-1,1 0 1,0 0-1,0 0 1,0 1 0,1-1-1,1 1 1,-1-1 0,1 0-1,0 0 1,3 8-1,-1-2 25,1-1-1,1 0 0,0-1 0,0 1 0,1-1 1,1 0-1,0 0 0,0-1 0,1 0 0,17 17 0,-18-20-174,-2-2 68,1 1-1,0-1 1,1 0-1,-1 0 1,8 4-1,-13-9 26,0 1 0,0-1 0,1 1 0,-1-1 0,0 1 0,0-1 1,1 1-1,-1-1 0,0 0 0,1 0 0,-1 0 0,0 0 0,1 0 0,-1 0 0,0 0 0,1 0 0,-1-1 0,0 1 0,0 0 0,1-1 0,-1 1 0,0-1 0,0 1 1,1-1-1,-1 0 0,0 1 0,0-1 0,0 0 0,0 0 0,0 0 0,0 0 0,0 0 0,-1 0 0,1 0 0,0 0 0,0 0 0,0-2 0,49-86-854,-40 168 2380,-8-57-1273,-1-14-14,-1 0 0,1 0 0,1 0 0,0 0 1,0 0-1,5 13 0,6-16-2956,-4-7-2826,-3-7-100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8008,'0'0'8861,"11"-6"-8028,13-5-599,-6 3 116,1-1 0,-1-1-1,20-15 1,-33 23-305,-1-2 1,0 1-1,-1 0 1,1-1-1,0 1 0,-1-1 1,0 0-1,0 0 1,0-1-1,-1 1 1,1-1-1,-1 1 0,0-1 1,0 0-1,0 1 1,-1-1-1,0 0 0,0 0 1,1-8-1,-2 12-33,0 1 0,0-1-1,0 0 1,0 1 0,0-1 0,0 0-1,-1 1 1,1-1 0,0 0 0,0 1-1,0-1 1,-1 1 0,1-1 0,0 0-1,-1 1 1,1-1 0,0 1 0,-1-1-1,1 1 1,-1-1 0,1 1 0,-1-1-1,1 1 1,-1-1 0,1 1 0,-1 0 0,1-1-1,-1 1 1,0 0 0,1 0 0,-1-1-1,-25 4 98,20-1-105,1 0 0,-1 1 0,0 0 0,0 0 0,1 1 0,-7 4 0,4 1 80,0-1 1,1 2 0,0-1 0,0 1 0,1-1-1,0 2 1,1-1 0,0 1 0,1 0 0,0 0-1,0 0 1,2 0 0,-1 1 0,1-1-1,1 1 1,0 20 0,1-30-82,0 0 1,0 0-1,1 0 0,-1 1 0,1-1 1,-1 0-1,1 0 0,0 0 1,0 0-1,0 0 0,0 0 1,0 0-1,0 0 0,1-1 0,-1 1 1,1 0-1,-1-1 0,1 1 1,-1-1-1,1 1 0,2 0 1,1 1-31,0-1 1,0 1-1,0-1 1,0 0-1,1-1 1,-1 1-1,0-1 1,9 1 0,-1-1-838,1-1 1,-1 0 0,0-1-1,1 0 1,-1-1 0,23-6-1,9-12-5899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9993,'0'0'11980,"-10"-2"-11708,8 1-259,0 1-1,-1-1 1,1 1-1,-1 0 1,1-1-1,-1 1 1,1 0 0,-1 1-1,1-1 1,-1 0-1,1 1 1,-1-1 0,1 1-1,0 0 1,-1 0-1,1 0 1,0 0-1,0 0 1,0 0 0,0 1-1,-4 2 1,3 0 15,0 0 1,0 0 0,0 0 0,0 1 0,0 0 0,1-1-1,0 1 1,0 0 0,0 0 0,1 0 0,0 0 0,-2 9-1,2-7 7,-1 0 0,1 0 1,1 0-1,-1 0 0,1 0 0,1 0 0,-1 0 0,1 0 0,0 0 0,3 7 0,-3-11-54,0 0 0,1 0 1,0 0-1,-1-1 0,1 1 1,0-1-1,1 1 0,-1-1 0,0 0 1,1 0-1,-1 0 0,1 0 0,-1 0 1,1 0-1,0-1 0,0 0 0,0 1 1,0-1-1,0 0 0,0 0 0,0-1 1,0 1-1,6 0 0,45 3-1914,-21-7-2476,-11-4-1863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64 192,'0'0'18898,"0"13"-18204,0 0-602,-1 6 164,2 1 0,0-1 0,4 20 0,-4-34-198,0 0-1,0 0 0,0 0 0,1-1 1,-1 1-1,1 0 0,0-1 1,1 1-1,-1-1 0,1 0 0,0 0 1,0 0-1,0 0 0,1 0 1,-1-1-1,1 0 0,0 1 1,8 4-1,-10-7-42,0-1 0,0 1 0,0 0 0,0-1 0,0 1 1,0-1-1,0 0 0,0 0 0,0 0 0,0 0 0,0 0 0,0 0 1,0-1-1,1 1 0,-1 0 0,0-1 0,0 0 0,-1 0 0,1 1 1,0-1-1,0 0 0,0 0 0,0-1 0,-1 1 0,1 0 0,2-3 0,4-4 117,1-1-1,-1 0 0,10-17 0,1 1-23,-7 10-149,26-27-248,-36 40 270,0 0 1,0 0 0,1 0 0,-1 0 0,0 1-1,1-1 1,0 1 0,-1-1 0,1 1 0,0 0-1,0 0 1,0 0 0,0 0 0,3 0 0,-5 2-3,0 0 0,0 0 1,0 1-1,0-1 1,-1 0-1,1 1 0,-1-1 1,1 0-1,-1 1 1,1-1-1,-1 0 0,0 1 1,1-1-1,-1 1 1,0-1-1,0 1 0,0-1 1,0 0-1,-1 1 1,1-1-1,-1 2 0,-2 37 26,-2-16 11,2-10-4,0 0 0,1 0 0,0 15 0,3-29-1,0 1 1,0-1-1,0 0 0,0 0 0,0 0 0,0 0 0,0-1 0,0 1 1,0 0-1,0 0 0,0-1 0,0 1 0,0 0 0,0-1 1,0 1-1,-1-1 0,1 1 0,0-1 0,0 1 0,0-1 1,0-1-1,4-4 4,-1 0 0,1-1 1,-1 0-1,-1 1 0,0-2 0,0 1 1,0 0-1,-1-1 0,1 1 0,0-14 1,0-6 18,-1-48 1,-2 52-37,1 22 2,0 0 0,-1 0 0,1 0 1,1 0-1,-1 0 0,0 0 1,0 0-1,0 0 0,0 1 0,1-1 1,-1 0-1,0 1 0,1-1 1,-1 1-1,0 0 0,1-1 0,-1 1 1,0 0-1,1 0 0,-1 0 0,1 0 1,-1 0-1,1 0 0,1 1 1,63-1 32,-24 0-201,-40 0-43,22-4-652,-17-3-2174,-10-4-4058,-11-4-1051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10474,'0'0'5829,"57"-28"-5797,-33 28-256,0 5-1826,3 6-2882,-3 5-3428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137 102 11082,'0'0'1159,"-12"1"389,11-1-1540,-10 1 528,0 1-1,0 0 1,0 1 0,-20 7-1,28-9-413,0 0 0,0 1 0,1-1-1,-1 1 1,0-1 0,1 1 0,-1 0-1,1 0 1,-1 0 0,1 1 0,0-1-1,0 0 1,0 1 0,1 0 0,-1-1-1,0 1 1,1 0 0,0 0 0,-1 0-1,1 0 1,1 0 0,-1 0 0,0 0-1,1 0 1,-1 0 0,1 4 0,0-6-115,0 1 0,-1 0 0,1 0 0,0-1 0,1 1 0,-1 0 0,0 0 1,1 0-1,-1-1 0,0 1 0,1 0 0,0-1 0,-1 1 0,1-1 0,0 1 0,0 0 1,0-1-1,0 0 0,0 1 0,1-1 0,-1 0 0,0 1 0,0-1 0,1 0 0,-1 0 0,1 0 1,-1 0-1,1 0 0,0-1 0,-1 1 0,1 0 0,0-1 0,-1 1 0,1-1 0,0 0 1,-1 1-1,1-1 0,0 0 0,0 0 0,0 0 0,-1 0 0,1 0 0,3-1 0,1-1 18,0 1-1,1-1 0,-1 0 0,0 0 0,0 0 1,-1-1-1,1 0 0,-1 0 0,1-1 1,-1 0-1,8-6 0,41-58 84,-14 15-61,-38 51-101,-2 6 51,-1 0 0,1 0 0,-1 0 0,0 0 1,0 0-1,0 0 0,0-1 0,-3 5 0,1 0 177,1-1 0,-1 0 1,1 0-1,0 1 1,1-1-1,0 1 0,0 0 1,0 11-1,2-18-148,-1 0-1,0-1 1,1 1-1,-1 0 1,1-1 0,-1 1-1,1 0 1,-1-1-1,1 1 1,0-1-1,-1 1 1,1-1-1,0 0 1,-1 1 0,1-1-1,0 0 1,0 1-1,-1-1 1,1 0-1,0 0 1,0 0 0,-1 1-1,1-1 1,0 0-1,0 0 1,-1 0-1,1 0 1,0 0 0,0-1-1,0 1 1,-1 0-1,1 0 1,0 0-1,0-1 1,-1 1-1,1 0 1,1-1 0,31-12 513,-14-3-548,0 0 1,-1-1-1,-1-1 0,0-1 1,-1 0-1,-2-1 0,24-41 1,-50 133-14,10-64 159,0-1 1,0 1-1,1-1 0,0 1 0,0 0 0,1 0 1,0-1-1,0 1 0,2 8 0,-1-15-123,0 0 0,-1 0 0,1 0 0,0 0 0,0 0 0,0 0 0,0 0 0,0 0 0,0 0 0,0-1 0,0 1 0,0 0 0,0-1 0,0 1 0,0-1 0,0 1 0,1-1 0,-1 0 0,0 1 0,0-1 0,1 0 0,-1 0 0,0 0 0,0 0 0,1 0 0,-1 0 0,0 0 0,1 0 0,-1-1 0,0 1 0,0 0 0,0-1 0,1 1 0,-1-1 0,0 1 0,2-2 0,2 0-132,0 0 0,1-1-1,-1 0 1,0 0 0,-1 0 0,9-7-1,10-26-4860,-10-5-4087,-4 12 1406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9545,'0'0'11061,"-3"13"-10543,-10 43 103,2 1 0,-6 104 0,17-151-541,0 1 0,1 0 0,0-1 0,1 1 0,0-1 0,5 15 0,-7-23-218,1 0 1,0 0 0,0-1-1,0 1 1,0 0 0,0-1-1,0 1 1,1-1 0,-1 1-1,0-1 1,1 0 0,-1 1-1,1-1 1,-1 0 0,1 0-1,-1 0 1,4 1 0,-2-2-358,-1 1 0,1-1 1,-1 0-1,1 0 0,-1 0 1,1 0-1,-1 0 1,1-1-1,-1 1 0,1-1 1,-1 0-1,1 0 1,-1 0-1,0 0 0,1 0 1,-1 0-1,3-2 1,17-13-6938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107 146 10218,'0'0'3176,"-11"1"-149,8-1-2789,-49 5 2280,50-5-2404,0 0 0,0 1 1,0-1-1,0 0 0,1 1 1,-1 0-1,0-1 1,0 1-1,1 0 0,-1 0 1,1 0-1,-1 0 1,1 0-1,-1 0 0,1 0 1,-1 1-1,1-1 0,0 0 1,0 1-1,0-1 1,0 1-1,0 0 0,0-1 1,0 1-1,0 0 1,1-1-1,-1 1 0,0 0 1,1 2-1,0-3-107,0 0-1,0 0 1,1 0-1,-1 0 1,0 0-1,1 0 1,-1-1-1,1 1 1,-1 0-1,1 0 1,-1 0-1,1-1 1,0 1-1,0 0 1,-1-1-1,1 1 1,0-1-1,0 1 1,-1-1-1,1 1 1,0-1-1,0 1 1,0-1-1,0 0 1,0 0-1,0 1 1,0-1-1,-1 0 1,1 0-1,0 0 1,2 0-1,38 0 30,-30 0-2,3-1-204,-1 0 0,0-1 0,0-1 1,21-7-1,-21 6-1,-1 0 0,1 1 0,0 1 1,22-2-1,-34 4 190,0 0 0,0 0 0,1 0-1,-1 1 1,0-1 0,0 0 0,0 0 0,0 1 0,0-1 0,0 0 0,0 1 0,0-1 0,-1 1 0,1-1 0,0 1 0,0-1 0,0 1 0,0 0 0,-1 0-1,1-1 1,0 1 0,0 0 0,-1 0 0,1 0 0,-1 0 0,1 0 0,-1 0 0,1 0 0,-1 0 0,0 0 0,1 0 0,-1 1 0,1 41 1141,-1-9-554,1-33-583,-1-1-1,1 1 1,-1 0 0,1-1-1,-1 1 1,1 0-1,-1-1 1,1 1 0,0-1-1,-1 1 1,1-1-1,0 0 1,-1 1 0,1-1-1,0 0 1,0 1-1,-1-1 1,1 0-1,0 0 1,0 0 0,0 1-1,0-1 1,-1 0-1,1 0 1,0 0 0,0 0-1,0-1 1,-1 1-1,1 0 1,0 0-1,0 0 1,0-1 0,0 1-1,29-12 342,-22 5-360,-1-1 0,1 0 0,-1 0 0,-1-1 0,0 0 0,0 0 0,0 0 0,-2-1 0,1 0-1,-1 0 1,0 0 0,-1 0 0,0-1 0,-1 1 0,0-1 0,-1 0 0,0 1 0,0-1 0,-1 0 0,-1 0 0,0 1 0,-3-17 0,3 26-32,1 1 0,0-1 1,0 1-1,1-1 0,-1 1 0,0-1 1,0 0-1,0 1 0,0-1 1,0 1-1,1-1 0,-1 1 0,0 0 1,0-1-1,1 1 0,-1-1 1,0 1-1,1-1 0,-1 1 0,0 0 1,1-1-1,-1 1 0,0 0 1,1-1-1,-1 1 0,1 0 0,-1-1 1,1 1-1,-1 0 0,1 0 1,-1 0-1,2-1 0,28-4-809,50 5-2061,-56 0 597,17-1-3000,0-5-2343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100 129 5189,'2'-12'4842,"3"-26"-1308,1-41 0,-18 126-1484,7-1-1745,3 0 0,2 1 1,2-1-1,2 0 1,2 0-1,2-1 0,1 1 1,3-2-1,30 75 0,-39-112 12,-8-21-203,-14-28-86,-26-33-222,-59-104-60,103 178 259,1 0 0,-1 1 0,0-1 0,1 0 0,-1 0 1,1 0-1,-1 1 0,1-1 0,0 0 0,-1 0 0,1 0 0,0 0 0,-1 0 0,1 0 0,0 0 0,0 0 0,0 0 1,0 0-1,0 1 0,0-1 0,0 0 0,0 0 0,1 0 0,-1 0 0,0 0 0,0 0 0,1 0 0,-1 0 0,1 0 1,-1 1-1,1-1 0,-1 0 0,1 0 0,-1 1 0,1-1 0,0 0 0,0 0 0,3-1-13,0 1 1,0 1-1,0-1 0,0 0 1,0 1-1,-1 0 0,9 0 1,9-1-125,96-14-4006,-102 12 2531,-1 0 0,1-2 1,-1 0-1,0 0 0,24-14 1,-18 4-2153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3427,'0'0'230,"11"-5"224,15-5-104,1 1 1,0 1 0,0 1 0,0 2 0,1 1-1,32-2 1,38 7 622,324-17 1134,382-25-1153,-210 21-947,783-14 116,149 63 171,-1048 7 641,-426-30-755,-31 4 81,-13-3-1111,-11-2-3119,-11-4-665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8904,'0'0'8745,"-26"66"-7560,26-39 64,0-2-448,5 1-225,5-4-351,10 3-161,0-3 0,2-3-417,0-2-864,2-1-1153,-2-5-1025,-4-4-1,0-6-928,-1-1 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130 347 192,'1'-9'2216,"-1"7"-2140,0-4 630,0 1 0,1 0 0,-2 0 0,1 0-1,-1-1 1,0 1 0,-3-10 0,3 13-462,0 1 1,0-1 0,0 0 0,0 1-1,-1-1 1,1 0 0,0 1 0,-1-1 0,0 1-1,1 0 1,-1 0 0,0 0 0,0 0-1,1 0 1,-1 0 0,0 0 0,0 0-1,0 1 1,0-1 0,0 1 0,0-1-1,0 1 1,-1 0 0,1 0 0,0 0 0,-4 0-1,2 1-6,0-1-1,0 1 1,0 0-1,0 0 1,0 1-1,0-1 0,0 1 1,0 0-1,0 0 1,0 0-1,1 0 1,0 1-1,-5 4 1,6-6-186,1 0 1,0 0-1,-1 0 1,1 0-1,0 0 1,0 1 0,0-1-1,0 0 1,0 1-1,1-1 1,-1 1 0,0-1-1,1 1 1,-1-1-1,1 1 1,-1 0-1,1-1 1,0 1 0,0 0-1,-1-1 1,1 1-1,0 0 1,1-1 0,-1 1-1,0 0 1,0-1-1,1 1 1,-1 0-1,1-1 1,-1 1 0,1-1-1,0 1 1,0-1-1,-1 1 1,1-1 0,0 0-1,2 2 1,0 0 3,1 0 1,0-1-1,-1 1 1,1-1 0,0 0-1,0-1 1,0 1 0,0 0-1,0-1 1,0 0-1,0 0 1,1 0 0,-1-1-1,0 0 1,1 1-1,-1-1 1,0-1 0,8 0-1,-5 0-30,1 0 0,-1 0 0,1-1 0,-1 0 0,0-1 0,1 1 0,-1-1-1,0-1 1,12-7 0,-5 0-46,0-1 0,19-23 1,-29 31 6,-1 0 1,1 0 0,-1-1 0,0 1 0,-1-1 0,1 1 0,-1-1-1,0 0 1,0 0 0,0 0 0,-1 0 0,0-1 0,1-6 0,-2 11 5,0 1 1,0-1 0,0 1 0,0-1 0,0 0 0,0 1-1,0-1 1,-1 1 0,1-1 0,0 0 0,0 1-1,0-1 1,-1 1 0,1-1 0,0 1 0,-1-1-1,1 1 1,-1-1 0,1 1 0,0 0 0,-1-1-1,1 1 1,-1 0 0,1-1 0,-1 1 0,1 0-1,-1-1 1,0 1 0,1 0 0,-1 0 0,0-1-1,-25 3-85,23-1 114,1 0-1,-1 0 1,0 0 0,0 0 0,1 0 0,-1 0 0,1 1 0,-1-1-1,1 1 1,-1 0 0,1 0 0,0 0 0,0 0 0,0 0 0,-3 5-1,5-6-15,-1-1-1,1 1 0,0-1 0,0 1 1,0 0-1,0-1 0,0 1 0,0 0 0,0-1 1,0 1-1,1 0 0,-1-1 0,0 1 1,0 0-1,0-1 0,1 1 0,-1-1 1,0 1-1,1-1 0,-1 1 0,0-1 0,1 1 1,-1-1-1,1 1 0,-1-1 0,1 1 1,-1-1-1,1 1 0,-1-1 0,1 0 1,-1 1-1,1-1 0,0 0 0,-1 0 0,1 0 1,-1 1-1,1-1 0,0 0 0,-1 0 1,1 0-1,0 0 0,-1 0 0,1 0 1,1 0-1,41 0-36,-28-1 3,97-4-929,22-1-302,-133 6 1261,-1 0 0,1 1-1,0-1 1,-1 0 0,1 0 0,-1 0-1,1 1 1,0-1 0,-1 0-1,1 1 1,-1-1 0,1 0 0,-1 1-1,1-1 1,-1 1 0,1-1 0,-1 0-1,1 1 1,-1 0 0,1-1-1,-1 1 1,0-1 0,1 1 0,-1-1-1,0 1 1,0 0 0,1-1 0,-1 1-1,0 0 1,0-1 0,0 1-1,0-1 1,0 1 0,0 0 0,0-1-1,0 1 1,0 0 0,0-1 0,0 1-1,0 0 1,-1-1 0,1 1-1,0 0 1,-1 0 0,-14 38 829,10-27-26,5-11-787,0-1-1,-1 1 1,1-1 0,0 1 0,0-1 0,0 1 0,0-1-1,0 0 1,0 1 0,0-1 0,0 1 0,0-1-1,0 1 1,0-1 0,0 1 0,0-1 0,0 1 0,1-1-1,-1 0 1,0 1 0,0-1 0,0 1 0,1-1 0,-1 1-1,0-1 1,0 0 0,1 1 0,-1-1 0,0 0-1,1 1 1,-1-1 0,1 0 0,-1 0 0,0 1 0,1-1-1,-1 0 1,1 0 0,-1 0 0,0 1 0,1-1 0,0 0-1,27-3 242,26-18-316,-52 20 44,64-42-623,-62 40 565,0 0-1,0 0 1,0 0-1,-1-1 1,0 1-1,1-1 1,-1 0-1,0 0 1,-1 0-1,1 0 1,-1 0-1,0 0 1,3-8-1,-5 12 66,0-1-1,0 1 0,0 0 1,0 0-1,0 0 0,-1-1 0,1 1 1,0 0-1,0 0 0,0 0 0,0 0 1,-1 0-1,1 0 0,0-1 1,0 1-1,0 0 0,0 0 0,-1 0 1,1 0-1,0 0 0,0 0 1,0 0-1,-1 0 0,1 0 0,0 0 1,0 0-1,0 0 0,-1 0 0,1 0 1,0 0-1,0 0 0,0 0 1,-1 0-1,1 0 0,0 0 0,0 0 1,0 0-1,-1 1 0,1-1 0,0 0 1,0 0-1,0 0 0,0 0 1,0 0-1,-1 0 0,1 1 0,0-1 1,0 0-1,0 0 0,0 0 1,0 0-1,0 1 0,0-1 0,-1 0 1,1 0-1,0 0 0,0 1 0,0-1 1,0 0-1,0 0 0,0 0 1,0 1-1,-10 18 340,9-17-290,1-1 0,0 1 1,0-1-1,1 1 0,-1 0 1,0-1-1,1 1 0,-1-1 0,0 1 1,1-1-1,0 1 0,-1-1 1,1 1-1,0-1 0,0 0 1,0 1-1,0-1 0,0 0 0,0 0 1,0 0-1,0 0 0,0 0 1,3 2-1,0-1 5,0 0 0,0 0 0,0-1 0,0 0 0,0 1 0,0-1 0,0-1 0,0 1 0,5 0 0,0-1 4,0 0 1,0 0-1,0-1 1,0 0-1,0 0 1,0-1-1,-1 0 0,13-5 1,-16 3-45,1 1 0,-1-1 0,0 0 0,0 0 0,0 0 0,-1-1 0,1 1 0,-1-1 0,0 0 0,-1-1 0,1 1 0,-1-1 0,0 1 0,0-1 0,-1 0 0,0 0 0,0 0 0,0 0 0,-1-1 0,0 1 0,0 0 0,0-1 0,-1 1 0,0 0 0,-1-1 0,1 1 0,-1-1 0,0 1 0,0 0 0,-1 0 0,0 0 0,0 0 0,-1 0 0,1 0 0,-1 0 0,-1 1 0,1-1 0,-1 1 0,0 0 0,0 0 0,0 0 0,-1 1 0,-5-5 0,9 8-760,20 9-1790,79 26-5551,-59-26 3401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9:47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0 727 3043,'0'0'9006,"11"3"-7533,6 1-1190,-1-1 0,1-1 0,0 0 0,-1-1 0,1-1 0,0 0 0,0-2 0,-1 0 0,23-5-1,556-158 2367,-11-42-353,-102 34-786,-358 130-862,314-93 1650,-420 131-2840,-47 4-8174,18 1 7757,-41 5-6761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2306,'0'0'6630,"6"-3"-6245,3 0-361,1 0-1,-1 0 1,1 1 0,0 1 0,-1 0 0,1 0-1,0 0 1,0 2 0,0-1 0,14 3-1,52 6 83,0-4 0,109-5 0,18-1 393,118 20-423,266 6 56,561 2 170,-409-3-161,1155-67 436,-441-15-529,-2 40 0,-851 15 144,-536 0 155,-51 1-1200,-44 1-3461,20 1 806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34 737,'0'0'5744,"5"1"-5029,491 12 3012,5-37-3466,14 0 187,1063 52 508,-1546-27-965,251 10-222,-281-11-490,-5 0-1201,-15 0-875,-7 0-556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4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17 129 2018,'-1'1'86,"-1"1"0,1-1 1,0 0-1,-1 1 0,1 0 1,0-1-1,0 1 0,0-1 1,0 1-1,0 0 0,0 0 0,1 0 1,-1-1-1,0 1 0,1 0 1,0 0-1,-1 0 0,1 3 1,1-3-17,0-1 1,0 0 0,0 0 0,0 0 0,0 0 0,0 0 0,0 0-1,0 0 1,1 0 0,-1 0 0,0-1 0,1 1 0,-1 0 0,0-1-1,1 1 1,-1-1 0,1 1 0,-1-1 0,1 0 0,-1 0 0,1 0 0,-1 0-1,1 0 1,2 0 0,136 5 1741,256-22-1,139-55-431,56-5 135,29 59-1396,1 40-104,3-14-79,-574-14 383,-33 3-884,-25 4-2985,-15 4 774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5:5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51 192,'0'0'128,"-1"0"0,0 1 0,1-1-1,-1 0 1,0 0 0,0 0 0,1 0 0,-1 0-1,0 0 1,1 0 0,-1 0 0,0 0 0,0 0-1,1-1 1,-1 1 0,0 0 0,1 0-1,-1-1 1,0 1 0,1 0 0,-1-1 0,1 1-1,-1-1 1,0 1 0,1-1 0,-1 1 0,1-1-1,-1 1 1,1-1 0,0 1 0,-1-1 0,1 0-1,0 1 1,-1-1 0,1 0 0,0 1 0,-1-1-1,1 0 1,0 1 0,0-1 0,0 0 0,0 1-1,0-1 1,0 0 0,0 0 0,0 1 0,0-1-1,0-1 1,3 2-20,0 0 0,-1 0 0,1 0 0,-1 0 0,1 0 0,-1 0-1,1 1 1,-1-1 0,1 1 0,-1 0 0,1 0 0,-1 0 0,4 2 0,5 2-37,-1 0 0,1-1 0,1 0 1,-1 0-1,1-1 0,-1-1 0,1 0 0,0 0 0,0-1 0,17-1 1,9-3 306,73-15 0,9-1-113,369-12-14,540 41 175,-354 11-206,310 13-161,192 34-59,-643-44 139,961-25 124,-1144-8-238,63-14-6,16-1 15,-385 22-30,-27 1-13,0 0 1,0 1 0,0 0 0,32 6 0,-41-1 13,-14 0 6,-15 0-2280,8-5-1329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5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5285,'0'0'4751,"11"-5"-4260,12-3-402,1 1-1,-1 1 1,1 1-1,1 1 1,-1 1-1,35 1 1,227 5-346,219-3 524,-24-45 189,-59 3-180,179 30-485,-595 12-23,-1 1-1,1-1 1,-1 1 0,1-1-1,-1 2 1,1-1-1,-1 0 1,0 1-1,0 0 1,5 3-1,-4-2-2740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6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0 257 833,'0'0'3475,"9"-8"-3149,-5 4-269,0 0 0,1 0 0,0 0 0,0 0 0,0 1 1,0 0-1,1 0 0,-1 0 0,1 1 0,-1 0 0,1 0 1,0 0-1,0 1 0,0 0 0,0 0 0,7 0 0,892-5 2936,-584 7-2745,1481-13-152,-1354 9-62,1571-16 81,-1-43-45,-1587 40-47,1398-54 23,-1031 71-22,-526 6-21,-221 1-406,56 10 1,-40-4-827,-29-5-2182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8:56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5157,'0'0'454,"11"3"-166,26 5 443,0-2 1,1-1-1,68-2 0,468-29 348,182-22-344,1 46-670,-279 17-45,84 1 46,631 28 1071,24-13-850,-388-23-136,302 6-22,-93-4-7,14 56-116,-792-46 4,1035 9 40,-986-30-47,-155-1-54,106 2-208,-252 1 114,0 0 1,0 0-1,0 1 0,0 1 0,13 4 0,9 4-1564,-24-11-229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69.png"/><Relationship Id="rId159" Type="http://schemas.openxmlformats.org/officeDocument/2006/relationships/customXml" Target="../ink/ink80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customXml" Target="../ink/ink59.xml"/><Relationship Id="rId139" Type="http://schemas.openxmlformats.org/officeDocument/2006/relationships/customXml" Target="../ink/ink70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40" Type="http://schemas.openxmlformats.org/officeDocument/2006/relationships/image" Target="../media/image70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130" Type="http://schemas.openxmlformats.org/officeDocument/2006/relationships/customXml" Target="../ink/ink65.xml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8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image" Target="../media/image55.png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customXml" Target="../ink/ink71.xml"/><Relationship Id="rId146" Type="http://schemas.openxmlformats.org/officeDocument/2006/relationships/image" Target="../media/image73.png"/><Relationship Id="rId167" Type="http://schemas.openxmlformats.org/officeDocument/2006/relationships/image" Target="../media/image83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162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image" Target="../media/image68.png"/><Relationship Id="rId157" Type="http://schemas.openxmlformats.org/officeDocument/2006/relationships/customXml" Target="../ink/ink79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image" Target="../media/image76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image" Target="../media/image61.png"/><Relationship Id="rId142" Type="http://schemas.openxmlformats.org/officeDocument/2006/relationships/image" Target="../media/image71.png"/><Relationship Id="rId163" Type="http://schemas.openxmlformats.org/officeDocument/2006/relationships/customXml" Target="../ink/ink82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customXml" Target="../ink/ink58.xml"/><Relationship Id="rId137" Type="http://schemas.openxmlformats.org/officeDocument/2006/relationships/customXml" Target="../ink/ink69.xml"/><Relationship Id="rId158" Type="http://schemas.openxmlformats.org/officeDocument/2006/relationships/image" Target="../media/image79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image" Target="../media/image64.png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image" Target="../media/image77.png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image" Target="../media/image62.png"/><Relationship Id="rId144" Type="http://schemas.openxmlformats.org/officeDocument/2006/relationships/image" Target="../media/image72.png"/><Relationship Id="rId90" Type="http://schemas.openxmlformats.org/officeDocument/2006/relationships/image" Target="../media/image46.png"/><Relationship Id="rId165" Type="http://schemas.openxmlformats.org/officeDocument/2006/relationships/customXml" Target="../ink/ink83.xml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80" Type="http://schemas.openxmlformats.org/officeDocument/2006/relationships/image" Target="../media/image41.png"/><Relationship Id="rId155" Type="http://schemas.openxmlformats.org/officeDocument/2006/relationships/customXml" Target="../ink/ink7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.xml"/><Relationship Id="rId18" Type="http://schemas.openxmlformats.org/officeDocument/2006/relationships/image" Target="../media/image91.png"/><Relationship Id="rId26" Type="http://schemas.openxmlformats.org/officeDocument/2006/relationships/image" Target="../media/image95.png"/><Relationship Id="rId39" Type="http://schemas.openxmlformats.org/officeDocument/2006/relationships/customXml" Target="../ink/ink103.xml"/><Relationship Id="rId21" Type="http://schemas.openxmlformats.org/officeDocument/2006/relationships/customXml" Target="../ink/ink94.xml"/><Relationship Id="rId34" Type="http://schemas.openxmlformats.org/officeDocument/2006/relationships/image" Target="../media/image99.png"/><Relationship Id="rId42" Type="http://schemas.openxmlformats.org/officeDocument/2006/relationships/image" Target="../media/image103.png"/><Relationship Id="rId7" Type="http://schemas.openxmlformats.org/officeDocument/2006/relationships/customXml" Target="../ink/ink8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0.png"/><Relationship Id="rId20" Type="http://schemas.openxmlformats.org/officeDocument/2006/relationships/image" Target="../media/image92.png"/><Relationship Id="rId29" Type="http://schemas.openxmlformats.org/officeDocument/2006/relationships/customXml" Target="../ink/ink98.xml"/><Relationship Id="rId41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customXml" Target="../ink/ink89.xml"/><Relationship Id="rId24" Type="http://schemas.openxmlformats.org/officeDocument/2006/relationships/image" Target="../media/image94.png"/><Relationship Id="rId32" Type="http://schemas.openxmlformats.org/officeDocument/2006/relationships/image" Target="../media/image98.png"/><Relationship Id="rId37" Type="http://schemas.openxmlformats.org/officeDocument/2006/relationships/customXml" Target="../ink/ink102.xml"/><Relationship Id="rId40" Type="http://schemas.openxmlformats.org/officeDocument/2006/relationships/image" Target="../media/image102.png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96.png"/><Relationship Id="rId36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customXml" Target="../ink/ink93.xml"/><Relationship Id="rId31" Type="http://schemas.openxmlformats.org/officeDocument/2006/relationships/customXml" Target="../ink/ink99.xml"/><Relationship Id="rId4" Type="http://schemas.openxmlformats.org/officeDocument/2006/relationships/image" Target="../media/image84.png"/><Relationship Id="rId9" Type="http://schemas.openxmlformats.org/officeDocument/2006/relationships/customXml" Target="../ink/ink88.xml"/><Relationship Id="rId14" Type="http://schemas.openxmlformats.org/officeDocument/2006/relationships/image" Target="../media/image89.png"/><Relationship Id="rId22" Type="http://schemas.openxmlformats.org/officeDocument/2006/relationships/image" Target="../media/image93.png"/><Relationship Id="rId27" Type="http://schemas.openxmlformats.org/officeDocument/2006/relationships/customXml" Target="../ink/ink97.xml"/><Relationship Id="rId30" Type="http://schemas.openxmlformats.org/officeDocument/2006/relationships/image" Target="../media/image97.png"/><Relationship Id="rId35" Type="http://schemas.openxmlformats.org/officeDocument/2006/relationships/customXml" Target="../ink/ink101.xml"/><Relationship Id="rId8" Type="http://schemas.openxmlformats.org/officeDocument/2006/relationships/image" Target="../media/image86.png"/><Relationship Id="rId3" Type="http://schemas.openxmlformats.org/officeDocument/2006/relationships/customXml" Target="../ink/ink85.xml"/><Relationship Id="rId12" Type="http://schemas.openxmlformats.org/officeDocument/2006/relationships/image" Target="../media/image88.png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33" Type="http://schemas.openxmlformats.org/officeDocument/2006/relationships/customXml" Target="../ink/ink100.xml"/><Relationship Id="rId38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customXml" Target="../ink/ink110.xml"/><Relationship Id="rId18" Type="http://schemas.openxmlformats.org/officeDocument/2006/relationships/image" Target="../media/image110.png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12" Type="http://schemas.openxmlformats.org/officeDocument/2006/relationships/image" Target="../media/image39.png"/><Relationship Id="rId17" Type="http://schemas.openxmlformats.org/officeDocument/2006/relationships/customXml" Target="../ink/ink11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10" Type="http://schemas.openxmlformats.org/officeDocument/2006/relationships/image" Target="../media/image107.png"/><Relationship Id="rId4" Type="http://schemas.openxmlformats.org/officeDocument/2006/relationships/image" Target="../media/image104.png"/><Relationship Id="rId9" Type="http://schemas.openxmlformats.org/officeDocument/2006/relationships/customXml" Target="../ink/ink108.xml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.xml"/><Relationship Id="rId21" Type="http://schemas.openxmlformats.org/officeDocument/2006/relationships/customXml" Target="../ink/ink122.xml"/><Relationship Id="rId42" Type="http://schemas.openxmlformats.org/officeDocument/2006/relationships/image" Target="../media/image130.png"/><Relationship Id="rId63" Type="http://schemas.openxmlformats.org/officeDocument/2006/relationships/customXml" Target="../ink/ink143.xml"/><Relationship Id="rId84" Type="http://schemas.openxmlformats.org/officeDocument/2006/relationships/image" Target="../media/image151.png"/><Relationship Id="rId138" Type="http://schemas.openxmlformats.org/officeDocument/2006/relationships/image" Target="../media/image177.png"/><Relationship Id="rId159" Type="http://schemas.openxmlformats.org/officeDocument/2006/relationships/customXml" Target="../ink/ink191.xml"/><Relationship Id="rId170" Type="http://schemas.openxmlformats.org/officeDocument/2006/relationships/image" Target="../media/image193.png"/><Relationship Id="rId191" Type="http://schemas.openxmlformats.org/officeDocument/2006/relationships/customXml" Target="../ink/ink207.xml"/><Relationship Id="rId205" Type="http://schemas.openxmlformats.org/officeDocument/2006/relationships/customXml" Target="../ink/ink214.xml"/><Relationship Id="rId107" Type="http://schemas.openxmlformats.org/officeDocument/2006/relationships/customXml" Target="../ink/ink165.xml"/><Relationship Id="rId11" Type="http://schemas.openxmlformats.org/officeDocument/2006/relationships/customXml" Target="../ink/ink117.xml"/><Relationship Id="rId32" Type="http://schemas.openxmlformats.org/officeDocument/2006/relationships/image" Target="../media/image125.png"/><Relationship Id="rId53" Type="http://schemas.openxmlformats.org/officeDocument/2006/relationships/customXml" Target="../ink/ink138.xml"/><Relationship Id="rId74" Type="http://schemas.openxmlformats.org/officeDocument/2006/relationships/image" Target="../media/image146.png"/><Relationship Id="rId128" Type="http://schemas.openxmlformats.org/officeDocument/2006/relationships/image" Target="../media/image172.png"/><Relationship Id="rId149" Type="http://schemas.openxmlformats.org/officeDocument/2006/relationships/customXml" Target="../ink/ink186.xml"/><Relationship Id="rId5" Type="http://schemas.openxmlformats.org/officeDocument/2006/relationships/customXml" Target="../ink/ink114.xml"/><Relationship Id="rId95" Type="http://schemas.openxmlformats.org/officeDocument/2006/relationships/customXml" Target="../ink/ink159.xml"/><Relationship Id="rId160" Type="http://schemas.openxmlformats.org/officeDocument/2006/relationships/image" Target="../media/image188.png"/><Relationship Id="rId181" Type="http://schemas.openxmlformats.org/officeDocument/2006/relationships/customXml" Target="../ink/ink202.xml"/><Relationship Id="rId216" Type="http://schemas.openxmlformats.org/officeDocument/2006/relationships/image" Target="../media/image216.png"/><Relationship Id="rId22" Type="http://schemas.openxmlformats.org/officeDocument/2006/relationships/image" Target="../media/image120.png"/><Relationship Id="rId43" Type="http://schemas.openxmlformats.org/officeDocument/2006/relationships/customXml" Target="../ink/ink133.xml"/><Relationship Id="rId64" Type="http://schemas.openxmlformats.org/officeDocument/2006/relationships/image" Target="../media/image141.png"/><Relationship Id="rId118" Type="http://schemas.openxmlformats.org/officeDocument/2006/relationships/image" Target="../media/image167.png"/><Relationship Id="rId139" Type="http://schemas.openxmlformats.org/officeDocument/2006/relationships/customXml" Target="../ink/ink181.xml"/><Relationship Id="rId85" Type="http://schemas.openxmlformats.org/officeDocument/2006/relationships/customXml" Target="../ink/ink154.xml"/><Relationship Id="rId150" Type="http://schemas.openxmlformats.org/officeDocument/2006/relationships/image" Target="../media/image183.png"/><Relationship Id="rId171" Type="http://schemas.openxmlformats.org/officeDocument/2006/relationships/customXml" Target="../ink/ink197.xml"/><Relationship Id="rId192" Type="http://schemas.openxmlformats.org/officeDocument/2006/relationships/image" Target="../media/image204.png"/><Relationship Id="rId206" Type="http://schemas.openxmlformats.org/officeDocument/2006/relationships/image" Target="../media/image211.png"/><Relationship Id="rId12" Type="http://schemas.openxmlformats.org/officeDocument/2006/relationships/image" Target="../media/image115.png"/><Relationship Id="rId33" Type="http://schemas.openxmlformats.org/officeDocument/2006/relationships/customXml" Target="../ink/ink128.xml"/><Relationship Id="rId108" Type="http://schemas.openxmlformats.org/officeDocument/2006/relationships/image" Target="../media/image162.png"/><Relationship Id="rId129" Type="http://schemas.openxmlformats.org/officeDocument/2006/relationships/customXml" Target="../ink/ink176.xml"/><Relationship Id="rId54" Type="http://schemas.openxmlformats.org/officeDocument/2006/relationships/image" Target="../media/image136.png"/><Relationship Id="rId75" Type="http://schemas.openxmlformats.org/officeDocument/2006/relationships/customXml" Target="../ink/ink149.xml"/><Relationship Id="rId96" Type="http://schemas.openxmlformats.org/officeDocument/2006/relationships/image" Target="../media/image156.png"/><Relationship Id="rId140" Type="http://schemas.openxmlformats.org/officeDocument/2006/relationships/image" Target="../media/image178.png"/><Relationship Id="rId161" Type="http://schemas.openxmlformats.org/officeDocument/2006/relationships/customXml" Target="../ink/ink192.xml"/><Relationship Id="rId182" Type="http://schemas.openxmlformats.org/officeDocument/2006/relationships/image" Target="../media/image199.png"/><Relationship Id="rId217" Type="http://schemas.openxmlformats.org/officeDocument/2006/relationships/customXml" Target="../ink/ink220.xml"/><Relationship Id="rId6" Type="http://schemas.openxmlformats.org/officeDocument/2006/relationships/image" Target="../media/image112.png"/><Relationship Id="rId23" Type="http://schemas.openxmlformats.org/officeDocument/2006/relationships/customXml" Target="../ink/ink123.xml"/><Relationship Id="rId119" Type="http://schemas.openxmlformats.org/officeDocument/2006/relationships/customXml" Target="../ink/ink171.xml"/><Relationship Id="rId44" Type="http://schemas.openxmlformats.org/officeDocument/2006/relationships/image" Target="../media/image131.png"/><Relationship Id="rId65" Type="http://schemas.openxmlformats.org/officeDocument/2006/relationships/customXml" Target="../ink/ink144.xml"/><Relationship Id="rId86" Type="http://schemas.openxmlformats.org/officeDocument/2006/relationships/image" Target="../media/image152.png"/><Relationship Id="rId130" Type="http://schemas.openxmlformats.org/officeDocument/2006/relationships/image" Target="../media/image173.png"/><Relationship Id="rId151" Type="http://schemas.openxmlformats.org/officeDocument/2006/relationships/customXml" Target="../ink/ink187.xml"/><Relationship Id="rId172" Type="http://schemas.openxmlformats.org/officeDocument/2006/relationships/image" Target="../media/image194.png"/><Relationship Id="rId193" Type="http://schemas.openxmlformats.org/officeDocument/2006/relationships/customXml" Target="../ink/ink208.xml"/><Relationship Id="rId207" Type="http://schemas.openxmlformats.org/officeDocument/2006/relationships/customXml" Target="../ink/ink215.xml"/><Relationship Id="rId13" Type="http://schemas.openxmlformats.org/officeDocument/2006/relationships/customXml" Target="../ink/ink118.xml"/><Relationship Id="rId109" Type="http://schemas.openxmlformats.org/officeDocument/2006/relationships/customXml" Target="../ink/ink166.xml"/><Relationship Id="rId34" Type="http://schemas.openxmlformats.org/officeDocument/2006/relationships/image" Target="../media/image126.png"/><Relationship Id="rId55" Type="http://schemas.openxmlformats.org/officeDocument/2006/relationships/customXml" Target="../ink/ink139.xml"/><Relationship Id="rId76" Type="http://schemas.openxmlformats.org/officeDocument/2006/relationships/image" Target="../media/image147.png"/><Relationship Id="rId97" Type="http://schemas.openxmlformats.org/officeDocument/2006/relationships/customXml" Target="../ink/ink160.xml"/><Relationship Id="rId120" Type="http://schemas.openxmlformats.org/officeDocument/2006/relationships/image" Target="../media/image168.png"/><Relationship Id="rId141" Type="http://schemas.openxmlformats.org/officeDocument/2006/relationships/customXml" Target="../ink/ink182.xml"/><Relationship Id="rId7" Type="http://schemas.openxmlformats.org/officeDocument/2006/relationships/customXml" Target="../ink/ink115.xml"/><Relationship Id="rId162" Type="http://schemas.openxmlformats.org/officeDocument/2006/relationships/image" Target="../media/image189.png"/><Relationship Id="rId183" Type="http://schemas.openxmlformats.org/officeDocument/2006/relationships/customXml" Target="../ink/ink203.xml"/><Relationship Id="rId218" Type="http://schemas.openxmlformats.org/officeDocument/2006/relationships/image" Target="../media/image217.png"/><Relationship Id="rId24" Type="http://schemas.openxmlformats.org/officeDocument/2006/relationships/image" Target="../media/image121.png"/><Relationship Id="rId45" Type="http://schemas.openxmlformats.org/officeDocument/2006/relationships/customXml" Target="../ink/ink134.xml"/><Relationship Id="rId66" Type="http://schemas.openxmlformats.org/officeDocument/2006/relationships/image" Target="../media/image142.png"/><Relationship Id="rId87" Type="http://schemas.openxmlformats.org/officeDocument/2006/relationships/customXml" Target="../ink/ink155.xml"/><Relationship Id="rId110" Type="http://schemas.openxmlformats.org/officeDocument/2006/relationships/image" Target="../media/image163.png"/><Relationship Id="rId131" Type="http://schemas.openxmlformats.org/officeDocument/2006/relationships/customXml" Target="../ink/ink177.xml"/><Relationship Id="rId152" Type="http://schemas.openxmlformats.org/officeDocument/2006/relationships/image" Target="../media/image184.png"/><Relationship Id="rId173" Type="http://schemas.openxmlformats.org/officeDocument/2006/relationships/customXml" Target="../ink/ink198.xml"/><Relationship Id="rId194" Type="http://schemas.openxmlformats.org/officeDocument/2006/relationships/image" Target="../media/image205.png"/><Relationship Id="rId208" Type="http://schemas.openxmlformats.org/officeDocument/2006/relationships/image" Target="../media/image212.png"/><Relationship Id="rId14" Type="http://schemas.openxmlformats.org/officeDocument/2006/relationships/image" Target="../media/image116.png"/><Relationship Id="rId35" Type="http://schemas.openxmlformats.org/officeDocument/2006/relationships/customXml" Target="../ink/ink129.xml"/><Relationship Id="rId56" Type="http://schemas.openxmlformats.org/officeDocument/2006/relationships/image" Target="../media/image137.png"/><Relationship Id="rId77" Type="http://schemas.openxmlformats.org/officeDocument/2006/relationships/customXml" Target="../ink/ink150.xml"/><Relationship Id="rId100" Type="http://schemas.openxmlformats.org/officeDocument/2006/relationships/image" Target="../media/image158.png"/><Relationship Id="rId8" Type="http://schemas.openxmlformats.org/officeDocument/2006/relationships/image" Target="../media/image113.png"/><Relationship Id="rId51" Type="http://schemas.openxmlformats.org/officeDocument/2006/relationships/customXml" Target="../ink/ink137.xml"/><Relationship Id="rId72" Type="http://schemas.openxmlformats.org/officeDocument/2006/relationships/image" Target="../media/image145.png"/><Relationship Id="rId93" Type="http://schemas.openxmlformats.org/officeDocument/2006/relationships/customXml" Target="../ink/ink158.xml"/><Relationship Id="rId98" Type="http://schemas.openxmlformats.org/officeDocument/2006/relationships/image" Target="../media/image157.png"/><Relationship Id="rId121" Type="http://schemas.openxmlformats.org/officeDocument/2006/relationships/customXml" Target="../ink/ink172.xml"/><Relationship Id="rId142" Type="http://schemas.openxmlformats.org/officeDocument/2006/relationships/image" Target="../media/image179.png"/><Relationship Id="rId163" Type="http://schemas.openxmlformats.org/officeDocument/2006/relationships/customXml" Target="../ink/ink193.xml"/><Relationship Id="rId184" Type="http://schemas.openxmlformats.org/officeDocument/2006/relationships/image" Target="../media/image200.png"/><Relationship Id="rId189" Type="http://schemas.openxmlformats.org/officeDocument/2006/relationships/customXml" Target="../ink/ink206.xml"/><Relationship Id="rId219" Type="http://schemas.openxmlformats.org/officeDocument/2006/relationships/customXml" Target="../ink/ink221.xml"/><Relationship Id="rId3" Type="http://schemas.openxmlformats.org/officeDocument/2006/relationships/customXml" Target="../ink/ink113.xml"/><Relationship Id="rId214" Type="http://schemas.openxmlformats.org/officeDocument/2006/relationships/image" Target="../media/image215.png"/><Relationship Id="rId25" Type="http://schemas.openxmlformats.org/officeDocument/2006/relationships/customXml" Target="../ink/ink124.xml"/><Relationship Id="rId46" Type="http://schemas.openxmlformats.org/officeDocument/2006/relationships/image" Target="../media/image132.png"/><Relationship Id="rId67" Type="http://schemas.openxmlformats.org/officeDocument/2006/relationships/customXml" Target="../ink/ink145.xml"/><Relationship Id="rId116" Type="http://schemas.openxmlformats.org/officeDocument/2006/relationships/image" Target="../media/image166.png"/><Relationship Id="rId137" Type="http://schemas.openxmlformats.org/officeDocument/2006/relationships/customXml" Target="../ink/ink180.xml"/><Relationship Id="rId158" Type="http://schemas.openxmlformats.org/officeDocument/2006/relationships/image" Target="../media/image187.png"/><Relationship Id="rId20" Type="http://schemas.openxmlformats.org/officeDocument/2006/relationships/image" Target="../media/image119.png"/><Relationship Id="rId41" Type="http://schemas.openxmlformats.org/officeDocument/2006/relationships/customXml" Target="../ink/ink132.xml"/><Relationship Id="rId62" Type="http://schemas.openxmlformats.org/officeDocument/2006/relationships/image" Target="../media/image140.png"/><Relationship Id="rId83" Type="http://schemas.openxmlformats.org/officeDocument/2006/relationships/customXml" Target="../ink/ink153.xml"/><Relationship Id="rId88" Type="http://schemas.openxmlformats.org/officeDocument/2006/relationships/image" Target="../media/image153.png"/><Relationship Id="rId111" Type="http://schemas.openxmlformats.org/officeDocument/2006/relationships/customXml" Target="../ink/ink167.xml"/><Relationship Id="rId132" Type="http://schemas.openxmlformats.org/officeDocument/2006/relationships/image" Target="../media/image174.png"/><Relationship Id="rId153" Type="http://schemas.openxmlformats.org/officeDocument/2006/relationships/customXml" Target="../ink/ink188.xml"/><Relationship Id="rId174" Type="http://schemas.openxmlformats.org/officeDocument/2006/relationships/image" Target="../media/image195.png"/><Relationship Id="rId179" Type="http://schemas.openxmlformats.org/officeDocument/2006/relationships/customXml" Target="../ink/ink201.xml"/><Relationship Id="rId195" Type="http://schemas.openxmlformats.org/officeDocument/2006/relationships/customXml" Target="../ink/ink209.xml"/><Relationship Id="rId209" Type="http://schemas.openxmlformats.org/officeDocument/2006/relationships/customXml" Target="../ink/ink216.xml"/><Relationship Id="rId190" Type="http://schemas.openxmlformats.org/officeDocument/2006/relationships/image" Target="../media/image203.png"/><Relationship Id="rId204" Type="http://schemas.openxmlformats.org/officeDocument/2006/relationships/image" Target="../media/image210.png"/><Relationship Id="rId220" Type="http://schemas.openxmlformats.org/officeDocument/2006/relationships/image" Target="../media/image218.png"/><Relationship Id="rId15" Type="http://schemas.openxmlformats.org/officeDocument/2006/relationships/customXml" Target="../ink/ink119.xml"/><Relationship Id="rId36" Type="http://schemas.openxmlformats.org/officeDocument/2006/relationships/image" Target="../media/image127.png"/><Relationship Id="rId57" Type="http://schemas.openxmlformats.org/officeDocument/2006/relationships/customXml" Target="../ink/ink140.xml"/><Relationship Id="rId106" Type="http://schemas.openxmlformats.org/officeDocument/2006/relationships/image" Target="../media/image161.png"/><Relationship Id="rId127" Type="http://schemas.openxmlformats.org/officeDocument/2006/relationships/customXml" Target="../ink/ink175.xml"/><Relationship Id="rId10" Type="http://schemas.openxmlformats.org/officeDocument/2006/relationships/image" Target="../media/image114.png"/><Relationship Id="rId31" Type="http://schemas.openxmlformats.org/officeDocument/2006/relationships/customXml" Target="../ink/ink127.xml"/><Relationship Id="rId52" Type="http://schemas.openxmlformats.org/officeDocument/2006/relationships/image" Target="../media/image135.png"/><Relationship Id="rId73" Type="http://schemas.openxmlformats.org/officeDocument/2006/relationships/customXml" Target="../ink/ink148.xml"/><Relationship Id="rId78" Type="http://schemas.openxmlformats.org/officeDocument/2006/relationships/image" Target="../media/image148.png"/><Relationship Id="rId94" Type="http://schemas.openxmlformats.org/officeDocument/2006/relationships/image" Target="../media/image155.png"/><Relationship Id="rId99" Type="http://schemas.openxmlformats.org/officeDocument/2006/relationships/customXml" Target="../ink/ink161.xml"/><Relationship Id="rId101" Type="http://schemas.openxmlformats.org/officeDocument/2006/relationships/customXml" Target="../ink/ink162.xml"/><Relationship Id="rId122" Type="http://schemas.openxmlformats.org/officeDocument/2006/relationships/image" Target="../media/image169.png"/><Relationship Id="rId143" Type="http://schemas.openxmlformats.org/officeDocument/2006/relationships/customXml" Target="../ink/ink183.xml"/><Relationship Id="rId148" Type="http://schemas.openxmlformats.org/officeDocument/2006/relationships/image" Target="../media/image182.png"/><Relationship Id="rId164" Type="http://schemas.openxmlformats.org/officeDocument/2006/relationships/image" Target="../media/image190.png"/><Relationship Id="rId169" Type="http://schemas.openxmlformats.org/officeDocument/2006/relationships/customXml" Target="../ink/ink196.xml"/><Relationship Id="rId185" Type="http://schemas.openxmlformats.org/officeDocument/2006/relationships/customXml" Target="../ink/ink204.xml"/><Relationship Id="rId4" Type="http://schemas.openxmlformats.org/officeDocument/2006/relationships/image" Target="../media/image111.png"/><Relationship Id="rId9" Type="http://schemas.openxmlformats.org/officeDocument/2006/relationships/customXml" Target="../ink/ink116.xml"/><Relationship Id="rId180" Type="http://schemas.openxmlformats.org/officeDocument/2006/relationships/image" Target="../media/image198.png"/><Relationship Id="rId210" Type="http://schemas.openxmlformats.org/officeDocument/2006/relationships/image" Target="../media/image213.png"/><Relationship Id="rId215" Type="http://schemas.openxmlformats.org/officeDocument/2006/relationships/customXml" Target="../ink/ink219.xml"/><Relationship Id="rId26" Type="http://schemas.openxmlformats.org/officeDocument/2006/relationships/image" Target="../media/image122.png"/><Relationship Id="rId47" Type="http://schemas.openxmlformats.org/officeDocument/2006/relationships/customXml" Target="../ink/ink135.xml"/><Relationship Id="rId68" Type="http://schemas.openxmlformats.org/officeDocument/2006/relationships/image" Target="../media/image143.png"/><Relationship Id="rId89" Type="http://schemas.openxmlformats.org/officeDocument/2006/relationships/customXml" Target="../ink/ink156.xml"/><Relationship Id="rId112" Type="http://schemas.openxmlformats.org/officeDocument/2006/relationships/image" Target="../media/image164.png"/><Relationship Id="rId133" Type="http://schemas.openxmlformats.org/officeDocument/2006/relationships/customXml" Target="../ink/ink178.xml"/><Relationship Id="rId154" Type="http://schemas.openxmlformats.org/officeDocument/2006/relationships/image" Target="../media/image185.png"/><Relationship Id="rId175" Type="http://schemas.openxmlformats.org/officeDocument/2006/relationships/customXml" Target="../ink/ink199.xml"/><Relationship Id="rId196" Type="http://schemas.openxmlformats.org/officeDocument/2006/relationships/image" Target="../media/image206.png"/><Relationship Id="rId200" Type="http://schemas.openxmlformats.org/officeDocument/2006/relationships/image" Target="../media/image208.png"/><Relationship Id="rId16" Type="http://schemas.openxmlformats.org/officeDocument/2006/relationships/image" Target="../media/image117.png"/><Relationship Id="rId221" Type="http://schemas.openxmlformats.org/officeDocument/2006/relationships/customXml" Target="../ink/ink222.xml"/><Relationship Id="rId37" Type="http://schemas.openxmlformats.org/officeDocument/2006/relationships/customXml" Target="../ink/ink130.xml"/><Relationship Id="rId58" Type="http://schemas.openxmlformats.org/officeDocument/2006/relationships/image" Target="../media/image138.png"/><Relationship Id="rId79" Type="http://schemas.openxmlformats.org/officeDocument/2006/relationships/customXml" Target="../ink/ink151.xml"/><Relationship Id="rId102" Type="http://schemas.openxmlformats.org/officeDocument/2006/relationships/image" Target="../media/image159.png"/><Relationship Id="rId123" Type="http://schemas.openxmlformats.org/officeDocument/2006/relationships/customXml" Target="../ink/ink173.xml"/><Relationship Id="rId144" Type="http://schemas.openxmlformats.org/officeDocument/2006/relationships/image" Target="../media/image180.png"/><Relationship Id="rId90" Type="http://schemas.openxmlformats.org/officeDocument/2006/relationships/image" Target="../media/image154.png"/><Relationship Id="rId165" Type="http://schemas.openxmlformats.org/officeDocument/2006/relationships/customXml" Target="../ink/ink194.xml"/><Relationship Id="rId186" Type="http://schemas.openxmlformats.org/officeDocument/2006/relationships/image" Target="../media/image201.png"/><Relationship Id="rId211" Type="http://schemas.openxmlformats.org/officeDocument/2006/relationships/customXml" Target="../ink/ink217.xml"/><Relationship Id="rId27" Type="http://schemas.openxmlformats.org/officeDocument/2006/relationships/customXml" Target="../ink/ink125.xml"/><Relationship Id="rId48" Type="http://schemas.openxmlformats.org/officeDocument/2006/relationships/image" Target="../media/image133.png"/><Relationship Id="rId69" Type="http://schemas.openxmlformats.org/officeDocument/2006/relationships/customXml" Target="../ink/ink146.xml"/><Relationship Id="rId113" Type="http://schemas.openxmlformats.org/officeDocument/2006/relationships/customXml" Target="../ink/ink168.xml"/><Relationship Id="rId134" Type="http://schemas.openxmlformats.org/officeDocument/2006/relationships/image" Target="../media/image175.png"/><Relationship Id="rId80" Type="http://schemas.openxmlformats.org/officeDocument/2006/relationships/image" Target="../media/image149.png"/><Relationship Id="rId155" Type="http://schemas.openxmlformats.org/officeDocument/2006/relationships/customXml" Target="../ink/ink189.xml"/><Relationship Id="rId176" Type="http://schemas.openxmlformats.org/officeDocument/2006/relationships/image" Target="../media/image196.png"/><Relationship Id="rId197" Type="http://schemas.openxmlformats.org/officeDocument/2006/relationships/customXml" Target="../ink/ink210.xml"/><Relationship Id="rId201" Type="http://schemas.openxmlformats.org/officeDocument/2006/relationships/customXml" Target="../ink/ink212.xml"/><Relationship Id="rId222" Type="http://schemas.openxmlformats.org/officeDocument/2006/relationships/image" Target="../media/image219.png"/><Relationship Id="rId17" Type="http://schemas.openxmlformats.org/officeDocument/2006/relationships/customXml" Target="../ink/ink120.xml"/><Relationship Id="rId38" Type="http://schemas.openxmlformats.org/officeDocument/2006/relationships/image" Target="../media/image128.png"/><Relationship Id="rId59" Type="http://schemas.openxmlformats.org/officeDocument/2006/relationships/customXml" Target="../ink/ink141.xml"/><Relationship Id="rId103" Type="http://schemas.openxmlformats.org/officeDocument/2006/relationships/customXml" Target="../ink/ink163.xml"/><Relationship Id="rId124" Type="http://schemas.openxmlformats.org/officeDocument/2006/relationships/image" Target="../media/image170.png"/><Relationship Id="rId70" Type="http://schemas.openxmlformats.org/officeDocument/2006/relationships/image" Target="../media/image144.png"/><Relationship Id="rId91" Type="http://schemas.openxmlformats.org/officeDocument/2006/relationships/customXml" Target="../ink/ink157.xml"/><Relationship Id="rId145" Type="http://schemas.openxmlformats.org/officeDocument/2006/relationships/customXml" Target="../ink/ink184.xml"/><Relationship Id="rId166" Type="http://schemas.openxmlformats.org/officeDocument/2006/relationships/image" Target="../media/image191.png"/><Relationship Id="rId187" Type="http://schemas.openxmlformats.org/officeDocument/2006/relationships/customXml" Target="../ink/ink2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4.png"/><Relationship Id="rId28" Type="http://schemas.openxmlformats.org/officeDocument/2006/relationships/image" Target="../media/image123.png"/><Relationship Id="rId49" Type="http://schemas.openxmlformats.org/officeDocument/2006/relationships/customXml" Target="../ink/ink136.xml"/><Relationship Id="rId114" Type="http://schemas.openxmlformats.org/officeDocument/2006/relationships/image" Target="../media/image165.png"/><Relationship Id="rId60" Type="http://schemas.openxmlformats.org/officeDocument/2006/relationships/image" Target="../media/image139.png"/><Relationship Id="rId81" Type="http://schemas.openxmlformats.org/officeDocument/2006/relationships/customXml" Target="../ink/ink152.xml"/><Relationship Id="rId135" Type="http://schemas.openxmlformats.org/officeDocument/2006/relationships/customXml" Target="../ink/ink179.xml"/><Relationship Id="rId156" Type="http://schemas.openxmlformats.org/officeDocument/2006/relationships/image" Target="../media/image186.png"/><Relationship Id="rId177" Type="http://schemas.openxmlformats.org/officeDocument/2006/relationships/customXml" Target="../ink/ink200.xml"/><Relationship Id="rId198" Type="http://schemas.openxmlformats.org/officeDocument/2006/relationships/image" Target="../media/image207.png"/><Relationship Id="rId202" Type="http://schemas.openxmlformats.org/officeDocument/2006/relationships/image" Target="../media/image209.png"/><Relationship Id="rId18" Type="http://schemas.openxmlformats.org/officeDocument/2006/relationships/image" Target="../media/image118.png"/><Relationship Id="rId39" Type="http://schemas.openxmlformats.org/officeDocument/2006/relationships/customXml" Target="../ink/ink131.xml"/><Relationship Id="rId50" Type="http://schemas.openxmlformats.org/officeDocument/2006/relationships/image" Target="../media/image134.png"/><Relationship Id="rId104" Type="http://schemas.openxmlformats.org/officeDocument/2006/relationships/image" Target="../media/image160.png"/><Relationship Id="rId125" Type="http://schemas.openxmlformats.org/officeDocument/2006/relationships/customXml" Target="../ink/ink174.xml"/><Relationship Id="rId146" Type="http://schemas.openxmlformats.org/officeDocument/2006/relationships/image" Target="../media/image181.png"/><Relationship Id="rId167" Type="http://schemas.openxmlformats.org/officeDocument/2006/relationships/customXml" Target="../ink/ink195.xml"/><Relationship Id="rId188" Type="http://schemas.openxmlformats.org/officeDocument/2006/relationships/image" Target="../media/image202.png"/><Relationship Id="rId71" Type="http://schemas.openxmlformats.org/officeDocument/2006/relationships/customXml" Target="../ink/ink147.xml"/><Relationship Id="rId92" Type="http://schemas.openxmlformats.org/officeDocument/2006/relationships/image" Target="../media/image39.png"/><Relationship Id="rId213" Type="http://schemas.openxmlformats.org/officeDocument/2006/relationships/customXml" Target="../ink/ink218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26.xml"/><Relationship Id="rId40" Type="http://schemas.openxmlformats.org/officeDocument/2006/relationships/image" Target="../media/image129.png"/><Relationship Id="rId115" Type="http://schemas.openxmlformats.org/officeDocument/2006/relationships/customXml" Target="../ink/ink169.xml"/><Relationship Id="rId136" Type="http://schemas.openxmlformats.org/officeDocument/2006/relationships/image" Target="../media/image176.png"/><Relationship Id="rId157" Type="http://schemas.openxmlformats.org/officeDocument/2006/relationships/customXml" Target="../ink/ink190.xml"/><Relationship Id="rId178" Type="http://schemas.openxmlformats.org/officeDocument/2006/relationships/image" Target="../media/image197.png"/><Relationship Id="rId61" Type="http://schemas.openxmlformats.org/officeDocument/2006/relationships/customXml" Target="../ink/ink142.xml"/><Relationship Id="rId82" Type="http://schemas.openxmlformats.org/officeDocument/2006/relationships/image" Target="../media/image150.png"/><Relationship Id="rId199" Type="http://schemas.openxmlformats.org/officeDocument/2006/relationships/customXml" Target="../ink/ink211.xml"/><Relationship Id="rId203" Type="http://schemas.openxmlformats.org/officeDocument/2006/relationships/customXml" Target="../ink/ink213.xml"/><Relationship Id="rId19" Type="http://schemas.openxmlformats.org/officeDocument/2006/relationships/customXml" Target="../ink/ink121.xml"/><Relationship Id="rId30" Type="http://schemas.openxmlformats.org/officeDocument/2006/relationships/image" Target="../media/image124.png"/><Relationship Id="rId105" Type="http://schemas.openxmlformats.org/officeDocument/2006/relationships/customXml" Target="../ink/ink164.xml"/><Relationship Id="rId126" Type="http://schemas.openxmlformats.org/officeDocument/2006/relationships/image" Target="../media/image171.png"/><Relationship Id="rId147" Type="http://schemas.openxmlformats.org/officeDocument/2006/relationships/customXml" Target="../ink/ink185.xml"/><Relationship Id="rId168" Type="http://schemas.openxmlformats.org/officeDocument/2006/relationships/image" Target="../media/image1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customXml" Target="../ink/ink228.xml"/><Relationship Id="rId18" Type="http://schemas.openxmlformats.org/officeDocument/2006/relationships/image" Target="../media/image227.png"/><Relationship Id="rId3" Type="http://schemas.openxmlformats.org/officeDocument/2006/relationships/customXml" Target="../ink/ink223.xml"/><Relationship Id="rId21" Type="http://schemas.openxmlformats.org/officeDocument/2006/relationships/customXml" Target="../ink/ink232.xml"/><Relationship Id="rId7" Type="http://schemas.openxmlformats.org/officeDocument/2006/relationships/customXml" Target="../ink/ink225.xml"/><Relationship Id="rId12" Type="http://schemas.openxmlformats.org/officeDocument/2006/relationships/image" Target="../media/image224.png"/><Relationship Id="rId17" Type="http://schemas.openxmlformats.org/officeDocument/2006/relationships/customXml" Target="../ink/ink23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6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customXml" Target="../ink/ink227.xml"/><Relationship Id="rId5" Type="http://schemas.openxmlformats.org/officeDocument/2006/relationships/customXml" Target="../ink/ink224.xml"/><Relationship Id="rId15" Type="http://schemas.openxmlformats.org/officeDocument/2006/relationships/customXml" Target="../ink/ink229.xml"/><Relationship Id="rId10" Type="http://schemas.openxmlformats.org/officeDocument/2006/relationships/image" Target="../media/image223.png"/><Relationship Id="rId19" Type="http://schemas.openxmlformats.org/officeDocument/2006/relationships/customXml" Target="../ink/ink231.xml"/><Relationship Id="rId4" Type="http://schemas.openxmlformats.org/officeDocument/2006/relationships/image" Target="../media/image220.png"/><Relationship Id="rId9" Type="http://schemas.openxmlformats.org/officeDocument/2006/relationships/customXml" Target="../ink/ink226.xml"/><Relationship Id="rId14" Type="http://schemas.openxmlformats.org/officeDocument/2006/relationships/image" Target="../media/image225.png"/><Relationship Id="rId22" Type="http://schemas.openxmlformats.org/officeDocument/2006/relationships/image" Target="../media/image22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8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9" Type="http://schemas.openxmlformats.org/officeDocument/2006/relationships/customXml" Target="../ink/ink251.xml"/><Relationship Id="rId21" Type="http://schemas.openxmlformats.org/officeDocument/2006/relationships/customXml" Target="../ink/ink242.xml"/><Relationship Id="rId34" Type="http://schemas.openxmlformats.org/officeDocument/2006/relationships/image" Target="../media/image245.png"/><Relationship Id="rId42" Type="http://schemas.openxmlformats.org/officeDocument/2006/relationships/image" Target="../media/image249.png"/><Relationship Id="rId47" Type="http://schemas.openxmlformats.org/officeDocument/2006/relationships/customXml" Target="../ink/ink255.xml"/><Relationship Id="rId50" Type="http://schemas.openxmlformats.org/officeDocument/2006/relationships/image" Target="../media/image253.png"/><Relationship Id="rId55" Type="http://schemas.openxmlformats.org/officeDocument/2006/relationships/customXml" Target="../ink/ink259.xml"/><Relationship Id="rId7" Type="http://schemas.openxmlformats.org/officeDocument/2006/relationships/customXml" Target="../ink/ink235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6.png"/><Relationship Id="rId29" Type="http://schemas.openxmlformats.org/officeDocument/2006/relationships/customXml" Target="../ink/ink246.xml"/><Relationship Id="rId11" Type="http://schemas.openxmlformats.org/officeDocument/2006/relationships/customXml" Target="../ink/ink237.xml"/><Relationship Id="rId24" Type="http://schemas.openxmlformats.org/officeDocument/2006/relationships/image" Target="../media/image240.png"/><Relationship Id="rId32" Type="http://schemas.openxmlformats.org/officeDocument/2006/relationships/image" Target="../media/image244.png"/><Relationship Id="rId37" Type="http://schemas.openxmlformats.org/officeDocument/2006/relationships/customXml" Target="../ink/ink250.xml"/><Relationship Id="rId40" Type="http://schemas.openxmlformats.org/officeDocument/2006/relationships/image" Target="../media/image248.png"/><Relationship Id="rId45" Type="http://schemas.openxmlformats.org/officeDocument/2006/relationships/customXml" Target="../ink/ink254.xml"/><Relationship Id="rId53" Type="http://schemas.openxmlformats.org/officeDocument/2006/relationships/customXml" Target="../ink/ink258.xml"/><Relationship Id="rId58" Type="http://schemas.openxmlformats.org/officeDocument/2006/relationships/image" Target="../media/image257.png"/><Relationship Id="rId5" Type="http://schemas.openxmlformats.org/officeDocument/2006/relationships/customXml" Target="../ink/ink234.xml"/><Relationship Id="rId61" Type="http://schemas.openxmlformats.org/officeDocument/2006/relationships/customXml" Target="../ink/ink262.xml"/><Relationship Id="rId19" Type="http://schemas.openxmlformats.org/officeDocument/2006/relationships/customXml" Target="../ink/ink241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45.xml"/><Relationship Id="rId30" Type="http://schemas.openxmlformats.org/officeDocument/2006/relationships/image" Target="../media/image243.png"/><Relationship Id="rId35" Type="http://schemas.openxmlformats.org/officeDocument/2006/relationships/customXml" Target="../ink/ink249.xml"/><Relationship Id="rId43" Type="http://schemas.openxmlformats.org/officeDocument/2006/relationships/customXml" Target="../ink/ink253.xml"/><Relationship Id="rId48" Type="http://schemas.openxmlformats.org/officeDocument/2006/relationships/image" Target="../media/image252.png"/><Relationship Id="rId56" Type="http://schemas.openxmlformats.org/officeDocument/2006/relationships/image" Target="../media/image256.png"/><Relationship Id="rId8" Type="http://schemas.openxmlformats.org/officeDocument/2006/relationships/image" Target="../media/image232.png"/><Relationship Id="rId51" Type="http://schemas.openxmlformats.org/officeDocument/2006/relationships/customXml" Target="../ink/ink257.xml"/><Relationship Id="rId3" Type="http://schemas.openxmlformats.org/officeDocument/2006/relationships/customXml" Target="../ink/ink233.xml"/><Relationship Id="rId12" Type="http://schemas.openxmlformats.org/officeDocument/2006/relationships/image" Target="../media/image234.png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247.png"/><Relationship Id="rId46" Type="http://schemas.openxmlformats.org/officeDocument/2006/relationships/image" Target="../media/image251.png"/><Relationship Id="rId59" Type="http://schemas.openxmlformats.org/officeDocument/2006/relationships/customXml" Target="../ink/ink261.xml"/><Relationship Id="rId20" Type="http://schemas.openxmlformats.org/officeDocument/2006/relationships/image" Target="../media/image238.png"/><Relationship Id="rId41" Type="http://schemas.openxmlformats.org/officeDocument/2006/relationships/customXml" Target="../ink/ink252.xml"/><Relationship Id="rId54" Type="http://schemas.openxmlformats.org/officeDocument/2006/relationships/image" Target="../media/image255.png"/><Relationship Id="rId6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42.png"/><Relationship Id="rId36" Type="http://schemas.openxmlformats.org/officeDocument/2006/relationships/image" Target="../media/image246.png"/><Relationship Id="rId49" Type="http://schemas.openxmlformats.org/officeDocument/2006/relationships/customXml" Target="../ink/ink256.xml"/><Relationship Id="rId57" Type="http://schemas.openxmlformats.org/officeDocument/2006/relationships/customXml" Target="../ink/ink260.xml"/><Relationship Id="rId10" Type="http://schemas.openxmlformats.org/officeDocument/2006/relationships/image" Target="../media/image233.png"/><Relationship Id="rId31" Type="http://schemas.openxmlformats.org/officeDocument/2006/relationships/customXml" Target="../ink/ink247.xml"/><Relationship Id="rId44" Type="http://schemas.openxmlformats.org/officeDocument/2006/relationships/image" Target="../media/image250.png"/><Relationship Id="rId52" Type="http://schemas.openxmlformats.org/officeDocument/2006/relationships/image" Target="../media/image254.png"/><Relationship Id="rId60" Type="http://schemas.openxmlformats.org/officeDocument/2006/relationships/image" Target="../media/image258.png"/><Relationship Id="rId4" Type="http://schemas.openxmlformats.org/officeDocument/2006/relationships/image" Target="../media/image230.png"/><Relationship Id="rId9" Type="http://schemas.openxmlformats.org/officeDocument/2006/relationships/customXml" Target="../ink/ink2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customXml" Target="../ink/ink268.xml"/><Relationship Id="rId3" Type="http://schemas.openxmlformats.org/officeDocument/2006/relationships/customXml" Target="../ink/ink263.xml"/><Relationship Id="rId7" Type="http://schemas.openxmlformats.org/officeDocument/2006/relationships/customXml" Target="../ink/ink265.xml"/><Relationship Id="rId12" Type="http://schemas.openxmlformats.org/officeDocument/2006/relationships/image" Target="../media/image26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11" Type="http://schemas.openxmlformats.org/officeDocument/2006/relationships/customXml" Target="../ink/ink267.xml"/><Relationship Id="rId5" Type="http://schemas.openxmlformats.org/officeDocument/2006/relationships/customXml" Target="../ink/ink264.xml"/><Relationship Id="rId15" Type="http://schemas.openxmlformats.org/officeDocument/2006/relationships/customXml" Target="../ink/ink269.xml"/><Relationship Id="rId10" Type="http://schemas.openxmlformats.org/officeDocument/2006/relationships/image" Target="../media/image263.png"/><Relationship Id="rId4" Type="http://schemas.openxmlformats.org/officeDocument/2006/relationships/image" Target="../media/image260.png"/><Relationship Id="rId9" Type="http://schemas.openxmlformats.org/officeDocument/2006/relationships/customXml" Target="../ink/ink266.xml"/><Relationship Id="rId14" Type="http://schemas.openxmlformats.org/officeDocument/2006/relationships/image" Target="../media/image26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.xml"/><Relationship Id="rId299" Type="http://schemas.openxmlformats.org/officeDocument/2006/relationships/customXml" Target="../ink/ink419.xml"/><Relationship Id="rId21" Type="http://schemas.openxmlformats.org/officeDocument/2006/relationships/customXml" Target="../ink/ink279.xml"/><Relationship Id="rId63" Type="http://schemas.openxmlformats.org/officeDocument/2006/relationships/customXml" Target="../ink/ink300.xml"/><Relationship Id="rId159" Type="http://schemas.openxmlformats.org/officeDocument/2006/relationships/image" Target="../media/image343.png"/><Relationship Id="rId170" Type="http://schemas.openxmlformats.org/officeDocument/2006/relationships/customXml" Target="../ink/ink354.xml"/><Relationship Id="rId226" Type="http://schemas.openxmlformats.org/officeDocument/2006/relationships/customXml" Target="../ink/ink382.xml"/><Relationship Id="rId268" Type="http://schemas.openxmlformats.org/officeDocument/2006/relationships/customXml" Target="../ink/ink403.xml"/><Relationship Id="rId32" Type="http://schemas.openxmlformats.org/officeDocument/2006/relationships/image" Target="../media/image280.png"/><Relationship Id="rId74" Type="http://schemas.openxmlformats.org/officeDocument/2006/relationships/image" Target="../media/image301.png"/><Relationship Id="rId128" Type="http://schemas.openxmlformats.org/officeDocument/2006/relationships/customXml" Target="../ink/ink333.xml"/><Relationship Id="rId5" Type="http://schemas.openxmlformats.org/officeDocument/2006/relationships/customXml" Target="../ink/ink271.xml"/><Relationship Id="rId181" Type="http://schemas.openxmlformats.org/officeDocument/2006/relationships/image" Target="../media/image354.png"/><Relationship Id="rId237" Type="http://schemas.openxmlformats.org/officeDocument/2006/relationships/image" Target="../media/image382.png"/><Relationship Id="rId279" Type="http://schemas.openxmlformats.org/officeDocument/2006/relationships/image" Target="../media/image403.png"/><Relationship Id="rId43" Type="http://schemas.openxmlformats.org/officeDocument/2006/relationships/customXml" Target="../ink/ink290.xml"/><Relationship Id="rId139" Type="http://schemas.openxmlformats.org/officeDocument/2006/relationships/image" Target="../media/image333.png"/><Relationship Id="rId290" Type="http://schemas.openxmlformats.org/officeDocument/2006/relationships/customXml" Target="../ink/ink414.xml"/><Relationship Id="rId304" Type="http://schemas.openxmlformats.org/officeDocument/2006/relationships/image" Target="../media/image415.png"/><Relationship Id="rId85" Type="http://schemas.openxmlformats.org/officeDocument/2006/relationships/customXml" Target="../ink/ink311.xml"/><Relationship Id="rId150" Type="http://schemas.openxmlformats.org/officeDocument/2006/relationships/customXml" Target="../ink/ink344.xml"/><Relationship Id="rId192" Type="http://schemas.openxmlformats.org/officeDocument/2006/relationships/customXml" Target="../ink/ink365.xml"/><Relationship Id="rId206" Type="http://schemas.openxmlformats.org/officeDocument/2006/relationships/customXml" Target="../ink/ink372.xml"/><Relationship Id="rId248" Type="http://schemas.openxmlformats.org/officeDocument/2006/relationships/customXml" Target="../ink/ink393.xml"/><Relationship Id="rId12" Type="http://schemas.openxmlformats.org/officeDocument/2006/relationships/image" Target="../media/image270.png"/><Relationship Id="rId108" Type="http://schemas.openxmlformats.org/officeDocument/2006/relationships/image" Target="../media/image318.png"/><Relationship Id="rId54" Type="http://schemas.openxmlformats.org/officeDocument/2006/relationships/image" Target="../media/image291.png"/><Relationship Id="rId96" Type="http://schemas.openxmlformats.org/officeDocument/2006/relationships/image" Target="../media/image312.png"/><Relationship Id="rId161" Type="http://schemas.openxmlformats.org/officeDocument/2006/relationships/image" Target="../media/image344.png"/><Relationship Id="rId217" Type="http://schemas.openxmlformats.org/officeDocument/2006/relationships/image" Target="../media/image372.png"/><Relationship Id="rId259" Type="http://schemas.openxmlformats.org/officeDocument/2006/relationships/image" Target="../media/image393.png"/><Relationship Id="rId23" Type="http://schemas.openxmlformats.org/officeDocument/2006/relationships/customXml" Target="../ink/ink280.xml"/><Relationship Id="rId119" Type="http://schemas.openxmlformats.org/officeDocument/2006/relationships/customXml" Target="../ink/ink328.xml"/><Relationship Id="rId270" Type="http://schemas.openxmlformats.org/officeDocument/2006/relationships/customXml" Target="../ink/ink404.xml"/><Relationship Id="rId44" Type="http://schemas.openxmlformats.org/officeDocument/2006/relationships/image" Target="../media/image286.png"/><Relationship Id="rId65" Type="http://schemas.openxmlformats.org/officeDocument/2006/relationships/customXml" Target="../ink/ink301.xml"/><Relationship Id="rId86" Type="http://schemas.openxmlformats.org/officeDocument/2006/relationships/image" Target="../media/image307.png"/><Relationship Id="rId130" Type="http://schemas.openxmlformats.org/officeDocument/2006/relationships/customXml" Target="../ink/ink334.xml"/><Relationship Id="rId151" Type="http://schemas.openxmlformats.org/officeDocument/2006/relationships/image" Target="../media/image339.png"/><Relationship Id="rId172" Type="http://schemas.openxmlformats.org/officeDocument/2006/relationships/customXml" Target="../ink/ink355.xml"/><Relationship Id="rId193" Type="http://schemas.openxmlformats.org/officeDocument/2006/relationships/image" Target="../media/image360.png"/><Relationship Id="rId207" Type="http://schemas.openxmlformats.org/officeDocument/2006/relationships/image" Target="../media/image367.png"/><Relationship Id="rId228" Type="http://schemas.openxmlformats.org/officeDocument/2006/relationships/customXml" Target="../ink/ink383.xml"/><Relationship Id="rId249" Type="http://schemas.openxmlformats.org/officeDocument/2006/relationships/image" Target="../media/image388.png"/><Relationship Id="rId13" Type="http://schemas.openxmlformats.org/officeDocument/2006/relationships/customXml" Target="../ink/ink275.xml"/><Relationship Id="rId109" Type="http://schemas.openxmlformats.org/officeDocument/2006/relationships/customXml" Target="../ink/ink323.xml"/><Relationship Id="rId260" Type="http://schemas.openxmlformats.org/officeDocument/2006/relationships/customXml" Target="../ink/ink399.xml"/><Relationship Id="rId281" Type="http://schemas.openxmlformats.org/officeDocument/2006/relationships/image" Target="../media/image404.png"/><Relationship Id="rId34" Type="http://schemas.openxmlformats.org/officeDocument/2006/relationships/image" Target="../media/image281.png"/><Relationship Id="rId55" Type="http://schemas.openxmlformats.org/officeDocument/2006/relationships/customXml" Target="../ink/ink296.xml"/><Relationship Id="rId76" Type="http://schemas.openxmlformats.org/officeDocument/2006/relationships/image" Target="../media/image302.png"/><Relationship Id="rId97" Type="http://schemas.openxmlformats.org/officeDocument/2006/relationships/customXml" Target="../ink/ink317.xml"/><Relationship Id="rId120" Type="http://schemas.openxmlformats.org/officeDocument/2006/relationships/image" Target="../media/image324.png"/><Relationship Id="rId141" Type="http://schemas.openxmlformats.org/officeDocument/2006/relationships/image" Target="../media/image334.png"/><Relationship Id="rId7" Type="http://schemas.openxmlformats.org/officeDocument/2006/relationships/customXml" Target="../ink/ink272.xml"/><Relationship Id="rId162" Type="http://schemas.openxmlformats.org/officeDocument/2006/relationships/customXml" Target="../ink/ink350.xml"/><Relationship Id="rId183" Type="http://schemas.openxmlformats.org/officeDocument/2006/relationships/image" Target="../media/image355.png"/><Relationship Id="rId218" Type="http://schemas.openxmlformats.org/officeDocument/2006/relationships/customXml" Target="../ink/ink378.xml"/><Relationship Id="rId239" Type="http://schemas.openxmlformats.org/officeDocument/2006/relationships/image" Target="../media/image383.png"/><Relationship Id="rId250" Type="http://schemas.openxmlformats.org/officeDocument/2006/relationships/customXml" Target="../ink/ink394.xml"/><Relationship Id="rId271" Type="http://schemas.openxmlformats.org/officeDocument/2006/relationships/image" Target="../media/image399.png"/><Relationship Id="rId292" Type="http://schemas.openxmlformats.org/officeDocument/2006/relationships/customXml" Target="../ink/ink415.xml"/><Relationship Id="rId306" Type="http://schemas.openxmlformats.org/officeDocument/2006/relationships/image" Target="../media/image416.png"/><Relationship Id="rId24" Type="http://schemas.openxmlformats.org/officeDocument/2006/relationships/image" Target="../media/image276.png"/><Relationship Id="rId45" Type="http://schemas.openxmlformats.org/officeDocument/2006/relationships/customXml" Target="../ink/ink291.xml"/><Relationship Id="rId66" Type="http://schemas.openxmlformats.org/officeDocument/2006/relationships/image" Target="../media/image297.png"/><Relationship Id="rId87" Type="http://schemas.openxmlformats.org/officeDocument/2006/relationships/customXml" Target="../ink/ink312.xml"/><Relationship Id="rId110" Type="http://schemas.openxmlformats.org/officeDocument/2006/relationships/image" Target="../media/image319.png"/><Relationship Id="rId131" Type="http://schemas.openxmlformats.org/officeDocument/2006/relationships/image" Target="../media/image329.png"/><Relationship Id="rId152" Type="http://schemas.openxmlformats.org/officeDocument/2006/relationships/customXml" Target="../ink/ink345.xml"/><Relationship Id="rId173" Type="http://schemas.openxmlformats.org/officeDocument/2006/relationships/image" Target="../media/image350.png"/><Relationship Id="rId194" Type="http://schemas.openxmlformats.org/officeDocument/2006/relationships/customXml" Target="../ink/ink366.xml"/><Relationship Id="rId208" Type="http://schemas.openxmlformats.org/officeDocument/2006/relationships/customXml" Target="../ink/ink373.xml"/><Relationship Id="rId229" Type="http://schemas.openxmlformats.org/officeDocument/2006/relationships/image" Target="../media/image378.png"/><Relationship Id="rId240" Type="http://schemas.openxmlformats.org/officeDocument/2006/relationships/customXml" Target="../ink/ink389.xml"/><Relationship Id="rId261" Type="http://schemas.openxmlformats.org/officeDocument/2006/relationships/image" Target="../media/image394.png"/><Relationship Id="rId14" Type="http://schemas.openxmlformats.org/officeDocument/2006/relationships/image" Target="../media/image271.png"/><Relationship Id="rId35" Type="http://schemas.openxmlformats.org/officeDocument/2006/relationships/customXml" Target="../ink/ink286.xml"/><Relationship Id="rId56" Type="http://schemas.openxmlformats.org/officeDocument/2006/relationships/image" Target="../media/image292.png"/><Relationship Id="rId77" Type="http://schemas.openxmlformats.org/officeDocument/2006/relationships/customXml" Target="../ink/ink307.xml"/><Relationship Id="rId100" Type="http://schemas.openxmlformats.org/officeDocument/2006/relationships/image" Target="../media/image314.png"/><Relationship Id="rId282" Type="http://schemas.openxmlformats.org/officeDocument/2006/relationships/customXml" Target="../ink/ink410.xml"/><Relationship Id="rId8" Type="http://schemas.openxmlformats.org/officeDocument/2006/relationships/image" Target="../media/image39.png"/><Relationship Id="rId98" Type="http://schemas.openxmlformats.org/officeDocument/2006/relationships/image" Target="../media/image313.png"/><Relationship Id="rId121" Type="http://schemas.openxmlformats.org/officeDocument/2006/relationships/customXml" Target="../ink/ink329.xml"/><Relationship Id="rId142" Type="http://schemas.openxmlformats.org/officeDocument/2006/relationships/customXml" Target="../ink/ink340.xml"/><Relationship Id="rId163" Type="http://schemas.openxmlformats.org/officeDocument/2006/relationships/image" Target="../media/image345.png"/><Relationship Id="rId184" Type="http://schemas.openxmlformats.org/officeDocument/2006/relationships/customXml" Target="../ink/ink361.xml"/><Relationship Id="rId219" Type="http://schemas.openxmlformats.org/officeDocument/2006/relationships/image" Target="../media/image373.png"/><Relationship Id="rId230" Type="http://schemas.openxmlformats.org/officeDocument/2006/relationships/customXml" Target="../ink/ink384.xml"/><Relationship Id="rId251" Type="http://schemas.openxmlformats.org/officeDocument/2006/relationships/image" Target="../media/image389.png"/><Relationship Id="rId25" Type="http://schemas.openxmlformats.org/officeDocument/2006/relationships/customXml" Target="../ink/ink281.xml"/><Relationship Id="rId46" Type="http://schemas.openxmlformats.org/officeDocument/2006/relationships/image" Target="../media/image287.png"/><Relationship Id="rId67" Type="http://schemas.openxmlformats.org/officeDocument/2006/relationships/customXml" Target="../ink/ink302.xml"/><Relationship Id="rId272" Type="http://schemas.openxmlformats.org/officeDocument/2006/relationships/customXml" Target="../ink/ink405.xml"/><Relationship Id="rId293" Type="http://schemas.openxmlformats.org/officeDocument/2006/relationships/customXml" Target="../ink/ink416.xml"/><Relationship Id="rId307" Type="http://schemas.openxmlformats.org/officeDocument/2006/relationships/customXml" Target="../ink/ink423.xml"/><Relationship Id="rId88" Type="http://schemas.openxmlformats.org/officeDocument/2006/relationships/image" Target="../media/image308.png"/><Relationship Id="rId111" Type="http://schemas.openxmlformats.org/officeDocument/2006/relationships/customXml" Target="../ink/ink324.xml"/><Relationship Id="rId132" Type="http://schemas.openxmlformats.org/officeDocument/2006/relationships/customXml" Target="../ink/ink335.xml"/><Relationship Id="rId153" Type="http://schemas.openxmlformats.org/officeDocument/2006/relationships/image" Target="../media/image340.png"/><Relationship Id="rId174" Type="http://schemas.openxmlformats.org/officeDocument/2006/relationships/customXml" Target="../ink/ink356.xml"/><Relationship Id="rId195" Type="http://schemas.openxmlformats.org/officeDocument/2006/relationships/image" Target="../media/image361.png"/><Relationship Id="rId209" Type="http://schemas.openxmlformats.org/officeDocument/2006/relationships/image" Target="../media/image368.png"/><Relationship Id="rId220" Type="http://schemas.openxmlformats.org/officeDocument/2006/relationships/customXml" Target="../ink/ink379.xml"/><Relationship Id="rId241" Type="http://schemas.openxmlformats.org/officeDocument/2006/relationships/image" Target="../media/image384.png"/><Relationship Id="rId15" Type="http://schemas.openxmlformats.org/officeDocument/2006/relationships/customXml" Target="../ink/ink276.xml"/><Relationship Id="rId36" Type="http://schemas.openxmlformats.org/officeDocument/2006/relationships/image" Target="../media/image282.png"/><Relationship Id="rId57" Type="http://schemas.openxmlformats.org/officeDocument/2006/relationships/customXml" Target="../ink/ink297.xml"/><Relationship Id="rId262" Type="http://schemas.openxmlformats.org/officeDocument/2006/relationships/customXml" Target="../ink/ink400.xml"/><Relationship Id="rId283" Type="http://schemas.openxmlformats.org/officeDocument/2006/relationships/image" Target="../media/image405.png"/><Relationship Id="rId78" Type="http://schemas.openxmlformats.org/officeDocument/2006/relationships/image" Target="../media/image303.png"/><Relationship Id="rId99" Type="http://schemas.openxmlformats.org/officeDocument/2006/relationships/customXml" Target="../ink/ink318.xml"/><Relationship Id="rId101" Type="http://schemas.openxmlformats.org/officeDocument/2006/relationships/customXml" Target="../ink/ink319.xml"/><Relationship Id="rId122" Type="http://schemas.openxmlformats.org/officeDocument/2006/relationships/image" Target="../media/image325.png"/><Relationship Id="rId143" Type="http://schemas.openxmlformats.org/officeDocument/2006/relationships/image" Target="../media/image335.png"/><Relationship Id="rId164" Type="http://schemas.openxmlformats.org/officeDocument/2006/relationships/customXml" Target="../ink/ink351.xml"/><Relationship Id="rId185" Type="http://schemas.openxmlformats.org/officeDocument/2006/relationships/image" Target="../media/image356.png"/><Relationship Id="rId9" Type="http://schemas.openxmlformats.org/officeDocument/2006/relationships/customXml" Target="../ink/ink273.xml"/><Relationship Id="rId210" Type="http://schemas.openxmlformats.org/officeDocument/2006/relationships/customXml" Target="../ink/ink374.xml"/><Relationship Id="rId26" Type="http://schemas.openxmlformats.org/officeDocument/2006/relationships/image" Target="../media/image277.png"/><Relationship Id="rId231" Type="http://schemas.openxmlformats.org/officeDocument/2006/relationships/image" Target="../media/image379.png"/><Relationship Id="rId252" Type="http://schemas.openxmlformats.org/officeDocument/2006/relationships/customXml" Target="../ink/ink395.xml"/><Relationship Id="rId273" Type="http://schemas.openxmlformats.org/officeDocument/2006/relationships/image" Target="../media/image400.png"/><Relationship Id="rId294" Type="http://schemas.openxmlformats.org/officeDocument/2006/relationships/image" Target="../media/image410.png"/><Relationship Id="rId308" Type="http://schemas.openxmlformats.org/officeDocument/2006/relationships/image" Target="../media/image417.png"/><Relationship Id="rId47" Type="http://schemas.openxmlformats.org/officeDocument/2006/relationships/customXml" Target="../ink/ink292.xml"/><Relationship Id="rId68" Type="http://schemas.openxmlformats.org/officeDocument/2006/relationships/image" Target="../media/image298.png"/><Relationship Id="rId89" Type="http://schemas.openxmlformats.org/officeDocument/2006/relationships/customXml" Target="../ink/ink313.xml"/><Relationship Id="rId112" Type="http://schemas.openxmlformats.org/officeDocument/2006/relationships/image" Target="../media/image320.png"/><Relationship Id="rId133" Type="http://schemas.openxmlformats.org/officeDocument/2006/relationships/image" Target="../media/image330.png"/><Relationship Id="rId154" Type="http://schemas.openxmlformats.org/officeDocument/2006/relationships/customXml" Target="../ink/ink346.xml"/><Relationship Id="rId175" Type="http://schemas.openxmlformats.org/officeDocument/2006/relationships/image" Target="../media/image351.png"/><Relationship Id="rId196" Type="http://schemas.openxmlformats.org/officeDocument/2006/relationships/customXml" Target="../ink/ink367.xml"/><Relationship Id="rId200" Type="http://schemas.openxmlformats.org/officeDocument/2006/relationships/customXml" Target="../ink/ink369.xml"/><Relationship Id="rId16" Type="http://schemas.openxmlformats.org/officeDocument/2006/relationships/image" Target="../media/image272.png"/><Relationship Id="rId221" Type="http://schemas.openxmlformats.org/officeDocument/2006/relationships/image" Target="../media/image374.png"/><Relationship Id="rId242" Type="http://schemas.openxmlformats.org/officeDocument/2006/relationships/customXml" Target="../ink/ink390.xml"/><Relationship Id="rId263" Type="http://schemas.openxmlformats.org/officeDocument/2006/relationships/image" Target="../media/image395.png"/><Relationship Id="rId284" Type="http://schemas.openxmlformats.org/officeDocument/2006/relationships/customXml" Target="../ink/ink411.xml"/><Relationship Id="rId37" Type="http://schemas.openxmlformats.org/officeDocument/2006/relationships/customXml" Target="../ink/ink287.xml"/><Relationship Id="rId58" Type="http://schemas.openxmlformats.org/officeDocument/2006/relationships/image" Target="../media/image293.png"/><Relationship Id="rId79" Type="http://schemas.openxmlformats.org/officeDocument/2006/relationships/customXml" Target="../ink/ink308.xml"/><Relationship Id="rId102" Type="http://schemas.openxmlformats.org/officeDocument/2006/relationships/image" Target="../media/image315.png"/><Relationship Id="rId123" Type="http://schemas.openxmlformats.org/officeDocument/2006/relationships/customXml" Target="../ink/ink330.xml"/><Relationship Id="rId144" Type="http://schemas.openxmlformats.org/officeDocument/2006/relationships/customXml" Target="../ink/ink341.xml"/><Relationship Id="rId90" Type="http://schemas.openxmlformats.org/officeDocument/2006/relationships/image" Target="../media/image309.png"/><Relationship Id="rId165" Type="http://schemas.openxmlformats.org/officeDocument/2006/relationships/image" Target="../media/image346.png"/><Relationship Id="rId186" Type="http://schemas.openxmlformats.org/officeDocument/2006/relationships/customXml" Target="../ink/ink362.xml"/><Relationship Id="rId211" Type="http://schemas.openxmlformats.org/officeDocument/2006/relationships/image" Target="../media/image369.png"/><Relationship Id="rId232" Type="http://schemas.openxmlformats.org/officeDocument/2006/relationships/customXml" Target="../ink/ink385.xml"/><Relationship Id="rId253" Type="http://schemas.openxmlformats.org/officeDocument/2006/relationships/image" Target="../media/image390.png"/><Relationship Id="rId274" Type="http://schemas.openxmlformats.org/officeDocument/2006/relationships/customXml" Target="../ink/ink406.xml"/><Relationship Id="rId295" Type="http://schemas.openxmlformats.org/officeDocument/2006/relationships/customXml" Target="../ink/ink417.xml"/><Relationship Id="rId309" Type="http://schemas.openxmlformats.org/officeDocument/2006/relationships/customXml" Target="../ink/ink424.xml"/><Relationship Id="rId27" Type="http://schemas.openxmlformats.org/officeDocument/2006/relationships/customXml" Target="../ink/ink282.xml"/><Relationship Id="rId48" Type="http://schemas.openxmlformats.org/officeDocument/2006/relationships/image" Target="../media/image288.png"/><Relationship Id="rId69" Type="http://schemas.openxmlformats.org/officeDocument/2006/relationships/customXml" Target="../ink/ink303.xml"/><Relationship Id="rId113" Type="http://schemas.openxmlformats.org/officeDocument/2006/relationships/customXml" Target="../ink/ink325.xml"/><Relationship Id="rId134" Type="http://schemas.openxmlformats.org/officeDocument/2006/relationships/customXml" Target="../ink/ink336.xml"/><Relationship Id="rId80" Type="http://schemas.openxmlformats.org/officeDocument/2006/relationships/image" Target="../media/image304.png"/><Relationship Id="rId155" Type="http://schemas.openxmlformats.org/officeDocument/2006/relationships/image" Target="../media/image341.png"/><Relationship Id="rId176" Type="http://schemas.openxmlformats.org/officeDocument/2006/relationships/customXml" Target="../ink/ink357.xml"/><Relationship Id="rId197" Type="http://schemas.openxmlformats.org/officeDocument/2006/relationships/image" Target="../media/image362.png"/><Relationship Id="rId201" Type="http://schemas.openxmlformats.org/officeDocument/2006/relationships/image" Target="../media/image364.png"/><Relationship Id="rId222" Type="http://schemas.openxmlformats.org/officeDocument/2006/relationships/customXml" Target="../ink/ink380.xml"/><Relationship Id="rId243" Type="http://schemas.openxmlformats.org/officeDocument/2006/relationships/image" Target="../media/image385.png"/><Relationship Id="rId264" Type="http://schemas.openxmlformats.org/officeDocument/2006/relationships/customXml" Target="../ink/ink401.xml"/><Relationship Id="rId285" Type="http://schemas.openxmlformats.org/officeDocument/2006/relationships/image" Target="../media/image406.png"/><Relationship Id="rId17" Type="http://schemas.openxmlformats.org/officeDocument/2006/relationships/customXml" Target="../ink/ink277.xml"/><Relationship Id="rId38" Type="http://schemas.openxmlformats.org/officeDocument/2006/relationships/image" Target="../media/image283.png"/><Relationship Id="rId59" Type="http://schemas.openxmlformats.org/officeDocument/2006/relationships/customXml" Target="../ink/ink298.xml"/><Relationship Id="rId103" Type="http://schemas.openxmlformats.org/officeDocument/2006/relationships/customXml" Target="../ink/ink320.xml"/><Relationship Id="rId124" Type="http://schemas.openxmlformats.org/officeDocument/2006/relationships/image" Target="../media/image326.png"/><Relationship Id="rId310" Type="http://schemas.openxmlformats.org/officeDocument/2006/relationships/image" Target="../media/image418.png"/><Relationship Id="rId70" Type="http://schemas.openxmlformats.org/officeDocument/2006/relationships/image" Target="../media/image299.png"/><Relationship Id="rId91" Type="http://schemas.openxmlformats.org/officeDocument/2006/relationships/customXml" Target="../ink/ink314.xml"/><Relationship Id="rId145" Type="http://schemas.openxmlformats.org/officeDocument/2006/relationships/image" Target="../media/image336.png"/><Relationship Id="rId166" Type="http://schemas.openxmlformats.org/officeDocument/2006/relationships/customXml" Target="../ink/ink352.xml"/><Relationship Id="rId187" Type="http://schemas.openxmlformats.org/officeDocument/2006/relationships/image" Target="../media/image3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5.xml"/><Relationship Id="rId233" Type="http://schemas.openxmlformats.org/officeDocument/2006/relationships/image" Target="../media/image380.png"/><Relationship Id="rId254" Type="http://schemas.openxmlformats.org/officeDocument/2006/relationships/customXml" Target="../ink/ink396.xml"/><Relationship Id="rId28" Type="http://schemas.openxmlformats.org/officeDocument/2006/relationships/image" Target="../media/image278.png"/><Relationship Id="rId49" Type="http://schemas.openxmlformats.org/officeDocument/2006/relationships/customXml" Target="../ink/ink293.xml"/><Relationship Id="rId114" Type="http://schemas.openxmlformats.org/officeDocument/2006/relationships/image" Target="../media/image321.png"/><Relationship Id="rId275" Type="http://schemas.openxmlformats.org/officeDocument/2006/relationships/image" Target="../media/image401.png"/><Relationship Id="rId296" Type="http://schemas.openxmlformats.org/officeDocument/2006/relationships/image" Target="../media/image411.png"/><Relationship Id="rId300" Type="http://schemas.openxmlformats.org/officeDocument/2006/relationships/image" Target="../media/image413.png"/><Relationship Id="rId60" Type="http://schemas.openxmlformats.org/officeDocument/2006/relationships/image" Target="../media/image294.png"/><Relationship Id="rId81" Type="http://schemas.openxmlformats.org/officeDocument/2006/relationships/customXml" Target="../ink/ink309.xml"/><Relationship Id="rId135" Type="http://schemas.openxmlformats.org/officeDocument/2006/relationships/image" Target="../media/image331.png"/><Relationship Id="rId156" Type="http://schemas.openxmlformats.org/officeDocument/2006/relationships/customXml" Target="../ink/ink347.xml"/><Relationship Id="rId177" Type="http://schemas.openxmlformats.org/officeDocument/2006/relationships/image" Target="../media/image352.png"/><Relationship Id="rId198" Type="http://schemas.openxmlformats.org/officeDocument/2006/relationships/customXml" Target="../ink/ink368.xml"/><Relationship Id="rId202" Type="http://schemas.openxmlformats.org/officeDocument/2006/relationships/customXml" Target="../ink/ink370.xml"/><Relationship Id="rId223" Type="http://schemas.openxmlformats.org/officeDocument/2006/relationships/image" Target="../media/image375.png"/><Relationship Id="rId244" Type="http://schemas.openxmlformats.org/officeDocument/2006/relationships/customXml" Target="../ink/ink391.xml"/><Relationship Id="rId18" Type="http://schemas.openxmlformats.org/officeDocument/2006/relationships/image" Target="../media/image273.png"/><Relationship Id="rId39" Type="http://schemas.openxmlformats.org/officeDocument/2006/relationships/customXml" Target="../ink/ink288.xml"/><Relationship Id="rId265" Type="http://schemas.openxmlformats.org/officeDocument/2006/relationships/image" Target="../media/image396.png"/><Relationship Id="rId286" Type="http://schemas.openxmlformats.org/officeDocument/2006/relationships/customXml" Target="../ink/ink412.xml"/><Relationship Id="rId50" Type="http://schemas.openxmlformats.org/officeDocument/2006/relationships/image" Target="../media/image289.png"/><Relationship Id="rId104" Type="http://schemas.openxmlformats.org/officeDocument/2006/relationships/image" Target="../media/image316.png"/><Relationship Id="rId125" Type="http://schemas.openxmlformats.org/officeDocument/2006/relationships/customXml" Target="../ink/ink331.xml"/><Relationship Id="rId146" Type="http://schemas.openxmlformats.org/officeDocument/2006/relationships/customXml" Target="../ink/ink342.xml"/><Relationship Id="rId167" Type="http://schemas.openxmlformats.org/officeDocument/2006/relationships/image" Target="../media/image347.png"/><Relationship Id="rId188" Type="http://schemas.openxmlformats.org/officeDocument/2006/relationships/customXml" Target="../ink/ink363.xml"/><Relationship Id="rId311" Type="http://schemas.openxmlformats.org/officeDocument/2006/relationships/customXml" Target="../ink/ink425.xml"/><Relationship Id="rId71" Type="http://schemas.openxmlformats.org/officeDocument/2006/relationships/customXml" Target="../ink/ink304.xml"/><Relationship Id="rId92" Type="http://schemas.openxmlformats.org/officeDocument/2006/relationships/image" Target="../media/image310.png"/><Relationship Id="rId213" Type="http://schemas.openxmlformats.org/officeDocument/2006/relationships/image" Target="../media/image370.png"/><Relationship Id="rId234" Type="http://schemas.openxmlformats.org/officeDocument/2006/relationships/customXml" Target="../ink/ink386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83.xml"/><Relationship Id="rId255" Type="http://schemas.openxmlformats.org/officeDocument/2006/relationships/image" Target="../media/image391.png"/><Relationship Id="rId276" Type="http://schemas.openxmlformats.org/officeDocument/2006/relationships/customXml" Target="../ink/ink407.xml"/><Relationship Id="rId297" Type="http://schemas.openxmlformats.org/officeDocument/2006/relationships/customXml" Target="../ink/ink418.xml"/><Relationship Id="rId40" Type="http://schemas.openxmlformats.org/officeDocument/2006/relationships/image" Target="../media/image284.png"/><Relationship Id="rId115" Type="http://schemas.openxmlformats.org/officeDocument/2006/relationships/customXml" Target="../ink/ink326.xml"/><Relationship Id="rId136" Type="http://schemas.openxmlformats.org/officeDocument/2006/relationships/customXml" Target="../ink/ink337.xml"/><Relationship Id="rId157" Type="http://schemas.openxmlformats.org/officeDocument/2006/relationships/image" Target="../media/image342.png"/><Relationship Id="rId178" Type="http://schemas.openxmlformats.org/officeDocument/2006/relationships/customXml" Target="../ink/ink358.xml"/><Relationship Id="rId301" Type="http://schemas.openxmlformats.org/officeDocument/2006/relationships/customXml" Target="../ink/ink420.xml"/><Relationship Id="rId61" Type="http://schemas.openxmlformats.org/officeDocument/2006/relationships/customXml" Target="../ink/ink299.xml"/><Relationship Id="rId82" Type="http://schemas.openxmlformats.org/officeDocument/2006/relationships/image" Target="../media/image305.png"/><Relationship Id="rId199" Type="http://schemas.openxmlformats.org/officeDocument/2006/relationships/image" Target="../media/image363.png"/><Relationship Id="rId203" Type="http://schemas.openxmlformats.org/officeDocument/2006/relationships/image" Target="../media/image365.png"/><Relationship Id="rId19" Type="http://schemas.openxmlformats.org/officeDocument/2006/relationships/customXml" Target="../ink/ink278.xml"/><Relationship Id="rId224" Type="http://schemas.openxmlformats.org/officeDocument/2006/relationships/customXml" Target="../ink/ink381.xml"/><Relationship Id="rId245" Type="http://schemas.openxmlformats.org/officeDocument/2006/relationships/image" Target="../media/image386.png"/><Relationship Id="rId266" Type="http://schemas.openxmlformats.org/officeDocument/2006/relationships/customXml" Target="../ink/ink402.xml"/><Relationship Id="rId287" Type="http://schemas.openxmlformats.org/officeDocument/2006/relationships/image" Target="../media/image407.png"/><Relationship Id="rId30" Type="http://schemas.openxmlformats.org/officeDocument/2006/relationships/image" Target="../media/image279.png"/><Relationship Id="rId105" Type="http://schemas.openxmlformats.org/officeDocument/2006/relationships/customXml" Target="../ink/ink321.xml"/><Relationship Id="rId126" Type="http://schemas.openxmlformats.org/officeDocument/2006/relationships/image" Target="../media/image327.png"/><Relationship Id="rId147" Type="http://schemas.openxmlformats.org/officeDocument/2006/relationships/image" Target="../media/image337.png"/><Relationship Id="rId168" Type="http://schemas.openxmlformats.org/officeDocument/2006/relationships/customXml" Target="../ink/ink353.xml"/><Relationship Id="rId312" Type="http://schemas.openxmlformats.org/officeDocument/2006/relationships/image" Target="../media/image419.png"/><Relationship Id="rId51" Type="http://schemas.openxmlformats.org/officeDocument/2006/relationships/customXml" Target="../ink/ink294.xml"/><Relationship Id="rId72" Type="http://schemas.openxmlformats.org/officeDocument/2006/relationships/image" Target="../media/image300.png"/><Relationship Id="rId93" Type="http://schemas.openxmlformats.org/officeDocument/2006/relationships/customXml" Target="../ink/ink315.xml"/><Relationship Id="rId189" Type="http://schemas.openxmlformats.org/officeDocument/2006/relationships/image" Target="../media/image358.png"/><Relationship Id="rId3" Type="http://schemas.openxmlformats.org/officeDocument/2006/relationships/customXml" Target="../ink/ink270.xml"/><Relationship Id="rId214" Type="http://schemas.openxmlformats.org/officeDocument/2006/relationships/customXml" Target="../ink/ink376.xml"/><Relationship Id="rId235" Type="http://schemas.openxmlformats.org/officeDocument/2006/relationships/image" Target="../media/image381.png"/><Relationship Id="rId256" Type="http://schemas.openxmlformats.org/officeDocument/2006/relationships/customXml" Target="../ink/ink397.xml"/><Relationship Id="rId277" Type="http://schemas.openxmlformats.org/officeDocument/2006/relationships/image" Target="../media/image402.png"/><Relationship Id="rId298" Type="http://schemas.openxmlformats.org/officeDocument/2006/relationships/image" Target="../media/image412.png"/><Relationship Id="rId116" Type="http://schemas.openxmlformats.org/officeDocument/2006/relationships/image" Target="../media/image322.png"/><Relationship Id="rId137" Type="http://schemas.openxmlformats.org/officeDocument/2006/relationships/image" Target="../media/image332.png"/><Relationship Id="rId158" Type="http://schemas.openxmlformats.org/officeDocument/2006/relationships/customXml" Target="../ink/ink348.xml"/><Relationship Id="rId302" Type="http://schemas.openxmlformats.org/officeDocument/2006/relationships/image" Target="../media/image414.png"/><Relationship Id="rId20" Type="http://schemas.openxmlformats.org/officeDocument/2006/relationships/image" Target="../media/image274.png"/><Relationship Id="rId41" Type="http://schemas.openxmlformats.org/officeDocument/2006/relationships/customXml" Target="../ink/ink289.xml"/><Relationship Id="rId62" Type="http://schemas.openxmlformats.org/officeDocument/2006/relationships/image" Target="../media/image295.png"/><Relationship Id="rId83" Type="http://schemas.openxmlformats.org/officeDocument/2006/relationships/customXml" Target="../ink/ink310.xml"/><Relationship Id="rId179" Type="http://schemas.openxmlformats.org/officeDocument/2006/relationships/image" Target="../media/image353.png"/><Relationship Id="rId190" Type="http://schemas.openxmlformats.org/officeDocument/2006/relationships/customXml" Target="../ink/ink364.xml"/><Relationship Id="rId204" Type="http://schemas.openxmlformats.org/officeDocument/2006/relationships/customXml" Target="../ink/ink371.xml"/><Relationship Id="rId225" Type="http://schemas.openxmlformats.org/officeDocument/2006/relationships/image" Target="../media/image376.png"/><Relationship Id="rId246" Type="http://schemas.openxmlformats.org/officeDocument/2006/relationships/customXml" Target="../ink/ink392.xml"/><Relationship Id="rId267" Type="http://schemas.openxmlformats.org/officeDocument/2006/relationships/image" Target="../media/image397.png"/><Relationship Id="rId288" Type="http://schemas.openxmlformats.org/officeDocument/2006/relationships/customXml" Target="../ink/ink413.xml"/><Relationship Id="rId106" Type="http://schemas.openxmlformats.org/officeDocument/2006/relationships/image" Target="../media/image317.png"/><Relationship Id="rId127" Type="http://schemas.openxmlformats.org/officeDocument/2006/relationships/customXml" Target="../ink/ink332.xml"/><Relationship Id="rId10" Type="http://schemas.openxmlformats.org/officeDocument/2006/relationships/image" Target="../media/image269.png"/><Relationship Id="rId31" Type="http://schemas.openxmlformats.org/officeDocument/2006/relationships/customXml" Target="../ink/ink284.xml"/><Relationship Id="rId52" Type="http://schemas.openxmlformats.org/officeDocument/2006/relationships/image" Target="../media/image290.png"/><Relationship Id="rId73" Type="http://schemas.openxmlformats.org/officeDocument/2006/relationships/customXml" Target="../ink/ink305.xml"/><Relationship Id="rId94" Type="http://schemas.openxmlformats.org/officeDocument/2006/relationships/image" Target="../media/image311.png"/><Relationship Id="rId148" Type="http://schemas.openxmlformats.org/officeDocument/2006/relationships/customXml" Target="../ink/ink343.xml"/><Relationship Id="rId169" Type="http://schemas.openxmlformats.org/officeDocument/2006/relationships/image" Target="../media/image348.png"/><Relationship Id="rId4" Type="http://schemas.openxmlformats.org/officeDocument/2006/relationships/image" Target="../media/image267.png"/><Relationship Id="rId180" Type="http://schemas.openxmlformats.org/officeDocument/2006/relationships/customXml" Target="../ink/ink359.xml"/><Relationship Id="rId215" Type="http://schemas.openxmlformats.org/officeDocument/2006/relationships/image" Target="../media/image371.png"/><Relationship Id="rId236" Type="http://schemas.openxmlformats.org/officeDocument/2006/relationships/customXml" Target="../ink/ink387.xml"/><Relationship Id="rId257" Type="http://schemas.openxmlformats.org/officeDocument/2006/relationships/image" Target="../media/image392.png"/><Relationship Id="rId278" Type="http://schemas.openxmlformats.org/officeDocument/2006/relationships/customXml" Target="../ink/ink408.xml"/><Relationship Id="rId303" Type="http://schemas.openxmlformats.org/officeDocument/2006/relationships/customXml" Target="../ink/ink421.xml"/><Relationship Id="rId42" Type="http://schemas.openxmlformats.org/officeDocument/2006/relationships/image" Target="../media/image285.png"/><Relationship Id="rId84" Type="http://schemas.openxmlformats.org/officeDocument/2006/relationships/image" Target="../media/image306.png"/><Relationship Id="rId138" Type="http://schemas.openxmlformats.org/officeDocument/2006/relationships/customXml" Target="../ink/ink338.xml"/><Relationship Id="rId191" Type="http://schemas.openxmlformats.org/officeDocument/2006/relationships/image" Target="../media/image359.png"/><Relationship Id="rId205" Type="http://schemas.openxmlformats.org/officeDocument/2006/relationships/image" Target="../media/image366.png"/><Relationship Id="rId247" Type="http://schemas.openxmlformats.org/officeDocument/2006/relationships/image" Target="../media/image387.png"/><Relationship Id="rId107" Type="http://schemas.openxmlformats.org/officeDocument/2006/relationships/customXml" Target="../ink/ink322.xml"/><Relationship Id="rId289" Type="http://schemas.openxmlformats.org/officeDocument/2006/relationships/image" Target="../media/image408.png"/><Relationship Id="rId11" Type="http://schemas.openxmlformats.org/officeDocument/2006/relationships/customXml" Target="../ink/ink274.xml"/><Relationship Id="rId53" Type="http://schemas.openxmlformats.org/officeDocument/2006/relationships/customXml" Target="../ink/ink295.xml"/><Relationship Id="rId149" Type="http://schemas.openxmlformats.org/officeDocument/2006/relationships/image" Target="../media/image338.png"/><Relationship Id="rId95" Type="http://schemas.openxmlformats.org/officeDocument/2006/relationships/customXml" Target="../ink/ink316.xml"/><Relationship Id="rId160" Type="http://schemas.openxmlformats.org/officeDocument/2006/relationships/customXml" Target="../ink/ink349.xml"/><Relationship Id="rId216" Type="http://schemas.openxmlformats.org/officeDocument/2006/relationships/customXml" Target="../ink/ink377.xml"/><Relationship Id="rId258" Type="http://schemas.openxmlformats.org/officeDocument/2006/relationships/customXml" Target="../ink/ink398.xml"/><Relationship Id="rId22" Type="http://schemas.openxmlformats.org/officeDocument/2006/relationships/image" Target="../media/image275.png"/><Relationship Id="rId64" Type="http://schemas.openxmlformats.org/officeDocument/2006/relationships/image" Target="../media/image296.png"/><Relationship Id="rId118" Type="http://schemas.openxmlformats.org/officeDocument/2006/relationships/image" Target="../media/image323.png"/><Relationship Id="rId171" Type="http://schemas.openxmlformats.org/officeDocument/2006/relationships/image" Target="../media/image349.png"/><Relationship Id="rId227" Type="http://schemas.openxmlformats.org/officeDocument/2006/relationships/image" Target="../media/image377.png"/><Relationship Id="rId269" Type="http://schemas.openxmlformats.org/officeDocument/2006/relationships/image" Target="../media/image398.png"/><Relationship Id="rId33" Type="http://schemas.openxmlformats.org/officeDocument/2006/relationships/customXml" Target="../ink/ink285.xml"/><Relationship Id="rId129" Type="http://schemas.openxmlformats.org/officeDocument/2006/relationships/image" Target="../media/image328.png"/><Relationship Id="rId280" Type="http://schemas.openxmlformats.org/officeDocument/2006/relationships/customXml" Target="../ink/ink409.xml"/><Relationship Id="rId75" Type="http://schemas.openxmlformats.org/officeDocument/2006/relationships/customXml" Target="../ink/ink306.xml"/><Relationship Id="rId140" Type="http://schemas.openxmlformats.org/officeDocument/2006/relationships/customXml" Target="../ink/ink339.xml"/><Relationship Id="rId182" Type="http://schemas.openxmlformats.org/officeDocument/2006/relationships/customXml" Target="../ink/ink360.xml"/><Relationship Id="rId6" Type="http://schemas.openxmlformats.org/officeDocument/2006/relationships/image" Target="../media/image268.png"/><Relationship Id="rId238" Type="http://schemas.openxmlformats.org/officeDocument/2006/relationships/customXml" Target="../ink/ink388.xml"/><Relationship Id="rId291" Type="http://schemas.openxmlformats.org/officeDocument/2006/relationships/image" Target="../media/image409.png"/><Relationship Id="rId305" Type="http://schemas.openxmlformats.org/officeDocument/2006/relationships/customXml" Target="../ink/ink4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1.png"/><Relationship Id="rId21" Type="http://schemas.openxmlformats.org/officeDocument/2006/relationships/customXml" Target="../ink/ink435.xml"/><Relationship Id="rId34" Type="http://schemas.openxmlformats.org/officeDocument/2006/relationships/image" Target="../media/image435.png"/><Relationship Id="rId42" Type="http://schemas.openxmlformats.org/officeDocument/2006/relationships/image" Target="../media/image439.png"/><Relationship Id="rId47" Type="http://schemas.openxmlformats.org/officeDocument/2006/relationships/customXml" Target="../ink/ink448.xml"/><Relationship Id="rId50" Type="http://schemas.openxmlformats.org/officeDocument/2006/relationships/image" Target="../media/image443.png"/><Relationship Id="rId55" Type="http://schemas.openxmlformats.org/officeDocument/2006/relationships/customXml" Target="../ink/ink452.xml"/><Relationship Id="rId63" Type="http://schemas.openxmlformats.org/officeDocument/2006/relationships/customXml" Target="../ink/ink456.xml"/><Relationship Id="rId68" Type="http://schemas.openxmlformats.org/officeDocument/2006/relationships/image" Target="../media/image452.png"/><Relationship Id="rId7" Type="http://schemas.openxmlformats.org/officeDocument/2006/relationships/customXml" Target="../ink/ink42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26.png"/><Relationship Id="rId29" Type="http://schemas.openxmlformats.org/officeDocument/2006/relationships/customXml" Target="../ink/ink439.xml"/><Relationship Id="rId11" Type="http://schemas.openxmlformats.org/officeDocument/2006/relationships/customXml" Target="../ink/ink430.xml"/><Relationship Id="rId24" Type="http://schemas.openxmlformats.org/officeDocument/2006/relationships/image" Target="../media/image430.png"/><Relationship Id="rId32" Type="http://schemas.openxmlformats.org/officeDocument/2006/relationships/image" Target="../media/image434.png"/><Relationship Id="rId37" Type="http://schemas.openxmlformats.org/officeDocument/2006/relationships/customXml" Target="../ink/ink443.xml"/><Relationship Id="rId40" Type="http://schemas.openxmlformats.org/officeDocument/2006/relationships/image" Target="../media/image438.png"/><Relationship Id="rId45" Type="http://schemas.openxmlformats.org/officeDocument/2006/relationships/customXml" Target="../ink/ink447.xml"/><Relationship Id="rId53" Type="http://schemas.openxmlformats.org/officeDocument/2006/relationships/customXml" Target="../ink/ink451.xml"/><Relationship Id="rId58" Type="http://schemas.openxmlformats.org/officeDocument/2006/relationships/image" Target="../media/image447.png"/><Relationship Id="rId66" Type="http://schemas.openxmlformats.org/officeDocument/2006/relationships/image" Target="../media/image451.png"/><Relationship Id="rId5" Type="http://schemas.openxmlformats.org/officeDocument/2006/relationships/customXml" Target="../ink/ink427.xml"/><Relationship Id="rId61" Type="http://schemas.openxmlformats.org/officeDocument/2006/relationships/customXml" Target="../ink/ink455.xml"/><Relationship Id="rId19" Type="http://schemas.openxmlformats.org/officeDocument/2006/relationships/customXml" Target="../ink/ink434.xml"/><Relationship Id="rId14" Type="http://schemas.openxmlformats.org/officeDocument/2006/relationships/image" Target="../media/image425.png"/><Relationship Id="rId22" Type="http://schemas.openxmlformats.org/officeDocument/2006/relationships/image" Target="../media/image429.png"/><Relationship Id="rId27" Type="http://schemas.openxmlformats.org/officeDocument/2006/relationships/customXml" Target="../ink/ink438.xml"/><Relationship Id="rId30" Type="http://schemas.openxmlformats.org/officeDocument/2006/relationships/image" Target="../media/image433.png"/><Relationship Id="rId35" Type="http://schemas.openxmlformats.org/officeDocument/2006/relationships/customXml" Target="../ink/ink442.xml"/><Relationship Id="rId43" Type="http://schemas.openxmlformats.org/officeDocument/2006/relationships/customXml" Target="../ink/ink446.xml"/><Relationship Id="rId48" Type="http://schemas.openxmlformats.org/officeDocument/2006/relationships/image" Target="../media/image442.png"/><Relationship Id="rId56" Type="http://schemas.openxmlformats.org/officeDocument/2006/relationships/image" Target="../media/image446.png"/><Relationship Id="rId64" Type="http://schemas.openxmlformats.org/officeDocument/2006/relationships/image" Target="../media/image450.png"/><Relationship Id="rId8" Type="http://schemas.openxmlformats.org/officeDocument/2006/relationships/image" Target="../media/image422.png"/><Relationship Id="rId51" Type="http://schemas.openxmlformats.org/officeDocument/2006/relationships/customXml" Target="../ink/ink450.xml"/><Relationship Id="rId3" Type="http://schemas.openxmlformats.org/officeDocument/2006/relationships/customXml" Target="../ink/ink426.xml"/><Relationship Id="rId12" Type="http://schemas.openxmlformats.org/officeDocument/2006/relationships/image" Target="../media/image424.png"/><Relationship Id="rId17" Type="http://schemas.openxmlformats.org/officeDocument/2006/relationships/customXml" Target="../ink/ink433.xml"/><Relationship Id="rId25" Type="http://schemas.openxmlformats.org/officeDocument/2006/relationships/customXml" Target="../ink/ink437.xml"/><Relationship Id="rId33" Type="http://schemas.openxmlformats.org/officeDocument/2006/relationships/customXml" Target="../ink/ink441.xml"/><Relationship Id="rId38" Type="http://schemas.openxmlformats.org/officeDocument/2006/relationships/image" Target="../media/image437.png"/><Relationship Id="rId46" Type="http://schemas.openxmlformats.org/officeDocument/2006/relationships/image" Target="../media/image441.png"/><Relationship Id="rId59" Type="http://schemas.openxmlformats.org/officeDocument/2006/relationships/customXml" Target="../ink/ink454.xml"/><Relationship Id="rId67" Type="http://schemas.openxmlformats.org/officeDocument/2006/relationships/customXml" Target="../ink/ink458.xml"/><Relationship Id="rId20" Type="http://schemas.openxmlformats.org/officeDocument/2006/relationships/image" Target="../media/image428.png"/><Relationship Id="rId41" Type="http://schemas.openxmlformats.org/officeDocument/2006/relationships/customXml" Target="../ink/ink445.xml"/><Relationship Id="rId54" Type="http://schemas.openxmlformats.org/officeDocument/2006/relationships/image" Target="../media/image445.png"/><Relationship Id="rId62" Type="http://schemas.openxmlformats.org/officeDocument/2006/relationships/image" Target="../media/image4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5" Type="http://schemas.openxmlformats.org/officeDocument/2006/relationships/customXml" Target="../ink/ink432.xml"/><Relationship Id="rId23" Type="http://schemas.openxmlformats.org/officeDocument/2006/relationships/customXml" Target="../ink/ink436.xml"/><Relationship Id="rId28" Type="http://schemas.openxmlformats.org/officeDocument/2006/relationships/image" Target="../media/image432.png"/><Relationship Id="rId36" Type="http://schemas.openxmlformats.org/officeDocument/2006/relationships/image" Target="../media/image436.png"/><Relationship Id="rId49" Type="http://schemas.openxmlformats.org/officeDocument/2006/relationships/customXml" Target="../ink/ink449.xml"/><Relationship Id="rId57" Type="http://schemas.openxmlformats.org/officeDocument/2006/relationships/customXml" Target="../ink/ink453.xml"/><Relationship Id="rId10" Type="http://schemas.openxmlformats.org/officeDocument/2006/relationships/image" Target="../media/image423.png"/><Relationship Id="rId31" Type="http://schemas.openxmlformats.org/officeDocument/2006/relationships/customXml" Target="../ink/ink440.xml"/><Relationship Id="rId44" Type="http://schemas.openxmlformats.org/officeDocument/2006/relationships/image" Target="../media/image44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457.xml"/><Relationship Id="rId4" Type="http://schemas.openxmlformats.org/officeDocument/2006/relationships/image" Target="../media/image420.png"/><Relationship Id="rId9" Type="http://schemas.openxmlformats.org/officeDocument/2006/relationships/customXml" Target="../ink/ink429.xml"/><Relationship Id="rId13" Type="http://schemas.openxmlformats.org/officeDocument/2006/relationships/customXml" Target="../ink/ink431.xml"/><Relationship Id="rId18" Type="http://schemas.openxmlformats.org/officeDocument/2006/relationships/image" Target="../media/image427.png"/><Relationship Id="rId39" Type="http://schemas.openxmlformats.org/officeDocument/2006/relationships/customXml" Target="../ink/ink444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6.xml"/><Relationship Id="rId671" Type="http://schemas.openxmlformats.org/officeDocument/2006/relationships/image" Target="../media/image781.png"/><Relationship Id="rId769" Type="http://schemas.openxmlformats.org/officeDocument/2006/relationships/image" Target="../media/image830.png"/><Relationship Id="rId21" Type="http://schemas.openxmlformats.org/officeDocument/2006/relationships/customXml" Target="../ink/ink468.xml"/><Relationship Id="rId324" Type="http://schemas.openxmlformats.org/officeDocument/2006/relationships/image" Target="../media/image611.png"/><Relationship Id="rId531" Type="http://schemas.openxmlformats.org/officeDocument/2006/relationships/customXml" Target="../ink/ink723.xml"/><Relationship Id="rId629" Type="http://schemas.openxmlformats.org/officeDocument/2006/relationships/customXml" Target="../ink/ink773.xml"/><Relationship Id="rId170" Type="http://schemas.openxmlformats.org/officeDocument/2006/relationships/image" Target="../media/image535.png"/><Relationship Id="rId836" Type="http://schemas.openxmlformats.org/officeDocument/2006/relationships/image" Target="../media/image863.png"/><Relationship Id="rId268" Type="http://schemas.openxmlformats.org/officeDocument/2006/relationships/image" Target="../media/image583.png"/><Relationship Id="rId475" Type="http://schemas.openxmlformats.org/officeDocument/2006/relationships/customXml" Target="../ink/ink695.xml"/><Relationship Id="rId682" Type="http://schemas.openxmlformats.org/officeDocument/2006/relationships/customXml" Target="../ink/ink800.xml"/><Relationship Id="rId903" Type="http://schemas.openxmlformats.org/officeDocument/2006/relationships/image" Target="../media/image896.png"/><Relationship Id="rId32" Type="http://schemas.openxmlformats.org/officeDocument/2006/relationships/image" Target="../media/image467.png"/><Relationship Id="rId128" Type="http://schemas.openxmlformats.org/officeDocument/2006/relationships/image" Target="../media/image515.png"/><Relationship Id="rId335" Type="http://schemas.openxmlformats.org/officeDocument/2006/relationships/customXml" Target="../ink/ink625.xml"/><Relationship Id="rId542" Type="http://schemas.openxmlformats.org/officeDocument/2006/relationships/image" Target="../media/image719.png"/><Relationship Id="rId181" Type="http://schemas.openxmlformats.org/officeDocument/2006/relationships/customXml" Target="../ink/ink548.xml"/><Relationship Id="rId402" Type="http://schemas.openxmlformats.org/officeDocument/2006/relationships/image" Target="../media/image649.png"/><Relationship Id="rId847" Type="http://schemas.openxmlformats.org/officeDocument/2006/relationships/customXml" Target="../ink/ink883.xml"/><Relationship Id="rId279" Type="http://schemas.openxmlformats.org/officeDocument/2006/relationships/customXml" Target="../ink/ink597.xml"/><Relationship Id="rId486" Type="http://schemas.openxmlformats.org/officeDocument/2006/relationships/image" Target="../media/image691.png"/><Relationship Id="rId693" Type="http://schemas.openxmlformats.org/officeDocument/2006/relationships/image" Target="../media/image792.png"/><Relationship Id="rId707" Type="http://schemas.openxmlformats.org/officeDocument/2006/relationships/image" Target="../media/image799.png"/><Relationship Id="rId914" Type="http://schemas.openxmlformats.org/officeDocument/2006/relationships/customXml" Target="../ink/ink917.xml"/><Relationship Id="rId43" Type="http://schemas.openxmlformats.org/officeDocument/2006/relationships/customXml" Target="../ink/ink479.xml"/><Relationship Id="rId139" Type="http://schemas.openxmlformats.org/officeDocument/2006/relationships/customXml" Target="../ink/ink527.xml"/><Relationship Id="rId346" Type="http://schemas.openxmlformats.org/officeDocument/2006/relationships/image" Target="../media/image622.png"/><Relationship Id="rId553" Type="http://schemas.openxmlformats.org/officeDocument/2006/relationships/customXml" Target="../ink/ink734.xml"/><Relationship Id="rId760" Type="http://schemas.openxmlformats.org/officeDocument/2006/relationships/customXml" Target="../ink/ink839.xml"/><Relationship Id="rId192" Type="http://schemas.openxmlformats.org/officeDocument/2006/relationships/image" Target="../media/image546.png"/><Relationship Id="rId206" Type="http://schemas.openxmlformats.org/officeDocument/2006/relationships/image" Target="../media/image553.png"/><Relationship Id="rId413" Type="http://schemas.openxmlformats.org/officeDocument/2006/relationships/customXml" Target="../ink/ink664.xml"/><Relationship Id="rId858" Type="http://schemas.openxmlformats.org/officeDocument/2006/relationships/image" Target="../media/image874.png"/><Relationship Id="rId497" Type="http://schemas.openxmlformats.org/officeDocument/2006/relationships/customXml" Target="../ink/ink706.xml"/><Relationship Id="rId620" Type="http://schemas.openxmlformats.org/officeDocument/2006/relationships/image" Target="../media/image757.png"/><Relationship Id="rId718" Type="http://schemas.openxmlformats.org/officeDocument/2006/relationships/customXml" Target="../ink/ink818.xml"/><Relationship Id="rId925" Type="http://schemas.openxmlformats.org/officeDocument/2006/relationships/image" Target="../media/image907.png"/><Relationship Id="rId357" Type="http://schemas.openxmlformats.org/officeDocument/2006/relationships/customXml" Target="../ink/ink636.xml"/><Relationship Id="rId54" Type="http://schemas.openxmlformats.org/officeDocument/2006/relationships/image" Target="../media/image478.png"/><Relationship Id="rId217" Type="http://schemas.openxmlformats.org/officeDocument/2006/relationships/customXml" Target="../ink/ink566.xml"/><Relationship Id="rId564" Type="http://schemas.openxmlformats.org/officeDocument/2006/relationships/image" Target="../media/image730.png"/><Relationship Id="rId771" Type="http://schemas.openxmlformats.org/officeDocument/2006/relationships/image" Target="../media/image831.png"/><Relationship Id="rId869" Type="http://schemas.openxmlformats.org/officeDocument/2006/relationships/customXml" Target="../ink/ink894.xml"/><Relationship Id="rId424" Type="http://schemas.openxmlformats.org/officeDocument/2006/relationships/image" Target="../media/image660.png"/><Relationship Id="rId631" Type="http://schemas.openxmlformats.org/officeDocument/2006/relationships/customXml" Target="../ink/ink774.xml"/><Relationship Id="rId729" Type="http://schemas.openxmlformats.org/officeDocument/2006/relationships/image" Target="../media/image810.png"/><Relationship Id="rId270" Type="http://schemas.openxmlformats.org/officeDocument/2006/relationships/image" Target="../media/image584.png"/><Relationship Id="rId65" Type="http://schemas.openxmlformats.org/officeDocument/2006/relationships/customXml" Target="../ink/ink490.xml"/><Relationship Id="rId130" Type="http://schemas.openxmlformats.org/officeDocument/2006/relationships/image" Target="../media/image516.png"/><Relationship Id="rId368" Type="http://schemas.openxmlformats.org/officeDocument/2006/relationships/image" Target="../media/image632.png"/><Relationship Id="rId575" Type="http://schemas.openxmlformats.org/officeDocument/2006/relationships/customXml" Target="../ink/ink745.xml"/><Relationship Id="rId782" Type="http://schemas.openxmlformats.org/officeDocument/2006/relationships/customXml" Target="../ink/ink850.xml"/><Relationship Id="rId228" Type="http://schemas.openxmlformats.org/officeDocument/2006/relationships/image" Target="../media/image564.png"/><Relationship Id="rId435" Type="http://schemas.openxmlformats.org/officeDocument/2006/relationships/customXml" Target="../ink/ink675.xml"/><Relationship Id="rId642" Type="http://schemas.openxmlformats.org/officeDocument/2006/relationships/image" Target="../media/image768.png"/><Relationship Id="rId281" Type="http://schemas.openxmlformats.org/officeDocument/2006/relationships/customXml" Target="../ink/ink598.xml"/><Relationship Id="rId502" Type="http://schemas.openxmlformats.org/officeDocument/2006/relationships/image" Target="../media/image699.png"/><Relationship Id="rId76" Type="http://schemas.openxmlformats.org/officeDocument/2006/relationships/image" Target="../media/image489.png"/><Relationship Id="rId141" Type="http://schemas.openxmlformats.org/officeDocument/2006/relationships/customXml" Target="../ink/ink528.xml"/><Relationship Id="rId379" Type="http://schemas.openxmlformats.org/officeDocument/2006/relationships/customXml" Target="../ink/ink647.xml"/><Relationship Id="rId586" Type="http://schemas.openxmlformats.org/officeDocument/2006/relationships/image" Target="../media/image741.png"/><Relationship Id="rId793" Type="http://schemas.openxmlformats.org/officeDocument/2006/relationships/image" Target="../media/image842.png"/><Relationship Id="rId807" Type="http://schemas.openxmlformats.org/officeDocument/2006/relationships/image" Target="../media/image849.png"/><Relationship Id="rId7" Type="http://schemas.openxmlformats.org/officeDocument/2006/relationships/customXml" Target="../ink/ink461.xml"/><Relationship Id="rId239" Type="http://schemas.openxmlformats.org/officeDocument/2006/relationships/customXml" Target="../ink/ink577.xml"/><Relationship Id="rId446" Type="http://schemas.openxmlformats.org/officeDocument/2006/relationships/image" Target="../media/image671.png"/><Relationship Id="rId653" Type="http://schemas.openxmlformats.org/officeDocument/2006/relationships/customXml" Target="../ink/ink785.xml"/><Relationship Id="rId292" Type="http://schemas.openxmlformats.org/officeDocument/2006/relationships/image" Target="../media/image595.png"/><Relationship Id="rId306" Type="http://schemas.openxmlformats.org/officeDocument/2006/relationships/image" Target="../media/image602.png"/><Relationship Id="rId860" Type="http://schemas.openxmlformats.org/officeDocument/2006/relationships/image" Target="../media/image875.png"/><Relationship Id="rId87" Type="http://schemas.openxmlformats.org/officeDocument/2006/relationships/customXml" Target="../ink/ink501.xml"/><Relationship Id="rId513" Type="http://schemas.openxmlformats.org/officeDocument/2006/relationships/customXml" Target="../ink/ink714.xml"/><Relationship Id="rId597" Type="http://schemas.openxmlformats.org/officeDocument/2006/relationships/customXml" Target="../ink/ink757.xml"/><Relationship Id="rId720" Type="http://schemas.openxmlformats.org/officeDocument/2006/relationships/customXml" Target="../ink/ink819.xml"/><Relationship Id="rId818" Type="http://schemas.openxmlformats.org/officeDocument/2006/relationships/customXml" Target="../ink/ink868.xml"/><Relationship Id="rId152" Type="http://schemas.openxmlformats.org/officeDocument/2006/relationships/image" Target="../media/image527.png"/><Relationship Id="rId457" Type="http://schemas.openxmlformats.org/officeDocument/2006/relationships/customXml" Target="../ink/ink686.xml"/><Relationship Id="rId664" Type="http://schemas.openxmlformats.org/officeDocument/2006/relationships/customXml" Target="../ink/ink791.xml"/><Relationship Id="rId871" Type="http://schemas.openxmlformats.org/officeDocument/2006/relationships/customXml" Target="../ink/ink895.xml"/><Relationship Id="rId14" Type="http://schemas.openxmlformats.org/officeDocument/2006/relationships/image" Target="../media/image458.png"/><Relationship Id="rId317" Type="http://schemas.openxmlformats.org/officeDocument/2006/relationships/customXml" Target="../ink/ink616.xml"/><Relationship Id="rId524" Type="http://schemas.openxmlformats.org/officeDocument/2006/relationships/image" Target="../media/image710.png"/><Relationship Id="rId731" Type="http://schemas.openxmlformats.org/officeDocument/2006/relationships/image" Target="../media/image811.png"/><Relationship Id="rId98" Type="http://schemas.openxmlformats.org/officeDocument/2006/relationships/image" Target="../media/image500.png"/><Relationship Id="rId163" Type="http://schemas.openxmlformats.org/officeDocument/2006/relationships/customXml" Target="../ink/ink539.xml"/><Relationship Id="rId370" Type="http://schemas.openxmlformats.org/officeDocument/2006/relationships/image" Target="../media/image633.png"/><Relationship Id="rId829" Type="http://schemas.openxmlformats.org/officeDocument/2006/relationships/customXml" Target="../ink/ink874.xml"/><Relationship Id="rId230" Type="http://schemas.openxmlformats.org/officeDocument/2006/relationships/image" Target="../media/image565.png"/><Relationship Id="rId468" Type="http://schemas.openxmlformats.org/officeDocument/2006/relationships/image" Target="../media/image682.png"/><Relationship Id="rId675" Type="http://schemas.openxmlformats.org/officeDocument/2006/relationships/image" Target="../media/image783.png"/><Relationship Id="rId882" Type="http://schemas.openxmlformats.org/officeDocument/2006/relationships/customXml" Target="../ink/ink901.xml"/><Relationship Id="rId25" Type="http://schemas.openxmlformats.org/officeDocument/2006/relationships/customXml" Target="../ink/ink470.xml"/><Relationship Id="rId328" Type="http://schemas.openxmlformats.org/officeDocument/2006/relationships/image" Target="../media/image613.png"/><Relationship Id="rId535" Type="http://schemas.openxmlformats.org/officeDocument/2006/relationships/customXml" Target="../ink/ink725.xml"/><Relationship Id="rId742" Type="http://schemas.openxmlformats.org/officeDocument/2006/relationships/customXml" Target="../ink/ink830.xml"/><Relationship Id="rId174" Type="http://schemas.openxmlformats.org/officeDocument/2006/relationships/image" Target="../media/image537.png"/><Relationship Id="rId381" Type="http://schemas.openxmlformats.org/officeDocument/2006/relationships/customXml" Target="../ink/ink648.xml"/><Relationship Id="rId602" Type="http://schemas.openxmlformats.org/officeDocument/2006/relationships/image" Target="../media/image748.png"/><Relationship Id="rId241" Type="http://schemas.openxmlformats.org/officeDocument/2006/relationships/customXml" Target="../ink/ink578.xml"/><Relationship Id="rId479" Type="http://schemas.openxmlformats.org/officeDocument/2006/relationships/customXml" Target="../ink/ink697.xml"/><Relationship Id="rId686" Type="http://schemas.openxmlformats.org/officeDocument/2006/relationships/customXml" Target="../ink/ink802.xml"/><Relationship Id="rId893" Type="http://schemas.openxmlformats.org/officeDocument/2006/relationships/image" Target="../media/image891.png"/><Relationship Id="rId907" Type="http://schemas.openxmlformats.org/officeDocument/2006/relationships/image" Target="../media/image898.png"/><Relationship Id="rId36" Type="http://schemas.openxmlformats.org/officeDocument/2006/relationships/image" Target="../media/image469.png"/><Relationship Id="rId339" Type="http://schemas.openxmlformats.org/officeDocument/2006/relationships/customXml" Target="../ink/ink627.xml"/><Relationship Id="rId546" Type="http://schemas.openxmlformats.org/officeDocument/2006/relationships/image" Target="../media/image721.png"/><Relationship Id="rId753" Type="http://schemas.openxmlformats.org/officeDocument/2006/relationships/image" Target="../media/image822.png"/><Relationship Id="rId101" Type="http://schemas.openxmlformats.org/officeDocument/2006/relationships/customXml" Target="../ink/ink508.xml"/><Relationship Id="rId185" Type="http://schemas.openxmlformats.org/officeDocument/2006/relationships/customXml" Target="../ink/ink550.xml"/><Relationship Id="rId406" Type="http://schemas.openxmlformats.org/officeDocument/2006/relationships/image" Target="../media/image651.png"/><Relationship Id="rId392" Type="http://schemas.openxmlformats.org/officeDocument/2006/relationships/image" Target="../media/image644.png"/><Relationship Id="rId613" Type="http://schemas.openxmlformats.org/officeDocument/2006/relationships/customXml" Target="../ink/ink765.xml"/><Relationship Id="rId697" Type="http://schemas.openxmlformats.org/officeDocument/2006/relationships/image" Target="../media/image794.png"/><Relationship Id="rId820" Type="http://schemas.openxmlformats.org/officeDocument/2006/relationships/customXml" Target="../ink/ink869.xml"/><Relationship Id="rId918" Type="http://schemas.openxmlformats.org/officeDocument/2006/relationships/customXml" Target="../ink/ink919.xml"/><Relationship Id="rId252" Type="http://schemas.openxmlformats.org/officeDocument/2006/relationships/image" Target="../media/image575.png"/><Relationship Id="rId47" Type="http://schemas.openxmlformats.org/officeDocument/2006/relationships/customXml" Target="../ink/ink481.xml"/><Relationship Id="rId112" Type="http://schemas.openxmlformats.org/officeDocument/2006/relationships/image" Target="../media/image507.png"/><Relationship Id="rId557" Type="http://schemas.openxmlformats.org/officeDocument/2006/relationships/customXml" Target="../ink/ink736.xml"/><Relationship Id="rId764" Type="http://schemas.openxmlformats.org/officeDocument/2006/relationships/customXml" Target="../ink/ink841.xml"/><Relationship Id="rId196" Type="http://schemas.openxmlformats.org/officeDocument/2006/relationships/image" Target="../media/image548.png"/><Relationship Id="rId417" Type="http://schemas.openxmlformats.org/officeDocument/2006/relationships/customXml" Target="../ink/ink666.xml"/><Relationship Id="rId624" Type="http://schemas.openxmlformats.org/officeDocument/2006/relationships/image" Target="../media/image759.png"/><Relationship Id="rId831" Type="http://schemas.openxmlformats.org/officeDocument/2006/relationships/customXml" Target="../ink/ink875.xml"/><Relationship Id="rId263" Type="http://schemas.openxmlformats.org/officeDocument/2006/relationships/customXml" Target="../ink/ink589.xml"/><Relationship Id="rId470" Type="http://schemas.openxmlformats.org/officeDocument/2006/relationships/image" Target="../media/image683.png"/><Relationship Id="rId58" Type="http://schemas.openxmlformats.org/officeDocument/2006/relationships/image" Target="../media/image480.png"/><Relationship Id="rId123" Type="http://schemas.openxmlformats.org/officeDocument/2006/relationships/customXml" Target="../ink/ink519.xml"/><Relationship Id="rId330" Type="http://schemas.openxmlformats.org/officeDocument/2006/relationships/image" Target="../media/image614.png"/><Relationship Id="rId568" Type="http://schemas.openxmlformats.org/officeDocument/2006/relationships/image" Target="../media/image732.png"/><Relationship Id="rId775" Type="http://schemas.openxmlformats.org/officeDocument/2006/relationships/image" Target="../media/image833.png"/><Relationship Id="rId428" Type="http://schemas.openxmlformats.org/officeDocument/2006/relationships/image" Target="../media/image662.png"/><Relationship Id="rId635" Type="http://schemas.openxmlformats.org/officeDocument/2006/relationships/customXml" Target="../ink/ink776.xml"/><Relationship Id="rId842" Type="http://schemas.openxmlformats.org/officeDocument/2006/relationships/image" Target="../media/image866.png"/><Relationship Id="rId274" Type="http://schemas.openxmlformats.org/officeDocument/2006/relationships/image" Target="../media/image586.png"/><Relationship Id="rId481" Type="http://schemas.openxmlformats.org/officeDocument/2006/relationships/customXml" Target="../ink/ink698.xml"/><Relationship Id="rId702" Type="http://schemas.openxmlformats.org/officeDocument/2006/relationships/customXml" Target="../ink/ink810.xml"/><Relationship Id="rId69" Type="http://schemas.openxmlformats.org/officeDocument/2006/relationships/customXml" Target="../ink/ink492.xml"/><Relationship Id="rId134" Type="http://schemas.openxmlformats.org/officeDocument/2006/relationships/image" Target="../media/image518.png"/><Relationship Id="rId579" Type="http://schemas.openxmlformats.org/officeDocument/2006/relationships/customXml" Target="../ink/ink747.xml"/><Relationship Id="rId786" Type="http://schemas.openxmlformats.org/officeDocument/2006/relationships/customXml" Target="../ink/ink852.xml"/><Relationship Id="rId341" Type="http://schemas.openxmlformats.org/officeDocument/2006/relationships/customXml" Target="../ink/ink628.xml"/><Relationship Id="rId439" Type="http://schemas.openxmlformats.org/officeDocument/2006/relationships/customXml" Target="../ink/ink677.xml"/><Relationship Id="rId646" Type="http://schemas.openxmlformats.org/officeDocument/2006/relationships/image" Target="../media/image770.png"/><Relationship Id="rId201" Type="http://schemas.openxmlformats.org/officeDocument/2006/relationships/customXml" Target="../ink/ink558.xml"/><Relationship Id="rId285" Type="http://schemas.openxmlformats.org/officeDocument/2006/relationships/customXml" Target="../ink/ink600.xml"/><Relationship Id="rId506" Type="http://schemas.openxmlformats.org/officeDocument/2006/relationships/image" Target="../media/image701.png"/><Relationship Id="rId853" Type="http://schemas.openxmlformats.org/officeDocument/2006/relationships/customXml" Target="../ink/ink886.xml"/><Relationship Id="rId492" Type="http://schemas.openxmlformats.org/officeDocument/2006/relationships/image" Target="../media/image694.png"/><Relationship Id="rId713" Type="http://schemas.openxmlformats.org/officeDocument/2006/relationships/image" Target="../media/image802.png"/><Relationship Id="rId797" Type="http://schemas.openxmlformats.org/officeDocument/2006/relationships/image" Target="../media/image844.png"/><Relationship Id="rId920" Type="http://schemas.openxmlformats.org/officeDocument/2006/relationships/customXml" Target="../ink/ink920.xml"/><Relationship Id="rId145" Type="http://schemas.openxmlformats.org/officeDocument/2006/relationships/customXml" Target="../ink/ink530.xml"/><Relationship Id="rId352" Type="http://schemas.openxmlformats.org/officeDocument/2006/relationships/image" Target="../media/image625.png"/><Relationship Id="rId212" Type="http://schemas.openxmlformats.org/officeDocument/2006/relationships/image" Target="../media/image556.png"/><Relationship Id="rId657" Type="http://schemas.openxmlformats.org/officeDocument/2006/relationships/customXml" Target="../ink/ink787.xml"/><Relationship Id="rId864" Type="http://schemas.openxmlformats.org/officeDocument/2006/relationships/image" Target="../media/image877.png"/><Relationship Id="rId296" Type="http://schemas.openxmlformats.org/officeDocument/2006/relationships/image" Target="../media/image597.png"/><Relationship Id="rId517" Type="http://schemas.openxmlformats.org/officeDocument/2006/relationships/customXml" Target="../ink/ink716.xml"/><Relationship Id="rId724" Type="http://schemas.openxmlformats.org/officeDocument/2006/relationships/customXml" Target="../ink/ink821.xml"/><Relationship Id="rId60" Type="http://schemas.openxmlformats.org/officeDocument/2006/relationships/image" Target="../media/image481.png"/><Relationship Id="rId156" Type="http://schemas.openxmlformats.org/officeDocument/2006/relationships/image" Target="../media/image529.png"/><Relationship Id="rId363" Type="http://schemas.openxmlformats.org/officeDocument/2006/relationships/customXml" Target="../ink/ink639.xml"/><Relationship Id="rId570" Type="http://schemas.openxmlformats.org/officeDocument/2006/relationships/image" Target="../media/image733.png"/><Relationship Id="rId223" Type="http://schemas.openxmlformats.org/officeDocument/2006/relationships/customXml" Target="../ink/ink569.xml"/><Relationship Id="rId430" Type="http://schemas.openxmlformats.org/officeDocument/2006/relationships/image" Target="../media/image663.png"/><Relationship Id="rId668" Type="http://schemas.openxmlformats.org/officeDocument/2006/relationships/customXml" Target="../ink/ink793.xml"/><Relationship Id="rId875" Type="http://schemas.openxmlformats.org/officeDocument/2006/relationships/customXml" Target="../ink/ink897.xml"/><Relationship Id="rId18" Type="http://schemas.openxmlformats.org/officeDocument/2006/relationships/image" Target="../media/image460.png"/><Relationship Id="rId528" Type="http://schemas.openxmlformats.org/officeDocument/2006/relationships/image" Target="../media/image712.png"/><Relationship Id="rId735" Type="http://schemas.openxmlformats.org/officeDocument/2006/relationships/image" Target="../media/image813.png"/><Relationship Id="rId167" Type="http://schemas.openxmlformats.org/officeDocument/2006/relationships/customXml" Target="../ink/ink541.xml"/><Relationship Id="rId374" Type="http://schemas.openxmlformats.org/officeDocument/2006/relationships/image" Target="../media/image635.png"/><Relationship Id="rId581" Type="http://schemas.openxmlformats.org/officeDocument/2006/relationships/customXml" Target="../ink/ink748.xml"/><Relationship Id="rId71" Type="http://schemas.openxmlformats.org/officeDocument/2006/relationships/customXml" Target="../ink/ink493.xml"/><Relationship Id="rId234" Type="http://schemas.openxmlformats.org/officeDocument/2006/relationships/image" Target="../media/image566.png"/><Relationship Id="rId679" Type="http://schemas.openxmlformats.org/officeDocument/2006/relationships/image" Target="../media/image785.png"/><Relationship Id="rId802" Type="http://schemas.openxmlformats.org/officeDocument/2006/relationships/customXml" Target="../ink/ink860.xml"/><Relationship Id="rId886" Type="http://schemas.openxmlformats.org/officeDocument/2006/relationships/customXml" Target="../ink/ink903.xml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472.xml"/><Relationship Id="rId441" Type="http://schemas.openxmlformats.org/officeDocument/2006/relationships/customXml" Target="../ink/ink678.xml"/><Relationship Id="rId539" Type="http://schemas.openxmlformats.org/officeDocument/2006/relationships/customXml" Target="../ink/ink727.xml"/><Relationship Id="rId746" Type="http://schemas.openxmlformats.org/officeDocument/2006/relationships/customXml" Target="../ink/ink832.xml"/><Relationship Id="rId178" Type="http://schemas.openxmlformats.org/officeDocument/2006/relationships/image" Target="../media/image539.png"/><Relationship Id="rId301" Type="http://schemas.openxmlformats.org/officeDocument/2006/relationships/customXml" Target="../ink/ink608.xml"/><Relationship Id="rId82" Type="http://schemas.openxmlformats.org/officeDocument/2006/relationships/image" Target="../media/image492.png"/><Relationship Id="rId385" Type="http://schemas.openxmlformats.org/officeDocument/2006/relationships/customXml" Target="../ink/ink650.xml"/><Relationship Id="rId592" Type="http://schemas.openxmlformats.org/officeDocument/2006/relationships/customXml" Target="../ink/ink754.xml"/><Relationship Id="rId606" Type="http://schemas.openxmlformats.org/officeDocument/2006/relationships/image" Target="../media/image750.png"/><Relationship Id="rId813" Type="http://schemas.openxmlformats.org/officeDocument/2006/relationships/image" Target="../media/image852.png"/><Relationship Id="rId245" Type="http://schemas.openxmlformats.org/officeDocument/2006/relationships/customXml" Target="../ink/ink580.xml"/><Relationship Id="rId452" Type="http://schemas.openxmlformats.org/officeDocument/2006/relationships/image" Target="../media/image674.png"/><Relationship Id="rId897" Type="http://schemas.openxmlformats.org/officeDocument/2006/relationships/image" Target="../media/image893.png"/><Relationship Id="rId105" Type="http://schemas.openxmlformats.org/officeDocument/2006/relationships/customXml" Target="../ink/ink510.xml"/><Relationship Id="rId312" Type="http://schemas.openxmlformats.org/officeDocument/2006/relationships/image" Target="../media/image605.png"/><Relationship Id="rId757" Type="http://schemas.openxmlformats.org/officeDocument/2006/relationships/image" Target="../media/image824.png"/><Relationship Id="rId93" Type="http://schemas.openxmlformats.org/officeDocument/2006/relationships/customXml" Target="../ink/ink504.xml"/><Relationship Id="rId189" Type="http://schemas.openxmlformats.org/officeDocument/2006/relationships/customXml" Target="../ink/ink552.xml"/><Relationship Id="rId396" Type="http://schemas.openxmlformats.org/officeDocument/2006/relationships/image" Target="../media/image646.png"/><Relationship Id="rId617" Type="http://schemas.openxmlformats.org/officeDocument/2006/relationships/customXml" Target="../ink/ink767.xml"/><Relationship Id="rId824" Type="http://schemas.openxmlformats.org/officeDocument/2006/relationships/image" Target="../media/image857.png"/><Relationship Id="rId256" Type="http://schemas.openxmlformats.org/officeDocument/2006/relationships/image" Target="../media/image577.png"/><Relationship Id="rId463" Type="http://schemas.openxmlformats.org/officeDocument/2006/relationships/customXml" Target="../ink/ink689.xml"/><Relationship Id="rId670" Type="http://schemas.openxmlformats.org/officeDocument/2006/relationships/customXml" Target="../ink/ink794.xml"/><Relationship Id="rId116" Type="http://schemas.openxmlformats.org/officeDocument/2006/relationships/image" Target="../media/image509.png"/><Relationship Id="rId323" Type="http://schemas.openxmlformats.org/officeDocument/2006/relationships/customXml" Target="../ink/ink619.xml"/><Relationship Id="rId530" Type="http://schemas.openxmlformats.org/officeDocument/2006/relationships/image" Target="../media/image713.png"/><Relationship Id="rId768" Type="http://schemas.openxmlformats.org/officeDocument/2006/relationships/customXml" Target="../ink/ink843.xml"/><Relationship Id="rId20" Type="http://schemas.openxmlformats.org/officeDocument/2006/relationships/image" Target="../media/image461.png"/><Relationship Id="rId628" Type="http://schemas.openxmlformats.org/officeDocument/2006/relationships/image" Target="../media/image761.png"/><Relationship Id="rId835" Type="http://schemas.openxmlformats.org/officeDocument/2006/relationships/customXml" Target="../ink/ink877.xml"/><Relationship Id="rId267" Type="http://schemas.openxmlformats.org/officeDocument/2006/relationships/customXml" Target="../ink/ink591.xml"/><Relationship Id="rId474" Type="http://schemas.openxmlformats.org/officeDocument/2006/relationships/image" Target="../media/image685.png"/><Relationship Id="rId127" Type="http://schemas.openxmlformats.org/officeDocument/2006/relationships/customXml" Target="../ink/ink521.xml"/><Relationship Id="rId681" Type="http://schemas.openxmlformats.org/officeDocument/2006/relationships/image" Target="../media/image786.png"/><Relationship Id="rId779" Type="http://schemas.openxmlformats.org/officeDocument/2006/relationships/image" Target="../media/image835.png"/><Relationship Id="rId902" Type="http://schemas.openxmlformats.org/officeDocument/2006/relationships/customXml" Target="../ink/ink911.xml"/><Relationship Id="rId31" Type="http://schemas.openxmlformats.org/officeDocument/2006/relationships/customXml" Target="../ink/ink473.xml"/><Relationship Id="rId334" Type="http://schemas.openxmlformats.org/officeDocument/2006/relationships/image" Target="../media/image616.png"/><Relationship Id="rId541" Type="http://schemas.openxmlformats.org/officeDocument/2006/relationships/customXml" Target="../ink/ink728.xml"/><Relationship Id="rId639" Type="http://schemas.openxmlformats.org/officeDocument/2006/relationships/customXml" Target="../ink/ink778.xml"/><Relationship Id="rId180" Type="http://schemas.openxmlformats.org/officeDocument/2006/relationships/image" Target="../media/image540.png"/><Relationship Id="rId278" Type="http://schemas.openxmlformats.org/officeDocument/2006/relationships/image" Target="../media/image588.png"/><Relationship Id="rId401" Type="http://schemas.openxmlformats.org/officeDocument/2006/relationships/customXml" Target="../ink/ink658.xml"/><Relationship Id="rId846" Type="http://schemas.openxmlformats.org/officeDocument/2006/relationships/image" Target="../media/image868.png"/><Relationship Id="rId485" Type="http://schemas.openxmlformats.org/officeDocument/2006/relationships/customXml" Target="../ink/ink700.xml"/><Relationship Id="rId692" Type="http://schemas.openxmlformats.org/officeDocument/2006/relationships/customXml" Target="../ink/ink805.xml"/><Relationship Id="rId706" Type="http://schemas.openxmlformats.org/officeDocument/2006/relationships/customXml" Target="../ink/ink812.xml"/><Relationship Id="rId913" Type="http://schemas.openxmlformats.org/officeDocument/2006/relationships/image" Target="../media/image901.png"/><Relationship Id="rId42" Type="http://schemas.openxmlformats.org/officeDocument/2006/relationships/image" Target="../media/image472.png"/><Relationship Id="rId138" Type="http://schemas.openxmlformats.org/officeDocument/2006/relationships/image" Target="../media/image520.png"/><Relationship Id="rId345" Type="http://schemas.openxmlformats.org/officeDocument/2006/relationships/customXml" Target="../ink/ink630.xml"/><Relationship Id="rId552" Type="http://schemas.openxmlformats.org/officeDocument/2006/relationships/image" Target="../media/image724.png"/><Relationship Id="rId191" Type="http://schemas.openxmlformats.org/officeDocument/2006/relationships/customXml" Target="../ink/ink553.xml"/><Relationship Id="rId205" Type="http://schemas.openxmlformats.org/officeDocument/2006/relationships/customXml" Target="../ink/ink560.xml"/><Relationship Id="rId412" Type="http://schemas.openxmlformats.org/officeDocument/2006/relationships/image" Target="../media/image654.png"/><Relationship Id="rId857" Type="http://schemas.openxmlformats.org/officeDocument/2006/relationships/customXml" Target="../ink/ink888.xml"/><Relationship Id="rId289" Type="http://schemas.openxmlformats.org/officeDocument/2006/relationships/customXml" Target="../ink/ink602.xml"/><Relationship Id="rId496" Type="http://schemas.openxmlformats.org/officeDocument/2006/relationships/image" Target="../media/image696.png"/><Relationship Id="rId717" Type="http://schemas.openxmlformats.org/officeDocument/2006/relationships/image" Target="../media/image804.png"/><Relationship Id="rId924" Type="http://schemas.openxmlformats.org/officeDocument/2006/relationships/customXml" Target="../ink/ink922.xml"/><Relationship Id="rId53" Type="http://schemas.openxmlformats.org/officeDocument/2006/relationships/customXml" Target="../ink/ink484.xml"/><Relationship Id="rId149" Type="http://schemas.openxmlformats.org/officeDocument/2006/relationships/customXml" Target="../ink/ink532.xml"/><Relationship Id="rId356" Type="http://schemas.openxmlformats.org/officeDocument/2006/relationships/image" Target="../media/image627.png"/><Relationship Id="rId563" Type="http://schemas.openxmlformats.org/officeDocument/2006/relationships/customXml" Target="../ink/ink739.xml"/><Relationship Id="rId770" Type="http://schemas.openxmlformats.org/officeDocument/2006/relationships/customXml" Target="../ink/ink844.xml"/><Relationship Id="rId216" Type="http://schemas.openxmlformats.org/officeDocument/2006/relationships/image" Target="../media/image558.png"/><Relationship Id="rId423" Type="http://schemas.openxmlformats.org/officeDocument/2006/relationships/customXml" Target="../ink/ink669.xml"/><Relationship Id="rId868" Type="http://schemas.openxmlformats.org/officeDocument/2006/relationships/image" Target="../media/image879.png"/><Relationship Id="rId630" Type="http://schemas.openxmlformats.org/officeDocument/2006/relationships/image" Target="../media/image762.png"/><Relationship Id="rId728" Type="http://schemas.openxmlformats.org/officeDocument/2006/relationships/customXml" Target="../ink/ink823.xml"/><Relationship Id="rId64" Type="http://schemas.openxmlformats.org/officeDocument/2006/relationships/image" Target="../media/image483.png"/><Relationship Id="rId367" Type="http://schemas.openxmlformats.org/officeDocument/2006/relationships/customXml" Target="../ink/ink641.xml"/><Relationship Id="rId574" Type="http://schemas.openxmlformats.org/officeDocument/2006/relationships/image" Target="../media/image735.png"/><Relationship Id="rId227" Type="http://schemas.openxmlformats.org/officeDocument/2006/relationships/customXml" Target="../ink/ink571.xml"/><Relationship Id="rId781" Type="http://schemas.openxmlformats.org/officeDocument/2006/relationships/image" Target="../media/image836.png"/><Relationship Id="rId879" Type="http://schemas.openxmlformats.org/officeDocument/2006/relationships/image" Target="../media/image884.png"/><Relationship Id="rId434" Type="http://schemas.openxmlformats.org/officeDocument/2006/relationships/image" Target="../media/image665.png"/><Relationship Id="rId641" Type="http://schemas.openxmlformats.org/officeDocument/2006/relationships/customXml" Target="../ink/ink779.xml"/><Relationship Id="rId739" Type="http://schemas.openxmlformats.org/officeDocument/2006/relationships/image" Target="../media/image815.png"/><Relationship Id="rId280" Type="http://schemas.openxmlformats.org/officeDocument/2006/relationships/image" Target="../media/image589.png"/><Relationship Id="rId501" Type="http://schemas.openxmlformats.org/officeDocument/2006/relationships/customXml" Target="../ink/ink708.xml"/><Relationship Id="rId75" Type="http://schemas.openxmlformats.org/officeDocument/2006/relationships/customXml" Target="../ink/ink495.xml"/><Relationship Id="rId140" Type="http://schemas.openxmlformats.org/officeDocument/2006/relationships/image" Target="../media/image521.png"/><Relationship Id="rId378" Type="http://schemas.openxmlformats.org/officeDocument/2006/relationships/image" Target="../media/image637.png"/><Relationship Id="rId585" Type="http://schemas.openxmlformats.org/officeDocument/2006/relationships/customXml" Target="../ink/ink750.xml"/><Relationship Id="rId792" Type="http://schemas.openxmlformats.org/officeDocument/2006/relationships/customXml" Target="../ink/ink855.xml"/><Relationship Id="rId806" Type="http://schemas.openxmlformats.org/officeDocument/2006/relationships/customXml" Target="../ink/ink862.xml"/><Relationship Id="rId6" Type="http://schemas.openxmlformats.org/officeDocument/2006/relationships/image" Target="../media/image454.png"/><Relationship Id="rId238" Type="http://schemas.openxmlformats.org/officeDocument/2006/relationships/image" Target="../media/image568.png"/><Relationship Id="rId445" Type="http://schemas.openxmlformats.org/officeDocument/2006/relationships/customXml" Target="../ink/ink680.xml"/><Relationship Id="rId652" Type="http://schemas.openxmlformats.org/officeDocument/2006/relationships/image" Target="../media/image773.png"/><Relationship Id="rId291" Type="http://schemas.openxmlformats.org/officeDocument/2006/relationships/customXml" Target="../ink/ink603.xml"/><Relationship Id="rId305" Type="http://schemas.openxmlformats.org/officeDocument/2006/relationships/customXml" Target="../ink/ink610.xml"/><Relationship Id="rId512" Type="http://schemas.openxmlformats.org/officeDocument/2006/relationships/image" Target="../media/image704.png"/><Relationship Id="rId86" Type="http://schemas.openxmlformats.org/officeDocument/2006/relationships/image" Target="../media/image494.png"/><Relationship Id="rId151" Type="http://schemas.openxmlformats.org/officeDocument/2006/relationships/customXml" Target="../ink/ink533.xml"/><Relationship Id="rId389" Type="http://schemas.openxmlformats.org/officeDocument/2006/relationships/customXml" Target="../ink/ink652.xml"/><Relationship Id="rId596" Type="http://schemas.openxmlformats.org/officeDocument/2006/relationships/image" Target="../media/image745.png"/><Relationship Id="rId817" Type="http://schemas.openxmlformats.org/officeDocument/2006/relationships/image" Target="../media/image854.png"/><Relationship Id="rId249" Type="http://schemas.openxmlformats.org/officeDocument/2006/relationships/customXml" Target="../ink/ink582.xml"/><Relationship Id="rId456" Type="http://schemas.openxmlformats.org/officeDocument/2006/relationships/image" Target="../media/image676.png"/><Relationship Id="rId663" Type="http://schemas.openxmlformats.org/officeDocument/2006/relationships/customXml" Target="../ink/ink790.xml"/><Relationship Id="rId870" Type="http://schemas.openxmlformats.org/officeDocument/2006/relationships/image" Target="../media/image880.png"/><Relationship Id="rId13" Type="http://schemas.openxmlformats.org/officeDocument/2006/relationships/customXml" Target="../ink/ink464.xml"/><Relationship Id="rId109" Type="http://schemas.openxmlformats.org/officeDocument/2006/relationships/customXml" Target="../ink/ink512.xml"/><Relationship Id="rId316" Type="http://schemas.openxmlformats.org/officeDocument/2006/relationships/image" Target="../media/image607.png"/><Relationship Id="rId523" Type="http://schemas.openxmlformats.org/officeDocument/2006/relationships/customXml" Target="../ink/ink719.xml"/><Relationship Id="rId97" Type="http://schemas.openxmlformats.org/officeDocument/2006/relationships/customXml" Target="../ink/ink506.xml"/><Relationship Id="rId730" Type="http://schemas.openxmlformats.org/officeDocument/2006/relationships/customXml" Target="../ink/ink824.xml"/><Relationship Id="rId828" Type="http://schemas.openxmlformats.org/officeDocument/2006/relationships/image" Target="../media/image859.png"/><Relationship Id="rId162" Type="http://schemas.openxmlformats.org/officeDocument/2006/relationships/image" Target="../media/image283.png"/><Relationship Id="rId467" Type="http://schemas.openxmlformats.org/officeDocument/2006/relationships/customXml" Target="../ink/ink691.xml"/><Relationship Id="rId674" Type="http://schemas.openxmlformats.org/officeDocument/2006/relationships/customXml" Target="../ink/ink796.xml"/><Relationship Id="rId881" Type="http://schemas.openxmlformats.org/officeDocument/2006/relationships/image" Target="../media/image885.png"/><Relationship Id="rId24" Type="http://schemas.openxmlformats.org/officeDocument/2006/relationships/image" Target="../media/image463.png"/><Relationship Id="rId327" Type="http://schemas.openxmlformats.org/officeDocument/2006/relationships/customXml" Target="../ink/ink621.xml"/><Relationship Id="rId534" Type="http://schemas.openxmlformats.org/officeDocument/2006/relationships/image" Target="../media/image715.png"/><Relationship Id="rId741" Type="http://schemas.openxmlformats.org/officeDocument/2006/relationships/image" Target="../media/image816.png"/><Relationship Id="rId839" Type="http://schemas.openxmlformats.org/officeDocument/2006/relationships/customXml" Target="../ink/ink879.xml"/><Relationship Id="rId173" Type="http://schemas.openxmlformats.org/officeDocument/2006/relationships/customXml" Target="../ink/ink544.xml"/><Relationship Id="rId380" Type="http://schemas.openxmlformats.org/officeDocument/2006/relationships/image" Target="../media/image638.png"/><Relationship Id="rId601" Type="http://schemas.openxmlformats.org/officeDocument/2006/relationships/customXml" Target="../ink/ink759.xml"/><Relationship Id="rId240" Type="http://schemas.openxmlformats.org/officeDocument/2006/relationships/image" Target="../media/image569.png"/><Relationship Id="rId478" Type="http://schemas.openxmlformats.org/officeDocument/2006/relationships/image" Target="../media/image687.png"/><Relationship Id="rId685" Type="http://schemas.openxmlformats.org/officeDocument/2006/relationships/image" Target="../media/image788.png"/><Relationship Id="rId892" Type="http://schemas.openxmlformats.org/officeDocument/2006/relationships/customXml" Target="../ink/ink906.xml"/><Relationship Id="rId906" Type="http://schemas.openxmlformats.org/officeDocument/2006/relationships/customXml" Target="../ink/ink913.xml"/><Relationship Id="rId35" Type="http://schemas.openxmlformats.org/officeDocument/2006/relationships/customXml" Target="../ink/ink475.xml"/><Relationship Id="rId100" Type="http://schemas.openxmlformats.org/officeDocument/2006/relationships/image" Target="../media/image501.png"/><Relationship Id="rId338" Type="http://schemas.openxmlformats.org/officeDocument/2006/relationships/image" Target="../media/image618.png"/><Relationship Id="rId545" Type="http://schemas.openxmlformats.org/officeDocument/2006/relationships/customXml" Target="../ink/ink730.xml"/><Relationship Id="rId752" Type="http://schemas.openxmlformats.org/officeDocument/2006/relationships/customXml" Target="../ink/ink835.xml"/><Relationship Id="rId184" Type="http://schemas.openxmlformats.org/officeDocument/2006/relationships/image" Target="../media/image542.png"/><Relationship Id="rId391" Type="http://schemas.openxmlformats.org/officeDocument/2006/relationships/customXml" Target="../ink/ink653.xml"/><Relationship Id="rId405" Type="http://schemas.openxmlformats.org/officeDocument/2006/relationships/customXml" Target="../ink/ink660.xml"/><Relationship Id="rId612" Type="http://schemas.openxmlformats.org/officeDocument/2006/relationships/image" Target="../media/image753.png"/><Relationship Id="rId251" Type="http://schemas.openxmlformats.org/officeDocument/2006/relationships/customXml" Target="../ink/ink583.xml"/><Relationship Id="rId489" Type="http://schemas.openxmlformats.org/officeDocument/2006/relationships/customXml" Target="../ink/ink702.xml"/><Relationship Id="rId696" Type="http://schemas.openxmlformats.org/officeDocument/2006/relationships/customXml" Target="../ink/ink807.xml"/><Relationship Id="rId917" Type="http://schemas.openxmlformats.org/officeDocument/2006/relationships/image" Target="../media/image903.png"/><Relationship Id="rId46" Type="http://schemas.openxmlformats.org/officeDocument/2006/relationships/image" Target="../media/image474.png"/><Relationship Id="rId349" Type="http://schemas.openxmlformats.org/officeDocument/2006/relationships/customXml" Target="../ink/ink632.xml"/><Relationship Id="rId556" Type="http://schemas.openxmlformats.org/officeDocument/2006/relationships/image" Target="../media/image726.png"/><Relationship Id="rId763" Type="http://schemas.openxmlformats.org/officeDocument/2006/relationships/image" Target="../media/image827.png"/><Relationship Id="rId111" Type="http://schemas.openxmlformats.org/officeDocument/2006/relationships/customXml" Target="../ink/ink513.xml"/><Relationship Id="rId195" Type="http://schemas.openxmlformats.org/officeDocument/2006/relationships/customXml" Target="../ink/ink555.xml"/><Relationship Id="rId209" Type="http://schemas.openxmlformats.org/officeDocument/2006/relationships/customXml" Target="../ink/ink562.xml"/><Relationship Id="rId416" Type="http://schemas.openxmlformats.org/officeDocument/2006/relationships/image" Target="../media/image656.png"/><Relationship Id="rId623" Type="http://schemas.openxmlformats.org/officeDocument/2006/relationships/customXml" Target="../ink/ink770.xml"/><Relationship Id="rId830" Type="http://schemas.openxmlformats.org/officeDocument/2006/relationships/image" Target="../media/image860.png"/><Relationship Id="rId57" Type="http://schemas.openxmlformats.org/officeDocument/2006/relationships/customXml" Target="../ink/ink486.xml"/><Relationship Id="rId262" Type="http://schemas.openxmlformats.org/officeDocument/2006/relationships/image" Target="../media/image580.png"/><Relationship Id="rId567" Type="http://schemas.openxmlformats.org/officeDocument/2006/relationships/customXml" Target="../ink/ink741.xml"/><Relationship Id="rId122" Type="http://schemas.openxmlformats.org/officeDocument/2006/relationships/image" Target="../media/image512.png"/><Relationship Id="rId774" Type="http://schemas.openxmlformats.org/officeDocument/2006/relationships/customXml" Target="../ink/ink846.xml"/><Relationship Id="rId427" Type="http://schemas.openxmlformats.org/officeDocument/2006/relationships/customXml" Target="../ink/ink671.xml"/><Relationship Id="rId634" Type="http://schemas.openxmlformats.org/officeDocument/2006/relationships/image" Target="../media/image764.png"/><Relationship Id="rId841" Type="http://schemas.openxmlformats.org/officeDocument/2006/relationships/customXml" Target="../ink/ink880.xml"/><Relationship Id="rId273" Type="http://schemas.openxmlformats.org/officeDocument/2006/relationships/customXml" Target="../ink/ink594.xml"/><Relationship Id="rId480" Type="http://schemas.openxmlformats.org/officeDocument/2006/relationships/image" Target="../media/image688.png"/><Relationship Id="rId701" Type="http://schemas.openxmlformats.org/officeDocument/2006/relationships/image" Target="../media/image796.png"/><Relationship Id="rId68" Type="http://schemas.openxmlformats.org/officeDocument/2006/relationships/image" Target="../media/image485.png"/><Relationship Id="rId133" Type="http://schemas.openxmlformats.org/officeDocument/2006/relationships/customXml" Target="../ink/ink524.xml"/><Relationship Id="rId340" Type="http://schemas.openxmlformats.org/officeDocument/2006/relationships/image" Target="../media/image619.png"/><Relationship Id="rId578" Type="http://schemas.openxmlformats.org/officeDocument/2006/relationships/image" Target="../media/image737.png"/><Relationship Id="rId785" Type="http://schemas.openxmlformats.org/officeDocument/2006/relationships/image" Target="../media/image838.png"/><Relationship Id="rId200" Type="http://schemas.openxmlformats.org/officeDocument/2006/relationships/image" Target="../media/image550.png"/><Relationship Id="rId438" Type="http://schemas.openxmlformats.org/officeDocument/2006/relationships/image" Target="../media/image667.png"/><Relationship Id="rId645" Type="http://schemas.openxmlformats.org/officeDocument/2006/relationships/customXml" Target="../ink/ink781.xml"/><Relationship Id="rId852" Type="http://schemas.openxmlformats.org/officeDocument/2006/relationships/image" Target="../media/image871.png"/><Relationship Id="rId284" Type="http://schemas.openxmlformats.org/officeDocument/2006/relationships/image" Target="../media/image591.png"/><Relationship Id="rId491" Type="http://schemas.openxmlformats.org/officeDocument/2006/relationships/customXml" Target="../ink/ink703.xml"/><Relationship Id="rId505" Type="http://schemas.openxmlformats.org/officeDocument/2006/relationships/customXml" Target="../ink/ink710.xml"/><Relationship Id="rId712" Type="http://schemas.openxmlformats.org/officeDocument/2006/relationships/customXml" Target="../ink/ink815.xml"/><Relationship Id="rId79" Type="http://schemas.openxmlformats.org/officeDocument/2006/relationships/customXml" Target="../ink/ink497.xml"/><Relationship Id="rId144" Type="http://schemas.openxmlformats.org/officeDocument/2006/relationships/image" Target="../media/image523.png"/><Relationship Id="rId589" Type="http://schemas.openxmlformats.org/officeDocument/2006/relationships/customXml" Target="../ink/ink752.xml"/><Relationship Id="rId796" Type="http://schemas.openxmlformats.org/officeDocument/2006/relationships/customXml" Target="../ink/ink857.xml"/><Relationship Id="rId351" Type="http://schemas.openxmlformats.org/officeDocument/2006/relationships/customXml" Target="../ink/ink633.xml"/><Relationship Id="rId449" Type="http://schemas.openxmlformats.org/officeDocument/2006/relationships/customXml" Target="../ink/ink682.xml"/><Relationship Id="rId656" Type="http://schemas.openxmlformats.org/officeDocument/2006/relationships/image" Target="../media/image775.png"/><Relationship Id="rId863" Type="http://schemas.openxmlformats.org/officeDocument/2006/relationships/customXml" Target="../ink/ink891.xml"/><Relationship Id="rId211" Type="http://schemas.openxmlformats.org/officeDocument/2006/relationships/customXml" Target="../ink/ink563.xml"/><Relationship Id="rId295" Type="http://schemas.openxmlformats.org/officeDocument/2006/relationships/customXml" Target="../ink/ink605.xml"/><Relationship Id="rId309" Type="http://schemas.openxmlformats.org/officeDocument/2006/relationships/customXml" Target="../ink/ink612.xml"/><Relationship Id="rId516" Type="http://schemas.openxmlformats.org/officeDocument/2006/relationships/image" Target="../media/image706.png"/><Relationship Id="rId723" Type="http://schemas.openxmlformats.org/officeDocument/2006/relationships/image" Target="../media/image807.png"/><Relationship Id="rId155" Type="http://schemas.openxmlformats.org/officeDocument/2006/relationships/customXml" Target="../ink/ink535.xml"/><Relationship Id="rId197" Type="http://schemas.openxmlformats.org/officeDocument/2006/relationships/customXml" Target="../ink/ink556.xml"/><Relationship Id="rId362" Type="http://schemas.openxmlformats.org/officeDocument/2006/relationships/image" Target="../media/image629.png"/><Relationship Id="rId418" Type="http://schemas.openxmlformats.org/officeDocument/2006/relationships/image" Target="../media/image657.png"/><Relationship Id="rId625" Type="http://schemas.openxmlformats.org/officeDocument/2006/relationships/customXml" Target="../ink/ink771.xml"/><Relationship Id="rId832" Type="http://schemas.openxmlformats.org/officeDocument/2006/relationships/image" Target="../media/image861.png"/><Relationship Id="rId222" Type="http://schemas.openxmlformats.org/officeDocument/2006/relationships/image" Target="../media/image561.png"/><Relationship Id="rId264" Type="http://schemas.openxmlformats.org/officeDocument/2006/relationships/image" Target="../media/image581.png"/><Relationship Id="rId471" Type="http://schemas.openxmlformats.org/officeDocument/2006/relationships/customXml" Target="../ink/ink693.xml"/><Relationship Id="rId667" Type="http://schemas.openxmlformats.org/officeDocument/2006/relationships/image" Target="../media/image779.png"/><Relationship Id="rId874" Type="http://schemas.openxmlformats.org/officeDocument/2006/relationships/image" Target="../media/image882.png"/><Relationship Id="rId17" Type="http://schemas.openxmlformats.org/officeDocument/2006/relationships/customXml" Target="../ink/ink466.xml"/><Relationship Id="rId59" Type="http://schemas.openxmlformats.org/officeDocument/2006/relationships/customXml" Target="../ink/ink487.xml"/><Relationship Id="rId124" Type="http://schemas.openxmlformats.org/officeDocument/2006/relationships/image" Target="../media/image513.png"/><Relationship Id="rId527" Type="http://schemas.openxmlformats.org/officeDocument/2006/relationships/customXml" Target="../ink/ink721.xml"/><Relationship Id="rId569" Type="http://schemas.openxmlformats.org/officeDocument/2006/relationships/customXml" Target="../ink/ink742.xml"/><Relationship Id="rId734" Type="http://schemas.openxmlformats.org/officeDocument/2006/relationships/customXml" Target="../ink/ink826.xml"/><Relationship Id="rId776" Type="http://schemas.openxmlformats.org/officeDocument/2006/relationships/customXml" Target="../ink/ink847.xml"/><Relationship Id="rId70" Type="http://schemas.openxmlformats.org/officeDocument/2006/relationships/image" Target="../media/image486.png"/><Relationship Id="rId166" Type="http://schemas.openxmlformats.org/officeDocument/2006/relationships/image" Target="../media/image533.png"/><Relationship Id="rId331" Type="http://schemas.openxmlformats.org/officeDocument/2006/relationships/customXml" Target="../ink/ink623.xml"/><Relationship Id="rId373" Type="http://schemas.openxmlformats.org/officeDocument/2006/relationships/customXml" Target="../ink/ink644.xml"/><Relationship Id="rId429" Type="http://schemas.openxmlformats.org/officeDocument/2006/relationships/customXml" Target="../ink/ink672.xml"/><Relationship Id="rId580" Type="http://schemas.openxmlformats.org/officeDocument/2006/relationships/image" Target="../media/image738.png"/><Relationship Id="rId636" Type="http://schemas.openxmlformats.org/officeDocument/2006/relationships/image" Target="../media/image765.png"/><Relationship Id="rId801" Type="http://schemas.openxmlformats.org/officeDocument/2006/relationships/image" Target="../media/image84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74.xml"/><Relationship Id="rId440" Type="http://schemas.openxmlformats.org/officeDocument/2006/relationships/image" Target="../media/image668.png"/><Relationship Id="rId678" Type="http://schemas.openxmlformats.org/officeDocument/2006/relationships/customXml" Target="../ink/ink798.xml"/><Relationship Id="rId843" Type="http://schemas.openxmlformats.org/officeDocument/2006/relationships/customXml" Target="../ink/ink881.xml"/><Relationship Id="rId885" Type="http://schemas.openxmlformats.org/officeDocument/2006/relationships/image" Target="../media/image887.png"/><Relationship Id="rId28" Type="http://schemas.openxmlformats.org/officeDocument/2006/relationships/image" Target="../media/image465.png"/><Relationship Id="rId275" Type="http://schemas.openxmlformats.org/officeDocument/2006/relationships/customXml" Target="../ink/ink595.xml"/><Relationship Id="rId300" Type="http://schemas.openxmlformats.org/officeDocument/2006/relationships/image" Target="../media/image599.png"/><Relationship Id="rId482" Type="http://schemas.openxmlformats.org/officeDocument/2006/relationships/image" Target="../media/image689.png"/><Relationship Id="rId538" Type="http://schemas.openxmlformats.org/officeDocument/2006/relationships/image" Target="../media/image717.png"/><Relationship Id="rId703" Type="http://schemas.openxmlformats.org/officeDocument/2006/relationships/image" Target="../media/image797.png"/><Relationship Id="rId745" Type="http://schemas.openxmlformats.org/officeDocument/2006/relationships/image" Target="../media/image818.png"/><Relationship Id="rId910" Type="http://schemas.openxmlformats.org/officeDocument/2006/relationships/customXml" Target="../ink/ink915.xml"/><Relationship Id="rId81" Type="http://schemas.openxmlformats.org/officeDocument/2006/relationships/customXml" Target="../ink/ink498.xml"/><Relationship Id="rId135" Type="http://schemas.openxmlformats.org/officeDocument/2006/relationships/customXml" Target="../ink/ink525.xml"/><Relationship Id="rId177" Type="http://schemas.openxmlformats.org/officeDocument/2006/relationships/customXml" Target="../ink/ink546.xml"/><Relationship Id="rId342" Type="http://schemas.openxmlformats.org/officeDocument/2006/relationships/image" Target="../media/image620.png"/><Relationship Id="rId384" Type="http://schemas.openxmlformats.org/officeDocument/2006/relationships/image" Target="../media/image640.png"/><Relationship Id="rId591" Type="http://schemas.openxmlformats.org/officeDocument/2006/relationships/customXml" Target="../ink/ink753.xml"/><Relationship Id="rId605" Type="http://schemas.openxmlformats.org/officeDocument/2006/relationships/customXml" Target="../ink/ink761.xml"/><Relationship Id="rId787" Type="http://schemas.openxmlformats.org/officeDocument/2006/relationships/image" Target="../media/image839.png"/><Relationship Id="rId812" Type="http://schemas.openxmlformats.org/officeDocument/2006/relationships/customXml" Target="../ink/ink865.xml"/><Relationship Id="rId202" Type="http://schemas.openxmlformats.org/officeDocument/2006/relationships/image" Target="../media/image551.png"/><Relationship Id="rId244" Type="http://schemas.openxmlformats.org/officeDocument/2006/relationships/image" Target="../media/image571.png"/><Relationship Id="rId647" Type="http://schemas.openxmlformats.org/officeDocument/2006/relationships/customXml" Target="../ink/ink782.xml"/><Relationship Id="rId689" Type="http://schemas.openxmlformats.org/officeDocument/2006/relationships/image" Target="../media/image790.png"/><Relationship Id="rId854" Type="http://schemas.openxmlformats.org/officeDocument/2006/relationships/image" Target="../media/image872.png"/><Relationship Id="rId896" Type="http://schemas.openxmlformats.org/officeDocument/2006/relationships/customXml" Target="../ink/ink908.xml"/><Relationship Id="rId39" Type="http://schemas.openxmlformats.org/officeDocument/2006/relationships/customXml" Target="../ink/ink477.xml"/><Relationship Id="rId286" Type="http://schemas.openxmlformats.org/officeDocument/2006/relationships/image" Target="../media/image592.png"/><Relationship Id="rId451" Type="http://schemas.openxmlformats.org/officeDocument/2006/relationships/customXml" Target="../ink/ink683.xml"/><Relationship Id="rId493" Type="http://schemas.openxmlformats.org/officeDocument/2006/relationships/customXml" Target="../ink/ink704.xml"/><Relationship Id="rId507" Type="http://schemas.openxmlformats.org/officeDocument/2006/relationships/customXml" Target="../ink/ink711.xml"/><Relationship Id="rId549" Type="http://schemas.openxmlformats.org/officeDocument/2006/relationships/customXml" Target="../ink/ink732.xml"/><Relationship Id="rId714" Type="http://schemas.openxmlformats.org/officeDocument/2006/relationships/customXml" Target="../ink/ink816.xml"/><Relationship Id="rId756" Type="http://schemas.openxmlformats.org/officeDocument/2006/relationships/customXml" Target="../ink/ink837.xml"/><Relationship Id="rId921" Type="http://schemas.openxmlformats.org/officeDocument/2006/relationships/image" Target="../media/image905.png"/><Relationship Id="rId50" Type="http://schemas.openxmlformats.org/officeDocument/2006/relationships/image" Target="../media/image476.png"/><Relationship Id="rId104" Type="http://schemas.openxmlformats.org/officeDocument/2006/relationships/image" Target="../media/image503.png"/><Relationship Id="rId146" Type="http://schemas.openxmlformats.org/officeDocument/2006/relationships/image" Target="../media/image524.png"/><Relationship Id="rId188" Type="http://schemas.openxmlformats.org/officeDocument/2006/relationships/image" Target="../media/image544.png"/><Relationship Id="rId311" Type="http://schemas.openxmlformats.org/officeDocument/2006/relationships/customXml" Target="../ink/ink613.xml"/><Relationship Id="rId353" Type="http://schemas.openxmlformats.org/officeDocument/2006/relationships/customXml" Target="../ink/ink634.xml"/><Relationship Id="rId395" Type="http://schemas.openxmlformats.org/officeDocument/2006/relationships/customXml" Target="../ink/ink655.xml"/><Relationship Id="rId409" Type="http://schemas.openxmlformats.org/officeDocument/2006/relationships/customXml" Target="../ink/ink662.xml"/><Relationship Id="rId560" Type="http://schemas.openxmlformats.org/officeDocument/2006/relationships/image" Target="../media/image728.png"/><Relationship Id="rId798" Type="http://schemas.openxmlformats.org/officeDocument/2006/relationships/customXml" Target="../ink/ink858.xml"/><Relationship Id="rId92" Type="http://schemas.openxmlformats.org/officeDocument/2006/relationships/image" Target="../media/image497.png"/><Relationship Id="rId213" Type="http://schemas.openxmlformats.org/officeDocument/2006/relationships/customXml" Target="../ink/ink564.xml"/><Relationship Id="rId420" Type="http://schemas.openxmlformats.org/officeDocument/2006/relationships/image" Target="../media/image658.png"/><Relationship Id="rId616" Type="http://schemas.openxmlformats.org/officeDocument/2006/relationships/image" Target="../media/image755.png"/><Relationship Id="rId658" Type="http://schemas.openxmlformats.org/officeDocument/2006/relationships/image" Target="../media/image776.png"/><Relationship Id="rId823" Type="http://schemas.openxmlformats.org/officeDocument/2006/relationships/customXml" Target="../ink/ink871.xml"/><Relationship Id="rId865" Type="http://schemas.openxmlformats.org/officeDocument/2006/relationships/customXml" Target="../ink/ink892.xml"/><Relationship Id="rId255" Type="http://schemas.openxmlformats.org/officeDocument/2006/relationships/customXml" Target="../ink/ink585.xml"/><Relationship Id="rId297" Type="http://schemas.openxmlformats.org/officeDocument/2006/relationships/customXml" Target="../ink/ink606.xml"/><Relationship Id="rId462" Type="http://schemas.openxmlformats.org/officeDocument/2006/relationships/image" Target="../media/image679.png"/><Relationship Id="rId518" Type="http://schemas.openxmlformats.org/officeDocument/2006/relationships/image" Target="../media/image707.png"/><Relationship Id="rId725" Type="http://schemas.openxmlformats.org/officeDocument/2006/relationships/image" Target="../media/image808.png"/><Relationship Id="rId115" Type="http://schemas.openxmlformats.org/officeDocument/2006/relationships/customXml" Target="../ink/ink515.xml"/><Relationship Id="rId157" Type="http://schemas.openxmlformats.org/officeDocument/2006/relationships/customXml" Target="../ink/ink536.xml"/><Relationship Id="rId322" Type="http://schemas.openxmlformats.org/officeDocument/2006/relationships/image" Target="../media/image610.png"/><Relationship Id="rId364" Type="http://schemas.openxmlformats.org/officeDocument/2006/relationships/image" Target="../media/image630.png"/><Relationship Id="rId767" Type="http://schemas.openxmlformats.org/officeDocument/2006/relationships/image" Target="../media/image829.png"/><Relationship Id="rId61" Type="http://schemas.openxmlformats.org/officeDocument/2006/relationships/customXml" Target="../ink/ink488.xml"/><Relationship Id="rId199" Type="http://schemas.openxmlformats.org/officeDocument/2006/relationships/customXml" Target="../ink/ink557.xml"/><Relationship Id="rId571" Type="http://schemas.openxmlformats.org/officeDocument/2006/relationships/customXml" Target="../ink/ink743.xml"/><Relationship Id="rId627" Type="http://schemas.openxmlformats.org/officeDocument/2006/relationships/customXml" Target="../ink/ink772.xml"/><Relationship Id="rId669" Type="http://schemas.openxmlformats.org/officeDocument/2006/relationships/image" Target="../media/image780.png"/><Relationship Id="rId834" Type="http://schemas.openxmlformats.org/officeDocument/2006/relationships/image" Target="../media/image862.png"/><Relationship Id="rId876" Type="http://schemas.openxmlformats.org/officeDocument/2006/relationships/image" Target="../media/image883.png"/><Relationship Id="rId19" Type="http://schemas.openxmlformats.org/officeDocument/2006/relationships/customXml" Target="../ink/ink467.xml"/><Relationship Id="rId224" Type="http://schemas.openxmlformats.org/officeDocument/2006/relationships/image" Target="../media/image562.png"/><Relationship Id="rId266" Type="http://schemas.openxmlformats.org/officeDocument/2006/relationships/image" Target="../media/image582.png"/><Relationship Id="rId431" Type="http://schemas.openxmlformats.org/officeDocument/2006/relationships/customXml" Target="../ink/ink673.xml"/><Relationship Id="rId473" Type="http://schemas.openxmlformats.org/officeDocument/2006/relationships/customXml" Target="../ink/ink694.xml"/><Relationship Id="rId529" Type="http://schemas.openxmlformats.org/officeDocument/2006/relationships/customXml" Target="../ink/ink722.xml"/><Relationship Id="rId680" Type="http://schemas.openxmlformats.org/officeDocument/2006/relationships/customXml" Target="../ink/ink799.xml"/><Relationship Id="rId736" Type="http://schemas.openxmlformats.org/officeDocument/2006/relationships/customXml" Target="../ink/ink827.xml"/><Relationship Id="rId901" Type="http://schemas.openxmlformats.org/officeDocument/2006/relationships/image" Target="../media/image895.png"/><Relationship Id="rId30" Type="http://schemas.openxmlformats.org/officeDocument/2006/relationships/image" Target="../media/image466.png"/><Relationship Id="rId126" Type="http://schemas.openxmlformats.org/officeDocument/2006/relationships/image" Target="../media/image514.png"/><Relationship Id="rId168" Type="http://schemas.openxmlformats.org/officeDocument/2006/relationships/image" Target="../media/image534.png"/><Relationship Id="rId333" Type="http://schemas.openxmlformats.org/officeDocument/2006/relationships/customXml" Target="../ink/ink624.xml"/><Relationship Id="rId540" Type="http://schemas.openxmlformats.org/officeDocument/2006/relationships/image" Target="../media/image718.png"/><Relationship Id="rId778" Type="http://schemas.openxmlformats.org/officeDocument/2006/relationships/customXml" Target="../ink/ink848.xml"/><Relationship Id="rId72" Type="http://schemas.openxmlformats.org/officeDocument/2006/relationships/image" Target="../media/image487.png"/><Relationship Id="rId375" Type="http://schemas.openxmlformats.org/officeDocument/2006/relationships/customXml" Target="../ink/ink645.xml"/><Relationship Id="rId582" Type="http://schemas.openxmlformats.org/officeDocument/2006/relationships/image" Target="../media/image739.png"/><Relationship Id="rId638" Type="http://schemas.openxmlformats.org/officeDocument/2006/relationships/image" Target="../media/image766.png"/><Relationship Id="rId803" Type="http://schemas.openxmlformats.org/officeDocument/2006/relationships/image" Target="../media/image847.png"/><Relationship Id="rId845" Type="http://schemas.openxmlformats.org/officeDocument/2006/relationships/customXml" Target="../ink/ink882.xml"/><Relationship Id="rId3" Type="http://schemas.openxmlformats.org/officeDocument/2006/relationships/customXml" Target="../ink/ink459.xml"/><Relationship Id="rId235" Type="http://schemas.openxmlformats.org/officeDocument/2006/relationships/customXml" Target="../ink/ink575.xml"/><Relationship Id="rId277" Type="http://schemas.openxmlformats.org/officeDocument/2006/relationships/customXml" Target="../ink/ink596.xml"/><Relationship Id="rId400" Type="http://schemas.openxmlformats.org/officeDocument/2006/relationships/image" Target="../media/image648.png"/><Relationship Id="rId442" Type="http://schemas.openxmlformats.org/officeDocument/2006/relationships/image" Target="../media/image669.png"/><Relationship Id="rId484" Type="http://schemas.openxmlformats.org/officeDocument/2006/relationships/image" Target="../media/image690.png"/><Relationship Id="rId705" Type="http://schemas.openxmlformats.org/officeDocument/2006/relationships/image" Target="../media/image798.png"/><Relationship Id="rId887" Type="http://schemas.openxmlformats.org/officeDocument/2006/relationships/image" Target="../media/image888.png"/><Relationship Id="rId137" Type="http://schemas.openxmlformats.org/officeDocument/2006/relationships/customXml" Target="../ink/ink526.xml"/><Relationship Id="rId302" Type="http://schemas.openxmlformats.org/officeDocument/2006/relationships/image" Target="../media/image600.png"/><Relationship Id="rId344" Type="http://schemas.openxmlformats.org/officeDocument/2006/relationships/image" Target="../media/image621.png"/><Relationship Id="rId691" Type="http://schemas.openxmlformats.org/officeDocument/2006/relationships/image" Target="../media/image791.png"/><Relationship Id="rId747" Type="http://schemas.openxmlformats.org/officeDocument/2006/relationships/image" Target="../media/image819.png"/><Relationship Id="rId789" Type="http://schemas.openxmlformats.org/officeDocument/2006/relationships/image" Target="../media/image840.png"/><Relationship Id="rId912" Type="http://schemas.openxmlformats.org/officeDocument/2006/relationships/customXml" Target="../ink/ink916.xml"/><Relationship Id="rId41" Type="http://schemas.openxmlformats.org/officeDocument/2006/relationships/customXml" Target="../ink/ink478.xml"/><Relationship Id="rId83" Type="http://schemas.openxmlformats.org/officeDocument/2006/relationships/customXml" Target="../ink/ink499.xml"/><Relationship Id="rId179" Type="http://schemas.openxmlformats.org/officeDocument/2006/relationships/customXml" Target="../ink/ink547.xml"/><Relationship Id="rId386" Type="http://schemas.openxmlformats.org/officeDocument/2006/relationships/image" Target="../media/image641.png"/><Relationship Id="rId551" Type="http://schemas.openxmlformats.org/officeDocument/2006/relationships/customXml" Target="../ink/ink733.xml"/><Relationship Id="rId593" Type="http://schemas.openxmlformats.org/officeDocument/2006/relationships/customXml" Target="../ink/ink755.xml"/><Relationship Id="rId607" Type="http://schemas.openxmlformats.org/officeDocument/2006/relationships/customXml" Target="../ink/ink762.xml"/><Relationship Id="rId649" Type="http://schemas.openxmlformats.org/officeDocument/2006/relationships/customXml" Target="../ink/ink783.xml"/><Relationship Id="rId814" Type="http://schemas.openxmlformats.org/officeDocument/2006/relationships/customXml" Target="../ink/ink866.xml"/><Relationship Id="rId856" Type="http://schemas.openxmlformats.org/officeDocument/2006/relationships/image" Target="../media/image873.png"/><Relationship Id="rId190" Type="http://schemas.openxmlformats.org/officeDocument/2006/relationships/image" Target="../media/image545.png"/><Relationship Id="rId204" Type="http://schemas.openxmlformats.org/officeDocument/2006/relationships/image" Target="../media/image552.png"/><Relationship Id="rId246" Type="http://schemas.openxmlformats.org/officeDocument/2006/relationships/image" Target="../media/image572.png"/><Relationship Id="rId288" Type="http://schemas.openxmlformats.org/officeDocument/2006/relationships/image" Target="../media/image593.png"/><Relationship Id="rId411" Type="http://schemas.openxmlformats.org/officeDocument/2006/relationships/customXml" Target="../ink/ink663.xml"/><Relationship Id="rId453" Type="http://schemas.openxmlformats.org/officeDocument/2006/relationships/customXml" Target="../ink/ink684.xml"/><Relationship Id="rId509" Type="http://schemas.openxmlformats.org/officeDocument/2006/relationships/customXml" Target="../ink/ink712.xml"/><Relationship Id="rId660" Type="http://schemas.openxmlformats.org/officeDocument/2006/relationships/image" Target="../media/image777.png"/><Relationship Id="rId898" Type="http://schemas.openxmlformats.org/officeDocument/2006/relationships/customXml" Target="../ink/ink909.xml"/><Relationship Id="rId106" Type="http://schemas.openxmlformats.org/officeDocument/2006/relationships/image" Target="../media/image504.png"/><Relationship Id="rId313" Type="http://schemas.openxmlformats.org/officeDocument/2006/relationships/customXml" Target="../ink/ink614.xml"/><Relationship Id="rId495" Type="http://schemas.openxmlformats.org/officeDocument/2006/relationships/customXml" Target="../ink/ink705.xml"/><Relationship Id="rId716" Type="http://schemas.openxmlformats.org/officeDocument/2006/relationships/customXml" Target="../ink/ink817.xml"/><Relationship Id="rId758" Type="http://schemas.openxmlformats.org/officeDocument/2006/relationships/customXml" Target="../ink/ink838.xml"/><Relationship Id="rId923" Type="http://schemas.openxmlformats.org/officeDocument/2006/relationships/image" Target="../media/image906.png"/><Relationship Id="rId10" Type="http://schemas.openxmlformats.org/officeDocument/2006/relationships/image" Target="../media/image456.png"/><Relationship Id="rId52" Type="http://schemas.openxmlformats.org/officeDocument/2006/relationships/image" Target="../media/image477.png"/><Relationship Id="rId94" Type="http://schemas.openxmlformats.org/officeDocument/2006/relationships/image" Target="../media/image498.png"/><Relationship Id="rId148" Type="http://schemas.openxmlformats.org/officeDocument/2006/relationships/image" Target="../media/image525.png"/><Relationship Id="rId355" Type="http://schemas.openxmlformats.org/officeDocument/2006/relationships/customXml" Target="../ink/ink635.xml"/><Relationship Id="rId397" Type="http://schemas.openxmlformats.org/officeDocument/2006/relationships/customXml" Target="../ink/ink656.xml"/><Relationship Id="rId520" Type="http://schemas.openxmlformats.org/officeDocument/2006/relationships/image" Target="../media/image708.png"/><Relationship Id="rId562" Type="http://schemas.openxmlformats.org/officeDocument/2006/relationships/image" Target="../media/image729.png"/><Relationship Id="rId618" Type="http://schemas.openxmlformats.org/officeDocument/2006/relationships/image" Target="../media/image756.png"/><Relationship Id="rId825" Type="http://schemas.openxmlformats.org/officeDocument/2006/relationships/customXml" Target="../ink/ink872.xml"/><Relationship Id="rId215" Type="http://schemas.openxmlformats.org/officeDocument/2006/relationships/customXml" Target="../ink/ink565.xml"/><Relationship Id="rId257" Type="http://schemas.openxmlformats.org/officeDocument/2006/relationships/customXml" Target="../ink/ink586.xml"/><Relationship Id="rId422" Type="http://schemas.openxmlformats.org/officeDocument/2006/relationships/image" Target="../media/image659.png"/><Relationship Id="rId464" Type="http://schemas.openxmlformats.org/officeDocument/2006/relationships/image" Target="../media/image680.png"/><Relationship Id="rId867" Type="http://schemas.openxmlformats.org/officeDocument/2006/relationships/customXml" Target="../ink/ink893.xml"/><Relationship Id="rId299" Type="http://schemas.openxmlformats.org/officeDocument/2006/relationships/customXml" Target="../ink/ink607.xml"/><Relationship Id="rId727" Type="http://schemas.openxmlformats.org/officeDocument/2006/relationships/image" Target="../media/image809.png"/><Relationship Id="rId63" Type="http://schemas.openxmlformats.org/officeDocument/2006/relationships/customXml" Target="../ink/ink489.xml"/><Relationship Id="rId159" Type="http://schemas.openxmlformats.org/officeDocument/2006/relationships/customXml" Target="../ink/ink537.xml"/><Relationship Id="rId366" Type="http://schemas.openxmlformats.org/officeDocument/2006/relationships/image" Target="../media/image631.png"/><Relationship Id="rId573" Type="http://schemas.openxmlformats.org/officeDocument/2006/relationships/customXml" Target="../ink/ink744.xml"/><Relationship Id="rId780" Type="http://schemas.openxmlformats.org/officeDocument/2006/relationships/customXml" Target="../ink/ink849.xml"/><Relationship Id="rId226" Type="http://schemas.openxmlformats.org/officeDocument/2006/relationships/image" Target="../media/image563.png"/><Relationship Id="rId433" Type="http://schemas.openxmlformats.org/officeDocument/2006/relationships/customXml" Target="../ink/ink674.xml"/><Relationship Id="rId878" Type="http://schemas.openxmlformats.org/officeDocument/2006/relationships/customXml" Target="../ink/ink899.xml"/><Relationship Id="rId640" Type="http://schemas.openxmlformats.org/officeDocument/2006/relationships/image" Target="../media/image767.png"/><Relationship Id="rId738" Type="http://schemas.openxmlformats.org/officeDocument/2006/relationships/customXml" Target="../ink/ink828.xml"/><Relationship Id="rId74" Type="http://schemas.openxmlformats.org/officeDocument/2006/relationships/image" Target="../media/image488.png"/><Relationship Id="rId377" Type="http://schemas.openxmlformats.org/officeDocument/2006/relationships/customXml" Target="../ink/ink646.xml"/><Relationship Id="rId500" Type="http://schemas.openxmlformats.org/officeDocument/2006/relationships/image" Target="../media/image698.png"/><Relationship Id="rId584" Type="http://schemas.openxmlformats.org/officeDocument/2006/relationships/image" Target="../media/image740.png"/><Relationship Id="rId805" Type="http://schemas.openxmlformats.org/officeDocument/2006/relationships/image" Target="../media/image848.png"/><Relationship Id="rId5" Type="http://schemas.openxmlformats.org/officeDocument/2006/relationships/customXml" Target="../ink/ink460.xml"/><Relationship Id="rId237" Type="http://schemas.openxmlformats.org/officeDocument/2006/relationships/customXml" Target="../ink/ink576.xml"/><Relationship Id="rId791" Type="http://schemas.openxmlformats.org/officeDocument/2006/relationships/image" Target="../media/image841.png"/><Relationship Id="rId889" Type="http://schemas.openxmlformats.org/officeDocument/2006/relationships/image" Target="../media/image889.png"/><Relationship Id="rId444" Type="http://schemas.openxmlformats.org/officeDocument/2006/relationships/image" Target="../media/image670.png"/><Relationship Id="rId651" Type="http://schemas.openxmlformats.org/officeDocument/2006/relationships/customXml" Target="../ink/ink784.xml"/><Relationship Id="rId749" Type="http://schemas.openxmlformats.org/officeDocument/2006/relationships/image" Target="../media/image820.png"/><Relationship Id="rId290" Type="http://schemas.openxmlformats.org/officeDocument/2006/relationships/image" Target="../media/image594.png"/><Relationship Id="rId304" Type="http://schemas.openxmlformats.org/officeDocument/2006/relationships/image" Target="../media/image601.png"/><Relationship Id="rId388" Type="http://schemas.openxmlformats.org/officeDocument/2006/relationships/image" Target="../media/image642.png"/><Relationship Id="rId511" Type="http://schemas.openxmlformats.org/officeDocument/2006/relationships/customXml" Target="../ink/ink713.xml"/><Relationship Id="rId609" Type="http://schemas.openxmlformats.org/officeDocument/2006/relationships/customXml" Target="../ink/ink763.xml"/><Relationship Id="rId85" Type="http://schemas.openxmlformats.org/officeDocument/2006/relationships/customXml" Target="../ink/ink500.xml"/><Relationship Id="rId150" Type="http://schemas.openxmlformats.org/officeDocument/2006/relationships/image" Target="../media/image526.png"/><Relationship Id="rId595" Type="http://schemas.openxmlformats.org/officeDocument/2006/relationships/customXml" Target="../ink/ink756.xml"/><Relationship Id="rId816" Type="http://schemas.openxmlformats.org/officeDocument/2006/relationships/customXml" Target="../ink/ink867.xml"/><Relationship Id="rId248" Type="http://schemas.openxmlformats.org/officeDocument/2006/relationships/image" Target="../media/image573.png"/><Relationship Id="rId455" Type="http://schemas.openxmlformats.org/officeDocument/2006/relationships/customXml" Target="../ink/ink685.xml"/><Relationship Id="rId662" Type="http://schemas.openxmlformats.org/officeDocument/2006/relationships/image" Target="../media/image13.png"/><Relationship Id="rId12" Type="http://schemas.openxmlformats.org/officeDocument/2006/relationships/image" Target="../media/image457.png"/><Relationship Id="rId108" Type="http://schemas.openxmlformats.org/officeDocument/2006/relationships/image" Target="../media/image505.png"/><Relationship Id="rId315" Type="http://schemas.openxmlformats.org/officeDocument/2006/relationships/customXml" Target="../ink/ink615.xml"/><Relationship Id="rId522" Type="http://schemas.openxmlformats.org/officeDocument/2006/relationships/image" Target="../media/image709.png"/><Relationship Id="rId96" Type="http://schemas.openxmlformats.org/officeDocument/2006/relationships/image" Target="../media/image499.png"/><Relationship Id="rId161" Type="http://schemas.openxmlformats.org/officeDocument/2006/relationships/customXml" Target="../ink/ink538.xml"/><Relationship Id="rId399" Type="http://schemas.openxmlformats.org/officeDocument/2006/relationships/customXml" Target="../ink/ink657.xml"/><Relationship Id="rId827" Type="http://schemas.openxmlformats.org/officeDocument/2006/relationships/customXml" Target="../ink/ink873.xml"/><Relationship Id="rId259" Type="http://schemas.openxmlformats.org/officeDocument/2006/relationships/customXml" Target="../ink/ink587.xml"/><Relationship Id="rId466" Type="http://schemas.openxmlformats.org/officeDocument/2006/relationships/image" Target="../media/image681.png"/><Relationship Id="rId673" Type="http://schemas.openxmlformats.org/officeDocument/2006/relationships/image" Target="../media/image782.png"/><Relationship Id="rId880" Type="http://schemas.openxmlformats.org/officeDocument/2006/relationships/customXml" Target="../ink/ink900.xml"/><Relationship Id="rId23" Type="http://schemas.openxmlformats.org/officeDocument/2006/relationships/customXml" Target="../ink/ink469.xml"/><Relationship Id="rId119" Type="http://schemas.openxmlformats.org/officeDocument/2006/relationships/customXml" Target="../ink/ink517.xml"/><Relationship Id="rId326" Type="http://schemas.openxmlformats.org/officeDocument/2006/relationships/image" Target="../media/image612.png"/><Relationship Id="rId533" Type="http://schemas.openxmlformats.org/officeDocument/2006/relationships/customXml" Target="../ink/ink724.xml"/><Relationship Id="rId740" Type="http://schemas.openxmlformats.org/officeDocument/2006/relationships/customXml" Target="../ink/ink829.xml"/><Relationship Id="rId838" Type="http://schemas.openxmlformats.org/officeDocument/2006/relationships/image" Target="../media/image864.png"/><Relationship Id="rId172" Type="http://schemas.openxmlformats.org/officeDocument/2006/relationships/image" Target="../media/image536.png"/><Relationship Id="rId477" Type="http://schemas.openxmlformats.org/officeDocument/2006/relationships/customXml" Target="../ink/ink696.xml"/><Relationship Id="rId600" Type="http://schemas.openxmlformats.org/officeDocument/2006/relationships/image" Target="../media/image747.png"/><Relationship Id="rId684" Type="http://schemas.openxmlformats.org/officeDocument/2006/relationships/customXml" Target="../ink/ink801.xml"/><Relationship Id="rId337" Type="http://schemas.openxmlformats.org/officeDocument/2006/relationships/customXml" Target="../ink/ink626.xml"/><Relationship Id="rId891" Type="http://schemas.openxmlformats.org/officeDocument/2006/relationships/image" Target="../media/image890.png"/><Relationship Id="rId905" Type="http://schemas.openxmlformats.org/officeDocument/2006/relationships/image" Target="../media/image897.png"/><Relationship Id="rId34" Type="http://schemas.openxmlformats.org/officeDocument/2006/relationships/image" Target="../media/image468.png"/><Relationship Id="rId544" Type="http://schemas.openxmlformats.org/officeDocument/2006/relationships/image" Target="../media/image720.png"/><Relationship Id="rId751" Type="http://schemas.openxmlformats.org/officeDocument/2006/relationships/image" Target="../media/image821.png"/><Relationship Id="rId849" Type="http://schemas.openxmlformats.org/officeDocument/2006/relationships/customXml" Target="../ink/ink884.xml"/><Relationship Id="rId183" Type="http://schemas.openxmlformats.org/officeDocument/2006/relationships/customXml" Target="../ink/ink549.xml"/><Relationship Id="rId390" Type="http://schemas.openxmlformats.org/officeDocument/2006/relationships/image" Target="../media/image643.png"/><Relationship Id="rId404" Type="http://schemas.openxmlformats.org/officeDocument/2006/relationships/image" Target="../media/image650.png"/><Relationship Id="rId611" Type="http://schemas.openxmlformats.org/officeDocument/2006/relationships/customXml" Target="../ink/ink764.xml"/><Relationship Id="rId250" Type="http://schemas.openxmlformats.org/officeDocument/2006/relationships/image" Target="../media/image574.png"/><Relationship Id="rId488" Type="http://schemas.openxmlformats.org/officeDocument/2006/relationships/image" Target="../media/image692.png"/><Relationship Id="rId695" Type="http://schemas.openxmlformats.org/officeDocument/2006/relationships/image" Target="../media/image793.png"/><Relationship Id="rId709" Type="http://schemas.openxmlformats.org/officeDocument/2006/relationships/image" Target="../media/image800.png"/><Relationship Id="rId916" Type="http://schemas.openxmlformats.org/officeDocument/2006/relationships/customXml" Target="../ink/ink918.xml"/><Relationship Id="rId45" Type="http://schemas.openxmlformats.org/officeDocument/2006/relationships/customXml" Target="../ink/ink480.xml"/><Relationship Id="rId110" Type="http://schemas.openxmlformats.org/officeDocument/2006/relationships/image" Target="../media/image506.png"/><Relationship Id="rId348" Type="http://schemas.openxmlformats.org/officeDocument/2006/relationships/image" Target="../media/image623.png"/><Relationship Id="rId555" Type="http://schemas.openxmlformats.org/officeDocument/2006/relationships/customXml" Target="../ink/ink735.xml"/><Relationship Id="rId762" Type="http://schemas.openxmlformats.org/officeDocument/2006/relationships/customXml" Target="../ink/ink840.xml"/><Relationship Id="rId194" Type="http://schemas.openxmlformats.org/officeDocument/2006/relationships/image" Target="../media/image547.png"/><Relationship Id="rId208" Type="http://schemas.openxmlformats.org/officeDocument/2006/relationships/image" Target="../media/image554.png"/><Relationship Id="rId415" Type="http://schemas.openxmlformats.org/officeDocument/2006/relationships/customXml" Target="../ink/ink665.xml"/><Relationship Id="rId622" Type="http://schemas.openxmlformats.org/officeDocument/2006/relationships/image" Target="../media/image758.png"/><Relationship Id="rId261" Type="http://schemas.openxmlformats.org/officeDocument/2006/relationships/customXml" Target="../ink/ink588.xml"/><Relationship Id="rId499" Type="http://schemas.openxmlformats.org/officeDocument/2006/relationships/customXml" Target="../ink/ink707.xml"/><Relationship Id="rId56" Type="http://schemas.openxmlformats.org/officeDocument/2006/relationships/image" Target="../media/image479.png"/><Relationship Id="rId359" Type="http://schemas.openxmlformats.org/officeDocument/2006/relationships/customXml" Target="../ink/ink637.xml"/><Relationship Id="rId566" Type="http://schemas.openxmlformats.org/officeDocument/2006/relationships/image" Target="../media/image731.png"/><Relationship Id="rId773" Type="http://schemas.openxmlformats.org/officeDocument/2006/relationships/image" Target="../media/image832.png"/><Relationship Id="rId121" Type="http://schemas.openxmlformats.org/officeDocument/2006/relationships/customXml" Target="../ink/ink518.xml"/><Relationship Id="rId219" Type="http://schemas.openxmlformats.org/officeDocument/2006/relationships/customXml" Target="../ink/ink567.xml"/><Relationship Id="rId426" Type="http://schemas.openxmlformats.org/officeDocument/2006/relationships/image" Target="../media/image661.png"/><Relationship Id="rId633" Type="http://schemas.openxmlformats.org/officeDocument/2006/relationships/customXml" Target="../ink/ink775.xml"/><Relationship Id="rId840" Type="http://schemas.openxmlformats.org/officeDocument/2006/relationships/image" Target="../media/image865.png"/><Relationship Id="rId67" Type="http://schemas.openxmlformats.org/officeDocument/2006/relationships/customXml" Target="../ink/ink491.xml"/><Relationship Id="rId272" Type="http://schemas.openxmlformats.org/officeDocument/2006/relationships/image" Target="../media/image585.png"/><Relationship Id="rId577" Type="http://schemas.openxmlformats.org/officeDocument/2006/relationships/customXml" Target="../ink/ink746.xml"/><Relationship Id="rId700" Type="http://schemas.openxmlformats.org/officeDocument/2006/relationships/customXml" Target="../ink/ink809.xml"/><Relationship Id="rId132" Type="http://schemas.openxmlformats.org/officeDocument/2006/relationships/image" Target="../media/image517.png"/><Relationship Id="rId784" Type="http://schemas.openxmlformats.org/officeDocument/2006/relationships/customXml" Target="../ink/ink851.xml"/><Relationship Id="rId437" Type="http://schemas.openxmlformats.org/officeDocument/2006/relationships/customXml" Target="../ink/ink676.xml"/><Relationship Id="rId644" Type="http://schemas.openxmlformats.org/officeDocument/2006/relationships/image" Target="../media/image769.png"/><Relationship Id="rId851" Type="http://schemas.openxmlformats.org/officeDocument/2006/relationships/customXml" Target="../ink/ink885.xml"/><Relationship Id="rId283" Type="http://schemas.openxmlformats.org/officeDocument/2006/relationships/customXml" Target="../ink/ink599.xml"/><Relationship Id="rId490" Type="http://schemas.openxmlformats.org/officeDocument/2006/relationships/image" Target="../media/image693.png"/><Relationship Id="rId504" Type="http://schemas.openxmlformats.org/officeDocument/2006/relationships/image" Target="../media/image700.png"/><Relationship Id="rId711" Type="http://schemas.openxmlformats.org/officeDocument/2006/relationships/image" Target="../media/image801.png"/><Relationship Id="rId78" Type="http://schemas.openxmlformats.org/officeDocument/2006/relationships/image" Target="../media/image490.png"/><Relationship Id="rId143" Type="http://schemas.openxmlformats.org/officeDocument/2006/relationships/customXml" Target="../ink/ink529.xml"/><Relationship Id="rId350" Type="http://schemas.openxmlformats.org/officeDocument/2006/relationships/image" Target="../media/image624.png"/><Relationship Id="rId588" Type="http://schemas.openxmlformats.org/officeDocument/2006/relationships/image" Target="../media/image742.png"/><Relationship Id="rId795" Type="http://schemas.openxmlformats.org/officeDocument/2006/relationships/image" Target="../media/image843.png"/><Relationship Id="rId809" Type="http://schemas.openxmlformats.org/officeDocument/2006/relationships/image" Target="../media/image850.png"/><Relationship Id="rId9" Type="http://schemas.openxmlformats.org/officeDocument/2006/relationships/customXml" Target="../ink/ink462.xml"/><Relationship Id="rId210" Type="http://schemas.openxmlformats.org/officeDocument/2006/relationships/image" Target="../media/image555.png"/><Relationship Id="rId448" Type="http://schemas.openxmlformats.org/officeDocument/2006/relationships/image" Target="../media/image672.png"/><Relationship Id="rId655" Type="http://schemas.openxmlformats.org/officeDocument/2006/relationships/customXml" Target="../ink/ink786.xml"/><Relationship Id="rId862" Type="http://schemas.openxmlformats.org/officeDocument/2006/relationships/image" Target="../media/image876.png"/><Relationship Id="rId294" Type="http://schemas.openxmlformats.org/officeDocument/2006/relationships/image" Target="../media/image596.png"/><Relationship Id="rId308" Type="http://schemas.openxmlformats.org/officeDocument/2006/relationships/image" Target="../media/image603.png"/><Relationship Id="rId515" Type="http://schemas.openxmlformats.org/officeDocument/2006/relationships/customXml" Target="../ink/ink715.xml"/><Relationship Id="rId722" Type="http://schemas.openxmlformats.org/officeDocument/2006/relationships/customXml" Target="../ink/ink820.xml"/><Relationship Id="rId89" Type="http://schemas.openxmlformats.org/officeDocument/2006/relationships/customXml" Target="../ink/ink502.xml"/><Relationship Id="rId154" Type="http://schemas.openxmlformats.org/officeDocument/2006/relationships/image" Target="../media/image528.png"/><Relationship Id="rId361" Type="http://schemas.openxmlformats.org/officeDocument/2006/relationships/customXml" Target="../ink/ink638.xml"/><Relationship Id="rId599" Type="http://schemas.openxmlformats.org/officeDocument/2006/relationships/customXml" Target="../ink/ink758.xml"/><Relationship Id="rId459" Type="http://schemas.openxmlformats.org/officeDocument/2006/relationships/customXml" Target="../ink/ink687.xml"/><Relationship Id="rId666" Type="http://schemas.openxmlformats.org/officeDocument/2006/relationships/customXml" Target="../ink/ink792.xml"/><Relationship Id="rId873" Type="http://schemas.openxmlformats.org/officeDocument/2006/relationships/customXml" Target="../ink/ink896.xml"/><Relationship Id="rId16" Type="http://schemas.openxmlformats.org/officeDocument/2006/relationships/image" Target="../media/image459.png"/><Relationship Id="rId221" Type="http://schemas.openxmlformats.org/officeDocument/2006/relationships/customXml" Target="../ink/ink568.xml"/><Relationship Id="rId319" Type="http://schemas.openxmlformats.org/officeDocument/2006/relationships/customXml" Target="../ink/ink617.xml"/><Relationship Id="rId526" Type="http://schemas.openxmlformats.org/officeDocument/2006/relationships/image" Target="../media/image711.png"/><Relationship Id="rId733" Type="http://schemas.openxmlformats.org/officeDocument/2006/relationships/image" Target="../media/image812.png"/><Relationship Id="rId165" Type="http://schemas.openxmlformats.org/officeDocument/2006/relationships/customXml" Target="../ink/ink540.xml"/><Relationship Id="rId372" Type="http://schemas.openxmlformats.org/officeDocument/2006/relationships/image" Target="../media/image634.png"/><Relationship Id="rId677" Type="http://schemas.openxmlformats.org/officeDocument/2006/relationships/image" Target="../media/image784.png"/><Relationship Id="rId800" Type="http://schemas.openxmlformats.org/officeDocument/2006/relationships/customXml" Target="../ink/ink859.xml"/><Relationship Id="rId232" Type="http://schemas.openxmlformats.org/officeDocument/2006/relationships/image" Target="../media/image39.png"/><Relationship Id="rId884" Type="http://schemas.openxmlformats.org/officeDocument/2006/relationships/customXml" Target="../ink/ink902.xml"/><Relationship Id="rId27" Type="http://schemas.openxmlformats.org/officeDocument/2006/relationships/customXml" Target="../ink/ink471.xml"/><Relationship Id="rId537" Type="http://schemas.openxmlformats.org/officeDocument/2006/relationships/customXml" Target="../ink/ink726.xml"/><Relationship Id="rId744" Type="http://schemas.openxmlformats.org/officeDocument/2006/relationships/customXml" Target="../ink/ink831.xml"/><Relationship Id="rId80" Type="http://schemas.openxmlformats.org/officeDocument/2006/relationships/image" Target="../media/image491.png"/><Relationship Id="rId176" Type="http://schemas.openxmlformats.org/officeDocument/2006/relationships/image" Target="../media/image538.png"/><Relationship Id="rId383" Type="http://schemas.openxmlformats.org/officeDocument/2006/relationships/customXml" Target="../ink/ink649.xml"/><Relationship Id="rId590" Type="http://schemas.openxmlformats.org/officeDocument/2006/relationships/image" Target="../media/image743.png"/><Relationship Id="rId604" Type="http://schemas.openxmlformats.org/officeDocument/2006/relationships/image" Target="../media/image749.png"/><Relationship Id="rId811" Type="http://schemas.openxmlformats.org/officeDocument/2006/relationships/image" Target="../media/image851.png"/><Relationship Id="rId243" Type="http://schemas.openxmlformats.org/officeDocument/2006/relationships/customXml" Target="../ink/ink579.xml"/><Relationship Id="rId450" Type="http://schemas.openxmlformats.org/officeDocument/2006/relationships/image" Target="../media/image673.png"/><Relationship Id="rId688" Type="http://schemas.openxmlformats.org/officeDocument/2006/relationships/customXml" Target="../ink/ink803.xml"/><Relationship Id="rId895" Type="http://schemas.openxmlformats.org/officeDocument/2006/relationships/image" Target="../media/image892.png"/><Relationship Id="rId909" Type="http://schemas.openxmlformats.org/officeDocument/2006/relationships/image" Target="../media/image899.png"/><Relationship Id="rId38" Type="http://schemas.openxmlformats.org/officeDocument/2006/relationships/image" Target="../media/image470.png"/><Relationship Id="rId103" Type="http://schemas.openxmlformats.org/officeDocument/2006/relationships/customXml" Target="../ink/ink509.xml"/><Relationship Id="rId310" Type="http://schemas.openxmlformats.org/officeDocument/2006/relationships/image" Target="../media/image604.png"/><Relationship Id="rId548" Type="http://schemas.openxmlformats.org/officeDocument/2006/relationships/image" Target="../media/image722.png"/><Relationship Id="rId755" Type="http://schemas.openxmlformats.org/officeDocument/2006/relationships/image" Target="../media/image823.png"/><Relationship Id="rId91" Type="http://schemas.openxmlformats.org/officeDocument/2006/relationships/customXml" Target="../ink/ink503.xml"/><Relationship Id="rId187" Type="http://schemas.openxmlformats.org/officeDocument/2006/relationships/customXml" Target="../ink/ink551.xml"/><Relationship Id="rId394" Type="http://schemas.openxmlformats.org/officeDocument/2006/relationships/image" Target="../media/image645.png"/><Relationship Id="rId408" Type="http://schemas.openxmlformats.org/officeDocument/2006/relationships/image" Target="../media/image652.png"/><Relationship Id="rId615" Type="http://schemas.openxmlformats.org/officeDocument/2006/relationships/customXml" Target="../ink/ink766.xml"/><Relationship Id="rId822" Type="http://schemas.openxmlformats.org/officeDocument/2006/relationships/customXml" Target="../ink/ink870.xml"/><Relationship Id="rId254" Type="http://schemas.openxmlformats.org/officeDocument/2006/relationships/image" Target="../media/image576.png"/><Relationship Id="rId699" Type="http://schemas.openxmlformats.org/officeDocument/2006/relationships/image" Target="../media/image795.png"/><Relationship Id="rId49" Type="http://schemas.openxmlformats.org/officeDocument/2006/relationships/customXml" Target="../ink/ink482.xml"/><Relationship Id="rId114" Type="http://schemas.openxmlformats.org/officeDocument/2006/relationships/image" Target="../media/image508.png"/><Relationship Id="rId461" Type="http://schemas.openxmlformats.org/officeDocument/2006/relationships/customXml" Target="../ink/ink688.xml"/><Relationship Id="rId559" Type="http://schemas.openxmlformats.org/officeDocument/2006/relationships/customXml" Target="../ink/ink737.xml"/><Relationship Id="rId766" Type="http://schemas.openxmlformats.org/officeDocument/2006/relationships/customXml" Target="../ink/ink842.xml"/><Relationship Id="rId198" Type="http://schemas.openxmlformats.org/officeDocument/2006/relationships/image" Target="../media/image549.png"/><Relationship Id="rId321" Type="http://schemas.openxmlformats.org/officeDocument/2006/relationships/customXml" Target="../ink/ink618.xml"/><Relationship Id="rId419" Type="http://schemas.openxmlformats.org/officeDocument/2006/relationships/customXml" Target="../ink/ink667.xml"/><Relationship Id="rId626" Type="http://schemas.openxmlformats.org/officeDocument/2006/relationships/image" Target="../media/image760.png"/><Relationship Id="rId833" Type="http://schemas.openxmlformats.org/officeDocument/2006/relationships/customXml" Target="../ink/ink876.xml"/><Relationship Id="rId265" Type="http://schemas.openxmlformats.org/officeDocument/2006/relationships/customXml" Target="../ink/ink590.xml"/><Relationship Id="rId472" Type="http://schemas.openxmlformats.org/officeDocument/2006/relationships/image" Target="../media/image684.png"/><Relationship Id="rId900" Type="http://schemas.openxmlformats.org/officeDocument/2006/relationships/customXml" Target="../ink/ink910.xml"/><Relationship Id="rId125" Type="http://schemas.openxmlformats.org/officeDocument/2006/relationships/customXml" Target="../ink/ink520.xml"/><Relationship Id="rId332" Type="http://schemas.openxmlformats.org/officeDocument/2006/relationships/image" Target="../media/image615.png"/><Relationship Id="rId777" Type="http://schemas.openxmlformats.org/officeDocument/2006/relationships/image" Target="../media/image834.png"/><Relationship Id="rId637" Type="http://schemas.openxmlformats.org/officeDocument/2006/relationships/customXml" Target="../ink/ink777.xml"/><Relationship Id="rId844" Type="http://schemas.openxmlformats.org/officeDocument/2006/relationships/image" Target="../media/image867.png"/><Relationship Id="rId276" Type="http://schemas.openxmlformats.org/officeDocument/2006/relationships/image" Target="../media/image587.png"/><Relationship Id="rId483" Type="http://schemas.openxmlformats.org/officeDocument/2006/relationships/customXml" Target="../ink/ink699.xml"/><Relationship Id="rId690" Type="http://schemas.openxmlformats.org/officeDocument/2006/relationships/customXml" Target="../ink/ink804.xml"/><Relationship Id="rId704" Type="http://schemas.openxmlformats.org/officeDocument/2006/relationships/customXml" Target="../ink/ink811.xml"/><Relationship Id="rId911" Type="http://schemas.openxmlformats.org/officeDocument/2006/relationships/image" Target="../media/image900.png"/><Relationship Id="rId40" Type="http://schemas.openxmlformats.org/officeDocument/2006/relationships/image" Target="../media/image471.png"/><Relationship Id="rId136" Type="http://schemas.openxmlformats.org/officeDocument/2006/relationships/image" Target="../media/image519.png"/><Relationship Id="rId343" Type="http://schemas.openxmlformats.org/officeDocument/2006/relationships/customXml" Target="../ink/ink629.xml"/><Relationship Id="rId550" Type="http://schemas.openxmlformats.org/officeDocument/2006/relationships/image" Target="../media/image723.png"/><Relationship Id="rId788" Type="http://schemas.openxmlformats.org/officeDocument/2006/relationships/customXml" Target="../ink/ink853.xml"/><Relationship Id="rId203" Type="http://schemas.openxmlformats.org/officeDocument/2006/relationships/customXml" Target="../ink/ink559.xml"/><Relationship Id="rId648" Type="http://schemas.openxmlformats.org/officeDocument/2006/relationships/image" Target="../media/image771.png"/><Relationship Id="rId855" Type="http://schemas.openxmlformats.org/officeDocument/2006/relationships/customXml" Target="../ink/ink887.xml"/><Relationship Id="rId287" Type="http://schemas.openxmlformats.org/officeDocument/2006/relationships/customXml" Target="../ink/ink601.xml"/><Relationship Id="rId410" Type="http://schemas.openxmlformats.org/officeDocument/2006/relationships/image" Target="../media/image653.png"/><Relationship Id="rId494" Type="http://schemas.openxmlformats.org/officeDocument/2006/relationships/image" Target="../media/image695.png"/><Relationship Id="rId508" Type="http://schemas.openxmlformats.org/officeDocument/2006/relationships/image" Target="../media/image702.png"/><Relationship Id="rId715" Type="http://schemas.openxmlformats.org/officeDocument/2006/relationships/image" Target="../media/image803.png"/><Relationship Id="rId922" Type="http://schemas.openxmlformats.org/officeDocument/2006/relationships/customXml" Target="../ink/ink921.xml"/><Relationship Id="rId147" Type="http://schemas.openxmlformats.org/officeDocument/2006/relationships/customXml" Target="../ink/ink531.xml"/><Relationship Id="rId354" Type="http://schemas.openxmlformats.org/officeDocument/2006/relationships/image" Target="../media/image626.png"/><Relationship Id="rId799" Type="http://schemas.openxmlformats.org/officeDocument/2006/relationships/image" Target="../media/image845.png"/><Relationship Id="rId51" Type="http://schemas.openxmlformats.org/officeDocument/2006/relationships/customXml" Target="../ink/ink483.xml"/><Relationship Id="rId561" Type="http://schemas.openxmlformats.org/officeDocument/2006/relationships/customXml" Target="../ink/ink738.xml"/><Relationship Id="rId659" Type="http://schemas.openxmlformats.org/officeDocument/2006/relationships/customXml" Target="../ink/ink788.xml"/><Relationship Id="rId866" Type="http://schemas.openxmlformats.org/officeDocument/2006/relationships/image" Target="../media/image878.png"/><Relationship Id="rId214" Type="http://schemas.openxmlformats.org/officeDocument/2006/relationships/image" Target="../media/image557.png"/><Relationship Id="rId298" Type="http://schemas.openxmlformats.org/officeDocument/2006/relationships/image" Target="../media/image598.png"/><Relationship Id="rId421" Type="http://schemas.openxmlformats.org/officeDocument/2006/relationships/customXml" Target="../ink/ink668.xml"/><Relationship Id="rId519" Type="http://schemas.openxmlformats.org/officeDocument/2006/relationships/customXml" Target="../ink/ink717.xml"/><Relationship Id="rId158" Type="http://schemas.openxmlformats.org/officeDocument/2006/relationships/image" Target="../media/image530.png"/><Relationship Id="rId726" Type="http://schemas.openxmlformats.org/officeDocument/2006/relationships/customXml" Target="../ink/ink822.xml"/><Relationship Id="rId62" Type="http://schemas.openxmlformats.org/officeDocument/2006/relationships/image" Target="../media/image482.png"/><Relationship Id="rId365" Type="http://schemas.openxmlformats.org/officeDocument/2006/relationships/customXml" Target="../ink/ink640.xml"/><Relationship Id="rId572" Type="http://schemas.openxmlformats.org/officeDocument/2006/relationships/image" Target="../media/image734.png"/><Relationship Id="rId225" Type="http://schemas.openxmlformats.org/officeDocument/2006/relationships/customXml" Target="../ink/ink570.xml"/><Relationship Id="rId432" Type="http://schemas.openxmlformats.org/officeDocument/2006/relationships/image" Target="../media/image664.png"/><Relationship Id="rId877" Type="http://schemas.openxmlformats.org/officeDocument/2006/relationships/customXml" Target="../ink/ink898.xml"/><Relationship Id="rId737" Type="http://schemas.openxmlformats.org/officeDocument/2006/relationships/image" Target="../media/image814.png"/><Relationship Id="rId73" Type="http://schemas.openxmlformats.org/officeDocument/2006/relationships/customXml" Target="../ink/ink494.xml"/><Relationship Id="rId169" Type="http://schemas.openxmlformats.org/officeDocument/2006/relationships/customXml" Target="../ink/ink542.xml"/><Relationship Id="rId376" Type="http://schemas.openxmlformats.org/officeDocument/2006/relationships/image" Target="../media/image636.png"/><Relationship Id="rId583" Type="http://schemas.openxmlformats.org/officeDocument/2006/relationships/customXml" Target="../ink/ink749.xml"/><Relationship Id="rId790" Type="http://schemas.openxmlformats.org/officeDocument/2006/relationships/customXml" Target="../ink/ink854.xml"/><Relationship Id="rId804" Type="http://schemas.openxmlformats.org/officeDocument/2006/relationships/customXml" Target="../ink/ink861.xml"/><Relationship Id="rId4" Type="http://schemas.openxmlformats.org/officeDocument/2006/relationships/image" Target="../media/image453.png"/><Relationship Id="rId236" Type="http://schemas.openxmlformats.org/officeDocument/2006/relationships/image" Target="../media/image567.png"/><Relationship Id="rId443" Type="http://schemas.openxmlformats.org/officeDocument/2006/relationships/customXml" Target="../ink/ink679.xml"/><Relationship Id="rId650" Type="http://schemas.openxmlformats.org/officeDocument/2006/relationships/image" Target="../media/image772.png"/><Relationship Id="rId888" Type="http://schemas.openxmlformats.org/officeDocument/2006/relationships/customXml" Target="../ink/ink904.xml"/><Relationship Id="rId303" Type="http://schemas.openxmlformats.org/officeDocument/2006/relationships/customXml" Target="../ink/ink609.xml"/><Relationship Id="rId748" Type="http://schemas.openxmlformats.org/officeDocument/2006/relationships/customXml" Target="../ink/ink833.xml"/><Relationship Id="rId84" Type="http://schemas.openxmlformats.org/officeDocument/2006/relationships/image" Target="../media/image493.png"/><Relationship Id="rId387" Type="http://schemas.openxmlformats.org/officeDocument/2006/relationships/customXml" Target="../ink/ink651.xml"/><Relationship Id="rId510" Type="http://schemas.openxmlformats.org/officeDocument/2006/relationships/image" Target="../media/image703.png"/><Relationship Id="rId594" Type="http://schemas.openxmlformats.org/officeDocument/2006/relationships/image" Target="../media/image744.png"/><Relationship Id="rId608" Type="http://schemas.openxmlformats.org/officeDocument/2006/relationships/image" Target="../media/image751.png"/><Relationship Id="rId815" Type="http://schemas.openxmlformats.org/officeDocument/2006/relationships/image" Target="../media/image853.png"/><Relationship Id="rId247" Type="http://schemas.openxmlformats.org/officeDocument/2006/relationships/customXml" Target="../ink/ink581.xml"/><Relationship Id="rId899" Type="http://schemas.openxmlformats.org/officeDocument/2006/relationships/image" Target="../media/image894.png"/><Relationship Id="rId107" Type="http://schemas.openxmlformats.org/officeDocument/2006/relationships/customXml" Target="../ink/ink511.xml"/><Relationship Id="rId454" Type="http://schemas.openxmlformats.org/officeDocument/2006/relationships/image" Target="../media/image675.png"/><Relationship Id="rId661" Type="http://schemas.openxmlformats.org/officeDocument/2006/relationships/customXml" Target="../ink/ink789.xml"/><Relationship Id="rId759" Type="http://schemas.openxmlformats.org/officeDocument/2006/relationships/image" Target="../media/image825.png"/><Relationship Id="rId11" Type="http://schemas.openxmlformats.org/officeDocument/2006/relationships/customXml" Target="../ink/ink463.xml"/><Relationship Id="rId314" Type="http://schemas.openxmlformats.org/officeDocument/2006/relationships/image" Target="../media/image606.png"/><Relationship Id="rId398" Type="http://schemas.openxmlformats.org/officeDocument/2006/relationships/image" Target="../media/image647.png"/><Relationship Id="rId521" Type="http://schemas.openxmlformats.org/officeDocument/2006/relationships/customXml" Target="../ink/ink718.xml"/><Relationship Id="rId619" Type="http://schemas.openxmlformats.org/officeDocument/2006/relationships/customXml" Target="../ink/ink768.xml"/><Relationship Id="rId95" Type="http://schemas.openxmlformats.org/officeDocument/2006/relationships/customXml" Target="../ink/ink505.xml"/><Relationship Id="rId160" Type="http://schemas.openxmlformats.org/officeDocument/2006/relationships/image" Target="../media/image531.png"/><Relationship Id="rId826" Type="http://schemas.openxmlformats.org/officeDocument/2006/relationships/image" Target="../media/image858.png"/><Relationship Id="rId258" Type="http://schemas.openxmlformats.org/officeDocument/2006/relationships/image" Target="../media/image578.png"/><Relationship Id="rId465" Type="http://schemas.openxmlformats.org/officeDocument/2006/relationships/customXml" Target="../ink/ink690.xml"/><Relationship Id="rId672" Type="http://schemas.openxmlformats.org/officeDocument/2006/relationships/customXml" Target="../ink/ink795.xml"/><Relationship Id="rId22" Type="http://schemas.openxmlformats.org/officeDocument/2006/relationships/image" Target="../media/image462.png"/><Relationship Id="rId118" Type="http://schemas.openxmlformats.org/officeDocument/2006/relationships/image" Target="../media/image510.png"/><Relationship Id="rId325" Type="http://schemas.openxmlformats.org/officeDocument/2006/relationships/customXml" Target="../ink/ink620.xml"/><Relationship Id="rId532" Type="http://schemas.openxmlformats.org/officeDocument/2006/relationships/image" Target="../media/image714.png"/><Relationship Id="rId171" Type="http://schemas.openxmlformats.org/officeDocument/2006/relationships/customXml" Target="../ink/ink543.xml"/><Relationship Id="rId837" Type="http://schemas.openxmlformats.org/officeDocument/2006/relationships/customXml" Target="../ink/ink878.xml"/><Relationship Id="rId269" Type="http://schemas.openxmlformats.org/officeDocument/2006/relationships/customXml" Target="../ink/ink592.xml"/><Relationship Id="rId476" Type="http://schemas.openxmlformats.org/officeDocument/2006/relationships/image" Target="../media/image686.png"/><Relationship Id="rId683" Type="http://schemas.openxmlformats.org/officeDocument/2006/relationships/image" Target="../media/image787.png"/><Relationship Id="rId890" Type="http://schemas.openxmlformats.org/officeDocument/2006/relationships/customXml" Target="../ink/ink905.xml"/><Relationship Id="rId904" Type="http://schemas.openxmlformats.org/officeDocument/2006/relationships/customXml" Target="../ink/ink912.xml"/><Relationship Id="rId33" Type="http://schemas.openxmlformats.org/officeDocument/2006/relationships/customXml" Target="../ink/ink474.xml"/><Relationship Id="rId129" Type="http://schemas.openxmlformats.org/officeDocument/2006/relationships/customXml" Target="../ink/ink522.xml"/><Relationship Id="rId336" Type="http://schemas.openxmlformats.org/officeDocument/2006/relationships/image" Target="../media/image617.png"/><Relationship Id="rId543" Type="http://schemas.openxmlformats.org/officeDocument/2006/relationships/customXml" Target="../ink/ink729.xml"/><Relationship Id="rId182" Type="http://schemas.openxmlformats.org/officeDocument/2006/relationships/image" Target="../media/image541.png"/><Relationship Id="rId403" Type="http://schemas.openxmlformats.org/officeDocument/2006/relationships/customXml" Target="../ink/ink659.xml"/><Relationship Id="rId750" Type="http://schemas.openxmlformats.org/officeDocument/2006/relationships/customXml" Target="../ink/ink834.xml"/><Relationship Id="rId848" Type="http://schemas.openxmlformats.org/officeDocument/2006/relationships/image" Target="../media/image869.png"/><Relationship Id="rId487" Type="http://schemas.openxmlformats.org/officeDocument/2006/relationships/customXml" Target="../ink/ink701.xml"/><Relationship Id="rId610" Type="http://schemas.openxmlformats.org/officeDocument/2006/relationships/image" Target="../media/image752.png"/><Relationship Id="rId694" Type="http://schemas.openxmlformats.org/officeDocument/2006/relationships/customXml" Target="../ink/ink806.xml"/><Relationship Id="rId708" Type="http://schemas.openxmlformats.org/officeDocument/2006/relationships/customXml" Target="../ink/ink813.xml"/><Relationship Id="rId915" Type="http://schemas.openxmlformats.org/officeDocument/2006/relationships/image" Target="../media/image902.png"/><Relationship Id="rId347" Type="http://schemas.openxmlformats.org/officeDocument/2006/relationships/customXml" Target="../ink/ink631.xml"/><Relationship Id="rId44" Type="http://schemas.openxmlformats.org/officeDocument/2006/relationships/image" Target="../media/image473.png"/><Relationship Id="rId554" Type="http://schemas.openxmlformats.org/officeDocument/2006/relationships/image" Target="../media/image725.png"/><Relationship Id="rId761" Type="http://schemas.openxmlformats.org/officeDocument/2006/relationships/image" Target="../media/image826.png"/><Relationship Id="rId859" Type="http://schemas.openxmlformats.org/officeDocument/2006/relationships/customXml" Target="../ink/ink889.xml"/><Relationship Id="rId193" Type="http://schemas.openxmlformats.org/officeDocument/2006/relationships/customXml" Target="../ink/ink554.xml"/><Relationship Id="rId207" Type="http://schemas.openxmlformats.org/officeDocument/2006/relationships/customXml" Target="../ink/ink561.xml"/><Relationship Id="rId414" Type="http://schemas.openxmlformats.org/officeDocument/2006/relationships/image" Target="../media/image655.png"/><Relationship Id="rId498" Type="http://schemas.openxmlformats.org/officeDocument/2006/relationships/image" Target="../media/image697.png"/><Relationship Id="rId621" Type="http://schemas.openxmlformats.org/officeDocument/2006/relationships/customXml" Target="../ink/ink769.xml"/><Relationship Id="rId260" Type="http://schemas.openxmlformats.org/officeDocument/2006/relationships/image" Target="../media/image579.png"/><Relationship Id="rId719" Type="http://schemas.openxmlformats.org/officeDocument/2006/relationships/image" Target="../media/image805.png"/><Relationship Id="rId55" Type="http://schemas.openxmlformats.org/officeDocument/2006/relationships/customXml" Target="../ink/ink485.xml"/><Relationship Id="rId120" Type="http://schemas.openxmlformats.org/officeDocument/2006/relationships/image" Target="../media/image511.png"/><Relationship Id="rId358" Type="http://schemas.openxmlformats.org/officeDocument/2006/relationships/image" Target="../media/image628.png"/><Relationship Id="rId565" Type="http://schemas.openxmlformats.org/officeDocument/2006/relationships/customXml" Target="../ink/ink740.xml"/><Relationship Id="rId772" Type="http://schemas.openxmlformats.org/officeDocument/2006/relationships/customXml" Target="../ink/ink845.xml"/><Relationship Id="rId218" Type="http://schemas.openxmlformats.org/officeDocument/2006/relationships/image" Target="../media/image559.png"/><Relationship Id="rId425" Type="http://schemas.openxmlformats.org/officeDocument/2006/relationships/customXml" Target="../ink/ink670.xml"/><Relationship Id="rId632" Type="http://schemas.openxmlformats.org/officeDocument/2006/relationships/image" Target="../media/image763.png"/><Relationship Id="rId271" Type="http://schemas.openxmlformats.org/officeDocument/2006/relationships/customXml" Target="../ink/ink593.xml"/><Relationship Id="rId66" Type="http://schemas.openxmlformats.org/officeDocument/2006/relationships/image" Target="../media/image484.png"/><Relationship Id="rId131" Type="http://schemas.openxmlformats.org/officeDocument/2006/relationships/customXml" Target="../ink/ink523.xml"/><Relationship Id="rId369" Type="http://schemas.openxmlformats.org/officeDocument/2006/relationships/customXml" Target="../ink/ink642.xml"/><Relationship Id="rId576" Type="http://schemas.openxmlformats.org/officeDocument/2006/relationships/image" Target="../media/image736.png"/><Relationship Id="rId783" Type="http://schemas.openxmlformats.org/officeDocument/2006/relationships/image" Target="../media/image837.png"/><Relationship Id="rId229" Type="http://schemas.openxmlformats.org/officeDocument/2006/relationships/customXml" Target="../ink/ink572.xml"/><Relationship Id="rId436" Type="http://schemas.openxmlformats.org/officeDocument/2006/relationships/image" Target="../media/image666.png"/><Relationship Id="rId643" Type="http://schemas.openxmlformats.org/officeDocument/2006/relationships/customXml" Target="../ink/ink780.xml"/><Relationship Id="rId850" Type="http://schemas.openxmlformats.org/officeDocument/2006/relationships/image" Target="../media/image870.png"/><Relationship Id="rId77" Type="http://schemas.openxmlformats.org/officeDocument/2006/relationships/customXml" Target="../ink/ink496.xml"/><Relationship Id="rId282" Type="http://schemas.openxmlformats.org/officeDocument/2006/relationships/image" Target="../media/image590.png"/><Relationship Id="rId503" Type="http://schemas.openxmlformats.org/officeDocument/2006/relationships/customXml" Target="../ink/ink709.xml"/><Relationship Id="rId587" Type="http://schemas.openxmlformats.org/officeDocument/2006/relationships/customXml" Target="../ink/ink751.xml"/><Relationship Id="rId710" Type="http://schemas.openxmlformats.org/officeDocument/2006/relationships/customXml" Target="../ink/ink814.xml"/><Relationship Id="rId808" Type="http://schemas.openxmlformats.org/officeDocument/2006/relationships/customXml" Target="../ink/ink863.xml"/><Relationship Id="rId8" Type="http://schemas.openxmlformats.org/officeDocument/2006/relationships/image" Target="../media/image455.png"/><Relationship Id="rId142" Type="http://schemas.openxmlformats.org/officeDocument/2006/relationships/image" Target="../media/image522.png"/><Relationship Id="rId447" Type="http://schemas.openxmlformats.org/officeDocument/2006/relationships/customXml" Target="../ink/ink681.xml"/><Relationship Id="rId794" Type="http://schemas.openxmlformats.org/officeDocument/2006/relationships/customXml" Target="../ink/ink856.xml"/><Relationship Id="rId654" Type="http://schemas.openxmlformats.org/officeDocument/2006/relationships/image" Target="../media/image774.png"/><Relationship Id="rId861" Type="http://schemas.openxmlformats.org/officeDocument/2006/relationships/customXml" Target="../ink/ink890.xml"/><Relationship Id="rId293" Type="http://schemas.openxmlformats.org/officeDocument/2006/relationships/customXml" Target="../ink/ink604.xml"/><Relationship Id="rId307" Type="http://schemas.openxmlformats.org/officeDocument/2006/relationships/customXml" Target="../ink/ink611.xml"/><Relationship Id="rId514" Type="http://schemas.openxmlformats.org/officeDocument/2006/relationships/image" Target="../media/image705.png"/><Relationship Id="rId721" Type="http://schemas.openxmlformats.org/officeDocument/2006/relationships/image" Target="../media/image806.png"/><Relationship Id="rId88" Type="http://schemas.openxmlformats.org/officeDocument/2006/relationships/image" Target="../media/image495.png"/><Relationship Id="rId153" Type="http://schemas.openxmlformats.org/officeDocument/2006/relationships/customXml" Target="../ink/ink534.xml"/><Relationship Id="rId360" Type="http://schemas.openxmlformats.org/officeDocument/2006/relationships/image" Target="../media/image329.png"/><Relationship Id="rId598" Type="http://schemas.openxmlformats.org/officeDocument/2006/relationships/image" Target="../media/image746.png"/><Relationship Id="rId819" Type="http://schemas.openxmlformats.org/officeDocument/2006/relationships/image" Target="../media/image855.png"/><Relationship Id="rId220" Type="http://schemas.openxmlformats.org/officeDocument/2006/relationships/image" Target="../media/image560.png"/><Relationship Id="rId458" Type="http://schemas.openxmlformats.org/officeDocument/2006/relationships/image" Target="../media/image677.png"/><Relationship Id="rId665" Type="http://schemas.openxmlformats.org/officeDocument/2006/relationships/image" Target="../media/image778.png"/><Relationship Id="rId872" Type="http://schemas.openxmlformats.org/officeDocument/2006/relationships/image" Target="../media/image881.png"/><Relationship Id="rId15" Type="http://schemas.openxmlformats.org/officeDocument/2006/relationships/customXml" Target="../ink/ink465.xml"/><Relationship Id="rId318" Type="http://schemas.openxmlformats.org/officeDocument/2006/relationships/image" Target="../media/image608.png"/><Relationship Id="rId525" Type="http://schemas.openxmlformats.org/officeDocument/2006/relationships/customXml" Target="../ink/ink720.xml"/><Relationship Id="rId732" Type="http://schemas.openxmlformats.org/officeDocument/2006/relationships/customXml" Target="../ink/ink825.xml"/><Relationship Id="rId99" Type="http://schemas.openxmlformats.org/officeDocument/2006/relationships/customXml" Target="../ink/ink507.xml"/><Relationship Id="rId164" Type="http://schemas.openxmlformats.org/officeDocument/2006/relationships/image" Target="../media/image532.png"/><Relationship Id="rId371" Type="http://schemas.openxmlformats.org/officeDocument/2006/relationships/customXml" Target="../ink/ink643.xml"/><Relationship Id="rId469" Type="http://schemas.openxmlformats.org/officeDocument/2006/relationships/customXml" Target="../ink/ink692.xml"/><Relationship Id="rId676" Type="http://schemas.openxmlformats.org/officeDocument/2006/relationships/customXml" Target="../ink/ink797.xml"/><Relationship Id="rId883" Type="http://schemas.openxmlformats.org/officeDocument/2006/relationships/image" Target="../media/image886.png"/><Relationship Id="rId26" Type="http://schemas.openxmlformats.org/officeDocument/2006/relationships/image" Target="../media/image464.png"/><Relationship Id="rId231" Type="http://schemas.openxmlformats.org/officeDocument/2006/relationships/customXml" Target="../ink/ink573.xml"/><Relationship Id="rId329" Type="http://schemas.openxmlformats.org/officeDocument/2006/relationships/customXml" Target="../ink/ink622.xml"/><Relationship Id="rId536" Type="http://schemas.openxmlformats.org/officeDocument/2006/relationships/image" Target="../media/image716.png"/><Relationship Id="rId175" Type="http://schemas.openxmlformats.org/officeDocument/2006/relationships/customXml" Target="../ink/ink545.xml"/><Relationship Id="rId743" Type="http://schemas.openxmlformats.org/officeDocument/2006/relationships/image" Target="../media/image817.png"/><Relationship Id="rId382" Type="http://schemas.openxmlformats.org/officeDocument/2006/relationships/image" Target="../media/image639.png"/><Relationship Id="rId603" Type="http://schemas.openxmlformats.org/officeDocument/2006/relationships/customXml" Target="../ink/ink760.xml"/><Relationship Id="rId687" Type="http://schemas.openxmlformats.org/officeDocument/2006/relationships/image" Target="../media/image789.png"/><Relationship Id="rId810" Type="http://schemas.openxmlformats.org/officeDocument/2006/relationships/customXml" Target="../ink/ink864.xml"/><Relationship Id="rId908" Type="http://schemas.openxmlformats.org/officeDocument/2006/relationships/customXml" Target="../ink/ink914.xml"/><Relationship Id="rId242" Type="http://schemas.openxmlformats.org/officeDocument/2006/relationships/image" Target="../media/image570.png"/><Relationship Id="rId894" Type="http://schemas.openxmlformats.org/officeDocument/2006/relationships/customXml" Target="../ink/ink907.xml"/><Relationship Id="rId37" Type="http://schemas.openxmlformats.org/officeDocument/2006/relationships/customXml" Target="../ink/ink476.xml"/><Relationship Id="rId102" Type="http://schemas.openxmlformats.org/officeDocument/2006/relationships/image" Target="../media/image502.png"/><Relationship Id="rId547" Type="http://schemas.openxmlformats.org/officeDocument/2006/relationships/customXml" Target="../ink/ink731.xml"/><Relationship Id="rId754" Type="http://schemas.openxmlformats.org/officeDocument/2006/relationships/customXml" Target="../ink/ink836.xml"/><Relationship Id="rId90" Type="http://schemas.openxmlformats.org/officeDocument/2006/relationships/image" Target="../media/image496.png"/><Relationship Id="rId186" Type="http://schemas.openxmlformats.org/officeDocument/2006/relationships/image" Target="../media/image543.png"/><Relationship Id="rId393" Type="http://schemas.openxmlformats.org/officeDocument/2006/relationships/customXml" Target="../ink/ink654.xml"/><Relationship Id="rId407" Type="http://schemas.openxmlformats.org/officeDocument/2006/relationships/customXml" Target="../ink/ink661.xml"/><Relationship Id="rId614" Type="http://schemas.openxmlformats.org/officeDocument/2006/relationships/image" Target="../media/image754.png"/><Relationship Id="rId821" Type="http://schemas.openxmlformats.org/officeDocument/2006/relationships/image" Target="../media/image856.png"/><Relationship Id="rId253" Type="http://schemas.openxmlformats.org/officeDocument/2006/relationships/customXml" Target="../ink/ink584.xml"/><Relationship Id="rId460" Type="http://schemas.openxmlformats.org/officeDocument/2006/relationships/image" Target="../media/image678.png"/><Relationship Id="rId698" Type="http://schemas.openxmlformats.org/officeDocument/2006/relationships/customXml" Target="../ink/ink808.xml"/><Relationship Id="rId919" Type="http://schemas.openxmlformats.org/officeDocument/2006/relationships/image" Target="../media/image904.png"/><Relationship Id="rId48" Type="http://schemas.openxmlformats.org/officeDocument/2006/relationships/image" Target="../media/image475.png"/><Relationship Id="rId113" Type="http://schemas.openxmlformats.org/officeDocument/2006/relationships/customXml" Target="../ink/ink514.xml"/><Relationship Id="rId320" Type="http://schemas.openxmlformats.org/officeDocument/2006/relationships/image" Target="../media/image609.png"/><Relationship Id="rId558" Type="http://schemas.openxmlformats.org/officeDocument/2006/relationships/image" Target="../media/image727.png"/><Relationship Id="rId765" Type="http://schemas.openxmlformats.org/officeDocument/2006/relationships/image" Target="../media/image8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esri.ie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29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change the world, they work as advisors, since chosing one specific model means to use their own 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99807" y="797776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in Europe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778682D-BE22-4484-959E-631017AB9B87}"/>
                  </a:ext>
                </a:extLst>
              </p14:cNvPr>
              <p14:cNvContentPartPr/>
              <p14:nvPr/>
            </p14:nvContentPartPr>
            <p14:xfrm>
              <a:off x="720441" y="1087936"/>
              <a:ext cx="1584720" cy="45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778682D-BE22-4484-959E-631017AB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441" y="1078936"/>
                <a:ext cx="16023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945477E-3DE9-433C-94D1-751DA2A099E2}"/>
                  </a:ext>
                </a:extLst>
              </p14:cNvPr>
              <p14:cNvContentPartPr/>
              <p14:nvPr/>
            </p14:nvContentPartPr>
            <p14:xfrm>
              <a:off x="5289561" y="1079656"/>
              <a:ext cx="1217520" cy="56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945477E-3DE9-433C-94D1-751DA2A099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0921" y="1071016"/>
                <a:ext cx="1235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99B205B-B14D-4E2F-B294-34C98474838D}"/>
                  </a:ext>
                </a:extLst>
              </p14:cNvPr>
              <p14:cNvContentPartPr/>
              <p14:nvPr/>
            </p14:nvContentPartPr>
            <p14:xfrm>
              <a:off x="10552401" y="1154896"/>
              <a:ext cx="123480" cy="74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99B205B-B14D-4E2F-B294-34C9847483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43401" y="1146256"/>
                <a:ext cx="1411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7E8FB23-9FD9-4D3D-A173-9BBD4311E956}"/>
                  </a:ext>
                </a:extLst>
              </p14:cNvPr>
              <p14:cNvContentPartPr/>
              <p14:nvPr/>
            </p14:nvContentPartPr>
            <p14:xfrm>
              <a:off x="10460961" y="997936"/>
              <a:ext cx="340920" cy="2930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7E8FB23-9FD9-4D3D-A173-9BBD4311E9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2321" y="988936"/>
                <a:ext cx="3585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A4BF120-4F1E-4512-9486-40C8F1864E64}"/>
                  </a:ext>
                </a:extLst>
              </p14:cNvPr>
              <p14:cNvContentPartPr/>
              <p14:nvPr/>
            </p14:nvContentPartPr>
            <p14:xfrm>
              <a:off x="8655561" y="2747536"/>
              <a:ext cx="90000" cy="932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A4BF120-4F1E-4512-9486-40C8F1864E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6561" y="2738896"/>
                <a:ext cx="1076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F2E72F6-D6F8-46B5-BA23-B6CAF892B859}"/>
              </a:ext>
            </a:extLst>
          </p:cNvPr>
          <p:cNvGrpSpPr/>
          <p:nvPr/>
        </p:nvGrpSpPr>
        <p:grpSpPr>
          <a:xfrm>
            <a:off x="7313481" y="479176"/>
            <a:ext cx="4173840" cy="2534400"/>
            <a:chOff x="7313481" y="479176"/>
            <a:chExt cx="4173840" cy="25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97B178B-0A12-4DCB-8D53-19A633C733B8}"/>
                    </a:ext>
                  </a:extLst>
                </p14:cNvPr>
                <p14:cNvContentPartPr/>
                <p14:nvPr/>
              </p14:nvContentPartPr>
              <p14:xfrm>
                <a:off x="7872561" y="901816"/>
                <a:ext cx="106200" cy="196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97B178B-0A12-4DCB-8D53-19A633C733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3561" y="893176"/>
                  <a:ext cx="123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842CC41-CDAF-4733-BBDF-B2AB91B9F6F8}"/>
                    </a:ext>
                  </a:extLst>
                </p14:cNvPr>
                <p14:cNvContentPartPr/>
                <p14:nvPr/>
              </p14:nvContentPartPr>
              <p14:xfrm>
                <a:off x="7982001" y="921976"/>
                <a:ext cx="78840" cy="63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842CC41-CDAF-4733-BBDF-B2AB91B9F6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73001" y="913336"/>
                  <a:ext cx="96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51451D1-F915-4A3D-986A-80522C1FB232}"/>
                    </a:ext>
                  </a:extLst>
                </p14:cNvPr>
                <p14:cNvContentPartPr/>
                <p14:nvPr/>
              </p14:nvContentPartPr>
              <p14:xfrm>
                <a:off x="8067321" y="893896"/>
                <a:ext cx="100080" cy="61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51451D1-F915-4A3D-986A-80522C1FB2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58681" y="884896"/>
                  <a:ext cx="11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EFF1C5A-DE34-4086-930E-68A2514B6A54}"/>
                    </a:ext>
                  </a:extLst>
                </p14:cNvPr>
                <p14:cNvContentPartPr/>
                <p14:nvPr/>
              </p14:nvContentPartPr>
              <p14:xfrm>
                <a:off x="8199441" y="893536"/>
                <a:ext cx="38160" cy="63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EFF1C5A-DE34-4086-930E-68A2514B6A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90441" y="884536"/>
                  <a:ext cx="55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9DB952E-94C9-4B7C-8A17-F2BBD09DE140}"/>
                    </a:ext>
                  </a:extLst>
                </p14:cNvPr>
                <p14:cNvContentPartPr/>
                <p14:nvPr/>
              </p14:nvContentPartPr>
              <p14:xfrm>
                <a:off x="8249481" y="800656"/>
                <a:ext cx="325800" cy="146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9DB952E-94C9-4B7C-8A17-F2BBD09DE1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40841" y="791656"/>
                  <a:ext cx="343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0C7EF8-CFC4-468A-A57B-C0CD18D55487}"/>
                    </a:ext>
                  </a:extLst>
                </p14:cNvPr>
                <p14:cNvContentPartPr/>
                <p14:nvPr/>
              </p14:nvContentPartPr>
              <p14:xfrm>
                <a:off x="8204481" y="757096"/>
                <a:ext cx="20160" cy="12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0C7EF8-CFC4-468A-A57B-C0CD18D554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95841" y="748096"/>
                  <a:ext cx="37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178D9E-C536-4AB5-9CF3-80C80B247A11}"/>
                    </a:ext>
                  </a:extLst>
                </p14:cNvPr>
                <p14:cNvContentPartPr/>
                <p14:nvPr/>
              </p14:nvContentPartPr>
              <p14:xfrm>
                <a:off x="7698321" y="1106656"/>
                <a:ext cx="422280" cy="12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178D9E-C536-4AB5-9CF3-80C80B247A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9681" y="1097656"/>
                  <a:ext cx="43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4A7100-30CC-4F7F-B383-95211F6CFE65}"/>
                    </a:ext>
                  </a:extLst>
                </p14:cNvPr>
                <p14:cNvContentPartPr/>
                <p14:nvPr/>
              </p14:nvContentPartPr>
              <p14:xfrm>
                <a:off x="8320761" y="1000456"/>
                <a:ext cx="189720" cy="5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4A7100-30CC-4F7F-B383-95211F6CFE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2121" y="991816"/>
                  <a:ext cx="207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12A081-1B9C-480B-87FA-EA8A09205A39}"/>
                    </a:ext>
                  </a:extLst>
                </p14:cNvPr>
                <p14:cNvContentPartPr/>
                <p14:nvPr/>
              </p14:nvContentPartPr>
              <p14:xfrm>
                <a:off x="7819641" y="1049056"/>
                <a:ext cx="751680" cy="106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12A081-1B9C-480B-87FA-EA8A09205A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11001" y="1040056"/>
                  <a:ext cx="769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0D898F0-09E7-4C37-BB90-D854B542B215}"/>
                    </a:ext>
                  </a:extLst>
                </p14:cNvPr>
                <p14:cNvContentPartPr/>
                <p14:nvPr/>
              </p14:nvContentPartPr>
              <p14:xfrm>
                <a:off x="8103681" y="1645936"/>
                <a:ext cx="101520" cy="159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0D898F0-09E7-4C37-BB90-D854B542B2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94681" y="1636936"/>
                  <a:ext cx="11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732BED3-176E-4F3A-A74D-A813C7BA88C9}"/>
                    </a:ext>
                  </a:extLst>
                </p14:cNvPr>
                <p14:cNvContentPartPr/>
                <p14:nvPr/>
              </p14:nvContentPartPr>
              <p14:xfrm>
                <a:off x="8246961" y="1679416"/>
                <a:ext cx="295200" cy="90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732BED3-176E-4F3A-A74D-A813C7BA88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8321" y="1670776"/>
                  <a:ext cx="312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38E682C-124C-47EF-85D6-3B405FBB7190}"/>
                    </a:ext>
                  </a:extLst>
                </p14:cNvPr>
                <p14:cNvContentPartPr/>
                <p14:nvPr/>
              </p14:nvContentPartPr>
              <p14:xfrm>
                <a:off x="8531721" y="1549816"/>
                <a:ext cx="363240" cy="15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38E682C-124C-47EF-85D6-3B405FBB71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22721" y="1541176"/>
                  <a:ext cx="380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4F4778-DEBF-4650-BC61-FC87428BA6CD}"/>
                    </a:ext>
                  </a:extLst>
                </p14:cNvPr>
                <p14:cNvContentPartPr/>
                <p14:nvPr/>
              </p14:nvContentPartPr>
              <p14:xfrm>
                <a:off x="8780121" y="1496536"/>
                <a:ext cx="16920" cy="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4F4778-DEBF-4650-BC61-FC87428BA6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71481" y="1487536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E88FC51-916B-4AEF-8B93-A38B7728F0D4}"/>
                    </a:ext>
                  </a:extLst>
                </p14:cNvPr>
                <p14:cNvContentPartPr/>
                <p14:nvPr/>
              </p14:nvContentPartPr>
              <p14:xfrm>
                <a:off x="9768681" y="844576"/>
                <a:ext cx="80640" cy="1109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E88FC51-916B-4AEF-8B93-A38B7728F0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59681" y="835576"/>
                  <a:ext cx="98280" cy="11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E3177DD-AEAF-4062-B952-A9E7CF156401}"/>
                    </a:ext>
                  </a:extLst>
                </p14:cNvPr>
                <p14:cNvContentPartPr/>
                <p14:nvPr/>
              </p14:nvContentPartPr>
              <p14:xfrm>
                <a:off x="9465561" y="1845376"/>
                <a:ext cx="1860120" cy="93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E3177DD-AEAF-4062-B952-A9E7CF1564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56561" y="1836376"/>
                  <a:ext cx="1877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0F3C620-4890-44E8-986C-6EACC6D71D0F}"/>
                    </a:ext>
                  </a:extLst>
                </p14:cNvPr>
                <p14:cNvContentPartPr/>
                <p14:nvPr/>
              </p14:nvContentPartPr>
              <p14:xfrm>
                <a:off x="11256201" y="1765096"/>
                <a:ext cx="231120" cy="223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0F3C620-4890-44E8-986C-6EACC6D71D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47561" y="1756096"/>
                  <a:ext cx="248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D2F4D4-A3AA-4F9F-941F-D805CF1F3197}"/>
                    </a:ext>
                  </a:extLst>
                </p14:cNvPr>
                <p14:cNvContentPartPr/>
                <p14:nvPr/>
              </p14:nvContentPartPr>
              <p14:xfrm>
                <a:off x="9573561" y="656656"/>
                <a:ext cx="312480" cy="232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D2F4D4-A3AA-4F9F-941F-D805CF1F31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64921" y="648016"/>
                  <a:ext cx="330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5D5FB16-93F6-4B39-B7CA-9BE2928ED2A0}"/>
                    </a:ext>
                  </a:extLst>
                </p14:cNvPr>
                <p14:cNvContentPartPr/>
                <p14:nvPr/>
              </p14:nvContentPartPr>
              <p14:xfrm>
                <a:off x="9414441" y="666376"/>
                <a:ext cx="115560" cy="26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5D5FB16-93F6-4B39-B7CA-9BE2928ED2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05441" y="657736"/>
                  <a:ext cx="133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9CFD23-0C75-49D3-BFFF-4DA320488AE3}"/>
                    </a:ext>
                  </a:extLst>
                </p14:cNvPr>
                <p14:cNvContentPartPr/>
                <p14:nvPr/>
              </p14:nvContentPartPr>
              <p14:xfrm>
                <a:off x="11080161" y="2062096"/>
                <a:ext cx="149040" cy="257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9CFD23-0C75-49D3-BFFF-4DA320488A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1161" y="2053456"/>
                  <a:ext cx="166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5B3C726-4490-42D7-B710-14B282D5A848}"/>
                    </a:ext>
                  </a:extLst>
                </p14:cNvPr>
                <p14:cNvContentPartPr/>
                <p14:nvPr/>
              </p14:nvContentPartPr>
              <p14:xfrm>
                <a:off x="11078001" y="2167576"/>
                <a:ext cx="165240" cy="85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5B3C726-4490-42D7-B710-14B282D5A8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69361" y="2158936"/>
                  <a:ext cx="182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BC10EA-059F-4106-BCB1-4DF89B3CC2A2}"/>
                    </a:ext>
                  </a:extLst>
                </p14:cNvPr>
                <p14:cNvContentPartPr/>
                <p14:nvPr/>
              </p14:nvContentPartPr>
              <p14:xfrm>
                <a:off x="10062441" y="753496"/>
                <a:ext cx="1123560" cy="901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BC10EA-059F-4106-BCB1-4DF89B3CC2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53441" y="744496"/>
                  <a:ext cx="1141200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BFE10F-46FC-4982-B123-324436F99955}"/>
                    </a:ext>
                  </a:extLst>
                </p14:cNvPr>
                <p14:cNvContentPartPr/>
                <p14:nvPr/>
              </p14:nvContentPartPr>
              <p14:xfrm>
                <a:off x="10298601" y="757096"/>
                <a:ext cx="892800" cy="864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BFE10F-46FC-4982-B123-324436F999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89601" y="748096"/>
                  <a:ext cx="91044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F5F03EC-844D-4DB6-88CE-D88D0ABF3D6B}"/>
                    </a:ext>
                  </a:extLst>
                </p14:cNvPr>
                <p14:cNvContentPartPr/>
                <p14:nvPr/>
              </p14:nvContentPartPr>
              <p14:xfrm>
                <a:off x="11225241" y="707776"/>
                <a:ext cx="47880" cy="44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F5F03EC-844D-4DB6-88CE-D88D0ABF3D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16601" y="699136"/>
                  <a:ext cx="65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178ADB-581E-4FC1-9A52-C73D69DD331A}"/>
                    </a:ext>
                  </a:extLst>
                </p14:cNvPr>
                <p14:cNvContentPartPr/>
                <p14:nvPr/>
              </p14:nvContentPartPr>
              <p14:xfrm>
                <a:off x="11207241" y="641176"/>
                <a:ext cx="123840" cy="138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178ADB-581E-4FC1-9A52-C73D69DD33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98601" y="632176"/>
                  <a:ext cx="141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FA44E9C-925A-4C28-AA77-58F91A84764C}"/>
                    </a:ext>
                  </a:extLst>
                </p14:cNvPr>
                <p14:cNvContentPartPr/>
                <p14:nvPr/>
              </p14:nvContentPartPr>
              <p14:xfrm>
                <a:off x="11321001" y="1542976"/>
                <a:ext cx="9000" cy="135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FA44E9C-925A-4C28-AA77-58F91A8476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12361" y="1534336"/>
                  <a:ext cx="26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D41647-5600-4628-A2B4-E7401797332D}"/>
                    </a:ext>
                  </a:extLst>
                </p14:cNvPr>
                <p14:cNvContentPartPr/>
                <p14:nvPr/>
              </p14:nvContentPartPr>
              <p14:xfrm>
                <a:off x="11216601" y="1533616"/>
                <a:ext cx="262440" cy="155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D41647-5600-4628-A2B4-E740179733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07961" y="1524976"/>
                  <a:ext cx="280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7F1EBB7-8D32-4232-8BCA-90D9DC30166D}"/>
                    </a:ext>
                  </a:extLst>
                </p14:cNvPr>
                <p14:cNvContentPartPr/>
                <p14:nvPr/>
              </p14:nvContentPartPr>
              <p14:xfrm>
                <a:off x="10051641" y="479176"/>
                <a:ext cx="1335600" cy="1281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7F1EBB7-8D32-4232-8BCA-90D9DC3016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43001" y="470536"/>
                  <a:ext cx="1353240" cy="12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78F78D8-A72C-49DF-9C95-A7A5028FED07}"/>
                    </a:ext>
                  </a:extLst>
                </p14:cNvPr>
                <p14:cNvContentPartPr/>
                <p14:nvPr/>
              </p14:nvContentPartPr>
              <p14:xfrm>
                <a:off x="7454241" y="2642776"/>
                <a:ext cx="246600" cy="35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78F78D8-A72C-49DF-9C95-A7A5028FED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45241" y="2634136"/>
                  <a:ext cx="264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9C8483A-1E11-4915-A9F7-8DBE97D25C76}"/>
                    </a:ext>
                  </a:extLst>
                </p14:cNvPr>
                <p14:cNvContentPartPr/>
                <p14:nvPr/>
              </p14:nvContentPartPr>
              <p14:xfrm>
                <a:off x="7313481" y="2541256"/>
                <a:ext cx="263160" cy="191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9C8483A-1E11-4915-A9F7-8DBE97D25C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4481" y="2532256"/>
                  <a:ext cx="28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0A667B9-2BF2-41A1-97FD-265F186121B0}"/>
                    </a:ext>
                  </a:extLst>
                </p14:cNvPr>
                <p14:cNvContentPartPr/>
                <p14:nvPr/>
              </p14:nvContentPartPr>
              <p14:xfrm>
                <a:off x="7870761" y="2562856"/>
                <a:ext cx="637560" cy="232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0A667B9-2BF2-41A1-97FD-265F186121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62121" y="2554216"/>
                  <a:ext cx="655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769678-2508-43FD-B034-A66B2E331B47}"/>
                    </a:ext>
                  </a:extLst>
                </p14:cNvPr>
                <p14:cNvContentPartPr/>
                <p14:nvPr/>
              </p14:nvContentPartPr>
              <p14:xfrm>
                <a:off x="8559081" y="2401216"/>
                <a:ext cx="121680" cy="210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769678-2508-43FD-B034-A66B2E331B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50441" y="2392216"/>
                  <a:ext cx="139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15CEE2-445E-4BB9-990C-6CBCD978646D}"/>
                    </a:ext>
                  </a:extLst>
                </p14:cNvPr>
                <p14:cNvContentPartPr/>
                <p14:nvPr/>
              </p14:nvContentPartPr>
              <p14:xfrm>
                <a:off x="8673201" y="2430376"/>
                <a:ext cx="36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15CEE2-445E-4BB9-990C-6CBCD97864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64561" y="24213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D000D46-6F5F-417F-AB8A-28CFB6406ED9}"/>
                    </a:ext>
                  </a:extLst>
                </p14:cNvPr>
                <p14:cNvContentPartPr/>
                <p14:nvPr/>
              </p14:nvContentPartPr>
              <p14:xfrm>
                <a:off x="8736561" y="2361616"/>
                <a:ext cx="299160" cy="204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D000D46-6F5F-417F-AB8A-28CFB6406E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27561" y="2352616"/>
                  <a:ext cx="316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A63944-0936-46E0-A760-B6983E495BBF}"/>
                    </a:ext>
                  </a:extLst>
                </p14:cNvPr>
                <p14:cNvContentPartPr/>
                <p14:nvPr/>
              </p14:nvContentPartPr>
              <p14:xfrm>
                <a:off x="9031041" y="2417056"/>
                <a:ext cx="39240" cy="52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A63944-0936-46E0-A760-B6983E495B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2401" y="2408056"/>
                  <a:ext cx="5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3A0FCD5-E926-450D-B91E-F9298BA532A2}"/>
                    </a:ext>
                  </a:extLst>
                </p14:cNvPr>
                <p14:cNvContentPartPr/>
                <p14:nvPr/>
              </p14:nvContentPartPr>
              <p14:xfrm>
                <a:off x="9068121" y="2481856"/>
                <a:ext cx="155880" cy="47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3A0FCD5-E926-450D-B91E-F9298BA532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59121" y="2472856"/>
                  <a:ext cx="173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7D338BA-6C60-487C-9F41-097C6B4C49CA}"/>
                    </a:ext>
                  </a:extLst>
                </p14:cNvPr>
                <p14:cNvContentPartPr/>
                <p14:nvPr/>
              </p14:nvContentPartPr>
              <p14:xfrm>
                <a:off x="9482121" y="2441536"/>
                <a:ext cx="233640" cy="113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7D338BA-6C60-487C-9F41-097C6B4C49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73481" y="2432536"/>
                  <a:ext cx="251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E155A95-7CFB-4754-8772-A42CA2398D29}"/>
                    </a:ext>
                  </a:extLst>
                </p14:cNvPr>
                <p14:cNvContentPartPr/>
                <p14:nvPr/>
              </p14:nvContentPartPr>
              <p14:xfrm>
                <a:off x="9720081" y="2373136"/>
                <a:ext cx="30600" cy="35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E155A95-7CFB-4754-8772-A42CA2398D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11441" y="2364136"/>
                  <a:ext cx="48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3E1B4AB-2925-44E3-884B-7C96E1277695}"/>
                    </a:ext>
                  </a:extLst>
                </p14:cNvPr>
                <p14:cNvContentPartPr/>
                <p14:nvPr/>
              </p14:nvContentPartPr>
              <p14:xfrm>
                <a:off x="9762201" y="2431096"/>
                <a:ext cx="95040" cy="74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3E1B4AB-2925-44E3-884B-7C96E12776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53201" y="2422456"/>
                  <a:ext cx="11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163D7C-9DC2-4B19-8360-76ABF35234BE}"/>
                    </a:ext>
                  </a:extLst>
                </p14:cNvPr>
                <p14:cNvContentPartPr/>
                <p14:nvPr/>
              </p14:nvContentPartPr>
              <p14:xfrm>
                <a:off x="10133361" y="2432176"/>
                <a:ext cx="74880" cy="81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163D7C-9DC2-4B19-8360-76ABF35234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24721" y="2423176"/>
                  <a:ext cx="92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3B6243-C350-40F0-A255-649A2F33BA21}"/>
                    </a:ext>
                  </a:extLst>
                </p14:cNvPr>
                <p14:cNvContentPartPr/>
                <p14:nvPr/>
              </p14:nvContentPartPr>
              <p14:xfrm>
                <a:off x="10251441" y="2402656"/>
                <a:ext cx="156960" cy="119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3B6243-C350-40F0-A255-649A2F33BA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42801" y="2394016"/>
                  <a:ext cx="17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1138D2-98A0-46ED-B591-905B3E5EE10F}"/>
                    </a:ext>
                  </a:extLst>
                </p14:cNvPr>
                <p14:cNvContentPartPr/>
                <p14:nvPr/>
              </p14:nvContentPartPr>
              <p14:xfrm>
                <a:off x="10436121" y="2423536"/>
                <a:ext cx="80640" cy="94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1138D2-98A0-46ED-B591-905B3E5EE1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27481" y="2414536"/>
                  <a:ext cx="9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77685D-B3A6-42B3-BE67-128FCAB92C96}"/>
                    </a:ext>
                  </a:extLst>
                </p14:cNvPr>
                <p14:cNvContentPartPr/>
                <p14:nvPr/>
              </p14:nvContentPartPr>
              <p14:xfrm>
                <a:off x="10522881" y="2426776"/>
                <a:ext cx="50040" cy="83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77685D-B3A6-42B3-BE67-128FCAB92C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14241" y="2417776"/>
                  <a:ext cx="67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12DEEC0-A917-42F2-83E6-F0058E921ED8}"/>
                    </a:ext>
                  </a:extLst>
                </p14:cNvPr>
                <p14:cNvContentPartPr/>
                <p14:nvPr/>
              </p14:nvContentPartPr>
              <p14:xfrm>
                <a:off x="10642401" y="2468896"/>
                <a:ext cx="114480" cy="9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12DEEC0-A917-42F2-83E6-F0058E921ED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33761" y="2459896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ED705D-A9DF-4FC9-9C2A-94543A1F402B}"/>
                    </a:ext>
                  </a:extLst>
                </p14:cNvPr>
                <p14:cNvContentPartPr/>
                <p14:nvPr/>
              </p14:nvContentPartPr>
              <p14:xfrm>
                <a:off x="10799361" y="2432536"/>
                <a:ext cx="112320" cy="137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ED705D-A9DF-4FC9-9C2A-94543A1F40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90721" y="2423896"/>
                  <a:ext cx="129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216E699-45A4-4895-BAE0-12800C92FF8E}"/>
                    </a:ext>
                  </a:extLst>
                </p14:cNvPr>
                <p14:cNvContentPartPr/>
                <p14:nvPr/>
              </p14:nvContentPartPr>
              <p14:xfrm>
                <a:off x="10873521" y="2413816"/>
                <a:ext cx="118440" cy="235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216E699-45A4-4895-BAE0-12800C92FF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4521" y="2405176"/>
                  <a:ext cx="136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8E2875C-5691-428A-861D-A340EB7268AA}"/>
                    </a:ext>
                  </a:extLst>
                </p14:cNvPr>
                <p14:cNvContentPartPr/>
                <p14:nvPr/>
              </p14:nvContentPartPr>
              <p14:xfrm>
                <a:off x="11043081" y="2422456"/>
                <a:ext cx="69120" cy="60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8E2875C-5691-428A-861D-A340EB7268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34081" y="2413816"/>
                  <a:ext cx="86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9C768A7-A91F-46C0-93E0-777BC26429E7}"/>
                    </a:ext>
                  </a:extLst>
                </p14:cNvPr>
                <p14:cNvContentPartPr/>
                <p14:nvPr/>
              </p14:nvContentPartPr>
              <p14:xfrm>
                <a:off x="10851201" y="2403016"/>
                <a:ext cx="252720" cy="144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9C768A7-A91F-46C0-93E0-777BC26429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42201" y="2394376"/>
                  <a:ext cx="27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49ADABE-9FD8-4B0E-90A4-920320FDD0D7}"/>
                    </a:ext>
                  </a:extLst>
                </p14:cNvPr>
                <p14:cNvContentPartPr/>
                <p14:nvPr/>
              </p14:nvContentPartPr>
              <p14:xfrm>
                <a:off x="11110401" y="2358016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49ADABE-9FD8-4B0E-90A4-920320FDD0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1761" y="23490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48B4405-5464-45D2-A0EF-F1A9E0F9966C}"/>
                    </a:ext>
                  </a:extLst>
                </p14:cNvPr>
                <p14:cNvContentPartPr/>
                <p14:nvPr/>
              </p14:nvContentPartPr>
              <p14:xfrm>
                <a:off x="11153601" y="2390056"/>
                <a:ext cx="231120" cy="102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48B4405-5464-45D2-A0EF-F1A9E0F99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44961" y="2381416"/>
                  <a:ext cx="248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6F18850-D562-4E11-B61C-CB96F8F3AB85}"/>
                    </a:ext>
                  </a:extLst>
                </p14:cNvPr>
                <p14:cNvContentPartPr/>
                <p14:nvPr/>
              </p14:nvContentPartPr>
              <p14:xfrm>
                <a:off x="10183041" y="2781736"/>
                <a:ext cx="203040" cy="33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6F18850-D562-4E11-B61C-CB96F8F3AB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4041" y="2773096"/>
                  <a:ext cx="22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83BAFD-327C-43A4-B509-A672218E37CB}"/>
                    </a:ext>
                  </a:extLst>
                </p14:cNvPr>
                <p14:cNvContentPartPr/>
                <p14:nvPr/>
              </p14:nvContentPartPr>
              <p14:xfrm>
                <a:off x="10471401" y="2644936"/>
                <a:ext cx="182520" cy="193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83BAFD-327C-43A4-B509-A672218E37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62761" y="2635936"/>
                  <a:ext cx="200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C283D6-3387-4512-A82C-9F4421ED958D}"/>
                    </a:ext>
                  </a:extLst>
                </p14:cNvPr>
                <p14:cNvContentPartPr/>
                <p14:nvPr/>
              </p14:nvContentPartPr>
              <p14:xfrm>
                <a:off x="10641681" y="2737456"/>
                <a:ext cx="92880" cy="88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C283D6-3387-4512-A82C-9F4421ED95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33041" y="2728456"/>
                  <a:ext cx="11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E77C4B-27CC-4027-B756-8A530D87C598}"/>
                    </a:ext>
                  </a:extLst>
                </p14:cNvPr>
                <p14:cNvContentPartPr/>
                <p14:nvPr/>
              </p14:nvContentPartPr>
              <p14:xfrm>
                <a:off x="10750761" y="2732416"/>
                <a:ext cx="88560" cy="98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E77C4B-27CC-4027-B756-8A530D87C5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41761" y="2723416"/>
                  <a:ext cx="106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0EF5BC1-D679-41D5-A768-882F4615412C}"/>
                    </a:ext>
                  </a:extLst>
                </p14:cNvPr>
                <p14:cNvContentPartPr/>
                <p14:nvPr/>
              </p14:nvContentPartPr>
              <p14:xfrm>
                <a:off x="10829961" y="2617576"/>
                <a:ext cx="126360" cy="176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0EF5BC1-D679-41D5-A768-882F461541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20961" y="2608936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32275E0-95F3-4780-8F35-C3CC8F5EF475}"/>
                    </a:ext>
                  </a:extLst>
                </p14:cNvPr>
                <p14:cNvContentPartPr/>
                <p14:nvPr/>
              </p14:nvContentPartPr>
              <p14:xfrm>
                <a:off x="10943361" y="2652496"/>
                <a:ext cx="102600" cy="107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32275E0-95F3-4780-8F35-C3CC8F5EF4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34721" y="2643496"/>
                  <a:ext cx="12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460A54D-3E5E-4B27-911F-989C9F2CBE7C}"/>
                    </a:ext>
                  </a:extLst>
                </p14:cNvPr>
                <p14:cNvContentPartPr/>
                <p14:nvPr/>
              </p14:nvContentPartPr>
              <p14:xfrm>
                <a:off x="11047041" y="2714056"/>
                <a:ext cx="23760" cy="46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460A54D-3E5E-4B27-911F-989C9F2CBE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38401" y="2705056"/>
                  <a:ext cx="4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D1CB7B6-1DBA-407A-82E1-75847010D811}"/>
                    </a:ext>
                  </a:extLst>
                </p14:cNvPr>
                <p14:cNvContentPartPr/>
                <p14:nvPr/>
              </p14:nvContentPartPr>
              <p14:xfrm>
                <a:off x="11108241" y="2634856"/>
                <a:ext cx="217440" cy="258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D1CB7B6-1DBA-407A-82E1-75847010D8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99601" y="2626216"/>
                  <a:ext cx="235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F42FC32-0C0F-460B-B578-8E4A2F49959E}"/>
                    </a:ext>
                  </a:extLst>
                </p14:cNvPr>
                <p14:cNvContentPartPr/>
                <p14:nvPr/>
              </p14:nvContentPartPr>
              <p14:xfrm>
                <a:off x="10433241" y="2913136"/>
                <a:ext cx="917640" cy="100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F42FC32-0C0F-460B-B578-8E4A2F4995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24241" y="2904496"/>
                  <a:ext cx="935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7C348B-90D3-493F-B45F-147C7FF05BC7}"/>
                    </a:ext>
                  </a:extLst>
                </p14:cNvPr>
                <p14:cNvContentPartPr/>
                <p14:nvPr/>
              </p14:nvContentPartPr>
              <p14:xfrm>
                <a:off x="8495001" y="2754736"/>
                <a:ext cx="109080" cy="212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7C348B-90D3-493F-B45F-147C7FF05B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86361" y="2745736"/>
                  <a:ext cx="12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6F95AAC-4693-45AF-A64D-7E6E7037E756}"/>
                    </a:ext>
                  </a:extLst>
                </p14:cNvPr>
                <p14:cNvContentPartPr/>
                <p14:nvPr/>
              </p14:nvContentPartPr>
              <p14:xfrm>
                <a:off x="8754921" y="2740696"/>
                <a:ext cx="78840" cy="109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6F95AAC-4693-45AF-A64D-7E6E7037E7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6281" y="2732056"/>
                  <a:ext cx="96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C1D73E-267D-44A3-B0CA-6E83643E0575}"/>
                    </a:ext>
                  </a:extLst>
                </p14:cNvPr>
                <p14:cNvContentPartPr/>
                <p14:nvPr/>
              </p14:nvContentPartPr>
              <p14:xfrm>
                <a:off x="8851041" y="2658256"/>
                <a:ext cx="111960" cy="171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C1D73E-267D-44A3-B0CA-6E83643E05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42041" y="2649616"/>
                  <a:ext cx="12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DC5A48-FAD5-432F-AD50-D594380400CC}"/>
                    </a:ext>
                  </a:extLst>
                </p14:cNvPr>
                <p14:cNvContentPartPr/>
                <p14:nvPr/>
              </p14:nvContentPartPr>
              <p14:xfrm>
                <a:off x="8943201" y="2693536"/>
                <a:ext cx="3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DC5A48-FAD5-432F-AD50-D594380400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34561" y="26845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80E5D10-4B70-4571-B676-86E1EA1007D2}"/>
                    </a:ext>
                  </a:extLst>
                </p14:cNvPr>
                <p14:cNvContentPartPr/>
                <p14:nvPr/>
              </p14:nvContentPartPr>
              <p14:xfrm>
                <a:off x="8995761" y="2736736"/>
                <a:ext cx="66240" cy="79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80E5D10-4B70-4571-B676-86E1EA1007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86761" y="2727736"/>
                  <a:ext cx="83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F82205E-7BBA-49D2-91B3-8940B6C058F0}"/>
                    </a:ext>
                  </a:extLst>
                </p14:cNvPr>
                <p14:cNvContentPartPr/>
                <p14:nvPr/>
              </p14:nvContentPartPr>
              <p14:xfrm>
                <a:off x="9071001" y="2704336"/>
                <a:ext cx="103680" cy="91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F82205E-7BBA-49D2-91B3-8940B6C058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62361" y="2695336"/>
                  <a:ext cx="121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18477CA-38C7-484D-9BAD-6F9BBC8E3BEB}"/>
                    </a:ext>
                  </a:extLst>
                </p14:cNvPr>
                <p14:cNvContentPartPr/>
                <p14:nvPr/>
              </p14:nvContentPartPr>
              <p14:xfrm>
                <a:off x="8456121" y="2832136"/>
                <a:ext cx="872640" cy="99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18477CA-38C7-484D-9BAD-6F9BBC8E3B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47481" y="2823136"/>
                  <a:ext cx="890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6CFD2AB9-29B7-4450-8069-9ABB3EFA0A0B}"/>
              </a:ext>
            </a:extLst>
          </p:cNvPr>
          <p:cNvGrpSpPr/>
          <p:nvPr/>
        </p:nvGrpSpPr>
        <p:grpSpPr>
          <a:xfrm>
            <a:off x="8781477" y="3168016"/>
            <a:ext cx="883800" cy="269640"/>
            <a:chOff x="8781477" y="3168016"/>
            <a:chExt cx="8838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52983E3-5EB8-4E56-A884-2679C82ADE1E}"/>
                    </a:ext>
                  </a:extLst>
                </p14:cNvPr>
                <p14:cNvContentPartPr/>
                <p14:nvPr/>
              </p14:nvContentPartPr>
              <p14:xfrm>
                <a:off x="8806677" y="3363856"/>
                <a:ext cx="360" cy="9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52983E3-5EB8-4E56-A884-2679C82ADE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97677" y="3355216"/>
                  <a:ext cx="1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F10078-D421-40E0-B01B-7C50DA5E1533}"/>
                    </a:ext>
                  </a:extLst>
                </p14:cNvPr>
                <p14:cNvContentPartPr/>
                <p14:nvPr/>
              </p14:nvContentPartPr>
              <p14:xfrm>
                <a:off x="8781477" y="3326056"/>
                <a:ext cx="88200" cy="111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F10078-D421-40E0-B01B-7C50DA5E15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72837" y="3317056"/>
                  <a:ext cx="105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83290C1-84AF-4B00-BFC0-789CD399F2E1}"/>
                    </a:ext>
                  </a:extLst>
                </p14:cNvPr>
                <p14:cNvContentPartPr/>
                <p14:nvPr/>
              </p14:nvContentPartPr>
              <p14:xfrm>
                <a:off x="8889477" y="3338656"/>
                <a:ext cx="322920" cy="89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83290C1-84AF-4B00-BFC0-789CD399F2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80837" y="3329656"/>
                  <a:ext cx="34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5D0BF1A-C65D-4703-848C-AC0EB35BA7C0}"/>
                    </a:ext>
                  </a:extLst>
                </p14:cNvPr>
                <p14:cNvContentPartPr/>
                <p14:nvPr/>
              </p14:nvContentPartPr>
              <p14:xfrm>
                <a:off x="9211677" y="3168016"/>
                <a:ext cx="453600" cy="213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5D0BF1A-C65D-4703-848C-AC0EB35BA7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03037" y="3159376"/>
                  <a:ext cx="471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5D232E-9545-4ADB-8ACB-F2A94F2F7007}"/>
                    </a:ext>
                  </a:extLst>
                </p14:cNvPr>
                <p14:cNvContentPartPr/>
                <p14:nvPr/>
              </p14:nvContentPartPr>
              <p14:xfrm>
                <a:off x="9521637" y="3179896"/>
                <a:ext cx="18720" cy="6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5D232E-9545-4ADB-8ACB-F2A94F2F70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2637" y="3171256"/>
                  <a:ext cx="363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DCF3096-DEB7-4F4E-BB7B-D57AF05109A1}"/>
                  </a:ext>
                </a:extLst>
              </p14:cNvPr>
              <p14:cNvContentPartPr/>
              <p14:nvPr/>
            </p14:nvContentPartPr>
            <p14:xfrm>
              <a:off x="1607397" y="4505056"/>
              <a:ext cx="4118040" cy="1429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DCF3096-DEB7-4F4E-BB7B-D57AF05109A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598757" y="4496416"/>
                <a:ext cx="4135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68F1FBF-2C48-486B-902C-C039DA18E4D3}"/>
              </a:ext>
            </a:extLst>
          </p:cNvPr>
          <p:cNvGrpSpPr/>
          <p:nvPr/>
        </p:nvGrpSpPr>
        <p:grpSpPr>
          <a:xfrm>
            <a:off x="4751277" y="4930576"/>
            <a:ext cx="762120" cy="352080"/>
            <a:chOff x="4751277" y="4930576"/>
            <a:chExt cx="76212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0191B6E-7FF7-40A3-B6CD-C6ECEAC7023C}"/>
                    </a:ext>
                  </a:extLst>
                </p14:cNvPr>
                <p14:cNvContentPartPr/>
                <p14:nvPr/>
              </p14:nvContentPartPr>
              <p14:xfrm>
                <a:off x="4773957" y="5076016"/>
                <a:ext cx="17280" cy="206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0191B6E-7FF7-40A3-B6CD-C6ECEAC7023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65317" y="5067376"/>
                  <a:ext cx="34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DE7CBC8-6B9B-4193-BAE7-7478C33FAD48}"/>
                    </a:ext>
                  </a:extLst>
                </p14:cNvPr>
                <p14:cNvContentPartPr/>
                <p14:nvPr/>
              </p14:nvContentPartPr>
              <p14:xfrm>
                <a:off x="4751277" y="5054416"/>
                <a:ext cx="115920" cy="99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DE7CBC8-6B9B-4193-BAE7-7478C33FAD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42637" y="5045416"/>
                  <a:ext cx="13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E577191-8302-4182-B32E-4F91404F38B6}"/>
                    </a:ext>
                  </a:extLst>
                </p14:cNvPr>
                <p14:cNvContentPartPr/>
                <p14:nvPr/>
              </p14:nvContentPartPr>
              <p14:xfrm>
                <a:off x="4907517" y="5050096"/>
                <a:ext cx="106200" cy="100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E577191-8302-4182-B32E-4F91404F38B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8877" y="5041096"/>
                  <a:ext cx="123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8D611CF-9A52-461D-BBDE-59D7388D9727}"/>
                    </a:ext>
                  </a:extLst>
                </p14:cNvPr>
                <p14:cNvContentPartPr/>
                <p14:nvPr/>
              </p14:nvContentPartPr>
              <p14:xfrm>
                <a:off x="5040357" y="5059456"/>
                <a:ext cx="98640" cy="97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8D611CF-9A52-461D-BBDE-59D7388D97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31717" y="5050456"/>
                  <a:ext cx="11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FD5FEF7-CCEB-472B-A41E-F95E05D5D719}"/>
                    </a:ext>
                  </a:extLst>
                </p14:cNvPr>
                <p14:cNvContentPartPr/>
                <p14:nvPr/>
              </p14:nvContentPartPr>
              <p14:xfrm>
                <a:off x="5211717" y="5054056"/>
                <a:ext cx="15480" cy="77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FD5FEF7-CCEB-472B-A41E-F95E05D5D71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02717" y="5045416"/>
                  <a:ext cx="33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D093AC7-5F24-4A84-AF17-CA9D597F6603}"/>
                    </a:ext>
                  </a:extLst>
                </p14:cNvPr>
                <p14:cNvContentPartPr/>
                <p14:nvPr/>
              </p14:nvContentPartPr>
              <p14:xfrm>
                <a:off x="5269317" y="4965856"/>
                <a:ext cx="244080" cy="160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D093AC7-5F24-4A84-AF17-CA9D597F66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60677" y="4957216"/>
                  <a:ext cx="261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77D150E-C201-4E01-B4DE-6C442B15FF44}"/>
                    </a:ext>
                  </a:extLst>
                </p14:cNvPr>
                <p14:cNvContentPartPr/>
                <p14:nvPr/>
              </p14:nvContentPartPr>
              <p14:xfrm>
                <a:off x="5206317" y="4930576"/>
                <a:ext cx="360" cy="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77D150E-C201-4E01-B4DE-6C442B15FF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97677" y="49215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E136552-602F-4BFB-AED1-5D58127B4834}"/>
                  </a:ext>
                </a:extLst>
              </p14:cNvPr>
              <p14:cNvContentPartPr/>
              <p14:nvPr/>
            </p14:nvContentPartPr>
            <p14:xfrm>
              <a:off x="4679637" y="5313256"/>
              <a:ext cx="991800" cy="367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E136552-602F-4BFB-AED1-5D58127B483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70637" y="5304256"/>
                <a:ext cx="100944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CBAA69-D527-4532-9551-DBF641B5CA97}"/>
                  </a:ext>
                </a:extLst>
              </p14:cNvPr>
              <p14:cNvContentPartPr/>
              <p14:nvPr/>
            </p14:nvContentPartPr>
            <p14:xfrm>
              <a:off x="1861917" y="1202776"/>
              <a:ext cx="1742760" cy="73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CBAA69-D527-4532-9551-DBF641B5CA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2917" y="1193776"/>
                <a:ext cx="1760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95883C-BB5A-42C0-BFE7-88BB9F517023}"/>
                  </a:ext>
                </a:extLst>
              </p14:cNvPr>
              <p14:cNvContentPartPr/>
              <p14:nvPr/>
            </p14:nvContentPartPr>
            <p14:xfrm>
              <a:off x="7465317" y="1243816"/>
              <a:ext cx="1835640" cy="32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95883C-BB5A-42C0-BFE7-88BB9F517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6317" y="1235176"/>
                <a:ext cx="1853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9224B32-5FD7-4628-9F8F-63401B282A50}"/>
                  </a:ext>
                </a:extLst>
              </p14:cNvPr>
              <p14:cNvContentPartPr/>
              <p14:nvPr/>
            </p14:nvContentPartPr>
            <p14:xfrm>
              <a:off x="7412397" y="1851136"/>
              <a:ext cx="2079360" cy="92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9224B32-5FD7-4628-9F8F-63401B282A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3757" y="1842496"/>
                <a:ext cx="2097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3E6F61A-5E47-4BAE-A154-A75D94AC0D0B}"/>
                  </a:ext>
                </a:extLst>
              </p14:cNvPr>
              <p14:cNvContentPartPr/>
              <p14:nvPr/>
            </p14:nvContentPartPr>
            <p14:xfrm>
              <a:off x="2424237" y="1837816"/>
              <a:ext cx="2710440" cy="73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3E6F61A-5E47-4BAE-A154-A75D94AC0D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5237" y="1828816"/>
                <a:ext cx="2728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315247A-E759-46C5-85B8-D14C92000883}"/>
                  </a:ext>
                </a:extLst>
              </p14:cNvPr>
              <p14:cNvContentPartPr/>
              <p14:nvPr/>
            </p14:nvContentPartPr>
            <p14:xfrm>
              <a:off x="2221917" y="2820976"/>
              <a:ext cx="2588040" cy="47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315247A-E759-46C5-85B8-D14C920008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3277" y="2811976"/>
                <a:ext cx="2605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5EE0BF8-081D-4013-825D-CCBB3B7B1B2D}"/>
                  </a:ext>
                </a:extLst>
              </p14:cNvPr>
              <p14:cNvContentPartPr/>
              <p14:nvPr/>
            </p14:nvContentPartPr>
            <p14:xfrm>
              <a:off x="5771517" y="2813416"/>
              <a:ext cx="3378600" cy="57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5EE0BF8-081D-4013-825D-CCBB3B7B1B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2517" y="2804776"/>
                <a:ext cx="3396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8790D0A-A2A9-4E68-9A3A-282B7196C274}"/>
                  </a:ext>
                </a:extLst>
              </p14:cNvPr>
              <p14:cNvContentPartPr/>
              <p14:nvPr/>
            </p14:nvContentPartPr>
            <p14:xfrm>
              <a:off x="5645877" y="3172336"/>
              <a:ext cx="1575360" cy="27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8790D0A-A2A9-4E68-9A3A-282B7196C2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37237" y="3163696"/>
                <a:ext cx="1593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E421E21-C935-4A52-86A0-267D5C2B63CB}"/>
                  </a:ext>
                </a:extLst>
              </p14:cNvPr>
              <p14:cNvContentPartPr/>
              <p14:nvPr/>
            </p14:nvContentPartPr>
            <p14:xfrm>
              <a:off x="2137677" y="3553576"/>
              <a:ext cx="2021040" cy="59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E421E21-C935-4A52-86A0-267D5C2B63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8677" y="3544936"/>
                <a:ext cx="2038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BDE3879-2445-4D9B-A6CD-48FA2CF2592E}"/>
                  </a:ext>
                </a:extLst>
              </p14:cNvPr>
              <p14:cNvContentPartPr/>
              <p14:nvPr/>
            </p14:nvContentPartPr>
            <p14:xfrm>
              <a:off x="5776197" y="3543136"/>
              <a:ext cx="3217680" cy="46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BDE3879-2445-4D9B-A6CD-48FA2CF259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7197" y="3534136"/>
                <a:ext cx="3235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86874D4-010A-4CC4-8ED8-0311D4E40803}"/>
                  </a:ext>
                </a:extLst>
              </p14:cNvPr>
              <p14:cNvContentPartPr/>
              <p14:nvPr/>
            </p14:nvContentPartPr>
            <p14:xfrm>
              <a:off x="9332637" y="3544216"/>
              <a:ext cx="1228680" cy="17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86874D4-010A-4CC4-8ED8-0311D4E408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23997" y="3535216"/>
                <a:ext cx="1246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2C290CE-C105-45A4-866B-F019FC02D2D3}"/>
                  </a:ext>
                </a:extLst>
              </p14:cNvPr>
              <p14:cNvContentPartPr/>
              <p14:nvPr/>
            </p14:nvContentPartPr>
            <p14:xfrm>
              <a:off x="5713917" y="3802336"/>
              <a:ext cx="1306800" cy="66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2C290CE-C105-45A4-866B-F019FC02D2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04917" y="3793696"/>
                <a:ext cx="1324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83E091A-774E-4CD6-A330-F0435E0B6ED4}"/>
                  </a:ext>
                </a:extLst>
              </p14:cNvPr>
              <p14:cNvContentPartPr/>
              <p14:nvPr/>
            </p14:nvContentPartPr>
            <p14:xfrm>
              <a:off x="2266557" y="4154776"/>
              <a:ext cx="2954520" cy="56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83E091A-774E-4CD6-A330-F0435E0B6ED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57917" y="4145776"/>
                <a:ext cx="2972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4D30BE8-E056-4F78-9017-3B0AE85D6CD1}"/>
                  </a:ext>
                </a:extLst>
              </p14:cNvPr>
              <p14:cNvContentPartPr/>
              <p14:nvPr/>
            </p14:nvContentPartPr>
            <p14:xfrm>
              <a:off x="452877" y="4454656"/>
              <a:ext cx="928440" cy="49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4D30BE8-E056-4F78-9017-3B0AE85D6CD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237" y="4445656"/>
                <a:ext cx="946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864B862-2C7F-4F03-B4AC-5C1E1FEA34A5}"/>
                  </a:ext>
                </a:extLst>
              </p14:cNvPr>
              <p14:cNvContentPartPr/>
              <p14:nvPr/>
            </p14:nvContentPartPr>
            <p14:xfrm>
              <a:off x="6330597" y="4152256"/>
              <a:ext cx="4037040" cy="92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864B862-2C7F-4F03-B4AC-5C1E1FEA34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21597" y="4143616"/>
                <a:ext cx="4054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00685CB-A9FC-481F-91C5-54DEABFAF8F6}"/>
                  </a:ext>
                </a:extLst>
              </p14:cNvPr>
              <p14:cNvContentPartPr/>
              <p14:nvPr/>
            </p14:nvContentPartPr>
            <p14:xfrm>
              <a:off x="1705677" y="5142256"/>
              <a:ext cx="4389120" cy="997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00685CB-A9FC-481F-91C5-54DEABFAF8F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97037" y="5133256"/>
                <a:ext cx="4406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B015EF4-7B51-4962-B270-85DF5B2AB4B9}"/>
                  </a:ext>
                </a:extLst>
              </p14:cNvPr>
              <p14:cNvContentPartPr/>
              <p14:nvPr/>
            </p14:nvContentPartPr>
            <p14:xfrm>
              <a:off x="6101637" y="4585696"/>
              <a:ext cx="90720" cy="33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B015EF4-7B51-4962-B270-85DF5B2AB4B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92637" y="4577056"/>
                <a:ext cx="108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B99BEA6-C67B-4483-B58F-815CDDEA4A57}"/>
                  </a:ext>
                </a:extLst>
              </p14:cNvPr>
              <p14:cNvContentPartPr/>
              <p14:nvPr/>
            </p14:nvContentPartPr>
            <p14:xfrm>
              <a:off x="1310757" y="5460136"/>
              <a:ext cx="4495320" cy="100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B99BEA6-C67B-4483-B58F-815CDDEA4A5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02117" y="5451136"/>
                <a:ext cx="4512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F00821B-1DF7-4CE0-8987-E94111D5C053}"/>
                  </a:ext>
                </a:extLst>
              </p14:cNvPr>
              <p14:cNvContentPartPr/>
              <p14:nvPr/>
            </p14:nvContentPartPr>
            <p14:xfrm>
              <a:off x="181437" y="6267976"/>
              <a:ext cx="2034720" cy="44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F00821B-1DF7-4CE0-8987-E94111D5C0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2797" y="6259336"/>
                <a:ext cx="205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7FE3B01-1ED5-43CF-B552-33C5AD9F7FD9}"/>
                  </a:ext>
                </a:extLst>
              </p14:cNvPr>
              <p14:cNvContentPartPr/>
              <p14:nvPr/>
            </p14:nvContentPartPr>
            <p14:xfrm>
              <a:off x="1035717" y="5120656"/>
              <a:ext cx="4928400" cy="5497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7FE3B01-1ED5-43CF-B552-33C5AD9F7F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6717" y="5111656"/>
                <a:ext cx="494604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2240062-5569-42DE-B99E-A0F734C48A20}"/>
                  </a:ext>
                </a:extLst>
              </p14:cNvPr>
              <p14:cNvContentPartPr/>
              <p14:nvPr/>
            </p14:nvContentPartPr>
            <p14:xfrm>
              <a:off x="5468037" y="3102496"/>
              <a:ext cx="2126880" cy="159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2240062-5569-42DE-B99E-A0F734C48A2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59397" y="3093496"/>
                <a:ext cx="214452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47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labour market developments on the whole economic development?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the interest rate decisions of central banks on general interest rate developments?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demographic changes on capital accumulation?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Global economic changes of the Corona crisis on international trade?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Effects of economic programs against climate change on income distributions and economic growth?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Effects of the russian attac on Ukraine on economic developments, since Russia is the largest supplier of raw materials in the world?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19DA4BE-5835-422F-A0B1-3E3C57A27DE8}"/>
                  </a:ext>
                </a:extLst>
              </p14:cNvPr>
              <p14:cNvContentPartPr/>
              <p14:nvPr/>
            </p14:nvContentPartPr>
            <p14:xfrm>
              <a:off x="4179237" y="3519736"/>
              <a:ext cx="2174760" cy="57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19DA4BE-5835-422F-A0B1-3E3C57A27D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237" y="3511096"/>
                <a:ext cx="2192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EFF1360-029A-43EF-955F-6AE5A8B7AE99}"/>
                  </a:ext>
                </a:extLst>
              </p14:cNvPr>
              <p14:cNvContentPartPr/>
              <p14:nvPr/>
            </p14:nvContentPartPr>
            <p14:xfrm>
              <a:off x="920157" y="4428016"/>
              <a:ext cx="3688560" cy="87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EFF1360-029A-43EF-955F-6AE5A8B7A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157" y="4419016"/>
                <a:ext cx="37062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D1F9C53-ED9F-430D-B890-6C71189DB977}"/>
                  </a:ext>
                </a:extLst>
              </p14:cNvPr>
              <p14:cNvContentPartPr/>
              <p14:nvPr/>
            </p14:nvContentPartPr>
            <p14:xfrm>
              <a:off x="741597" y="5371576"/>
              <a:ext cx="1255680" cy="99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D1F9C53-ED9F-430D-B890-6C71189DB9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597" y="5362576"/>
                <a:ext cx="127332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F41F4C-8004-4F28-8C7B-7654A03EF7A4}"/>
              </a:ext>
            </a:extLst>
          </p:cNvPr>
          <p:cNvGrpSpPr/>
          <p:nvPr/>
        </p:nvGrpSpPr>
        <p:grpSpPr>
          <a:xfrm>
            <a:off x="4593957" y="3188176"/>
            <a:ext cx="4127400" cy="2123640"/>
            <a:chOff x="4593957" y="3188176"/>
            <a:chExt cx="4127400" cy="21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ACA3DD5-D19B-404D-BC34-4081CD5A2172}"/>
                    </a:ext>
                  </a:extLst>
                </p14:cNvPr>
                <p14:cNvContentPartPr/>
                <p14:nvPr/>
              </p14:nvContentPartPr>
              <p14:xfrm>
                <a:off x="4616997" y="3483016"/>
                <a:ext cx="3391200" cy="216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ACA3DD5-D19B-404D-BC34-4081CD5A21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7997" y="3474376"/>
                  <a:ext cx="3408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7E09DC-BD01-4487-86FC-719F711A7085}"/>
                    </a:ext>
                  </a:extLst>
                </p14:cNvPr>
                <p14:cNvContentPartPr/>
                <p14:nvPr/>
              </p14:nvContentPartPr>
              <p14:xfrm>
                <a:off x="4593957" y="4048936"/>
                <a:ext cx="360" cy="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7E09DC-BD01-4487-86FC-719F711A70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84957" y="40402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7D7AB9-351A-4FE3-B1D6-DF58DEE084AC}"/>
                    </a:ext>
                  </a:extLst>
                </p14:cNvPr>
                <p14:cNvContentPartPr/>
                <p14:nvPr/>
              </p14:nvContentPartPr>
              <p14:xfrm>
                <a:off x="4593957" y="4042096"/>
                <a:ext cx="2002320" cy="62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7D7AB9-351A-4FE3-B1D6-DF58DEE084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84957" y="4033096"/>
                  <a:ext cx="201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BC55EE6-637C-45D7-BD9B-C43053C3FA40}"/>
                    </a:ext>
                  </a:extLst>
                </p14:cNvPr>
                <p14:cNvContentPartPr/>
                <p14:nvPr/>
              </p14:nvContentPartPr>
              <p14:xfrm>
                <a:off x="7260477" y="3403456"/>
                <a:ext cx="1460880" cy="1908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BC55EE6-637C-45D7-BD9B-C43053C3FA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51837" y="3394456"/>
                  <a:ext cx="147852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860B7A-3F55-44E4-9E57-CBB25337ABA2}"/>
                    </a:ext>
                  </a:extLst>
                </p14:cNvPr>
                <p14:cNvContentPartPr/>
                <p14:nvPr/>
              </p14:nvContentPartPr>
              <p14:xfrm>
                <a:off x="7709037" y="3188176"/>
                <a:ext cx="852480" cy="483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860B7A-3F55-44E4-9E57-CBB25337AB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00037" y="3179536"/>
                  <a:ext cx="870120" cy="50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Economic growth of the german economy 2021 2,6</a:t>
            </a:r>
            <a:r>
              <a:rPr lang="de-DE" altLang="de-DE" sz="2177" dirty="0">
                <a:solidFill>
                  <a:srgbClr val="000000"/>
                </a:solidFill>
              </a:rPr>
              <a:t>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Inflation rate Germany August 2022 bei 7,9%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Government debt Germany 2,45 </a:t>
            </a:r>
            <a:r>
              <a:rPr lang="de-DE" altLang="de-DE" sz="2177" dirty="0">
                <a:solidFill>
                  <a:srgbClr val="000000"/>
                </a:solidFill>
              </a:rPr>
              <a:t>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Retirement age raises in Germany until 2030 from 65 to 67 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>
                <a:solidFill>
                  <a:srgbClr val="000000"/>
                </a:solidFill>
              </a:rPr>
              <a:t>The interest rate on the main refinancing operations (MRO) of the ECB has been raised to 0,75% on September 14</a:t>
            </a:r>
            <a:r>
              <a:rPr lang="en-US" altLang="de-DE" sz="2177" baseline="30000">
                <a:solidFill>
                  <a:srgbClr val="000000"/>
                </a:solidFill>
              </a:rPr>
              <a:t>th</a:t>
            </a:r>
            <a:r>
              <a:rPr lang="en-US" altLang="de-DE" sz="2177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Until now next year (2023) the last Atomic power plants in Germany will be shut down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</a:t>
            </a:r>
            <a:r>
              <a:rPr lang="de-DE" altLang="de-DE" sz="2177">
                <a:solidFill>
                  <a:srgbClr val="000000"/>
                </a:solidFill>
              </a:rPr>
              <a:t>Wilhelmshaven the first german LNG-Terminal will operate in the end of 2022 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BC3F641-F579-48FD-89B4-5B7720C234FE}"/>
                  </a:ext>
                </a:extLst>
              </p14:cNvPr>
              <p14:cNvContentPartPr/>
              <p14:nvPr/>
            </p14:nvContentPartPr>
            <p14:xfrm>
              <a:off x="4265997" y="1140136"/>
              <a:ext cx="2604600" cy="55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BC3F641-F579-48FD-89B4-5B7720C234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357" y="1131136"/>
                <a:ext cx="26222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C2BE0E5-C6E2-4A60-BDD2-7C06FA366EDC}"/>
              </a:ext>
            </a:extLst>
          </p:cNvPr>
          <p:cNvGrpSpPr/>
          <p:nvPr/>
        </p:nvGrpSpPr>
        <p:grpSpPr>
          <a:xfrm>
            <a:off x="7278477" y="688336"/>
            <a:ext cx="1684800" cy="313560"/>
            <a:chOff x="7278477" y="688336"/>
            <a:chExt cx="168480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8A3811A-47EE-48E2-A4BD-A7B493F78CA7}"/>
                    </a:ext>
                  </a:extLst>
                </p14:cNvPr>
                <p14:cNvContentPartPr/>
                <p14:nvPr/>
              </p14:nvContentPartPr>
              <p14:xfrm>
                <a:off x="7278477" y="808576"/>
                <a:ext cx="230760" cy="133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8A3811A-47EE-48E2-A4BD-A7B493F78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69477" y="799576"/>
                  <a:ext cx="24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519DF58-A5E2-40DF-888A-82DE17E62F77}"/>
                    </a:ext>
                  </a:extLst>
                </p14:cNvPr>
                <p14:cNvContentPartPr/>
                <p14:nvPr/>
              </p14:nvContentPartPr>
              <p14:xfrm>
                <a:off x="7554957" y="827296"/>
                <a:ext cx="132840" cy="158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519DF58-A5E2-40DF-888A-82DE17E62F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5957" y="818296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E0A5EE3-4F80-4D66-9C46-EE14676637F2}"/>
                    </a:ext>
                  </a:extLst>
                </p14:cNvPr>
                <p14:cNvContentPartPr/>
                <p14:nvPr/>
              </p14:nvContentPartPr>
              <p14:xfrm>
                <a:off x="7746477" y="761416"/>
                <a:ext cx="150480" cy="136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E0A5EE3-4F80-4D66-9C46-EE14676637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37477" y="752776"/>
                  <a:ext cx="168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85250E-20FB-45BC-BCD1-26E5321E5A75}"/>
                    </a:ext>
                  </a:extLst>
                </p14:cNvPr>
                <p14:cNvContentPartPr/>
                <p14:nvPr/>
              </p14:nvContentPartPr>
              <p14:xfrm>
                <a:off x="7948077" y="734776"/>
                <a:ext cx="195480" cy="153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85250E-20FB-45BC-BCD1-26E5321E5A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39437" y="725776"/>
                  <a:ext cx="21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F40831-8AEA-49E3-9F47-FC7DC29BE229}"/>
                    </a:ext>
                  </a:extLst>
                </p14:cNvPr>
                <p14:cNvContentPartPr/>
                <p14:nvPr/>
              </p14:nvContentPartPr>
              <p14:xfrm>
                <a:off x="8337237" y="736576"/>
                <a:ext cx="158400" cy="179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F40831-8AEA-49E3-9F47-FC7DC29BE22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28597" y="727576"/>
                  <a:ext cx="176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E38F2E-0FD7-4327-B5F8-D9A5ABF9E8B3}"/>
                    </a:ext>
                  </a:extLst>
                </p14:cNvPr>
                <p14:cNvContentPartPr/>
                <p14:nvPr/>
              </p14:nvContentPartPr>
              <p14:xfrm>
                <a:off x="8486997" y="873376"/>
                <a:ext cx="55800" cy="74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E38F2E-0FD7-4327-B5F8-D9A5ABF9E8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78357" y="864736"/>
                  <a:ext cx="73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7A96DF5-84D9-42B8-AB62-4F02CBFEE71B}"/>
                    </a:ext>
                  </a:extLst>
                </p14:cNvPr>
                <p14:cNvContentPartPr/>
                <p14:nvPr/>
              </p14:nvContentPartPr>
              <p14:xfrm>
                <a:off x="8592837" y="742696"/>
                <a:ext cx="136800" cy="156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7A96DF5-84D9-42B8-AB62-4F02CBFEE7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84197" y="733696"/>
                  <a:ext cx="154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57ADCF-FFC6-4DBA-8D3C-0509C7E5C891}"/>
                    </a:ext>
                  </a:extLst>
                </p14:cNvPr>
                <p14:cNvContentPartPr/>
                <p14:nvPr/>
              </p14:nvContentPartPr>
              <p14:xfrm>
                <a:off x="8219157" y="935296"/>
                <a:ext cx="564840" cy="66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57ADCF-FFC6-4DBA-8D3C-0509C7E5C8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10157" y="926656"/>
                  <a:ext cx="582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12A2EC-A0D5-4E56-817E-EF50EEB19268}"/>
                    </a:ext>
                  </a:extLst>
                </p14:cNvPr>
                <p14:cNvContentPartPr/>
                <p14:nvPr/>
              </p14:nvContentPartPr>
              <p14:xfrm>
                <a:off x="8848077" y="773296"/>
                <a:ext cx="105840" cy="136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12A2EC-A0D5-4E56-817E-EF50EEB192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39437" y="764656"/>
                  <a:ext cx="123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9855C9B-E4AF-4C3A-AAEE-F8C537463A2C}"/>
                    </a:ext>
                  </a:extLst>
                </p14:cNvPr>
                <p14:cNvContentPartPr/>
                <p14:nvPr/>
              </p14:nvContentPartPr>
              <p14:xfrm>
                <a:off x="8694717" y="688336"/>
                <a:ext cx="149400" cy="144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9855C9B-E4AF-4C3A-AAEE-F8C537463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86077" y="679336"/>
                  <a:ext cx="167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9F01FC-51DC-4BEA-9825-CC149466CDD1}"/>
                    </a:ext>
                  </a:extLst>
                </p14:cNvPr>
                <p14:cNvContentPartPr/>
                <p14:nvPr/>
              </p14:nvContentPartPr>
              <p14:xfrm>
                <a:off x="8929077" y="862936"/>
                <a:ext cx="34200" cy="61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9F01FC-51DC-4BEA-9825-CC149466CD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20437" y="853936"/>
                  <a:ext cx="518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825490E-9204-4B44-B30C-965AE0BD2638}"/>
              </a:ext>
            </a:extLst>
          </p:cNvPr>
          <p:cNvGrpSpPr/>
          <p:nvPr/>
        </p:nvGrpSpPr>
        <p:grpSpPr>
          <a:xfrm>
            <a:off x="9479877" y="632536"/>
            <a:ext cx="1964880" cy="680040"/>
            <a:chOff x="9479877" y="632536"/>
            <a:chExt cx="19648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0A3F1A-4BED-47BA-94A6-CB318E3EE9CA}"/>
                    </a:ext>
                  </a:extLst>
                </p14:cNvPr>
                <p14:cNvContentPartPr/>
                <p14:nvPr/>
              </p14:nvContentPartPr>
              <p14:xfrm>
                <a:off x="9479877" y="713176"/>
                <a:ext cx="84960" cy="122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0A3F1A-4BED-47BA-94A6-CB318E3EE9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1237" y="704536"/>
                  <a:ext cx="102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E754642-5B0C-445D-B460-EC7C0B2C117F}"/>
                    </a:ext>
                  </a:extLst>
                </p14:cNvPr>
                <p14:cNvContentPartPr/>
                <p14:nvPr/>
              </p14:nvContentPartPr>
              <p14:xfrm>
                <a:off x="9650517" y="739096"/>
                <a:ext cx="117360" cy="82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E754642-5B0C-445D-B460-EC7C0B2C11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41877" y="730456"/>
                  <a:ext cx="135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06867C3-CDB4-46C0-980A-00CF9487926F}"/>
                    </a:ext>
                  </a:extLst>
                </p14:cNvPr>
                <p14:cNvContentPartPr/>
                <p14:nvPr/>
              </p14:nvContentPartPr>
              <p14:xfrm>
                <a:off x="9819717" y="702016"/>
                <a:ext cx="93600" cy="126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06867C3-CDB4-46C0-980A-00CF948792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10717" y="693016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D97D05-416A-4D8C-AF2C-3DF91BCDB18A}"/>
                    </a:ext>
                  </a:extLst>
                </p14:cNvPr>
                <p14:cNvContentPartPr/>
                <p14:nvPr/>
              </p14:nvContentPartPr>
              <p14:xfrm>
                <a:off x="9775437" y="682936"/>
                <a:ext cx="137880" cy="122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D97D05-416A-4D8C-AF2C-3DF91BCDB1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66437" y="673936"/>
                  <a:ext cx="155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DB226BD-0005-4204-A586-8C529C75D1A9}"/>
                    </a:ext>
                  </a:extLst>
                </p14:cNvPr>
                <p14:cNvContentPartPr/>
                <p14:nvPr/>
              </p14:nvContentPartPr>
              <p14:xfrm>
                <a:off x="9927357" y="685096"/>
                <a:ext cx="153000" cy="115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DB226BD-0005-4204-A586-8C529C75D1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18717" y="676456"/>
                  <a:ext cx="170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F6CB5BA-63B1-4CC0-971B-67FE75F2E276}"/>
                    </a:ext>
                  </a:extLst>
                </p14:cNvPr>
                <p14:cNvContentPartPr/>
                <p14:nvPr/>
              </p14:nvContentPartPr>
              <p14:xfrm>
                <a:off x="10308237" y="681856"/>
                <a:ext cx="28800" cy="141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F6CB5BA-63B1-4CC0-971B-67FE75F2E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99597" y="673216"/>
                  <a:ext cx="4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DD0231-B041-4674-A079-B902C8EE0A8E}"/>
                    </a:ext>
                  </a:extLst>
                </p14:cNvPr>
                <p14:cNvContentPartPr/>
                <p14:nvPr/>
              </p14:nvContentPartPr>
              <p14:xfrm>
                <a:off x="10263957" y="632536"/>
                <a:ext cx="113760" cy="271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DD0231-B041-4674-A079-B902C8EE0A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5317" y="623896"/>
                  <a:ext cx="131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DE27684-C3C9-4606-979B-D88EC25E50DB}"/>
                    </a:ext>
                  </a:extLst>
                </p14:cNvPr>
                <p14:cNvContentPartPr/>
                <p14:nvPr/>
              </p14:nvContentPartPr>
              <p14:xfrm>
                <a:off x="10353597" y="713536"/>
                <a:ext cx="172080" cy="62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DE27684-C3C9-4606-979B-D88EC25E50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4957" y="704536"/>
                  <a:ext cx="189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41771A-7B79-4E81-8E99-B9A0B4C2889D}"/>
                    </a:ext>
                  </a:extLst>
                </p14:cNvPr>
                <p14:cNvContentPartPr/>
                <p14:nvPr/>
              </p14:nvContentPartPr>
              <p14:xfrm>
                <a:off x="10509117" y="678976"/>
                <a:ext cx="110520" cy="10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41771A-7B79-4E81-8E99-B9A0B4C288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00117" y="669976"/>
                  <a:ext cx="128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2085DF8-C760-41CB-9F08-F9DAED0E712F}"/>
                    </a:ext>
                  </a:extLst>
                </p14:cNvPr>
                <p14:cNvContentPartPr/>
                <p14:nvPr/>
              </p14:nvContentPartPr>
              <p14:xfrm>
                <a:off x="10636557" y="711016"/>
                <a:ext cx="86760" cy="85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2085DF8-C760-41CB-9F08-F9DAED0E71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27557" y="702016"/>
                  <a:ext cx="104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EDBDA6-1279-47E4-95DF-245BCC0B2095}"/>
                    </a:ext>
                  </a:extLst>
                </p14:cNvPr>
                <p14:cNvContentPartPr/>
                <p14:nvPr/>
              </p14:nvContentPartPr>
              <p14:xfrm>
                <a:off x="10708557" y="735496"/>
                <a:ext cx="217800" cy="68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EDBDA6-1279-47E4-95DF-245BCC0B20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99557" y="726496"/>
                  <a:ext cx="23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959AD6-9564-40DF-9B92-F8F674EBBEA8}"/>
                    </a:ext>
                  </a:extLst>
                </p14:cNvPr>
                <p14:cNvContentPartPr/>
                <p14:nvPr/>
              </p14:nvContentPartPr>
              <p14:xfrm>
                <a:off x="10943997" y="639376"/>
                <a:ext cx="110160" cy="177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959AD6-9564-40DF-9B92-F8F674EBBE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35357" y="630376"/>
                  <a:ext cx="127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2AAB0E9-D6BC-4C45-ADBF-2FF3894CCC94}"/>
                    </a:ext>
                  </a:extLst>
                </p14:cNvPr>
                <p14:cNvContentPartPr/>
                <p14:nvPr/>
              </p14:nvContentPartPr>
              <p14:xfrm>
                <a:off x="10361877" y="1077856"/>
                <a:ext cx="151560" cy="9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2AAB0E9-D6BC-4C45-ADBF-2FF3894CCC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52877" y="1069216"/>
                  <a:ext cx="169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834B9E-C2CC-4361-BDFF-013D790C268D}"/>
                    </a:ext>
                  </a:extLst>
                </p14:cNvPr>
                <p14:cNvContentPartPr/>
                <p14:nvPr/>
              </p14:nvContentPartPr>
              <p14:xfrm>
                <a:off x="10627197" y="961216"/>
                <a:ext cx="112680" cy="140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834B9E-C2CC-4361-BDFF-013D790C26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18557" y="952216"/>
                  <a:ext cx="13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1FE7DC-9869-47FE-9245-D40A8CD292F6}"/>
                    </a:ext>
                  </a:extLst>
                </p14:cNvPr>
                <p14:cNvContentPartPr/>
                <p14:nvPr/>
              </p14:nvContentPartPr>
              <p14:xfrm>
                <a:off x="10769037" y="1095856"/>
                <a:ext cx="34560" cy="86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1FE7DC-9869-47FE-9245-D40A8CD292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60397" y="1086856"/>
                  <a:ext cx="52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18E2DC-C049-4AF4-A49C-BB38A0A46868}"/>
                    </a:ext>
                  </a:extLst>
                </p14:cNvPr>
                <p14:cNvContentPartPr/>
                <p14:nvPr/>
              </p14:nvContentPartPr>
              <p14:xfrm>
                <a:off x="10864797" y="934576"/>
                <a:ext cx="128160" cy="163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18E2DC-C049-4AF4-A49C-BB38A0A4686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56157" y="925936"/>
                  <a:ext cx="145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728AA2-88EC-4A31-B874-ECBDCD43B264}"/>
                    </a:ext>
                  </a:extLst>
                </p14:cNvPr>
                <p14:cNvContentPartPr/>
                <p14:nvPr/>
              </p14:nvContentPartPr>
              <p14:xfrm>
                <a:off x="11090877" y="978856"/>
                <a:ext cx="84240" cy="9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728AA2-88EC-4A31-B874-ECBDCD43B2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81877" y="970216"/>
                  <a:ext cx="101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F17EC3-C7CF-4A4A-A022-16B96EEA22EF}"/>
                    </a:ext>
                  </a:extLst>
                </p14:cNvPr>
                <p14:cNvContentPartPr/>
                <p14:nvPr/>
              </p14:nvContentPartPr>
              <p14:xfrm>
                <a:off x="11038317" y="916936"/>
                <a:ext cx="216000" cy="15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F17EC3-C7CF-4A4A-A022-16B96EEA22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29677" y="908296"/>
                  <a:ext cx="233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6D22CD-6CD1-4ED0-9D79-0F690A59B14F}"/>
                    </a:ext>
                  </a:extLst>
                </p14:cNvPr>
                <p14:cNvContentPartPr/>
                <p14:nvPr/>
              </p14:nvContentPartPr>
              <p14:xfrm>
                <a:off x="10377717" y="1204576"/>
                <a:ext cx="1067040" cy="108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6D22CD-6CD1-4ED0-9D79-0F690A59B1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8717" y="1195936"/>
                  <a:ext cx="10846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4C9971A-75A9-4F9C-A21D-795953D4779B}"/>
                  </a:ext>
                </a:extLst>
              </p14:cNvPr>
              <p14:cNvContentPartPr/>
              <p14:nvPr/>
            </p14:nvContentPartPr>
            <p14:xfrm>
              <a:off x="4067637" y="1766536"/>
              <a:ext cx="2121480" cy="50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4C9971A-75A9-4F9C-A21D-795953D477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58997" y="1757896"/>
                <a:ext cx="21391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B89ADB4-F283-43B6-9566-BFA86511FD0F}"/>
              </a:ext>
            </a:extLst>
          </p:cNvPr>
          <p:cNvGrpSpPr/>
          <p:nvPr/>
        </p:nvGrpSpPr>
        <p:grpSpPr>
          <a:xfrm>
            <a:off x="7125117" y="1449376"/>
            <a:ext cx="336600" cy="267120"/>
            <a:chOff x="7125117" y="1449376"/>
            <a:chExt cx="33660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1D27B7-4079-42C7-9709-502AAA4149A8}"/>
                    </a:ext>
                  </a:extLst>
                </p14:cNvPr>
                <p14:cNvContentPartPr/>
                <p14:nvPr/>
              </p14:nvContentPartPr>
              <p14:xfrm>
                <a:off x="7125117" y="1449376"/>
                <a:ext cx="90720" cy="182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1D27B7-4079-42C7-9709-502AAA4149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16477" y="144037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21FE9C0-3AB9-4851-849D-F60EAEED62D7}"/>
                    </a:ext>
                  </a:extLst>
                </p14:cNvPr>
                <p14:cNvContentPartPr/>
                <p14:nvPr/>
              </p14:nvContentPartPr>
              <p14:xfrm>
                <a:off x="7280277" y="1591576"/>
                <a:ext cx="14400" cy="124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21FE9C0-3AB9-4851-849D-F60EAEED62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71637" y="1582576"/>
                  <a:ext cx="3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2136C6-5B88-4455-A023-0F47BC2C837E}"/>
                    </a:ext>
                  </a:extLst>
                </p14:cNvPr>
                <p14:cNvContentPartPr/>
                <p14:nvPr/>
              </p14:nvContentPartPr>
              <p14:xfrm>
                <a:off x="7350117" y="1463056"/>
                <a:ext cx="111600" cy="150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2136C6-5B88-4455-A023-0F47BC2C83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41477" y="1454056"/>
                  <a:ext cx="129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2C02179-7C99-4CCE-ACD0-ED4A85E74421}"/>
              </a:ext>
            </a:extLst>
          </p:cNvPr>
          <p:cNvGrpSpPr/>
          <p:nvPr/>
        </p:nvGrpSpPr>
        <p:grpSpPr>
          <a:xfrm>
            <a:off x="6448677" y="1416256"/>
            <a:ext cx="503280" cy="457920"/>
            <a:chOff x="6448677" y="1416256"/>
            <a:chExt cx="50328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888C35-B898-4702-A8D7-7C4DDF1C6564}"/>
                    </a:ext>
                  </a:extLst>
                </p14:cNvPr>
                <p14:cNvContentPartPr/>
                <p14:nvPr/>
              </p14:nvContentPartPr>
              <p14:xfrm>
                <a:off x="6448677" y="1487176"/>
                <a:ext cx="192240" cy="15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888C35-B898-4702-A8D7-7C4DDF1C65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40037" y="1478536"/>
                  <a:ext cx="209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7C04167-7C07-430D-90D4-F51772BD701C}"/>
                    </a:ext>
                  </a:extLst>
                </p14:cNvPr>
                <p14:cNvContentPartPr/>
                <p14:nvPr/>
              </p14:nvContentPartPr>
              <p14:xfrm>
                <a:off x="6676917" y="1485376"/>
                <a:ext cx="177480" cy="84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7C04167-7C07-430D-90D4-F51772BD701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68277" y="1476376"/>
                  <a:ext cx="195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81547C-B8BC-40B6-9C17-75FEA7B4D8CC}"/>
                    </a:ext>
                  </a:extLst>
                </p14:cNvPr>
                <p14:cNvContentPartPr/>
                <p14:nvPr/>
              </p14:nvContentPartPr>
              <p14:xfrm>
                <a:off x="6856917" y="1416256"/>
                <a:ext cx="95040" cy="124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81547C-B8BC-40B6-9C17-75FEA7B4D8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48277" y="1407616"/>
                  <a:ext cx="112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CABA69-F30F-4A63-A7A2-F6015F70F250}"/>
                    </a:ext>
                  </a:extLst>
                </p14:cNvPr>
                <p14:cNvContentPartPr/>
                <p14:nvPr/>
              </p14:nvContentPartPr>
              <p14:xfrm>
                <a:off x="6510237" y="1781656"/>
                <a:ext cx="111240" cy="92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CABA69-F30F-4A63-A7A2-F6015F70F2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01237" y="1773016"/>
                  <a:ext cx="128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96D7440-EAD0-48A7-8DAA-B6CCC6FA5281}"/>
                    </a:ext>
                  </a:extLst>
                </p14:cNvPr>
                <p14:cNvContentPartPr/>
                <p14:nvPr/>
              </p14:nvContentPartPr>
              <p14:xfrm>
                <a:off x="6656397" y="1741696"/>
                <a:ext cx="57240" cy="75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96D7440-EAD0-48A7-8DAA-B6CCC6FA52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47757" y="1733056"/>
                  <a:ext cx="74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FA7FD4-457F-4FED-91FD-E08B0ABDAC8C}"/>
                    </a:ext>
                  </a:extLst>
                </p14:cNvPr>
                <p14:cNvContentPartPr/>
                <p14:nvPr/>
              </p14:nvContentPartPr>
              <p14:xfrm>
                <a:off x="6728757" y="1725136"/>
                <a:ext cx="89640" cy="74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FA7FD4-457F-4FED-91FD-E08B0ABDAC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19757" y="1716136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BA1958-0B98-4F95-BCF4-108CC221668B}"/>
                    </a:ext>
                  </a:extLst>
                </p14:cNvPr>
                <p14:cNvContentPartPr/>
                <p14:nvPr/>
              </p14:nvContentPartPr>
              <p14:xfrm>
                <a:off x="6838917" y="1687336"/>
                <a:ext cx="93600" cy="10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BA1958-0B98-4F95-BCF4-108CC221668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29917" y="1678696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3369A33-6FCA-49AF-BD47-2B13D8BB250A}"/>
                  </a:ext>
                </a:extLst>
              </p14:cNvPr>
              <p14:cNvContentPartPr/>
              <p14:nvPr/>
            </p14:nvContentPartPr>
            <p14:xfrm>
              <a:off x="3537717" y="2421376"/>
              <a:ext cx="2992680" cy="135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3369A33-6FCA-49AF-BD47-2B13D8BB250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28717" y="2412376"/>
                <a:ext cx="301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442DBCE-2267-4713-96AB-4FD2A3F24C74}"/>
                  </a:ext>
                </a:extLst>
              </p14:cNvPr>
              <p14:cNvContentPartPr/>
              <p14:nvPr/>
            </p14:nvContentPartPr>
            <p14:xfrm>
              <a:off x="3685317" y="1922416"/>
              <a:ext cx="2554560" cy="7563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442DBCE-2267-4713-96AB-4FD2A3F24C7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76317" y="1913776"/>
                <a:ext cx="2572200" cy="77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CD7D84C-5F1E-491F-AA1C-B07A7A5F5798}"/>
              </a:ext>
            </a:extLst>
          </p:cNvPr>
          <p:cNvGrpSpPr/>
          <p:nvPr/>
        </p:nvGrpSpPr>
        <p:grpSpPr>
          <a:xfrm>
            <a:off x="5925957" y="3111496"/>
            <a:ext cx="2304720" cy="45000"/>
            <a:chOff x="5925957" y="3111496"/>
            <a:chExt cx="2304720" cy="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0957D1-8316-4295-8A71-3DD97BF104D3}"/>
                    </a:ext>
                  </a:extLst>
                </p14:cNvPr>
                <p14:cNvContentPartPr/>
                <p14:nvPr/>
              </p14:nvContentPartPr>
              <p14:xfrm>
                <a:off x="5925957" y="3141736"/>
                <a:ext cx="3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0957D1-8316-4295-8A71-3DD97BF104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16957" y="31327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1D26FD8-171C-4914-B6AB-2A93575369B7}"/>
                    </a:ext>
                  </a:extLst>
                </p14:cNvPr>
                <p14:cNvContentPartPr/>
                <p14:nvPr/>
              </p14:nvContentPartPr>
              <p14:xfrm>
                <a:off x="5925957" y="3111496"/>
                <a:ext cx="2304720" cy="45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1D26FD8-171C-4914-B6AB-2A93575369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16957" y="3102496"/>
                  <a:ext cx="23223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D2A9C19-8BC9-40F0-BF8F-EABBC6BC7018}"/>
                  </a:ext>
                </a:extLst>
              </p14:cNvPr>
              <p14:cNvContentPartPr/>
              <p14:nvPr/>
            </p14:nvContentPartPr>
            <p14:xfrm>
              <a:off x="6848637" y="2578696"/>
              <a:ext cx="582840" cy="590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D2A9C19-8BC9-40F0-BF8F-EABBC6BC701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839637" y="2569696"/>
                <a:ext cx="6004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EADE020-3402-4D3C-B36B-96B82F8908D9}"/>
                  </a:ext>
                </a:extLst>
              </p14:cNvPr>
              <p14:cNvContentPartPr/>
              <p14:nvPr/>
            </p14:nvContentPartPr>
            <p14:xfrm>
              <a:off x="3181677" y="3668056"/>
              <a:ext cx="3025080" cy="417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EADE020-3402-4D3C-B36B-96B82F8908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73037" y="3659056"/>
                <a:ext cx="3042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809F53E-7200-4BEA-BB22-C5149391F721}"/>
                  </a:ext>
                </a:extLst>
              </p14:cNvPr>
              <p14:cNvContentPartPr/>
              <p14:nvPr/>
            </p14:nvContentPartPr>
            <p14:xfrm>
              <a:off x="2693877" y="4093936"/>
              <a:ext cx="3258000" cy="396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809F53E-7200-4BEA-BB22-C5149391F72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5237" y="4084936"/>
                <a:ext cx="327564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85099D9-C219-4F15-8FBD-41CFED0B5145}"/>
              </a:ext>
            </a:extLst>
          </p:cNvPr>
          <p:cNvGrpSpPr/>
          <p:nvPr/>
        </p:nvGrpSpPr>
        <p:grpSpPr>
          <a:xfrm>
            <a:off x="6171117" y="3772096"/>
            <a:ext cx="609840" cy="140760"/>
            <a:chOff x="6171117" y="3772096"/>
            <a:chExt cx="6098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7E3C1DD-747B-4308-A588-340B076F3390}"/>
                    </a:ext>
                  </a:extLst>
                </p14:cNvPr>
                <p14:cNvContentPartPr/>
                <p14:nvPr/>
              </p14:nvContentPartPr>
              <p14:xfrm>
                <a:off x="6171117" y="3772096"/>
                <a:ext cx="160920" cy="14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7E3C1DD-747B-4308-A588-340B076F339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62477" y="3763456"/>
                  <a:ext cx="178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FBC8C27-BF2B-4815-8612-FF2B1369055F}"/>
                    </a:ext>
                  </a:extLst>
                </p14:cNvPr>
                <p14:cNvContentPartPr/>
                <p14:nvPr/>
              </p14:nvContentPartPr>
              <p14:xfrm>
                <a:off x="6299637" y="3800536"/>
                <a:ext cx="111600" cy="101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FBC8C27-BF2B-4815-8612-FF2B136905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90637" y="3791536"/>
                  <a:ext cx="129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BCFEC66-9E4E-4F0A-8E51-7A8E1B3EC94F}"/>
                    </a:ext>
                  </a:extLst>
                </p14:cNvPr>
                <p14:cNvContentPartPr/>
                <p14:nvPr/>
              </p14:nvContentPartPr>
              <p14:xfrm>
                <a:off x="6428877" y="3776416"/>
                <a:ext cx="222120" cy="113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BCFEC66-9E4E-4F0A-8E51-7A8E1B3EC9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20237" y="3767776"/>
                  <a:ext cx="239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2C29B1-E4CD-4F92-974A-F0E10838D1AB}"/>
                    </a:ext>
                  </a:extLst>
                </p14:cNvPr>
                <p14:cNvContentPartPr/>
                <p14:nvPr/>
              </p14:nvContentPartPr>
              <p14:xfrm>
                <a:off x="6629397" y="3776776"/>
                <a:ext cx="151560" cy="118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2C29B1-E4CD-4F92-974A-F0E10838D1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20757" y="3768136"/>
                  <a:ext cx="1692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3F1E0168-AA86-4989-9F43-2C76633A0D1B}"/>
              </a:ext>
            </a:extLst>
          </p:cNvPr>
          <p:cNvGrpSpPr/>
          <p:nvPr/>
        </p:nvGrpSpPr>
        <p:grpSpPr>
          <a:xfrm>
            <a:off x="7095237" y="2880016"/>
            <a:ext cx="4267080" cy="1035360"/>
            <a:chOff x="7095237" y="2880016"/>
            <a:chExt cx="4267080" cy="10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37F6DE-709E-4B42-B7B1-7E5B5963DA84}"/>
                    </a:ext>
                  </a:extLst>
                </p14:cNvPr>
                <p14:cNvContentPartPr/>
                <p14:nvPr/>
              </p14:nvContentPartPr>
              <p14:xfrm>
                <a:off x="7095237" y="3813856"/>
                <a:ext cx="144720" cy="81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37F6DE-709E-4B42-B7B1-7E5B5963DA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86597" y="3805216"/>
                  <a:ext cx="16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B7E865-ED1A-4FC5-BEEC-C816F568F6F6}"/>
                    </a:ext>
                  </a:extLst>
                </p14:cNvPr>
                <p14:cNvContentPartPr/>
                <p14:nvPr/>
              </p14:nvContentPartPr>
              <p14:xfrm>
                <a:off x="7253637" y="3816736"/>
                <a:ext cx="102240" cy="6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B7E865-ED1A-4FC5-BEEC-C816F568F6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44997" y="3807736"/>
                  <a:ext cx="11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3413CFB-613E-4912-9D95-5DEC171FEA16}"/>
                    </a:ext>
                  </a:extLst>
                </p14:cNvPr>
                <p14:cNvContentPartPr/>
                <p14:nvPr/>
              </p14:nvContentPartPr>
              <p14:xfrm>
                <a:off x="7337517" y="3731416"/>
                <a:ext cx="141840" cy="114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3413CFB-613E-4912-9D95-5DEC171FEA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28517" y="3722416"/>
                  <a:ext cx="15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46FCEB-986F-42BD-ABF1-F2401944C230}"/>
                    </a:ext>
                  </a:extLst>
                </p14:cNvPr>
                <p14:cNvContentPartPr/>
                <p14:nvPr/>
              </p14:nvContentPartPr>
              <p14:xfrm>
                <a:off x="7475757" y="3724936"/>
                <a:ext cx="195840" cy="99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46FCEB-986F-42BD-ABF1-F2401944C2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67117" y="3716296"/>
                  <a:ext cx="213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0CF52E5-C65B-4F0D-82C5-C15913DCFF41}"/>
                    </a:ext>
                  </a:extLst>
                </p14:cNvPr>
                <p14:cNvContentPartPr/>
                <p14:nvPr/>
              </p14:nvContentPartPr>
              <p14:xfrm>
                <a:off x="7957077" y="3692176"/>
                <a:ext cx="181800" cy="157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0CF52E5-C65B-4F0D-82C5-C15913DCFF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48437" y="3683536"/>
                  <a:ext cx="199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084C24B-622C-4D95-8C39-00BF4970AEEC}"/>
                    </a:ext>
                  </a:extLst>
                </p14:cNvPr>
                <p14:cNvContentPartPr/>
                <p14:nvPr/>
              </p14:nvContentPartPr>
              <p14:xfrm>
                <a:off x="8188917" y="3697216"/>
                <a:ext cx="14760" cy="140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084C24B-622C-4D95-8C39-00BF4970AE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79917" y="3688216"/>
                  <a:ext cx="32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6045A0C-6CFE-4303-8505-DD6E166C201F}"/>
                    </a:ext>
                  </a:extLst>
                </p14:cNvPr>
                <p14:cNvContentPartPr/>
                <p14:nvPr/>
              </p14:nvContentPartPr>
              <p14:xfrm>
                <a:off x="8119077" y="3648256"/>
                <a:ext cx="226800" cy="133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6045A0C-6CFE-4303-8505-DD6E166C20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10437" y="3639616"/>
                  <a:ext cx="244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BFFE5BD-E1BE-4D52-9F06-3849E2ABECE6}"/>
                    </a:ext>
                  </a:extLst>
                </p14:cNvPr>
                <p14:cNvContentPartPr/>
                <p14:nvPr/>
              </p14:nvContentPartPr>
              <p14:xfrm>
                <a:off x="8336877" y="3641056"/>
                <a:ext cx="103680" cy="88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BFFE5BD-E1BE-4D52-9F06-3849E2ABEC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7877" y="3632416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2225F9C-19FE-4306-8FE2-AC65921383A3}"/>
                    </a:ext>
                  </a:extLst>
                </p14:cNvPr>
                <p14:cNvContentPartPr/>
                <p14:nvPr/>
              </p14:nvContentPartPr>
              <p14:xfrm>
                <a:off x="8400597" y="3566896"/>
                <a:ext cx="120600" cy="242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2225F9C-19FE-4306-8FE2-AC65921383A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91957" y="3558256"/>
                  <a:ext cx="138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3187A5F-9DEA-46E7-A9B5-687E0C2A0142}"/>
                    </a:ext>
                  </a:extLst>
                </p14:cNvPr>
                <p14:cNvContentPartPr/>
                <p14:nvPr/>
              </p14:nvContentPartPr>
              <p14:xfrm>
                <a:off x="7802277" y="3616576"/>
                <a:ext cx="281160" cy="243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3187A5F-9DEA-46E7-A9B5-687E0C2A01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93637" y="3607576"/>
                  <a:ext cx="298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2B7F647-76E6-43EF-A74D-326BD45BC802}"/>
                    </a:ext>
                  </a:extLst>
                </p14:cNvPr>
                <p14:cNvContentPartPr/>
                <p14:nvPr/>
              </p14:nvContentPartPr>
              <p14:xfrm>
                <a:off x="8686437" y="3594256"/>
                <a:ext cx="235440" cy="31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2B7F647-76E6-43EF-A74D-326BD45BC80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77797" y="3585256"/>
                  <a:ext cx="253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9D92765-D9C6-471B-A452-53312EA3C741}"/>
                    </a:ext>
                  </a:extLst>
                </p14:cNvPr>
                <p14:cNvContentPartPr/>
                <p14:nvPr/>
              </p14:nvContentPartPr>
              <p14:xfrm>
                <a:off x="8712717" y="3619816"/>
                <a:ext cx="222120" cy="57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9D92765-D9C6-471B-A452-53312EA3C7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04077" y="3610816"/>
                  <a:ext cx="239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C328624-1FD6-4826-9060-32A41211F6BA}"/>
                    </a:ext>
                  </a:extLst>
                </p14:cNvPr>
                <p14:cNvContentPartPr/>
                <p14:nvPr/>
              </p14:nvContentPartPr>
              <p14:xfrm>
                <a:off x="8699037" y="3398056"/>
                <a:ext cx="138600" cy="148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C328624-1FD6-4826-9060-32A41211F6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90037" y="3389416"/>
                  <a:ext cx="15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84BE244-7564-48FC-92DC-31D5F0770DE8}"/>
                    </a:ext>
                  </a:extLst>
                </p14:cNvPr>
                <p14:cNvContentPartPr/>
                <p14:nvPr/>
              </p14:nvContentPartPr>
              <p14:xfrm>
                <a:off x="9106557" y="3414976"/>
                <a:ext cx="131400" cy="123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84BE244-7564-48FC-92DC-31D5F0770D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97557" y="3406336"/>
                  <a:ext cx="149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C543A3F-6D78-4E64-9194-E1478F1CC517}"/>
                    </a:ext>
                  </a:extLst>
                </p14:cNvPr>
                <p14:cNvContentPartPr/>
                <p14:nvPr/>
              </p14:nvContentPartPr>
              <p14:xfrm>
                <a:off x="9188997" y="3470056"/>
                <a:ext cx="137160" cy="151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C543A3F-6D78-4E64-9194-E1478F1CC5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79997" y="3461056"/>
                  <a:ext cx="154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31349C8-262D-4296-B24E-2E14ED822D28}"/>
                    </a:ext>
                  </a:extLst>
                </p14:cNvPr>
                <p14:cNvContentPartPr/>
                <p14:nvPr/>
              </p14:nvContentPartPr>
              <p14:xfrm>
                <a:off x="9374397" y="3401656"/>
                <a:ext cx="146880" cy="172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31349C8-262D-4296-B24E-2E14ED822D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65397" y="3392656"/>
                  <a:ext cx="164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931CDC-FB2C-40DE-ADC2-C419AFB1F5FD}"/>
                    </a:ext>
                  </a:extLst>
                </p14:cNvPr>
                <p14:cNvContentPartPr/>
                <p14:nvPr/>
              </p14:nvContentPartPr>
              <p14:xfrm>
                <a:off x="9418677" y="3327136"/>
                <a:ext cx="376560" cy="158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931CDC-FB2C-40DE-ADC2-C419AFB1F5F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09677" y="3318496"/>
                  <a:ext cx="394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DA88D63-1CA0-4BFF-A261-8A932E32B11A}"/>
                    </a:ext>
                  </a:extLst>
                </p14:cNvPr>
                <p14:cNvContentPartPr/>
                <p14:nvPr/>
              </p14:nvContentPartPr>
              <p14:xfrm>
                <a:off x="9595437" y="3251536"/>
                <a:ext cx="143640" cy="111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DA88D63-1CA0-4BFF-A261-8A932E32B1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86437" y="3242536"/>
                  <a:ext cx="161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429B2AD-3D86-4AAA-BCC3-EEA4084F4012}"/>
                    </a:ext>
                  </a:extLst>
                </p14:cNvPr>
                <p14:cNvContentPartPr/>
                <p14:nvPr/>
              </p14:nvContentPartPr>
              <p14:xfrm>
                <a:off x="9767517" y="3394096"/>
                <a:ext cx="141840" cy="105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429B2AD-3D86-4AAA-BCC3-EEA4084F40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58517" y="3385456"/>
                  <a:ext cx="159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D7C8795-79BF-49D7-B0E5-C9B5B21C5980}"/>
                    </a:ext>
                  </a:extLst>
                </p14:cNvPr>
                <p14:cNvContentPartPr/>
                <p14:nvPr/>
              </p14:nvContentPartPr>
              <p14:xfrm>
                <a:off x="8898477" y="3539176"/>
                <a:ext cx="1407600" cy="316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D7C8795-79BF-49D7-B0E5-C9B5B21C59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89477" y="3530176"/>
                  <a:ext cx="1425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C3E391-4488-4D02-AC97-21509A15933C}"/>
                    </a:ext>
                  </a:extLst>
                </p14:cNvPr>
                <p14:cNvContentPartPr/>
                <p14:nvPr/>
              </p14:nvContentPartPr>
              <p14:xfrm>
                <a:off x="10302837" y="3182776"/>
                <a:ext cx="95400" cy="177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C3E391-4488-4D02-AC97-21509A1593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93837" y="3174136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D0A36A6-765B-45E5-A968-880A4403F1A1}"/>
                    </a:ext>
                  </a:extLst>
                </p14:cNvPr>
                <p14:cNvContentPartPr/>
                <p14:nvPr/>
              </p14:nvContentPartPr>
              <p14:xfrm>
                <a:off x="10409397" y="3215896"/>
                <a:ext cx="100080" cy="83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D0A36A6-765B-45E5-A968-880A4403F1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00397" y="3206896"/>
                  <a:ext cx="117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C6E476B-FC40-44B3-B4E2-1454B0D68DA5}"/>
                    </a:ext>
                  </a:extLst>
                </p14:cNvPr>
                <p14:cNvContentPartPr/>
                <p14:nvPr/>
              </p14:nvContentPartPr>
              <p14:xfrm>
                <a:off x="10485717" y="3188896"/>
                <a:ext cx="85680" cy="153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C6E476B-FC40-44B3-B4E2-1454B0D68D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76717" y="3179896"/>
                  <a:ext cx="103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A6FE4C7-C69D-42A8-9BA6-7093F6CD372B}"/>
                    </a:ext>
                  </a:extLst>
                </p14:cNvPr>
                <p14:cNvContentPartPr/>
                <p14:nvPr/>
              </p14:nvContentPartPr>
              <p14:xfrm>
                <a:off x="10601997" y="3087736"/>
                <a:ext cx="362160" cy="141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A6FE4C7-C69D-42A8-9BA6-7093F6CD372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2997" y="3079096"/>
                  <a:ext cx="379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F5428A8-5C06-4B36-9973-D5F59D616E0D}"/>
                    </a:ext>
                  </a:extLst>
                </p14:cNvPr>
                <p14:cNvContentPartPr/>
                <p14:nvPr/>
              </p14:nvContentPartPr>
              <p14:xfrm>
                <a:off x="10972797" y="2982256"/>
                <a:ext cx="90360" cy="129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F5428A8-5C06-4B36-9973-D5F59D616E0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63797" y="2973616"/>
                  <a:ext cx="10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889702B-7776-4D9A-A3C7-CA75053B952E}"/>
                    </a:ext>
                  </a:extLst>
                </p14:cNvPr>
                <p14:cNvContentPartPr/>
                <p14:nvPr/>
              </p14:nvContentPartPr>
              <p14:xfrm>
                <a:off x="11058837" y="2950576"/>
                <a:ext cx="255240" cy="97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889702B-7776-4D9A-A3C7-CA75053B952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50197" y="2941576"/>
                  <a:ext cx="272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59AC289-97DA-410B-8038-B66936144479}"/>
                    </a:ext>
                  </a:extLst>
                </p14:cNvPr>
                <p14:cNvContentPartPr/>
                <p14:nvPr/>
              </p14:nvContentPartPr>
              <p14:xfrm>
                <a:off x="10586157" y="3352696"/>
                <a:ext cx="175680" cy="143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59AC289-97DA-410B-8038-B6693614447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77157" y="3344056"/>
                  <a:ext cx="19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9E9F502-2DD2-4FFE-B30C-050DF7E579D5}"/>
                    </a:ext>
                  </a:extLst>
                </p14:cNvPr>
                <p14:cNvContentPartPr/>
                <p14:nvPr/>
              </p14:nvContentPartPr>
              <p14:xfrm>
                <a:off x="10759677" y="3322816"/>
                <a:ext cx="90720" cy="100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9E9F502-2DD2-4FFE-B30C-050DF7E579D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51037" y="3313816"/>
                  <a:ext cx="108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F4F6351-FAED-4174-91D3-851B59F56E5E}"/>
                    </a:ext>
                  </a:extLst>
                </p14:cNvPr>
                <p14:cNvContentPartPr/>
                <p14:nvPr/>
              </p14:nvContentPartPr>
              <p14:xfrm>
                <a:off x="10878837" y="3272056"/>
                <a:ext cx="153360" cy="100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F4F6351-FAED-4174-91D3-851B59F56E5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69837" y="3263056"/>
                  <a:ext cx="171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C79998-DF23-41C9-BDAB-82192ED2BBF4}"/>
                    </a:ext>
                  </a:extLst>
                </p14:cNvPr>
                <p14:cNvContentPartPr/>
                <p14:nvPr/>
              </p14:nvContentPartPr>
              <p14:xfrm>
                <a:off x="10996917" y="3184216"/>
                <a:ext cx="181080" cy="118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C79998-DF23-41C9-BDAB-82192ED2BBF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87917" y="3175216"/>
                  <a:ext cx="19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52E41E2-CDDB-47BA-82FE-12FF4F844CBF}"/>
                    </a:ext>
                  </a:extLst>
                </p14:cNvPr>
                <p14:cNvContentPartPr/>
                <p14:nvPr/>
              </p14:nvContentPartPr>
              <p14:xfrm>
                <a:off x="10513077" y="3253336"/>
                <a:ext cx="849240" cy="351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52E41E2-CDDB-47BA-82FE-12FF4F844C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04077" y="3244696"/>
                  <a:ext cx="8668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0134388-9598-46F4-8FF5-DE85F28175D9}"/>
                    </a:ext>
                  </a:extLst>
                </p14:cNvPr>
                <p14:cNvContentPartPr/>
                <p14:nvPr/>
              </p14:nvContentPartPr>
              <p14:xfrm>
                <a:off x="8955717" y="3049576"/>
                <a:ext cx="1236240" cy="865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0134388-9598-46F4-8FF5-DE85F28175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46717" y="3040576"/>
                  <a:ext cx="12538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D479C1E-B81B-446C-9D57-2D44BBD150B3}"/>
                    </a:ext>
                  </a:extLst>
                </p14:cNvPr>
                <p14:cNvContentPartPr/>
                <p14:nvPr/>
              </p14:nvContentPartPr>
              <p14:xfrm>
                <a:off x="7443357" y="3129856"/>
                <a:ext cx="777600" cy="300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D479C1E-B81B-446C-9D57-2D44BBD150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34357" y="3120856"/>
                  <a:ext cx="795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03EFF73-8F83-420C-A330-31E327867070}"/>
                    </a:ext>
                  </a:extLst>
                </p14:cNvPr>
                <p14:cNvContentPartPr/>
                <p14:nvPr/>
              </p14:nvContentPartPr>
              <p14:xfrm>
                <a:off x="7335717" y="3264496"/>
                <a:ext cx="327240" cy="27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03EFF73-8F83-420C-A330-31E32786707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26717" y="3255856"/>
                  <a:ext cx="344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DCE7024-52F4-406C-93FF-81F988056B62}"/>
                    </a:ext>
                  </a:extLst>
                </p14:cNvPr>
                <p14:cNvContentPartPr/>
                <p14:nvPr/>
              </p14:nvContentPartPr>
              <p14:xfrm>
                <a:off x="8326797" y="2881096"/>
                <a:ext cx="220680" cy="180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DCE7024-52F4-406C-93FF-81F988056B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7797" y="2872456"/>
                  <a:ext cx="23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D97B9F7-617A-47CB-B19B-B596C4C941DB}"/>
                    </a:ext>
                  </a:extLst>
                </p14:cNvPr>
                <p14:cNvContentPartPr/>
                <p14:nvPr/>
              </p14:nvContentPartPr>
              <p14:xfrm>
                <a:off x="8439477" y="2997736"/>
                <a:ext cx="104760" cy="53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D97B9F7-617A-47CB-B19B-B596C4C941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30837" y="2988736"/>
                  <a:ext cx="12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EB2AACD-6D14-447A-8738-F9BD0FF66E2D}"/>
                    </a:ext>
                  </a:extLst>
                </p14:cNvPr>
                <p14:cNvContentPartPr/>
                <p14:nvPr/>
              </p14:nvContentPartPr>
              <p14:xfrm>
                <a:off x="8546397" y="2880016"/>
                <a:ext cx="342360" cy="270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EB2AACD-6D14-447A-8738-F9BD0FF66E2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7757" y="2871376"/>
                  <a:ext cx="36000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69C658E0-7F23-418C-A5EF-8681DD574BD2}"/>
              </a:ext>
            </a:extLst>
          </p:cNvPr>
          <p:cNvGrpSpPr/>
          <p:nvPr/>
        </p:nvGrpSpPr>
        <p:grpSpPr>
          <a:xfrm>
            <a:off x="8978397" y="2001256"/>
            <a:ext cx="2468520" cy="888840"/>
            <a:chOff x="8978397" y="2001256"/>
            <a:chExt cx="2468520" cy="8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3EF2BF1-3CFE-4EDB-8D14-305DE75B3A1D}"/>
                    </a:ext>
                  </a:extLst>
                </p14:cNvPr>
                <p14:cNvContentPartPr/>
                <p14:nvPr/>
              </p14:nvContentPartPr>
              <p14:xfrm>
                <a:off x="8978397" y="2743936"/>
                <a:ext cx="208800" cy="146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3EF2BF1-3CFE-4EDB-8D14-305DE75B3A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69397" y="2734936"/>
                  <a:ext cx="226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A85F5E-6171-4769-8163-A91A766A8FA8}"/>
                    </a:ext>
                  </a:extLst>
                </p14:cNvPr>
                <p14:cNvContentPartPr/>
                <p14:nvPr/>
              </p14:nvContentPartPr>
              <p14:xfrm>
                <a:off x="9093597" y="2620456"/>
                <a:ext cx="22320" cy="19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A85F5E-6171-4769-8163-A91A766A8F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84957" y="2611816"/>
                  <a:ext cx="3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B44EFB6-BD7F-4DED-8B9A-8B98A16470FB}"/>
                    </a:ext>
                  </a:extLst>
                </p14:cNvPr>
                <p14:cNvContentPartPr/>
                <p14:nvPr/>
              </p14:nvContentPartPr>
              <p14:xfrm>
                <a:off x="9226437" y="2549896"/>
                <a:ext cx="253800" cy="191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B44EFB6-BD7F-4DED-8B9A-8B98A16470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17797" y="2540896"/>
                  <a:ext cx="271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758689C-F97C-4605-AF36-739D159703D3}"/>
                    </a:ext>
                  </a:extLst>
                </p14:cNvPr>
                <p14:cNvContentPartPr/>
                <p14:nvPr/>
              </p14:nvContentPartPr>
              <p14:xfrm>
                <a:off x="9449637" y="2522536"/>
                <a:ext cx="117360" cy="113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758689C-F97C-4605-AF36-739D159703D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40637" y="2513536"/>
                  <a:ext cx="13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3209DD-1D9E-4DAA-81BA-87B21AD4236B}"/>
                    </a:ext>
                  </a:extLst>
                </p14:cNvPr>
                <p14:cNvContentPartPr/>
                <p14:nvPr/>
              </p14:nvContentPartPr>
              <p14:xfrm>
                <a:off x="9549357" y="2528296"/>
                <a:ext cx="124920" cy="90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3209DD-1D9E-4DAA-81BA-87B21AD4236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40357" y="2519296"/>
                  <a:ext cx="142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9D2DB0-C5A9-46A1-9880-DC8FB39B1869}"/>
                    </a:ext>
                  </a:extLst>
                </p14:cNvPr>
                <p14:cNvContentPartPr/>
                <p14:nvPr/>
              </p14:nvContentPartPr>
              <p14:xfrm>
                <a:off x="9654477" y="2374576"/>
                <a:ext cx="125640" cy="205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9D2DB0-C5A9-46A1-9880-DC8FB39B18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45477" y="2365576"/>
                  <a:ext cx="143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384EF6-36B1-4472-B011-28807336C65E}"/>
                    </a:ext>
                  </a:extLst>
                </p14:cNvPr>
                <p14:cNvContentPartPr/>
                <p14:nvPr/>
              </p14:nvContentPartPr>
              <p14:xfrm>
                <a:off x="9928797" y="2417056"/>
                <a:ext cx="46080" cy="69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384EF6-36B1-4472-B011-28807336C6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19797" y="2408056"/>
                  <a:ext cx="6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D0BA05A-4C8D-40B8-84FA-C701B61DA4C8}"/>
                    </a:ext>
                  </a:extLst>
                </p14:cNvPr>
                <p14:cNvContentPartPr/>
                <p14:nvPr/>
              </p14:nvContentPartPr>
              <p14:xfrm>
                <a:off x="9911157" y="2367736"/>
                <a:ext cx="149400" cy="115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D0BA05A-4C8D-40B8-84FA-C701B61DA4C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02157" y="2358736"/>
                  <a:ext cx="16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3D1983-B37E-449F-9A8C-CCF63A7FCB49}"/>
                    </a:ext>
                  </a:extLst>
                </p14:cNvPr>
                <p14:cNvContentPartPr/>
                <p14:nvPr/>
              </p14:nvContentPartPr>
              <p14:xfrm>
                <a:off x="10025997" y="2206456"/>
                <a:ext cx="322560" cy="221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3D1983-B37E-449F-9A8C-CCF63A7FCB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16997" y="2197816"/>
                  <a:ext cx="34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382B843-34B5-4EA4-AC5F-4EE91EDB6F69}"/>
                    </a:ext>
                  </a:extLst>
                </p14:cNvPr>
                <p14:cNvContentPartPr/>
                <p14:nvPr/>
              </p14:nvContentPartPr>
              <p14:xfrm>
                <a:off x="10471317" y="2072536"/>
                <a:ext cx="243000" cy="242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382B843-34B5-4EA4-AC5F-4EE91EDB6F6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62317" y="2063536"/>
                  <a:ext cx="260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9C3CED-FD3F-45FF-A451-AF9109A79EE9}"/>
                    </a:ext>
                  </a:extLst>
                </p14:cNvPr>
                <p14:cNvContentPartPr/>
                <p14:nvPr/>
              </p14:nvContentPartPr>
              <p14:xfrm>
                <a:off x="10855077" y="2001256"/>
                <a:ext cx="279720" cy="180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9C3CED-FD3F-45FF-A451-AF9109A79EE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46077" y="1992256"/>
                  <a:ext cx="297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838D37E-E2B6-4A22-9F97-F807CB36B809}"/>
                    </a:ext>
                  </a:extLst>
                </p14:cNvPr>
                <p14:cNvContentPartPr/>
                <p14:nvPr/>
              </p14:nvContentPartPr>
              <p14:xfrm>
                <a:off x="10638357" y="2418856"/>
                <a:ext cx="34560" cy="137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838D37E-E2B6-4A22-9F97-F807CB36B8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29717" y="2410216"/>
                  <a:ext cx="52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BB33329-D9B2-47E5-9A67-32D9B5674219}"/>
                    </a:ext>
                  </a:extLst>
                </p14:cNvPr>
                <p14:cNvContentPartPr/>
                <p14:nvPr/>
              </p14:nvContentPartPr>
              <p14:xfrm>
                <a:off x="10629357" y="2387176"/>
                <a:ext cx="162000" cy="70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BB33329-D9B2-47E5-9A67-32D9B56742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20357" y="2378176"/>
                  <a:ext cx="17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212E6CF-83D3-4C8D-80D4-C49C655B308D}"/>
                    </a:ext>
                  </a:extLst>
                </p14:cNvPr>
                <p14:cNvContentPartPr/>
                <p14:nvPr/>
              </p14:nvContentPartPr>
              <p14:xfrm>
                <a:off x="10664997" y="2490496"/>
                <a:ext cx="146160" cy="59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212E6CF-83D3-4C8D-80D4-C49C655B30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55997" y="2481496"/>
                  <a:ext cx="16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02A46F8-A0D1-444B-B96B-AFB23C403F7F}"/>
                    </a:ext>
                  </a:extLst>
                </p14:cNvPr>
                <p14:cNvContentPartPr/>
                <p14:nvPr/>
              </p14:nvContentPartPr>
              <p14:xfrm>
                <a:off x="10837797" y="2306536"/>
                <a:ext cx="224640" cy="145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02A46F8-A0D1-444B-B96B-AFB23C403F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829157" y="2297536"/>
                  <a:ext cx="242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906AA88-8A75-452D-9E3D-43425797FB0D}"/>
                    </a:ext>
                  </a:extLst>
                </p14:cNvPr>
                <p14:cNvContentPartPr/>
                <p14:nvPr/>
              </p14:nvContentPartPr>
              <p14:xfrm>
                <a:off x="10890717" y="2265136"/>
                <a:ext cx="268920" cy="187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906AA88-8A75-452D-9E3D-43425797FB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81717" y="2256136"/>
                  <a:ext cx="286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09ACC7-AC7F-4D23-B073-B1FC71723D88}"/>
                    </a:ext>
                  </a:extLst>
                </p14:cNvPr>
                <p14:cNvContentPartPr/>
                <p14:nvPr/>
              </p14:nvContentPartPr>
              <p14:xfrm>
                <a:off x="10494717" y="2403016"/>
                <a:ext cx="952200" cy="317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09ACC7-AC7F-4D23-B073-B1FC71723D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85717" y="2394376"/>
                  <a:ext cx="96984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E7FCA75-F85C-4606-8F60-20B0ED8D8997}"/>
                  </a:ext>
                </a:extLst>
              </p14:cNvPr>
              <p14:cNvContentPartPr/>
              <p14:nvPr/>
            </p14:nvContentPartPr>
            <p14:xfrm>
              <a:off x="2874957" y="4721416"/>
              <a:ext cx="5558400" cy="540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E7FCA75-F85C-4606-8F60-20B0ED8D899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865957" y="4712776"/>
                <a:ext cx="5576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E95D30A-238F-40E4-96CC-6CE274E3302D}"/>
                  </a:ext>
                </a:extLst>
              </p14:cNvPr>
              <p14:cNvContentPartPr/>
              <p14:nvPr/>
            </p14:nvContentPartPr>
            <p14:xfrm>
              <a:off x="1064157" y="5670376"/>
              <a:ext cx="7214760" cy="1141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E95D30A-238F-40E4-96CC-6CE274E3302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55157" y="5661376"/>
                <a:ext cx="7232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5132392-5AEB-47D2-941C-2F0C5D921E69}"/>
                  </a:ext>
                </a:extLst>
              </p14:cNvPr>
              <p14:cNvContentPartPr/>
              <p14:nvPr/>
            </p14:nvContentPartPr>
            <p14:xfrm>
              <a:off x="663837" y="6053056"/>
              <a:ext cx="1530720" cy="586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5132392-5AEB-47D2-941C-2F0C5D921E6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55197" y="6044056"/>
                <a:ext cx="154836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2FC41C4-2BFE-42D0-9E85-334EE45586BC}"/>
                  </a:ext>
                </a:extLst>
              </p14:cNvPr>
              <p14:cNvContentPartPr/>
              <p14:nvPr/>
            </p14:nvContentPartPr>
            <p14:xfrm>
              <a:off x="1421361" y="1558816"/>
              <a:ext cx="5106240" cy="138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2FC41C4-2BFE-42D0-9E85-334EE45586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2361" y="1549816"/>
                <a:ext cx="5123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DAAE2B5-7379-4EC3-B912-685D3C8CE238}"/>
                  </a:ext>
                </a:extLst>
              </p14:cNvPr>
              <p14:cNvContentPartPr/>
              <p14:nvPr/>
            </p14:nvContentPartPr>
            <p14:xfrm>
              <a:off x="1161" y="1923856"/>
              <a:ext cx="2361600" cy="63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DAAE2B5-7379-4EC3-B912-685D3C8CE2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479" y="1914856"/>
                <a:ext cx="2379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B31A485-4ECC-4350-BFB5-512AFBA305A1}"/>
                  </a:ext>
                </a:extLst>
              </p14:cNvPr>
              <p14:cNvContentPartPr/>
              <p14:nvPr/>
            </p14:nvContentPartPr>
            <p14:xfrm>
              <a:off x="2556801" y="2298256"/>
              <a:ext cx="3245400" cy="99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B31A485-4ECC-4350-BFB5-512AFBA305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7801" y="2289256"/>
                <a:ext cx="32630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12AB2A6-584A-4FAA-8A36-6F3CA971E2B9}"/>
                  </a:ext>
                </a:extLst>
              </p14:cNvPr>
              <p14:cNvContentPartPr/>
              <p14:nvPr/>
            </p14:nvContentPartPr>
            <p14:xfrm>
              <a:off x="4906161" y="1074256"/>
              <a:ext cx="1793880" cy="795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12AB2A6-584A-4FAA-8A36-6F3CA971E2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7161" y="1065256"/>
                <a:ext cx="181152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BC7F9B0-0257-4B9D-A4BF-C78413DFC8CA}"/>
                  </a:ext>
                </a:extLst>
              </p14:cNvPr>
              <p14:cNvContentPartPr/>
              <p14:nvPr/>
            </p14:nvContentPartPr>
            <p14:xfrm>
              <a:off x="544761" y="3808816"/>
              <a:ext cx="2452680" cy="175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BC7F9B0-0257-4B9D-A4BF-C78413DFC8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761" y="3800176"/>
                <a:ext cx="2470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B2C2A2A-FFE6-4420-B12E-20AD1DFD6846}"/>
                  </a:ext>
                </a:extLst>
              </p14:cNvPr>
              <p14:cNvContentPartPr/>
              <p14:nvPr/>
            </p14:nvContentPartPr>
            <p14:xfrm>
              <a:off x="3672441" y="4574896"/>
              <a:ext cx="3462480" cy="99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B2C2A2A-FFE6-4420-B12E-20AD1DFD68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3441" y="4565896"/>
                <a:ext cx="3480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F113DF5-E321-4622-B3F8-CC469474570D}"/>
                  </a:ext>
                </a:extLst>
              </p14:cNvPr>
              <p14:cNvContentPartPr/>
              <p14:nvPr/>
            </p14:nvContentPartPr>
            <p14:xfrm>
              <a:off x="536121" y="4509016"/>
              <a:ext cx="2549160" cy="118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F113DF5-E321-4622-B3F8-CC46947457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121" y="4500376"/>
                <a:ext cx="256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3289D60-382B-420D-ADEB-B4DD62D6F145}"/>
                  </a:ext>
                </a:extLst>
              </p14:cNvPr>
              <p14:cNvContentPartPr/>
              <p14:nvPr/>
            </p14:nvContentPartPr>
            <p14:xfrm>
              <a:off x="3795201" y="5231896"/>
              <a:ext cx="4375440" cy="89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3289D60-382B-420D-ADEB-B4DD62D6F1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6201" y="5223256"/>
                <a:ext cx="4393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D7DDDE6-E3EB-48AC-8552-66D531EDE74C}"/>
                  </a:ext>
                </a:extLst>
              </p14:cNvPr>
              <p14:cNvContentPartPr/>
              <p14:nvPr/>
            </p14:nvContentPartPr>
            <p14:xfrm>
              <a:off x="434601" y="5327656"/>
              <a:ext cx="1639440" cy="117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D7DDDE6-E3EB-48AC-8552-66D531EDE7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5601" y="5318656"/>
                <a:ext cx="1657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2595147-B1B6-4B63-910A-0BE0B64687E1}"/>
                  </a:ext>
                </a:extLst>
              </p14:cNvPr>
              <p14:cNvContentPartPr/>
              <p14:nvPr/>
            </p14:nvContentPartPr>
            <p14:xfrm>
              <a:off x="175041" y="3149656"/>
              <a:ext cx="5757840" cy="2691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2595147-B1B6-4B63-910A-0BE0B64687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401" y="3141016"/>
                <a:ext cx="5775480" cy="270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B9A99F-5599-419D-AA89-385488BA98EC}"/>
                  </a:ext>
                </a:extLst>
              </p14:cNvPr>
              <p14:cNvContentPartPr/>
              <p14:nvPr/>
            </p14:nvContentPartPr>
            <p14:xfrm>
              <a:off x="1653117" y="2115736"/>
              <a:ext cx="2255040" cy="116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B9A99F-5599-419D-AA89-385488BA98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4117" y="2107096"/>
                <a:ext cx="2272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16C84AD-BA07-45C3-8947-6B3878C88E45}"/>
                  </a:ext>
                </a:extLst>
              </p14:cNvPr>
              <p14:cNvContentPartPr/>
              <p14:nvPr/>
            </p14:nvContentPartPr>
            <p14:xfrm>
              <a:off x="4602237" y="1004416"/>
              <a:ext cx="5607360" cy="169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16C84AD-BA07-45C3-8947-6B3878C88E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3597" y="995416"/>
                <a:ext cx="5625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46114D3-E148-418F-945E-9CD8CF8EB4DD}"/>
                  </a:ext>
                </a:extLst>
              </p14:cNvPr>
              <p14:cNvContentPartPr/>
              <p14:nvPr/>
            </p14:nvContentPartPr>
            <p14:xfrm>
              <a:off x="3954597" y="748456"/>
              <a:ext cx="6944400" cy="2022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46114D3-E148-418F-945E-9CD8CF8EB4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5957" y="739816"/>
                <a:ext cx="6962040" cy="20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DDECCA-11F4-49BD-AA86-CCBFC910A4F9}"/>
              </a:ext>
            </a:extLst>
          </p:cNvPr>
          <p:cNvGrpSpPr/>
          <p:nvPr/>
        </p:nvGrpSpPr>
        <p:grpSpPr>
          <a:xfrm>
            <a:off x="1666077" y="2646016"/>
            <a:ext cx="7252200" cy="2055960"/>
            <a:chOff x="1666077" y="2646016"/>
            <a:chExt cx="7252200" cy="20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6EE089F-2C9F-4673-B7F1-8A0526F50C1A}"/>
                    </a:ext>
                  </a:extLst>
                </p14:cNvPr>
                <p14:cNvContentPartPr/>
                <p14:nvPr/>
              </p14:nvContentPartPr>
              <p14:xfrm>
                <a:off x="1666077" y="3940576"/>
                <a:ext cx="1636200" cy="23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6EE089F-2C9F-4673-B7F1-8A0526F50C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57437" y="3931936"/>
                  <a:ext cx="165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431CF73-D5A7-4AEA-8400-53E2B187A1EF}"/>
                    </a:ext>
                  </a:extLst>
                </p14:cNvPr>
                <p14:cNvContentPartPr/>
                <p14:nvPr/>
              </p14:nvContentPartPr>
              <p14:xfrm>
                <a:off x="6477117" y="2944816"/>
                <a:ext cx="542520" cy="416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431CF73-D5A7-4AEA-8400-53E2B187A1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8117" y="2936176"/>
                  <a:ext cx="5601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F5F45A-D533-45B7-9A6B-45CDDDCEA027}"/>
                    </a:ext>
                  </a:extLst>
                </p14:cNvPr>
                <p14:cNvContentPartPr/>
                <p14:nvPr/>
              </p14:nvContentPartPr>
              <p14:xfrm>
                <a:off x="6012357" y="2646016"/>
                <a:ext cx="2905920" cy="2055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F5F45A-D533-45B7-9A6B-45CDDDCEA0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03717" y="2637016"/>
                  <a:ext cx="2923560" cy="20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EB179C0-3CB8-4FF2-9AB8-6010BCCE1E32}"/>
              </a:ext>
            </a:extLst>
          </p:cNvPr>
          <p:cNvGrpSpPr/>
          <p:nvPr/>
        </p:nvGrpSpPr>
        <p:grpSpPr>
          <a:xfrm>
            <a:off x="8907837" y="3073696"/>
            <a:ext cx="450360" cy="234360"/>
            <a:chOff x="8907837" y="3073696"/>
            <a:chExt cx="4503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B2E83FD-CA53-4F0D-9119-0B94D8EBF3ED}"/>
                    </a:ext>
                  </a:extLst>
                </p14:cNvPr>
                <p14:cNvContentPartPr/>
                <p14:nvPr/>
              </p14:nvContentPartPr>
              <p14:xfrm>
                <a:off x="8986317" y="3132736"/>
                <a:ext cx="371880" cy="100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B2E83FD-CA53-4F0D-9119-0B94D8EBF3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77317" y="3124096"/>
                  <a:ext cx="389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A8EEB67-9C33-4CAF-992D-1D39A0ABC999}"/>
                    </a:ext>
                  </a:extLst>
                </p14:cNvPr>
                <p14:cNvContentPartPr/>
                <p14:nvPr/>
              </p14:nvContentPartPr>
              <p14:xfrm>
                <a:off x="8907837" y="3073696"/>
                <a:ext cx="189720" cy="234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8EEB67-9C33-4CAF-992D-1D39A0ABC9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8837" y="3065056"/>
                  <a:ext cx="20736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59F9B3E-3BAD-4D47-BAAD-9F830AD33953}"/>
              </a:ext>
            </a:extLst>
          </p:cNvPr>
          <p:cNvGrpSpPr/>
          <p:nvPr/>
        </p:nvGrpSpPr>
        <p:grpSpPr>
          <a:xfrm>
            <a:off x="9469437" y="2361976"/>
            <a:ext cx="2473920" cy="851400"/>
            <a:chOff x="9469437" y="2361976"/>
            <a:chExt cx="2473920" cy="85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CC391B-14BE-49AE-A823-C6522A2A5B57}"/>
                    </a:ext>
                  </a:extLst>
                </p14:cNvPr>
                <p14:cNvContentPartPr/>
                <p14:nvPr/>
              </p14:nvContentPartPr>
              <p14:xfrm>
                <a:off x="9600117" y="2970016"/>
                <a:ext cx="36720" cy="198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CC391B-14BE-49AE-A823-C6522A2A5B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117" y="2961016"/>
                  <a:ext cx="54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93B4C8E-BBF9-447A-8073-021EEF67DF78}"/>
                    </a:ext>
                  </a:extLst>
                </p14:cNvPr>
                <p14:cNvContentPartPr/>
                <p14:nvPr/>
              </p14:nvContentPartPr>
              <p14:xfrm>
                <a:off x="9479157" y="3104296"/>
                <a:ext cx="220320" cy="10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93B4C8E-BBF9-447A-8073-021EEF67DF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0517" y="3095296"/>
                  <a:ext cx="237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3E94A7-7D36-435E-9A65-EBDBA700FE6F}"/>
                    </a:ext>
                  </a:extLst>
                </p14:cNvPr>
                <p14:cNvContentPartPr/>
                <p14:nvPr/>
              </p14:nvContentPartPr>
              <p14:xfrm>
                <a:off x="9469437" y="2917816"/>
                <a:ext cx="229320" cy="46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3E94A7-7D36-435E-9A65-EBDBA700FE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0437" y="2908816"/>
                  <a:ext cx="246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507FE90-FDEF-4218-84AE-0EC3F24508DC}"/>
                    </a:ext>
                  </a:extLst>
                </p14:cNvPr>
                <p14:cNvContentPartPr/>
                <p14:nvPr/>
              </p14:nvContentPartPr>
              <p14:xfrm>
                <a:off x="9706317" y="3002056"/>
                <a:ext cx="165600" cy="8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507FE90-FDEF-4218-84AE-0EC3F24508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97677" y="2993056"/>
                  <a:ext cx="183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3C2A94-1A08-47FB-98C1-718C11944A4F}"/>
                    </a:ext>
                  </a:extLst>
                </p14:cNvPr>
                <p14:cNvContentPartPr/>
                <p14:nvPr/>
              </p14:nvContentPartPr>
              <p14:xfrm>
                <a:off x="9816117" y="2877496"/>
                <a:ext cx="360" cy="1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3C2A94-1A08-47FB-98C1-718C11944A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07117" y="2868496"/>
                  <a:ext cx="1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223058A-067A-41B5-BE42-6DBFE4C58113}"/>
                    </a:ext>
                  </a:extLst>
                </p14:cNvPr>
                <p14:cNvContentPartPr/>
                <p14:nvPr/>
              </p14:nvContentPartPr>
              <p14:xfrm>
                <a:off x="9881997" y="2948056"/>
                <a:ext cx="100440" cy="248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223058A-067A-41B5-BE42-6DBFE4C581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72997" y="2939056"/>
                  <a:ext cx="118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5CF8E2-DC4A-44DD-B8F1-D48858798765}"/>
                    </a:ext>
                  </a:extLst>
                </p14:cNvPr>
                <p14:cNvContentPartPr/>
                <p14:nvPr/>
              </p14:nvContentPartPr>
              <p14:xfrm>
                <a:off x="10009437" y="2799016"/>
                <a:ext cx="182520" cy="20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5CF8E2-DC4A-44DD-B8F1-D488587987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00437" y="2790016"/>
                  <a:ext cx="200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A1FD26-2986-4629-AD49-20C940DC7CC3}"/>
                    </a:ext>
                  </a:extLst>
                </p14:cNvPr>
                <p14:cNvContentPartPr/>
                <p14:nvPr/>
              </p14:nvContentPartPr>
              <p14:xfrm>
                <a:off x="10291317" y="2829256"/>
                <a:ext cx="128520" cy="41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A1FD26-2986-4629-AD49-20C940DC7C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82317" y="2820256"/>
                  <a:ext cx="146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BFA6B2-3406-4993-AE01-281D451EB0BB}"/>
                    </a:ext>
                  </a:extLst>
                </p14:cNvPr>
                <p14:cNvContentPartPr/>
                <p14:nvPr/>
              </p14:nvContentPartPr>
              <p14:xfrm>
                <a:off x="10480317" y="2681656"/>
                <a:ext cx="145800" cy="195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BFA6B2-3406-4993-AE01-281D451EB0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71317" y="2673016"/>
                  <a:ext cx="163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BEBC89A-CA82-44C4-A1B9-61E87390F5B7}"/>
                    </a:ext>
                  </a:extLst>
                </p14:cNvPr>
                <p14:cNvContentPartPr/>
                <p14:nvPr/>
              </p14:nvContentPartPr>
              <p14:xfrm>
                <a:off x="10640157" y="2602816"/>
                <a:ext cx="221400" cy="200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BEBC89A-CA82-44C4-A1B9-61E87390F5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31157" y="2593816"/>
                  <a:ext cx="239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487DB50-2770-4A30-9756-9ACC650A3847}"/>
                    </a:ext>
                  </a:extLst>
                </p14:cNvPr>
                <p14:cNvContentPartPr/>
                <p14:nvPr/>
              </p14:nvContentPartPr>
              <p14:xfrm>
                <a:off x="10856157" y="2673736"/>
                <a:ext cx="114480" cy="169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487DB50-2770-4A30-9756-9ACC650A38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47157" y="2664736"/>
                  <a:ext cx="132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B1A9986-A061-4F82-8884-60E68C5E4080}"/>
                    </a:ext>
                  </a:extLst>
                </p14:cNvPr>
                <p14:cNvContentPartPr/>
                <p14:nvPr/>
              </p14:nvContentPartPr>
              <p14:xfrm>
                <a:off x="10952637" y="2512456"/>
                <a:ext cx="252000" cy="187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B1A9986-A061-4F82-8884-60E68C5E40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43637" y="2503816"/>
                  <a:ext cx="269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82C18BB-B6F4-4461-93C2-91B8DD62A410}"/>
                    </a:ext>
                  </a:extLst>
                </p14:cNvPr>
                <p14:cNvContentPartPr/>
                <p14:nvPr/>
              </p14:nvContentPartPr>
              <p14:xfrm>
                <a:off x="11234517" y="2584096"/>
                <a:ext cx="153360" cy="41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82C18BB-B6F4-4461-93C2-91B8DD62A4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25877" y="2575456"/>
                  <a:ext cx="17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877A0B-835D-446D-BD2D-8E81CFA75C6A}"/>
                    </a:ext>
                  </a:extLst>
                </p14:cNvPr>
                <p14:cNvContentPartPr/>
                <p14:nvPr/>
              </p14:nvContentPartPr>
              <p14:xfrm>
                <a:off x="11429277" y="2450536"/>
                <a:ext cx="34200" cy="138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877A0B-835D-446D-BD2D-8E81CFA75C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20277" y="2441536"/>
                  <a:ext cx="51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142DC4-DB45-455A-AEF9-1BA422516014}"/>
                    </a:ext>
                  </a:extLst>
                </p14:cNvPr>
                <p14:cNvContentPartPr/>
                <p14:nvPr/>
              </p14:nvContentPartPr>
              <p14:xfrm>
                <a:off x="11328117" y="2393296"/>
                <a:ext cx="169920" cy="60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142DC4-DB45-455A-AEF9-1BA4225160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19477" y="2384656"/>
                  <a:ext cx="187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E3BFE6A-D652-4CB9-A0E7-29C7E797E161}"/>
                    </a:ext>
                  </a:extLst>
                </p14:cNvPr>
                <p14:cNvContentPartPr/>
                <p14:nvPr/>
              </p14:nvContentPartPr>
              <p14:xfrm>
                <a:off x="11483637" y="2499496"/>
                <a:ext cx="87120" cy="49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E3BFE6A-D652-4CB9-A0E7-29C7E797E1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74997" y="2490496"/>
                  <a:ext cx="104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764EBB-44B7-46E8-AF81-D9ADE95C0333}"/>
                    </a:ext>
                  </a:extLst>
                </p14:cNvPr>
                <p14:cNvContentPartPr/>
                <p14:nvPr/>
              </p14:nvContentPartPr>
              <p14:xfrm>
                <a:off x="11579757" y="2372056"/>
                <a:ext cx="86400" cy="163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764EBB-44B7-46E8-AF81-D9ADE95C03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70757" y="2363056"/>
                  <a:ext cx="104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070BF1-A3E4-4297-A157-7959E2EA6188}"/>
                    </a:ext>
                  </a:extLst>
                </p14:cNvPr>
                <p14:cNvContentPartPr/>
                <p14:nvPr/>
              </p14:nvContentPartPr>
              <p14:xfrm>
                <a:off x="11674797" y="2361976"/>
                <a:ext cx="206280" cy="163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070BF1-A3E4-4297-A157-7959E2EA61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66157" y="2352976"/>
                  <a:ext cx="223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4BF7647-3842-4592-9955-78FE77D3E20F}"/>
                    </a:ext>
                  </a:extLst>
                </p14:cNvPr>
                <p14:cNvContentPartPr/>
                <p14:nvPr/>
              </p14:nvContentPartPr>
              <p14:xfrm>
                <a:off x="11329557" y="2573656"/>
                <a:ext cx="613800" cy="152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4BF7647-3842-4592-9955-78FE77D3E2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20917" y="2565016"/>
                  <a:ext cx="6314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D6354C3-234A-48B8-B8E2-69A167FB907F}"/>
                  </a:ext>
                </a:extLst>
              </p14:cNvPr>
              <p14:cNvContentPartPr/>
              <p14:nvPr/>
            </p14:nvContentPartPr>
            <p14:xfrm>
              <a:off x="6724797" y="4629976"/>
              <a:ext cx="464040" cy="4924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D6354C3-234A-48B8-B8E2-69A167FB90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15797" y="4621336"/>
                <a:ext cx="4816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A61B286-E957-4FBE-A7B7-60D36CC63C77}"/>
                  </a:ext>
                </a:extLst>
              </p14:cNvPr>
              <p14:cNvContentPartPr/>
              <p14:nvPr/>
            </p14:nvContentPartPr>
            <p14:xfrm>
              <a:off x="5771517" y="5700256"/>
              <a:ext cx="516600" cy="492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A61B286-E957-4FBE-A7B7-60D36CC63C7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62877" y="5691256"/>
                <a:ext cx="534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7C36875-4BA3-4575-8D33-E4E26398AF35}"/>
                  </a:ext>
                </a:extLst>
              </p14:cNvPr>
              <p14:cNvContentPartPr/>
              <p14:nvPr/>
            </p14:nvContentPartPr>
            <p14:xfrm>
              <a:off x="7850877" y="5719336"/>
              <a:ext cx="503280" cy="533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7C36875-4BA3-4575-8D33-E4E26398AF3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42237" y="5710696"/>
                <a:ext cx="520920" cy="55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P </a:t>
            </a:r>
            <a:r>
              <a:rPr lang="de-DE" sz="2400" dirty="0" err="1">
                <a:solidFill>
                  <a:srgbClr val="000000"/>
                </a:solidFill>
              </a:rPr>
              <a:t>produced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valued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with</a:t>
            </a:r>
            <a:r>
              <a:rPr lang="de-DE" sz="2400" dirty="0">
                <a:solidFill>
                  <a:srgbClr val="000000"/>
                </a:solidFill>
              </a:rPr>
              <a:t> 5ME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Own </a:t>
            </a:r>
            <a:r>
              <a:rPr lang="de-DE" sz="2400" dirty="0" err="1">
                <a:solidFill>
                  <a:srgbClr val="000000"/>
                </a:solidFill>
              </a:rPr>
              <a:t>consumption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Buying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manufactored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commodities</a:t>
            </a:r>
            <a:r>
              <a:rPr lang="de-DE" sz="2400" dirty="0">
                <a:solidFill>
                  <a:srgbClr val="000000"/>
                </a:solidFill>
              </a:rPr>
              <a:t> P 1E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Rent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land</a:t>
            </a:r>
            <a:r>
              <a:rPr lang="de-DE" sz="2400" dirty="0">
                <a:solidFill>
                  <a:srgbClr val="000000"/>
                </a:solidFill>
              </a:rPr>
              <a:t>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 err="1">
                <a:solidFill>
                  <a:srgbClr val="000000"/>
                </a:solidFill>
              </a:rPr>
              <a:t>Agricultural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products</a:t>
            </a:r>
            <a:r>
              <a:rPr lang="de-DE" sz="2400" dirty="0">
                <a:solidFill>
                  <a:srgbClr val="000000"/>
                </a:solidFill>
              </a:rPr>
              <a:t> H 2ME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 err="1">
                <a:solidFill>
                  <a:srgbClr val="000000"/>
                </a:solidFill>
              </a:rPr>
              <a:t>Illustrate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circular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flow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 in </a:t>
            </a:r>
            <a:r>
              <a:rPr lang="de-DE" sz="2400" dirty="0" err="1">
                <a:solidFill>
                  <a:srgbClr val="000000"/>
                </a:solidFill>
              </a:rPr>
              <a:t>accout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matrix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graphics</a:t>
            </a:r>
            <a:r>
              <a:rPr lang="de-DE" sz="2400" dirty="0">
                <a:solidFill>
                  <a:srgbClr val="000000"/>
                </a:solidFill>
              </a:rPr>
              <a:t> form. </a:t>
            </a:r>
            <a:r>
              <a:rPr lang="de-DE" sz="2400" dirty="0" err="1">
                <a:solidFill>
                  <a:srgbClr val="000000"/>
                </a:solidFill>
              </a:rPr>
              <a:t>Which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assumption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needed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9FC6038-03B3-4704-9610-5D826B5F102C}"/>
                  </a:ext>
                </a:extLst>
              </p14:cNvPr>
              <p14:cNvContentPartPr/>
              <p14:nvPr/>
            </p14:nvContentPartPr>
            <p14:xfrm>
              <a:off x="3612957" y="1118176"/>
              <a:ext cx="3925800" cy="108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9FC6038-03B3-4704-9610-5D826B5F1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4317" y="1109536"/>
                <a:ext cx="3943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7956418-35FC-4563-93FE-CB244A97D043}"/>
                  </a:ext>
                </a:extLst>
              </p14:cNvPr>
              <p14:cNvContentPartPr/>
              <p14:nvPr/>
            </p14:nvContentPartPr>
            <p14:xfrm>
              <a:off x="813957" y="1878136"/>
              <a:ext cx="3587040" cy="6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7956418-35FC-4563-93FE-CB244A97D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317" y="1869496"/>
                <a:ext cx="36046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8B07E55-452E-4D63-964D-9C3790A63F50}"/>
                  </a:ext>
                </a:extLst>
              </p14:cNvPr>
              <p14:cNvContentPartPr/>
              <p14:nvPr/>
            </p14:nvContentPartPr>
            <p14:xfrm>
              <a:off x="784437" y="2243536"/>
              <a:ext cx="4996800" cy="97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8B07E55-452E-4D63-964D-9C3790A63F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437" y="2234536"/>
                <a:ext cx="5014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0DDDB66-7302-4EF4-908F-09FAF36D1336}"/>
                  </a:ext>
                </a:extLst>
              </p14:cNvPr>
              <p14:cNvContentPartPr/>
              <p14:nvPr/>
            </p14:nvContentPartPr>
            <p14:xfrm>
              <a:off x="743397" y="2648536"/>
              <a:ext cx="2759040" cy="55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0DDDB66-7302-4EF4-908F-09FAF36D13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397" y="2639896"/>
                <a:ext cx="2776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0295EF9-91EF-45A9-A550-FA2CEC8C537B}"/>
                  </a:ext>
                </a:extLst>
              </p14:cNvPr>
              <p14:cNvContentPartPr/>
              <p14:nvPr/>
            </p14:nvContentPartPr>
            <p14:xfrm>
              <a:off x="3300477" y="2350096"/>
              <a:ext cx="140400" cy="196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0295EF9-91EF-45A9-A550-FA2CEC8C53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1477" y="2341456"/>
                <a:ext cx="15804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D4757A-DD63-470B-BC68-AED6DB950286}"/>
              </a:ext>
            </a:extLst>
          </p:cNvPr>
          <p:cNvGrpSpPr/>
          <p:nvPr/>
        </p:nvGrpSpPr>
        <p:grpSpPr>
          <a:xfrm>
            <a:off x="3902037" y="2688496"/>
            <a:ext cx="191520" cy="667080"/>
            <a:chOff x="3902037" y="2688496"/>
            <a:chExt cx="19152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45C5F4-B70D-404A-AC8A-9FA0E7695A6A}"/>
                    </a:ext>
                  </a:extLst>
                </p14:cNvPr>
                <p14:cNvContentPartPr/>
                <p14:nvPr/>
              </p14:nvContentPartPr>
              <p14:xfrm>
                <a:off x="3902037" y="2688496"/>
                <a:ext cx="176760" cy="298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45C5F4-B70D-404A-AC8A-9FA0E7695A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3037" y="2679856"/>
                  <a:ext cx="194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A64B563-97D5-4DC2-807F-1B6529260A30}"/>
                    </a:ext>
                  </a:extLst>
                </p14:cNvPr>
                <p14:cNvContentPartPr/>
                <p14:nvPr/>
              </p14:nvContentPartPr>
              <p14:xfrm>
                <a:off x="3945957" y="3046696"/>
                <a:ext cx="147600" cy="308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A64B563-97D5-4DC2-807F-1B6529260A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6957" y="3037696"/>
                  <a:ext cx="165240" cy="3265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3B8B48-F48B-4495-9612-4462041CFC6A}"/>
              </a:ext>
            </a:extLst>
          </p:cNvPr>
          <p:cNvSpPr txBox="1"/>
          <p:nvPr/>
        </p:nvSpPr>
        <p:spPr>
          <a:xfrm>
            <a:off x="850557" y="210210"/>
            <a:ext cx="28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200" dirty="0">
                <a:solidFill>
                  <a:srgbClr val="000000"/>
                </a:solidFill>
              </a:rPr>
              <a:t>Own </a:t>
            </a:r>
            <a:r>
              <a:rPr lang="de-DE" sz="1200" dirty="0" err="1">
                <a:solidFill>
                  <a:srgbClr val="000000"/>
                </a:solidFill>
              </a:rPr>
              <a:t>consumption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of</a:t>
            </a:r>
            <a:r>
              <a:rPr lang="de-DE" sz="1200" dirty="0">
                <a:solidFill>
                  <a:srgbClr val="000000"/>
                </a:solidFill>
              </a:rPr>
              <a:t>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200" dirty="0" err="1">
                <a:solidFill>
                  <a:srgbClr val="000000"/>
                </a:solidFill>
              </a:rPr>
              <a:t>Buying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manufactored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commodities</a:t>
            </a:r>
            <a:r>
              <a:rPr lang="de-DE" sz="1200" dirty="0">
                <a:solidFill>
                  <a:srgbClr val="000000"/>
                </a:solidFill>
              </a:rPr>
              <a:t> P 1E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200" dirty="0" err="1">
                <a:solidFill>
                  <a:srgbClr val="000000"/>
                </a:solidFill>
              </a:rPr>
              <a:t>Rent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for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the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land</a:t>
            </a:r>
            <a:r>
              <a:rPr lang="de-DE" sz="1200" dirty="0">
                <a:solidFill>
                  <a:srgbClr val="000000"/>
                </a:solidFill>
              </a:rPr>
              <a:t>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200" dirty="0" err="1">
                <a:solidFill>
                  <a:srgbClr val="000000"/>
                </a:solidFill>
              </a:rPr>
              <a:t>Agricultural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products</a:t>
            </a:r>
            <a:r>
              <a:rPr lang="de-DE" sz="1200" dirty="0">
                <a:solidFill>
                  <a:srgbClr val="000000"/>
                </a:solidFill>
              </a:rPr>
              <a:t>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200" dirty="0" err="1">
                <a:solidFill>
                  <a:srgbClr val="000000"/>
                </a:solidFill>
              </a:rPr>
              <a:t>Agricultural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products</a:t>
            </a:r>
            <a:r>
              <a:rPr lang="de-DE" sz="1200" dirty="0">
                <a:solidFill>
                  <a:srgbClr val="000000"/>
                </a:solidFill>
              </a:rPr>
              <a:t> H 2ME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A13C31A-0336-4059-8008-43063893D788}"/>
                  </a:ext>
                </a:extLst>
              </p14:cNvPr>
              <p14:cNvContentPartPr/>
              <p14:nvPr/>
            </p14:nvContentPartPr>
            <p14:xfrm>
              <a:off x="3335037" y="674656"/>
              <a:ext cx="218160" cy="7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A13C31A-0336-4059-8008-43063893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6037" y="666016"/>
                <a:ext cx="2358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C380E50-A7E9-4C01-AFA3-15B957773A10}"/>
                  </a:ext>
                </a:extLst>
              </p14:cNvPr>
              <p14:cNvContentPartPr/>
              <p14:nvPr/>
            </p14:nvContentPartPr>
            <p14:xfrm>
              <a:off x="2207517" y="2896936"/>
              <a:ext cx="137160" cy="201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C380E50-A7E9-4C01-AFA3-15B957773A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8517" y="2888296"/>
                <a:ext cx="15480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72B266A-2D82-4EC9-A31B-CD846F1EC708}"/>
              </a:ext>
            </a:extLst>
          </p:cNvPr>
          <p:cNvGrpSpPr/>
          <p:nvPr/>
        </p:nvGrpSpPr>
        <p:grpSpPr>
          <a:xfrm>
            <a:off x="2164677" y="822256"/>
            <a:ext cx="354600" cy="41040"/>
            <a:chOff x="2164677" y="822256"/>
            <a:chExt cx="35460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6F1C0A4-ACBD-4A7E-8B54-611730DF58B1}"/>
                    </a:ext>
                  </a:extLst>
                </p14:cNvPr>
                <p14:cNvContentPartPr/>
                <p14:nvPr/>
              </p14:nvContentPartPr>
              <p14:xfrm>
                <a:off x="2258277" y="827656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6F1C0A4-ACBD-4A7E-8B54-611730DF58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9637" y="8190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F058276-644C-4C27-845D-14F61730BA4D}"/>
                    </a:ext>
                  </a:extLst>
                </p14:cNvPr>
                <p14:cNvContentPartPr/>
                <p14:nvPr/>
              </p14:nvContentPartPr>
              <p14:xfrm>
                <a:off x="2164677" y="822256"/>
                <a:ext cx="354600" cy="41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F058276-644C-4C27-845D-14F61730BA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55677" y="813616"/>
                  <a:ext cx="3722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1600BD7-D15A-4E8F-A9E7-FD83D0AF0EC7}"/>
                  </a:ext>
                </a:extLst>
              </p14:cNvPr>
              <p14:cNvContentPartPr/>
              <p14:nvPr/>
            </p14:nvContentPartPr>
            <p14:xfrm>
              <a:off x="2381037" y="997936"/>
              <a:ext cx="455040" cy="22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1600BD7-D15A-4E8F-A9E7-FD83D0AF0E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2397" y="989296"/>
                <a:ext cx="472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13CB7A7-5F4A-4328-9E72-6B08994EE16A}"/>
                  </a:ext>
                </a:extLst>
              </p14:cNvPr>
              <p14:cNvContentPartPr/>
              <p14:nvPr/>
            </p14:nvContentPartPr>
            <p14:xfrm>
              <a:off x="2414877" y="1185136"/>
              <a:ext cx="379440" cy="34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13CB7A7-5F4A-4328-9E72-6B08994EE1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877" y="1176496"/>
                <a:ext cx="397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8CCEA5C-9701-4DCB-9ACD-7DC7B246ABD0}"/>
                  </a:ext>
                </a:extLst>
              </p14:cNvPr>
              <p14:cNvContentPartPr/>
              <p14:nvPr/>
            </p14:nvContentPartPr>
            <p14:xfrm>
              <a:off x="2381397" y="1026736"/>
              <a:ext cx="99720" cy="1267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8CCEA5C-9701-4DCB-9ACD-7DC7B246AB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72757" y="1018096"/>
                <a:ext cx="117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9C56D7E-3994-4BC6-866E-65B84335EA68}"/>
                  </a:ext>
                </a:extLst>
              </p14:cNvPr>
              <p14:cNvContentPartPr/>
              <p14:nvPr/>
            </p14:nvContentPartPr>
            <p14:xfrm>
              <a:off x="1203477" y="4753096"/>
              <a:ext cx="1614240" cy="547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9C56D7E-3994-4BC6-866E-65B84335EA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94477" y="4744456"/>
                <a:ext cx="163188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70" name="Gruppieren 36869">
            <a:extLst>
              <a:ext uri="{FF2B5EF4-FFF2-40B4-BE49-F238E27FC236}">
                <a16:creationId xmlns:a16="http://schemas.microsoft.com/office/drawing/2014/main" id="{13B88766-7926-4DBB-8EB7-1245E86324D4}"/>
              </a:ext>
            </a:extLst>
          </p:cNvPr>
          <p:cNvGrpSpPr/>
          <p:nvPr/>
        </p:nvGrpSpPr>
        <p:grpSpPr>
          <a:xfrm>
            <a:off x="1355757" y="4997176"/>
            <a:ext cx="151560" cy="235800"/>
            <a:chOff x="1355757" y="4997176"/>
            <a:chExt cx="1515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3C3FCD-3692-4DA6-98D6-7C895277BAFC}"/>
                    </a:ext>
                  </a:extLst>
                </p14:cNvPr>
                <p14:cNvContentPartPr/>
                <p14:nvPr/>
              </p14:nvContentPartPr>
              <p14:xfrm>
                <a:off x="1355757" y="5005456"/>
                <a:ext cx="130320" cy="22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3C3FCD-3692-4DA6-98D6-7C895277BA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47117" y="4996816"/>
                  <a:ext cx="147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864" name="Freihand 36863">
                  <a:extLst>
                    <a:ext uri="{FF2B5EF4-FFF2-40B4-BE49-F238E27FC236}">
                      <a16:creationId xmlns:a16="http://schemas.microsoft.com/office/drawing/2014/main" id="{0702D754-AA09-42FB-B0E8-594CFA9BE307}"/>
                    </a:ext>
                  </a:extLst>
                </p14:cNvPr>
                <p14:cNvContentPartPr/>
                <p14:nvPr/>
              </p14:nvContentPartPr>
              <p14:xfrm>
                <a:off x="1385637" y="4997176"/>
                <a:ext cx="121680" cy="37080"/>
              </p14:xfrm>
            </p:contentPart>
          </mc:Choice>
          <mc:Fallback>
            <p:pic>
              <p:nvPicPr>
                <p:cNvPr id="36864" name="Freihand 36863">
                  <a:extLst>
                    <a:ext uri="{FF2B5EF4-FFF2-40B4-BE49-F238E27FC236}">
                      <a16:creationId xmlns:a16="http://schemas.microsoft.com/office/drawing/2014/main" id="{0702D754-AA09-42FB-B0E8-594CFA9BE3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76637" y="4988176"/>
                  <a:ext cx="139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69" name="Gruppieren 36868">
            <a:extLst>
              <a:ext uri="{FF2B5EF4-FFF2-40B4-BE49-F238E27FC236}">
                <a16:creationId xmlns:a16="http://schemas.microsoft.com/office/drawing/2014/main" id="{C08338C5-27FB-43C5-8219-E065F45E642B}"/>
              </a:ext>
            </a:extLst>
          </p:cNvPr>
          <p:cNvGrpSpPr/>
          <p:nvPr/>
        </p:nvGrpSpPr>
        <p:grpSpPr>
          <a:xfrm>
            <a:off x="2105637" y="4827976"/>
            <a:ext cx="666000" cy="346680"/>
            <a:chOff x="2105637" y="4827976"/>
            <a:chExt cx="66600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865" name="Freihand 36864">
                  <a:extLst>
                    <a:ext uri="{FF2B5EF4-FFF2-40B4-BE49-F238E27FC236}">
                      <a16:creationId xmlns:a16="http://schemas.microsoft.com/office/drawing/2014/main" id="{8332C33C-E034-4A94-B2E6-A18D0DEF0AC7}"/>
                    </a:ext>
                  </a:extLst>
                </p14:cNvPr>
                <p14:cNvContentPartPr/>
                <p14:nvPr/>
              </p14:nvContentPartPr>
              <p14:xfrm>
                <a:off x="2105637" y="4904656"/>
                <a:ext cx="94320" cy="270000"/>
              </p14:xfrm>
            </p:contentPart>
          </mc:Choice>
          <mc:Fallback>
            <p:pic>
              <p:nvPicPr>
                <p:cNvPr id="36865" name="Freihand 36864">
                  <a:extLst>
                    <a:ext uri="{FF2B5EF4-FFF2-40B4-BE49-F238E27FC236}">
                      <a16:creationId xmlns:a16="http://schemas.microsoft.com/office/drawing/2014/main" id="{8332C33C-E034-4A94-B2E6-A18D0DEF0A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96997" y="4895656"/>
                  <a:ext cx="111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866" name="Freihand 36865">
                  <a:extLst>
                    <a:ext uri="{FF2B5EF4-FFF2-40B4-BE49-F238E27FC236}">
                      <a16:creationId xmlns:a16="http://schemas.microsoft.com/office/drawing/2014/main" id="{FDE75B9B-4DCE-4355-9712-413F559F3413}"/>
                    </a:ext>
                  </a:extLst>
                </p14:cNvPr>
                <p14:cNvContentPartPr/>
                <p14:nvPr/>
              </p14:nvContentPartPr>
              <p14:xfrm>
                <a:off x="2138757" y="4890256"/>
                <a:ext cx="138240" cy="66960"/>
              </p14:xfrm>
            </p:contentPart>
          </mc:Choice>
          <mc:Fallback>
            <p:pic>
              <p:nvPicPr>
                <p:cNvPr id="36866" name="Freihand 36865">
                  <a:extLst>
                    <a:ext uri="{FF2B5EF4-FFF2-40B4-BE49-F238E27FC236}">
                      <a16:creationId xmlns:a16="http://schemas.microsoft.com/office/drawing/2014/main" id="{FDE75B9B-4DCE-4355-9712-413F559F3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30117" y="4881256"/>
                  <a:ext cx="15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868" name="Freihand 36867">
                  <a:extLst>
                    <a:ext uri="{FF2B5EF4-FFF2-40B4-BE49-F238E27FC236}">
                      <a16:creationId xmlns:a16="http://schemas.microsoft.com/office/drawing/2014/main" id="{6EE4B3E0-B75C-4FED-AB75-563A3F02AE4B}"/>
                    </a:ext>
                  </a:extLst>
                </p14:cNvPr>
                <p14:cNvContentPartPr/>
                <p14:nvPr/>
              </p14:nvContentPartPr>
              <p14:xfrm>
                <a:off x="2437197" y="4827976"/>
                <a:ext cx="334440" cy="307080"/>
              </p14:xfrm>
            </p:contentPart>
          </mc:Choice>
          <mc:Fallback>
            <p:pic>
              <p:nvPicPr>
                <p:cNvPr id="36868" name="Freihand 36867">
                  <a:extLst>
                    <a:ext uri="{FF2B5EF4-FFF2-40B4-BE49-F238E27FC236}">
                      <a16:creationId xmlns:a16="http://schemas.microsoft.com/office/drawing/2014/main" id="{6EE4B3E0-B75C-4FED-AB75-563A3F02AE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28197" y="4819336"/>
                  <a:ext cx="35208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78" name="Gruppieren 36877">
            <a:extLst>
              <a:ext uri="{FF2B5EF4-FFF2-40B4-BE49-F238E27FC236}">
                <a16:creationId xmlns:a16="http://schemas.microsoft.com/office/drawing/2014/main" id="{8B3775A2-F70D-4BAC-9EF6-061E5C1CA02F}"/>
              </a:ext>
            </a:extLst>
          </p:cNvPr>
          <p:cNvGrpSpPr/>
          <p:nvPr/>
        </p:nvGrpSpPr>
        <p:grpSpPr>
          <a:xfrm>
            <a:off x="767157" y="1064536"/>
            <a:ext cx="7269840" cy="3518280"/>
            <a:chOff x="767157" y="1064536"/>
            <a:chExt cx="7269840" cy="35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74F8E09-BA7C-4913-88F8-FB7414DAB82C}"/>
                    </a:ext>
                  </a:extLst>
                </p14:cNvPr>
                <p14:cNvContentPartPr/>
                <p14:nvPr/>
              </p14:nvContentPartPr>
              <p14:xfrm>
                <a:off x="2564637" y="1341016"/>
                <a:ext cx="4232520" cy="1682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74F8E09-BA7C-4913-88F8-FB7414DAB8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5637" y="1332376"/>
                  <a:ext cx="4250160" cy="16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989351-D636-418B-A8B2-719F57A989C7}"/>
                    </a:ext>
                  </a:extLst>
                </p14:cNvPr>
                <p14:cNvContentPartPr/>
                <p14:nvPr/>
              </p14:nvContentPartPr>
              <p14:xfrm>
                <a:off x="6686277" y="2570416"/>
                <a:ext cx="122760" cy="230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989351-D636-418B-A8B2-719F57A989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77637" y="2561776"/>
                  <a:ext cx="140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71C8161-BA56-4B15-98BB-19A3857D6635}"/>
                    </a:ext>
                  </a:extLst>
                </p14:cNvPr>
                <p14:cNvContentPartPr/>
                <p14:nvPr/>
              </p14:nvContentPartPr>
              <p14:xfrm>
                <a:off x="6884277" y="2632696"/>
                <a:ext cx="119880" cy="182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71C8161-BA56-4B15-98BB-19A3857D66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75637" y="2624056"/>
                  <a:ext cx="137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CEC0E3-8BCC-4801-B80A-A230C123FB66}"/>
                    </a:ext>
                  </a:extLst>
                </p14:cNvPr>
                <p14:cNvContentPartPr/>
                <p14:nvPr/>
              </p14:nvContentPartPr>
              <p14:xfrm>
                <a:off x="5160237" y="1064536"/>
                <a:ext cx="142200" cy="118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CEC0E3-8BCC-4801-B80A-A230C123FB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1237" y="1055536"/>
                  <a:ext cx="15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19DE701-7197-4EA3-899A-C76857B15DEC}"/>
                    </a:ext>
                  </a:extLst>
                </p14:cNvPr>
                <p14:cNvContentPartPr/>
                <p14:nvPr/>
              </p14:nvContentPartPr>
              <p14:xfrm>
                <a:off x="5316477" y="1210696"/>
                <a:ext cx="9000" cy="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19DE701-7197-4EA3-899A-C76857B15D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07837" y="1202056"/>
                  <a:ext cx="2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8E6D8B-ECF6-44CC-9600-6661E7049C60}"/>
                    </a:ext>
                  </a:extLst>
                </p14:cNvPr>
                <p14:cNvContentPartPr/>
                <p14:nvPr/>
              </p14:nvContentPartPr>
              <p14:xfrm>
                <a:off x="2226597" y="3281416"/>
                <a:ext cx="182880" cy="174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8E6D8B-ECF6-44CC-9600-6661E7049C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17957" y="3272416"/>
                  <a:ext cx="20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216164-2D37-4BAB-B630-E802A597B989}"/>
                    </a:ext>
                  </a:extLst>
                </p14:cNvPr>
                <p14:cNvContentPartPr/>
                <p14:nvPr/>
              </p14:nvContentPartPr>
              <p14:xfrm>
                <a:off x="2756517" y="2743936"/>
                <a:ext cx="1183680" cy="573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216164-2D37-4BAB-B630-E802A597B9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47877" y="2735296"/>
                  <a:ext cx="12013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953FF93-5AF1-4DD8-891D-1C9DBA36D215}"/>
                    </a:ext>
                  </a:extLst>
                </p14:cNvPr>
                <p14:cNvContentPartPr/>
                <p14:nvPr/>
              </p14:nvContentPartPr>
              <p14:xfrm>
                <a:off x="3866397" y="2666536"/>
                <a:ext cx="169200" cy="173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953FF93-5AF1-4DD8-891D-1C9DBA36D2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57397" y="2657896"/>
                  <a:ext cx="186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4A6909-88ED-478D-983D-B292FD8D3306}"/>
                    </a:ext>
                  </a:extLst>
                </p14:cNvPr>
                <p14:cNvContentPartPr/>
                <p14:nvPr/>
              </p14:nvContentPartPr>
              <p14:xfrm>
                <a:off x="4215237" y="2539816"/>
                <a:ext cx="212040" cy="152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4A6909-88ED-478D-983D-B292FD8D33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06597" y="2531176"/>
                  <a:ext cx="22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F117194-6087-4841-BEDD-32E53339AC3C}"/>
                    </a:ext>
                  </a:extLst>
                </p14:cNvPr>
                <p14:cNvContentPartPr/>
                <p14:nvPr/>
              </p14:nvContentPartPr>
              <p14:xfrm>
                <a:off x="4951077" y="2518216"/>
                <a:ext cx="163440" cy="173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F117194-6087-4841-BEDD-32E53339AC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42077" y="2509576"/>
                  <a:ext cx="181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C0E624-77C0-48E8-BA55-79C8C3CE2B6F}"/>
                    </a:ext>
                  </a:extLst>
                </p14:cNvPr>
                <p14:cNvContentPartPr/>
                <p14:nvPr/>
              </p14:nvContentPartPr>
              <p14:xfrm>
                <a:off x="1011957" y="2615776"/>
                <a:ext cx="4257720" cy="1306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C0E624-77C0-48E8-BA55-79C8C3CE2B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2957" y="2607136"/>
                  <a:ext cx="4275360" cy="13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0AF80F5-AC4F-4AE8-868E-47B0A24EB4B3}"/>
                    </a:ext>
                  </a:extLst>
                </p14:cNvPr>
                <p14:cNvContentPartPr/>
                <p14:nvPr/>
              </p14:nvContentPartPr>
              <p14:xfrm>
                <a:off x="1225797" y="3063976"/>
                <a:ext cx="141120" cy="135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0AF80F5-AC4F-4AE8-868E-47B0A24EB4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17157" y="3054976"/>
                  <a:ext cx="15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91E2CF-231B-45E5-83DE-E50AE752F383}"/>
                    </a:ext>
                  </a:extLst>
                </p14:cNvPr>
                <p14:cNvContentPartPr/>
                <p14:nvPr/>
              </p14:nvContentPartPr>
              <p14:xfrm>
                <a:off x="1529637" y="2911336"/>
                <a:ext cx="124560" cy="162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91E2CF-231B-45E5-83DE-E50AE752F3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20637" y="2902696"/>
                  <a:ext cx="14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1EC217C-F083-4562-A629-D3102CBCD768}"/>
                    </a:ext>
                  </a:extLst>
                </p14:cNvPr>
                <p14:cNvContentPartPr/>
                <p14:nvPr/>
              </p14:nvContentPartPr>
              <p14:xfrm>
                <a:off x="3297237" y="3828976"/>
                <a:ext cx="113400" cy="134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1EC217C-F083-4562-A629-D3102CBCD7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88597" y="3819976"/>
                  <a:ext cx="131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0FEE39-2E58-4481-82BC-5B6E6B7C9115}"/>
                    </a:ext>
                  </a:extLst>
                </p14:cNvPr>
                <p14:cNvContentPartPr/>
                <p14:nvPr/>
              </p14:nvContentPartPr>
              <p14:xfrm>
                <a:off x="3372117" y="3875416"/>
                <a:ext cx="131400" cy="113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0FEE39-2E58-4481-82BC-5B6E6B7C91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63477" y="3866776"/>
                  <a:ext cx="149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390DCD5-45F7-4CD0-A39D-CDE9CB7CB459}"/>
                    </a:ext>
                  </a:extLst>
                </p14:cNvPr>
                <p14:cNvContentPartPr/>
                <p14:nvPr/>
              </p14:nvContentPartPr>
              <p14:xfrm>
                <a:off x="2272677" y="2532976"/>
                <a:ext cx="139680" cy="221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390DCD5-45F7-4CD0-A39D-CDE9CB7CB4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64037" y="2524336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BC633DF-F1B0-4AF5-8E02-E1EA385BD1C3}"/>
                    </a:ext>
                  </a:extLst>
                </p14:cNvPr>
                <p14:cNvContentPartPr/>
                <p14:nvPr/>
              </p14:nvContentPartPr>
              <p14:xfrm>
                <a:off x="767157" y="1584736"/>
                <a:ext cx="2347920" cy="1076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BC633DF-F1B0-4AF5-8E02-E1EA385BD1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157" y="1575736"/>
                  <a:ext cx="236556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1A27468-DD7E-4C01-81E2-4F4C4D13E188}"/>
                    </a:ext>
                  </a:extLst>
                </p14:cNvPr>
                <p14:cNvContentPartPr/>
                <p14:nvPr/>
              </p14:nvContentPartPr>
              <p14:xfrm>
                <a:off x="1279077" y="2537296"/>
                <a:ext cx="123480" cy="228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1A27468-DD7E-4C01-81E2-4F4C4D13E1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70077" y="2528656"/>
                  <a:ext cx="14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98CE2AB-0F12-4AA0-9555-4D8DB2D1E125}"/>
                    </a:ext>
                  </a:extLst>
                </p14:cNvPr>
                <p14:cNvContentPartPr/>
                <p14:nvPr/>
              </p14:nvContentPartPr>
              <p14:xfrm>
                <a:off x="1542237" y="2535496"/>
                <a:ext cx="176760" cy="159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98CE2AB-0F12-4AA0-9555-4D8DB2D1E1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33237" y="2526496"/>
                  <a:ext cx="194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40A54F5-62F3-4B19-9774-EA6A0D56F824}"/>
                    </a:ext>
                  </a:extLst>
                </p14:cNvPr>
                <p14:cNvContentPartPr/>
                <p14:nvPr/>
              </p14:nvContentPartPr>
              <p14:xfrm>
                <a:off x="2314437" y="1364416"/>
                <a:ext cx="160560" cy="151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40A54F5-62F3-4B19-9774-EA6A0D56F8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5797" y="1355416"/>
                  <a:ext cx="178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56ABDA-6A05-4940-B12F-8E2A7F5BCA81}"/>
                    </a:ext>
                  </a:extLst>
                </p14:cNvPr>
                <p14:cNvContentPartPr/>
                <p14:nvPr/>
              </p14:nvContentPartPr>
              <p14:xfrm>
                <a:off x="2518917" y="1471696"/>
                <a:ext cx="8280" cy="16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56ABDA-6A05-4940-B12F-8E2A7F5BCA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10277" y="1462696"/>
                  <a:ext cx="2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2C0BDD5-5D5C-433B-BFD4-F6D3A54A9BED}"/>
                    </a:ext>
                  </a:extLst>
                </p14:cNvPr>
                <p14:cNvContentPartPr/>
                <p14:nvPr/>
              </p14:nvContentPartPr>
              <p14:xfrm>
                <a:off x="1804677" y="1293136"/>
                <a:ext cx="103320" cy="165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2C0BDD5-5D5C-433B-BFD4-F6D3A54A9BE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96037" y="1284136"/>
                  <a:ext cx="12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4D6907C-491D-4485-8E89-AF02B0817986}"/>
                    </a:ext>
                  </a:extLst>
                </p14:cNvPr>
                <p14:cNvContentPartPr/>
                <p14:nvPr/>
              </p14:nvContentPartPr>
              <p14:xfrm>
                <a:off x="1813317" y="1279456"/>
                <a:ext cx="142920" cy="19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4D6907C-491D-4485-8E89-AF02B08179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04677" y="1270456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19386E9-37E3-41D3-A439-AA2FBE82EB60}"/>
                    </a:ext>
                  </a:extLst>
                </p14:cNvPr>
                <p14:cNvContentPartPr/>
                <p14:nvPr/>
              </p14:nvContentPartPr>
              <p14:xfrm>
                <a:off x="1996917" y="1291336"/>
                <a:ext cx="21600" cy="138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19386E9-37E3-41D3-A439-AA2FBE82EB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7917" y="1282696"/>
                  <a:ext cx="39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2352E0-75FD-419E-A992-953FA8AABE6D}"/>
                    </a:ext>
                  </a:extLst>
                </p14:cNvPr>
                <p14:cNvContentPartPr/>
                <p14:nvPr/>
              </p14:nvContentPartPr>
              <p14:xfrm>
                <a:off x="1980357" y="1279096"/>
                <a:ext cx="127440" cy="12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2352E0-75FD-419E-A992-953FA8AABE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1717" y="1270096"/>
                  <a:ext cx="145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744FA8-CA31-4534-A111-05521EB28C28}"/>
                    </a:ext>
                  </a:extLst>
                </p14:cNvPr>
                <p14:cNvContentPartPr/>
                <p14:nvPr/>
              </p14:nvContentPartPr>
              <p14:xfrm>
                <a:off x="1981797" y="1261456"/>
                <a:ext cx="143280" cy="210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744FA8-CA31-4534-A111-05521EB28C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73157" y="1252456"/>
                  <a:ext cx="160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F89AB7-D601-4553-86E2-C153E9368D87}"/>
                    </a:ext>
                  </a:extLst>
                </p14:cNvPr>
                <p14:cNvContentPartPr/>
                <p14:nvPr/>
              </p14:nvContentPartPr>
              <p14:xfrm>
                <a:off x="2161797" y="1255336"/>
                <a:ext cx="19080" cy="188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F89AB7-D601-4553-86E2-C153E9368D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52797" y="1246696"/>
                  <a:ext cx="3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9A4331B-5CF5-4D93-81C0-8D9FC2BF02FB}"/>
                    </a:ext>
                  </a:extLst>
                </p14:cNvPr>
                <p14:cNvContentPartPr/>
                <p14:nvPr/>
              </p14:nvContentPartPr>
              <p14:xfrm>
                <a:off x="2164677" y="1266136"/>
                <a:ext cx="115920" cy="78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9A4331B-5CF5-4D93-81C0-8D9FC2BF02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55677" y="1257496"/>
                  <a:ext cx="133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C30796-39FB-40B5-9EE2-7DC9CD587944}"/>
                    </a:ext>
                  </a:extLst>
                </p14:cNvPr>
                <p14:cNvContentPartPr/>
                <p14:nvPr/>
              </p14:nvContentPartPr>
              <p14:xfrm>
                <a:off x="2151357" y="1436416"/>
                <a:ext cx="129600" cy="19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C30796-39FB-40B5-9EE2-7DC9CD5879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42717" y="1427776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F2359C-2A72-4805-8E66-482638FAB49A}"/>
                    </a:ext>
                  </a:extLst>
                </p14:cNvPr>
                <p14:cNvContentPartPr/>
                <p14:nvPr/>
              </p14:nvContentPartPr>
              <p14:xfrm>
                <a:off x="3158637" y="2751136"/>
                <a:ext cx="110160" cy="129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F2359C-2A72-4805-8E66-482638FAB4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49997" y="2742496"/>
                  <a:ext cx="12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B81700-8588-4430-A62A-73C764DED0D9}"/>
                    </a:ext>
                  </a:extLst>
                </p14:cNvPr>
                <p14:cNvContentPartPr/>
                <p14:nvPr/>
              </p14:nvContentPartPr>
              <p14:xfrm>
                <a:off x="3349437" y="2832136"/>
                <a:ext cx="2880" cy="9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B81700-8588-4430-A62A-73C764DED0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40797" y="2823136"/>
                  <a:ext cx="2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99D0BE-6580-4BD2-ACFE-35402051C99B}"/>
                    </a:ext>
                  </a:extLst>
                </p14:cNvPr>
                <p14:cNvContentPartPr/>
                <p14:nvPr/>
              </p14:nvContentPartPr>
              <p14:xfrm>
                <a:off x="7630917" y="2578336"/>
                <a:ext cx="185760" cy="160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99D0BE-6580-4BD2-ACFE-35402051C9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21917" y="2569696"/>
                  <a:ext cx="20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0DB3600-B35B-444F-B268-03484C6006D5}"/>
                    </a:ext>
                  </a:extLst>
                </p14:cNvPr>
                <p14:cNvContentPartPr/>
                <p14:nvPr/>
              </p14:nvContentPartPr>
              <p14:xfrm>
                <a:off x="987837" y="2660776"/>
                <a:ext cx="7049160" cy="1922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0DB3600-B35B-444F-B268-03484C6006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9197" y="2652136"/>
                  <a:ext cx="7066800" cy="19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8E7A007-D28F-4A88-9281-BC5ECC31D232}"/>
                    </a:ext>
                  </a:extLst>
                </p14:cNvPr>
                <p14:cNvContentPartPr/>
                <p14:nvPr/>
              </p14:nvContentPartPr>
              <p14:xfrm>
                <a:off x="1384557" y="3327136"/>
                <a:ext cx="168840" cy="177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8E7A007-D28F-4A88-9281-BC5ECC31D2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75557" y="3318496"/>
                  <a:ext cx="18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7C2D31B-5F04-4610-94C2-A9B164F1D8C2}"/>
                    </a:ext>
                  </a:extLst>
                </p14:cNvPr>
                <p14:cNvContentPartPr/>
                <p14:nvPr/>
              </p14:nvContentPartPr>
              <p14:xfrm>
                <a:off x="1604517" y="3202216"/>
                <a:ext cx="217080" cy="156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7C2D31B-5F04-4610-94C2-A9B164F1D8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95877" y="3193216"/>
                  <a:ext cx="23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871" name="Freihand 36870">
                  <a:extLst>
                    <a:ext uri="{FF2B5EF4-FFF2-40B4-BE49-F238E27FC236}">
                      <a16:creationId xmlns:a16="http://schemas.microsoft.com/office/drawing/2014/main" id="{0BA33447-180D-4AA8-9A86-F6E17A8782B7}"/>
                    </a:ext>
                  </a:extLst>
                </p14:cNvPr>
                <p14:cNvContentPartPr/>
                <p14:nvPr/>
              </p14:nvContentPartPr>
              <p14:xfrm>
                <a:off x="4080957" y="2855176"/>
                <a:ext cx="284040" cy="20520"/>
              </p14:xfrm>
            </p:contentPart>
          </mc:Choice>
          <mc:Fallback>
            <p:pic>
              <p:nvPicPr>
                <p:cNvPr id="36871" name="Freihand 36870">
                  <a:extLst>
                    <a:ext uri="{FF2B5EF4-FFF2-40B4-BE49-F238E27FC236}">
                      <a16:creationId xmlns:a16="http://schemas.microsoft.com/office/drawing/2014/main" id="{0BA33447-180D-4AA8-9A86-F6E17A8782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71957" y="2846176"/>
                  <a:ext cx="30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6872" name="Freihand 36871">
                  <a:extLst>
                    <a:ext uri="{FF2B5EF4-FFF2-40B4-BE49-F238E27FC236}">
                      <a16:creationId xmlns:a16="http://schemas.microsoft.com/office/drawing/2014/main" id="{7E2ACA0B-F169-43A1-87A3-D05172A710A0}"/>
                    </a:ext>
                  </a:extLst>
                </p14:cNvPr>
                <p14:cNvContentPartPr/>
                <p14:nvPr/>
              </p14:nvContentPartPr>
              <p14:xfrm>
                <a:off x="4898877" y="2863816"/>
                <a:ext cx="263880" cy="10080"/>
              </p14:xfrm>
            </p:contentPart>
          </mc:Choice>
          <mc:Fallback>
            <p:pic>
              <p:nvPicPr>
                <p:cNvPr id="36872" name="Freihand 36871">
                  <a:extLst>
                    <a:ext uri="{FF2B5EF4-FFF2-40B4-BE49-F238E27FC236}">
                      <a16:creationId xmlns:a16="http://schemas.microsoft.com/office/drawing/2014/main" id="{7E2ACA0B-F169-43A1-87A3-D05172A710A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89877" y="2855176"/>
                  <a:ext cx="28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6874" name="Freihand 36873">
                  <a:extLst>
                    <a:ext uri="{FF2B5EF4-FFF2-40B4-BE49-F238E27FC236}">
                      <a16:creationId xmlns:a16="http://schemas.microsoft.com/office/drawing/2014/main" id="{5491DB39-3AB1-49DA-9077-348EF0F62241}"/>
                    </a:ext>
                  </a:extLst>
                </p14:cNvPr>
                <p14:cNvContentPartPr/>
                <p14:nvPr/>
              </p14:nvContentPartPr>
              <p14:xfrm>
                <a:off x="6798597" y="2980816"/>
                <a:ext cx="296640" cy="24480"/>
              </p14:xfrm>
            </p:contentPart>
          </mc:Choice>
          <mc:Fallback>
            <p:pic>
              <p:nvPicPr>
                <p:cNvPr id="36874" name="Freihand 36873">
                  <a:extLst>
                    <a:ext uri="{FF2B5EF4-FFF2-40B4-BE49-F238E27FC236}">
                      <a16:creationId xmlns:a16="http://schemas.microsoft.com/office/drawing/2014/main" id="{5491DB39-3AB1-49DA-9077-348EF0F622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89597" y="2972176"/>
                  <a:ext cx="31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875" name="Freihand 36874">
                  <a:extLst>
                    <a:ext uri="{FF2B5EF4-FFF2-40B4-BE49-F238E27FC236}">
                      <a16:creationId xmlns:a16="http://schemas.microsoft.com/office/drawing/2014/main" id="{1373184C-A093-4FD7-B4D3-33D9E3DBCAED}"/>
                    </a:ext>
                  </a:extLst>
                </p14:cNvPr>
                <p14:cNvContentPartPr/>
                <p14:nvPr/>
              </p14:nvContentPartPr>
              <p14:xfrm>
                <a:off x="7614357" y="2898016"/>
                <a:ext cx="232200" cy="14400"/>
              </p14:xfrm>
            </p:contentPart>
          </mc:Choice>
          <mc:Fallback>
            <p:pic>
              <p:nvPicPr>
                <p:cNvPr id="36875" name="Freihand 36874">
                  <a:extLst>
                    <a:ext uri="{FF2B5EF4-FFF2-40B4-BE49-F238E27FC236}">
                      <a16:creationId xmlns:a16="http://schemas.microsoft.com/office/drawing/2014/main" id="{1373184C-A093-4FD7-B4D3-33D9E3DBCA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05717" y="2889016"/>
                  <a:ext cx="24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6876" name="Freihand 36875">
                  <a:extLst>
                    <a:ext uri="{FF2B5EF4-FFF2-40B4-BE49-F238E27FC236}">
                      <a16:creationId xmlns:a16="http://schemas.microsoft.com/office/drawing/2014/main" id="{7270828E-3B27-40D7-AD63-1734BBD6910E}"/>
                    </a:ext>
                  </a:extLst>
                </p14:cNvPr>
                <p14:cNvContentPartPr/>
                <p14:nvPr/>
              </p14:nvContentPartPr>
              <p14:xfrm>
                <a:off x="4078077" y="2861296"/>
                <a:ext cx="311400" cy="13320"/>
              </p14:xfrm>
            </p:contentPart>
          </mc:Choice>
          <mc:Fallback>
            <p:pic>
              <p:nvPicPr>
                <p:cNvPr id="36876" name="Freihand 36875">
                  <a:extLst>
                    <a:ext uri="{FF2B5EF4-FFF2-40B4-BE49-F238E27FC236}">
                      <a16:creationId xmlns:a16="http://schemas.microsoft.com/office/drawing/2014/main" id="{7270828E-3B27-40D7-AD63-1734BBD691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69437" y="2852296"/>
                  <a:ext cx="329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877" name="Freihand 36876">
                  <a:extLst>
                    <a:ext uri="{FF2B5EF4-FFF2-40B4-BE49-F238E27FC236}">
                      <a16:creationId xmlns:a16="http://schemas.microsoft.com/office/drawing/2014/main" id="{70272DCF-9821-4F20-B7D8-8B7F521D3D64}"/>
                    </a:ext>
                  </a:extLst>
                </p14:cNvPr>
                <p14:cNvContentPartPr/>
                <p14:nvPr/>
              </p14:nvContentPartPr>
              <p14:xfrm>
                <a:off x="4880877" y="2850136"/>
                <a:ext cx="262080" cy="12240"/>
              </p14:xfrm>
            </p:contentPart>
          </mc:Choice>
          <mc:Fallback>
            <p:pic>
              <p:nvPicPr>
                <p:cNvPr id="36877" name="Freihand 36876">
                  <a:extLst>
                    <a:ext uri="{FF2B5EF4-FFF2-40B4-BE49-F238E27FC236}">
                      <a16:creationId xmlns:a16="http://schemas.microsoft.com/office/drawing/2014/main" id="{70272DCF-9821-4F20-B7D8-8B7F521D3D6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72237" y="2841136"/>
                  <a:ext cx="279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6879" name="Freihand 36878">
                <a:extLst>
                  <a:ext uri="{FF2B5EF4-FFF2-40B4-BE49-F238E27FC236}">
                    <a16:creationId xmlns:a16="http://schemas.microsoft.com/office/drawing/2014/main" id="{8F9701D6-A518-416A-A7B8-FAA05F9C8137}"/>
                  </a:ext>
                </a:extLst>
              </p14:cNvPr>
              <p14:cNvContentPartPr/>
              <p14:nvPr/>
            </p14:nvContentPartPr>
            <p14:xfrm>
              <a:off x="4942437" y="3170896"/>
              <a:ext cx="135000" cy="199800"/>
            </p14:xfrm>
          </p:contentPart>
        </mc:Choice>
        <mc:Fallback>
          <p:pic>
            <p:nvPicPr>
              <p:cNvPr id="36879" name="Freihand 36878">
                <a:extLst>
                  <a:ext uri="{FF2B5EF4-FFF2-40B4-BE49-F238E27FC236}">
                    <a16:creationId xmlns:a16="http://schemas.microsoft.com/office/drawing/2014/main" id="{8F9701D6-A518-416A-A7B8-FAA05F9C813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933437" y="3161896"/>
                <a:ext cx="1526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880" name="Freihand 36879">
                <a:extLst>
                  <a:ext uri="{FF2B5EF4-FFF2-40B4-BE49-F238E27FC236}">
                    <a16:creationId xmlns:a16="http://schemas.microsoft.com/office/drawing/2014/main" id="{CB90A074-57A2-4CB1-BD48-28292A647D36}"/>
                  </a:ext>
                </a:extLst>
              </p14:cNvPr>
              <p14:cNvContentPartPr/>
              <p14:nvPr/>
            </p14:nvContentPartPr>
            <p14:xfrm>
              <a:off x="4955037" y="3195376"/>
              <a:ext cx="113760" cy="195480"/>
            </p14:xfrm>
          </p:contentPart>
        </mc:Choice>
        <mc:Fallback>
          <p:pic>
            <p:nvPicPr>
              <p:cNvPr id="36880" name="Freihand 36879">
                <a:extLst>
                  <a:ext uri="{FF2B5EF4-FFF2-40B4-BE49-F238E27FC236}">
                    <a16:creationId xmlns:a16="http://schemas.microsoft.com/office/drawing/2014/main" id="{CB90A074-57A2-4CB1-BD48-28292A647D3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46037" y="3186736"/>
                <a:ext cx="1314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83" name="Gruppieren 36882">
            <a:extLst>
              <a:ext uri="{FF2B5EF4-FFF2-40B4-BE49-F238E27FC236}">
                <a16:creationId xmlns:a16="http://schemas.microsoft.com/office/drawing/2014/main" id="{D285EC37-58CE-4917-B94F-3E521834B2C9}"/>
              </a:ext>
            </a:extLst>
          </p:cNvPr>
          <p:cNvGrpSpPr/>
          <p:nvPr/>
        </p:nvGrpSpPr>
        <p:grpSpPr>
          <a:xfrm>
            <a:off x="5225397" y="3146416"/>
            <a:ext cx="856080" cy="200520"/>
            <a:chOff x="5225397" y="3146416"/>
            <a:chExt cx="85608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6881" name="Freihand 36880">
                  <a:extLst>
                    <a:ext uri="{FF2B5EF4-FFF2-40B4-BE49-F238E27FC236}">
                      <a16:creationId xmlns:a16="http://schemas.microsoft.com/office/drawing/2014/main" id="{F5ADD2A9-39D4-4DC8-B5AE-19E47A36F947}"/>
                    </a:ext>
                  </a:extLst>
                </p14:cNvPr>
                <p14:cNvContentPartPr/>
                <p14:nvPr/>
              </p14:nvContentPartPr>
              <p14:xfrm>
                <a:off x="5225397" y="3206176"/>
                <a:ext cx="782640" cy="140760"/>
              </p14:xfrm>
            </p:contentPart>
          </mc:Choice>
          <mc:Fallback>
            <p:pic>
              <p:nvPicPr>
                <p:cNvPr id="36881" name="Freihand 36880">
                  <a:extLst>
                    <a:ext uri="{FF2B5EF4-FFF2-40B4-BE49-F238E27FC236}">
                      <a16:creationId xmlns:a16="http://schemas.microsoft.com/office/drawing/2014/main" id="{F5ADD2A9-39D4-4DC8-B5AE-19E47A36F94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6757" y="3197536"/>
                  <a:ext cx="800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6882" name="Freihand 36881">
                  <a:extLst>
                    <a:ext uri="{FF2B5EF4-FFF2-40B4-BE49-F238E27FC236}">
                      <a16:creationId xmlns:a16="http://schemas.microsoft.com/office/drawing/2014/main" id="{BE4CEC5F-E882-460C-9719-246E9982C55D}"/>
                    </a:ext>
                  </a:extLst>
                </p14:cNvPr>
                <p14:cNvContentPartPr/>
                <p14:nvPr/>
              </p14:nvContentPartPr>
              <p14:xfrm>
                <a:off x="5958357" y="3146416"/>
                <a:ext cx="123120" cy="146160"/>
              </p14:xfrm>
            </p:contentPart>
          </mc:Choice>
          <mc:Fallback>
            <p:pic>
              <p:nvPicPr>
                <p:cNvPr id="36882" name="Freihand 36881">
                  <a:extLst>
                    <a:ext uri="{FF2B5EF4-FFF2-40B4-BE49-F238E27FC236}">
                      <a16:creationId xmlns:a16="http://schemas.microsoft.com/office/drawing/2014/main" id="{BE4CEC5F-E882-460C-9719-246E9982C55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49357" y="3137416"/>
                  <a:ext cx="14076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6884" name="Freihand 36883">
                <a:extLst>
                  <a:ext uri="{FF2B5EF4-FFF2-40B4-BE49-F238E27FC236}">
                    <a16:creationId xmlns:a16="http://schemas.microsoft.com/office/drawing/2014/main" id="{4E1ED4A1-978E-4CE3-8F71-F1F6D7BC35EC}"/>
                  </a:ext>
                </a:extLst>
              </p14:cNvPr>
              <p14:cNvContentPartPr/>
              <p14:nvPr/>
            </p14:nvContentPartPr>
            <p14:xfrm>
              <a:off x="6774117" y="3162256"/>
              <a:ext cx="171720" cy="144000"/>
            </p14:xfrm>
          </p:contentPart>
        </mc:Choice>
        <mc:Fallback>
          <p:pic>
            <p:nvPicPr>
              <p:cNvPr id="36884" name="Freihand 36883">
                <a:extLst>
                  <a:ext uri="{FF2B5EF4-FFF2-40B4-BE49-F238E27FC236}">
                    <a16:creationId xmlns:a16="http://schemas.microsoft.com/office/drawing/2014/main" id="{4E1ED4A1-978E-4CE3-8F71-F1F6D7BC35E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65477" y="3153616"/>
                <a:ext cx="18936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90" name="Gruppieren 36889">
            <a:extLst>
              <a:ext uri="{FF2B5EF4-FFF2-40B4-BE49-F238E27FC236}">
                <a16:creationId xmlns:a16="http://schemas.microsoft.com/office/drawing/2014/main" id="{BC02AEC2-BFB5-4E97-B474-E94860F38125}"/>
              </a:ext>
            </a:extLst>
          </p:cNvPr>
          <p:cNvGrpSpPr/>
          <p:nvPr/>
        </p:nvGrpSpPr>
        <p:grpSpPr>
          <a:xfrm>
            <a:off x="4245117" y="4586416"/>
            <a:ext cx="217800" cy="195120"/>
            <a:chOff x="4245117" y="4586416"/>
            <a:chExt cx="2178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6885" name="Freihand 36884">
                  <a:extLst>
                    <a:ext uri="{FF2B5EF4-FFF2-40B4-BE49-F238E27FC236}">
                      <a16:creationId xmlns:a16="http://schemas.microsoft.com/office/drawing/2014/main" id="{53014A6F-840C-4331-A5F1-D4AFB3B4889B}"/>
                    </a:ext>
                  </a:extLst>
                </p14:cNvPr>
                <p14:cNvContentPartPr/>
                <p14:nvPr/>
              </p14:nvContentPartPr>
              <p14:xfrm>
                <a:off x="4245117" y="4632136"/>
                <a:ext cx="102240" cy="149400"/>
              </p14:xfrm>
            </p:contentPart>
          </mc:Choice>
          <mc:Fallback>
            <p:pic>
              <p:nvPicPr>
                <p:cNvPr id="36885" name="Freihand 36884">
                  <a:extLst>
                    <a:ext uri="{FF2B5EF4-FFF2-40B4-BE49-F238E27FC236}">
                      <a16:creationId xmlns:a16="http://schemas.microsoft.com/office/drawing/2014/main" id="{53014A6F-840C-4331-A5F1-D4AFB3B4889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36477" y="4623136"/>
                  <a:ext cx="11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886" name="Freihand 36885">
                  <a:extLst>
                    <a:ext uri="{FF2B5EF4-FFF2-40B4-BE49-F238E27FC236}">
                      <a16:creationId xmlns:a16="http://schemas.microsoft.com/office/drawing/2014/main" id="{72E69A64-115D-4D99-A8B9-BBFD9A71E457}"/>
                    </a:ext>
                  </a:extLst>
                </p14:cNvPr>
                <p14:cNvContentPartPr/>
                <p14:nvPr/>
              </p14:nvContentPartPr>
              <p14:xfrm>
                <a:off x="4258437" y="4586416"/>
                <a:ext cx="204480" cy="151200"/>
              </p14:xfrm>
            </p:contentPart>
          </mc:Choice>
          <mc:Fallback>
            <p:pic>
              <p:nvPicPr>
                <p:cNvPr id="36886" name="Freihand 36885">
                  <a:extLst>
                    <a:ext uri="{FF2B5EF4-FFF2-40B4-BE49-F238E27FC236}">
                      <a16:creationId xmlns:a16="http://schemas.microsoft.com/office/drawing/2014/main" id="{72E69A64-115D-4D99-A8B9-BBFD9A71E4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49797" y="4577776"/>
                  <a:ext cx="2221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89" name="Gruppieren 36888">
            <a:extLst>
              <a:ext uri="{FF2B5EF4-FFF2-40B4-BE49-F238E27FC236}">
                <a16:creationId xmlns:a16="http://schemas.microsoft.com/office/drawing/2014/main" id="{0F331C9A-B6AF-40D5-9D11-936DBD6458B1}"/>
              </a:ext>
            </a:extLst>
          </p:cNvPr>
          <p:cNvGrpSpPr/>
          <p:nvPr/>
        </p:nvGrpSpPr>
        <p:grpSpPr>
          <a:xfrm>
            <a:off x="5465877" y="2995576"/>
            <a:ext cx="158040" cy="144720"/>
            <a:chOff x="5465877" y="2995576"/>
            <a:chExt cx="15804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6887" name="Freihand 36886">
                  <a:extLst>
                    <a:ext uri="{FF2B5EF4-FFF2-40B4-BE49-F238E27FC236}">
                      <a16:creationId xmlns:a16="http://schemas.microsoft.com/office/drawing/2014/main" id="{644987E6-5392-451A-99B8-779247000025}"/>
                    </a:ext>
                  </a:extLst>
                </p14:cNvPr>
                <p14:cNvContentPartPr/>
                <p14:nvPr/>
              </p14:nvContentPartPr>
              <p14:xfrm>
                <a:off x="5465877" y="2995576"/>
                <a:ext cx="93240" cy="144720"/>
              </p14:xfrm>
            </p:contentPart>
          </mc:Choice>
          <mc:Fallback>
            <p:pic>
              <p:nvPicPr>
                <p:cNvPr id="36887" name="Freihand 36886">
                  <a:extLst>
                    <a:ext uri="{FF2B5EF4-FFF2-40B4-BE49-F238E27FC236}">
                      <a16:creationId xmlns:a16="http://schemas.microsoft.com/office/drawing/2014/main" id="{644987E6-5392-451A-99B8-7792470000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57237" y="2986936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888" name="Freihand 36887">
                  <a:extLst>
                    <a:ext uri="{FF2B5EF4-FFF2-40B4-BE49-F238E27FC236}">
                      <a16:creationId xmlns:a16="http://schemas.microsoft.com/office/drawing/2014/main" id="{6ACB179B-C532-4AEE-8AF6-73D9A7EB611E}"/>
                    </a:ext>
                  </a:extLst>
                </p14:cNvPr>
                <p14:cNvContentPartPr/>
                <p14:nvPr/>
              </p14:nvContentPartPr>
              <p14:xfrm>
                <a:off x="5623557" y="3113656"/>
                <a:ext cx="360" cy="360"/>
              </p14:xfrm>
            </p:contentPart>
          </mc:Choice>
          <mc:Fallback>
            <p:pic>
              <p:nvPicPr>
                <p:cNvPr id="36888" name="Freihand 36887">
                  <a:extLst>
                    <a:ext uri="{FF2B5EF4-FFF2-40B4-BE49-F238E27FC236}">
                      <a16:creationId xmlns:a16="http://schemas.microsoft.com/office/drawing/2014/main" id="{6ACB179B-C532-4AEE-8AF6-73D9A7EB61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14917" y="31050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6" name="Gruppieren 36905">
            <a:extLst>
              <a:ext uri="{FF2B5EF4-FFF2-40B4-BE49-F238E27FC236}">
                <a16:creationId xmlns:a16="http://schemas.microsoft.com/office/drawing/2014/main" id="{ED65185B-1ACC-4282-B976-654639B0CE98}"/>
              </a:ext>
            </a:extLst>
          </p:cNvPr>
          <p:cNvGrpSpPr/>
          <p:nvPr/>
        </p:nvGrpSpPr>
        <p:grpSpPr>
          <a:xfrm>
            <a:off x="8726397" y="708136"/>
            <a:ext cx="1976400" cy="361800"/>
            <a:chOff x="8726397" y="708136"/>
            <a:chExt cx="197640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6891" name="Freihand 36890">
                  <a:extLst>
                    <a:ext uri="{FF2B5EF4-FFF2-40B4-BE49-F238E27FC236}">
                      <a16:creationId xmlns:a16="http://schemas.microsoft.com/office/drawing/2014/main" id="{4B65664D-E582-49B7-82B5-344A37BE6092}"/>
                    </a:ext>
                  </a:extLst>
                </p14:cNvPr>
                <p14:cNvContentPartPr/>
                <p14:nvPr/>
              </p14:nvContentPartPr>
              <p14:xfrm>
                <a:off x="8726397" y="804976"/>
                <a:ext cx="98640" cy="189000"/>
              </p14:xfrm>
            </p:contentPart>
          </mc:Choice>
          <mc:Fallback>
            <p:pic>
              <p:nvPicPr>
                <p:cNvPr id="36891" name="Freihand 36890">
                  <a:extLst>
                    <a:ext uri="{FF2B5EF4-FFF2-40B4-BE49-F238E27FC236}">
                      <a16:creationId xmlns:a16="http://schemas.microsoft.com/office/drawing/2014/main" id="{4B65664D-E582-49B7-82B5-344A37BE60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17397" y="795976"/>
                  <a:ext cx="116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6892" name="Freihand 36891">
                  <a:extLst>
                    <a:ext uri="{FF2B5EF4-FFF2-40B4-BE49-F238E27FC236}">
                      <a16:creationId xmlns:a16="http://schemas.microsoft.com/office/drawing/2014/main" id="{F06783E1-9AC8-4CE6-A471-68B1D3F76B17}"/>
                    </a:ext>
                  </a:extLst>
                </p14:cNvPr>
                <p14:cNvContentPartPr/>
                <p14:nvPr/>
              </p14:nvContentPartPr>
              <p14:xfrm>
                <a:off x="8880477" y="980656"/>
                <a:ext cx="14760" cy="2160"/>
              </p14:xfrm>
            </p:contentPart>
          </mc:Choice>
          <mc:Fallback>
            <p:pic>
              <p:nvPicPr>
                <p:cNvPr id="36892" name="Freihand 36891">
                  <a:extLst>
                    <a:ext uri="{FF2B5EF4-FFF2-40B4-BE49-F238E27FC236}">
                      <a16:creationId xmlns:a16="http://schemas.microsoft.com/office/drawing/2014/main" id="{F06783E1-9AC8-4CE6-A471-68B1D3F76B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71837" y="971656"/>
                  <a:ext cx="32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6894" name="Freihand 36893">
                  <a:extLst>
                    <a:ext uri="{FF2B5EF4-FFF2-40B4-BE49-F238E27FC236}">
                      <a16:creationId xmlns:a16="http://schemas.microsoft.com/office/drawing/2014/main" id="{3F99D23D-E588-41A2-BE82-B444B4D55C76}"/>
                    </a:ext>
                  </a:extLst>
                </p14:cNvPr>
                <p14:cNvContentPartPr/>
                <p14:nvPr/>
              </p14:nvContentPartPr>
              <p14:xfrm>
                <a:off x="9043917" y="830896"/>
                <a:ext cx="23400" cy="109440"/>
              </p14:xfrm>
            </p:contentPart>
          </mc:Choice>
          <mc:Fallback>
            <p:pic>
              <p:nvPicPr>
                <p:cNvPr id="36894" name="Freihand 36893">
                  <a:extLst>
                    <a:ext uri="{FF2B5EF4-FFF2-40B4-BE49-F238E27FC236}">
                      <a16:creationId xmlns:a16="http://schemas.microsoft.com/office/drawing/2014/main" id="{3F99D23D-E588-41A2-BE82-B444B4D55C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34917" y="822256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6895" name="Freihand 36894">
                  <a:extLst>
                    <a:ext uri="{FF2B5EF4-FFF2-40B4-BE49-F238E27FC236}">
                      <a16:creationId xmlns:a16="http://schemas.microsoft.com/office/drawing/2014/main" id="{CCF39796-A9DE-4611-AA0D-ECC65B2019C3}"/>
                    </a:ext>
                  </a:extLst>
                </p14:cNvPr>
                <p14:cNvContentPartPr/>
                <p14:nvPr/>
              </p14:nvContentPartPr>
              <p14:xfrm>
                <a:off x="8974437" y="820816"/>
                <a:ext cx="111240" cy="14400"/>
              </p14:xfrm>
            </p:contentPart>
          </mc:Choice>
          <mc:Fallback>
            <p:pic>
              <p:nvPicPr>
                <p:cNvPr id="36895" name="Freihand 36894">
                  <a:extLst>
                    <a:ext uri="{FF2B5EF4-FFF2-40B4-BE49-F238E27FC236}">
                      <a16:creationId xmlns:a16="http://schemas.microsoft.com/office/drawing/2014/main" id="{CCF39796-A9DE-4611-AA0D-ECC65B2019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65437" y="812176"/>
                  <a:ext cx="12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6896" name="Freihand 36895">
                  <a:extLst>
                    <a:ext uri="{FF2B5EF4-FFF2-40B4-BE49-F238E27FC236}">
                      <a16:creationId xmlns:a16="http://schemas.microsoft.com/office/drawing/2014/main" id="{382E4A5D-6F66-4F03-AEDA-486F29F8B604}"/>
                    </a:ext>
                  </a:extLst>
                </p14:cNvPr>
                <p14:cNvContentPartPr/>
                <p14:nvPr/>
              </p14:nvContentPartPr>
              <p14:xfrm>
                <a:off x="9087117" y="767536"/>
                <a:ext cx="70200" cy="180360"/>
              </p14:xfrm>
            </p:contentPart>
          </mc:Choice>
          <mc:Fallback>
            <p:pic>
              <p:nvPicPr>
                <p:cNvPr id="36896" name="Freihand 36895">
                  <a:extLst>
                    <a:ext uri="{FF2B5EF4-FFF2-40B4-BE49-F238E27FC236}">
                      <a16:creationId xmlns:a16="http://schemas.microsoft.com/office/drawing/2014/main" id="{382E4A5D-6F66-4F03-AEDA-486F29F8B6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78477" y="758536"/>
                  <a:ext cx="87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6897" name="Freihand 36896">
                  <a:extLst>
                    <a:ext uri="{FF2B5EF4-FFF2-40B4-BE49-F238E27FC236}">
                      <a16:creationId xmlns:a16="http://schemas.microsoft.com/office/drawing/2014/main" id="{D49B641F-5C76-4BAA-B2C0-8128AD60855E}"/>
                    </a:ext>
                  </a:extLst>
                </p14:cNvPr>
                <p14:cNvContentPartPr/>
                <p14:nvPr/>
              </p14:nvContentPartPr>
              <p14:xfrm>
                <a:off x="9188637" y="855376"/>
                <a:ext cx="62280" cy="58320"/>
              </p14:xfrm>
            </p:contentPart>
          </mc:Choice>
          <mc:Fallback>
            <p:pic>
              <p:nvPicPr>
                <p:cNvPr id="36897" name="Freihand 36896">
                  <a:extLst>
                    <a:ext uri="{FF2B5EF4-FFF2-40B4-BE49-F238E27FC236}">
                      <a16:creationId xmlns:a16="http://schemas.microsoft.com/office/drawing/2014/main" id="{D49B641F-5C76-4BAA-B2C0-8128AD6085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79637" y="846376"/>
                  <a:ext cx="7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6898" name="Freihand 36897">
                  <a:extLst>
                    <a:ext uri="{FF2B5EF4-FFF2-40B4-BE49-F238E27FC236}">
                      <a16:creationId xmlns:a16="http://schemas.microsoft.com/office/drawing/2014/main" id="{2E21192B-CB3E-4139-A9B0-CDB3E0DF73EA}"/>
                    </a:ext>
                  </a:extLst>
                </p14:cNvPr>
                <p14:cNvContentPartPr/>
                <p14:nvPr/>
              </p14:nvContentPartPr>
              <p14:xfrm>
                <a:off x="9349557" y="849616"/>
                <a:ext cx="73800" cy="75600"/>
              </p14:xfrm>
            </p:contentPart>
          </mc:Choice>
          <mc:Fallback>
            <p:pic>
              <p:nvPicPr>
                <p:cNvPr id="36898" name="Freihand 36897">
                  <a:extLst>
                    <a:ext uri="{FF2B5EF4-FFF2-40B4-BE49-F238E27FC236}">
                      <a16:creationId xmlns:a16="http://schemas.microsoft.com/office/drawing/2014/main" id="{2E21192B-CB3E-4139-A9B0-CDB3E0DF73E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40917" y="840616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6899" name="Freihand 36898">
                  <a:extLst>
                    <a:ext uri="{FF2B5EF4-FFF2-40B4-BE49-F238E27FC236}">
                      <a16:creationId xmlns:a16="http://schemas.microsoft.com/office/drawing/2014/main" id="{A87486A4-308C-4281-8013-5E3ECA9A3C0B}"/>
                    </a:ext>
                  </a:extLst>
                </p14:cNvPr>
                <p14:cNvContentPartPr/>
                <p14:nvPr/>
              </p14:nvContentPartPr>
              <p14:xfrm>
                <a:off x="9457197" y="839536"/>
                <a:ext cx="107280" cy="230400"/>
              </p14:xfrm>
            </p:contentPart>
          </mc:Choice>
          <mc:Fallback>
            <p:pic>
              <p:nvPicPr>
                <p:cNvPr id="36899" name="Freihand 36898">
                  <a:extLst>
                    <a:ext uri="{FF2B5EF4-FFF2-40B4-BE49-F238E27FC236}">
                      <a16:creationId xmlns:a16="http://schemas.microsoft.com/office/drawing/2014/main" id="{A87486A4-308C-4281-8013-5E3ECA9A3C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48197" y="830896"/>
                  <a:ext cx="124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6900" name="Freihand 36899">
                  <a:extLst>
                    <a:ext uri="{FF2B5EF4-FFF2-40B4-BE49-F238E27FC236}">
                      <a16:creationId xmlns:a16="http://schemas.microsoft.com/office/drawing/2014/main" id="{58B255E0-65DB-4DDD-9BA9-446769F73842}"/>
                    </a:ext>
                  </a:extLst>
                </p14:cNvPr>
                <p14:cNvContentPartPr/>
                <p14:nvPr/>
              </p14:nvContentPartPr>
              <p14:xfrm>
                <a:off x="9587517" y="865456"/>
                <a:ext cx="6480" cy="38880"/>
              </p14:xfrm>
            </p:contentPart>
          </mc:Choice>
          <mc:Fallback>
            <p:pic>
              <p:nvPicPr>
                <p:cNvPr id="36900" name="Freihand 36899">
                  <a:extLst>
                    <a:ext uri="{FF2B5EF4-FFF2-40B4-BE49-F238E27FC236}">
                      <a16:creationId xmlns:a16="http://schemas.microsoft.com/office/drawing/2014/main" id="{58B255E0-65DB-4DDD-9BA9-446769F738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78877" y="856816"/>
                  <a:ext cx="24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6901" name="Freihand 36900">
                  <a:extLst>
                    <a:ext uri="{FF2B5EF4-FFF2-40B4-BE49-F238E27FC236}">
                      <a16:creationId xmlns:a16="http://schemas.microsoft.com/office/drawing/2014/main" id="{C2D82BF8-D8A4-4662-8BD8-C4F89EC21E78}"/>
                    </a:ext>
                  </a:extLst>
                </p14:cNvPr>
                <p14:cNvContentPartPr/>
                <p14:nvPr/>
              </p14:nvContentPartPr>
              <p14:xfrm>
                <a:off x="9634317" y="757816"/>
                <a:ext cx="248040" cy="159120"/>
              </p14:xfrm>
            </p:contentPart>
          </mc:Choice>
          <mc:Fallback>
            <p:pic>
              <p:nvPicPr>
                <p:cNvPr id="36901" name="Freihand 36900">
                  <a:extLst>
                    <a:ext uri="{FF2B5EF4-FFF2-40B4-BE49-F238E27FC236}">
                      <a16:creationId xmlns:a16="http://schemas.microsoft.com/office/drawing/2014/main" id="{C2D82BF8-D8A4-4662-8BD8-C4F89EC21E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25677" y="748816"/>
                  <a:ext cx="265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6902" name="Freihand 36901">
                  <a:extLst>
                    <a:ext uri="{FF2B5EF4-FFF2-40B4-BE49-F238E27FC236}">
                      <a16:creationId xmlns:a16="http://schemas.microsoft.com/office/drawing/2014/main" id="{5B39263B-4E11-4530-BB72-29A48AABF24E}"/>
                    </a:ext>
                  </a:extLst>
                </p14:cNvPr>
                <p14:cNvContentPartPr/>
                <p14:nvPr/>
              </p14:nvContentPartPr>
              <p14:xfrm>
                <a:off x="9621357" y="708136"/>
                <a:ext cx="16920" cy="12600"/>
              </p14:xfrm>
            </p:contentPart>
          </mc:Choice>
          <mc:Fallback>
            <p:pic>
              <p:nvPicPr>
                <p:cNvPr id="36902" name="Freihand 36901">
                  <a:extLst>
                    <a:ext uri="{FF2B5EF4-FFF2-40B4-BE49-F238E27FC236}">
                      <a16:creationId xmlns:a16="http://schemas.microsoft.com/office/drawing/2014/main" id="{5B39263B-4E11-4530-BB72-29A48AABF2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12357" y="699136"/>
                  <a:ext cx="3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903" name="Freihand 36902">
                  <a:extLst>
                    <a:ext uri="{FF2B5EF4-FFF2-40B4-BE49-F238E27FC236}">
                      <a16:creationId xmlns:a16="http://schemas.microsoft.com/office/drawing/2014/main" id="{32983A86-5F1C-4317-9A05-18EE8286209A}"/>
                    </a:ext>
                  </a:extLst>
                </p14:cNvPr>
                <p14:cNvContentPartPr/>
                <p14:nvPr/>
              </p14:nvContentPartPr>
              <p14:xfrm>
                <a:off x="9970917" y="803176"/>
                <a:ext cx="456120" cy="93240"/>
              </p14:xfrm>
            </p:contentPart>
          </mc:Choice>
          <mc:Fallback>
            <p:pic>
              <p:nvPicPr>
                <p:cNvPr id="36903" name="Freihand 36902">
                  <a:extLst>
                    <a:ext uri="{FF2B5EF4-FFF2-40B4-BE49-F238E27FC236}">
                      <a16:creationId xmlns:a16="http://schemas.microsoft.com/office/drawing/2014/main" id="{32983A86-5F1C-4317-9A05-18EE828620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61917" y="794176"/>
                  <a:ext cx="47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6904" name="Freihand 36903">
                  <a:extLst>
                    <a:ext uri="{FF2B5EF4-FFF2-40B4-BE49-F238E27FC236}">
                      <a16:creationId xmlns:a16="http://schemas.microsoft.com/office/drawing/2014/main" id="{FBE8490A-3220-4840-9B06-5D72E1EF553F}"/>
                    </a:ext>
                  </a:extLst>
                </p14:cNvPr>
                <p14:cNvContentPartPr/>
                <p14:nvPr/>
              </p14:nvContentPartPr>
              <p14:xfrm>
                <a:off x="10449717" y="779056"/>
                <a:ext cx="131760" cy="59400"/>
              </p14:xfrm>
            </p:contentPart>
          </mc:Choice>
          <mc:Fallback>
            <p:pic>
              <p:nvPicPr>
                <p:cNvPr id="36904" name="Freihand 36903">
                  <a:extLst>
                    <a:ext uri="{FF2B5EF4-FFF2-40B4-BE49-F238E27FC236}">
                      <a16:creationId xmlns:a16="http://schemas.microsoft.com/office/drawing/2014/main" id="{FBE8490A-3220-4840-9B06-5D72E1EF55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40717" y="770056"/>
                  <a:ext cx="149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6905" name="Freihand 36904">
                  <a:extLst>
                    <a:ext uri="{FF2B5EF4-FFF2-40B4-BE49-F238E27FC236}">
                      <a16:creationId xmlns:a16="http://schemas.microsoft.com/office/drawing/2014/main" id="{27331AD2-BA15-4FE4-85F5-ECB7EE14ED58}"/>
                    </a:ext>
                  </a:extLst>
                </p14:cNvPr>
                <p14:cNvContentPartPr/>
                <p14:nvPr/>
              </p14:nvContentPartPr>
              <p14:xfrm>
                <a:off x="10618557" y="758176"/>
                <a:ext cx="84240" cy="72000"/>
              </p14:xfrm>
            </p:contentPart>
          </mc:Choice>
          <mc:Fallback>
            <p:pic>
              <p:nvPicPr>
                <p:cNvPr id="36905" name="Freihand 36904">
                  <a:extLst>
                    <a:ext uri="{FF2B5EF4-FFF2-40B4-BE49-F238E27FC236}">
                      <a16:creationId xmlns:a16="http://schemas.microsoft.com/office/drawing/2014/main" id="{27331AD2-BA15-4FE4-85F5-ECB7EE14ED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09917" y="749176"/>
                  <a:ext cx="10188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6907" name="Freihand 36906">
                <a:extLst>
                  <a:ext uri="{FF2B5EF4-FFF2-40B4-BE49-F238E27FC236}">
                    <a16:creationId xmlns:a16="http://schemas.microsoft.com/office/drawing/2014/main" id="{C0E35E6A-175D-49D8-901E-AEE90699A721}"/>
                  </a:ext>
                </a:extLst>
              </p14:cNvPr>
              <p14:cNvContentPartPr/>
              <p14:nvPr/>
            </p14:nvContentPartPr>
            <p14:xfrm>
              <a:off x="9019797" y="1135456"/>
              <a:ext cx="93240" cy="156600"/>
            </p14:xfrm>
          </p:contentPart>
        </mc:Choice>
        <mc:Fallback>
          <p:pic>
            <p:nvPicPr>
              <p:cNvPr id="36907" name="Freihand 36906">
                <a:extLst>
                  <a:ext uri="{FF2B5EF4-FFF2-40B4-BE49-F238E27FC236}">
                    <a16:creationId xmlns:a16="http://schemas.microsoft.com/office/drawing/2014/main" id="{C0E35E6A-175D-49D8-901E-AEE90699A7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011157" y="1126456"/>
                <a:ext cx="110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6908" name="Freihand 36907">
                <a:extLst>
                  <a:ext uri="{FF2B5EF4-FFF2-40B4-BE49-F238E27FC236}">
                    <a16:creationId xmlns:a16="http://schemas.microsoft.com/office/drawing/2014/main" id="{90813B00-C12D-4243-AA21-E578CFF9C3FC}"/>
                  </a:ext>
                </a:extLst>
              </p14:cNvPr>
              <p14:cNvContentPartPr/>
              <p14:nvPr/>
            </p14:nvContentPartPr>
            <p14:xfrm>
              <a:off x="9149397" y="1200976"/>
              <a:ext cx="234000" cy="223200"/>
            </p14:xfrm>
          </p:contentPart>
        </mc:Choice>
        <mc:Fallback>
          <p:pic>
            <p:nvPicPr>
              <p:cNvPr id="36908" name="Freihand 36907">
                <a:extLst>
                  <a:ext uri="{FF2B5EF4-FFF2-40B4-BE49-F238E27FC236}">
                    <a16:creationId xmlns:a16="http://schemas.microsoft.com/office/drawing/2014/main" id="{90813B00-C12D-4243-AA21-E578CFF9C3F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40397" y="1192336"/>
                <a:ext cx="2516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6910" name="Freihand 36909">
                <a:extLst>
                  <a:ext uri="{FF2B5EF4-FFF2-40B4-BE49-F238E27FC236}">
                    <a16:creationId xmlns:a16="http://schemas.microsoft.com/office/drawing/2014/main" id="{3F020AE2-927B-478B-BF92-D0201E0F1273}"/>
                  </a:ext>
                </a:extLst>
              </p14:cNvPr>
              <p14:cNvContentPartPr/>
              <p14:nvPr/>
            </p14:nvContentPartPr>
            <p14:xfrm>
              <a:off x="9522717" y="1065616"/>
              <a:ext cx="126000" cy="235080"/>
            </p14:xfrm>
          </p:contentPart>
        </mc:Choice>
        <mc:Fallback>
          <p:pic>
            <p:nvPicPr>
              <p:cNvPr id="36910" name="Freihand 36909">
                <a:extLst>
                  <a:ext uri="{FF2B5EF4-FFF2-40B4-BE49-F238E27FC236}">
                    <a16:creationId xmlns:a16="http://schemas.microsoft.com/office/drawing/2014/main" id="{3F020AE2-927B-478B-BF92-D0201E0F127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514077" y="1056976"/>
                <a:ext cx="1436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6911" name="Freihand 36910">
                <a:extLst>
                  <a:ext uri="{FF2B5EF4-FFF2-40B4-BE49-F238E27FC236}">
                    <a16:creationId xmlns:a16="http://schemas.microsoft.com/office/drawing/2014/main" id="{954C8C81-AB65-4FB5-8E72-AFBF229AF3EC}"/>
                  </a:ext>
                </a:extLst>
              </p14:cNvPr>
              <p14:cNvContentPartPr/>
              <p14:nvPr/>
            </p14:nvContentPartPr>
            <p14:xfrm>
              <a:off x="9650517" y="1143016"/>
              <a:ext cx="161280" cy="83880"/>
            </p14:xfrm>
          </p:contentPart>
        </mc:Choice>
        <mc:Fallback>
          <p:pic>
            <p:nvPicPr>
              <p:cNvPr id="36911" name="Freihand 36910">
                <a:extLst>
                  <a:ext uri="{FF2B5EF4-FFF2-40B4-BE49-F238E27FC236}">
                    <a16:creationId xmlns:a16="http://schemas.microsoft.com/office/drawing/2014/main" id="{954C8C81-AB65-4FB5-8E72-AFBF229AF3E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641517" y="1134016"/>
                <a:ext cx="178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36913" name="Freihand 36912">
                <a:extLst>
                  <a:ext uri="{FF2B5EF4-FFF2-40B4-BE49-F238E27FC236}">
                    <a16:creationId xmlns:a16="http://schemas.microsoft.com/office/drawing/2014/main" id="{993FB23A-816F-4198-901C-512DDF317690}"/>
                  </a:ext>
                </a:extLst>
              </p14:cNvPr>
              <p14:cNvContentPartPr/>
              <p14:nvPr/>
            </p14:nvContentPartPr>
            <p14:xfrm>
              <a:off x="9886677" y="1082536"/>
              <a:ext cx="137160" cy="137880"/>
            </p14:xfrm>
          </p:contentPart>
        </mc:Choice>
        <mc:Fallback>
          <p:pic>
            <p:nvPicPr>
              <p:cNvPr id="36913" name="Freihand 36912">
                <a:extLst>
                  <a:ext uri="{FF2B5EF4-FFF2-40B4-BE49-F238E27FC236}">
                    <a16:creationId xmlns:a16="http://schemas.microsoft.com/office/drawing/2014/main" id="{993FB23A-816F-4198-901C-512DDF31769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877677" y="1073536"/>
                <a:ext cx="154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6914" name="Freihand 36913">
                <a:extLst>
                  <a:ext uri="{FF2B5EF4-FFF2-40B4-BE49-F238E27FC236}">
                    <a16:creationId xmlns:a16="http://schemas.microsoft.com/office/drawing/2014/main" id="{233ADF08-030E-49CC-ACF9-A93814C2AB75}"/>
                  </a:ext>
                </a:extLst>
              </p14:cNvPr>
              <p14:cNvContentPartPr/>
              <p14:nvPr/>
            </p14:nvContentPartPr>
            <p14:xfrm>
              <a:off x="10101237" y="1058776"/>
              <a:ext cx="111600" cy="137520"/>
            </p14:xfrm>
          </p:contentPart>
        </mc:Choice>
        <mc:Fallback>
          <p:pic>
            <p:nvPicPr>
              <p:cNvPr id="36914" name="Freihand 36913">
                <a:extLst>
                  <a:ext uri="{FF2B5EF4-FFF2-40B4-BE49-F238E27FC236}">
                    <a16:creationId xmlns:a16="http://schemas.microsoft.com/office/drawing/2014/main" id="{233ADF08-030E-49CC-ACF9-A93814C2AB7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092237" y="1049776"/>
                <a:ext cx="129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36915" name="Freihand 36914">
                <a:extLst>
                  <a:ext uri="{FF2B5EF4-FFF2-40B4-BE49-F238E27FC236}">
                    <a16:creationId xmlns:a16="http://schemas.microsoft.com/office/drawing/2014/main" id="{5D2D8847-6D91-4C39-8AC6-9242A8DA029A}"/>
                  </a:ext>
                </a:extLst>
              </p14:cNvPr>
              <p14:cNvContentPartPr/>
              <p14:nvPr/>
            </p14:nvContentPartPr>
            <p14:xfrm>
              <a:off x="10275477" y="1070656"/>
              <a:ext cx="14400" cy="113760"/>
            </p14:xfrm>
          </p:contentPart>
        </mc:Choice>
        <mc:Fallback>
          <p:pic>
            <p:nvPicPr>
              <p:cNvPr id="36915" name="Freihand 36914">
                <a:extLst>
                  <a:ext uri="{FF2B5EF4-FFF2-40B4-BE49-F238E27FC236}">
                    <a16:creationId xmlns:a16="http://schemas.microsoft.com/office/drawing/2014/main" id="{5D2D8847-6D91-4C39-8AC6-9242A8DA029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266477" y="1062016"/>
                <a:ext cx="32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6916" name="Freihand 36915">
                <a:extLst>
                  <a:ext uri="{FF2B5EF4-FFF2-40B4-BE49-F238E27FC236}">
                    <a16:creationId xmlns:a16="http://schemas.microsoft.com/office/drawing/2014/main" id="{8B043AB1-0B99-429A-991D-DC85E68DC230}"/>
                  </a:ext>
                </a:extLst>
              </p14:cNvPr>
              <p14:cNvContentPartPr/>
              <p14:nvPr/>
            </p14:nvContentPartPr>
            <p14:xfrm>
              <a:off x="10275477" y="1033576"/>
              <a:ext cx="117360" cy="26280"/>
            </p14:xfrm>
          </p:contentPart>
        </mc:Choice>
        <mc:Fallback>
          <p:pic>
            <p:nvPicPr>
              <p:cNvPr id="36916" name="Freihand 36915">
                <a:extLst>
                  <a:ext uri="{FF2B5EF4-FFF2-40B4-BE49-F238E27FC236}">
                    <a16:creationId xmlns:a16="http://schemas.microsoft.com/office/drawing/2014/main" id="{8B043AB1-0B99-429A-991D-DC85E68DC23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266477" y="1024936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6917" name="Freihand 36916">
                <a:extLst>
                  <a:ext uri="{FF2B5EF4-FFF2-40B4-BE49-F238E27FC236}">
                    <a16:creationId xmlns:a16="http://schemas.microsoft.com/office/drawing/2014/main" id="{0CD32BFC-F760-4C8B-B2B9-5FB8E7B35E1C}"/>
                  </a:ext>
                </a:extLst>
              </p14:cNvPr>
              <p14:cNvContentPartPr/>
              <p14:nvPr/>
            </p14:nvContentPartPr>
            <p14:xfrm>
              <a:off x="10264317" y="1088296"/>
              <a:ext cx="123840" cy="109440"/>
            </p14:xfrm>
          </p:contentPart>
        </mc:Choice>
        <mc:Fallback>
          <p:pic>
            <p:nvPicPr>
              <p:cNvPr id="36917" name="Freihand 36916">
                <a:extLst>
                  <a:ext uri="{FF2B5EF4-FFF2-40B4-BE49-F238E27FC236}">
                    <a16:creationId xmlns:a16="http://schemas.microsoft.com/office/drawing/2014/main" id="{0CD32BFC-F760-4C8B-B2B9-5FB8E7B35E1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255317" y="1079296"/>
                <a:ext cx="141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6919" name="Freihand 36918">
                <a:extLst>
                  <a:ext uri="{FF2B5EF4-FFF2-40B4-BE49-F238E27FC236}">
                    <a16:creationId xmlns:a16="http://schemas.microsoft.com/office/drawing/2014/main" id="{FA9D8911-3896-4CAE-BAEF-D8DB3D4DA64D}"/>
                  </a:ext>
                </a:extLst>
              </p14:cNvPr>
              <p14:cNvContentPartPr/>
              <p14:nvPr/>
            </p14:nvContentPartPr>
            <p14:xfrm>
              <a:off x="9081357" y="1507696"/>
              <a:ext cx="151200" cy="117720"/>
            </p14:xfrm>
          </p:contentPart>
        </mc:Choice>
        <mc:Fallback>
          <p:pic>
            <p:nvPicPr>
              <p:cNvPr id="36919" name="Freihand 36918">
                <a:extLst>
                  <a:ext uri="{FF2B5EF4-FFF2-40B4-BE49-F238E27FC236}">
                    <a16:creationId xmlns:a16="http://schemas.microsoft.com/office/drawing/2014/main" id="{FA9D8911-3896-4CAE-BAEF-D8DB3D4DA64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072357" y="1498696"/>
                <a:ext cx="168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36920" name="Freihand 36919">
                <a:extLst>
                  <a:ext uri="{FF2B5EF4-FFF2-40B4-BE49-F238E27FC236}">
                    <a16:creationId xmlns:a16="http://schemas.microsoft.com/office/drawing/2014/main" id="{A99EC7FD-A0FD-4C8E-89BD-BF01DC536CC6}"/>
                  </a:ext>
                </a:extLst>
              </p14:cNvPr>
              <p14:cNvContentPartPr/>
              <p14:nvPr/>
            </p14:nvContentPartPr>
            <p14:xfrm>
              <a:off x="9235077" y="1515616"/>
              <a:ext cx="256320" cy="84960"/>
            </p14:xfrm>
          </p:contentPart>
        </mc:Choice>
        <mc:Fallback>
          <p:pic>
            <p:nvPicPr>
              <p:cNvPr id="36920" name="Freihand 36919">
                <a:extLst>
                  <a:ext uri="{FF2B5EF4-FFF2-40B4-BE49-F238E27FC236}">
                    <a16:creationId xmlns:a16="http://schemas.microsoft.com/office/drawing/2014/main" id="{A99EC7FD-A0FD-4C8E-89BD-BF01DC536CC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226077" y="1506616"/>
                <a:ext cx="273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36921" name="Freihand 36920">
                <a:extLst>
                  <a:ext uri="{FF2B5EF4-FFF2-40B4-BE49-F238E27FC236}">
                    <a16:creationId xmlns:a16="http://schemas.microsoft.com/office/drawing/2014/main" id="{6AB93F8C-D862-4B00-BA93-DD2FDEE234ED}"/>
                  </a:ext>
                </a:extLst>
              </p14:cNvPr>
              <p14:cNvContentPartPr/>
              <p14:nvPr/>
            </p14:nvContentPartPr>
            <p14:xfrm>
              <a:off x="9499677" y="1505536"/>
              <a:ext cx="98640" cy="74520"/>
            </p14:xfrm>
          </p:contentPart>
        </mc:Choice>
        <mc:Fallback>
          <p:pic>
            <p:nvPicPr>
              <p:cNvPr id="36921" name="Freihand 36920">
                <a:extLst>
                  <a:ext uri="{FF2B5EF4-FFF2-40B4-BE49-F238E27FC236}">
                    <a16:creationId xmlns:a16="http://schemas.microsoft.com/office/drawing/2014/main" id="{6AB93F8C-D862-4B00-BA93-DD2FDEE234E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91037" y="1496896"/>
                <a:ext cx="116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6922" name="Freihand 36921">
                <a:extLst>
                  <a:ext uri="{FF2B5EF4-FFF2-40B4-BE49-F238E27FC236}">
                    <a16:creationId xmlns:a16="http://schemas.microsoft.com/office/drawing/2014/main" id="{38236B62-D3DD-47A6-999A-63C431DCD3D3}"/>
                  </a:ext>
                </a:extLst>
              </p14:cNvPr>
              <p14:cNvContentPartPr/>
              <p14:nvPr/>
            </p14:nvContentPartPr>
            <p14:xfrm>
              <a:off x="9644397" y="1396096"/>
              <a:ext cx="78120" cy="231480"/>
            </p14:xfrm>
          </p:contentPart>
        </mc:Choice>
        <mc:Fallback>
          <p:pic>
            <p:nvPicPr>
              <p:cNvPr id="36922" name="Freihand 36921">
                <a:extLst>
                  <a:ext uri="{FF2B5EF4-FFF2-40B4-BE49-F238E27FC236}">
                    <a16:creationId xmlns:a16="http://schemas.microsoft.com/office/drawing/2014/main" id="{38236B62-D3DD-47A6-999A-63C431DCD3D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635757" y="1387096"/>
                <a:ext cx="95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6923" name="Freihand 36922">
                <a:extLst>
                  <a:ext uri="{FF2B5EF4-FFF2-40B4-BE49-F238E27FC236}">
                    <a16:creationId xmlns:a16="http://schemas.microsoft.com/office/drawing/2014/main" id="{8B48763E-B369-4872-93D0-B4741EC7C74B}"/>
                  </a:ext>
                </a:extLst>
              </p14:cNvPr>
              <p14:cNvContentPartPr/>
              <p14:nvPr/>
            </p14:nvContentPartPr>
            <p14:xfrm>
              <a:off x="9724317" y="1483576"/>
              <a:ext cx="73080" cy="56520"/>
            </p14:xfrm>
          </p:contentPart>
        </mc:Choice>
        <mc:Fallback>
          <p:pic>
            <p:nvPicPr>
              <p:cNvPr id="36923" name="Freihand 36922">
                <a:extLst>
                  <a:ext uri="{FF2B5EF4-FFF2-40B4-BE49-F238E27FC236}">
                    <a16:creationId xmlns:a16="http://schemas.microsoft.com/office/drawing/2014/main" id="{8B48763E-B369-4872-93D0-B4741EC7C74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715317" y="1474576"/>
                <a:ext cx="9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36925" name="Freihand 36924">
                <a:extLst>
                  <a:ext uri="{FF2B5EF4-FFF2-40B4-BE49-F238E27FC236}">
                    <a16:creationId xmlns:a16="http://schemas.microsoft.com/office/drawing/2014/main" id="{F6CA7BE9-E5D1-46FC-B9B1-8EDAC21FADD4}"/>
                  </a:ext>
                </a:extLst>
              </p14:cNvPr>
              <p14:cNvContentPartPr/>
              <p14:nvPr/>
            </p14:nvContentPartPr>
            <p14:xfrm>
              <a:off x="9777597" y="1477096"/>
              <a:ext cx="15840" cy="75960"/>
            </p14:xfrm>
          </p:contentPart>
        </mc:Choice>
        <mc:Fallback>
          <p:pic>
            <p:nvPicPr>
              <p:cNvPr id="36925" name="Freihand 36924">
                <a:extLst>
                  <a:ext uri="{FF2B5EF4-FFF2-40B4-BE49-F238E27FC236}">
                    <a16:creationId xmlns:a16="http://schemas.microsoft.com/office/drawing/2014/main" id="{F6CA7BE9-E5D1-46FC-B9B1-8EDAC21FADD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768597" y="1468456"/>
                <a:ext cx="33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36926" name="Freihand 36925">
                <a:extLst>
                  <a:ext uri="{FF2B5EF4-FFF2-40B4-BE49-F238E27FC236}">
                    <a16:creationId xmlns:a16="http://schemas.microsoft.com/office/drawing/2014/main" id="{970AE3DC-A479-44DC-B98B-8EE5EFA8E134}"/>
                  </a:ext>
                </a:extLst>
              </p14:cNvPr>
              <p14:cNvContentPartPr/>
              <p14:nvPr/>
            </p14:nvContentPartPr>
            <p14:xfrm>
              <a:off x="9812157" y="1470256"/>
              <a:ext cx="64440" cy="64800"/>
            </p14:xfrm>
          </p:contentPart>
        </mc:Choice>
        <mc:Fallback>
          <p:pic>
            <p:nvPicPr>
              <p:cNvPr id="36926" name="Freihand 36925">
                <a:extLst>
                  <a:ext uri="{FF2B5EF4-FFF2-40B4-BE49-F238E27FC236}">
                    <a16:creationId xmlns:a16="http://schemas.microsoft.com/office/drawing/2014/main" id="{970AE3DC-A479-44DC-B98B-8EE5EFA8E13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803157" y="1461256"/>
                <a:ext cx="82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36927" name="Freihand 36926">
                <a:extLst>
                  <a:ext uri="{FF2B5EF4-FFF2-40B4-BE49-F238E27FC236}">
                    <a16:creationId xmlns:a16="http://schemas.microsoft.com/office/drawing/2014/main" id="{22FFCF96-93FB-478D-94CA-50EA87F0766F}"/>
                  </a:ext>
                </a:extLst>
              </p14:cNvPr>
              <p14:cNvContentPartPr/>
              <p14:nvPr/>
            </p14:nvContentPartPr>
            <p14:xfrm>
              <a:off x="9900357" y="1391416"/>
              <a:ext cx="80280" cy="146160"/>
            </p14:xfrm>
          </p:contentPart>
        </mc:Choice>
        <mc:Fallback>
          <p:pic>
            <p:nvPicPr>
              <p:cNvPr id="36927" name="Freihand 36926">
                <a:extLst>
                  <a:ext uri="{FF2B5EF4-FFF2-40B4-BE49-F238E27FC236}">
                    <a16:creationId xmlns:a16="http://schemas.microsoft.com/office/drawing/2014/main" id="{22FFCF96-93FB-478D-94CA-50EA87F0766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891357" y="1382776"/>
                <a:ext cx="97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62208" name="Freihand 262207">
                <a:extLst>
                  <a:ext uri="{FF2B5EF4-FFF2-40B4-BE49-F238E27FC236}">
                    <a16:creationId xmlns:a16="http://schemas.microsoft.com/office/drawing/2014/main" id="{8F72190B-0F22-4D4C-A667-DAEAEFFC83A1}"/>
                  </a:ext>
                </a:extLst>
              </p14:cNvPr>
              <p14:cNvContentPartPr/>
              <p14:nvPr/>
            </p14:nvContentPartPr>
            <p14:xfrm>
              <a:off x="9960837" y="1453336"/>
              <a:ext cx="171720" cy="69120"/>
            </p14:xfrm>
          </p:contentPart>
        </mc:Choice>
        <mc:Fallback>
          <p:pic>
            <p:nvPicPr>
              <p:cNvPr id="262208" name="Freihand 262207">
                <a:extLst>
                  <a:ext uri="{FF2B5EF4-FFF2-40B4-BE49-F238E27FC236}">
                    <a16:creationId xmlns:a16="http://schemas.microsoft.com/office/drawing/2014/main" id="{8F72190B-0F22-4D4C-A667-DAEAEFFC83A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952197" y="1444696"/>
                <a:ext cx="189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62210" name="Freihand 262209">
                <a:extLst>
                  <a:ext uri="{FF2B5EF4-FFF2-40B4-BE49-F238E27FC236}">
                    <a16:creationId xmlns:a16="http://schemas.microsoft.com/office/drawing/2014/main" id="{9FEB9680-A016-4FA6-A1B4-0B411B737FCB}"/>
                  </a:ext>
                </a:extLst>
              </p14:cNvPr>
              <p14:cNvContentPartPr/>
              <p14:nvPr/>
            </p14:nvContentPartPr>
            <p14:xfrm>
              <a:off x="10221837" y="1419496"/>
              <a:ext cx="91080" cy="231840"/>
            </p14:xfrm>
          </p:contentPart>
        </mc:Choice>
        <mc:Fallback>
          <p:pic>
            <p:nvPicPr>
              <p:cNvPr id="262210" name="Freihand 262209">
                <a:extLst>
                  <a:ext uri="{FF2B5EF4-FFF2-40B4-BE49-F238E27FC236}">
                    <a16:creationId xmlns:a16="http://schemas.microsoft.com/office/drawing/2014/main" id="{9FEB9680-A016-4FA6-A1B4-0B411B737FC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213197" y="1410856"/>
                <a:ext cx="1087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2211" name="Freihand 262210">
                <a:extLst>
                  <a:ext uri="{FF2B5EF4-FFF2-40B4-BE49-F238E27FC236}">
                    <a16:creationId xmlns:a16="http://schemas.microsoft.com/office/drawing/2014/main" id="{92D2D9C1-3B4E-4F81-872D-F52E0A09788C}"/>
                  </a:ext>
                </a:extLst>
              </p14:cNvPr>
              <p14:cNvContentPartPr/>
              <p14:nvPr/>
            </p14:nvContentPartPr>
            <p14:xfrm>
              <a:off x="10371957" y="1429576"/>
              <a:ext cx="70920" cy="69480"/>
            </p14:xfrm>
          </p:contentPart>
        </mc:Choice>
        <mc:Fallback>
          <p:pic>
            <p:nvPicPr>
              <p:cNvPr id="262211" name="Freihand 262210">
                <a:extLst>
                  <a:ext uri="{FF2B5EF4-FFF2-40B4-BE49-F238E27FC236}">
                    <a16:creationId xmlns:a16="http://schemas.microsoft.com/office/drawing/2014/main" id="{92D2D9C1-3B4E-4F81-872D-F52E0A09788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362957" y="1420936"/>
                <a:ext cx="88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2212" name="Freihand 262211">
                <a:extLst>
                  <a:ext uri="{FF2B5EF4-FFF2-40B4-BE49-F238E27FC236}">
                    <a16:creationId xmlns:a16="http://schemas.microsoft.com/office/drawing/2014/main" id="{19CAD664-00F7-4F4B-A127-6F275FD542C0}"/>
                  </a:ext>
                </a:extLst>
              </p14:cNvPr>
              <p14:cNvContentPartPr/>
              <p14:nvPr/>
            </p14:nvContentPartPr>
            <p14:xfrm>
              <a:off x="10471317" y="1418056"/>
              <a:ext cx="76680" cy="65160"/>
            </p14:xfrm>
          </p:contentPart>
        </mc:Choice>
        <mc:Fallback>
          <p:pic>
            <p:nvPicPr>
              <p:cNvPr id="262212" name="Freihand 262211">
                <a:extLst>
                  <a:ext uri="{FF2B5EF4-FFF2-40B4-BE49-F238E27FC236}">
                    <a16:creationId xmlns:a16="http://schemas.microsoft.com/office/drawing/2014/main" id="{19CAD664-00F7-4F4B-A127-6F275FD542C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462677" y="1409416"/>
                <a:ext cx="9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2214" name="Freihand 262213">
                <a:extLst>
                  <a:ext uri="{FF2B5EF4-FFF2-40B4-BE49-F238E27FC236}">
                    <a16:creationId xmlns:a16="http://schemas.microsoft.com/office/drawing/2014/main" id="{4F626950-8176-4FC7-B83F-91018271AE56}"/>
                  </a:ext>
                </a:extLst>
              </p14:cNvPr>
              <p14:cNvContentPartPr/>
              <p14:nvPr/>
            </p14:nvContentPartPr>
            <p14:xfrm>
              <a:off x="10094397" y="1442176"/>
              <a:ext cx="98640" cy="162720"/>
            </p14:xfrm>
          </p:contentPart>
        </mc:Choice>
        <mc:Fallback>
          <p:pic>
            <p:nvPicPr>
              <p:cNvPr id="262214" name="Freihand 262213">
                <a:extLst>
                  <a:ext uri="{FF2B5EF4-FFF2-40B4-BE49-F238E27FC236}">
                    <a16:creationId xmlns:a16="http://schemas.microsoft.com/office/drawing/2014/main" id="{4F626950-8176-4FC7-B83F-91018271AE5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085757" y="1433536"/>
                <a:ext cx="116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62215" name="Freihand 262214">
                <a:extLst>
                  <a:ext uri="{FF2B5EF4-FFF2-40B4-BE49-F238E27FC236}">
                    <a16:creationId xmlns:a16="http://schemas.microsoft.com/office/drawing/2014/main" id="{6FC4DF8D-E9F0-47A2-AD25-E6F7F1CAAB74}"/>
                  </a:ext>
                </a:extLst>
              </p14:cNvPr>
              <p14:cNvContentPartPr/>
              <p14:nvPr/>
            </p14:nvContentPartPr>
            <p14:xfrm>
              <a:off x="10590117" y="1380256"/>
              <a:ext cx="70920" cy="71640"/>
            </p14:xfrm>
          </p:contentPart>
        </mc:Choice>
        <mc:Fallback>
          <p:pic>
            <p:nvPicPr>
              <p:cNvPr id="262215" name="Freihand 262214">
                <a:extLst>
                  <a:ext uri="{FF2B5EF4-FFF2-40B4-BE49-F238E27FC236}">
                    <a16:creationId xmlns:a16="http://schemas.microsoft.com/office/drawing/2014/main" id="{6FC4DF8D-E9F0-47A2-AD25-E6F7F1CAAB7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81477" y="1371616"/>
                <a:ext cx="88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62216" name="Freihand 262215">
                <a:extLst>
                  <a:ext uri="{FF2B5EF4-FFF2-40B4-BE49-F238E27FC236}">
                    <a16:creationId xmlns:a16="http://schemas.microsoft.com/office/drawing/2014/main" id="{CB5B521A-FF23-4D9A-BC4D-5FCDB445951D}"/>
                  </a:ext>
                </a:extLst>
              </p14:cNvPr>
              <p14:cNvContentPartPr/>
              <p14:nvPr/>
            </p14:nvContentPartPr>
            <p14:xfrm>
              <a:off x="10693797" y="1253896"/>
              <a:ext cx="97560" cy="183960"/>
            </p14:xfrm>
          </p:contentPart>
        </mc:Choice>
        <mc:Fallback>
          <p:pic>
            <p:nvPicPr>
              <p:cNvPr id="262216" name="Freihand 262215">
                <a:extLst>
                  <a:ext uri="{FF2B5EF4-FFF2-40B4-BE49-F238E27FC236}">
                    <a16:creationId xmlns:a16="http://schemas.microsoft.com/office/drawing/2014/main" id="{CB5B521A-FF23-4D9A-BC4D-5FCDB445951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685157" y="1245256"/>
                <a:ext cx="1152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62217" name="Freihand 262216">
                <a:extLst>
                  <a:ext uri="{FF2B5EF4-FFF2-40B4-BE49-F238E27FC236}">
                    <a16:creationId xmlns:a16="http://schemas.microsoft.com/office/drawing/2014/main" id="{496BC151-D351-4DF4-8B90-C6786572CF25}"/>
                  </a:ext>
                </a:extLst>
              </p14:cNvPr>
              <p14:cNvContentPartPr/>
              <p14:nvPr/>
            </p14:nvContentPartPr>
            <p14:xfrm>
              <a:off x="10798557" y="1321216"/>
              <a:ext cx="109440" cy="103320"/>
            </p14:xfrm>
          </p:contentPart>
        </mc:Choice>
        <mc:Fallback>
          <p:pic>
            <p:nvPicPr>
              <p:cNvPr id="262217" name="Freihand 262216">
                <a:extLst>
                  <a:ext uri="{FF2B5EF4-FFF2-40B4-BE49-F238E27FC236}">
                    <a16:creationId xmlns:a16="http://schemas.microsoft.com/office/drawing/2014/main" id="{496BC151-D351-4DF4-8B90-C6786572CF2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789557" y="1312576"/>
                <a:ext cx="1270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26" name="Gruppieren 262225">
            <a:extLst>
              <a:ext uri="{FF2B5EF4-FFF2-40B4-BE49-F238E27FC236}">
                <a16:creationId xmlns:a16="http://schemas.microsoft.com/office/drawing/2014/main" id="{B81BAB9A-8F2F-4030-BB7E-48E37CC71BDD}"/>
              </a:ext>
            </a:extLst>
          </p:cNvPr>
          <p:cNvGrpSpPr/>
          <p:nvPr/>
        </p:nvGrpSpPr>
        <p:grpSpPr>
          <a:xfrm>
            <a:off x="9217437" y="1704976"/>
            <a:ext cx="1236600" cy="276480"/>
            <a:chOff x="9217437" y="1704976"/>
            <a:chExt cx="12366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2218" name="Freihand 262217">
                  <a:extLst>
                    <a:ext uri="{FF2B5EF4-FFF2-40B4-BE49-F238E27FC236}">
                      <a16:creationId xmlns:a16="http://schemas.microsoft.com/office/drawing/2014/main" id="{3F330443-CA89-4D3B-BE8B-92CBDBEA04F2}"/>
                    </a:ext>
                  </a:extLst>
                </p14:cNvPr>
                <p14:cNvContentPartPr/>
                <p14:nvPr/>
              </p14:nvContentPartPr>
              <p14:xfrm>
                <a:off x="9217437" y="1729456"/>
                <a:ext cx="224280" cy="252000"/>
              </p14:xfrm>
            </p:contentPart>
          </mc:Choice>
          <mc:Fallback>
            <p:pic>
              <p:nvPicPr>
                <p:cNvPr id="262218" name="Freihand 262217">
                  <a:extLst>
                    <a:ext uri="{FF2B5EF4-FFF2-40B4-BE49-F238E27FC236}">
                      <a16:creationId xmlns:a16="http://schemas.microsoft.com/office/drawing/2014/main" id="{3F330443-CA89-4D3B-BE8B-92CBDBEA04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08797" y="1720456"/>
                  <a:ext cx="241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2219" name="Freihand 262218">
                  <a:extLst>
                    <a:ext uri="{FF2B5EF4-FFF2-40B4-BE49-F238E27FC236}">
                      <a16:creationId xmlns:a16="http://schemas.microsoft.com/office/drawing/2014/main" id="{BED9F5E5-E57C-4D62-8DF5-C63C94FCD33B}"/>
                    </a:ext>
                  </a:extLst>
                </p14:cNvPr>
                <p14:cNvContentPartPr/>
                <p14:nvPr/>
              </p14:nvContentPartPr>
              <p14:xfrm>
                <a:off x="9429837" y="1825216"/>
                <a:ext cx="306720" cy="48240"/>
              </p14:xfrm>
            </p:contentPart>
          </mc:Choice>
          <mc:Fallback>
            <p:pic>
              <p:nvPicPr>
                <p:cNvPr id="262219" name="Freihand 262218">
                  <a:extLst>
                    <a:ext uri="{FF2B5EF4-FFF2-40B4-BE49-F238E27FC236}">
                      <a16:creationId xmlns:a16="http://schemas.microsoft.com/office/drawing/2014/main" id="{BED9F5E5-E57C-4D62-8DF5-C63C94FCD3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20837" y="1816216"/>
                  <a:ext cx="324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2220" name="Freihand 262219">
                  <a:extLst>
                    <a:ext uri="{FF2B5EF4-FFF2-40B4-BE49-F238E27FC236}">
                      <a16:creationId xmlns:a16="http://schemas.microsoft.com/office/drawing/2014/main" id="{8B72568E-177B-4D91-97DF-1658CBA0A320}"/>
                    </a:ext>
                  </a:extLst>
                </p14:cNvPr>
                <p14:cNvContentPartPr/>
                <p14:nvPr/>
              </p14:nvContentPartPr>
              <p14:xfrm>
                <a:off x="9886317" y="1775896"/>
                <a:ext cx="83160" cy="107280"/>
              </p14:xfrm>
            </p:contentPart>
          </mc:Choice>
          <mc:Fallback>
            <p:pic>
              <p:nvPicPr>
                <p:cNvPr id="262220" name="Freihand 262219">
                  <a:extLst>
                    <a:ext uri="{FF2B5EF4-FFF2-40B4-BE49-F238E27FC236}">
                      <a16:creationId xmlns:a16="http://schemas.microsoft.com/office/drawing/2014/main" id="{8B72568E-177B-4D91-97DF-1658CBA0A3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77317" y="1767256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2221" name="Freihand 262220">
                  <a:extLst>
                    <a:ext uri="{FF2B5EF4-FFF2-40B4-BE49-F238E27FC236}">
                      <a16:creationId xmlns:a16="http://schemas.microsoft.com/office/drawing/2014/main" id="{C0BA8FF3-E0F0-42D7-9B7F-1FEF9F6584B6}"/>
                    </a:ext>
                  </a:extLst>
                </p14:cNvPr>
                <p14:cNvContentPartPr/>
                <p14:nvPr/>
              </p14:nvContentPartPr>
              <p14:xfrm>
                <a:off x="9996477" y="1790296"/>
                <a:ext cx="99720" cy="64440"/>
              </p14:xfrm>
            </p:contentPart>
          </mc:Choice>
          <mc:Fallback>
            <p:pic>
              <p:nvPicPr>
                <p:cNvPr id="262221" name="Freihand 262220">
                  <a:extLst>
                    <a:ext uri="{FF2B5EF4-FFF2-40B4-BE49-F238E27FC236}">
                      <a16:creationId xmlns:a16="http://schemas.microsoft.com/office/drawing/2014/main" id="{C0BA8FF3-E0F0-42D7-9B7F-1FEF9F6584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87477" y="1781296"/>
                  <a:ext cx="11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2222" name="Freihand 262221">
                  <a:extLst>
                    <a:ext uri="{FF2B5EF4-FFF2-40B4-BE49-F238E27FC236}">
                      <a16:creationId xmlns:a16="http://schemas.microsoft.com/office/drawing/2014/main" id="{540469FD-29B4-4752-A999-8AF5389E1592}"/>
                    </a:ext>
                  </a:extLst>
                </p14:cNvPr>
                <p14:cNvContentPartPr/>
                <p14:nvPr/>
              </p14:nvContentPartPr>
              <p14:xfrm>
                <a:off x="10109157" y="1800016"/>
                <a:ext cx="53640" cy="41040"/>
              </p14:xfrm>
            </p:contentPart>
          </mc:Choice>
          <mc:Fallback>
            <p:pic>
              <p:nvPicPr>
                <p:cNvPr id="262222" name="Freihand 262221">
                  <a:extLst>
                    <a:ext uri="{FF2B5EF4-FFF2-40B4-BE49-F238E27FC236}">
                      <a16:creationId xmlns:a16="http://schemas.microsoft.com/office/drawing/2014/main" id="{540469FD-29B4-4752-A999-8AF5389E15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00157" y="1791376"/>
                  <a:ext cx="71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2223" name="Freihand 262222">
                  <a:extLst>
                    <a:ext uri="{FF2B5EF4-FFF2-40B4-BE49-F238E27FC236}">
                      <a16:creationId xmlns:a16="http://schemas.microsoft.com/office/drawing/2014/main" id="{A4DA278B-4539-4E96-8D40-BDF9EB695AFB}"/>
                    </a:ext>
                  </a:extLst>
                </p14:cNvPr>
                <p14:cNvContentPartPr/>
                <p14:nvPr/>
              </p14:nvContentPartPr>
              <p14:xfrm>
                <a:off x="10154877" y="1704976"/>
                <a:ext cx="93240" cy="144000"/>
              </p14:xfrm>
            </p:contentPart>
          </mc:Choice>
          <mc:Fallback>
            <p:pic>
              <p:nvPicPr>
                <p:cNvPr id="262223" name="Freihand 262222">
                  <a:extLst>
                    <a:ext uri="{FF2B5EF4-FFF2-40B4-BE49-F238E27FC236}">
                      <a16:creationId xmlns:a16="http://schemas.microsoft.com/office/drawing/2014/main" id="{A4DA278B-4539-4E96-8D40-BDF9EB695A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45877" y="1696336"/>
                  <a:ext cx="11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2225" name="Freihand 262224">
                  <a:extLst>
                    <a:ext uri="{FF2B5EF4-FFF2-40B4-BE49-F238E27FC236}">
                      <a16:creationId xmlns:a16="http://schemas.microsoft.com/office/drawing/2014/main" id="{9AA4D7F7-8F06-4565-B71A-D114489E59C6}"/>
                    </a:ext>
                  </a:extLst>
                </p14:cNvPr>
                <p14:cNvContentPartPr/>
                <p14:nvPr/>
              </p14:nvContentPartPr>
              <p14:xfrm>
                <a:off x="10276557" y="1734856"/>
                <a:ext cx="177480" cy="82800"/>
              </p14:xfrm>
            </p:contentPart>
          </mc:Choice>
          <mc:Fallback>
            <p:pic>
              <p:nvPicPr>
                <p:cNvPr id="262225" name="Freihand 262224">
                  <a:extLst>
                    <a:ext uri="{FF2B5EF4-FFF2-40B4-BE49-F238E27FC236}">
                      <a16:creationId xmlns:a16="http://schemas.microsoft.com/office/drawing/2014/main" id="{9AA4D7F7-8F06-4565-B71A-D114489E59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67917" y="1725856"/>
                  <a:ext cx="19512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62227" name="Freihand 262226">
                <a:extLst>
                  <a:ext uri="{FF2B5EF4-FFF2-40B4-BE49-F238E27FC236}">
                    <a16:creationId xmlns:a16="http://schemas.microsoft.com/office/drawing/2014/main" id="{99E42425-78AB-45E7-A71E-22FC9E45AA6B}"/>
                  </a:ext>
                </a:extLst>
              </p14:cNvPr>
              <p14:cNvContentPartPr/>
              <p14:nvPr/>
            </p14:nvContentPartPr>
            <p14:xfrm>
              <a:off x="10632237" y="1636936"/>
              <a:ext cx="136800" cy="157320"/>
            </p14:xfrm>
          </p:contentPart>
        </mc:Choice>
        <mc:Fallback>
          <p:pic>
            <p:nvPicPr>
              <p:cNvPr id="262227" name="Freihand 262226">
                <a:extLst>
                  <a:ext uri="{FF2B5EF4-FFF2-40B4-BE49-F238E27FC236}">
                    <a16:creationId xmlns:a16="http://schemas.microsoft.com/office/drawing/2014/main" id="{99E42425-78AB-45E7-A71E-22FC9E45AA6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623597" y="1628296"/>
                <a:ext cx="15444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31" name="Gruppieren 262230">
            <a:extLst>
              <a:ext uri="{FF2B5EF4-FFF2-40B4-BE49-F238E27FC236}">
                <a16:creationId xmlns:a16="http://schemas.microsoft.com/office/drawing/2014/main" id="{999A0A81-A2C2-4AA7-AD67-92A7B58008E9}"/>
              </a:ext>
            </a:extLst>
          </p:cNvPr>
          <p:cNvGrpSpPr/>
          <p:nvPr/>
        </p:nvGrpSpPr>
        <p:grpSpPr>
          <a:xfrm>
            <a:off x="10930317" y="581056"/>
            <a:ext cx="220320" cy="227520"/>
            <a:chOff x="10930317" y="581056"/>
            <a:chExt cx="22032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2228" name="Freihand 262227">
                  <a:extLst>
                    <a:ext uri="{FF2B5EF4-FFF2-40B4-BE49-F238E27FC236}">
                      <a16:creationId xmlns:a16="http://schemas.microsoft.com/office/drawing/2014/main" id="{9499CF4E-35DB-4BAC-829C-77D7C8074DA6}"/>
                    </a:ext>
                  </a:extLst>
                </p14:cNvPr>
                <p14:cNvContentPartPr/>
                <p14:nvPr/>
              </p14:nvContentPartPr>
              <p14:xfrm>
                <a:off x="10959837" y="624256"/>
                <a:ext cx="35280" cy="169200"/>
              </p14:xfrm>
            </p:contentPart>
          </mc:Choice>
          <mc:Fallback>
            <p:pic>
              <p:nvPicPr>
                <p:cNvPr id="262228" name="Freihand 262227">
                  <a:extLst>
                    <a:ext uri="{FF2B5EF4-FFF2-40B4-BE49-F238E27FC236}">
                      <a16:creationId xmlns:a16="http://schemas.microsoft.com/office/drawing/2014/main" id="{9499CF4E-35DB-4BAC-829C-77D7C8074D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51197" y="615256"/>
                  <a:ext cx="52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2229" name="Freihand 262228">
                  <a:extLst>
                    <a:ext uri="{FF2B5EF4-FFF2-40B4-BE49-F238E27FC236}">
                      <a16:creationId xmlns:a16="http://schemas.microsoft.com/office/drawing/2014/main" id="{695E45AB-7F77-464D-ABD4-BC8FE3F49B33}"/>
                    </a:ext>
                  </a:extLst>
                </p14:cNvPr>
                <p14:cNvContentPartPr/>
                <p14:nvPr/>
              </p14:nvContentPartPr>
              <p14:xfrm>
                <a:off x="10938237" y="581056"/>
                <a:ext cx="193680" cy="42480"/>
              </p14:xfrm>
            </p:contentPart>
          </mc:Choice>
          <mc:Fallback>
            <p:pic>
              <p:nvPicPr>
                <p:cNvPr id="262229" name="Freihand 262228">
                  <a:extLst>
                    <a:ext uri="{FF2B5EF4-FFF2-40B4-BE49-F238E27FC236}">
                      <a16:creationId xmlns:a16="http://schemas.microsoft.com/office/drawing/2014/main" id="{695E45AB-7F77-464D-ABD4-BC8FE3F49B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29237" y="572056"/>
                  <a:ext cx="21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2230" name="Freihand 262229">
                  <a:extLst>
                    <a:ext uri="{FF2B5EF4-FFF2-40B4-BE49-F238E27FC236}">
                      <a16:creationId xmlns:a16="http://schemas.microsoft.com/office/drawing/2014/main" id="{735654A3-7C72-4305-BE3D-A3FC12B90378}"/>
                    </a:ext>
                  </a:extLst>
                </p14:cNvPr>
                <p14:cNvContentPartPr/>
                <p14:nvPr/>
              </p14:nvContentPartPr>
              <p14:xfrm>
                <a:off x="10930317" y="656656"/>
                <a:ext cx="220320" cy="151920"/>
              </p14:xfrm>
            </p:contentPart>
          </mc:Choice>
          <mc:Fallback>
            <p:pic>
              <p:nvPicPr>
                <p:cNvPr id="262230" name="Freihand 262229">
                  <a:extLst>
                    <a:ext uri="{FF2B5EF4-FFF2-40B4-BE49-F238E27FC236}">
                      <a16:creationId xmlns:a16="http://schemas.microsoft.com/office/drawing/2014/main" id="{735654A3-7C72-4305-BE3D-A3FC12B903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21317" y="647656"/>
                  <a:ext cx="2379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62232" name="Freihand 262231">
                <a:extLst>
                  <a:ext uri="{FF2B5EF4-FFF2-40B4-BE49-F238E27FC236}">
                    <a16:creationId xmlns:a16="http://schemas.microsoft.com/office/drawing/2014/main" id="{82DACB0D-E6A4-4AAE-9E5E-A12CEF329BCF}"/>
                  </a:ext>
                </a:extLst>
              </p14:cNvPr>
              <p14:cNvContentPartPr/>
              <p14:nvPr/>
            </p14:nvContentPartPr>
            <p14:xfrm>
              <a:off x="4001037" y="5007256"/>
              <a:ext cx="1689480" cy="133920"/>
            </p14:xfrm>
          </p:contentPart>
        </mc:Choice>
        <mc:Fallback>
          <p:pic>
            <p:nvPicPr>
              <p:cNvPr id="262232" name="Freihand 262231">
                <a:extLst>
                  <a:ext uri="{FF2B5EF4-FFF2-40B4-BE49-F238E27FC236}">
                    <a16:creationId xmlns:a16="http://schemas.microsoft.com/office/drawing/2014/main" id="{82DACB0D-E6A4-4AAE-9E5E-A12CEF329BC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992037" y="4998256"/>
                <a:ext cx="170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62233" name="Freihand 262232">
                <a:extLst>
                  <a:ext uri="{FF2B5EF4-FFF2-40B4-BE49-F238E27FC236}">
                    <a16:creationId xmlns:a16="http://schemas.microsoft.com/office/drawing/2014/main" id="{18118248-49E3-41BF-A281-C490C8A774AE}"/>
                  </a:ext>
                </a:extLst>
              </p14:cNvPr>
              <p14:cNvContentPartPr/>
              <p14:nvPr/>
            </p14:nvContentPartPr>
            <p14:xfrm>
              <a:off x="4270317" y="5251336"/>
              <a:ext cx="207000" cy="201240"/>
            </p14:xfrm>
          </p:contentPart>
        </mc:Choice>
        <mc:Fallback>
          <p:pic>
            <p:nvPicPr>
              <p:cNvPr id="262233" name="Freihand 262232">
                <a:extLst>
                  <a:ext uri="{FF2B5EF4-FFF2-40B4-BE49-F238E27FC236}">
                    <a16:creationId xmlns:a16="http://schemas.microsoft.com/office/drawing/2014/main" id="{18118248-49E3-41BF-A281-C490C8A774A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61677" y="5242696"/>
                <a:ext cx="224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62234" name="Freihand 262233">
                <a:extLst>
                  <a:ext uri="{FF2B5EF4-FFF2-40B4-BE49-F238E27FC236}">
                    <a16:creationId xmlns:a16="http://schemas.microsoft.com/office/drawing/2014/main" id="{F373A6D1-CEED-45A1-A5C5-67AD4D3DA72D}"/>
                  </a:ext>
                </a:extLst>
              </p14:cNvPr>
              <p14:cNvContentPartPr/>
              <p14:nvPr/>
            </p14:nvContentPartPr>
            <p14:xfrm>
              <a:off x="5090757" y="5199496"/>
              <a:ext cx="223920" cy="184680"/>
            </p14:xfrm>
          </p:contentPart>
        </mc:Choice>
        <mc:Fallback>
          <p:pic>
            <p:nvPicPr>
              <p:cNvPr id="262234" name="Freihand 262233">
                <a:extLst>
                  <a:ext uri="{FF2B5EF4-FFF2-40B4-BE49-F238E27FC236}">
                    <a16:creationId xmlns:a16="http://schemas.microsoft.com/office/drawing/2014/main" id="{F373A6D1-CEED-45A1-A5C5-67AD4D3DA72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81757" y="5190856"/>
                <a:ext cx="2415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38" name="Gruppieren 262237">
            <a:extLst>
              <a:ext uri="{FF2B5EF4-FFF2-40B4-BE49-F238E27FC236}">
                <a16:creationId xmlns:a16="http://schemas.microsoft.com/office/drawing/2014/main" id="{E28928AE-E277-4AAC-9DB0-F8A3A12CD8DD}"/>
              </a:ext>
            </a:extLst>
          </p:cNvPr>
          <p:cNvGrpSpPr/>
          <p:nvPr/>
        </p:nvGrpSpPr>
        <p:grpSpPr>
          <a:xfrm>
            <a:off x="6721197" y="4713856"/>
            <a:ext cx="1279080" cy="434520"/>
            <a:chOff x="6721197" y="4713856"/>
            <a:chExt cx="12790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2235" name="Freihand 262234">
                  <a:extLst>
                    <a:ext uri="{FF2B5EF4-FFF2-40B4-BE49-F238E27FC236}">
                      <a16:creationId xmlns:a16="http://schemas.microsoft.com/office/drawing/2014/main" id="{298E6989-F39E-446B-91BB-DB711878DEC1}"/>
                    </a:ext>
                  </a:extLst>
                </p14:cNvPr>
                <p14:cNvContentPartPr/>
                <p14:nvPr/>
              </p14:nvContentPartPr>
              <p14:xfrm>
                <a:off x="6721197" y="4713856"/>
                <a:ext cx="1279080" cy="131400"/>
              </p14:xfrm>
            </p:contentPart>
          </mc:Choice>
          <mc:Fallback>
            <p:pic>
              <p:nvPicPr>
                <p:cNvPr id="262235" name="Freihand 262234">
                  <a:extLst>
                    <a:ext uri="{FF2B5EF4-FFF2-40B4-BE49-F238E27FC236}">
                      <a16:creationId xmlns:a16="http://schemas.microsoft.com/office/drawing/2014/main" id="{298E6989-F39E-446B-91BB-DB711878DEC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12557" y="4704856"/>
                  <a:ext cx="129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62236" name="Freihand 262235">
                  <a:extLst>
                    <a:ext uri="{FF2B5EF4-FFF2-40B4-BE49-F238E27FC236}">
                      <a16:creationId xmlns:a16="http://schemas.microsoft.com/office/drawing/2014/main" id="{3752CFB4-6575-4BED-9BEF-6ACF93D62D98}"/>
                    </a:ext>
                  </a:extLst>
                </p14:cNvPr>
                <p14:cNvContentPartPr/>
                <p14:nvPr/>
              </p14:nvContentPartPr>
              <p14:xfrm>
                <a:off x="6974637" y="4970536"/>
                <a:ext cx="200520" cy="177840"/>
              </p14:xfrm>
            </p:contentPart>
          </mc:Choice>
          <mc:Fallback>
            <p:pic>
              <p:nvPicPr>
                <p:cNvPr id="262236" name="Freihand 262235">
                  <a:extLst>
                    <a:ext uri="{FF2B5EF4-FFF2-40B4-BE49-F238E27FC236}">
                      <a16:creationId xmlns:a16="http://schemas.microsoft.com/office/drawing/2014/main" id="{3752CFB4-6575-4BED-9BEF-6ACF93D62D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65997" y="4961896"/>
                  <a:ext cx="21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62237" name="Freihand 262236">
                  <a:extLst>
                    <a:ext uri="{FF2B5EF4-FFF2-40B4-BE49-F238E27FC236}">
                      <a16:creationId xmlns:a16="http://schemas.microsoft.com/office/drawing/2014/main" id="{C241451B-AC75-4715-82A7-01E8DE5A364C}"/>
                    </a:ext>
                  </a:extLst>
                </p14:cNvPr>
                <p14:cNvContentPartPr/>
                <p14:nvPr/>
              </p14:nvContentPartPr>
              <p14:xfrm>
                <a:off x="7585917" y="4924816"/>
                <a:ext cx="310680" cy="202320"/>
              </p14:xfrm>
            </p:contentPart>
          </mc:Choice>
          <mc:Fallback>
            <p:pic>
              <p:nvPicPr>
                <p:cNvPr id="262237" name="Freihand 262236">
                  <a:extLst>
                    <a:ext uri="{FF2B5EF4-FFF2-40B4-BE49-F238E27FC236}">
                      <a16:creationId xmlns:a16="http://schemas.microsoft.com/office/drawing/2014/main" id="{C241451B-AC75-4715-82A7-01E8DE5A36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77277" y="4916176"/>
                  <a:ext cx="3283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62239" name="Freihand 262238">
                <a:extLst>
                  <a:ext uri="{FF2B5EF4-FFF2-40B4-BE49-F238E27FC236}">
                    <a16:creationId xmlns:a16="http://schemas.microsoft.com/office/drawing/2014/main" id="{8F198C01-E5FE-41AB-B1A7-7BC14EB01A48}"/>
                  </a:ext>
                </a:extLst>
              </p14:cNvPr>
              <p14:cNvContentPartPr/>
              <p14:nvPr/>
            </p14:nvContentPartPr>
            <p14:xfrm>
              <a:off x="1409397" y="5869096"/>
              <a:ext cx="276840" cy="14400"/>
            </p14:xfrm>
          </p:contentPart>
        </mc:Choice>
        <mc:Fallback>
          <p:pic>
            <p:nvPicPr>
              <p:cNvPr id="262239" name="Freihand 262238">
                <a:extLst>
                  <a:ext uri="{FF2B5EF4-FFF2-40B4-BE49-F238E27FC236}">
                    <a16:creationId xmlns:a16="http://schemas.microsoft.com/office/drawing/2014/main" id="{8F198C01-E5FE-41AB-B1A7-7BC14EB01A4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00397" y="5860456"/>
                <a:ext cx="294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62240" name="Freihand 262239">
                <a:extLst>
                  <a:ext uri="{FF2B5EF4-FFF2-40B4-BE49-F238E27FC236}">
                    <a16:creationId xmlns:a16="http://schemas.microsoft.com/office/drawing/2014/main" id="{2B5F8B1B-783E-437D-9483-A6BA216DAC3B}"/>
                  </a:ext>
                </a:extLst>
              </p14:cNvPr>
              <p14:cNvContentPartPr/>
              <p14:nvPr/>
            </p14:nvContentPartPr>
            <p14:xfrm>
              <a:off x="1445757" y="5913736"/>
              <a:ext cx="234720" cy="18360"/>
            </p14:xfrm>
          </p:contentPart>
        </mc:Choice>
        <mc:Fallback>
          <p:pic>
            <p:nvPicPr>
              <p:cNvPr id="262240" name="Freihand 262239">
                <a:extLst>
                  <a:ext uri="{FF2B5EF4-FFF2-40B4-BE49-F238E27FC236}">
                    <a16:creationId xmlns:a16="http://schemas.microsoft.com/office/drawing/2014/main" id="{2B5F8B1B-783E-437D-9483-A6BA216DAC3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436757" y="5905096"/>
                <a:ext cx="25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62242" name="Freihand 262241">
                <a:extLst>
                  <a:ext uri="{FF2B5EF4-FFF2-40B4-BE49-F238E27FC236}">
                    <a16:creationId xmlns:a16="http://schemas.microsoft.com/office/drawing/2014/main" id="{FB6FD26B-7EFD-4447-BA42-7C11FF71E878}"/>
                  </a:ext>
                </a:extLst>
              </p14:cNvPr>
              <p14:cNvContentPartPr/>
              <p14:nvPr/>
            </p14:nvContentPartPr>
            <p14:xfrm>
              <a:off x="1707117" y="5815096"/>
              <a:ext cx="56520" cy="126720"/>
            </p14:xfrm>
          </p:contentPart>
        </mc:Choice>
        <mc:Fallback>
          <p:pic>
            <p:nvPicPr>
              <p:cNvPr id="262242" name="Freihand 262241">
                <a:extLst>
                  <a:ext uri="{FF2B5EF4-FFF2-40B4-BE49-F238E27FC236}">
                    <a16:creationId xmlns:a16="http://schemas.microsoft.com/office/drawing/2014/main" id="{FB6FD26B-7EFD-4447-BA42-7C11FF71E87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698117" y="5806456"/>
                <a:ext cx="741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270" name="Gruppieren 262269">
            <a:extLst>
              <a:ext uri="{FF2B5EF4-FFF2-40B4-BE49-F238E27FC236}">
                <a16:creationId xmlns:a16="http://schemas.microsoft.com/office/drawing/2014/main" id="{9212A688-B466-4992-BD75-2D2E67FF3595}"/>
              </a:ext>
            </a:extLst>
          </p:cNvPr>
          <p:cNvGrpSpPr/>
          <p:nvPr/>
        </p:nvGrpSpPr>
        <p:grpSpPr>
          <a:xfrm>
            <a:off x="4422597" y="5529616"/>
            <a:ext cx="3407760" cy="380520"/>
            <a:chOff x="4422597" y="5529616"/>
            <a:chExt cx="340776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2253" name="Freihand 262252">
                  <a:extLst>
                    <a:ext uri="{FF2B5EF4-FFF2-40B4-BE49-F238E27FC236}">
                      <a16:creationId xmlns:a16="http://schemas.microsoft.com/office/drawing/2014/main" id="{AD3767CC-D45E-479E-B056-7315EAC32B54}"/>
                    </a:ext>
                  </a:extLst>
                </p14:cNvPr>
                <p14:cNvContentPartPr/>
                <p14:nvPr/>
              </p14:nvContentPartPr>
              <p14:xfrm>
                <a:off x="4422597" y="5672536"/>
                <a:ext cx="105120" cy="237600"/>
              </p14:xfrm>
            </p:contentPart>
          </mc:Choice>
          <mc:Fallback>
            <p:pic>
              <p:nvPicPr>
                <p:cNvPr id="262253" name="Freihand 262252">
                  <a:extLst>
                    <a:ext uri="{FF2B5EF4-FFF2-40B4-BE49-F238E27FC236}">
                      <a16:creationId xmlns:a16="http://schemas.microsoft.com/office/drawing/2014/main" id="{AD3767CC-D45E-479E-B056-7315EAC32B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13597" y="5663896"/>
                  <a:ext cx="122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62254" name="Freihand 262253">
                  <a:extLst>
                    <a:ext uri="{FF2B5EF4-FFF2-40B4-BE49-F238E27FC236}">
                      <a16:creationId xmlns:a16="http://schemas.microsoft.com/office/drawing/2014/main" id="{D5714543-53F0-4411-9969-F49F7D700B06}"/>
                    </a:ext>
                  </a:extLst>
                </p14:cNvPr>
                <p14:cNvContentPartPr/>
                <p14:nvPr/>
              </p14:nvContentPartPr>
              <p14:xfrm>
                <a:off x="4573437" y="5686216"/>
                <a:ext cx="47880" cy="132120"/>
              </p14:xfrm>
            </p:contentPart>
          </mc:Choice>
          <mc:Fallback>
            <p:pic>
              <p:nvPicPr>
                <p:cNvPr id="262254" name="Freihand 262253">
                  <a:extLst>
                    <a:ext uri="{FF2B5EF4-FFF2-40B4-BE49-F238E27FC236}">
                      <a16:creationId xmlns:a16="http://schemas.microsoft.com/office/drawing/2014/main" id="{D5714543-53F0-4411-9969-F49F7D700B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64437" y="5677576"/>
                  <a:ext cx="6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62255" name="Freihand 262254">
                  <a:extLst>
                    <a:ext uri="{FF2B5EF4-FFF2-40B4-BE49-F238E27FC236}">
                      <a16:creationId xmlns:a16="http://schemas.microsoft.com/office/drawing/2014/main" id="{1BA7DB90-B1D9-4C40-BB0A-E19904159484}"/>
                    </a:ext>
                  </a:extLst>
                </p14:cNvPr>
                <p14:cNvContentPartPr/>
                <p14:nvPr/>
              </p14:nvContentPartPr>
              <p14:xfrm>
                <a:off x="4642917" y="5739136"/>
                <a:ext cx="375480" cy="75960"/>
              </p14:xfrm>
            </p:contentPart>
          </mc:Choice>
          <mc:Fallback>
            <p:pic>
              <p:nvPicPr>
                <p:cNvPr id="262255" name="Freihand 262254">
                  <a:extLst>
                    <a:ext uri="{FF2B5EF4-FFF2-40B4-BE49-F238E27FC236}">
                      <a16:creationId xmlns:a16="http://schemas.microsoft.com/office/drawing/2014/main" id="{1BA7DB90-B1D9-4C40-BB0A-E199041594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34277" y="5730136"/>
                  <a:ext cx="393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62258" name="Freihand 262257">
                  <a:extLst>
                    <a:ext uri="{FF2B5EF4-FFF2-40B4-BE49-F238E27FC236}">
                      <a16:creationId xmlns:a16="http://schemas.microsoft.com/office/drawing/2014/main" id="{2EEB3CB1-5340-4B66-B5C2-48043E3F6527}"/>
                    </a:ext>
                  </a:extLst>
                </p14:cNvPr>
                <p14:cNvContentPartPr/>
                <p14:nvPr/>
              </p14:nvContentPartPr>
              <p14:xfrm>
                <a:off x="5237997" y="5805016"/>
                <a:ext cx="7560" cy="65520"/>
              </p14:xfrm>
            </p:contentPart>
          </mc:Choice>
          <mc:Fallback>
            <p:pic>
              <p:nvPicPr>
                <p:cNvPr id="262258" name="Freihand 262257">
                  <a:extLst>
                    <a:ext uri="{FF2B5EF4-FFF2-40B4-BE49-F238E27FC236}">
                      <a16:creationId xmlns:a16="http://schemas.microsoft.com/office/drawing/2014/main" id="{2EEB3CB1-5340-4B66-B5C2-48043E3F65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29357" y="5796376"/>
                  <a:ext cx="25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62259" name="Freihand 262258">
                  <a:extLst>
                    <a:ext uri="{FF2B5EF4-FFF2-40B4-BE49-F238E27FC236}">
                      <a16:creationId xmlns:a16="http://schemas.microsoft.com/office/drawing/2014/main" id="{B6327B9F-5F0F-400E-A9F5-E811A4CF57B9}"/>
                    </a:ext>
                  </a:extLst>
                </p14:cNvPr>
                <p14:cNvContentPartPr/>
                <p14:nvPr/>
              </p14:nvContentPartPr>
              <p14:xfrm>
                <a:off x="5348877" y="5628616"/>
                <a:ext cx="209520" cy="260640"/>
              </p14:xfrm>
            </p:contentPart>
          </mc:Choice>
          <mc:Fallback>
            <p:pic>
              <p:nvPicPr>
                <p:cNvPr id="262259" name="Freihand 262258">
                  <a:extLst>
                    <a:ext uri="{FF2B5EF4-FFF2-40B4-BE49-F238E27FC236}">
                      <a16:creationId xmlns:a16="http://schemas.microsoft.com/office/drawing/2014/main" id="{B6327B9F-5F0F-400E-A9F5-E811A4CF57B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40237" y="5619976"/>
                  <a:ext cx="22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62260" name="Freihand 262259">
                  <a:extLst>
                    <a:ext uri="{FF2B5EF4-FFF2-40B4-BE49-F238E27FC236}">
                      <a16:creationId xmlns:a16="http://schemas.microsoft.com/office/drawing/2014/main" id="{0C350631-F99C-47D3-BD5F-D414C5A776B5}"/>
                    </a:ext>
                  </a:extLst>
                </p14:cNvPr>
                <p14:cNvContentPartPr/>
                <p14:nvPr/>
              </p14:nvContentPartPr>
              <p14:xfrm>
                <a:off x="5420877" y="5579656"/>
                <a:ext cx="18720" cy="6480"/>
              </p14:xfrm>
            </p:contentPart>
          </mc:Choice>
          <mc:Fallback>
            <p:pic>
              <p:nvPicPr>
                <p:cNvPr id="262260" name="Freihand 262259">
                  <a:extLst>
                    <a:ext uri="{FF2B5EF4-FFF2-40B4-BE49-F238E27FC236}">
                      <a16:creationId xmlns:a16="http://schemas.microsoft.com/office/drawing/2014/main" id="{0C350631-F99C-47D3-BD5F-D414C5A776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2237" y="5571016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62261" name="Freihand 262260">
                  <a:extLst>
                    <a:ext uri="{FF2B5EF4-FFF2-40B4-BE49-F238E27FC236}">
                      <a16:creationId xmlns:a16="http://schemas.microsoft.com/office/drawing/2014/main" id="{697E7C55-70CC-4EE3-8CB4-24CFCA5931E1}"/>
                    </a:ext>
                  </a:extLst>
                </p14:cNvPr>
                <p14:cNvContentPartPr/>
                <p14:nvPr/>
              </p14:nvContentPartPr>
              <p14:xfrm>
                <a:off x="5728677" y="5640856"/>
                <a:ext cx="603720" cy="134640"/>
              </p14:xfrm>
            </p:contentPart>
          </mc:Choice>
          <mc:Fallback>
            <p:pic>
              <p:nvPicPr>
                <p:cNvPr id="262261" name="Freihand 262260">
                  <a:extLst>
                    <a:ext uri="{FF2B5EF4-FFF2-40B4-BE49-F238E27FC236}">
                      <a16:creationId xmlns:a16="http://schemas.microsoft.com/office/drawing/2014/main" id="{697E7C55-70CC-4EE3-8CB4-24CFCA5931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19677" y="5631856"/>
                  <a:ext cx="621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62262" name="Freihand 262261">
                  <a:extLst>
                    <a:ext uri="{FF2B5EF4-FFF2-40B4-BE49-F238E27FC236}">
                      <a16:creationId xmlns:a16="http://schemas.microsoft.com/office/drawing/2014/main" id="{DE4DD1F0-8302-4C16-AF00-E5418425591E}"/>
                    </a:ext>
                  </a:extLst>
                </p14:cNvPr>
                <p14:cNvContentPartPr/>
                <p14:nvPr/>
              </p14:nvContentPartPr>
              <p14:xfrm>
                <a:off x="6347877" y="5653096"/>
                <a:ext cx="135720" cy="238320"/>
              </p14:xfrm>
            </p:contentPart>
          </mc:Choice>
          <mc:Fallback>
            <p:pic>
              <p:nvPicPr>
                <p:cNvPr id="262262" name="Freihand 262261">
                  <a:extLst>
                    <a:ext uri="{FF2B5EF4-FFF2-40B4-BE49-F238E27FC236}">
                      <a16:creationId xmlns:a16="http://schemas.microsoft.com/office/drawing/2014/main" id="{DE4DD1F0-8302-4C16-AF00-E541842559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38877" y="5644096"/>
                  <a:ext cx="153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62263" name="Freihand 262262">
                  <a:extLst>
                    <a:ext uri="{FF2B5EF4-FFF2-40B4-BE49-F238E27FC236}">
                      <a16:creationId xmlns:a16="http://schemas.microsoft.com/office/drawing/2014/main" id="{8777E6FF-F443-41C6-AB72-B6BAD10B93FA}"/>
                    </a:ext>
                  </a:extLst>
                </p14:cNvPr>
                <p14:cNvContentPartPr/>
                <p14:nvPr/>
              </p14:nvContentPartPr>
              <p14:xfrm>
                <a:off x="6698157" y="5637616"/>
                <a:ext cx="168120" cy="86760"/>
              </p14:xfrm>
            </p:contentPart>
          </mc:Choice>
          <mc:Fallback>
            <p:pic>
              <p:nvPicPr>
                <p:cNvPr id="262263" name="Freihand 262262">
                  <a:extLst>
                    <a:ext uri="{FF2B5EF4-FFF2-40B4-BE49-F238E27FC236}">
                      <a16:creationId xmlns:a16="http://schemas.microsoft.com/office/drawing/2014/main" id="{8777E6FF-F443-41C6-AB72-B6BAD10B93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89517" y="5628616"/>
                  <a:ext cx="18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62264" name="Freihand 262263">
                  <a:extLst>
                    <a:ext uri="{FF2B5EF4-FFF2-40B4-BE49-F238E27FC236}">
                      <a16:creationId xmlns:a16="http://schemas.microsoft.com/office/drawing/2014/main" id="{7FB5B865-468D-45D2-AE7E-4670141D2B9D}"/>
                    </a:ext>
                  </a:extLst>
                </p14:cNvPr>
                <p14:cNvContentPartPr/>
                <p14:nvPr/>
              </p14:nvContentPartPr>
              <p14:xfrm>
                <a:off x="6889317" y="5627176"/>
                <a:ext cx="83520" cy="64800"/>
              </p14:xfrm>
            </p:contentPart>
          </mc:Choice>
          <mc:Fallback>
            <p:pic>
              <p:nvPicPr>
                <p:cNvPr id="262264" name="Freihand 262263">
                  <a:extLst>
                    <a:ext uri="{FF2B5EF4-FFF2-40B4-BE49-F238E27FC236}">
                      <a16:creationId xmlns:a16="http://schemas.microsoft.com/office/drawing/2014/main" id="{7FB5B865-468D-45D2-AE7E-4670141D2B9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80317" y="5618536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62265" name="Freihand 262264">
                  <a:extLst>
                    <a:ext uri="{FF2B5EF4-FFF2-40B4-BE49-F238E27FC236}">
                      <a16:creationId xmlns:a16="http://schemas.microsoft.com/office/drawing/2014/main" id="{C51FB7E9-D2F9-406F-A2C8-0F430F43D4E7}"/>
                    </a:ext>
                  </a:extLst>
                </p14:cNvPr>
                <p14:cNvContentPartPr/>
                <p14:nvPr/>
              </p14:nvContentPartPr>
              <p14:xfrm>
                <a:off x="7025037" y="5636536"/>
                <a:ext cx="99720" cy="61920"/>
              </p14:xfrm>
            </p:contentPart>
          </mc:Choice>
          <mc:Fallback>
            <p:pic>
              <p:nvPicPr>
                <p:cNvPr id="262265" name="Freihand 262264">
                  <a:extLst>
                    <a:ext uri="{FF2B5EF4-FFF2-40B4-BE49-F238E27FC236}">
                      <a16:creationId xmlns:a16="http://schemas.microsoft.com/office/drawing/2014/main" id="{C51FB7E9-D2F9-406F-A2C8-0F430F43D4E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16397" y="5627536"/>
                  <a:ext cx="11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62266" name="Freihand 262265">
                  <a:extLst>
                    <a:ext uri="{FF2B5EF4-FFF2-40B4-BE49-F238E27FC236}">
                      <a16:creationId xmlns:a16="http://schemas.microsoft.com/office/drawing/2014/main" id="{30D87AFA-B775-407D-AEDF-DF335B260878}"/>
                    </a:ext>
                  </a:extLst>
                </p14:cNvPr>
                <p14:cNvContentPartPr/>
                <p14:nvPr/>
              </p14:nvContentPartPr>
              <p14:xfrm>
                <a:off x="7160397" y="5639776"/>
                <a:ext cx="245160" cy="41760"/>
              </p14:xfrm>
            </p:contentPart>
          </mc:Choice>
          <mc:Fallback>
            <p:pic>
              <p:nvPicPr>
                <p:cNvPr id="262266" name="Freihand 262265">
                  <a:extLst>
                    <a:ext uri="{FF2B5EF4-FFF2-40B4-BE49-F238E27FC236}">
                      <a16:creationId xmlns:a16="http://schemas.microsoft.com/office/drawing/2014/main" id="{30D87AFA-B775-407D-AEDF-DF335B26087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51757" y="5631136"/>
                  <a:ext cx="26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62267" name="Freihand 262266">
                  <a:extLst>
                    <a:ext uri="{FF2B5EF4-FFF2-40B4-BE49-F238E27FC236}">
                      <a16:creationId xmlns:a16="http://schemas.microsoft.com/office/drawing/2014/main" id="{93E50794-F68D-4083-912B-10018A675948}"/>
                    </a:ext>
                  </a:extLst>
                </p14:cNvPr>
                <p14:cNvContentPartPr/>
                <p14:nvPr/>
              </p14:nvContentPartPr>
              <p14:xfrm>
                <a:off x="7427157" y="5535376"/>
                <a:ext cx="117000" cy="145440"/>
              </p14:xfrm>
            </p:contentPart>
          </mc:Choice>
          <mc:Fallback>
            <p:pic>
              <p:nvPicPr>
                <p:cNvPr id="262267" name="Freihand 262266">
                  <a:extLst>
                    <a:ext uri="{FF2B5EF4-FFF2-40B4-BE49-F238E27FC236}">
                      <a16:creationId xmlns:a16="http://schemas.microsoft.com/office/drawing/2014/main" id="{93E50794-F68D-4083-912B-10018A6759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18517" y="5526736"/>
                  <a:ext cx="134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62268" name="Freihand 262267">
                  <a:extLst>
                    <a:ext uri="{FF2B5EF4-FFF2-40B4-BE49-F238E27FC236}">
                      <a16:creationId xmlns:a16="http://schemas.microsoft.com/office/drawing/2014/main" id="{97D0942C-3C31-49EB-B11F-9CE4A016D8BB}"/>
                    </a:ext>
                  </a:extLst>
                </p14:cNvPr>
                <p14:cNvContentPartPr/>
                <p14:nvPr/>
              </p14:nvContentPartPr>
              <p14:xfrm>
                <a:off x="7617597" y="5529616"/>
                <a:ext cx="62280" cy="119880"/>
              </p14:xfrm>
            </p:contentPart>
          </mc:Choice>
          <mc:Fallback>
            <p:pic>
              <p:nvPicPr>
                <p:cNvPr id="262268" name="Freihand 262267">
                  <a:extLst>
                    <a:ext uri="{FF2B5EF4-FFF2-40B4-BE49-F238E27FC236}">
                      <a16:creationId xmlns:a16="http://schemas.microsoft.com/office/drawing/2014/main" id="{97D0942C-3C31-49EB-B11F-9CE4A016D8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08957" y="5520616"/>
                  <a:ext cx="7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62269" name="Freihand 262268">
                  <a:extLst>
                    <a:ext uri="{FF2B5EF4-FFF2-40B4-BE49-F238E27FC236}">
                      <a16:creationId xmlns:a16="http://schemas.microsoft.com/office/drawing/2014/main" id="{4C88DE51-ECDF-404B-BE34-9F5161495C48}"/>
                    </a:ext>
                  </a:extLst>
                </p14:cNvPr>
                <p14:cNvContentPartPr/>
                <p14:nvPr/>
              </p14:nvContentPartPr>
              <p14:xfrm>
                <a:off x="7705437" y="5576416"/>
                <a:ext cx="124920" cy="93240"/>
              </p14:xfrm>
            </p:contentPart>
          </mc:Choice>
          <mc:Fallback>
            <p:pic>
              <p:nvPicPr>
                <p:cNvPr id="262269" name="Freihand 262268">
                  <a:extLst>
                    <a:ext uri="{FF2B5EF4-FFF2-40B4-BE49-F238E27FC236}">
                      <a16:creationId xmlns:a16="http://schemas.microsoft.com/office/drawing/2014/main" id="{4C88DE51-ECDF-404B-BE34-9F5161495C4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6797" y="5567776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282" name="Gruppieren 262281">
            <a:extLst>
              <a:ext uri="{FF2B5EF4-FFF2-40B4-BE49-F238E27FC236}">
                <a16:creationId xmlns:a16="http://schemas.microsoft.com/office/drawing/2014/main" id="{9EC84494-C7A8-4AE3-9C58-E8B55E34E637}"/>
              </a:ext>
            </a:extLst>
          </p:cNvPr>
          <p:cNvGrpSpPr/>
          <p:nvPr/>
        </p:nvGrpSpPr>
        <p:grpSpPr>
          <a:xfrm>
            <a:off x="2081157" y="5704216"/>
            <a:ext cx="2022480" cy="513720"/>
            <a:chOff x="2081157" y="5704216"/>
            <a:chExt cx="202248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62243" name="Freihand 262242">
                  <a:extLst>
                    <a:ext uri="{FF2B5EF4-FFF2-40B4-BE49-F238E27FC236}">
                      <a16:creationId xmlns:a16="http://schemas.microsoft.com/office/drawing/2014/main" id="{48443A55-4C04-4FF0-96AC-F0F33EACFDBA}"/>
                    </a:ext>
                  </a:extLst>
                </p14:cNvPr>
                <p14:cNvContentPartPr/>
                <p14:nvPr/>
              </p14:nvContentPartPr>
              <p14:xfrm>
                <a:off x="2081157" y="5823376"/>
                <a:ext cx="142200" cy="89640"/>
              </p14:xfrm>
            </p:contentPart>
          </mc:Choice>
          <mc:Fallback>
            <p:pic>
              <p:nvPicPr>
                <p:cNvPr id="262243" name="Freihand 262242">
                  <a:extLst>
                    <a:ext uri="{FF2B5EF4-FFF2-40B4-BE49-F238E27FC236}">
                      <a16:creationId xmlns:a16="http://schemas.microsoft.com/office/drawing/2014/main" id="{48443A55-4C04-4FF0-96AC-F0F33EACFD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72157" y="5814736"/>
                  <a:ext cx="15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62244" name="Freihand 262243">
                  <a:extLst>
                    <a:ext uri="{FF2B5EF4-FFF2-40B4-BE49-F238E27FC236}">
                      <a16:creationId xmlns:a16="http://schemas.microsoft.com/office/drawing/2014/main" id="{776EFB68-4FBA-4A7C-929D-27C99231AE28}"/>
                    </a:ext>
                  </a:extLst>
                </p14:cNvPr>
                <p14:cNvContentPartPr/>
                <p14:nvPr/>
              </p14:nvContentPartPr>
              <p14:xfrm>
                <a:off x="2273037" y="5724736"/>
                <a:ext cx="33120" cy="154440"/>
              </p14:xfrm>
            </p:contentPart>
          </mc:Choice>
          <mc:Fallback>
            <p:pic>
              <p:nvPicPr>
                <p:cNvPr id="262244" name="Freihand 262243">
                  <a:extLst>
                    <a:ext uri="{FF2B5EF4-FFF2-40B4-BE49-F238E27FC236}">
                      <a16:creationId xmlns:a16="http://schemas.microsoft.com/office/drawing/2014/main" id="{776EFB68-4FBA-4A7C-929D-27C99231AE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64037" y="5715736"/>
                  <a:ext cx="5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2245" name="Freihand 262244">
                  <a:extLst>
                    <a:ext uri="{FF2B5EF4-FFF2-40B4-BE49-F238E27FC236}">
                      <a16:creationId xmlns:a16="http://schemas.microsoft.com/office/drawing/2014/main" id="{FC74C0E1-B82C-4FE6-B1F9-B3EE0BB6CCC8}"/>
                    </a:ext>
                  </a:extLst>
                </p14:cNvPr>
                <p14:cNvContentPartPr/>
                <p14:nvPr/>
              </p14:nvContentPartPr>
              <p14:xfrm>
                <a:off x="2339997" y="5824816"/>
                <a:ext cx="92160" cy="63720"/>
              </p14:xfrm>
            </p:contentPart>
          </mc:Choice>
          <mc:Fallback>
            <p:pic>
              <p:nvPicPr>
                <p:cNvPr id="262245" name="Freihand 262244">
                  <a:extLst>
                    <a:ext uri="{FF2B5EF4-FFF2-40B4-BE49-F238E27FC236}">
                      <a16:creationId xmlns:a16="http://schemas.microsoft.com/office/drawing/2014/main" id="{FC74C0E1-B82C-4FE6-B1F9-B3EE0BB6CC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31357" y="5815816"/>
                  <a:ext cx="109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62246" name="Freihand 262245">
                  <a:extLst>
                    <a:ext uri="{FF2B5EF4-FFF2-40B4-BE49-F238E27FC236}">
                      <a16:creationId xmlns:a16="http://schemas.microsoft.com/office/drawing/2014/main" id="{457ED785-E4C9-4303-B515-76242030BBB9}"/>
                    </a:ext>
                  </a:extLst>
                </p14:cNvPr>
                <p14:cNvContentPartPr/>
                <p14:nvPr/>
              </p14:nvContentPartPr>
              <p14:xfrm>
                <a:off x="2450877" y="5817976"/>
                <a:ext cx="79920" cy="79560"/>
              </p14:xfrm>
            </p:contentPart>
          </mc:Choice>
          <mc:Fallback>
            <p:pic>
              <p:nvPicPr>
                <p:cNvPr id="262246" name="Freihand 262245">
                  <a:extLst>
                    <a:ext uri="{FF2B5EF4-FFF2-40B4-BE49-F238E27FC236}">
                      <a16:creationId xmlns:a16="http://schemas.microsoft.com/office/drawing/2014/main" id="{457ED785-E4C9-4303-B515-76242030BB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42237" y="5809336"/>
                  <a:ext cx="97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62247" name="Freihand 262246">
                  <a:extLst>
                    <a:ext uri="{FF2B5EF4-FFF2-40B4-BE49-F238E27FC236}">
                      <a16:creationId xmlns:a16="http://schemas.microsoft.com/office/drawing/2014/main" id="{67E2300E-564F-4FE1-BB4F-4C39D9ED08FB}"/>
                    </a:ext>
                  </a:extLst>
                </p14:cNvPr>
                <p14:cNvContentPartPr/>
                <p14:nvPr/>
              </p14:nvContentPartPr>
              <p14:xfrm>
                <a:off x="2542317" y="5814736"/>
                <a:ext cx="132480" cy="81360"/>
              </p14:xfrm>
            </p:contentPart>
          </mc:Choice>
          <mc:Fallback>
            <p:pic>
              <p:nvPicPr>
                <p:cNvPr id="262247" name="Freihand 262246">
                  <a:extLst>
                    <a:ext uri="{FF2B5EF4-FFF2-40B4-BE49-F238E27FC236}">
                      <a16:creationId xmlns:a16="http://schemas.microsoft.com/office/drawing/2014/main" id="{67E2300E-564F-4FE1-BB4F-4C39D9ED08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33317" y="5805736"/>
                  <a:ext cx="15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62248" name="Freihand 262247">
                  <a:extLst>
                    <a:ext uri="{FF2B5EF4-FFF2-40B4-BE49-F238E27FC236}">
                      <a16:creationId xmlns:a16="http://schemas.microsoft.com/office/drawing/2014/main" id="{BEA1469C-08C9-43BA-ABEB-AB8BEE33139E}"/>
                    </a:ext>
                  </a:extLst>
                </p14:cNvPr>
                <p14:cNvContentPartPr/>
                <p14:nvPr/>
              </p14:nvContentPartPr>
              <p14:xfrm>
                <a:off x="2677677" y="5765416"/>
                <a:ext cx="152640" cy="114480"/>
              </p14:xfrm>
            </p:contentPart>
          </mc:Choice>
          <mc:Fallback>
            <p:pic>
              <p:nvPicPr>
                <p:cNvPr id="262248" name="Freihand 262247">
                  <a:extLst>
                    <a:ext uri="{FF2B5EF4-FFF2-40B4-BE49-F238E27FC236}">
                      <a16:creationId xmlns:a16="http://schemas.microsoft.com/office/drawing/2014/main" id="{BEA1469C-08C9-43BA-ABEB-AB8BEE3313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68677" y="5756776"/>
                  <a:ext cx="17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62249" name="Freihand 262248">
                  <a:extLst>
                    <a:ext uri="{FF2B5EF4-FFF2-40B4-BE49-F238E27FC236}">
                      <a16:creationId xmlns:a16="http://schemas.microsoft.com/office/drawing/2014/main" id="{29B322FC-3A95-4207-9D62-89A799403887}"/>
                    </a:ext>
                  </a:extLst>
                </p14:cNvPr>
                <p14:cNvContentPartPr/>
                <p14:nvPr/>
              </p14:nvContentPartPr>
              <p14:xfrm>
                <a:off x="3113277" y="5805376"/>
                <a:ext cx="115560" cy="71280"/>
              </p14:xfrm>
            </p:contentPart>
          </mc:Choice>
          <mc:Fallback>
            <p:pic>
              <p:nvPicPr>
                <p:cNvPr id="262249" name="Freihand 262248">
                  <a:extLst>
                    <a:ext uri="{FF2B5EF4-FFF2-40B4-BE49-F238E27FC236}">
                      <a16:creationId xmlns:a16="http://schemas.microsoft.com/office/drawing/2014/main" id="{29B322FC-3A95-4207-9D62-89A79940388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04637" y="5796736"/>
                  <a:ext cx="133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62250" name="Freihand 262249">
                  <a:extLst>
                    <a:ext uri="{FF2B5EF4-FFF2-40B4-BE49-F238E27FC236}">
                      <a16:creationId xmlns:a16="http://schemas.microsoft.com/office/drawing/2014/main" id="{9D555DA3-6558-42FF-960B-036C4B922568}"/>
                    </a:ext>
                  </a:extLst>
                </p14:cNvPr>
                <p14:cNvContentPartPr/>
                <p14:nvPr/>
              </p14:nvContentPartPr>
              <p14:xfrm>
                <a:off x="3241797" y="5797456"/>
                <a:ext cx="231480" cy="73080"/>
              </p14:xfrm>
            </p:contentPart>
          </mc:Choice>
          <mc:Fallback>
            <p:pic>
              <p:nvPicPr>
                <p:cNvPr id="262250" name="Freihand 262249">
                  <a:extLst>
                    <a:ext uri="{FF2B5EF4-FFF2-40B4-BE49-F238E27FC236}">
                      <a16:creationId xmlns:a16="http://schemas.microsoft.com/office/drawing/2014/main" id="{9D555DA3-6558-42FF-960B-036C4B92256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33157" y="5788816"/>
                  <a:ext cx="249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2251" name="Freihand 262250">
                  <a:extLst>
                    <a:ext uri="{FF2B5EF4-FFF2-40B4-BE49-F238E27FC236}">
                      <a16:creationId xmlns:a16="http://schemas.microsoft.com/office/drawing/2014/main" id="{F056AD38-6EE7-4413-9256-190B17473008}"/>
                    </a:ext>
                  </a:extLst>
                </p14:cNvPr>
                <p14:cNvContentPartPr/>
                <p14:nvPr/>
              </p14:nvContentPartPr>
              <p14:xfrm>
                <a:off x="3349437" y="5704216"/>
                <a:ext cx="360" cy="360"/>
              </p14:xfrm>
            </p:contentPart>
          </mc:Choice>
          <mc:Fallback>
            <p:pic>
              <p:nvPicPr>
                <p:cNvPr id="262251" name="Freihand 262250">
                  <a:extLst>
                    <a:ext uri="{FF2B5EF4-FFF2-40B4-BE49-F238E27FC236}">
                      <a16:creationId xmlns:a16="http://schemas.microsoft.com/office/drawing/2014/main" id="{F056AD38-6EE7-4413-9256-190B174730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40797" y="56955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2252" name="Freihand 262251">
                  <a:extLst>
                    <a:ext uri="{FF2B5EF4-FFF2-40B4-BE49-F238E27FC236}">
                      <a16:creationId xmlns:a16="http://schemas.microsoft.com/office/drawing/2014/main" id="{B51626FE-763C-43D8-8F2F-1DACD18937CD}"/>
                    </a:ext>
                  </a:extLst>
                </p14:cNvPr>
                <p14:cNvContentPartPr/>
                <p14:nvPr/>
              </p14:nvContentPartPr>
              <p14:xfrm>
                <a:off x="3512517" y="5713576"/>
                <a:ext cx="591120" cy="155160"/>
              </p14:xfrm>
            </p:contentPart>
          </mc:Choice>
          <mc:Fallback>
            <p:pic>
              <p:nvPicPr>
                <p:cNvPr id="262252" name="Freihand 262251">
                  <a:extLst>
                    <a:ext uri="{FF2B5EF4-FFF2-40B4-BE49-F238E27FC236}">
                      <a16:creationId xmlns:a16="http://schemas.microsoft.com/office/drawing/2014/main" id="{B51626FE-763C-43D8-8F2F-1DACD18937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03877" y="5704576"/>
                  <a:ext cx="608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2271" name="Freihand 262270">
                  <a:extLst>
                    <a:ext uri="{FF2B5EF4-FFF2-40B4-BE49-F238E27FC236}">
                      <a16:creationId xmlns:a16="http://schemas.microsoft.com/office/drawing/2014/main" id="{7DBBCE58-ACF8-4035-B86A-953A7BF2B206}"/>
                    </a:ext>
                  </a:extLst>
                </p14:cNvPr>
                <p14:cNvContentPartPr/>
                <p14:nvPr/>
              </p14:nvContentPartPr>
              <p14:xfrm>
                <a:off x="2594157" y="6065656"/>
                <a:ext cx="109800" cy="152280"/>
              </p14:xfrm>
            </p:contentPart>
          </mc:Choice>
          <mc:Fallback>
            <p:pic>
              <p:nvPicPr>
                <p:cNvPr id="262271" name="Freihand 262270">
                  <a:extLst>
                    <a:ext uri="{FF2B5EF4-FFF2-40B4-BE49-F238E27FC236}">
                      <a16:creationId xmlns:a16="http://schemas.microsoft.com/office/drawing/2014/main" id="{7DBBCE58-ACF8-4035-B86A-953A7BF2B20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5517" y="6057016"/>
                  <a:ext cx="127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2272" name="Freihand 262271">
                  <a:extLst>
                    <a:ext uri="{FF2B5EF4-FFF2-40B4-BE49-F238E27FC236}">
                      <a16:creationId xmlns:a16="http://schemas.microsoft.com/office/drawing/2014/main" id="{DE901EB4-F6F4-45CE-8C5E-E8D8A58038DE}"/>
                    </a:ext>
                  </a:extLst>
                </p14:cNvPr>
                <p14:cNvContentPartPr/>
                <p14:nvPr/>
              </p14:nvContentPartPr>
              <p14:xfrm>
                <a:off x="2746437" y="6146656"/>
                <a:ext cx="120240" cy="52920"/>
              </p14:xfrm>
            </p:contentPart>
          </mc:Choice>
          <mc:Fallback>
            <p:pic>
              <p:nvPicPr>
                <p:cNvPr id="262272" name="Freihand 262271">
                  <a:extLst>
                    <a:ext uri="{FF2B5EF4-FFF2-40B4-BE49-F238E27FC236}">
                      <a16:creationId xmlns:a16="http://schemas.microsoft.com/office/drawing/2014/main" id="{DE901EB4-F6F4-45CE-8C5E-E8D8A58038D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37437" y="6138016"/>
                  <a:ext cx="137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2273" name="Freihand 262272">
                  <a:extLst>
                    <a:ext uri="{FF2B5EF4-FFF2-40B4-BE49-F238E27FC236}">
                      <a16:creationId xmlns:a16="http://schemas.microsoft.com/office/drawing/2014/main" id="{D669DE79-AF20-4856-A12E-B894442C24EF}"/>
                    </a:ext>
                  </a:extLst>
                </p14:cNvPr>
                <p14:cNvContentPartPr/>
                <p14:nvPr/>
              </p14:nvContentPartPr>
              <p14:xfrm>
                <a:off x="2883957" y="6054496"/>
                <a:ext cx="38520" cy="128160"/>
              </p14:xfrm>
            </p:contentPart>
          </mc:Choice>
          <mc:Fallback>
            <p:pic>
              <p:nvPicPr>
                <p:cNvPr id="262273" name="Freihand 262272">
                  <a:extLst>
                    <a:ext uri="{FF2B5EF4-FFF2-40B4-BE49-F238E27FC236}">
                      <a16:creationId xmlns:a16="http://schemas.microsoft.com/office/drawing/2014/main" id="{D669DE79-AF20-4856-A12E-B894442C24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75317" y="6045856"/>
                  <a:ext cx="56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62275" name="Freihand 262274">
                  <a:extLst>
                    <a:ext uri="{FF2B5EF4-FFF2-40B4-BE49-F238E27FC236}">
                      <a16:creationId xmlns:a16="http://schemas.microsoft.com/office/drawing/2014/main" id="{2A3378FB-809F-4BD7-872C-799E2CF337D1}"/>
                    </a:ext>
                  </a:extLst>
                </p14:cNvPr>
                <p14:cNvContentPartPr/>
                <p14:nvPr/>
              </p14:nvContentPartPr>
              <p14:xfrm>
                <a:off x="2968197" y="6137296"/>
                <a:ext cx="227160" cy="37080"/>
              </p14:xfrm>
            </p:contentPart>
          </mc:Choice>
          <mc:Fallback>
            <p:pic>
              <p:nvPicPr>
                <p:cNvPr id="262275" name="Freihand 262274">
                  <a:extLst>
                    <a:ext uri="{FF2B5EF4-FFF2-40B4-BE49-F238E27FC236}">
                      <a16:creationId xmlns:a16="http://schemas.microsoft.com/office/drawing/2014/main" id="{2A3378FB-809F-4BD7-872C-799E2CF337D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59197" y="6128296"/>
                  <a:ext cx="244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2277" name="Freihand 262276">
                  <a:extLst>
                    <a:ext uri="{FF2B5EF4-FFF2-40B4-BE49-F238E27FC236}">
                      <a16:creationId xmlns:a16="http://schemas.microsoft.com/office/drawing/2014/main" id="{F89B8BE1-85E7-47E4-B158-943D41F9DDF8}"/>
                    </a:ext>
                  </a:extLst>
                </p14:cNvPr>
                <p14:cNvContentPartPr/>
                <p14:nvPr/>
              </p14:nvContentPartPr>
              <p14:xfrm>
                <a:off x="3242157" y="6117856"/>
                <a:ext cx="95760" cy="45720"/>
              </p14:xfrm>
            </p:contentPart>
          </mc:Choice>
          <mc:Fallback>
            <p:pic>
              <p:nvPicPr>
                <p:cNvPr id="262277" name="Freihand 262276">
                  <a:extLst>
                    <a:ext uri="{FF2B5EF4-FFF2-40B4-BE49-F238E27FC236}">
                      <a16:creationId xmlns:a16="http://schemas.microsoft.com/office/drawing/2014/main" id="{F89B8BE1-85E7-47E4-B158-943D41F9DD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33517" y="6108856"/>
                  <a:ext cx="113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2278" name="Freihand 262277">
                  <a:extLst>
                    <a:ext uri="{FF2B5EF4-FFF2-40B4-BE49-F238E27FC236}">
                      <a16:creationId xmlns:a16="http://schemas.microsoft.com/office/drawing/2014/main" id="{CBC1ACDF-4F50-43C4-90CC-EA3824440BE9}"/>
                    </a:ext>
                  </a:extLst>
                </p14:cNvPr>
                <p14:cNvContentPartPr/>
                <p14:nvPr/>
              </p14:nvContentPartPr>
              <p14:xfrm>
                <a:off x="3358077" y="6105976"/>
                <a:ext cx="127800" cy="72720"/>
              </p14:xfrm>
            </p:contentPart>
          </mc:Choice>
          <mc:Fallback>
            <p:pic>
              <p:nvPicPr>
                <p:cNvPr id="262278" name="Freihand 262277">
                  <a:extLst>
                    <a:ext uri="{FF2B5EF4-FFF2-40B4-BE49-F238E27FC236}">
                      <a16:creationId xmlns:a16="http://schemas.microsoft.com/office/drawing/2014/main" id="{CBC1ACDF-4F50-43C4-90CC-EA3824440B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49077" y="6096976"/>
                  <a:ext cx="145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62279" name="Freihand 262278">
                  <a:extLst>
                    <a:ext uri="{FF2B5EF4-FFF2-40B4-BE49-F238E27FC236}">
                      <a16:creationId xmlns:a16="http://schemas.microsoft.com/office/drawing/2014/main" id="{D77B93BE-C950-42A2-B40D-DF2150E65E2B}"/>
                    </a:ext>
                  </a:extLst>
                </p14:cNvPr>
                <p14:cNvContentPartPr/>
                <p14:nvPr/>
              </p14:nvContentPartPr>
              <p14:xfrm>
                <a:off x="3504597" y="6030016"/>
                <a:ext cx="204120" cy="121680"/>
              </p14:xfrm>
            </p:contentPart>
          </mc:Choice>
          <mc:Fallback>
            <p:pic>
              <p:nvPicPr>
                <p:cNvPr id="262279" name="Freihand 262278">
                  <a:extLst>
                    <a:ext uri="{FF2B5EF4-FFF2-40B4-BE49-F238E27FC236}">
                      <a16:creationId xmlns:a16="http://schemas.microsoft.com/office/drawing/2014/main" id="{D77B93BE-C950-42A2-B40D-DF2150E65E2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495957" y="6021376"/>
                  <a:ext cx="22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2280" name="Freihand 262279">
                  <a:extLst>
                    <a:ext uri="{FF2B5EF4-FFF2-40B4-BE49-F238E27FC236}">
                      <a16:creationId xmlns:a16="http://schemas.microsoft.com/office/drawing/2014/main" id="{26A3D8E7-F1D3-4D98-B50A-4B8D8209202F}"/>
                    </a:ext>
                  </a:extLst>
                </p14:cNvPr>
                <p14:cNvContentPartPr/>
                <p14:nvPr/>
              </p14:nvContentPartPr>
              <p14:xfrm>
                <a:off x="3873597" y="5974576"/>
                <a:ext cx="15480" cy="97560"/>
              </p14:xfrm>
            </p:contentPart>
          </mc:Choice>
          <mc:Fallback>
            <p:pic>
              <p:nvPicPr>
                <p:cNvPr id="262280" name="Freihand 262279">
                  <a:extLst>
                    <a:ext uri="{FF2B5EF4-FFF2-40B4-BE49-F238E27FC236}">
                      <a16:creationId xmlns:a16="http://schemas.microsoft.com/office/drawing/2014/main" id="{26A3D8E7-F1D3-4D98-B50A-4B8D820920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64957" y="5965576"/>
                  <a:ext cx="3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62281" name="Freihand 262280">
                  <a:extLst>
                    <a:ext uri="{FF2B5EF4-FFF2-40B4-BE49-F238E27FC236}">
                      <a16:creationId xmlns:a16="http://schemas.microsoft.com/office/drawing/2014/main" id="{D761C886-B0AA-4271-AFF5-4A684B76808C}"/>
                    </a:ext>
                  </a:extLst>
                </p14:cNvPr>
                <p14:cNvContentPartPr/>
                <p14:nvPr/>
              </p14:nvContentPartPr>
              <p14:xfrm>
                <a:off x="3886197" y="6182656"/>
                <a:ext cx="16200" cy="12600"/>
              </p14:xfrm>
            </p:contentPart>
          </mc:Choice>
          <mc:Fallback>
            <p:pic>
              <p:nvPicPr>
                <p:cNvPr id="262281" name="Freihand 262280">
                  <a:extLst>
                    <a:ext uri="{FF2B5EF4-FFF2-40B4-BE49-F238E27FC236}">
                      <a16:creationId xmlns:a16="http://schemas.microsoft.com/office/drawing/2014/main" id="{D761C886-B0AA-4271-AFF5-4A684B7680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77197" y="6174016"/>
                  <a:ext cx="33840" cy="30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4416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5AC3C7E-5D75-4814-B8D4-B3165A01D1F4}"/>
                  </a:ext>
                </a:extLst>
              </p14:cNvPr>
              <p14:cNvContentPartPr/>
              <p14:nvPr/>
            </p14:nvContentPartPr>
            <p14:xfrm>
              <a:off x="918357" y="1490776"/>
              <a:ext cx="1600200" cy="41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5AC3C7E-5D75-4814-B8D4-B3165A01D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357" y="1482136"/>
                <a:ext cx="1617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DDF6D6-BCB2-44DF-9B01-A1860B514021}"/>
                  </a:ext>
                </a:extLst>
              </p14:cNvPr>
              <p14:cNvContentPartPr/>
              <p14:nvPr/>
            </p14:nvContentPartPr>
            <p14:xfrm>
              <a:off x="6673677" y="1493296"/>
              <a:ext cx="1435320" cy="22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DDF6D6-BCB2-44DF-9B01-A1860B5140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5037" y="1484656"/>
                <a:ext cx="14529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6BE304A-92EA-4678-A2BB-16DFFD6963DB}"/>
              </a:ext>
            </a:extLst>
          </p:cNvPr>
          <p:cNvGrpSpPr/>
          <p:nvPr/>
        </p:nvGrpSpPr>
        <p:grpSpPr>
          <a:xfrm>
            <a:off x="949317" y="1460536"/>
            <a:ext cx="7075440" cy="146880"/>
            <a:chOff x="949317" y="1460536"/>
            <a:chExt cx="707544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97519EA-C1EF-4E64-88AA-48C68395B6D6}"/>
                    </a:ext>
                  </a:extLst>
                </p14:cNvPr>
                <p14:cNvContentPartPr/>
                <p14:nvPr/>
              </p14:nvContentPartPr>
              <p14:xfrm>
                <a:off x="2879997" y="1460536"/>
                <a:ext cx="1864440" cy="42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97519EA-C1EF-4E64-88AA-48C68395B6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71357" y="1451896"/>
                  <a:ext cx="1882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BE6B02-4844-44B4-8AF0-06B79471F908}"/>
                    </a:ext>
                  </a:extLst>
                </p14:cNvPr>
                <p14:cNvContentPartPr/>
                <p14:nvPr/>
              </p14:nvContentPartPr>
              <p14:xfrm>
                <a:off x="4851357" y="1471336"/>
                <a:ext cx="1509120" cy="46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BE6B02-4844-44B4-8AF0-06B79471F9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42357" y="1462696"/>
                  <a:ext cx="1526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A847B0-1701-427C-89DC-520235CBB66A}"/>
                    </a:ext>
                  </a:extLst>
                </p14:cNvPr>
                <p14:cNvContentPartPr/>
                <p14:nvPr/>
              </p14:nvContentPartPr>
              <p14:xfrm>
                <a:off x="949317" y="1478896"/>
                <a:ext cx="7075440" cy="128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A847B0-1701-427C-89DC-520235CBB6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0317" y="1469896"/>
                  <a:ext cx="70930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731352B-24E1-4E07-8368-E663CBBFDFBA}"/>
                  </a:ext>
                </a:extLst>
              </p14:cNvPr>
              <p14:cNvContentPartPr/>
              <p14:nvPr/>
            </p14:nvContentPartPr>
            <p14:xfrm>
              <a:off x="5892117" y="2118616"/>
              <a:ext cx="4231080" cy="36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731352B-24E1-4E07-8368-E663CBBFDF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3477" y="2109976"/>
                <a:ext cx="4248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557A57-C1E6-4563-8FE8-25ADCF624E7A}"/>
                  </a:ext>
                </a:extLst>
              </p14:cNvPr>
              <p14:cNvContentPartPr/>
              <p14:nvPr/>
            </p14:nvContentPartPr>
            <p14:xfrm>
              <a:off x="784437" y="2507056"/>
              <a:ext cx="2196720" cy="21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557A57-C1E6-4563-8FE8-25ADCF624E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437" y="2498056"/>
                <a:ext cx="2214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255D4AB-7FB9-4630-B6C3-F7D5DA65D4D5}"/>
                  </a:ext>
                </a:extLst>
              </p14:cNvPr>
              <p14:cNvContentPartPr/>
              <p14:nvPr/>
            </p14:nvContentPartPr>
            <p14:xfrm>
              <a:off x="6360117" y="2500936"/>
              <a:ext cx="4276080" cy="64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255D4AB-7FB9-4630-B6C3-F7D5DA65D4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1477" y="2491936"/>
                <a:ext cx="429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4A25B5A-02D3-40C2-8E3B-7CBDEA336F13}"/>
                  </a:ext>
                </a:extLst>
              </p14:cNvPr>
              <p14:cNvContentPartPr/>
              <p14:nvPr/>
            </p14:nvContentPartPr>
            <p14:xfrm>
              <a:off x="5205597" y="2421016"/>
              <a:ext cx="5229720" cy="1137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4A25B5A-02D3-40C2-8E3B-7CBDEA336F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6957" y="2412376"/>
                <a:ext cx="5247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B1FA3AF-DEAD-462E-9D3D-65E3F0623C18}"/>
                  </a:ext>
                </a:extLst>
              </p14:cNvPr>
              <p14:cNvContentPartPr/>
              <p14:nvPr/>
            </p14:nvContentPartPr>
            <p14:xfrm>
              <a:off x="689757" y="5511976"/>
              <a:ext cx="4391280" cy="49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B1FA3AF-DEAD-462E-9D3D-65E3F0623C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117" y="5502976"/>
                <a:ext cx="44089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CFF1440-4EC7-48F4-86E5-7BCF5D767C1F}"/>
              </a:ext>
            </a:extLst>
          </p:cNvPr>
          <p:cNvGrpSpPr/>
          <p:nvPr/>
        </p:nvGrpSpPr>
        <p:grpSpPr>
          <a:xfrm>
            <a:off x="3648237" y="4910776"/>
            <a:ext cx="4965120" cy="1356480"/>
            <a:chOff x="3648237" y="4910776"/>
            <a:chExt cx="4965120" cy="13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19DE75C-4B05-46A1-90CF-9222B661DDE2}"/>
                    </a:ext>
                  </a:extLst>
                </p14:cNvPr>
                <p14:cNvContentPartPr/>
                <p14:nvPr/>
              </p14:nvContentPartPr>
              <p14:xfrm>
                <a:off x="3648237" y="5774056"/>
                <a:ext cx="286200" cy="173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19DE75C-4B05-46A1-90CF-9222B661DD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9597" y="5765416"/>
                  <a:ext cx="30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826FCA-8239-41B9-8C89-694BBC0E02FB}"/>
                    </a:ext>
                  </a:extLst>
                </p14:cNvPr>
                <p14:cNvContentPartPr/>
                <p14:nvPr/>
              </p14:nvContentPartPr>
              <p14:xfrm>
                <a:off x="3959997" y="5779816"/>
                <a:ext cx="104040" cy="101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826FCA-8239-41B9-8C89-694BBC0E0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51357" y="5770816"/>
                  <a:ext cx="121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5C2CC6-D01C-40AE-AB2F-32E6F89C1FD2}"/>
                    </a:ext>
                  </a:extLst>
                </p14:cNvPr>
                <p14:cNvContentPartPr/>
                <p14:nvPr/>
              </p14:nvContentPartPr>
              <p14:xfrm>
                <a:off x="4264917" y="5799256"/>
                <a:ext cx="354960" cy="82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5C2CC6-D01C-40AE-AB2F-32E6F89C1F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6277" y="5790256"/>
                  <a:ext cx="372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70CEDDB-6969-4A64-931D-6843803E518C}"/>
                    </a:ext>
                  </a:extLst>
                </p14:cNvPr>
                <p14:cNvContentPartPr/>
                <p14:nvPr/>
              </p14:nvContentPartPr>
              <p14:xfrm>
                <a:off x="4838037" y="5805016"/>
                <a:ext cx="16200" cy="3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70CEDDB-6969-4A64-931D-6843803E51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29037" y="5796376"/>
                  <a:ext cx="33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B8F1E94-097C-4E46-81D3-B602063ABC91}"/>
                    </a:ext>
                  </a:extLst>
                </p14:cNvPr>
                <p14:cNvContentPartPr/>
                <p14:nvPr/>
              </p14:nvContentPartPr>
              <p14:xfrm>
                <a:off x="4829037" y="5668936"/>
                <a:ext cx="185760" cy="181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B8F1E94-097C-4E46-81D3-B602063ABC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0037" y="5660296"/>
                  <a:ext cx="203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C0710B-3344-4021-8B42-46E5E5B60E96}"/>
                    </a:ext>
                  </a:extLst>
                </p14:cNvPr>
                <p14:cNvContentPartPr/>
                <p14:nvPr/>
              </p14:nvContentPartPr>
              <p14:xfrm>
                <a:off x="5026677" y="5730856"/>
                <a:ext cx="105840" cy="7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C0710B-3344-4021-8B42-46E5E5B60E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18037" y="5721856"/>
                  <a:ext cx="123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E2A596-EEED-4175-B0FD-A97E378E2DD1}"/>
                    </a:ext>
                  </a:extLst>
                </p14:cNvPr>
                <p14:cNvContentPartPr/>
                <p14:nvPr/>
              </p14:nvContentPartPr>
              <p14:xfrm>
                <a:off x="5135397" y="5724016"/>
                <a:ext cx="110160" cy="82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E2A596-EEED-4175-B0FD-A97E378E2D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6757" y="5715016"/>
                  <a:ext cx="127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CBE467-F0B4-41B1-9EB5-5EC18E6FFFBE}"/>
                    </a:ext>
                  </a:extLst>
                </p14:cNvPr>
                <p14:cNvContentPartPr/>
                <p14:nvPr/>
              </p14:nvContentPartPr>
              <p14:xfrm>
                <a:off x="5246997" y="5690176"/>
                <a:ext cx="122040" cy="105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CBE467-F0B4-41B1-9EB5-5EC18E6FFF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37997" y="5681176"/>
                  <a:ext cx="139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E5DF2E-93BD-4D5D-A904-63C5D4516EC6}"/>
                    </a:ext>
                  </a:extLst>
                </p14:cNvPr>
                <p14:cNvContentPartPr/>
                <p14:nvPr/>
              </p14:nvContentPartPr>
              <p14:xfrm>
                <a:off x="5349597" y="5558416"/>
                <a:ext cx="70560" cy="192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E5DF2E-93BD-4D5D-A904-63C5D4516E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40597" y="5549776"/>
                  <a:ext cx="88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DAD8EB-B368-4FED-91DE-A5A85EA645D6}"/>
                    </a:ext>
                  </a:extLst>
                </p14:cNvPr>
                <p14:cNvContentPartPr/>
                <p14:nvPr/>
              </p14:nvContentPartPr>
              <p14:xfrm>
                <a:off x="5473077" y="5663536"/>
                <a:ext cx="234720" cy="77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DAD8EB-B368-4FED-91DE-A5A85EA645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4077" y="5654536"/>
                  <a:ext cx="25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5CD5A5-BFC4-4A72-A96F-C43B5C0930E8}"/>
                    </a:ext>
                  </a:extLst>
                </p14:cNvPr>
                <p14:cNvContentPartPr/>
                <p14:nvPr/>
              </p14:nvContentPartPr>
              <p14:xfrm>
                <a:off x="5661357" y="5600536"/>
                <a:ext cx="57240" cy="13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5CD5A5-BFC4-4A72-A96F-C43B5C0930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52357" y="5591536"/>
                  <a:ext cx="74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7A80D23-37CE-4CF5-8630-9AD40633E744}"/>
                    </a:ext>
                  </a:extLst>
                </p14:cNvPr>
                <p14:cNvContentPartPr/>
                <p14:nvPr/>
              </p14:nvContentPartPr>
              <p14:xfrm>
                <a:off x="5731917" y="5652376"/>
                <a:ext cx="102600" cy="194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7A80D23-37CE-4CF5-8630-9AD40633E7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22917" y="5643736"/>
                  <a:ext cx="12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419A25F-A585-4CDD-A434-FF7EB7607862}"/>
                    </a:ext>
                  </a:extLst>
                </p14:cNvPr>
                <p14:cNvContentPartPr/>
                <p14:nvPr/>
              </p14:nvContentPartPr>
              <p14:xfrm>
                <a:off x="6002277" y="5533576"/>
                <a:ext cx="333000" cy="18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419A25F-A585-4CDD-A434-FF7EB76078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93637" y="5524936"/>
                  <a:ext cx="35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B833B6-091F-43A0-B75D-3DA3D564B0CB}"/>
                    </a:ext>
                  </a:extLst>
                </p14:cNvPr>
                <p14:cNvContentPartPr/>
                <p14:nvPr/>
              </p14:nvContentPartPr>
              <p14:xfrm>
                <a:off x="6544077" y="5590096"/>
                <a:ext cx="228600" cy="96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B833B6-091F-43A0-B75D-3DA3D564B0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5077" y="5581456"/>
                  <a:ext cx="24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1BECEF4-2B7A-45C0-9379-D8BBCA65E632}"/>
                    </a:ext>
                  </a:extLst>
                </p14:cNvPr>
                <p14:cNvContentPartPr/>
                <p14:nvPr/>
              </p14:nvContentPartPr>
              <p14:xfrm>
                <a:off x="6795357" y="5587216"/>
                <a:ext cx="321480" cy="72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1BECEF4-2B7A-45C0-9379-D8BBCA65E6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86717" y="5578576"/>
                  <a:ext cx="33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44C0485-9C5E-4C44-ABFF-58E9F2FBA8AF}"/>
                    </a:ext>
                  </a:extLst>
                </p14:cNvPr>
                <p14:cNvContentPartPr/>
                <p14:nvPr/>
              </p14:nvContentPartPr>
              <p14:xfrm>
                <a:off x="7188837" y="5549416"/>
                <a:ext cx="146880" cy="82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44C0485-9C5E-4C44-ABFF-58E9F2FBA8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9837" y="5540416"/>
                  <a:ext cx="164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06EC31-2588-4BE1-AFE3-1C7481AD3782}"/>
                    </a:ext>
                  </a:extLst>
                </p14:cNvPr>
                <p14:cNvContentPartPr/>
                <p14:nvPr/>
              </p14:nvContentPartPr>
              <p14:xfrm>
                <a:off x="7322757" y="5541496"/>
                <a:ext cx="203040" cy="229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06EC31-2588-4BE1-AFE3-1C7481AD37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14117" y="5532496"/>
                  <a:ext cx="22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C0A42A6-1A99-466E-8D9E-F87F406992B1}"/>
                    </a:ext>
                  </a:extLst>
                </p14:cNvPr>
                <p14:cNvContentPartPr/>
                <p14:nvPr/>
              </p14:nvContentPartPr>
              <p14:xfrm>
                <a:off x="7707597" y="5421976"/>
                <a:ext cx="124200" cy="255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C0A42A6-1A99-466E-8D9E-F87F406992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98957" y="5413336"/>
                  <a:ext cx="141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0CFB2E-FCD3-4E1D-A930-3E4EC4BC6648}"/>
                    </a:ext>
                  </a:extLst>
                </p14:cNvPr>
                <p14:cNvContentPartPr/>
                <p14:nvPr/>
              </p14:nvContentPartPr>
              <p14:xfrm>
                <a:off x="7842957" y="5405776"/>
                <a:ext cx="58320" cy="131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0CFB2E-FCD3-4E1D-A930-3E4EC4BC66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33957" y="5397136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CE9D7FC-07EB-43DE-B632-3CC3FA43AB71}"/>
                    </a:ext>
                  </a:extLst>
                </p14:cNvPr>
                <p14:cNvContentPartPr/>
                <p14:nvPr/>
              </p14:nvContentPartPr>
              <p14:xfrm>
                <a:off x="7878957" y="5457256"/>
                <a:ext cx="348840" cy="95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CE9D7FC-07EB-43DE-B632-3CC3FA43AB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69957" y="5448616"/>
                  <a:ext cx="36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A7EBB8-76D5-41BC-A1AE-7B0683AD9B24}"/>
                    </a:ext>
                  </a:extLst>
                </p14:cNvPr>
                <p14:cNvContentPartPr/>
                <p14:nvPr/>
              </p14:nvContentPartPr>
              <p14:xfrm>
                <a:off x="8246157" y="5449696"/>
                <a:ext cx="129960" cy="92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A7EBB8-76D5-41BC-A1AE-7B0683AD9B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7517" y="5441056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090591-9020-4314-995E-E9B0EBF83A3F}"/>
                    </a:ext>
                  </a:extLst>
                </p14:cNvPr>
                <p14:cNvContentPartPr/>
                <p14:nvPr/>
              </p14:nvContentPartPr>
              <p14:xfrm>
                <a:off x="6459837" y="5732296"/>
                <a:ext cx="971280" cy="106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090591-9020-4314-995E-E9B0EBF83A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50837" y="5723296"/>
                  <a:ext cx="988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4B0EB84-1B21-4B17-9F91-80EB114AD38B}"/>
                    </a:ext>
                  </a:extLst>
                </p14:cNvPr>
                <p14:cNvContentPartPr/>
                <p14:nvPr/>
              </p14:nvContentPartPr>
              <p14:xfrm>
                <a:off x="6046557" y="4910776"/>
                <a:ext cx="2566800" cy="1356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4B0EB84-1B21-4B17-9F91-80EB114AD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7917" y="4901776"/>
                  <a:ext cx="2584440" cy="137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275" name="Freihand 39274">
                <a:extLst>
                  <a:ext uri="{FF2B5EF4-FFF2-40B4-BE49-F238E27FC236}">
                    <a16:creationId xmlns:a16="http://schemas.microsoft.com/office/drawing/2014/main" id="{D16F1DAC-833C-4FD6-88BB-8A1BF95AE2CD}"/>
                  </a:ext>
                </a:extLst>
              </p14:cNvPr>
              <p14:cNvContentPartPr/>
              <p14:nvPr/>
            </p14:nvContentPartPr>
            <p14:xfrm>
              <a:off x="6568917" y="3382216"/>
              <a:ext cx="664560" cy="1913040"/>
            </p14:xfrm>
          </p:contentPart>
        </mc:Choice>
        <mc:Fallback>
          <p:pic>
            <p:nvPicPr>
              <p:cNvPr id="39275" name="Freihand 39274">
                <a:extLst>
                  <a:ext uri="{FF2B5EF4-FFF2-40B4-BE49-F238E27FC236}">
                    <a16:creationId xmlns:a16="http://schemas.microsoft.com/office/drawing/2014/main" id="{D16F1DAC-833C-4FD6-88BB-8A1BF95AE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917" y="3373576"/>
                <a:ext cx="68220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288" name="Freihand 39287">
                <a:extLst>
                  <a:ext uri="{FF2B5EF4-FFF2-40B4-BE49-F238E27FC236}">
                    <a16:creationId xmlns:a16="http://schemas.microsoft.com/office/drawing/2014/main" id="{83BBFB98-2307-47EF-A566-D1C65A0A3B43}"/>
                  </a:ext>
                </a:extLst>
              </p14:cNvPr>
              <p14:cNvContentPartPr/>
              <p14:nvPr/>
            </p14:nvContentPartPr>
            <p14:xfrm>
              <a:off x="5808957" y="3625216"/>
              <a:ext cx="1787400" cy="971640"/>
            </p14:xfrm>
          </p:contentPart>
        </mc:Choice>
        <mc:Fallback>
          <p:pic>
            <p:nvPicPr>
              <p:cNvPr id="39288" name="Freihand 39287">
                <a:extLst>
                  <a:ext uri="{FF2B5EF4-FFF2-40B4-BE49-F238E27FC236}">
                    <a16:creationId xmlns:a16="http://schemas.microsoft.com/office/drawing/2014/main" id="{83BBFB98-2307-47EF-A566-D1C65A0A3B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0317" y="3616216"/>
                <a:ext cx="180504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290" name="Freihand 39289">
                <a:extLst>
                  <a:ext uri="{FF2B5EF4-FFF2-40B4-BE49-F238E27FC236}">
                    <a16:creationId xmlns:a16="http://schemas.microsoft.com/office/drawing/2014/main" id="{7D03BB45-A681-431F-97AC-56E99C8A2634}"/>
                  </a:ext>
                </a:extLst>
              </p14:cNvPr>
              <p14:cNvContentPartPr/>
              <p14:nvPr/>
            </p14:nvContentPartPr>
            <p14:xfrm>
              <a:off x="1452957" y="5791696"/>
              <a:ext cx="1050480" cy="631080"/>
            </p14:xfrm>
          </p:contentPart>
        </mc:Choice>
        <mc:Fallback>
          <p:pic>
            <p:nvPicPr>
              <p:cNvPr id="39290" name="Freihand 39289">
                <a:extLst>
                  <a:ext uri="{FF2B5EF4-FFF2-40B4-BE49-F238E27FC236}">
                    <a16:creationId xmlns:a16="http://schemas.microsoft.com/office/drawing/2014/main" id="{7D03BB45-A681-431F-97AC-56E99C8A26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3957" y="5782696"/>
                <a:ext cx="106812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331" name="Freihand 39330">
                <a:extLst>
                  <a:ext uri="{FF2B5EF4-FFF2-40B4-BE49-F238E27FC236}">
                    <a16:creationId xmlns:a16="http://schemas.microsoft.com/office/drawing/2014/main" id="{3DC16F20-EDF7-4DEA-A7CC-FB6AE60F6B3A}"/>
                  </a:ext>
                </a:extLst>
              </p14:cNvPr>
              <p14:cNvContentPartPr/>
              <p14:nvPr/>
            </p14:nvContentPartPr>
            <p14:xfrm>
              <a:off x="1369797" y="5775496"/>
              <a:ext cx="1211760" cy="721800"/>
            </p14:xfrm>
          </p:contentPart>
        </mc:Choice>
        <mc:Fallback>
          <p:pic>
            <p:nvPicPr>
              <p:cNvPr id="39331" name="Freihand 39330">
                <a:extLst>
                  <a:ext uri="{FF2B5EF4-FFF2-40B4-BE49-F238E27FC236}">
                    <a16:creationId xmlns:a16="http://schemas.microsoft.com/office/drawing/2014/main" id="{3DC16F20-EDF7-4DEA-A7CC-FB6AE60F6B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0797" y="5766856"/>
                <a:ext cx="122940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345" name="Freihand 39344">
                <a:extLst>
                  <a:ext uri="{FF2B5EF4-FFF2-40B4-BE49-F238E27FC236}">
                    <a16:creationId xmlns:a16="http://schemas.microsoft.com/office/drawing/2014/main" id="{69034E1F-7041-466F-92CB-00E8463E077E}"/>
                  </a:ext>
                </a:extLst>
              </p14:cNvPr>
              <p14:cNvContentPartPr/>
              <p14:nvPr/>
            </p14:nvContentPartPr>
            <p14:xfrm>
              <a:off x="4664157" y="5119936"/>
              <a:ext cx="1530000" cy="48600"/>
            </p14:xfrm>
          </p:contentPart>
        </mc:Choice>
        <mc:Fallback>
          <p:pic>
            <p:nvPicPr>
              <p:cNvPr id="39345" name="Freihand 39344">
                <a:extLst>
                  <a:ext uri="{FF2B5EF4-FFF2-40B4-BE49-F238E27FC236}">
                    <a16:creationId xmlns:a16="http://schemas.microsoft.com/office/drawing/2014/main" id="{69034E1F-7041-466F-92CB-00E8463E07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5517" y="5111296"/>
                <a:ext cx="1547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218" name="Freihand 39217">
                <a:extLst>
                  <a:ext uri="{FF2B5EF4-FFF2-40B4-BE49-F238E27FC236}">
                    <a16:creationId xmlns:a16="http://schemas.microsoft.com/office/drawing/2014/main" id="{47A720FB-AD1F-401B-BDD4-F5D102398102}"/>
                  </a:ext>
                </a:extLst>
              </p14:cNvPr>
              <p14:cNvContentPartPr/>
              <p14:nvPr/>
            </p14:nvContentPartPr>
            <p14:xfrm>
              <a:off x="7058157" y="5846056"/>
              <a:ext cx="129600" cy="144360"/>
            </p14:xfrm>
          </p:contentPart>
        </mc:Choice>
        <mc:Fallback>
          <p:pic>
            <p:nvPicPr>
              <p:cNvPr id="39218" name="Freihand 39217">
                <a:extLst>
                  <a:ext uri="{FF2B5EF4-FFF2-40B4-BE49-F238E27FC236}">
                    <a16:creationId xmlns:a16="http://schemas.microsoft.com/office/drawing/2014/main" id="{47A720FB-AD1F-401B-BDD4-F5D1023981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9157" y="5837056"/>
                <a:ext cx="147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219" name="Freihand 39218">
                <a:extLst>
                  <a:ext uri="{FF2B5EF4-FFF2-40B4-BE49-F238E27FC236}">
                    <a16:creationId xmlns:a16="http://schemas.microsoft.com/office/drawing/2014/main" id="{37F35A79-1015-43FA-818D-8264AEAB7E28}"/>
                  </a:ext>
                </a:extLst>
              </p14:cNvPr>
              <p14:cNvContentPartPr/>
              <p14:nvPr/>
            </p14:nvContentPartPr>
            <p14:xfrm>
              <a:off x="7163637" y="5796376"/>
              <a:ext cx="27360" cy="167760"/>
            </p14:xfrm>
          </p:contentPart>
        </mc:Choice>
        <mc:Fallback>
          <p:pic>
            <p:nvPicPr>
              <p:cNvPr id="39219" name="Freihand 39218">
                <a:extLst>
                  <a:ext uri="{FF2B5EF4-FFF2-40B4-BE49-F238E27FC236}">
                    <a16:creationId xmlns:a16="http://schemas.microsoft.com/office/drawing/2014/main" id="{37F35A79-1015-43FA-818D-8264AEAB7E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4637" y="5787376"/>
                <a:ext cx="45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220" name="Freihand 39219">
                <a:extLst>
                  <a:ext uri="{FF2B5EF4-FFF2-40B4-BE49-F238E27FC236}">
                    <a16:creationId xmlns:a16="http://schemas.microsoft.com/office/drawing/2014/main" id="{F6E318BF-0CC2-4BBA-868B-F15DAB4180F2}"/>
                  </a:ext>
                </a:extLst>
              </p14:cNvPr>
              <p14:cNvContentPartPr/>
              <p14:nvPr/>
            </p14:nvContentPartPr>
            <p14:xfrm>
              <a:off x="7111437" y="5860096"/>
              <a:ext cx="107280" cy="8640"/>
            </p14:xfrm>
          </p:contentPart>
        </mc:Choice>
        <mc:Fallback>
          <p:pic>
            <p:nvPicPr>
              <p:cNvPr id="39220" name="Freihand 39219">
                <a:extLst>
                  <a:ext uri="{FF2B5EF4-FFF2-40B4-BE49-F238E27FC236}">
                    <a16:creationId xmlns:a16="http://schemas.microsoft.com/office/drawing/2014/main" id="{F6E318BF-0CC2-4BBA-868B-F15DAB4180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2797" y="5851456"/>
                <a:ext cx="124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221" name="Freihand 39220">
                <a:extLst>
                  <a:ext uri="{FF2B5EF4-FFF2-40B4-BE49-F238E27FC236}">
                    <a16:creationId xmlns:a16="http://schemas.microsoft.com/office/drawing/2014/main" id="{46D5494D-9041-4C06-85B8-27ADF69F8227}"/>
                  </a:ext>
                </a:extLst>
              </p14:cNvPr>
              <p14:cNvContentPartPr/>
              <p14:nvPr/>
            </p14:nvContentPartPr>
            <p14:xfrm>
              <a:off x="6974637" y="5739136"/>
              <a:ext cx="41400" cy="294840"/>
            </p14:xfrm>
          </p:contentPart>
        </mc:Choice>
        <mc:Fallback>
          <p:pic>
            <p:nvPicPr>
              <p:cNvPr id="39221" name="Freihand 39220">
                <a:extLst>
                  <a:ext uri="{FF2B5EF4-FFF2-40B4-BE49-F238E27FC236}">
                    <a16:creationId xmlns:a16="http://schemas.microsoft.com/office/drawing/2014/main" id="{46D5494D-9041-4C06-85B8-27ADF69F82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5997" y="5730136"/>
                <a:ext cx="59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222" name="Freihand 39221">
                <a:extLst>
                  <a:ext uri="{FF2B5EF4-FFF2-40B4-BE49-F238E27FC236}">
                    <a16:creationId xmlns:a16="http://schemas.microsoft.com/office/drawing/2014/main" id="{EAAB9C4E-314A-4FDC-BB54-072052609A27}"/>
                  </a:ext>
                </a:extLst>
              </p14:cNvPr>
              <p14:cNvContentPartPr/>
              <p14:nvPr/>
            </p14:nvContentPartPr>
            <p14:xfrm>
              <a:off x="7007037" y="5688376"/>
              <a:ext cx="339840" cy="341640"/>
            </p14:xfrm>
          </p:contentPart>
        </mc:Choice>
        <mc:Fallback>
          <p:pic>
            <p:nvPicPr>
              <p:cNvPr id="39222" name="Freihand 39221">
                <a:extLst>
                  <a:ext uri="{FF2B5EF4-FFF2-40B4-BE49-F238E27FC236}">
                    <a16:creationId xmlns:a16="http://schemas.microsoft.com/office/drawing/2014/main" id="{EAAB9C4E-314A-4FDC-BB54-072052609A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8397" y="5679736"/>
                <a:ext cx="3574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223" name="Freihand 39222">
                <a:extLst>
                  <a:ext uri="{FF2B5EF4-FFF2-40B4-BE49-F238E27FC236}">
                    <a16:creationId xmlns:a16="http://schemas.microsoft.com/office/drawing/2014/main" id="{C71F1BA8-C6DF-4AA0-9A21-321C31565DE3}"/>
                  </a:ext>
                </a:extLst>
              </p14:cNvPr>
              <p14:cNvContentPartPr/>
              <p14:nvPr/>
            </p14:nvContentPartPr>
            <p14:xfrm>
              <a:off x="6976797" y="5993656"/>
              <a:ext cx="356760" cy="37440"/>
            </p14:xfrm>
          </p:contentPart>
        </mc:Choice>
        <mc:Fallback>
          <p:pic>
            <p:nvPicPr>
              <p:cNvPr id="39223" name="Freihand 39222">
                <a:extLst>
                  <a:ext uri="{FF2B5EF4-FFF2-40B4-BE49-F238E27FC236}">
                    <a16:creationId xmlns:a16="http://schemas.microsoft.com/office/drawing/2014/main" id="{C71F1BA8-C6DF-4AA0-9A21-321C31565DE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7797" y="5984656"/>
                <a:ext cx="374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225" name="Freihand 39224">
                <a:extLst>
                  <a:ext uri="{FF2B5EF4-FFF2-40B4-BE49-F238E27FC236}">
                    <a16:creationId xmlns:a16="http://schemas.microsoft.com/office/drawing/2014/main" id="{13A4A74B-E4F6-4B7C-8198-EFF32062D5ED}"/>
                  </a:ext>
                </a:extLst>
              </p14:cNvPr>
              <p14:cNvContentPartPr/>
              <p14:nvPr/>
            </p14:nvContentPartPr>
            <p14:xfrm>
              <a:off x="619197" y="3537736"/>
              <a:ext cx="5997600" cy="2406600"/>
            </p14:xfrm>
          </p:contentPart>
        </mc:Choice>
        <mc:Fallback>
          <p:pic>
            <p:nvPicPr>
              <p:cNvPr id="39225" name="Freihand 39224">
                <a:extLst>
                  <a:ext uri="{FF2B5EF4-FFF2-40B4-BE49-F238E27FC236}">
                    <a16:creationId xmlns:a16="http://schemas.microsoft.com/office/drawing/2014/main" id="{13A4A74B-E4F6-4B7C-8198-EFF32062D5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0197" y="3529096"/>
                <a:ext cx="60152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226" name="Freihand 39225">
                <a:extLst>
                  <a:ext uri="{FF2B5EF4-FFF2-40B4-BE49-F238E27FC236}">
                    <a16:creationId xmlns:a16="http://schemas.microsoft.com/office/drawing/2014/main" id="{E71D2F17-7684-438A-9098-0C707AF63529}"/>
                  </a:ext>
                </a:extLst>
              </p14:cNvPr>
              <p14:cNvContentPartPr/>
              <p14:nvPr/>
            </p14:nvContentPartPr>
            <p14:xfrm>
              <a:off x="6612477" y="5855776"/>
              <a:ext cx="132120" cy="139680"/>
            </p14:xfrm>
          </p:contentPart>
        </mc:Choice>
        <mc:Fallback>
          <p:pic>
            <p:nvPicPr>
              <p:cNvPr id="39226" name="Freihand 39225">
                <a:extLst>
                  <a:ext uri="{FF2B5EF4-FFF2-40B4-BE49-F238E27FC236}">
                    <a16:creationId xmlns:a16="http://schemas.microsoft.com/office/drawing/2014/main" id="{E71D2F17-7684-438A-9098-0C707AF6352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3477" y="5847136"/>
                <a:ext cx="149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228" name="Freihand 39227">
                <a:extLst>
                  <a:ext uri="{FF2B5EF4-FFF2-40B4-BE49-F238E27FC236}">
                    <a16:creationId xmlns:a16="http://schemas.microsoft.com/office/drawing/2014/main" id="{96DB1245-B3D1-4625-9330-86AA1BC07AE3}"/>
                  </a:ext>
                </a:extLst>
              </p14:cNvPr>
              <p14:cNvContentPartPr/>
              <p14:nvPr/>
            </p14:nvContentPartPr>
            <p14:xfrm>
              <a:off x="1835277" y="6059896"/>
              <a:ext cx="16200" cy="152640"/>
            </p14:xfrm>
          </p:contentPart>
        </mc:Choice>
        <mc:Fallback>
          <p:pic>
            <p:nvPicPr>
              <p:cNvPr id="39228" name="Freihand 39227">
                <a:extLst>
                  <a:ext uri="{FF2B5EF4-FFF2-40B4-BE49-F238E27FC236}">
                    <a16:creationId xmlns:a16="http://schemas.microsoft.com/office/drawing/2014/main" id="{96DB1245-B3D1-4625-9330-86AA1BC07A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26277" y="6050896"/>
                <a:ext cx="33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229" name="Freihand 39228">
                <a:extLst>
                  <a:ext uri="{FF2B5EF4-FFF2-40B4-BE49-F238E27FC236}">
                    <a16:creationId xmlns:a16="http://schemas.microsoft.com/office/drawing/2014/main" id="{6BCD7589-6991-42E5-938B-12C938FC6B2B}"/>
                  </a:ext>
                </a:extLst>
              </p14:cNvPr>
              <p14:cNvContentPartPr/>
              <p14:nvPr/>
            </p14:nvContentPartPr>
            <p14:xfrm>
              <a:off x="1847157" y="6064216"/>
              <a:ext cx="114480" cy="113760"/>
            </p14:xfrm>
          </p:contentPart>
        </mc:Choice>
        <mc:Fallback>
          <p:pic>
            <p:nvPicPr>
              <p:cNvPr id="39229" name="Freihand 39228">
                <a:extLst>
                  <a:ext uri="{FF2B5EF4-FFF2-40B4-BE49-F238E27FC236}">
                    <a16:creationId xmlns:a16="http://schemas.microsoft.com/office/drawing/2014/main" id="{6BCD7589-6991-42E5-938B-12C938FC6B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38157" y="6055216"/>
                <a:ext cx="132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230" name="Freihand 39229">
                <a:extLst>
                  <a:ext uri="{FF2B5EF4-FFF2-40B4-BE49-F238E27FC236}">
                    <a16:creationId xmlns:a16="http://schemas.microsoft.com/office/drawing/2014/main" id="{12B4DBEE-792E-499A-A397-7B1D6578BD8C}"/>
                  </a:ext>
                </a:extLst>
              </p14:cNvPr>
              <p14:cNvContentPartPr/>
              <p14:nvPr/>
            </p14:nvContentPartPr>
            <p14:xfrm>
              <a:off x="2089437" y="6068176"/>
              <a:ext cx="6840" cy="126000"/>
            </p14:xfrm>
          </p:contentPart>
        </mc:Choice>
        <mc:Fallback>
          <p:pic>
            <p:nvPicPr>
              <p:cNvPr id="39230" name="Freihand 39229">
                <a:extLst>
                  <a:ext uri="{FF2B5EF4-FFF2-40B4-BE49-F238E27FC236}">
                    <a16:creationId xmlns:a16="http://schemas.microsoft.com/office/drawing/2014/main" id="{12B4DBEE-792E-499A-A397-7B1D6578BD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80437" y="6059536"/>
                <a:ext cx="244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231" name="Freihand 39230">
                <a:extLst>
                  <a:ext uri="{FF2B5EF4-FFF2-40B4-BE49-F238E27FC236}">
                    <a16:creationId xmlns:a16="http://schemas.microsoft.com/office/drawing/2014/main" id="{1CDB6B1E-DAC4-4452-B146-8CAA02E9BE45}"/>
                  </a:ext>
                </a:extLst>
              </p14:cNvPr>
              <p14:cNvContentPartPr/>
              <p14:nvPr/>
            </p14:nvContentPartPr>
            <p14:xfrm>
              <a:off x="1996917" y="6028216"/>
              <a:ext cx="151560" cy="15840"/>
            </p14:xfrm>
          </p:contentPart>
        </mc:Choice>
        <mc:Fallback>
          <p:pic>
            <p:nvPicPr>
              <p:cNvPr id="39231" name="Freihand 39230">
                <a:extLst>
                  <a:ext uri="{FF2B5EF4-FFF2-40B4-BE49-F238E27FC236}">
                    <a16:creationId xmlns:a16="http://schemas.microsoft.com/office/drawing/2014/main" id="{1CDB6B1E-DAC4-4452-B146-8CAA02E9BE4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87917" y="6019576"/>
                <a:ext cx="169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314" name="Freihand 39313">
                <a:extLst>
                  <a:ext uri="{FF2B5EF4-FFF2-40B4-BE49-F238E27FC236}">
                    <a16:creationId xmlns:a16="http://schemas.microsoft.com/office/drawing/2014/main" id="{D7449AD5-6F14-4EFD-B00E-EB957C5194D1}"/>
                  </a:ext>
                </a:extLst>
              </p14:cNvPr>
              <p14:cNvContentPartPr/>
              <p14:nvPr/>
            </p14:nvContentPartPr>
            <p14:xfrm>
              <a:off x="3439077" y="5081776"/>
              <a:ext cx="3112200" cy="613080"/>
            </p14:xfrm>
          </p:contentPart>
        </mc:Choice>
        <mc:Fallback>
          <p:pic>
            <p:nvPicPr>
              <p:cNvPr id="39314" name="Freihand 39313">
                <a:extLst>
                  <a:ext uri="{FF2B5EF4-FFF2-40B4-BE49-F238E27FC236}">
                    <a16:creationId xmlns:a16="http://schemas.microsoft.com/office/drawing/2014/main" id="{D7449AD5-6F14-4EFD-B00E-EB957C5194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30437" y="5073136"/>
                <a:ext cx="31298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315" name="Freihand 39314">
                <a:extLst>
                  <a:ext uri="{FF2B5EF4-FFF2-40B4-BE49-F238E27FC236}">
                    <a16:creationId xmlns:a16="http://schemas.microsoft.com/office/drawing/2014/main" id="{CB849255-7558-496C-8444-ECFC5039E6C5}"/>
                  </a:ext>
                </a:extLst>
              </p14:cNvPr>
              <p14:cNvContentPartPr/>
              <p14:nvPr/>
            </p14:nvContentPartPr>
            <p14:xfrm>
              <a:off x="6458037" y="5573536"/>
              <a:ext cx="171000" cy="168480"/>
            </p14:xfrm>
          </p:contentPart>
        </mc:Choice>
        <mc:Fallback>
          <p:pic>
            <p:nvPicPr>
              <p:cNvPr id="39315" name="Freihand 39314">
                <a:extLst>
                  <a:ext uri="{FF2B5EF4-FFF2-40B4-BE49-F238E27FC236}">
                    <a16:creationId xmlns:a16="http://schemas.microsoft.com/office/drawing/2014/main" id="{CB849255-7558-496C-8444-ECFC5039E6C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49037" y="5564536"/>
                <a:ext cx="1886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333" name="Freihand 39332">
                <a:extLst>
                  <a:ext uri="{FF2B5EF4-FFF2-40B4-BE49-F238E27FC236}">
                    <a16:creationId xmlns:a16="http://schemas.microsoft.com/office/drawing/2014/main" id="{CADB8E95-9539-4C34-A5C1-0092DF11C26B}"/>
                  </a:ext>
                </a:extLst>
              </p14:cNvPr>
              <p14:cNvContentPartPr/>
              <p14:nvPr/>
            </p14:nvContentPartPr>
            <p14:xfrm>
              <a:off x="3416757" y="5087536"/>
              <a:ext cx="3042000" cy="570960"/>
            </p14:xfrm>
          </p:contentPart>
        </mc:Choice>
        <mc:Fallback>
          <p:pic>
            <p:nvPicPr>
              <p:cNvPr id="39333" name="Freihand 39332">
                <a:extLst>
                  <a:ext uri="{FF2B5EF4-FFF2-40B4-BE49-F238E27FC236}">
                    <a16:creationId xmlns:a16="http://schemas.microsoft.com/office/drawing/2014/main" id="{CADB8E95-9539-4C34-A5C1-0092DF11C2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08117" y="5078536"/>
                <a:ext cx="30596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334" name="Freihand 39333">
                <a:extLst>
                  <a:ext uri="{FF2B5EF4-FFF2-40B4-BE49-F238E27FC236}">
                    <a16:creationId xmlns:a16="http://schemas.microsoft.com/office/drawing/2014/main" id="{C6218CD6-76F3-4F02-B1AA-F21A033C4564}"/>
                  </a:ext>
                </a:extLst>
              </p14:cNvPr>
              <p14:cNvContentPartPr/>
              <p14:nvPr/>
            </p14:nvContentPartPr>
            <p14:xfrm>
              <a:off x="6438597" y="5557696"/>
              <a:ext cx="149040" cy="179640"/>
            </p14:xfrm>
          </p:contentPart>
        </mc:Choice>
        <mc:Fallback>
          <p:pic>
            <p:nvPicPr>
              <p:cNvPr id="39334" name="Freihand 39333">
                <a:extLst>
                  <a:ext uri="{FF2B5EF4-FFF2-40B4-BE49-F238E27FC236}">
                    <a16:creationId xmlns:a16="http://schemas.microsoft.com/office/drawing/2014/main" id="{C6218CD6-76F3-4F02-B1AA-F21A033C45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29957" y="5548696"/>
                <a:ext cx="166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9336" name="Freihand 39335">
                <a:extLst>
                  <a:ext uri="{FF2B5EF4-FFF2-40B4-BE49-F238E27FC236}">
                    <a16:creationId xmlns:a16="http://schemas.microsoft.com/office/drawing/2014/main" id="{68AD6A0B-8E1C-45B6-9A76-BA6CB396BBD0}"/>
                  </a:ext>
                </a:extLst>
              </p14:cNvPr>
              <p14:cNvContentPartPr/>
              <p14:nvPr/>
            </p14:nvContentPartPr>
            <p14:xfrm>
              <a:off x="688677" y="5735536"/>
              <a:ext cx="6043320" cy="196920"/>
            </p14:xfrm>
          </p:contentPart>
        </mc:Choice>
        <mc:Fallback>
          <p:pic>
            <p:nvPicPr>
              <p:cNvPr id="39336" name="Freihand 39335">
                <a:extLst>
                  <a:ext uri="{FF2B5EF4-FFF2-40B4-BE49-F238E27FC236}">
                    <a16:creationId xmlns:a16="http://schemas.microsoft.com/office/drawing/2014/main" id="{68AD6A0B-8E1C-45B6-9A76-BA6CB396BBD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0037" y="5726536"/>
                <a:ext cx="6060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337" name="Freihand 39336">
                <a:extLst>
                  <a:ext uri="{FF2B5EF4-FFF2-40B4-BE49-F238E27FC236}">
                    <a16:creationId xmlns:a16="http://schemas.microsoft.com/office/drawing/2014/main" id="{C5C21402-B076-4C56-9650-E8DDB63CD622}"/>
                  </a:ext>
                </a:extLst>
              </p14:cNvPr>
              <p14:cNvContentPartPr/>
              <p14:nvPr/>
            </p14:nvContentPartPr>
            <p14:xfrm>
              <a:off x="6587277" y="5808256"/>
              <a:ext cx="143280" cy="181800"/>
            </p14:xfrm>
          </p:contentPart>
        </mc:Choice>
        <mc:Fallback>
          <p:pic>
            <p:nvPicPr>
              <p:cNvPr id="39337" name="Freihand 39336">
                <a:extLst>
                  <a:ext uri="{FF2B5EF4-FFF2-40B4-BE49-F238E27FC236}">
                    <a16:creationId xmlns:a16="http://schemas.microsoft.com/office/drawing/2014/main" id="{C5C21402-B076-4C56-9650-E8DDB63CD6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8637" y="5799256"/>
                <a:ext cx="160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347" name="Freihand 39346">
                <a:extLst>
                  <a:ext uri="{FF2B5EF4-FFF2-40B4-BE49-F238E27FC236}">
                    <a16:creationId xmlns:a16="http://schemas.microsoft.com/office/drawing/2014/main" id="{CA2E203F-D1B0-4FD2-9BC5-BF93E873842B}"/>
                  </a:ext>
                </a:extLst>
              </p14:cNvPr>
              <p14:cNvContentPartPr/>
              <p14:nvPr/>
            </p14:nvContentPartPr>
            <p14:xfrm>
              <a:off x="5851797" y="3647896"/>
              <a:ext cx="1830600" cy="974880"/>
            </p14:xfrm>
          </p:contentPart>
        </mc:Choice>
        <mc:Fallback>
          <p:pic>
            <p:nvPicPr>
              <p:cNvPr id="39347" name="Freihand 39346">
                <a:extLst>
                  <a:ext uri="{FF2B5EF4-FFF2-40B4-BE49-F238E27FC236}">
                    <a16:creationId xmlns:a16="http://schemas.microsoft.com/office/drawing/2014/main" id="{CA2E203F-D1B0-4FD2-9BC5-BF93E873842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43157" y="3638896"/>
                <a:ext cx="1848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348" name="Freihand 39347">
                <a:extLst>
                  <a:ext uri="{FF2B5EF4-FFF2-40B4-BE49-F238E27FC236}">
                    <a16:creationId xmlns:a16="http://schemas.microsoft.com/office/drawing/2014/main" id="{22E57640-4FED-4075-BE33-A85F22E5B22A}"/>
                  </a:ext>
                </a:extLst>
              </p14:cNvPr>
              <p14:cNvContentPartPr/>
              <p14:nvPr/>
            </p14:nvContentPartPr>
            <p14:xfrm>
              <a:off x="1613157" y="5725096"/>
              <a:ext cx="1042200" cy="761400"/>
            </p14:xfrm>
          </p:contentPart>
        </mc:Choice>
        <mc:Fallback>
          <p:pic>
            <p:nvPicPr>
              <p:cNvPr id="39348" name="Freihand 39347">
                <a:extLst>
                  <a:ext uri="{FF2B5EF4-FFF2-40B4-BE49-F238E27FC236}">
                    <a16:creationId xmlns:a16="http://schemas.microsoft.com/office/drawing/2014/main" id="{22E57640-4FED-4075-BE33-A85F22E5B2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04157" y="5716456"/>
                <a:ext cx="10598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872DF1A-18F7-4AB5-BBC1-0EB893E50FF5}"/>
                  </a:ext>
                </a:extLst>
              </p14:cNvPr>
              <p14:cNvContentPartPr/>
              <p14:nvPr/>
            </p14:nvContentPartPr>
            <p14:xfrm>
              <a:off x="10745277" y="154816"/>
              <a:ext cx="78120" cy="72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872DF1A-18F7-4AB5-BBC1-0EB893E50FF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36637" y="146176"/>
                <a:ext cx="95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A970AE-EB62-45B1-91B1-6114776B4806}"/>
                  </a:ext>
                </a:extLst>
              </p14:cNvPr>
              <p14:cNvContentPartPr/>
              <p14:nvPr/>
            </p14:nvContentPartPr>
            <p14:xfrm>
              <a:off x="10846437" y="205576"/>
              <a:ext cx="18720" cy="56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A970AE-EB62-45B1-91B1-6114776B48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37437" y="196576"/>
                <a:ext cx="36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CB05BB8-8BA8-4D5F-AD97-D5E69B1A3AE6}"/>
                  </a:ext>
                </a:extLst>
              </p14:cNvPr>
              <p14:cNvContentPartPr/>
              <p14:nvPr/>
            </p14:nvContentPartPr>
            <p14:xfrm>
              <a:off x="10848237" y="208456"/>
              <a:ext cx="86760" cy="60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CB05BB8-8BA8-4D5F-AD97-D5E69B1A3A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39597" y="199456"/>
                <a:ext cx="104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C2C8C46-9B71-4B5F-8CDD-1127866A1C50}"/>
                  </a:ext>
                </a:extLst>
              </p14:cNvPr>
              <p14:cNvContentPartPr/>
              <p14:nvPr/>
            </p14:nvContentPartPr>
            <p14:xfrm>
              <a:off x="10980357" y="167776"/>
              <a:ext cx="26640" cy="58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C2C8C46-9B71-4B5F-8CDD-1127866A1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971717" y="158776"/>
                <a:ext cx="44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B281025-6F11-45E6-8FC4-1A9C6506D044}"/>
                  </a:ext>
                </a:extLst>
              </p14:cNvPr>
              <p14:cNvContentPartPr/>
              <p14:nvPr/>
            </p14:nvContentPartPr>
            <p14:xfrm>
              <a:off x="11054877" y="133216"/>
              <a:ext cx="64080" cy="72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B281025-6F11-45E6-8FC4-1A9C6506D04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045877" y="124216"/>
                <a:ext cx="81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71E636D-320D-4F4F-88CB-4FA239F68096}"/>
                  </a:ext>
                </a:extLst>
              </p14:cNvPr>
              <p14:cNvContentPartPr/>
              <p14:nvPr/>
            </p14:nvContentPartPr>
            <p14:xfrm>
              <a:off x="11134797" y="164536"/>
              <a:ext cx="121680" cy="31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71E636D-320D-4F4F-88CB-4FA239F6809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126157" y="155536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C0A268-A516-4148-98A3-143813F5A162}"/>
                  </a:ext>
                </a:extLst>
              </p14:cNvPr>
              <p14:cNvContentPartPr/>
              <p14:nvPr/>
            </p14:nvContentPartPr>
            <p14:xfrm>
              <a:off x="11247837" y="146536"/>
              <a:ext cx="55080" cy="568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C0A268-A516-4148-98A3-143813F5A16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39197" y="137896"/>
                <a:ext cx="727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3B52558-6952-4072-871D-D69D72E5C4D6}"/>
                  </a:ext>
                </a:extLst>
              </p14:cNvPr>
              <p14:cNvContentPartPr/>
              <p14:nvPr/>
            </p14:nvContentPartPr>
            <p14:xfrm>
              <a:off x="11324517" y="157696"/>
              <a:ext cx="127440" cy="24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3B52558-6952-4072-871D-D69D72E5C4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15877" y="149056"/>
                <a:ext cx="145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9A2A327-4B39-4A79-935E-F0E8091FF1AD}"/>
                  </a:ext>
                </a:extLst>
              </p14:cNvPr>
              <p14:cNvContentPartPr/>
              <p14:nvPr/>
            </p14:nvContentPartPr>
            <p14:xfrm>
              <a:off x="11454837" y="109456"/>
              <a:ext cx="100080" cy="156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9A2A327-4B39-4A79-935E-F0E8091FF1A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446197" y="100456"/>
                <a:ext cx="117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9C4C05E-456A-42DA-B471-8EAFE15ED0DE}"/>
                  </a:ext>
                </a:extLst>
              </p14:cNvPr>
              <p14:cNvContentPartPr/>
              <p14:nvPr/>
            </p14:nvContentPartPr>
            <p14:xfrm>
              <a:off x="11575797" y="80656"/>
              <a:ext cx="142200" cy="946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9C4C05E-456A-42DA-B471-8EAFE15ED0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567157" y="71656"/>
                <a:ext cx="159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8682B36-4985-4F91-8B90-6D51FA613F8D}"/>
                  </a:ext>
                </a:extLst>
              </p14:cNvPr>
              <p14:cNvContentPartPr/>
              <p14:nvPr/>
            </p14:nvContentPartPr>
            <p14:xfrm>
              <a:off x="11685237" y="103336"/>
              <a:ext cx="24120" cy="12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8682B36-4985-4F91-8B90-6D51FA613F8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676597" y="94696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5DC5DCE-5105-4DA9-942F-E997AC01C6EA}"/>
                  </a:ext>
                </a:extLst>
              </p14:cNvPr>
              <p14:cNvContentPartPr/>
              <p14:nvPr/>
            </p14:nvContentPartPr>
            <p14:xfrm>
              <a:off x="11738157" y="144016"/>
              <a:ext cx="110880" cy="410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5DC5DCE-5105-4DA9-942F-E997AC01C6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729157" y="135376"/>
                <a:ext cx="128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8843917-4384-41B9-B22C-4E2B544866FA}"/>
                  </a:ext>
                </a:extLst>
              </p14:cNvPr>
              <p14:cNvContentPartPr/>
              <p14:nvPr/>
            </p14:nvContentPartPr>
            <p14:xfrm>
              <a:off x="11045877" y="309616"/>
              <a:ext cx="127080" cy="90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8843917-4384-41B9-B22C-4E2B544866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36877" y="300976"/>
                <a:ext cx="144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1BEA8C1-D523-4B53-81DB-2C5AB357BA2D}"/>
                  </a:ext>
                </a:extLst>
              </p14:cNvPr>
              <p14:cNvContentPartPr/>
              <p14:nvPr/>
            </p14:nvContentPartPr>
            <p14:xfrm>
              <a:off x="11154957" y="271816"/>
              <a:ext cx="92520" cy="159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1BEA8C1-D523-4B53-81DB-2C5AB357BA2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145957" y="263176"/>
                <a:ext cx="110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B25979-DEB9-47F5-975C-5588A7C44718}"/>
                  </a:ext>
                </a:extLst>
              </p14:cNvPr>
              <p14:cNvContentPartPr/>
              <p14:nvPr/>
            </p14:nvContentPartPr>
            <p14:xfrm>
              <a:off x="11295357" y="297376"/>
              <a:ext cx="187920" cy="1090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B25979-DEB9-47F5-975C-5588A7C447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286357" y="288376"/>
                <a:ext cx="205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F83872B-210D-4DCB-BFB3-725D9926CCA9}"/>
                  </a:ext>
                </a:extLst>
              </p14:cNvPr>
              <p14:cNvContentPartPr/>
              <p14:nvPr/>
            </p14:nvContentPartPr>
            <p14:xfrm>
              <a:off x="11013477" y="504736"/>
              <a:ext cx="60480" cy="92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F83872B-210D-4DCB-BFB3-725D9926CC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004837" y="495736"/>
                <a:ext cx="781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0F1D962-BAE4-461A-8443-DF5592055832}"/>
                  </a:ext>
                </a:extLst>
              </p14:cNvPr>
              <p14:cNvContentPartPr/>
              <p14:nvPr/>
            </p14:nvContentPartPr>
            <p14:xfrm>
              <a:off x="11105637" y="526336"/>
              <a:ext cx="200880" cy="54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0F1D962-BAE4-461A-8443-DF55920558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96997" y="517696"/>
                <a:ext cx="218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C2BA1A5-855C-4947-9445-78154CA0C13C}"/>
                  </a:ext>
                </a:extLst>
              </p14:cNvPr>
              <p14:cNvContentPartPr/>
              <p14:nvPr/>
            </p14:nvContentPartPr>
            <p14:xfrm>
              <a:off x="11312277" y="516256"/>
              <a:ext cx="68760" cy="61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C2BA1A5-855C-4947-9445-78154CA0C13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303637" y="507616"/>
                <a:ext cx="86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C0D6A60-6919-4BD4-BBE9-25D3CFECD80E}"/>
                  </a:ext>
                </a:extLst>
              </p14:cNvPr>
              <p14:cNvContentPartPr/>
              <p14:nvPr/>
            </p14:nvContentPartPr>
            <p14:xfrm>
              <a:off x="11392917" y="505816"/>
              <a:ext cx="68400" cy="518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C0D6A60-6919-4BD4-BBE9-25D3CFECD80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384277" y="496816"/>
                <a:ext cx="86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9CE247E-0695-44B5-A7F4-878C9B3A62CA}"/>
                  </a:ext>
                </a:extLst>
              </p14:cNvPr>
              <p14:cNvContentPartPr/>
              <p14:nvPr/>
            </p14:nvContentPartPr>
            <p14:xfrm>
              <a:off x="11477157" y="469456"/>
              <a:ext cx="50760" cy="928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9CE247E-0695-44B5-A7F4-878C9B3A62C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468157" y="460456"/>
                <a:ext cx="68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2541D45-26BA-4A12-BCF3-D6B221DE253B}"/>
                  </a:ext>
                </a:extLst>
              </p14:cNvPr>
              <p14:cNvContentPartPr/>
              <p14:nvPr/>
            </p14:nvContentPartPr>
            <p14:xfrm>
              <a:off x="11554197" y="448576"/>
              <a:ext cx="144000" cy="120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2541D45-26BA-4A12-BCF3-D6B221DE253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45557" y="439576"/>
                <a:ext cx="161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0FACD8B-3FB1-49BD-BD4B-E444751B209A}"/>
                  </a:ext>
                </a:extLst>
              </p14:cNvPr>
              <p14:cNvContentPartPr/>
              <p14:nvPr/>
            </p14:nvContentPartPr>
            <p14:xfrm>
              <a:off x="11700357" y="458656"/>
              <a:ext cx="103680" cy="100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0FACD8B-3FB1-49BD-BD4B-E444751B209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691717" y="450016"/>
                <a:ext cx="121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4D6111-736A-4A4C-9DA0-70CC11FB5431}"/>
                  </a:ext>
                </a:extLst>
              </p14:cNvPr>
              <p14:cNvContentPartPr/>
              <p14:nvPr/>
            </p14:nvContentPartPr>
            <p14:xfrm>
              <a:off x="11809077" y="498256"/>
              <a:ext cx="96480" cy="698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4D6111-736A-4A4C-9DA0-70CC11FB543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800077" y="489616"/>
                <a:ext cx="114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6A360FB-53FF-4800-8148-0E6A4D603695}"/>
                  </a:ext>
                </a:extLst>
              </p14:cNvPr>
              <p14:cNvContentPartPr/>
              <p14:nvPr/>
            </p14:nvContentPartPr>
            <p14:xfrm>
              <a:off x="10680477" y="808936"/>
              <a:ext cx="40680" cy="810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6A360FB-53FF-4800-8148-0E6A4D60369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71837" y="799936"/>
                <a:ext cx="58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EA2C9D9-F949-4F24-9CE0-81C1B2CD5909}"/>
                  </a:ext>
                </a:extLst>
              </p14:cNvPr>
              <p14:cNvContentPartPr/>
              <p14:nvPr/>
            </p14:nvContentPartPr>
            <p14:xfrm>
              <a:off x="10688757" y="811096"/>
              <a:ext cx="66960" cy="1609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EA2C9D9-F949-4F24-9CE0-81C1B2CD590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79757" y="802096"/>
                <a:ext cx="84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2F31C06-3CA2-4CCB-8302-9FE35D6FF5FD}"/>
                  </a:ext>
                </a:extLst>
              </p14:cNvPr>
              <p14:cNvContentPartPr/>
              <p14:nvPr/>
            </p14:nvContentPartPr>
            <p14:xfrm>
              <a:off x="10707117" y="903256"/>
              <a:ext cx="18720" cy="676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2F31C06-3CA2-4CCB-8302-9FE35D6FF5F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698117" y="894256"/>
                <a:ext cx="36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8912" name="Freihand 38911">
                <a:extLst>
                  <a:ext uri="{FF2B5EF4-FFF2-40B4-BE49-F238E27FC236}">
                    <a16:creationId xmlns:a16="http://schemas.microsoft.com/office/drawing/2014/main" id="{FFCF5C03-ABF5-473E-BE29-27EC8153756E}"/>
                  </a:ext>
                </a:extLst>
              </p14:cNvPr>
              <p14:cNvContentPartPr/>
              <p14:nvPr/>
            </p14:nvContentPartPr>
            <p14:xfrm>
              <a:off x="10734117" y="898216"/>
              <a:ext cx="19440" cy="74880"/>
            </p14:xfrm>
          </p:contentPart>
        </mc:Choice>
        <mc:Fallback>
          <p:pic>
            <p:nvPicPr>
              <p:cNvPr id="38912" name="Freihand 38911">
                <a:extLst>
                  <a:ext uri="{FF2B5EF4-FFF2-40B4-BE49-F238E27FC236}">
                    <a16:creationId xmlns:a16="http://schemas.microsoft.com/office/drawing/2014/main" id="{FFCF5C03-ABF5-473E-BE29-27EC8153756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725477" y="889576"/>
                <a:ext cx="37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8913" name="Freihand 38912">
                <a:extLst>
                  <a:ext uri="{FF2B5EF4-FFF2-40B4-BE49-F238E27FC236}">
                    <a16:creationId xmlns:a16="http://schemas.microsoft.com/office/drawing/2014/main" id="{0CD2E04E-690F-4E48-B7B5-4F06BD3DCE60}"/>
                  </a:ext>
                </a:extLst>
              </p14:cNvPr>
              <p14:cNvContentPartPr/>
              <p14:nvPr/>
            </p14:nvContentPartPr>
            <p14:xfrm>
              <a:off x="10700637" y="919456"/>
              <a:ext cx="77760" cy="16200"/>
            </p14:xfrm>
          </p:contentPart>
        </mc:Choice>
        <mc:Fallback>
          <p:pic>
            <p:nvPicPr>
              <p:cNvPr id="38913" name="Freihand 38912">
                <a:extLst>
                  <a:ext uri="{FF2B5EF4-FFF2-40B4-BE49-F238E27FC236}">
                    <a16:creationId xmlns:a16="http://schemas.microsoft.com/office/drawing/2014/main" id="{0CD2E04E-690F-4E48-B7B5-4F06BD3DCE6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691637" y="910456"/>
                <a:ext cx="95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id="{0E6D82A4-46E2-4A26-91C8-785B47B5058E}"/>
                  </a:ext>
                </a:extLst>
              </p14:cNvPr>
              <p14:cNvContentPartPr/>
              <p14:nvPr/>
            </p14:nvContentPartPr>
            <p14:xfrm>
              <a:off x="10782717" y="857896"/>
              <a:ext cx="18000" cy="132120"/>
            </p14:xfrm>
          </p:contentPart>
        </mc:Choice>
        <mc:Fallback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0E6D82A4-46E2-4A26-91C8-785B47B505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773717" y="849256"/>
                <a:ext cx="35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id="{DCC24EDE-BBC6-4952-A443-A34AFBDE8F03}"/>
                  </a:ext>
                </a:extLst>
              </p14:cNvPr>
              <p14:cNvContentPartPr/>
              <p14:nvPr/>
            </p14:nvContentPartPr>
            <p14:xfrm>
              <a:off x="10832397" y="861856"/>
              <a:ext cx="66240" cy="76320"/>
            </p14:xfrm>
          </p:contentPart>
        </mc:Choice>
        <mc:Fallback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DCC24EDE-BBC6-4952-A443-A34AFBDE8F0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823757" y="853216"/>
                <a:ext cx="838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8917" name="Freihand 38916">
                <a:extLst>
                  <a:ext uri="{FF2B5EF4-FFF2-40B4-BE49-F238E27FC236}">
                    <a16:creationId xmlns:a16="http://schemas.microsoft.com/office/drawing/2014/main" id="{FFC7C227-6F92-42F8-A425-8052E761CFA5}"/>
                  </a:ext>
                </a:extLst>
              </p14:cNvPr>
              <p14:cNvContentPartPr/>
              <p14:nvPr/>
            </p14:nvContentPartPr>
            <p14:xfrm>
              <a:off x="10817997" y="892456"/>
              <a:ext cx="90000" cy="60120"/>
            </p14:xfrm>
          </p:contentPart>
        </mc:Choice>
        <mc:Fallback>
          <p:pic>
            <p:nvPicPr>
              <p:cNvPr id="38917" name="Freihand 38916">
                <a:extLst>
                  <a:ext uri="{FF2B5EF4-FFF2-40B4-BE49-F238E27FC236}">
                    <a16:creationId xmlns:a16="http://schemas.microsoft.com/office/drawing/2014/main" id="{FFC7C227-6F92-42F8-A425-8052E761CF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08997" y="883456"/>
                <a:ext cx="1076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id="{8C1E9BF3-145E-4EFC-92BE-C6DEBC9C5EDD}"/>
                  </a:ext>
                </a:extLst>
              </p14:cNvPr>
              <p14:cNvContentPartPr/>
              <p14:nvPr/>
            </p14:nvContentPartPr>
            <p14:xfrm>
              <a:off x="10952637" y="816136"/>
              <a:ext cx="15480" cy="10800"/>
            </p14:xfrm>
          </p:contentPart>
        </mc:Choice>
        <mc:Fallback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8C1E9BF3-145E-4EFC-92BE-C6DEBC9C5ED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943997" y="807136"/>
                <a:ext cx="33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id="{10892A50-3A2D-4BDD-B754-FC998546487C}"/>
                  </a:ext>
                </a:extLst>
              </p14:cNvPr>
              <p14:cNvContentPartPr/>
              <p14:nvPr/>
            </p14:nvContentPartPr>
            <p14:xfrm>
              <a:off x="10954797" y="884536"/>
              <a:ext cx="1800" cy="8280"/>
            </p14:xfrm>
          </p:contentPart>
        </mc:Choice>
        <mc:Fallback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10892A50-3A2D-4BDD-B754-FC99854648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945797" y="875896"/>
                <a:ext cx="19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922" name="Freihand 38921">
                <a:extLst>
                  <a:ext uri="{FF2B5EF4-FFF2-40B4-BE49-F238E27FC236}">
                    <a16:creationId xmlns:a16="http://schemas.microsoft.com/office/drawing/2014/main" id="{ED17B9D4-52F0-4242-9F62-0592FF4DACB5}"/>
                  </a:ext>
                </a:extLst>
              </p14:cNvPr>
              <p14:cNvContentPartPr/>
              <p14:nvPr/>
            </p14:nvContentPartPr>
            <p14:xfrm>
              <a:off x="11028957" y="761776"/>
              <a:ext cx="87120" cy="125280"/>
            </p14:xfrm>
          </p:contentPart>
        </mc:Choice>
        <mc:Fallback>
          <p:pic>
            <p:nvPicPr>
              <p:cNvPr id="38922" name="Freihand 38921">
                <a:extLst>
                  <a:ext uri="{FF2B5EF4-FFF2-40B4-BE49-F238E27FC236}">
                    <a16:creationId xmlns:a16="http://schemas.microsoft.com/office/drawing/2014/main" id="{ED17B9D4-52F0-4242-9F62-0592FF4DACB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019957" y="753136"/>
                <a:ext cx="104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8923" name="Freihand 38922">
                <a:extLst>
                  <a:ext uri="{FF2B5EF4-FFF2-40B4-BE49-F238E27FC236}">
                    <a16:creationId xmlns:a16="http://schemas.microsoft.com/office/drawing/2014/main" id="{C43807F6-8735-41A9-9A64-26314451FEA5}"/>
                  </a:ext>
                </a:extLst>
              </p14:cNvPr>
              <p14:cNvContentPartPr/>
              <p14:nvPr/>
            </p14:nvContentPartPr>
            <p14:xfrm>
              <a:off x="11115357" y="821176"/>
              <a:ext cx="85320" cy="52920"/>
            </p14:xfrm>
          </p:contentPart>
        </mc:Choice>
        <mc:Fallback>
          <p:pic>
            <p:nvPicPr>
              <p:cNvPr id="38923" name="Freihand 38922">
                <a:extLst>
                  <a:ext uri="{FF2B5EF4-FFF2-40B4-BE49-F238E27FC236}">
                    <a16:creationId xmlns:a16="http://schemas.microsoft.com/office/drawing/2014/main" id="{C43807F6-8735-41A9-9A64-26314451FE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06357" y="812176"/>
                <a:ext cx="1029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8924" name="Freihand 38923">
                <a:extLst>
                  <a:ext uri="{FF2B5EF4-FFF2-40B4-BE49-F238E27FC236}">
                    <a16:creationId xmlns:a16="http://schemas.microsoft.com/office/drawing/2014/main" id="{91295835-1069-48CB-BA5D-F7B4C0D26C90}"/>
                  </a:ext>
                </a:extLst>
              </p14:cNvPr>
              <p14:cNvContentPartPr/>
              <p14:nvPr/>
            </p14:nvContentPartPr>
            <p14:xfrm>
              <a:off x="11221197" y="740536"/>
              <a:ext cx="36720" cy="117720"/>
            </p14:xfrm>
          </p:contentPart>
        </mc:Choice>
        <mc:Fallback>
          <p:pic>
            <p:nvPicPr>
              <p:cNvPr id="38924" name="Freihand 38923">
                <a:extLst>
                  <a:ext uri="{FF2B5EF4-FFF2-40B4-BE49-F238E27FC236}">
                    <a16:creationId xmlns:a16="http://schemas.microsoft.com/office/drawing/2014/main" id="{91295835-1069-48CB-BA5D-F7B4C0D26C9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12557" y="731896"/>
                <a:ext cx="54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id="{7264BFE8-58E5-44DE-991D-6F8013D614EF}"/>
                  </a:ext>
                </a:extLst>
              </p14:cNvPr>
              <p14:cNvContentPartPr/>
              <p14:nvPr/>
            </p14:nvContentPartPr>
            <p14:xfrm>
              <a:off x="11260077" y="789496"/>
              <a:ext cx="221040" cy="126360"/>
            </p14:xfrm>
          </p:contentPart>
        </mc:Choice>
        <mc:Fallback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7264BFE8-58E5-44DE-991D-6F8013D614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251437" y="780856"/>
                <a:ext cx="238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8926" name="Freihand 38925">
                <a:extLst>
                  <a:ext uri="{FF2B5EF4-FFF2-40B4-BE49-F238E27FC236}">
                    <a16:creationId xmlns:a16="http://schemas.microsoft.com/office/drawing/2014/main" id="{9E5B4BDC-8569-4CBF-AFC3-AE59A1E3343B}"/>
                  </a:ext>
                </a:extLst>
              </p14:cNvPr>
              <p14:cNvContentPartPr/>
              <p14:nvPr/>
            </p14:nvContentPartPr>
            <p14:xfrm>
              <a:off x="11546997" y="775096"/>
              <a:ext cx="90360" cy="149040"/>
            </p14:xfrm>
          </p:contentPart>
        </mc:Choice>
        <mc:Fallback>
          <p:pic>
            <p:nvPicPr>
              <p:cNvPr id="38926" name="Freihand 38925">
                <a:extLst>
                  <a:ext uri="{FF2B5EF4-FFF2-40B4-BE49-F238E27FC236}">
                    <a16:creationId xmlns:a16="http://schemas.microsoft.com/office/drawing/2014/main" id="{9E5B4BDC-8569-4CBF-AFC3-AE59A1E3343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37997" y="766096"/>
                <a:ext cx="108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8927" name="Freihand 38926">
                <a:extLst>
                  <a:ext uri="{FF2B5EF4-FFF2-40B4-BE49-F238E27FC236}">
                    <a16:creationId xmlns:a16="http://schemas.microsoft.com/office/drawing/2014/main" id="{8005FFE6-5348-4891-AC75-99B08D596976}"/>
                  </a:ext>
                </a:extLst>
              </p14:cNvPr>
              <p14:cNvContentPartPr/>
              <p14:nvPr/>
            </p14:nvContentPartPr>
            <p14:xfrm>
              <a:off x="11656437" y="791656"/>
              <a:ext cx="221040" cy="153360"/>
            </p14:xfrm>
          </p:contentPart>
        </mc:Choice>
        <mc:Fallback>
          <p:pic>
            <p:nvPicPr>
              <p:cNvPr id="38927" name="Freihand 38926">
                <a:extLst>
                  <a:ext uri="{FF2B5EF4-FFF2-40B4-BE49-F238E27FC236}">
                    <a16:creationId xmlns:a16="http://schemas.microsoft.com/office/drawing/2014/main" id="{8005FFE6-5348-4891-AC75-99B08D5969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647437" y="783016"/>
                <a:ext cx="238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8928" name="Freihand 38927">
                <a:extLst>
                  <a:ext uri="{FF2B5EF4-FFF2-40B4-BE49-F238E27FC236}">
                    <a16:creationId xmlns:a16="http://schemas.microsoft.com/office/drawing/2014/main" id="{8097BC68-FDB2-413F-BBF7-414F61A7E97F}"/>
                  </a:ext>
                </a:extLst>
              </p14:cNvPr>
              <p14:cNvContentPartPr/>
              <p14:nvPr/>
            </p14:nvContentPartPr>
            <p14:xfrm>
              <a:off x="11900517" y="754216"/>
              <a:ext cx="104400" cy="84240"/>
            </p14:xfrm>
          </p:contentPart>
        </mc:Choice>
        <mc:Fallback>
          <p:pic>
            <p:nvPicPr>
              <p:cNvPr id="38928" name="Freihand 38927">
                <a:extLst>
                  <a:ext uri="{FF2B5EF4-FFF2-40B4-BE49-F238E27FC236}">
                    <a16:creationId xmlns:a16="http://schemas.microsoft.com/office/drawing/2014/main" id="{8097BC68-FDB2-413F-BBF7-414F61A7E9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891877" y="745216"/>
                <a:ext cx="122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id="{F996E3A0-9EC8-4923-A86B-0B9368BD8D2D}"/>
                  </a:ext>
                </a:extLst>
              </p14:cNvPr>
              <p14:cNvContentPartPr/>
              <p14:nvPr/>
            </p14:nvContentPartPr>
            <p14:xfrm>
              <a:off x="11003397" y="971296"/>
              <a:ext cx="134280" cy="204840"/>
            </p14:xfrm>
          </p:contentPart>
        </mc:Choice>
        <mc:Fallback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F996E3A0-9EC8-4923-A86B-0B9368BD8D2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994757" y="962656"/>
                <a:ext cx="151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8930" name="Freihand 38929">
                <a:extLst>
                  <a:ext uri="{FF2B5EF4-FFF2-40B4-BE49-F238E27FC236}">
                    <a16:creationId xmlns:a16="http://schemas.microsoft.com/office/drawing/2014/main" id="{472EECB8-C485-4650-8E6B-1E3D48739ED3}"/>
                  </a:ext>
                </a:extLst>
              </p14:cNvPr>
              <p14:cNvContentPartPr/>
              <p14:nvPr/>
            </p14:nvContentPartPr>
            <p14:xfrm>
              <a:off x="11174037" y="1033216"/>
              <a:ext cx="253080" cy="45000"/>
            </p14:xfrm>
          </p:contentPart>
        </mc:Choice>
        <mc:Fallback>
          <p:pic>
            <p:nvPicPr>
              <p:cNvPr id="38930" name="Freihand 38929">
                <a:extLst>
                  <a:ext uri="{FF2B5EF4-FFF2-40B4-BE49-F238E27FC236}">
                    <a16:creationId xmlns:a16="http://schemas.microsoft.com/office/drawing/2014/main" id="{472EECB8-C485-4650-8E6B-1E3D48739ED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165037" y="1024576"/>
                <a:ext cx="270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id="{CDF888BD-10D3-4E75-8EA9-A1DA94A9F74E}"/>
                  </a:ext>
                </a:extLst>
              </p14:cNvPr>
              <p14:cNvContentPartPr/>
              <p14:nvPr/>
            </p14:nvContentPartPr>
            <p14:xfrm>
              <a:off x="11548077" y="977416"/>
              <a:ext cx="8280" cy="71640"/>
            </p14:xfrm>
          </p:contentPart>
        </mc:Choice>
        <mc:Fallback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CDF888BD-10D3-4E75-8EA9-A1DA94A9F74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539437" y="968416"/>
                <a:ext cx="25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8933" name="Freihand 38932">
                <a:extLst>
                  <a:ext uri="{FF2B5EF4-FFF2-40B4-BE49-F238E27FC236}">
                    <a16:creationId xmlns:a16="http://schemas.microsoft.com/office/drawing/2014/main" id="{87A6078B-4C34-4EB3-BBD3-64365FE40D51}"/>
                  </a:ext>
                </a:extLst>
              </p14:cNvPr>
              <p14:cNvContentPartPr/>
              <p14:nvPr/>
            </p14:nvContentPartPr>
            <p14:xfrm>
              <a:off x="11534037" y="975976"/>
              <a:ext cx="89640" cy="3600"/>
            </p14:xfrm>
          </p:contentPart>
        </mc:Choice>
        <mc:Fallback>
          <p:pic>
            <p:nvPicPr>
              <p:cNvPr id="38933" name="Freihand 38932">
                <a:extLst>
                  <a:ext uri="{FF2B5EF4-FFF2-40B4-BE49-F238E27FC236}">
                    <a16:creationId xmlns:a16="http://schemas.microsoft.com/office/drawing/2014/main" id="{87A6078B-4C34-4EB3-BBD3-64365FE40D5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525397" y="967336"/>
                <a:ext cx="107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8934" name="Freihand 38933">
                <a:extLst>
                  <a:ext uri="{FF2B5EF4-FFF2-40B4-BE49-F238E27FC236}">
                    <a16:creationId xmlns:a16="http://schemas.microsoft.com/office/drawing/2014/main" id="{C12E23AE-ABAB-47EB-A7AF-D06D93D40B95}"/>
                  </a:ext>
                </a:extLst>
              </p14:cNvPr>
              <p14:cNvContentPartPr/>
              <p14:nvPr/>
            </p14:nvContentPartPr>
            <p14:xfrm>
              <a:off x="11530797" y="1001536"/>
              <a:ext cx="92880" cy="56880"/>
            </p14:xfrm>
          </p:contentPart>
        </mc:Choice>
        <mc:Fallback>
          <p:pic>
            <p:nvPicPr>
              <p:cNvPr id="38934" name="Freihand 38933">
                <a:extLst>
                  <a:ext uri="{FF2B5EF4-FFF2-40B4-BE49-F238E27FC236}">
                    <a16:creationId xmlns:a16="http://schemas.microsoft.com/office/drawing/2014/main" id="{C12E23AE-ABAB-47EB-A7AF-D06D93D40B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522157" y="992896"/>
                <a:ext cx="110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8935" name="Freihand 38934">
                <a:extLst>
                  <a:ext uri="{FF2B5EF4-FFF2-40B4-BE49-F238E27FC236}">
                    <a16:creationId xmlns:a16="http://schemas.microsoft.com/office/drawing/2014/main" id="{A6E030D5-E1F8-44A9-BDD0-C8A7DEE74DAF}"/>
                  </a:ext>
                </a:extLst>
              </p14:cNvPr>
              <p14:cNvContentPartPr/>
              <p14:nvPr/>
            </p14:nvContentPartPr>
            <p14:xfrm>
              <a:off x="11688837" y="955456"/>
              <a:ext cx="14760" cy="109080"/>
            </p14:xfrm>
          </p:contentPart>
        </mc:Choice>
        <mc:Fallback>
          <p:pic>
            <p:nvPicPr>
              <p:cNvPr id="38935" name="Freihand 38934">
                <a:extLst>
                  <a:ext uri="{FF2B5EF4-FFF2-40B4-BE49-F238E27FC236}">
                    <a16:creationId xmlns:a16="http://schemas.microsoft.com/office/drawing/2014/main" id="{A6E030D5-E1F8-44A9-BDD0-C8A7DEE74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679837" y="946456"/>
                <a:ext cx="32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8936" name="Freihand 38935">
                <a:extLst>
                  <a:ext uri="{FF2B5EF4-FFF2-40B4-BE49-F238E27FC236}">
                    <a16:creationId xmlns:a16="http://schemas.microsoft.com/office/drawing/2014/main" id="{F40EA97C-00BC-4351-AC35-64E153AFA549}"/>
                  </a:ext>
                </a:extLst>
              </p14:cNvPr>
              <p14:cNvContentPartPr/>
              <p14:nvPr/>
            </p14:nvContentPartPr>
            <p14:xfrm>
              <a:off x="11653197" y="1011976"/>
              <a:ext cx="84960" cy="4680"/>
            </p14:xfrm>
          </p:contentPart>
        </mc:Choice>
        <mc:Fallback>
          <p:pic>
            <p:nvPicPr>
              <p:cNvPr id="38936" name="Freihand 38935">
                <a:extLst>
                  <a:ext uri="{FF2B5EF4-FFF2-40B4-BE49-F238E27FC236}">
                    <a16:creationId xmlns:a16="http://schemas.microsoft.com/office/drawing/2014/main" id="{F40EA97C-00BC-4351-AC35-64E153AFA54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44197" y="1003336"/>
                <a:ext cx="102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8937" name="Freihand 38936">
                <a:extLst>
                  <a:ext uri="{FF2B5EF4-FFF2-40B4-BE49-F238E27FC236}">
                    <a16:creationId xmlns:a16="http://schemas.microsoft.com/office/drawing/2014/main" id="{A3D2C78A-5780-44D9-9752-0429D6172887}"/>
                  </a:ext>
                </a:extLst>
              </p14:cNvPr>
              <p14:cNvContentPartPr/>
              <p14:nvPr/>
            </p14:nvContentPartPr>
            <p14:xfrm>
              <a:off x="11724837" y="1002616"/>
              <a:ext cx="56520" cy="51120"/>
            </p14:xfrm>
          </p:contentPart>
        </mc:Choice>
        <mc:Fallback>
          <p:pic>
            <p:nvPicPr>
              <p:cNvPr id="38937" name="Freihand 38936">
                <a:extLst>
                  <a:ext uri="{FF2B5EF4-FFF2-40B4-BE49-F238E27FC236}">
                    <a16:creationId xmlns:a16="http://schemas.microsoft.com/office/drawing/2014/main" id="{A3D2C78A-5780-44D9-9752-0429D617288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716197" y="993976"/>
                <a:ext cx="74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8938" name="Freihand 38937">
                <a:extLst>
                  <a:ext uri="{FF2B5EF4-FFF2-40B4-BE49-F238E27FC236}">
                    <a16:creationId xmlns:a16="http://schemas.microsoft.com/office/drawing/2014/main" id="{3B2D10A5-5C9B-4D24-9717-4FA5261D2E3A}"/>
                  </a:ext>
                </a:extLst>
              </p14:cNvPr>
              <p14:cNvContentPartPr/>
              <p14:nvPr/>
            </p14:nvContentPartPr>
            <p14:xfrm>
              <a:off x="11859477" y="946096"/>
              <a:ext cx="36000" cy="105840"/>
            </p14:xfrm>
          </p:contentPart>
        </mc:Choice>
        <mc:Fallback>
          <p:pic>
            <p:nvPicPr>
              <p:cNvPr id="38938" name="Freihand 38937">
                <a:extLst>
                  <a:ext uri="{FF2B5EF4-FFF2-40B4-BE49-F238E27FC236}">
                    <a16:creationId xmlns:a16="http://schemas.microsoft.com/office/drawing/2014/main" id="{3B2D10A5-5C9B-4D24-9717-4FA5261D2E3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850837" y="937456"/>
                <a:ext cx="53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id="{7137ADC0-30C9-4223-8165-53AE94513840}"/>
                  </a:ext>
                </a:extLst>
              </p14:cNvPr>
              <p14:cNvContentPartPr/>
              <p14:nvPr/>
            </p14:nvContentPartPr>
            <p14:xfrm>
              <a:off x="11829237" y="936376"/>
              <a:ext cx="93600" cy="137160"/>
            </p14:xfrm>
          </p:contentPart>
        </mc:Choice>
        <mc:Fallback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7137ADC0-30C9-4223-8165-53AE9451384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20597" y="927376"/>
                <a:ext cx="111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8962" name="Freihand 38961">
                <a:extLst>
                  <a:ext uri="{FF2B5EF4-FFF2-40B4-BE49-F238E27FC236}">
                    <a16:creationId xmlns:a16="http://schemas.microsoft.com/office/drawing/2014/main" id="{480FC14F-0526-48EF-B08F-20C255625660}"/>
                  </a:ext>
                </a:extLst>
              </p14:cNvPr>
              <p14:cNvContentPartPr/>
              <p14:nvPr/>
            </p14:nvContentPartPr>
            <p14:xfrm>
              <a:off x="10733397" y="1359016"/>
              <a:ext cx="30600" cy="139320"/>
            </p14:xfrm>
          </p:contentPart>
        </mc:Choice>
        <mc:Fallback>
          <p:pic>
            <p:nvPicPr>
              <p:cNvPr id="38962" name="Freihand 38961">
                <a:extLst>
                  <a:ext uri="{FF2B5EF4-FFF2-40B4-BE49-F238E27FC236}">
                    <a16:creationId xmlns:a16="http://schemas.microsoft.com/office/drawing/2014/main" id="{480FC14F-0526-48EF-B08F-20C25562566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724757" y="1350376"/>
                <a:ext cx="48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8963" name="Freihand 38962">
                <a:extLst>
                  <a:ext uri="{FF2B5EF4-FFF2-40B4-BE49-F238E27FC236}">
                    <a16:creationId xmlns:a16="http://schemas.microsoft.com/office/drawing/2014/main" id="{BF05EE21-F764-4F76-8AE6-BF48F18B2B58}"/>
                  </a:ext>
                </a:extLst>
              </p14:cNvPr>
              <p14:cNvContentPartPr/>
              <p14:nvPr/>
            </p14:nvContentPartPr>
            <p14:xfrm>
              <a:off x="10673277" y="1323016"/>
              <a:ext cx="152280" cy="19800"/>
            </p14:xfrm>
          </p:contentPart>
        </mc:Choice>
        <mc:Fallback>
          <p:pic>
            <p:nvPicPr>
              <p:cNvPr id="38963" name="Freihand 38962">
                <a:extLst>
                  <a:ext uri="{FF2B5EF4-FFF2-40B4-BE49-F238E27FC236}">
                    <a16:creationId xmlns:a16="http://schemas.microsoft.com/office/drawing/2014/main" id="{BF05EE21-F764-4F76-8AE6-BF48F18B2B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664637" y="1314016"/>
                <a:ext cx="169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38964" name="Freihand 38963">
                <a:extLst>
                  <a:ext uri="{FF2B5EF4-FFF2-40B4-BE49-F238E27FC236}">
                    <a16:creationId xmlns:a16="http://schemas.microsoft.com/office/drawing/2014/main" id="{16DC2496-3501-445E-8212-EEB8773CD61A}"/>
                  </a:ext>
                </a:extLst>
              </p14:cNvPr>
              <p14:cNvContentPartPr/>
              <p14:nvPr/>
            </p14:nvContentPartPr>
            <p14:xfrm>
              <a:off x="10837797" y="1397536"/>
              <a:ext cx="65160" cy="95040"/>
            </p14:xfrm>
          </p:contentPart>
        </mc:Choice>
        <mc:Fallback>
          <p:pic>
            <p:nvPicPr>
              <p:cNvPr id="38964" name="Freihand 38963">
                <a:extLst>
                  <a:ext uri="{FF2B5EF4-FFF2-40B4-BE49-F238E27FC236}">
                    <a16:creationId xmlns:a16="http://schemas.microsoft.com/office/drawing/2014/main" id="{16DC2496-3501-445E-8212-EEB8773CD61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8797" y="1388536"/>
                <a:ext cx="82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8965" name="Freihand 38964">
                <a:extLst>
                  <a:ext uri="{FF2B5EF4-FFF2-40B4-BE49-F238E27FC236}">
                    <a16:creationId xmlns:a16="http://schemas.microsoft.com/office/drawing/2014/main" id="{1AE69762-1179-40C5-9BC3-8414C8F1ABC4}"/>
                  </a:ext>
                </a:extLst>
              </p14:cNvPr>
              <p14:cNvContentPartPr/>
              <p14:nvPr/>
            </p14:nvContentPartPr>
            <p14:xfrm>
              <a:off x="10835637" y="1345696"/>
              <a:ext cx="176040" cy="112680"/>
            </p14:xfrm>
          </p:contentPart>
        </mc:Choice>
        <mc:Fallback>
          <p:pic>
            <p:nvPicPr>
              <p:cNvPr id="38965" name="Freihand 38964">
                <a:extLst>
                  <a:ext uri="{FF2B5EF4-FFF2-40B4-BE49-F238E27FC236}">
                    <a16:creationId xmlns:a16="http://schemas.microsoft.com/office/drawing/2014/main" id="{1AE69762-1179-40C5-9BC3-8414C8F1ABC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826997" y="1336696"/>
                <a:ext cx="193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8966" name="Freihand 38965">
                <a:extLst>
                  <a:ext uri="{FF2B5EF4-FFF2-40B4-BE49-F238E27FC236}">
                    <a16:creationId xmlns:a16="http://schemas.microsoft.com/office/drawing/2014/main" id="{5564D032-DAED-4413-9BB1-880C150165D8}"/>
                  </a:ext>
                </a:extLst>
              </p14:cNvPr>
              <p14:cNvContentPartPr/>
              <p14:nvPr/>
            </p14:nvContentPartPr>
            <p14:xfrm>
              <a:off x="10994757" y="1415176"/>
              <a:ext cx="8280" cy="4320"/>
            </p14:xfrm>
          </p:contentPart>
        </mc:Choice>
        <mc:Fallback>
          <p:pic>
            <p:nvPicPr>
              <p:cNvPr id="38966" name="Freihand 38965">
                <a:extLst>
                  <a:ext uri="{FF2B5EF4-FFF2-40B4-BE49-F238E27FC236}">
                    <a16:creationId xmlns:a16="http://schemas.microsoft.com/office/drawing/2014/main" id="{5564D032-DAED-4413-9BB1-880C150165D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986117" y="1406176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38968" name="Freihand 38967">
                <a:extLst>
                  <a:ext uri="{FF2B5EF4-FFF2-40B4-BE49-F238E27FC236}">
                    <a16:creationId xmlns:a16="http://schemas.microsoft.com/office/drawing/2014/main" id="{D9B60C5E-DA3A-4F17-9801-880F9CC6C903}"/>
                  </a:ext>
                </a:extLst>
              </p14:cNvPr>
              <p14:cNvContentPartPr/>
              <p14:nvPr/>
            </p14:nvContentPartPr>
            <p14:xfrm>
              <a:off x="11053077" y="1275136"/>
              <a:ext cx="65520" cy="142200"/>
            </p14:xfrm>
          </p:contentPart>
        </mc:Choice>
        <mc:Fallback>
          <p:pic>
            <p:nvPicPr>
              <p:cNvPr id="38968" name="Freihand 38967">
                <a:extLst>
                  <a:ext uri="{FF2B5EF4-FFF2-40B4-BE49-F238E27FC236}">
                    <a16:creationId xmlns:a16="http://schemas.microsoft.com/office/drawing/2014/main" id="{D9B60C5E-DA3A-4F17-9801-880F9CC6C90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44077" y="1266136"/>
                <a:ext cx="83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8969" name="Freihand 38968">
                <a:extLst>
                  <a:ext uri="{FF2B5EF4-FFF2-40B4-BE49-F238E27FC236}">
                    <a16:creationId xmlns:a16="http://schemas.microsoft.com/office/drawing/2014/main" id="{89D08160-BADB-4D9D-9C52-D2C8E6B97613}"/>
                  </a:ext>
                </a:extLst>
              </p14:cNvPr>
              <p14:cNvContentPartPr/>
              <p14:nvPr/>
            </p14:nvContentPartPr>
            <p14:xfrm>
              <a:off x="11128677" y="1342456"/>
              <a:ext cx="131040" cy="70560"/>
            </p14:xfrm>
          </p:contentPart>
        </mc:Choice>
        <mc:Fallback>
          <p:pic>
            <p:nvPicPr>
              <p:cNvPr id="38969" name="Freihand 38968">
                <a:extLst>
                  <a:ext uri="{FF2B5EF4-FFF2-40B4-BE49-F238E27FC236}">
                    <a16:creationId xmlns:a16="http://schemas.microsoft.com/office/drawing/2014/main" id="{89D08160-BADB-4D9D-9C52-D2C8E6B9761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19677" y="1333456"/>
                <a:ext cx="148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8970" name="Freihand 38969">
                <a:extLst>
                  <a:ext uri="{FF2B5EF4-FFF2-40B4-BE49-F238E27FC236}">
                    <a16:creationId xmlns:a16="http://schemas.microsoft.com/office/drawing/2014/main" id="{278A3A71-D732-445F-B552-3C593F913076}"/>
                  </a:ext>
                </a:extLst>
              </p14:cNvPr>
              <p14:cNvContentPartPr/>
              <p14:nvPr/>
            </p14:nvContentPartPr>
            <p14:xfrm>
              <a:off x="11264757" y="1324816"/>
              <a:ext cx="59760" cy="91080"/>
            </p14:xfrm>
          </p:contentPart>
        </mc:Choice>
        <mc:Fallback>
          <p:pic>
            <p:nvPicPr>
              <p:cNvPr id="38970" name="Freihand 38969">
                <a:extLst>
                  <a:ext uri="{FF2B5EF4-FFF2-40B4-BE49-F238E27FC236}">
                    <a16:creationId xmlns:a16="http://schemas.microsoft.com/office/drawing/2014/main" id="{278A3A71-D732-445F-B552-3C593F91307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255757" y="1316176"/>
                <a:ext cx="77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8971" name="Freihand 38970">
                <a:extLst>
                  <a:ext uri="{FF2B5EF4-FFF2-40B4-BE49-F238E27FC236}">
                    <a16:creationId xmlns:a16="http://schemas.microsoft.com/office/drawing/2014/main" id="{2BA5FB85-F35C-4475-937E-4B7D24BB2673}"/>
                  </a:ext>
                </a:extLst>
              </p14:cNvPr>
              <p14:cNvContentPartPr/>
              <p14:nvPr/>
            </p14:nvContentPartPr>
            <p14:xfrm>
              <a:off x="11313717" y="1320856"/>
              <a:ext cx="55800" cy="90720"/>
            </p14:xfrm>
          </p:contentPart>
        </mc:Choice>
        <mc:Fallback>
          <p:pic>
            <p:nvPicPr>
              <p:cNvPr id="38971" name="Freihand 38970">
                <a:extLst>
                  <a:ext uri="{FF2B5EF4-FFF2-40B4-BE49-F238E27FC236}">
                    <a16:creationId xmlns:a16="http://schemas.microsoft.com/office/drawing/2014/main" id="{2BA5FB85-F35C-4475-937E-4B7D24BB26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305077" y="1312216"/>
                <a:ext cx="73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8972" name="Freihand 38971">
                <a:extLst>
                  <a:ext uri="{FF2B5EF4-FFF2-40B4-BE49-F238E27FC236}">
                    <a16:creationId xmlns:a16="http://schemas.microsoft.com/office/drawing/2014/main" id="{41246EA1-D884-48DD-9F1C-FBF312F59DAE}"/>
                  </a:ext>
                </a:extLst>
              </p14:cNvPr>
              <p14:cNvContentPartPr/>
              <p14:nvPr/>
            </p14:nvContentPartPr>
            <p14:xfrm>
              <a:off x="11382837" y="1280536"/>
              <a:ext cx="51480" cy="113400"/>
            </p14:xfrm>
          </p:contentPart>
        </mc:Choice>
        <mc:Fallback>
          <p:pic>
            <p:nvPicPr>
              <p:cNvPr id="38972" name="Freihand 38971">
                <a:extLst>
                  <a:ext uri="{FF2B5EF4-FFF2-40B4-BE49-F238E27FC236}">
                    <a16:creationId xmlns:a16="http://schemas.microsoft.com/office/drawing/2014/main" id="{41246EA1-D884-48DD-9F1C-FBF312F59DA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373837" y="1271896"/>
                <a:ext cx="69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8973" name="Freihand 38972">
                <a:extLst>
                  <a:ext uri="{FF2B5EF4-FFF2-40B4-BE49-F238E27FC236}">
                    <a16:creationId xmlns:a16="http://schemas.microsoft.com/office/drawing/2014/main" id="{F5C876E7-B8E8-485B-BC6F-BB46A375D688}"/>
                  </a:ext>
                </a:extLst>
              </p14:cNvPr>
              <p14:cNvContentPartPr/>
              <p14:nvPr/>
            </p14:nvContentPartPr>
            <p14:xfrm>
              <a:off x="11451957" y="1260736"/>
              <a:ext cx="145800" cy="122040"/>
            </p14:xfrm>
          </p:contentPart>
        </mc:Choice>
        <mc:Fallback>
          <p:pic>
            <p:nvPicPr>
              <p:cNvPr id="38973" name="Freihand 38972">
                <a:extLst>
                  <a:ext uri="{FF2B5EF4-FFF2-40B4-BE49-F238E27FC236}">
                    <a16:creationId xmlns:a16="http://schemas.microsoft.com/office/drawing/2014/main" id="{F5C876E7-B8E8-485B-BC6F-BB46A375D68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443317" y="1252096"/>
                <a:ext cx="1634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8974" name="Freihand 38973">
                <a:extLst>
                  <a:ext uri="{FF2B5EF4-FFF2-40B4-BE49-F238E27FC236}">
                    <a16:creationId xmlns:a16="http://schemas.microsoft.com/office/drawing/2014/main" id="{26A47274-A426-4475-89C6-77D8AC695B53}"/>
                  </a:ext>
                </a:extLst>
              </p14:cNvPr>
              <p14:cNvContentPartPr/>
              <p14:nvPr/>
            </p14:nvContentPartPr>
            <p14:xfrm>
              <a:off x="11597757" y="1269376"/>
              <a:ext cx="104040" cy="96480"/>
            </p14:xfrm>
          </p:contentPart>
        </mc:Choice>
        <mc:Fallback>
          <p:pic>
            <p:nvPicPr>
              <p:cNvPr id="38974" name="Freihand 38973">
                <a:extLst>
                  <a:ext uri="{FF2B5EF4-FFF2-40B4-BE49-F238E27FC236}">
                    <a16:creationId xmlns:a16="http://schemas.microsoft.com/office/drawing/2014/main" id="{26A47274-A426-4475-89C6-77D8AC695B5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588757" y="1260376"/>
                <a:ext cx="121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8975" name="Freihand 38974">
                <a:extLst>
                  <a:ext uri="{FF2B5EF4-FFF2-40B4-BE49-F238E27FC236}">
                    <a16:creationId xmlns:a16="http://schemas.microsoft.com/office/drawing/2014/main" id="{EC7F890E-FB4D-4724-9A14-4D6721A7FD46}"/>
                  </a:ext>
                </a:extLst>
              </p14:cNvPr>
              <p14:cNvContentPartPr/>
              <p14:nvPr/>
            </p14:nvContentPartPr>
            <p14:xfrm>
              <a:off x="11748597" y="1247776"/>
              <a:ext cx="55080" cy="130680"/>
            </p14:xfrm>
          </p:contentPart>
        </mc:Choice>
        <mc:Fallback>
          <p:pic>
            <p:nvPicPr>
              <p:cNvPr id="38975" name="Freihand 38974">
                <a:extLst>
                  <a:ext uri="{FF2B5EF4-FFF2-40B4-BE49-F238E27FC236}">
                    <a16:creationId xmlns:a16="http://schemas.microsoft.com/office/drawing/2014/main" id="{EC7F890E-FB4D-4724-9A14-4D6721A7FD4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739957" y="1239136"/>
                <a:ext cx="72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A69D38FB-C1BF-4B2A-A955-F3717E86307C}"/>
                  </a:ext>
                </a:extLst>
              </p14:cNvPr>
              <p14:cNvContentPartPr/>
              <p14:nvPr/>
            </p14:nvContentPartPr>
            <p14:xfrm>
              <a:off x="11798997" y="1308256"/>
              <a:ext cx="108000" cy="51120"/>
            </p14:xfrm>
          </p:contentPart>
        </mc:Choice>
        <mc:Fallback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A69D38FB-C1BF-4B2A-A955-F3717E86307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789997" y="1299616"/>
                <a:ext cx="125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8977" name="Freihand 38976">
                <a:extLst>
                  <a:ext uri="{FF2B5EF4-FFF2-40B4-BE49-F238E27FC236}">
                    <a16:creationId xmlns:a16="http://schemas.microsoft.com/office/drawing/2014/main" id="{0763A1FD-A8E6-46EB-9E45-BFFF6F4912FC}"/>
                  </a:ext>
                </a:extLst>
              </p14:cNvPr>
              <p14:cNvContentPartPr/>
              <p14:nvPr/>
            </p14:nvContentPartPr>
            <p14:xfrm>
              <a:off x="11917077" y="1297456"/>
              <a:ext cx="61200" cy="71640"/>
            </p14:xfrm>
          </p:contentPart>
        </mc:Choice>
        <mc:Fallback>
          <p:pic>
            <p:nvPicPr>
              <p:cNvPr id="38977" name="Freihand 38976">
                <a:extLst>
                  <a:ext uri="{FF2B5EF4-FFF2-40B4-BE49-F238E27FC236}">
                    <a16:creationId xmlns:a16="http://schemas.microsoft.com/office/drawing/2014/main" id="{0763A1FD-A8E6-46EB-9E45-BFFF6F4912F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908437" y="1288456"/>
                <a:ext cx="788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8978" name="Freihand 38977">
                <a:extLst>
                  <a:ext uri="{FF2B5EF4-FFF2-40B4-BE49-F238E27FC236}">
                    <a16:creationId xmlns:a16="http://schemas.microsoft.com/office/drawing/2014/main" id="{3331E59C-FCDB-43A2-956C-F7A96EE47167}"/>
                  </a:ext>
                </a:extLst>
              </p14:cNvPr>
              <p14:cNvContentPartPr/>
              <p14:nvPr/>
            </p14:nvContentPartPr>
            <p14:xfrm>
              <a:off x="11960277" y="1301416"/>
              <a:ext cx="87840" cy="67680"/>
            </p14:xfrm>
          </p:contentPart>
        </mc:Choice>
        <mc:Fallback>
          <p:pic>
            <p:nvPicPr>
              <p:cNvPr id="38978" name="Freihand 38977">
                <a:extLst>
                  <a:ext uri="{FF2B5EF4-FFF2-40B4-BE49-F238E27FC236}">
                    <a16:creationId xmlns:a16="http://schemas.microsoft.com/office/drawing/2014/main" id="{3331E59C-FCDB-43A2-956C-F7A96EE4716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951637" y="1292416"/>
                <a:ext cx="105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8979" name="Freihand 38978">
                <a:extLst>
                  <a:ext uri="{FF2B5EF4-FFF2-40B4-BE49-F238E27FC236}">
                    <a16:creationId xmlns:a16="http://schemas.microsoft.com/office/drawing/2014/main" id="{049AD68F-A3B0-4CD2-8423-DCDC9024E29C}"/>
                  </a:ext>
                </a:extLst>
              </p14:cNvPr>
              <p14:cNvContentPartPr/>
              <p14:nvPr/>
            </p14:nvContentPartPr>
            <p14:xfrm>
              <a:off x="12023277" y="1299256"/>
              <a:ext cx="80280" cy="96840"/>
            </p14:xfrm>
          </p:contentPart>
        </mc:Choice>
        <mc:Fallback>
          <p:pic>
            <p:nvPicPr>
              <p:cNvPr id="38979" name="Freihand 38978">
                <a:extLst>
                  <a:ext uri="{FF2B5EF4-FFF2-40B4-BE49-F238E27FC236}">
                    <a16:creationId xmlns:a16="http://schemas.microsoft.com/office/drawing/2014/main" id="{049AD68F-A3B0-4CD2-8423-DCDC9024E29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2014277" y="1290256"/>
                <a:ext cx="97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8980" name="Freihand 38979">
                <a:extLst>
                  <a:ext uri="{FF2B5EF4-FFF2-40B4-BE49-F238E27FC236}">
                    <a16:creationId xmlns:a16="http://schemas.microsoft.com/office/drawing/2014/main" id="{97320777-E2A9-4D6E-9172-F56F918865E7}"/>
                  </a:ext>
                </a:extLst>
              </p14:cNvPr>
              <p14:cNvContentPartPr/>
              <p14:nvPr/>
            </p14:nvContentPartPr>
            <p14:xfrm>
              <a:off x="10675437" y="1689136"/>
              <a:ext cx="9720" cy="104400"/>
            </p14:xfrm>
          </p:contentPart>
        </mc:Choice>
        <mc:Fallback>
          <p:pic>
            <p:nvPicPr>
              <p:cNvPr id="38980" name="Freihand 38979">
                <a:extLst>
                  <a:ext uri="{FF2B5EF4-FFF2-40B4-BE49-F238E27FC236}">
                    <a16:creationId xmlns:a16="http://schemas.microsoft.com/office/drawing/2014/main" id="{97320777-E2A9-4D6E-9172-F56F918865E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666797" y="1680496"/>
                <a:ext cx="27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8981" name="Freihand 38980">
                <a:extLst>
                  <a:ext uri="{FF2B5EF4-FFF2-40B4-BE49-F238E27FC236}">
                    <a16:creationId xmlns:a16="http://schemas.microsoft.com/office/drawing/2014/main" id="{311BD470-2F80-4440-A1C6-1F5BF1BEF6EB}"/>
                  </a:ext>
                </a:extLst>
              </p14:cNvPr>
              <p14:cNvContentPartPr/>
              <p14:nvPr/>
            </p14:nvContentPartPr>
            <p14:xfrm>
              <a:off x="10604877" y="1654936"/>
              <a:ext cx="149040" cy="39600"/>
            </p14:xfrm>
          </p:contentPart>
        </mc:Choice>
        <mc:Fallback>
          <p:pic>
            <p:nvPicPr>
              <p:cNvPr id="38981" name="Freihand 38980">
                <a:extLst>
                  <a:ext uri="{FF2B5EF4-FFF2-40B4-BE49-F238E27FC236}">
                    <a16:creationId xmlns:a16="http://schemas.microsoft.com/office/drawing/2014/main" id="{311BD470-2F80-4440-A1C6-1F5BF1BEF6E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595877" y="1645936"/>
                <a:ext cx="166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38982" name="Freihand 38981">
                <a:extLst>
                  <a:ext uri="{FF2B5EF4-FFF2-40B4-BE49-F238E27FC236}">
                    <a16:creationId xmlns:a16="http://schemas.microsoft.com/office/drawing/2014/main" id="{42033523-1DA1-4521-8871-98A530D7C625}"/>
                  </a:ext>
                </a:extLst>
              </p14:cNvPr>
              <p14:cNvContentPartPr/>
              <p14:nvPr/>
            </p14:nvContentPartPr>
            <p14:xfrm>
              <a:off x="10738797" y="1747816"/>
              <a:ext cx="7560" cy="86400"/>
            </p14:xfrm>
          </p:contentPart>
        </mc:Choice>
        <mc:Fallback>
          <p:pic>
            <p:nvPicPr>
              <p:cNvPr id="38982" name="Freihand 38981">
                <a:extLst>
                  <a:ext uri="{FF2B5EF4-FFF2-40B4-BE49-F238E27FC236}">
                    <a16:creationId xmlns:a16="http://schemas.microsoft.com/office/drawing/2014/main" id="{42033523-1DA1-4521-8871-98A530D7C62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729797" y="1739176"/>
                <a:ext cx="25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8983" name="Freihand 38982">
                <a:extLst>
                  <a:ext uri="{FF2B5EF4-FFF2-40B4-BE49-F238E27FC236}">
                    <a16:creationId xmlns:a16="http://schemas.microsoft.com/office/drawing/2014/main" id="{081A5E6A-4C12-4A1B-9BC3-D9B537E7E461}"/>
                  </a:ext>
                </a:extLst>
              </p14:cNvPr>
              <p14:cNvContentPartPr/>
              <p14:nvPr/>
            </p14:nvContentPartPr>
            <p14:xfrm>
              <a:off x="10723677" y="1725496"/>
              <a:ext cx="98640" cy="62280"/>
            </p14:xfrm>
          </p:contentPart>
        </mc:Choice>
        <mc:Fallback>
          <p:pic>
            <p:nvPicPr>
              <p:cNvPr id="38983" name="Freihand 38982">
                <a:extLst>
                  <a:ext uri="{FF2B5EF4-FFF2-40B4-BE49-F238E27FC236}">
                    <a16:creationId xmlns:a16="http://schemas.microsoft.com/office/drawing/2014/main" id="{081A5E6A-4C12-4A1B-9BC3-D9B537E7E46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714677" y="1716856"/>
                <a:ext cx="1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8984" name="Freihand 38983">
                <a:extLst>
                  <a:ext uri="{FF2B5EF4-FFF2-40B4-BE49-F238E27FC236}">
                    <a16:creationId xmlns:a16="http://schemas.microsoft.com/office/drawing/2014/main" id="{5F177F61-9506-4BC3-825D-E08883B69D99}"/>
                  </a:ext>
                </a:extLst>
              </p14:cNvPr>
              <p14:cNvContentPartPr/>
              <p14:nvPr/>
            </p14:nvContentPartPr>
            <p14:xfrm>
              <a:off x="10716837" y="1824856"/>
              <a:ext cx="110520" cy="35280"/>
            </p14:xfrm>
          </p:contentPart>
        </mc:Choice>
        <mc:Fallback>
          <p:pic>
            <p:nvPicPr>
              <p:cNvPr id="38984" name="Freihand 38983">
                <a:extLst>
                  <a:ext uri="{FF2B5EF4-FFF2-40B4-BE49-F238E27FC236}">
                    <a16:creationId xmlns:a16="http://schemas.microsoft.com/office/drawing/2014/main" id="{5F177F61-9506-4BC3-825D-E08883B69D9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708197" y="1815856"/>
                <a:ext cx="128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8985" name="Freihand 38984">
                <a:extLst>
                  <a:ext uri="{FF2B5EF4-FFF2-40B4-BE49-F238E27FC236}">
                    <a16:creationId xmlns:a16="http://schemas.microsoft.com/office/drawing/2014/main" id="{5B18DE07-610C-49A4-8992-F778CD9C5D40}"/>
                  </a:ext>
                </a:extLst>
              </p14:cNvPr>
              <p14:cNvContentPartPr/>
              <p14:nvPr/>
            </p14:nvContentPartPr>
            <p14:xfrm>
              <a:off x="10907637" y="1733416"/>
              <a:ext cx="18360" cy="70200"/>
            </p14:xfrm>
          </p:contentPart>
        </mc:Choice>
        <mc:Fallback>
          <p:pic>
            <p:nvPicPr>
              <p:cNvPr id="38985" name="Freihand 38984">
                <a:extLst>
                  <a:ext uri="{FF2B5EF4-FFF2-40B4-BE49-F238E27FC236}">
                    <a16:creationId xmlns:a16="http://schemas.microsoft.com/office/drawing/2014/main" id="{5B18DE07-610C-49A4-8992-F778CD9C5D4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898997" y="1724776"/>
                <a:ext cx="36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8986" name="Freihand 38985">
                <a:extLst>
                  <a:ext uri="{FF2B5EF4-FFF2-40B4-BE49-F238E27FC236}">
                    <a16:creationId xmlns:a16="http://schemas.microsoft.com/office/drawing/2014/main" id="{966EE2D0-E6A1-4987-BDBC-54E4E09736D8}"/>
                  </a:ext>
                </a:extLst>
              </p14:cNvPr>
              <p14:cNvContentPartPr/>
              <p14:nvPr/>
            </p14:nvContentPartPr>
            <p14:xfrm>
              <a:off x="10945437" y="1671856"/>
              <a:ext cx="132480" cy="90000"/>
            </p14:xfrm>
          </p:contentPart>
        </mc:Choice>
        <mc:Fallback>
          <p:pic>
            <p:nvPicPr>
              <p:cNvPr id="38986" name="Freihand 38985">
                <a:extLst>
                  <a:ext uri="{FF2B5EF4-FFF2-40B4-BE49-F238E27FC236}">
                    <a16:creationId xmlns:a16="http://schemas.microsoft.com/office/drawing/2014/main" id="{966EE2D0-E6A1-4987-BDBC-54E4E09736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36437" y="1662856"/>
                <a:ext cx="150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FD0D47FE-E918-41E3-9533-3B8EF12A0DC7}"/>
                  </a:ext>
                </a:extLst>
              </p14:cNvPr>
              <p14:cNvContentPartPr/>
              <p14:nvPr/>
            </p14:nvContentPartPr>
            <p14:xfrm>
              <a:off x="11112117" y="1577176"/>
              <a:ext cx="153360" cy="183600"/>
            </p14:xfrm>
          </p:contentPart>
        </mc:Choice>
        <mc:Fallback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FD0D47FE-E918-41E3-9533-3B8EF12A0DC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103117" y="1568176"/>
                <a:ext cx="171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8988" name="Freihand 38987">
                <a:extLst>
                  <a:ext uri="{FF2B5EF4-FFF2-40B4-BE49-F238E27FC236}">
                    <a16:creationId xmlns:a16="http://schemas.microsoft.com/office/drawing/2014/main" id="{E905C553-5DEA-43D7-8580-DD859A5ABE9E}"/>
                  </a:ext>
                </a:extLst>
              </p14:cNvPr>
              <p14:cNvContentPartPr/>
              <p14:nvPr/>
            </p14:nvContentPartPr>
            <p14:xfrm>
              <a:off x="11250357" y="1669336"/>
              <a:ext cx="78120" cy="165960"/>
            </p14:xfrm>
          </p:contentPart>
        </mc:Choice>
        <mc:Fallback>
          <p:pic>
            <p:nvPicPr>
              <p:cNvPr id="38988" name="Freihand 38987">
                <a:extLst>
                  <a:ext uri="{FF2B5EF4-FFF2-40B4-BE49-F238E27FC236}">
                    <a16:creationId xmlns:a16="http://schemas.microsoft.com/office/drawing/2014/main" id="{E905C553-5DEA-43D7-8580-DD859A5ABE9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241357" y="1660336"/>
                <a:ext cx="95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8989" name="Freihand 38988">
                <a:extLst>
                  <a:ext uri="{FF2B5EF4-FFF2-40B4-BE49-F238E27FC236}">
                    <a16:creationId xmlns:a16="http://schemas.microsoft.com/office/drawing/2014/main" id="{01832E48-BEAB-4E0F-8E2D-4E9D9B8B582D}"/>
                  </a:ext>
                </a:extLst>
              </p14:cNvPr>
              <p14:cNvContentPartPr/>
              <p14:nvPr/>
            </p14:nvContentPartPr>
            <p14:xfrm>
              <a:off x="11351517" y="1645216"/>
              <a:ext cx="92880" cy="70560"/>
            </p14:xfrm>
          </p:contentPart>
        </mc:Choice>
        <mc:Fallback>
          <p:pic>
            <p:nvPicPr>
              <p:cNvPr id="38989" name="Freihand 38988">
                <a:extLst>
                  <a:ext uri="{FF2B5EF4-FFF2-40B4-BE49-F238E27FC236}">
                    <a16:creationId xmlns:a16="http://schemas.microsoft.com/office/drawing/2014/main" id="{01832E48-BEAB-4E0F-8E2D-4E9D9B8B582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342517" y="1636576"/>
                <a:ext cx="110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8990" name="Freihand 38989">
                <a:extLst>
                  <a:ext uri="{FF2B5EF4-FFF2-40B4-BE49-F238E27FC236}">
                    <a16:creationId xmlns:a16="http://schemas.microsoft.com/office/drawing/2014/main" id="{99E62313-0649-4585-BA8D-854D0DE96FC7}"/>
                  </a:ext>
                </a:extLst>
              </p14:cNvPr>
              <p14:cNvContentPartPr/>
              <p14:nvPr/>
            </p14:nvContentPartPr>
            <p14:xfrm>
              <a:off x="11431077" y="1608856"/>
              <a:ext cx="37440" cy="12600"/>
            </p14:xfrm>
          </p:contentPart>
        </mc:Choice>
        <mc:Fallback>
          <p:pic>
            <p:nvPicPr>
              <p:cNvPr id="38990" name="Freihand 38989">
                <a:extLst>
                  <a:ext uri="{FF2B5EF4-FFF2-40B4-BE49-F238E27FC236}">
                    <a16:creationId xmlns:a16="http://schemas.microsoft.com/office/drawing/2014/main" id="{99E62313-0649-4585-BA8D-854D0DE96FC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422437" y="1600216"/>
                <a:ext cx="55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8991" name="Freihand 38990">
                <a:extLst>
                  <a:ext uri="{FF2B5EF4-FFF2-40B4-BE49-F238E27FC236}">
                    <a16:creationId xmlns:a16="http://schemas.microsoft.com/office/drawing/2014/main" id="{F641C844-4FF1-44E7-813E-C4B747290049}"/>
                  </a:ext>
                </a:extLst>
              </p14:cNvPr>
              <p14:cNvContentPartPr/>
              <p14:nvPr/>
            </p14:nvContentPartPr>
            <p14:xfrm>
              <a:off x="11440797" y="1638376"/>
              <a:ext cx="70560" cy="79920"/>
            </p14:xfrm>
          </p:contentPart>
        </mc:Choice>
        <mc:Fallback>
          <p:pic>
            <p:nvPicPr>
              <p:cNvPr id="38991" name="Freihand 38990">
                <a:extLst>
                  <a:ext uri="{FF2B5EF4-FFF2-40B4-BE49-F238E27FC236}">
                    <a16:creationId xmlns:a16="http://schemas.microsoft.com/office/drawing/2014/main" id="{F641C844-4FF1-44E7-813E-C4B74729004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432157" y="1629736"/>
                <a:ext cx="882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8992" name="Freihand 38991">
                <a:extLst>
                  <a:ext uri="{FF2B5EF4-FFF2-40B4-BE49-F238E27FC236}">
                    <a16:creationId xmlns:a16="http://schemas.microsoft.com/office/drawing/2014/main" id="{5EC8100E-E8A5-463F-A34B-7288F997AC41}"/>
                  </a:ext>
                </a:extLst>
              </p14:cNvPr>
              <p14:cNvContentPartPr/>
              <p14:nvPr/>
            </p14:nvContentPartPr>
            <p14:xfrm>
              <a:off x="11508837" y="1641976"/>
              <a:ext cx="75240" cy="53640"/>
            </p14:xfrm>
          </p:contentPart>
        </mc:Choice>
        <mc:Fallback>
          <p:pic>
            <p:nvPicPr>
              <p:cNvPr id="38992" name="Freihand 38991">
                <a:extLst>
                  <a:ext uri="{FF2B5EF4-FFF2-40B4-BE49-F238E27FC236}">
                    <a16:creationId xmlns:a16="http://schemas.microsoft.com/office/drawing/2014/main" id="{5EC8100E-E8A5-463F-A34B-7288F997AC4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500197" y="1633336"/>
                <a:ext cx="92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8993" name="Freihand 38992">
                <a:extLst>
                  <a:ext uri="{FF2B5EF4-FFF2-40B4-BE49-F238E27FC236}">
                    <a16:creationId xmlns:a16="http://schemas.microsoft.com/office/drawing/2014/main" id="{C36336B0-0D94-4CB4-89A7-EA821BE9A3FF}"/>
                  </a:ext>
                </a:extLst>
              </p14:cNvPr>
              <p14:cNvContentPartPr/>
              <p14:nvPr/>
            </p14:nvContentPartPr>
            <p14:xfrm>
              <a:off x="11616837" y="1539736"/>
              <a:ext cx="79560" cy="150480"/>
            </p14:xfrm>
          </p:contentPart>
        </mc:Choice>
        <mc:Fallback>
          <p:pic>
            <p:nvPicPr>
              <p:cNvPr id="38993" name="Freihand 38992">
                <a:extLst>
                  <a:ext uri="{FF2B5EF4-FFF2-40B4-BE49-F238E27FC236}">
                    <a16:creationId xmlns:a16="http://schemas.microsoft.com/office/drawing/2014/main" id="{C36336B0-0D94-4CB4-89A7-EA821BE9A3F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607837" y="1530736"/>
                <a:ext cx="97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8994" name="Freihand 38993">
                <a:extLst>
                  <a:ext uri="{FF2B5EF4-FFF2-40B4-BE49-F238E27FC236}">
                    <a16:creationId xmlns:a16="http://schemas.microsoft.com/office/drawing/2014/main" id="{13A67AB1-BEFD-481A-BE6F-6C6070679376}"/>
                  </a:ext>
                </a:extLst>
              </p14:cNvPr>
              <p14:cNvContentPartPr/>
              <p14:nvPr/>
            </p14:nvContentPartPr>
            <p14:xfrm>
              <a:off x="11671917" y="1606696"/>
              <a:ext cx="112320" cy="55440"/>
            </p14:xfrm>
          </p:contentPart>
        </mc:Choice>
        <mc:Fallback>
          <p:pic>
            <p:nvPicPr>
              <p:cNvPr id="38994" name="Freihand 38993">
                <a:extLst>
                  <a:ext uri="{FF2B5EF4-FFF2-40B4-BE49-F238E27FC236}">
                    <a16:creationId xmlns:a16="http://schemas.microsoft.com/office/drawing/2014/main" id="{13A67AB1-BEFD-481A-BE6F-6C607067937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662917" y="1598056"/>
                <a:ext cx="129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8995" name="Freihand 38994">
                <a:extLst>
                  <a:ext uri="{FF2B5EF4-FFF2-40B4-BE49-F238E27FC236}">
                    <a16:creationId xmlns:a16="http://schemas.microsoft.com/office/drawing/2014/main" id="{DF4A954F-D66E-4B69-9D25-923B8557E8B5}"/>
                  </a:ext>
                </a:extLst>
              </p14:cNvPr>
              <p14:cNvContentPartPr/>
              <p14:nvPr/>
            </p14:nvContentPartPr>
            <p14:xfrm>
              <a:off x="11775957" y="1596616"/>
              <a:ext cx="91440" cy="97560"/>
            </p14:xfrm>
          </p:contentPart>
        </mc:Choice>
        <mc:Fallback>
          <p:pic>
            <p:nvPicPr>
              <p:cNvPr id="38995" name="Freihand 38994">
                <a:extLst>
                  <a:ext uri="{FF2B5EF4-FFF2-40B4-BE49-F238E27FC236}">
                    <a16:creationId xmlns:a16="http://schemas.microsoft.com/office/drawing/2014/main" id="{DF4A954F-D66E-4B69-9D25-923B8557E8B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766957" y="1587616"/>
                <a:ext cx="1090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8996" name="Freihand 38995">
                <a:extLst>
                  <a:ext uri="{FF2B5EF4-FFF2-40B4-BE49-F238E27FC236}">
                    <a16:creationId xmlns:a16="http://schemas.microsoft.com/office/drawing/2014/main" id="{D0028799-9195-4D65-80B7-65E9738CD206}"/>
                  </a:ext>
                </a:extLst>
              </p14:cNvPr>
              <p14:cNvContentPartPr/>
              <p14:nvPr/>
            </p14:nvContentPartPr>
            <p14:xfrm>
              <a:off x="11877477" y="1598056"/>
              <a:ext cx="82080" cy="69840"/>
            </p14:xfrm>
          </p:contentPart>
        </mc:Choice>
        <mc:Fallback>
          <p:pic>
            <p:nvPicPr>
              <p:cNvPr id="38996" name="Freihand 38995">
                <a:extLst>
                  <a:ext uri="{FF2B5EF4-FFF2-40B4-BE49-F238E27FC236}">
                    <a16:creationId xmlns:a16="http://schemas.microsoft.com/office/drawing/2014/main" id="{D0028799-9195-4D65-80B7-65E9738CD20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1868477" y="1589056"/>
                <a:ext cx="99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8997" name="Freihand 38996">
                <a:extLst>
                  <a:ext uri="{FF2B5EF4-FFF2-40B4-BE49-F238E27FC236}">
                    <a16:creationId xmlns:a16="http://schemas.microsoft.com/office/drawing/2014/main" id="{9B2AB56C-BD09-4A05-BB62-9C4A50851FF8}"/>
                  </a:ext>
                </a:extLst>
              </p14:cNvPr>
              <p14:cNvContentPartPr/>
              <p14:nvPr/>
            </p14:nvContentPartPr>
            <p14:xfrm>
              <a:off x="11942637" y="1592656"/>
              <a:ext cx="129240" cy="91800"/>
            </p14:xfrm>
          </p:contentPart>
        </mc:Choice>
        <mc:Fallback>
          <p:pic>
            <p:nvPicPr>
              <p:cNvPr id="38997" name="Freihand 38996">
                <a:extLst>
                  <a:ext uri="{FF2B5EF4-FFF2-40B4-BE49-F238E27FC236}">
                    <a16:creationId xmlns:a16="http://schemas.microsoft.com/office/drawing/2014/main" id="{9B2AB56C-BD09-4A05-BB62-9C4A50851F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933997" y="1583656"/>
                <a:ext cx="146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B97610A6-74C4-4729-A170-A135E23C3A6A}"/>
                  </a:ext>
                </a:extLst>
              </p14:cNvPr>
              <p14:cNvContentPartPr/>
              <p14:nvPr/>
            </p14:nvContentPartPr>
            <p14:xfrm>
              <a:off x="10604877" y="2019976"/>
              <a:ext cx="105480" cy="135360"/>
            </p14:xfrm>
          </p:contentPart>
        </mc:Choice>
        <mc:Fallback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B97610A6-74C4-4729-A170-A135E23C3A6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596237" y="2010976"/>
                <a:ext cx="123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8B7B31C1-D3C1-4A7F-968D-EF5DC1293E70}"/>
                  </a:ext>
                </a:extLst>
              </p14:cNvPr>
              <p14:cNvContentPartPr/>
              <p14:nvPr/>
            </p14:nvContentPartPr>
            <p14:xfrm>
              <a:off x="10581117" y="2094136"/>
              <a:ext cx="94680" cy="16560"/>
            </p14:xfrm>
          </p:contentPart>
        </mc:Choice>
        <mc:Fallback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8B7B31C1-D3C1-4A7F-968D-EF5DC1293E7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572117" y="2085496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id="{A87FA769-6F07-411D-A468-59FED9245E70}"/>
                  </a:ext>
                </a:extLst>
              </p14:cNvPr>
              <p14:cNvContentPartPr/>
              <p14:nvPr/>
            </p14:nvContentPartPr>
            <p14:xfrm>
              <a:off x="10726197" y="2067856"/>
              <a:ext cx="64440" cy="86760"/>
            </p14:xfrm>
          </p:contentPart>
        </mc:Choice>
        <mc:Fallback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A87FA769-6F07-411D-A468-59FED9245E7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717557" y="2058856"/>
                <a:ext cx="82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9010" name="Freihand 39009">
                <a:extLst>
                  <a:ext uri="{FF2B5EF4-FFF2-40B4-BE49-F238E27FC236}">
                    <a16:creationId xmlns:a16="http://schemas.microsoft.com/office/drawing/2014/main" id="{72313558-79BC-4F63-91F4-D8F757CB08E3}"/>
                  </a:ext>
                </a:extLst>
              </p14:cNvPr>
              <p14:cNvContentPartPr/>
              <p14:nvPr/>
            </p14:nvContentPartPr>
            <p14:xfrm>
              <a:off x="10726197" y="2109976"/>
              <a:ext cx="74160" cy="4680"/>
            </p14:xfrm>
          </p:contentPart>
        </mc:Choice>
        <mc:Fallback>
          <p:pic>
            <p:nvPicPr>
              <p:cNvPr id="39010" name="Freihand 39009">
                <a:extLst>
                  <a:ext uri="{FF2B5EF4-FFF2-40B4-BE49-F238E27FC236}">
                    <a16:creationId xmlns:a16="http://schemas.microsoft.com/office/drawing/2014/main" id="{72313558-79BC-4F63-91F4-D8F757CB08E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717557" y="2101336"/>
                <a:ext cx="91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9011" name="Freihand 39010">
                <a:extLst>
                  <a:ext uri="{FF2B5EF4-FFF2-40B4-BE49-F238E27FC236}">
                    <a16:creationId xmlns:a16="http://schemas.microsoft.com/office/drawing/2014/main" id="{879BAD6F-377F-4B3E-A2AE-AB15D558B647}"/>
                  </a:ext>
                </a:extLst>
              </p14:cNvPr>
              <p14:cNvContentPartPr/>
              <p14:nvPr/>
            </p14:nvContentPartPr>
            <p14:xfrm>
              <a:off x="10882797" y="2020696"/>
              <a:ext cx="360" cy="360"/>
            </p14:xfrm>
          </p:contentPart>
        </mc:Choice>
        <mc:Fallback>
          <p:pic>
            <p:nvPicPr>
              <p:cNvPr id="39011" name="Freihand 39010">
                <a:extLst>
                  <a:ext uri="{FF2B5EF4-FFF2-40B4-BE49-F238E27FC236}">
                    <a16:creationId xmlns:a16="http://schemas.microsoft.com/office/drawing/2014/main" id="{879BAD6F-377F-4B3E-A2AE-AB15D558B64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873797" y="20120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9012" name="Freihand 39011">
                <a:extLst>
                  <a:ext uri="{FF2B5EF4-FFF2-40B4-BE49-F238E27FC236}">
                    <a16:creationId xmlns:a16="http://schemas.microsoft.com/office/drawing/2014/main" id="{AFF3FA30-D32A-4E77-8980-5A1113C6566E}"/>
                  </a:ext>
                </a:extLst>
              </p14:cNvPr>
              <p14:cNvContentPartPr/>
              <p14:nvPr/>
            </p14:nvContentPartPr>
            <p14:xfrm>
              <a:off x="10888557" y="2085136"/>
              <a:ext cx="6840" cy="9000"/>
            </p14:xfrm>
          </p:contentPart>
        </mc:Choice>
        <mc:Fallback>
          <p:pic>
            <p:nvPicPr>
              <p:cNvPr id="39012" name="Freihand 39011">
                <a:extLst>
                  <a:ext uri="{FF2B5EF4-FFF2-40B4-BE49-F238E27FC236}">
                    <a16:creationId xmlns:a16="http://schemas.microsoft.com/office/drawing/2014/main" id="{AFF3FA30-D32A-4E77-8980-5A1113C6566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879917" y="2076136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9013" name="Freihand 39012">
                <a:extLst>
                  <a:ext uri="{FF2B5EF4-FFF2-40B4-BE49-F238E27FC236}">
                    <a16:creationId xmlns:a16="http://schemas.microsoft.com/office/drawing/2014/main" id="{4AFD4451-B2DF-45BA-8C91-1E228CB37A36}"/>
                  </a:ext>
                </a:extLst>
              </p14:cNvPr>
              <p14:cNvContentPartPr/>
              <p14:nvPr/>
            </p14:nvContentPartPr>
            <p14:xfrm>
              <a:off x="10995117" y="1951216"/>
              <a:ext cx="26640" cy="137520"/>
            </p14:xfrm>
          </p:contentPart>
        </mc:Choice>
        <mc:Fallback>
          <p:pic>
            <p:nvPicPr>
              <p:cNvPr id="39013" name="Freihand 39012">
                <a:extLst>
                  <a:ext uri="{FF2B5EF4-FFF2-40B4-BE49-F238E27FC236}">
                    <a16:creationId xmlns:a16="http://schemas.microsoft.com/office/drawing/2014/main" id="{4AFD4451-B2DF-45BA-8C91-1E228CB37A36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986477" y="1942576"/>
                <a:ext cx="44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9014" name="Freihand 39013">
                <a:extLst>
                  <a:ext uri="{FF2B5EF4-FFF2-40B4-BE49-F238E27FC236}">
                    <a16:creationId xmlns:a16="http://schemas.microsoft.com/office/drawing/2014/main" id="{3BFE7F9D-E9D6-4ADB-BC55-37215B3A60ED}"/>
                  </a:ext>
                </a:extLst>
              </p14:cNvPr>
              <p14:cNvContentPartPr/>
              <p14:nvPr/>
            </p14:nvContentPartPr>
            <p14:xfrm>
              <a:off x="10928157" y="1924216"/>
              <a:ext cx="143640" cy="44280"/>
            </p14:xfrm>
          </p:contentPart>
        </mc:Choice>
        <mc:Fallback>
          <p:pic>
            <p:nvPicPr>
              <p:cNvPr id="39014" name="Freihand 39013">
                <a:extLst>
                  <a:ext uri="{FF2B5EF4-FFF2-40B4-BE49-F238E27FC236}">
                    <a16:creationId xmlns:a16="http://schemas.microsoft.com/office/drawing/2014/main" id="{3BFE7F9D-E9D6-4ADB-BC55-37215B3A60E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919517" y="1915216"/>
                <a:ext cx="161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9015" name="Freihand 39014">
                <a:extLst>
                  <a:ext uri="{FF2B5EF4-FFF2-40B4-BE49-F238E27FC236}">
                    <a16:creationId xmlns:a16="http://schemas.microsoft.com/office/drawing/2014/main" id="{C6EF6DC6-3290-4B1C-94B7-7DD050950195}"/>
                  </a:ext>
                </a:extLst>
              </p14:cNvPr>
              <p14:cNvContentPartPr/>
              <p14:nvPr/>
            </p14:nvContentPartPr>
            <p14:xfrm>
              <a:off x="11060277" y="1994056"/>
              <a:ext cx="79560" cy="61200"/>
            </p14:xfrm>
          </p:contentPart>
        </mc:Choice>
        <mc:Fallback>
          <p:pic>
            <p:nvPicPr>
              <p:cNvPr id="39015" name="Freihand 39014">
                <a:extLst>
                  <a:ext uri="{FF2B5EF4-FFF2-40B4-BE49-F238E27FC236}">
                    <a16:creationId xmlns:a16="http://schemas.microsoft.com/office/drawing/2014/main" id="{C6EF6DC6-3290-4B1C-94B7-7DD05095019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051277" y="1985416"/>
                <a:ext cx="97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9016" name="Freihand 39015">
                <a:extLst>
                  <a:ext uri="{FF2B5EF4-FFF2-40B4-BE49-F238E27FC236}">
                    <a16:creationId xmlns:a16="http://schemas.microsoft.com/office/drawing/2014/main" id="{25B7048E-C20F-434D-A840-ADE1CE860836}"/>
                  </a:ext>
                </a:extLst>
              </p14:cNvPr>
              <p14:cNvContentPartPr/>
              <p14:nvPr/>
            </p14:nvContentPartPr>
            <p14:xfrm>
              <a:off x="11161077" y="1981816"/>
              <a:ext cx="153360" cy="66240"/>
            </p14:xfrm>
          </p:contentPart>
        </mc:Choice>
        <mc:Fallback>
          <p:pic>
            <p:nvPicPr>
              <p:cNvPr id="39016" name="Freihand 39015">
                <a:extLst>
                  <a:ext uri="{FF2B5EF4-FFF2-40B4-BE49-F238E27FC236}">
                    <a16:creationId xmlns:a16="http://schemas.microsoft.com/office/drawing/2014/main" id="{25B7048E-C20F-434D-A840-ADE1CE86083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152437" y="1972816"/>
                <a:ext cx="171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9017" name="Freihand 39016">
                <a:extLst>
                  <a:ext uri="{FF2B5EF4-FFF2-40B4-BE49-F238E27FC236}">
                    <a16:creationId xmlns:a16="http://schemas.microsoft.com/office/drawing/2014/main" id="{F7A31483-22F1-4874-BCA1-B848DFECA54A}"/>
                  </a:ext>
                </a:extLst>
              </p14:cNvPr>
              <p14:cNvContentPartPr/>
              <p14:nvPr/>
            </p14:nvContentPartPr>
            <p14:xfrm>
              <a:off x="11323077" y="1977496"/>
              <a:ext cx="78840" cy="72000"/>
            </p14:xfrm>
          </p:contentPart>
        </mc:Choice>
        <mc:Fallback>
          <p:pic>
            <p:nvPicPr>
              <p:cNvPr id="39017" name="Freihand 39016">
                <a:extLst>
                  <a:ext uri="{FF2B5EF4-FFF2-40B4-BE49-F238E27FC236}">
                    <a16:creationId xmlns:a16="http://schemas.microsoft.com/office/drawing/2014/main" id="{F7A31483-22F1-4874-BCA1-B848DFECA54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314077" y="1968856"/>
                <a:ext cx="96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9018" name="Freihand 39017">
                <a:extLst>
                  <a:ext uri="{FF2B5EF4-FFF2-40B4-BE49-F238E27FC236}">
                    <a16:creationId xmlns:a16="http://schemas.microsoft.com/office/drawing/2014/main" id="{08108F52-4A1F-4A8B-9089-A3F736D0E523}"/>
                  </a:ext>
                </a:extLst>
              </p14:cNvPr>
              <p14:cNvContentPartPr/>
              <p14:nvPr/>
            </p14:nvContentPartPr>
            <p14:xfrm>
              <a:off x="11433237" y="1896136"/>
              <a:ext cx="212760" cy="200880"/>
            </p14:xfrm>
          </p:contentPart>
        </mc:Choice>
        <mc:Fallback>
          <p:pic>
            <p:nvPicPr>
              <p:cNvPr id="39018" name="Freihand 39017">
                <a:extLst>
                  <a:ext uri="{FF2B5EF4-FFF2-40B4-BE49-F238E27FC236}">
                    <a16:creationId xmlns:a16="http://schemas.microsoft.com/office/drawing/2014/main" id="{08108F52-4A1F-4A8B-9089-A3F736D0E52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424597" y="1887496"/>
                <a:ext cx="230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9020" name="Freihand 39019">
                <a:extLst>
                  <a:ext uri="{FF2B5EF4-FFF2-40B4-BE49-F238E27FC236}">
                    <a16:creationId xmlns:a16="http://schemas.microsoft.com/office/drawing/2014/main" id="{976A88FD-1F49-497D-A462-0DDEEE2DC2E9}"/>
                  </a:ext>
                </a:extLst>
              </p14:cNvPr>
              <p14:cNvContentPartPr/>
              <p14:nvPr/>
            </p14:nvContentPartPr>
            <p14:xfrm>
              <a:off x="11694597" y="1927816"/>
              <a:ext cx="86400" cy="88200"/>
            </p14:xfrm>
          </p:contentPart>
        </mc:Choice>
        <mc:Fallback>
          <p:pic>
            <p:nvPicPr>
              <p:cNvPr id="39020" name="Freihand 39019">
                <a:extLst>
                  <a:ext uri="{FF2B5EF4-FFF2-40B4-BE49-F238E27FC236}">
                    <a16:creationId xmlns:a16="http://schemas.microsoft.com/office/drawing/2014/main" id="{976A88FD-1F49-497D-A462-0DDEEE2DC2E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685597" y="1918816"/>
                <a:ext cx="104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39022" name="Freihand 39021">
                <a:extLst>
                  <a:ext uri="{FF2B5EF4-FFF2-40B4-BE49-F238E27FC236}">
                    <a16:creationId xmlns:a16="http://schemas.microsoft.com/office/drawing/2014/main" id="{36C13952-A373-4829-A189-903330AA2C8F}"/>
                  </a:ext>
                </a:extLst>
              </p14:cNvPr>
              <p14:cNvContentPartPr/>
              <p14:nvPr/>
            </p14:nvContentPartPr>
            <p14:xfrm>
              <a:off x="10968837" y="2200696"/>
              <a:ext cx="126000" cy="152640"/>
            </p14:xfrm>
          </p:contentPart>
        </mc:Choice>
        <mc:Fallback>
          <p:pic>
            <p:nvPicPr>
              <p:cNvPr id="39022" name="Freihand 39021">
                <a:extLst>
                  <a:ext uri="{FF2B5EF4-FFF2-40B4-BE49-F238E27FC236}">
                    <a16:creationId xmlns:a16="http://schemas.microsoft.com/office/drawing/2014/main" id="{36C13952-A373-4829-A189-903330AA2C8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959837" y="2192056"/>
                <a:ext cx="143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39023" name="Freihand 39022">
                <a:extLst>
                  <a:ext uri="{FF2B5EF4-FFF2-40B4-BE49-F238E27FC236}">
                    <a16:creationId xmlns:a16="http://schemas.microsoft.com/office/drawing/2014/main" id="{7945E56F-F92E-4110-9E28-FF011C4DFD25}"/>
                  </a:ext>
                </a:extLst>
              </p14:cNvPr>
              <p14:cNvContentPartPr/>
              <p14:nvPr/>
            </p14:nvContentPartPr>
            <p14:xfrm>
              <a:off x="11105637" y="2218696"/>
              <a:ext cx="263520" cy="51120"/>
            </p14:xfrm>
          </p:contentPart>
        </mc:Choice>
        <mc:Fallback>
          <p:pic>
            <p:nvPicPr>
              <p:cNvPr id="39023" name="Freihand 39022">
                <a:extLst>
                  <a:ext uri="{FF2B5EF4-FFF2-40B4-BE49-F238E27FC236}">
                    <a16:creationId xmlns:a16="http://schemas.microsoft.com/office/drawing/2014/main" id="{7945E56F-F92E-4110-9E28-FF011C4DFD2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096997" y="2209696"/>
                <a:ext cx="281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39024" name="Freihand 39023">
                <a:extLst>
                  <a:ext uri="{FF2B5EF4-FFF2-40B4-BE49-F238E27FC236}">
                    <a16:creationId xmlns:a16="http://schemas.microsoft.com/office/drawing/2014/main" id="{ECC2AE8F-67D4-47A7-9C4D-08437A3E7D27}"/>
                  </a:ext>
                </a:extLst>
              </p14:cNvPr>
              <p14:cNvContentPartPr/>
              <p14:nvPr/>
            </p14:nvContentPartPr>
            <p14:xfrm>
              <a:off x="11498397" y="2136616"/>
              <a:ext cx="97560" cy="157680"/>
            </p14:xfrm>
          </p:contentPart>
        </mc:Choice>
        <mc:Fallback>
          <p:pic>
            <p:nvPicPr>
              <p:cNvPr id="39024" name="Freihand 39023">
                <a:extLst>
                  <a:ext uri="{FF2B5EF4-FFF2-40B4-BE49-F238E27FC236}">
                    <a16:creationId xmlns:a16="http://schemas.microsoft.com/office/drawing/2014/main" id="{ECC2AE8F-67D4-47A7-9C4D-08437A3E7D27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489757" y="2127616"/>
                <a:ext cx="115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id="{EAA6EC3F-5C7A-490C-8B8E-CC798CAB7998}"/>
                  </a:ext>
                </a:extLst>
              </p14:cNvPr>
              <p14:cNvContentPartPr/>
              <p14:nvPr/>
            </p14:nvContentPartPr>
            <p14:xfrm>
              <a:off x="11664357" y="2105656"/>
              <a:ext cx="107280" cy="164880"/>
            </p14:xfrm>
          </p:contentPart>
        </mc:Choice>
        <mc:Fallback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EAA6EC3F-5C7A-490C-8B8E-CC798CAB799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655357" y="2096656"/>
                <a:ext cx="124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id="{62069B27-50A6-4003-9595-F2D0AF86E550}"/>
                  </a:ext>
                </a:extLst>
              </p14:cNvPr>
              <p14:cNvContentPartPr/>
              <p14:nvPr/>
            </p14:nvContentPartPr>
            <p14:xfrm>
              <a:off x="11783877" y="2188096"/>
              <a:ext cx="86040" cy="65880"/>
            </p14:xfrm>
          </p:contentPart>
        </mc:Choice>
        <mc:Fallback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62069B27-50A6-4003-9595-F2D0AF86E55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775237" y="2179096"/>
                <a:ext cx="103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id="{9EC1B3F7-DF0D-447B-865A-2512E4506326}"/>
                  </a:ext>
                </a:extLst>
              </p14:cNvPr>
              <p14:cNvContentPartPr/>
              <p14:nvPr/>
            </p14:nvContentPartPr>
            <p14:xfrm>
              <a:off x="11928237" y="2129776"/>
              <a:ext cx="43920" cy="122040"/>
            </p14:xfrm>
          </p:contentPart>
        </mc:Choice>
        <mc:Fallback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9EC1B3F7-DF0D-447B-865A-2512E450632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919237" y="2120776"/>
                <a:ext cx="61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8B0D7AB4-336C-42FB-A496-EC1BC07D92A7}"/>
                  </a:ext>
                </a:extLst>
              </p14:cNvPr>
              <p14:cNvContentPartPr/>
              <p14:nvPr/>
            </p14:nvContentPartPr>
            <p14:xfrm>
              <a:off x="11971797" y="2133376"/>
              <a:ext cx="38880" cy="124560"/>
            </p14:xfrm>
          </p:contentPart>
        </mc:Choice>
        <mc:Fallback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8B0D7AB4-336C-42FB-A496-EC1BC07D92A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1962797" y="2124736"/>
                <a:ext cx="56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id="{B7E76DDB-E4FE-4152-8518-0A0DD28E6A10}"/>
                  </a:ext>
                </a:extLst>
              </p14:cNvPr>
              <p14:cNvContentPartPr/>
              <p14:nvPr/>
            </p14:nvContentPartPr>
            <p14:xfrm>
              <a:off x="11920317" y="2194216"/>
              <a:ext cx="104040" cy="11880"/>
            </p14:xfrm>
          </p:contentPart>
        </mc:Choice>
        <mc:Fallback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B7E76DDB-E4FE-4152-8518-0A0DD28E6A1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1911677" y="2185576"/>
                <a:ext cx="121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id="{CCBCEB88-15D1-4707-89AB-EF109EA19454}"/>
                  </a:ext>
                </a:extLst>
              </p14:cNvPr>
              <p14:cNvContentPartPr/>
              <p14:nvPr/>
            </p14:nvContentPartPr>
            <p14:xfrm>
              <a:off x="10589037" y="2518936"/>
              <a:ext cx="127800" cy="124920"/>
            </p14:xfrm>
          </p:contentPart>
        </mc:Choice>
        <mc:Fallback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CCBCEB88-15D1-4707-89AB-EF109EA1945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580037" y="2509936"/>
                <a:ext cx="14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39040" name="Freihand 39039">
                <a:extLst>
                  <a:ext uri="{FF2B5EF4-FFF2-40B4-BE49-F238E27FC236}">
                    <a16:creationId xmlns:a16="http://schemas.microsoft.com/office/drawing/2014/main" id="{873B4514-FEB9-4EBB-B9AB-DDBF4A31A541}"/>
                  </a:ext>
                </a:extLst>
              </p14:cNvPr>
              <p14:cNvContentPartPr/>
              <p14:nvPr/>
            </p14:nvContentPartPr>
            <p14:xfrm>
              <a:off x="10558437" y="2574016"/>
              <a:ext cx="125640" cy="16920"/>
            </p14:xfrm>
          </p:contentPart>
        </mc:Choice>
        <mc:Fallback>
          <p:pic>
            <p:nvPicPr>
              <p:cNvPr id="39040" name="Freihand 39039">
                <a:extLst>
                  <a:ext uri="{FF2B5EF4-FFF2-40B4-BE49-F238E27FC236}">
                    <a16:creationId xmlns:a16="http://schemas.microsoft.com/office/drawing/2014/main" id="{873B4514-FEB9-4EBB-B9AB-DDBF4A31A54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549797" y="2565016"/>
                <a:ext cx="143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39041" name="Freihand 39040">
                <a:extLst>
                  <a:ext uri="{FF2B5EF4-FFF2-40B4-BE49-F238E27FC236}">
                    <a16:creationId xmlns:a16="http://schemas.microsoft.com/office/drawing/2014/main" id="{650EFE06-D07E-4F0B-96FF-F43C91A5E1F5}"/>
                  </a:ext>
                </a:extLst>
              </p14:cNvPr>
              <p14:cNvContentPartPr/>
              <p14:nvPr/>
            </p14:nvContentPartPr>
            <p14:xfrm>
              <a:off x="10718997" y="2560696"/>
              <a:ext cx="84960" cy="112680"/>
            </p14:xfrm>
          </p:contentPart>
        </mc:Choice>
        <mc:Fallback>
          <p:pic>
            <p:nvPicPr>
              <p:cNvPr id="39041" name="Freihand 39040">
                <a:extLst>
                  <a:ext uri="{FF2B5EF4-FFF2-40B4-BE49-F238E27FC236}">
                    <a16:creationId xmlns:a16="http://schemas.microsoft.com/office/drawing/2014/main" id="{650EFE06-D07E-4F0B-96FF-F43C91A5E1F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709997" y="2551696"/>
                <a:ext cx="102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9042" name="Freihand 39041">
                <a:extLst>
                  <a:ext uri="{FF2B5EF4-FFF2-40B4-BE49-F238E27FC236}">
                    <a16:creationId xmlns:a16="http://schemas.microsoft.com/office/drawing/2014/main" id="{55AC5EC8-CF23-422C-BEBC-E0F62F1FC8FD}"/>
                  </a:ext>
                </a:extLst>
              </p14:cNvPr>
              <p14:cNvContentPartPr/>
              <p14:nvPr/>
            </p14:nvContentPartPr>
            <p14:xfrm>
              <a:off x="10728357" y="2600296"/>
              <a:ext cx="90000" cy="13680"/>
            </p14:xfrm>
          </p:contentPart>
        </mc:Choice>
        <mc:Fallback>
          <p:pic>
            <p:nvPicPr>
              <p:cNvPr id="39042" name="Freihand 39041">
                <a:extLst>
                  <a:ext uri="{FF2B5EF4-FFF2-40B4-BE49-F238E27FC236}">
                    <a16:creationId xmlns:a16="http://schemas.microsoft.com/office/drawing/2014/main" id="{55AC5EC8-CF23-422C-BEBC-E0F62F1FC8F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719357" y="2591296"/>
                <a:ext cx="107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39043" name="Freihand 39042">
                <a:extLst>
                  <a:ext uri="{FF2B5EF4-FFF2-40B4-BE49-F238E27FC236}">
                    <a16:creationId xmlns:a16="http://schemas.microsoft.com/office/drawing/2014/main" id="{D3F9D62C-A78B-400F-9A72-A9448EF5BD28}"/>
                  </a:ext>
                </a:extLst>
              </p14:cNvPr>
              <p14:cNvContentPartPr/>
              <p14:nvPr/>
            </p14:nvContentPartPr>
            <p14:xfrm>
              <a:off x="10740237" y="2662936"/>
              <a:ext cx="81720" cy="1080"/>
            </p14:xfrm>
          </p:contentPart>
        </mc:Choice>
        <mc:Fallback>
          <p:pic>
            <p:nvPicPr>
              <p:cNvPr id="39043" name="Freihand 39042">
                <a:extLst>
                  <a:ext uri="{FF2B5EF4-FFF2-40B4-BE49-F238E27FC236}">
                    <a16:creationId xmlns:a16="http://schemas.microsoft.com/office/drawing/2014/main" id="{D3F9D62C-A78B-400F-9A72-A9448EF5BD2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731237" y="2653936"/>
                <a:ext cx="993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39044" name="Freihand 39043">
                <a:extLst>
                  <a:ext uri="{FF2B5EF4-FFF2-40B4-BE49-F238E27FC236}">
                    <a16:creationId xmlns:a16="http://schemas.microsoft.com/office/drawing/2014/main" id="{24481F38-8656-4D29-AB60-DC80345D0519}"/>
                  </a:ext>
                </a:extLst>
              </p14:cNvPr>
              <p14:cNvContentPartPr/>
              <p14:nvPr/>
            </p14:nvContentPartPr>
            <p14:xfrm>
              <a:off x="10897197" y="2534056"/>
              <a:ext cx="20160" cy="63360"/>
            </p14:xfrm>
          </p:contentPart>
        </mc:Choice>
        <mc:Fallback>
          <p:pic>
            <p:nvPicPr>
              <p:cNvPr id="39044" name="Freihand 39043">
                <a:extLst>
                  <a:ext uri="{FF2B5EF4-FFF2-40B4-BE49-F238E27FC236}">
                    <a16:creationId xmlns:a16="http://schemas.microsoft.com/office/drawing/2014/main" id="{24481F38-8656-4D29-AB60-DC80345D051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888557" y="2525056"/>
                <a:ext cx="37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id="{F90AD5E5-69BA-4918-B170-E7DF829661C2}"/>
                  </a:ext>
                </a:extLst>
              </p14:cNvPr>
              <p14:cNvContentPartPr/>
              <p14:nvPr/>
            </p14:nvContentPartPr>
            <p14:xfrm>
              <a:off x="11047677" y="2480056"/>
              <a:ext cx="14400" cy="109080"/>
            </p14:xfrm>
          </p:contentPart>
        </mc:Choice>
        <mc:Fallback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F90AD5E5-69BA-4918-B170-E7DF829661C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039037" y="2471056"/>
                <a:ext cx="32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id="{EF15AC00-0563-491F-B61F-BA2044E56C54}"/>
                  </a:ext>
                </a:extLst>
              </p14:cNvPr>
              <p14:cNvContentPartPr/>
              <p14:nvPr/>
            </p14:nvContentPartPr>
            <p14:xfrm>
              <a:off x="10977837" y="2416336"/>
              <a:ext cx="126360" cy="66960"/>
            </p14:xfrm>
          </p:contentPart>
        </mc:Choice>
        <mc:Fallback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EF15AC00-0563-491F-B61F-BA2044E56C5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968837" y="2407336"/>
                <a:ext cx="144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39047" name="Freihand 39046">
                <a:extLst>
                  <a:ext uri="{FF2B5EF4-FFF2-40B4-BE49-F238E27FC236}">
                    <a16:creationId xmlns:a16="http://schemas.microsoft.com/office/drawing/2014/main" id="{360C5B25-08F4-429A-BF7B-270A6ED0FF91}"/>
                  </a:ext>
                </a:extLst>
              </p14:cNvPr>
              <p14:cNvContentPartPr/>
              <p14:nvPr/>
            </p14:nvContentPartPr>
            <p14:xfrm>
              <a:off x="11109237" y="2500216"/>
              <a:ext cx="61200" cy="76320"/>
            </p14:xfrm>
          </p:contentPart>
        </mc:Choice>
        <mc:Fallback>
          <p:pic>
            <p:nvPicPr>
              <p:cNvPr id="39047" name="Freihand 39046">
                <a:extLst>
                  <a:ext uri="{FF2B5EF4-FFF2-40B4-BE49-F238E27FC236}">
                    <a16:creationId xmlns:a16="http://schemas.microsoft.com/office/drawing/2014/main" id="{360C5B25-08F4-429A-BF7B-270A6ED0FF9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100237" y="2491576"/>
                <a:ext cx="78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39048" name="Freihand 39047">
                <a:extLst>
                  <a:ext uri="{FF2B5EF4-FFF2-40B4-BE49-F238E27FC236}">
                    <a16:creationId xmlns:a16="http://schemas.microsoft.com/office/drawing/2014/main" id="{2A35832A-DFFB-4B4A-BC1B-69215FD04D37}"/>
                  </a:ext>
                </a:extLst>
              </p14:cNvPr>
              <p14:cNvContentPartPr/>
              <p14:nvPr/>
            </p14:nvContentPartPr>
            <p14:xfrm>
              <a:off x="11198877" y="2496976"/>
              <a:ext cx="149040" cy="50040"/>
            </p14:xfrm>
          </p:contentPart>
        </mc:Choice>
        <mc:Fallback>
          <p:pic>
            <p:nvPicPr>
              <p:cNvPr id="39048" name="Freihand 39047">
                <a:extLst>
                  <a:ext uri="{FF2B5EF4-FFF2-40B4-BE49-F238E27FC236}">
                    <a16:creationId xmlns:a16="http://schemas.microsoft.com/office/drawing/2014/main" id="{2A35832A-DFFB-4B4A-BC1B-69215FD04D3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190237" y="2487976"/>
                <a:ext cx="166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39049" name="Freihand 39048">
                <a:extLst>
                  <a:ext uri="{FF2B5EF4-FFF2-40B4-BE49-F238E27FC236}">
                    <a16:creationId xmlns:a16="http://schemas.microsoft.com/office/drawing/2014/main" id="{D7AED998-A7D4-46AE-A6BE-AC8A692FDEB2}"/>
                  </a:ext>
                </a:extLst>
              </p14:cNvPr>
              <p14:cNvContentPartPr/>
              <p14:nvPr/>
            </p14:nvContentPartPr>
            <p14:xfrm>
              <a:off x="11396157" y="2438656"/>
              <a:ext cx="193680" cy="148680"/>
            </p14:xfrm>
          </p:contentPart>
        </mc:Choice>
        <mc:Fallback>
          <p:pic>
            <p:nvPicPr>
              <p:cNvPr id="39049" name="Freihand 39048">
                <a:extLst>
                  <a:ext uri="{FF2B5EF4-FFF2-40B4-BE49-F238E27FC236}">
                    <a16:creationId xmlns:a16="http://schemas.microsoft.com/office/drawing/2014/main" id="{D7AED998-A7D4-46AE-A6BE-AC8A692FDEB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387517" y="2429656"/>
                <a:ext cx="211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9050" name="Freihand 39049">
                <a:extLst>
                  <a:ext uri="{FF2B5EF4-FFF2-40B4-BE49-F238E27FC236}">
                    <a16:creationId xmlns:a16="http://schemas.microsoft.com/office/drawing/2014/main" id="{DFD10626-4351-4929-AA47-1228A7EA3CA0}"/>
                  </a:ext>
                </a:extLst>
              </p14:cNvPr>
              <p14:cNvContentPartPr/>
              <p14:nvPr/>
            </p14:nvContentPartPr>
            <p14:xfrm>
              <a:off x="11603877" y="2466376"/>
              <a:ext cx="67680" cy="56880"/>
            </p14:xfrm>
          </p:contentPart>
        </mc:Choice>
        <mc:Fallback>
          <p:pic>
            <p:nvPicPr>
              <p:cNvPr id="39050" name="Freihand 39049">
                <a:extLst>
                  <a:ext uri="{FF2B5EF4-FFF2-40B4-BE49-F238E27FC236}">
                    <a16:creationId xmlns:a16="http://schemas.microsoft.com/office/drawing/2014/main" id="{DFD10626-4351-4929-AA47-1228A7EA3CA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594877" y="2457736"/>
                <a:ext cx="85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9052" name="Freihand 39051">
                <a:extLst>
                  <a:ext uri="{FF2B5EF4-FFF2-40B4-BE49-F238E27FC236}">
                    <a16:creationId xmlns:a16="http://schemas.microsoft.com/office/drawing/2014/main" id="{F6FE89EA-F8D3-4F90-AE36-2030F531D2E1}"/>
                  </a:ext>
                </a:extLst>
              </p14:cNvPr>
              <p14:cNvContentPartPr/>
              <p14:nvPr/>
            </p14:nvContentPartPr>
            <p14:xfrm>
              <a:off x="10967757" y="2698216"/>
              <a:ext cx="88200" cy="212400"/>
            </p14:xfrm>
          </p:contentPart>
        </mc:Choice>
        <mc:Fallback>
          <p:pic>
            <p:nvPicPr>
              <p:cNvPr id="39052" name="Freihand 39051">
                <a:extLst>
                  <a:ext uri="{FF2B5EF4-FFF2-40B4-BE49-F238E27FC236}">
                    <a16:creationId xmlns:a16="http://schemas.microsoft.com/office/drawing/2014/main" id="{F6FE89EA-F8D3-4F90-AE36-2030F531D2E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958757" y="2689216"/>
                <a:ext cx="105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39053" name="Freihand 39052">
                <a:extLst>
                  <a:ext uri="{FF2B5EF4-FFF2-40B4-BE49-F238E27FC236}">
                    <a16:creationId xmlns:a16="http://schemas.microsoft.com/office/drawing/2014/main" id="{5419AB01-8681-4D71-957C-82301A2C754F}"/>
                  </a:ext>
                </a:extLst>
              </p14:cNvPr>
              <p14:cNvContentPartPr/>
              <p14:nvPr/>
            </p14:nvContentPartPr>
            <p14:xfrm>
              <a:off x="11072157" y="2782456"/>
              <a:ext cx="231120" cy="52200"/>
            </p14:xfrm>
          </p:contentPart>
        </mc:Choice>
        <mc:Fallback>
          <p:pic>
            <p:nvPicPr>
              <p:cNvPr id="39053" name="Freihand 39052">
                <a:extLst>
                  <a:ext uri="{FF2B5EF4-FFF2-40B4-BE49-F238E27FC236}">
                    <a16:creationId xmlns:a16="http://schemas.microsoft.com/office/drawing/2014/main" id="{5419AB01-8681-4D71-957C-82301A2C754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063157" y="2773456"/>
                <a:ext cx="248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39054" name="Freihand 39053">
                <a:extLst>
                  <a:ext uri="{FF2B5EF4-FFF2-40B4-BE49-F238E27FC236}">
                    <a16:creationId xmlns:a16="http://schemas.microsoft.com/office/drawing/2014/main" id="{F5A0D239-924A-49FF-A9FB-67306B0A0423}"/>
                  </a:ext>
                </a:extLst>
              </p14:cNvPr>
              <p14:cNvContentPartPr/>
              <p14:nvPr/>
            </p14:nvContentPartPr>
            <p14:xfrm>
              <a:off x="11396157" y="2699296"/>
              <a:ext cx="108720" cy="122040"/>
            </p14:xfrm>
          </p:contentPart>
        </mc:Choice>
        <mc:Fallback>
          <p:pic>
            <p:nvPicPr>
              <p:cNvPr id="39054" name="Freihand 39053">
                <a:extLst>
                  <a:ext uri="{FF2B5EF4-FFF2-40B4-BE49-F238E27FC236}">
                    <a16:creationId xmlns:a16="http://schemas.microsoft.com/office/drawing/2014/main" id="{F5A0D239-924A-49FF-A9FB-67306B0A042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387517" y="2690656"/>
                <a:ext cx="126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9055" name="Freihand 39054">
                <a:extLst>
                  <a:ext uri="{FF2B5EF4-FFF2-40B4-BE49-F238E27FC236}">
                    <a16:creationId xmlns:a16="http://schemas.microsoft.com/office/drawing/2014/main" id="{5E747665-75E7-4596-A9C4-7D6735BC0B98}"/>
                  </a:ext>
                </a:extLst>
              </p14:cNvPr>
              <p14:cNvContentPartPr/>
              <p14:nvPr/>
            </p14:nvContentPartPr>
            <p14:xfrm>
              <a:off x="11629437" y="2728096"/>
              <a:ext cx="96120" cy="10440"/>
            </p14:xfrm>
          </p:contentPart>
        </mc:Choice>
        <mc:Fallback>
          <p:pic>
            <p:nvPicPr>
              <p:cNvPr id="39055" name="Freihand 39054">
                <a:extLst>
                  <a:ext uri="{FF2B5EF4-FFF2-40B4-BE49-F238E27FC236}">
                    <a16:creationId xmlns:a16="http://schemas.microsoft.com/office/drawing/2014/main" id="{5E747665-75E7-4596-A9C4-7D6735BC0B9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620437" y="2719456"/>
                <a:ext cx="113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9057" name="Freihand 39056">
                <a:extLst>
                  <a:ext uri="{FF2B5EF4-FFF2-40B4-BE49-F238E27FC236}">
                    <a16:creationId xmlns:a16="http://schemas.microsoft.com/office/drawing/2014/main" id="{A811BAB9-71A7-43D6-B107-3126AA59E1C8}"/>
                  </a:ext>
                </a:extLst>
              </p14:cNvPr>
              <p14:cNvContentPartPr/>
              <p14:nvPr/>
            </p14:nvContentPartPr>
            <p14:xfrm>
              <a:off x="11594157" y="2659336"/>
              <a:ext cx="8280" cy="6480"/>
            </p14:xfrm>
          </p:contentPart>
        </mc:Choice>
        <mc:Fallback>
          <p:pic>
            <p:nvPicPr>
              <p:cNvPr id="39057" name="Freihand 39056">
                <a:extLst>
                  <a:ext uri="{FF2B5EF4-FFF2-40B4-BE49-F238E27FC236}">
                    <a16:creationId xmlns:a16="http://schemas.microsoft.com/office/drawing/2014/main" id="{A811BAB9-71A7-43D6-B107-3126AA59E1C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1585517" y="2650336"/>
                <a:ext cx="25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9058" name="Freihand 39057">
                <a:extLst>
                  <a:ext uri="{FF2B5EF4-FFF2-40B4-BE49-F238E27FC236}">
                    <a16:creationId xmlns:a16="http://schemas.microsoft.com/office/drawing/2014/main" id="{606404C8-F44A-40C3-8049-190036CCA5F7}"/>
                  </a:ext>
                </a:extLst>
              </p14:cNvPr>
              <p14:cNvContentPartPr/>
              <p14:nvPr/>
            </p14:nvContentPartPr>
            <p14:xfrm>
              <a:off x="11629437" y="2651416"/>
              <a:ext cx="18360" cy="172800"/>
            </p14:xfrm>
          </p:contentPart>
        </mc:Choice>
        <mc:Fallback>
          <p:pic>
            <p:nvPicPr>
              <p:cNvPr id="39058" name="Freihand 39057">
                <a:extLst>
                  <a:ext uri="{FF2B5EF4-FFF2-40B4-BE49-F238E27FC236}">
                    <a16:creationId xmlns:a16="http://schemas.microsoft.com/office/drawing/2014/main" id="{606404C8-F44A-40C3-8049-190036CCA5F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620437" y="2642416"/>
                <a:ext cx="36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39059" name="Freihand 39058">
                <a:extLst>
                  <a:ext uri="{FF2B5EF4-FFF2-40B4-BE49-F238E27FC236}">
                    <a16:creationId xmlns:a16="http://schemas.microsoft.com/office/drawing/2014/main" id="{CB1B3774-E9A7-4B09-8C4A-8AD5713DED86}"/>
                  </a:ext>
                </a:extLst>
              </p14:cNvPr>
              <p14:cNvContentPartPr/>
              <p14:nvPr/>
            </p14:nvContentPartPr>
            <p14:xfrm>
              <a:off x="11577957" y="2725936"/>
              <a:ext cx="108000" cy="16560"/>
            </p14:xfrm>
          </p:contentPart>
        </mc:Choice>
        <mc:Fallback>
          <p:pic>
            <p:nvPicPr>
              <p:cNvPr id="39059" name="Freihand 39058">
                <a:extLst>
                  <a:ext uri="{FF2B5EF4-FFF2-40B4-BE49-F238E27FC236}">
                    <a16:creationId xmlns:a16="http://schemas.microsoft.com/office/drawing/2014/main" id="{CB1B3774-E9A7-4B09-8C4A-8AD5713DED8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1569317" y="2717296"/>
                <a:ext cx="125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9060" name="Freihand 39059">
                <a:extLst>
                  <a:ext uri="{FF2B5EF4-FFF2-40B4-BE49-F238E27FC236}">
                    <a16:creationId xmlns:a16="http://schemas.microsoft.com/office/drawing/2014/main" id="{7E7EA5EB-8053-4FFD-A770-CA2DA24C3645}"/>
                  </a:ext>
                </a:extLst>
              </p14:cNvPr>
              <p14:cNvContentPartPr/>
              <p14:nvPr/>
            </p14:nvContentPartPr>
            <p14:xfrm>
              <a:off x="11789637" y="2675536"/>
              <a:ext cx="12960" cy="11160"/>
            </p14:xfrm>
          </p:contentPart>
        </mc:Choice>
        <mc:Fallback>
          <p:pic>
            <p:nvPicPr>
              <p:cNvPr id="39060" name="Freihand 39059">
                <a:extLst>
                  <a:ext uri="{FF2B5EF4-FFF2-40B4-BE49-F238E27FC236}">
                    <a16:creationId xmlns:a16="http://schemas.microsoft.com/office/drawing/2014/main" id="{7E7EA5EB-8053-4FFD-A770-CA2DA24C364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780997" y="2666896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39061" name="Freihand 39060">
                <a:extLst>
                  <a:ext uri="{FF2B5EF4-FFF2-40B4-BE49-F238E27FC236}">
                    <a16:creationId xmlns:a16="http://schemas.microsoft.com/office/drawing/2014/main" id="{75A914CA-F50E-41AA-9FDD-440B565B727A}"/>
                  </a:ext>
                </a:extLst>
              </p14:cNvPr>
              <p14:cNvContentPartPr/>
              <p14:nvPr/>
            </p14:nvContentPartPr>
            <p14:xfrm>
              <a:off x="11694957" y="2729896"/>
              <a:ext cx="93240" cy="84600"/>
            </p14:xfrm>
          </p:contentPart>
        </mc:Choice>
        <mc:Fallback>
          <p:pic>
            <p:nvPicPr>
              <p:cNvPr id="39061" name="Freihand 39060">
                <a:extLst>
                  <a:ext uri="{FF2B5EF4-FFF2-40B4-BE49-F238E27FC236}">
                    <a16:creationId xmlns:a16="http://schemas.microsoft.com/office/drawing/2014/main" id="{75A914CA-F50E-41AA-9FDD-440B565B727A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1685957" y="2720896"/>
                <a:ext cx="110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9062" name="Freihand 39061">
                <a:extLst>
                  <a:ext uri="{FF2B5EF4-FFF2-40B4-BE49-F238E27FC236}">
                    <a16:creationId xmlns:a16="http://schemas.microsoft.com/office/drawing/2014/main" id="{0E07B999-DD89-46A9-82D6-E5F4EC0DF5F5}"/>
                  </a:ext>
                </a:extLst>
              </p14:cNvPr>
              <p14:cNvContentPartPr/>
              <p14:nvPr/>
            </p14:nvContentPartPr>
            <p14:xfrm>
              <a:off x="11836437" y="2678776"/>
              <a:ext cx="23760" cy="113400"/>
            </p14:xfrm>
          </p:contentPart>
        </mc:Choice>
        <mc:Fallback>
          <p:pic>
            <p:nvPicPr>
              <p:cNvPr id="39062" name="Freihand 39061">
                <a:extLst>
                  <a:ext uri="{FF2B5EF4-FFF2-40B4-BE49-F238E27FC236}">
                    <a16:creationId xmlns:a16="http://schemas.microsoft.com/office/drawing/2014/main" id="{0E07B999-DD89-46A9-82D6-E5F4EC0DF5F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827797" y="2670136"/>
                <a:ext cx="41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9063" name="Freihand 39062">
                <a:extLst>
                  <a:ext uri="{FF2B5EF4-FFF2-40B4-BE49-F238E27FC236}">
                    <a16:creationId xmlns:a16="http://schemas.microsoft.com/office/drawing/2014/main" id="{DAF16CC9-D63E-4F21-910F-35D449496AA6}"/>
                  </a:ext>
                </a:extLst>
              </p14:cNvPr>
              <p14:cNvContentPartPr/>
              <p14:nvPr/>
            </p14:nvContentPartPr>
            <p14:xfrm>
              <a:off x="11845077" y="2664736"/>
              <a:ext cx="120600" cy="41040"/>
            </p14:xfrm>
          </p:contentPart>
        </mc:Choice>
        <mc:Fallback>
          <p:pic>
            <p:nvPicPr>
              <p:cNvPr id="39063" name="Freihand 39062">
                <a:extLst>
                  <a:ext uri="{FF2B5EF4-FFF2-40B4-BE49-F238E27FC236}">
                    <a16:creationId xmlns:a16="http://schemas.microsoft.com/office/drawing/2014/main" id="{DAF16CC9-D63E-4F21-910F-35D449496AA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1836437" y="2656096"/>
                <a:ext cx="138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9064" name="Freihand 39063">
                <a:extLst>
                  <a:ext uri="{FF2B5EF4-FFF2-40B4-BE49-F238E27FC236}">
                    <a16:creationId xmlns:a16="http://schemas.microsoft.com/office/drawing/2014/main" id="{2B37B4AA-E4C3-47CD-994B-9E4C8AADBCE7}"/>
                  </a:ext>
                </a:extLst>
              </p14:cNvPr>
              <p14:cNvContentPartPr/>
              <p14:nvPr/>
            </p14:nvContentPartPr>
            <p14:xfrm>
              <a:off x="11839677" y="2783176"/>
              <a:ext cx="77760" cy="6480"/>
            </p14:xfrm>
          </p:contentPart>
        </mc:Choice>
        <mc:Fallback>
          <p:pic>
            <p:nvPicPr>
              <p:cNvPr id="39064" name="Freihand 39063">
                <a:extLst>
                  <a:ext uri="{FF2B5EF4-FFF2-40B4-BE49-F238E27FC236}">
                    <a16:creationId xmlns:a16="http://schemas.microsoft.com/office/drawing/2014/main" id="{2B37B4AA-E4C3-47CD-994B-9E4C8AADBCE7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831037" y="2774536"/>
                <a:ext cx="95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9078" name="Freihand 39077">
                <a:extLst>
                  <a:ext uri="{FF2B5EF4-FFF2-40B4-BE49-F238E27FC236}">
                    <a16:creationId xmlns:a16="http://schemas.microsoft.com/office/drawing/2014/main" id="{5BB3EBC6-869C-4384-B729-C2D21633AAD1}"/>
                  </a:ext>
                </a:extLst>
              </p14:cNvPr>
              <p14:cNvContentPartPr/>
              <p14:nvPr/>
            </p14:nvContentPartPr>
            <p14:xfrm>
              <a:off x="10575357" y="3090256"/>
              <a:ext cx="78120" cy="82080"/>
            </p14:xfrm>
          </p:contentPart>
        </mc:Choice>
        <mc:Fallback>
          <p:pic>
            <p:nvPicPr>
              <p:cNvPr id="39078" name="Freihand 39077">
                <a:extLst>
                  <a:ext uri="{FF2B5EF4-FFF2-40B4-BE49-F238E27FC236}">
                    <a16:creationId xmlns:a16="http://schemas.microsoft.com/office/drawing/2014/main" id="{5BB3EBC6-869C-4384-B729-C2D21633AAD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566357" y="3081256"/>
                <a:ext cx="95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9079" name="Freihand 39078">
                <a:extLst>
                  <a:ext uri="{FF2B5EF4-FFF2-40B4-BE49-F238E27FC236}">
                    <a16:creationId xmlns:a16="http://schemas.microsoft.com/office/drawing/2014/main" id="{A53CCA8D-44F9-4814-B1EF-450CB294DBFC}"/>
                  </a:ext>
                </a:extLst>
              </p14:cNvPr>
              <p14:cNvContentPartPr/>
              <p14:nvPr/>
            </p14:nvContentPartPr>
            <p14:xfrm>
              <a:off x="10621797" y="3089536"/>
              <a:ext cx="41400" cy="158040"/>
            </p14:xfrm>
          </p:contentPart>
        </mc:Choice>
        <mc:Fallback>
          <p:pic>
            <p:nvPicPr>
              <p:cNvPr id="39079" name="Freihand 39078">
                <a:extLst>
                  <a:ext uri="{FF2B5EF4-FFF2-40B4-BE49-F238E27FC236}">
                    <a16:creationId xmlns:a16="http://schemas.microsoft.com/office/drawing/2014/main" id="{A53CCA8D-44F9-4814-B1EF-450CB294DBF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613157" y="3080536"/>
                <a:ext cx="59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9080" name="Freihand 39079">
                <a:extLst>
                  <a:ext uri="{FF2B5EF4-FFF2-40B4-BE49-F238E27FC236}">
                    <a16:creationId xmlns:a16="http://schemas.microsoft.com/office/drawing/2014/main" id="{684A5FF4-E21C-4DF2-B41B-44F9B1C30C05}"/>
                  </a:ext>
                </a:extLst>
              </p14:cNvPr>
              <p14:cNvContentPartPr/>
              <p14:nvPr/>
            </p14:nvContentPartPr>
            <p14:xfrm>
              <a:off x="10671477" y="3148576"/>
              <a:ext cx="15480" cy="84600"/>
            </p14:xfrm>
          </p:contentPart>
        </mc:Choice>
        <mc:Fallback>
          <p:pic>
            <p:nvPicPr>
              <p:cNvPr id="39080" name="Freihand 39079">
                <a:extLst>
                  <a:ext uri="{FF2B5EF4-FFF2-40B4-BE49-F238E27FC236}">
                    <a16:creationId xmlns:a16="http://schemas.microsoft.com/office/drawing/2014/main" id="{684A5FF4-E21C-4DF2-B41B-44F9B1C30C0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62477" y="3139576"/>
                <a:ext cx="33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9081" name="Freihand 39080">
                <a:extLst>
                  <a:ext uri="{FF2B5EF4-FFF2-40B4-BE49-F238E27FC236}">
                    <a16:creationId xmlns:a16="http://schemas.microsoft.com/office/drawing/2014/main" id="{02E8E6A5-E3D8-4264-B751-D2E624F69EAC}"/>
                  </a:ext>
                </a:extLst>
              </p14:cNvPr>
              <p14:cNvContentPartPr/>
              <p14:nvPr/>
            </p14:nvContentPartPr>
            <p14:xfrm>
              <a:off x="10670757" y="3135976"/>
              <a:ext cx="57960" cy="101880"/>
            </p14:xfrm>
          </p:contentPart>
        </mc:Choice>
        <mc:Fallback>
          <p:pic>
            <p:nvPicPr>
              <p:cNvPr id="39081" name="Freihand 39080">
                <a:extLst>
                  <a:ext uri="{FF2B5EF4-FFF2-40B4-BE49-F238E27FC236}">
                    <a16:creationId xmlns:a16="http://schemas.microsoft.com/office/drawing/2014/main" id="{02E8E6A5-E3D8-4264-B751-D2E624F69EA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662117" y="3127336"/>
                <a:ext cx="756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9082" name="Freihand 39081">
                <a:extLst>
                  <a:ext uri="{FF2B5EF4-FFF2-40B4-BE49-F238E27FC236}">
                    <a16:creationId xmlns:a16="http://schemas.microsoft.com/office/drawing/2014/main" id="{B6121FDB-51C0-4109-A3A8-D2CDC189DB4B}"/>
                  </a:ext>
                </a:extLst>
              </p14:cNvPr>
              <p14:cNvContentPartPr/>
              <p14:nvPr/>
            </p14:nvContentPartPr>
            <p14:xfrm>
              <a:off x="10740597" y="3089176"/>
              <a:ext cx="39240" cy="154440"/>
            </p14:xfrm>
          </p:contentPart>
        </mc:Choice>
        <mc:Fallback>
          <p:pic>
            <p:nvPicPr>
              <p:cNvPr id="39082" name="Freihand 39081">
                <a:extLst>
                  <a:ext uri="{FF2B5EF4-FFF2-40B4-BE49-F238E27FC236}">
                    <a16:creationId xmlns:a16="http://schemas.microsoft.com/office/drawing/2014/main" id="{B6121FDB-51C0-4109-A3A8-D2CDC189DB4B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731957" y="3080176"/>
                <a:ext cx="56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9083" name="Freihand 39082">
                <a:extLst>
                  <a:ext uri="{FF2B5EF4-FFF2-40B4-BE49-F238E27FC236}">
                    <a16:creationId xmlns:a16="http://schemas.microsoft.com/office/drawing/2014/main" id="{FF6C8D18-5F86-4D27-A38B-57C7F2FF95B1}"/>
                  </a:ext>
                </a:extLst>
              </p14:cNvPr>
              <p14:cNvContentPartPr/>
              <p14:nvPr/>
            </p14:nvContentPartPr>
            <p14:xfrm>
              <a:off x="10793517" y="3101776"/>
              <a:ext cx="82440" cy="135000"/>
            </p14:xfrm>
          </p:contentPart>
        </mc:Choice>
        <mc:Fallback>
          <p:pic>
            <p:nvPicPr>
              <p:cNvPr id="39083" name="Freihand 39082">
                <a:extLst>
                  <a:ext uri="{FF2B5EF4-FFF2-40B4-BE49-F238E27FC236}">
                    <a16:creationId xmlns:a16="http://schemas.microsoft.com/office/drawing/2014/main" id="{FF6C8D18-5F86-4D27-A38B-57C7F2FF95B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784517" y="3092776"/>
                <a:ext cx="100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9084" name="Freihand 39083">
                <a:extLst>
                  <a:ext uri="{FF2B5EF4-FFF2-40B4-BE49-F238E27FC236}">
                    <a16:creationId xmlns:a16="http://schemas.microsoft.com/office/drawing/2014/main" id="{60586D10-54D0-42B6-A692-E831B4EA064A}"/>
                  </a:ext>
                </a:extLst>
              </p14:cNvPr>
              <p14:cNvContentPartPr/>
              <p14:nvPr/>
            </p14:nvContentPartPr>
            <p14:xfrm>
              <a:off x="10943277" y="3092056"/>
              <a:ext cx="11520" cy="84240"/>
            </p14:xfrm>
          </p:contentPart>
        </mc:Choice>
        <mc:Fallback>
          <p:pic>
            <p:nvPicPr>
              <p:cNvPr id="39084" name="Freihand 39083">
                <a:extLst>
                  <a:ext uri="{FF2B5EF4-FFF2-40B4-BE49-F238E27FC236}">
                    <a16:creationId xmlns:a16="http://schemas.microsoft.com/office/drawing/2014/main" id="{60586D10-54D0-42B6-A692-E831B4EA064A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934637" y="3083416"/>
                <a:ext cx="29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9085" name="Freihand 39084">
                <a:extLst>
                  <a:ext uri="{FF2B5EF4-FFF2-40B4-BE49-F238E27FC236}">
                    <a16:creationId xmlns:a16="http://schemas.microsoft.com/office/drawing/2014/main" id="{A0F7012C-2147-4213-9C3F-C21C41F7708E}"/>
                  </a:ext>
                </a:extLst>
              </p14:cNvPr>
              <p14:cNvContentPartPr/>
              <p14:nvPr/>
            </p14:nvContentPartPr>
            <p14:xfrm>
              <a:off x="11026077" y="3019336"/>
              <a:ext cx="92880" cy="143280"/>
            </p14:xfrm>
          </p:contentPart>
        </mc:Choice>
        <mc:Fallback>
          <p:pic>
            <p:nvPicPr>
              <p:cNvPr id="39085" name="Freihand 39084">
                <a:extLst>
                  <a:ext uri="{FF2B5EF4-FFF2-40B4-BE49-F238E27FC236}">
                    <a16:creationId xmlns:a16="http://schemas.microsoft.com/office/drawing/2014/main" id="{A0F7012C-2147-4213-9C3F-C21C41F7708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1017077" y="3010336"/>
                <a:ext cx="110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9086" name="Freihand 39085">
                <a:extLst>
                  <a:ext uri="{FF2B5EF4-FFF2-40B4-BE49-F238E27FC236}">
                    <a16:creationId xmlns:a16="http://schemas.microsoft.com/office/drawing/2014/main" id="{66BAB6A1-CF81-4ECF-BD72-304B110A9BC0}"/>
                  </a:ext>
                </a:extLst>
              </p14:cNvPr>
              <p14:cNvContentPartPr/>
              <p14:nvPr/>
            </p14:nvContentPartPr>
            <p14:xfrm>
              <a:off x="11117517" y="3063256"/>
              <a:ext cx="104760" cy="81720"/>
            </p14:xfrm>
          </p:contentPart>
        </mc:Choice>
        <mc:Fallback>
          <p:pic>
            <p:nvPicPr>
              <p:cNvPr id="39086" name="Freihand 39085">
                <a:extLst>
                  <a:ext uri="{FF2B5EF4-FFF2-40B4-BE49-F238E27FC236}">
                    <a16:creationId xmlns:a16="http://schemas.microsoft.com/office/drawing/2014/main" id="{66BAB6A1-CF81-4ECF-BD72-304B110A9BC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1108877" y="3054616"/>
                <a:ext cx="122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9087" name="Freihand 39086">
                <a:extLst>
                  <a:ext uri="{FF2B5EF4-FFF2-40B4-BE49-F238E27FC236}">
                    <a16:creationId xmlns:a16="http://schemas.microsoft.com/office/drawing/2014/main" id="{869A1C23-789A-45EB-B707-189D0131E805}"/>
                  </a:ext>
                </a:extLst>
              </p14:cNvPr>
              <p14:cNvContentPartPr/>
              <p14:nvPr/>
            </p14:nvContentPartPr>
            <p14:xfrm>
              <a:off x="11253597" y="2977216"/>
              <a:ext cx="31320" cy="153000"/>
            </p14:xfrm>
          </p:contentPart>
        </mc:Choice>
        <mc:Fallback>
          <p:pic>
            <p:nvPicPr>
              <p:cNvPr id="39087" name="Freihand 39086">
                <a:extLst>
                  <a:ext uri="{FF2B5EF4-FFF2-40B4-BE49-F238E27FC236}">
                    <a16:creationId xmlns:a16="http://schemas.microsoft.com/office/drawing/2014/main" id="{869A1C23-789A-45EB-B707-189D0131E805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244957" y="2968576"/>
                <a:ext cx="48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9088" name="Freihand 39087">
                <a:extLst>
                  <a:ext uri="{FF2B5EF4-FFF2-40B4-BE49-F238E27FC236}">
                    <a16:creationId xmlns:a16="http://schemas.microsoft.com/office/drawing/2014/main" id="{610F1ADC-6426-49DF-AE24-62A6915E540C}"/>
                  </a:ext>
                </a:extLst>
              </p14:cNvPr>
              <p14:cNvContentPartPr/>
              <p14:nvPr/>
            </p14:nvContentPartPr>
            <p14:xfrm>
              <a:off x="11292117" y="3058936"/>
              <a:ext cx="176760" cy="76320"/>
            </p14:xfrm>
          </p:contentPart>
        </mc:Choice>
        <mc:Fallback>
          <p:pic>
            <p:nvPicPr>
              <p:cNvPr id="39088" name="Freihand 39087">
                <a:extLst>
                  <a:ext uri="{FF2B5EF4-FFF2-40B4-BE49-F238E27FC236}">
                    <a16:creationId xmlns:a16="http://schemas.microsoft.com/office/drawing/2014/main" id="{610F1ADC-6426-49DF-AE24-62A6915E540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283117" y="3049936"/>
                <a:ext cx="194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9089" name="Freihand 39088">
                <a:extLst>
                  <a:ext uri="{FF2B5EF4-FFF2-40B4-BE49-F238E27FC236}">
                    <a16:creationId xmlns:a16="http://schemas.microsoft.com/office/drawing/2014/main" id="{81662015-E416-4C5D-990F-3650F667CA55}"/>
                  </a:ext>
                </a:extLst>
              </p14:cNvPr>
              <p14:cNvContentPartPr/>
              <p14:nvPr/>
            </p14:nvContentPartPr>
            <p14:xfrm>
              <a:off x="11453037" y="3046696"/>
              <a:ext cx="99360" cy="196560"/>
            </p14:xfrm>
          </p:contentPart>
        </mc:Choice>
        <mc:Fallback>
          <p:pic>
            <p:nvPicPr>
              <p:cNvPr id="39089" name="Freihand 39088">
                <a:extLst>
                  <a:ext uri="{FF2B5EF4-FFF2-40B4-BE49-F238E27FC236}">
                    <a16:creationId xmlns:a16="http://schemas.microsoft.com/office/drawing/2014/main" id="{81662015-E416-4C5D-990F-3650F667CA5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1444397" y="3037696"/>
                <a:ext cx="117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9091" name="Freihand 39090">
                <a:extLst>
                  <a:ext uri="{FF2B5EF4-FFF2-40B4-BE49-F238E27FC236}">
                    <a16:creationId xmlns:a16="http://schemas.microsoft.com/office/drawing/2014/main" id="{4AFAEEEB-8BD6-424B-A487-36DB1C782DE6}"/>
                  </a:ext>
                </a:extLst>
              </p14:cNvPr>
              <p14:cNvContentPartPr/>
              <p14:nvPr/>
            </p14:nvContentPartPr>
            <p14:xfrm>
              <a:off x="11660397" y="2946976"/>
              <a:ext cx="57960" cy="199800"/>
            </p14:xfrm>
          </p:contentPart>
        </mc:Choice>
        <mc:Fallback>
          <p:pic>
            <p:nvPicPr>
              <p:cNvPr id="39091" name="Freihand 39090">
                <a:extLst>
                  <a:ext uri="{FF2B5EF4-FFF2-40B4-BE49-F238E27FC236}">
                    <a16:creationId xmlns:a16="http://schemas.microsoft.com/office/drawing/2014/main" id="{4AFAEEEB-8BD6-424B-A487-36DB1C782DE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1651397" y="2937976"/>
                <a:ext cx="756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9092" name="Freihand 39091">
                <a:extLst>
                  <a:ext uri="{FF2B5EF4-FFF2-40B4-BE49-F238E27FC236}">
                    <a16:creationId xmlns:a16="http://schemas.microsoft.com/office/drawing/2014/main" id="{660B0F62-E099-40DD-AEBA-71A5B0045B71}"/>
                  </a:ext>
                </a:extLst>
              </p14:cNvPr>
              <p14:cNvContentPartPr/>
              <p14:nvPr/>
            </p14:nvContentPartPr>
            <p14:xfrm>
              <a:off x="11640597" y="3036976"/>
              <a:ext cx="86400" cy="41400"/>
            </p14:xfrm>
          </p:contentPart>
        </mc:Choice>
        <mc:Fallback>
          <p:pic>
            <p:nvPicPr>
              <p:cNvPr id="39092" name="Freihand 39091">
                <a:extLst>
                  <a:ext uri="{FF2B5EF4-FFF2-40B4-BE49-F238E27FC236}">
                    <a16:creationId xmlns:a16="http://schemas.microsoft.com/office/drawing/2014/main" id="{660B0F62-E099-40DD-AEBA-71A5B0045B7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1631597" y="3028336"/>
                <a:ext cx="104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9093" name="Freihand 39092">
                <a:extLst>
                  <a:ext uri="{FF2B5EF4-FFF2-40B4-BE49-F238E27FC236}">
                    <a16:creationId xmlns:a16="http://schemas.microsoft.com/office/drawing/2014/main" id="{FFEB3161-944B-4662-B03B-784C663322DC}"/>
                  </a:ext>
                </a:extLst>
              </p14:cNvPr>
              <p14:cNvContentPartPr/>
              <p14:nvPr/>
            </p14:nvContentPartPr>
            <p14:xfrm>
              <a:off x="11734197" y="3003856"/>
              <a:ext cx="250560" cy="104400"/>
            </p14:xfrm>
          </p:contentPart>
        </mc:Choice>
        <mc:Fallback>
          <p:pic>
            <p:nvPicPr>
              <p:cNvPr id="39093" name="Freihand 39092">
                <a:extLst>
                  <a:ext uri="{FF2B5EF4-FFF2-40B4-BE49-F238E27FC236}">
                    <a16:creationId xmlns:a16="http://schemas.microsoft.com/office/drawing/2014/main" id="{FFEB3161-944B-4662-B03B-784C663322D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1725557" y="2995216"/>
                <a:ext cx="268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9094" name="Freihand 39093">
                <a:extLst>
                  <a:ext uri="{FF2B5EF4-FFF2-40B4-BE49-F238E27FC236}">
                    <a16:creationId xmlns:a16="http://schemas.microsoft.com/office/drawing/2014/main" id="{557035F0-2163-4AC6-AA69-9DFD3F03E20E}"/>
                  </a:ext>
                </a:extLst>
              </p14:cNvPr>
              <p14:cNvContentPartPr/>
              <p14:nvPr/>
            </p14:nvContentPartPr>
            <p14:xfrm>
              <a:off x="11066397" y="3272416"/>
              <a:ext cx="126000" cy="182160"/>
            </p14:xfrm>
          </p:contentPart>
        </mc:Choice>
        <mc:Fallback>
          <p:pic>
            <p:nvPicPr>
              <p:cNvPr id="39094" name="Freihand 39093">
                <a:extLst>
                  <a:ext uri="{FF2B5EF4-FFF2-40B4-BE49-F238E27FC236}">
                    <a16:creationId xmlns:a16="http://schemas.microsoft.com/office/drawing/2014/main" id="{557035F0-2163-4AC6-AA69-9DFD3F03E20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057397" y="3263776"/>
                <a:ext cx="143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9096" name="Freihand 39095">
                <a:extLst>
                  <a:ext uri="{FF2B5EF4-FFF2-40B4-BE49-F238E27FC236}">
                    <a16:creationId xmlns:a16="http://schemas.microsoft.com/office/drawing/2014/main" id="{A24154D1-9AA8-4493-A1B7-A9A7868D438D}"/>
                  </a:ext>
                </a:extLst>
              </p14:cNvPr>
              <p14:cNvContentPartPr/>
              <p14:nvPr/>
            </p14:nvContentPartPr>
            <p14:xfrm>
              <a:off x="11311557" y="3262696"/>
              <a:ext cx="96840" cy="128160"/>
            </p14:xfrm>
          </p:contentPart>
        </mc:Choice>
        <mc:Fallback>
          <p:pic>
            <p:nvPicPr>
              <p:cNvPr id="39096" name="Freihand 39095">
                <a:extLst>
                  <a:ext uri="{FF2B5EF4-FFF2-40B4-BE49-F238E27FC236}">
                    <a16:creationId xmlns:a16="http://schemas.microsoft.com/office/drawing/2014/main" id="{A24154D1-9AA8-4493-A1B7-A9A7868D438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302917" y="3253696"/>
                <a:ext cx="114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9097" name="Freihand 39096">
                <a:extLst>
                  <a:ext uri="{FF2B5EF4-FFF2-40B4-BE49-F238E27FC236}">
                    <a16:creationId xmlns:a16="http://schemas.microsoft.com/office/drawing/2014/main" id="{CCF4B5E7-F060-463B-8DE9-7F2B08CF489F}"/>
                  </a:ext>
                </a:extLst>
              </p14:cNvPr>
              <p14:cNvContentPartPr/>
              <p14:nvPr/>
            </p14:nvContentPartPr>
            <p14:xfrm>
              <a:off x="11422437" y="3305896"/>
              <a:ext cx="67320" cy="51120"/>
            </p14:xfrm>
          </p:contentPart>
        </mc:Choice>
        <mc:Fallback>
          <p:pic>
            <p:nvPicPr>
              <p:cNvPr id="39097" name="Freihand 39096">
                <a:extLst>
                  <a:ext uri="{FF2B5EF4-FFF2-40B4-BE49-F238E27FC236}">
                    <a16:creationId xmlns:a16="http://schemas.microsoft.com/office/drawing/2014/main" id="{CCF4B5E7-F060-463B-8DE9-7F2B08CF489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413437" y="3296896"/>
                <a:ext cx="84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9098" name="Freihand 39097">
                <a:extLst>
                  <a:ext uri="{FF2B5EF4-FFF2-40B4-BE49-F238E27FC236}">
                    <a16:creationId xmlns:a16="http://schemas.microsoft.com/office/drawing/2014/main" id="{6217661B-2070-4744-80CD-78D86F5B788C}"/>
                  </a:ext>
                </a:extLst>
              </p14:cNvPr>
              <p14:cNvContentPartPr/>
              <p14:nvPr/>
            </p14:nvContentPartPr>
            <p14:xfrm>
              <a:off x="11622237" y="3255136"/>
              <a:ext cx="70560" cy="104760"/>
            </p14:xfrm>
          </p:contentPart>
        </mc:Choice>
        <mc:Fallback>
          <p:pic>
            <p:nvPicPr>
              <p:cNvPr id="39098" name="Freihand 39097">
                <a:extLst>
                  <a:ext uri="{FF2B5EF4-FFF2-40B4-BE49-F238E27FC236}">
                    <a16:creationId xmlns:a16="http://schemas.microsoft.com/office/drawing/2014/main" id="{6217661B-2070-4744-80CD-78D86F5B788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613597" y="3246136"/>
                <a:ext cx="8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9099" name="Freihand 39098">
                <a:extLst>
                  <a:ext uri="{FF2B5EF4-FFF2-40B4-BE49-F238E27FC236}">
                    <a16:creationId xmlns:a16="http://schemas.microsoft.com/office/drawing/2014/main" id="{8E0297BE-A079-481B-B40F-8E5F28F1B9DC}"/>
                  </a:ext>
                </a:extLst>
              </p14:cNvPr>
              <p14:cNvContentPartPr/>
              <p14:nvPr/>
            </p14:nvContentPartPr>
            <p14:xfrm>
              <a:off x="11612877" y="3293296"/>
              <a:ext cx="100080" cy="13680"/>
            </p14:xfrm>
          </p:contentPart>
        </mc:Choice>
        <mc:Fallback>
          <p:pic>
            <p:nvPicPr>
              <p:cNvPr id="39099" name="Freihand 39098">
                <a:extLst>
                  <a:ext uri="{FF2B5EF4-FFF2-40B4-BE49-F238E27FC236}">
                    <a16:creationId xmlns:a16="http://schemas.microsoft.com/office/drawing/2014/main" id="{8E0297BE-A079-481B-B40F-8E5F28F1B9D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603877" y="3284296"/>
                <a:ext cx="117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9107" name="Freihand 39106">
                <a:extLst>
                  <a:ext uri="{FF2B5EF4-FFF2-40B4-BE49-F238E27FC236}">
                    <a16:creationId xmlns:a16="http://schemas.microsoft.com/office/drawing/2014/main" id="{2FABC1A5-8C81-4195-B8DD-EE3BD96A70DC}"/>
                  </a:ext>
                </a:extLst>
              </p14:cNvPr>
              <p14:cNvContentPartPr/>
              <p14:nvPr/>
            </p14:nvContentPartPr>
            <p14:xfrm>
              <a:off x="10667517" y="3580936"/>
              <a:ext cx="114840" cy="127800"/>
            </p14:xfrm>
          </p:contentPart>
        </mc:Choice>
        <mc:Fallback>
          <p:pic>
            <p:nvPicPr>
              <p:cNvPr id="39107" name="Freihand 39106">
                <a:extLst>
                  <a:ext uri="{FF2B5EF4-FFF2-40B4-BE49-F238E27FC236}">
                    <a16:creationId xmlns:a16="http://schemas.microsoft.com/office/drawing/2014/main" id="{2FABC1A5-8C81-4195-B8DD-EE3BD96A70D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658877" y="3571936"/>
                <a:ext cx="13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9108" name="Freihand 39107">
                <a:extLst>
                  <a:ext uri="{FF2B5EF4-FFF2-40B4-BE49-F238E27FC236}">
                    <a16:creationId xmlns:a16="http://schemas.microsoft.com/office/drawing/2014/main" id="{A8A60EBC-E23D-4A0C-86F1-89D2176AC3FB}"/>
                  </a:ext>
                </a:extLst>
              </p14:cNvPr>
              <p14:cNvContentPartPr/>
              <p14:nvPr/>
            </p14:nvContentPartPr>
            <p14:xfrm>
              <a:off x="10765797" y="3679936"/>
              <a:ext cx="101520" cy="87840"/>
            </p14:xfrm>
          </p:contentPart>
        </mc:Choice>
        <mc:Fallback>
          <p:pic>
            <p:nvPicPr>
              <p:cNvPr id="39108" name="Freihand 39107">
                <a:extLst>
                  <a:ext uri="{FF2B5EF4-FFF2-40B4-BE49-F238E27FC236}">
                    <a16:creationId xmlns:a16="http://schemas.microsoft.com/office/drawing/2014/main" id="{A8A60EBC-E23D-4A0C-86F1-89D2176AC3F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757157" y="3671296"/>
                <a:ext cx="119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9109" name="Freihand 39108">
                <a:extLst>
                  <a:ext uri="{FF2B5EF4-FFF2-40B4-BE49-F238E27FC236}">
                    <a16:creationId xmlns:a16="http://schemas.microsoft.com/office/drawing/2014/main" id="{ED5C3B44-5906-4C57-8BEF-A2B60318E7E8}"/>
                  </a:ext>
                </a:extLst>
              </p14:cNvPr>
              <p14:cNvContentPartPr/>
              <p14:nvPr/>
            </p14:nvContentPartPr>
            <p14:xfrm>
              <a:off x="10945437" y="3620536"/>
              <a:ext cx="7560" cy="48600"/>
            </p14:xfrm>
          </p:contentPart>
        </mc:Choice>
        <mc:Fallback>
          <p:pic>
            <p:nvPicPr>
              <p:cNvPr id="39109" name="Freihand 39108">
                <a:extLst>
                  <a:ext uri="{FF2B5EF4-FFF2-40B4-BE49-F238E27FC236}">
                    <a16:creationId xmlns:a16="http://schemas.microsoft.com/office/drawing/2014/main" id="{ED5C3B44-5906-4C57-8BEF-A2B60318E7E8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936437" y="3611536"/>
                <a:ext cx="25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9110" name="Freihand 39109">
                <a:extLst>
                  <a:ext uri="{FF2B5EF4-FFF2-40B4-BE49-F238E27FC236}">
                    <a16:creationId xmlns:a16="http://schemas.microsoft.com/office/drawing/2014/main" id="{5710C90C-83CD-43E2-A2DE-B1834D18F41D}"/>
                  </a:ext>
                </a:extLst>
              </p14:cNvPr>
              <p14:cNvContentPartPr/>
              <p14:nvPr/>
            </p14:nvContentPartPr>
            <p14:xfrm>
              <a:off x="10926357" y="3708016"/>
              <a:ext cx="14400" cy="1440"/>
            </p14:xfrm>
          </p:contentPart>
        </mc:Choice>
        <mc:Fallback>
          <p:pic>
            <p:nvPicPr>
              <p:cNvPr id="39110" name="Freihand 39109">
                <a:extLst>
                  <a:ext uri="{FF2B5EF4-FFF2-40B4-BE49-F238E27FC236}">
                    <a16:creationId xmlns:a16="http://schemas.microsoft.com/office/drawing/2014/main" id="{5710C90C-83CD-43E2-A2DE-B1834D18F41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917357" y="3699016"/>
                <a:ext cx="320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9111" name="Freihand 39110">
                <a:extLst>
                  <a:ext uri="{FF2B5EF4-FFF2-40B4-BE49-F238E27FC236}">
                    <a16:creationId xmlns:a16="http://schemas.microsoft.com/office/drawing/2014/main" id="{21BD93F8-F869-449F-A8E6-18BCDAB80841}"/>
                  </a:ext>
                </a:extLst>
              </p14:cNvPr>
              <p14:cNvContentPartPr/>
              <p14:nvPr/>
            </p14:nvContentPartPr>
            <p14:xfrm>
              <a:off x="11019237" y="3603616"/>
              <a:ext cx="99720" cy="186120"/>
            </p14:xfrm>
          </p:contentPart>
        </mc:Choice>
        <mc:Fallback>
          <p:pic>
            <p:nvPicPr>
              <p:cNvPr id="39111" name="Freihand 39110">
                <a:extLst>
                  <a:ext uri="{FF2B5EF4-FFF2-40B4-BE49-F238E27FC236}">
                    <a16:creationId xmlns:a16="http://schemas.microsoft.com/office/drawing/2014/main" id="{21BD93F8-F869-449F-A8E6-18BCDAB80841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1010237" y="3594976"/>
                <a:ext cx="117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9112" name="Freihand 39111">
                <a:extLst>
                  <a:ext uri="{FF2B5EF4-FFF2-40B4-BE49-F238E27FC236}">
                    <a16:creationId xmlns:a16="http://schemas.microsoft.com/office/drawing/2014/main" id="{23252844-16A4-460E-8019-E32F87440495}"/>
                  </a:ext>
                </a:extLst>
              </p14:cNvPr>
              <p14:cNvContentPartPr/>
              <p14:nvPr/>
            </p14:nvContentPartPr>
            <p14:xfrm>
              <a:off x="11137677" y="3587056"/>
              <a:ext cx="411480" cy="84600"/>
            </p14:xfrm>
          </p:contentPart>
        </mc:Choice>
        <mc:Fallback>
          <p:pic>
            <p:nvPicPr>
              <p:cNvPr id="39112" name="Freihand 39111">
                <a:extLst>
                  <a:ext uri="{FF2B5EF4-FFF2-40B4-BE49-F238E27FC236}">
                    <a16:creationId xmlns:a16="http://schemas.microsoft.com/office/drawing/2014/main" id="{23252844-16A4-460E-8019-E32F8744049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129037" y="3578416"/>
                <a:ext cx="429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9113" name="Freihand 39112">
                <a:extLst>
                  <a:ext uri="{FF2B5EF4-FFF2-40B4-BE49-F238E27FC236}">
                    <a16:creationId xmlns:a16="http://schemas.microsoft.com/office/drawing/2014/main" id="{8FCF6868-2C5E-4DC4-9875-906A2765080F}"/>
                  </a:ext>
                </a:extLst>
              </p14:cNvPr>
              <p14:cNvContentPartPr/>
              <p14:nvPr/>
            </p14:nvContentPartPr>
            <p14:xfrm>
              <a:off x="11615037" y="3507496"/>
              <a:ext cx="285840" cy="123120"/>
            </p14:xfrm>
          </p:contentPart>
        </mc:Choice>
        <mc:Fallback>
          <p:pic>
            <p:nvPicPr>
              <p:cNvPr id="39113" name="Freihand 39112">
                <a:extLst>
                  <a:ext uri="{FF2B5EF4-FFF2-40B4-BE49-F238E27FC236}">
                    <a16:creationId xmlns:a16="http://schemas.microsoft.com/office/drawing/2014/main" id="{8FCF6868-2C5E-4DC4-9875-906A2765080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1606397" y="3498496"/>
                <a:ext cx="3034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9114" name="Freihand 39113">
                <a:extLst>
                  <a:ext uri="{FF2B5EF4-FFF2-40B4-BE49-F238E27FC236}">
                    <a16:creationId xmlns:a16="http://schemas.microsoft.com/office/drawing/2014/main" id="{17C742BD-3262-4DD3-80AB-74A120600740}"/>
                  </a:ext>
                </a:extLst>
              </p14:cNvPr>
              <p14:cNvContentPartPr/>
              <p14:nvPr/>
            </p14:nvContentPartPr>
            <p14:xfrm>
              <a:off x="11012037" y="3828616"/>
              <a:ext cx="92160" cy="85320"/>
            </p14:xfrm>
          </p:contentPart>
        </mc:Choice>
        <mc:Fallback>
          <p:pic>
            <p:nvPicPr>
              <p:cNvPr id="39114" name="Freihand 39113">
                <a:extLst>
                  <a:ext uri="{FF2B5EF4-FFF2-40B4-BE49-F238E27FC236}">
                    <a16:creationId xmlns:a16="http://schemas.microsoft.com/office/drawing/2014/main" id="{17C742BD-3262-4DD3-80AB-74A12060074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03397" y="3819616"/>
                <a:ext cx="109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9115" name="Freihand 39114">
                <a:extLst>
                  <a:ext uri="{FF2B5EF4-FFF2-40B4-BE49-F238E27FC236}">
                    <a16:creationId xmlns:a16="http://schemas.microsoft.com/office/drawing/2014/main" id="{6AB641C7-DAE3-4998-9928-FE28B4C0A7A1}"/>
                  </a:ext>
                </a:extLst>
              </p14:cNvPr>
              <p14:cNvContentPartPr/>
              <p14:nvPr/>
            </p14:nvContentPartPr>
            <p14:xfrm>
              <a:off x="11113557" y="3860296"/>
              <a:ext cx="93960" cy="29160"/>
            </p14:xfrm>
          </p:contentPart>
        </mc:Choice>
        <mc:Fallback>
          <p:pic>
            <p:nvPicPr>
              <p:cNvPr id="39115" name="Freihand 39114">
                <a:extLst>
                  <a:ext uri="{FF2B5EF4-FFF2-40B4-BE49-F238E27FC236}">
                    <a16:creationId xmlns:a16="http://schemas.microsoft.com/office/drawing/2014/main" id="{6AB641C7-DAE3-4998-9928-FE28B4C0A7A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104917" y="3851656"/>
                <a:ext cx="111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9116" name="Freihand 39115">
                <a:extLst>
                  <a:ext uri="{FF2B5EF4-FFF2-40B4-BE49-F238E27FC236}">
                    <a16:creationId xmlns:a16="http://schemas.microsoft.com/office/drawing/2014/main" id="{E5C74BF6-FF6A-4DD9-9DA9-FD0B60AC544F}"/>
                  </a:ext>
                </a:extLst>
              </p14:cNvPr>
              <p14:cNvContentPartPr/>
              <p14:nvPr/>
            </p14:nvContentPartPr>
            <p14:xfrm>
              <a:off x="11218677" y="3827176"/>
              <a:ext cx="57960" cy="74160"/>
            </p14:xfrm>
          </p:contentPart>
        </mc:Choice>
        <mc:Fallback>
          <p:pic>
            <p:nvPicPr>
              <p:cNvPr id="39116" name="Freihand 39115">
                <a:extLst>
                  <a:ext uri="{FF2B5EF4-FFF2-40B4-BE49-F238E27FC236}">
                    <a16:creationId xmlns:a16="http://schemas.microsoft.com/office/drawing/2014/main" id="{E5C74BF6-FF6A-4DD9-9DA9-FD0B60AC544F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10037" y="3818536"/>
                <a:ext cx="75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9117" name="Freihand 39116">
                <a:extLst>
                  <a:ext uri="{FF2B5EF4-FFF2-40B4-BE49-F238E27FC236}">
                    <a16:creationId xmlns:a16="http://schemas.microsoft.com/office/drawing/2014/main" id="{7A5DF4C9-06FD-44F4-93DF-015BF8E8DE35}"/>
                  </a:ext>
                </a:extLst>
              </p14:cNvPr>
              <p14:cNvContentPartPr/>
              <p14:nvPr/>
            </p14:nvContentPartPr>
            <p14:xfrm>
              <a:off x="11286717" y="3848416"/>
              <a:ext cx="178560" cy="35640"/>
            </p14:xfrm>
          </p:contentPart>
        </mc:Choice>
        <mc:Fallback>
          <p:pic>
            <p:nvPicPr>
              <p:cNvPr id="39117" name="Freihand 39116">
                <a:extLst>
                  <a:ext uri="{FF2B5EF4-FFF2-40B4-BE49-F238E27FC236}">
                    <a16:creationId xmlns:a16="http://schemas.microsoft.com/office/drawing/2014/main" id="{7A5DF4C9-06FD-44F4-93DF-015BF8E8DE35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277717" y="3839416"/>
                <a:ext cx="1962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9118" name="Freihand 39117">
                <a:extLst>
                  <a:ext uri="{FF2B5EF4-FFF2-40B4-BE49-F238E27FC236}">
                    <a16:creationId xmlns:a16="http://schemas.microsoft.com/office/drawing/2014/main" id="{027AA027-4EF2-4D9E-8554-6D39ACB3C741}"/>
                  </a:ext>
                </a:extLst>
              </p14:cNvPr>
              <p14:cNvContentPartPr/>
              <p14:nvPr/>
            </p14:nvContentPartPr>
            <p14:xfrm>
              <a:off x="11464197" y="3826096"/>
              <a:ext cx="88920" cy="144000"/>
            </p14:xfrm>
          </p:contentPart>
        </mc:Choice>
        <mc:Fallback>
          <p:pic>
            <p:nvPicPr>
              <p:cNvPr id="39118" name="Freihand 39117">
                <a:extLst>
                  <a:ext uri="{FF2B5EF4-FFF2-40B4-BE49-F238E27FC236}">
                    <a16:creationId xmlns:a16="http://schemas.microsoft.com/office/drawing/2014/main" id="{027AA027-4EF2-4D9E-8554-6D39ACB3C74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455557" y="3817096"/>
                <a:ext cx="106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9119" name="Freihand 39118">
                <a:extLst>
                  <a:ext uri="{FF2B5EF4-FFF2-40B4-BE49-F238E27FC236}">
                    <a16:creationId xmlns:a16="http://schemas.microsoft.com/office/drawing/2014/main" id="{61A95219-DE44-46BA-A514-2089DC74EBCD}"/>
                  </a:ext>
                </a:extLst>
              </p14:cNvPr>
              <p14:cNvContentPartPr/>
              <p14:nvPr/>
            </p14:nvContentPartPr>
            <p14:xfrm>
              <a:off x="11572557" y="3764896"/>
              <a:ext cx="88200" cy="103320"/>
            </p14:xfrm>
          </p:contentPart>
        </mc:Choice>
        <mc:Fallback>
          <p:pic>
            <p:nvPicPr>
              <p:cNvPr id="39119" name="Freihand 39118">
                <a:extLst>
                  <a:ext uri="{FF2B5EF4-FFF2-40B4-BE49-F238E27FC236}">
                    <a16:creationId xmlns:a16="http://schemas.microsoft.com/office/drawing/2014/main" id="{61A95219-DE44-46BA-A514-2089DC74EBC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563557" y="3756256"/>
                <a:ext cx="105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9120" name="Freihand 39119">
                <a:extLst>
                  <a:ext uri="{FF2B5EF4-FFF2-40B4-BE49-F238E27FC236}">
                    <a16:creationId xmlns:a16="http://schemas.microsoft.com/office/drawing/2014/main" id="{3D304544-CDFE-4AE2-AC28-3BB95B6C58AE}"/>
                  </a:ext>
                </a:extLst>
              </p14:cNvPr>
              <p14:cNvContentPartPr/>
              <p14:nvPr/>
            </p14:nvContentPartPr>
            <p14:xfrm>
              <a:off x="11672997" y="3738256"/>
              <a:ext cx="16200" cy="31320"/>
            </p14:xfrm>
          </p:contentPart>
        </mc:Choice>
        <mc:Fallback>
          <p:pic>
            <p:nvPicPr>
              <p:cNvPr id="39120" name="Freihand 39119">
                <a:extLst>
                  <a:ext uri="{FF2B5EF4-FFF2-40B4-BE49-F238E27FC236}">
                    <a16:creationId xmlns:a16="http://schemas.microsoft.com/office/drawing/2014/main" id="{3D304544-CDFE-4AE2-AC28-3BB95B6C58A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663997" y="3729256"/>
                <a:ext cx="33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9121" name="Freihand 39120">
                <a:extLst>
                  <a:ext uri="{FF2B5EF4-FFF2-40B4-BE49-F238E27FC236}">
                    <a16:creationId xmlns:a16="http://schemas.microsoft.com/office/drawing/2014/main" id="{9BB64C9A-B53C-42D9-858D-813418C4BABE}"/>
                  </a:ext>
                </a:extLst>
              </p14:cNvPr>
              <p14:cNvContentPartPr/>
              <p14:nvPr/>
            </p14:nvContentPartPr>
            <p14:xfrm>
              <a:off x="11696757" y="3797296"/>
              <a:ext cx="138960" cy="52200"/>
            </p14:xfrm>
          </p:contentPart>
        </mc:Choice>
        <mc:Fallback>
          <p:pic>
            <p:nvPicPr>
              <p:cNvPr id="39121" name="Freihand 39120">
                <a:extLst>
                  <a:ext uri="{FF2B5EF4-FFF2-40B4-BE49-F238E27FC236}">
                    <a16:creationId xmlns:a16="http://schemas.microsoft.com/office/drawing/2014/main" id="{9BB64C9A-B53C-42D9-858D-813418C4BAB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688117" y="3788296"/>
                <a:ext cx="1566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id="{1F9AA34B-7F03-404F-87F2-CAAFD9ECE66E}"/>
                  </a:ext>
                </a:extLst>
              </p14:cNvPr>
              <p14:cNvContentPartPr/>
              <p14:nvPr/>
            </p14:nvContentPartPr>
            <p14:xfrm>
              <a:off x="3237477" y="520936"/>
              <a:ext cx="109080" cy="208440"/>
            </p14:xfrm>
          </p:contentPart>
        </mc:Choice>
        <mc:Fallback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1F9AA34B-7F03-404F-87F2-CAAFD9ECE66E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228477" y="511936"/>
                <a:ext cx="126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0B0766DE-1228-491B-A1C9-1FE645D6D480}"/>
                  </a:ext>
                </a:extLst>
              </p14:cNvPr>
              <p14:cNvContentPartPr/>
              <p14:nvPr/>
            </p14:nvContentPartPr>
            <p14:xfrm>
              <a:off x="3099597" y="442456"/>
              <a:ext cx="375480" cy="442080"/>
            </p14:xfrm>
          </p:contentPart>
        </mc:Choice>
        <mc:Fallback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0B0766DE-1228-491B-A1C9-1FE645D6D48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090597" y="433816"/>
                <a:ext cx="393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8944" name="Freihand 38943">
                <a:extLst>
                  <a:ext uri="{FF2B5EF4-FFF2-40B4-BE49-F238E27FC236}">
                    <a16:creationId xmlns:a16="http://schemas.microsoft.com/office/drawing/2014/main" id="{43F6BD2D-5BA5-4BD1-80CC-E16AFC2AF9AA}"/>
                  </a:ext>
                </a:extLst>
              </p14:cNvPr>
              <p14:cNvContentPartPr/>
              <p14:nvPr/>
            </p14:nvContentPartPr>
            <p14:xfrm>
              <a:off x="1032477" y="1004416"/>
              <a:ext cx="1835640" cy="1707480"/>
            </p14:xfrm>
          </p:contentPart>
        </mc:Choice>
        <mc:Fallback>
          <p:pic>
            <p:nvPicPr>
              <p:cNvPr id="38944" name="Freihand 38943">
                <a:extLst>
                  <a:ext uri="{FF2B5EF4-FFF2-40B4-BE49-F238E27FC236}">
                    <a16:creationId xmlns:a16="http://schemas.microsoft.com/office/drawing/2014/main" id="{43F6BD2D-5BA5-4BD1-80CC-E16AFC2AF9A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23477" y="995776"/>
                <a:ext cx="1853280" cy="17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8945" name="Freihand 38944">
                <a:extLst>
                  <a:ext uri="{FF2B5EF4-FFF2-40B4-BE49-F238E27FC236}">
                    <a16:creationId xmlns:a16="http://schemas.microsoft.com/office/drawing/2014/main" id="{F864BF4B-8BF8-42DE-9942-FA37494309F9}"/>
                  </a:ext>
                </a:extLst>
              </p14:cNvPr>
              <p14:cNvContentPartPr/>
              <p14:nvPr/>
            </p14:nvContentPartPr>
            <p14:xfrm>
              <a:off x="2829597" y="906136"/>
              <a:ext cx="134640" cy="119160"/>
            </p14:xfrm>
          </p:contentPart>
        </mc:Choice>
        <mc:Fallback>
          <p:pic>
            <p:nvPicPr>
              <p:cNvPr id="38945" name="Freihand 38944">
                <a:extLst>
                  <a:ext uri="{FF2B5EF4-FFF2-40B4-BE49-F238E27FC236}">
                    <a16:creationId xmlns:a16="http://schemas.microsoft.com/office/drawing/2014/main" id="{F864BF4B-8BF8-42DE-9942-FA37494309F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20597" y="897496"/>
                <a:ext cx="152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8946" name="Freihand 38945">
                <a:extLst>
                  <a:ext uri="{FF2B5EF4-FFF2-40B4-BE49-F238E27FC236}">
                    <a16:creationId xmlns:a16="http://schemas.microsoft.com/office/drawing/2014/main" id="{48790C54-D455-4BF7-B8DA-A13417AFEF1C}"/>
                  </a:ext>
                </a:extLst>
              </p14:cNvPr>
              <p14:cNvContentPartPr/>
              <p14:nvPr/>
            </p14:nvContentPartPr>
            <p14:xfrm>
              <a:off x="2086557" y="1791376"/>
              <a:ext cx="11520" cy="127080"/>
            </p14:xfrm>
          </p:contentPart>
        </mc:Choice>
        <mc:Fallback>
          <p:pic>
            <p:nvPicPr>
              <p:cNvPr id="38946" name="Freihand 38945">
                <a:extLst>
                  <a:ext uri="{FF2B5EF4-FFF2-40B4-BE49-F238E27FC236}">
                    <a16:creationId xmlns:a16="http://schemas.microsoft.com/office/drawing/2014/main" id="{48790C54-D455-4BF7-B8DA-A13417AFEF1C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077917" y="1782376"/>
                <a:ext cx="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id="{5086CABF-E272-4E98-BC31-C23F98C17F08}"/>
                  </a:ext>
                </a:extLst>
              </p14:cNvPr>
              <p14:cNvContentPartPr/>
              <p14:nvPr/>
            </p14:nvContentPartPr>
            <p14:xfrm>
              <a:off x="1999437" y="1738456"/>
              <a:ext cx="145080" cy="72360"/>
            </p14:xfrm>
          </p:contentPart>
        </mc:Choice>
        <mc:Fallback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5086CABF-E272-4E98-BC31-C23F98C17F0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990797" y="1729456"/>
                <a:ext cx="162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8949" name="Freihand 38948">
                <a:extLst>
                  <a:ext uri="{FF2B5EF4-FFF2-40B4-BE49-F238E27FC236}">
                    <a16:creationId xmlns:a16="http://schemas.microsoft.com/office/drawing/2014/main" id="{8BFFDB18-07C4-4764-B49F-9EC3B3C0349D}"/>
                  </a:ext>
                </a:extLst>
              </p14:cNvPr>
              <p14:cNvContentPartPr/>
              <p14:nvPr/>
            </p14:nvContentPartPr>
            <p14:xfrm>
              <a:off x="2163237" y="1843216"/>
              <a:ext cx="35640" cy="101880"/>
            </p14:xfrm>
          </p:contentPart>
        </mc:Choice>
        <mc:Fallback>
          <p:pic>
            <p:nvPicPr>
              <p:cNvPr id="38949" name="Freihand 38948">
                <a:extLst>
                  <a:ext uri="{FF2B5EF4-FFF2-40B4-BE49-F238E27FC236}">
                    <a16:creationId xmlns:a16="http://schemas.microsoft.com/office/drawing/2014/main" id="{8BFFDB18-07C4-4764-B49F-9EC3B3C0349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154237" y="1834576"/>
                <a:ext cx="53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8950" name="Freihand 38949">
                <a:extLst>
                  <a:ext uri="{FF2B5EF4-FFF2-40B4-BE49-F238E27FC236}">
                    <a16:creationId xmlns:a16="http://schemas.microsoft.com/office/drawing/2014/main" id="{3238D19D-47B2-4966-B4B7-6E4AF5643F8A}"/>
                  </a:ext>
                </a:extLst>
              </p14:cNvPr>
              <p14:cNvContentPartPr/>
              <p14:nvPr/>
            </p14:nvContentPartPr>
            <p14:xfrm>
              <a:off x="2149557" y="1847176"/>
              <a:ext cx="82800" cy="39240"/>
            </p14:xfrm>
          </p:contentPart>
        </mc:Choice>
        <mc:Fallback>
          <p:pic>
            <p:nvPicPr>
              <p:cNvPr id="38950" name="Freihand 38949">
                <a:extLst>
                  <a:ext uri="{FF2B5EF4-FFF2-40B4-BE49-F238E27FC236}">
                    <a16:creationId xmlns:a16="http://schemas.microsoft.com/office/drawing/2014/main" id="{3238D19D-47B2-4966-B4B7-6E4AF5643F8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140557" y="1838536"/>
                <a:ext cx="100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8952" name="Freihand 38951">
                <a:extLst>
                  <a:ext uri="{FF2B5EF4-FFF2-40B4-BE49-F238E27FC236}">
                    <a16:creationId xmlns:a16="http://schemas.microsoft.com/office/drawing/2014/main" id="{E769247D-4A7A-44E4-AC09-97413E7851F6}"/>
                  </a:ext>
                </a:extLst>
              </p14:cNvPr>
              <p14:cNvContentPartPr/>
              <p14:nvPr/>
            </p14:nvContentPartPr>
            <p14:xfrm>
              <a:off x="3474717" y="867976"/>
              <a:ext cx="2158920" cy="1821960"/>
            </p14:xfrm>
          </p:contentPart>
        </mc:Choice>
        <mc:Fallback>
          <p:pic>
            <p:nvPicPr>
              <p:cNvPr id="38952" name="Freihand 38951">
                <a:extLst>
                  <a:ext uri="{FF2B5EF4-FFF2-40B4-BE49-F238E27FC236}">
                    <a16:creationId xmlns:a16="http://schemas.microsoft.com/office/drawing/2014/main" id="{E769247D-4A7A-44E4-AC09-97413E7851F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466077" y="859336"/>
                <a:ext cx="2176560" cy="18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8954" name="Freihand 38953">
                <a:extLst>
                  <a:ext uri="{FF2B5EF4-FFF2-40B4-BE49-F238E27FC236}">
                    <a16:creationId xmlns:a16="http://schemas.microsoft.com/office/drawing/2014/main" id="{6E36AC9A-C32E-4A65-9DBF-7F9954358CAC}"/>
                  </a:ext>
                </a:extLst>
              </p14:cNvPr>
              <p14:cNvContentPartPr/>
              <p14:nvPr/>
            </p14:nvContentPartPr>
            <p14:xfrm>
              <a:off x="3381117" y="744136"/>
              <a:ext cx="177840" cy="210600"/>
            </p14:xfrm>
          </p:contentPart>
        </mc:Choice>
        <mc:Fallback>
          <p:pic>
            <p:nvPicPr>
              <p:cNvPr id="38954" name="Freihand 38953">
                <a:extLst>
                  <a:ext uri="{FF2B5EF4-FFF2-40B4-BE49-F238E27FC236}">
                    <a16:creationId xmlns:a16="http://schemas.microsoft.com/office/drawing/2014/main" id="{6E36AC9A-C32E-4A65-9DBF-7F9954358CA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372117" y="735496"/>
                <a:ext cx="195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8955" name="Freihand 38954">
                <a:extLst>
                  <a:ext uri="{FF2B5EF4-FFF2-40B4-BE49-F238E27FC236}">
                    <a16:creationId xmlns:a16="http://schemas.microsoft.com/office/drawing/2014/main" id="{3EAA6A12-535C-4664-ADA8-115C6E688D39}"/>
                  </a:ext>
                </a:extLst>
              </p14:cNvPr>
              <p14:cNvContentPartPr/>
              <p14:nvPr/>
            </p14:nvContentPartPr>
            <p14:xfrm>
              <a:off x="4201557" y="1733056"/>
              <a:ext cx="27360" cy="114480"/>
            </p14:xfrm>
          </p:contentPart>
        </mc:Choice>
        <mc:Fallback>
          <p:pic>
            <p:nvPicPr>
              <p:cNvPr id="38955" name="Freihand 38954">
                <a:extLst>
                  <a:ext uri="{FF2B5EF4-FFF2-40B4-BE49-F238E27FC236}">
                    <a16:creationId xmlns:a16="http://schemas.microsoft.com/office/drawing/2014/main" id="{3EAA6A12-535C-4664-ADA8-115C6E688D3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192917" y="1724416"/>
                <a:ext cx="45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8956" name="Freihand 38955">
                <a:extLst>
                  <a:ext uri="{FF2B5EF4-FFF2-40B4-BE49-F238E27FC236}">
                    <a16:creationId xmlns:a16="http://schemas.microsoft.com/office/drawing/2014/main" id="{00164C46-FA5B-4E8A-8BE7-CA0252D43117}"/>
                  </a:ext>
                </a:extLst>
              </p14:cNvPr>
              <p14:cNvContentPartPr/>
              <p14:nvPr/>
            </p14:nvContentPartPr>
            <p14:xfrm>
              <a:off x="4119837" y="1656376"/>
              <a:ext cx="146880" cy="74520"/>
            </p14:xfrm>
          </p:contentPart>
        </mc:Choice>
        <mc:Fallback>
          <p:pic>
            <p:nvPicPr>
              <p:cNvPr id="38956" name="Freihand 38955">
                <a:extLst>
                  <a:ext uri="{FF2B5EF4-FFF2-40B4-BE49-F238E27FC236}">
                    <a16:creationId xmlns:a16="http://schemas.microsoft.com/office/drawing/2014/main" id="{00164C46-FA5B-4E8A-8BE7-CA0252D4311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4110837" y="1647736"/>
                <a:ext cx="164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8958" name="Freihand 38957">
                <a:extLst>
                  <a:ext uri="{FF2B5EF4-FFF2-40B4-BE49-F238E27FC236}">
                    <a16:creationId xmlns:a16="http://schemas.microsoft.com/office/drawing/2014/main" id="{09700830-41AF-48B6-BD84-9FD46E99479F}"/>
                  </a:ext>
                </a:extLst>
              </p14:cNvPr>
              <p14:cNvContentPartPr/>
              <p14:nvPr/>
            </p14:nvContentPartPr>
            <p14:xfrm>
              <a:off x="4293357" y="1812616"/>
              <a:ext cx="9000" cy="105840"/>
            </p14:xfrm>
          </p:contentPart>
        </mc:Choice>
        <mc:Fallback>
          <p:pic>
            <p:nvPicPr>
              <p:cNvPr id="38958" name="Freihand 38957">
                <a:extLst>
                  <a:ext uri="{FF2B5EF4-FFF2-40B4-BE49-F238E27FC236}">
                    <a16:creationId xmlns:a16="http://schemas.microsoft.com/office/drawing/2014/main" id="{09700830-41AF-48B6-BD84-9FD46E99479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84717" y="1803616"/>
                <a:ext cx="26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8959" name="Freihand 38958">
                <a:extLst>
                  <a:ext uri="{FF2B5EF4-FFF2-40B4-BE49-F238E27FC236}">
                    <a16:creationId xmlns:a16="http://schemas.microsoft.com/office/drawing/2014/main" id="{B76179F1-33A1-4D29-9035-E97E9FF71EF9}"/>
                  </a:ext>
                </a:extLst>
              </p14:cNvPr>
              <p14:cNvContentPartPr/>
              <p14:nvPr/>
            </p14:nvContentPartPr>
            <p14:xfrm>
              <a:off x="4286877" y="1792096"/>
              <a:ext cx="75240" cy="23400"/>
            </p14:xfrm>
          </p:contentPart>
        </mc:Choice>
        <mc:Fallback>
          <p:pic>
            <p:nvPicPr>
              <p:cNvPr id="38959" name="Freihand 38958">
                <a:extLst>
                  <a:ext uri="{FF2B5EF4-FFF2-40B4-BE49-F238E27FC236}">
                    <a16:creationId xmlns:a16="http://schemas.microsoft.com/office/drawing/2014/main" id="{B76179F1-33A1-4D29-9035-E97E9FF71EF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277877" y="1783096"/>
                <a:ext cx="92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8960" name="Freihand 38959">
                <a:extLst>
                  <a:ext uri="{FF2B5EF4-FFF2-40B4-BE49-F238E27FC236}">
                    <a16:creationId xmlns:a16="http://schemas.microsoft.com/office/drawing/2014/main" id="{030A3743-FA19-43E6-ADC3-98E725E4BACD}"/>
                  </a:ext>
                </a:extLst>
              </p14:cNvPr>
              <p14:cNvContentPartPr/>
              <p14:nvPr/>
            </p14:nvContentPartPr>
            <p14:xfrm>
              <a:off x="4284717" y="1839616"/>
              <a:ext cx="76320" cy="96120"/>
            </p14:xfrm>
          </p:contentPart>
        </mc:Choice>
        <mc:Fallback>
          <p:pic>
            <p:nvPicPr>
              <p:cNvPr id="38960" name="Freihand 38959">
                <a:extLst>
                  <a:ext uri="{FF2B5EF4-FFF2-40B4-BE49-F238E27FC236}">
                    <a16:creationId xmlns:a16="http://schemas.microsoft.com/office/drawing/2014/main" id="{030A3743-FA19-43E6-ADC3-98E725E4BAC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276077" y="1830616"/>
                <a:ext cx="93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38999" name="Freihand 38998">
                <a:extLst>
                  <a:ext uri="{FF2B5EF4-FFF2-40B4-BE49-F238E27FC236}">
                    <a16:creationId xmlns:a16="http://schemas.microsoft.com/office/drawing/2014/main" id="{14CAEFE4-FF33-4D81-8ECA-C67D15B8529E}"/>
                  </a:ext>
                </a:extLst>
              </p14:cNvPr>
              <p14:cNvContentPartPr/>
              <p14:nvPr/>
            </p14:nvContentPartPr>
            <p14:xfrm>
              <a:off x="827997" y="769336"/>
              <a:ext cx="2056680" cy="1866600"/>
            </p14:xfrm>
          </p:contentPart>
        </mc:Choice>
        <mc:Fallback>
          <p:pic>
            <p:nvPicPr>
              <p:cNvPr id="38999" name="Freihand 38998">
                <a:extLst>
                  <a:ext uri="{FF2B5EF4-FFF2-40B4-BE49-F238E27FC236}">
                    <a16:creationId xmlns:a16="http://schemas.microsoft.com/office/drawing/2014/main" id="{14CAEFE4-FF33-4D81-8ECA-C67D15B8529E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18997" y="760696"/>
                <a:ext cx="2074320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9000" name="Freihand 38999">
                <a:extLst>
                  <a:ext uri="{FF2B5EF4-FFF2-40B4-BE49-F238E27FC236}">
                    <a16:creationId xmlns:a16="http://schemas.microsoft.com/office/drawing/2014/main" id="{25C71E91-3325-4317-BB21-2FC2D4559EE2}"/>
                  </a:ext>
                </a:extLst>
              </p14:cNvPr>
              <p14:cNvContentPartPr/>
              <p14:nvPr/>
            </p14:nvContentPartPr>
            <p14:xfrm>
              <a:off x="736197" y="2526136"/>
              <a:ext cx="232200" cy="184320"/>
            </p14:xfrm>
          </p:contentPart>
        </mc:Choice>
        <mc:Fallback>
          <p:pic>
            <p:nvPicPr>
              <p:cNvPr id="39000" name="Freihand 38999">
                <a:extLst>
                  <a:ext uri="{FF2B5EF4-FFF2-40B4-BE49-F238E27FC236}">
                    <a16:creationId xmlns:a16="http://schemas.microsoft.com/office/drawing/2014/main" id="{25C71E91-3325-4317-BB21-2FC2D4559EE2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27197" y="2517136"/>
                <a:ext cx="249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9002" name="Freihand 39001">
                <a:extLst>
                  <a:ext uri="{FF2B5EF4-FFF2-40B4-BE49-F238E27FC236}">
                    <a16:creationId xmlns:a16="http://schemas.microsoft.com/office/drawing/2014/main" id="{DE4EEDDA-3581-45F5-9705-A4310FDFABDB}"/>
                  </a:ext>
                </a:extLst>
              </p14:cNvPr>
              <p14:cNvContentPartPr/>
              <p14:nvPr/>
            </p14:nvContentPartPr>
            <p14:xfrm>
              <a:off x="1432797" y="1473856"/>
              <a:ext cx="132840" cy="135360"/>
            </p14:xfrm>
          </p:contentPart>
        </mc:Choice>
        <mc:Fallback>
          <p:pic>
            <p:nvPicPr>
              <p:cNvPr id="39002" name="Freihand 39001">
                <a:extLst>
                  <a:ext uri="{FF2B5EF4-FFF2-40B4-BE49-F238E27FC236}">
                    <a16:creationId xmlns:a16="http://schemas.microsoft.com/office/drawing/2014/main" id="{DE4EEDDA-3581-45F5-9705-A4310FDFAB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423797" y="1464856"/>
                <a:ext cx="150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9003" name="Freihand 39002">
                <a:extLst>
                  <a:ext uri="{FF2B5EF4-FFF2-40B4-BE49-F238E27FC236}">
                    <a16:creationId xmlns:a16="http://schemas.microsoft.com/office/drawing/2014/main" id="{8B6E8611-5BDB-432A-A017-36C280F8E808}"/>
                  </a:ext>
                </a:extLst>
              </p14:cNvPr>
              <p14:cNvContentPartPr/>
              <p14:nvPr/>
            </p14:nvContentPartPr>
            <p14:xfrm>
              <a:off x="1431717" y="1512376"/>
              <a:ext cx="102600" cy="43920"/>
            </p14:xfrm>
          </p:contentPart>
        </mc:Choice>
        <mc:Fallback>
          <p:pic>
            <p:nvPicPr>
              <p:cNvPr id="39003" name="Freihand 39002">
                <a:extLst>
                  <a:ext uri="{FF2B5EF4-FFF2-40B4-BE49-F238E27FC236}">
                    <a16:creationId xmlns:a16="http://schemas.microsoft.com/office/drawing/2014/main" id="{8B6E8611-5BDB-432A-A017-36C280F8E808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423077" y="1503736"/>
                <a:ext cx="120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id="{22A62548-1A4E-435F-8E55-9CEC040CA7E2}"/>
                  </a:ext>
                </a:extLst>
              </p14:cNvPr>
              <p14:cNvContentPartPr/>
              <p14:nvPr/>
            </p14:nvContentPartPr>
            <p14:xfrm>
              <a:off x="1572477" y="1441456"/>
              <a:ext cx="63000" cy="105840"/>
            </p14:xfrm>
          </p:contentPart>
        </mc:Choice>
        <mc:Fallback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22A62548-1A4E-435F-8E55-9CEC040CA7E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563837" y="1432456"/>
                <a:ext cx="80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id="{690688F7-C289-4710-8729-1B0B17617BAE}"/>
                  </a:ext>
                </a:extLst>
              </p14:cNvPr>
              <p14:cNvContentPartPr/>
              <p14:nvPr/>
            </p14:nvContentPartPr>
            <p14:xfrm>
              <a:off x="1569237" y="1467016"/>
              <a:ext cx="77760" cy="42840"/>
            </p14:xfrm>
          </p:contentPart>
        </mc:Choice>
        <mc:Fallback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690688F7-C289-4710-8729-1B0B17617BAE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560237" y="1458016"/>
                <a:ext cx="9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id="{55E759F8-4F3E-4AD8-AF1F-5FA16E2C7998}"/>
                  </a:ext>
                </a:extLst>
              </p14:cNvPr>
              <p14:cNvContentPartPr/>
              <p14:nvPr/>
            </p14:nvContentPartPr>
            <p14:xfrm>
              <a:off x="3515037" y="691936"/>
              <a:ext cx="2244240" cy="1863000"/>
            </p14:xfrm>
          </p:contentPart>
        </mc:Choice>
        <mc:Fallback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55E759F8-4F3E-4AD8-AF1F-5FA16E2C799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506397" y="683296"/>
                <a:ext cx="22618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id="{F7425310-C11A-4D8E-856F-B0DEBFA7D575}"/>
                  </a:ext>
                </a:extLst>
              </p14:cNvPr>
              <p14:cNvContentPartPr/>
              <p14:nvPr/>
            </p14:nvContentPartPr>
            <p14:xfrm>
              <a:off x="5658477" y="2462416"/>
              <a:ext cx="113040" cy="155160"/>
            </p14:xfrm>
          </p:contentPart>
        </mc:Choice>
        <mc:Fallback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F7425310-C11A-4D8E-856F-B0DEBFA7D57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649837" y="2453776"/>
                <a:ext cx="130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id="{4A7AA3EE-1FC2-4768-AC6F-046D56C55C8B}"/>
                  </a:ext>
                </a:extLst>
              </p14:cNvPr>
              <p14:cNvContentPartPr/>
              <p14:nvPr/>
            </p14:nvContentPartPr>
            <p14:xfrm>
              <a:off x="4777917" y="1379536"/>
              <a:ext cx="104040" cy="141840"/>
            </p14:xfrm>
          </p:contentPart>
        </mc:Choice>
        <mc:Fallback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4A7AA3EE-1FC2-4768-AC6F-046D56C55C8B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769277" y="1370896"/>
                <a:ext cx="121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9035" name="Freihand 39034">
                <a:extLst>
                  <a:ext uri="{FF2B5EF4-FFF2-40B4-BE49-F238E27FC236}">
                    <a16:creationId xmlns:a16="http://schemas.microsoft.com/office/drawing/2014/main" id="{616DD592-6CD8-45D0-8575-48913AE9CDD2}"/>
                  </a:ext>
                </a:extLst>
              </p14:cNvPr>
              <p14:cNvContentPartPr/>
              <p14:nvPr/>
            </p14:nvContentPartPr>
            <p14:xfrm>
              <a:off x="4767477" y="1456216"/>
              <a:ext cx="99360" cy="9720"/>
            </p14:xfrm>
          </p:contentPart>
        </mc:Choice>
        <mc:Fallback>
          <p:pic>
            <p:nvPicPr>
              <p:cNvPr id="39035" name="Freihand 39034">
                <a:extLst>
                  <a:ext uri="{FF2B5EF4-FFF2-40B4-BE49-F238E27FC236}">
                    <a16:creationId xmlns:a16="http://schemas.microsoft.com/office/drawing/2014/main" id="{616DD592-6CD8-45D0-8575-48913AE9CDD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758477" y="1447216"/>
                <a:ext cx="117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id="{EFF00F1B-49D5-4C93-8D55-4B07B29FB2E4}"/>
                  </a:ext>
                </a:extLst>
              </p14:cNvPr>
              <p14:cNvContentPartPr/>
              <p14:nvPr/>
            </p14:nvContentPartPr>
            <p14:xfrm>
              <a:off x="4915437" y="1477456"/>
              <a:ext cx="15480" cy="117000"/>
            </p14:xfrm>
          </p:contentPart>
        </mc:Choice>
        <mc:Fallback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EFF00F1B-49D5-4C93-8D55-4B07B29FB2E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906437" y="1468456"/>
                <a:ext cx="33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id="{FDE38752-C873-4352-B0EB-3C64E05E4384}"/>
                  </a:ext>
                </a:extLst>
              </p14:cNvPr>
              <p14:cNvContentPartPr/>
              <p14:nvPr/>
            </p14:nvContentPartPr>
            <p14:xfrm>
              <a:off x="4902837" y="1460536"/>
              <a:ext cx="113040" cy="119520"/>
            </p14:xfrm>
          </p:contentPart>
        </mc:Choice>
        <mc:Fallback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FDE38752-C873-4352-B0EB-3C64E05E438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893837" y="1451896"/>
                <a:ext cx="130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9066" name="Freihand 39065">
                <a:extLst>
                  <a:ext uri="{FF2B5EF4-FFF2-40B4-BE49-F238E27FC236}">
                    <a16:creationId xmlns:a16="http://schemas.microsoft.com/office/drawing/2014/main" id="{3C623207-57F5-4B52-BBDB-7A87B9C53074}"/>
                  </a:ext>
                </a:extLst>
              </p14:cNvPr>
              <p14:cNvContentPartPr/>
              <p14:nvPr/>
            </p14:nvContentPartPr>
            <p14:xfrm>
              <a:off x="582837" y="633616"/>
              <a:ext cx="2280960" cy="1859400"/>
            </p14:xfrm>
          </p:contentPart>
        </mc:Choice>
        <mc:Fallback>
          <p:pic>
            <p:nvPicPr>
              <p:cNvPr id="39066" name="Freihand 39065">
                <a:extLst>
                  <a:ext uri="{FF2B5EF4-FFF2-40B4-BE49-F238E27FC236}">
                    <a16:creationId xmlns:a16="http://schemas.microsoft.com/office/drawing/2014/main" id="{3C623207-57F5-4B52-BBDB-7A87B9C5307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74197" y="624976"/>
                <a:ext cx="2298600" cy="18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9067" name="Freihand 39066">
                <a:extLst>
                  <a:ext uri="{FF2B5EF4-FFF2-40B4-BE49-F238E27FC236}">
                    <a16:creationId xmlns:a16="http://schemas.microsoft.com/office/drawing/2014/main" id="{5C65F847-3020-48CF-8DA6-6711EF2BB8DA}"/>
                  </a:ext>
                </a:extLst>
              </p14:cNvPr>
              <p14:cNvContentPartPr/>
              <p14:nvPr/>
            </p14:nvContentPartPr>
            <p14:xfrm>
              <a:off x="474477" y="2415616"/>
              <a:ext cx="184680" cy="183960"/>
            </p14:xfrm>
          </p:contentPart>
        </mc:Choice>
        <mc:Fallback>
          <p:pic>
            <p:nvPicPr>
              <p:cNvPr id="39067" name="Freihand 39066">
                <a:extLst>
                  <a:ext uri="{FF2B5EF4-FFF2-40B4-BE49-F238E27FC236}">
                    <a16:creationId xmlns:a16="http://schemas.microsoft.com/office/drawing/2014/main" id="{5C65F847-3020-48CF-8DA6-6711EF2BB8D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65477" y="2406616"/>
                <a:ext cx="2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9069" name="Freihand 39068">
                <a:extLst>
                  <a:ext uri="{FF2B5EF4-FFF2-40B4-BE49-F238E27FC236}">
                    <a16:creationId xmlns:a16="http://schemas.microsoft.com/office/drawing/2014/main" id="{4EA8ECE4-3D90-4DE4-9421-2410F061A769}"/>
                  </a:ext>
                </a:extLst>
              </p14:cNvPr>
              <p14:cNvContentPartPr/>
              <p14:nvPr/>
            </p14:nvContentPartPr>
            <p14:xfrm>
              <a:off x="867597" y="1015576"/>
              <a:ext cx="95400" cy="27720"/>
            </p14:xfrm>
          </p:contentPart>
        </mc:Choice>
        <mc:Fallback>
          <p:pic>
            <p:nvPicPr>
              <p:cNvPr id="39069" name="Freihand 39068">
                <a:extLst>
                  <a:ext uri="{FF2B5EF4-FFF2-40B4-BE49-F238E27FC236}">
                    <a16:creationId xmlns:a16="http://schemas.microsoft.com/office/drawing/2014/main" id="{4EA8ECE4-3D90-4DE4-9421-2410F061A769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58597" y="1006936"/>
                <a:ext cx="113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9070" name="Freihand 39069">
                <a:extLst>
                  <a:ext uri="{FF2B5EF4-FFF2-40B4-BE49-F238E27FC236}">
                    <a16:creationId xmlns:a16="http://schemas.microsoft.com/office/drawing/2014/main" id="{A284DB7D-F41A-40D5-989A-258CFE84A638}"/>
                  </a:ext>
                </a:extLst>
              </p14:cNvPr>
              <p14:cNvContentPartPr/>
              <p14:nvPr/>
            </p14:nvContentPartPr>
            <p14:xfrm>
              <a:off x="953637" y="961936"/>
              <a:ext cx="21240" cy="127800"/>
            </p14:xfrm>
          </p:contentPart>
        </mc:Choice>
        <mc:Fallback>
          <p:pic>
            <p:nvPicPr>
              <p:cNvPr id="39070" name="Freihand 39069">
                <a:extLst>
                  <a:ext uri="{FF2B5EF4-FFF2-40B4-BE49-F238E27FC236}">
                    <a16:creationId xmlns:a16="http://schemas.microsoft.com/office/drawing/2014/main" id="{A284DB7D-F41A-40D5-989A-258CFE84A638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44637" y="952936"/>
                <a:ext cx="3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id="{D57E64B6-4107-43B3-BE72-8DA2E8FC8C95}"/>
                  </a:ext>
                </a:extLst>
              </p14:cNvPr>
              <p14:cNvContentPartPr/>
              <p14:nvPr/>
            </p14:nvContentPartPr>
            <p14:xfrm>
              <a:off x="1004037" y="970576"/>
              <a:ext cx="41400" cy="120960"/>
            </p14:xfrm>
          </p:contentPart>
        </mc:Choice>
        <mc:Fallback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D57E64B6-4107-43B3-BE72-8DA2E8FC8C9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995397" y="961576"/>
                <a:ext cx="590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9073" name="Freihand 39072">
                <a:extLst>
                  <a:ext uri="{FF2B5EF4-FFF2-40B4-BE49-F238E27FC236}">
                    <a16:creationId xmlns:a16="http://schemas.microsoft.com/office/drawing/2014/main" id="{769C1523-25E1-42E5-9599-33B59A50C272}"/>
                  </a:ext>
                </a:extLst>
              </p14:cNvPr>
              <p14:cNvContentPartPr/>
              <p14:nvPr/>
            </p14:nvContentPartPr>
            <p14:xfrm>
              <a:off x="1038957" y="950776"/>
              <a:ext cx="32040" cy="95040"/>
            </p14:xfrm>
          </p:contentPart>
        </mc:Choice>
        <mc:Fallback>
          <p:pic>
            <p:nvPicPr>
              <p:cNvPr id="39073" name="Freihand 39072">
                <a:extLst>
                  <a:ext uri="{FF2B5EF4-FFF2-40B4-BE49-F238E27FC236}">
                    <a16:creationId xmlns:a16="http://schemas.microsoft.com/office/drawing/2014/main" id="{769C1523-25E1-42E5-9599-33B59A50C272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29957" y="942136"/>
                <a:ext cx="496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9074" name="Freihand 39073">
                <a:extLst>
                  <a:ext uri="{FF2B5EF4-FFF2-40B4-BE49-F238E27FC236}">
                    <a16:creationId xmlns:a16="http://schemas.microsoft.com/office/drawing/2014/main" id="{8EFB9DFD-1A65-4E40-AF80-07360739149B}"/>
                  </a:ext>
                </a:extLst>
              </p14:cNvPr>
              <p14:cNvContentPartPr/>
              <p14:nvPr/>
            </p14:nvContentPartPr>
            <p14:xfrm>
              <a:off x="994677" y="978496"/>
              <a:ext cx="66960" cy="42840"/>
            </p14:xfrm>
          </p:contentPart>
        </mc:Choice>
        <mc:Fallback>
          <p:pic>
            <p:nvPicPr>
              <p:cNvPr id="39074" name="Freihand 39073">
                <a:extLst>
                  <a:ext uri="{FF2B5EF4-FFF2-40B4-BE49-F238E27FC236}">
                    <a16:creationId xmlns:a16="http://schemas.microsoft.com/office/drawing/2014/main" id="{8EFB9DFD-1A65-4E40-AF80-07360739149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986037" y="969856"/>
                <a:ext cx="84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9075" name="Freihand 39074">
                <a:extLst>
                  <a:ext uri="{FF2B5EF4-FFF2-40B4-BE49-F238E27FC236}">
                    <a16:creationId xmlns:a16="http://schemas.microsoft.com/office/drawing/2014/main" id="{8366E98E-3922-46E4-B801-83159909AED7}"/>
                  </a:ext>
                </a:extLst>
              </p14:cNvPr>
              <p14:cNvContentPartPr/>
              <p14:nvPr/>
            </p14:nvContentPartPr>
            <p14:xfrm>
              <a:off x="1081797" y="884176"/>
              <a:ext cx="38520" cy="128520"/>
            </p14:xfrm>
          </p:contentPart>
        </mc:Choice>
        <mc:Fallback>
          <p:pic>
            <p:nvPicPr>
              <p:cNvPr id="39075" name="Freihand 39074">
                <a:extLst>
                  <a:ext uri="{FF2B5EF4-FFF2-40B4-BE49-F238E27FC236}">
                    <a16:creationId xmlns:a16="http://schemas.microsoft.com/office/drawing/2014/main" id="{8366E98E-3922-46E4-B801-83159909AED7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72797" y="875536"/>
                <a:ext cx="56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9076" name="Freihand 39075">
                <a:extLst>
                  <a:ext uri="{FF2B5EF4-FFF2-40B4-BE49-F238E27FC236}">
                    <a16:creationId xmlns:a16="http://schemas.microsoft.com/office/drawing/2014/main" id="{47F79B6A-7875-4955-A376-FBA0667C0E47}"/>
                  </a:ext>
                </a:extLst>
              </p14:cNvPr>
              <p14:cNvContentPartPr/>
              <p14:nvPr/>
            </p14:nvContentPartPr>
            <p14:xfrm>
              <a:off x="1136517" y="875176"/>
              <a:ext cx="129960" cy="140760"/>
            </p14:xfrm>
          </p:contentPart>
        </mc:Choice>
        <mc:Fallback>
          <p:pic>
            <p:nvPicPr>
              <p:cNvPr id="39076" name="Freihand 39075">
                <a:extLst>
                  <a:ext uri="{FF2B5EF4-FFF2-40B4-BE49-F238E27FC236}">
                    <a16:creationId xmlns:a16="http://schemas.microsoft.com/office/drawing/2014/main" id="{47F79B6A-7875-4955-A376-FBA0667C0E47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127877" y="866176"/>
                <a:ext cx="147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9101" name="Freihand 39100">
                <a:extLst>
                  <a:ext uri="{FF2B5EF4-FFF2-40B4-BE49-F238E27FC236}">
                    <a16:creationId xmlns:a16="http://schemas.microsoft.com/office/drawing/2014/main" id="{6A6736AD-9E1F-4116-932C-84055C8CC84C}"/>
                  </a:ext>
                </a:extLst>
              </p14:cNvPr>
              <p14:cNvContentPartPr/>
              <p14:nvPr/>
            </p14:nvContentPartPr>
            <p14:xfrm>
              <a:off x="3635997" y="563776"/>
              <a:ext cx="2482560" cy="1988640"/>
            </p14:xfrm>
          </p:contentPart>
        </mc:Choice>
        <mc:Fallback>
          <p:pic>
            <p:nvPicPr>
              <p:cNvPr id="39101" name="Freihand 39100">
                <a:extLst>
                  <a:ext uri="{FF2B5EF4-FFF2-40B4-BE49-F238E27FC236}">
                    <a16:creationId xmlns:a16="http://schemas.microsoft.com/office/drawing/2014/main" id="{6A6736AD-9E1F-4116-932C-84055C8CC84C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626997" y="555136"/>
                <a:ext cx="250020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9102" name="Freihand 39101">
                <a:extLst>
                  <a:ext uri="{FF2B5EF4-FFF2-40B4-BE49-F238E27FC236}">
                    <a16:creationId xmlns:a16="http://schemas.microsoft.com/office/drawing/2014/main" id="{0393D17F-983D-4743-B38E-7E5F89C2E628}"/>
                  </a:ext>
                </a:extLst>
              </p14:cNvPr>
              <p14:cNvContentPartPr/>
              <p14:nvPr/>
            </p14:nvContentPartPr>
            <p14:xfrm>
              <a:off x="6026397" y="2480056"/>
              <a:ext cx="131400" cy="149400"/>
            </p14:xfrm>
          </p:contentPart>
        </mc:Choice>
        <mc:Fallback>
          <p:pic>
            <p:nvPicPr>
              <p:cNvPr id="39102" name="Freihand 39101">
                <a:extLst>
                  <a:ext uri="{FF2B5EF4-FFF2-40B4-BE49-F238E27FC236}">
                    <a16:creationId xmlns:a16="http://schemas.microsoft.com/office/drawing/2014/main" id="{0393D17F-983D-4743-B38E-7E5F89C2E62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017757" y="2471056"/>
                <a:ext cx="149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9104" name="Freihand 39103">
                <a:extLst>
                  <a:ext uri="{FF2B5EF4-FFF2-40B4-BE49-F238E27FC236}">
                    <a16:creationId xmlns:a16="http://schemas.microsoft.com/office/drawing/2014/main" id="{D1053FE2-095C-4219-A048-32056F6AE802}"/>
                  </a:ext>
                </a:extLst>
              </p14:cNvPr>
              <p14:cNvContentPartPr/>
              <p14:nvPr/>
            </p14:nvContentPartPr>
            <p14:xfrm>
              <a:off x="5262837" y="870136"/>
              <a:ext cx="103680" cy="142920"/>
            </p14:xfrm>
          </p:contentPart>
        </mc:Choice>
        <mc:Fallback>
          <p:pic>
            <p:nvPicPr>
              <p:cNvPr id="39104" name="Freihand 39103">
                <a:extLst>
                  <a:ext uri="{FF2B5EF4-FFF2-40B4-BE49-F238E27FC236}">
                    <a16:creationId xmlns:a16="http://schemas.microsoft.com/office/drawing/2014/main" id="{D1053FE2-095C-4219-A048-32056F6AE802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253837" y="861136"/>
                <a:ext cx="121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9105" name="Freihand 39104">
                <a:extLst>
                  <a:ext uri="{FF2B5EF4-FFF2-40B4-BE49-F238E27FC236}">
                    <a16:creationId xmlns:a16="http://schemas.microsoft.com/office/drawing/2014/main" id="{0C73B2D2-4607-437B-830C-ECB39F76A069}"/>
                  </a:ext>
                </a:extLst>
              </p14:cNvPr>
              <p14:cNvContentPartPr/>
              <p14:nvPr/>
            </p14:nvContentPartPr>
            <p14:xfrm>
              <a:off x="5379837" y="973096"/>
              <a:ext cx="89640" cy="145440"/>
            </p14:xfrm>
          </p:contentPart>
        </mc:Choice>
        <mc:Fallback>
          <p:pic>
            <p:nvPicPr>
              <p:cNvPr id="39105" name="Freihand 39104">
                <a:extLst>
                  <a:ext uri="{FF2B5EF4-FFF2-40B4-BE49-F238E27FC236}">
                    <a16:creationId xmlns:a16="http://schemas.microsoft.com/office/drawing/2014/main" id="{0C73B2D2-4607-437B-830C-ECB39F76A069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371197" y="964456"/>
                <a:ext cx="107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E481FC5-E689-48E4-9A20-FAA3D9015DD2}"/>
                  </a:ext>
                </a:extLst>
              </p14:cNvPr>
              <p14:cNvContentPartPr/>
              <p14:nvPr/>
            </p14:nvContentPartPr>
            <p14:xfrm>
              <a:off x="658797" y="2987296"/>
              <a:ext cx="11520" cy="226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E481FC5-E689-48E4-9A20-FAA3D9015DD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50157" y="2978656"/>
                <a:ext cx="29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FB2E2D7-FF93-490C-AFD0-77A3E6D472A6}"/>
                  </a:ext>
                </a:extLst>
              </p14:cNvPr>
              <p14:cNvContentPartPr/>
              <p14:nvPr/>
            </p14:nvContentPartPr>
            <p14:xfrm>
              <a:off x="749157" y="2986936"/>
              <a:ext cx="14400" cy="225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FB2E2D7-FF93-490C-AFD0-77A3E6D472A6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40517" y="2977936"/>
                <a:ext cx="320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313BC81-F1B8-48DF-9895-FDCD7D8D39B0}"/>
                  </a:ext>
                </a:extLst>
              </p14:cNvPr>
              <p14:cNvContentPartPr/>
              <p14:nvPr/>
            </p14:nvContentPartPr>
            <p14:xfrm>
              <a:off x="649077" y="3082336"/>
              <a:ext cx="117360" cy="26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313BC81-F1B8-48DF-9895-FDCD7D8D39B0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40077" y="3073336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71FA8CA-81FD-4905-92E0-E2155E69C445}"/>
                  </a:ext>
                </a:extLst>
              </p14:cNvPr>
              <p14:cNvContentPartPr/>
              <p14:nvPr/>
            </p14:nvContentPartPr>
            <p14:xfrm>
              <a:off x="494997" y="2840776"/>
              <a:ext cx="436680" cy="492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71FA8CA-81FD-4905-92E0-E2155E69C44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86357" y="2832136"/>
                <a:ext cx="4543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326A57-D840-4E5E-9736-B464E0F3979A}"/>
                  </a:ext>
                </a:extLst>
              </p14:cNvPr>
              <p14:cNvContentPartPr/>
              <p14:nvPr/>
            </p14:nvContentPartPr>
            <p14:xfrm>
              <a:off x="1064157" y="3084496"/>
              <a:ext cx="4757400" cy="70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326A57-D840-4E5E-9736-B464E0F3979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055157" y="3075856"/>
                <a:ext cx="4775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0BB81C0-A92C-4929-B965-FD26A49BD2CF}"/>
                  </a:ext>
                </a:extLst>
              </p14:cNvPr>
              <p14:cNvContentPartPr/>
              <p14:nvPr/>
            </p14:nvContentPartPr>
            <p14:xfrm>
              <a:off x="5737677" y="3022936"/>
              <a:ext cx="163800" cy="177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0BB81C0-A92C-4929-B965-FD26A49BD2C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729037" y="3013936"/>
                <a:ext cx="181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793995-4783-42BD-88F2-9C70DFEF2C3D}"/>
                  </a:ext>
                </a:extLst>
              </p14:cNvPr>
              <p14:cNvContentPartPr/>
              <p14:nvPr/>
            </p14:nvContentPartPr>
            <p14:xfrm>
              <a:off x="3134877" y="3162616"/>
              <a:ext cx="92520" cy="97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793995-4783-42BD-88F2-9C70DFEF2C3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3126237" y="3153616"/>
                <a:ext cx="110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7D85C27-09D6-49A2-B810-FA9C87BFF68A}"/>
                  </a:ext>
                </a:extLst>
              </p14:cNvPr>
              <p14:cNvContentPartPr/>
              <p14:nvPr/>
            </p14:nvContentPartPr>
            <p14:xfrm>
              <a:off x="3253317" y="3224896"/>
              <a:ext cx="37080" cy="1141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7D85C27-09D6-49A2-B810-FA9C87BFF68A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3244677" y="3216256"/>
                <a:ext cx="54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2FF6F53-F81E-4756-B912-339AE38011D1}"/>
                  </a:ext>
                </a:extLst>
              </p14:cNvPr>
              <p14:cNvContentPartPr/>
              <p14:nvPr/>
            </p14:nvContentPartPr>
            <p14:xfrm>
              <a:off x="3313077" y="3235696"/>
              <a:ext cx="25560" cy="93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2FF6F53-F81E-4756-B912-339AE38011D1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304437" y="3227056"/>
                <a:ext cx="43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3599EFD-1EDD-4D2E-B0DE-FF3864765B70}"/>
                  </a:ext>
                </a:extLst>
              </p14:cNvPr>
              <p14:cNvContentPartPr/>
              <p14:nvPr/>
            </p14:nvContentPartPr>
            <p14:xfrm>
              <a:off x="3252597" y="3267016"/>
              <a:ext cx="125640" cy="27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3599EFD-1EDD-4D2E-B0DE-FF3864765B7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243597" y="3258016"/>
                <a:ext cx="143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FE752CB-24F2-4AB0-A994-FC9555C0DF51}"/>
                  </a:ext>
                </a:extLst>
              </p14:cNvPr>
              <p14:cNvContentPartPr/>
              <p14:nvPr/>
            </p14:nvContentPartPr>
            <p14:xfrm>
              <a:off x="1162797" y="2831776"/>
              <a:ext cx="4611240" cy="1324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FE752CB-24F2-4AB0-A994-FC9555C0DF5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53797" y="2822776"/>
                <a:ext cx="4628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89CE5B9-BC14-4428-9F37-42D9347203D0}"/>
                  </a:ext>
                </a:extLst>
              </p14:cNvPr>
              <p14:cNvContentPartPr/>
              <p14:nvPr/>
            </p14:nvContentPartPr>
            <p14:xfrm>
              <a:off x="1068837" y="2875696"/>
              <a:ext cx="187920" cy="108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89CE5B9-BC14-4428-9F37-42D9347203D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9837" y="2867056"/>
                <a:ext cx="2055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9123" name="Freihand 39122">
                <a:extLst>
                  <a:ext uri="{FF2B5EF4-FFF2-40B4-BE49-F238E27FC236}">
                    <a16:creationId xmlns:a16="http://schemas.microsoft.com/office/drawing/2014/main" id="{9E495680-FBD9-45D5-BBE5-1102B15211FA}"/>
                  </a:ext>
                </a:extLst>
              </p14:cNvPr>
              <p14:cNvContentPartPr/>
              <p14:nvPr/>
            </p14:nvContentPartPr>
            <p14:xfrm>
              <a:off x="2932917" y="4954336"/>
              <a:ext cx="39240" cy="152280"/>
            </p14:xfrm>
          </p:contentPart>
        </mc:Choice>
        <mc:Fallback>
          <p:pic>
            <p:nvPicPr>
              <p:cNvPr id="39123" name="Freihand 39122">
                <a:extLst>
                  <a:ext uri="{FF2B5EF4-FFF2-40B4-BE49-F238E27FC236}">
                    <a16:creationId xmlns:a16="http://schemas.microsoft.com/office/drawing/2014/main" id="{9E495680-FBD9-45D5-BBE5-1102B15211F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924277" y="4945696"/>
                <a:ext cx="56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9124" name="Freihand 39123">
                <a:extLst>
                  <a:ext uri="{FF2B5EF4-FFF2-40B4-BE49-F238E27FC236}">
                    <a16:creationId xmlns:a16="http://schemas.microsoft.com/office/drawing/2014/main" id="{67AA6625-D664-44F3-8EBC-7A979A26097B}"/>
                  </a:ext>
                </a:extLst>
              </p14:cNvPr>
              <p14:cNvContentPartPr/>
              <p14:nvPr/>
            </p14:nvContentPartPr>
            <p14:xfrm>
              <a:off x="2840397" y="4908976"/>
              <a:ext cx="182160" cy="36720"/>
            </p14:xfrm>
          </p:contentPart>
        </mc:Choice>
        <mc:Fallback>
          <p:pic>
            <p:nvPicPr>
              <p:cNvPr id="39124" name="Freihand 39123">
                <a:extLst>
                  <a:ext uri="{FF2B5EF4-FFF2-40B4-BE49-F238E27FC236}">
                    <a16:creationId xmlns:a16="http://schemas.microsoft.com/office/drawing/2014/main" id="{67AA6625-D664-44F3-8EBC-7A979A26097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831397" y="4900336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9125" name="Freihand 39124">
                <a:extLst>
                  <a:ext uri="{FF2B5EF4-FFF2-40B4-BE49-F238E27FC236}">
                    <a16:creationId xmlns:a16="http://schemas.microsoft.com/office/drawing/2014/main" id="{E64C9C09-BB87-47BB-AE4D-5CF0157853F5}"/>
                  </a:ext>
                </a:extLst>
              </p14:cNvPr>
              <p14:cNvContentPartPr/>
              <p14:nvPr/>
            </p14:nvContentPartPr>
            <p14:xfrm>
              <a:off x="2867757" y="4982776"/>
              <a:ext cx="129600" cy="5760"/>
            </p14:xfrm>
          </p:contentPart>
        </mc:Choice>
        <mc:Fallback>
          <p:pic>
            <p:nvPicPr>
              <p:cNvPr id="39125" name="Freihand 39124">
                <a:extLst>
                  <a:ext uri="{FF2B5EF4-FFF2-40B4-BE49-F238E27FC236}">
                    <a16:creationId xmlns:a16="http://schemas.microsoft.com/office/drawing/2014/main" id="{E64C9C09-BB87-47BB-AE4D-5CF0157853F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858757" y="4974136"/>
                <a:ext cx="147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9126" name="Freihand 39125">
                <a:extLst>
                  <a:ext uri="{FF2B5EF4-FFF2-40B4-BE49-F238E27FC236}">
                    <a16:creationId xmlns:a16="http://schemas.microsoft.com/office/drawing/2014/main" id="{FC9E40B7-F1C6-47F2-8454-927A573F7336}"/>
                  </a:ext>
                </a:extLst>
              </p14:cNvPr>
              <p14:cNvContentPartPr/>
              <p14:nvPr/>
            </p14:nvContentPartPr>
            <p14:xfrm>
              <a:off x="3126597" y="4900336"/>
              <a:ext cx="10080" cy="151920"/>
            </p14:xfrm>
          </p:contentPart>
        </mc:Choice>
        <mc:Fallback>
          <p:pic>
            <p:nvPicPr>
              <p:cNvPr id="39126" name="Freihand 39125">
                <a:extLst>
                  <a:ext uri="{FF2B5EF4-FFF2-40B4-BE49-F238E27FC236}">
                    <a16:creationId xmlns:a16="http://schemas.microsoft.com/office/drawing/2014/main" id="{FC9E40B7-F1C6-47F2-8454-927A573F733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117597" y="4891336"/>
                <a:ext cx="27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9128" name="Freihand 39127">
                <a:extLst>
                  <a:ext uri="{FF2B5EF4-FFF2-40B4-BE49-F238E27FC236}">
                    <a16:creationId xmlns:a16="http://schemas.microsoft.com/office/drawing/2014/main" id="{7016627D-1189-4F0E-B83D-A7A84CB52996}"/>
                  </a:ext>
                </a:extLst>
              </p14:cNvPr>
              <p14:cNvContentPartPr/>
              <p14:nvPr/>
            </p14:nvContentPartPr>
            <p14:xfrm>
              <a:off x="2777757" y="4803136"/>
              <a:ext cx="32760" cy="278280"/>
            </p14:xfrm>
          </p:contentPart>
        </mc:Choice>
        <mc:Fallback>
          <p:pic>
            <p:nvPicPr>
              <p:cNvPr id="39128" name="Freihand 39127">
                <a:extLst>
                  <a:ext uri="{FF2B5EF4-FFF2-40B4-BE49-F238E27FC236}">
                    <a16:creationId xmlns:a16="http://schemas.microsoft.com/office/drawing/2014/main" id="{7016627D-1189-4F0E-B83D-A7A84CB5299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769117" y="4794496"/>
                <a:ext cx="504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9129" name="Freihand 39128">
                <a:extLst>
                  <a:ext uri="{FF2B5EF4-FFF2-40B4-BE49-F238E27FC236}">
                    <a16:creationId xmlns:a16="http://schemas.microsoft.com/office/drawing/2014/main" id="{C7E65182-1995-475F-A96D-7AFF50BCCF75}"/>
                  </a:ext>
                </a:extLst>
              </p14:cNvPr>
              <p14:cNvContentPartPr/>
              <p14:nvPr/>
            </p14:nvContentPartPr>
            <p14:xfrm>
              <a:off x="2768037" y="4700176"/>
              <a:ext cx="480600" cy="397440"/>
            </p14:xfrm>
          </p:contentPart>
        </mc:Choice>
        <mc:Fallback>
          <p:pic>
            <p:nvPicPr>
              <p:cNvPr id="39129" name="Freihand 39128">
                <a:extLst>
                  <a:ext uri="{FF2B5EF4-FFF2-40B4-BE49-F238E27FC236}">
                    <a16:creationId xmlns:a16="http://schemas.microsoft.com/office/drawing/2014/main" id="{C7E65182-1995-475F-A96D-7AFF50BCCF75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2759037" y="4691176"/>
                <a:ext cx="4982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9130" name="Freihand 39129">
                <a:extLst>
                  <a:ext uri="{FF2B5EF4-FFF2-40B4-BE49-F238E27FC236}">
                    <a16:creationId xmlns:a16="http://schemas.microsoft.com/office/drawing/2014/main" id="{E14A8523-0EA1-4DC4-84D3-A0A2940A4D96}"/>
                  </a:ext>
                </a:extLst>
              </p14:cNvPr>
              <p14:cNvContentPartPr/>
              <p14:nvPr/>
            </p14:nvContentPartPr>
            <p14:xfrm>
              <a:off x="2758677" y="5117416"/>
              <a:ext cx="485640" cy="33840"/>
            </p14:xfrm>
          </p:contentPart>
        </mc:Choice>
        <mc:Fallback>
          <p:pic>
            <p:nvPicPr>
              <p:cNvPr id="39130" name="Freihand 39129">
                <a:extLst>
                  <a:ext uri="{FF2B5EF4-FFF2-40B4-BE49-F238E27FC236}">
                    <a16:creationId xmlns:a16="http://schemas.microsoft.com/office/drawing/2014/main" id="{E14A8523-0EA1-4DC4-84D3-A0A2940A4D96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749677" y="5108416"/>
                <a:ext cx="503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9132" name="Freihand 39131">
                <a:extLst>
                  <a:ext uri="{FF2B5EF4-FFF2-40B4-BE49-F238E27FC236}">
                    <a16:creationId xmlns:a16="http://schemas.microsoft.com/office/drawing/2014/main" id="{BB9D5BC2-40EC-463B-BED5-38DFCC4089B5}"/>
                  </a:ext>
                </a:extLst>
              </p14:cNvPr>
              <p14:cNvContentPartPr/>
              <p14:nvPr/>
            </p14:nvContentPartPr>
            <p14:xfrm>
              <a:off x="840237" y="3317416"/>
              <a:ext cx="1695600" cy="1312560"/>
            </p14:xfrm>
          </p:contentPart>
        </mc:Choice>
        <mc:Fallback>
          <p:pic>
            <p:nvPicPr>
              <p:cNvPr id="39132" name="Freihand 39131">
                <a:extLst>
                  <a:ext uri="{FF2B5EF4-FFF2-40B4-BE49-F238E27FC236}">
                    <a16:creationId xmlns:a16="http://schemas.microsoft.com/office/drawing/2014/main" id="{BB9D5BC2-40EC-463B-BED5-38DFCC4089B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31597" y="3308776"/>
                <a:ext cx="1713240" cy="13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9133" name="Freihand 39132">
                <a:extLst>
                  <a:ext uri="{FF2B5EF4-FFF2-40B4-BE49-F238E27FC236}">
                    <a16:creationId xmlns:a16="http://schemas.microsoft.com/office/drawing/2014/main" id="{FEA3FAD8-71EF-47A1-876D-3D9E54789E1E}"/>
                  </a:ext>
                </a:extLst>
              </p14:cNvPr>
              <p14:cNvContentPartPr/>
              <p14:nvPr/>
            </p14:nvContentPartPr>
            <p14:xfrm>
              <a:off x="2427837" y="4521256"/>
              <a:ext cx="134640" cy="154800"/>
            </p14:xfrm>
          </p:contentPart>
        </mc:Choice>
        <mc:Fallback>
          <p:pic>
            <p:nvPicPr>
              <p:cNvPr id="39133" name="Freihand 39132">
                <a:extLst>
                  <a:ext uri="{FF2B5EF4-FFF2-40B4-BE49-F238E27FC236}">
                    <a16:creationId xmlns:a16="http://schemas.microsoft.com/office/drawing/2014/main" id="{FEA3FAD8-71EF-47A1-876D-3D9E54789E1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419197" y="4512256"/>
                <a:ext cx="152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9135" name="Freihand 39134">
                <a:extLst>
                  <a:ext uri="{FF2B5EF4-FFF2-40B4-BE49-F238E27FC236}">
                    <a16:creationId xmlns:a16="http://schemas.microsoft.com/office/drawing/2014/main" id="{4187A4E6-C077-42D4-AF3C-64BC42611D78}"/>
                  </a:ext>
                </a:extLst>
              </p14:cNvPr>
              <p14:cNvContentPartPr/>
              <p14:nvPr/>
            </p14:nvContentPartPr>
            <p14:xfrm>
              <a:off x="1404357" y="4034176"/>
              <a:ext cx="72360" cy="178920"/>
            </p14:xfrm>
          </p:contentPart>
        </mc:Choice>
        <mc:Fallback>
          <p:pic>
            <p:nvPicPr>
              <p:cNvPr id="39135" name="Freihand 39134">
                <a:extLst>
                  <a:ext uri="{FF2B5EF4-FFF2-40B4-BE49-F238E27FC236}">
                    <a16:creationId xmlns:a16="http://schemas.microsoft.com/office/drawing/2014/main" id="{4187A4E6-C077-42D4-AF3C-64BC42611D78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395357" y="4025536"/>
                <a:ext cx="900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9136" name="Freihand 39135">
                <a:extLst>
                  <a:ext uri="{FF2B5EF4-FFF2-40B4-BE49-F238E27FC236}">
                    <a16:creationId xmlns:a16="http://schemas.microsoft.com/office/drawing/2014/main" id="{FF4B170D-229B-43A2-8108-9022ADFBE730}"/>
                  </a:ext>
                </a:extLst>
              </p14:cNvPr>
              <p14:cNvContentPartPr/>
              <p14:nvPr/>
            </p14:nvContentPartPr>
            <p14:xfrm>
              <a:off x="1518837" y="4107256"/>
              <a:ext cx="34200" cy="134640"/>
            </p14:xfrm>
          </p:contentPart>
        </mc:Choice>
        <mc:Fallback>
          <p:pic>
            <p:nvPicPr>
              <p:cNvPr id="39136" name="Freihand 39135">
                <a:extLst>
                  <a:ext uri="{FF2B5EF4-FFF2-40B4-BE49-F238E27FC236}">
                    <a16:creationId xmlns:a16="http://schemas.microsoft.com/office/drawing/2014/main" id="{FF4B170D-229B-43A2-8108-9022ADFBE730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510197" y="4098616"/>
                <a:ext cx="51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9137" name="Freihand 39136">
                <a:extLst>
                  <a:ext uri="{FF2B5EF4-FFF2-40B4-BE49-F238E27FC236}">
                    <a16:creationId xmlns:a16="http://schemas.microsoft.com/office/drawing/2014/main" id="{56EE6A64-4988-46DC-90A7-54DF2147ABD2}"/>
                  </a:ext>
                </a:extLst>
              </p14:cNvPr>
              <p14:cNvContentPartPr/>
              <p14:nvPr/>
            </p14:nvContentPartPr>
            <p14:xfrm>
              <a:off x="1510557" y="4138936"/>
              <a:ext cx="109800" cy="103320"/>
            </p14:xfrm>
          </p:contentPart>
        </mc:Choice>
        <mc:Fallback>
          <p:pic>
            <p:nvPicPr>
              <p:cNvPr id="39137" name="Freihand 39136">
                <a:extLst>
                  <a:ext uri="{FF2B5EF4-FFF2-40B4-BE49-F238E27FC236}">
                    <a16:creationId xmlns:a16="http://schemas.microsoft.com/office/drawing/2014/main" id="{56EE6A64-4988-46DC-90A7-54DF2147ABD2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501557" y="4129936"/>
                <a:ext cx="127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9139" name="Freihand 39138">
                <a:extLst>
                  <a:ext uri="{FF2B5EF4-FFF2-40B4-BE49-F238E27FC236}">
                    <a16:creationId xmlns:a16="http://schemas.microsoft.com/office/drawing/2014/main" id="{AECA747C-1EDF-490F-8830-DFAEACEA5F9C}"/>
                  </a:ext>
                </a:extLst>
              </p14:cNvPr>
              <p14:cNvContentPartPr/>
              <p14:nvPr/>
            </p14:nvContentPartPr>
            <p14:xfrm>
              <a:off x="1140837" y="3282496"/>
              <a:ext cx="1685520" cy="1325160"/>
            </p14:xfrm>
          </p:contentPart>
        </mc:Choice>
        <mc:Fallback>
          <p:pic>
            <p:nvPicPr>
              <p:cNvPr id="39139" name="Freihand 39138">
                <a:extLst>
                  <a:ext uri="{FF2B5EF4-FFF2-40B4-BE49-F238E27FC236}">
                    <a16:creationId xmlns:a16="http://schemas.microsoft.com/office/drawing/2014/main" id="{AECA747C-1EDF-490F-8830-DFAEACEA5F9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1837" y="3273856"/>
                <a:ext cx="1703160" cy="13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9140" name="Freihand 39139">
                <a:extLst>
                  <a:ext uri="{FF2B5EF4-FFF2-40B4-BE49-F238E27FC236}">
                    <a16:creationId xmlns:a16="http://schemas.microsoft.com/office/drawing/2014/main" id="{EAF0D8D9-7B8F-4434-AE89-0BFCC35FFC98}"/>
                  </a:ext>
                </a:extLst>
              </p14:cNvPr>
              <p14:cNvContentPartPr/>
              <p14:nvPr/>
            </p14:nvContentPartPr>
            <p14:xfrm>
              <a:off x="1074237" y="3207616"/>
              <a:ext cx="152640" cy="206280"/>
            </p14:xfrm>
          </p:contentPart>
        </mc:Choice>
        <mc:Fallback>
          <p:pic>
            <p:nvPicPr>
              <p:cNvPr id="39140" name="Freihand 39139">
                <a:extLst>
                  <a:ext uri="{FF2B5EF4-FFF2-40B4-BE49-F238E27FC236}">
                    <a16:creationId xmlns:a16="http://schemas.microsoft.com/office/drawing/2014/main" id="{EAF0D8D9-7B8F-4434-AE89-0BFCC35FFC9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065597" y="3198976"/>
                <a:ext cx="170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9142" name="Freihand 39141">
                <a:extLst>
                  <a:ext uri="{FF2B5EF4-FFF2-40B4-BE49-F238E27FC236}">
                    <a16:creationId xmlns:a16="http://schemas.microsoft.com/office/drawing/2014/main" id="{8E951A62-E77C-4CCC-9437-4F4E68060F64}"/>
                  </a:ext>
                </a:extLst>
              </p14:cNvPr>
              <p14:cNvContentPartPr/>
              <p14:nvPr/>
            </p14:nvContentPartPr>
            <p14:xfrm>
              <a:off x="2005557" y="3644656"/>
              <a:ext cx="29520" cy="123120"/>
            </p14:xfrm>
          </p:contentPart>
        </mc:Choice>
        <mc:Fallback>
          <p:pic>
            <p:nvPicPr>
              <p:cNvPr id="39142" name="Freihand 39141">
                <a:extLst>
                  <a:ext uri="{FF2B5EF4-FFF2-40B4-BE49-F238E27FC236}">
                    <a16:creationId xmlns:a16="http://schemas.microsoft.com/office/drawing/2014/main" id="{8E951A62-E77C-4CCC-9437-4F4E68060F6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996557" y="3636016"/>
                <a:ext cx="47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9143" name="Freihand 39142">
                <a:extLst>
                  <a:ext uri="{FF2B5EF4-FFF2-40B4-BE49-F238E27FC236}">
                    <a16:creationId xmlns:a16="http://schemas.microsoft.com/office/drawing/2014/main" id="{A57661F6-D9CF-4C0F-A906-E1A26C345907}"/>
                  </a:ext>
                </a:extLst>
              </p14:cNvPr>
              <p14:cNvContentPartPr/>
              <p14:nvPr/>
            </p14:nvContentPartPr>
            <p14:xfrm>
              <a:off x="1973877" y="3752296"/>
              <a:ext cx="109440" cy="42480"/>
            </p14:xfrm>
          </p:contentPart>
        </mc:Choice>
        <mc:Fallback>
          <p:pic>
            <p:nvPicPr>
              <p:cNvPr id="39143" name="Freihand 39142">
                <a:extLst>
                  <a:ext uri="{FF2B5EF4-FFF2-40B4-BE49-F238E27FC236}">
                    <a16:creationId xmlns:a16="http://schemas.microsoft.com/office/drawing/2014/main" id="{A57661F6-D9CF-4C0F-A906-E1A26C34590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964877" y="3743296"/>
                <a:ext cx="127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9144" name="Freihand 39143">
                <a:extLst>
                  <a:ext uri="{FF2B5EF4-FFF2-40B4-BE49-F238E27FC236}">
                    <a16:creationId xmlns:a16="http://schemas.microsoft.com/office/drawing/2014/main" id="{3521E397-3DEF-49B2-96F0-738E23175919}"/>
                  </a:ext>
                </a:extLst>
              </p14:cNvPr>
              <p14:cNvContentPartPr/>
              <p14:nvPr/>
            </p14:nvContentPartPr>
            <p14:xfrm>
              <a:off x="1917717" y="3589576"/>
              <a:ext cx="123840" cy="55440"/>
            </p14:xfrm>
          </p:contentPart>
        </mc:Choice>
        <mc:Fallback>
          <p:pic>
            <p:nvPicPr>
              <p:cNvPr id="39144" name="Freihand 39143">
                <a:extLst>
                  <a:ext uri="{FF2B5EF4-FFF2-40B4-BE49-F238E27FC236}">
                    <a16:creationId xmlns:a16="http://schemas.microsoft.com/office/drawing/2014/main" id="{3521E397-3DEF-49B2-96F0-738E2317591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908717" y="3580576"/>
                <a:ext cx="141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9145" name="Freihand 39144">
                <a:extLst>
                  <a:ext uri="{FF2B5EF4-FFF2-40B4-BE49-F238E27FC236}">
                    <a16:creationId xmlns:a16="http://schemas.microsoft.com/office/drawing/2014/main" id="{5BB73705-644C-407B-AF86-788ACCE4F143}"/>
                  </a:ext>
                </a:extLst>
              </p14:cNvPr>
              <p14:cNvContentPartPr/>
              <p14:nvPr/>
            </p14:nvContentPartPr>
            <p14:xfrm>
              <a:off x="2124357" y="3701176"/>
              <a:ext cx="14760" cy="99000"/>
            </p14:xfrm>
          </p:contentPart>
        </mc:Choice>
        <mc:Fallback>
          <p:pic>
            <p:nvPicPr>
              <p:cNvPr id="39145" name="Freihand 39144">
                <a:extLst>
                  <a:ext uri="{FF2B5EF4-FFF2-40B4-BE49-F238E27FC236}">
                    <a16:creationId xmlns:a16="http://schemas.microsoft.com/office/drawing/2014/main" id="{5BB73705-644C-407B-AF86-788ACCE4F143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115357" y="3692176"/>
                <a:ext cx="32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9146" name="Freihand 39145">
                <a:extLst>
                  <a:ext uri="{FF2B5EF4-FFF2-40B4-BE49-F238E27FC236}">
                    <a16:creationId xmlns:a16="http://schemas.microsoft.com/office/drawing/2014/main" id="{CCCBB6E3-9BB2-451A-B8BB-D300ED32A3F3}"/>
                  </a:ext>
                </a:extLst>
              </p14:cNvPr>
              <p14:cNvContentPartPr/>
              <p14:nvPr/>
            </p14:nvContentPartPr>
            <p14:xfrm>
              <a:off x="2118957" y="3679576"/>
              <a:ext cx="61920" cy="114120"/>
            </p14:xfrm>
          </p:contentPart>
        </mc:Choice>
        <mc:Fallback>
          <p:pic>
            <p:nvPicPr>
              <p:cNvPr id="39146" name="Freihand 39145">
                <a:extLst>
                  <a:ext uri="{FF2B5EF4-FFF2-40B4-BE49-F238E27FC236}">
                    <a16:creationId xmlns:a16="http://schemas.microsoft.com/office/drawing/2014/main" id="{CCCBB6E3-9BB2-451A-B8BB-D300ED32A3F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2110317" y="3670576"/>
                <a:ext cx="79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9148" name="Freihand 39147">
                <a:extLst>
                  <a:ext uri="{FF2B5EF4-FFF2-40B4-BE49-F238E27FC236}">
                    <a16:creationId xmlns:a16="http://schemas.microsoft.com/office/drawing/2014/main" id="{608B9E2F-0F8A-41A5-ADE3-6760B36F2E8E}"/>
                  </a:ext>
                </a:extLst>
              </p14:cNvPr>
              <p14:cNvContentPartPr/>
              <p14:nvPr/>
            </p14:nvContentPartPr>
            <p14:xfrm>
              <a:off x="3545637" y="3375736"/>
              <a:ext cx="2512080" cy="1429200"/>
            </p14:xfrm>
          </p:contentPart>
        </mc:Choice>
        <mc:Fallback>
          <p:pic>
            <p:nvPicPr>
              <p:cNvPr id="39148" name="Freihand 39147">
                <a:extLst>
                  <a:ext uri="{FF2B5EF4-FFF2-40B4-BE49-F238E27FC236}">
                    <a16:creationId xmlns:a16="http://schemas.microsoft.com/office/drawing/2014/main" id="{608B9E2F-0F8A-41A5-ADE3-6760B36F2E8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3536997" y="3367096"/>
                <a:ext cx="252972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9149" name="Freihand 39148">
                <a:extLst>
                  <a:ext uri="{FF2B5EF4-FFF2-40B4-BE49-F238E27FC236}">
                    <a16:creationId xmlns:a16="http://schemas.microsoft.com/office/drawing/2014/main" id="{8C7076E4-FE39-4DA7-8C9B-44C25D4FF1ED}"/>
                  </a:ext>
                </a:extLst>
              </p14:cNvPr>
              <p14:cNvContentPartPr/>
              <p14:nvPr/>
            </p14:nvContentPartPr>
            <p14:xfrm>
              <a:off x="3443757" y="4698736"/>
              <a:ext cx="179640" cy="160200"/>
            </p14:xfrm>
          </p:contentPart>
        </mc:Choice>
        <mc:Fallback>
          <p:pic>
            <p:nvPicPr>
              <p:cNvPr id="39149" name="Freihand 39148">
                <a:extLst>
                  <a:ext uri="{FF2B5EF4-FFF2-40B4-BE49-F238E27FC236}">
                    <a16:creationId xmlns:a16="http://schemas.microsoft.com/office/drawing/2014/main" id="{8C7076E4-FE39-4DA7-8C9B-44C25D4FF1ED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434757" y="4689736"/>
                <a:ext cx="197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id="{A0A263EC-5B68-4AEF-AAF8-0F5AD171F97B}"/>
                  </a:ext>
                </a:extLst>
              </p14:cNvPr>
              <p14:cNvContentPartPr/>
              <p14:nvPr/>
            </p14:nvContentPartPr>
            <p14:xfrm>
              <a:off x="4702677" y="4237576"/>
              <a:ext cx="84240" cy="138600"/>
            </p14:xfrm>
          </p:contentPart>
        </mc:Choice>
        <mc:Fallback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A0A263EC-5B68-4AEF-AAF8-0F5AD171F97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694037" y="4228936"/>
                <a:ext cx="101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9152" name="Freihand 39151">
                <a:extLst>
                  <a:ext uri="{FF2B5EF4-FFF2-40B4-BE49-F238E27FC236}">
                    <a16:creationId xmlns:a16="http://schemas.microsoft.com/office/drawing/2014/main" id="{E6101D6B-4707-4555-A6E6-3FBF0B4827DF}"/>
                  </a:ext>
                </a:extLst>
              </p14:cNvPr>
              <p14:cNvContentPartPr/>
              <p14:nvPr/>
            </p14:nvContentPartPr>
            <p14:xfrm>
              <a:off x="4837677" y="4286896"/>
              <a:ext cx="15120" cy="118080"/>
            </p14:xfrm>
          </p:contentPart>
        </mc:Choice>
        <mc:Fallback>
          <p:pic>
            <p:nvPicPr>
              <p:cNvPr id="39152" name="Freihand 39151">
                <a:extLst>
                  <a:ext uri="{FF2B5EF4-FFF2-40B4-BE49-F238E27FC236}">
                    <a16:creationId xmlns:a16="http://schemas.microsoft.com/office/drawing/2014/main" id="{E6101D6B-4707-4555-A6E6-3FBF0B4827DF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829037" y="4277896"/>
                <a:ext cx="32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9153" name="Freihand 39152">
                <a:extLst>
                  <a:ext uri="{FF2B5EF4-FFF2-40B4-BE49-F238E27FC236}">
                    <a16:creationId xmlns:a16="http://schemas.microsoft.com/office/drawing/2014/main" id="{CA25EB31-B416-4DE8-85D3-32086F134470}"/>
                  </a:ext>
                </a:extLst>
              </p14:cNvPr>
              <p14:cNvContentPartPr/>
              <p14:nvPr/>
            </p14:nvContentPartPr>
            <p14:xfrm>
              <a:off x="4839837" y="4246576"/>
              <a:ext cx="97200" cy="71280"/>
            </p14:xfrm>
          </p:contentPart>
        </mc:Choice>
        <mc:Fallback>
          <p:pic>
            <p:nvPicPr>
              <p:cNvPr id="39153" name="Freihand 39152">
                <a:extLst>
                  <a:ext uri="{FF2B5EF4-FFF2-40B4-BE49-F238E27FC236}">
                    <a16:creationId xmlns:a16="http://schemas.microsoft.com/office/drawing/2014/main" id="{CA25EB31-B416-4DE8-85D3-32086F134470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831197" y="4237576"/>
                <a:ext cx="114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9154" name="Freihand 39153">
                <a:extLst>
                  <a:ext uri="{FF2B5EF4-FFF2-40B4-BE49-F238E27FC236}">
                    <a16:creationId xmlns:a16="http://schemas.microsoft.com/office/drawing/2014/main" id="{A89043DC-018D-4C0B-B744-3F067648CF27}"/>
                  </a:ext>
                </a:extLst>
              </p14:cNvPr>
              <p14:cNvContentPartPr/>
              <p14:nvPr/>
            </p14:nvContentPartPr>
            <p14:xfrm>
              <a:off x="4826157" y="4358176"/>
              <a:ext cx="106560" cy="47520"/>
            </p14:xfrm>
          </p:contentPart>
        </mc:Choice>
        <mc:Fallback>
          <p:pic>
            <p:nvPicPr>
              <p:cNvPr id="39154" name="Freihand 39153">
                <a:extLst>
                  <a:ext uri="{FF2B5EF4-FFF2-40B4-BE49-F238E27FC236}">
                    <a16:creationId xmlns:a16="http://schemas.microsoft.com/office/drawing/2014/main" id="{A89043DC-018D-4C0B-B744-3F067648CF2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817157" y="4349536"/>
                <a:ext cx="124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9156" name="Freihand 39155">
                <a:extLst>
                  <a:ext uri="{FF2B5EF4-FFF2-40B4-BE49-F238E27FC236}">
                    <a16:creationId xmlns:a16="http://schemas.microsoft.com/office/drawing/2014/main" id="{5D80AB4B-EA7F-4362-A540-78803F3CD70A}"/>
                  </a:ext>
                </a:extLst>
              </p14:cNvPr>
              <p14:cNvContentPartPr/>
              <p14:nvPr/>
            </p14:nvContentPartPr>
            <p14:xfrm>
              <a:off x="3435117" y="3340096"/>
              <a:ext cx="2367360" cy="1276200"/>
            </p14:xfrm>
          </p:contentPart>
        </mc:Choice>
        <mc:Fallback>
          <p:pic>
            <p:nvPicPr>
              <p:cNvPr id="39156" name="Freihand 39155">
                <a:extLst>
                  <a:ext uri="{FF2B5EF4-FFF2-40B4-BE49-F238E27FC236}">
                    <a16:creationId xmlns:a16="http://schemas.microsoft.com/office/drawing/2014/main" id="{5D80AB4B-EA7F-4362-A540-78803F3CD70A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426477" y="3331096"/>
                <a:ext cx="2385000" cy="12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9157" name="Freihand 39156">
                <a:extLst>
                  <a:ext uri="{FF2B5EF4-FFF2-40B4-BE49-F238E27FC236}">
                    <a16:creationId xmlns:a16="http://schemas.microsoft.com/office/drawing/2014/main" id="{3CDE3A19-2233-4FE0-9CD5-06683256EDBC}"/>
                  </a:ext>
                </a:extLst>
              </p14:cNvPr>
              <p14:cNvContentPartPr/>
              <p14:nvPr/>
            </p14:nvContentPartPr>
            <p14:xfrm>
              <a:off x="5775117" y="3281056"/>
              <a:ext cx="78840" cy="97920"/>
            </p14:xfrm>
          </p:contentPart>
        </mc:Choice>
        <mc:Fallback>
          <p:pic>
            <p:nvPicPr>
              <p:cNvPr id="39157" name="Freihand 39156">
                <a:extLst>
                  <a:ext uri="{FF2B5EF4-FFF2-40B4-BE49-F238E27FC236}">
                    <a16:creationId xmlns:a16="http://schemas.microsoft.com/office/drawing/2014/main" id="{3CDE3A19-2233-4FE0-9CD5-06683256EDBC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766117" y="3272416"/>
                <a:ext cx="96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9159" name="Freihand 39158">
                <a:extLst>
                  <a:ext uri="{FF2B5EF4-FFF2-40B4-BE49-F238E27FC236}">
                    <a16:creationId xmlns:a16="http://schemas.microsoft.com/office/drawing/2014/main" id="{5B0E85E7-6D25-4155-9327-F6D350B7B2AD}"/>
                  </a:ext>
                </a:extLst>
              </p14:cNvPr>
              <p14:cNvContentPartPr/>
              <p14:nvPr/>
            </p14:nvContentPartPr>
            <p14:xfrm>
              <a:off x="4419717" y="3738256"/>
              <a:ext cx="26640" cy="146880"/>
            </p14:xfrm>
          </p:contentPart>
        </mc:Choice>
        <mc:Fallback>
          <p:pic>
            <p:nvPicPr>
              <p:cNvPr id="39159" name="Freihand 39158">
                <a:extLst>
                  <a:ext uri="{FF2B5EF4-FFF2-40B4-BE49-F238E27FC236}">
                    <a16:creationId xmlns:a16="http://schemas.microsoft.com/office/drawing/2014/main" id="{5B0E85E7-6D25-4155-9327-F6D350B7B2A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4411077" y="3729256"/>
                <a:ext cx="44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9160" name="Freihand 39159">
                <a:extLst>
                  <a:ext uri="{FF2B5EF4-FFF2-40B4-BE49-F238E27FC236}">
                    <a16:creationId xmlns:a16="http://schemas.microsoft.com/office/drawing/2014/main" id="{3353650D-0729-468C-81B8-382145CB99C2}"/>
                  </a:ext>
                </a:extLst>
              </p14:cNvPr>
              <p14:cNvContentPartPr/>
              <p14:nvPr/>
            </p14:nvContentPartPr>
            <p14:xfrm>
              <a:off x="4373277" y="3853096"/>
              <a:ext cx="119880" cy="50400"/>
            </p14:xfrm>
          </p:contentPart>
        </mc:Choice>
        <mc:Fallback>
          <p:pic>
            <p:nvPicPr>
              <p:cNvPr id="39160" name="Freihand 39159">
                <a:extLst>
                  <a:ext uri="{FF2B5EF4-FFF2-40B4-BE49-F238E27FC236}">
                    <a16:creationId xmlns:a16="http://schemas.microsoft.com/office/drawing/2014/main" id="{3353650D-0729-468C-81B8-382145CB99C2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4364637" y="3844456"/>
                <a:ext cx="1375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9161" name="Freihand 39160">
                <a:extLst>
                  <a:ext uri="{FF2B5EF4-FFF2-40B4-BE49-F238E27FC236}">
                    <a16:creationId xmlns:a16="http://schemas.microsoft.com/office/drawing/2014/main" id="{2619D08B-AB3C-4F13-B2C0-2AB765A362D1}"/>
                  </a:ext>
                </a:extLst>
              </p14:cNvPr>
              <p14:cNvContentPartPr/>
              <p14:nvPr/>
            </p14:nvContentPartPr>
            <p14:xfrm>
              <a:off x="4298037" y="3706216"/>
              <a:ext cx="208440" cy="71640"/>
            </p14:xfrm>
          </p:contentPart>
        </mc:Choice>
        <mc:Fallback>
          <p:pic>
            <p:nvPicPr>
              <p:cNvPr id="39161" name="Freihand 39160">
                <a:extLst>
                  <a:ext uri="{FF2B5EF4-FFF2-40B4-BE49-F238E27FC236}">
                    <a16:creationId xmlns:a16="http://schemas.microsoft.com/office/drawing/2014/main" id="{2619D08B-AB3C-4F13-B2C0-2AB765A362D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289397" y="3697576"/>
                <a:ext cx="226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9162" name="Freihand 39161">
                <a:extLst>
                  <a:ext uri="{FF2B5EF4-FFF2-40B4-BE49-F238E27FC236}">
                    <a16:creationId xmlns:a16="http://schemas.microsoft.com/office/drawing/2014/main" id="{A3B466EB-3C48-4B55-9241-F9950E5CEA75}"/>
                  </a:ext>
                </a:extLst>
              </p14:cNvPr>
              <p14:cNvContentPartPr/>
              <p14:nvPr/>
            </p14:nvContentPartPr>
            <p14:xfrm>
              <a:off x="4558677" y="3782176"/>
              <a:ext cx="20520" cy="92160"/>
            </p14:xfrm>
          </p:contentPart>
        </mc:Choice>
        <mc:Fallback>
          <p:pic>
            <p:nvPicPr>
              <p:cNvPr id="39162" name="Freihand 39161">
                <a:extLst>
                  <a:ext uri="{FF2B5EF4-FFF2-40B4-BE49-F238E27FC236}">
                    <a16:creationId xmlns:a16="http://schemas.microsoft.com/office/drawing/2014/main" id="{A3B466EB-3C48-4B55-9241-F9950E5CEA75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550037" y="3773176"/>
                <a:ext cx="38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9163" name="Freihand 39162">
                <a:extLst>
                  <a:ext uri="{FF2B5EF4-FFF2-40B4-BE49-F238E27FC236}">
                    <a16:creationId xmlns:a16="http://schemas.microsoft.com/office/drawing/2014/main" id="{C355C9FE-AB8D-45B2-BA55-02EE24B61DFD}"/>
                  </a:ext>
                </a:extLst>
              </p14:cNvPr>
              <p14:cNvContentPartPr/>
              <p14:nvPr/>
            </p14:nvContentPartPr>
            <p14:xfrm>
              <a:off x="4543557" y="3725296"/>
              <a:ext cx="104040" cy="50400"/>
            </p14:xfrm>
          </p:contentPart>
        </mc:Choice>
        <mc:Fallback>
          <p:pic>
            <p:nvPicPr>
              <p:cNvPr id="39163" name="Freihand 39162">
                <a:extLst>
                  <a:ext uri="{FF2B5EF4-FFF2-40B4-BE49-F238E27FC236}">
                    <a16:creationId xmlns:a16="http://schemas.microsoft.com/office/drawing/2014/main" id="{C355C9FE-AB8D-45B2-BA55-02EE24B61DFD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534917" y="3716656"/>
                <a:ext cx="1216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9164" name="Freihand 39163">
                <a:extLst>
                  <a:ext uri="{FF2B5EF4-FFF2-40B4-BE49-F238E27FC236}">
                    <a16:creationId xmlns:a16="http://schemas.microsoft.com/office/drawing/2014/main" id="{5BF7700F-0286-4CEC-9EA5-3E49EEA1C068}"/>
                  </a:ext>
                </a:extLst>
              </p14:cNvPr>
              <p14:cNvContentPartPr/>
              <p14:nvPr/>
            </p14:nvContentPartPr>
            <p14:xfrm>
              <a:off x="4560837" y="3764896"/>
              <a:ext cx="115920" cy="105840"/>
            </p14:xfrm>
          </p:contentPart>
        </mc:Choice>
        <mc:Fallback>
          <p:pic>
            <p:nvPicPr>
              <p:cNvPr id="39164" name="Freihand 39163">
                <a:extLst>
                  <a:ext uri="{FF2B5EF4-FFF2-40B4-BE49-F238E27FC236}">
                    <a16:creationId xmlns:a16="http://schemas.microsoft.com/office/drawing/2014/main" id="{5BF7700F-0286-4CEC-9EA5-3E49EEA1C068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551837" y="3756256"/>
                <a:ext cx="133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9166" name="Freihand 39165">
                <a:extLst>
                  <a:ext uri="{FF2B5EF4-FFF2-40B4-BE49-F238E27FC236}">
                    <a16:creationId xmlns:a16="http://schemas.microsoft.com/office/drawing/2014/main" id="{13952113-0F27-40E3-80B8-1E6652FA98ED}"/>
                  </a:ext>
                </a:extLst>
              </p14:cNvPr>
              <p14:cNvContentPartPr/>
              <p14:nvPr/>
            </p14:nvContentPartPr>
            <p14:xfrm>
              <a:off x="3162957" y="979936"/>
              <a:ext cx="514440" cy="3540960"/>
            </p14:xfrm>
          </p:contentPart>
        </mc:Choice>
        <mc:Fallback>
          <p:pic>
            <p:nvPicPr>
              <p:cNvPr id="39166" name="Freihand 39165">
                <a:extLst>
                  <a:ext uri="{FF2B5EF4-FFF2-40B4-BE49-F238E27FC236}">
                    <a16:creationId xmlns:a16="http://schemas.microsoft.com/office/drawing/2014/main" id="{13952113-0F27-40E3-80B8-1E6652FA98ED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154317" y="971296"/>
                <a:ext cx="532080" cy="35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9167" name="Freihand 39166">
                <a:extLst>
                  <a:ext uri="{FF2B5EF4-FFF2-40B4-BE49-F238E27FC236}">
                    <a16:creationId xmlns:a16="http://schemas.microsoft.com/office/drawing/2014/main" id="{042F9FDE-A93E-4A40-9943-4150E527B35F}"/>
                  </a:ext>
                </a:extLst>
              </p14:cNvPr>
              <p14:cNvContentPartPr/>
              <p14:nvPr/>
            </p14:nvContentPartPr>
            <p14:xfrm>
              <a:off x="3202917" y="928096"/>
              <a:ext cx="151560" cy="139680"/>
            </p14:xfrm>
          </p:contentPart>
        </mc:Choice>
        <mc:Fallback>
          <p:pic>
            <p:nvPicPr>
              <p:cNvPr id="39167" name="Freihand 39166">
                <a:extLst>
                  <a:ext uri="{FF2B5EF4-FFF2-40B4-BE49-F238E27FC236}">
                    <a16:creationId xmlns:a16="http://schemas.microsoft.com/office/drawing/2014/main" id="{042F9FDE-A93E-4A40-9943-4150E527B35F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193917" y="919456"/>
                <a:ext cx="169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F42C769-9CBF-4B4A-815B-A83F9646329E}"/>
                  </a:ext>
                </a:extLst>
              </p14:cNvPr>
              <p14:cNvContentPartPr/>
              <p14:nvPr/>
            </p14:nvContentPartPr>
            <p14:xfrm>
              <a:off x="3084837" y="2560696"/>
              <a:ext cx="96840" cy="50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F42C769-9CBF-4B4A-815B-A83F9646329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075837" y="2551696"/>
                <a:ext cx="114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94B9E5D-4727-4263-ACD2-FA9543957901}"/>
                  </a:ext>
                </a:extLst>
              </p14:cNvPr>
              <p14:cNvContentPartPr/>
              <p14:nvPr/>
            </p14:nvContentPartPr>
            <p14:xfrm>
              <a:off x="3122637" y="2547736"/>
              <a:ext cx="66600" cy="1198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94B9E5D-4727-4263-ACD2-FA954395790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113997" y="2538736"/>
                <a:ext cx="842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440855B-9E59-450E-814E-9575CA128B47}"/>
                  </a:ext>
                </a:extLst>
              </p14:cNvPr>
              <p14:cNvContentPartPr/>
              <p14:nvPr/>
            </p14:nvContentPartPr>
            <p14:xfrm>
              <a:off x="3186357" y="2590216"/>
              <a:ext cx="18000" cy="66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440855B-9E59-450E-814E-9575CA128B47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177717" y="2581576"/>
                <a:ext cx="35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1CBB2FE-0753-4721-BFFC-5756A51CEDD0}"/>
                  </a:ext>
                </a:extLst>
              </p14:cNvPr>
              <p14:cNvContentPartPr/>
              <p14:nvPr/>
            </p14:nvContentPartPr>
            <p14:xfrm>
              <a:off x="3210837" y="2581216"/>
              <a:ext cx="18720" cy="78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1CBB2FE-0753-4721-BFFC-5756A51CEDD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202197" y="2572216"/>
                <a:ext cx="36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F45C662-9A23-4C82-AA5A-F7E9DB673E02}"/>
                  </a:ext>
                </a:extLst>
              </p14:cNvPr>
              <p14:cNvContentPartPr/>
              <p14:nvPr/>
            </p14:nvContentPartPr>
            <p14:xfrm>
              <a:off x="3168717" y="2558536"/>
              <a:ext cx="117360" cy="103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F45C662-9A23-4C82-AA5A-F7E9DB673E0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159717" y="2549896"/>
                <a:ext cx="135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7A7D9F0-B824-4265-95B8-1F524F482F09}"/>
                  </a:ext>
                </a:extLst>
              </p14:cNvPr>
              <p14:cNvContentPartPr/>
              <p14:nvPr/>
            </p14:nvContentPartPr>
            <p14:xfrm>
              <a:off x="3311277" y="2570056"/>
              <a:ext cx="22320" cy="648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7A7D9F0-B824-4265-95B8-1F524F482F0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302277" y="2561416"/>
                <a:ext cx="39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AAF9C22-BBF8-454F-B2A2-FF86299D0B79}"/>
                  </a:ext>
                </a:extLst>
              </p14:cNvPr>
              <p14:cNvContentPartPr/>
              <p14:nvPr/>
            </p14:nvContentPartPr>
            <p14:xfrm>
              <a:off x="3300477" y="2573296"/>
              <a:ext cx="93600" cy="374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AAF9C22-BBF8-454F-B2A2-FF86299D0B7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291837" y="2564656"/>
                <a:ext cx="111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B381A4D-BE1C-4579-8380-E15BC9BADBF8}"/>
                  </a:ext>
                </a:extLst>
              </p14:cNvPr>
              <p14:cNvContentPartPr/>
              <p14:nvPr/>
            </p14:nvContentPartPr>
            <p14:xfrm>
              <a:off x="3290037" y="2638816"/>
              <a:ext cx="81000" cy="129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B381A4D-BE1C-4579-8380-E15BC9BADBF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281397" y="2630176"/>
                <a:ext cx="98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9169" name="Freihand 39168">
                <a:extLst>
                  <a:ext uri="{FF2B5EF4-FFF2-40B4-BE49-F238E27FC236}">
                    <a16:creationId xmlns:a16="http://schemas.microsoft.com/office/drawing/2014/main" id="{2D296680-23B5-406F-8C57-331589B33092}"/>
                  </a:ext>
                </a:extLst>
              </p14:cNvPr>
              <p14:cNvContentPartPr/>
              <p14:nvPr/>
            </p14:nvContentPartPr>
            <p14:xfrm>
              <a:off x="3756597" y="2283496"/>
              <a:ext cx="12960" cy="122040"/>
            </p14:xfrm>
          </p:contentPart>
        </mc:Choice>
        <mc:Fallback>
          <p:pic>
            <p:nvPicPr>
              <p:cNvPr id="39169" name="Freihand 39168">
                <a:extLst>
                  <a:ext uri="{FF2B5EF4-FFF2-40B4-BE49-F238E27FC236}">
                    <a16:creationId xmlns:a16="http://schemas.microsoft.com/office/drawing/2014/main" id="{2D296680-23B5-406F-8C57-331589B33092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747957" y="2274496"/>
                <a:ext cx="30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9170" name="Freihand 39169">
                <a:extLst>
                  <a:ext uri="{FF2B5EF4-FFF2-40B4-BE49-F238E27FC236}">
                    <a16:creationId xmlns:a16="http://schemas.microsoft.com/office/drawing/2014/main" id="{10650CD3-1178-4EFB-B612-4CE6966494FE}"/>
                  </a:ext>
                </a:extLst>
              </p14:cNvPr>
              <p14:cNvContentPartPr/>
              <p14:nvPr/>
            </p14:nvContentPartPr>
            <p14:xfrm>
              <a:off x="3688917" y="2399416"/>
              <a:ext cx="129240" cy="44280"/>
            </p14:xfrm>
          </p:contentPart>
        </mc:Choice>
        <mc:Fallback>
          <p:pic>
            <p:nvPicPr>
              <p:cNvPr id="39170" name="Freihand 39169">
                <a:extLst>
                  <a:ext uri="{FF2B5EF4-FFF2-40B4-BE49-F238E27FC236}">
                    <a16:creationId xmlns:a16="http://schemas.microsoft.com/office/drawing/2014/main" id="{10650CD3-1178-4EFB-B612-4CE6966494F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679917" y="2390776"/>
                <a:ext cx="146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9171" name="Freihand 39170">
                <a:extLst>
                  <a:ext uri="{FF2B5EF4-FFF2-40B4-BE49-F238E27FC236}">
                    <a16:creationId xmlns:a16="http://schemas.microsoft.com/office/drawing/2014/main" id="{68028C92-E004-4C77-B363-999F6DE19048}"/>
                  </a:ext>
                </a:extLst>
              </p14:cNvPr>
              <p14:cNvContentPartPr/>
              <p14:nvPr/>
            </p14:nvContentPartPr>
            <p14:xfrm>
              <a:off x="3693957" y="2238856"/>
              <a:ext cx="109440" cy="44280"/>
            </p14:xfrm>
          </p:contentPart>
        </mc:Choice>
        <mc:Fallback>
          <p:pic>
            <p:nvPicPr>
              <p:cNvPr id="39171" name="Freihand 39170">
                <a:extLst>
                  <a:ext uri="{FF2B5EF4-FFF2-40B4-BE49-F238E27FC236}">
                    <a16:creationId xmlns:a16="http://schemas.microsoft.com/office/drawing/2014/main" id="{68028C92-E004-4C77-B363-999F6DE19048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685317" y="2230216"/>
                <a:ext cx="127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9173" name="Freihand 39172">
                <a:extLst>
                  <a:ext uri="{FF2B5EF4-FFF2-40B4-BE49-F238E27FC236}">
                    <a16:creationId xmlns:a16="http://schemas.microsoft.com/office/drawing/2014/main" id="{A770A041-D519-42C5-A823-15D5C0E04931}"/>
                  </a:ext>
                </a:extLst>
              </p14:cNvPr>
              <p14:cNvContentPartPr/>
              <p14:nvPr/>
            </p14:nvContentPartPr>
            <p14:xfrm>
              <a:off x="3793317" y="2322736"/>
              <a:ext cx="106200" cy="150120"/>
            </p14:xfrm>
          </p:contentPart>
        </mc:Choice>
        <mc:Fallback>
          <p:pic>
            <p:nvPicPr>
              <p:cNvPr id="39173" name="Freihand 39172">
                <a:extLst>
                  <a:ext uri="{FF2B5EF4-FFF2-40B4-BE49-F238E27FC236}">
                    <a16:creationId xmlns:a16="http://schemas.microsoft.com/office/drawing/2014/main" id="{A770A041-D519-42C5-A823-15D5C0E0493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3784677" y="2314096"/>
                <a:ext cx="123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175" name="Freihand 39174">
                <a:extLst>
                  <a:ext uri="{FF2B5EF4-FFF2-40B4-BE49-F238E27FC236}">
                    <a16:creationId xmlns:a16="http://schemas.microsoft.com/office/drawing/2014/main" id="{7CE5298C-F7F0-4011-8C85-3A64AF55DFF3}"/>
                  </a:ext>
                </a:extLst>
              </p14:cNvPr>
              <p14:cNvContentPartPr/>
              <p14:nvPr/>
            </p14:nvContentPartPr>
            <p14:xfrm>
              <a:off x="2828517" y="994336"/>
              <a:ext cx="291960" cy="3242880"/>
            </p14:xfrm>
          </p:contentPart>
        </mc:Choice>
        <mc:Fallback>
          <p:pic>
            <p:nvPicPr>
              <p:cNvPr id="39175" name="Freihand 39174">
                <a:extLst>
                  <a:ext uri="{FF2B5EF4-FFF2-40B4-BE49-F238E27FC236}">
                    <a16:creationId xmlns:a16="http://schemas.microsoft.com/office/drawing/2014/main" id="{7CE5298C-F7F0-4011-8C85-3A64AF55DFF3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819877" y="985696"/>
                <a:ext cx="309600" cy="32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9176" name="Freihand 39175">
                <a:extLst>
                  <a:ext uri="{FF2B5EF4-FFF2-40B4-BE49-F238E27FC236}">
                    <a16:creationId xmlns:a16="http://schemas.microsoft.com/office/drawing/2014/main" id="{7EBC461F-E182-4C98-BD24-1780F928C60E}"/>
                  </a:ext>
                </a:extLst>
              </p14:cNvPr>
              <p14:cNvContentPartPr/>
              <p14:nvPr/>
            </p14:nvContentPartPr>
            <p14:xfrm>
              <a:off x="2783877" y="4106536"/>
              <a:ext cx="172080" cy="226800"/>
            </p14:xfrm>
          </p:contentPart>
        </mc:Choice>
        <mc:Fallback>
          <p:pic>
            <p:nvPicPr>
              <p:cNvPr id="39176" name="Freihand 39175">
                <a:extLst>
                  <a:ext uri="{FF2B5EF4-FFF2-40B4-BE49-F238E27FC236}">
                    <a16:creationId xmlns:a16="http://schemas.microsoft.com/office/drawing/2014/main" id="{7EBC461F-E182-4C98-BD24-1780F928C60E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774877" y="4097896"/>
                <a:ext cx="1897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9178" name="Freihand 39177">
                <a:extLst>
                  <a:ext uri="{FF2B5EF4-FFF2-40B4-BE49-F238E27FC236}">
                    <a16:creationId xmlns:a16="http://schemas.microsoft.com/office/drawing/2014/main" id="{55B936D3-57BA-49CA-B028-5AAC6E48F26D}"/>
                  </a:ext>
                </a:extLst>
              </p14:cNvPr>
              <p14:cNvContentPartPr/>
              <p14:nvPr/>
            </p14:nvContentPartPr>
            <p14:xfrm>
              <a:off x="2557797" y="2241736"/>
              <a:ext cx="77400" cy="167400"/>
            </p14:xfrm>
          </p:contentPart>
        </mc:Choice>
        <mc:Fallback>
          <p:pic>
            <p:nvPicPr>
              <p:cNvPr id="39178" name="Freihand 39177">
                <a:extLst>
                  <a:ext uri="{FF2B5EF4-FFF2-40B4-BE49-F238E27FC236}">
                    <a16:creationId xmlns:a16="http://schemas.microsoft.com/office/drawing/2014/main" id="{55B936D3-57BA-49CA-B028-5AAC6E48F26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549157" y="2232736"/>
                <a:ext cx="95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9179" name="Freihand 39178">
                <a:extLst>
                  <a:ext uri="{FF2B5EF4-FFF2-40B4-BE49-F238E27FC236}">
                    <a16:creationId xmlns:a16="http://schemas.microsoft.com/office/drawing/2014/main" id="{B008F419-813B-40B3-B3F1-0A72525A6C47}"/>
                  </a:ext>
                </a:extLst>
              </p14:cNvPr>
              <p14:cNvContentPartPr/>
              <p14:nvPr/>
            </p14:nvContentPartPr>
            <p14:xfrm>
              <a:off x="2629437" y="2318056"/>
              <a:ext cx="73440" cy="109800"/>
            </p14:xfrm>
          </p:contentPart>
        </mc:Choice>
        <mc:Fallback>
          <p:pic>
            <p:nvPicPr>
              <p:cNvPr id="39179" name="Freihand 39178">
                <a:extLst>
                  <a:ext uri="{FF2B5EF4-FFF2-40B4-BE49-F238E27FC236}">
                    <a16:creationId xmlns:a16="http://schemas.microsoft.com/office/drawing/2014/main" id="{B008F419-813B-40B3-B3F1-0A72525A6C47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620797" y="2309056"/>
                <a:ext cx="91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9181" name="Freihand 39180">
                <a:extLst>
                  <a:ext uri="{FF2B5EF4-FFF2-40B4-BE49-F238E27FC236}">
                    <a16:creationId xmlns:a16="http://schemas.microsoft.com/office/drawing/2014/main" id="{8F528739-FF15-4024-A842-98C384C0C55C}"/>
                  </a:ext>
                </a:extLst>
              </p14:cNvPr>
              <p14:cNvContentPartPr/>
              <p14:nvPr/>
            </p14:nvContentPartPr>
            <p14:xfrm>
              <a:off x="7367037" y="500056"/>
              <a:ext cx="97920" cy="158760"/>
            </p14:xfrm>
          </p:contentPart>
        </mc:Choice>
        <mc:Fallback>
          <p:pic>
            <p:nvPicPr>
              <p:cNvPr id="39181" name="Freihand 39180">
                <a:extLst>
                  <a:ext uri="{FF2B5EF4-FFF2-40B4-BE49-F238E27FC236}">
                    <a16:creationId xmlns:a16="http://schemas.microsoft.com/office/drawing/2014/main" id="{8F528739-FF15-4024-A842-98C384C0C55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358397" y="491056"/>
                <a:ext cx="115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9185" name="Freihand 39184">
                <a:extLst>
                  <a:ext uri="{FF2B5EF4-FFF2-40B4-BE49-F238E27FC236}">
                    <a16:creationId xmlns:a16="http://schemas.microsoft.com/office/drawing/2014/main" id="{F968FB05-94E2-4D2C-8703-EC3060B4327A}"/>
                  </a:ext>
                </a:extLst>
              </p14:cNvPr>
              <p14:cNvContentPartPr/>
              <p14:nvPr/>
            </p14:nvContentPartPr>
            <p14:xfrm>
              <a:off x="7569717" y="555136"/>
              <a:ext cx="360" cy="360"/>
            </p14:xfrm>
          </p:contentPart>
        </mc:Choice>
        <mc:Fallback>
          <p:pic>
            <p:nvPicPr>
              <p:cNvPr id="39185" name="Freihand 39184">
                <a:extLst>
                  <a:ext uri="{FF2B5EF4-FFF2-40B4-BE49-F238E27FC236}">
                    <a16:creationId xmlns:a16="http://schemas.microsoft.com/office/drawing/2014/main" id="{F968FB05-94E2-4D2C-8703-EC3060B4327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0717" y="5461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9186" name="Freihand 39185">
                <a:extLst>
                  <a:ext uri="{FF2B5EF4-FFF2-40B4-BE49-F238E27FC236}">
                    <a16:creationId xmlns:a16="http://schemas.microsoft.com/office/drawing/2014/main" id="{4F32EA3E-AFBA-4278-A3DA-A6B824EDE9D8}"/>
                  </a:ext>
                </a:extLst>
              </p14:cNvPr>
              <p14:cNvContentPartPr/>
              <p14:nvPr/>
            </p14:nvContentPartPr>
            <p14:xfrm>
              <a:off x="7570797" y="649456"/>
              <a:ext cx="360" cy="360"/>
            </p14:xfrm>
          </p:contentPart>
        </mc:Choice>
        <mc:Fallback>
          <p:pic>
            <p:nvPicPr>
              <p:cNvPr id="39186" name="Freihand 39185">
                <a:extLst>
                  <a:ext uri="{FF2B5EF4-FFF2-40B4-BE49-F238E27FC236}">
                    <a16:creationId xmlns:a16="http://schemas.microsoft.com/office/drawing/2014/main" id="{4F32EA3E-AFBA-4278-A3DA-A6B824EDE9D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2157" y="6404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9190" name="Freihand 39189">
                <a:extLst>
                  <a:ext uri="{FF2B5EF4-FFF2-40B4-BE49-F238E27FC236}">
                    <a16:creationId xmlns:a16="http://schemas.microsoft.com/office/drawing/2014/main" id="{50E3A141-8674-4405-BC1B-43FFC7F6E194}"/>
                  </a:ext>
                </a:extLst>
              </p14:cNvPr>
              <p14:cNvContentPartPr/>
              <p14:nvPr/>
            </p14:nvContentPartPr>
            <p14:xfrm>
              <a:off x="7701117" y="473056"/>
              <a:ext cx="76680" cy="156960"/>
            </p14:xfrm>
          </p:contentPart>
        </mc:Choice>
        <mc:Fallback>
          <p:pic>
            <p:nvPicPr>
              <p:cNvPr id="39190" name="Freihand 39189">
                <a:extLst>
                  <a:ext uri="{FF2B5EF4-FFF2-40B4-BE49-F238E27FC236}">
                    <a16:creationId xmlns:a16="http://schemas.microsoft.com/office/drawing/2014/main" id="{50E3A141-8674-4405-BC1B-43FFC7F6E194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692477" y="464416"/>
                <a:ext cx="94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9191" name="Freihand 39190">
                <a:extLst>
                  <a:ext uri="{FF2B5EF4-FFF2-40B4-BE49-F238E27FC236}">
                    <a16:creationId xmlns:a16="http://schemas.microsoft.com/office/drawing/2014/main" id="{1DF768B7-C4CD-47D1-B4D2-DAE5F389AD84}"/>
                  </a:ext>
                </a:extLst>
              </p14:cNvPr>
              <p14:cNvContentPartPr/>
              <p14:nvPr/>
            </p14:nvContentPartPr>
            <p14:xfrm>
              <a:off x="7800477" y="568816"/>
              <a:ext cx="95760" cy="52560"/>
            </p14:xfrm>
          </p:contentPart>
        </mc:Choice>
        <mc:Fallback>
          <p:pic>
            <p:nvPicPr>
              <p:cNvPr id="39191" name="Freihand 39190">
                <a:extLst>
                  <a:ext uri="{FF2B5EF4-FFF2-40B4-BE49-F238E27FC236}">
                    <a16:creationId xmlns:a16="http://schemas.microsoft.com/office/drawing/2014/main" id="{1DF768B7-C4CD-47D1-B4D2-DAE5F389AD84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791477" y="559816"/>
                <a:ext cx="113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9192" name="Freihand 39191">
                <a:extLst>
                  <a:ext uri="{FF2B5EF4-FFF2-40B4-BE49-F238E27FC236}">
                    <a16:creationId xmlns:a16="http://schemas.microsoft.com/office/drawing/2014/main" id="{39919AD7-C430-4EA4-ABD8-97BE70E860BD}"/>
                  </a:ext>
                </a:extLst>
              </p14:cNvPr>
              <p14:cNvContentPartPr/>
              <p14:nvPr/>
            </p14:nvContentPartPr>
            <p14:xfrm>
              <a:off x="7919637" y="552976"/>
              <a:ext cx="242640" cy="138960"/>
            </p14:xfrm>
          </p:contentPart>
        </mc:Choice>
        <mc:Fallback>
          <p:pic>
            <p:nvPicPr>
              <p:cNvPr id="39192" name="Freihand 39191">
                <a:extLst>
                  <a:ext uri="{FF2B5EF4-FFF2-40B4-BE49-F238E27FC236}">
                    <a16:creationId xmlns:a16="http://schemas.microsoft.com/office/drawing/2014/main" id="{39919AD7-C430-4EA4-ABD8-97BE70E860BD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910637" y="544336"/>
                <a:ext cx="2602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9193" name="Freihand 39192">
                <a:extLst>
                  <a:ext uri="{FF2B5EF4-FFF2-40B4-BE49-F238E27FC236}">
                    <a16:creationId xmlns:a16="http://schemas.microsoft.com/office/drawing/2014/main" id="{89049F88-10E8-42E8-B6AD-BA5BB8057CC9}"/>
                  </a:ext>
                </a:extLst>
              </p14:cNvPr>
              <p14:cNvContentPartPr/>
              <p14:nvPr/>
            </p14:nvContentPartPr>
            <p14:xfrm>
              <a:off x="8285037" y="451456"/>
              <a:ext cx="178920" cy="195120"/>
            </p14:xfrm>
          </p:contentPart>
        </mc:Choice>
        <mc:Fallback>
          <p:pic>
            <p:nvPicPr>
              <p:cNvPr id="39193" name="Freihand 39192">
                <a:extLst>
                  <a:ext uri="{FF2B5EF4-FFF2-40B4-BE49-F238E27FC236}">
                    <a16:creationId xmlns:a16="http://schemas.microsoft.com/office/drawing/2014/main" id="{89049F88-10E8-42E8-B6AD-BA5BB8057CC9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276037" y="442816"/>
                <a:ext cx="196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9194" name="Freihand 39193">
                <a:extLst>
                  <a:ext uri="{FF2B5EF4-FFF2-40B4-BE49-F238E27FC236}">
                    <a16:creationId xmlns:a16="http://schemas.microsoft.com/office/drawing/2014/main" id="{20DD7A40-DD1E-414A-830D-93E59F63DECF}"/>
                  </a:ext>
                </a:extLst>
              </p14:cNvPr>
              <p14:cNvContentPartPr/>
              <p14:nvPr/>
            </p14:nvContentPartPr>
            <p14:xfrm>
              <a:off x="8560437" y="472696"/>
              <a:ext cx="383400" cy="153360"/>
            </p14:xfrm>
          </p:contentPart>
        </mc:Choice>
        <mc:Fallback>
          <p:pic>
            <p:nvPicPr>
              <p:cNvPr id="39194" name="Freihand 39193">
                <a:extLst>
                  <a:ext uri="{FF2B5EF4-FFF2-40B4-BE49-F238E27FC236}">
                    <a16:creationId xmlns:a16="http://schemas.microsoft.com/office/drawing/2014/main" id="{20DD7A40-DD1E-414A-830D-93E59F63DEC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551437" y="463696"/>
                <a:ext cx="401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9195" name="Freihand 39194">
                <a:extLst>
                  <a:ext uri="{FF2B5EF4-FFF2-40B4-BE49-F238E27FC236}">
                    <a16:creationId xmlns:a16="http://schemas.microsoft.com/office/drawing/2014/main" id="{3F0350E6-F7B6-4B14-8921-B8FD227C7227}"/>
                  </a:ext>
                </a:extLst>
              </p14:cNvPr>
              <p14:cNvContentPartPr/>
              <p14:nvPr/>
            </p14:nvContentPartPr>
            <p14:xfrm>
              <a:off x="9079917" y="473056"/>
              <a:ext cx="70560" cy="82080"/>
            </p14:xfrm>
          </p:contentPart>
        </mc:Choice>
        <mc:Fallback>
          <p:pic>
            <p:nvPicPr>
              <p:cNvPr id="39195" name="Freihand 39194">
                <a:extLst>
                  <a:ext uri="{FF2B5EF4-FFF2-40B4-BE49-F238E27FC236}">
                    <a16:creationId xmlns:a16="http://schemas.microsoft.com/office/drawing/2014/main" id="{3F0350E6-F7B6-4B14-8921-B8FD227C7227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9071277" y="464416"/>
                <a:ext cx="88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9196" name="Freihand 39195">
                <a:extLst>
                  <a:ext uri="{FF2B5EF4-FFF2-40B4-BE49-F238E27FC236}">
                    <a16:creationId xmlns:a16="http://schemas.microsoft.com/office/drawing/2014/main" id="{9B865A22-4DDB-48A7-A2C9-2B628CC8BCEA}"/>
                  </a:ext>
                </a:extLst>
              </p14:cNvPr>
              <p14:cNvContentPartPr/>
              <p14:nvPr/>
            </p14:nvContentPartPr>
            <p14:xfrm>
              <a:off x="9158757" y="466576"/>
              <a:ext cx="77400" cy="68040"/>
            </p14:xfrm>
          </p:contentPart>
        </mc:Choice>
        <mc:Fallback>
          <p:pic>
            <p:nvPicPr>
              <p:cNvPr id="39196" name="Freihand 39195">
                <a:extLst>
                  <a:ext uri="{FF2B5EF4-FFF2-40B4-BE49-F238E27FC236}">
                    <a16:creationId xmlns:a16="http://schemas.microsoft.com/office/drawing/2014/main" id="{9B865A22-4DDB-48A7-A2C9-2B628CC8BCEA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9149757" y="457936"/>
                <a:ext cx="95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9197" name="Freihand 39196">
                <a:extLst>
                  <a:ext uri="{FF2B5EF4-FFF2-40B4-BE49-F238E27FC236}">
                    <a16:creationId xmlns:a16="http://schemas.microsoft.com/office/drawing/2014/main" id="{1003A568-29B3-4DCF-9EE7-2D089F3A5E5B}"/>
                  </a:ext>
                </a:extLst>
              </p14:cNvPr>
              <p14:cNvContentPartPr/>
              <p14:nvPr/>
            </p14:nvContentPartPr>
            <p14:xfrm>
              <a:off x="9258117" y="477016"/>
              <a:ext cx="85320" cy="48600"/>
            </p14:xfrm>
          </p:contentPart>
        </mc:Choice>
        <mc:Fallback>
          <p:pic>
            <p:nvPicPr>
              <p:cNvPr id="39197" name="Freihand 39196">
                <a:extLst>
                  <a:ext uri="{FF2B5EF4-FFF2-40B4-BE49-F238E27FC236}">
                    <a16:creationId xmlns:a16="http://schemas.microsoft.com/office/drawing/2014/main" id="{1003A568-29B3-4DCF-9EE7-2D089F3A5E5B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9249477" y="468016"/>
                <a:ext cx="102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9198" name="Freihand 39197">
                <a:extLst>
                  <a:ext uri="{FF2B5EF4-FFF2-40B4-BE49-F238E27FC236}">
                    <a16:creationId xmlns:a16="http://schemas.microsoft.com/office/drawing/2014/main" id="{CD1813D0-517A-4EEF-AA7B-3015BA326817}"/>
                  </a:ext>
                </a:extLst>
              </p14:cNvPr>
              <p14:cNvContentPartPr/>
              <p14:nvPr/>
            </p14:nvContentPartPr>
            <p14:xfrm>
              <a:off x="9356757" y="410776"/>
              <a:ext cx="220680" cy="132840"/>
            </p14:xfrm>
          </p:contentPart>
        </mc:Choice>
        <mc:Fallback>
          <p:pic>
            <p:nvPicPr>
              <p:cNvPr id="39198" name="Freihand 39197">
                <a:extLst>
                  <a:ext uri="{FF2B5EF4-FFF2-40B4-BE49-F238E27FC236}">
                    <a16:creationId xmlns:a16="http://schemas.microsoft.com/office/drawing/2014/main" id="{CD1813D0-517A-4EEF-AA7B-3015BA326817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9347757" y="401776"/>
                <a:ext cx="2383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9182" name="Freihand 39181">
                <a:extLst>
                  <a:ext uri="{FF2B5EF4-FFF2-40B4-BE49-F238E27FC236}">
                    <a16:creationId xmlns:a16="http://schemas.microsoft.com/office/drawing/2014/main" id="{43A52A4C-716C-4B86-A8E6-B0244C02CD82}"/>
                  </a:ext>
                </a:extLst>
              </p14:cNvPr>
              <p14:cNvContentPartPr/>
              <p14:nvPr/>
            </p14:nvContentPartPr>
            <p14:xfrm>
              <a:off x="7387557" y="872656"/>
              <a:ext cx="13680" cy="160560"/>
            </p14:xfrm>
          </p:contentPart>
        </mc:Choice>
        <mc:Fallback>
          <p:pic>
            <p:nvPicPr>
              <p:cNvPr id="39182" name="Freihand 39181">
                <a:extLst>
                  <a:ext uri="{FF2B5EF4-FFF2-40B4-BE49-F238E27FC236}">
                    <a16:creationId xmlns:a16="http://schemas.microsoft.com/office/drawing/2014/main" id="{43A52A4C-716C-4B86-A8E6-B0244C02CD82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378557" y="864016"/>
                <a:ext cx="31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183" name="Freihand 39182">
                <a:extLst>
                  <a:ext uri="{FF2B5EF4-FFF2-40B4-BE49-F238E27FC236}">
                    <a16:creationId xmlns:a16="http://schemas.microsoft.com/office/drawing/2014/main" id="{E83ED1F0-4EBC-457E-B624-9ABC11848732}"/>
                  </a:ext>
                </a:extLst>
              </p14:cNvPr>
              <p14:cNvContentPartPr/>
              <p14:nvPr/>
            </p14:nvContentPartPr>
            <p14:xfrm>
              <a:off x="7314117" y="1032856"/>
              <a:ext cx="125640" cy="27000"/>
            </p14:xfrm>
          </p:contentPart>
        </mc:Choice>
        <mc:Fallback>
          <p:pic>
            <p:nvPicPr>
              <p:cNvPr id="39183" name="Freihand 39182">
                <a:extLst>
                  <a:ext uri="{FF2B5EF4-FFF2-40B4-BE49-F238E27FC236}">
                    <a16:creationId xmlns:a16="http://schemas.microsoft.com/office/drawing/2014/main" id="{E83ED1F0-4EBC-457E-B624-9ABC1184873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305117" y="1023856"/>
                <a:ext cx="143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9184" name="Freihand 39183">
                <a:extLst>
                  <a:ext uri="{FF2B5EF4-FFF2-40B4-BE49-F238E27FC236}">
                    <a16:creationId xmlns:a16="http://schemas.microsoft.com/office/drawing/2014/main" id="{B0DC3A1A-64E3-4A8B-B1A3-8E671E7E3707}"/>
                  </a:ext>
                </a:extLst>
              </p14:cNvPr>
              <p14:cNvContentPartPr/>
              <p14:nvPr/>
            </p14:nvContentPartPr>
            <p14:xfrm>
              <a:off x="7292877" y="860416"/>
              <a:ext cx="149040" cy="44640"/>
            </p14:xfrm>
          </p:contentPart>
        </mc:Choice>
        <mc:Fallback>
          <p:pic>
            <p:nvPicPr>
              <p:cNvPr id="39184" name="Freihand 39183">
                <a:extLst>
                  <a:ext uri="{FF2B5EF4-FFF2-40B4-BE49-F238E27FC236}">
                    <a16:creationId xmlns:a16="http://schemas.microsoft.com/office/drawing/2014/main" id="{B0DC3A1A-64E3-4A8B-B1A3-8E671E7E3707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284237" y="851416"/>
                <a:ext cx="1666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9187" name="Freihand 39186">
                <a:extLst>
                  <a:ext uri="{FF2B5EF4-FFF2-40B4-BE49-F238E27FC236}">
                    <a16:creationId xmlns:a16="http://schemas.microsoft.com/office/drawing/2014/main" id="{E816DCDB-0744-424F-85C8-EE74D7538AF4}"/>
                  </a:ext>
                </a:extLst>
              </p14:cNvPr>
              <p14:cNvContentPartPr/>
              <p14:nvPr/>
            </p14:nvContentPartPr>
            <p14:xfrm>
              <a:off x="7563597" y="903616"/>
              <a:ext cx="14400" cy="19440"/>
            </p14:xfrm>
          </p:contentPart>
        </mc:Choice>
        <mc:Fallback>
          <p:pic>
            <p:nvPicPr>
              <p:cNvPr id="39187" name="Freihand 39186">
                <a:extLst>
                  <a:ext uri="{FF2B5EF4-FFF2-40B4-BE49-F238E27FC236}">
                    <a16:creationId xmlns:a16="http://schemas.microsoft.com/office/drawing/2014/main" id="{E816DCDB-0744-424F-85C8-EE74D7538AF4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554957" y="894616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9188" name="Freihand 39187">
                <a:extLst>
                  <a:ext uri="{FF2B5EF4-FFF2-40B4-BE49-F238E27FC236}">
                    <a16:creationId xmlns:a16="http://schemas.microsoft.com/office/drawing/2014/main" id="{44A9254E-4372-412F-B9FF-CAD13A4EDE04}"/>
                  </a:ext>
                </a:extLst>
              </p14:cNvPr>
              <p14:cNvContentPartPr/>
              <p14:nvPr/>
            </p14:nvContentPartPr>
            <p14:xfrm>
              <a:off x="7568997" y="993256"/>
              <a:ext cx="16920" cy="21960"/>
            </p14:xfrm>
          </p:contentPart>
        </mc:Choice>
        <mc:Fallback>
          <p:pic>
            <p:nvPicPr>
              <p:cNvPr id="39188" name="Freihand 39187">
                <a:extLst>
                  <a:ext uri="{FF2B5EF4-FFF2-40B4-BE49-F238E27FC236}">
                    <a16:creationId xmlns:a16="http://schemas.microsoft.com/office/drawing/2014/main" id="{44A9254E-4372-412F-B9FF-CAD13A4EDE04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559997" y="984616"/>
                <a:ext cx="34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200" name="Freihand 39199">
                <a:extLst>
                  <a:ext uri="{FF2B5EF4-FFF2-40B4-BE49-F238E27FC236}">
                    <a16:creationId xmlns:a16="http://schemas.microsoft.com/office/drawing/2014/main" id="{20DC661B-2328-4732-875D-116427ABF0BB}"/>
                  </a:ext>
                </a:extLst>
              </p14:cNvPr>
              <p14:cNvContentPartPr/>
              <p14:nvPr/>
            </p14:nvContentPartPr>
            <p14:xfrm>
              <a:off x="7737837" y="852856"/>
              <a:ext cx="17640" cy="115200"/>
            </p14:xfrm>
          </p:contentPart>
        </mc:Choice>
        <mc:Fallback>
          <p:pic>
            <p:nvPicPr>
              <p:cNvPr id="39200" name="Freihand 39199">
                <a:extLst>
                  <a:ext uri="{FF2B5EF4-FFF2-40B4-BE49-F238E27FC236}">
                    <a16:creationId xmlns:a16="http://schemas.microsoft.com/office/drawing/2014/main" id="{20DC661B-2328-4732-875D-116427ABF0B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729197" y="843856"/>
                <a:ext cx="35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9201" name="Freihand 39200">
                <a:extLst>
                  <a:ext uri="{FF2B5EF4-FFF2-40B4-BE49-F238E27FC236}">
                    <a16:creationId xmlns:a16="http://schemas.microsoft.com/office/drawing/2014/main" id="{1BF44F47-6E21-42A4-9BD6-1EB87092511A}"/>
                  </a:ext>
                </a:extLst>
              </p14:cNvPr>
              <p14:cNvContentPartPr/>
              <p14:nvPr/>
            </p14:nvContentPartPr>
            <p14:xfrm>
              <a:off x="7710837" y="936376"/>
              <a:ext cx="103320" cy="19440"/>
            </p14:xfrm>
          </p:contentPart>
        </mc:Choice>
        <mc:Fallback>
          <p:pic>
            <p:nvPicPr>
              <p:cNvPr id="39201" name="Freihand 39200">
                <a:extLst>
                  <a:ext uri="{FF2B5EF4-FFF2-40B4-BE49-F238E27FC236}">
                    <a16:creationId xmlns:a16="http://schemas.microsoft.com/office/drawing/2014/main" id="{1BF44F47-6E21-42A4-9BD6-1EB87092511A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702197" y="927376"/>
                <a:ext cx="120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202" name="Freihand 39201">
                <a:extLst>
                  <a:ext uri="{FF2B5EF4-FFF2-40B4-BE49-F238E27FC236}">
                    <a16:creationId xmlns:a16="http://schemas.microsoft.com/office/drawing/2014/main" id="{891E6025-7864-4A86-950A-EA2CBFBFEC90}"/>
                  </a:ext>
                </a:extLst>
              </p14:cNvPr>
              <p14:cNvContentPartPr/>
              <p14:nvPr/>
            </p14:nvContentPartPr>
            <p14:xfrm>
              <a:off x="7702197" y="839896"/>
              <a:ext cx="189000" cy="114480"/>
            </p14:xfrm>
          </p:contentPart>
        </mc:Choice>
        <mc:Fallback>
          <p:pic>
            <p:nvPicPr>
              <p:cNvPr id="39202" name="Freihand 39201">
                <a:extLst>
                  <a:ext uri="{FF2B5EF4-FFF2-40B4-BE49-F238E27FC236}">
                    <a16:creationId xmlns:a16="http://schemas.microsoft.com/office/drawing/2014/main" id="{891E6025-7864-4A86-950A-EA2CBFBFEC9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7693557" y="831256"/>
                <a:ext cx="206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203" name="Freihand 39202">
                <a:extLst>
                  <a:ext uri="{FF2B5EF4-FFF2-40B4-BE49-F238E27FC236}">
                    <a16:creationId xmlns:a16="http://schemas.microsoft.com/office/drawing/2014/main" id="{07402E0A-3181-4E0E-9159-60B2F7165D24}"/>
                  </a:ext>
                </a:extLst>
              </p14:cNvPr>
              <p14:cNvContentPartPr/>
              <p14:nvPr/>
            </p14:nvContentPartPr>
            <p14:xfrm>
              <a:off x="7924317" y="860776"/>
              <a:ext cx="140760" cy="78840"/>
            </p14:xfrm>
          </p:contentPart>
        </mc:Choice>
        <mc:Fallback>
          <p:pic>
            <p:nvPicPr>
              <p:cNvPr id="39203" name="Freihand 39202">
                <a:extLst>
                  <a:ext uri="{FF2B5EF4-FFF2-40B4-BE49-F238E27FC236}">
                    <a16:creationId xmlns:a16="http://schemas.microsoft.com/office/drawing/2014/main" id="{07402E0A-3181-4E0E-9159-60B2F7165D24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915677" y="851776"/>
                <a:ext cx="158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204" name="Freihand 39203">
                <a:extLst>
                  <a:ext uri="{FF2B5EF4-FFF2-40B4-BE49-F238E27FC236}">
                    <a16:creationId xmlns:a16="http://schemas.microsoft.com/office/drawing/2014/main" id="{C557819C-3E38-4198-8AD5-44954CC9031A}"/>
                  </a:ext>
                </a:extLst>
              </p14:cNvPr>
              <p14:cNvContentPartPr/>
              <p14:nvPr/>
            </p14:nvContentPartPr>
            <p14:xfrm>
              <a:off x="8076597" y="879856"/>
              <a:ext cx="70560" cy="49320"/>
            </p14:xfrm>
          </p:contentPart>
        </mc:Choice>
        <mc:Fallback>
          <p:pic>
            <p:nvPicPr>
              <p:cNvPr id="39204" name="Freihand 39203">
                <a:extLst>
                  <a:ext uri="{FF2B5EF4-FFF2-40B4-BE49-F238E27FC236}">
                    <a16:creationId xmlns:a16="http://schemas.microsoft.com/office/drawing/2014/main" id="{C557819C-3E38-4198-8AD5-44954CC9031A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8067597" y="871216"/>
                <a:ext cx="88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205" name="Freihand 39204">
                <a:extLst>
                  <a:ext uri="{FF2B5EF4-FFF2-40B4-BE49-F238E27FC236}">
                    <a16:creationId xmlns:a16="http://schemas.microsoft.com/office/drawing/2014/main" id="{D823B6BE-F2C3-4C1A-94E1-19B348BC506A}"/>
                  </a:ext>
                </a:extLst>
              </p14:cNvPr>
              <p14:cNvContentPartPr/>
              <p14:nvPr/>
            </p14:nvContentPartPr>
            <p14:xfrm>
              <a:off x="8124837" y="795616"/>
              <a:ext cx="84240" cy="124560"/>
            </p14:xfrm>
          </p:contentPart>
        </mc:Choice>
        <mc:Fallback>
          <p:pic>
            <p:nvPicPr>
              <p:cNvPr id="39205" name="Freihand 39204">
                <a:extLst>
                  <a:ext uri="{FF2B5EF4-FFF2-40B4-BE49-F238E27FC236}">
                    <a16:creationId xmlns:a16="http://schemas.microsoft.com/office/drawing/2014/main" id="{D823B6BE-F2C3-4C1A-94E1-19B348BC506A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8116197" y="786976"/>
                <a:ext cx="101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9206" name="Freihand 39205">
                <a:extLst>
                  <a:ext uri="{FF2B5EF4-FFF2-40B4-BE49-F238E27FC236}">
                    <a16:creationId xmlns:a16="http://schemas.microsoft.com/office/drawing/2014/main" id="{A96CDD9F-8809-4965-8125-E9ECDD5D4E22}"/>
                  </a:ext>
                </a:extLst>
              </p14:cNvPr>
              <p14:cNvContentPartPr/>
              <p14:nvPr/>
            </p14:nvContentPartPr>
            <p14:xfrm>
              <a:off x="8236797" y="849256"/>
              <a:ext cx="164160" cy="54000"/>
            </p14:xfrm>
          </p:contentPart>
        </mc:Choice>
        <mc:Fallback>
          <p:pic>
            <p:nvPicPr>
              <p:cNvPr id="39206" name="Freihand 39205">
                <a:extLst>
                  <a:ext uri="{FF2B5EF4-FFF2-40B4-BE49-F238E27FC236}">
                    <a16:creationId xmlns:a16="http://schemas.microsoft.com/office/drawing/2014/main" id="{A96CDD9F-8809-4965-8125-E9ECDD5D4E22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228157" y="840256"/>
                <a:ext cx="181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id="{D3CB2D95-88A6-4ABF-8FD2-A7692F37077C}"/>
                  </a:ext>
                </a:extLst>
              </p14:cNvPr>
              <p14:cNvContentPartPr/>
              <p14:nvPr/>
            </p14:nvContentPartPr>
            <p14:xfrm>
              <a:off x="8423637" y="789856"/>
              <a:ext cx="218160" cy="100080"/>
            </p14:xfrm>
          </p:contentPart>
        </mc:Choice>
        <mc:Fallback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D3CB2D95-88A6-4ABF-8FD2-A7692F37077C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414997" y="781216"/>
                <a:ext cx="235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id="{FD5E2BD6-085B-47C6-98AE-2010ACD7D378}"/>
                  </a:ext>
                </a:extLst>
              </p14:cNvPr>
              <p14:cNvContentPartPr/>
              <p14:nvPr/>
            </p14:nvContentPartPr>
            <p14:xfrm>
              <a:off x="8716317" y="774016"/>
              <a:ext cx="193680" cy="207000"/>
            </p14:xfrm>
          </p:contentPart>
        </mc:Choice>
        <mc:Fallback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FD5E2BD6-085B-47C6-98AE-2010ACD7D378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707317" y="765376"/>
                <a:ext cx="211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id="{422E1EFD-4F9B-49BC-898A-ACBA1F3C63B1}"/>
                  </a:ext>
                </a:extLst>
              </p14:cNvPr>
              <p14:cNvContentPartPr/>
              <p14:nvPr/>
            </p14:nvContentPartPr>
            <p14:xfrm>
              <a:off x="8987397" y="785536"/>
              <a:ext cx="96120" cy="64800"/>
            </p14:xfrm>
          </p:contentPart>
        </mc:Choice>
        <mc:Fallback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422E1EFD-4F9B-49BC-898A-ACBA1F3C63B1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978757" y="776536"/>
                <a:ext cx="113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9211" name="Freihand 39210">
                <a:extLst>
                  <a:ext uri="{FF2B5EF4-FFF2-40B4-BE49-F238E27FC236}">
                    <a16:creationId xmlns:a16="http://schemas.microsoft.com/office/drawing/2014/main" id="{82F39781-693E-4C0D-99D5-FA58E280B5DC}"/>
                  </a:ext>
                </a:extLst>
              </p14:cNvPr>
              <p14:cNvContentPartPr/>
              <p14:nvPr/>
            </p14:nvContentPartPr>
            <p14:xfrm>
              <a:off x="9096837" y="771496"/>
              <a:ext cx="211320" cy="85320"/>
            </p14:xfrm>
          </p:contentPart>
        </mc:Choice>
        <mc:Fallback>
          <p:pic>
            <p:nvPicPr>
              <p:cNvPr id="39211" name="Freihand 39210">
                <a:extLst>
                  <a:ext uri="{FF2B5EF4-FFF2-40B4-BE49-F238E27FC236}">
                    <a16:creationId xmlns:a16="http://schemas.microsoft.com/office/drawing/2014/main" id="{82F39781-693E-4C0D-99D5-FA58E280B5D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088197" y="762856"/>
                <a:ext cx="228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9212" name="Freihand 39211">
                <a:extLst>
                  <a:ext uri="{FF2B5EF4-FFF2-40B4-BE49-F238E27FC236}">
                    <a16:creationId xmlns:a16="http://schemas.microsoft.com/office/drawing/2014/main" id="{3B780D5C-7456-475C-AC62-E4A99DE57261}"/>
                  </a:ext>
                </a:extLst>
              </p14:cNvPr>
              <p14:cNvContentPartPr/>
              <p14:nvPr/>
            </p14:nvContentPartPr>
            <p14:xfrm>
              <a:off x="9331917" y="774376"/>
              <a:ext cx="105480" cy="129960"/>
            </p14:xfrm>
          </p:contentPart>
        </mc:Choice>
        <mc:Fallback>
          <p:pic>
            <p:nvPicPr>
              <p:cNvPr id="39212" name="Freihand 39211">
                <a:extLst>
                  <a:ext uri="{FF2B5EF4-FFF2-40B4-BE49-F238E27FC236}">
                    <a16:creationId xmlns:a16="http://schemas.microsoft.com/office/drawing/2014/main" id="{3B780D5C-7456-475C-AC62-E4A99DE57261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322917" y="765376"/>
                <a:ext cx="123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9213" name="Freihand 39212">
                <a:extLst>
                  <a:ext uri="{FF2B5EF4-FFF2-40B4-BE49-F238E27FC236}">
                    <a16:creationId xmlns:a16="http://schemas.microsoft.com/office/drawing/2014/main" id="{5066EB53-6860-4AC2-816A-4BB4BBC9CD3F}"/>
                  </a:ext>
                </a:extLst>
              </p14:cNvPr>
              <p14:cNvContentPartPr/>
              <p14:nvPr/>
            </p14:nvContentPartPr>
            <p14:xfrm>
              <a:off x="9554397" y="741616"/>
              <a:ext cx="81000" cy="77040"/>
            </p14:xfrm>
          </p:contentPart>
        </mc:Choice>
        <mc:Fallback>
          <p:pic>
            <p:nvPicPr>
              <p:cNvPr id="39213" name="Freihand 39212">
                <a:extLst>
                  <a:ext uri="{FF2B5EF4-FFF2-40B4-BE49-F238E27FC236}">
                    <a16:creationId xmlns:a16="http://schemas.microsoft.com/office/drawing/2014/main" id="{5066EB53-6860-4AC2-816A-4BB4BBC9CD3F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545397" y="732616"/>
                <a:ext cx="98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9214" name="Freihand 39213">
                <a:extLst>
                  <a:ext uri="{FF2B5EF4-FFF2-40B4-BE49-F238E27FC236}">
                    <a16:creationId xmlns:a16="http://schemas.microsoft.com/office/drawing/2014/main" id="{0A140F24-EE46-454E-9594-74BE684914DF}"/>
                  </a:ext>
                </a:extLst>
              </p14:cNvPr>
              <p14:cNvContentPartPr/>
              <p14:nvPr/>
            </p14:nvContentPartPr>
            <p14:xfrm>
              <a:off x="9655197" y="734416"/>
              <a:ext cx="83880" cy="60840"/>
            </p14:xfrm>
          </p:contentPart>
        </mc:Choice>
        <mc:Fallback>
          <p:pic>
            <p:nvPicPr>
              <p:cNvPr id="39214" name="Freihand 39213">
                <a:extLst>
                  <a:ext uri="{FF2B5EF4-FFF2-40B4-BE49-F238E27FC236}">
                    <a16:creationId xmlns:a16="http://schemas.microsoft.com/office/drawing/2014/main" id="{0A140F24-EE46-454E-9594-74BE684914DF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646197" y="725416"/>
                <a:ext cx="1015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9215" name="Freihand 39214">
                <a:extLst>
                  <a:ext uri="{FF2B5EF4-FFF2-40B4-BE49-F238E27FC236}">
                    <a16:creationId xmlns:a16="http://schemas.microsoft.com/office/drawing/2014/main" id="{EA1E1214-4E33-42AD-A3D1-F771687CD699}"/>
                  </a:ext>
                </a:extLst>
              </p14:cNvPr>
              <p14:cNvContentPartPr/>
              <p14:nvPr/>
            </p14:nvContentPartPr>
            <p14:xfrm>
              <a:off x="9748797" y="751696"/>
              <a:ext cx="70920" cy="33480"/>
            </p14:xfrm>
          </p:contentPart>
        </mc:Choice>
        <mc:Fallback>
          <p:pic>
            <p:nvPicPr>
              <p:cNvPr id="39215" name="Freihand 39214">
                <a:extLst>
                  <a:ext uri="{FF2B5EF4-FFF2-40B4-BE49-F238E27FC236}">
                    <a16:creationId xmlns:a16="http://schemas.microsoft.com/office/drawing/2014/main" id="{EA1E1214-4E33-42AD-A3D1-F771687CD69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9739797" y="743056"/>
                <a:ext cx="88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9216" name="Freihand 39215">
                <a:extLst>
                  <a:ext uri="{FF2B5EF4-FFF2-40B4-BE49-F238E27FC236}">
                    <a16:creationId xmlns:a16="http://schemas.microsoft.com/office/drawing/2014/main" id="{7E4F52AF-28EE-4307-A197-7660857A2F28}"/>
                  </a:ext>
                </a:extLst>
              </p14:cNvPr>
              <p14:cNvContentPartPr/>
              <p14:nvPr/>
            </p14:nvContentPartPr>
            <p14:xfrm>
              <a:off x="9844557" y="652696"/>
              <a:ext cx="237960" cy="144000"/>
            </p14:xfrm>
          </p:contentPart>
        </mc:Choice>
        <mc:Fallback>
          <p:pic>
            <p:nvPicPr>
              <p:cNvPr id="39216" name="Freihand 39215">
                <a:extLst>
                  <a:ext uri="{FF2B5EF4-FFF2-40B4-BE49-F238E27FC236}">
                    <a16:creationId xmlns:a16="http://schemas.microsoft.com/office/drawing/2014/main" id="{7E4F52AF-28EE-4307-A197-7660857A2F2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9835557" y="644056"/>
                <a:ext cx="25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9233" name="Freihand 39232">
                <a:extLst>
                  <a:ext uri="{FF2B5EF4-FFF2-40B4-BE49-F238E27FC236}">
                    <a16:creationId xmlns:a16="http://schemas.microsoft.com/office/drawing/2014/main" id="{7868F82E-4ACE-4AA6-A897-0985E929FE1B}"/>
                  </a:ext>
                </a:extLst>
              </p14:cNvPr>
              <p14:cNvContentPartPr/>
              <p14:nvPr/>
            </p14:nvContentPartPr>
            <p14:xfrm>
              <a:off x="7308717" y="1321576"/>
              <a:ext cx="20160" cy="134640"/>
            </p14:xfrm>
          </p:contentPart>
        </mc:Choice>
        <mc:Fallback>
          <p:pic>
            <p:nvPicPr>
              <p:cNvPr id="39233" name="Freihand 39232">
                <a:extLst>
                  <a:ext uri="{FF2B5EF4-FFF2-40B4-BE49-F238E27FC236}">
                    <a16:creationId xmlns:a16="http://schemas.microsoft.com/office/drawing/2014/main" id="{7868F82E-4ACE-4AA6-A897-0985E929FE1B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300077" y="1312936"/>
                <a:ext cx="37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9234" name="Freihand 39233">
                <a:extLst>
                  <a:ext uri="{FF2B5EF4-FFF2-40B4-BE49-F238E27FC236}">
                    <a16:creationId xmlns:a16="http://schemas.microsoft.com/office/drawing/2014/main" id="{B4957BE8-FC3F-420C-9986-A1C2D4FF6F21}"/>
                  </a:ext>
                </a:extLst>
              </p14:cNvPr>
              <p14:cNvContentPartPr/>
              <p14:nvPr/>
            </p14:nvContentPartPr>
            <p14:xfrm>
              <a:off x="7318797" y="1318696"/>
              <a:ext cx="104760" cy="122400"/>
            </p14:xfrm>
          </p:contentPart>
        </mc:Choice>
        <mc:Fallback>
          <p:pic>
            <p:nvPicPr>
              <p:cNvPr id="39234" name="Freihand 39233">
                <a:extLst>
                  <a:ext uri="{FF2B5EF4-FFF2-40B4-BE49-F238E27FC236}">
                    <a16:creationId xmlns:a16="http://schemas.microsoft.com/office/drawing/2014/main" id="{B4957BE8-FC3F-420C-9986-A1C2D4FF6F21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309797" y="1310056"/>
                <a:ext cx="122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9235" name="Freihand 39234">
                <a:extLst>
                  <a:ext uri="{FF2B5EF4-FFF2-40B4-BE49-F238E27FC236}">
                    <a16:creationId xmlns:a16="http://schemas.microsoft.com/office/drawing/2014/main" id="{77FDC869-967D-4026-9F0D-DC8173F82268}"/>
                  </a:ext>
                </a:extLst>
              </p14:cNvPr>
              <p14:cNvContentPartPr/>
              <p14:nvPr/>
            </p14:nvContentPartPr>
            <p14:xfrm>
              <a:off x="7481157" y="1311496"/>
              <a:ext cx="32040" cy="104400"/>
            </p14:xfrm>
          </p:contentPart>
        </mc:Choice>
        <mc:Fallback>
          <p:pic>
            <p:nvPicPr>
              <p:cNvPr id="39235" name="Freihand 39234">
                <a:extLst>
                  <a:ext uri="{FF2B5EF4-FFF2-40B4-BE49-F238E27FC236}">
                    <a16:creationId xmlns:a16="http://schemas.microsoft.com/office/drawing/2014/main" id="{77FDC869-967D-4026-9F0D-DC8173F8226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472157" y="1302856"/>
                <a:ext cx="49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9236" name="Freihand 39235">
                <a:extLst>
                  <a:ext uri="{FF2B5EF4-FFF2-40B4-BE49-F238E27FC236}">
                    <a16:creationId xmlns:a16="http://schemas.microsoft.com/office/drawing/2014/main" id="{2576FA4C-7A17-40A1-8540-752B01EA3C22}"/>
                  </a:ext>
                </a:extLst>
              </p14:cNvPr>
              <p14:cNvContentPartPr/>
              <p14:nvPr/>
            </p14:nvContentPartPr>
            <p14:xfrm>
              <a:off x="7414557" y="1274416"/>
              <a:ext cx="154800" cy="37440"/>
            </p14:xfrm>
          </p:contentPart>
        </mc:Choice>
        <mc:Fallback>
          <p:pic>
            <p:nvPicPr>
              <p:cNvPr id="39236" name="Freihand 39235">
                <a:extLst>
                  <a:ext uri="{FF2B5EF4-FFF2-40B4-BE49-F238E27FC236}">
                    <a16:creationId xmlns:a16="http://schemas.microsoft.com/office/drawing/2014/main" id="{2576FA4C-7A17-40A1-8540-752B01EA3C22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405557" y="1265776"/>
                <a:ext cx="172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9237" name="Freihand 39236">
                <a:extLst>
                  <a:ext uri="{FF2B5EF4-FFF2-40B4-BE49-F238E27FC236}">
                    <a16:creationId xmlns:a16="http://schemas.microsoft.com/office/drawing/2014/main" id="{ED7D44D0-F337-4F55-AF2A-249020DC5AA8}"/>
                  </a:ext>
                </a:extLst>
              </p14:cNvPr>
              <p14:cNvContentPartPr/>
              <p14:nvPr/>
            </p14:nvContentPartPr>
            <p14:xfrm>
              <a:off x="7625157" y="1335256"/>
              <a:ext cx="20160" cy="11160"/>
            </p14:xfrm>
          </p:contentPart>
        </mc:Choice>
        <mc:Fallback>
          <p:pic>
            <p:nvPicPr>
              <p:cNvPr id="39237" name="Freihand 39236">
                <a:extLst>
                  <a:ext uri="{FF2B5EF4-FFF2-40B4-BE49-F238E27FC236}">
                    <a16:creationId xmlns:a16="http://schemas.microsoft.com/office/drawing/2014/main" id="{ED7D44D0-F337-4F55-AF2A-249020DC5AA8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616157" y="1326616"/>
                <a:ext cx="37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9238" name="Freihand 39237">
                <a:extLst>
                  <a:ext uri="{FF2B5EF4-FFF2-40B4-BE49-F238E27FC236}">
                    <a16:creationId xmlns:a16="http://schemas.microsoft.com/office/drawing/2014/main" id="{3742D321-E225-4CBD-852A-374E94C6B885}"/>
                  </a:ext>
                </a:extLst>
              </p14:cNvPr>
              <p14:cNvContentPartPr/>
              <p14:nvPr/>
            </p14:nvContentPartPr>
            <p14:xfrm>
              <a:off x="7639557" y="1391056"/>
              <a:ext cx="12960" cy="1800"/>
            </p14:xfrm>
          </p:contentPart>
        </mc:Choice>
        <mc:Fallback>
          <p:pic>
            <p:nvPicPr>
              <p:cNvPr id="39238" name="Freihand 39237">
                <a:extLst>
                  <a:ext uri="{FF2B5EF4-FFF2-40B4-BE49-F238E27FC236}">
                    <a16:creationId xmlns:a16="http://schemas.microsoft.com/office/drawing/2014/main" id="{3742D321-E225-4CBD-852A-374E94C6B88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630557" y="1382416"/>
                <a:ext cx="30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39239" name="Freihand 39238">
                <a:extLst>
                  <a:ext uri="{FF2B5EF4-FFF2-40B4-BE49-F238E27FC236}">
                    <a16:creationId xmlns:a16="http://schemas.microsoft.com/office/drawing/2014/main" id="{E6A7CB82-EE7A-474B-8FBE-D8ABB9334205}"/>
                  </a:ext>
                </a:extLst>
              </p14:cNvPr>
              <p14:cNvContentPartPr/>
              <p14:nvPr/>
            </p14:nvContentPartPr>
            <p14:xfrm>
              <a:off x="7792197" y="1284496"/>
              <a:ext cx="16200" cy="132120"/>
            </p14:xfrm>
          </p:contentPart>
        </mc:Choice>
        <mc:Fallback>
          <p:pic>
            <p:nvPicPr>
              <p:cNvPr id="39239" name="Freihand 39238">
                <a:extLst>
                  <a:ext uri="{FF2B5EF4-FFF2-40B4-BE49-F238E27FC236}">
                    <a16:creationId xmlns:a16="http://schemas.microsoft.com/office/drawing/2014/main" id="{E6A7CB82-EE7A-474B-8FBE-D8ABB9334205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783197" y="1275856"/>
                <a:ext cx="33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39240" name="Freihand 39239">
                <a:extLst>
                  <a:ext uri="{FF2B5EF4-FFF2-40B4-BE49-F238E27FC236}">
                    <a16:creationId xmlns:a16="http://schemas.microsoft.com/office/drawing/2014/main" id="{D190CB75-DEAC-4FDD-B33E-26BB625F70B9}"/>
                  </a:ext>
                </a:extLst>
              </p14:cNvPr>
              <p14:cNvContentPartPr/>
              <p14:nvPr/>
            </p14:nvContentPartPr>
            <p14:xfrm>
              <a:off x="7783917" y="1263616"/>
              <a:ext cx="106200" cy="110160"/>
            </p14:xfrm>
          </p:contentPart>
        </mc:Choice>
        <mc:Fallback>
          <p:pic>
            <p:nvPicPr>
              <p:cNvPr id="39240" name="Freihand 39239">
                <a:extLst>
                  <a:ext uri="{FF2B5EF4-FFF2-40B4-BE49-F238E27FC236}">
                    <a16:creationId xmlns:a16="http://schemas.microsoft.com/office/drawing/2014/main" id="{D190CB75-DEAC-4FDD-B33E-26BB625F70B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774917" y="1254616"/>
                <a:ext cx="1238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39241" name="Freihand 39240">
                <a:extLst>
                  <a:ext uri="{FF2B5EF4-FFF2-40B4-BE49-F238E27FC236}">
                    <a16:creationId xmlns:a16="http://schemas.microsoft.com/office/drawing/2014/main" id="{5FCDE0EE-6048-4370-8070-AD56D9A7FF84}"/>
                  </a:ext>
                </a:extLst>
              </p14:cNvPr>
              <p14:cNvContentPartPr/>
              <p14:nvPr/>
            </p14:nvContentPartPr>
            <p14:xfrm>
              <a:off x="7903077" y="1303936"/>
              <a:ext cx="102600" cy="81360"/>
            </p14:xfrm>
          </p:contentPart>
        </mc:Choice>
        <mc:Fallback>
          <p:pic>
            <p:nvPicPr>
              <p:cNvPr id="39241" name="Freihand 39240">
                <a:extLst>
                  <a:ext uri="{FF2B5EF4-FFF2-40B4-BE49-F238E27FC236}">
                    <a16:creationId xmlns:a16="http://schemas.microsoft.com/office/drawing/2014/main" id="{5FCDE0EE-6048-4370-8070-AD56D9A7FF84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894077" y="1295296"/>
                <a:ext cx="120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39242" name="Freihand 39241">
                <a:extLst>
                  <a:ext uri="{FF2B5EF4-FFF2-40B4-BE49-F238E27FC236}">
                    <a16:creationId xmlns:a16="http://schemas.microsoft.com/office/drawing/2014/main" id="{7BE6312C-41B3-473D-A7CA-27883DD021F2}"/>
                  </a:ext>
                </a:extLst>
              </p14:cNvPr>
              <p14:cNvContentPartPr/>
              <p14:nvPr/>
            </p14:nvContentPartPr>
            <p14:xfrm>
              <a:off x="7991637" y="1240216"/>
              <a:ext cx="86400" cy="137520"/>
            </p14:xfrm>
          </p:contentPart>
        </mc:Choice>
        <mc:Fallback>
          <p:pic>
            <p:nvPicPr>
              <p:cNvPr id="39242" name="Freihand 39241">
                <a:extLst>
                  <a:ext uri="{FF2B5EF4-FFF2-40B4-BE49-F238E27FC236}">
                    <a16:creationId xmlns:a16="http://schemas.microsoft.com/office/drawing/2014/main" id="{7BE6312C-41B3-473D-A7CA-27883DD021F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7982997" y="1231576"/>
                <a:ext cx="104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39243" name="Freihand 39242">
                <a:extLst>
                  <a:ext uri="{FF2B5EF4-FFF2-40B4-BE49-F238E27FC236}">
                    <a16:creationId xmlns:a16="http://schemas.microsoft.com/office/drawing/2014/main" id="{DA47CC77-92E4-4412-B923-C54E69A346C6}"/>
                  </a:ext>
                </a:extLst>
              </p14:cNvPr>
              <p14:cNvContentPartPr/>
              <p14:nvPr/>
            </p14:nvContentPartPr>
            <p14:xfrm>
              <a:off x="8169117" y="1229776"/>
              <a:ext cx="137160" cy="146160"/>
            </p14:xfrm>
          </p:contentPart>
        </mc:Choice>
        <mc:Fallback>
          <p:pic>
            <p:nvPicPr>
              <p:cNvPr id="39243" name="Freihand 39242">
                <a:extLst>
                  <a:ext uri="{FF2B5EF4-FFF2-40B4-BE49-F238E27FC236}">
                    <a16:creationId xmlns:a16="http://schemas.microsoft.com/office/drawing/2014/main" id="{DA47CC77-92E4-4412-B923-C54E69A346C6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8160117" y="1220776"/>
                <a:ext cx="154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39244" name="Freihand 39243">
                <a:extLst>
                  <a:ext uri="{FF2B5EF4-FFF2-40B4-BE49-F238E27FC236}">
                    <a16:creationId xmlns:a16="http://schemas.microsoft.com/office/drawing/2014/main" id="{4F8873D7-0A49-484D-88DE-1D2751E8677B}"/>
                  </a:ext>
                </a:extLst>
              </p14:cNvPr>
              <p14:cNvContentPartPr/>
              <p14:nvPr/>
            </p14:nvContentPartPr>
            <p14:xfrm>
              <a:off x="8330757" y="1303576"/>
              <a:ext cx="154800" cy="39600"/>
            </p14:xfrm>
          </p:contentPart>
        </mc:Choice>
        <mc:Fallback>
          <p:pic>
            <p:nvPicPr>
              <p:cNvPr id="39244" name="Freihand 39243">
                <a:extLst>
                  <a:ext uri="{FF2B5EF4-FFF2-40B4-BE49-F238E27FC236}">
                    <a16:creationId xmlns:a16="http://schemas.microsoft.com/office/drawing/2014/main" id="{4F8873D7-0A49-484D-88DE-1D2751E8677B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8321757" y="1294936"/>
                <a:ext cx="172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39245" name="Freihand 39244">
                <a:extLst>
                  <a:ext uri="{FF2B5EF4-FFF2-40B4-BE49-F238E27FC236}">
                    <a16:creationId xmlns:a16="http://schemas.microsoft.com/office/drawing/2014/main" id="{4ED21703-5B80-4636-BE00-142D43EFFB4C}"/>
                  </a:ext>
                </a:extLst>
              </p14:cNvPr>
              <p14:cNvContentPartPr/>
              <p14:nvPr/>
            </p14:nvContentPartPr>
            <p14:xfrm>
              <a:off x="8500677" y="1286296"/>
              <a:ext cx="72720" cy="68400"/>
            </p14:xfrm>
          </p:contentPart>
        </mc:Choice>
        <mc:Fallback>
          <p:pic>
            <p:nvPicPr>
              <p:cNvPr id="39245" name="Freihand 39244">
                <a:extLst>
                  <a:ext uri="{FF2B5EF4-FFF2-40B4-BE49-F238E27FC236}">
                    <a16:creationId xmlns:a16="http://schemas.microsoft.com/office/drawing/2014/main" id="{4ED21703-5B80-4636-BE00-142D43EFFB4C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8491677" y="1277296"/>
                <a:ext cx="90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39246" name="Freihand 39245">
                <a:extLst>
                  <a:ext uri="{FF2B5EF4-FFF2-40B4-BE49-F238E27FC236}">
                    <a16:creationId xmlns:a16="http://schemas.microsoft.com/office/drawing/2014/main" id="{F23933F4-A50F-43C5-A160-AA62B2F6D562}"/>
                  </a:ext>
                </a:extLst>
              </p14:cNvPr>
              <p14:cNvContentPartPr/>
              <p14:nvPr/>
            </p14:nvContentPartPr>
            <p14:xfrm>
              <a:off x="8600037" y="1212856"/>
              <a:ext cx="55080" cy="173160"/>
            </p14:xfrm>
          </p:contentPart>
        </mc:Choice>
        <mc:Fallback>
          <p:pic>
            <p:nvPicPr>
              <p:cNvPr id="39246" name="Freihand 39245">
                <a:extLst>
                  <a:ext uri="{FF2B5EF4-FFF2-40B4-BE49-F238E27FC236}">
                    <a16:creationId xmlns:a16="http://schemas.microsoft.com/office/drawing/2014/main" id="{F23933F4-A50F-43C5-A160-AA62B2F6D562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8591037" y="1203856"/>
                <a:ext cx="7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39247" name="Freihand 39246">
                <a:extLst>
                  <a:ext uri="{FF2B5EF4-FFF2-40B4-BE49-F238E27FC236}">
                    <a16:creationId xmlns:a16="http://schemas.microsoft.com/office/drawing/2014/main" id="{4ABC725C-4BD2-4C3C-81EE-D1A88715A3FA}"/>
                  </a:ext>
                </a:extLst>
              </p14:cNvPr>
              <p14:cNvContentPartPr/>
              <p14:nvPr/>
            </p14:nvContentPartPr>
            <p14:xfrm>
              <a:off x="8677077" y="1258576"/>
              <a:ext cx="156960" cy="50760"/>
            </p14:xfrm>
          </p:contentPart>
        </mc:Choice>
        <mc:Fallback>
          <p:pic>
            <p:nvPicPr>
              <p:cNvPr id="39247" name="Freihand 39246">
                <a:extLst>
                  <a:ext uri="{FF2B5EF4-FFF2-40B4-BE49-F238E27FC236}">
                    <a16:creationId xmlns:a16="http://schemas.microsoft.com/office/drawing/2014/main" id="{4ABC725C-4BD2-4C3C-81EE-D1A88715A3FA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8668437" y="1249936"/>
                <a:ext cx="174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9248" name="Freihand 39247">
                <a:extLst>
                  <a:ext uri="{FF2B5EF4-FFF2-40B4-BE49-F238E27FC236}">
                    <a16:creationId xmlns:a16="http://schemas.microsoft.com/office/drawing/2014/main" id="{A4EFA8A4-FB36-4C06-8BB4-C6982FA5F60E}"/>
                  </a:ext>
                </a:extLst>
              </p14:cNvPr>
              <p14:cNvContentPartPr/>
              <p14:nvPr/>
            </p14:nvContentPartPr>
            <p14:xfrm>
              <a:off x="8945277" y="1150936"/>
              <a:ext cx="77040" cy="201600"/>
            </p14:xfrm>
          </p:contentPart>
        </mc:Choice>
        <mc:Fallback>
          <p:pic>
            <p:nvPicPr>
              <p:cNvPr id="39248" name="Freihand 39247">
                <a:extLst>
                  <a:ext uri="{FF2B5EF4-FFF2-40B4-BE49-F238E27FC236}">
                    <a16:creationId xmlns:a16="http://schemas.microsoft.com/office/drawing/2014/main" id="{A4EFA8A4-FB36-4C06-8BB4-C6982FA5F60E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8936277" y="1141936"/>
                <a:ext cx="94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9249" name="Freihand 39248">
                <a:extLst>
                  <a:ext uri="{FF2B5EF4-FFF2-40B4-BE49-F238E27FC236}">
                    <a16:creationId xmlns:a16="http://schemas.microsoft.com/office/drawing/2014/main" id="{944C37BA-584D-4DB0-90B8-721D21FABE94}"/>
                  </a:ext>
                </a:extLst>
              </p14:cNvPr>
              <p14:cNvContentPartPr/>
              <p14:nvPr/>
            </p14:nvContentPartPr>
            <p14:xfrm>
              <a:off x="9056877" y="1228336"/>
              <a:ext cx="303840" cy="54000"/>
            </p14:xfrm>
          </p:contentPart>
        </mc:Choice>
        <mc:Fallback>
          <p:pic>
            <p:nvPicPr>
              <p:cNvPr id="39249" name="Freihand 39248">
                <a:extLst>
                  <a:ext uri="{FF2B5EF4-FFF2-40B4-BE49-F238E27FC236}">
                    <a16:creationId xmlns:a16="http://schemas.microsoft.com/office/drawing/2014/main" id="{944C37BA-584D-4DB0-90B8-721D21FABE9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9047877" y="1219336"/>
                <a:ext cx="321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39250" name="Freihand 39249">
                <a:extLst>
                  <a:ext uri="{FF2B5EF4-FFF2-40B4-BE49-F238E27FC236}">
                    <a16:creationId xmlns:a16="http://schemas.microsoft.com/office/drawing/2014/main" id="{853EE075-DBD3-4563-8314-920E9B3A1D72}"/>
                  </a:ext>
                </a:extLst>
              </p14:cNvPr>
              <p14:cNvContentPartPr/>
              <p14:nvPr/>
            </p14:nvContentPartPr>
            <p14:xfrm>
              <a:off x="9489237" y="1146256"/>
              <a:ext cx="92160" cy="110880"/>
            </p14:xfrm>
          </p:contentPart>
        </mc:Choice>
        <mc:Fallback>
          <p:pic>
            <p:nvPicPr>
              <p:cNvPr id="39250" name="Freihand 39249">
                <a:extLst>
                  <a:ext uri="{FF2B5EF4-FFF2-40B4-BE49-F238E27FC236}">
                    <a16:creationId xmlns:a16="http://schemas.microsoft.com/office/drawing/2014/main" id="{853EE075-DBD3-4563-8314-920E9B3A1D72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9480237" y="1137256"/>
                <a:ext cx="109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39251" name="Freihand 39250">
                <a:extLst>
                  <a:ext uri="{FF2B5EF4-FFF2-40B4-BE49-F238E27FC236}">
                    <a16:creationId xmlns:a16="http://schemas.microsoft.com/office/drawing/2014/main" id="{F15ACA14-0468-4078-9312-5F56D6CA23BA}"/>
                  </a:ext>
                </a:extLst>
              </p14:cNvPr>
              <p14:cNvContentPartPr/>
              <p14:nvPr/>
            </p14:nvContentPartPr>
            <p14:xfrm>
              <a:off x="9607317" y="1157056"/>
              <a:ext cx="270000" cy="82440"/>
            </p14:xfrm>
          </p:contentPart>
        </mc:Choice>
        <mc:Fallback>
          <p:pic>
            <p:nvPicPr>
              <p:cNvPr id="39251" name="Freihand 39250">
                <a:extLst>
                  <a:ext uri="{FF2B5EF4-FFF2-40B4-BE49-F238E27FC236}">
                    <a16:creationId xmlns:a16="http://schemas.microsoft.com/office/drawing/2014/main" id="{F15ACA14-0468-4078-9312-5F56D6CA23BA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9598677" y="1148056"/>
                <a:ext cx="287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39252" name="Freihand 39251">
                <a:extLst>
                  <a:ext uri="{FF2B5EF4-FFF2-40B4-BE49-F238E27FC236}">
                    <a16:creationId xmlns:a16="http://schemas.microsoft.com/office/drawing/2014/main" id="{18494AD9-08A0-4E23-A65D-5FB1D42FEBE1}"/>
                  </a:ext>
                </a:extLst>
              </p14:cNvPr>
              <p14:cNvContentPartPr/>
              <p14:nvPr/>
            </p14:nvContentPartPr>
            <p14:xfrm>
              <a:off x="9875877" y="1156696"/>
              <a:ext cx="98640" cy="83520"/>
            </p14:xfrm>
          </p:contentPart>
        </mc:Choice>
        <mc:Fallback>
          <p:pic>
            <p:nvPicPr>
              <p:cNvPr id="39252" name="Freihand 39251">
                <a:extLst>
                  <a:ext uri="{FF2B5EF4-FFF2-40B4-BE49-F238E27FC236}">
                    <a16:creationId xmlns:a16="http://schemas.microsoft.com/office/drawing/2014/main" id="{18494AD9-08A0-4E23-A65D-5FB1D42FEBE1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9867237" y="1147696"/>
                <a:ext cx="116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39253" name="Freihand 39252">
                <a:extLst>
                  <a:ext uri="{FF2B5EF4-FFF2-40B4-BE49-F238E27FC236}">
                    <a16:creationId xmlns:a16="http://schemas.microsoft.com/office/drawing/2014/main" id="{23F048E9-9A4D-43BA-9305-7AEFC7766A5B}"/>
                  </a:ext>
                </a:extLst>
              </p14:cNvPr>
              <p14:cNvContentPartPr/>
              <p14:nvPr/>
            </p14:nvContentPartPr>
            <p14:xfrm>
              <a:off x="9982077" y="1064536"/>
              <a:ext cx="69120" cy="161640"/>
            </p14:xfrm>
          </p:contentPart>
        </mc:Choice>
        <mc:Fallback>
          <p:pic>
            <p:nvPicPr>
              <p:cNvPr id="39253" name="Freihand 39252">
                <a:extLst>
                  <a:ext uri="{FF2B5EF4-FFF2-40B4-BE49-F238E27FC236}">
                    <a16:creationId xmlns:a16="http://schemas.microsoft.com/office/drawing/2014/main" id="{23F048E9-9A4D-43BA-9305-7AEFC7766A5B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9973437" y="1055896"/>
                <a:ext cx="86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39254" name="Freihand 39253">
                <a:extLst>
                  <a:ext uri="{FF2B5EF4-FFF2-40B4-BE49-F238E27FC236}">
                    <a16:creationId xmlns:a16="http://schemas.microsoft.com/office/drawing/2014/main" id="{CE12D359-667A-4B60-912B-FA7A2CFC0825}"/>
                  </a:ext>
                </a:extLst>
              </p14:cNvPr>
              <p14:cNvContentPartPr/>
              <p14:nvPr/>
            </p14:nvContentPartPr>
            <p14:xfrm>
              <a:off x="10074237" y="1082176"/>
              <a:ext cx="162720" cy="131400"/>
            </p14:xfrm>
          </p:contentPart>
        </mc:Choice>
        <mc:Fallback>
          <p:pic>
            <p:nvPicPr>
              <p:cNvPr id="39254" name="Freihand 39253">
                <a:extLst>
                  <a:ext uri="{FF2B5EF4-FFF2-40B4-BE49-F238E27FC236}">
                    <a16:creationId xmlns:a16="http://schemas.microsoft.com/office/drawing/2014/main" id="{CE12D359-667A-4B60-912B-FA7A2CFC0825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065237" y="1073536"/>
                <a:ext cx="1803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39255" name="Freihand 39254">
                <a:extLst>
                  <a:ext uri="{FF2B5EF4-FFF2-40B4-BE49-F238E27FC236}">
                    <a16:creationId xmlns:a16="http://schemas.microsoft.com/office/drawing/2014/main" id="{0DDC9794-4255-4E8E-9A7A-D9D8BB63FBA1}"/>
                  </a:ext>
                </a:extLst>
              </p14:cNvPr>
              <p14:cNvContentPartPr/>
              <p14:nvPr/>
            </p14:nvContentPartPr>
            <p14:xfrm>
              <a:off x="10239477" y="1099096"/>
              <a:ext cx="119520" cy="87480"/>
            </p14:xfrm>
          </p:contentPart>
        </mc:Choice>
        <mc:Fallback>
          <p:pic>
            <p:nvPicPr>
              <p:cNvPr id="39255" name="Freihand 39254">
                <a:extLst>
                  <a:ext uri="{FF2B5EF4-FFF2-40B4-BE49-F238E27FC236}">
                    <a16:creationId xmlns:a16="http://schemas.microsoft.com/office/drawing/2014/main" id="{0DDC9794-4255-4E8E-9A7A-D9D8BB63FBA1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0230477" y="1090096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39256" name="Freihand 39255">
                <a:extLst>
                  <a:ext uri="{FF2B5EF4-FFF2-40B4-BE49-F238E27FC236}">
                    <a16:creationId xmlns:a16="http://schemas.microsoft.com/office/drawing/2014/main" id="{DEBDBC2E-0ED4-4A07-8836-42D0B62FE336}"/>
                  </a:ext>
                </a:extLst>
              </p14:cNvPr>
              <p14:cNvContentPartPr/>
              <p14:nvPr/>
            </p14:nvContentPartPr>
            <p14:xfrm>
              <a:off x="10334877" y="1129336"/>
              <a:ext cx="72360" cy="80640"/>
            </p14:xfrm>
          </p:contentPart>
        </mc:Choice>
        <mc:Fallback>
          <p:pic>
            <p:nvPicPr>
              <p:cNvPr id="39256" name="Freihand 39255">
                <a:extLst>
                  <a:ext uri="{FF2B5EF4-FFF2-40B4-BE49-F238E27FC236}">
                    <a16:creationId xmlns:a16="http://schemas.microsoft.com/office/drawing/2014/main" id="{DEBDBC2E-0ED4-4A07-8836-42D0B62FE336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325877" y="1120696"/>
                <a:ext cx="90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39257" name="Freihand 39256">
                <a:extLst>
                  <a:ext uri="{FF2B5EF4-FFF2-40B4-BE49-F238E27FC236}">
                    <a16:creationId xmlns:a16="http://schemas.microsoft.com/office/drawing/2014/main" id="{F944A4F4-45BA-416C-874D-56A34201FC88}"/>
                  </a:ext>
                </a:extLst>
              </p14:cNvPr>
              <p14:cNvContentPartPr/>
              <p14:nvPr/>
            </p14:nvContentPartPr>
            <p14:xfrm>
              <a:off x="7826397" y="1556656"/>
              <a:ext cx="20880" cy="124920"/>
            </p14:xfrm>
          </p:contentPart>
        </mc:Choice>
        <mc:Fallback>
          <p:pic>
            <p:nvPicPr>
              <p:cNvPr id="39257" name="Freihand 39256">
                <a:extLst>
                  <a:ext uri="{FF2B5EF4-FFF2-40B4-BE49-F238E27FC236}">
                    <a16:creationId xmlns:a16="http://schemas.microsoft.com/office/drawing/2014/main" id="{F944A4F4-45BA-416C-874D-56A34201FC8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817397" y="1548016"/>
                <a:ext cx="38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39258" name="Freihand 39257">
                <a:extLst>
                  <a:ext uri="{FF2B5EF4-FFF2-40B4-BE49-F238E27FC236}">
                    <a16:creationId xmlns:a16="http://schemas.microsoft.com/office/drawing/2014/main" id="{87C61AE6-63B1-4A0B-808E-2953FF132113}"/>
                  </a:ext>
                </a:extLst>
              </p14:cNvPr>
              <p14:cNvContentPartPr/>
              <p14:nvPr/>
            </p14:nvContentPartPr>
            <p14:xfrm>
              <a:off x="7768797" y="1607416"/>
              <a:ext cx="115200" cy="24120"/>
            </p14:xfrm>
          </p:contentPart>
        </mc:Choice>
        <mc:Fallback>
          <p:pic>
            <p:nvPicPr>
              <p:cNvPr id="39258" name="Freihand 39257">
                <a:extLst>
                  <a:ext uri="{FF2B5EF4-FFF2-40B4-BE49-F238E27FC236}">
                    <a16:creationId xmlns:a16="http://schemas.microsoft.com/office/drawing/2014/main" id="{87C61AE6-63B1-4A0B-808E-2953FF13211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760157" y="1598416"/>
                <a:ext cx="1328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39259" name="Freihand 39258">
                <a:extLst>
                  <a:ext uri="{FF2B5EF4-FFF2-40B4-BE49-F238E27FC236}">
                    <a16:creationId xmlns:a16="http://schemas.microsoft.com/office/drawing/2014/main" id="{A441A1E5-AB2D-4454-AD98-7836E5186810}"/>
                  </a:ext>
                </a:extLst>
              </p14:cNvPr>
              <p14:cNvContentPartPr/>
              <p14:nvPr/>
            </p14:nvContentPartPr>
            <p14:xfrm>
              <a:off x="7890477" y="1612096"/>
              <a:ext cx="84240" cy="50040"/>
            </p14:xfrm>
          </p:contentPart>
        </mc:Choice>
        <mc:Fallback>
          <p:pic>
            <p:nvPicPr>
              <p:cNvPr id="39259" name="Freihand 39258">
                <a:extLst>
                  <a:ext uri="{FF2B5EF4-FFF2-40B4-BE49-F238E27FC236}">
                    <a16:creationId xmlns:a16="http://schemas.microsoft.com/office/drawing/2014/main" id="{A441A1E5-AB2D-4454-AD98-7836E5186810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7881837" y="1603456"/>
                <a:ext cx="101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39262" name="Freihand 39261">
                <a:extLst>
                  <a:ext uri="{FF2B5EF4-FFF2-40B4-BE49-F238E27FC236}">
                    <a16:creationId xmlns:a16="http://schemas.microsoft.com/office/drawing/2014/main" id="{15D4E23E-DB96-45D3-947C-314390AEE2D1}"/>
                  </a:ext>
                </a:extLst>
              </p14:cNvPr>
              <p14:cNvContentPartPr/>
              <p14:nvPr/>
            </p14:nvContentPartPr>
            <p14:xfrm>
              <a:off x="8107917" y="1535776"/>
              <a:ext cx="97560" cy="92520"/>
            </p14:xfrm>
          </p:contentPart>
        </mc:Choice>
        <mc:Fallback>
          <p:pic>
            <p:nvPicPr>
              <p:cNvPr id="39262" name="Freihand 39261">
                <a:extLst>
                  <a:ext uri="{FF2B5EF4-FFF2-40B4-BE49-F238E27FC236}">
                    <a16:creationId xmlns:a16="http://schemas.microsoft.com/office/drawing/2014/main" id="{15D4E23E-DB96-45D3-947C-314390AEE2D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8099277" y="1527136"/>
                <a:ext cx="115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39263" name="Freihand 39262">
                <a:extLst>
                  <a:ext uri="{FF2B5EF4-FFF2-40B4-BE49-F238E27FC236}">
                    <a16:creationId xmlns:a16="http://schemas.microsoft.com/office/drawing/2014/main" id="{186F094C-3D08-4039-82BA-0A7B1623241E}"/>
                  </a:ext>
                </a:extLst>
              </p14:cNvPr>
              <p14:cNvContentPartPr/>
              <p14:nvPr/>
            </p14:nvContentPartPr>
            <p14:xfrm>
              <a:off x="8234277" y="1540096"/>
              <a:ext cx="196920" cy="81720"/>
            </p14:xfrm>
          </p:contentPart>
        </mc:Choice>
        <mc:Fallback>
          <p:pic>
            <p:nvPicPr>
              <p:cNvPr id="39263" name="Freihand 39262">
                <a:extLst>
                  <a:ext uri="{FF2B5EF4-FFF2-40B4-BE49-F238E27FC236}">
                    <a16:creationId xmlns:a16="http://schemas.microsoft.com/office/drawing/2014/main" id="{186F094C-3D08-4039-82BA-0A7B1623241E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8225637" y="1531456"/>
                <a:ext cx="214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39264" name="Freihand 39263">
                <a:extLst>
                  <a:ext uri="{FF2B5EF4-FFF2-40B4-BE49-F238E27FC236}">
                    <a16:creationId xmlns:a16="http://schemas.microsoft.com/office/drawing/2014/main" id="{1F6F380A-4585-4D30-A780-4EEBA3AB2013}"/>
                  </a:ext>
                </a:extLst>
              </p14:cNvPr>
              <p14:cNvContentPartPr/>
              <p14:nvPr/>
            </p14:nvContentPartPr>
            <p14:xfrm>
              <a:off x="8436957" y="1519936"/>
              <a:ext cx="82080" cy="78480"/>
            </p14:xfrm>
          </p:contentPart>
        </mc:Choice>
        <mc:Fallback>
          <p:pic>
            <p:nvPicPr>
              <p:cNvPr id="39264" name="Freihand 39263">
                <a:extLst>
                  <a:ext uri="{FF2B5EF4-FFF2-40B4-BE49-F238E27FC236}">
                    <a16:creationId xmlns:a16="http://schemas.microsoft.com/office/drawing/2014/main" id="{1F6F380A-4585-4D30-A780-4EEBA3AB201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8428317" y="1510936"/>
                <a:ext cx="99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39265" name="Freihand 39264">
                <a:extLst>
                  <a:ext uri="{FF2B5EF4-FFF2-40B4-BE49-F238E27FC236}">
                    <a16:creationId xmlns:a16="http://schemas.microsoft.com/office/drawing/2014/main" id="{43800DDA-9E15-4DEF-AA1F-35DD52987998}"/>
                  </a:ext>
                </a:extLst>
              </p14:cNvPr>
              <p14:cNvContentPartPr/>
              <p14:nvPr/>
            </p14:nvContentPartPr>
            <p14:xfrm>
              <a:off x="8540637" y="1529296"/>
              <a:ext cx="72360" cy="52200"/>
            </p14:xfrm>
          </p:contentPart>
        </mc:Choice>
        <mc:Fallback>
          <p:pic>
            <p:nvPicPr>
              <p:cNvPr id="39265" name="Freihand 39264">
                <a:extLst>
                  <a:ext uri="{FF2B5EF4-FFF2-40B4-BE49-F238E27FC236}">
                    <a16:creationId xmlns:a16="http://schemas.microsoft.com/office/drawing/2014/main" id="{43800DDA-9E15-4DEF-AA1F-35DD5298799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8531637" y="1520656"/>
                <a:ext cx="90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39266" name="Freihand 39265">
                <a:extLst>
                  <a:ext uri="{FF2B5EF4-FFF2-40B4-BE49-F238E27FC236}">
                    <a16:creationId xmlns:a16="http://schemas.microsoft.com/office/drawing/2014/main" id="{F666B810-556C-46A1-A02C-659D8CF05554}"/>
                  </a:ext>
                </a:extLst>
              </p14:cNvPr>
              <p14:cNvContentPartPr/>
              <p14:nvPr/>
            </p14:nvContentPartPr>
            <p14:xfrm>
              <a:off x="8615157" y="1530376"/>
              <a:ext cx="97920" cy="59760"/>
            </p14:xfrm>
          </p:contentPart>
        </mc:Choice>
        <mc:Fallback>
          <p:pic>
            <p:nvPicPr>
              <p:cNvPr id="39266" name="Freihand 39265">
                <a:extLst>
                  <a:ext uri="{FF2B5EF4-FFF2-40B4-BE49-F238E27FC236}">
                    <a16:creationId xmlns:a16="http://schemas.microsoft.com/office/drawing/2014/main" id="{F666B810-556C-46A1-A02C-659D8CF05554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8606517" y="1521736"/>
                <a:ext cx="115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39267" name="Freihand 39266">
                <a:extLst>
                  <a:ext uri="{FF2B5EF4-FFF2-40B4-BE49-F238E27FC236}">
                    <a16:creationId xmlns:a16="http://schemas.microsoft.com/office/drawing/2014/main" id="{A686FA49-CEAC-4360-8A97-6DB6D64C30FC}"/>
                  </a:ext>
                </a:extLst>
              </p14:cNvPr>
              <p14:cNvContentPartPr/>
              <p14:nvPr/>
            </p14:nvContentPartPr>
            <p14:xfrm>
              <a:off x="8727477" y="1512376"/>
              <a:ext cx="84240" cy="72000"/>
            </p14:xfrm>
          </p:contentPart>
        </mc:Choice>
        <mc:Fallback>
          <p:pic>
            <p:nvPicPr>
              <p:cNvPr id="39267" name="Freihand 39266">
                <a:extLst>
                  <a:ext uri="{FF2B5EF4-FFF2-40B4-BE49-F238E27FC236}">
                    <a16:creationId xmlns:a16="http://schemas.microsoft.com/office/drawing/2014/main" id="{A686FA49-CEAC-4360-8A97-6DB6D64C30FC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8718837" y="1503376"/>
                <a:ext cx="101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48A1B8E-31BC-4BCD-AA52-66617084F0FC}"/>
                  </a:ext>
                </a:extLst>
              </p14:cNvPr>
              <p14:cNvContentPartPr/>
              <p14:nvPr/>
            </p14:nvContentPartPr>
            <p14:xfrm>
              <a:off x="6220437" y="2967856"/>
              <a:ext cx="20160" cy="142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48A1B8E-31BC-4BCD-AA52-66617084F0FC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6211437" y="2958856"/>
                <a:ext cx="37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A78B8A-18FD-4668-8B8A-3E49B1A39BF7}"/>
                  </a:ext>
                </a:extLst>
              </p14:cNvPr>
              <p14:cNvContentPartPr/>
              <p14:nvPr/>
            </p14:nvContentPartPr>
            <p14:xfrm>
              <a:off x="6188757" y="2952016"/>
              <a:ext cx="182160" cy="11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A78B8A-18FD-4668-8B8A-3E49B1A39BF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6179757" y="2943376"/>
                <a:ext cx="199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5F40A29-C289-4566-B5D3-69DA921FEA71}"/>
                  </a:ext>
                </a:extLst>
              </p14:cNvPr>
              <p14:cNvContentPartPr/>
              <p14:nvPr/>
            </p14:nvContentPartPr>
            <p14:xfrm>
              <a:off x="6202437" y="3014296"/>
              <a:ext cx="145440" cy="106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5F40A29-C289-4566-B5D3-69DA921FEA71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6193797" y="3005656"/>
                <a:ext cx="163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B78E495-6900-4E71-92A1-1421D6E90D2A}"/>
                  </a:ext>
                </a:extLst>
              </p14:cNvPr>
              <p14:cNvContentPartPr/>
              <p14:nvPr/>
            </p14:nvContentPartPr>
            <p14:xfrm>
              <a:off x="6049437" y="2834656"/>
              <a:ext cx="461160" cy="398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B78E495-6900-4E71-92A1-1421D6E90D2A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040437" y="2825656"/>
                <a:ext cx="478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39269" name="Freihand 39268">
                <a:extLst>
                  <a:ext uri="{FF2B5EF4-FFF2-40B4-BE49-F238E27FC236}">
                    <a16:creationId xmlns:a16="http://schemas.microsoft.com/office/drawing/2014/main" id="{5E29E4AD-1117-42D3-9457-7539074ED3D3}"/>
                  </a:ext>
                </a:extLst>
              </p14:cNvPr>
              <p14:cNvContentPartPr/>
              <p14:nvPr/>
            </p14:nvContentPartPr>
            <p14:xfrm>
              <a:off x="6324477" y="3381496"/>
              <a:ext cx="599760" cy="1999440"/>
            </p14:xfrm>
          </p:contentPart>
        </mc:Choice>
        <mc:Fallback>
          <p:pic>
            <p:nvPicPr>
              <p:cNvPr id="39269" name="Freihand 39268">
                <a:extLst>
                  <a:ext uri="{FF2B5EF4-FFF2-40B4-BE49-F238E27FC236}">
                    <a16:creationId xmlns:a16="http://schemas.microsoft.com/office/drawing/2014/main" id="{5E29E4AD-1117-42D3-9457-7539074ED3D3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315837" y="3372496"/>
                <a:ext cx="61740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39270" name="Freihand 39269">
                <a:extLst>
                  <a:ext uri="{FF2B5EF4-FFF2-40B4-BE49-F238E27FC236}">
                    <a16:creationId xmlns:a16="http://schemas.microsoft.com/office/drawing/2014/main" id="{E8D50EA7-058E-45D4-8ECA-01171FED01E7}"/>
                  </a:ext>
                </a:extLst>
              </p14:cNvPr>
              <p14:cNvContentPartPr/>
              <p14:nvPr/>
            </p14:nvContentPartPr>
            <p14:xfrm>
              <a:off x="6807237" y="5243056"/>
              <a:ext cx="141120" cy="188280"/>
            </p14:xfrm>
          </p:contentPart>
        </mc:Choice>
        <mc:Fallback>
          <p:pic>
            <p:nvPicPr>
              <p:cNvPr id="39270" name="Freihand 39269">
                <a:extLst>
                  <a:ext uri="{FF2B5EF4-FFF2-40B4-BE49-F238E27FC236}">
                    <a16:creationId xmlns:a16="http://schemas.microsoft.com/office/drawing/2014/main" id="{E8D50EA7-058E-45D4-8ECA-01171FED01E7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798237" y="5234056"/>
                <a:ext cx="1587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39272" name="Freihand 39271">
                <a:extLst>
                  <a:ext uri="{FF2B5EF4-FFF2-40B4-BE49-F238E27FC236}">
                    <a16:creationId xmlns:a16="http://schemas.microsoft.com/office/drawing/2014/main" id="{BF7B6A13-D884-4E1B-87E0-49388EF2BE24}"/>
                  </a:ext>
                </a:extLst>
              </p14:cNvPr>
              <p14:cNvContentPartPr/>
              <p14:nvPr/>
            </p14:nvContentPartPr>
            <p14:xfrm>
              <a:off x="6597717" y="3396976"/>
              <a:ext cx="643680" cy="1863720"/>
            </p14:xfrm>
          </p:contentPart>
        </mc:Choice>
        <mc:Fallback>
          <p:pic>
            <p:nvPicPr>
              <p:cNvPr id="39272" name="Freihand 39271">
                <a:extLst>
                  <a:ext uri="{FF2B5EF4-FFF2-40B4-BE49-F238E27FC236}">
                    <a16:creationId xmlns:a16="http://schemas.microsoft.com/office/drawing/2014/main" id="{BF7B6A13-D884-4E1B-87E0-49388EF2BE24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6589077" y="3388336"/>
                <a:ext cx="661320" cy="18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39273" name="Freihand 39272">
                <a:extLst>
                  <a:ext uri="{FF2B5EF4-FFF2-40B4-BE49-F238E27FC236}">
                    <a16:creationId xmlns:a16="http://schemas.microsoft.com/office/drawing/2014/main" id="{97871F08-974B-47A9-AF93-1EE9EF988C6B}"/>
                  </a:ext>
                </a:extLst>
              </p14:cNvPr>
              <p14:cNvContentPartPr/>
              <p14:nvPr/>
            </p14:nvContentPartPr>
            <p14:xfrm>
              <a:off x="6503397" y="3209416"/>
              <a:ext cx="154080" cy="229320"/>
            </p14:xfrm>
          </p:contentPart>
        </mc:Choice>
        <mc:Fallback>
          <p:pic>
            <p:nvPicPr>
              <p:cNvPr id="39273" name="Freihand 39272">
                <a:extLst>
                  <a:ext uri="{FF2B5EF4-FFF2-40B4-BE49-F238E27FC236}">
                    <a16:creationId xmlns:a16="http://schemas.microsoft.com/office/drawing/2014/main" id="{97871F08-974B-47A9-AF93-1EE9EF988C6B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6494757" y="3200416"/>
                <a:ext cx="171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39277" name="Freihand 39276">
                <a:extLst>
                  <a:ext uri="{FF2B5EF4-FFF2-40B4-BE49-F238E27FC236}">
                    <a16:creationId xmlns:a16="http://schemas.microsoft.com/office/drawing/2014/main" id="{D57476F1-699A-412F-81C3-CC54B0F09A66}"/>
                  </a:ext>
                </a:extLst>
              </p14:cNvPr>
              <p14:cNvContentPartPr/>
              <p14:nvPr/>
            </p14:nvContentPartPr>
            <p14:xfrm>
              <a:off x="6187677" y="4262056"/>
              <a:ext cx="42120" cy="197640"/>
            </p14:xfrm>
          </p:contentPart>
        </mc:Choice>
        <mc:Fallback>
          <p:pic>
            <p:nvPicPr>
              <p:cNvPr id="39277" name="Freihand 39276">
                <a:extLst>
                  <a:ext uri="{FF2B5EF4-FFF2-40B4-BE49-F238E27FC236}">
                    <a16:creationId xmlns:a16="http://schemas.microsoft.com/office/drawing/2014/main" id="{D57476F1-699A-412F-81C3-CC54B0F09A66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178677" y="4253416"/>
                <a:ext cx="59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39278" name="Freihand 39277">
                <a:extLst>
                  <a:ext uri="{FF2B5EF4-FFF2-40B4-BE49-F238E27FC236}">
                    <a16:creationId xmlns:a16="http://schemas.microsoft.com/office/drawing/2014/main" id="{28DFA5C3-95B1-463F-B228-DF480A6ED41C}"/>
                  </a:ext>
                </a:extLst>
              </p14:cNvPr>
              <p14:cNvContentPartPr/>
              <p14:nvPr/>
            </p14:nvContentPartPr>
            <p14:xfrm>
              <a:off x="6122517" y="4441696"/>
              <a:ext cx="163440" cy="61560"/>
            </p14:xfrm>
          </p:contentPart>
        </mc:Choice>
        <mc:Fallback>
          <p:pic>
            <p:nvPicPr>
              <p:cNvPr id="39278" name="Freihand 39277">
                <a:extLst>
                  <a:ext uri="{FF2B5EF4-FFF2-40B4-BE49-F238E27FC236}">
                    <a16:creationId xmlns:a16="http://schemas.microsoft.com/office/drawing/2014/main" id="{28DFA5C3-95B1-463F-B228-DF480A6ED41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113877" y="4433056"/>
                <a:ext cx="181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39279" name="Freihand 39278">
                <a:extLst>
                  <a:ext uri="{FF2B5EF4-FFF2-40B4-BE49-F238E27FC236}">
                    <a16:creationId xmlns:a16="http://schemas.microsoft.com/office/drawing/2014/main" id="{999CB396-2A5D-4335-94DF-263928C598D9}"/>
                  </a:ext>
                </a:extLst>
              </p14:cNvPr>
              <p14:cNvContentPartPr/>
              <p14:nvPr/>
            </p14:nvContentPartPr>
            <p14:xfrm>
              <a:off x="6071757" y="4222456"/>
              <a:ext cx="113400" cy="51120"/>
            </p14:xfrm>
          </p:contentPart>
        </mc:Choice>
        <mc:Fallback>
          <p:pic>
            <p:nvPicPr>
              <p:cNvPr id="39279" name="Freihand 39278">
                <a:extLst>
                  <a:ext uri="{FF2B5EF4-FFF2-40B4-BE49-F238E27FC236}">
                    <a16:creationId xmlns:a16="http://schemas.microsoft.com/office/drawing/2014/main" id="{999CB396-2A5D-4335-94DF-263928C598D9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063117" y="4213816"/>
                <a:ext cx="131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39280" name="Freihand 39279">
                <a:extLst>
                  <a:ext uri="{FF2B5EF4-FFF2-40B4-BE49-F238E27FC236}">
                    <a16:creationId xmlns:a16="http://schemas.microsoft.com/office/drawing/2014/main" id="{C0B97734-1660-4D4B-B64F-DAFF77B8827F}"/>
                  </a:ext>
                </a:extLst>
              </p14:cNvPr>
              <p14:cNvContentPartPr/>
              <p14:nvPr/>
            </p14:nvContentPartPr>
            <p14:xfrm>
              <a:off x="6249957" y="4285816"/>
              <a:ext cx="222120" cy="101880"/>
            </p14:xfrm>
          </p:contentPart>
        </mc:Choice>
        <mc:Fallback>
          <p:pic>
            <p:nvPicPr>
              <p:cNvPr id="39280" name="Freihand 39279">
                <a:extLst>
                  <a:ext uri="{FF2B5EF4-FFF2-40B4-BE49-F238E27FC236}">
                    <a16:creationId xmlns:a16="http://schemas.microsoft.com/office/drawing/2014/main" id="{C0B97734-1660-4D4B-B64F-DAFF77B8827F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241317" y="4276816"/>
                <a:ext cx="2397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39282" name="Freihand 39281">
                <a:extLst>
                  <a:ext uri="{FF2B5EF4-FFF2-40B4-BE49-F238E27FC236}">
                    <a16:creationId xmlns:a16="http://schemas.microsoft.com/office/drawing/2014/main" id="{C6DE6333-8F7D-4408-9DED-187E415BC863}"/>
                  </a:ext>
                </a:extLst>
              </p14:cNvPr>
              <p14:cNvContentPartPr/>
              <p14:nvPr/>
            </p14:nvContentPartPr>
            <p14:xfrm>
              <a:off x="6976077" y="3795856"/>
              <a:ext cx="29520" cy="224280"/>
            </p14:xfrm>
          </p:contentPart>
        </mc:Choice>
        <mc:Fallback>
          <p:pic>
            <p:nvPicPr>
              <p:cNvPr id="39282" name="Freihand 39281">
                <a:extLst>
                  <a:ext uri="{FF2B5EF4-FFF2-40B4-BE49-F238E27FC236}">
                    <a16:creationId xmlns:a16="http://schemas.microsoft.com/office/drawing/2014/main" id="{C6DE6333-8F7D-4408-9DED-187E415BC863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6967437" y="3786856"/>
                <a:ext cx="471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39283" name="Freihand 39282">
                <a:extLst>
                  <a:ext uri="{FF2B5EF4-FFF2-40B4-BE49-F238E27FC236}">
                    <a16:creationId xmlns:a16="http://schemas.microsoft.com/office/drawing/2014/main" id="{3897EA04-14DC-43A2-A840-400EA1802B09}"/>
                  </a:ext>
                </a:extLst>
              </p14:cNvPr>
              <p14:cNvContentPartPr/>
              <p14:nvPr/>
            </p14:nvContentPartPr>
            <p14:xfrm>
              <a:off x="6989397" y="3774616"/>
              <a:ext cx="157680" cy="21240"/>
            </p14:xfrm>
          </p:contentPart>
        </mc:Choice>
        <mc:Fallback>
          <p:pic>
            <p:nvPicPr>
              <p:cNvPr id="39283" name="Freihand 39282">
                <a:extLst>
                  <a:ext uri="{FF2B5EF4-FFF2-40B4-BE49-F238E27FC236}">
                    <a16:creationId xmlns:a16="http://schemas.microsoft.com/office/drawing/2014/main" id="{3897EA04-14DC-43A2-A840-400EA1802B09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6980397" y="3765976"/>
                <a:ext cx="175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39284" name="Freihand 39283">
                <a:extLst>
                  <a:ext uri="{FF2B5EF4-FFF2-40B4-BE49-F238E27FC236}">
                    <a16:creationId xmlns:a16="http://schemas.microsoft.com/office/drawing/2014/main" id="{AF26DFD7-BD11-4145-970E-CD113C6BC402}"/>
                  </a:ext>
                </a:extLst>
              </p14:cNvPr>
              <p14:cNvContentPartPr/>
              <p14:nvPr/>
            </p14:nvContentPartPr>
            <p14:xfrm>
              <a:off x="6953037" y="3883336"/>
              <a:ext cx="146160" cy="143640"/>
            </p14:xfrm>
          </p:contentPart>
        </mc:Choice>
        <mc:Fallback>
          <p:pic>
            <p:nvPicPr>
              <p:cNvPr id="39284" name="Freihand 39283">
                <a:extLst>
                  <a:ext uri="{FF2B5EF4-FFF2-40B4-BE49-F238E27FC236}">
                    <a16:creationId xmlns:a16="http://schemas.microsoft.com/office/drawing/2014/main" id="{AF26DFD7-BD11-4145-970E-CD113C6BC402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944037" y="3874696"/>
                <a:ext cx="163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39285" name="Freihand 39284">
                <a:extLst>
                  <a:ext uri="{FF2B5EF4-FFF2-40B4-BE49-F238E27FC236}">
                    <a16:creationId xmlns:a16="http://schemas.microsoft.com/office/drawing/2014/main" id="{BADD04DC-6A22-4D59-A1D4-5A95C962485E}"/>
                  </a:ext>
                </a:extLst>
              </p14:cNvPr>
              <p14:cNvContentPartPr/>
              <p14:nvPr/>
            </p14:nvContentPartPr>
            <p14:xfrm>
              <a:off x="7203237" y="3875416"/>
              <a:ext cx="98640" cy="156240"/>
            </p14:xfrm>
          </p:contentPart>
        </mc:Choice>
        <mc:Fallback>
          <p:pic>
            <p:nvPicPr>
              <p:cNvPr id="39285" name="Freihand 39284">
                <a:extLst>
                  <a:ext uri="{FF2B5EF4-FFF2-40B4-BE49-F238E27FC236}">
                    <a16:creationId xmlns:a16="http://schemas.microsoft.com/office/drawing/2014/main" id="{BADD04DC-6A22-4D59-A1D4-5A95C962485E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194237" y="3866776"/>
                <a:ext cx="116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39286" name="Freihand 39285">
                <a:extLst>
                  <a:ext uri="{FF2B5EF4-FFF2-40B4-BE49-F238E27FC236}">
                    <a16:creationId xmlns:a16="http://schemas.microsoft.com/office/drawing/2014/main" id="{A9E0B635-A9D1-4D1A-A16E-2C041487042F}"/>
                  </a:ext>
                </a:extLst>
              </p14:cNvPr>
              <p14:cNvContentPartPr/>
              <p14:nvPr/>
            </p14:nvContentPartPr>
            <p14:xfrm>
              <a:off x="7141677" y="3884056"/>
              <a:ext cx="142200" cy="166320"/>
            </p14:xfrm>
          </p:contentPart>
        </mc:Choice>
        <mc:Fallback>
          <p:pic>
            <p:nvPicPr>
              <p:cNvPr id="39286" name="Freihand 39285">
                <a:extLst>
                  <a:ext uri="{FF2B5EF4-FFF2-40B4-BE49-F238E27FC236}">
                    <a16:creationId xmlns:a16="http://schemas.microsoft.com/office/drawing/2014/main" id="{A9E0B635-A9D1-4D1A-A16E-2C041487042F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133037" y="3875056"/>
                <a:ext cx="1598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39317" name="Freihand 39316">
                <a:extLst>
                  <a:ext uri="{FF2B5EF4-FFF2-40B4-BE49-F238E27FC236}">
                    <a16:creationId xmlns:a16="http://schemas.microsoft.com/office/drawing/2014/main" id="{6AA7AB57-1238-43B4-8941-AC6119A5CBF7}"/>
                  </a:ext>
                </a:extLst>
              </p14:cNvPr>
              <p14:cNvContentPartPr/>
              <p14:nvPr/>
            </p14:nvContentPartPr>
            <p14:xfrm>
              <a:off x="4398117" y="5031736"/>
              <a:ext cx="158040" cy="23760"/>
            </p14:xfrm>
          </p:contentPart>
        </mc:Choice>
        <mc:Fallback>
          <p:pic>
            <p:nvPicPr>
              <p:cNvPr id="39317" name="Freihand 39316">
                <a:extLst>
                  <a:ext uri="{FF2B5EF4-FFF2-40B4-BE49-F238E27FC236}">
                    <a16:creationId xmlns:a16="http://schemas.microsoft.com/office/drawing/2014/main" id="{6AA7AB57-1238-43B4-8941-AC6119A5CBF7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389477" y="5023096"/>
                <a:ext cx="175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39318" name="Freihand 39317">
                <a:extLst>
                  <a:ext uri="{FF2B5EF4-FFF2-40B4-BE49-F238E27FC236}">
                    <a16:creationId xmlns:a16="http://schemas.microsoft.com/office/drawing/2014/main" id="{9D5FBA79-15B4-4E58-AF6F-E5CCE1E5CFD0}"/>
                  </a:ext>
                </a:extLst>
              </p14:cNvPr>
              <p14:cNvContentPartPr/>
              <p14:nvPr/>
            </p14:nvContentPartPr>
            <p14:xfrm>
              <a:off x="4387317" y="5089696"/>
              <a:ext cx="192600" cy="23400"/>
            </p14:xfrm>
          </p:contentPart>
        </mc:Choice>
        <mc:Fallback>
          <p:pic>
            <p:nvPicPr>
              <p:cNvPr id="39318" name="Freihand 39317">
                <a:extLst>
                  <a:ext uri="{FF2B5EF4-FFF2-40B4-BE49-F238E27FC236}">
                    <a16:creationId xmlns:a16="http://schemas.microsoft.com/office/drawing/2014/main" id="{9D5FBA79-15B4-4E58-AF6F-E5CCE1E5CFD0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378317" y="5081056"/>
                <a:ext cx="210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39320" name="Freihand 39319">
                <a:extLst>
                  <a:ext uri="{FF2B5EF4-FFF2-40B4-BE49-F238E27FC236}">
                    <a16:creationId xmlns:a16="http://schemas.microsoft.com/office/drawing/2014/main" id="{1712826A-0009-44C5-820E-04DAC406AE1B}"/>
                  </a:ext>
                </a:extLst>
              </p14:cNvPr>
              <p14:cNvContentPartPr/>
              <p14:nvPr/>
            </p14:nvContentPartPr>
            <p14:xfrm>
              <a:off x="4645797" y="4959736"/>
              <a:ext cx="10800" cy="138600"/>
            </p14:xfrm>
          </p:contentPart>
        </mc:Choice>
        <mc:Fallback>
          <p:pic>
            <p:nvPicPr>
              <p:cNvPr id="39320" name="Freihand 39319">
                <a:extLst>
                  <a:ext uri="{FF2B5EF4-FFF2-40B4-BE49-F238E27FC236}">
                    <a16:creationId xmlns:a16="http://schemas.microsoft.com/office/drawing/2014/main" id="{1712826A-0009-44C5-820E-04DAC406AE1B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4637157" y="4950736"/>
                <a:ext cx="28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39321" name="Freihand 39320">
                <a:extLst>
                  <a:ext uri="{FF2B5EF4-FFF2-40B4-BE49-F238E27FC236}">
                    <a16:creationId xmlns:a16="http://schemas.microsoft.com/office/drawing/2014/main" id="{267BC6AD-43B9-4B39-B4BC-D688BF18CABA}"/>
                  </a:ext>
                </a:extLst>
              </p14:cNvPr>
              <p14:cNvContentPartPr/>
              <p14:nvPr/>
            </p14:nvContentPartPr>
            <p14:xfrm>
              <a:off x="4601157" y="4939576"/>
              <a:ext cx="137160" cy="21600"/>
            </p14:xfrm>
          </p:contentPart>
        </mc:Choice>
        <mc:Fallback>
          <p:pic>
            <p:nvPicPr>
              <p:cNvPr id="39321" name="Freihand 39320">
                <a:extLst>
                  <a:ext uri="{FF2B5EF4-FFF2-40B4-BE49-F238E27FC236}">
                    <a16:creationId xmlns:a16="http://schemas.microsoft.com/office/drawing/2014/main" id="{267BC6AD-43B9-4B39-B4BC-D688BF18CABA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4592157" y="4930576"/>
                <a:ext cx="154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39322" name="Freihand 39321">
                <a:extLst>
                  <a:ext uri="{FF2B5EF4-FFF2-40B4-BE49-F238E27FC236}">
                    <a16:creationId xmlns:a16="http://schemas.microsoft.com/office/drawing/2014/main" id="{6A2064FF-B07B-4AE1-A510-4611C0A3581D}"/>
                  </a:ext>
                </a:extLst>
              </p14:cNvPr>
              <p14:cNvContentPartPr/>
              <p14:nvPr/>
            </p14:nvContentPartPr>
            <p14:xfrm>
              <a:off x="4629957" y="4981696"/>
              <a:ext cx="125280" cy="123480"/>
            </p14:xfrm>
          </p:contentPart>
        </mc:Choice>
        <mc:Fallback>
          <p:pic>
            <p:nvPicPr>
              <p:cNvPr id="39322" name="Freihand 39321">
                <a:extLst>
                  <a:ext uri="{FF2B5EF4-FFF2-40B4-BE49-F238E27FC236}">
                    <a16:creationId xmlns:a16="http://schemas.microsoft.com/office/drawing/2014/main" id="{6A2064FF-B07B-4AE1-A510-4611C0A3581D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4621317" y="4972696"/>
                <a:ext cx="142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39323" name="Freihand 39322">
                <a:extLst>
                  <a:ext uri="{FF2B5EF4-FFF2-40B4-BE49-F238E27FC236}">
                    <a16:creationId xmlns:a16="http://schemas.microsoft.com/office/drawing/2014/main" id="{1E11ABE4-DC75-4C56-AB82-70985E905C9B}"/>
                  </a:ext>
                </a:extLst>
              </p14:cNvPr>
              <p14:cNvContentPartPr/>
              <p14:nvPr/>
            </p14:nvContentPartPr>
            <p14:xfrm>
              <a:off x="4800237" y="4937776"/>
              <a:ext cx="90000" cy="158400"/>
            </p14:xfrm>
          </p:contentPart>
        </mc:Choice>
        <mc:Fallback>
          <p:pic>
            <p:nvPicPr>
              <p:cNvPr id="39323" name="Freihand 39322">
                <a:extLst>
                  <a:ext uri="{FF2B5EF4-FFF2-40B4-BE49-F238E27FC236}">
                    <a16:creationId xmlns:a16="http://schemas.microsoft.com/office/drawing/2014/main" id="{1E11ABE4-DC75-4C56-AB82-70985E905C9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791597" y="4928776"/>
                <a:ext cx="107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39324" name="Freihand 39323">
                <a:extLst>
                  <a:ext uri="{FF2B5EF4-FFF2-40B4-BE49-F238E27FC236}">
                    <a16:creationId xmlns:a16="http://schemas.microsoft.com/office/drawing/2014/main" id="{095D8FAD-201D-4159-A842-48B4BB81BC62}"/>
                  </a:ext>
                </a:extLst>
              </p14:cNvPr>
              <p14:cNvContentPartPr/>
              <p14:nvPr/>
            </p14:nvContentPartPr>
            <p14:xfrm>
              <a:off x="4795197" y="4969816"/>
              <a:ext cx="104760" cy="84960"/>
            </p14:xfrm>
          </p:contentPart>
        </mc:Choice>
        <mc:Fallback>
          <p:pic>
            <p:nvPicPr>
              <p:cNvPr id="39324" name="Freihand 39323">
                <a:extLst>
                  <a:ext uri="{FF2B5EF4-FFF2-40B4-BE49-F238E27FC236}">
                    <a16:creationId xmlns:a16="http://schemas.microsoft.com/office/drawing/2014/main" id="{095D8FAD-201D-4159-A842-48B4BB81BC6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786197" y="4960816"/>
                <a:ext cx="122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39325" name="Freihand 39324">
                <a:extLst>
                  <a:ext uri="{FF2B5EF4-FFF2-40B4-BE49-F238E27FC236}">
                    <a16:creationId xmlns:a16="http://schemas.microsoft.com/office/drawing/2014/main" id="{212EF04A-4532-4544-B9AF-9B47EEA6AD0B}"/>
                  </a:ext>
                </a:extLst>
              </p14:cNvPr>
              <p14:cNvContentPartPr/>
              <p14:nvPr/>
            </p14:nvContentPartPr>
            <p14:xfrm>
              <a:off x="4963317" y="4975216"/>
              <a:ext cx="94680" cy="21960"/>
            </p14:xfrm>
          </p:contentPart>
        </mc:Choice>
        <mc:Fallback>
          <p:pic>
            <p:nvPicPr>
              <p:cNvPr id="39325" name="Freihand 39324">
                <a:extLst>
                  <a:ext uri="{FF2B5EF4-FFF2-40B4-BE49-F238E27FC236}">
                    <a16:creationId xmlns:a16="http://schemas.microsoft.com/office/drawing/2014/main" id="{212EF04A-4532-4544-B9AF-9B47EEA6AD0B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954677" y="4966576"/>
                <a:ext cx="112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39326" name="Freihand 39325">
                <a:extLst>
                  <a:ext uri="{FF2B5EF4-FFF2-40B4-BE49-F238E27FC236}">
                    <a16:creationId xmlns:a16="http://schemas.microsoft.com/office/drawing/2014/main" id="{A09FDEA4-D2FC-46A3-8934-F4CEB5BFDB20}"/>
                  </a:ext>
                </a:extLst>
              </p14:cNvPr>
              <p14:cNvContentPartPr/>
              <p14:nvPr/>
            </p14:nvContentPartPr>
            <p14:xfrm>
              <a:off x="5155557" y="4881976"/>
              <a:ext cx="12960" cy="152280"/>
            </p14:xfrm>
          </p:contentPart>
        </mc:Choice>
        <mc:Fallback>
          <p:pic>
            <p:nvPicPr>
              <p:cNvPr id="39326" name="Freihand 39325">
                <a:extLst>
                  <a:ext uri="{FF2B5EF4-FFF2-40B4-BE49-F238E27FC236}">
                    <a16:creationId xmlns:a16="http://schemas.microsoft.com/office/drawing/2014/main" id="{A09FDEA4-D2FC-46A3-8934-F4CEB5BFDB20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5146557" y="4872976"/>
                <a:ext cx="30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39327" name="Freihand 39326">
                <a:extLst>
                  <a:ext uri="{FF2B5EF4-FFF2-40B4-BE49-F238E27FC236}">
                    <a16:creationId xmlns:a16="http://schemas.microsoft.com/office/drawing/2014/main" id="{C769D438-5959-44D6-AEBC-640AA2A90991}"/>
                  </a:ext>
                </a:extLst>
              </p14:cNvPr>
              <p14:cNvContentPartPr/>
              <p14:nvPr/>
            </p14:nvContentPartPr>
            <p14:xfrm>
              <a:off x="5088957" y="4984576"/>
              <a:ext cx="123120" cy="55440"/>
            </p14:xfrm>
          </p:contentPart>
        </mc:Choice>
        <mc:Fallback>
          <p:pic>
            <p:nvPicPr>
              <p:cNvPr id="39327" name="Freihand 39326">
                <a:extLst>
                  <a:ext uri="{FF2B5EF4-FFF2-40B4-BE49-F238E27FC236}">
                    <a16:creationId xmlns:a16="http://schemas.microsoft.com/office/drawing/2014/main" id="{C769D438-5959-44D6-AEBC-640AA2A9099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5079957" y="4975576"/>
                <a:ext cx="140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39328" name="Freihand 39327">
                <a:extLst>
                  <a:ext uri="{FF2B5EF4-FFF2-40B4-BE49-F238E27FC236}">
                    <a16:creationId xmlns:a16="http://schemas.microsoft.com/office/drawing/2014/main" id="{B3B07155-2B05-470E-BE43-2A8E768B5A1E}"/>
                  </a:ext>
                </a:extLst>
              </p14:cNvPr>
              <p14:cNvContentPartPr/>
              <p14:nvPr/>
            </p14:nvContentPartPr>
            <p14:xfrm>
              <a:off x="5088957" y="4861456"/>
              <a:ext cx="121680" cy="27000"/>
            </p14:xfrm>
          </p:contentPart>
        </mc:Choice>
        <mc:Fallback>
          <p:pic>
            <p:nvPicPr>
              <p:cNvPr id="39328" name="Freihand 39327">
                <a:extLst>
                  <a:ext uri="{FF2B5EF4-FFF2-40B4-BE49-F238E27FC236}">
                    <a16:creationId xmlns:a16="http://schemas.microsoft.com/office/drawing/2014/main" id="{B3B07155-2B05-470E-BE43-2A8E768B5A1E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079957" y="4852816"/>
                <a:ext cx="13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39329" name="Freihand 39328">
                <a:extLst>
                  <a:ext uri="{FF2B5EF4-FFF2-40B4-BE49-F238E27FC236}">
                    <a16:creationId xmlns:a16="http://schemas.microsoft.com/office/drawing/2014/main" id="{EDB3922F-6A0A-46B3-A1D0-92F5D62967E7}"/>
                  </a:ext>
                </a:extLst>
              </p14:cNvPr>
              <p14:cNvContentPartPr/>
              <p14:nvPr/>
            </p14:nvContentPartPr>
            <p14:xfrm>
              <a:off x="5250237" y="4819696"/>
              <a:ext cx="128520" cy="191520"/>
            </p14:xfrm>
          </p:contentPart>
        </mc:Choice>
        <mc:Fallback>
          <p:pic>
            <p:nvPicPr>
              <p:cNvPr id="39329" name="Freihand 39328">
                <a:extLst>
                  <a:ext uri="{FF2B5EF4-FFF2-40B4-BE49-F238E27FC236}">
                    <a16:creationId xmlns:a16="http://schemas.microsoft.com/office/drawing/2014/main" id="{EDB3922F-6A0A-46B3-A1D0-92F5D62967E7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241237" y="4810696"/>
                <a:ext cx="146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39339" name="Freihand 39338">
                <a:extLst>
                  <a:ext uri="{FF2B5EF4-FFF2-40B4-BE49-F238E27FC236}">
                    <a16:creationId xmlns:a16="http://schemas.microsoft.com/office/drawing/2014/main" id="{5883F8D4-9F91-4AE5-A3EC-A5082D3ABB55}"/>
                  </a:ext>
                </a:extLst>
              </p14:cNvPr>
              <p14:cNvContentPartPr/>
              <p14:nvPr/>
            </p14:nvContentPartPr>
            <p14:xfrm>
              <a:off x="5451837" y="4879456"/>
              <a:ext cx="147600" cy="26280"/>
            </p14:xfrm>
          </p:contentPart>
        </mc:Choice>
        <mc:Fallback>
          <p:pic>
            <p:nvPicPr>
              <p:cNvPr id="39339" name="Freihand 39338">
                <a:extLst>
                  <a:ext uri="{FF2B5EF4-FFF2-40B4-BE49-F238E27FC236}">
                    <a16:creationId xmlns:a16="http://schemas.microsoft.com/office/drawing/2014/main" id="{5883F8D4-9F91-4AE5-A3EC-A5082D3ABB55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443197" y="4870456"/>
                <a:ext cx="165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39340" name="Freihand 39339">
                <a:extLst>
                  <a:ext uri="{FF2B5EF4-FFF2-40B4-BE49-F238E27FC236}">
                    <a16:creationId xmlns:a16="http://schemas.microsoft.com/office/drawing/2014/main" id="{C3BE4A6F-6E5E-431F-8443-C3BE62C365BA}"/>
                  </a:ext>
                </a:extLst>
              </p14:cNvPr>
              <p14:cNvContentPartPr/>
              <p14:nvPr/>
            </p14:nvContentPartPr>
            <p14:xfrm>
              <a:off x="5690877" y="4804936"/>
              <a:ext cx="9720" cy="143280"/>
            </p14:xfrm>
          </p:contentPart>
        </mc:Choice>
        <mc:Fallback>
          <p:pic>
            <p:nvPicPr>
              <p:cNvPr id="39340" name="Freihand 39339">
                <a:extLst>
                  <a:ext uri="{FF2B5EF4-FFF2-40B4-BE49-F238E27FC236}">
                    <a16:creationId xmlns:a16="http://schemas.microsoft.com/office/drawing/2014/main" id="{C3BE4A6F-6E5E-431F-8443-C3BE62C365BA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682237" y="4795936"/>
                <a:ext cx="27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39341" name="Freihand 39340">
                <a:extLst>
                  <a:ext uri="{FF2B5EF4-FFF2-40B4-BE49-F238E27FC236}">
                    <a16:creationId xmlns:a16="http://schemas.microsoft.com/office/drawing/2014/main" id="{410B496F-E2CA-4A50-937C-13BBB1E90F96}"/>
                  </a:ext>
                </a:extLst>
              </p14:cNvPr>
              <p14:cNvContentPartPr/>
              <p14:nvPr/>
            </p14:nvContentPartPr>
            <p14:xfrm>
              <a:off x="5676477" y="4785856"/>
              <a:ext cx="135000" cy="134280"/>
            </p14:xfrm>
          </p:contentPart>
        </mc:Choice>
        <mc:Fallback>
          <p:pic>
            <p:nvPicPr>
              <p:cNvPr id="39341" name="Freihand 39340">
                <a:extLst>
                  <a:ext uri="{FF2B5EF4-FFF2-40B4-BE49-F238E27FC236}">
                    <a16:creationId xmlns:a16="http://schemas.microsoft.com/office/drawing/2014/main" id="{410B496F-E2CA-4A50-937C-13BBB1E90F96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667477" y="4776856"/>
                <a:ext cx="1526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39342" name="Freihand 39341">
                <a:extLst>
                  <a:ext uri="{FF2B5EF4-FFF2-40B4-BE49-F238E27FC236}">
                    <a16:creationId xmlns:a16="http://schemas.microsoft.com/office/drawing/2014/main" id="{14E0DA9E-A3FB-4F44-AFA1-09B6C1C32AE5}"/>
                  </a:ext>
                </a:extLst>
              </p14:cNvPr>
              <p14:cNvContentPartPr/>
              <p14:nvPr/>
            </p14:nvContentPartPr>
            <p14:xfrm>
              <a:off x="5924517" y="4761016"/>
              <a:ext cx="35280" cy="132480"/>
            </p14:xfrm>
          </p:contentPart>
        </mc:Choice>
        <mc:Fallback>
          <p:pic>
            <p:nvPicPr>
              <p:cNvPr id="39342" name="Freihand 39341">
                <a:extLst>
                  <a:ext uri="{FF2B5EF4-FFF2-40B4-BE49-F238E27FC236}">
                    <a16:creationId xmlns:a16="http://schemas.microsoft.com/office/drawing/2014/main" id="{14E0DA9E-A3FB-4F44-AFA1-09B6C1C32AE5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5915877" y="4752016"/>
                <a:ext cx="529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39343" name="Freihand 39342">
                <a:extLst>
                  <a:ext uri="{FF2B5EF4-FFF2-40B4-BE49-F238E27FC236}">
                    <a16:creationId xmlns:a16="http://schemas.microsoft.com/office/drawing/2014/main" id="{A1663786-751B-4A90-BF47-44DAA4CCB5C2}"/>
                  </a:ext>
                </a:extLst>
              </p14:cNvPr>
              <p14:cNvContentPartPr/>
              <p14:nvPr/>
            </p14:nvContentPartPr>
            <p14:xfrm>
              <a:off x="5807157" y="4699096"/>
              <a:ext cx="227520" cy="85320"/>
            </p14:xfrm>
          </p:contentPart>
        </mc:Choice>
        <mc:Fallback>
          <p:pic>
            <p:nvPicPr>
              <p:cNvPr id="39343" name="Freihand 39342">
                <a:extLst>
                  <a:ext uri="{FF2B5EF4-FFF2-40B4-BE49-F238E27FC236}">
                    <a16:creationId xmlns:a16="http://schemas.microsoft.com/office/drawing/2014/main" id="{A1663786-751B-4A90-BF47-44DAA4CCB5C2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5798157" y="4690096"/>
                <a:ext cx="245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39350" name="Freihand 39349">
                <a:extLst>
                  <a:ext uri="{FF2B5EF4-FFF2-40B4-BE49-F238E27FC236}">
                    <a16:creationId xmlns:a16="http://schemas.microsoft.com/office/drawing/2014/main" id="{3BA98058-60DB-4E6E-ABB7-5B07D9C47D89}"/>
                  </a:ext>
                </a:extLst>
              </p14:cNvPr>
              <p14:cNvContentPartPr/>
              <p14:nvPr/>
            </p14:nvContentPartPr>
            <p14:xfrm>
              <a:off x="4013997" y="4955056"/>
              <a:ext cx="123480" cy="148680"/>
            </p14:xfrm>
          </p:contentPart>
        </mc:Choice>
        <mc:Fallback>
          <p:pic>
            <p:nvPicPr>
              <p:cNvPr id="39350" name="Freihand 39349">
                <a:extLst>
                  <a:ext uri="{FF2B5EF4-FFF2-40B4-BE49-F238E27FC236}">
                    <a16:creationId xmlns:a16="http://schemas.microsoft.com/office/drawing/2014/main" id="{3BA98058-60DB-4E6E-ABB7-5B07D9C47D89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4004997" y="4946056"/>
                <a:ext cx="141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39351" name="Freihand 39350">
                <a:extLst>
                  <a:ext uri="{FF2B5EF4-FFF2-40B4-BE49-F238E27FC236}">
                    <a16:creationId xmlns:a16="http://schemas.microsoft.com/office/drawing/2014/main" id="{58ADC8A6-FE31-4A84-A08B-F3E74658A652}"/>
                  </a:ext>
                </a:extLst>
              </p14:cNvPr>
              <p14:cNvContentPartPr/>
              <p14:nvPr/>
            </p14:nvContentPartPr>
            <p14:xfrm>
              <a:off x="4143237" y="4934536"/>
              <a:ext cx="111600" cy="159120"/>
            </p14:xfrm>
          </p:contentPart>
        </mc:Choice>
        <mc:Fallback>
          <p:pic>
            <p:nvPicPr>
              <p:cNvPr id="39351" name="Freihand 39350">
                <a:extLst>
                  <a:ext uri="{FF2B5EF4-FFF2-40B4-BE49-F238E27FC236}">
                    <a16:creationId xmlns:a16="http://schemas.microsoft.com/office/drawing/2014/main" id="{58ADC8A6-FE31-4A84-A08B-F3E74658A652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134597" y="4925536"/>
                <a:ext cx="129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39352" name="Freihand 39351">
                <a:extLst>
                  <a:ext uri="{FF2B5EF4-FFF2-40B4-BE49-F238E27FC236}">
                    <a16:creationId xmlns:a16="http://schemas.microsoft.com/office/drawing/2014/main" id="{BD880348-1B4F-4489-9681-64029A9DFED3}"/>
                  </a:ext>
                </a:extLst>
              </p14:cNvPr>
              <p14:cNvContentPartPr/>
              <p14:nvPr/>
            </p14:nvContentPartPr>
            <p14:xfrm>
              <a:off x="4181037" y="4918336"/>
              <a:ext cx="150120" cy="168120"/>
            </p14:xfrm>
          </p:contentPart>
        </mc:Choice>
        <mc:Fallback>
          <p:pic>
            <p:nvPicPr>
              <p:cNvPr id="39352" name="Freihand 39351">
                <a:extLst>
                  <a:ext uri="{FF2B5EF4-FFF2-40B4-BE49-F238E27FC236}">
                    <a16:creationId xmlns:a16="http://schemas.microsoft.com/office/drawing/2014/main" id="{BD880348-1B4F-4489-9681-64029A9DFED3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4172397" y="4909336"/>
                <a:ext cx="1677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06" name="Gruppieren 39405">
            <a:extLst>
              <a:ext uri="{FF2B5EF4-FFF2-40B4-BE49-F238E27FC236}">
                <a16:creationId xmlns:a16="http://schemas.microsoft.com/office/drawing/2014/main" id="{1090581B-9CD8-4DAF-B273-A705263C75C1}"/>
              </a:ext>
            </a:extLst>
          </p:cNvPr>
          <p:cNvGrpSpPr/>
          <p:nvPr/>
        </p:nvGrpSpPr>
        <p:grpSpPr>
          <a:xfrm>
            <a:off x="7487637" y="1844296"/>
            <a:ext cx="2489400" cy="1835640"/>
            <a:chOff x="7487637" y="1844296"/>
            <a:chExt cx="2489400" cy="183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39292" name="Freihand 39291">
                  <a:extLst>
                    <a:ext uri="{FF2B5EF4-FFF2-40B4-BE49-F238E27FC236}">
                      <a16:creationId xmlns:a16="http://schemas.microsoft.com/office/drawing/2014/main" id="{5B44D458-AB0C-4731-8878-B9240366009F}"/>
                    </a:ext>
                  </a:extLst>
                </p14:cNvPr>
                <p14:cNvContentPartPr/>
                <p14:nvPr/>
              </p14:nvContentPartPr>
              <p14:xfrm>
                <a:off x="7504917" y="1926016"/>
                <a:ext cx="12240" cy="147960"/>
              </p14:xfrm>
            </p:contentPart>
          </mc:Choice>
          <mc:Fallback>
            <p:pic>
              <p:nvPicPr>
                <p:cNvPr id="39292" name="Freihand 39291">
                  <a:extLst>
                    <a:ext uri="{FF2B5EF4-FFF2-40B4-BE49-F238E27FC236}">
                      <a16:creationId xmlns:a16="http://schemas.microsoft.com/office/drawing/2014/main" id="{5B44D458-AB0C-4731-8878-B9240366009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495917" y="1917376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39293" name="Freihand 39292">
                  <a:extLst>
                    <a:ext uri="{FF2B5EF4-FFF2-40B4-BE49-F238E27FC236}">
                      <a16:creationId xmlns:a16="http://schemas.microsoft.com/office/drawing/2014/main" id="{16C167C5-B532-4445-B7DE-D2FB989DCDAC}"/>
                    </a:ext>
                  </a:extLst>
                </p14:cNvPr>
                <p14:cNvContentPartPr/>
                <p14:nvPr/>
              </p14:nvContentPartPr>
              <p14:xfrm>
                <a:off x="7487637" y="1910176"/>
                <a:ext cx="148320" cy="22680"/>
              </p14:xfrm>
            </p:contentPart>
          </mc:Choice>
          <mc:Fallback>
            <p:pic>
              <p:nvPicPr>
                <p:cNvPr id="39293" name="Freihand 39292">
                  <a:extLst>
                    <a:ext uri="{FF2B5EF4-FFF2-40B4-BE49-F238E27FC236}">
                      <a16:creationId xmlns:a16="http://schemas.microsoft.com/office/drawing/2014/main" id="{16C167C5-B532-4445-B7DE-D2FB989DCDA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78997" y="1901536"/>
                  <a:ext cx="16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39294" name="Freihand 39293">
                  <a:extLst>
                    <a:ext uri="{FF2B5EF4-FFF2-40B4-BE49-F238E27FC236}">
                      <a16:creationId xmlns:a16="http://schemas.microsoft.com/office/drawing/2014/main" id="{F81AD95D-8E39-4B59-8350-7A1183847208}"/>
                    </a:ext>
                  </a:extLst>
                </p14:cNvPr>
                <p14:cNvContentPartPr/>
                <p14:nvPr/>
              </p14:nvContentPartPr>
              <p14:xfrm>
                <a:off x="7500237" y="1964176"/>
                <a:ext cx="267120" cy="105840"/>
              </p14:xfrm>
            </p:contentPart>
          </mc:Choice>
          <mc:Fallback>
            <p:pic>
              <p:nvPicPr>
                <p:cNvPr id="39294" name="Freihand 39293">
                  <a:extLst>
                    <a:ext uri="{FF2B5EF4-FFF2-40B4-BE49-F238E27FC236}">
                      <a16:creationId xmlns:a16="http://schemas.microsoft.com/office/drawing/2014/main" id="{F81AD95D-8E39-4B59-8350-7A118384720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491597" y="1955176"/>
                  <a:ext cx="284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9295" name="Freihand 39294">
                  <a:extLst>
                    <a:ext uri="{FF2B5EF4-FFF2-40B4-BE49-F238E27FC236}">
                      <a16:creationId xmlns:a16="http://schemas.microsoft.com/office/drawing/2014/main" id="{6F542468-C17C-4677-B423-CECF77184646}"/>
                    </a:ext>
                  </a:extLst>
                </p14:cNvPr>
                <p14:cNvContentPartPr/>
                <p14:nvPr/>
              </p14:nvContentPartPr>
              <p14:xfrm>
                <a:off x="7702197" y="1984696"/>
                <a:ext cx="74160" cy="64440"/>
              </p14:xfrm>
            </p:contentPart>
          </mc:Choice>
          <mc:Fallback>
            <p:pic>
              <p:nvPicPr>
                <p:cNvPr id="39295" name="Freihand 39294">
                  <a:extLst>
                    <a:ext uri="{FF2B5EF4-FFF2-40B4-BE49-F238E27FC236}">
                      <a16:creationId xmlns:a16="http://schemas.microsoft.com/office/drawing/2014/main" id="{6F542468-C17C-4677-B423-CECF7718464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693557" y="1976056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9296" name="Freihand 39295">
                  <a:extLst>
                    <a:ext uri="{FF2B5EF4-FFF2-40B4-BE49-F238E27FC236}">
                      <a16:creationId xmlns:a16="http://schemas.microsoft.com/office/drawing/2014/main" id="{B46549E3-8223-4251-8175-1267267A6DF8}"/>
                    </a:ext>
                  </a:extLst>
                </p14:cNvPr>
                <p14:cNvContentPartPr/>
                <p14:nvPr/>
              </p14:nvContentPartPr>
              <p14:xfrm>
                <a:off x="7861317" y="1970296"/>
                <a:ext cx="39960" cy="60120"/>
              </p14:xfrm>
            </p:contentPart>
          </mc:Choice>
          <mc:Fallback>
            <p:pic>
              <p:nvPicPr>
                <p:cNvPr id="39296" name="Freihand 39295">
                  <a:extLst>
                    <a:ext uri="{FF2B5EF4-FFF2-40B4-BE49-F238E27FC236}">
                      <a16:creationId xmlns:a16="http://schemas.microsoft.com/office/drawing/2014/main" id="{B46549E3-8223-4251-8175-1267267A6DF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852677" y="1961296"/>
                  <a:ext cx="57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9297" name="Freihand 39296">
                  <a:extLst>
                    <a:ext uri="{FF2B5EF4-FFF2-40B4-BE49-F238E27FC236}">
                      <a16:creationId xmlns:a16="http://schemas.microsoft.com/office/drawing/2014/main" id="{F6402354-5CBE-4D84-A8B8-44D8E9F7B23C}"/>
                    </a:ext>
                  </a:extLst>
                </p14:cNvPr>
                <p14:cNvContentPartPr/>
                <p14:nvPr/>
              </p14:nvContentPartPr>
              <p14:xfrm>
                <a:off x="8039517" y="1909456"/>
                <a:ext cx="9720" cy="79560"/>
              </p14:xfrm>
            </p:contentPart>
          </mc:Choice>
          <mc:Fallback>
            <p:pic>
              <p:nvPicPr>
                <p:cNvPr id="39297" name="Freihand 39296">
                  <a:extLst>
                    <a:ext uri="{FF2B5EF4-FFF2-40B4-BE49-F238E27FC236}">
                      <a16:creationId xmlns:a16="http://schemas.microsoft.com/office/drawing/2014/main" id="{F6402354-5CBE-4D84-A8B8-44D8E9F7B23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030877" y="1900816"/>
                  <a:ext cx="27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9298" name="Freihand 39297">
                  <a:extLst>
                    <a:ext uri="{FF2B5EF4-FFF2-40B4-BE49-F238E27FC236}">
                      <a16:creationId xmlns:a16="http://schemas.microsoft.com/office/drawing/2014/main" id="{392813E5-1DF5-4961-B26F-63779513DC53}"/>
                    </a:ext>
                  </a:extLst>
                </p14:cNvPr>
                <p14:cNvContentPartPr/>
                <p14:nvPr/>
              </p14:nvContentPartPr>
              <p14:xfrm>
                <a:off x="8021877" y="1882096"/>
                <a:ext cx="128520" cy="64800"/>
              </p14:xfrm>
            </p:contentPart>
          </mc:Choice>
          <mc:Fallback>
            <p:pic>
              <p:nvPicPr>
                <p:cNvPr id="39298" name="Freihand 39297">
                  <a:extLst>
                    <a:ext uri="{FF2B5EF4-FFF2-40B4-BE49-F238E27FC236}">
                      <a16:creationId xmlns:a16="http://schemas.microsoft.com/office/drawing/2014/main" id="{392813E5-1DF5-4961-B26F-63779513DC5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012877" y="1873096"/>
                  <a:ext cx="14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9299" name="Freihand 39298">
                  <a:extLst>
                    <a:ext uri="{FF2B5EF4-FFF2-40B4-BE49-F238E27FC236}">
                      <a16:creationId xmlns:a16="http://schemas.microsoft.com/office/drawing/2014/main" id="{6EBB05BB-4D3E-4907-80AC-32E079EA1517}"/>
                    </a:ext>
                  </a:extLst>
                </p14:cNvPr>
                <p14:cNvContentPartPr/>
                <p14:nvPr/>
              </p14:nvContentPartPr>
              <p14:xfrm>
                <a:off x="8044917" y="1918096"/>
                <a:ext cx="221400" cy="95040"/>
              </p14:xfrm>
            </p:contentPart>
          </mc:Choice>
          <mc:Fallback>
            <p:pic>
              <p:nvPicPr>
                <p:cNvPr id="39299" name="Freihand 39298">
                  <a:extLst>
                    <a:ext uri="{FF2B5EF4-FFF2-40B4-BE49-F238E27FC236}">
                      <a16:creationId xmlns:a16="http://schemas.microsoft.com/office/drawing/2014/main" id="{6EBB05BB-4D3E-4907-80AC-32E079EA151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035917" y="1909456"/>
                  <a:ext cx="239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9300" name="Freihand 39299">
                  <a:extLst>
                    <a:ext uri="{FF2B5EF4-FFF2-40B4-BE49-F238E27FC236}">
                      <a16:creationId xmlns:a16="http://schemas.microsoft.com/office/drawing/2014/main" id="{A2F87491-3EC4-426C-B06E-09E1C568DFA3}"/>
                    </a:ext>
                  </a:extLst>
                </p14:cNvPr>
                <p14:cNvContentPartPr/>
                <p14:nvPr/>
              </p14:nvContentPartPr>
              <p14:xfrm>
                <a:off x="8192877" y="1948336"/>
                <a:ext cx="46440" cy="38160"/>
              </p14:xfrm>
            </p:contentPart>
          </mc:Choice>
          <mc:Fallback>
            <p:pic>
              <p:nvPicPr>
                <p:cNvPr id="39300" name="Freihand 39299">
                  <a:extLst>
                    <a:ext uri="{FF2B5EF4-FFF2-40B4-BE49-F238E27FC236}">
                      <a16:creationId xmlns:a16="http://schemas.microsoft.com/office/drawing/2014/main" id="{A2F87491-3EC4-426C-B06E-09E1C568DFA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83877" y="1939336"/>
                  <a:ext cx="6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9301" name="Freihand 39300">
                  <a:extLst>
                    <a:ext uri="{FF2B5EF4-FFF2-40B4-BE49-F238E27FC236}">
                      <a16:creationId xmlns:a16="http://schemas.microsoft.com/office/drawing/2014/main" id="{B4EA8FD4-0621-417F-B70B-653582E6A636}"/>
                    </a:ext>
                  </a:extLst>
                </p14:cNvPr>
                <p14:cNvContentPartPr/>
                <p14:nvPr/>
              </p14:nvContentPartPr>
              <p14:xfrm>
                <a:off x="8279997" y="1920976"/>
                <a:ext cx="86040" cy="159120"/>
              </p14:xfrm>
            </p:contentPart>
          </mc:Choice>
          <mc:Fallback>
            <p:pic>
              <p:nvPicPr>
                <p:cNvPr id="39301" name="Freihand 39300">
                  <a:extLst>
                    <a:ext uri="{FF2B5EF4-FFF2-40B4-BE49-F238E27FC236}">
                      <a16:creationId xmlns:a16="http://schemas.microsoft.com/office/drawing/2014/main" id="{B4EA8FD4-0621-417F-B70B-653582E6A63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271357" y="1912336"/>
                  <a:ext cx="103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9302" name="Freihand 39301">
                  <a:extLst>
                    <a:ext uri="{FF2B5EF4-FFF2-40B4-BE49-F238E27FC236}">
                      <a16:creationId xmlns:a16="http://schemas.microsoft.com/office/drawing/2014/main" id="{93AFB5FE-0E4A-4625-BCF1-1DE1103C4BEE}"/>
                    </a:ext>
                  </a:extLst>
                </p14:cNvPr>
                <p14:cNvContentPartPr/>
                <p14:nvPr/>
              </p14:nvContentPartPr>
              <p14:xfrm>
                <a:off x="8377557" y="1844296"/>
                <a:ext cx="259920" cy="119520"/>
              </p14:xfrm>
            </p:contentPart>
          </mc:Choice>
          <mc:Fallback>
            <p:pic>
              <p:nvPicPr>
                <p:cNvPr id="39302" name="Freihand 39301">
                  <a:extLst>
                    <a:ext uri="{FF2B5EF4-FFF2-40B4-BE49-F238E27FC236}">
                      <a16:creationId xmlns:a16="http://schemas.microsoft.com/office/drawing/2014/main" id="{93AFB5FE-0E4A-4625-BCF1-1DE1103C4BEE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368917" y="1835656"/>
                  <a:ext cx="27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39303" name="Freihand 39302">
                  <a:extLst>
                    <a:ext uri="{FF2B5EF4-FFF2-40B4-BE49-F238E27FC236}">
                      <a16:creationId xmlns:a16="http://schemas.microsoft.com/office/drawing/2014/main" id="{F92CFE16-CD31-4E1D-9DDE-565FA50B85A5}"/>
                    </a:ext>
                  </a:extLst>
                </p14:cNvPr>
                <p14:cNvContentPartPr/>
                <p14:nvPr/>
              </p14:nvContentPartPr>
              <p14:xfrm>
                <a:off x="7607157" y="2230936"/>
                <a:ext cx="21600" cy="132480"/>
              </p14:xfrm>
            </p:contentPart>
          </mc:Choice>
          <mc:Fallback>
            <p:pic>
              <p:nvPicPr>
                <p:cNvPr id="39303" name="Freihand 39302">
                  <a:extLst>
                    <a:ext uri="{FF2B5EF4-FFF2-40B4-BE49-F238E27FC236}">
                      <a16:creationId xmlns:a16="http://schemas.microsoft.com/office/drawing/2014/main" id="{F92CFE16-CD31-4E1D-9DDE-565FA50B85A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598517" y="2222296"/>
                  <a:ext cx="3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39304" name="Freihand 39303">
                  <a:extLst>
                    <a:ext uri="{FF2B5EF4-FFF2-40B4-BE49-F238E27FC236}">
                      <a16:creationId xmlns:a16="http://schemas.microsoft.com/office/drawing/2014/main" id="{20D2FDE0-AA54-4357-8083-7B04067F2C4B}"/>
                    </a:ext>
                  </a:extLst>
                </p14:cNvPr>
                <p14:cNvContentPartPr/>
                <p14:nvPr/>
              </p14:nvContentPartPr>
              <p14:xfrm>
                <a:off x="7543797" y="2211856"/>
                <a:ext cx="135720" cy="146520"/>
              </p14:xfrm>
            </p:contentPart>
          </mc:Choice>
          <mc:Fallback>
            <p:pic>
              <p:nvPicPr>
                <p:cNvPr id="39304" name="Freihand 39303">
                  <a:extLst>
                    <a:ext uri="{FF2B5EF4-FFF2-40B4-BE49-F238E27FC236}">
                      <a16:creationId xmlns:a16="http://schemas.microsoft.com/office/drawing/2014/main" id="{20D2FDE0-AA54-4357-8083-7B04067F2C4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35157" y="2203216"/>
                  <a:ext cx="153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39305" name="Freihand 39304">
                  <a:extLst>
                    <a:ext uri="{FF2B5EF4-FFF2-40B4-BE49-F238E27FC236}">
                      <a16:creationId xmlns:a16="http://schemas.microsoft.com/office/drawing/2014/main" id="{F046A3C0-203F-4B21-8360-D307B1152642}"/>
                    </a:ext>
                  </a:extLst>
                </p14:cNvPr>
                <p14:cNvContentPartPr/>
                <p14:nvPr/>
              </p14:nvContentPartPr>
              <p14:xfrm>
                <a:off x="7702197" y="2251816"/>
                <a:ext cx="130320" cy="59400"/>
              </p14:xfrm>
            </p:contentPart>
          </mc:Choice>
          <mc:Fallback>
            <p:pic>
              <p:nvPicPr>
                <p:cNvPr id="39305" name="Freihand 39304">
                  <a:extLst>
                    <a:ext uri="{FF2B5EF4-FFF2-40B4-BE49-F238E27FC236}">
                      <a16:creationId xmlns:a16="http://schemas.microsoft.com/office/drawing/2014/main" id="{F046A3C0-203F-4B21-8360-D307B1152642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693557" y="2243176"/>
                  <a:ext cx="147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39306" name="Freihand 39305">
                  <a:extLst>
                    <a:ext uri="{FF2B5EF4-FFF2-40B4-BE49-F238E27FC236}">
                      <a16:creationId xmlns:a16="http://schemas.microsoft.com/office/drawing/2014/main" id="{20AF289B-10BF-428C-BFA5-A223D41F8FDA}"/>
                    </a:ext>
                  </a:extLst>
                </p14:cNvPr>
                <p14:cNvContentPartPr/>
                <p14:nvPr/>
              </p14:nvContentPartPr>
              <p14:xfrm>
                <a:off x="7907037" y="2208616"/>
                <a:ext cx="15480" cy="38880"/>
              </p14:xfrm>
            </p:contentPart>
          </mc:Choice>
          <mc:Fallback>
            <p:pic>
              <p:nvPicPr>
                <p:cNvPr id="39306" name="Freihand 39305">
                  <a:extLst>
                    <a:ext uri="{FF2B5EF4-FFF2-40B4-BE49-F238E27FC236}">
                      <a16:creationId xmlns:a16="http://schemas.microsoft.com/office/drawing/2014/main" id="{20AF289B-10BF-428C-BFA5-A223D41F8FD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898037" y="2199976"/>
                  <a:ext cx="33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9307" name="Freihand 39306">
                  <a:extLst>
                    <a:ext uri="{FF2B5EF4-FFF2-40B4-BE49-F238E27FC236}">
                      <a16:creationId xmlns:a16="http://schemas.microsoft.com/office/drawing/2014/main" id="{A77FC19B-7B7B-423E-AA9B-71507CA47E52}"/>
                    </a:ext>
                  </a:extLst>
                </p14:cNvPr>
                <p14:cNvContentPartPr/>
                <p14:nvPr/>
              </p14:nvContentPartPr>
              <p14:xfrm>
                <a:off x="7944477" y="2254696"/>
                <a:ext cx="360" cy="360"/>
              </p14:xfrm>
            </p:contentPart>
          </mc:Choice>
          <mc:Fallback>
            <p:pic>
              <p:nvPicPr>
                <p:cNvPr id="39307" name="Freihand 39306">
                  <a:extLst>
                    <a:ext uri="{FF2B5EF4-FFF2-40B4-BE49-F238E27FC236}">
                      <a16:creationId xmlns:a16="http://schemas.microsoft.com/office/drawing/2014/main" id="{A77FC19B-7B7B-423E-AA9B-71507CA47E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35837" y="2245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9308" name="Freihand 39307">
                  <a:extLst>
                    <a:ext uri="{FF2B5EF4-FFF2-40B4-BE49-F238E27FC236}">
                      <a16:creationId xmlns:a16="http://schemas.microsoft.com/office/drawing/2014/main" id="{B6CAD256-110E-4CEB-BFD5-B2BDDC671CB8}"/>
                    </a:ext>
                  </a:extLst>
                </p14:cNvPr>
                <p14:cNvContentPartPr/>
                <p14:nvPr/>
              </p14:nvContentPartPr>
              <p14:xfrm>
                <a:off x="8106837" y="2139136"/>
                <a:ext cx="247320" cy="86760"/>
              </p14:xfrm>
            </p:contentPart>
          </mc:Choice>
          <mc:Fallback>
            <p:pic>
              <p:nvPicPr>
                <p:cNvPr id="39308" name="Freihand 39307">
                  <a:extLst>
                    <a:ext uri="{FF2B5EF4-FFF2-40B4-BE49-F238E27FC236}">
                      <a16:creationId xmlns:a16="http://schemas.microsoft.com/office/drawing/2014/main" id="{B6CAD256-110E-4CEB-BFD5-B2BDDC671CB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098197" y="2130496"/>
                  <a:ext cx="264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9309" name="Freihand 39308">
                  <a:extLst>
                    <a:ext uri="{FF2B5EF4-FFF2-40B4-BE49-F238E27FC236}">
                      <a16:creationId xmlns:a16="http://schemas.microsoft.com/office/drawing/2014/main" id="{0CECE759-059E-4588-A68D-4A2C3032A262}"/>
                    </a:ext>
                  </a:extLst>
                </p14:cNvPr>
                <p14:cNvContentPartPr/>
                <p14:nvPr/>
              </p14:nvContentPartPr>
              <p14:xfrm>
                <a:off x="8382237" y="2158216"/>
                <a:ext cx="83520" cy="166320"/>
              </p14:xfrm>
            </p:contentPart>
          </mc:Choice>
          <mc:Fallback>
            <p:pic>
              <p:nvPicPr>
                <p:cNvPr id="39309" name="Freihand 39308">
                  <a:extLst>
                    <a:ext uri="{FF2B5EF4-FFF2-40B4-BE49-F238E27FC236}">
                      <a16:creationId xmlns:a16="http://schemas.microsoft.com/office/drawing/2014/main" id="{0CECE759-059E-4588-A68D-4A2C3032A26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373237" y="2149216"/>
                  <a:ext cx="101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310" name="Freihand 39309">
                  <a:extLst>
                    <a:ext uri="{FF2B5EF4-FFF2-40B4-BE49-F238E27FC236}">
                      <a16:creationId xmlns:a16="http://schemas.microsoft.com/office/drawing/2014/main" id="{3D8DF9C4-981B-4630-A969-8E347FB59CD4}"/>
                    </a:ext>
                  </a:extLst>
                </p14:cNvPr>
                <p14:cNvContentPartPr/>
                <p14:nvPr/>
              </p14:nvContentPartPr>
              <p14:xfrm>
                <a:off x="8489877" y="2118616"/>
                <a:ext cx="138240" cy="66960"/>
              </p14:xfrm>
            </p:contentPart>
          </mc:Choice>
          <mc:Fallback>
            <p:pic>
              <p:nvPicPr>
                <p:cNvPr id="39310" name="Freihand 39309">
                  <a:extLst>
                    <a:ext uri="{FF2B5EF4-FFF2-40B4-BE49-F238E27FC236}">
                      <a16:creationId xmlns:a16="http://schemas.microsoft.com/office/drawing/2014/main" id="{3D8DF9C4-981B-4630-A969-8E347FB59CD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481237" y="2109616"/>
                  <a:ext cx="15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9311" name="Freihand 39310">
                  <a:extLst>
                    <a:ext uri="{FF2B5EF4-FFF2-40B4-BE49-F238E27FC236}">
                      <a16:creationId xmlns:a16="http://schemas.microsoft.com/office/drawing/2014/main" id="{4E9ED1B2-D2C9-4CC9-97FA-6A2A7D221800}"/>
                    </a:ext>
                  </a:extLst>
                </p14:cNvPr>
                <p14:cNvContentPartPr/>
                <p14:nvPr/>
              </p14:nvContentPartPr>
              <p14:xfrm>
                <a:off x="8601117" y="2068216"/>
                <a:ext cx="75240" cy="126720"/>
              </p14:xfrm>
            </p:contentPart>
          </mc:Choice>
          <mc:Fallback>
            <p:pic>
              <p:nvPicPr>
                <p:cNvPr id="39311" name="Freihand 39310">
                  <a:extLst>
                    <a:ext uri="{FF2B5EF4-FFF2-40B4-BE49-F238E27FC236}">
                      <a16:creationId xmlns:a16="http://schemas.microsoft.com/office/drawing/2014/main" id="{4E9ED1B2-D2C9-4CC9-97FA-6A2A7D221800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592117" y="2059576"/>
                  <a:ext cx="92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9312" name="Freihand 39311">
                  <a:extLst>
                    <a:ext uri="{FF2B5EF4-FFF2-40B4-BE49-F238E27FC236}">
                      <a16:creationId xmlns:a16="http://schemas.microsoft.com/office/drawing/2014/main" id="{23F41844-255D-4966-B8A5-4368EC91AC15}"/>
                    </a:ext>
                  </a:extLst>
                </p14:cNvPr>
                <p14:cNvContentPartPr/>
                <p14:nvPr/>
              </p14:nvContentPartPr>
              <p14:xfrm>
                <a:off x="8665197" y="2109976"/>
                <a:ext cx="98640" cy="82080"/>
              </p14:xfrm>
            </p:contentPart>
          </mc:Choice>
          <mc:Fallback>
            <p:pic>
              <p:nvPicPr>
                <p:cNvPr id="39312" name="Freihand 39311">
                  <a:extLst>
                    <a:ext uri="{FF2B5EF4-FFF2-40B4-BE49-F238E27FC236}">
                      <a16:creationId xmlns:a16="http://schemas.microsoft.com/office/drawing/2014/main" id="{23F41844-255D-4966-B8A5-4368EC91AC15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656197" y="2101336"/>
                  <a:ext cx="11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9354" name="Freihand 39353">
                  <a:extLst>
                    <a:ext uri="{FF2B5EF4-FFF2-40B4-BE49-F238E27FC236}">
                      <a16:creationId xmlns:a16="http://schemas.microsoft.com/office/drawing/2014/main" id="{1DA8195B-03D7-417C-86FD-588571E73CDD}"/>
                    </a:ext>
                  </a:extLst>
                </p14:cNvPr>
                <p14:cNvContentPartPr/>
                <p14:nvPr/>
              </p14:nvContentPartPr>
              <p14:xfrm>
                <a:off x="7602117" y="2529736"/>
                <a:ext cx="155160" cy="119160"/>
              </p14:xfrm>
            </p:contentPart>
          </mc:Choice>
          <mc:Fallback>
            <p:pic>
              <p:nvPicPr>
                <p:cNvPr id="39354" name="Freihand 39353">
                  <a:extLst>
                    <a:ext uri="{FF2B5EF4-FFF2-40B4-BE49-F238E27FC236}">
                      <a16:creationId xmlns:a16="http://schemas.microsoft.com/office/drawing/2014/main" id="{1DA8195B-03D7-417C-86FD-588571E73CD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593477" y="2520736"/>
                  <a:ext cx="17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9355" name="Freihand 39354">
                  <a:extLst>
                    <a:ext uri="{FF2B5EF4-FFF2-40B4-BE49-F238E27FC236}">
                      <a16:creationId xmlns:a16="http://schemas.microsoft.com/office/drawing/2014/main" id="{E5C6AC52-847C-41B6-815B-A86F72AEB49B}"/>
                    </a:ext>
                  </a:extLst>
                </p14:cNvPr>
                <p14:cNvContentPartPr/>
                <p14:nvPr/>
              </p14:nvContentPartPr>
              <p14:xfrm>
                <a:off x="7759797" y="2502016"/>
                <a:ext cx="77400" cy="133200"/>
              </p14:xfrm>
            </p:contentPart>
          </mc:Choice>
          <mc:Fallback>
            <p:pic>
              <p:nvPicPr>
                <p:cNvPr id="39355" name="Freihand 39354">
                  <a:extLst>
                    <a:ext uri="{FF2B5EF4-FFF2-40B4-BE49-F238E27FC236}">
                      <a16:creationId xmlns:a16="http://schemas.microsoft.com/office/drawing/2014/main" id="{E5C6AC52-847C-41B6-815B-A86F72AEB49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751157" y="2493376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9356" name="Freihand 39355">
                  <a:extLst>
                    <a:ext uri="{FF2B5EF4-FFF2-40B4-BE49-F238E27FC236}">
                      <a16:creationId xmlns:a16="http://schemas.microsoft.com/office/drawing/2014/main" id="{361464F3-1648-4338-9F66-3AB52BFBDCA9}"/>
                    </a:ext>
                  </a:extLst>
                </p14:cNvPr>
                <p14:cNvContentPartPr/>
                <p14:nvPr/>
              </p14:nvContentPartPr>
              <p14:xfrm>
                <a:off x="7768797" y="2491216"/>
                <a:ext cx="123840" cy="140400"/>
              </p14:xfrm>
            </p:contentPart>
          </mc:Choice>
          <mc:Fallback>
            <p:pic>
              <p:nvPicPr>
                <p:cNvPr id="39356" name="Freihand 39355">
                  <a:extLst>
                    <a:ext uri="{FF2B5EF4-FFF2-40B4-BE49-F238E27FC236}">
                      <a16:creationId xmlns:a16="http://schemas.microsoft.com/office/drawing/2014/main" id="{361464F3-1648-4338-9F66-3AB52BFBDCA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760157" y="2482576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9357" name="Freihand 39356">
                  <a:extLst>
                    <a:ext uri="{FF2B5EF4-FFF2-40B4-BE49-F238E27FC236}">
                      <a16:creationId xmlns:a16="http://schemas.microsoft.com/office/drawing/2014/main" id="{21B7E04D-E0EA-4EB0-8F61-BA1031F9D786}"/>
                    </a:ext>
                  </a:extLst>
                </p14:cNvPr>
                <p14:cNvContentPartPr/>
                <p14:nvPr/>
              </p14:nvContentPartPr>
              <p14:xfrm>
                <a:off x="7948437" y="2516416"/>
                <a:ext cx="9000" cy="32040"/>
              </p14:xfrm>
            </p:contentPart>
          </mc:Choice>
          <mc:Fallback>
            <p:pic>
              <p:nvPicPr>
                <p:cNvPr id="39357" name="Freihand 39356">
                  <a:extLst>
                    <a:ext uri="{FF2B5EF4-FFF2-40B4-BE49-F238E27FC236}">
                      <a16:creationId xmlns:a16="http://schemas.microsoft.com/office/drawing/2014/main" id="{21B7E04D-E0EA-4EB0-8F61-BA1031F9D78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939797" y="2507416"/>
                  <a:ext cx="2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9358" name="Freihand 39357">
                  <a:extLst>
                    <a:ext uri="{FF2B5EF4-FFF2-40B4-BE49-F238E27FC236}">
                      <a16:creationId xmlns:a16="http://schemas.microsoft.com/office/drawing/2014/main" id="{23C29890-90AC-42C5-9543-46672C9F35E8}"/>
                    </a:ext>
                  </a:extLst>
                </p14:cNvPr>
                <p14:cNvContentPartPr/>
                <p14:nvPr/>
              </p14:nvContentPartPr>
              <p14:xfrm>
                <a:off x="7948437" y="2594536"/>
                <a:ext cx="5040" cy="9000"/>
              </p14:xfrm>
            </p:contentPart>
          </mc:Choice>
          <mc:Fallback>
            <p:pic>
              <p:nvPicPr>
                <p:cNvPr id="39358" name="Freihand 39357">
                  <a:extLst>
                    <a:ext uri="{FF2B5EF4-FFF2-40B4-BE49-F238E27FC236}">
                      <a16:creationId xmlns:a16="http://schemas.microsoft.com/office/drawing/2014/main" id="{23C29890-90AC-42C5-9543-46672C9F35E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939797" y="2585896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9359" name="Freihand 39358">
                  <a:extLst>
                    <a:ext uri="{FF2B5EF4-FFF2-40B4-BE49-F238E27FC236}">
                      <a16:creationId xmlns:a16="http://schemas.microsoft.com/office/drawing/2014/main" id="{0C071823-9616-470A-A176-AC36F943C552}"/>
                    </a:ext>
                  </a:extLst>
                </p14:cNvPr>
                <p14:cNvContentPartPr/>
                <p14:nvPr/>
              </p14:nvContentPartPr>
              <p14:xfrm>
                <a:off x="8103957" y="2427496"/>
                <a:ext cx="99720" cy="155160"/>
              </p14:xfrm>
            </p:contentPart>
          </mc:Choice>
          <mc:Fallback>
            <p:pic>
              <p:nvPicPr>
                <p:cNvPr id="39359" name="Freihand 39358">
                  <a:extLst>
                    <a:ext uri="{FF2B5EF4-FFF2-40B4-BE49-F238E27FC236}">
                      <a16:creationId xmlns:a16="http://schemas.microsoft.com/office/drawing/2014/main" id="{0C071823-9616-470A-A176-AC36F943C55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094957" y="2418496"/>
                  <a:ext cx="11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9360" name="Freihand 39359">
                  <a:extLst>
                    <a:ext uri="{FF2B5EF4-FFF2-40B4-BE49-F238E27FC236}">
                      <a16:creationId xmlns:a16="http://schemas.microsoft.com/office/drawing/2014/main" id="{50F09334-9D3D-4190-92E0-9AEFBD7B54F4}"/>
                    </a:ext>
                  </a:extLst>
                </p14:cNvPr>
                <p14:cNvContentPartPr/>
                <p14:nvPr/>
              </p14:nvContentPartPr>
              <p14:xfrm>
                <a:off x="8201517" y="2513176"/>
                <a:ext cx="109800" cy="54720"/>
              </p14:xfrm>
            </p:contentPart>
          </mc:Choice>
          <mc:Fallback>
            <p:pic>
              <p:nvPicPr>
                <p:cNvPr id="39360" name="Freihand 39359">
                  <a:extLst>
                    <a:ext uri="{FF2B5EF4-FFF2-40B4-BE49-F238E27FC236}">
                      <a16:creationId xmlns:a16="http://schemas.microsoft.com/office/drawing/2014/main" id="{50F09334-9D3D-4190-92E0-9AEFBD7B54F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192517" y="2504176"/>
                  <a:ext cx="127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9361" name="Freihand 39360">
                  <a:extLst>
                    <a:ext uri="{FF2B5EF4-FFF2-40B4-BE49-F238E27FC236}">
                      <a16:creationId xmlns:a16="http://schemas.microsoft.com/office/drawing/2014/main" id="{6E4B56CD-AEB0-419B-B1D3-D5C8BA0E1A27}"/>
                    </a:ext>
                  </a:extLst>
                </p14:cNvPr>
                <p14:cNvContentPartPr/>
                <p14:nvPr/>
              </p14:nvContentPartPr>
              <p14:xfrm>
                <a:off x="8308077" y="2497696"/>
                <a:ext cx="90000" cy="176040"/>
              </p14:xfrm>
            </p:contentPart>
          </mc:Choice>
          <mc:Fallback>
            <p:pic>
              <p:nvPicPr>
                <p:cNvPr id="39361" name="Freihand 39360">
                  <a:extLst>
                    <a:ext uri="{FF2B5EF4-FFF2-40B4-BE49-F238E27FC236}">
                      <a16:creationId xmlns:a16="http://schemas.microsoft.com/office/drawing/2014/main" id="{6E4B56CD-AEB0-419B-B1D3-D5C8BA0E1A27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299437" y="2489056"/>
                  <a:ext cx="107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9362" name="Freihand 39361">
                  <a:extLst>
                    <a:ext uri="{FF2B5EF4-FFF2-40B4-BE49-F238E27FC236}">
                      <a16:creationId xmlns:a16="http://schemas.microsoft.com/office/drawing/2014/main" id="{E562B71A-8935-43A0-BA99-316DCF6BC6BB}"/>
                    </a:ext>
                  </a:extLst>
                </p14:cNvPr>
                <p14:cNvContentPartPr/>
                <p14:nvPr/>
              </p14:nvContentPartPr>
              <p14:xfrm>
                <a:off x="8439477" y="2475736"/>
                <a:ext cx="22680" cy="61920"/>
              </p14:xfrm>
            </p:contentPart>
          </mc:Choice>
          <mc:Fallback>
            <p:pic>
              <p:nvPicPr>
                <p:cNvPr id="39362" name="Freihand 39361">
                  <a:extLst>
                    <a:ext uri="{FF2B5EF4-FFF2-40B4-BE49-F238E27FC236}">
                      <a16:creationId xmlns:a16="http://schemas.microsoft.com/office/drawing/2014/main" id="{E562B71A-8935-43A0-BA99-316DCF6BC6B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430837" y="2466736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9363" name="Freihand 39362">
                  <a:extLst>
                    <a:ext uri="{FF2B5EF4-FFF2-40B4-BE49-F238E27FC236}">
                      <a16:creationId xmlns:a16="http://schemas.microsoft.com/office/drawing/2014/main" id="{C23466E9-A4B9-4114-BF73-BB6B81DD2C97}"/>
                    </a:ext>
                  </a:extLst>
                </p14:cNvPr>
                <p14:cNvContentPartPr/>
                <p14:nvPr/>
              </p14:nvContentPartPr>
              <p14:xfrm>
                <a:off x="8486997" y="2373136"/>
                <a:ext cx="134280" cy="167040"/>
              </p14:xfrm>
            </p:contentPart>
          </mc:Choice>
          <mc:Fallback>
            <p:pic>
              <p:nvPicPr>
                <p:cNvPr id="39363" name="Freihand 39362">
                  <a:extLst>
                    <a:ext uri="{FF2B5EF4-FFF2-40B4-BE49-F238E27FC236}">
                      <a16:creationId xmlns:a16="http://schemas.microsoft.com/office/drawing/2014/main" id="{C23466E9-A4B9-4114-BF73-BB6B81DD2C9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478357" y="2364136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9364" name="Freihand 39363">
                  <a:extLst>
                    <a:ext uri="{FF2B5EF4-FFF2-40B4-BE49-F238E27FC236}">
                      <a16:creationId xmlns:a16="http://schemas.microsoft.com/office/drawing/2014/main" id="{FFB40388-6114-4EB2-A61C-A63E58F2EFBF}"/>
                    </a:ext>
                  </a:extLst>
                </p14:cNvPr>
                <p14:cNvContentPartPr/>
                <p14:nvPr/>
              </p14:nvContentPartPr>
              <p14:xfrm>
                <a:off x="8587437" y="2319136"/>
                <a:ext cx="201240" cy="188280"/>
              </p14:xfrm>
            </p:contentPart>
          </mc:Choice>
          <mc:Fallback>
            <p:pic>
              <p:nvPicPr>
                <p:cNvPr id="39364" name="Freihand 39363">
                  <a:extLst>
                    <a:ext uri="{FF2B5EF4-FFF2-40B4-BE49-F238E27FC236}">
                      <a16:creationId xmlns:a16="http://schemas.microsoft.com/office/drawing/2014/main" id="{FFB40388-6114-4EB2-A61C-A63E58F2EFBF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578437" y="2310496"/>
                  <a:ext cx="218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9366" name="Freihand 39365">
                  <a:extLst>
                    <a:ext uri="{FF2B5EF4-FFF2-40B4-BE49-F238E27FC236}">
                      <a16:creationId xmlns:a16="http://schemas.microsoft.com/office/drawing/2014/main" id="{129FED4D-DFCB-45EF-B2D5-DCB1341025D8}"/>
                    </a:ext>
                  </a:extLst>
                </p14:cNvPr>
                <p14:cNvContentPartPr/>
                <p14:nvPr/>
              </p14:nvContentPartPr>
              <p14:xfrm>
                <a:off x="8860317" y="2374216"/>
                <a:ext cx="134640" cy="74520"/>
              </p14:xfrm>
            </p:contentPart>
          </mc:Choice>
          <mc:Fallback>
            <p:pic>
              <p:nvPicPr>
                <p:cNvPr id="39366" name="Freihand 39365">
                  <a:extLst>
                    <a:ext uri="{FF2B5EF4-FFF2-40B4-BE49-F238E27FC236}">
                      <a16:creationId xmlns:a16="http://schemas.microsoft.com/office/drawing/2014/main" id="{129FED4D-DFCB-45EF-B2D5-DCB1341025D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851677" y="2365576"/>
                  <a:ext cx="152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9367" name="Freihand 39366">
                  <a:extLst>
                    <a:ext uri="{FF2B5EF4-FFF2-40B4-BE49-F238E27FC236}">
                      <a16:creationId xmlns:a16="http://schemas.microsoft.com/office/drawing/2014/main" id="{A339A6AC-B615-4B3A-ABEB-06F6626633BF}"/>
                    </a:ext>
                  </a:extLst>
                </p14:cNvPr>
                <p14:cNvContentPartPr/>
                <p14:nvPr/>
              </p14:nvContentPartPr>
              <p14:xfrm>
                <a:off x="9018357" y="2340016"/>
                <a:ext cx="75960" cy="63720"/>
              </p14:xfrm>
            </p:contentPart>
          </mc:Choice>
          <mc:Fallback>
            <p:pic>
              <p:nvPicPr>
                <p:cNvPr id="39367" name="Freihand 39366">
                  <a:extLst>
                    <a:ext uri="{FF2B5EF4-FFF2-40B4-BE49-F238E27FC236}">
                      <a16:creationId xmlns:a16="http://schemas.microsoft.com/office/drawing/2014/main" id="{A339A6AC-B615-4B3A-ABEB-06F6626633B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009357" y="2331016"/>
                  <a:ext cx="93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9368" name="Freihand 39367">
                  <a:extLst>
                    <a:ext uri="{FF2B5EF4-FFF2-40B4-BE49-F238E27FC236}">
                      <a16:creationId xmlns:a16="http://schemas.microsoft.com/office/drawing/2014/main" id="{FD7CA1E7-FAEC-45CD-B0F9-F62C0CA561C8}"/>
                    </a:ext>
                  </a:extLst>
                </p14:cNvPr>
                <p14:cNvContentPartPr/>
                <p14:nvPr/>
              </p14:nvContentPartPr>
              <p14:xfrm>
                <a:off x="9127797" y="2332456"/>
                <a:ext cx="51480" cy="72000"/>
              </p14:xfrm>
            </p:contentPart>
          </mc:Choice>
          <mc:Fallback>
            <p:pic>
              <p:nvPicPr>
                <p:cNvPr id="39368" name="Freihand 39367">
                  <a:extLst>
                    <a:ext uri="{FF2B5EF4-FFF2-40B4-BE49-F238E27FC236}">
                      <a16:creationId xmlns:a16="http://schemas.microsoft.com/office/drawing/2014/main" id="{FD7CA1E7-FAEC-45CD-B0F9-F62C0CA561C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118797" y="2323456"/>
                  <a:ext cx="69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9369" name="Freihand 39368">
                  <a:extLst>
                    <a:ext uri="{FF2B5EF4-FFF2-40B4-BE49-F238E27FC236}">
                      <a16:creationId xmlns:a16="http://schemas.microsoft.com/office/drawing/2014/main" id="{388BE1B3-E6A0-461D-AC7B-33DA966FDFF9}"/>
                    </a:ext>
                  </a:extLst>
                </p14:cNvPr>
                <p14:cNvContentPartPr/>
                <p14:nvPr/>
              </p14:nvContentPartPr>
              <p14:xfrm>
                <a:off x="9207357" y="2336416"/>
                <a:ext cx="176040" cy="44640"/>
              </p14:xfrm>
            </p:contentPart>
          </mc:Choice>
          <mc:Fallback>
            <p:pic>
              <p:nvPicPr>
                <p:cNvPr id="39369" name="Freihand 39368">
                  <a:extLst>
                    <a:ext uri="{FF2B5EF4-FFF2-40B4-BE49-F238E27FC236}">
                      <a16:creationId xmlns:a16="http://schemas.microsoft.com/office/drawing/2014/main" id="{388BE1B3-E6A0-461D-AC7B-33DA966FDFF9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9198357" y="2327416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39370" name="Freihand 39369">
                  <a:extLst>
                    <a:ext uri="{FF2B5EF4-FFF2-40B4-BE49-F238E27FC236}">
                      <a16:creationId xmlns:a16="http://schemas.microsoft.com/office/drawing/2014/main" id="{EF5F5719-219E-4EBE-A284-FAF2D5DF5C95}"/>
                    </a:ext>
                  </a:extLst>
                </p14:cNvPr>
                <p14:cNvContentPartPr/>
                <p14:nvPr/>
              </p14:nvContentPartPr>
              <p14:xfrm>
                <a:off x="9426597" y="2215096"/>
                <a:ext cx="131040" cy="141120"/>
              </p14:xfrm>
            </p:contentPart>
          </mc:Choice>
          <mc:Fallback>
            <p:pic>
              <p:nvPicPr>
                <p:cNvPr id="39370" name="Freihand 39369">
                  <a:extLst>
                    <a:ext uri="{FF2B5EF4-FFF2-40B4-BE49-F238E27FC236}">
                      <a16:creationId xmlns:a16="http://schemas.microsoft.com/office/drawing/2014/main" id="{EF5F5719-219E-4EBE-A284-FAF2D5DF5C95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9417597" y="2206096"/>
                  <a:ext cx="14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39372" name="Freihand 39371">
                  <a:extLst>
                    <a:ext uri="{FF2B5EF4-FFF2-40B4-BE49-F238E27FC236}">
                      <a16:creationId xmlns:a16="http://schemas.microsoft.com/office/drawing/2014/main" id="{90C78D12-89F3-4C96-8E7B-28393DE661C8}"/>
                    </a:ext>
                  </a:extLst>
                </p14:cNvPr>
                <p14:cNvContentPartPr/>
                <p14:nvPr/>
              </p14:nvContentPartPr>
              <p14:xfrm>
                <a:off x="7558917" y="2499136"/>
                <a:ext cx="1998000" cy="282960"/>
              </p14:xfrm>
            </p:contentPart>
          </mc:Choice>
          <mc:Fallback>
            <p:pic>
              <p:nvPicPr>
                <p:cNvPr id="39372" name="Freihand 39371">
                  <a:extLst>
                    <a:ext uri="{FF2B5EF4-FFF2-40B4-BE49-F238E27FC236}">
                      <a16:creationId xmlns:a16="http://schemas.microsoft.com/office/drawing/2014/main" id="{90C78D12-89F3-4C96-8E7B-28393DE661C8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550277" y="2490496"/>
                  <a:ext cx="2015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39374" name="Freihand 39373">
                  <a:extLst>
                    <a:ext uri="{FF2B5EF4-FFF2-40B4-BE49-F238E27FC236}">
                      <a16:creationId xmlns:a16="http://schemas.microsoft.com/office/drawing/2014/main" id="{054E1464-C208-444E-963D-22731C59FEF6}"/>
                    </a:ext>
                  </a:extLst>
                </p14:cNvPr>
                <p14:cNvContentPartPr/>
                <p14:nvPr/>
              </p14:nvContentPartPr>
              <p14:xfrm>
                <a:off x="8117637" y="2778856"/>
                <a:ext cx="116280" cy="235440"/>
              </p14:xfrm>
            </p:contentPart>
          </mc:Choice>
          <mc:Fallback>
            <p:pic>
              <p:nvPicPr>
                <p:cNvPr id="39374" name="Freihand 39373">
                  <a:extLst>
                    <a:ext uri="{FF2B5EF4-FFF2-40B4-BE49-F238E27FC236}">
                      <a16:creationId xmlns:a16="http://schemas.microsoft.com/office/drawing/2014/main" id="{054E1464-C208-444E-963D-22731C59FEF6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108997" y="2770216"/>
                  <a:ext cx="133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39375" name="Freihand 39374">
                  <a:extLst>
                    <a:ext uri="{FF2B5EF4-FFF2-40B4-BE49-F238E27FC236}">
                      <a16:creationId xmlns:a16="http://schemas.microsoft.com/office/drawing/2014/main" id="{CB503A3F-0D13-4CB3-BE9E-8429E62ECE5D}"/>
                    </a:ext>
                  </a:extLst>
                </p14:cNvPr>
                <p14:cNvContentPartPr/>
                <p14:nvPr/>
              </p14:nvContentPartPr>
              <p14:xfrm>
                <a:off x="8257317" y="2772016"/>
                <a:ext cx="91080" cy="119160"/>
              </p14:xfrm>
            </p:contentPart>
          </mc:Choice>
          <mc:Fallback>
            <p:pic>
              <p:nvPicPr>
                <p:cNvPr id="39375" name="Freihand 39374">
                  <a:extLst>
                    <a:ext uri="{FF2B5EF4-FFF2-40B4-BE49-F238E27FC236}">
                      <a16:creationId xmlns:a16="http://schemas.microsoft.com/office/drawing/2014/main" id="{CB503A3F-0D13-4CB3-BE9E-8429E62ECE5D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48317" y="2763376"/>
                  <a:ext cx="10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39376" name="Freihand 39375">
                  <a:extLst>
                    <a:ext uri="{FF2B5EF4-FFF2-40B4-BE49-F238E27FC236}">
                      <a16:creationId xmlns:a16="http://schemas.microsoft.com/office/drawing/2014/main" id="{D5064B02-3DF0-4B27-B711-71F887ADF336}"/>
                    </a:ext>
                  </a:extLst>
                </p14:cNvPr>
                <p14:cNvContentPartPr/>
                <p14:nvPr/>
              </p14:nvContentPartPr>
              <p14:xfrm>
                <a:off x="8333277" y="2825656"/>
                <a:ext cx="77400" cy="51840"/>
              </p14:xfrm>
            </p:contentPart>
          </mc:Choice>
          <mc:Fallback>
            <p:pic>
              <p:nvPicPr>
                <p:cNvPr id="39376" name="Freihand 39375">
                  <a:extLst>
                    <a:ext uri="{FF2B5EF4-FFF2-40B4-BE49-F238E27FC236}">
                      <a16:creationId xmlns:a16="http://schemas.microsoft.com/office/drawing/2014/main" id="{D5064B02-3DF0-4B27-B711-71F887ADF33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324277" y="2817016"/>
                  <a:ext cx="9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39377" name="Freihand 39376">
                  <a:extLst>
                    <a:ext uri="{FF2B5EF4-FFF2-40B4-BE49-F238E27FC236}">
                      <a16:creationId xmlns:a16="http://schemas.microsoft.com/office/drawing/2014/main" id="{51EEC2F0-CE01-47F9-8C92-AE5750965EBD}"/>
                    </a:ext>
                  </a:extLst>
                </p14:cNvPr>
                <p14:cNvContentPartPr/>
                <p14:nvPr/>
              </p14:nvContentPartPr>
              <p14:xfrm>
                <a:off x="8462877" y="2778136"/>
                <a:ext cx="200880" cy="78120"/>
              </p14:xfrm>
            </p:contentPart>
          </mc:Choice>
          <mc:Fallback>
            <p:pic>
              <p:nvPicPr>
                <p:cNvPr id="39377" name="Freihand 39376">
                  <a:extLst>
                    <a:ext uri="{FF2B5EF4-FFF2-40B4-BE49-F238E27FC236}">
                      <a16:creationId xmlns:a16="http://schemas.microsoft.com/office/drawing/2014/main" id="{51EEC2F0-CE01-47F9-8C92-AE5750965EB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453877" y="2769136"/>
                  <a:ext cx="218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39378" name="Freihand 39377">
                  <a:extLst>
                    <a:ext uri="{FF2B5EF4-FFF2-40B4-BE49-F238E27FC236}">
                      <a16:creationId xmlns:a16="http://schemas.microsoft.com/office/drawing/2014/main" id="{3155DF0B-F6F3-4970-A5CF-5EE50A780E12}"/>
                    </a:ext>
                  </a:extLst>
                </p14:cNvPr>
                <p14:cNvContentPartPr/>
                <p14:nvPr/>
              </p14:nvContentPartPr>
              <p14:xfrm>
                <a:off x="8819277" y="2763736"/>
                <a:ext cx="231840" cy="52200"/>
              </p14:xfrm>
            </p:contentPart>
          </mc:Choice>
          <mc:Fallback>
            <p:pic>
              <p:nvPicPr>
                <p:cNvPr id="39378" name="Freihand 39377">
                  <a:extLst>
                    <a:ext uri="{FF2B5EF4-FFF2-40B4-BE49-F238E27FC236}">
                      <a16:creationId xmlns:a16="http://schemas.microsoft.com/office/drawing/2014/main" id="{3155DF0B-F6F3-4970-A5CF-5EE50A780E12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810277" y="2755096"/>
                  <a:ext cx="24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39379" name="Freihand 39378">
                  <a:extLst>
                    <a:ext uri="{FF2B5EF4-FFF2-40B4-BE49-F238E27FC236}">
                      <a16:creationId xmlns:a16="http://schemas.microsoft.com/office/drawing/2014/main" id="{62D7DC4A-97CD-4AD0-8E40-2482A0725D51}"/>
                    </a:ext>
                  </a:extLst>
                </p14:cNvPr>
                <p14:cNvContentPartPr/>
                <p14:nvPr/>
              </p14:nvContentPartPr>
              <p14:xfrm>
                <a:off x="8991357" y="2675896"/>
                <a:ext cx="360" cy="360"/>
              </p14:xfrm>
            </p:contentPart>
          </mc:Choice>
          <mc:Fallback>
            <p:pic>
              <p:nvPicPr>
                <p:cNvPr id="39379" name="Freihand 39378">
                  <a:extLst>
                    <a:ext uri="{FF2B5EF4-FFF2-40B4-BE49-F238E27FC236}">
                      <a16:creationId xmlns:a16="http://schemas.microsoft.com/office/drawing/2014/main" id="{62D7DC4A-97CD-4AD0-8E40-2482A0725D5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82717" y="26672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9380" name="Freihand 39379">
                  <a:extLst>
                    <a:ext uri="{FF2B5EF4-FFF2-40B4-BE49-F238E27FC236}">
                      <a16:creationId xmlns:a16="http://schemas.microsoft.com/office/drawing/2014/main" id="{DF4426C1-C5AD-43EA-85E4-54F2246283E0}"/>
                    </a:ext>
                  </a:extLst>
                </p14:cNvPr>
                <p14:cNvContentPartPr/>
                <p14:nvPr/>
              </p14:nvContentPartPr>
              <p14:xfrm>
                <a:off x="9143997" y="2686696"/>
                <a:ext cx="197640" cy="82800"/>
              </p14:xfrm>
            </p:contentPart>
          </mc:Choice>
          <mc:Fallback>
            <p:pic>
              <p:nvPicPr>
                <p:cNvPr id="39380" name="Freihand 39379">
                  <a:extLst>
                    <a:ext uri="{FF2B5EF4-FFF2-40B4-BE49-F238E27FC236}">
                      <a16:creationId xmlns:a16="http://schemas.microsoft.com/office/drawing/2014/main" id="{DF4426C1-C5AD-43EA-85E4-54F2246283E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9134997" y="2678056"/>
                  <a:ext cx="215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9381" name="Freihand 39380">
                  <a:extLst>
                    <a:ext uri="{FF2B5EF4-FFF2-40B4-BE49-F238E27FC236}">
                      <a16:creationId xmlns:a16="http://schemas.microsoft.com/office/drawing/2014/main" id="{06E79801-C11E-46BF-B79A-11EC5F073B76}"/>
                    </a:ext>
                  </a:extLst>
                </p14:cNvPr>
                <p14:cNvContentPartPr/>
                <p14:nvPr/>
              </p14:nvContentPartPr>
              <p14:xfrm>
                <a:off x="9339477" y="2630896"/>
                <a:ext cx="269640" cy="78480"/>
              </p14:xfrm>
            </p:contentPart>
          </mc:Choice>
          <mc:Fallback>
            <p:pic>
              <p:nvPicPr>
                <p:cNvPr id="39381" name="Freihand 39380">
                  <a:extLst>
                    <a:ext uri="{FF2B5EF4-FFF2-40B4-BE49-F238E27FC236}">
                      <a16:creationId xmlns:a16="http://schemas.microsoft.com/office/drawing/2014/main" id="{06E79801-C11E-46BF-B79A-11EC5F073B7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330477" y="2621896"/>
                  <a:ext cx="287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9382" name="Freihand 39381">
                  <a:extLst>
                    <a:ext uri="{FF2B5EF4-FFF2-40B4-BE49-F238E27FC236}">
                      <a16:creationId xmlns:a16="http://schemas.microsoft.com/office/drawing/2014/main" id="{16478CDD-4541-4A62-8592-FEBC074B52CB}"/>
                    </a:ext>
                  </a:extLst>
                </p14:cNvPr>
                <p14:cNvContentPartPr/>
                <p14:nvPr/>
              </p14:nvContentPartPr>
              <p14:xfrm>
                <a:off x="8377557" y="3021496"/>
                <a:ext cx="94320" cy="162000"/>
              </p14:xfrm>
            </p:contentPart>
          </mc:Choice>
          <mc:Fallback>
            <p:pic>
              <p:nvPicPr>
                <p:cNvPr id="39382" name="Freihand 39381">
                  <a:extLst>
                    <a:ext uri="{FF2B5EF4-FFF2-40B4-BE49-F238E27FC236}">
                      <a16:creationId xmlns:a16="http://schemas.microsoft.com/office/drawing/2014/main" id="{16478CDD-4541-4A62-8592-FEBC074B52C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368557" y="3012856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9383" name="Freihand 39382">
                  <a:extLst>
                    <a:ext uri="{FF2B5EF4-FFF2-40B4-BE49-F238E27FC236}">
                      <a16:creationId xmlns:a16="http://schemas.microsoft.com/office/drawing/2014/main" id="{DE7E9271-1674-44A6-9883-16005BF461F4}"/>
                    </a:ext>
                  </a:extLst>
                </p14:cNvPr>
                <p14:cNvContentPartPr/>
                <p14:nvPr/>
              </p14:nvContentPartPr>
              <p14:xfrm>
                <a:off x="8517597" y="3083776"/>
                <a:ext cx="75240" cy="53280"/>
              </p14:xfrm>
            </p:contentPart>
          </mc:Choice>
          <mc:Fallback>
            <p:pic>
              <p:nvPicPr>
                <p:cNvPr id="39383" name="Freihand 39382">
                  <a:extLst>
                    <a:ext uri="{FF2B5EF4-FFF2-40B4-BE49-F238E27FC236}">
                      <a16:creationId xmlns:a16="http://schemas.microsoft.com/office/drawing/2014/main" id="{DE7E9271-1674-44A6-9883-16005BF461F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08597" y="3075136"/>
                  <a:ext cx="9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9384" name="Freihand 39383">
                  <a:extLst>
                    <a:ext uri="{FF2B5EF4-FFF2-40B4-BE49-F238E27FC236}">
                      <a16:creationId xmlns:a16="http://schemas.microsoft.com/office/drawing/2014/main" id="{19187C1F-3D1D-499C-8551-48DAFAAF1674}"/>
                    </a:ext>
                  </a:extLst>
                </p14:cNvPr>
                <p14:cNvContentPartPr/>
                <p14:nvPr/>
              </p14:nvContentPartPr>
              <p14:xfrm>
                <a:off x="8743677" y="3049216"/>
                <a:ext cx="79560" cy="77040"/>
              </p14:xfrm>
            </p:contentPart>
          </mc:Choice>
          <mc:Fallback>
            <p:pic>
              <p:nvPicPr>
                <p:cNvPr id="39384" name="Freihand 39383">
                  <a:extLst>
                    <a:ext uri="{FF2B5EF4-FFF2-40B4-BE49-F238E27FC236}">
                      <a16:creationId xmlns:a16="http://schemas.microsoft.com/office/drawing/2014/main" id="{19187C1F-3D1D-499C-8551-48DAFAAF167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735037" y="3040576"/>
                  <a:ext cx="97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9385" name="Freihand 39384">
                  <a:extLst>
                    <a:ext uri="{FF2B5EF4-FFF2-40B4-BE49-F238E27FC236}">
                      <a16:creationId xmlns:a16="http://schemas.microsoft.com/office/drawing/2014/main" id="{1DCFFADA-8B5E-485B-8FC1-0258A4CD3398}"/>
                    </a:ext>
                  </a:extLst>
                </p14:cNvPr>
                <p14:cNvContentPartPr/>
                <p14:nvPr/>
              </p14:nvContentPartPr>
              <p14:xfrm>
                <a:off x="8855997" y="2948056"/>
                <a:ext cx="66600" cy="142920"/>
              </p14:xfrm>
            </p:contentPart>
          </mc:Choice>
          <mc:Fallback>
            <p:pic>
              <p:nvPicPr>
                <p:cNvPr id="39385" name="Freihand 39384">
                  <a:extLst>
                    <a:ext uri="{FF2B5EF4-FFF2-40B4-BE49-F238E27FC236}">
                      <a16:creationId xmlns:a16="http://schemas.microsoft.com/office/drawing/2014/main" id="{1DCFFADA-8B5E-485B-8FC1-0258A4CD339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46997" y="2939416"/>
                  <a:ext cx="84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9386" name="Freihand 39385">
                  <a:extLst>
                    <a:ext uri="{FF2B5EF4-FFF2-40B4-BE49-F238E27FC236}">
                      <a16:creationId xmlns:a16="http://schemas.microsoft.com/office/drawing/2014/main" id="{81418A76-E737-4AB3-9F8A-F806C1537BD4}"/>
                    </a:ext>
                  </a:extLst>
                </p14:cNvPr>
                <p14:cNvContentPartPr/>
                <p14:nvPr/>
              </p14:nvContentPartPr>
              <p14:xfrm>
                <a:off x="8936997" y="3006376"/>
                <a:ext cx="99000" cy="70920"/>
              </p14:xfrm>
            </p:contentPart>
          </mc:Choice>
          <mc:Fallback>
            <p:pic>
              <p:nvPicPr>
                <p:cNvPr id="39386" name="Freihand 39385">
                  <a:extLst>
                    <a:ext uri="{FF2B5EF4-FFF2-40B4-BE49-F238E27FC236}">
                      <a16:creationId xmlns:a16="http://schemas.microsoft.com/office/drawing/2014/main" id="{81418A76-E737-4AB3-9F8A-F806C1537BD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927997" y="2997736"/>
                  <a:ext cx="11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9387" name="Freihand 39386">
                  <a:extLst>
                    <a:ext uri="{FF2B5EF4-FFF2-40B4-BE49-F238E27FC236}">
                      <a16:creationId xmlns:a16="http://schemas.microsoft.com/office/drawing/2014/main" id="{1549692B-403F-4803-B7F6-955E17FD0464}"/>
                    </a:ext>
                  </a:extLst>
                </p14:cNvPr>
                <p14:cNvContentPartPr/>
                <p14:nvPr/>
              </p14:nvContentPartPr>
              <p14:xfrm>
                <a:off x="9054357" y="2983336"/>
                <a:ext cx="102600" cy="79560"/>
              </p14:xfrm>
            </p:contentPart>
          </mc:Choice>
          <mc:Fallback>
            <p:pic>
              <p:nvPicPr>
                <p:cNvPr id="39387" name="Freihand 39386">
                  <a:extLst>
                    <a:ext uri="{FF2B5EF4-FFF2-40B4-BE49-F238E27FC236}">
                      <a16:creationId xmlns:a16="http://schemas.microsoft.com/office/drawing/2014/main" id="{1549692B-403F-4803-B7F6-955E17FD046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045717" y="2974336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9388" name="Freihand 39387">
                  <a:extLst>
                    <a:ext uri="{FF2B5EF4-FFF2-40B4-BE49-F238E27FC236}">
                      <a16:creationId xmlns:a16="http://schemas.microsoft.com/office/drawing/2014/main" id="{F74E4AE5-1D2C-42BD-9F7A-E12689456369}"/>
                    </a:ext>
                  </a:extLst>
                </p14:cNvPr>
                <p14:cNvContentPartPr/>
                <p14:nvPr/>
              </p14:nvContentPartPr>
              <p14:xfrm>
                <a:off x="9158037" y="2972536"/>
                <a:ext cx="159480" cy="32400"/>
              </p14:xfrm>
            </p:contentPart>
          </mc:Choice>
          <mc:Fallback>
            <p:pic>
              <p:nvPicPr>
                <p:cNvPr id="39388" name="Freihand 39387">
                  <a:extLst>
                    <a:ext uri="{FF2B5EF4-FFF2-40B4-BE49-F238E27FC236}">
                      <a16:creationId xmlns:a16="http://schemas.microsoft.com/office/drawing/2014/main" id="{F74E4AE5-1D2C-42BD-9F7A-E1268945636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149397" y="2963536"/>
                  <a:ext cx="17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9390" name="Freihand 39389">
                  <a:extLst>
                    <a:ext uri="{FF2B5EF4-FFF2-40B4-BE49-F238E27FC236}">
                      <a16:creationId xmlns:a16="http://schemas.microsoft.com/office/drawing/2014/main" id="{0813B2B0-863B-43A5-B904-51F6F3725EF8}"/>
                    </a:ext>
                  </a:extLst>
                </p14:cNvPr>
                <p14:cNvContentPartPr/>
                <p14:nvPr/>
              </p14:nvContentPartPr>
              <p14:xfrm>
                <a:off x="9182877" y="2930056"/>
                <a:ext cx="168120" cy="97200"/>
              </p14:xfrm>
            </p:contentPart>
          </mc:Choice>
          <mc:Fallback>
            <p:pic>
              <p:nvPicPr>
                <p:cNvPr id="39390" name="Freihand 39389">
                  <a:extLst>
                    <a:ext uri="{FF2B5EF4-FFF2-40B4-BE49-F238E27FC236}">
                      <a16:creationId xmlns:a16="http://schemas.microsoft.com/office/drawing/2014/main" id="{0813B2B0-863B-43A5-B904-51F6F3725EF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174237" y="2921416"/>
                  <a:ext cx="185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9392" name="Freihand 39391">
                  <a:extLst>
                    <a:ext uri="{FF2B5EF4-FFF2-40B4-BE49-F238E27FC236}">
                      <a16:creationId xmlns:a16="http://schemas.microsoft.com/office/drawing/2014/main" id="{38EA9A9D-A787-4F53-87F1-634BC4523A78}"/>
                    </a:ext>
                  </a:extLst>
                </p14:cNvPr>
                <p14:cNvContentPartPr/>
                <p14:nvPr/>
              </p14:nvContentPartPr>
              <p14:xfrm>
                <a:off x="8562237" y="3313096"/>
                <a:ext cx="57240" cy="173880"/>
              </p14:xfrm>
            </p:contentPart>
          </mc:Choice>
          <mc:Fallback>
            <p:pic>
              <p:nvPicPr>
                <p:cNvPr id="39392" name="Freihand 39391">
                  <a:extLst>
                    <a:ext uri="{FF2B5EF4-FFF2-40B4-BE49-F238E27FC236}">
                      <a16:creationId xmlns:a16="http://schemas.microsoft.com/office/drawing/2014/main" id="{38EA9A9D-A787-4F53-87F1-634BC4523A7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553237" y="3304096"/>
                  <a:ext cx="7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9393" name="Freihand 39392">
                  <a:extLst>
                    <a:ext uri="{FF2B5EF4-FFF2-40B4-BE49-F238E27FC236}">
                      <a16:creationId xmlns:a16="http://schemas.microsoft.com/office/drawing/2014/main" id="{FB190A32-4F3C-49CF-83F7-D02F87016D66}"/>
                    </a:ext>
                  </a:extLst>
                </p14:cNvPr>
                <p14:cNvContentPartPr/>
                <p14:nvPr/>
              </p14:nvContentPartPr>
              <p14:xfrm>
                <a:off x="8550357" y="3392296"/>
                <a:ext cx="66240" cy="9360"/>
              </p14:xfrm>
            </p:contentPart>
          </mc:Choice>
          <mc:Fallback>
            <p:pic>
              <p:nvPicPr>
                <p:cNvPr id="39393" name="Freihand 39392">
                  <a:extLst>
                    <a:ext uri="{FF2B5EF4-FFF2-40B4-BE49-F238E27FC236}">
                      <a16:creationId xmlns:a16="http://schemas.microsoft.com/office/drawing/2014/main" id="{FB190A32-4F3C-49CF-83F7-D02F87016D6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541717" y="3383296"/>
                  <a:ext cx="8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9394" name="Freihand 39393">
                  <a:extLst>
                    <a:ext uri="{FF2B5EF4-FFF2-40B4-BE49-F238E27FC236}">
                      <a16:creationId xmlns:a16="http://schemas.microsoft.com/office/drawing/2014/main" id="{B0C34997-3D74-4924-9525-2CF334B71DEC}"/>
                    </a:ext>
                  </a:extLst>
                </p14:cNvPr>
                <p14:cNvContentPartPr/>
                <p14:nvPr/>
              </p14:nvContentPartPr>
              <p14:xfrm>
                <a:off x="8639637" y="3274936"/>
                <a:ext cx="115200" cy="157320"/>
              </p14:xfrm>
            </p:contentPart>
          </mc:Choice>
          <mc:Fallback>
            <p:pic>
              <p:nvPicPr>
                <p:cNvPr id="39394" name="Freihand 39393">
                  <a:extLst>
                    <a:ext uri="{FF2B5EF4-FFF2-40B4-BE49-F238E27FC236}">
                      <a16:creationId xmlns:a16="http://schemas.microsoft.com/office/drawing/2014/main" id="{B0C34997-3D74-4924-9525-2CF334B71DE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630637" y="3266296"/>
                  <a:ext cx="132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9395" name="Freihand 39394">
                  <a:extLst>
                    <a:ext uri="{FF2B5EF4-FFF2-40B4-BE49-F238E27FC236}">
                      <a16:creationId xmlns:a16="http://schemas.microsoft.com/office/drawing/2014/main" id="{0B482CC1-130B-4611-9EC3-A321BEF1B09F}"/>
                    </a:ext>
                  </a:extLst>
                </p14:cNvPr>
                <p14:cNvContentPartPr/>
                <p14:nvPr/>
              </p14:nvContentPartPr>
              <p14:xfrm>
                <a:off x="8796237" y="3300856"/>
                <a:ext cx="93600" cy="103680"/>
              </p14:xfrm>
            </p:contentPart>
          </mc:Choice>
          <mc:Fallback>
            <p:pic>
              <p:nvPicPr>
                <p:cNvPr id="39395" name="Freihand 39394">
                  <a:extLst>
                    <a:ext uri="{FF2B5EF4-FFF2-40B4-BE49-F238E27FC236}">
                      <a16:creationId xmlns:a16="http://schemas.microsoft.com/office/drawing/2014/main" id="{0B482CC1-130B-4611-9EC3-A321BEF1B09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787237" y="3291856"/>
                  <a:ext cx="111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9396" name="Freihand 39395">
                  <a:extLst>
                    <a:ext uri="{FF2B5EF4-FFF2-40B4-BE49-F238E27FC236}">
                      <a16:creationId xmlns:a16="http://schemas.microsoft.com/office/drawing/2014/main" id="{D88876AE-D706-4889-8F06-299310D04941}"/>
                    </a:ext>
                  </a:extLst>
                </p14:cNvPr>
                <p14:cNvContentPartPr/>
                <p14:nvPr/>
              </p14:nvContentPartPr>
              <p14:xfrm>
                <a:off x="9002157" y="3272416"/>
                <a:ext cx="65160" cy="78480"/>
              </p14:xfrm>
            </p:contentPart>
          </mc:Choice>
          <mc:Fallback>
            <p:pic>
              <p:nvPicPr>
                <p:cNvPr id="39396" name="Freihand 39395">
                  <a:extLst>
                    <a:ext uri="{FF2B5EF4-FFF2-40B4-BE49-F238E27FC236}">
                      <a16:creationId xmlns:a16="http://schemas.microsoft.com/office/drawing/2014/main" id="{D88876AE-D706-4889-8F06-299310D0494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993157" y="3263416"/>
                  <a:ext cx="82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9397" name="Freihand 39396">
                  <a:extLst>
                    <a:ext uri="{FF2B5EF4-FFF2-40B4-BE49-F238E27FC236}">
                      <a16:creationId xmlns:a16="http://schemas.microsoft.com/office/drawing/2014/main" id="{739F6358-9761-4439-BE72-CBE73967AE86}"/>
                    </a:ext>
                  </a:extLst>
                </p14:cNvPr>
                <p14:cNvContentPartPr/>
                <p14:nvPr/>
              </p14:nvContentPartPr>
              <p14:xfrm>
                <a:off x="9093597" y="3218776"/>
                <a:ext cx="179640" cy="99720"/>
              </p14:xfrm>
            </p:contentPart>
          </mc:Choice>
          <mc:Fallback>
            <p:pic>
              <p:nvPicPr>
                <p:cNvPr id="39397" name="Freihand 39396">
                  <a:extLst>
                    <a:ext uri="{FF2B5EF4-FFF2-40B4-BE49-F238E27FC236}">
                      <a16:creationId xmlns:a16="http://schemas.microsoft.com/office/drawing/2014/main" id="{739F6358-9761-4439-BE72-CBE73967AE8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084597" y="3209776"/>
                  <a:ext cx="197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39398" name="Freihand 39397">
                  <a:extLst>
                    <a:ext uri="{FF2B5EF4-FFF2-40B4-BE49-F238E27FC236}">
                      <a16:creationId xmlns:a16="http://schemas.microsoft.com/office/drawing/2014/main" id="{329CEAEF-3B9E-40F8-96D9-7FCDFF8D2026}"/>
                    </a:ext>
                  </a:extLst>
                </p14:cNvPr>
                <p14:cNvContentPartPr/>
                <p14:nvPr/>
              </p14:nvContentPartPr>
              <p14:xfrm>
                <a:off x="9160557" y="3145696"/>
                <a:ext cx="56520" cy="11880"/>
              </p14:xfrm>
            </p:contentPart>
          </mc:Choice>
          <mc:Fallback>
            <p:pic>
              <p:nvPicPr>
                <p:cNvPr id="39398" name="Freihand 39397">
                  <a:extLst>
                    <a:ext uri="{FF2B5EF4-FFF2-40B4-BE49-F238E27FC236}">
                      <a16:creationId xmlns:a16="http://schemas.microsoft.com/office/drawing/2014/main" id="{329CEAEF-3B9E-40F8-96D9-7FCDFF8D2026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151557" y="3136696"/>
                  <a:ext cx="7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39399" name="Freihand 39398">
                  <a:extLst>
                    <a:ext uri="{FF2B5EF4-FFF2-40B4-BE49-F238E27FC236}">
                      <a16:creationId xmlns:a16="http://schemas.microsoft.com/office/drawing/2014/main" id="{B53D5EE0-9AD9-4612-B4CB-4F6960BBB9A5}"/>
                    </a:ext>
                  </a:extLst>
                </p14:cNvPr>
                <p14:cNvContentPartPr/>
                <p14:nvPr/>
              </p14:nvContentPartPr>
              <p14:xfrm>
                <a:off x="9284397" y="3180976"/>
                <a:ext cx="190800" cy="84960"/>
              </p14:xfrm>
            </p:contentPart>
          </mc:Choice>
          <mc:Fallback>
            <p:pic>
              <p:nvPicPr>
                <p:cNvPr id="39399" name="Freihand 39398">
                  <a:extLst>
                    <a:ext uri="{FF2B5EF4-FFF2-40B4-BE49-F238E27FC236}">
                      <a16:creationId xmlns:a16="http://schemas.microsoft.com/office/drawing/2014/main" id="{B53D5EE0-9AD9-4612-B4CB-4F6960BBB9A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9275397" y="3172336"/>
                  <a:ext cx="208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39400" name="Freihand 39399">
                  <a:extLst>
                    <a:ext uri="{FF2B5EF4-FFF2-40B4-BE49-F238E27FC236}">
                      <a16:creationId xmlns:a16="http://schemas.microsoft.com/office/drawing/2014/main" id="{196DD68B-0925-4087-8853-EDFB27B9BAC4}"/>
                    </a:ext>
                  </a:extLst>
                </p14:cNvPr>
                <p14:cNvContentPartPr/>
                <p14:nvPr/>
              </p14:nvContentPartPr>
              <p14:xfrm>
                <a:off x="9501477" y="3079096"/>
                <a:ext cx="38880" cy="145440"/>
              </p14:xfrm>
            </p:contentPart>
          </mc:Choice>
          <mc:Fallback>
            <p:pic>
              <p:nvPicPr>
                <p:cNvPr id="39400" name="Freihand 39399">
                  <a:extLst>
                    <a:ext uri="{FF2B5EF4-FFF2-40B4-BE49-F238E27FC236}">
                      <a16:creationId xmlns:a16="http://schemas.microsoft.com/office/drawing/2014/main" id="{196DD68B-0925-4087-8853-EDFB27B9BAC4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9492837" y="3070096"/>
                  <a:ext cx="5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39401" name="Freihand 39400">
                  <a:extLst>
                    <a:ext uri="{FF2B5EF4-FFF2-40B4-BE49-F238E27FC236}">
                      <a16:creationId xmlns:a16="http://schemas.microsoft.com/office/drawing/2014/main" id="{818DA2E8-0E93-4FC8-877F-C4D3661F266E}"/>
                    </a:ext>
                  </a:extLst>
                </p14:cNvPr>
                <p14:cNvContentPartPr/>
                <p14:nvPr/>
              </p14:nvContentPartPr>
              <p14:xfrm>
                <a:off x="9551877" y="3105016"/>
                <a:ext cx="228600" cy="101160"/>
              </p14:xfrm>
            </p:contentPart>
          </mc:Choice>
          <mc:Fallback>
            <p:pic>
              <p:nvPicPr>
                <p:cNvPr id="39401" name="Freihand 39400">
                  <a:extLst>
                    <a:ext uri="{FF2B5EF4-FFF2-40B4-BE49-F238E27FC236}">
                      <a16:creationId xmlns:a16="http://schemas.microsoft.com/office/drawing/2014/main" id="{818DA2E8-0E93-4FC8-877F-C4D3661F266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543237" y="3096016"/>
                  <a:ext cx="246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39402" name="Freihand 39401">
                  <a:extLst>
                    <a:ext uri="{FF2B5EF4-FFF2-40B4-BE49-F238E27FC236}">
                      <a16:creationId xmlns:a16="http://schemas.microsoft.com/office/drawing/2014/main" id="{9A28CDF2-0885-4666-9312-F05415E62C52}"/>
                    </a:ext>
                  </a:extLst>
                </p14:cNvPr>
                <p14:cNvContentPartPr/>
                <p14:nvPr/>
              </p14:nvContentPartPr>
              <p14:xfrm>
                <a:off x="9224277" y="3391216"/>
                <a:ext cx="113760" cy="210960"/>
              </p14:xfrm>
            </p:contentPart>
          </mc:Choice>
          <mc:Fallback>
            <p:pic>
              <p:nvPicPr>
                <p:cNvPr id="39402" name="Freihand 39401">
                  <a:extLst>
                    <a:ext uri="{FF2B5EF4-FFF2-40B4-BE49-F238E27FC236}">
                      <a16:creationId xmlns:a16="http://schemas.microsoft.com/office/drawing/2014/main" id="{9A28CDF2-0885-4666-9312-F05415E62C5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9215277" y="3382216"/>
                  <a:ext cx="13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9403" name="Freihand 39402">
                  <a:extLst>
                    <a:ext uri="{FF2B5EF4-FFF2-40B4-BE49-F238E27FC236}">
                      <a16:creationId xmlns:a16="http://schemas.microsoft.com/office/drawing/2014/main" id="{0F42FCCA-20A0-4DCE-B5C5-C354019C09DB}"/>
                    </a:ext>
                  </a:extLst>
                </p14:cNvPr>
                <p14:cNvContentPartPr/>
                <p14:nvPr/>
              </p14:nvContentPartPr>
              <p14:xfrm>
                <a:off x="9359637" y="3371776"/>
                <a:ext cx="71640" cy="102600"/>
              </p14:xfrm>
            </p:contentPart>
          </mc:Choice>
          <mc:Fallback>
            <p:pic>
              <p:nvPicPr>
                <p:cNvPr id="39403" name="Freihand 39402">
                  <a:extLst>
                    <a:ext uri="{FF2B5EF4-FFF2-40B4-BE49-F238E27FC236}">
                      <a16:creationId xmlns:a16="http://schemas.microsoft.com/office/drawing/2014/main" id="{0F42FCCA-20A0-4DCE-B5C5-C354019C09D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350997" y="3363136"/>
                  <a:ext cx="8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9404" name="Freihand 39403">
                  <a:extLst>
                    <a:ext uri="{FF2B5EF4-FFF2-40B4-BE49-F238E27FC236}">
                      <a16:creationId xmlns:a16="http://schemas.microsoft.com/office/drawing/2014/main" id="{6FBF6C74-0ADE-4A26-AC54-8C69972BC623}"/>
                    </a:ext>
                  </a:extLst>
                </p14:cNvPr>
                <p14:cNvContentPartPr/>
                <p14:nvPr/>
              </p14:nvContentPartPr>
              <p14:xfrm>
                <a:off x="9402837" y="3321376"/>
                <a:ext cx="368640" cy="132120"/>
              </p14:xfrm>
            </p:contentPart>
          </mc:Choice>
          <mc:Fallback>
            <p:pic>
              <p:nvPicPr>
                <p:cNvPr id="39404" name="Freihand 39403">
                  <a:extLst>
                    <a:ext uri="{FF2B5EF4-FFF2-40B4-BE49-F238E27FC236}">
                      <a16:creationId xmlns:a16="http://schemas.microsoft.com/office/drawing/2014/main" id="{6FBF6C74-0ADE-4A26-AC54-8C69972BC62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393837" y="3312376"/>
                  <a:ext cx="38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9405" name="Freihand 39404">
                  <a:extLst>
                    <a:ext uri="{FF2B5EF4-FFF2-40B4-BE49-F238E27FC236}">
                      <a16:creationId xmlns:a16="http://schemas.microsoft.com/office/drawing/2014/main" id="{35DF83D0-6F38-4891-A558-B1CC9A5D1895}"/>
                    </a:ext>
                  </a:extLst>
                </p14:cNvPr>
                <p14:cNvContentPartPr/>
                <p14:nvPr/>
              </p14:nvContentPartPr>
              <p14:xfrm>
                <a:off x="9097917" y="3412816"/>
                <a:ext cx="879120" cy="267120"/>
              </p14:xfrm>
            </p:contentPart>
          </mc:Choice>
          <mc:Fallback>
            <p:pic>
              <p:nvPicPr>
                <p:cNvPr id="39405" name="Freihand 39404">
                  <a:extLst>
                    <a:ext uri="{FF2B5EF4-FFF2-40B4-BE49-F238E27FC236}">
                      <a16:creationId xmlns:a16="http://schemas.microsoft.com/office/drawing/2014/main" id="{35DF83D0-6F38-4891-A558-B1CC9A5D189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088917" y="3404176"/>
                  <a:ext cx="89676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7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EUgilt </a:t>
            </a:r>
            <a:r>
              <a:rPr lang="de-DE" altLang="de-DE" sz="2540" dirty="0">
                <a:solidFill>
                  <a:srgbClr val="000000"/>
                </a:solidFill>
              </a:rPr>
              <a:t>für EU-Mitgliedsstaaten das Europäische System Volkswirtschaftlicher </a:t>
            </a:r>
            <a:r>
              <a:rPr lang="de-DE" altLang="de-DE" sz="2540">
                <a:solidFill>
                  <a:srgbClr val="000000"/>
                </a:solidFill>
              </a:rPr>
              <a:t>Gesamtrechnungen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Burda and Wyplosz,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Macroeconomics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6"/>
                        </a:rPr>
                        <a:t>EZB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7"/>
                        </a:rPr>
                        <a:t>FED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8"/>
                        </a:rPr>
                        <a:t>Peterson </a:t>
                      </a:r>
                      <a:r>
                        <a:rPr lang="de-DE" sz="2400" dirty="0" err="1">
                          <a:hlinkClick r:id="rId28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9"/>
                        </a:rPr>
                        <a:t>Brookins</a:t>
                      </a:r>
                      <a:r>
                        <a:rPr lang="de-DE" sz="2400" dirty="0">
                          <a:hlinkClick r:id="rId29"/>
                        </a:rPr>
                        <a:t>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rId3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rId3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economic events (Diagnosis)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Model building in order to explain the economic development (Theoretical design)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Matching Theory and Reality (Evaluation)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future economic development based on the evaluated 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Advisor of politicians and governments in economic 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Breitbild</PresentationFormat>
  <Paragraphs>351</Paragraphs>
  <Slides>25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188</cp:revision>
  <cp:lastPrinted>2022-03-02T20:18:27Z</cp:lastPrinted>
  <dcterms:created xsi:type="dcterms:W3CDTF">2022-03-01T20:52:11Z</dcterms:created>
  <dcterms:modified xsi:type="dcterms:W3CDTF">2023-09-28T09:48:48Z</dcterms:modified>
</cp:coreProperties>
</file>